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77" r:id="rId3"/>
    <p:sldId id="282" r:id="rId4"/>
    <p:sldId id="283" r:id="rId5"/>
    <p:sldId id="284" r:id="rId6"/>
    <p:sldId id="279" r:id="rId7"/>
    <p:sldId id="272" r:id="rId8"/>
    <p:sldId id="280" r:id="rId9"/>
    <p:sldId id="271" r:id="rId10"/>
    <p:sldId id="290" r:id="rId11"/>
    <p:sldId id="286" r:id="rId12"/>
    <p:sldId id="259" r:id="rId13"/>
    <p:sldId id="287" r:id="rId14"/>
    <p:sldId id="257" r:id="rId15"/>
    <p:sldId id="260" r:id="rId16"/>
    <p:sldId id="261" r:id="rId17"/>
    <p:sldId id="264" r:id="rId18"/>
    <p:sldId id="288" r:id="rId19"/>
    <p:sldId id="289" r:id="rId20"/>
    <p:sldId id="263" r:id="rId21"/>
    <p:sldId id="26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1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687DA8-7EF2-4F94-9B7A-7C5AD17D793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CA"/>
        </a:p>
      </dgm:t>
    </dgm:pt>
    <dgm:pt modelId="{8A5E5AC7-7736-4ECD-B822-40968A0E9C3A}">
      <dgm:prSet phldrT="[Text]"/>
      <dgm:spPr/>
      <dgm:t>
        <a:bodyPr/>
        <a:lstStyle/>
        <a:p>
          <a:r>
            <a:rPr lang="en-US"/>
            <a:t>serialNumberYearlyUpdate.bat</a:t>
          </a:r>
          <a:endParaRPr lang="fr-CA"/>
        </a:p>
      </dgm:t>
    </dgm:pt>
    <dgm:pt modelId="{C1281156-F1A8-4A2A-A432-7665C8EFC134}" type="parTrans" cxnId="{F605D7B8-0512-4AB4-84F0-336FB4AADFB4}">
      <dgm:prSet/>
      <dgm:spPr/>
      <dgm:t>
        <a:bodyPr/>
        <a:lstStyle/>
        <a:p>
          <a:endParaRPr lang="fr-CA"/>
        </a:p>
      </dgm:t>
    </dgm:pt>
    <dgm:pt modelId="{6463B748-A7A4-4914-9D95-077F31F29F6C}" type="sibTrans" cxnId="{F605D7B8-0512-4AB4-84F0-336FB4AADFB4}">
      <dgm:prSet/>
      <dgm:spPr/>
      <dgm:t>
        <a:bodyPr/>
        <a:lstStyle/>
        <a:p>
          <a:endParaRPr lang="fr-CA"/>
        </a:p>
      </dgm:t>
    </dgm:pt>
    <dgm:pt modelId="{E6882BE5-6D1F-491C-9A9E-6648FF066DAB}">
      <dgm:prSet phldrT="[Text]"/>
      <dgm:spPr/>
      <dgm:t>
        <a:bodyPr/>
        <a:lstStyle/>
        <a:p>
          <a:r>
            <a:rPr lang="en-US" dirty="0"/>
            <a:t>Runs once a year on January 1</a:t>
          </a:r>
          <a:r>
            <a:rPr lang="en-US" baseline="30000" dirty="0"/>
            <a:t>st</a:t>
          </a:r>
          <a:r>
            <a:rPr lang="en-US" dirty="0"/>
            <a:t>, 1AM</a:t>
          </a:r>
          <a:endParaRPr lang="fr-CA" dirty="0"/>
        </a:p>
      </dgm:t>
    </dgm:pt>
    <dgm:pt modelId="{D7E78A8F-F630-4DB6-B803-DE1E4DDAC871}" type="parTrans" cxnId="{D1F05299-4F20-4D49-9DFB-DF127912B49D}">
      <dgm:prSet/>
      <dgm:spPr/>
      <dgm:t>
        <a:bodyPr/>
        <a:lstStyle/>
        <a:p>
          <a:endParaRPr lang="fr-CA"/>
        </a:p>
      </dgm:t>
    </dgm:pt>
    <dgm:pt modelId="{455B2E44-5A2F-49FD-83A6-F7C123486CC6}" type="sibTrans" cxnId="{D1F05299-4F20-4D49-9DFB-DF127912B49D}">
      <dgm:prSet/>
      <dgm:spPr/>
      <dgm:t>
        <a:bodyPr/>
        <a:lstStyle/>
        <a:p>
          <a:endParaRPr lang="fr-CA"/>
        </a:p>
      </dgm:t>
    </dgm:pt>
    <dgm:pt modelId="{C846D368-4849-48F7-B38F-80D6D40F5D97}">
      <dgm:prSet phldrT="[Text]"/>
      <dgm:spPr/>
      <dgm:t>
        <a:bodyPr/>
        <a:lstStyle/>
        <a:p>
          <a:r>
            <a:rPr lang="en-US"/>
            <a:t>serialNumberWeeklyUpdate.bat</a:t>
          </a:r>
          <a:endParaRPr lang="fr-CA"/>
        </a:p>
      </dgm:t>
    </dgm:pt>
    <dgm:pt modelId="{897B3C1E-105A-452A-9352-4A9151300A73}" type="parTrans" cxnId="{7F3475C2-5365-4247-9174-42585E996E4A}">
      <dgm:prSet/>
      <dgm:spPr/>
      <dgm:t>
        <a:bodyPr/>
        <a:lstStyle/>
        <a:p>
          <a:endParaRPr lang="fr-CA"/>
        </a:p>
      </dgm:t>
    </dgm:pt>
    <dgm:pt modelId="{5FB5B2A4-C2EC-4001-9FD5-CB822869569D}" type="sibTrans" cxnId="{7F3475C2-5365-4247-9174-42585E996E4A}">
      <dgm:prSet/>
      <dgm:spPr/>
      <dgm:t>
        <a:bodyPr/>
        <a:lstStyle/>
        <a:p>
          <a:endParaRPr lang="fr-CA"/>
        </a:p>
      </dgm:t>
    </dgm:pt>
    <dgm:pt modelId="{68E94441-C645-4DEE-8F30-290C244CCFB5}">
      <dgm:prSet phldrT="[Text]"/>
      <dgm:spPr/>
      <dgm:t>
        <a:bodyPr/>
        <a:lstStyle/>
        <a:p>
          <a:r>
            <a:rPr lang="en-US"/>
            <a:t>Runs once a week, on Sunday at 1AM</a:t>
          </a:r>
          <a:endParaRPr lang="fr-CA"/>
        </a:p>
      </dgm:t>
    </dgm:pt>
    <dgm:pt modelId="{2D38A428-0BAD-48DF-849B-4CB7A6DDB3DF}" type="parTrans" cxnId="{AC61DD00-0E68-4756-BBA8-0F3F76C7555C}">
      <dgm:prSet/>
      <dgm:spPr/>
      <dgm:t>
        <a:bodyPr/>
        <a:lstStyle/>
        <a:p>
          <a:endParaRPr lang="fr-CA"/>
        </a:p>
      </dgm:t>
    </dgm:pt>
    <dgm:pt modelId="{DAD8A69A-5F78-4BE5-ABE7-88ABD161AE70}" type="sibTrans" cxnId="{AC61DD00-0E68-4756-BBA8-0F3F76C7555C}">
      <dgm:prSet/>
      <dgm:spPr/>
      <dgm:t>
        <a:bodyPr/>
        <a:lstStyle/>
        <a:p>
          <a:endParaRPr lang="fr-CA"/>
        </a:p>
      </dgm:t>
    </dgm:pt>
    <dgm:pt modelId="{FE113527-4F8F-4191-9034-92981EA6BDDF}">
      <dgm:prSet/>
      <dgm:spPr/>
      <dgm:t>
        <a:bodyPr/>
        <a:lstStyle/>
        <a:p>
          <a:r>
            <a:rPr lang="en-US"/>
            <a:t>yearlyLogCleanup.exe             – </a:t>
          </a:r>
          <a:r>
            <a:rPr lang="en-US" err="1"/>
            <a:t>c++</a:t>
          </a:r>
          <a:endParaRPr lang="en-US"/>
        </a:p>
      </dgm:t>
    </dgm:pt>
    <dgm:pt modelId="{B634DF25-F1BB-49F7-AB8B-51B0CB27CDE6}" type="parTrans" cxnId="{63C0FB7E-CEEE-4C17-A1B5-751AA80EDACF}">
      <dgm:prSet/>
      <dgm:spPr/>
      <dgm:t>
        <a:bodyPr/>
        <a:lstStyle/>
        <a:p>
          <a:endParaRPr lang="fr-CA"/>
        </a:p>
      </dgm:t>
    </dgm:pt>
    <dgm:pt modelId="{DFD6619D-B2F0-434E-A9A3-61856E554E07}" type="sibTrans" cxnId="{63C0FB7E-CEEE-4C17-A1B5-751AA80EDACF}">
      <dgm:prSet/>
      <dgm:spPr/>
      <dgm:t>
        <a:bodyPr/>
        <a:lstStyle/>
        <a:p>
          <a:endParaRPr lang="fr-CA"/>
        </a:p>
      </dgm:t>
    </dgm:pt>
    <dgm:pt modelId="{E7C1AE65-E9C3-495B-AA13-1CC50EB4AB5F}">
      <dgm:prSet/>
      <dgm:spPr/>
      <dgm:t>
        <a:bodyPr/>
        <a:lstStyle/>
        <a:p>
          <a:r>
            <a:rPr lang="en-US"/>
            <a:t>Runs once a year, on January 1</a:t>
          </a:r>
          <a:r>
            <a:rPr lang="en-US" baseline="30000"/>
            <a:t>st</a:t>
          </a:r>
          <a:r>
            <a:rPr lang="en-US"/>
            <a:t> 1AM.</a:t>
          </a:r>
          <a:endParaRPr lang="fr-CA"/>
        </a:p>
      </dgm:t>
    </dgm:pt>
    <dgm:pt modelId="{4BAE77B8-31F9-4A35-9A43-C411065801AF}" type="parTrans" cxnId="{764502A1-08FB-4EEB-B080-D7028DEE8359}">
      <dgm:prSet/>
      <dgm:spPr/>
      <dgm:t>
        <a:bodyPr/>
        <a:lstStyle/>
        <a:p>
          <a:endParaRPr lang="fr-CA"/>
        </a:p>
      </dgm:t>
    </dgm:pt>
    <dgm:pt modelId="{7EE956DA-D0DC-43C2-B8AD-7854057DA1C8}" type="sibTrans" cxnId="{764502A1-08FB-4EEB-B080-D7028DEE8359}">
      <dgm:prSet/>
      <dgm:spPr/>
      <dgm:t>
        <a:bodyPr/>
        <a:lstStyle/>
        <a:p>
          <a:endParaRPr lang="fr-CA"/>
        </a:p>
      </dgm:t>
    </dgm:pt>
    <dgm:pt modelId="{CD93E7E2-2DA5-4712-970B-DC75A00964E4}">
      <dgm:prSet/>
      <dgm:spPr/>
      <dgm:t>
        <a:bodyPr/>
        <a:lstStyle/>
        <a:p>
          <a:r>
            <a:rPr lang="en-US"/>
            <a:t>Cleans bLog.txt of old barcodes, presumably not being used post SQL</a:t>
          </a:r>
          <a:endParaRPr lang="fr-CA"/>
        </a:p>
      </dgm:t>
    </dgm:pt>
    <dgm:pt modelId="{F02F4B22-A071-4F0C-B114-962FAEAB69E3}" type="parTrans" cxnId="{EFF993F6-25F9-4719-8780-4B1DA7B6C96C}">
      <dgm:prSet/>
      <dgm:spPr/>
      <dgm:t>
        <a:bodyPr/>
        <a:lstStyle/>
        <a:p>
          <a:endParaRPr lang="fr-CA"/>
        </a:p>
      </dgm:t>
    </dgm:pt>
    <dgm:pt modelId="{D7C790F2-15F1-4499-8175-40F9CEE20DD3}" type="sibTrans" cxnId="{EFF993F6-25F9-4719-8780-4B1DA7B6C96C}">
      <dgm:prSet/>
      <dgm:spPr/>
      <dgm:t>
        <a:bodyPr/>
        <a:lstStyle/>
        <a:p>
          <a:endParaRPr lang="fr-CA"/>
        </a:p>
      </dgm:t>
    </dgm:pt>
    <dgm:pt modelId="{C890090D-EDF3-445F-B123-11AF89EF15BB}">
      <dgm:prSet phldrT="[Text]"/>
      <dgm:spPr/>
      <dgm:t>
        <a:bodyPr/>
        <a:lstStyle/>
        <a:p>
          <a:r>
            <a:rPr lang="en-US"/>
            <a:t>Updates the SN to the next week, resets number</a:t>
          </a:r>
          <a:endParaRPr lang="fr-CA"/>
        </a:p>
      </dgm:t>
    </dgm:pt>
    <dgm:pt modelId="{6D18562E-4074-4592-8789-F93CE124FFCE}" type="parTrans" cxnId="{71CFB7A4-2C6F-4B0A-8DEB-B31F7BB7C583}">
      <dgm:prSet/>
      <dgm:spPr/>
      <dgm:t>
        <a:bodyPr/>
        <a:lstStyle/>
        <a:p>
          <a:endParaRPr lang="fr-CA"/>
        </a:p>
      </dgm:t>
    </dgm:pt>
    <dgm:pt modelId="{B4404C57-6EE1-4313-B442-BFD91BACB09B}" type="sibTrans" cxnId="{71CFB7A4-2C6F-4B0A-8DEB-B31F7BB7C583}">
      <dgm:prSet/>
      <dgm:spPr/>
      <dgm:t>
        <a:bodyPr/>
        <a:lstStyle/>
        <a:p>
          <a:endParaRPr lang="fr-CA"/>
        </a:p>
      </dgm:t>
    </dgm:pt>
    <dgm:pt modelId="{E2F109C6-D2AD-4336-9524-79BC062642E3}">
      <dgm:prSet phldrT="[Text]"/>
      <dgm:spPr/>
      <dgm:t>
        <a:bodyPr/>
        <a:lstStyle/>
        <a:p>
          <a:r>
            <a:rPr lang="en-US"/>
            <a:t>Updates the SN to the next year, resets week + number</a:t>
          </a:r>
          <a:endParaRPr lang="fr-CA"/>
        </a:p>
      </dgm:t>
    </dgm:pt>
    <dgm:pt modelId="{3BDCC740-FDAF-4D2D-924A-ABF9D878FABB}" type="parTrans" cxnId="{C55BD71C-9DB8-48D2-9B65-F3EB8AD76472}">
      <dgm:prSet/>
      <dgm:spPr/>
      <dgm:t>
        <a:bodyPr/>
        <a:lstStyle/>
        <a:p>
          <a:endParaRPr lang="fr-CA"/>
        </a:p>
      </dgm:t>
    </dgm:pt>
    <dgm:pt modelId="{38E7563E-9485-4E6A-A5DC-D8E1D22A2C29}" type="sibTrans" cxnId="{C55BD71C-9DB8-48D2-9B65-F3EB8AD76472}">
      <dgm:prSet/>
      <dgm:spPr/>
      <dgm:t>
        <a:bodyPr/>
        <a:lstStyle/>
        <a:p>
          <a:endParaRPr lang="fr-CA"/>
        </a:p>
      </dgm:t>
    </dgm:pt>
    <dgm:pt modelId="{3C5143E6-3BB9-4FAD-BCD1-D49C1339083D}" type="pres">
      <dgm:prSet presAssocID="{13687DA8-7EF2-4F94-9B7A-7C5AD17D7931}" presName="linear" presStyleCnt="0">
        <dgm:presLayoutVars>
          <dgm:animLvl val="lvl"/>
          <dgm:resizeHandles val="exact"/>
        </dgm:presLayoutVars>
      </dgm:prSet>
      <dgm:spPr/>
    </dgm:pt>
    <dgm:pt modelId="{FE398EC1-73FA-4BDB-BC7E-15798B833BE6}" type="pres">
      <dgm:prSet presAssocID="{8A5E5AC7-7736-4ECD-B822-40968A0E9C3A}" presName="parentText" presStyleLbl="node1" presStyleIdx="0" presStyleCnt="3">
        <dgm:presLayoutVars>
          <dgm:chMax val="0"/>
          <dgm:bulletEnabled val="1"/>
        </dgm:presLayoutVars>
      </dgm:prSet>
      <dgm:spPr/>
    </dgm:pt>
    <dgm:pt modelId="{853FFA65-9539-473C-A1F5-7E62F9846AF5}" type="pres">
      <dgm:prSet presAssocID="{8A5E5AC7-7736-4ECD-B822-40968A0E9C3A}" presName="childText" presStyleLbl="revTx" presStyleIdx="0" presStyleCnt="3">
        <dgm:presLayoutVars>
          <dgm:bulletEnabled val="1"/>
        </dgm:presLayoutVars>
      </dgm:prSet>
      <dgm:spPr/>
    </dgm:pt>
    <dgm:pt modelId="{392E27B0-2271-4B0B-B3E5-07DBCC321FA6}" type="pres">
      <dgm:prSet presAssocID="{C846D368-4849-48F7-B38F-80D6D40F5D97}" presName="parentText" presStyleLbl="node1" presStyleIdx="1" presStyleCnt="3">
        <dgm:presLayoutVars>
          <dgm:chMax val="0"/>
          <dgm:bulletEnabled val="1"/>
        </dgm:presLayoutVars>
      </dgm:prSet>
      <dgm:spPr/>
    </dgm:pt>
    <dgm:pt modelId="{08C6FD84-BE15-434A-9768-167F87B9790B}" type="pres">
      <dgm:prSet presAssocID="{C846D368-4849-48F7-B38F-80D6D40F5D97}" presName="childText" presStyleLbl="revTx" presStyleIdx="1" presStyleCnt="3">
        <dgm:presLayoutVars>
          <dgm:bulletEnabled val="1"/>
        </dgm:presLayoutVars>
      </dgm:prSet>
      <dgm:spPr/>
    </dgm:pt>
    <dgm:pt modelId="{9FF32904-AC2B-424D-8F91-29E230FD38D0}" type="pres">
      <dgm:prSet presAssocID="{FE113527-4F8F-4191-9034-92981EA6BDDF}" presName="parentText" presStyleLbl="node1" presStyleIdx="2" presStyleCnt="3">
        <dgm:presLayoutVars>
          <dgm:chMax val="0"/>
          <dgm:bulletEnabled val="1"/>
        </dgm:presLayoutVars>
      </dgm:prSet>
      <dgm:spPr/>
    </dgm:pt>
    <dgm:pt modelId="{AD52CE1C-1971-4CA3-9EE1-FC834BE89AB5}" type="pres">
      <dgm:prSet presAssocID="{FE113527-4F8F-4191-9034-92981EA6BDDF}" presName="childText" presStyleLbl="revTx" presStyleIdx="2" presStyleCnt="3">
        <dgm:presLayoutVars>
          <dgm:bulletEnabled val="1"/>
        </dgm:presLayoutVars>
      </dgm:prSet>
      <dgm:spPr/>
    </dgm:pt>
  </dgm:ptLst>
  <dgm:cxnLst>
    <dgm:cxn modelId="{AC61DD00-0E68-4756-BBA8-0F3F76C7555C}" srcId="{C846D368-4849-48F7-B38F-80D6D40F5D97}" destId="{68E94441-C645-4DEE-8F30-290C244CCFB5}" srcOrd="0" destOrd="0" parTransId="{2D38A428-0BAD-48DF-849B-4CB7A6DDB3DF}" sibTransId="{DAD8A69A-5F78-4BE5-ABE7-88ABD161AE70}"/>
    <dgm:cxn modelId="{C55BD71C-9DB8-48D2-9B65-F3EB8AD76472}" srcId="{8A5E5AC7-7736-4ECD-B822-40968A0E9C3A}" destId="{E2F109C6-D2AD-4336-9524-79BC062642E3}" srcOrd="1" destOrd="0" parTransId="{3BDCC740-FDAF-4D2D-924A-ABF9D878FABB}" sibTransId="{38E7563E-9485-4E6A-A5DC-D8E1D22A2C29}"/>
    <dgm:cxn modelId="{C1072D32-7B38-45C3-9CF8-7FBB9B000787}" type="presOf" srcId="{E7C1AE65-E9C3-495B-AA13-1CC50EB4AB5F}" destId="{AD52CE1C-1971-4CA3-9EE1-FC834BE89AB5}" srcOrd="0" destOrd="0" presId="urn:microsoft.com/office/officeart/2005/8/layout/vList2"/>
    <dgm:cxn modelId="{E42EA16C-FCA6-4FA0-9FCB-42BD458AFEFB}" type="presOf" srcId="{C846D368-4849-48F7-B38F-80D6D40F5D97}" destId="{392E27B0-2271-4B0B-B3E5-07DBCC321FA6}" srcOrd="0" destOrd="0" presId="urn:microsoft.com/office/officeart/2005/8/layout/vList2"/>
    <dgm:cxn modelId="{6351915A-8EA0-4306-B623-8312DD139E86}" type="presOf" srcId="{C890090D-EDF3-445F-B123-11AF89EF15BB}" destId="{08C6FD84-BE15-434A-9768-167F87B9790B}" srcOrd="0" destOrd="1" presId="urn:microsoft.com/office/officeart/2005/8/layout/vList2"/>
    <dgm:cxn modelId="{63C0FB7E-CEEE-4C17-A1B5-751AA80EDACF}" srcId="{13687DA8-7EF2-4F94-9B7A-7C5AD17D7931}" destId="{FE113527-4F8F-4191-9034-92981EA6BDDF}" srcOrd="2" destOrd="0" parTransId="{B634DF25-F1BB-49F7-AB8B-51B0CB27CDE6}" sibTransId="{DFD6619D-B2F0-434E-A9A3-61856E554E07}"/>
    <dgm:cxn modelId="{D1F05299-4F20-4D49-9DFB-DF127912B49D}" srcId="{8A5E5AC7-7736-4ECD-B822-40968A0E9C3A}" destId="{E6882BE5-6D1F-491C-9A9E-6648FF066DAB}" srcOrd="0" destOrd="0" parTransId="{D7E78A8F-F630-4DB6-B803-DE1E4DDAC871}" sibTransId="{455B2E44-5A2F-49FD-83A6-F7C123486CC6}"/>
    <dgm:cxn modelId="{764502A1-08FB-4EEB-B080-D7028DEE8359}" srcId="{FE113527-4F8F-4191-9034-92981EA6BDDF}" destId="{E7C1AE65-E9C3-495B-AA13-1CC50EB4AB5F}" srcOrd="0" destOrd="0" parTransId="{4BAE77B8-31F9-4A35-9A43-C411065801AF}" sibTransId="{7EE956DA-D0DC-43C2-B8AD-7854057DA1C8}"/>
    <dgm:cxn modelId="{EE8232A1-FED8-4A1C-A589-A1F7878958FE}" type="presOf" srcId="{FE113527-4F8F-4191-9034-92981EA6BDDF}" destId="{9FF32904-AC2B-424D-8F91-29E230FD38D0}" srcOrd="0" destOrd="0" presId="urn:microsoft.com/office/officeart/2005/8/layout/vList2"/>
    <dgm:cxn modelId="{71CFB7A4-2C6F-4B0A-8DEB-B31F7BB7C583}" srcId="{C846D368-4849-48F7-B38F-80D6D40F5D97}" destId="{C890090D-EDF3-445F-B123-11AF89EF15BB}" srcOrd="1" destOrd="0" parTransId="{6D18562E-4074-4592-8789-F93CE124FFCE}" sibTransId="{B4404C57-6EE1-4313-B442-BFD91BACB09B}"/>
    <dgm:cxn modelId="{F605D7B8-0512-4AB4-84F0-336FB4AADFB4}" srcId="{13687DA8-7EF2-4F94-9B7A-7C5AD17D7931}" destId="{8A5E5AC7-7736-4ECD-B822-40968A0E9C3A}" srcOrd="0" destOrd="0" parTransId="{C1281156-F1A8-4A2A-A432-7665C8EFC134}" sibTransId="{6463B748-A7A4-4914-9D95-077F31F29F6C}"/>
    <dgm:cxn modelId="{7F3475C2-5365-4247-9174-42585E996E4A}" srcId="{13687DA8-7EF2-4F94-9B7A-7C5AD17D7931}" destId="{C846D368-4849-48F7-B38F-80D6D40F5D97}" srcOrd="1" destOrd="0" parTransId="{897B3C1E-105A-452A-9352-4A9151300A73}" sibTransId="{5FB5B2A4-C2EC-4001-9FD5-CB822869569D}"/>
    <dgm:cxn modelId="{95708BC3-7743-43F8-B9A6-4B68D205DC1E}" type="presOf" srcId="{8A5E5AC7-7736-4ECD-B822-40968A0E9C3A}" destId="{FE398EC1-73FA-4BDB-BC7E-15798B833BE6}" srcOrd="0" destOrd="0" presId="urn:microsoft.com/office/officeart/2005/8/layout/vList2"/>
    <dgm:cxn modelId="{D6D4E6CA-04B2-4905-8760-491F8FDC0462}" type="presOf" srcId="{13687DA8-7EF2-4F94-9B7A-7C5AD17D7931}" destId="{3C5143E6-3BB9-4FAD-BCD1-D49C1339083D}" srcOrd="0" destOrd="0" presId="urn:microsoft.com/office/officeart/2005/8/layout/vList2"/>
    <dgm:cxn modelId="{1ABAEECE-F10C-4128-83B1-811621D93C16}" type="presOf" srcId="{68E94441-C645-4DEE-8F30-290C244CCFB5}" destId="{08C6FD84-BE15-434A-9768-167F87B9790B}" srcOrd="0" destOrd="0" presId="urn:microsoft.com/office/officeart/2005/8/layout/vList2"/>
    <dgm:cxn modelId="{F7CB3BD3-EEAA-4C79-8568-64C472335124}" type="presOf" srcId="{CD93E7E2-2DA5-4712-970B-DC75A00964E4}" destId="{AD52CE1C-1971-4CA3-9EE1-FC834BE89AB5}" srcOrd="0" destOrd="1" presId="urn:microsoft.com/office/officeart/2005/8/layout/vList2"/>
    <dgm:cxn modelId="{8335D7E2-F1EF-4854-B733-BF65A4DB6D71}" type="presOf" srcId="{E6882BE5-6D1F-491C-9A9E-6648FF066DAB}" destId="{853FFA65-9539-473C-A1F5-7E62F9846AF5}" srcOrd="0" destOrd="0" presId="urn:microsoft.com/office/officeart/2005/8/layout/vList2"/>
    <dgm:cxn modelId="{EFF993F6-25F9-4719-8780-4B1DA7B6C96C}" srcId="{FE113527-4F8F-4191-9034-92981EA6BDDF}" destId="{CD93E7E2-2DA5-4712-970B-DC75A00964E4}" srcOrd="1" destOrd="0" parTransId="{F02F4B22-A071-4F0C-B114-962FAEAB69E3}" sibTransId="{D7C790F2-15F1-4499-8175-40F9CEE20DD3}"/>
    <dgm:cxn modelId="{98C894F9-7687-4FB1-A4E3-2A36EC3F3B25}" type="presOf" srcId="{E2F109C6-D2AD-4336-9524-79BC062642E3}" destId="{853FFA65-9539-473C-A1F5-7E62F9846AF5}" srcOrd="0" destOrd="1" presId="urn:microsoft.com/office/officeart/2005/8/layout/vList2"/>
    <dgm:cxn modelId="{ECE30554-4EDA-4A85-A8E8-BF091607B217}" type="presParOf" srcId="{3C5143E6-3BB9-4FAD-BCD1-D49C1339083D}" destId="{FE398EC1-73FA-4BDB-BC7E-15798B833BE6}" srcOrd="0" destOrd="0" presId="urn:microsoft.com/office/officeart/2005/8/layout/vList2"/>
    <dgm:cxn modelId="{5806AF30-DC99-4B66-AC2E-DF6990635807}" type="presParOf" srcId="{3C5143E6-3BB9-4FAD-BCD1-D49C1339083D}" destId="{853FFA65-9539-473C-A1F5-7E62F9846AF5}" srcOrd="1" destOrd="0" presId="urn:microsoft.com/office/officeart/2005/8/layout/vList2"/>
    <dgm:cxn modelId="{F3F45F59-A8FF-42A5-94CE-4A444E61914E}" type="presParOf" srcId="{3C5143E6-3BB9-4FAD-BCD1-D49C1339083D}" destId="{392E27B0-2271-4B0B-B3E5-07DBCC321FA6}" srcOrd="2" destOrd="0" presId="urn:microsoft.com/office/officeart/2005/8/layout/vList2"/>
    <dgm:cxn modelId="{A85F8D3E-9229-45D3-A7A1-46B4752DEB65}" type="presParOf" srcId="{3C5143E6-3BB9-4FAD-BCD1-D49C1339083D}" destId="{08C6FD84-BE15-434A-9768-167F87B9790B}" srcOrd="3" destOrd="0" presId="urn:microsoft.com/office/officeart/2005/8/layout/vList2"/>
    <dgm:cxn modelId="{4684C92B-D0F4-459B-A2C9-EA1D52FBCE1E}" type="presParOf" srcId="{3C5143E6-3BB9-4FAD-BCD1-D49C1339083D}" destId="{9FF32904-AC2B-424D-8F91-29E230FD38D0}" srcOrd="4" destOrd="0" presId="urn:microsoft.com/office/officeart/2005/8/layout/vList2"/>
    <dgm:cxn modelId="{D740D8CE-D527-45F0-B581-1541D70DE53D}" type="presParOf" srcId="{3C5143E6-3BB9-4FAD-BCD1-D49C1339083D}" destId="{AD52CE1C-1971-4CA3-9EE1-FC834BE89AB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376E4E-E648-41DA-86DB-8DA8BA5FAEC7}" type="doc">
      <dgm:prSet loTypeId="urn:microsoft.com/office/officeart/2005/8/layout/orgChart1" loCatId="hierarchy" qsTypeId="urn:microsoft.com/office/officeart/2005/8/quickstyle/simple2" qsCatId="simple" csTypeId="urn:microsoft.com/office/officeart/2005/8/colors/accent1_2" csCatId="accent1" phldr="1"/>
      <dgm:spPr/>
      <dgm:t>
        <a:bodyPr/>
        <a:lstStyle/>
        <a:p>
          <a:endParaRPr lang="fr-CA"/>
        </a:p>
      </dgm:t>
    </dgm:pt>
    <dgm:pt modelId="{12B359AD-F8D0-452E-9FE6-4E1434D70F15}">
      <dgm:prSet phldrT="[Text]"/>
      <dgm:spPr/>
      <dgm:t>
        <a:bodyPr/>
        <a:lstStyle/>
        <a:p>
          <a:r>
            <a:rPr lang="en-US"/>
            <a:t>initScan.exe (AHK)</a:t>
          </a:r>
          <a:endParaRPr lang="fr-CA"/>
        </a:p>
      </dgm:t>
    </dgm:pt>
    <dgm:pt modelId="{F38279A6-DA67-4CAC-9D98-9FD4DBAA81BE}" type="parTrans" cxnId="{67EF6583-DA13-4DCD-B2C7-E01EC5ABDE4A}">
      <dgm:prSet/>
      <dgm:spPr/>
      <dgm:t>
        <a:bodyPr/>
        <a:lstStyle/>
        <a:p>
          <a:endParaRPr lang="fr-CA"/>
        </a:p>
      </dgm:t>
    </dgm:pt>
    <dgm:pt modelId="{718721CD-C249-4EFA-880F-8D85A96569A0}" type="sibTrans" cxnId="{67EF6583-DA13-4DCD-B2C7-E01EC5ABDE4A}">
      <dgm:prSet/>
      <dgm:spPr/>
      <dgm:t>
        <a:bodyPr/>
        <a:lstStyle/>
        <a:p>
          <a:endParaRPr lang="fr-CA"/>
        </a:p>
      </dgm:t>
    </dgm:pt>
    <dgm:pt modelId="{8666B057-78EA-4ED9-9301-1B4C8B4840FC}">
      <dgm:prSet/>
      <dgm:spPr/>
      <dgm:t>
        <a:bodyPr/>
        <a:lstStyle/>
        <a:p>
          <a:r>
            <a:rPr lang="en-US"/>
            <a:t>updateSQL.bat</a:t>
          </a:r>
          <a:endParaRPr lang="fr-CA"/>
        </a:p>
      </dgm:t>
    </dgm:pt>
    <dgm:pt modelId="{C148372C-6CEC-4781-AF2E-9B30999095AA}" type="parTrans" cxnId="{FCBD406A-8352-4F63-8ECC-EBCF867F22B4}">
      <dgm:prSet/>
      <dgm:spPr/>
      <dgm:t>
        <a:bodyPr/>
        <a:lstStyle/>
        <a:p>
          <a:endParaRPr lang="fr-CA"/>
        </a:p>
      </dgm:t>
    </dgm:pt>
    <dgm:pt modelId="{7EC6ACCE-A2B0-4B08-A061-BB2265A09358}" type="sibTrans" cxnId="{FCBD406A-8352-4F63-8ECC-EBCF867F22B4}">
      <dgm:prSet/>
      <dgm:spPr/>
      <dgm:t>
        <a:bodyPr/>
        <a:lstStyle/>
        <a:p>
          <a:endParaRPr lang="fr-CA"/>
        </a:p>
      </dgm:t>
    </dgm:pt>
    <dgm:pt modelId="{0705AB5B-51AC-4B7B-B6D7-D65C4AD4916E}">
      <dgm:prSet/>
      <dgm:spPr/>
      <dgm:t>
        <a:bodyPr/>
        <a:lstStyle/>
        <a:p>
          <a:r>
            <a:rPr lang="en-US" err="1"/>
            <a:t>labelQuery.sql</a:t>
          </a:r>
          <a:endParaRPr lang="fr-CA"/>
        </a:p>
      </dgm:t>
    </dgm:pt>
    <dgm:pt modelId="{081B32A3-3D44-4BFB-A4BF-32D3F5C5A587}" type="parTrans" cxnId="{D03D72BF-2AFE-4F1B-A970-FB2AD51DF682}">
      <dgm:prSet/>
      <dgm:spPr/>
      <dgm:t>
        <a:bodyPr/>
        <a:lstStyle/>
        <a:p>
          <a:endParaRPr lang="fr-CA"/>
        </a:p>
      </dgm:t>
    </dgm:pt>
    <dgm:pt modelId="{5CAA509C-A3B4-4E0E-9004-E92440FC788B}" type="sibTrans" cxnId="{D03D72BF-2AFE-4F1B-A970-FB2AD51DF682}">
      <dgm:prSet/>
      <dgm:spPr/>
      <dgm:t>
        <a:bodyPr/>
        <a:lstStyle/>
        <a:p>
          <a:endParaRPr lang="fr-CA"/>
        </a:p>
      </dgm:t>
    </dgm:pt>
    <dgm:pt modelId="{45788AB5-33D6-4AFE-A3AC-613F74577387}">
      <dgm:prSet/>
      <dgm:spPr/>
      <dgm:t>
        <a:bodyPr/>
        <a:lstStyle/>
        <a:p>
          <a:r>
            <a:rPr lang="en-US" err="1"/>
            <a:t>documentQuery.sql</a:t>
          </a:r>
          <a:endParaRPr lang="fr-CA"/>
        </a:p>
      </dgm:t>
    </dgm:pt>
    <dgm:pt modelId="{FD01A962-6885-4080-8CF0-86A5F1C40A68}" type="parTrans" cxnId="{400382C9-62A0-495F-84BA-06D54FCC6D69}">
      <dgm:prSet/>
      <dgm:spPr/>
      <dgm:t>
        <a:bodyPr/>
        <a:lstStyle/>
        <a:p>
          <a:endParaRPr lang="fr-CA"/>
        </a:p>
      </dgm:t>
    </dgm:pt>
    <dgm:pt modelId="{8873D7C7-5E4A-4D29-A041-65E27C866AE6}" type="sibTrans" cxnId="{400382C9-62A0-495F-84BA-06D54FCC6D69}">
      <dgm:prSet/>
      <dgm:spPr/>
      <dgm:t>
        <a:bodyPr/>
        <a:lstStyle/>
        <a:p>
          <a:endParaRPr lang="fr-CA"/>
        </a:p>
      </dgm:t>
    </dgm:pt>
    <dgm:pt modelId="{206EE527-704E-4769-9F91-6A8BE67D3DD0}">
      <dgm:prSet/>
      <dgm:spPr/>
      <dgm:t>
        <a:bodyPr/>
        <a:lstStyle/>
        <a:p>
          <a:r>
            <a:rPr lang="en-US"/>
            <a:t>Labels.txt</a:t>
          </a:r>
          <a:endParaRPr lang="fr-CA"/>
        </a:p>
      </dgm:t>
    </dgm:pt>
    <dgm:pt modelId="{92EA9132-5B98-4CC6-A0A7-91A972057409}" type="parTrans" cxnId="{9933B682-48FD-4A9A-B1F4-20964541C3E9}">
      <dgm:prSet/>
      <dgm:spPr/>
      <dgm:t>
        <a:bodyPr/>
        <a:lstStyle/>
        <a:p>
          <a:endParaRPr lang="fr-CA"/>
        </a:p>
      </dgm:t>
    </dgm:pt>
    <dgm:pt modelId="{B0739500-7AC2-4417-A7E2-06B7C6535EAE}" type="sibTrans" cxnId="{9933B682-48FD-4A9A-B1F4-20964541C3E9}">
      <dgm:prSet/>
      <dgm:spPr/>
      <dgm:t>
        <a:bodyPr/>
        <a:lstStyle/>
        <a:p>
          <a:endParaRPr lang="fr-CA"/>
        </a:p>
      </dgm:t>
    </dgm:pt>
    <dgm:pt modelId="{D1F9CB1B-36B6-4E73-A835-C17B69BCB514}">
      <dgm:prSet/>
      <dgm:spPr/>
      <dgm:t>
        <a:bodyPr/>
        <a:lstStyle/>
        <a:p>
          <a:r>
            <a:rPr lang="en-US"/>
            <a:t>Documents.txt</a:t>
          </a:r>
          <a:endParaRPr lang="fr-CA"/>
        </a:p>
      </dgm:t>
    </dgm:pt>
    <dgm:pt modelId="{2D110EE8-704E-4D12-B7CE-A679A370B830}" type="parTrans" cxnId="{6948E97B-CB9C-4831-9B42-DE1C956E4FA8}">
      <dgm:prSet/>
      <dgm:spPr/>
      <dgm:t>
        <a:bodyPr/>
        <a:lstStyle/>
        <a:p>
          <a:endParaRPr lang="en-CA"/>
        </a:p>
      </dgm:t>
    </dgm:pt>
    <dgm:pt modelId="{AA1C1F5F-C48C-4E37-A298-F77EEB84952E}" type="sibTrans" cxnId="{6948E97B-CB9C-4831-9B42-DE1C956E4FA8}">
      <dgm:prSet/>
      <dgm:spPr/>
      <dgm:t>
        <a:bodyPr/>
        <a:lstStyle/>
        <a:p>
          <a:endParaRPr lang="en-CA"/>
        </a:p>
      </dgm:t>
    </dgm:pt>
    <dgm:pt modelId="{03764CDD-1AE6-4337-ABD6-BDC230E787D6}">
      <dgm:prSet/>
      <dgm:spPr/>
      <dgm:t>
        <a:bodyPr/>
        <a:lstStyle/>
        <a:p>
          <a:r>
            <a:rPr lang="en-US" err="1"/>
            <a:t>orderQuery.sql</a:t>
          </a:r>
          <a:endParaRPr lang="en-CA"/>
        </a:p>
      </dgm:t>
    </dgm:pt>
    <dgm:pt modelId="{D0E03DAC-6F2E-4C78-89F4-63B58183F6B1}" type="parTrans" cxnId="{5AC105AB-CEE2-4F59-9E9A-79268453CC8D}">
      <dgm:prSet/>
      <dgm:spPr/>
      <dgm:t>
        <a:bodyPr/>
        <a:lstStyle/>
        <a:p>
          <a:endParaRPr lang="en-CA"/>
        </a:p>
      </dgm:t>
    </dgm:pt>
    <dgm:pt modelId="{CE299635-2FBF-4B1C-97F1-EF79A9FBE5EE}" type="sibTrans" cxnId="{5AC105AB-CEE2-4F59-9E9A-79268453CC8D}">
      <dgm:prSet/>
      <dgm:spPr/>
      <dgm:t>
        <a:bodyPr/>
        <a:lstStyle/>
        <a:p>
          <a:endParaRPr lang="en-CA"/>
        </a:p>
      </dgm:t>
    </dgm:pt>
    <dgm:pt modelId="{46F3B610-3048-4BBF-8579-3AAC294EEA8B}">
      <dgm:prSet/>
      <dgm:spPr/>
      <dgm:t>
        <a:bodyPr/>
        <a:lstStyle/>
        <a:p>
          <a:r>
            <a:rPr lang="en-US"/>
            <a:t>Orders.txt</a:t>
          </a:r>
          <a:endParaRPr lang="en-CA"/>
        </a:p>
      </dgm:t>
    </dgm:pt>
    <dgm:pt modelId="{8DBCC595-8AAF-4571-B104-B88DFACE39C3}" type="parTrans" cxnId="{359F3C27-EFF2-4858-A843-1656D2488C67}">
      <dgm:prSet/>
      <dgm:spPr/>
      <dgm:t>
        <a:bodyPr/>
        <a:lstStyle/>
        <a:p>
          <a:endParaRPr lang="en-CA"/>
        </a:p>
      </dgm:t>
    </dgm:pt>
    <dgm:pt modelId="{DA1641B0-C7CB-4A71-8DA1-85F228419209}" type="sibTrans" cxnId="{359F3C27-EFF2-4858-A843-1656D2488C67}">
      <dgm:prSet/>
      <dgm:spPr/>
      <dgm:t>
        <a:bodyPr/>
        <a:lstStyle/>
        <a:p>
          <a:endParaRPr lang="en-CA"/>
        </a:p>
      </dgm:t>
    </dgm:pt>
    <dgm:pt modelId="{0F49E2BF-6866-44CF-B24B-32B6862D6699}" type="pres">
      <dgm:prSet presAssocID="{EC376E4E-E648-41DA-86DB-8DA8BA5FAEC7}" presName="hierChild1" presStyleCnt="0">
        <dgm:presLayoutVars>
          <dgm:orgChart val="1"/>
          <dgm:chPref val="1"/>
          <dgm:dir/>
          <dgm:animOne val="branch"/>
          <dgm:animLvl val="lvl"/>
          <dgm:resizeHandles/>
        </dgm:presLayoutVars>
      </dgm:prSet>
      <dgm:spPr/>
    </dgm:pt>
    <dgm:pt modelId="{0FECD98C-9813-4D09-B827-373237EC6F41}" type="pres">
      <dgm:prSet presAssocID="{12B359AD-F8D0-452E-9FE6-4E1434D70F15}" presName="hierRoot1" presStyleCnt="0">
        <dgm:presLayoutVars>
          <dgm:hierBranch val="init"/>
        </dgm:presLayoutVars>
      </dgm:prSet>
      <dgm:spPr/>
    </dgm:pt>
    <dgm:pt modelId="{68A9D630-3C73-4D16-8190-2CE504E973E8}" type="pres">
      <dgm:prSet presAssocID="{12B359AD-F8D0-452E-9FE6-4E1434D70F15}" presName="rootComposite1" presStyleCnt="0"/>
      <dgm:spPr/>
    </dgm:pt>
    <dgm:pt modelId="{B92A4883-6373-4C04-845F-A99DC8BF9F1B}" type="pres">
      <dgm:prSet presAssocID="{12B359AD-F8D0-452E-9FE6-4E1434D70F15}" presName="rootText1" presStyleLbl="node0" presStyleIdx="0" presStyleCnt="1">
        <dgm:presLayoutVars>
          <dgm:chPref val="3"/>
        </dgm:presLayoutVars>
      </dgm:prSet>
      <dgm:spPr/>
    </dgm:pt>
    <dgm:pt modelId="{5CFECEAF-9F2A-4AD1-90B2-DF53754FD8CA}" type="pres">
      <dgm:prSet presAssocID="{12B359AD-F8D0-452E-9FE6-4E1434D70F15}" presName="rootConnector1" presStyleLbl="node1" presStyleIdx="0" presStyleCnt="0"/>
      <dgm:spPr/>
    </dgm:pt>
    <dgm:pt modelId="{70AEE8CB-EDCE-44C9-B71B-EB17A4698E4C}" type="pres">
      <dgm:prSet presAssocID="{12B359AD-F8D0-452E-9FE6-4E1434D70F15}" presName="hierChild2" presStyleCnt="0"/>
      <dgm:spPr/>
    </dgm:pt>
    <dgm:pt modelId="{D74E50EC-4E04-4E24-AD2B-B46246616B59}" type="pres">
      <dgm:prSet presAssocID="{C148372C-6CEC-4781-AF2E-9B30999095AA}" presName="Name37" presStyleLbl="parChTrans1D2" presStyleIdx="0" presStyleCnt="1"/>
      <dgm:spPr/>
    </dgm:pt>
    <dgm:pt modelId="{8A2D58F5-1071-415C-B248-71F1872D3B63}" type="pres">
      <dgm:prSet presAssocID="{8666B057-78EA-4ED9-9301-1B4C8B4840FC}" presName="hierRoot2" presStyleCnt="0">
        <dgm:presLayoutVars>
          <dgm:hierBranch val="init"/>
        </dgm:presLayoutVars>
      </dgm:prSet>
      <dgm:spPr/>
    </dgm:pt>
    <dgm:pt modelId="{53435ACE-4CC7-40AB-97E7-E72A7EC1B7A9}" type="pres">
      <dgm:prSet presAssocID="{8666B057-78EA-4ED9-9301-1B4C8B4840FC}" presName="rootComposite" presStyleCnt="0"/>
      <dgm:spPr/>
    </dgm:pt>
    <dgm:pt modelId="{4294E975-C8AC-46A5-BD61-D63D86E55E6B}" type="pres">
      <dgm:prSet presAssocID="{8666B057-78EA-4ED9-9301-1B4C8B4840FC}" presName="rootText" presStyleLbl="node2" presStyleIdx="0" presStyleCnt="1">
        <dgm:presLayoutVars>
          <dgm:chPref val="3"/>
        </dgm:presLayoutVars>
      </dgm:prSet>
      <dgm:spPr/>
    </dgm:pt>
    <dgm:pt modelId="{490800BC-CFF0-4030-992C-842D892BA7AA}" type="pres">
      <dgm:prSet presAssocID="{8666B057-78EA-4ED9-9301-1B4C8B4840FC}" presName="rootConnector" presStyleLbl="node2" presStyleIdx="0" presStyleCnt="1"/>
      <dgm:spPr/>
    </dgm:pt>
    <dgm:pt modelId="{F1D889BE-EBAE-424B-AE21-C66363C5D0B3}" type="pres">
      <dgm:prSet presAssocID="{8666B057-78EA-4ED9-9301-1B4C8B4840FC}" presName="hierChild4" presStyleCnt="0"/>
      <dgm:spPr/>
    </dgm:pt>
    <dgm:pt modelId="{A379E0FC-BB53-4449-A144-D35A43A12EFF}" type="pres">
      <dgm:prSet presAssocID="{081B32A3-3D44-4BFB-A4BF-32D3F5C5A587}" presName="Name37" presStyleLbl="parChTrans1D3" presStyleIdx="0" presStyleCnt="3"/>
      <dgm:spPr/>
    </dgm:pt>
    <dgm:pt modelId="{BE98E059-2208-4F61-A779-CBC0A6AECCFA}" type="pres">
      <dgm:prSet presAssocID="{0705AB5B-51AC-4B7B-B6D7-D65C4AD4916E}" presName="hierRoot2" presStyleCnt="0">
        <dgm:presLayoutVars>
          <dgm:hierBranch val="init"/>
        </dgm:presLayoutVars>
      </dgm:prSet>
      <dgm:spPr/>
    </dgm:pt>
    <dgm:pt modelId="{B379DE0A-5C27-43C0-A924-A72F2F08000C}" type="pres">
      <dgm:prSet presAssocID="{0705AB5B-51AC-4B7B-B6D7-D65C4AD4916E}" presName="rootComposite" presStyleCnt="0"/>
      <dgm:spPr/>
    </dgm:pt>
    <dgm:pt modelId="{62210E46-D065-4C24-95D8-454AEF43C510}" type="pres">
      <dgm:prSet presAssocID="{0705AB5B-51AC-4B7B-B6D7-D65C4AD4916E}" presName="rootText" presStyleLbl="node3" presStyleIdx="0" presStyleCnt="3">
        <dgm:presLayoutVars>
          <dgm:chPref val="3"/>
        </dgm:presLayoutVars>
      </dgm:prSet>
      <dgm:spPr/>
    </dgm:pt>
    <dgm:pt modelId="{14002C54-6766-4F9E-868E-3378298B0B5F}" type="pres">
      <dgm:prSet presAssocID="{0705AB5B-51AC-4B7B-B6D7-D65C4AD4916E}" presName="rootConnector" presStyleLbl="node3" presStyleIdx="0" presStyleCnt="3"/>
      <dgm:spPr/>
    </dgm:pt>
    <dgm:pt modelId="{0889FE75-AC05-4F5C-9694-E49128CC2729}" type="pres">
      <dgm:prSet presAssocID="{0705AB5B-51AC-4B7B-B6D7-D65C4AD4916E}" presName="hierChild4" presStyleCnt="0"/>
      <dgm:spPr/>
    </dgm:pt>
    <dgm:pt modelId="{065336A7-A426-4387-906F-2839FCC31FCE}" type="pres">
      <dgm:prSet presAssocID="{92EA9132-5B98-4CC6-A0A7-91A972057409}" presName="Name37" presStyleLbl="parChTrans1D4" presStyleIdx="0" presStyleCnt="3"/>
      <dgm:spPr/>
    </dgm:pt>
    <dgm:pt modelId="{51AD9B4A-74E3-4991-B935-56AF16BAE7CB}" type="pres">
      <dgm:prSet presAssocID="{206EE527-704E-4769-9F91-6A8BE67D3DD0}" presName="hierRoot2" presStyleCnt="0">
        <dgm:presLayoutVars>
          <dgm:hierBranch val="init"/>
        </dgm:presLayoutVars>
      </dgm:prSet>
      <dgm:spPr/>
    </dgm:pt>
    <dgm:pt modelId="{289AE638-4535-4EB6-83C2-7270CE13B76B}" type="pres">
      <dgm:prSet presAssocID="{206EE527-704E-4769-9F91-6A8BE67D3DD0}" presName="rootComposite" presStyleCnt="0"/>
      <dgm:spPr/>
    </dgm:pt>
    <dgm:pt modelId="{9BEBF48F-9154-478D-AC83-FD35BCDD5F77}" type="pres">
      <dgm:prSet presAssocID="{206EE527-704E-4769-9F91-6A8BE67D3DD0}" presName="rootText" presStyleLbl="node4" presStyleIdx="0" presStyleCnt="3">
        <dgm:presLayoutVars>
          <dgm:chPref val="3"/>
        </dgm:presLayoutVars>
      </dgm:prSet>
      <dgm:spPr/>
    </dgm:pt>
    <dgm:pt modelId="{608F90B0-B416-4D48-8CA6-C395A4261C31}" type="pres">
      <dgm:prSet presAssocID="{206EE527-704E-4769-9F91-6A8BE67D3DD0}" presName="rootConnector" presStyleLbl="node4" presStyleIdx="0" presStyleCnt="3"/>
      <dgm:spPr/>
    </dgm:pt>
    <dgm:pt modelId="{E3D00AD9-5156-47EA-ACFB-0172EFEAD294}" type="pres">
      <dgm:prSet presAssocID="{206EE527-704E-4769-9F91-6A8BE67D3DD0}" presName="hierChild4" presStyleCnt="0"/>
      <dgm:spPr/>
    </dgm:pt>
    <dgm:pt modelId="{B87D5E3F-63A9-4652-86AC-36CD0EC25209}" type="pres">
      <dgm:prSet presAssocID="{206EE527-704E-4769-9F91-6A8BE67D3DD0}" presName="hierChild5" presStyleCnt="0"/>
      <dgm:spPr/>
    </dgm:pt>
    <dgm:pt modelId="{CB4AC34B-7BBF-4987-BF64-D9FC560B20C8}" type="pres">
      <dgm:prSet presAssocID="{0705AB5B-51AC-4B7B-B6D7-D65C4AD4916E}" presName="hierChild5" presStyleCnt="0"/>
      <dgm:spPr/>
    </dgm:pt>
    <dgm:pt modelId="{A4EC582A-33BD-45FA-907C-5ED2366EED4D}" type="pres">
      <dgm:prSet presAssocID="{FD01A962-6885-4080-8CF0-86A5F1C40A68}" presName="Name37" presStyleLbl="parChTrans1D3" presStyleIdx="1" presStyleCnt="3"/>
      <dgm:spPr/>
    </dgm:pt>
    <dgm:pt modelId="{4C6B8A57-1172-454F-AB80-E5094EC09816}" type="pres">
      <dgm:prSet presAssocID="{45788AB5-33D6-4AFE-A3AC-613F74577387}" presName="hierRoot2" presStyleCnt="0">
        <dgm:presLayoutVars>
          <dgm:hierBranch val="init"/>
        </dgm:presLayoutVars>
      </dgm:prSet>
      <dgm:spPr/>
    </dgm:pt>
    <dgm:pt modelId="{91C5B2A1-D14F-481E-897F-3C55844831E4}" type="pres">
      <dgm:prSet presAssocID="{45788AB5-33D6-4AFE-A3AC-613F74577387}" presName="rootComposite" presStyleCnt="0"/>
      <dgm:spPr/>
    </dgm:pt>
    <dgm:pt modelId="{61F6C6DF-A161-456C-96B6-EBF4D2CDA4A9}" type="pres">
      <dgm:prSet presAssocID="{45788AB5-33D6-4AFE-A3AC-613F74577387}" presName="rootText" presStyleLbl="node3" presStyleIdx="1" presStyleCnt="3">
        <dgm:presLayoutVars>
          <dgm:chPref val="3"/>
        </dgm:presLayoutVars>
      </dgm:prSet>
      <dgm:spPr/>
    </dgm:pt>
    <dgm:pt modelId="{BFFE5DE3-CFCD-4AE5-87DC-71AC361EF5C4}" type="pres">
      <dgm:prSet presAssocID="{45788AB5-33D6-4AFE-A3AC-613F74577387}" presName="rootConnector" presStyleLbl="node3" presStyleIdx="1" presStyleCnt="3"/>
      <dgm:spPr/>
    </dgm:pt>
    <dgm:pt modelId="{5919567A-1074-4888-ADBA-F7B81B0E836D}" type="pres">
      <dgm:prSet presAssocID="{45788AB5-33D6-4AFE-A3AC-613F74577387}" presName="hierChild4" presStyleCnt="0"/>
      <dgm:spPr/>
    </dgm:pt>
    <dgm:pt modelId="{5AA15DC9-FF32-45D7-89C5-D0552B59D7E3}" type="pres">
      <dgm:prSet presAssocID="{2D110EE8-704E-4D12-B7CE-A679A370B830}" presName="Name37" presStyleLbl="parChTrans1D4" presStyleIdx="1" presStyleCnt="3"/>
      <dgm:spPr/>
    </dgm:pt>
    <dgm:pt modelId="{F319AD85-97BF-4CCE-B204-A96A4DE1A780}" type="pres">
      <dgm:prSet presAssocID="{D1F9CB1B-36B6-4E73-A835-C17B69BCB514}" presName="hierRoot2" presStyleCnt="0">
        <dgm:presLayoutVars>
          <dgm:hierBranch val="init"/>
        </dgm:presLayoutVars>
      </dgm:prSet>
      <dgm:spPr/>
    </dgm:pt>
    <dgm:pt modelId="{4230D1E3-8028-4886-90D1-FABFC424FDC3}" type="pres">
      <dgm:prSet presAssocID="{D1F9CB1B-36B6-4E73-A835-C17B69BCB514}" presName="rootComposite" presStyleCnt="0"/>
      <dgm:spPr/>
    </dgm:pt>
    <dgm:pt modelId="{7095A308-DAAF-4224-9803-264AA58801C4}" type="pres">
      <dgm:prSet presAssocID="{D1F9CB1B-36B6-4E73-A835-C17B69BCB514}" presName="rootText" presStyleLbl="node4" presStyleIdx="1" presStyleCnt="3">
        <dgm:presLayoutVars>
          <dgm:chPref val="3"/>
        </dgm:presLayoutVars>
      </dgm:prSet>
      <dgm:spPr/>
    </dgm:pt>
    <dgm:pt modelId="{6401B8D1-866C-42AC-AD34-7010F3A6580A}" type="pres">
      <dgm:prSet presAssocID="{D1F9CB1B-36B6-4E73-A835-C17B69BCB514}" presName="rootConnector" presStyleLbl="node4" presStyleIdx="1" presStyleCnt="3"/>
      <dgm:spPr/>
    </dgm:pt>
    <dgm:pt modelId="{1B0C7FEE-BE0E-4528-8BD3-E0A137D39E1E}" type="pres">
      <dgm:prSet presAssocID="{D1F9CB1B-36B6-4E73-A835-C17B69BCB514}" presName="hierChild4" presStyleCnt="0"/>
      <dgm:spPr/>
    </dgm:pt>
    <dgm:pt modelId="{045D3E55-A926-47AE-9E76-FC544A055021}" type="pres">
      <dgm:prSet presAssocID="{D1F9CB1B-36B6-4E73-A835-C17B69BCB514}" presName="hierChild5" presStyleCnt="0"/>
      <dgm:spPr/>
    </dgm:pt>
    <dgm:pt modelId="{6CB643DA-E030-4E1E-B2EC-C32B483DC119}" type="pres">
      <dgm:prSet presAssocID="{45788AB5-33D6-4AFE-A3AC-613F74577387}" presName="hierChild5" presStyleCnt="0"/>
      <dgm:spPr/>
    </dgm:pt>
    <dgm:pt modelId="{B5C88DAC-4CCF-4E4C-8928-2E8FB2B54CCF}" type="pres">
      <dgm:prSet presAssocID="{D0E03DAC-6F2E-4C78-89F4-63B58183F6B1}" presName="Name37" presStyleLbl="parChTrans1D3" presStyleIdx="2" presStyleCnt="3"/>
      <dgm:spPr/>
    </dgm:pt>
    <dgm:pt modelId="{962C1070-AAF1-4A83-B1FA-F3F1348B1D94}" type="pres">
      <dgm:prSet presAssocID="{03764CDD-1AE6-4337-ABD6-BDC230E787D6}" presName="hierRoot2" presStyleCnt="0">
        <dgm:presLayoutVars>
          <dgm:hierBranch val="init"/>
        </dgm:presLayoutVars>
      </dgm:prSet>
      <dgm:spPr/>
    </dgm:pt>
    <dgm:pt modelId="{E96BF27E-6865-42F3-B08B-42F9B6210A9A}" type="pres">
      <dgm:prSet presAssocID="{03764CDD-1AE6-4337-ABD6-BDC230E787D6}" presName="rootComposite" presStyleCnt="0"/>
      <dgm:spPr/>
    </dgm:pt>
    <dgm:pt modelId="{98D73FBF-FD27-43CD-ABEF-6D9985685B43}" type="pres">
      <dgm:prSet presAssocID="{03764CDD-1AE6-4337-ABD6-BDC230E787D6}" presName="rootText" presStyleLbl="node3" presStyleIdx="2" presStyleCnt="3">
        <dgm:presLayoutVars>
          <dgm:chPref val="3"/>
        </dgm:presLayoutVars>
      </dgm:prSet>
      <dgm:spPr/>
    </dgm:pt>
    <dgm:pt modelId="{2ECC2FAE-48C6-436D-BD53-2982F686AD93}" type="pres">
      <dgm:prSet presAssocID="{03764CDD-1AE6-4337-ABD6-BDC230E787D6}" presName="rootConnector" presStyleLbl="node3" presStyleIdx="2" presStyleCnt="3"/>
      <dgm:spPr/>
    </dgm:pt>
    <dgm:pt modelId="{5C588A76-C4F8-41C7-B7BD-D373ADB3EF12}" type="pres">
      <dgm:prSet presAssocID="{03764CDD-1AE6-4337-ABD6-BDC230E787D6}" presName="hierChild4" presStyleCnt="0"/>
      <dgm:spPr/>
    </dgm:pt>
    <dgm:pt modelId="{4CC22569-BEE5-41FD-9E50-5892F437C457}" type="pres">
      <dgm:prSet presAssocID="{8DBCC595-8AAF-4571-B104-B88DFACE39C3}" presName="Name37" presStyleLbl="parChTrans1D4" presStyleIdx="2" presStyleCnt="3"/>
      <dgm:spPr/>
    </dgm:pt>
    <dgm:pt modelId="{42C24C6B-0415-429A-B036-2E2E762DDB4C}" type="pres">
      <dgm:prSet presAssocID="{46F3B610-3048-4BBF-8579-3AAC294EEA8B}" presName="hierRoot2" presStyleCnt="0">
        <dgm:presLayoutVars>
          <dgm:hierBranch val="init"/>
        </dgm:presLayoutVars>
      </dgm:prSet>
      <dgm:spPr/>
    </dgm:pt>
    <dgm:pt modelId="{E5894D63-5C78-43B7-894E-403359F9870A}" type="pres">
      <dgm:prSet presAssocID="{46F3B610-3048-4BBF-8579-3AAC294EEA8B}" presName="rootComposite" presStyleCnt="0"/>
      <dgm:spPr/>
    </dgm:pt>
    <dgm:pt modelId="{A4B730F4-373A-4813-96D1-E55C57E4D09A}" type="pres">
      <dgm:prSet presAssocID="{46F3B610-3048-4BBF-8579-3AAC294EEA8B}" presName="rootText" presStyleLbl="node4" presStyleIdx="2" presStyleCnt="3">
        <dgm:presLayoutVars>
          <dgm:chPref val="3"/>
        </dgm:presLayoutVars>
      </dgm:prSet>
      <dgm:spPr/>
    </dgm:pt>
    <dgm:pt modelId="{359DE077-BCC2-4F62-B082-0E901DB63886}" type="pres">
      <dgm:prSet presAssocID="{46F3B610-3048-4BBF-8579-3AAC294EEA8B}" presName="rootConnector" presStyleLbl="node4" presStyleIdx="2" presStyleCnt="3"/>
      <dgm:spPr/>
    </dgm:pt>
    <dgm:pt modelId="{36B51541-9716-4F78-A7AC-A4A5C86AB38F}" type="pres">
      <dgm:prSet presAssocID="{46F3B610-3048-4BBF-8579-3AAC294EEA8B}" presName="hierChild4" presStyleCnt="0"/>
      <dgm:spPr/>
    </dgm:pt>
    <dgm:pt modelId="{158D9588-2054-4162-BC22-B21C1B72CB5A}" type="pres">
      <dgm:prSet presAssocID="{46F3B610-3048-4BBF-8579-3AAC294EEA8B}" presName="hierChild5" presStyleCnt="0"/>
      <dgm:spPr/>
    </dgm:pt>
    <dgm:pt modelId="{F0483BF3-D4FD-4B92-B50D-B3F5B2AD38EC}" type="pres">
      <dgm:prSet presAssocID="{03764CDD-1AE6-4337-ABD6-BDC230E787D6}" presName="hierChild5" presStyleCnt="0"/>
      <dgm:spPr/>
    </dgm:pt>
    <dgm:pt modelId="{8E09103D-8768-4AF5-982D-9EB9F34A48E8}" type="pres">
      <dgm:prSet presAssocID="{8666B057-78EA-4ED9-9301-1B4C8B4840FC}" presName="hierChild5" presStyleCnt="0"/>
      <dgm:spPr/>
    </dgm:pt>
    <dgm:pt modelId="{5E42A7E0-41B0-44AC-807A-FE369C0745B9}" type="pres">
      <dgm:prSet presAssocID="{12B359AD-F8D0-452E-9FE6-4E1434D70F15}" presName="hierChild3" presStyleCnt="0"/>
      <dgm:spPr/>
    </dgm:pt>
  </dgm:ptLst>
  <dgm:cxnLst>
    <dgm:cxn modelId="{55693D18-EBE9-4EF5-A889-CE67019960BB}" type="presOf" srcId="{206EE527-704E-4769-9F91-6A8BE67D3DD0}" destId="{608F90B0-B416-4D48-8CA6-C395A4261C31}" srcOrd="1" destOrd="0" presId="urn:microsoft.com/office/officeart/2005/8/layout/orgChart1"/>
    <dgm:cxn modelId="{8820721D-74CE-4C0B-8F63-5E4B5DD7D15E}" type="presOf" srcId="{0705AB5B-51AC-4B7B-B6D7-D65C4AD4916E}" destId="{62210E46-D065-4C24-95D8-454AEF43C510}" srcOrd="0" destOrd="0" presId="urn:microsoft.com/office/officeart/2005/8/layout/orgChart1"/>
    <dgm:cxn modelId="{79E1C521-E0BE-41D5-AA36-EF2A672B09EC}" type="presOf" srcId="{8DBCC595-8AAF-4571-B104-B88DFACE39C3}" destId="{4CC22569-BEE5-41FD-9E50-5892F437C457}" srcOrd="0" destOrd="0" presId="urn:microsoft.com/office/officeart/2005/8/layout/orgChart1"/>
    <dgm:cxn modelId="{96A0B825-C3EA-48DA-A868-4EE4B856CDB0}" type="presOf" srcId="{8666B057-78EA-4ED9-9301-1B4C8B4840FC}" destId="{4294E975-C8AC-46A5-BD61-D63D86E55E6B}" srcOrd="0" destOrd="0" presId="urn:microsoft.com/office/officeart/2005/8/layout/orgChart1"/>
    <dgm:cxn modelId="{359F3C27-EFF2-4858-A843-1656D2488C67}" srcId="{03764CDD-1AE6-4337-ABD6-BDC230E787D6}" destId="{46F3B610-3048-4BBF-8579-3AAC294EEA8B}" srcOrd="0" destOrd="0" parTransId="{8DBCC595-8AAF-4571-B104-B88DFACE39C3}" sibTransId="{DA1641B0-C7CB-4A71-8DA1-85F228419209}"/>
    <dgm:cxn modelId="{6622C52D-0926-41E7-9B34-BE8292CD4124}" type="presOf" srcId="{12B359AD-F8D0-452E-9FE6-4E1434D70F15}" destId="{B92A4883-6373-4C04-845F-A99DC8BF9F1B}" srcOrd="0" destOrd="0" presId="urn:microsoft.com/office/officeart/2005/8/layout/orgChart1"/>
    <dgm:cxn modelId="{43BB9D62-5C6A-424D-B28C-E95747BA4DF1}" type="presOf" srcId="{FD01A962-6885-4080-8CF0-86A5F1C40A68}" destId="{A4EC582A-33BD-45FA-907C-5ED2366EED4D}" srcOrd="0" destOrd="0" presId="urn:microsoft.com/office/officeart/2005/8/layout/orgChart1"/>
    <dgm:cxn modelId="{A9160E47-BBD4-4DE8-8897-CAA192BB7B79}" type="presOf" srcId="{EC376E4E-E648-41DA-86DB-8DA8BA5FAEC7}" destId="{0F49E2BF-6866-44CF-B24B-32B6862D6699}" srcOrd="0" destOrd="0" presId="urn:microsoft.com/office/officeart/2005/8/layout/orgChart1"/>
    <dgm:cxn modelId="{FCBD406A-8352-4F63-8ECC-EBCF867F22B4}" srcId="{12B359AD-F8D0-452E-9FE6-4E1434D70F15}" destId="{8666B057-78EA-4ED9-9301-1B4C8B4840FC}" srcOrd="0" destOrd="0" parTransId="{C148372C-6CEC-4781-AF2E-9B30999095AA}" sibTransId="{7EC6ACCE-A2B0-4B08-A061-BB2265A09358}"/>
    <dgm:cxn modelId="{6CC9D551-8B26-492D-92AE-29C940259F64}" type="presOf" srcId="{46F3B610-3048-4BBF-8579-3AAC294EEA8B}" destId="{A4B730F4-373A-4813-96D1-E55C57E4D09A}" srcOrd="0" destOrd="0" presId="urn:microsoft.com/office/officeart/2005/8/layout/orgChart1"/>
    <dgm:cxn modelId="{6948E97B-CB9C-4831-9B42-DE1C956E4FA8}" srcId="{45788AB5-33D6-4AFE-A3AC-613F74577387}" destId="{D1F9CB1B-36B6-4E73-A835-C17B69BCB514}" srcOrd="0" destOrd="0" parTransId="{2D110EE8-704E-4D12-B7CE-A679A370B830}" sibTransId="{AA1C1F5F-C48C-4E37-A298-F77EEB84952E}"/>
    <dgm:cxn modelId="{49AED77C-F1C5-4A7E-AC57-9BC1707441DE}" type="presOf" srcId="{46F3B610-3048-4BBF-8579-3AAC294EEA8B}" destId="{359DE077-BCC2-4F62-B082-0E901DB63886}" srcOrd="1" destOrd="0" presId="urn:microsoft.com/office/officeart/2005/8/layout/orgChart1"/>
    <dgm:cxn modelId="{B837C181-2671-46BF-B131-28686D80B4CF}" type="presOf" srcId="{12B359AD-F8D0-452E-9FE6-4E1434D70F15}" destId="{5CFECEAF-9F2A-4AD1-90B2-DF53754FD8CA}" srcOrd="1" destOrd="0" presId="urn:microsoft.com/office/officeart/2005/8/layout/orgChart1"/>
    <dgm:cxn modelId="{9933B682-48FD-4A9A-B1F4-20964541C3E9}" srcId="{0705AB5B-51AC-4B7B-B6D7-D65C4AD4916E}" destId="{206EE527-704E-4769-9F91-6A8BE67D3DD0}" srcOrd="0" destOrd="0" parTransId="{92EA9132-5B98-4CC6-A0A7-91A972057409}" sibTransId="{B0739500-7AC2-4417-A7E2-06B7C6535EAE}"/>
    <dgm:cxn modelId="{67EF6583-DA13-4DCD-B2C7-E01EC5ABDE4A}" srcId="{EC376E4E-E648-41DA-86DB-8DA8BA5FAEC7}" destId="{12B359AD-F8D0-452E-9FE6-4E1434D70F15}" srcOrd="0" destOrd="0" parTransId="{F38279A6-DA67-4CAC-9D98-9FD4DBAA81BE}" sibTransId="{718721CD-C249-4EFA-880F-8D85A96569A0}"/>
    <dgm:cxn modelId="{0FAC518C-1CA4-4653-8641-57E8498574BA}" type="presOf" srcId="{206EE527-704E-4769-9F91-6A8BE67D3DD0}" destId="{9BEBF48F-9154-478D-AC83-FD35BCDD5F77}" srcOrd="0" destOrd="0" presId="urn:microsoft.com/office/officeart/2005/8/layout/orgChart1"/>
    <dgm:cxn modelId="{EC14AD94-5E2D-46AE-8F96-B428BB28DCB5}" type="presOf" srcId="{03764CDD-1AE6-4337-ABD6-BDC230E787D6}" destId="{2ECC2FAE-48C6-436D-BD53-2982F686AD93}" srcOrd="1" destOrd="0" presId="urn:microsoft.com/office/officeart/2005/8/layout/orgChart1"/>
    <dgm:cxn modelId="{BEA3A2A3-58C7-4A05-ACB3-DB44F6CE9691}" type="presOf" srcId="{C148372C-6CEC-4781-AF2E-9B30999095AA}" destId="{D74E50EC-4E04-4E24-AD2B-B46246616B59}" srcOrd="0" destOrd="0" presId="urn:microsoft.com/office/officeart/2005/8/layout/orgChart1"/>
    <dgm:cxn modelId="{5AC105AB-CEE2-4F59-9E9A-79268453CC8D}" srcId="{8666B057-78EA-4ED9-9301-1B4C8B4840FC}" destId="{03764CDD-1AE6-4337-ABD6-BDC230E787D6}" srcOrd="2" destOrd="0" parTransId="{D0E03DAC-6F2E-4C78-89F4-63B58183F6B1}" sibTransId="{CE299635-2FBF-4B1C-97F1-EF79A9FBE5EE}"/>
    <dgm:cxn modelId="{2B758FAB-7DCE-4B54-A809-6C7B5D52C2BE}" type="presOf" srcId="{8666B057-78EA-4ED9-9301-1B4C8B4840FC}" destId="{490800BC-CFF0-4030-992C-842D892BA7AA}" srcOrd="1" destOrd="0" presId="urn:microsoft.com/office/officeart/2005/8/layout/orgChart1"/>
    <dgm:cxn modelId="{D9EC40B3-C018-430B-8FA4-20E92A35B6C0}" type="presOf" srcId="{D1F9CB1B-36B6-4E73-A835-C17B69BCB514}" destId="{7095A308-DAAF-4224-9803-264AA58801C4}" srcOrd="0" destOrd="0" presId="urn:microsoft.com/office/officeart/2005/8/layout/orgChart1"/>
    <dgm:cxn modelId="{6F6B3CB5-CEAF-489E-AD3B-86D43F6DC0F3}" type="presOf" srcId="{45788AB5-33D6-4AFE-A3AC-613F74577387}" destId="{61F6C6DF-A161-456C-96B6-EBF4D2CDA4A9}" srcOrd="0" destOrd="0" presId="urn:microsoft.com/office/officeart/2005/8/layout/orgChart1"/>
    <dgm:cxn modelId="{D03D72BF-2AFE-4F1B-A970-FB2AD51DF682}" srcId="{8666B057-78EA-4ED9-9301-1B4C8B4840FC}" destId="{0705AB5B-51AC-4B7B-B6D7-D65C4AD4916E}" srcOrd="0" destOrd="0" parTransId="{081B32A3-3D44-4BFB-A4BF-32D3F5C5A587}" sibTransId="{5CAA509C-A3B4-4E0E-9004-E92440FC788B}"/>
    <dgm:cxn modelId="{350C55C4-8136-4F37-A7A8-5860D0C7D444}" type="presOf" srcId="{081B32A3-3D44-4BFB-A4BF-32D3F5C5A587}" destId="{A379E0FC-BB53-4449-A144-D35A43A12EFF}" srcOrd="0" destOrd="0" presId="urn:microsoft.com/office/officeart/2005/8/layout/orgChart1"/>
    <dgm:cxn modelId="{CB5BB8C5-C939-4BDF-9B41-2E5C8FB6B580}" type="presOf" srcId="{45788AB5-33D6-4AFE-A3AC-613F74577387}" destId="{BFFE5DE3-CFCD-4AE5-87DC-71AC361EF5C4}" srcOrd="1" destOrd="0" presId="urn:microsoft.com/office/officeart/2005/8/layout/orgChart1"/>
    <dgm:cxn modelId="{400382C9-62A0-495F-84BA-06D54FCC6D69}" srcId="{8666B057-78EA-4ED9-9301-1B4C8B4840FC}" destId="{45788AB5-33D6-4AFE-A3AC-613F74577387}" srcOrd="1" destOrd="0" parTransId="{FD01A962-6885-4080-8CF0-86A5F1C40A68}" sibTransId="{8873D7C7-5E4A-4D29-A041-65E27C866AE6}"/>
    <dgm:cxn modelId="{FC33CFC9-F881-4488-8312-17B0D7746D7F}" type="presOf" srcId="{D0E03DAC-6F2E-4C78-89F4-63B58183F6B1}" destId="{B5C88DAC-4CCF-4E4C-8928-2E8FB2B54CCF}" srcOrd="0" destOrd="0" presId="urn:microsoft.com/office/officeart/2005/8/layout/orgChart1"/>
    <dgm:cxn modelId="{5B1CB6D9-D446-400D-9038-87EB9438B561}" type="presOf" srcId="{D1F9CB1B-36B6-4E73-A835-C17B69BCB514}" destId="{6401B8D1-866C-42AC-AD34-7010F3A6580A}" srcOrd="1" destOrd="0" presId="urn:microsoft.com/office/officeart/2005/8/layout/orgChart1"/>
    <dgm:cxn modelId="{CEB6BEDC-B782-4597-8AF8-53562670B081}" type="presOf" srcId="{2D110EE8-704E-4D12-B7CE-A679A370B830}" destId="{5AA15DC9-FF32-45D7-89C5-D0552B59D7E3}" srcOrd="0" destOrd="0" presId="urn:microsoft.com/office/officeart/2005/8/layout/orgChart1"/>
    <dgm:cxn modelId="{57ED93DE-A195-48C7-B5FA-52EA15BCA50C}" type="presOf" srcId="{03764CDD-1AE6-4337-ABD6-BDC230E787D6}" destId="{98D73FBF-FD27-43CD-ABEF-6D9985685B43}" srcOrd="0" destOrd="0" presId="urn:microsoft.com/office/officeart/2005/8/layout/orgChart1"/>
    <dgm:cxn modelId="{AD7422EB-6415-4B6B-8D30-7E014FBD046D}" type="presOf" srcId="{0705AB5B-51AC-4B7B-B6D7-D65C4AD4916E}" destId="{14002C54-6766-4F9E-868E-3378298B0B5F}" srcOrd="1" destOrd="0" presId="urn:microsoft.com/office/officeart/2005/8/layout/orgChart1"/>
    <dgm:cxn modelId="{1E6CE4F9-7551-4285-974B-547AB0A4ABE0}" type="presOf" srcId="{92EA9132-5B98-4CC6-A0A7-91A972057409}" destId="{065336A7-A426-4387-906F-2839FCC31FCE}" srcOrd="0" destOrd="0" presId="urn:microsoft.com/office/officeart/2005/8/layout/orgChart1"/>
    <dgm:cxn modelId="{A730E802-9880-470F-A57C-606CE174B822}" type="presParOf" srcId="{0F49E2BF-6866-44CF-B24B-32B6862D6699}" destId="{0FECD98C-9813-4D09-B827-373237EC6F41}" srcOrd="0" destOrd="0" presId="urn:microsoft.com/office/officeart/2005/8/layout/orgChart1"/>
    <dgm:cxn modelId="{0DA90B14-EA90-498F-844F-047F76D3F01C}" type="presParOf" srcId="{0FECD98C-9813-4D09-B827-373237EC6F41}" destId="{68A9D630-3C73-4D16-8190-2CE504E973E8}" srcOrd="0" destOrd="0" presId="urn:microsoft.com/office/officeart/2005/8/layout/orgChart1"/>
    <dgm:cxn modelId="{A40D410F-2C39-4613-B04C-3494C55E15A1}" type="presParOf" srcId="{68A9D630-3C73-4D16-8190-2CE504E973E8}" destId="{B92A4883-6373-4C04-845F-A99DC8BF9F1B}" srcOrd="0" destOrd="0" presId="urn:microsoft.com/office/officeart/2005/8/layout/orgChart1"/>
    <dgm:cxn modelId="{280701BC-960D-47B5-8938-D1B6726EC7DE}" type="presParOf" srcId="{68A9D630-3C73-4D16-8190-2CE504E973E8}" destId="{5CFECEAF-9F2A-4AD1-90B2-DF53754FD8CA}" srcOrd="1" destOrd="0" presId="urn:microsoft.com/office/officeart/2005/8/layout/orgChart1"/>
    <dgm:cxn modelId="{91DD33FA-0959-4368-BE0C-EB5F4394CE94}" type="presParOf" srcId="{0FECD98C-9813-4D09-B827-373237EC6F41}" destId="{70AEE8CB-EDCE-44C9-B71B-EB17A4698E4C}" srcOrd="1" destOrd="0" presId="urn:microsoft.com/office/officeart/2005/8/layout/orgChart1"/>
    <dgm:cxn modelId="{B251C420-5C1C-466F-BEE7-70F52CD7E24C}" type="presParOf" srcId="{70AEE8CB-EDCE-44C9-B71B-EB17A4698E4C}" destId="{D74E50EC-4E04-4E24-AD2B-B46246616B59}" srcOrd="0" destOrd="0" presId="urn:microsoft.com/office/officeart/2005/8/layout/orgChart1"/>
    <dgm:cxn modelId="{FBD5BCCA-B8EB-4282-A4DD-951B87C4A3C9}" type="presParOf" srcId="{70AEE8CB-EDCE-44C9-B71B-EB17A4698E4C}" destId="{8A2D58F5-1071-415C-B248-71F1872D3B63}" srcOrd="1" destOrd="0" presId="urn:microsoft.com/office/officeart/2005/8/layout/orgChart1"/>
    <dgm:cxn modelId="{D38C27DC-A316-467A-B2B9-CAA526E7D932}" type="presParOf" srcId="{8A2D58F5-1071-415C-B248-71F1872D3B63}" destId="{53435ACE-4CC7-40AB-97E7-E72A7EC1B7A9}" srcOrd="0" destOrd="0" presId="urn:microsoft.com/office/officeart/2005/8/layout/orgChart1"/>
    <dgm:cxn modelId="{9485CBDD-5B01-4055-B4E9-4535C9E5662D}" type="presParOf" srcId="{53435ACE-4CC7-40AB-97E7-E72A7EC1B7A9}" destId="{4294E975-C8AC-46A5-BD61-D63D86E55E6B}" srcOrd="0" destOrd="0" presId="urn:microsoft.com/office/officeart/2005/8/layout/orgChart1"/>
    <dgm:cxn modelId="{54271AD8-966C-4EFD-A963-609939EC3422}" type="presParOf" srcId="{53435ACE-4CC7-40AB-97E7-E72A7EC1B7A9}" destId="{490800BC-CFF0-4030-992C-842D892BA7AA}" srcOrd="1" destOrd="0" presId="urn:microsoft.com/office/officeart/2005/8/layout/orgChart1"/>
    <dgm:cxn modelId="{4BC28505-705A-49BC-AAB4-031BB461F00D}" type="presParOf" srcId="{8A2D58F5-1071-415C-B248-71F1872D3B63}" destId="{F1D889BE-EBAE-424B-AE21-C66363C5D0B3}" srcOrd="1" destOrd="0" presId="urn:microsoft.com/office/officeart/2005/8/layout/orgChart1"/>
    <dgm:cxn modelId="{E3F04D60-FA1D-4A0B-BDC4-5B90F7D34BE5}" type="presParOf" srcId="{F1D889BE-EBAE-424B-AE21-C66363C5D0B3}" destId="{A379E0FC-BB53-4449-A144-D35A43A12EFF}" srcOrd="0" destOrd="0" presId="urn:microsoft.com/office/officeart/2005/8/layout/orgChart1"/>
    <dgm:cxn modelId="{DED2C3EB-CED7-4CB3-B872-021F1BD70F54}" type="presParOf" srcId="{F1D889BE-EBAE-424B-AE21-C66363C5D0B3}" destId="{BE98E059-2208-4F61-A779-CBC0A6AECCFA}" srcOrd="1" destOrd="0" presId="urn:microsoft.com/office/officeart/2005/8/layout/orgChart1"/>
    <dgm:cxn modelId="{E571D1F1-A66B-46F8-BFCF-31FBD026511C}" type="presParOf" srcId="{BE98E059-2208-4F61-A779-CBC0A6AECCFA}" destId="{B379DE0A-5C27-43C0-A924-A72F2F08000C}" srcOrd="0" destOrd="0" presId="urn:microsoft.com/office/officeart/2005/8/layout/orgChart1"/>
    <dgm:cxn modelId="{5AF279CB-429B-402F-AF25-C78FB5FCBCDC}" type="presParOf" srcId="{B379DE0A-5C27-43C0-A924-A72F2F08000C}" destId="{62210E46-D065-4C24-95D8-454AEF43C510}" srcOrd="0" destOrd="0" presId="urn:microsoft.com/office/officeart/2005/8/layout/orgChart1"/>
    <dgm:cxn modelId="{2EFA77C9-59E8-465B-BA37-10DFFD3BBC48}" type="presParOf" srcId="{B379DE0A-5C27-43C0-A924-A72F2F08000C}" destId="{14002C54-6766-4F9E-868E-3378298B0B5F}" srcOrd="1" destOrd="0" presId="urn:microsoft.com/office/officeart/2005/8/layout/orgChart1"/>
    <dgm:cxn modelId="{A06FD3D1-CEBB-4E89-BA83-43AF14D17956}" type="presParOf" srcId="{BE98E059-2208-4F61-A779-CBC0A6AECCFA}" destId="{0889FE75-AC05-4F5C-9694-E49128CC2729}" srcOrd="1" destOrd="0" presId="urn:microsoft.com/office/officeart/2005/8/layout/orgChart1"/>
    <dgm:cxn modelId="{92ED6B84-0748-4F58-BC75-4EFDBFA2A0A0}" type="presParOf" srcId="{0889FE75-AC05-4F5C-9694-E49128CC2729}" destId="{065336A7-A426-4387-906F-2839FCC31FCE}" srcOrd="0" destOrd="0" presId="urn:microsoft.com/office/officeart/2005/8/layout/orgChart1"/>
    <dgm:cxn modelId="{E58E8B2B-643E-465C-A247-5BAB55F92CD7}" type="presParOf" srcId="{0889FE75-AC05-4F5C-9694-E49128CC2729}" destId="{51AD9B4A-74E3-4991-B935-56AF16BAE7CB}" srcOrd="1" destOrd="0" presId="urn:microsoft.com/office/officeart/2005/8/layout/orgChart1"/>
    <dgm:cxn modelId="{EBE6470A-0CB4-4A3A-A0C7-808BBCEF5FBA}" type="presParOf" srcId="{51AD9B4A-74E3-4991-B935-56AF16BAE7CB}" destId="{289AE638-4535-4EB6-83C2-7270CE13B76B}" srcOrd="0" destOrd="0" presId="urn:microsoft.com/office/officeart/2005/8/layout/orgChart1"/>
    <dgm:cxn modelId="{C188E18B-6B99-45F6-AE0A-39DC9E20C09B}" type="presParOf" srcId="{289AE638-4535-4EB6-83C2-7270CE13B76B}" destId="{9BEBF48F-9154-478D-AC83-FD35BCDD5F77}" srcOrd="0" destOrd="0" presId="urn:microsoft.com/office/officeart/2005/8/layout/orgChart1"/>
    <dgm:cxn modelId="{7A46B1A0-2530-413D-80B8-6D13B21A995F}" type="presParOf" srcId="{289AE638-4535-4EB6-83C2-7270CE13B76B}" destId="{608F90B0-B416-4D48-8CA6-C395A4261C31}" srcOrd="1" destOrd="0" presId="urn:microsoft.com/office/officeart/2005/8/layout/orgChart1"/>
    <dgm:cxn modelId="{36A0BAF7-8B28-472D-A8D7-28D2CC840503}" type="presParOf" srcId="{51AD9B4A-74E3-4991-B935-56AF16BAE7CB}" destId="{E3D00AD9-5156-47EA-ACFB-0172EFEAD294}" srcOrd="1" destOrd="0" presId="urn:microsoft.com/office/officeart/2005/8/layout/orgChart1"/>
    <dgm:cxn modelId="{CC27088F-4435-4264-9478-CADE1F2A9036}" type="presParOf" srcId="{51AD9B4A-74E3-4991-B935-56AF16BAE7CB}" destId="{B87D5E3F-63A9-4652-86AC-36CD0EC25209}" srcOrd="2" destOrd="0" presId="urn:microsoft.com/office/officeart/2005/8/layout/orgChart1"/>
    <dgm:cxn modelId="{BF253DA3-2EDB-45FB-A682-DA230EBC19B7}" type="presParOf" srcId="{BE98E059-2208-4F61-A779-CBC0A6AECCFA}" destId="{CB4AC34B-7BBF-4987-BF64-D9FC560B20C8}" srcOrd="2" destOrd="0" presId="urn:microsoft.com/office/officeart/2005/8/layout/orgChart1"/>
    <dgm:cxn modelId="{54A63519-CF37-44F6-B19B-5ABB066441EA}" type="presParOf" srcId="{F1D889BE-EBAE-424B-AE21-C66363C5D0B3}" destId="{A4EC582A-33BD-45FA-907C-5ED2366EED4D}" srcOrd="2" destOrd="0" presId="urn:microsoft.com/office/officeart/2005/8/layout/orgChart1"/>
    <dgm:cxn modelId="{B6A79DEA-3283-4E15-BF6B-167E8B0FDEAD}" type="presParOf" srcId="{F1D889BE-EBAE-424B-AE21-C66363C5D0B3}" destId="{4C6B8A57-1172-454F-AB80-E5094EC09816}" srcOrd="3" destOrd="0" presId="urn:microsoft.com/office/officeart/2005/8/layout/orgChart1"/>
    <dgm:cxn modelId="{7DF161D5-C2F7-4BCE-AF25-33476C20F237}" type="presParOf" srcId="{4C6B8A57-1172-454F-AB80-E5094EC09816}" destId="{91C5B2A1-D14F-481E-897F-3C55844831E4}" srcOrd="0" destOrd="0" presId="urn:microsoft.com/office/officeart/2005/8/layout/orgChart1"/>
    <dgm:cxn modelId="{9346BAF4-50C1-4B89-BEC6-B8D160EED751}" type="presParOf" srcId="{91C5B2A1-D14F-481E-897F-3C55844831E4}" destId="{61F6C6DF-A161-456C-96B6-EBF4D2CDA4A9}" srcOrd="0" destOrd="0" presId="urn:microsoft.com/office/officeart/2005/8/layout/orgChart1"/>
    <dgm:cxn modelId="{FF4AE9AA-BE4C-4369-8CF1-E1F1C233D233}" type="presParOf" srcId="{91C5B2A1-D14F-481E-897F-3C55844831E4}" destId="{BFFE5DE3-CFCD-4AE5-87DC-71AC361EF5C4}" srcOrd="1" destOrd="0" presId="urn:microsoft.com/office/officeart/2005/8/layout/orgChart1"/>
    <dgm:cxn modelId="{6979CD58-050C-4E8C-A71E-420DE2EAA65D}" type="presParOf" srcId="{4C6B8A57-1172-454F-AB80-E5094EC09816}" destId="{5919567A-1074-4888-ADBA-F7B81B0E836D}" srcOrd="1" destOrd="0" presId="urn:microsoft.com/office/officeart/2005/8/layout/orgChart1"/>
    <dgm:cxn modelId="{EA8C30A2-A0DE-4DC2-9D41-7FAE2F5E1BC2}" type="presParOf" srcId="{5919567A-1074-4888-ADBA-F7B81B0E836D}" destId="{5AA15DC9-FF32-45D7-89C5-D0552B59D7E3}" srcOrd="0" destOrd="0" presId="urn:microsoft.com/office/officeart/2005/8/layout/orgChart1"/>
    <dgm:cxn modelId="{48B7DA93-CCDA-4A1D-B47D-2EA169FDF4D8}" type="presParOf" srcId="{5919567A-1074-4888-ADBA-F7B81B0E836D}" destId="{F319AD85-97BF-4CCE-B204-A96A4DE1A780}" srcOrd="1" destOrd="0" presId="urn:microsoft.com/office/officeart/2005/8/layout/orgChart1"/>
    <dgm:cxn modelId="{8D816861-50DA-42EC-857F-9EB29B315C35}" type="presParOf" srcId="{F319AD85-97BF-4CCE-B204-A96A4DE1A780}" destId="{4230D1E3-8028-4886-90D1-FABFC424FDC3}" srcOrd="0" destOrd="0" presId="urn:microsoft.com/office/officeart/2005/8/layout/orgChart1"/>
    <dgm:cxn modelId="{FEB3E914-CAA3-4269-A56C-7CEB05C7E3B6}" type="presParOf" srcId="{4230D1E3-8028-4886-90D1-FABFC424FDC3}" destId="{7095A308-DAAF-4224-9803-264AA58801C4}" srcOrd="0" destOrd="0" presId="urn:microsoft.com/office/officeart/2005/8/layout/orgChart1"/>
    <dgm:cxn modelId="{011BABD1-ACE5-476A-B14B-6FE2E338D817}" type="presParOf" srcId="{4230D1E3-8028-4886-90D1-FABFC424FDC3}" destId="{6401B8D1-866C-42AC-AD34-7010F3A6580A}" srcOrd="1" destOrd="0" presId="urn:microsoft.com/office/officeart/2005/8/layout/orgChart1"/>
    <dgm:cxn modelId="{2B553542-C152-4EE9-8118-C16C5EAB7384}" type="presParOf" srcId="{F319AD85-97BF-4CCE-B204-A96A4DE1A780}" destId="{1B0C7FEE-BE0E-4528-8BD3-E0A137D39E1E}" srcOrd="1" destOrd="0" presId="urn:microsoft.com/office/officeart/2005/8/layout/orgChart1"/>
    <dgm:cxn modelId="{439C7C1F-85FD-42BB-9A03-EB1F6E89AF95}" type="presParOf" srcId="{F319AD85-97BF-4CCE-B204-A96A4DE1A780}" destId="{045D3E55-A926-47AE-9E76-FC544A055021}" srcOrd="2" destOrd="0" presId="urn:microsoft.com/office/officeart/2005/8/layout/orgChart1"/>
    <dgm:cxn modelId="{D266E798-EA6D-48E4-B291-302618ABB550}" type="presParOf" srcId="{4C6B8A57-1172-454F-AB80-E5094EC09816}" destId="{6CB643DA-E030-4E1E-B2EC-C32B483DC119}" srcOrd="2" destOrd="0" presId="urn:microsoft.com/office/officeart/2005/8/layout/orgChart1"/>
    <dgm:cxn modelId="{047DE1F7-B996-43C5-AB67-CB6F5EA97860}" type="presParOf" srcId="{F1D889BE-EBAE-424B-AE21-C66363C5D0B3}" destId="{B5C88DAC-4CCF-4E4C-8928-2E8FB2B54CCF}" srcOrd="4" destOrd="0" presId="urn:microsoft.com/office/officeart/2005/8/layout/orgChart1"/>
    <dgm:cxn modelId="{D9FDF2AE-34FB-4057-B7E9-F77BAFD00F17}" type="presParOf" srcId="{F1D889BE-EBAE-424B-AE21-C66363C5D0B3}" destId="{962C1070-AAF1-4A83-B1FA-F3F1348B1D94}" srcOrd="5" destOrd="0" presId="urn:microsoft.com/office/officeart/2005/8/layout/orgChart1"/>
    <dgm:cxn modelId="{31D9B0FB-2E61-4197-B54A-F30D845DA4A3}" type="presParOf" srcId="{962C1070-AAF1-4A83-B1FA-F3F1348B1D94}" destId="{E96BF27E-6865-42F3-B08B-42F9B6210A9A}" srcOrd="0" destOrd="0" presId="urn:microsoft.com/office/officeart/2005/8/layout/orgChart1"/>
    <dgm:cxn modelId="{7C4D5335-C901-4538-B4EC-BCF7763E6E44}" type="presParOf" srcId="{E96BF27E-6865-42F3-B08B-42F9B6210A9A}" destId="{98D73FBF-FD27-43CD-ABEF-6D9985685B43}" srcOrd="0" destOrd="0" presId="urn:microsoft.com/office/officeart/2005/8/layout/orgChart1"/>
    <dgm:cxn modelId="{F9280874-2BF0-4248-A196-930F4742996B}" type="presParOf" srcId="{E96BF27E-6865-42F3-B08B-42F9B6210A9A}" destId="{2ECC2FAE-48C6-436D-BD53-2982F686AD93}" srcOrd="1" destOrd="0" presId="urn:microsoft.com/office/officeart/2005/8/layout/orgChart1"/>
    <dgm:cxn modelId="{8E57B984-5464-4DB8-A847-B7136C519467}" type="presParOf" srcId="{962C1070-AAF1-4A83-B1FA-F3F1348B1D94}" destId="{5C588A76-C4F8-41C7-B7BD-D373ADB3EF12}" srcOrd="1" destOrd="0" presId="urn:microsoft.com/office/officeart/2005/8/layout/orgChart1"/>
    <dgm:cxn modelId="{A38BF9E4-1458-4F39-8408-7B61C9F27DA1}" type="presParOf" srcId="{5C588A76-C4F8-41C7-B7BD-D373ADB3EF12}" destId="{4CC22569-BEE5-41FD-9E50-5892F437C457}" srcOrd="0" destOrd="0" presId="urn:microsoft.com/office/officeart/2005/8/layout/orgChart1"/>
    <dgm:cxn modelId="{BB6CF7CC-36E9-4770-B0C1-9232A82826BD}" type="presParOf" srcId="{5C588A76-C4F8-41C7-B7BD-D373ADB3EF12}" destId="{42C24C6B-0415-429A-B036-2E2E762DDB4C}" srcOrd="1" destOrd="0" presId="urn:microsoft.com/office/officeart/2005/8/layout/orgChart1"/>
    <dgm:cxn modelId="{EDB294A6-C753-48A9-A56C-32D60242B2D8}" type="presParOf" srcId="{42C24C6B-0415-429A-B036-2E2E762DDB4C}" destId="{E5894D63-5C78-43B7-894E-403359F9870A}" srcOrd="0" destOrd="0" presId="urn:microsoft.com/office/officeart/2005/8/layout/orgChart1"/>
    <dgm:cxn modelId="{1E34A106-599E-4EF5-A4B5-EF4B8F57D6D0}" type="presParOf" srcId="{E5894D63-5C78-43B7-894E-403359F9870A}" destId="{A4B730F4-373A-4813-96D1-E55C57E4D09A}" srcOrd="0" destOrd="0" presId="urn:microsoft.com/office/officeart/2005/8/layout/orgChart1"/>
    <dgm:cxn modelId="{6FC41001-59F6-4C38-9EC9-65114C1FDB51}" type="presParOf" srcId="{E5894D63-5C78-43B7-894E-403359F9870A}" destId="{359DE077-BCC2-4F62-B082-0E901DB63886}" srcOrd="1" destOrd="0" presId="urn:microsoft.com/office/officeart/2005/8/layout/orgChart1"/>
    <dgm:cxn modelId="{E3A44F15-6535-4551-B8E6-0B784BD15A41}" type="presParOf" srcId="{42C24C6B-0415-429A-B036-2E2E762DDB4C}" destId="{36B51541-9716-4F78-A7AC-A4A5C86AB38F}" srcOrd="1" destOrd="0" presId="urn:microsoft.com/office/officeart/2005/8/layout/orgChart1"/>
    <dgm:cxn modelId="{EF38DB0F-D8DA-4D6F-832A-9C0AB397F9F7}" type="presParOf" srcId="{42C24C6B-0415-429A-B036-2E2E762DDB4C}" destId="{158D9588-2054-4162-BC22-B21C1B72CB5A}" srcOrd="2" destOrd="0" presId="urn:microsoft.com/office/officeart/2005/8/layout/orgChart1"/>
    <dgm:cxn modelId="{5457C8BB-5762-4F06-BC26-B4462C102D81}" type="presParOf" srcId="{962C1070-AAF1-4A83-B1FA-F3F1348B1D94}" destId="{F0483BF3-D4FD-4B92-B50D-B3F5B2AD38EC}" srcOrd="2" destOrd="0" presId="urn:microsoft.com/office/officeart/2005/8/layout/orgChart1"/>
    <dgm:cxn modelId="{BAD7AC8B-3796-49D9-8C6E-D9575D69661D}" type="presParOf" srcId="{8A2D58F5-1071-415C-B248-71F1872D3B63}" destId="{8E09103D-8768-4AF5-982D-9EB9F34A48E8}" srcOrd="2" destOrd="0" presId="urn:microsoft.com/office/officeart/2005/8/layout/orgChart1"/>
    <dgm:cxn modelId="{72BFE8B7-2A3A-44A1-8B3B-9374423D0436}" type="presParOf" srcId="{0FECD98C-9813-4D09-B827-373237EC6F41}" destId="{5E42A7E0-41B0-44AC-807A-FE369C0745B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376E4E-E648-41DA-86DB-8DA8BA5FAEC7}" type="doc">
      <dgm:prSet loTypeId="urn:microsoft.com/office/officeart/2005/8/layout/orgChart1" loCatId="hierarchy" qsTypeId="urn:microsoft.com/office/officeart/2005/8/quickstyle/simple2" qsCatId="simple" csTypeId="urn:microsoft.com/office/officeart/2005/8/colors/accent1_2" csCatId="accent1" phldr="1"/>
      <dgm:spPr/>
      <dgm:t>
        <a:bodyPr/>
        <a:lstStyle/>
        <a:p>
          <a:endParaRPr lang="fr-CA"/>
        </a:p>
      </dgm:t>
    </dgm:pt>
    <dgm:pt modelId="{B11103E8-CD81-40BE-B579-4FCAB035D7D0}">
      <dgm:prSet phldrT="[Text]"/>
      <dgm:spPr/>
      <dgm:t>
        <a:bodyPr/>
        <a:lstStyle/>
        <a:p>
          <a:r>
            <a:rPr lang="en-US"/>
            <a:t>logCheck.exe (C++)</a:t>
          </a:r>
          <a:endParaRPr lang="fr-CA"/>
        </a:p>
      </dgm:t>
    </dgm:pt>
    <dgm:pt modelId="{8EAAB40C-C46B-4763-9B19-143C18560BB8}" type="parTrans" cxnId="{169577A9-2FA2-4D9B-B2B3-3293E28A18B5}">
      <dgm:prSet/>
      <dgm:spPr/>
      <dgm:t>
        <a:bodyPr/>
        <a:lstStyle/>
        <a:p>
          <a:endParaRPr lang="fr-CA"/>
        </a:p>
      </dgm:t>
    </dgm:pt>
    <dgm:pt modelId="{066CED9E-DDC2-4B20-81DF-84AEF02375EA}" type="sibTrans" cxnId="{169577A9-2FA2-4D9B-B2B3-3293E28A18B5}">
      <dgm:prSet/>
      <dgm:spPr/>
      <dgm:t>
        <a:bodyPr/>
        <a:lstStyle/>
        <a:p>
          <a:endParaRPr lang="fr-CA"/>
        </a:p>
      </dgm:t>
    </dgm:pt>
    <dgm:pt modelId="{1763EED3-26D7-4B0E-B022-1B72A013A70C}" type="asst">
      <dgm:prSet/>
      <dgm:spPr/>
      <dgm:t>
        <a:bodyPr/>
        <a:lstStyle/>
        <a:p>
          <a:r>
            <a:rPr lang="en-US"/>
            <a:t>bLog.txt</a:t>
          </a:r>
          <a:endParaRPr lang="fr-CA"/>
        </a:p>
      </dgm:t>
    </dgm:pt>
    <dgm:pt modelId="{F5961BDC-783E-4C07-BC92-9011F5BBD285}" type="parTrans" cxnId="{DB621BB4-1721-46CA-9C90-60643B419F26}">
      <dgm:prSet/>
      <dgm:spPr/>
      <dgm:t>
        <a:bodyPr/>
        <a:lstStyle/>
        <a:p>
          <a:endParaRPr lang="fr-CA"/>
        </a:p>
      </dgm:t>
    </dgm:pt>
    <dgm:pt modelId="{8B6F1219-C0C9-42EE-A202-422710B569C5}" type="sibTrans" cxnId="{DB621BB4-1721-46CA-9C90-60643B419F26}">
      <dgm:prSet/>
      <dgm:spPr/>
      <dgm:t>
        <a:bodyPr/>
        <a:lstStyle/>
        <a:p>
          <a:endParaRPr lang="fr-CA"/>
        </a:p>
      </dgm:t>
    </dgm:pt>
    <dgm:pt modelId="{4DE9C598-B23B-4383-915B-55E3A905EC09}">
      <dgm:prSet/>
      <dgm:spPr/>
      <dgm:t>
        <a:bodyPr/>
        <a:lstStyle/>
        <a:p>
          <a:r>
            <a:rPr lang="en-US"/>
            <a:t>SNCountUp.bat</a:t>
          </a:r>
          <a:endParaRPr lang="fr-CA"/>
        </a:p>
      </dgm:t>
    </dgm:pt>
    <dgm:pt modelId="{8F3C6AC4-A53B-4B83-A481-13534CEBBE7D}" type="parTrans" cxnId="{909F9790-969F-4EBC-B8F3-0D35ACBC0D5C}">
      <dgm:prSet/>
      <dgm:spPr/>
      <dgm:t>
        <a:bodyPr/>
        <a:lstStyle/>
        <a:p>
          <a:endParaRPr lang="fr-CA"/>
        </a:p>
      </dgm:t>
    </dgm:pt>
    <dgm:pt modelId="{F02FEB7E-1FF2-4F4C-AAA3-981FB56FC271}" type="sibTrans" cxnId="{909F9790-969F-4EBC-B8F3-0D35ACBC0D5C}">
      <dgm:prSet/>
      <dgm:spPr/>
      <dgm:t>
        <a:bodyPr/>
        <a:lstStyle/>
        <a:p>
          <a:endParaRPr lang="fr-CA"/>
        </a:p>
      </dgm:t>
    </dgm:pt>
    <dgm:pt modelId="{4A4E3E50-38C2-4C3C-AE96-953BA26A11C9}">
      <dgm:prSet/>
      <dgm:spPr/>
      <dgm:t>
        <a:bodyPr/>
        <a:lstStyle/>
        <a:p>
          <a:r>
            <a:rPr lang="en-US"/>
            <a:t>printWIP.bat</a:t>
          </a:r>
          <a:endParaRPr lang="fr-CA"/>
        </a:p>
      </dgm:t>
    </dgm:pt>
    <dgm:pt modelId="{F4856804-261D-4CA9-AEA7-CB9CCF3B24D3}" type="sibTrans" cxnId="{F1DC65E4-3406-49EF-8BD7-3B43D972B953}">
      <dgm:prSet/>
      <dgm:spPr/>
      <dgm:t>
        <a:bodyPr/>
        <a:lstStyle/>
        <a:p>
          <a:endParaRPr lang="fr-CA"/>
        </a:p>
      </dgm:t>
    </dgm:pt>
    <dgm:pt modelId="{F92BA4C8-D8E7-4F76-9AE8-619682ED5A87}" type="parTrans" cxnId="{F1DC65E4-3406-49EF-8BD7-3B43D972B953}">
      <dgm:prSet/>
      <dgm:spPr/>
      <dgm:t>
        <a:bodyPr/>
        <a:lstStyle/>
        <a:p>
          <a:endParaRPr lang="fr-CA"/>
        </a:p>
      </dgm:t>
    </dgm:pt>
    <dgm:pt modelId="{F5DB1430-E849-4A67-BCD3-028245B3E3AF}">
      <dgm:prSet/>
      <dgm:spPr/>
      <dgm:t>
        <a:bodyPr/>
        <a:lstStyle/>
        <a:p>
          <a:r>
            <a:rPr lang="en-US"/>
            <a:t>printSerialDocuments.bat</a:t>
          </a:r>
          <a:endParaRPr lang="fr-CA"/>
        </a:p>
      </dgm:t>
    </dgm:pt>
    <dgm:pt modelId="{81654E97-7E1A-468A-A4BE-C1A2E807DAF9}" type="parTrans" cxnId="{24BCCF1F-FFF9-4C1B-B9E2-4C62A543ED60}">
      <dgm:prSet/>
      <dgm:spPr/>
      <dgm:t>
        <a:bodyPr/>
        <a:lstStyle/>
        <a:p>
          <a:endParaRPr lang="fr-CA"/>
        </a:p>
      </dgm:t>
    </dgm:pt>
    <dgm:pt modelId="{A6D5F59C-E942-459D-80CB-B31DCD4E71B4}" type="sibTrans" cxnId="{24BCCF1F-FFF9-4C1B-B9E2-4C62A543ED60}">
      <dgm:prSet/>
      <dgm:spPr/>
      <dgm:t>
        <a:bodyPr/>
        <a:lstStyle/>
        <a:p>
          <a:endParaRPr lang="fr-CA"/>
        </a:p>
      </dgm:t>
    </dgm:pt>
    <dgm:pt modelId="{2654D260-BC3B-4922-97BF-677812103670}">
      <dgm:prSet/>
      <dgm:spPr/>
      <dgm:t>
        <a:bodyPr/>
        <a:lstStyle/>
        <a:p>
          <a:r>
            <a:rPr lang="en-US"/>
            <a:t>removeSQLqueries.bat</a:t>
          </a:r>
          <a:endParaRPr lang="fr-CA"/>
        </a:p>
      </dgm:t>
    </dgm:pt>
    <dgm:pt modelId="{B9B22E88-F913-4043-9BC5-F9B1CCA733FC}" type="parTrans" cxnId="{FEA98734-1747-4CEE-B793-B4E474407AE9}">
      <dgm:prSet/>
      <dgm:spPr/>
      <dgm:t>
        <a:bodyPr/>
        <a:lstStyle/>
        <a:p>
          <a:endParaRPr lang="fr-CA"/>
        </a:p>
      </dgm:t>
    </dgm:pt>
    <dgm:pt modelId="{769C5620-3817-48D2-BAE9-B3E5AAE1AC9E}" type="sibTrans" cxnId="{FEA98734-1747-4CEE-B793-B4E474407AE9}">
      <dgm:prSet/>
      <dgm:spPr/>
      <dgm:t>
        <a:bodyPr/>
        <a:lstStyle/>
        <a:p>
          <a:endParaRPr lang="fr-CA"/>
        </a:p>
      </dgm:t>
    </dgm:pt>
    <dgm:pt modelId="{8F73D201-7ACA-441A-9D2C-760C566D5EF0}">
      <dgm:prSet/>
      <dgm:spPr/>
      <dgm:t>
        <a:bodyPr/>
        <a:lstStyle/>
        <a:p>
          <a:r>
            <a:rPr lang="en-US"/>
            <a:t>printWIPDocuments.bat</a:t>
          </a:r>
          <a:endParaRPr lang="fr-CA"/>
        </a:p>
      </dgm:t>
    </dgm:pt>
    <dgm:pt modelId="{0CB01EF3-0250-43F6-ADF1-67F773C2FA33}" type="parTrans" cxnId="{AB474DA8-6F87-498B-B525-97BCC8993465}">
      <dgm:prSet/>
      <dgm:spPr/>
      <dgm:t>
        <a:bodyPr/>
        <a:lstStyle/>
        <a:p>
          <a:endParaRPr lang="fr-CA"/>
        </a:p>
      </dgm:t>
    </dgm:pt>
    <dgm:pt modelId="{A7672935-1159-45BC-82D4-09A9964206F2}" type="sibTrans" cxnId="{AB474DA8-6F87-498B-B525-97BCC8993465}">
      <dgm:prSet/>
      <dgm:spPr/>
      <dgm:t>
        <a:bodyPr/>
        <a:lstStyle/>
        <a:p>
          <a:endParaRPr lang="fr-CA"/>
        </a:p>
      </dgm:t>
    </dgm:pt>
    <dgm:pt modelId="{F510CF4C-262C-41FA-808C-7AAE0572504A}">
      <dgm:prSet/>
      <dgm:spPr/>
      <dgm:t>
        <a:bodyPr/>
        <a:lstStyle/>
        <a:p>
          <a:r>
            <a:rPr lang="en-US"/>
            <a:t>printLabelsv2.bat</a:t>
          </a:r>
          <a:endParaRPr lang="fr-CA"/>
        </a:p>
      </dgm:t>
    </dgm:pt>
    <dgm:pt modelId="{38B6EE4E-CF7A-496E-AD09-5C210EF23235}" type="parTrans" cxnId="{ABF184EC-7A11-46C9-ADD8-CB9CD1549C2F}">
      <dgm:prSet/>
      <dgm:spPr/>
      <dgm:t>
        <a:bodyPr/>
        <a:lstStyle/>
        <a:p>
          <a:endParaRPr lang="fr-CA"/>
        </a:p>
      </dgm:t>
    </dgm:pt>
    <dgm:pt modelId="{B8E1BEE9-8EAF-4657-9EA5-7ED8D3D64C52}" type="sibTrans" cxnId="{ABF184EC-7A11-46C9-ADD8-CB9CD1549C2F}">
      <dgm:prSet/>
      <dgm:spPr/>
      <dgm:t>
        <a:bodyPr/>
        <a:lstStyle/>
        <a:p>
          <a:endParaRPr lang="fr-CA"/>
        </a:p>
      </dgm:t>
    </dgm:pt>
    <dgm:pt modelId="{2DCA2B5C-005C-4AB0-9ED8-7AEC0EEB1523}">
      <dgm:prSet/>
      <dgm:spPr/>
      <dgm:t>
        <a:bodyPr/>
        <a:lstStyle/>
        <a:p>
          <a:r>
            <a:rPr lang="en-US"/>
            <a:t>SNCount.txt</a:t>
          </a:r>
          <a:endParaRPr lang="fr-CA"/>
        </a:p>
      </dgm:t>
    </dgm:pt>
    <dgm:pt modelId="{E49EA411-7B15-4F16-9D99-B242965618D2}" type="parTrans" cxnId="{EB440E07-E14C-423D-B6AE-231F186EE637}">
      <dgm:prSet/>
      <dgm:spPr/>
      <dgm:t>
        <a:bodyPr/>
        <a:lstStyle/>
        <a:p>
          <a:endParaRPr lang="fr-CA"/>
        </a:p>
      </dgm:t>
    </dgm:pt>
    <dgm:pt modelId="{579277D7-5456-49EE-9E6C-0F93610E4395}" type="sibTrans" cxnId="{EB440E07-E14C-423D-B6AE-231F186EE637}">
      <dgm:prSet/>
      <dgm:spPr/>
      <dgm:t>
        <a:bodyPr/>
        <a:lstStyle/>
        <a:p>
          <a:endParaRPr lang="fr-CA"/>
        </a:p>
      </dgm:t>
    </dgm:pt>
    <dgm:pt modelId="{FA51A397-CE4A-487C-9982-DA98C2433107}">
      <dgm:prSet/>
      <dgm:spPr/>
      <dgm:t>
        <a:bodyPr/>
        <a:lstStyle/>
        <a:p>
          <a:r>
            <a:rPr lang="en-US"/>
            <a:t>print075.bat</a:t>
          </a:r>
          <a:endParaRPr lang="en-CA"/>
        </a:p>
      </dgm:t>
    </dgm:pt>
    <dgm:pt modelId="{89BCD3EB-95CC-4D33-B21C-B91756053C83}" type="parTrans" cxnId="{A9E7717A-9483-4849-B174-84717C2CA23E}">
      <dgm:prSet/>
      <dgm:spPr/>
      <dgm:t>
        <a:bodyPr/>
        <a:lstStyle/>
        <a:p>
          <a:endParaRPr lang="en-CA"/>
        </a:p>
      </dgm:t>
    </dgm:pt>
    <dgm:pt modelId="{098ADB4B-0B0F-4044-BCA6-641270131027}" type="sibTrans" cxnId="{A9E7717A-9483-4849-B174-84717C2CA23E}">
      <dgm:prSet/>
      <dgm:spPr/>
      <dgm:t>
        <a:bodyPr/>
        <a:lstStyle/>
        <a:p>
          <a:endParaRPr lang="en-CA"/>
        </a:p>
      </dgm:t>
    </dgm:pt>
    <dgm:pt modelId="{0F49E2BF-6866-44CF-B24B-32B6862D6699}" type="pres">
      <dgm:prSet presAssocID="{EC376E4E-E648-41DA-86DB-8DA8BA5FAEC7}" presName="hierChild1" presStyleCnt="0">
        <dgm:presLayoutVars>
          <dgm:orgChart val="1"/>
          <dgm:chPref val="1"/>
          <dgm:dir/>
          <dgm:animOne val="branch"/>
          <dgm:animLvl val="lvl"/>
          <dgm:resizeHandles/>
        </dgm:presLayoutVars>
      </dgm:prSet>
      <dgm:spPr/>
    </dgm:pt>
    <dgm:pt modelId="{7139CE51-AF42-4E87-AFFE-F3FE9320FE5C}" type="pres">
      <dgm:prSet presAssocID="{B11103E8-CD81-40BE-B579-4FCAB035D7D0}" presName="hierRoot1" presStyleCnt="0">
        <dgm:presLayoutVars>
          <dgm:hierBranch val="init"/>
        </dgm:presLayoutVars>
      </dgm:prSet>
      <dgm:spPr/>
    </dgm:pt>
    <dgm:pt modelId="{1403B826-1BD2-42A4-8BB8-BC50457DAB85}" type="pres">
      <dgm:prSet presAssocID="{B11103E8-CD81-40BE-B579-4FCAB035D7D0}" presName="rootComposite1" presStyleCnt="0"/>
      <dgm:spPr/>
    </dgm:pt>
    <dgm:pt modelId="{68092A21-05C6-4490-A255-99DCBD88CD3F}" type="pres">
      <dgm:prSet presAssocID="{B11103E8-CD81-40BE-B579-4FCAB035D7D0}" presName="rootText1" presStyleLbl="node0" presStyleIdx="0" presStyleCnt="1">
        <dgm:presLayoutVars>
          <dgm:chPref val="3"/>
        </dgm:presLayoutVars>
      </dgm:prSet>
      <dgm:spPr/>
    </dgm:pt>
    <dgm:pt modelId="{25C0B208-DA88-4DA8-AD6D-76732DDFF413}" type="pres">
      <dgm:prSet presAssocID="{B11103E8-CD81-40BE-B579-4FCAB035D7D0}" presName="rootConnector1" presStyleLbl="node1" presStyleIdx="0" presStyleCnt="0"/>
      <dgm:spPr/>
    </dgm:pt>
    <dgm:pt modelId="{CC1DAF57-EF67-46D5-8F7C-11490602A98D}" type="pres">
      <dgm:prSet presAssocID="{B11103E8-CD81-40BE-B579-4FCAB035D7D0}" presName="hierChild2" presStyleCnt="0"/>
      <dgm:spPr/>
    </dgm:pt>
    <dgm:pt modelId="{81E0BEFF-80BD-4521-BF7A-9DFD1535DC55}" type="pres">
      <dgm:prSet presAssocID="{81654E97-7E1A-468A-A4BE-C1A2E807DAF9}" presName="Name37" presStyleLbl="parChTrans1D2" presStyleIdx="0" presStyleCnt="5"/>
      <dgm:spPr/>
    </dgm:pt>
    <dgm:pt modelId="{D6BD85A0-EFC2-4B22-BD8A-35DA3C62D918}" type="pres">
      <dgm:prSet presAssocID="{F5DB1430-E849-4A67-BCD3-028245B3E3AF}" presName="hierRoot2" presStyleCnt="0">
        <dgm:presLayoutVars>
          <dgm:hierBranch val="init"/>
        </dgm:presLayoutVars>
      </dgm:prSet>
      <dgm:spPr/>
    </dgm:pt>
    <dgm:pt modelId="{E94EF1A5-382C-4B88-925B-3ECB4CD4927D}" type="pres">
      <dgm:prSet presAssocID="{F5DB1430-E849-4A67-BCD3-028245B3E3AF}" presName="rootComposite" presStyleCnt="0"/>
      <dgm:spPr/>
    </dgm:pt>
    <dgm:pt modelId="{FDC3FC85-2E98-47F2-BB12-3B4BCF508474}" type="pres">
      <dgm:prSet presAssocID="{F5DB1430-E849-4A67-BCD3-028245B3E3AF}" presName="rootText" presStyleLbl="node2" presStyleIdx="0" presStyleCnt="4">
        <dgm:presLayoutVars>
          <dgm:chPref val="3"/>
        </dgm:presLayoutVars>
      </dgm:prSet>
      <dgm:spPr/>
    </dgm:pt>
    <dgm:pt modelId="{CF219D60-2175-46D4-94B3-F44B0BFE8F26}" type="pres">
      <dgm:prSet presAssocID="{F5DB1430-E849-4A67-BCD3-028245B3E3AF}" presName="rootConnector" presStyleLbl="node2" presStyleIdx="0" presStyleCnt="4"/>
      <dgm:spPr/>
    </dgm:pt>
    <dgm:pt modelId="{8FBA81B6-C922-41E7-8A85-5C859BEA3875}" type="pres">
      <dgm:prSet presAssocID="{F5DB1430-E849-4A67-BCD3-028245B3E3AF}" presName="hierChild4" presStyleCnt="0"/>
      <dgm:spPr/>
    </dgm:pt>
    <dgm:pt modelId="{7CE89BF6-98A7-4626-9AA4-2697D6BB12AE}" type="pres">
      <dgm:prSet presAssocID="{38B6EE4E-CF7A-496E-AD09-5C210EF23235}" presName="Name37" presStyleLbl="parChTrans1D3" presStyleIdx="0" presStyleCnt="3"/>
      <dgm:spPr/>
    </dgm:pt>
    <dgm:pt modelId="{F6653F93-128D-452F-B38E-6C56779E679D}" type="pres">
      <dgm:prSet presAssocID="{F510CF4C-262C-41FA-808C-7AAE0572504A}" presName="hierRoot2" presStyleCnt="0">
        <dgm:presLayoutVars>
          <dgm:hierBranch val="init"/>
        </dgm:presLayoutVars>
      </dgm:prSet>
      <dgm:spPr/>
    </dgm:pt>
    <dgm:pt modelId="{54F646A0-4826-4205-9657-5B407E3289F3}" type="pres">
      <dgm:prSet presAssocID="{F510CF4C-262C-41FA-808C-7AAE0572504A}" presName="rootComposite" presStyleCnt="0"/>
      <dgm:spPr/>
    </dgm:pt>
    <dgm:pt modelId="{7C67C4A7-88E6-47EA-BB4D-B3A217A40DC4}" type="pres">
      <dgm:prSet presAssocID="{F510CF4C-262C-41FA-808C-7AAE0572504A}" presName="rootText" presStyleLbl="node3" presStyleIdx="0" presStyleCnt="3">
        <dgm:presLayoutVars>
          <dgm:chPref val="3"/>
        </dgm:presLayoutVars>
      </dgm:prSet>
      <dgm:spPr/>
    </dgm:pt>
    <dgm:pt modelId="{D627C611-BC96-407D-BE41-440220DA915A}" type="pres">
      <dgm:prSet presAssocID="{F510CF4C-262C-41FA-808C-7AAE0572504A}" presName="rootConnector" presStyleLbl="node3" presStyleIdx="0" presStyleCnt="3"/>
      <dgm:spPr/>
    </dgm:pt>
    <dgm:pt modelId="{7915EDC3-48C7-4FCF-B283-6255A6C9FB0D}" type="pres">
      <dgm:prSet presAssocID="{F510CF4C-262C-41FA-808C-7AAE0572504A}" presName="hierChild4" presStyleCnt="0"/>
      <dgm:spPr/>
    </dgm:pt>
    <dgm:pt modelId="{EAFE6B93-E68B-4754-B8BC-CC3D81BB724A}" type="pres">
      <dgm:prSet presAssocID="{89BCD3EB-95CC-4D33-B21C-B91756053C83}" presName="Name37" presStyleLbl="parChTrans1D4" presStyleIdx="0" presStyleCnt="1"/>
      <dgm:spPr/>
    </dgm:pt>
    <dgm:pt modelId="{AA32F3A6-9706-415B-B32B-6DDCD54509E6}" type="pres">
      <dgm:prSet presAssocID="{FA51A397-CE4A-487C-9982-DA98C2433107}" presName="hierRoot2" presStyleCnt="0">
        <dgm:presLayoutVars>
          <dgm:hierBranch val="init"/>
        </dgm:presLayoutVars>
      </dgm:prSet>
      <dgm:spPr/>
    </dgm:pt>
    <dgm:pt modelId="{83D65291-6467-4E44-AF72-8A5EE9109B7D}" type="pres">
      <dgm:prSet presAssocID="{FA51A397-CE4A-487C-9982-DA98C2433107}" presName="rootComposite" presStyleCnt="0"/>
      <dgm:spPr/>
    </dgm:pt>
    <dgm:pt modelId="{1CF2E7FD-D866-4713-A7F4-39ED20E73034}" type="pres">
      <dgm:prSet presAssocID="{FA51A397-CE4A-487C-9982-DA98C2433107}" presName="rootText" presStyleLbl="node4" presStyleIdx="0" presStyleCnt="1">
        <dgm:presLayoutVars>
          <dgm:chPref val="3"/>
        </dgm:presLayoutVars>
      </dgm:prSet>
      <dgm:spPr/>
    </dgm:pt>
    <dgm:pt modelId="{FDC30E43-5367-4C6E-8699-C74CFBF3EF45}" type="pres">
      <dgm:prSet presAssocID="{FA51A397-CE4A-487C-9982-DA98C2433107}" presName="rootConnector" presStyleLbl="node4" presStyleIdx="0" presStyleCnt="1"/>
      <dgm:spPr/>
    </dgm:pt>
    <dgm:pt modelId="{E8F28464-6500-4B52-8866-58661DDD4829}" type="pres">
      <dgm:prSet presAssocID="{FA51A397-CE4A-487C-9982-DA98C2433107}" presName="hierChild4" presStyleCnt="0"/>
      <dgm:spPr/>
    </dgm:pt>
    <dgm:pt modelId="{4A000D2E-4657-4A18-888D-98D956CA8523}" type="pres">
      <dgm:prSet presAssocID="{FA51A397-CE4A-487C-9982-DA98C2433107}" presName="hierChild5" presStyleCnt="0"/>
      <dgm:spPr/>
    </dgm:pt>
    <dgm:pt modelId="{D5587B37-42D4-4A7F-BC59-A4A5962C9B22}" type="pres">
      <dgm:prSet presAssocID="{F510CF4C-262C-41FA-808C-7AAE0572504A}" presName="hierChild5" presStyleCnt="0"/>
      <dgm:spPr/>
    </dgm:pt>
    <dgm:pt modelId="{A9554D84-E5B3-4649-AD1D-1FE7629224F9}" type="pres">
      <dgm:prSet presAssocID="{F5DB1430-E849-4A67-BCD3-028245B3E3AF}" presName="hierChild5" presStyleCnt="0"/>
      <dgm:spPr/>
    </dgm:pt>
    <dgm:pt modelId="{EDF01B5D-1599-4826-8837-8B9941DF9012}" type="pres">
      <dgm:prSet presAssocID="{8F3C6AC4-A53B-4B83-A481-13534CEBBE7D}" presName="Name37" presStyleLbl="parChTrans1D2" presStyleIdx="1" presStyleCnt="5"/>
      <dgm:spPr/>
    </dgm:pt>
    <dgm:pt modelId="{841F0E90-9104-471D-92E4-43F0BB6C4347}" type="pres">
      <dgm:prSet presAssocID="{4DE9C598-B23B-4383-915B-55E3A905EC09}" presName="hierRoot2" presStyleCnt="0">
        <dgm:presLayoutVars>
          <dgm:hierBranch val="init"/>
        </dgm:presLayoutVars>
      </dgm:prSet>
      <dgm:spPr/>
    </dgm:pt>
    <dgm:pt modelId="{2DEE1A78-55AB-46A0-801F-32847635806E}" type="pres">
      <dgm:prSet presAssocID="{4DE9C598-B23B-4383-915B-55E3A905EC09}" presName="rootComposite" presStyleCnt="0"/>
      <dgm:spPr/>
    </dgm:pt>
    <dgm:pt modelId="{B11FC6EF-6B8B-4CCD-B933-0C86ACE2D1F2}" type="pres">
      <dgm:prSet presAssocID="{4DE9C598-B23B-4383-915B-55E3A905EC09}" presName="rootText" presStyleLbl="node2" presStyleIdx="1" presStyleCnt="4">
        <dgm:presLayoutVars>
          <dgm:chPref val="3"/>
        </dgm:presLayoutVars>
      </dgm:prSet>
      <dgm:spPr/>
    </dgm:pt>
    <dgm:pt modelId="{21258073-DEC0-4755-ACCC-144487DA195A}" type="pres">
      <dgm:prSet presAssocID="{4DE9C598-B23B-4383-915B-55E3A905EC09}" presName="rootConnector" presStyleLbl="node2" presStyleIdx="1" presStyleCnt="4"/>
      <dgm:spPr/>
    </dgm:pt>
    <dgm:pt modelId="{8431527C-0F73-4795-A804-9AAAB10B9C50}" type="pres">
      <dgm:prSet presAssocID="{4DE9C598-B23B-4383-915B-55E3A905EC09}" presName="hierChild4" presStyleCnt="0"/>
      <dgm:spPr/>
    </dgm:pt>
    <dgm:pt modelId="{73E29024-1751-43C2-BD28-509F244F4E79}" type="pres">
      <dgm:prSet presAssocID="{E49EA411-7B15-4F16-9D99-B242965618D2}" presName="Name37" presStyleLbl="parChTrans1D3" presStyleIdx="1" presStyleCnt="3"/>
      <dgm:spPr/>
    </dgm:pt>
    <dgm:pt modelId="{A60972BD-058A-4B9A-AD5C-6A002D4AECC6}" type="pres">
      <dgm:prSet presAssocID="{2DCA2B5C-005C-4AB0-9ED8-7AEC0EEB1523}" presName="hierRoot2" presStyleCnt="0">
        <dgm:presLayoutVars>
          <dgm:hierBranch val="init"/>
        </dgm:presLayoutVars>
      </dgm:prSet>
      <dgm:spPr/>
    </dgm:pt>
    <dgm:pt modelId="{4CBE49F1-58D3-4FF2-AC0C-F6830D69583D}" type="pres">
      <dgm:prSet presAssocID="{2DCA2B5C-005C-4AB0-9ED8-7AEC0EEB1523}" presName="rootComposite" presStyleCnt="0"/>
      <dgm:spPr/>
    </dgm:pt>
    <dgm:pt modelId="{1EC6ACAA-6C13-4B0C-B2A2-12362E09F478}" type="pres">
      <dgm:prSet presAssocID="{2DCA2B5C-005C-4AB0-9ED8-7AEC0EEB1523}" presName="rootText" presStyleLbl="node3" presStyleIdx="1" presStyleCnt="3">
        <dgm:presLayoutVars>
          <dgm:chPref val="3"/>
        </dgm:presLayoutVars>
      </dgm:prSet>
      <dgm:spPr/>
    </dgm:pt>
    <dgm:pt modelId="{17A9D26E-0D05-4633-8F9F-FE62F378C438}" type="pres">
      <dgm:prSet presAssocID="{2DCA2B5C-005C-4AB0-9ED8-7AEC0EEB1523}" presName="rootConnector" presStyleLbl="node3" presStyleIdx="1" presStyleCnt="3"/>
      <dgm:spPr/>
    </dgm:pt>
    <dgm:pt modelId="{8FD738E0-E738-401F-ADEF-A9FDC1F597BB}" type="pres">
      <dgm:prSet presAssocID="{2DCA2B5C-005C-4AB0-9ED8-7AEC0EEB1523}" presName="hierChild4" presStyleCnt="0"/>
      <dgm:spPr/>
    </dgm:pt>
    <dgm:pt modelId="{64415928-29B9-492B-93AC-96C9CE61AAB2}" type="pres">
      <dgm:prSet presAssocID="{2DCA2B5C-005C-4AB0-9ED8-7AEC0EEB1523}" presName="hierChild5" presStyleCnt="0"/>
      <dgm:spPr/>
    </dgm:pt>
    <dgm:pt modelId="{A0CB90CA-0A74-48A8-AAC2-CC29E948C339}" type="pres">
      <dgm:prSet presAssocID="{4DE9C598-B23B-4383-915B-55E3A905EC09}" presName="hierChild5" presStyleCnt="0"/>
      <dgm:spPr/>
    </dgm:pt>
    <dgm:pt modelId="{14A9A8EC-E304-45E9-9068-F45F4CB245AB}" type="pres">
      <dgm:prSet presAssocID="{F92BA4C8-D8E7-4F76-9AE8-619682ED5A87}" presName="Name37" presStyleLbl="parChTrans1D2" presStyleIdx="2" presStyleCnt="5"/>
      <dgm:spPr/>
    </dgm:pt>
    <dgm:pt modelId="{BD3DE056-2EBB-4E25-84B8-2DE15102912B}" type="pres">
      <dgm:prSet presAssocID="{4A4E3E50-38C2-4C3C-AE96-953BA26A11C9}" presName="hierRoot2" presStyleCnt="0">
        <dgm:presLayoutVars>
          <dgm:hierBranch val="init"/>
        </dgm:presLayoutVars>
      </dgm:prSet>
      <dgm:spPr/>
    </dgm:pt>
    <dgm:pt modelId="{071E1018-40CB-499D-B08B-42FC604A2BF1}" type="pres">
      <dgm:prSet presAssocID="{4A4E3E50-38C2-4C3C-AE96-953BA26A11C9}" presName="rootComposite" presStyleCnt="0"/>
      <dgm:spPr/>
    </dgm:pt>
    <dgm:pt modelId="{D1CE5E42-55FD-4B71-82CF-76BD64989542}" type="pres">
      <dgm:prSet presAssocID="{4A4E3E50-38C2-4C3C-AE96-953BA26A11C9}" presName="rootText" presStyleLbl="node2" presStyleIdx="2" presStyleCnt="4">
        <dgm:presLayoutVars>
          <dgm:chPref val="3"/>
        </dgm:presLayoutVars>
      </dgm:prSet>
      <dgm:spPr/>
    </dgm:pt>
    <dgm:pt modelId="{1C39C35D-1F66-46F3-902D-DB2B12FCB74A}" type="pres">
      <dgm:prSet presAssocID="{4A4E3E50-38C2-4C3C-AE96-953BA26A11C9}" presName="rootConnector" presStyleLbl="node2" presStyleIdx="2" presStyleCnt="4"/>
      <dgm:spPr/>
    </dgm:pt>
    <dgm:pt modelId="{B74214EE-174A-4B67-BFF7-EB9180796C57}" type="pres">
      <dgm:prSet presAssocID="{4A4E3E50-38C2-4C3C-AE96-953BA26A11C9}" presName="hierChild4" presStyleCnt="0"/>
      <dgm:spPr/>
    </dgm:pt>
    <dgm:pt modelId="{373D317A-1D69-40FC-ADA1-AD84C124F8E8}" type="pres">
      <dgm:prSet presAssocID="{0CB01EF3-0250-43F6-ADF1-67F773C2FA33}" presName="Name37" presStyleLbl="parChTrans1D3" presStyleIdx="2" presStyleCnt="3"/>
      <dgm:spPr/>
    </dgm:pt>
    <dgm:pt modelId="{50D59797-BDD8-4C4B-A0D4-DC0A7314032C}" type="pres">
      <dgm:prSet presAssocID="{8F73D201-7ACA-441A-9D2C-760C566D5EF0}" presName="hierRoot2" presStyleCnt="0">
        <dgm:presLayoutVars>
          <dgm:hierBranch val="init"/>
        </dgm:presLayoutVars>
      </dgm:prSet>
      <dgm:spPr/>
    </dgm:pt>
    <dgm:pt modelId="{519D372B-4ED2-435C-965C-A8FBB4AF4F3F}" type="pres">
      <dgm:prSet presAssocID="{8F73D201-7ACA-441A-9D2C-760C566D5EF0}" presName="rootComposite" presStyleCnt="0"/>
      <dgm:spPr/>
    </dgm:pt>
    <dgm:pt modelId="{97586D78-C0E7-4949-A6B3-1250AF651E08}" type="pres">
      <dgm:prSet presAssocID="{8F73D201-7ACA-441A-9D2C-760C566D5EF0}" presName="rootText" presStyleLbl="node3" presStyleIdx="2" presStyleCnt="3">
        <dgm:presLayoutVars>
          <dgm:chPref val="3"/>
        </dgm:presLayoutVars>
      </dgm:prSet>
      <dgm:spPr/>
    </dgm:pt>
    <dgm:pt modelId="{416A45C7-397E-49F9-89FF-E4CE48662671}" type="pres">
      <dgm:prSet presAssocID="{8F73D201-7ACA-441A-9D2C-760C566D5EF0}" presName="rootConnector" presStyleLbl="node3" presStyleIdx="2" presStyleCnt="3"/>
      <dgm:spPr/>
    </dgm:pt>
    <dgm:pt modelId="{C88DBC63-464E-42A9-9F96-A25EFA461288}" type="pres">
      <dgm:prSet presAssocID="{8F73D201-7ACA-441A-9D2C-760C566D5EF0}" presName="hierChild4" presStyleCnt="0"/>
      <dgm:spPr/>
    </dgm:pt>
    <dgm:pt modelId="{6F2803E2-F582-4FC0-9A21-A74322956FF4}" type="pres">
      <dgm:prSet presAssocID="{8F73D201-7ACA-441A-9D2C-760C566D5EF0}" presName="hierChild5" presStyleCnt="0"/>
      <dgm:spPr/>
    </dgm:pt>
    <dgm:pt modelId="{EAFBA4FD-6459-4D93-AE7A-610E283A8BDA}" type="pres">
      <dgm:prSet presAssocID="{4A4E3E50-38C2-4C3C-AE96-953BA26A11C9}" presName="hierChild5" presStyleCnt="0"/>
      <dgm:spPr/>
    </dgm:pt>
    <dgm:pt modelId="{394F3EE7-089C-4504-8922-E4E699B24DF2}" type="pres">
      <dgm:prSet presAssocID="{B9B22E88-F913-4043-9BC5-F9B1CCA733FC}" presName="Name37" presStyleLbl="parChTrans1D2" presStyleIdx="3" presStyleCnt="5"/>
      <dgm:spPr/>
    </dgm:pt>
    <dgm:pt modelId="{AA1B1964-A35F-460A-A55D-6BE2E0B75495}" type="pres">
      <dgm:prSet presAssocID="{2654D260-BC3B-4922-97BF-677812103670}" presName="hierRoot2" presStyleCnt="0">
        <dgm:presLayoutVars>
          <dgm:hierBranch val="init"/>
        </dgm:presLayoutVars>
      </dgm:prSet>
      <dgm:spPr/>
    </dgm:pt>
    <dgm:pt modelId="{F26490A4-A517-4F40-AF68-52DB53833656}" type="pres">
      <dgm:prSet presAssocID="{2654D260-BC3B-4922-97BF-677812103670}" presName="rootComposite" presStyleCnt="0"/>
      <dgm:spPr/>
    </dgm:pt>
    <dgm:pt modelId="{7488C299-7F30-4BA0-9543-9C6BAB9F6830}" type="pres">
      <dgm:prSet presAssocID="{2654D260-BC3B-4922-97BF-677812103670}" presName="rootText" presStyleLbl="node2" presStyleIdx="3" presStyleCnt="4">
        <dgm:presLayoutVars>
          <dgm:chPref val="3"/>
        </dgm:presLayoutVars>
      </dgm:prSet>
      <dgm:spPr/>
    </dgm:pt>
    <dgm:pt modelId="{FBBF1A53-C595-4309-A6CE-30F148804306}" type="pres">
      <dgm:prSet presAssocID="{2654D260-BC3B-4922-97BF-677812103670}" presName="rootConnector" presStyleLbl="node2" presStyleIdx="3" presStyleCnt="4"/>
      <dgm:spPr/>
    </dgm:pt>
    <dgm:pt modelId="{A9F5D060-01A4-452E-B248-8B06F9D555A7}" type="pres">
      <dgm:prSet presAssocID="{2654D260-BC3B-4922-97BF-677812103670}" presName="hierChild4" presStyleCnt="0"/>
      <dgm:spPr/>
    </dgm:pt>
    <dgm:pt modelId="{00357B34-5508-4E5F-AEF9-01B6E67504D8}" type="pres">
      <dgm:prSet presAssocID="{2654D260-BC3B-4922-97BF-677812103670}" presName="hierChild5" presStyleCnt="0"/>
      <dgm:spPr/>
    </dgm:pt>
    <dgm:pt modelId="{474C996E-01CB-4431-A547-5B275B79C962}" type="pres">
      <dgm:prSet presAssocID="{B11103E8-CD81-40BE-B579-4FCAB035D7D0}" presName="hierChild3" presStyleCnt="0"/>
      <dgm:spPr/>
    </dgm:pt>
    <dgm:pt modelId="{DD0B955A-F920-43F6-A105-8DC72E938093}" type="pres">
      <dgm:prSet presAssocID="{F5961BDC-783E-4C07-BC92-9011F5BBD285}" presName="Name111" presStyleLbl="parChTrans1D2" presStyleIdx="4" presStyleCnt="5"/>
      <dgm:spPr/>
    </dgm:pt>
    <dgm:pt modelId="{BE10FF0F-A5A4-4A0C-98F3-0FA79B9EF795}" type="pres">
      <dgm:prSet presAssocID="{1763EED3-26D7-4B0E-B022-1B72A013A70C}" presName="hierRoot3" presStyleCnt="0">
        <dgm:presLayoutVars>
          <dgm:hierBranch val="init"/>
        </dgm:presLayoutVars>
      </dgm:prSet>
      <dgm:spPr/>
    </dgm:pt>
    <dgm:pt modelId="{B9EF338E-7E74-4DF2-A775-A806ABE2D385}" type="pres">
      <dgm:prSet presAssocID="{1763EED3-26D7-4B0E-B022-1B72A013A70C}" presName="rootComposite3" presStyleCnt="0"/>
      <dgm:spPr/>
    </dgm:pt>
    <dgm:pt modelId="{46D7ED5A-3427-482B-AB77-4C217BA9D7F3}" type="pres">
      <dgm:prSet presAssocID="{1763EED3-26D7-4B0E-B022-1B72A013A70C}" presName="rootText3" presStyleLbl="asst1" presStyleIdx="0" presStyleCnt="1">
        <dgm:presLayoutVars>
          <dgm:chPref val="3"/>
        </dgm:presLayoutVars>
      </dgm:prSet>
      <dgm:spPr/>
    </dgm:pt>
    <dgm:pt modelId="{5E439EFB-A256-4224-A929-24C9E4D20BA0}" type="pres">
      <dgm:prSet presAssocID="{1763EED3-26D7-4B0E-B022-1B72A013A70C}" presName="rootConnector3" presStyleLbl="asst1" presStyleIdx="0" presStyleCnt="1"/>
      <dgm:spPr/>
    </dgm:pt>
    <dgm:pt modelId="{20CC9EAD-ADE4-48CF-97F0-3644772DC976}" type="pres">
      <dgm:prSet presAssocID="{1763EED3-26D7-4B0E-B022-1B72A013A70C}" presName="hierChild6" presStyleCnt="0"/>
      <dgm:spPr/>
    </dgm:pt>
    <dgm:pt modelId="{14EEF764-35A8-4088-89E0-C361E9D5F6C5}" type="pres">
      <dgm:prSet presAssocID="{1763EED3-26D7-4B0E-B022-1B72A013A70C}" presName="hierChild7" presStyleCnt="0"/>
      <dgm:spPr/>
    </dgm:pt>
  </dgm:ptLst>
  <dgm:cxnLst>
    <dgm:cxn modelId="{72621D00-C630-4B99-8D79-0932A2C2A987}" type="presOf" srcId="{FA51A397-CE4A-487C-9982-DA98C2433107}" destId="{FDC30E43-5367-4C6E-8699-C74CFBF3EF45}" srcOrd="1" destOrd="0" presId="urn:microsoft.com/office/officeart/2005/8/layout/orgChart1"/>
    <dgm:cxn modelId="{EB440E07-E14C-423D-B6AE-231F186EE637}" srcId="{4DE9C598-B23B-4383-915B-55E3A905EC09}" destId="{2DCA2B5C-005C-4AB0-9ED8-7AEC0EEB1523}" srcOrd="0" destOrd="0" parTransId="{E49EA411-7B15-4F16-9D99-B242965618D2}" sibTransId="{579277D7-5456-49EE-9E6C-0F93610E4395}"/>
    <dgm:cxn modelId="{04B3A00D-99BB-46D8-A815-D89579BAEB2A}" type="presOf" srcId="{1763EED3-26D7-4B0E-B022-1B72A013A70C}" destId="{5E439EFB-A256-4224-A929-24C9E4D20BA0}" srcOrd="1" destOrd="0" presId="urn:microsoft.com/office/officeart/2005/8/layout/orgChart1"/>
    <dgm:cxn modelId="{D2E83A1B-12CE-4B6F-AAFB-14A97A780A30}" type="presOf" srcId="{F510CF4C-262C-41FA-808C-7AAE0572504A}" destId="{7C67C4A7-88E6-47EA-BB4D-B3A217A40DC4}" srcOrd="0" destOrd="0" presId="urn:microsoft.com/office/officeart/2005/8/layout/orgChart1"/>
    <dgm:cxn modelId="{24BCCF1F-FFF9-4C1B-B9E2-4C62A543ED60}" srcId="{B11103E8-CD81-40BE-B579-4FCAB035D7D0}" destId="{F5DB1430-E849-4A67-BCD3-028245B3E3AF}" srcOrd="0" destOrd="0" parTransId="{81654E97-7E1A-468A-A4BE-C1A2E807DAF9}" sibTransId="{A6D5F59C-E942-459D-80CB-B31DCD4E71B4}"/>
    <dgm:cxn modelId="{1A28092A-6891-4E45-AEE5-DA8B5034C4D2}" type="presOf" srcId="{FA51A397-CE4A-487C-9982-DA98C2433107}" destId="{1CF2E7FD-D866-4713-A7F4-39ED20E73034}" srcOrd="0" destOrd="0" presId="urn:microsoft.com/office/officeart/2005/8/layout/orgChart1"/>
    <dgm:cxn modelId="{91054E33-B9C3-4B75-8D9D-BDF716354CFB}" type="presOf" srcId="{8F73D201-7ACA-441A-9D2C-760C566D5EF0}" destId="{416A45C7-397E-49F9-89FF-E4CE48662671}" srcOrd="1" destOrd="0" presId="urn:microsoft.com/office/officeart/2005/8/layout/orgChart1"/>
    <dgm:cxn modelId="{FEA98734-1747-4CEE-B793-B4E474407AE9}" srcId="{B11103E8-CD81-40BE-B579-4FCAB035D7D0}" destId="{2654D260-BC3B-4922-97BF-677812103670}" srcOrd="3" destOrd="0" parTransId="{B9B22E88-F913-4043-9BC5-F9B1CCA733FC}" sibTransId="{769C5620-3817-48D2-BAE9-B3E5AAE1AC9E}"/>
    <dgm:cxn modelId="{446C563F-9FC4-41FC-B687-1FC72350DD62}" type="presOf" srcId="{8F73D201-7ACA-441A-9D2C-760C566D5EF0}" destId="{97586D78-C0E7-4949-A6B3-1250AF651E08}" srcOrd="0" destOrd="0" presId="urn:microsoft.com/office/officeart/2005/8/layout/orgChart1"/>
    <dgm:cxn modelId="{2E098D5E-9D68-44A3-9389-ABA5F275E706}" type="presOf" srcId="{F5DB1430-E849-4A67-BCD3-028245B3E3AF}" destId="{FDC3FC85-2E98-47F2-BB12-3B4BCF508474}" srcOrd="0" destOrd="0" presId="urn:microsoft.com/office/officeart/2005/8/layout/orgChart1"/>
    <dgm:cxn modelId="{E16E9E62-3269-4E3D-8A7F-A4B7663BAC54}" type="presOf" srcId="{4A4E3E50-38C2-4C3C-AE96-953BA26A11C9}" destId="{1C39C35D-1F66-46F3-902D-DB2B12FCB74A}" srcOrd="1" destOrd="0" presId="urn:microsoft.com/office/officeart/2005/8/layout/orgChart1"/>
    <dgm:cxn modelId="{A9160E47-BBD4-4DE8-8897-CAA192BB7B79}" type="presOf" srcId="{EC376E4E-E648-41DA-86DB-8DA8BA5FAEC7}" destId="{0F49E2BF-6866-44CF-B24B-32B6862D6699}" srcOrd="0" destOrd="0" presId="urn:microsoft.com/office/officeart/2005/8/layout/orgChart1"/>
    <dgm:cxn modelId="{3D2DDF72-BDC9-44F0-9F5A-B9456577BD44}" type="presOf" srcId="{8F3C6AC4-A53B-4B83-A481-13534CEBBE7D}" destId="{EDF01B5D-1599-4826-8837-8B9941DF9012}" srcOrd="0" destOrd="0" presId="urn:microsoft.com/office/officeart/2005/8/layout/orgChart1"/>
    <dgm:cxn modelId="{A9E7717A-9483-4849-B174-84717C2CA23E}" srcId="{F510CF4C-262C-41FA-808C-7AAE0572504A}" destId="{FA51A397-CE4A-487C-9982-DA98C2433107}" srcOrd="0" destOrd="0" parTransId="{89BCD3EB-95CC-4D33-B21C-B91756053C83}" sibTransId="{098ADB4B-0B0F-4044-BCA6-641270131027}"/>
    <dgm:cxn modelId="{E604EC5A-A939-4FFC-82CD-932955E85032}" type="presOf" srcId="{B11103E8-CD81-40BE-B579-4FCAB035D7D0}" destId="{68092A21-05C6-4490-A255-99DCBD88CD3F}" srcOrd="0" destOrd="0" presId="urn:microsoft.com/office/officeart/2005/8/layout/orgChart1"/>
    <dgm:cxn modelId="{9BEAAF7F-E8BC-4EE0-8111-C7A38CB03CB6}" type="presOf" srcId="{2654D260-BC3B-4922-97BF-677812103670}" destId="{7488C299-7F30-4BA0-9543-9C6BAB9F6830}" srcOrd="0" destOrd="0" presId="urn:microsoft.com/office/officeart/2005/8/layout/orgChart1"/>
    <dgm:cxn modelId="{49F52486-1418-4B23-B2B2-1FC2DF43287F}" type="presOf" srcId="{2DCA2B5C-005C-4AB0-9ED8-7AEC0EEB1523}" destId="{1EC6ACAA-6C13-4B0C-B2A2-12362E09F478}" srcOrd="0" destOrd="0" presId="urn:microsoft.com/office/officeart/2005/8/layout/orgChart1"/>
    <dgm:cxn modelId="{B9E78486-AD9B-4008-8328-5EBE08F4BFF4}" type="presOf" srcId="{B11103E8-CD81-40BE-B579-4FCAB035D7D0}" destId="{25C0B208-DA88-4DA8-AD6D-76732DDFF413}" srcOrd="1" destOrd="0" presId="urn:microsoft.com/office/officeart/2005/8/layout/orgChart1"/>
    <dgm:cxn modelId="{139D7F8F-0434-488B-92D6-9C1131BEF365}" type="presOf" srcId="{F510CF4C-262C-41FA-808C-7AAE0572504A}" destId="{D627C611-BC96-407D-BE41-440220DA915A}" srcOrd="1" destOrd="0" presId="urn:microsoft.com/office/officeart/2005/8/layout/orgChart1"/>
    <dgm:cxn modelId="{909F9790-969F-4EBC-B8F3-0D35ACBC0D5C}" srcId="{B11103E8-CD81-40BE-B579-4FCAB035D7D0}" destId="{4DE9C598-B23B-4383-915B-55E3A905EC09}" srcOrd="1" destOrd="0" parTransId="{8F3C6AC4-A53B-4B83-A481-13534CEBBE7D}" sibTransId="{F02FEB7E-1FF2-4F4C-AAA3-981FB56FC271}"/>
    <dgm:cxn modelId="{DC59D292-E833-41A6-9126-A83665BB2C33}" type="presOf" srcId="{F5DB1430-E849-4A67-BCD3-028245B3E3AF}" destId="{CF219D60-2175-46D4-94B3-F44B0BFE8F26}" srcOrd="1" destOrd="0" presId="urn:microsoft.com/office/officeart/2005/8/layout/orgChart1"/>
    <dgm:cxn modelId="{5C7B2493-0BA4-4B78-9E30-A72C1791A24E}" type="presOf" srcId="{F5961BDC-783E-4C07-BC92-9011F5BBD285}" destId="{DD0B955A-F920-43F6-A105-8DC72E938093}" srcOrd="0" destOrd="0" presId="urn:microsoft.com/office/officeart/2005/8/layout/orgChart1"/>
    <dgm:cxn modelId="{2AF4C29D-E8EF-4E20-A116-EF089F629D12}" type="presOf" srcId="{38B6EE4E-CF7A-496E-AD09-5C210EF23235}" destId="{7CE89BF6-98A7-4626-9AA4-2697D6BB12AE}" srcOrd="0" destOrd="0" presId="urn:microsoft.com/office/officeart/2005/8/layout/orgChart1"/>
    <dgm:cxn modelId="{947FFAA4-F247-4A0D-A8B5-F0F580AEF46A}" type="presOf" srcId="{E49EA411-7B15-4F16-9D99-B242965618D2}" destId="{73E29024-1751-43C2-BD28-509F244F4E79}" srcOrd="0" destOrd="0" presId="urn:microsoft.com/office/officeart/2005/8/layout/orgChart1"/>
    <dgm:cxn modelId="{FDBB5EA7-B5C2-4E97-934F-75B4625B95ED}" type="presOf" srcId="{4DE9C598-B23B-4383-915B-55E3A905EC09}" destId="{21258073-DEC0-4755-ACCC-144487DA195A}" srcOrd="1" destOrd="0" presId="urn:microsoft.com/office/officeart/2005/8/layout/orgChart1"/>
    <dgm:cxn modelId="{AB474DA8-6F87-498B-B525-97BCC8993465}" srcId="{4A4E3E50-38C2-4C3C-AE96-953BA26A11C9}" destId="{8F73D201-7ACA-441A-9D2C-760C566D5EF0}" srcOrd="0" destOrd="0" parTransId="{0CB01EF3-0250-43F6-ADF1-67F773C2FA33}" sibTransId="{A7672935-1159-45BC-82D4-09A9964206F2}"/>
    <dgm:cxn modelId="{4F3AC0A8-4ABD-44F4-A985-128DFAE2366A}" type="presOf" srcId="{81654E97-7E1A-468A-A4BE-C1A2E807DAF9}" destId="{81E0BEFF-80BD-4521-BF7A-9DFD1535DC55}" srcOrd="0" destOrd="0" presId="urn:microsoft.com/office/officeart/2005/8/layout/orgChart1"/>
    <dgm:cxn modelId="{169577A9-2FA2-4D9B-B2B3-3293E28A18B5}" srcId="{EC376E4E-E648-41DA-86DB-8DA8BA5FAEC7}" destId="{B11103E8-CD81-40BE-B579-4FCAB035D7D0}" srcOrd="0" destOrd="0" parTransId="{8EAAB40C-C46B-4763-9B19-143C18560BB8}" sibTransId="{066CED9E-DDC2-4B20-81DF-84AEF02375EA}"/>
    <dgm:cxn modelId="{DB621BB4-1721-46CA-9C90-60643B419F26}" srcId="{B11103E8-CD81-40BE-B579-4FCAB035D7D0}" destId="{1763EED3-26D7-4B0E-B022-1B72A013A70C}" srcOrd="4" destOrd="0" parTransId="{F5961BDC-783E-4C07-BC92-9011F5BBD285}" sibTransId="{8B6F1219-C0C9-42EE-A202-422710B569C5}"/>
    <dgm:cxn modelId="{2D757EB9-7E17-452D-BBA9-55DF61A3B4DC}" type="presOf" srcId="{F92BA4C8-D8E7-4F76-9AE8-619682ED5A87}" destId="{14A9A8EC-E304-45E9-9068-F45F4CB245AB}" srcOrd="0" destOrd="0" presId="urn:microsoft.com/office/officeart/2005/8/layout/orgChart1"/>
    <dgm:cxn modelId="{F5C728BF-6F61-4111-992F-A9C471366EE2}" type="presOf" srcId="{1763EED3-26D7-4B0E-B022-1B72A013A70C}" destId="{46D7ED5A-3427-482B-AB77-4C217BA9D7F3}" srcOrd="0" destOrd="0" presId="urn:microsoft.com/office/officeart/2005/8/layout/orgChart1"/>
    <dgm:cxn modelId="{6728BEC1-5696-4885-BC1F-6477DBA39B17}" type="presOf" srcId="{4A4E3E50-38C2-4C3C-AE96-953BA26A11C9}" destId="{D1CE5E42-55FD-4B71-82CF-76BD64989542}" srcOrd="0" destOrd="0" presId="urn:microsoft.com/office/officeart/2005/8/layout/orgChart1"/>
    <dgm:cxn modelId="{1AA2E2C8-F3A6-4F5D-9181-6964EC056CC4}" type="presOf" srcId="{B9B22E88-F913-4043-9BC5-F9B1CCA733FC}" destId="{394F3EE7-089C-4504-8922-E4E699B24DF2}" srcOrd="0" destOrd="0" presId="urn:microsoft.com/office/officeart/2005/8/layout/orgChart1"/>
    <dgm:cxn modelId="{84F5D7CB-AADC-4B4E-A514-2103E22BF2FB}" type="presOf" srcId="{2DCA2B5C-005C-4AB0-9ED8-7AEC0EEB1523}" destId="{17A9D26E-0D05-4633-8F9F-FE62F378C438}" srcOrd="1" destOrd="0" presId="urn:microsoft.com/office/officeart/2005/8/layout/orgChart1"/>
    <dgm:cxn modelId="{DACCD7D4-32F6-466B-AA76-4A0595062971}" type="presOf" srcId="{0CB01EF3-0250-43F6-ADF1-67F773C2FA33}" destId="{373D317A-1D69-40FC-ADA1-AD84C124F8E8}" srcOrd="0" destOrd="0" presId="urn:microsoft.com/office/officeart/2005/8/layout/orgChart1"/>
    <dgm:cxn modelId="{11C796D8-8370-4E09-959A-A32D3D26EE39}" type="presOf" srcId="{89BCD3EB-95CC-4D33-B21C-B91756053C83}" destId="{EAFE6B93-E68B-4754-B8BC-CC3D81BB724A}" srcOrd="0" destOrd="0" presId="urn:microsoft.com/office/officeart/2005/8/layout/orgChart1"/>
    <dgm:cxn modelId="{F1DC65E4-3406-49EF-8BD7-3B43D972B953}" srcId="{B11103E8-CD81-40BE-B579-4FCAB035D7D0}" destId="{4A4E3E50-38C2-4C3C-AE96-953BA26A11C9}" srcOrd="2" destOrd="0" parTransId="{F92BA4C8-D8E7-4F76-9AE8-619682ED5A87}" sibTransId="{F4856804-261D-4CA9-AEA7-CB9CCF3B24D3}"/>
    <dgm:cxn modelId="{8FE11FE9-0456-4041-A4F1-3085B9E4798C}" type="presOf" srcId="{4DE9C598-B23B-4383-915B-55E3A905EC09}" destId="{B11FC6EF-6B8B-4CCD-B933-0C86ACE2D1F2}" srcOrd="0" destOrd="0" presId="urn:microsoft.com/office/officeart/2005/8/layout/orgChart1"/>
    <dgm:cxn modelId="{ABF184EC-7A11-46C9-ADD8-CB9CD1549C2F}" srcId="{F5DB1430-E849-4A67-BCD3-028245B3E3AF}" destId="{F510CF4C-262C-41FA-808C-7AAE0572504A}" srcOrd="0" destOrd="0" parTransId="{38B6EE4E-CF7A-496E-AD09-5C210EF23235}" sibTransId="{B8E1BEE9-8EAF-4657-9EA5-7ED8D3D64C52}"/>
    <dgm:cxn modelId="{011BB1F1-F7CA-49E7-8CBD-D106DB508A14}" type="presOf" srcId="{2654D260-BC3B-4922-97BF-677812103670}" destId="{FBBF1A53-C595-4309-A6CE-30F148804306}" srcOrd="1" destOrd="0" presId="urn:microsoft.com/office/officeart/2005/8/layout/orgChart1"/>
    <dgm:cxn modelId="{98971CA1-B4DA-44F9-8C7E-4C1BC92BDFA1}" type="presParOf" srcId="{0F49E2BF-6866-44CF-B24B-32B6862D6699}" destId="{7139CE51-AF42-4E87-AFFE-F3FE9320FE5C}" srcOrd="0" destOrd="0" presId="urn:microsoft.com/office/officeart/2005/8/layout/orgChart1"/>
    <dgm:cxn modelId="{B0BAEC11-7F15-4200-8793-3A879923D7E3}" type="presParOf" srcId="{7139CE51-AF42-4E87-AFFE-F3FE9320FE5C}" destId="{1403B826-1BD2-42A4-8BB8-BC50457DAB85}" srcOrd="0" destOrd="0" presId="urn:microsoft.com/office/officeart/2005/8/layout/orgChart1"/>
    <dgm:cxn modelId="{CCA51C2F-FCE3-442E-8F9D-7E07A1D62489}" type="presParOf" srcId="{1403B826-1BD2-42A4-8BB8-BC50457DAB85}" destId="{68092A21-05C6-4490-A255-99DCBD88CD3F}" srcOrd="0" destOrd="0" presId="urn:microsoft.com/office/officeart/2005/8/layout/orgChart1"/>
    <dgm:cxn modelId="{0789A57A-3A2E-468B-B564-6E4F5B1ACB5D}" type="presParOf" srcId="{1403B826-1BD2-42A4-8BB8-BC50457DAB85}" destId="{25C0B208-DA88-4DA8-AD6D-76732DDFF413}" srcOrd="1" destOrd="0" presId="urn:microsoft.com/office/officeart/2005/8/layout/orgChart1"/>
    <dgm:cxn modelId="{1E152B09-72B6-462D-8FF4-613C8EF51D07}" type="presParOf" srcId="{7139CE51-AF42-4E87-AFFE-F3FE9320FE5C}" destId="{CC1DAF57-EF67-46D5-8F7C-11490602A98D}" srcOrd="1" destOrd="0" presId="urn:microsoft.com/office/officeart/2005/8/layout/orgChart1"/>
    <dgm:cxn modelId="{09464E8D-DAC2-4BB8-8096-385030C55427}" type="presParOf" srcId="{CC1DAF57-EF67-46D5-8F7C-11490602A98D}" destId="{81E0BEFF-80BD-4521-BF7A-9DFD1535DC55}" srcOrd="0" destOrd="0" presId="urn:microsoft.com/office/officeart/2005/8/layout/orgChart1"/>
    <dgm:cxn modelId="{AD56731C-D315-4EAD-8D3A-9FBA777D3AEB}" type="presParOf" srcId="{CC1DAF57-EF67-46D5-8F7C-11490602A98D}" destId="{D6BD85A0-EFC2-4B22-BD8A-35DA3C62D918}" srcOrd="1" destOrd="0" presId="urn:microsoft.com/office/officeart/2005/8/layout/orgChart1"/>
    <dgm:cxn modelId="{84C41B59-2328-4D7F-AD6B-F3EB4C274C51}" type="presParOf" srcId="{D6BD85A0-EFC2-4B22-BD8A-35DA3C62D918}" destId="{E94EF1A5-382C-4B88-925B-3ECB4CD4927D}" srcOrd="0" destOrd="0" presId="urn:microsoft.com/office/officeart/2005/8/layout/orgChart1"/>
    <dgm:cxn modelId="{95298960-2F6A-4A55-8CDE-4B8A8FEE990B}" type="presParOf" srcId="{E94EF1A5-382C-4B88-925B-3ECB4CD4927D}" destId="{FDC3FC85-2E98-47F2-BB12-3B4BCF508474}" srcOrd="0" destOrd="0" presId="urn:microsoft.com/office/officeart/2005/8/layout/orgChart1"/>
    <dgm:cxn modelId="{885EDD58-0D28-49A7-8FB3-6BE497149F1D}" type="presParOf" srcId="{E94EF1A5-382C-4B88-925B-3ECB4CD4927D}" destId="{CF219D60-2175-46D4-94B3-F44B0BFE8F26}" srcOrd="1" destOrd="0" presId="urn:microsoft.com/office/officeart/2005/8/layout/orgChart1"/>
    <dgm:cxn modelId="{73A61F2F-2E5D-4FB9-8365-AC9C5AC5DEE1}" type="presParOf" srcId="{D6BD85A0-EFC2-4B22-BD8A-35DA3C62D918}" destId="{8FBA81B6-C922-41E7-8A85-5C859BEA3875}" srcOrd="1" destOrd="0" presId="urn:microsoft.com/office/officeart/2005/8/layout/orgChart1"/>
    <dgm:cxn modelId="{EA346940-45F9-4733-A16D-FE4F31C40C7D}" type="presParOf" srcId="{8FBA81B6-C922-41E7-8A85-5C859BEA3875}" destId="{7CE89BF6-98A7-4626-9AA4-2697D6BB12AE}" srcOrd="0" destOrd="0" presId="urn:microsoft.com/office/officeart/2005/8/layout/orgChart1"/>
    <dgm:cxn modelId="{99690D20-5790-4E46-9665-3E3E59C4624C}" type="presParOf" srcId="{8FBA81B6-C922-41E7-8A85-5C859BEA3875}" destId="{F6653F93-128D-452F-B38E-6C56779E679D}" srcOrd="1" destOrd="0" presId="urn:microsoft.com/office/officeart/2005/8/layout/orgChart1"/>
    <dgm:cxn modelId="{C828F38A-8FF5-4920-8E1F-E9C1C755DE4F}" type="presParOf" srcId="{F6653F93-128D-452F-B38E-6C56779E679D}" destId="{54F646A0-4826-4205-9657-5B407E3289F3}" srcOrd="0" destOrd="0" presId="urn:microsoft.com/office/officeart/2005/8/layout/orgChart1"/>
    <dgm:cxn modelId="{8A8BE835-3243-47E4-A91A-388EC7744685}" type="presParOf" srcId="{54F646A0-4826-4205-9657-5B407E3289F3}" destId="{7C67C4A7-88E6-47EA-BB4D-B3A217A40DC4}" srcOrd="0" destOrd="0" presId="urn:microsoft.com/office/officeart/2005/8/layout/orgChart1"/>
    <dgm:cxn modelId="{C2580405-6754-4955-89FC-98AA4E5983D2}" type="presParOf" srcId="{54F646A0-4826-4205-9657-5B407E3289F3}" destId="{D627C611-BC96-407D-BE41-440220DA915A}" srcOrd="1" destOrd="0" presId="urn:microsoft.com/office/officeart/2005/8/layout/orgChart1"/>
    <dgm:cxn modelId="{E8A2D41A-3D88-467B-8509-A16FC4DDADC0}" type="presParOf" srcId="{F6653F93-128D-452F-B38E-6C56779E679D}" destId="{7915EDC3-48C7-4FCF-B283-6255A6C9FB0D}" srcOrd="1" destOrd="0" presId="urn:microsoft.com/office/officeart/2005/8/layout/orgChart1"/>
    <dgm:cxn modelId="{3E8E8EA4-D68F-4135-86A6-76DD8195C53D}" type="presParOf" srcId="{7915EDC3-48C7-4FCF-B283-6255A6C9FB0D}" destId="{EAFE6B93-E68B-4754-B8BC-CC3D81BB724A}" srcOrd="0" destOrd="0" presId="urn:microsoft.com/office/officeart/2005/8/layout/orgChart1"/>
    <dgm:cxn modelId="{030C8559-D09D-48FA-A302-DDB7F30389A4}" type="presParOf" srcId="{7915EDC3-48C7-4FCF-B283-6255A6C9FB0D}" destId="{AA32F3A6-9706-415B-B32B-6DDCD54509E6}" srcOrd="1" destOrd="0" presId="urn:microsoft.com/office/officeart/2005/8/layout/orgChart1"/>
    <dgm:cxn modelId="{2A1B6740-AC99-4E81-9B61-2F08F67341C9}" type="presParOf" srcId="{AA32F3A6-9706-415B-B32B-6DDCD54509E6}" destId="{83D65291-6467-4E44-AF72-8A5EE9109B7D}" srcOrd="0" destOrd="0" presId="urn:microsoft.com/office/officeart/2005/8/layout/orgChart1"/>
    <dgm:cxn modelId="{F03CB748-4066-4397-B639-EAB694F1E2E1}" type="presParOf" srcId="{83D65291-6467-4E44-AF72-8A5EE9109B7D}" destId="{1CF2E7FD-D866-4713-A7F4-39ED20E73034}" srcOrd="0" destOrd="0" presId="urn:microsoft.com/office/officeart/2005/8/layout/orgChart1"/>
    <dgm:cxn modelId="{9FCC2825-9BFA-4839-AB92-429B792B4327}" type="presParOf" srcId="{83D65291-6467-4E44-AF72-8A5EE9109B7D}" destId="{FDC30E43-5367-4C6E-8699-C74CFBF3EF45}" srcOrd="1" destOrd="0" presId="urn:microsoft.com/office/officeart/2005/8/layout/orgChart1"/>
    <dgm:cxn modelId="{6D0460FA-A459-4233-B9A2-390F066B6E17}" type="presParOf" srcId="{AA32F3A6-9706-415B-B32B-6DDCD54509E6}" destId="{E8F28464-6500-4B52-8866-58661DDD4829}" srcOrd="1" destOrd="0" presId="urn:microsoft.com/office/officeart/2005/8/layout/orgChart1"/>
    <dgm:cxn modelId="{8FA9BC76-CB84-4903-A895-D55B0B126AB1}" type="presParOf" srcId="{AA32F3A6-9706-415B-B32B-6DDCD54509E6}" destId="{4A000D2E-4657-4A18-888D-98D956CA8523}" srcOrd="2" destOrd="0" presId="urn:microsoft.com/office/officeart/2005/8/layout/orgChart1"/>
    <dgm:cxn modelId="{ADB29174-A5AA-4161-922A-F5B4A689E61F}" type="presParOf" srcId="{F6653F93-128D-452F-B38E-6C56779E679D}" destId="{D5587B37-42D4-4A7F-BC59-A4A5962C9B22}" srcOrd="2" destOrd="0" presId="urn:microsoft.com/office/officeart/2005/8/layout/orgChart1"/>
    <dgm:cxn modelId="{1B2D0EDA-5914-44CE-9470-6DA97E97D41F}" type="presParOf" srcId="{D6BD85A0-EFC2-4B22-BD8A-35DA3C62D918}" destId="{A9554D84-E5B3-4649-AD1D-1FE7629224F9}" srcOrd="2" destOrd="0" presId="urn:microsoft.com/office/officeart/2005/8/layout/orgChart1"/>
    <dgm:cxn modelId="{0262B8E1-685B-4446-BFA4-67FA5AABA632}" type="presParOf" srcId="{CC1DAF57-EF67-46D5-8F7C-11490602A98D}" destId="{EDF01B5D-1599-4826-8837-8B9941DF9012}" srcOrd="2" destOrd="0" presId="urn:microsoft.com/office/officeart/2005/8/layout/orgChart1"/>
    <dgm:cxn modelId="{F89FFF61-A044-4EE9-8106-D28D47EED974}" type="presParOf" srcId="{CC1DAF57-EF67-46D5-8F7C-11490602A98D}" destId="{841F0E90-9104-471D-92E4-43F0BB6C4347}" srcOrd="3" destOrd="0" presId="urn:microsoft.com/office/officeart/2005/8/layout/orgChart1"/>
    <dgm:cxn modelId="{63BDA445-6FDA-421F-9640-B870121E9EE4}" type="presParOf" srcId="{841F0E90-9104-471D-92E4-43F0BB6C4347}" destId="{2DEE1A78-55AB-46A0-801F-32847635806E}" srcOrd="0" destOrd="0" presId="urn:microsoft.com/office/officeart/2005/8/layout/orgChart1"/>
    <dgm:cxn modelId="{AA3D51E2-1A5B-4DA6-AD13-3F7FA9062692}" type="presParOf" srcId="{2DEE1A78-55AB-46A0-801F-32847635806E}" destId="{B11FC6EF-6B8B-4CCD-B933-0C86ACE2D1F2}" srcOrd="0" destOrd="0" presId="urn:microsoft.com/office/officeart/2005/8/layout/orgChart1"/>
    <dgm:cxn modelId="{E5087C8B-DFD6-4F28-A3E5-27F1B28EBD0F}" type="presParOf" srcId="{2DEE1A78-55AB-46A0-801F-32847635806E}" destId="{21258073-DEC0-4755-ACCC-144487DA195A}" srcOrd="1" destOrd="0" presId="urn:microsoft.com/office/officeart/2005/8/layout/orgChart1"/>
    <dgm:cxn modelId="{35A53C3E-DB04-40BA-83D4-88C32001E83F}" type="presParOf" srcId="{841F0E90-9104-471D-92E4-43F0BB6C4347}" destId="{8431527C-0F73-4795-A804-9AAAB10B9C50}" srcOrd="1" destOrd="0" presId="urn:microsoft.com/office/officeart/2005/8/layout/orgChart1"/>
    <dgm:cxn modelId="{1FF746FC-AC55-498C-990F-C9D2C6C954A1}" type="presParOf" srcId="{8431527C-0F73-4795-A804-9AAAB10B9C50}" destId="{73E29024-1751-43C2-BD28-509F244F4E79}" srcOrd="0" destOrd="0" presId="urn:microsoft.com/office/officeart/2005/8/layout/orgChart1"/>
    <dgm:cxn modelId="{0F4A331D-AD43-4D17-9121-3B0209D76225}" type="presParOf" srcId="{8431527C-0F73-4795-A804-9AAAB10B9C50}" destId="{A60972BD-058A-4B9A-AD5C-6A002D4AECC6}" srcOrd="1" destOrd="0" presId="urn:microsoft.com/office/officeart/2005/8/layout/orgChart1"/>
    <dgm:cxn modelId="{79C0D94D-5FC7-4210-B483-DB0E8A952634}" type="presParOf" srcId="{A60972BD-058A-4B9A-AD5C-6A002D4AECC6}" destId="{4CBE49F1-58D3-4FF2-AC0C-F6830D69583D}" srcOrd="0" destOrd="0" presId="urn:microsoft.com/office/officeart/2005/8/layout/orgChart1"/>
    <dgm:cxn modelId="{97CB8441-503A-4B35-A29D-7A0CC989D227}" type="presParOf" srcId="{4CBE49F1-58D3-4FF2-AC0C-F6830D69583D}" destId="{1EC6ACAA-6C13-4B0C-B2A2-12362E09F478}" srcOrd="0" destOrd="0" presId="urn:microsoft.com/office/officeart/2005/8/layout/orgChart1"/>
    <dgm:cxn modelId="{5F52BFD1-2DB7-4380-BF99-0EA0A0224ADE}" type="presParOf" srcId="{4CBE49F1-58D3-4FF2-AC0C-F6830D69583D}" destId="{17A9D26E-0D05-4633-8F9F-FE62F378C438}" srcOrd="1" destOrd="0" presId="urn:microsoft.com/office/officeart/2005/8/layout/orgChart1"/>
    <dgm:cxn modelId="{120AB723-4515-44A0-9A7C-AD44BA9EB2A3}" type="presParOf" srcId="{A60972BD-058A-4B9A-AD5C-6A002D4AECC6}" destId="{8FD738E0-E738-401F-ADEF-A9FDC1F597BB}" srcOrd="1" destOrd="0" presId="urn:microsoft.com/office/officeart/2005/8/layout/orgChart1"/>
    <dgm:cxn modelId="{5AC38B8A-CB13-46A2-82CC-4E66417F5376}" type="presParOf" srcId="{A60972BD-058A-4B9A-AD5C-6A002D4AECC6}" destId="{64415928-29B9-492B-93AC-96C9CE61AAB2}" srcOrd="2" destOrd="0" presId="urn:microsoft.com/office/officeart/2005/8/layout/orgChart1"/>
    <dgm:cxn modelId="{2323DBB8-F729-4110-BD66-0C9B6E737498}" type="presParOf" srcId="{841F0E90-9104-471D-92E4-43F0BB6C4347}" destId="{A0CB90CA-0A74-48A8-AAC2-CC29E948C339}" srcOrd="2" destOrd="0" presId="urn:microsoft.com/office/officeart/2005/8/layout/orgChart1"/>
    <dgm:cxn modelId="{2DC5E814-B660-4C97-95C4-A32015A0EE94}" type="presParOf" srcId="{CC1DAF57-EF67-46D5-8F7C-11490602A98D}" destId="{14A9A8EC-E304-45E9-9068-F45F4CB245AB}" srcOrd="4" destOrd="0" presId="urn:microsoft.com/office/officeart/2005/8/layout/orgChart1"/>
    <dgm:cxn modelId="{541E3B5A-5105-4BE1-84D3-65318369ED4B}" type="presParOf" srcId="{CC1DAF57-EF67-46D5-8F7C-11490602A98D}" destId="{BD3DE056-2EBB-4E25-84B8-2DE15102912B}" srcOrd="5" destOrd="0" presId="urn:microsoft.com/office/officeart/2005/8/layout/orgChart1"/>
    <dgm:cxn modelId="{350A7E76-34D2-4171-A73A-13C18DA7D7A8}" type="presParOf" srcId="{BD3DE056-2EBB-4E25-84B8-2DE15102912B}" destId="{071E1018-40CB-499D-B08B-42FC604A2BF1}" srcOrd="0" destOrd="0" presId="urn:microsoft.com/office/officeart/2005/8/layout/orgChart1"/>
    <dgm:cxn modelId="{83C8E081-E8F0-4212-9B1C-8FEA30D69996}" type="presParOf" srcId="{071E1018-40CB-499D-B08B-42FC604A2BF1}" destId="{D1CE5E42-55FD-4B71-82CF-76BD64989542}" srcOrd="0" destOrd="0" presId="urn:microsoft.com/office/officeart/2005/8/layout/orgChart1"/>
    <dgm:cxn modelId="{5CCCA512-063C-497F-83E3-888401C7555D}" type="presParOf" srcId="{071E1018-40CB-499D-B08B-42FC604A2BF1}" destId="{1C39C35D-1F66-46F3-902D-DB2B12FCB74A}" srcOrd="1" destOrd="0" presId="urn:microsoft.com/office/officeart/2005/8/layout/orgChart1"/>
    <dgm:cxn modelId="{87840CBE-5B44-4B1C-ADAD-68A42F6BEEC7}" type="presParOf" srcId="{BD3DE056-2EBB-4E25-84B8-2DE15102912B}" destId="{B74214EE-174A-4B67-BFF7-EB9180796C57}" srcOrd="1" destOrd="0" presId="urn:microsoft.com/office/officeart/2005/8/layout/orgChart1"/>
    <dgm:cxn modelId="{716E4A4F-778F-4AD4-BB73-B8DD2B1550A6}" type="presParOf" srcId="{B74214EE-174A-4B67-BFF7-EB9180796C57}" destId="{373D317A-1D69-40FC-ADA1-AD84C124F8E8}" srcOrd="0" destOrd="0" presId="urn:microsoft.com/office/officeart/2005/8/layout/orgChart1"/>
    <dgm:cxn modelId="{91D53604-AA4E-4833-B25C-4D479DE901BB}" type="presParOf" srcId="{B74214EE-174A-4B67-BFF7-EB9180796C57}" destId="{50D59797-BDD8-4C4B-A0D4-DC0A7314032C}" srcOrd="1" destOrd="0" presId="urn:microsoft.com/office/officeart/2005/8/layout/orgChart1"/>
    <dgm:cxn modelId="{3B1E01BE-981E-4C8D-AD62-48067BB2C27B}" type="presParOf" srcId="{50D59797-BDD8-4C4B-A0D4-DC0A7314032C}" destId="{519D372B-4ED2-435C-965C-A8FBB4AF4F3F}" srcOrd="0" destOrd="0" presId="urn:microsoft.com/office/officeart/2005/8/layout/orgChart1"/>
    <dgm:cxn modelId="{B627C9ED-8ABC-4ED7-BDF2-B988291EC2F6}" type="presParOf" srcId="{519D372B-4ED2-435C-965C-A8FBB4AF4F3F}" destId="{97586D78-C0E7-4949-A6B3-1250AF651E08}" srcOrd="0" destOrd="0" presId="urn:microsoft.com/office/officeart/2005/8/layout/orgChart1"/>
    <dgm:cxn modelId="{3B65BC47-2A5B-41A5-A549-414A3726BE71}" type="presParOf" srcId="{519D372B-4ED2-435C-965C-A8FBB4AF4F3F}" destId="{416A45C7-397E-49F9-89FF-E4CE48662671}" srcOrd="1" destOrd="0" presId="urn:microsoft.com/office/officeart/2005/8/layout/orgChart1"/>
    <dgm:cxn modelId="{07881960-A333-4C90-9097-8B995D059116}" type="presParOf" srcId="{50D59797-BDD8-4C4B-A0D4-DC0A7314032C}" destId="{C88DBC63-464E-42A9-9F96-A25EFA461288}" srcOrd="1" destOrd="0" presId="urn:microsoft.com/office/officeart/2005/8/layout/orgChart1"/>
    <dgm:cxn modelId="{618CA777-6EDB-4CE4-8C62-09A46D364224}" type="presParOf" srcId="{50D59797-BDD8-4C4B-A0D4-DC0A7314032C}" destId="{6F2803E2-F582-4FC0-9A21-A74322956FF4}" srcOrd="2" destOrd="0" presId="urn:microsoft.com/office/officeart/2005/8/layout/orgChart1"/>
    <dgm:cxn modelId="{97037E67-EB3E-43AC-AC34-57E8DD329695}" type="presParOf" srcId="{BD3DE056-2EBB-4E25-84B8-2DE15102912B}" destId="{EAFBA4FD-6459-4D93-AE7A-610E283A8BDA}" srcOrd="2" destOrd="0" presId="urn:microsoft.com/office/officeart/2005/8/layout/orgChart1"/>
    <dgm:cxn modelId="{BEA4DDF2-1273-4065-9EE9-A4B6AF363F9F}" type="presParOf" srcId="{CC1DAF57-EF67-46D5-8F7C-11490602A98D}" destId="{394F3EE7-089C-4504-8922-E4E699B24DF2}" srcOrd="6" destOrd="0" presId="urn:microsoft.com/office/officeart/2005/8/layout/orgChart1"/>
    <dgm:cxn modelId="{F416F614-5E36-4981-A7F5-D11E8C465D99}" type="presParOf" srcId="{CC1DAF57-EF67-46D5-8F7C-11490602A98D}" destId="{AA1B1964-A35F-460A-A55D-6BE2E0B75495}" srcOrd="7" destOrd="0" presId="urn:microsoft.com/office/officeart/2005/8/layout/orgChart1"/>
    <dgm:cxn modelId="{309A4CBC-703A-43C7-A1EA-3C316717600F}" type="presParOf" srcId="{AA1B1964-A35F-460A-A55D-6BE2E0B75495}" destId="{F26490A4-A517-4F40-AF68-52DB53833656}" srcOrd="0" destOrd="0" presId="urn:microsoft.com/office/officeart/2005/8/layout/orgChart1"/>
    <dgm:cxn modelId="{459C07F2-FD1B-44C1-BCD4-2342A669CC4D}" type="presParOf" srcId="{F26490A4-A517-4F40-AF68-52DB53833656}" destId="{7488C299-7F30-4BA0-9543-9C6BAB9F6830}" srcOrd="0" destOrd="0" presId="urn:microsoft.com/office/officeart/2005/8/layout/orgChart1"/>
    <dgm:cxn modelId="{8A89C362-6B37-4813-A4C5-CB21F9EDA702}" type="presParOf" srcId="{F26490A4-A517-4F40-AF68-52DB53833656}" destId="{FBBF1A53-C595-4309-A6CE-30F148804306}" srcOrd="1" destOrd="0" presId="urn:microsoft.com/office/officeart/2005/8/layout/orgChart1"/>
    <dgm:cxn modelId="{2DE9138F-1B4F-4CE4-849B-E178435E6419}" type="presParOf" srcId="{AA1B1964-A35F-460A-A55D-6BE2E0B75495}" destId="{A9F5D060-01A4-452E-B248-8B06F9D555A7}" srcOrd="1" destOrd="0" presId="urn:microsoft.com/office/officeart/2005/8/layout/orgChart1"/>
    <dgm:cxn modelId="{6E7FDF70-F5F0-41C6-BC7D-2B7DD79DACAB}" type="presParOf" srcId="{AA1B1964-A35F-460A-A55D-6BE2E0B75495}" destId="{00357B34-5508-4E5F-AEF9-01B6E67504D8}" srcOrd="2" destOrd="0" presId="urn:microsoft.com/office/officeart/2005/8/layout/orgChart1"/>
    <dgm:cxn modelId="{58C65FFC-541A-4595-A65B-1B875A66E186}" type="presParOf" srcId="{7139CE51-AF42-4E87-AFFE-F3FE9320FE5C}" destId="{474C996E-01CB-4431-A547-5B275B79C962}" srcOrd="2" destOrd="0" presId="urn:microsoft.com/office/officeart/2005/8/layout/orgChart1"/>
    <dgm:cxn modelId="{9D3678FB-AE6A-42CE-95D3-D97EE93EFF7B}" type="presParOf" srcId="{474C996E-01CB-4431-A547-5B275B79C962}" destId="{DD0B955A-F920-43F6-A105-8DC72E938093}" srcOrd="0" destOrd="0" presId="urn:microsoft.com/office/officeart/2005/8/layout/orgChart1"/>
    <dgm:cxn modelId="{DFC043B3-34A4-415D-AE41-679A5A94478D}" type="presParOf" srcId="{474C996E-01CB-4431-A547-5B275B79C962}" destId="{BE10FF0F-A5A4-4A0C-98F3-0FA79B9EF795}" srcOrd="1" destOrd="0" presId="urn:microsoft.com/office/officeart/2005/8/layout/orgChart1"/>
    <dgm:cxn modelId="{0E59BB70-3C11-4E64-B5D1-B9EB5486E84A}" type="presParOf" srcId="{BE10FF0F-A5A4-4A0C-98F3-0FA79B9EF795}" destId="{B9EF338E-7E74-4DF2-A775-A806ABE2D385}" srcOrd="0" destOrd="0" presId="urn:microsoft.com/office/officeart/2005/8/layout/orgChart1"/>
    <dgm:cxn modelId="{05AEFC99-E317-49AF-AD13-4A87B66B5CA1}" type="presParOf" srcId="{B9EF338E-7E74-4DF2-A775-A806ABE2D385}" destId="{46D7ED5A-3427-482B-AB77-4C217BA9D7F3}" srcOrd="0" destOrd="0" presId="urn:microsoft.com/office/officeart/2005/8/layout/orgChart1"/>
    <dgm:cxn modelId="{90594830-157C-4BBE-ABE5-AE9096DDE1BA}" type="presParOf" srcId="{B9EF338E-7E74-4DF2-A775-A806ABE2D385}" destId="{5E439EFB-A256-4224-A929-24C9E4D20BA0}" srcOrd="1" destOrd="0" presId="urn:microsoft.com/office/officeart/2005/8/layout/orgChart1"/>
    <dgm:cxn modelId="{6B3024A7-11EB-4968-8B8E-B3DDD694CBCE}" type="presParOf" srcId="{BE10FF0F-A5A4-4A0C-98F3-0FA79B9EF795}" destId="{20CC9EAD-ADE4-48CF-97F0-3644772DC976}" srcOrd="1" destOrd="0" presId="urn:microsoft.com/office/officeart/2005/8/layout/orgChart1"/>
    <dgm:cxn modelId="{C707724C-1FE8-47E0-9586-B09CAB7682A8}" type="presParOf" srcId="{BE10FF0F-A5A4-4A0C-98F3-0FA79B9EF795}" destId="{14EEF764-35A8-4088-89E0-C361E9D5F6C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9330CB-DC5C-40B6-B94C-B2D1E2777A7E}" type="doc">
      <dgm:prSet loTypeId="urn:microsoft.com/office/officeart/2005/8/layout/pyramid2" loCatId="pyramid" qsTypeId="urn:microsoft.com/office/officeart/2005/8/quickstyle/simple1" qsCatId="simple" csTypeId="urn:microsoft.com/office/officeart/2005/8/colors/accent1_2" csCatId="accent1" phldr="1"/>
      <dgm:spPr/>
    </dgm:pt>
    <dgm:pt modelId="{B51917D1-B714-46B1-BD0D-FFEBAD32CABC}">
      <dgm:prSet phldrT="[Text]"/>
      <dgm:spPr/>
      <dgm:t>
        <a:bodyPr/>
        <a:lstStyle/>
        <a:p>
          <a:r>
            <a:rPr lang="en-US"/>
            <a:t>initScan.exe runs on bootup of outgoing scanning computer</a:t>
          </a:r>
          <a:endParaRPr lang="fr-CA"/>
        </a:p>
      </dgm:t>
    </dgm:pt>
    <dgm:pt modelId="{572FA46C-AE10-4120-BE2D-8D70D283F0E7}" type="parTrans" cxnId="{53A99916-8344-4389-A2B6-565CE471DF71}">
      <dgm:prSet/>
      <dgm:spPr/>
      <dgm:t>
        <a:bodyPr/>
        <a:lstStyle/>
        <a:p>
          <a:endParaRPr lang="fr-CA"/>
        </a:p>
      </dgm:t>
    </dgm:pt>
    <dgm:pt modelId="{014A1AB9-925D-4F6E-A31D-3F64C75C6E4E}" type="sibTrans" cxnId="{53A99916-8344-4389-A2B6-565CE471DF71}">
      <dgm:prSet/>
      <dgm:spPr/>
      <dgm:t>
        <a:bodyPr/>
        <a:lstStyle/>
        <a:p>
          <a:endParaRPr lang="fr-CA"/>
        </a:p>
      </dgm:t>
    </dgm:pt>
    <dgm:pt modelId="{2AD1095D-7CD1-4B9B-B5B9-3B5A8AA8B83A}">
      <dgm:prSet phldrT="[Text]"/>
      <dgm:spPr/>
      <dgm:t>
        <a:bodyPr/>
        <a:lstStyle/>
        <a:p>
          <a:r>
            <a:rPr lang="en-US"/>
            <a:t>serialNumberWeeklyUpdate.bat runs once a week, on Sunday morning, on the outgoing scanning computer</a:t>
          </a:r>
          <a:endParaRPr lang="fr-CA"/>
        </a:p>
      </dgm:t>
    </dgm:pt>
    <dgm:pt modelId="{19AC636F-4CCB-49EB-BC5A-9C17440F135E}" type="parTrans" cxnId="{7F93D2C9-59E6-4EF7-9906-0420A3217465}">
      <dgm:prSet/>
      <dgm:spPr/>
      <dgm:t>
        <a:bodyPr/>
        <a:lstStyle/>
        <a:p>
          <a:endParaRPr lang="fr-CA"/>
        </a:p>
      </dgm:t>
    </dgm:pt>
    <dgm:pt modelId="{CEC19A30-59DC-4107-9F79-CC7570F2B89C}" type="sibTrans" cxnId="{7F93D2C9-59E6-4EF7-9906-0420A3217465}">
      <dgm:prSet/>
      <dgm:spPr/>
      <dgm:t>
        <a:bodyPr/>
        <a:lstStyle/>
        <a:p>
          <a:endParaRPr lang="fr-CA"/>
        </a:p>
      </dgm:t>
    </dgm:pt>
    <dgm:pt modelId="{2663903B-5417-4B22-BD41-1B1063122D30}">
      <dgm:prSet phldrT="[Text]"/>
      <dgm:spPr/>
      <dgm:t>
        <a:bodyPr/>
        <a:lstStyle/>
        <a:p>
          <a:r>
            <a:rPr lang="en-US"/>
            <a:t>serialNumberYearlyUpdate.bat runs at the beginning of the year on the outgoing scanning computer</a:t>
          </a:r>
        </a:p>
        <a:p>
          <a:r>
            <a:rPr lang="en-US"/>
            <a:t>yearlyLogCleanup.exe runs at the beginning of the year on the outgoing scanning computer</a:t>
          </a:r>
          <a:endParaRPr lang="fr-CA"/>
        </a:p>
      </dgm:t>
    </dgm:pt>
    <dgm:pt modelId="{6AE20F10-B686-40CB-A934-6FCF0BADAFFE}" type="parTrans" cxnId="{D133BBEA-9C86-4536-92DF-47C71538B5FC}">
      <dgm:prSet/>
      <dgm:spPr/>
      <dgm:t>
        <a:bodyPr/>
        <a:lstStyle/>
        <a:p>
          <a:endParaRPr lang="fr-CA"/>
        </a:p>
      </dgm:t>
    </dgm:pt>
    <dgm:pt modelId="{A525B950-EE03-43B7-A4A9-13605EAD2417}" type="sibTrans" cxnId="{D133BBEA-9C86-4536-92DF-47C71538B5FC}">
      <dgm:prSet/>
      <dgm:spPr/>
      <dgm:t>
        <a:bodyPr/>
        <a:lstStyle/>
        <a:p>
          <a:endParaRPr lang="fr-CA"/>
        </a:p>
      </dgm:t>
    </dgm:pt>
    <dgm:pt modelId="{242BF1F2-7240-4B77-BA05-CC1B29033782}" type="pres">
      <dgm:prSet presAssocID="{099330CB-DC5C-40B6-B94C-B2D1E2777A7E}" presName="compositeShape" presStyleCnt="0">
        <dgm:presLayoutVars>
          <dgm:dir/>
          <dgm:resizeHandles/>
        </dgm:presLayoutVars>
      </dgm:prSet>
      <dgm:spPr/>
    </dgm:pt>
    <dgm:pt modelId="{33D27EBB-D382-46EF-B17B-D266D4EDFE5C}" type="pres">
      <dgm:prSet presAssocID="{099330CB-DC5C-40B6-B94C-B2D1E2777A7E}" presName="pyramid" presStyleLbl="node1" presStyleIdx="0" presStyleCnt="1"/>
      <dgm:spPr/>
    </dgm:pt>
    <dgm:pt modelId="{423F69CA-422A-4A76-98A2-35FA33E053AB}" type="pres">
      <dgm:prSet presAssocID="{099330CB-DC5C-40B6-B94C-B2D1E2777A7E}" presName="theList" presStyleCnt="0"/>
      <dgm:spPr/>
    </dgm:pt>
    <dgm:pt modelId="{7801F937-37ED-4D96-AB46-CC42A22E49F1}" type="pres">
      <dgm:prSet presAssocID="{B51917D1-B714-46B1-BD0D-FFEBAD32CABC}" presName="aNode" presStyleLbl="fgAcc1" presStyleIdx="0" presStyleCnt="3">
        <dgm:presLayoutVars>
          <dgm:bulletEnabled val="1"/>
        </dgm:presLayoutVars>
      </dgm:prSet>
      <dgm:spPr/>
    </dgm:pt>
    <dgm:pt modelId="{7745CFCA-6A63-4CAB-BCBB-A479CB35A401}" type="pres">
      <dgm:prSet presAssocID="{B51917D1-B714-46B1-BD0D-FFEBAD32CABC}" presName="aSpace" presStyleCnt="0"/>
      <dgm:spPr/>
    </dgm:pt>
    <dgm:pt modelId="{19F6FDDA-9440-4E0C-8B14-5EACCD336EAE}" type="pres">
      <dgm:prSet presAssocID="{2AD1095D-7CD1-4B9B-B5B9-3B5A8AA8B83A}" presName="aNode" presStyleLbl="fgAcc1" presStyleIdx="1" presStyleCnt="3">
        <dgm:presLayoutVars>
          <dgm:bulletEnabled val="1"/>
        </dgm:presLayoutVars>
      </dgm:prSet>
      <dgm:spPr/>
    </dgm:pt>
    <dgm:pt modelId="{8A81F732-8D2D-4A8A-88E2-1DA6027DFA4D}" type="pres">
      <dgm:prSet presAssocID="{2AD1095D-7CD1-4B9B-B5B9-3B5A8AA8B83A}" presName="aSpace" presStyleCnt="0"/>
      <dgm:spPr/>
    </dgm:pt>
    <dgm:pt modelId="{BFF33186-6FDD-4025-BFA3-538293463D6B}" type="pres">
      <dgm:prSet presAssocID="{2663903B-5417-4B22-BD41-1B1063122D30}" presName="aNode" presStyleLbl="fgAcc1" presStyleIdx="2" presStyleCnt="3">
        <dgm:presLayoutVars>
          <dgm:bulletEnabled val="1"/>
        </dgm:presLayoutVars>
      </dgm:prSet>
      <dgm:spPr/>
    </dgm:pt>
    <dgm:pt modelId="{F6D21DF4-2CBC-4278-A2D9-028640CEC695}" type="pres">
      <dgm:prSet presAssocID="{2663903B-5417-4B22-BD41-1B1063122D30}" presName="aSpace" presStyleCnt="0"/>
      <dgm:spPr/>
    </dgm:pt>
  </dgm:ptLst>
  <dgm:cxnLst>
    <dgm:cxn modelId="{D8186C05-8E57-4B51-B6E6-E21110FE5404}" type="presOf" srcId="{2AD1095D-7CD1-4B9B-B5B9-3B5A8AA8B83A}" destId="{19F6FDDA-9440-4E0C-8B14-5EACCD336EAE}" srcOrd="0" destOrd="0" presId="urn:microsoft.com/office/officeart/2005/8/layout/pyramid2"/>
    <dgm:cxn modelId="{53A99916-8344-4389-A2B6-565CE471DF71}" srcId="{099330CB-DC5C-40B6-B94C-B2D1E2777A7E}" destId="{B51917D1-B714-46B1-BD0D-FFEBAD32CABC}" srcOrd="0" destOrd="0" parTransId="{572FA46C-AE10-4120-BE2D-8D70D283F0E7}" sibTransId="{014A1AB9-925D-4F6E-A31D-3F64C75C6E4E}"/>
    <dgm:cxn modelId="{4ACCB455-3D2D-4042-8698-0E617E50257F}" type="presOf" srcId="{2663903B-5417-4B22-BD41-1B1063122D30}" destId="{BFF33186-6FDD-4025-BFA3-538293463D6B}" srcOrd="0" destOrd="0" presId="urn:microsoft.com/office/officeart/2005/8/layout/pyramid2"/>
    <dgm:cxn modelId="{5CFAF89A-D220-4FC7-B9DB-8EE30FB9937C}" type="presOf" srcId="{B51917D1-B714-46B1-BD0D-FFEBAD32CABC}" destId="{7801F937-37ED-4D96-AB46-CC42A22E49F1}" srcOrd="0" destOrd="0" presId="urn:microsoft.com/office/officeart/2005/8/layout/pyramid2"/>
    <dgm:cxn modelId="{7F93D2C9-59E6-4EF7-9906-0420A3217465}" srcId="{099330CB-DC5C-40B6-B94C-B2D1E2777A7E}" destId="{2AD1095D-7CD1-4B9B-B5B9-3B5A8AA8B83A}" srcOrd="1" destOrd="0" parTransId="{19AC636F-4CCB-49EB-BC5A-9C17440F135E}" sibTransId="{CEC19A30-59DC-4107-9F79-CC7570F2B89C}"/>
    <dgm:cxn modelId="{D133BBEA-9C86-4536-92DF-47C71538B5FC}" srcId="{099330CB-DC5C-40B6-B94C-B2D1E2777A7E}" destId="{2663903B-5417-4B22-BD41-1B1063122D30}" srcOrd="2" destOrd="0" parTransId="{6AE20F10-B686-40CB-A934-6FCF0BADAFFE}" sibTransId="{A525B950-EE03-43B7-A4A9-13605EAD2417}"/>
    <dgm:cxn modelId="{ADAC00F8-DA29-4D39-8AD4-86B6DED6EF94}" type="presOf" srcId="{099330CB-DC5C-40B6-B94C-B2D1E2777A7E}" destId="{242BF1F2-7240-4B77-BA05-CC1B29033782}" srcOrd="0" destOrd="0" presId="urn:microsoft.com/office/officeart/2005/8/layout/pyramid2"/>
    <dgm:cxn modelId="{01CDE6B4-2C42-438A-854F-89542A029A3B}" type="presParOf" srcId="{242BF1F2-7240-4B77-BA05-CC1B29033782}" destId="{33D27EBB-D382-46EF-B17B-D266D4EDFE5C}" srcOrd="0" destOrd="0" presId="urn:microsoft.com/office/officeart/2005/8/layout/pyramid2"/>
    <dgm:cxn modelId="{960E1890-ECD6-4AD5-91A5-FC3533470961}" type="presParOf" srcId="{242BF1F2-7240-4B77-BA05-CC1B29033782}" destId="{423F69CA-422A-4A76-98A2-35FA33E053AB}" srcOrd="1" destOrd="0" presId="urn:microsoft.com/office/officeart/2005/8/layout/pyramid2"/>
    <dgm:cxn modelId="{8509851C-FC90-421C-A554-1196573CB54B}" type="presParOf" srcId="{423F69CA-422A-4A76-98A2-35FA33E053AB}" destId="{7801F937-37ED-4D96-AB46-CC42A22E49F1}" srcOrd="0" destOrd="0" presId="urn:microsoft.com/office/officeart/2005/8/layout/pyramid2"/>
    <dgm:cxn modelId="{AE51464F-0B39-450A-90F1-DCDD41BC50DA}" type="presParOf" srcId="{423F69CA-422A-4A76-98A2-35FA33E053AB}" destId="{7745CFCA-6A63-4CAB-BCBB-A479CB35A401}" srcOrd="1" destOrd="0" presId="urn:microsoft.com/office/officeart/2005/8/layout/pyramid2"/>
    <dgm:cxn modelId="{7454FB9A-627A-4A09-87C1-8EF159E36E14}" type="presParOf" srcId="{423F69CA-422A-4A76-98A2-35FA33E053AB}" destId="{19F6FDDA-9440-4E0C-8B14-5EACCD336EAE}" srcOrd="2" destOrd="0" presId="urn:microsoft.com/office/officeart/2005/8/layout/pyramid2"/>
    <dgm:cxn modelId="{E5762FE1-858D-4339-ABBA-876A9ADFC35A}" type="presParOf" srcId="{423F69CA-422A-4A76-98A2-35FA33E053AB}" destId="{8A81F732-8D2D-4A8A-88E2-1DA6027DFA4D}" srcOrd="3" destOrd="0" presId="urn:microsoft.com/office/officeart/2005/8/layout/pyramid2"/>
    <dgm:cxn modelId="{52831C7A-7480-4DCD-ADB2-4659644E5729}" type="presParOf" srcId="{423F69CA-422A-4A76-98A2-35FA33E053AB}" destId="{BFF33186-6FDD-4025-BFA3-538293463D6B}" srcOrd="4" destOrd="0" presId="urn:microsoft.com/office/officeart/2005/8/layout/pyramid2"/>
    <dgm:cxn modelId="{E5507183-7DC6-47F0-9B5F-38194E3A126C}" type="presParOf" srcId="{423F69CA-422A-4A76-98A2-35FA33E053AB}" destId="{F6D21DF4-2CBC-4278-A2D9-028640CEC695}"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60F438-0520-4785-B431-247D61CA62F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CA"/>
        </a:p>
      </dgm:t>
    </dgm:pt>
    <dgm:pt modelId="{5CEC1F59-9898-405F-A2E3-D51822321259}">
      <dgm:prSet phldrT="[Text]"/>
      <dgm:spPr/>
      <dgm:t>
        <a:bodyPr/>
        <a:lstStyle/>
        <a:p>
          <a:r>
            <a:rPr lang="en-US"/>
            <a:t>Username</a:t>
          </a:r>
          <a:endParaRPr lang="fr-CA"/>
        </a:p>
      </dgm:t>
    </dgm:pt>
    <dgm:pt modelId="{B5D6C0A4-93B9-4ADA-B021-8675CB956503}" type="parTrans" cxnId="{9A947C13-05A6-4FC1-94DC-CB9E35089549}">
      <dgm:prSet/>
      <dgm:spPr/>
      <dgm:t>
        <a:bodyPr/>
        <a:lstStyle/>
        <a:p>
          <a:endParaRPr lang="fr-CA"/>
        </a:p>
      </dgm:t>
    </dgm:pt>
    <dgm:pt modelId="{1AC949B7-3108-46BF-B266-A302F3C12FE7}" type="sibTrans" cxnId="{9A947C13-05A6-4FC1-94DC-CB9E35089549}">
      <dgm:prSet/>
      <dgm:spPr/>
      <dgm:t>
        <a:bodyPr/>
        <a:lstStyle/>
        <a:p>
          <a:endParaRPr lang="fr-CA"/>
        </a:p>
      </dgm:t>
    </dgm:pt>
    <dgm:pt modelId="{B06DFC34-908C-43EF-B541-6C698BA0B359}">
      <dgm:prSet phldrT="[Text]"/>
      <dgm:spPr/>
      <dgm:t>
        <a:bodyPr/>
        <a:lstStyle/>
        <a:p>
          <a:r>
            <a:rPr lang="en-US" err="1"/>
            <a:t>pixustechnologies</a:t>
          </a:r>
          <a:endParaRPr lang="fr-CA"/>
        </a:p>
      </dgm:t>
    </dgm:pt>
    <dgm:pt modelId="{0B49B209-39D0-45E0-9286-CE49FFA133C4}" type="parTrans" cxnId="{37B8F3EA-0630-4919-BD47-B3EB90BC7B54}">
      <dgm:prSet/>
      <dgm:spPr/>
      <dgm:t>
        <a:bodyPr/>
        <a:lstStyle/>
        <a:p>
          <a:endParaRPr lang="fr-CA"/>
        </a:p>
      </dgm:t>
    </dgm:pt>
    <dgm:pt modelId="{53F2EEDE-059C-468C-8219-EA8662904E24}" type="sibTrans" cxnId="{37B8F3EA-0630-4919-BD47-B3EB90BC7B54}">
      <dgm:prSet/>
      <dgm:spPr/>
      <dgm:t>
        <a:bodyPr/>
        <a:lstStyle/>
        <a:p>
          <a:endParaRPr lang="fr-CA"/>
        </a:p>
      </dgm:t>
    </dgm:pt>
    <dgm:pt modelId="{D6538A94-11D2-4826-891A-E5B0FAAB67D8}">
      <dgm:prSet phldrT="[Text]"/>
      <dgm:spPr/>
      <dgm:t>
        <a:bodyPr/>
        <a:lstStyle/>
        <a:p>
          <a:r>
            <a:rPr lang="en-US"/>
            <a:t>Email</a:t>
          </a:r>
          <a:endParaRPr lang="fr-CA"/>
        </a:p>
      </dgm:t>
    </dgm:pt>
    <dgm:pt modelId="{A5D8FC69-FD30-4648-8917-979BBE0112F8}" type="parTrans" cxnId="{690D501A-115A-4483-BB1A-54FFBCB8798D}">
      <dgm:prSet/>
      <dgm:spPr/>
      <dgm:t>
        <a:bodyPr/>
        <a:lstStyle/>
        <a:p>
          <a:endParaRPr lang="fr-CA"/>
        </a:p>
      </dgm:t>
    </dgm:pt>
    <dgm:pt modelId="{ACCB624A-56A7-4664-BB26-1F545193E473}" type="sibTrans" cxnId="{690D501A-115A-4483-BB1A-54FFBCB8798D}">
      <dgm:prSet/>
      <dgm:spPr/>
      <dgm:t>
        <a:bodyPr/>
        <a:lstStyle/>
        <a:p>
          <a:endParaRPr lang="fr-CA"/>
        </a:p>
      </dgm:t>
    </dgm:pt>
    <dgm:pt modelId="{4BE824FA-7C28-4BCB-8DEA-B220DC6FCBF0}">
      <dgm:prSet phldrT="[Text]"/>
      <dgm:spPr/>
      <dgm:t>
        <a:bodyPr/>
        <a:lstStyle/>
        <a:p>
          <a:r>
            <a:rPr lang="en-US"/>
            <a:t>helpdesk@pixustechnologies.com</a:t>
          </a:r>
          <a:endParaRPr lang="fr-CA"/>
        </a:p>
      </dgm:t>
    </dgm:pt>
    <dgm:pt modelId="{76832233-9456-401A-846B-F69AD307AA55}" type="parTrans" cxnId="{0EEF8658-DE6C-471F-8C34-8A62FA2ED082}">
      <dgm:prSet/>
      <dgm:spPr/>
      <dgm:t>
        <a:bodyPr/>
        <a:lstStyle/>
        <a:p>
          <a:endParaRPr lang="fr-CA"/>
        </a:p>
      </dgm:t>
    </dgm:pt>
    <dgm:pt modelId="{D4C649EF-046D-4553-97E3-E952DDE8A437}" type="sibTrans" cxnId="{0EEF8658-DE6C-471F-8C34-8A62FA2ED082}">
      <dgm:prSet/>
      <dgm:spPr/>
      <dgm:t>
        <a:bodyPr/>
        <a:lstStyle/>
        <a:p>
          <a:endParaRPr lang="fr-CA"/>
        </a:p>
      </dgm:t>
    </dgm:pt>
    <dgm:pt modelId="{B35C6A63-8F30-458B-8081-9B7E40A68BB3}">
      <dgm:prSet/>
      <dgm:spPr/>
      <dgm:t>
        <a:bodyPr/>
        <a:lstStyle/>
        <a:p>
          <a:r>
            <a:rPr lang="en-US"/>
            <a:t>Password</a:t>
          </a:r>
          <a:endParaRPr lang="fr-CA"/>
        </a:p>
      </dgm:t>
    </dgm:pt>
    <dgm:pt modelId="{6CDBF8C6-48E8-4C9F-9EFE-12E0BBB13B34}" type="parTrans" cxnId="{D6ED1F6E-5A3C-41C6-89F4-45C9C5BA070C}">
      <dgm:prSet/>
      <dgm:spPr/>
      <dgm:t>
        <a:bodyPr/>
        <a:lstStyle/>
        <a:p>
          <a:endParaRPr lang="fr-CA"/>
        </a:p>
      </dgm:t>
    </dgm:pt>
    <dgm:pt modelId="{71A01401-B7DF-43C4-BD84-FA1B77527A3E}" type="sibTrans" cxnId="{D6ED1F6E-5A3C-41C6-89F4-45C9C5BA070C}">
      <dgm:prSet/>
      <dgm:spPr/>
      <dgm:t>
        <a:bodyPr/>
        <a:lstStyle/>
        <a:p>
          <a:endParaRPr lang="fr-CA"/>
        </a:p>
      </dgm:t>
    </dgm:pt>
    <dgm:pt modelId="{93FC79C0-840B-4FDF-9B9E-03F6D7E05278}">
      <dgm:prSet/>
      <dgm:spPr/>
      <dgm:t>
        <a:bodyPr/>
        <a:lstStyle/>
        <a:p>
          <a:r>
            <a:rPr lang="en-US"/>
            <a:t>Start with the highest shelf 2nd.</a:t>
          </a:r>
          <a:endParaRPr lang="fr-CA"/>
        </a:p>
      </dgm:t>
    </dgm:pt>
    <dgm:pt modelId="{46C3209D-1E4A-43DA-9A6B-0639D4EFAADB}" type="parTrans" cxnId="{E43950ED-FEF7-454F-8EDD-B7FA19936D9E}">
      <dgm:prSet/>
      <dgm:spPr/>
      <dgm:t>
        <a:bodyPr/>
        <a:lstStyle/>
        <a:p>
          <a:endParaRPr lang="fr-CA"/>
        </a:p>
      </dgm:t>
    </dgm:pt>
    <dgm:pt modelId="{00010E6E-84F2-498B-88AD-C0111E98E5BE}" type="sibTrans" cxnId="{E43950ED-FEF7-454F-8EDD-B7FA19936D9E}">
      <dgm:prSet/>
      <dgm:spPr/>
      <dgm:t>
        <a:bodyPr/>
        <a:lstStyle/>
        <a:p>
          <a:endParaRPr lang="fr-CA"/>
        </a:p>
      </dgm:t>
    </dgm:pt>
    <dgm:pt modelId="{0E929F0C-C1E1-475A-9AB1-1D26C00DCF5B}" type="pres">
      <dgm:prSet presAssocID="{A360F438-0520-4785-B431-247D61CA62FD}" presName="linear" presStyleCnt="0">
        <dgm:presLayoutVars>
          <dgm:animLvl val="lvl"/>
          <dgm:resizeHandles val="exact"/>
        </dgm:presLayoutVars>
      </dgm:prSet>
      <dgm:spPr/>
    </dgm:pt>
    <dgm:pt modelId="{D6580AE5-434D-4EE0-B893-AC75651FEEF5}" type="pres">
      <dgm:prSet presAssocID="{5CEC1F59-9898-405F-A2E3-D51822321259}" presName="parentText" presStyleLbl="node1" presStyleIdx="0" presStyleCnt="3">
        <dgm:presLayoutVars>
          <dgm:chMax val="0"/>
          <dgm:bulletEnabled val="1"/>
        </dgm:presLayoutVars>
      </dgm:prSet>
      <dgm:spPr/>
    </dgm:pt>
    <dgm:pt modelId="{1EB3CAF7-82D8-406F-B467-0CDE6B4462D7}" type="pres">
      <dgm:prSet presAssocID="{5CEC1F59-9898-405F-A2E3-D51822321259}" presName="childText" presStyleLbl="revTx" presStyleIdx="0" presStyleCnt="3">
        <dgm:presLayoutVars>
          <dgm:bulletEnabled val="1"/>
        </dgm:presLayoutVars>
      </dgm:prSet>
      <dgm:spPr/>
    </dgm:pt>
    <dgm:pt modelId="{0870D417-7C79-4BB9-9D7B-8D43D106A923}" type="pres">
      <dgm:prSet presAssocID="{D6538A94-11D2-4826-891A-E5B0FAAB67D8}" presName="parentText" presStyleLbl="node1" presStyleIdx="1" presStyleCnt="3">
        <dgm:presLayoutVars>
          <dgm:chMax val="0"/>
          <dgm:bulletEnabled val="1"/>
        </dgm:presLayoutVars>
      </dgm:prSet>
      <dgm:spPr/>
    </dgm:pt>
    <dgm:pt modelId="{470D05E8-D18C-4992-AAC4-0E64E82646CF}" type="pres">
      <dgm:prSet presAssocID="{D6538A94-11D2-4826-891A-E5B0FAAB67D8}" presName="childText" presStyleLbl="revTx" presStyleIdx="1" presStyleCnt="3">
        <dgm:presLayoutVars>
          <dgm:bulletEnabled val="1"/>
        </dgm:presLayoutVars>
      </dgm:prSet>
      <dgm:spPr/>
    </dgm:pt>
    <dgm:pt modelId="{BDFA407B-D0AE-496E-A2B6-8D64C1AA3C31}" type="pres">
      <dgm:prSet presAssocID="{B35C6A63-8F30-458B-8081-9B7E40A68BB3}" presName="parentText" presStyleLbl="node1" presStyleIdx="2" presStyleCnt="3">
        <dgm:presLayoutVars>
          <dgm:chMax val="0"/>
          <dgm:bulletEnabled val="1"/>
        </dgm:presLayoutVars>
      </dgm:prSet>
      <dgm:spPr/>
    </dgm:pt>
    <dgm:pt modelId="{24B9FD68-7CB8-4B35-A0B6-A031834347DE}" type="pres">
      <dgm:prSet presAssocID="{B35C6A63-8F30-458B-8081-9B7E40A68BB3}" presName="childText" presStyleLbl="revTx" presStyleIdx="2" presStyleCnt="3">
        <dgm:presLayoutVars>
          <dgm:bulletEnabled val="1"/>
        </dgm:presLayoutVars>
      </dgm:prSet>
      <dgm:spPr/>
    </dgm:pt>
  </dgm:ptLst>
  <dgm:cxnLst>
    <dgm:cxn modelId="{2E99BB01-0CC5-4D37-80F1-31FFF4F1F96C}" type="presOf" srcId="{A360F438-0520-4785-B431-247D61CA62FD}" destId="{0E929F0C-C1E1-475A-9AB1-1D26C00DCF5B}" srcOrd="0" destOrd="0" presId="urn:microsoft.com/office/officeart/2005/8/layout/vList2"/>
    <dgm:cxn modelId="{9A947C13-05A6-4FC1-94DC-CB9E35089549}" srcId="{A360F438-0520-4785-B431-247D61CA62FD}" destId="{5CEC1F59-9898-405F-A2E3-D51822321259}" srcOrd="0" destOrd="0" parTransId="{B5D6C0A4-93B9-4ADA-B021-8675CB956503}" sibTransId="{1AC949B7-3108-46BF-B266-A302F3C12FE7}"/>
    <dgm:cxn modelId="{690D501A-115A-4483-BB1A-54FFBCB8798D}" srcId="{A360F438-0520-4785-B431-247D61CA62FD}" destId="{D6538A94-11D2-4826-891A-E5B0FAAB67D8}" srcOrd="1" destOrd="0" parTransId="{A5D8FC69-FD30-4648-8917-979BBE0112F8}" sibTransId="{ACCB624A-56A7-4664-BB26-1F545193E473}"/>
    <dgm:cxn modelId="{320A5F5E-604B-4355-97EF-4E4775A5A2B0}" type="presOf" srcId="{4BE824FA-7C28-4BCB-8DEA-B220DC6FCBF0}" destId="{470D05E8-D18C-4992-AAC4-0E64E82646CF}" srcOrd="0" destOrd="0" presId="urn:microsoft.com/office/officeart/2005/8/layout/vList2"/>
    <dgm:cxn modelId="{D6ED1F6E-5A3C-41C6-89F4-45C9C5BA070C}" srcId="{A360F438-0520-4785-B431-247D61CA62FD}" destId="{B35C6A63-8F30-458B-8081-9B7E40A68BB3}" srcOrd="2" destOrd="0" parTransId="{6CDBF8C6-48E8-4C9F-9EFE-12E0BBB13B34}" sibTransId="{71A01401-B7DF-43C4-BD84-FA1B77527A3E}"/>
    <dgm:cxn modelId="{23AC0B57-DA32-4A4D-B6DF-1958FB991AC7}" type="presOf" srcId="{B06DFC34-908C-43EF-B541-6C698BA0B359}" destId="{1EB3CAF7-82D8-406F-B467-0CDE6B4462D7}" srcOrd="0" destOrd="0" presId="urn:microsoft.com/office/officeart/2005/8/layout/vList2"/>
    <dgm:cxn modelId="{0EEF8658-DE6C-471F-8C34-8A62FA2ED082}" srcId="{D6538A94-11D2-4826-891A-E5B0FAAB67D8}" destId="{4BE824FA-7C28-4BCB-8DEA-B220DC6FCBF0}" srcOrd="0" destOrd="0" parTransId="{76832233-9456-401A-846B-F69AD307AA55}" sibTransId="{D4C649EF-046D-4553-97E3-E952DDE8A437}"/>
    <dgm:cxn modelId="{304C26AB-7D9A-4DB5-B159-8B703F87C929}" type="presOf" srcId="{5CEC1F59-9898-405F-A2E3-D51822321259}" destId="{D6580AE5-434D-4EE0-B893-AC75651FEEF5}" srcOrd="0" destOrd="0" presId="urn:microsoft.com/office/officeart/2005/8/layout/vList2"/>
    <dgm:cxn modelId="{33257ED2-EF06-4AFA-86E8-4B8F1891077C}" type="presOf" srcId="{D6538A94-11D2-4826-891A-E5B0FAAB67D8}" destId="{0870D417-7C79-4BB9-9D7B-8D43D106A923}" srcOrd="0" destOrd="0" presId="urn:microsoft.com/office/officeart/2005/8/layout/vList2"/>
    <dgm:cxn modelId="{37B8F3EA-0630-4919-BD47-B3EB90BC7B54}" srcId="{5CEC1F59-9898-405F-A2E3-D51822321259}" destId="{B06DFC34-908C-43EF-B541-6C698BA0B359}" srcOrd="0" destOrd="0" parTransId="{0B49B209-39D0-45E0-9286-CE49FFA133C4}" sibTransId="{53F2EEDE-059C-468C-8219-EA8662904E24}"/>
    <dgm:cxn modelId="{E43950ED-FEF7-454F-8EDD-B7FA19936D9E}" srcId="{B35C6A63-8F30-458B-8081-9B7E40A68BB3}" destId="{93FC79C0-840B-4FDF-9B9E-03F6D7E05278}" srcOrd="0" destOrd="0" parTransId="{46C3209D-1E4A-43DA-9A6B-0639D4EFAADB}" sibTransId="{00010E6E-84F2-498B-88AD-C0111E98E5BE}"/>
    <dgm:cxn modelId="{F1E5EFEE-D2F9-4637-9D92-8E35CB7904BC}" type="presOf" srcId="{B35C6A63-8F30-458B-8081-9B7E40A68BB3}" destId="{BDFA407B-D0AE-496E-A2B6-8D64C1AA3C31}" srcOrd="0" destOrd="0" presId="urn:microsoft.com/office/officeart/2005/8/layout/vList2"/>
    <dgm:cxn modelId="{8D8F95F8-0F78-43A0-B5F5-6E873A0FF0FE}" type="presOf" srcId="{93FC79C0-840B-4FDF-9B9E-03F6D7E05278}" destId="{24B9FD68-7CB8-4B35-A0B6-A031834347DE}" srcOrd="0" destOrd="0" presId="urn:microsoft.com/office/officeart/2005/8/layout/vList2"/>
    <dgm:cxn modelId="{9AF74337-A5A0-4FF8-825A-E6950AFD7C0F}" type="presParOf" srcId="{0E929F0C-C1E1-475A-9AB1-1D26C00DCF5B}" destId="{D6580AE5-434D-4EE0-B893-AC75651FEEF5}" srcOrd="0" destOrd="0" presId="urn:microsoft.com/office/officeart/2005/8/layout/vList2"/>
    <dgm:cxn modelId="{4817A6BD-E3CC-4BF6-94D6-EA430685660F}" type="presParOf" srcId="{0E929F0C-C1E1-475A-9AB1-1D26C00DCF5B}" destId="{1EB3CAF7-82D8-406F-B467-0CDE6B4462D7}" srcOrd="1" destOrd="0" presId="urn:microsoft.com/office/officeart/2005/8/layout/vList2"/>
    <dgm:cxn modelId="{AB1F46E1-AB23-401C-9F58-EFD65B1B3FC0}" type="presParOf" srcId="{0E929F0C-C1E1-475A-9AB1-1D26C00DCF5B}" destId="{0870D417-7C79-4BB9-9D7B-8D43D106A923}" srcOrd="2" destOrd="0" presId="urn:microsoft.com/office/officeart/2005/8/layout/vList2"/>
    <dgm:cxn modelId="{01DBC836-FDC3-4AF4-9B72-0217A0DB8715}" type="presParOf" srcId="{0E929F0C-C1E1-475A-9AB1-1D26C00DCF5B}" destId="{470D05E8-D18C-4992-AAC4-0E64E82646CF}" srcOrd="3" destOrd="0" presId="urn:microsoft.com/office/officeart/2005/8/layout/vList2"/>
    <dgm:cxn modelId="{95871769-BDFA-449C-97B9-18A46DA7B0F9}" type="presParOf" srcId="{0E929F0C-C1E1-475A-9AB1-1D26C00DCF5B}" destId="{BDFA407B-D0AE-496E-A2B6-8D64C1AA3C31}" srcOrd="4" destOrd="0" presId="urn:microsoft.com/office/officeart/2005/8/layout/vList2"/>
    <dgm:cxn modelId="{98EC94BD-96CF-4997-810B-59A9C0468B62}" type="presParOf" srcId="{0E929F0C-C1E1-475A-9AB1-1D26C00DCF5B}" destId="{24B9FD68-7CB8-4B35-A0B6-A031834347D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98EC1-73FA-4BDB-BC7E-15798B833BE6}">
      <dsp:nvSpPr>
        <dsp:cNvPr id="0" name=""/>
        <dsp:cNvSpPr/>
      </dsp:nvSpPr>
      <dsp:spPr>
        <a:xfrm>
          <a:off x="0" y="130637"/>
          <a:ext cx="7315200" cy="71954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serialNumberYearlyUpdate.bat</a:t>
          </a:r>
          <a:endParaRPr lang="fr-CA" sz="3000" kern="1200"/>
        </a:p>
      </dsp:txBody>
      <dsp:txXfrm>
        <a:off x="35125" y="165762"/>
        <a:ext cx="7244950" cy="649299"/>
      </dsp:txXfrm>
    </dsp:sp>
    <dsp:sp modelId="{853FFA65-9539-473C-A1F5-7E62F9846AF5}">
      <dsp:nvSpPr>
        <dsp:cNvPr id="0" name=""/>
        <dsp:cNvSpPr/>
      </dsp:nvSpPr>
      <dsp:spPr>
        <a:xfrm>
          <a:off x="0" y="850187"/>
          <a:ext cx="7315200" cy="791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Runs once a year on January 1</a:t>
          </a:r>
          <a:r>
            <a:rPr lang="en-US" sz="2300" kern="1200" baseline="30000" dirty="0"/>
            <a:t>st</a:t>
          </a:r>
          <a:r>
            <a:rPr lang="en-US" sz="2300" kern="1200" dirty="0"/>
            <a:t>, 1AM</a:t>
          </a:r>
          <a:endParaRPr lang="fr-CA" sz="2300" kern="1200" dirty="0"/>
        </a:p>
        <a:p>
          <a:pPr marL="228600" lvl="1" indent="-228600" algn="l" defTabSz="1022350">
            <a:lnSpc>
              <a:spcPct val="90000"/>
            </a:lnSpc>
            <a:spcBef>
              <a:spcPct val="0"/>
            </a:spcBef>
            <a:spcAft>
              <a:spcPct val="20000"/>
            </a:spcAft>
            <a:buChar char="•"/>
          </a:pPr>
          <a:r>
            <a:rPr lang="en-US" sz="2300" kern="1200"/>
            <a:t>Updates the SN to the next year, resets week + number</a:t>
          </a:r>
          <a:endParaRPr lang="fr-CA" sz="2300" kern="1200"/>
        </a:p>
      </dsp:txBody>
      <dsp:txXfrm>
        <a:off x="0" y="850187"/>
        <a:ext cx="7315200" cy="791774"/>
      </dsp:txXfrm>
    </dsp:sp>
    <dsp:sp modelId="{392E27B0-2271-4B0B-B3E5-07DBCC321FA6}">
      <dsp:nvSpPr>
        <dsp:cNvPr id="0" name=""/>
        <dsp:cNvSpPr/>
      </dsp:nvSpPr>
      <dsp:spPr>
        <a:xfrm>
          <a:off x="0" y="1641962"/>
          <a:ext cx="7315200" cy="71954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serialNumberWeeklyUpdate.bat</a:t>
          </a:r>
          <a:endParaRPr lang="fr-CA" sz="3000" kern="1200"/>
        </a:p>
      </dsp:txBody>
      <dsp:txXfrm>
        <a:off x="35125" y="1677087"/>
        <a:ext cx="7244950" cy="649299"/>
      </dsp:txXfrm>
    </dsp:sp>
    <dsp:sp modelId="{08C6FD84-BE15-434A-9768-167F87B9790B}">
      <dsp:nvSpPr>
        <dsp:cNvPr id="0" name=""/>
        <dsp:cNvSpPr/>
      </dsp:nvSpPr>
      <dsp:spPr>
        <a:xfrm>
          <a:off x="0" y="2361512"/>
          <a:ext cx="7315200" cy="791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Runs once a week, on Sunday at 1AM</a:t>
          </a:r>
          <a:endParaRPr lang="fr-CA" sz="2300" kern="1200"/>
        </a:p>
        <a:p>
          <a:pPr marL="228600" lvl="1" indent="-228600" algn="l" defTabSz="1022350">
            <a:lnSpc>
              <a:spcPct val="90000"/>
            </a:lnSpc>
            <a:spcBef>
              <a:spcPct val="0"/>
            </a:spcBef>
            <a:spcAft>
              <a:spcPct val="20000"/>
            </a:spcAft>
            <a:buChar char="•"/>
          </a:pPr>
          <a:r>
            <a:rPr lang="en-US" sz="2300" kern="1200"/>
            <a:t>Updates the SN to the next week, resets number</a:t>
          </a:r>
          <a:endParaRPr lang="fr-CA" sz="2300" kern="1200"/>
        </a:p>
      </dsp:txBody>
      <dsp:txXfrm>
        <a:off x="0" y="2361512"/>
        <a:ext cx="7315200" cy="791774"/>
      </dsp:txXfrm>
    </dsp:sp>
    <dsp:sp modelId="{9FF32904-AC2B-424D-8F91-29E230FD38D0}">
      <dsp:nvSpPr>
        <dsp:cNvPr id="0" name=""/>
        <dsp:cNvSpPr/>
      </dsp:nvSpPr>
      <dsp:spPr>
        <a:xfrm>
          <a:off x="0" y="3153287"/>
          <a:ext cx="7315200" cy="71954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yearlyLogCleanup.exe             – </a:t>
          </a:r>
          <a:r>
            <a:rPr lang="en-US" sz="3000" kern="1200" err="1"/>
            <a:t>c++</a:t>
          </a:r>
          <a:endParaRPr lang="en-US" sz="3000" kern="1200"/>
        </a:p>
      </dsp:txBody>
      <dsp:txXfrm>
        <a:off x="35125" y="3188412"/>
        <a:ext cx="7244950" cy="649299"/>
      </dsp:txXfrm>
    </dsp:sp>
    <dsp:sp modelId="{AD52CE1C-1971-4CA3-9EE1-FC834BE89AB5}">
      <dsp:nvSpPr>
        <dsp:cNvPr id="0" name=""/>
        <dsp:cNvSpPr/>
      </dsp:nvSpPr>
      <dsp:spPr>
        <a:xfrm>
          <a:off x="0" y="3872837"/>
          <a:ext cx="7315200" cy="11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Runs once a year, on January 1</a:t>
          </a:r>
          <a:r>
            <a:rPr lang="en-US" sz="2300" kern="1200" baseline="30000"/>
            <a:t>st</a:t>
          </a:r>
          <a:r>
            <a:rPr lang="en-US" sz="2300" kern="1200"/>
            <a:t> 1AM.</a:t>
          </a:r>
          <a:endParaRPr lang="fr-CA" sz="2300" kern="1200"/>
        </a:p>
        <a:p>
          <a:pPr marL="228600" lvl="1" indent="-228600" algn="l" defTabSz="1022350">
            <a:lnSpc>
              <a:spcPct val="90000"/>
            </a:lnSpc>
            <a:spcBef>
              <a:spcPct val="0"/>
            </a:spcBef>
            <a:spcAft>
              <a:spcPct val="20000"/>
            </a:spcAft>
            <a:buChar char="•"/>
          </a:pPr>
          <a:r>
            <a:rPr lang="en-US" sz="2300" kern="1200"/>
            <a:t>Cleans bLog.txt of old barcodes, presumably not being used post SQL</a:t>
          </a:r>
          <a:endParaRPr lang="fr-CA" sz="2300" kern="1200"/>
        </a:p>
      </dsp:txBody>
      <dsp:txXfrm>
        <a:off x="0" y="3872837"/>
        <a:ext cx="7315200" cy="1117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C22569-BEE5-41FD-9E50-5892F437C457}">
      <dsp:nvSpPr>
        <dsp:cNvPr id="0" name=""/>
        <dsp:cNvSpPr/>
      </dsp:nvSpPr>
      <dsp:spPr>
        <a:xfrm>
          <a:off x="5539728" y="3890722"/>
          <a:ext cx="303761" cy="931535"/>
        </a:xfrm>
        <a:custGeom>
          <a:avLst/>
          <a:gdLst/>
          <a:ahLst/>
          <a:cxnLst/>
          <a:rect l="0" t="0" r="0" b="0"/>
          <a:pathLst>
            <a:path>
              <a:moveTo>
                <a:pt x="0" y="0"/>
              </a:moveTo>
              <a:lnTo>
                <a:pt x="0" y="931535"/>
              </a:lnTo>
              <a:lnTo>
                <a:pt x="303761" y="931535"/>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88DAC-4CCF-4E4C-8928-2E8FB2B54CCF}">
      <dsp:nvSpPr>
        <dsp:cNvPr id="0" name=""/>
        <dsp:cNvSpPr/>
      </dsp:nvSpPr>
      <dsp:spPr>
        <a:xfrm>
          <a:off x="3899415" y="2452917"/>
          <a:ext cx="2450344" cy="425266"/>
        </a:xfrm>
        <a:custGeom>
          <a:avLst/>
          <a:gdLst/>
          <a:ahLst/>
          <a:cxnLst/>
          <a:rect l="0" t="0" r="0" b="0"/>
          <a:pathLst>
            <a:path>
              <a:moveTo>
                <a:pt x="0" y="0"/>
              </a:moveTo>
              <a:lnTo>
                <a:pt x="0" y="212633"/>
              </a:lnTo>
              <a:lnTo>
                <a:pt x="2450344" y="212633"/>
              </a:lnTo>
              <a:lnTo>
                <a:pt x="2450344" y="425266"/>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A15DC9-FF32-45D7-89C5-D0552B59D7E3}">
      <dsp:nvSpPr>
        <dsp:cNvPr id="0" name=""/>
        <dsp:cNvSpPr/>
      </dsp:nvSpPr>
      <dsp:spPr>
        <a:xfrm>
          <a:off x="3089384" y="3890722"/>
          <a:ext cx="303761" cy="931535"/>
        </a:xfrm>
        <a:custGeom>
          <a:avLst/>
          <a:gdLst/>
          <a:ahLst/>
          <a:cxnLst/>
          <a:rect l="0" t="0" r="0" b="0"/>
          <a:pathLst>
            <a:path>
              <a:moveTo>
                <a:pt x="0" y="0"/>
              </a:moveTo>
              <a:lnTo>
                <a:pt x="0" y="931535"/>
              </a:lnTo>
              <a:lnTo>
                <a:pt x="303761" y="931535"/>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EC582A-33BD-45FA-907C-5ED2366EED4D}">
      <dsp:nvSpPr>
        <dsp:cNvPr id="0" name=""/>
        <dsp:cNvSpPr/>
      </dsp:nvSpPr>
      <dsp:spPr>
        <a:xfrm>
          <a:off x="3853695" y="2452917"/>
          <a:ext cx="91440" cy="425266"/>
        </a:xfrm>
        <a:custGeom>
          <a:avLst/>
          <a:gdLst/>
          <a:ahLst/>
          <a:cxnLst/>
          <a:rect l="0" t="0" r="0" b="0"/>
          <a:pathLst>
            <a:path>
              <a:moveTo>
                <a:pt x="45720" y="0"/>
              </a:moveTo>
              <a:lnTo>
                <a:pt x="45720" y="425266"/>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5336A7-A426-4387-906F-2839FCC31FCE}">
      <dsp:nvSpPr>
        <dsp:cNvPr id="0" name=""/>
        <dsp:cNvSpPr/>
      </dsp:nvSpPr>
      <dsp:spPr>
        <a:xfrm>
          <a:off x="639040" y="3890722"/>
          <a:ext cx="303761" cy="931535"/>
        </a:xfrm>
        <a:custGeom>
          <a:avLst/>
          <a:gdLst/>
          <a:ahLst/>
          <a:cxnLst/>
          <a:rect l="0" t="0" r="0" b="0"/>
          <a:pathLst>
            <a:path>
              <a:moveTo>
                <a:pt x="0" y="0"/>
              </a:moveTo>
              <a:lnTo>
                <a:pt x="0" y="931535"/>
              </a:lnTo>
              <a:lnTo>
                <a:pt x="303761" y="931535"/>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79E0FC-BB53-4449-A144-D35A43A12EFF}">
      <dsp:nvSpPr>
        <dsp:cNvPr id="0" name=""/>
        <dsp:cNvSpPr/>
      </dsp:nvSpPr>
      <dsp:spPr>
        <a:xfrm>
          <a:off x="1449071" y="2452917"/>
          <a:ext cx="2450344" cy="425266"/>
        </a:xfrm>
        <a:custGeom>
          <a:avLst/>
          <a:gdLst/>
          <a:ahLst/>
          <a:cxnLst/>
          <a:rect l="0" t="0" r="0" b="0"/>
          <a:pathLst>
            <a:path>
              <a:moveTo>
                <a:pt x="2450344" y="0"/>
              </a:moveTo>
              <a:lnTo>
                <a:pt x="2450344" y="212633"/>
              </a:lnTo>
              <a:lnTo>
                <a:pt x="0" y="212633"/>
              </a:lnTo>
              <a:lnTo>
                <a:pt x="0" y="425266"/>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4E50EC-4E04-4E24-AD2B-B46246616B59}">
      <dsp:nvSpPr>
        <dsp:cNvPr id="0" name=""/>
        <dsp:cNvSpPr/>
      </dsp:nvSpPr>
      <dsp:spPr>
        <a:xfrm>
          <a:off x="3853695" y="1015111"/>
          <a:ext cx="91440" cy="425266"/>
        </a:xfrm>
        <a:custGeom>
          <a:avLst/>
          <a:gdLst/>
          <a:ahLst/>
          <a:cxnLst/>
          <a:rect l="0" t="0" r="0" b="0"/>
          <a:pathLst>
            <a:path>
              <a:moveTo>
                <a:pt x="45720" y="0"/>
              </a:moveTo>
              <a:lnTo>
                <a:pt x="45720" y="42526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2A4883-6373-4C04-845F-A99DC8BF9F1B}">
      <dsp:nvSpPr>
        <dsp:cNvPr id="0" name=""/>
        <dsp:cNvSpPr/>
      </dsp:nvSpPr>
      <dsp:spPr>
        <a:xfrm>
          <a:off x="2886876" y="2572"/>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initScan.exe (AHK)</a:t>
          </a:r>
          <a:endParaRPr lang="fr-CA" sz="1900" kern="1200"/>
        </a:p>
      </dsp:txBody>
      <dsp:txXfrm>
        <a:off x="2886876" y="2572"/>
        <a:ext cx="2025078" cy="1012539"/>
      </dsp:txXfrm>
    </dsp:sp>
    <dsp:sp modelId="{4294E975-C8AC-46A5-BD61-D63D86E55E6B}">
      <dsp:nvSpPr>
        <dsp:cNvPr id="0" name=""/>
        <dsp:cNvSpPr/>
      </dsp:nvSpPr>
      <dsp:spPr>
        <a:xfrm>
          <a:off x="2886876" y="1440378"/>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updateSQL.bat</a:t>
          </a:r>
          <a:endParaRPr lang="fr-CA" sz="1900" kern="1200"/>
        </a:p>
      </dsp:txBody>
      <dsp:txXfrm>
        <a:off x="2886876" y="1440378"/>
        <a:ext cx="2025078" cy="1012539"/>
      </dsp:txXfrm>
    </dsp:sp>
    <dsp:sp modelId="{62210E46-D065-4C24-95D8-454AEF43C510}">
      <dsp:nvSpPr>
        <dsp:cNvPr id="0" name=""/>
        <dsp:cNvSpPr/>
      </dsp:nvSpPr>
      <dsp:spPr>
        <a:xfrm>
          <a:off x="436532" y="2878183"/>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err="1"/>
            <a:t>labelQuery.sql</a:t>
          </a:r>
          <a:endParaRPr lang="fr-CA" sz="1900" kern="1200"/>
        </a:p>
      </dsp:txBody>
      <dsp:txXfrm>
        <a:off x="436532" y="2878183"/>
        <a:ext cx="2025078" cy="1012539"/>
      </dsp:txXfrm>
    </dsp:sp>
    <dsp:sp modelId="{9BEBF48F-9154-478D-AC83-FD35BCDD5F77}">
      <dsp:nvSpPr>
        <dsp:cNvPr id="0" name=""/>
        <dsp:cNvSpPr/>
      </dsp:nvSpPr>
      <dsp:spPr>
        <a:xfrm>
          <a:off x="942801" y="4315989"/>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Labels.txt</a:t>
          </a:r>
          <a:endParaRPr lang="fr-CA" sz="1900" kern="1200"/>
        </a:p>
      </dsp:txBody>
      <dsp:txXfrm>
        <a:off x="942801" y="4315989"/>
        <a:ext cx="2025078" cy="1012539"/>
      </dsp:txXfrm>
    </dsp:sp>
    <dsp:sp modelId="{61F6C6DF-A161-456C-96B6-EBF4D2CDA4A9}">
      <dsp:nvSpPr>
        <dsp:cNvPr id="0" name=""/>
        <dsp:cNvSpPr/>
      </dsp:nvSpPr>
      <dsp:spPr>
        <a:xfrm>
          <a:off x="2886876" y="2878183"/>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err="1"/>
            <a:t>documentQuery.sql</a:t>
          </a:r>
          <a:endParaRPr lang="fr-CA" sz="1900" kern="1200"/>
        </a:p>
      </dsp:txBody>
      <dsp:txXfrm>
        <a:off x="2886876" y="2878183"/>
        <a:ext cx="2025078" cy="1012539"/>
      </dsp:txXfrm>
    </dsp:sp>
    <dsp:sp modelId="{7095A308-DAAF-4224-9803-264AA58801C4}">
      <dsp:nvSpPr>
        <dsp:cNvPr id="0" name=""/>
        <dsp:cNvSpPr/>
      </dsp:nvSpPr>
      <dsp:spPr>
        <a:xfrm>
          <a:off x="3393146" y="4315989"/>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Documents.txt</a:t>
          </a:r>
          <a:endParaRPr lang="fr-CA" sz="1900" kern="1200"/>
        </a:p>
      </dsp:txBody>
      <dsp:txXfrm>
        <a:off x="3393146" y="4315989"/>
        <a:ext cx="2025078" cy="1012539"/>
      </dsp:txXfrm>
    </dsp:sp>
    <dsp:sp modelId="{98D73FBF-FD27-43CD-ABEF-6D9985685B43}">
      <dsp:nvSpPr>
        <dsp:cNvPr id="0" name=""/>
        <dsp:cNvSpPr/>
      </dsp:nvSpPr>
      <dsp:spPr>
        <a:xfrm>
          <a:off x="5337221" y="2878183"/>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err="1"/>
            <a:t>orderQuery.sql</a:t>
          </a:r>
          <a:endParaRPr lang="en-CA" sz="1900" kern="1200"/>
        </a:p>
      </dsp:txBody>
      <dsp:txXfrm>
        <a:off x="5337221" y="2878183"/>
        <a:ext cx="2025078" cy="1012539"/>
      </dsp:txXfrm>
    </dsp:sp>
    <dsp:sp modelId="{A4B730F4-373A-4813-96D1-E55C57E4D09A}">
      <dsp:nvSpPr>
        <dsp:cNvPr id="0" name=""/>
        <dsp:cNvSpPr/>
      </dsp:nvSpPr>
      <dsp:spPr>
        <a:xfrm>
          <a:off x="5843490" y="4315989"/>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Orders.txt</a:t>
          </a:r>
          <a:endParaRPr lang="en-CA" sz="1900" kern="1200"/>
        </a:p>
      </dsp:txBody>
      <dsp:txXfrm>
        <a:off x="5843490" y="4315989"/>
        <a:ext cx="2025078" cy="10125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955A-F920-43F6-A105-8DC72E938093}">
      <dsp:nvSpPr>
        <dsp:cNvPr id="0" name=""/>
        <dsp:cNvSpPr/>
      </dsp:nvSpPr>
      <dsp:spPr>
        <a:xfrm>
          <a:off x="3985158" y="800324"/>
          <a:ext cx="167392" cy="733336"/>
        </a:xfrm>
        <a:custGeom>
          <a:avLst/>
          <a:gdLst/>
          <a:ahLst/>
          <a:cxnLst/>
          <a:rect l="0" t="0" r="0" b="0"/>
          <a:pathLst>
            <a:path>
              <a:moveTo>
                <a:pt x="167392" y="0"/>
              </a:moveTo>
              <a:lnTo>
                <a:pt x="167392" y="733336"/>
              </a:lnTo>
              <a:lnTo>
                <a:pt x="0" y="73333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4F3EE7-089C-4504-8922-E4E699B24DF2}">
      <dsp:nvSpPr>
        <dsp:cNvPr id="0" name=""/>
        <dsp:cNvSpPr/>
      </dsp:nvSpPr>
      <dsp:spPr>
        <a:xfrm>
          <a:off x="4152550" y="800324"/>
          <a:ext cx="2893491" cy="1466673"/>
        </a:xfrm>
        <a:custGeom>
          <a:avLst/>
          <a:gdLst/>
          <a:ahLst/>
          <a:cxnLst/>
          <a:rect l="0" t="0" r="0" b="0"/>
          <a:pathLst>
            <a:path>
              <a:moveTo>
                <a:pt x="0" y="0"/>
              </a:moveTo>
              <a:lnTo>
                <a:pt x="0" y="1299281"/>
              </a:lnTo>
              <a:lnTo>
                <a:pt x="2893491" y="1299281"/>
              </a:lnTo>
              <a:lnTo>
                <a:pt x="2893491" y="146667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3D317A-1D69-40FC-ADA1-AD84C124F8E8}">
      <dsp:nvSpPr>
        <dsp:cNvPr id="0" name=""/>
        <dsp:cNvSpPr/>
      </dsp:nvSpPr>
      <dsp:spPr>
        <a:xfrm>
          <a:off x="4479363" y="3064103"/>
          <a:ext cx="239131" cy="733336"/>
        </a:xfrm>
        <a:custGeom>
          <a:avLst/>
          <a:gdLst/>
          <a:ahLst/>
          <a:cxnLst/>
          <a:rect l="0" t="0" r="0" b="0"/>
          <a:pathLst>
            <a:path>
              <a:moveTo>
                <a:pt x="0" y="0"/>
              </a:moveTo>
              <a:lnTo>
                <a:pt x="0" y="733336"/>
              </a:lnTo>
              <a:lnTo>
                <a:pt x="239131" y="733336"/>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A9A8EC-E304-45E9-9068-F45F4CB245AB}">
      <dsp:nvSpPr>
        <dsp:cNvPr id="0" name=""/>
        <dsp:cNvSpPr/>
      </dsp:nvSpPr>
      <dsp:spPr>
        <a:xfrm>
          <a:off x="4152550" y="800324"/>
          <a:ext cx="964497" cy="1466673"/>
        </a:xfrm>
        <a:custGeom>
          <a:avLst/>
          <a:gdLst/>
          <a:ahLst/>
          <a:cxnLst/>
          <a:rect l="0" t="0" r="0" b="0"/>
          <a:pathLst>
            <a:path>
              <a:moveTo>
                <a:pt x="0" y="0"/>
              </a:moveTo>
              <a:lnTo>
                <a:pt x="0" y="1299281"/>
              </a:lnTo>
              <a:lnTo>
                <a:pt x="964497" y="1299281"/>
              </a:lnTo>
              <a:lnTo>
                <a:pt x="964497" y="146667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E29024-1751-43C2-BD28-509F244F4E79}">
      <dsp:nvSpPr>
        <dsp:cNvPr id="0" name=""/>
        <dsp:cNvSpPr/>
      </dsp:nvSpPr>
      <dsp:spPr>
        <a:xfrm>
          <a:off x="2550369" y="3064103"/>
          <a:ext cx="239131" cy="733336"/>
        </a:xfrm>
        <a:custGeom>
          <a:avLst/>
          <a:gdLst/>
          <a:ahLst/>
          <a:cxnLst/>
          <a:rect l="0" t="0" r="0" b="0"/>
          <a:pathLst>
            <a:path>
              <a:moveTo>
                <a:pt x="0" y="0"/>
              </a:moveTo>
              <a:lnTo>
                <a:pt x="0" y="733336"/>
              </a:lnTo>
              <a:lnTo>
                <a:pt x="239131" y="733336"/>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01B5D-1599-4826-8837-8B9941DF9012}">
      <dsp:nvSpPr>
        <dsp:cNvPr id="0" name=""/>
        <dsp:cNvSpPr/>
      </dsp:nvSpPr>
      <dsp:spPr>
        <a:xfrm>
          <a:off x="3188053" y="800324"/>
          <a:ext cx="964497" cy="1466673"/>
        </a:xfrm>
        <a:custGeom>
          <a:avLst/>
          <a:gdLst/>
          <a:ahLst/>
          <a:cxnLst/>
          <a:rect l="0" t="0" r="0" b="0"/>
          <a:pathLst>
            <a:path>
              <a:moveTo>
                <a:pt x="964497" y="0"/>
              </a:moveTo>
              <a:lnTo>
                <a:pt x="964497" y="1299281"/>
              </a:lnTo>
              <a:lnTo>
                <a:pt x="0" y="1299281"/>
              </a:lnTo>
              <a:lnTo>
                <a:pt x="0" y="146667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FE6B93-E68B-4754-B8BC-CC3D81BB724A}">
      <dsp:nvSpPr>
        <dsp:cNvPr id="0" name=""/>
        <dsp:cNvSpPr/>
      </dsp:nvSpPr>
      <dsp:spPr>
        <a:xfrm>
          <a:off x="621374" y="4195992"/>
          <a:ext cx="239131" cy="733336"/>
        </a:xfrm>
        <a:custGeom>
          <a:avLst/>
          <a:gdLst/>
          <a:ahLst/>
          <a:cxnLst/>
          <a:rect l="0" t="0" r="0" b="0"/>
          <a:pathLst>
            <a:path>
              <a:moveTo>
                <a:pt x="0" y="0"/>
              </a:moveTo>
              <a:lnTo>
                <a:pt x="0" y="733336"/>
              </a:lnTo>
              <a:lnTo>
                <a:pt x="239131" y="733336"/>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E89BF6-98A7-4626-9AA4-2697D6BB12AE}">
      <dsp:nvSpPr>
        <dsp:cNvPr id="0" name=""/>
        <dsp:cNvSpPr/>
      </dsp:nvSpPr>
      <dsp:spPr>
        <a:xfrm>
          <a:off x="1213338" y="3064103"/>
          <a:ext cx="91440" cy="334784"/>
        </a:xfrm>
        <a:custGeom>
          <a:avLst/>
          <a:gdLst/>
          <a:ahLst/>
          <a:cxnLst/>
          <a:rect l="0" t="0" r="0" b="0"/>
          <a:pathLst>
            <a:path>
              <a:moveTo>
                <a:pt x="45720" y="0"/>
              </a:moveTo>
              <a:lnTo>
                <a:pt x="45720" y="33478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E0BEFF-80BD-4521-BF7A-9DFD1535DC55}">
      <dsp:nvSpPr>
        <dsp:cNvPr id="0" name=""/>
        <dsp:cNvSpPr/>
      </dsp:nvSpPr>
      <dsp:spPr>
        <a:xfrm>
          <a:off x="1259058" y="800324"/>
          <a:ext cx="2893491" cy="1466673"/>
        </a:xfrm>
        <a:custGeom>
          <a:avLst/>
          <a:gdLst/>
          <a:ahLst/>
          <a:cxnLst/>
          <a:rect l="0" t="0" r="0" b="0"/>
          <a:pathLst>
            <a:path>
              <a:moveTo>
                <a:pt x="2893491" y="0"/>
              </a:moveTo>
              <a:lnTo>
                <a:pt x="2893491" y="1299281"/>
              </a:lnTo>
              <a:lnTo>
                <a:pt x="0" y="1299281"/>
              </a:lnTo>
              <a:lnTo>
                <a:pt x="0" y="146667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092A21-05C6-4490-A255-99DCBD88CD3F}">
      <dsp:nvSpPr>
        <dsp:cNvPr id="0" name=""/>
        <dsp:cNvSpPr/>
      </dsp:nvSpPr>
      <dsp:spPr>
        <a:xfrm>
          <a:off x="3355445" y="3219"/>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logCheck.exe (C++)</a:t>
          </a:r>
          <a:endParaRPr lang="fr-CA" sz="1100" kern="1200"/>
        </a:p>
      </dsp:txBody>
      <dsp:txXfrm>
        <a:off x="3355445" y="3219"/>
        <a:ext cx="1594210" cy="797105"/>
      </dsp:txXfrm>
    </dsp:sp>
    <dsp:sp modelId="{FDC3FC85-2E98-47F2-BB12-3B4BCF508474}">
      <dsp:nvSpPr>
        <dsp:cNvPr id="0" name=""/>
        <dsp:cNvSpPr/>
      </dsp:nvSpPr>
      <dsp:spPr>
        <a:xfrm>
          <a:off x="461953" y="2266997"/>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printSerialDocuments.bat</a:t>
          </a:r>
          <a:endParaRPr lang="fr-CA" sz="1100" kern="1200"/>
        </a:p>
      </dsp:txBody>
      <dsp:txXfrm>
        <a:off x="461953" y="2266997"/>
        <a:ext cx="1594210" cy="797105"/>
      </dsp:txXfrm>
    </dsp:sp>
    <dsp:sp modelId="{7C67C4A7-88E6-47EA-BB4D-B3A217A40DC4}">
      <dsp:nvSpPr>
        <dsp:cNvPr id="0" name=""/>
        <dsp:cNvSpPr/>
      </dsp:nvSpPr>
      <dsp:spPr>
        <a:xfrm>
          <a:off x="461953" y="3398887"/>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printLabelsv2.bat</a:t>
          </a:r>
          <a:endParaRPr lang="fr-CA" sz="1100" kern="1200"/>
        </a:p>
      </dsp:txBody>
      <dsp:txXfrm>
        <a:off x="461953" y="3398887"/>
        <a:ext cx="1594210" cy="797105"/>
      </dsp:txXfrm>
    </dsp:sp>
    <dsp:sp modelId="{1CF2E7FD-D866-4713-A7F4-39ED20E73034}">
      <dsp:nvSpPr>
        <dsp:cNvPr id="0" name=""/>
        <dsp:cNvSpPr/>
      </dsp:nvSpPr>
      <dsp:spPr>
        <a:xfrm>
          <a:off x="860506" y="4530776"/>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print075.bat</a:t>
          </a:r>
          <a:endParaRPr lang="en-CA" sz="1100" kern="1200"/>
        </a:p>
      </dsp:txBody>
      <dsp:txXfrm>
        <a:off x="860506" y="4530776"/>
        <a:ext cx="1594210" cy="797105"/>
      </dsp:txXfrm>
    </dsp:sp>
    <dsp:sp modelId="{B11FC6EF-6B8B-4CCD-B933-0C86ACE2D1F2}">
      <dsp:nvSpPr>
        <dsp:cNvPr id="0" name=""/>
        <dsp:cNvSpPr/>
      </dsp:nvSpPr>
      <dsp:spPr>
        <a:xfrm>
          <a:off x="2390948" y="2266997"/>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SNCountUp.bat</a:t>
          </a:r>
          <a:endParaRPr lang="fr-CA" sz="1100" kern="1200"/>
        </a:p>
      </dsp:txBody>
      <dsp:txXfrm>
        <a:off x="2390948" y="2266997"/>
        <a:ext cx="1594210" cy="797105"/>
      </dsp:txXfrm>
    </dsp:sp>
    <dsp:sp modelId="{1EC6ACAA-6C13-4B0C-B2A2-12362E09F478}">
      <dsp:nvSpPr>
        <dsp:cNvPr id="0" name=""/>
        <dsp:cNvSpPr/>
      </dsp:nvSpPr>
      <dsp:spPr>
        <a:xfrm>
          <a:off x="2789500" y="3398887"/>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SNCount.txt</a:t>
          </a:r>
          <a:endParaRPr lang="fr-CA" sz="1100" kern="1200"/>
        </a:p>
      </dsp:txBody>
      <dsp:txXfrm>
        <a:off x="2789500" y="3398887"/>
        <a:ext cx="1594210" cy="797105"/>
      </dsp:txXfrm>
    </dsp:sp>
    <dsp:sp modelId="{D1CE5E42-55FD-4B71-82CF-76BD64989542}">
      <dsp:nvSpPr>
        <dsp:cNvPr id="0" name=""/>
        <dsp:cNvSpPr/>
      </dsp:nvSpPr>
      <dsp:spPr>
        <a:xfrm>
          <a:off x="4319942" y="2266997"/>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printWIP.bat</a:t>
          </a:r>
          <a:endParaRPr lang="fr-CA" sz="1100" kern="1200"/>
        </a:p>
      </dsp:txBody>
      <dsp:txXfrm>
        <a:off x="4319942" y="2266997"/>
        <a:ext cx="1594210" cy="797105"/>
      </dsp:txXfrm>
    </dsp:sp>
    <dsp:sp modelId="{97586D78-C0E7-4949-A6B3-1250AF651E08}">
      <dsp:nvSpPr>
        <dsp:cNvPr id="0" name=""/>
        <dsp:cNvSpPr/>
      </dsp:nvSpPr>
      <dsp:spPr>
        <a:xfrm>
          <a:off x="4718495" y="3398887"/>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printWIPDocuments.bat</a:t>
          </a:r>
          <a:endParaRPr lang="fr-CA" sz="1100" kern="1200"/>
        </a:p>
      </dsp:txBody>
      <dsp:txXfrm>
        <a:off x="4718495" y="3398887"/>
        <a:ext cx="1594210" cy="797105"/>
      </dsp:txXfrm>
    </dsp:sp>
    <dsp:sp modelId="{7488C299-7F30-4BA0-9543-9C6BAB9F6830}">
      <dsp:nvSpPr>
        <dsp:cNvPr id="0" name=""/>
        <dsp:cNvSpPr/>
      </dsp:nvSpPr>
      <dsp:spPr>
        <a:xfrm>
          <a:off x="6248937" y="2266997"/>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removeSQLqueries.bat</a:t>
          </a:r>
          <a:endParaRPr lang="fr-CA" sz="1100" kern="1200"/>
        </a:p>
      </dsp:txBody>
      <dsp:txXfrm>
        <a:off x="6248937" y="2266997"/>
        <a:ext cx="1594210" cy="797105"/>
      </dsp:txXfrm>
    </dsp:sp>
    <dsp:sp modelId="{46D7ED5A-3427-482B-AB77-4C217BA9D7F3}">
      <dsp:nvSpPr>
        <dsp:cNvPr id="0" name=""/>
        <dsp:cNvSpPr/>
      </dsp:nvSpPr>
      <dsp:spPr>
        <a:xfrm>
          <a:off x="2390948" y="1135108"/>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bLog.txt</a:t>
          </a:r>
          <a:endParaRPr lang="fr-CA" sz="1100" kern="1200"/>
        </a:p>
      </dsp:txBody>
      <dsp:txXfrm>
        <a:off x="2390948" y="1135108"/>
        <a:ext cx="1594210" cy="7971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27EBB-D382-46EF-B17B-D266D4EDFE5C}">
      <dsp:nvSpPr>
        <dsp:cNvPr id="0" name=""/>
        <dsp:cNvSpPr/>
      </dsp:nvSpPr>
      <dsp:spPr>
        <a:xfrm>
          <a:off x="712866" y="0"/>
          <a:ext cx="5121275" cy="5121275"/>
        </a:xfrm>
        <a:prstGeom prst="triangl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01F937-37ED-4D96-AB46-CC42A22E49F1}">
      <dsp:nvSpPr>
        <dsp:cNvPr id="0" name=""/>
        <dsp:cNvSpPr/>
      </dsp:nvSpPr>
      <dsp:spPr>
        <a:xfrm>
          <a:off x="3273504" y="514878"/>
          <a:ext cx="3328828" cy="1212301"/>
        </a:xfrm>
        <a:prstGeom prst="round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initScan.exe runs on bootup of outgoing scanning computer</a:t>
          </a:r>
          <a:endParaRPr lang="fr-CA" sz="1200" kern="1200"/>
        </a:p>
      </dsp:txBody>
      <dsp:txXfrm>
        <a:off x="3332684" y="574058"/>
        <a:ext cx="3210468" cy="1093941"/>
      </dsp:txXfrm>
    </dsp:sp>
    <dsp:sp modelId="{19F6FDDA-9440-4E0C-8B14-5EACCD336EAE}">
      <dsp:nvSpPr>
        <dsp:cNvPr id="0" name=""/>
        <dsp:cNvSpPr/>
      </dsp:nvSpPr>
      <dsp:spPr>
        <a:xfrm>
          <a:off x="3273504" y="1878717"/>
          <a:ext cx="3328828" cy="1212301"/>
        </a:xfrm>
        <a:prstGeom prst="round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serialNumberWeeklyUpdate.bat runs once a week, on Sunday morning, on the outgoing scanning computer</a:t>
          </a:r>
          <a:endParaRPr lang="fr-CA" sz="1200" kern="1200"/>
        </a:p>
      </dsp:txBody>
      <dsp:txXfrm>
        <a:off x="3332684" y="1937897"/>
        <a:ext cx="3210468" cy="1093941"/>
      </dsp:txXfrm>
    </dsp:sp>
    <dsp:sp modelId="{BFF33186-6FDD-4025-BFA3-538293463D6B}">
      <dsp:nvSpPr>
        <dsp:cNvPr id="0" name=""/>
        <dsp:cNvSpPr/>
      </dsp:nvSpPr>
      <dsp:spPr>
        <a:xfrm>
          <a:off x="3273504" y="3242557"/>
          <a:ext cx="3328828" cy="1212301"/>
        </a:xfrm>
        <a:prstGeom prst="round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serialNumberYearlyUpdate.bat runs at the beginning of the year on the outgoing scanning computer</a:t>
          </a:r>
        </a:p>
        <a:p>
          <a:pPr marL="0" lvl="0" indent="0" algn="ctr" defTabSz="533400">
            <a:lnSpc>
              <a:spcPct val="90000"/>
            </a:lnSpc>
            <a:spcBef>
              <a:spcPct val="0"/>
            </a:spcBef>
            <a:spcAft>
              <a:spcPct val="35000"/>
            </a:spcAft>
            <a:buNone/>
          </a:pPr>
          <a:r>
            <a:rPr lang="en-US" sz="1200" kern="1200"/>
            <a:t>yearlyLogCleanup.exe runs at the beginning of the year on the outgoing scanning computer</a:t>
          </a:r>
          <a:endParaRPr lang="fr-CA" sz="1200" kern="1200"/>
        </a:p>
      </dsp:txBody>
      <dsp:txXfrm>
        <a:off x="3332684" y="3301737"/>
        <a:ext cx="3210468" cy="10939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80AE5-434D-4EE0-B893-AC75651FEEF5}">
      <dsp:nvSpPr>
        <dsp:cNvPr id="0" name=""/>
        <dsp:cNvSpPr/>
      </dsp:nvSpPr>
      <dsp:spPr>
        <a:xfrm>
          <a:off x="0" y="6302"/>
          <a:ext cx="7315200" cy="10073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Username</a:t>
          </a:r>
          <a:endParaRPr lang="fr-CA" sz="4200" kern="1200"/>
        </a:p>
      </dsp:txBody>
      <dsp:txXfrm>
        <a:off x="49176" y="55478"/>
        <a:ext cx="7216848" cy="909018"/>
      </dsp:txXfrm>
    </dsp:sp>
    <dsp:sp modelId="{1EB3CAF7-82D8-406F-B467-0CDE6B4462D7}">
      <dsp:nvSpPr>
        <dsp:cNvPr id="0" name=""/>
        <dsp:cNvSpPr/>
      </dsp:nvSpPr>
      <dsp:spPr>
        <a:xfrm>
          <a:off x="0" y="1013672"/>
          <a:ext cx="7315200"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53340" rIns="298704" bIns="53340" numCol="1" spcCol="1270" anchor="t" anchorCtr="0">
          <a:noAutofit/>
        </a:bodyPr>
        <a:lstStyle/>
        <a:p>
          <a:pPr marL="285750" lvl="1" indent="-285750" algn="l" defTabSz="1466850">
            <a:lnSpc>
              <a:spcPct val="90000"/>
            </a:lnSpc>
            <a:spcBef>
              <a:spcPct val="0"/>
            </a:spcBef>
            <a:spcAft>
              <a:spcPct val="20000"/>
            </a:spcAft>
            <a:buChar char="•"/>
          </a:pPr>
          <a:r>
            <a:rPr lang="en-US" sz="3300" kern="1200" err="1"/>
            <a:t>pixustechnologies</a:t>
          </a:r>
          <a:endParaRPr lang="fr-CA" sz="3300" kern="1200"/>
        </a:p>
      </dsp:txBody>
      <dsp:txXfrm>
        <a:off x="0" y="1013672"/>
        <a:ext cx="7315200" cy="695520"/>
      </dsp:txXfrm>
    </dsp:sp>
    <dsp:sp modelId="{0870D417-7C79-4BB9-9D7B-8D43D106A923}">
      <dsp:nvSpPr>
        <dsp:cNvPr id="0" name=""/>
        <dsp:cNvSpPr/>
      </dsp:nvSpPr>
      <dsp:spPr>
        <a:xfrm>
          <a:off x="0" y="1709192"/>
          <a:ext cx="7315200" cy="10073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Email</a:t>
          </a:r>
          <a:endParaRPr lang="fr-CA" sz="4200" kern="1200"/>
        </a:p>
      </dsp:txBody>
      <dsp:txXfrm>
        <a:off x="49176" y="1758368"/>
        <a:ext cx="7216848" cy="909018"/>
      </dsp:txXfrm>
    </dsp:sp>
    <dsp:sp modelId="{470D05E8-D18C-4992-AAC4-0E64E82646CF}">
      <dsp:nvSpPr>
        <dsp:cNvPr id="0" name=""/>
        <dsp:cNvSpPr/>
      </dsp:nvSpPr>
      <dsp:spPr>
        <a:xfrm>
          <a:off x="0" y="2716562"/>
          <a:ext cx="7315200"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53340" rIns="298704" bIns="53340" numCol="1" spcCol="1270" anchor="t" anchorCtr="0">
          <a:noAutofit/>
        </a:bodyPr>
        <a:lstStyle/>
        <a:p>
          <a:pPr marL="285750" lvl="1" indent="-285750" algn="l" defTabSz="1466850">
            <a:lnSpc>
              <a:spcPct val="90000"/>
            </a:lnSpc>
            <a:spcBef>
              <a:spcPct val="0"/>
            </a:spcBef>
            <a:spcAft>
              <a:spcPct val="20000"/>
            </a:spcAft>
            <a:buChar char="•"/>
          </a:pPr>
          <a:r>
            <a:rPr lang="en-US" sz="3300" kern="1200"/>
            <a:t>helpdesk@pixustechnologies.com</a:t>
          </a:r>
          <a:endParaRPr lang="fr-CA" sz="3300" kern="1200"/>
        </a:p>
      </dsp:txBody>
      <dsp:txXfrm>
        <a:off x="0" y="2716562"/>
        <a:ext cx="7315200" cy="695520"/>
      </dsp:txXfrm>
    </dsp:sp>
    <dsp:sp modelId="{BDFA407B-D0AE-496E-A2B6-8D64C1AA3C31}">
      <dsp:nvSpPr>
        <dsp:cNvPr id="0" name=""/>
        <dsp:cNvSpPr/>
      </dsp:nvSpPr>
      <dsp:spPr>
        <a:xfrm>
          <a:off x="0" y="3412082"/>
          <a:ext cx="7315200" cy="10073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Password</a:t>
          </a:r>
          <a:endParaRPr lang="fr-CA" sz="4200" kern="1200"/>
        </a:p>
      </dsp:txBody>
      <dsp:txXfrm>
        <a:off x="49176" y="3461258"/>
        <a:ext cx="7216848" cy="909018"/>
      </dsp:txXfrm>
    </dsp:sp>
    <dsp:sp modelId="{24B9FD68-7CB8-4B35-A0B6-A031834347DE}">
      <dsp:nvSpPr>
        <dsp:cNvPr id="0" name=""/>
        <dsp:cNvSpPr/>
      </dsp:nvSpPr>
      <dsp:spPr>
        <a:xfrm>
          <a:off x="0" y="4419452"/>
          <a:ext cx="7315200"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53340" rIns="298704" bIns="53340" numCol="1" spcCol="1270" anchor="t" anchorCtr="0">
          <a:noAutofit/>
        </a:bodyPr>
        <a:lstStyle/>
        <a:p>
          <a:pPr marL="285750" lvl="1" indent="-285750" algn="l" defTabSz="1466850">
            <a:lnSpc>
              <a:spcPct val="90000"/>
            </a:lnSpc>
            <a:spcBef>
              <a:spcPct val="0"/>
            </a:spcBef>
            <a:spcAft>
              <a:spcPct val="20000"/>
            </a:spcAft>
            <a:buChar char="•"/>
          </a:pPr>
          <a:r>
            <a:rPr lang="en-US" sz="3300" kern="1200"/>
            <a:t>Start with the highest shelf 2nd.</a:t>
          </a:r>
          <a:endParaRPr lang="fr-CA" sz="3300" kern="1200"/>
        </a:p>
      </dsp:txBody>
      <dsp:txXfrm>
        <a:off x="0" y="4419452"/>
        <a:ext cx="7315200" cy="6955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a:pPr/>
              <a:t>10/25/2021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a:pPr/>
              <a:t>10/25/2021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a:pPr/>
              <a:t>10/25/2021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a:pPr/>
              <a:t>10/25/2021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a:pPr/>
              <a:t>10/25/2021</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a:pPr/>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a:pPr/>
              <a:t>10/25/2021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a:pPr/>
              <a:t>10/25/2021</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a:pPr/>
              <a:t>10/25/2021</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cob.scott@uwaterloo.c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pixustechnologies/labelSerialNumberProjec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A685-B13F-41F7-957C-FE1140D96D77}"/>
              </a:ext>
            </a:extLst>
          </p:cNvPr>
          <p:cNvSpPr>
            <a:spLocks noGrp="1"/>
          </p:cNvSpPr>
          <p:nvPr>
            <p:ph type="ctrTitle"/>
          </p:nvPr>
        </p:nvSpPr>
        <p:spPr/>
        <p:txBody>
          <a:bodyPr/>
          <a:lstStyle/>
          <a:p>
            <a:r>
              <a:rPr lang="en-US" dirty="0"/>
              <a:t>Label + Serial Number Change</a:t>
            </a:r>
            <a:endParaRPr lang="fr-CA" dirty="0"/>
          </a:p>
        </p:txBody>
      </p:sp>
      <p:sp>
        <p:nvSpPr>
          <p:cNvPr id="3" name="Subtitle 2">
            <a:extLst>
              <a:ext uri="{FF2B5EF4-FFF2-40B4-BE49-F238E27FC236}">
                <a16:creationId xmlns:a16="http://schemas.microsoft.com/office/drawing/2014/main" id="{2E46FED0-C5CD-45E2-A8FD-D6D192BCE8F1}"/>
              </a:ext>
            </a:extLst>
          </p:cNvPr>
          <p:cNvSpPr>
            <a:spLocks noGrp="1"/>
          </p:cNvSpPr>
          <p:nvPr>
            <p:ph type="subTitle" idx="1"/>
          </p:nvPr>
        </p:nvSpPr>
        <p:spPr/>
        <p:txBody>
          <a:bodyPr>
            <a:normAutofit fontScale="70000" lnSpcReduction="20000"/>
          </a:bodyPr>
          <a:lstStyle/>
          <a:p>
            <a:r>
              <a:rPr lang="en-US" dirty="0"/>
              <a:t>Jacob Scott</a:t>
            </a:r>
          </a:p>
          <a:p>
            <a:r>
              <a:rPr lang="en-US" dirty="0">
                <a:hlinkClick r:id="rId2"/>
              </a:rPr>
              <a:t>jacob.scott@uwaterloo.ca</a:t>
            </a:r>
            <a:endParaRPr lang="en-US" dirty="0"/>
          </a:p>
          <a:p>
            <a:r>
              <a:rPr lang="en-US" dirty="0"/>
              <a:t>22-10-2021</a:t>
            </a:r>
          </a:p>
        </p:txBody>
      </p:sp>
    </p:spTree>
    <p:extLst>
      <p:ext uri="{BB962C8B-B14F-4D97-AF65-F5344CB8AC3E}">
        <p14:creationId xmlns:p14="http://schemas.microsoft.com/office/powerpoint/2010/main" val="1301483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83AA-686B-4E5C-87AA-3DA038C7467E}"/>
              </a:ext>
            </a:extLst>
          </p:cNvPr>
          <p:cNvSpPr>
            <a:spLocks noGrp="1"/>
          </p:cNvSpPr>
          <p:nvPr>
            <p:ph type="title"/>
          </p:nvPr>
        </p:nvSpPr>
        <p:spPr/>
        <p:txBody>
          <a:bodyPr/>
          <a:lstStyle/>
          <a:p>
            <a:r>
              <a:rPr lang="en-US" dirty="0"/>
              <a:t>Advance Features</a:t>
            </a:r>
            <a:endParaRPr lang="fr-CA" dirty="0"/>
          </a:p>
        </p:txBody>
      </p:sp>
      <p:sp>
        <p:nvSpPr>
          <p:cNvPr id="3" name="Content Placeholder 2">
            <a:extLst>
              <a:ext uri="{FF2B5EF4-FFF2-40B4-BE49-F238E27FC236}">
                <a16:creationId xmlns:a16="http://schemas.microsoft.com/office/drawing/2014/main" id="{CAE08BEC-5DC2-4EAA-90C5-75CC8EAD0613}"/>
              </a:ext>
            </a:extLst>
          </p:cNvPr>
          <p:cNvSpPr>
            <a:spLocks noGrp="1"/>
          </p:cNvSpPr>
          <p:nvPr>
            <p:ph idx="1"/>
          </p:nvPr>
        </p:nvSpPr>
        <p:spPr/>
        <p:txBody>
          <a:bodyPr>
            <a:normAutofit/>
          </a:bodyPr>
          <a:lstStyle/>
          <a:p>
            <a:r>
              <a:rPr lang="en-US" dirty="0"/>
              <a:t>Booting the system yourself</a:t>
            </a:r>
          </a:p>
          <a:p>
            <a:pPr lvl="1"/>
            <a:r>
              <a:rPr lang="en-US" dirty="0"/>
              <a:t>Hit F9, then the shop order, then Enter</a:t>
            </a:r>
          </a:p>
          <a:p>
            <a:r>
              <a:rPr lang="en-US" dirty="0"/>
              <a:t>Changing what’s being printed</a:t>
            </a:r>
          </a:p>
          <a:p>
            <a:pPr lvl="1"/>
            <a:r>
              <a:rPr lang="en-US" dirty="0"/>
              <a:t>Go to Documents\</a:t>
            </a:r>
            <a:r>
              <a:rPr lang="en-US" dirty="0" err="1"/>
              <a:t>labelSerialNumberProject</a:t>
            </a:r>
            <a:r>
              <a:rPr lang="en-US" dirty="0"/>
              <a:t>\</a:t>
            </a:r>
            <a:r>
              <a:rPr lang="en-US" dirty="0" err="1"/>
              <a:t>scanningProcess</a:t>
            </a:r>
            <a:r>
              <a:rPr lang="en-US" dirty="0"/>
              <a:t> then edit the relevant database file (Labels, or Documents.txt) before confirming that your order number is correct on the start screen, but after booting the program</a:t>
            </a:r>
          </a:p>
          <a:p>
            <a:r>
              <a:rPr lang="en-US" dirty="0"/>
              <a:t>Printing a single label through Visual CUT</a:t>
            </a:r>
          </a:p>
          <a:p>
            <a:pPr lvl="1"/>
            <a:r>
              <a:rPr lang="en-US" dirty="0"/>
              <a:t>Go to Visual CUT, and pick the label format you need to print to, then enter in the prompted relevant information, then go to the top left to print to the correct printer</a:t>
            </a:r>
          </a:p>
          <a:p>
            <a:r>
              <a:rPr lang="en-US" dirty="0"/>
              <a:t>Changing the Serial Number manually</a:t>
            </a:r>
          </a:p>
          <a:p>
            <a:pPr lvl="1"/>
            <a:r>
              <a:rPr lang="en-US" dirty="0"/>
              <a:t>Go to Documents\</a:t>
            </a:r>
            <a:r>
              <a:rPr lang="en-US" dirty="0" err="1"/>
              <a:t>labelSerialNumberProject</a:t>
            </a:r>
            <a:r>
              <a:rPr lang="en-US" dirty="0"/>
              <a:t>\</a:t>
            </a:r>
            <a:r>
              <a:rPr lang="en-US" dirty="0" err="1"/>
              <a:t>scanningProcess</a:t>
            </a:r>
            <a:r>
              <a:rPr lang="en-US" dirty="0"/>
              <a:t> then edit SerialNumberCount.txt, the number is the next one that will be printed</a:t>
            </a:r>
          </a:p>
        </p:txBody>
      </p:sp>
    </p:spTree>
    <p:extLst>
      <p:ext uri="{BB962C8B-B14F-4D97-AF65-F5344CB8AC3E}">
        <p14:creationId xmlns:p14="http://schemas.microsoft.com/office/powerpoint/2010/main" val="4256741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6996A-E90F-4BC5-B9D3-4E59A4561812}"/>
              </a:ext>
            </a:extLst>
          </p:cNvPr>
          <p:cNvSpPr>
            <a:spLocks noGrp="1"/>
          </p:cNvSpPr>
          <p:nvPr>
            <p:ph type="title"/>
          </p:nvPr>
        </p:nvSpPr>
        <p:spPr/>
        <p:txBody>
          <a:bodyPr/>
          <a:lstStyle/>
          <a:p>
            <a:r>
              <a:rPr lang="en-US"/>
              <a:t>Trouble-shooting</a:t>
            </a:r>
            <a:endParaRPr lang="fr-CA"/>
          </a:p>
        </p:txBody>
      </p:sp>
      <p:sp>
        <p:nvSpPr>
          <p:cNvPr id="3" name="Content Placeholder 2">
            <a:extLst>
              <a:ext uri="{FF2B5EF4-FFF2-40B4-BE49-F238E27FC236}">
                <a16:creationId xmlns:a16="http://schemas.microsoft.com/office/drawing/2014/main" id="{4046E8F5-8018-4F91-8995-D2752D975993}"/>
              </a:ext>
            </a:extLst>
          </p:cNvPr>
          <p:cNvSpPr>
            <a:spLocks noGrp="1"/>
          </p:cNvSpPr>
          <p:nvPr>
            <p:ph idx="1"/>
          </p:nvPr>
        </p:nvSpPr>
        <p:spPr/>
        <p:txBody>
          <a:bodyPr>
            <a:normAutofit fontScale="85000" lnSpcReduction="20000"/>
          </a:bodyPr>
          <a:lstStyle/>
          <a:p>
            <a:pPr marL="0" indent="0">
              <a:buNone/>
            </a:pPr>
            <a:r>
              <a:rPr lang="en-CA" dirty="0"/>
              <a:t>If there is an issue the user is faced with that is unexpected:</a:t>
            </a:r>
          </a:p>
          <a:p>
            <a:r>
              <a:rPr lang="en-CA" dirty="0"/>
              <a:t>AutoHotkey is not running</a:t>
            </a:r>
          </a:p>
          <a:p>
            <a:pPr lvl="1"/>
            <a:r>
              <a:rPr lang="en-CA" dirty="0"/>
              <a:t>There is a shortcut called initialize Scan on the desktop to boot it up</a:t>
            </a:r>
          </a:p>
          <a:p>
            <a:pPr lvl="1"/>
            <a:r>
              <a:rPr lang="en-CA" dirty="0"/>
              <a:t>Alternatively, you can navigate to the project folder*</a:t>
            </a:r>
          </a:p>
          <a:p>
            <a:r>
              <a:rPr lang="en-CA" dirty="0"/>
              <a:t>SQL does not query</a:t>
            </a:r>
          </a:p>
          <a:p>
            <a:pPr lvl="1"/>
            <a:r>
              <a:rPr lang="en-CA" dirty="0"/>
              <a:t>Either the install has failed, or the connection is incorrect</a:t>
            </a:r>
          </a:p>
          <a:p>
            <a:pPr lvl="2"/>
            <a:r>
              <a:rPr lang="en-CA" dirty="0"/>
              <a:t>Navigate to the project folder* to updateSQL.bat and update the username and password</a:t>
            </a:r>
          </a:p>
          <a:p>
            <a:pPr lvl="2"/>
            <a:r>
              <a:rPr lang="en-CA" dirty="0"/>
              <a:t>Navigate to the install folder, and reinstall SQL Server, specifically SQLCMD.EXE</a:t>
            </a:r>
          </a:p>
          <a:p>
            <a:r>
              <a:rPr lang="en-CA" dirty="0"/>
              <a:t>Serial Numbers isn’t updating</a:t>
            </a:r>
          </a:p>
          <a:p>
            <a:pPr lvl="1"/>
            <a:r>
              <a:rPr lang="en-CA" dirty="0"/>
              <a:t>If it is not updating per week/year, check that the Task Schedular task is still setup</a:t>
            </a:r>
          </a:p>
          <a:p>
            <a:r>
              <a:rPr lang="en-CA" dirty="0"/>
              <a:t>Word/PDF Documents aren't printing</a:t>
            </a:r>
          </a:p>
          <a:p>
            <a:pPr lvl="1"/>
            <a:r>
              <a:rPr lang="en-CA" dirty="0"/>
              <a:t>Check to see if Word/Adobe is installed</a:t>
            </a:r>
          </a:p>
          <a:p>
            <a:pPr lvl="1"/>
            <a:r>
              <a:rPr lang="en-CA" dirty="0"/>
              <a:t>Navigate to the project folder* and checkout printWIP.bat or printWIPDocuments.bat</a:t>
            </a:r>
          </a:p>
          <a:p>
            <a:r>
              <a:rPr lang="en-CA" dirty="0"/>
              <a:t>Crystal Reports…</a:t>
            </a:r>
          </a:p>
          <a:p>
            <a:pPr lvl="1"/>
            <a:r>
              <a:rPr lang="en-CA" dirty="0"/>
              <a:t>If the report is pulling the wrong information, check the database</a:t>
            </a:r>
          </a:p>
          <a:p>
            <a:pPr lvl="1"/>
            <a:r>
              <a:rPr lang="en-CA" dirty="0"/>
              <a:t>If the report isn’t pulling information, check the database</a:t>
            </a:r>
          </a:p>
          <a:p>
            <a:pPr lvl="1"/>
            <a:r>
              <a:rPr lang="en-CA" dirty="0"/>
              <a:t>If the report isn’t printing, check the error associated with Visual CUT</a:t>
            </a:r>
          </a:p>
          <a:p>
            <a:pPr lvl="2"/>
            <a:r>
              <a:rPr lang="en-CA" dirty="0"/>
              <a:t>The file printLabelsv2 may need to be adjusted if there is a new label type</a:t>
            </a:r>
          </a:p>
        </p:txBody>
      </p:sp>
      <p:sp>
        <p:nvSpPr>
          <p:cNvPr id="4" name="TextBox 3">
            <a:extLst>
              <a:ext uri="{FF2B5EF4-FFF2-40B4-BE49-F238E27FC236}">
                <a16:creationId xmlns:a16="http://schemas.microsoft.com/office/drawing/2014/main" id="{4034EC5B-09BD-4CF1-A2C1-DBEC9E64A1B9}"/>
              </a:ext>
            </a:extLst>
          </p:cNvPr>
          <p:cNvSpPr txBox="1"/>
          <p:nvPr/>
        </p:nvSpPr>
        <p:spPr>
          <a:xfrm>
            <a:off x="2409583" y="6350466"/>
            <a:ext cx="7819577" cy="369332"/>
          </a:xfrm>
          <a:prstGeom prst="rect">
            <a:avLst/>
          </a:prstGeom>
          <a:noFill/>
        </p:spPr>
        <p:txBody>
          <a:bodyPr wrap="none" rtlCol="0">
            <a:spAutoFit/>
          </a:bodyPr>
          <a:lstStyle/>
          <a:p>
            <a:r>
              <a:rPr lang="en-US"/>
              <a:t>*C:\Users\PXSPRNADM\Documents\labelSerialNumberProject\scanningProcess</a:t>
            </a:r>
            <a:endParaRPr lang="fr-CA"/>
          </a:p>
        </p:txBody>
      </p:sp>
    </p:spTree>
    <p:extLst>
      <p:ext uri="{BB962C8B-B14F-4D97-AF65-F5344CB8AC3E}">
        <p14:creationId xmlns:p14="http://schemas.microsoft.com/office/powerpoint/2010/main" val="172118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3E9D7-C0D2-45C9-BECD-CEBE9C1D961B}"/>
              </a:ext>
            </a:extLst>
          </p:cNvPr>
          <p:cNvSpPr>
            <a:spLocks noGrp="1"/>
          </p:cNvSpPr>
          <p:nvPr>
            <p:ph type="title"/>
          </p:nvPr>
        </p:nvSpPr>
        <p:spPr/>
        <p:txBody>
          <a:bodyPr/>
          <a:lstStyle/>
          <a:p>
            <a:r>
              <a:rPr lang="en-US"/>
              <a:t>Reoccurring Programs</a:t>
            </a:r>
            <a:endParaRPr lang="fr-CA"/>
          </a:p>
        </p:txBody>
      </p:sp>
      <p:graphicFrame>
        <p:nvGraphicFramePr>
          <p:cNvPr id="5" name="Content Placeholder 4">
            <a:extLst>
              <a:ext uri="{FF2B5EF4-FFF2-40B4-BE49-F238E27FC236}">
                <a16:creationId xmlns:a16="http://schemas.microsoft.com/office/drawing/2014/main" id="{8F68204E-F95C-4EE6-84D7-A7FE7E2FAB7F}"/>
              </a:ext>
            </a:extLst>
          </p:cNvPr>
          <p:cNvGraphicFramePr>
            <a:graphicFrameLocks noGrp="1"/>
          </p:cNvGraphicFramePr>
          <p:nvPr>
            <p:ph idx="1"/>
            <p:extLst>
              <p:ext uri="{D42A27DB-BD31-4B8C-83A1-F6EECF244321}">
                <p14:modId xmlns:p14="http://schemas.microsoft.com/office/powerpoint/2010/main" val="3667617667"/>
              </p:ext>
            </p:extLst>
          </p:nvPr>
        </p:nvGraphicFramePr>
        <p:xfrm>
          <a:off x="3867150" y="868363"/>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734A07F1-973D-4E00-ACA7-9FE52C52E28B}"/>
              </a:ext>
            </a:extLst>
          </p:cNvPr>
          <p:cNvSpPr>
            <a:spLocks noGrp="1"/>
          </p:cNvSpPr>
          <p:nvPr>
            <p:ph type="body" sz="half" idx="2"/>
          </p:nvPr>
        </p:nvSpPr>
        <p:spPr/>
        <p:txBody>
          <a:bodyPr/>
          <a:lstStyle/>
          <a:p>
            <a:r>
              <a:rPr lang="en-US"/>
              <a:t>Setup via Windows Task Scheduler </a:t>
            </a:r>
            <a:endParaRPr lang="fr-CA"/>
          </a:p>
        </p:txBody>
      </p:sp>
    </p:spTree>
    <p:extLst>
      <p:ext uri="{BB962C8B-B14F-4D97-AF65-F5344CB8AC3E}">
        <p14:creationId xmlns:p14="http://schemas.microsoft.com/office/powerpoint/2010/main" val="2626867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0C75-9FB1-447C-8DF1-8DBC6CDD9F8D}"/>
              </a:ext>
            </a:extLst>
          </p:cNvPr>
          <p:cNvSpPr>
            <a:spLocks noGrp="1"/>
          </p:cNvSpPr>
          <p:nvPr>
            <p:ph type="title"/>
          </p:nvPr>
        </p:nvSpPr>
        <p:spPr>
          <a:xfrm>
            <a:off x="256032" y="1143000"/>
            <a:ext cx="2834640" cy="4673166"/>
          </a:xfrm>
        </p:spPr>
        <p:txBody>
          <a:bodyPr/>
          <a:lstStyle/>
          <a:p>
            <a:pPr algn="ctr"/>
            <a:r>
              <a:rPr lang="en-US"/>
              <a:t>Program Hierarchy SQL</a:t>
            </a:r>
            <a:br>
              <a:rPr lang="en-US"/>
            </a:br>
            <a:br>
              <a:rPr lang="en-US"/>
            </a:br>
            <a:br>
              <a:rPr lang="en-US"/>
            </a:br>
            <a:br>
              <a:rPr lang="en-US"/>
            </a:br>
            <a:br>
              <a:rPr lang="en-US"/>
            </a:br>
            <a:endParaRPr lang="fr-CA"/>
          </a:p>
        </p:txBody>
      </p:sp>
      <p:graphicFrame>
        <p:nvGraphicFramePr>
          <p:cNvPr id="5" name="Content Placeholder 4">
            <a:extLst>
              <a:ext uri="{FF2B5EF4-FFF2-40B4-BE49-F238E27FC236}">
                <a16:creationId xmlns:a16="http://schemas.microsoft.com/office/drawing/2014/main" id="{EDDC7401-C5B7-4F54-9DF6-D044E27C8A7F}"/>
              </a:ext>
            </a:extLst>
          </p:cNvPr>
          <p:cNvGraphicFramePr>
            <a:graphicFrameLocks noGrp="1"/>
          </p:cNvGraphicFramePr>
          <p:nvPr>
            <p:ph idx="1"/>
            <p:extLst>
              <p:ext uri="{D42A27DB-BD31-4B8C-83A1-F6EECF244321}">
                <p14:modId xmlns:p14="http://schemas.microsoft.com/office/powerpoint/2010/main" val="362139454"/>
              </p:ext>
            </p:extLst>
          </p:nvPr>
        </p:nvGraphicFramePr>
        <p:xfrm>
          <a:off x="3473042" y="763449"/>
          <a:ext cx="8305101" cy="5331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3084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0C75-9FB1-447C-8DF1-8DBC6CDD9F8D}"/>
              </a:ext>
            </a:extLst>
          </p:cNvPr>
          <p:cNvSpPr>
            <a:spLocks noGrp="1"/>
          </p:cNvSpPr>
          <p:nvPr>
            <p:ph type="title"/>
          </p:nvPr>
        </p:nvSpPr>
        <p:spPr>
          <a:xfrm>
            <a:off x="256032" y="1143000"/>
            <a:ext cx="2834640" cy="4673166"/>
          </a:xfrm>
        </p:spPr>
        <p:txBody>
          <a:bodyPr/>
          <a:lstStyle/>
          <a:p>
            <a:pPr algn="ctr"/>
            <a:r>
              <a:rPr lang="en-US" dirty="0"/>
              <a:t>Program Hierarchy Logic</a:t>
            </a:r>
            <a:br>
              <a:rPr lang="en-US" dirty="0"/>
            </a:br>
            <a:br>
              <a:rPr lang="en-US" dirty="0"/>
            </a:br>
            <a:br>
              <a:rPr lang="en-US" dirty="0"/>
            </a:br>
            <a:br>
              <a:rPr lang="en-US" dirty="0"/>
            </a:br>
            <a:br>
              <a:rPr lang="en-US" dirty="0"/>
            </a:br>
            <a:endParaRPr lang="fr-CA" dirty="0"/>
          </a:p>
        </p:txBody>
      </p:sp>
      <p:graphicFrame>
        <p:nvGraphicFramePr>
          <p:cNvPr id="5" name="Content Placeholder 4">
            <a:extLst>
              <a:ext uri="{FF2B5EF4-FFF2-40B4-BE49-F238E27FC236}">
                <a16:creationId xmlns:a16="http://schemas.microsoft.com/office/drawing/2014/main" id="{EDDC7401-C5B7-4F54-9DF6-D044E27C8A7F}"/>
              </a:ext>
            </a:extLst>
          </p:cNvPr>
          <p:cNvGraphicFramePr>
            <a:graphicFrameLocks noGrp="1"/>
          </p:cNvGraphicFramePr>
          <p:nvPr>
            <p:ph idx="1"/>
            <p:extLst>
              <p:ext uri="{D42A27DB-BD31-4B8C-83A1-F6EECF244321}">
                <p14:modId xmlns:p14="http://schemas.microsoft.com/office/powerpoint/2010/main" val="1748156438"/>
              </p:ext>
            </p:extLst>
          </p:nvPr>
        </p:nvGraphicFramePr>
        <p:xfrm>
          <a:off x="3473042" y="763449"/>
          <a:ext cx="8305101" cy="5331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1702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B5C02-A62B-4368-9609-8A357DC152DD}"/>
              </a:ext>
            </a:extLst>
          </p:cNvPr>
          <p:cNvSpPr>
            <a:spLocks noGrp="1"/>
          </p:cNvSpPr>
          <p:nvPr>
            <p:ph type="title"/>
          </p:nvPr>
        </p:nvSpPr>
        <p:spPr/>
        <p:txBody>
          <a:bodyPr/>
          <a:lstStyle/>
          <a:p>
            <a:r>
              <a:rPr lang="en-US"/>
              <a:t>Windows Task Scheduler </a:t>
            </a:r>
            <a:endParaRPr lang="fr-CA"/>
          </a:p>
        </p:txBody>
      </p:sp>
      <p:graphicFrame>
        <p:nvGraphicFramePr>
          <p:cNvPr id="4" name="Content Placeholder 3">
            <a:extLst>
              <a:ext uri="{FF2B5EF4-FFF2-40B4-BE49-F238E27FC236}">
                <a16:creationId xmlns:a16="http://schemas.microsoft.com/office/drawing/2014/main" id="{640C07B9-229A-47B3-88D4-7F0A9A69984E}"/>
              </a:ext>
            </a:extLst>
          </p:cNvPr>
          <p:cNvGraphicFramePr>
            <a:graphicFrameLocks noGrp="1"/>
          </p:cNvGraphicFramePr>
          <p:nvPr>
            <p:ph idx="1"/>
            <p:extLst>
              <p:ext uri="{D42A27DB-BD31-4B8C-83A1-F6EECF244321}">
                <p14:modId xmlns:p14="http://schemas.microsoft.com/office/powerpoint/2010/main" val="617054516"/>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7590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83AA-686B-4E5C-87AA-3DA038C7467E}"/>
              </a:ext>
            </a:extLst>
          </p:cNvPr>
          <p:cNvSpPr>
            <a:spLocks noGrp="1"/>
          </p:cNvSpPr>
          <p:nvPr>
            <p:ph type="title"/>
          </p:nvPr>
        </p:nvSpPr>
        <p:spPr/>
        <p:txBody>
          <a:bodyPr/>
          <a:lstStyle/>
          <a:p>
            <a:r>
              <a:rPr lang="en-US"/>
              <a:t>Technical Debt</a:t>
            </a:r>
            <a:endParaRPr lang="fr-CA"/>
          </a:p>
        </p:txBody>
      </p:sp>
      <p:sp>
        <p:nvSpPr>
          <p:cNvPr id="3" name="Content Placeholder 2">
            <a:extLst>
              <a:ext uri="{FF2B5EF4-FFF2-40B4-BE49-F238E27FC236}">
                <a16:creationId xmlns:a16="http://schemas.microsoft.com/office/drawing/2014/main" id="{CAE08BEC-5DC2-4EAA-90C5-75CC8EAD0613}"/>
              </a:ext>
            </a:extLst>
          </p:cNvPr>
          <p:cNvSpPr>
            <a:spLocks noGrp="1"/>
          </p:cNvSpPr>
          <p:nvPr>
            <p:ph idx="1"/>
          </p:nvPr>
        </p:nvSpPr>
        <p:spPr/>
        <p:txBody>
          <a:bodyPr>
            <a:normAutofit fontScale="92500" lnSpcReduction="20000"/>
          </a:bodyPr>
          <a:lstStyle/>
          <a:p>
            <a:r>
              <a:rPr lang="en-US" dirty="0"/>
              <a:t>AutoHotkey needs to be installed on host computer</a:t>
            </a:r>
          </a:p>
          <a:p>
            <a:r>
              <a:rPr lang="en-US" dirty="0"/>
              <a:t>Need MinGW compiler on host computer</a:t>
            </a:r>
          </a:p>
          <a:p>
            <a:r>
              <a:rPr lang="en-US" dirty="0"/>
              <a:t>Git should be installed</a:t>
            </a:r>
          </a:p>
          <a:p>
            <a:r>
              <a:rPr lang="en-US" dirty="0"/>
              <a:t>MSSQL needs to be installed ideally though </a:t>
            </a:r>
            <a:r>
              <a:rPr lang="en-US" dirty="0" err="1"/>
              <a:t>VSCode</a:t>
            </a:r>
            <a:endParaRPr lang="en-US" dirty="0"/>
          </a:p>
          <a:p>
            <a:r>
              <a:rPr lang="en-US" dirty="0"/>
              <a:t>Scanner needs to preamble with F9</a:t>
            </a:r>
          </a:p>
          <a:p>
            <a:r>
              <a:rPr lang="en-US" dirty="0"/>
              <a:t>User needs to type number of prints they want, defaulted order amount via SQL</a:t>
            </a:r>
          </a:p>
          <a:p>
            <a:r>
              <a:rPr lang="en-US" dirty="0"/>
              <a:t>Windows Task Scheduler will need to be setup on host computer, if it changes, the system will not work</a:t>
            </a:r>
          </a:p>
          <a:p>
            <a:pPr lvl="1"/>
            <a:r>
              <a:rPr lang="en-US" dirty="0"/>
              <a:t>Bat files cant execute on network computers thus needs to be local</a:t>
            </a:r>
          </a:p>
          <a:p>
            <a:r>
              <a:rPr lang="en-US" dirty="0"/>
              <a:t>Percentage of barcodes removed every year is customizable</a:t>
            </a:r>
          </a:p>
          <a:p>
            <a:pPr lvl="1"/>
            <a:r>
              <a:rPr lang="en-US" dirty="0"/>
              <a:t>Easily found in code of scannerUsageCheck.cpp</a:t>
            </a:r>
          </a:p>
          <a:p>
            <a:pPr lvl="1"/>
            <a:r>
              <a:rPr lang="en-US" dirty="0"/>
              <a:t>And recompiled with g++</a:t>
            </a:r>
          </a:p>
          <a:p>
            <a:r>
              <a:rPr lang="en-US" dirty="0"/>
              <a:t>Add MinGW\bin to Path</a:t>
            </a:r>
          </a:p>
          <a:p>
            <a:r>
              <a:rPr lang="en-US" dirty="0"/>
              <a:t>Add Microsoft SQL Server\Client SDK\ODBC\170\Tools\</a:t>
            </a:r>
            <a:r>
              <a:rPr lang="en-US" dirty="0" err="1"/>
              <a:t>Binn</a:t>
            </a:r>
            <a:r>
              <a:rPr lang="en-US" dirty="0"/>
              <a:t> to Path</a:t>
            </a:r>
          </a:p>
          <a:p>
            <a:r>
              <a:rPr lang="en-US" dirty="0"/>
              <a:t>All files required to install are in \install</a:t>
            </a:r>
          </a:p>
        </p:txBody>
      </p:sp>
    </p:spTree>
    <p:extLst>
      <p:ext uri="{BB962C8B-B14F-4D97-AF65-F5344CB8AC3E}">
        <p14:creationId xmlns:p14="http://schemas.microsoft.com/office/powerpoint/2010/main" val="56630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83AA-686B-4E5C-87AA-3DA038C7467E}"/>
              </a:ext>
            </a:extLst>
          </p:cNvPr>
          <p:cNvSpPr>
            <a:spLocks noGrp="1"/>
          </p:cNvSpPr>
          <p:nvPr>
            <p:ph type="title"/>
          </p:nvPr>
        </p:nvSpPr>
        <p:spPr/>
        <p:txBody>
          <a:bodyPr/>
          <a:lstStyle/>
          <a:p>
            <a:pPr algn="ctr"/>
            <a:r>
              <a:rPr lang="en-US"/>
              <a:t>Technical Debt </a:t>
            </a:r>
            <a:r>
              <a:rPr lang="en-US" err="1"/>
              <a:t>Cont</a:t>
            </a:r>
            <a:r>
              <a:rPr lang="en-US"/>
              <a:t>…</a:t>
            </a:r>
            <a:endParaRPr lang="fr-CA"/>
          </a:p>
        </p:txBody>
      </p:sp>
      <p:sp>
        <p:nvSpPr>
          <p:cNvPr id="3" name="Content Placeholder 2">
            <a:extLst>
              <a:ext uri="{FF2B5EF4-FFF2-40B4-BE49-F238E27FC236}">
                <a16:creationId xmlns:a16="http://schemas.microsoft.com/office/drawing/2014/main" id="{CAE08BEC-5DC2-4EAA-90C5-75CC8EAD0613}"/>
              </a:ext>
            </a:extLst>
          </p:cNvPr>
          <p:cNvSpPr>
            <a:spLocks noGrp="1"/>
          </p:cNvSpPr>
          <p:nvPr>
            <p:ph idx="1"/>
          </p:nvPr>
        </p:nvSpPr>
        <p:spPr/>
        <p:txBody>
          <a:bodyPr>
            <a:normAutofit lnSpcReduction="10000"/>
          </a:bodyPr>
          <a:lstStyle/>
          <a:p>
            <a:r>
              <a:rPr lang="en-US" dirty="0"/>
              <a:t>Location of data and relevant files is hyper dependent on code</a:t>
            </a:r>
          </a:p>
          <a:p>
            <a:r>
              <a:rPr lang="en-US" dirty="0"/>
              <a:t>System will be hard to move between computers</a:t>
            </a:r>
          </a:p>
          <a:p>
            <a:r>
              <a:rPr lang="en-US" dirty="0"/>
              <a:t>Report extract from </a:t>
            </a:r>
            <a:r>
              <a:rPr lang="en-US" dirty="0" err="1"/>
              <a:t>ExactMAX</a:t>
            </a:r>
            <a:r>
              <a:rPr lang="en-US" dirty="0"/>
              <a:t> is impossible to work with</a:t>
            </a:r>
          </a:p>
          <a:p>
            <a:r>
              <a:rPr lang="en-US" dirty="0"/>
              <a:t>Crystal reports wont intake a text file easily, serial number is being imported as a parameter from visual cut</a:t>
            </a:r>
          </a:p>
          <a:p>
            <a:pPr lvl="1"/>
            <a:r>
              <a:rPr lang="en-US" dirty="0"/>
              <a:t>Tried ODBC text file</a:t>
            </a:r>
          </a:p>
          <a:p>
            <a:r>
              <a:rPr lang="en-US" dirty="0"/>
              <a:t>Ensure Microsoft Word is installed</a:t>
            </a:r>
          </a:p>
          <a:p>
            <a:r>
              <a:rPr lang="en-US" dirty="0"/>
              <a:t>Install SQL Server 2019 for SQLCMD.EXE</a:t>
            </a:r>
          </a:p>
          <a:p>
            <a:r>
              <a:rPr lang="en-US" dirty="0"/>
              <a:t>Ensure file paths are updated when downloading from GitHub</a:t>
            </a:r>
          </a:p>
          <a:p>
            <a:r>
              <a:rPr lang="en-US" dirty="0"/>
              <a:t>Don’t change any settings in Visual CUT for specific reports, as it can override the command line parameters</a:t>
            </a:r>
          </a:p>
          <a:p>
            <a:r>
              <a:rPr lang="en-US" dirty="0"/>
              <a:t>Task Schedular files are in \install</a:t>
            </a:r>
          </a:p>
          <a:p>
            <a:r>
              <a:rPr lang="en-US" dirty="0"/>
              <a:t>Set paper printer to default to duplex</a:t>
            </a:r>
            <a:endParaRPr lang="en-US" dirty="0">
              <a:hlinkClick r:id="rId2"/>
            </a:endParaRPr>
          </a:p>
          <a:p>
            <a:r>
              <a:rPr lang="en-US" dirty="0">
                <a:hlinkClick r:id="rId2"/>
              </a:rPr>
              <a:t>https://github.com/pixustechnologies/labelSerialNumberProject</a:t>
            </a:r>
            <a:endParaRPr lang="fr-CA" dirty="0"/>
          </a:p>
        </p:txBody>
      </p:sp>
    </p:spTree>
    <p:extLst>
      <p:ext uri="{BB962C8B-B14F-4D97-AF65-F5344CB8AC3E}">
        <p14:creationId xmlns:p14="http://schemas.microsoft.com/office/powerpoint/2010/main" val="2527439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EB4D-36EF-401F-8CCF-5B710335F4C8}"/>
              </a:ext>
            </a:extLst>
          </p:cNvPr>
          <p:cNvSpPr>
            <a:spLocks noGrp="1"/>
          </p:cNvSpPr>
          <p:nvPr>
            <p:ph type="title"/>
          </p:nvPr>
        </p:nvSpPr>
        <p:spPr/>
        <p:txBody>
          <a:bodyPr/>
          <a:lstStyle/>
          <a:p>
            <a:r>
              <a:rPr lang="en-US"/>
              <a:t>Utilizing the System from BOM - Labels</a:t>
            </a:r>
            <a:endParaRPr lang="en-CA"/>
          </a:p>
        </p:txBody>
      </p:sp>
      <p:pic>
        <p:nvPicPr>
          <p:cNvPr id="4" name="Picture 3">
            <a:extLst>
              <a:ext uri="{FF2B5EF4-FFF2-40B4-BE49-F238E27FC236}">
                <a16:creationId xmlns:a16="http://schemas.microsoft.com/office/drawing/2014/main" id="{7DAD00C7-9D25-4C2E-8691-CA64BBE34D26}"/>
              </a:ext>
            </a:extLst>
          </p:cNvPr>
          <p:cNvPicPr>
            <a:picLocks noChangeAspect="1"/>
          </p:cNvPicPr>
          <p:nvPr/>
        </p:nvPicPr>
        <p:blipFill>
          <a:blip r:embed="rId2"/>
          <a:stretch>
            <a:fillRect/>
          </a:stretch>
        </p:blipFill>
        <p:spPr>
          <a:xfrm>
            <a:off x="3869268" y="979577"/>
            <a:ext cx="7221541" cy="1465911"/>
          </a:xfrm>
          <a:prstGeom prst="rect">
            <a:avLst/>
          </a:prstGeom>
        </p:spPr>
      </p:pic>
      <p:pic>
        <p:nvPicPr>
          <p:cNvPr id="6" name="Picture 5">
            <a:extLst>
              <a:ext uri="{FF2B5EF4-FFF2-40B4-BE49-F238E27FC236}">
                <a16:creationId xmlns:a16="http://schemas.microsoft.com/office/drawing/2014/main" id="{F51E9A52-C1FD-4E0F-B33E-6927ED47DA9B}"/>
              </a:ext>
            </a:extLst>
          </p:cNvPr>
          <p:cNvPicPr>
            <a:picLocks noChangeAspect="1"/>
          </p:cNvPicPr>
          <p:nvPr/>
        </p:nvPicPr>
        <p:blipFill>
          <a:blip r:embed="rId3"/>
          <a:stretch>
            <a:fillRect/>
          </a:stretch>
        </p:blipFill>
        <p:spPr>
          <a:xfrm>
            <a:off x="3822281" y="2572333"/>
            <a:ext cx="7398086" cy="989573"/>
          </a:xfrm>
          <a:prstGeom prst="rect">
            <a:avLst/>
          </a:prstGeom>
        </p:spPr>
      </p:pic>
      <p:pic>
        <p:nvPicPr>
          <p:cNvPr id="7" name="Picture 6">
            <a:extLst>
              <a:ext uri="{FF2B5EF4-FFF2-40B4-BE49-F238E27FC236}">
                <a16:creationId xmlns:a16="http://schemas.microsoft.com/office/drawing/2014/main" id="{D4FCD47C-D41D-481C-9392-C75F5E82A6E0}"/>
              </a:ext>
            </a:extLst>
          </p:cNvPr>
          <p:cNvPicPr>
            <a:picLocks noChangeAspect="1"/>
          </p:cNvPicPr>
          <p:nvPr/>
        </p:nvPicPr>
        <p:blipFill>
          <a:blip r:embed="rId4"/>
          <a:stretch>
            <a:fillRect/>
          </a:stretch>
        </p:blipFill>
        <p:spPr>
          <a:xfrm>
            <a:off x="3869267" y="3803046"/>
            <a:ext cx="7315593" cy="1194255"/>
          </a:xfrm>
          <a:prstGeom prst="rect">
            <a:avLst/>
          </a:prstGeom>
        </p:spPr>
      </p:pic>
      <p:sp>
        <p:nvSpPr>
          <p:cNvPr id="9" name="TextBox 8">
            <a:extLst>
              <a:ext uri="{FF2B5EF4-FFF2-40B4-BE49-F238E27FC236}">
                <a16:creationId xmlns:a16="http://schemas.microsoft.com/office/drawing/2014/main" id="{9FACA037-BFDA-4CF7-96EA-9FB97F5DDE56}"/>
              </a:ext>
            </a:extLst>
          </p:cNvPr>
          <p:cNvSpPr txBox="1"/>
          <p:nvPr/>
        </p:nvSpPr>
        <p:spPr>
          <a:xfrm>
            <a:off x="3822281" y="5878423"/>
            <a:ext cx="6097772" cy="646331"/>
          </a:xfrm>
          <a:prstGeom prst="rect">
            <a:avLst/>
          </a:prstGeom>
          <a:noFill/>
        </p:spPr>
        <p:txBody>
          <a:bodyPr wrap="square">
            <a:spAutoFit/>
          </a:bodyPr>
          <a:lstStyle/>
          <a:p>
            <a:r>
              <a:rPr lang="fr-CA" dirty="0"/>
              <a:t>Use a ? </a:t>
            </a:r>
            <a:r>
              <a:rPr lang="en-CA" dirty="0"/>
              <a:t>to</a:t>
            </a:r>
            <a:r>
              <a:rPr lang="fr-CA" dirty="0"/>
              <a:t> </a:t>
            </a:r>
            <a:r>
              <a:rPr lang="fr-CA" dirty="0" err="1"/>
              <a:t>include</a:t>
            </a:r>
            <a:r>
              <a:rPr lang="fr-CA" dirty="0"/>
              <a:t> </a:t>
            </a:r>
            <a:r>
              <a:rPr lang="fr-CA" dirty="0" err="1"/>
              <a:t>parameters</a:t>
            </a:r>
            <a:r>
              <a:rPr lang="fr-CA" dirty="0"/>
              <a:t> to the label if applicable </a:t>
            </a:r>
            <a:br>
              <a:rPr lang="fr-CA" dirty="0"/>
            </a:br>
            <a:r>
              <a:rPr lang="fr-CA" dirty="0"/>
              <a:t>Do not </a:t>
            </a:r>
            <a:r>
              <a:rPr lang="fr-CA" dirty="0" err="1"/>
              <a:t>exceed</a:t>
            </a:r>
            <a:r>
              <a:rPr lang="fr-CA" dirty="0"/>
              <a:t> one line</a:t>
            </a:r>
          </a:p>
        </p:txBody>
      </p:sp>
    </p:spTree>
    <p:extLst>
      <p:ext uri="{BB962C8B-B14F-4D97-AF65-F5344CB8AC3E}">
        <p14:creationId xmlns:p14="http://schemas.microsoft.com/office/powerpoint/2010/main" val="1533871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EB4D-36EF-401F-8CCF-5B710335F4C8}"/>
              </a:ext>
            </a:extLst>
          </p:cNvPr>
          <p:cNvSpPr>
            <a:spLocks noGrp="1"/>
          </p:cNvSpPr>
          <p:nvPr>
            <p:ph type="title"/>
          </p:nvPr>
        </p:nvSpPr>
        <p:spPr/>
        <p:txBody>
          <a:bodyPr/>
          <a:lstStyle/>
          <a:p>
            <a:r>
              <a:rPr lang="en-US" dirty="0"/>
              <a:t>Utilizing the System from BOM - Documents</a:t>
            </a:r>
            <a:endParaRPr lang="en-CA" dirty="0"/>
          </a:p>
        </p:txBody>
      </p:sp>
      <p:pic>
        <p:nvPicPr>
          <p:cNvPr id="8" name="Picture 7">
            <a:extLst>
              <a:ext uri="{FF2B5EF4-FFF2-40B4-BE49-F238E27FC236}">
                <a16:creationId xmlns:a16="http://schemas.microsoft.com/office/drawing/2014/main" id="{5724BDF6-D0B3-40BE-8696-C288630CAB91}"/>
              </a:ext>
            </a:extLst>
          </p:cNvPr>
          <p:cNvPicPr>
            <a:picLocks noChangeAspect="1"/>
          </p:cNvPicPr>
          <p:nvPr/>
        </p:nvPicPr>
        <p:blipFill>
          <a:blip r:embed="rId2"/>
          <a:stretch>
            <a:fillRect/>
          </a:stretch>
        </p:blipFill>
        <p:spPr>
          <a:xfrm>
            <a:off x="3869268" y="2733623"/>
            <a:ext cx="7346309" cy="956747"/>
          </a:xfrm>
          <a:prstGeom prst="rect">
            <a:avLst/>
          </a:prstGeom>
        </p:spPr>
      </p:pic>
      <p:sp>
        <p:nvSpPr>
          <p:cNvPr id="9" name="TextBox 8">
            <a:extLst>
              <a:ext uri="{FF2B5EF4-FFF2-40B4-BE49-F238E27FC236}">
                <a16:creationId xmlns:a16="http://schemas.microsoft.com/office/drawing/2014/main" id="{F2FFAF77-7791-4240-BC78-02EE1B02D3A0}"/>
              </a:ext>
            </a:extLst>
          </p:cNvPr>
          <p:cNvSpPr txBox="1"/>
          <p:nvPr/>
        </p:nvSpPr>
        <p:spPr>
          <a:xfrm>
            <a:off x="5259585" y="4883173"/>
            <a:ext cx="4565673" cy="1200329"/>
          </a:xfrm>
          <a:prstGeom prst="rect">
            <a:avLst/>
          </a:prstGeom>
          <a:noFill/>
        </p:spPr>
        <p:txBody>
          <a:bodyPr wrap="none" rtlCol="0">
            <a:spAutoFit/>
          </a:bodyPr>
          <a:lstStyle/>
          <a:p>
            <a:r>
              <a:rPr lang="fr-CA" dirty="0"/>
              <a:t>Use as </a:t>
            </a:r>
            <a:r>
              <a:rPr lang="fr-CA" dirty="0" err="1"/>
              <a:t>much</a:t>
            </a:r>
            <a:r>
              <a:rPr lang="fr-CA" dirty="0"/>
              <a:t> </a:t>
            </a:r>
            <a:r>
              <a:rPr lang="en-US" dirty="0"/>
              <a:t>of</a:t>
            </a:r>
            <a:r>
              <a:rPr lang="fr-CA" dirty="0"/>
              <a:t> the file </a:t>
            </a:r>
            <a:r>
              <a:rPr lang="fr-CA" dirty="0" err="1"/>
              <a:t>path</a:t>
            </a:r>
            <a:r>
              <a:rPr lang="fr-CA" dirty="0"/>
              <a:t> to the document, </a:t>
            </a:r>
            <a:br>
              <a:rPr lang="fr-CA" dirty="0"/>
            </a:br>
            <a:r>
              <a:rPr lang="fr-CA" dirty="0" err="1"/>
              <a:t>Then</a:t>
            </a:r>
            <a:r>
              <a:rPr lang="fr-CA" dirty="0"/>
              <a:t> a ?, </a:t>
            </a:r>
            <a:br>
              <a:rPr lang="fr-CA" dirty="0"/>
            </a:br>
            <a:r>
              <a:rPr lang="fr-CA" dirty="0" err="1"/>
              <a:t>Then</a:t>
            </a:r>
            <a:r>
              <a:rPr lang="fr-CA" dirty="0"/>
              <a:t> a unique string to </a:t>
            </a:r>
            <a:r>
              <a:rPr lang="fr-CA" dirty="0" err="1"/>
              <a:t>identify</a:t>
            </a:r>
            <a:r>
              <a:rPr lang="fr-CA" dirty="0"/>
              <a:t> the document</a:t>
            </a:r>
            <a:br>
              <a:rPr lang="fr-CA" dirty="0"/>
            </a:br>
            <a:r>
              <a:rPr lang="fr-CA" dirty="0"/>
              <a:t>Do not </a:t>
            </a:r>
            <a:r>
              <a:rPr lang="fr-CA" dirty="0" err="1"/>
              <a:t>exceed</a:t>
            </a:r>
            <a:r>
              <a:rPr lang="fr-CA" dirty="0"/>
              <a:t> one line</a:t>
            </a:r>
          </a:p>
        </p:txBody>
      </p:sp>
    </p:spTree>
    <p:extLst>
      <p:ext uri="{BB962C8B-B14F-4D97-AF65-F5344CB8AC3E}">
        <p14:creationId xmlns:p14="http://schemas.microsoft.com/office/powerpoint/2010/main" val="635227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5FA2-AD09-48E5-B249-635CC859FF5E}"/>
              </a:ext>
            </a:extLst>
          </p:cNvPr>
          <p:cNvSpPr>
            <a:spLocks noGrp="1"/>
          </p:cNvSpPr>
          <p:nvPr>
            <p:ph type="title"/>
          </p:nvPr>
        </p:nvSpPr>
        <p:spPr/>
        <p:txBody>
          <a:bodyPr/>
          <a:lstStyle/>
          <a:p>
            <a:r>
              <a:rPr lang="en-CA"/>
              <a:t>Overview</a:t>
            </a:r>
          </a:p>
        </p:txBody>
      </p:sp>
      <p:sp>
        <p:nvSpPr>
          <p:cNvPr id="3" name="Content Placeholder 2">
            <a:extLst>
              <a:ext uri="{FF2B5EF4-FFF2-40B4-BE49-F238E27FC236}">
                <a16:creationId xmlns:a16="http://schemas.microsoft.com/office/drawing/2014/main" id="{193FB5B7-B0E4-4DCD-94E1-B5885C5C83ED}"/>
              </a:ext>
            </a:extLst>
          </p:cNvPr>
          <p:cNvSpPr>
            <a:spLocks noGrp="1"/>
          </p:cNvSpPr>
          <p:nvPr>
            <p:ph idx="1"/>
          </p:nvPr>
        </p:nvSpPr>
        <p:spPr/>
        <p:txBody>
          <a:bodyPr/>
          <a:lstStyle/>
          <a:p>
            <a:r>
              <a:rPr lang="en-CA" dirty="0"/>
              <a:t>The Label Serial Number Project is intended to streamline the printing document/label process for construction by printing all documents/labels needed at the time when the shop order is scanned</a:t>
            </a:r>
          </a:p>
          <a:p>
            <a:r>
              <a:rPr lang="en-CA" dirty="0"/>
              <a:t>The system will also handle serial numbers, and automatically update and reset the count when needed based on serial numbers given out, the week, and the year</a:t>
            </a:r>
          </a:p>
          <a:p>
            <a:r>
              <a:rPr lang="en-CA" dirty="0"/>
              <a:t>The scanner is setup to press F9 when it in use, which will trigger the program to start</a:t>
            </a:r>
          </a:p>
          <a:p>
            <a:pPr lvl="1"/>
            <a:r>
              <a:rPr lang="en-CA" dirty="0"/>
              <a:t>A manual shop order print can be executed by pressing F9, typing the shop order out, then pressing Enter/Carriage Return</a:t>
            </a:r>
          </a:p>
          <a:p>
            <a:r>
              <a:rPr lang="en-CA" dirty="0"/>
              <a:t>Follow the instructions on the command prompt window to print the desired documents/labels</a:t>
            </a:r>
          </a:p>
        </p:txBody>
      </p:sp>
    </p:spTree>
    <p:extLst>
      <p:ext uri="{BB962C8B-B14F-4D97-AF65-F5344CB8AC3E}">
        <p14:creationId xmlns:p14="http://schemas.microsoft.com/office/powerpoint/2010/main" val="2833673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CD817-068C-4ACB-AB8E-15DB12BF8C78}"/>
              </a:ext>
            </a:extLst>
          </p:cNvPr>
          <p:cNvSpPr>
            <a:spLocks noGrp="1"/>
          </p:cNvSpPr>
          <p:nvPr>
            <p:ph type="ctrTitle"/>
          </p:nvPr>
        </p:nvSpPr>
        <p:spPr/>
        <p:txBody>
          <a:bodyPr/>
          <a:lstStyle/>
          <a:p>
            <a:r>
              <a:rPr lang="en-US"/>
              <a:t>GitHub account details</a:t>
            </a:r>
            <a:endParaRPr lang="fr-CA"/>
          </a:p>
        </p:txBody>
      </p:sp>
      <p:sp>
        <p:nvSpPr>
          <p:cNvPr id="3" name="Subtitle 2">
            <a:extLst>
              <a:ext uri="{FF2B5EF4-FFF2-40B4-BE49-F238E27FC236}">
                <a16:creationId xmlns:a16="http://schemas.microsoft.com/office/drawing/2014/main" id="{0F00A4C8-37A0-4B0E-828D-0461308EA980}"/>
              </a:ext>
            </a:extLst>
          </p:cNvPr>
          <p:cNvSpPr>
            <a:spLocks noGrp="1"/>
          </p:cNvSpPr>
          <p:nvPr>
            <p:ph type="subTitle" idx="1"/>
          </p:nvPr>
        </p:nvSpPr>
        <p:spPr/>
        <p:txBody>
          <a:bodyPr/>
          <a:lstStyle/>
          <a:p>
            <a:r>
              <a:rPr lang="en-US"/>
              <a:t>For future use</a:t>
            </a:r>
            <a:endParaRPr lang="fr-CA"/>
          </a:p>
        </p:txBody>
      </p:sp>
    </p:spTree>
    <p:extLst>
      <p:ext uri="{BB962C8B-B14F-4D97-AF65-F5344CB8AC3E}">
        <p14:creationId xmlns:p14="http://schemas.microsoft.com/office/powerpoint/2010/main" val="1221432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E83C-C869-49B3-8CC0-01DB466F8AB3}"/>
              </a:ext>
            </a:extLst>
          </p:cNvPr>
          <p:cNvSpPr>
            <a:spLocks noGrp="1"/>
          </p:cNvSpPr>
          <p:nvPr>
            <p:ph type="title"/>
          </p:nvPr>
        </p:nvSpPr>
        <p:spPr/>
        <p:txBody>
          <a:bodyPr/>
          <a:lstStyle/>
          <a:p>
            <a:r>
              <a:rPr lang="en-US"/>
              <a:t>GitHub account details</a:t>
            </a:r>
            <a:endParaRPr lang="fr-CA"/>
          </a:p>
        </p:txBody>
      </p:sp>
      <p:graphicFrame>
        <p:nvGraphicFramePr>
          <p:cNvPr id="7" name="Content Placeholder 6">
            <a:extLst>
              <a:ext uri="{FF2B5EF4-FFF2-40B4-BE49-F238E27FC236}">
                <a16:creationId xmlns:a16="http://schemas.microsoft.com/office/drawing/2014/main" id="{0394CA0D-8AF8-4015-BDF1-9B9E94651937}"/>
              </a:ext>
            </a:extLst>
          </p:cNvPr>
          <p:cNvGraphicFramePr>
            <a:graphicFrameLocks noGrp="1"/>
          </p:cNvGraphicFramePr>
          <p:nvPr>
            <p:ph idx="1"/>
            <p:extLst>
              <p:ext uri="{D42A27DB-BD31-4B8C-83A1-F6EECF244321}">
                <p14:modId xmlns:p14="http://schemas.microsoft.com/office/powerpoint/2010/main" val="55300387"/>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471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5FA2-AD09-48E5-B249-635CC859FF5E}"/>
              </a:ext>
            </a:extLst>
          </p:cNvPr>
          <p:cNvSpPr>
            <a:spLocks noGrp="1"/>
          </p:cNvSpPr>
          <p:nvPr>
            <p:ph type="title"/>
          </p:nvPr>
        </p:nvSpPr>
        <p:spPr/>
        <p:txBody>
          <a:bodyPr/>
          <a:lstStyle/>
          <a:p>
            <a:r>
              <a:rPr lang="en-US"/>
              <a:t>Example Label Outputs</a:t>
            </a:r>
            <a:endParaRPr lang="fr-CA"/>
          </a:p>
        </p:txBody>
      </p:sp>
      <p:pic>
        <p:nvPicPr>
          <p:cNvPr id="4" name="Picture 3">
            <a:extLst>
              <a:ext uri="{FF2B5EF4-FFF2-40B4-BE49-F238E27FC236}">
                <a16:creationId xmlns:a16="http://schemas.microsoft.com/office/drawing/2014/main" id="{04D80684-9FE0-4048-A5ED-EF994C7A88DA}"/>
              </a:ext>
            </a:extLst>
          </p:cNvPr>
          <p:cNvPicPr>
            <a:picLocks noChangeAspect="1"/>
          </p:cNvPicPr>
          <p:nvPr/>
        </p:nvPicPr>
        <p:blipFill>
          <a:blip r:embed="rId2"/>
          <a:stretch>
            <a:fillRect/>
          </a:stretch>
        </p:blipFill>
        <p:spPr>
          <a:xfrm>
            <a:off x="3607268" y="756901"/>
            <a:ext cx="3884101" cy="2591645"/>
          </a:xfrm>
          <a:prstGeom prst="rect">
            <a:avLst/>
          </a:prstGeom>
        </p:spPr>
      </p:pic>
      <p:pic>
        <p:nvPicPr>
          <p:cNvPr id="5" name="Picture 4">
            <a:extLst>
              <a:ext uri="{FF2B5EF4-FFF2-40B4-BE49-F238E27FC236}">
                <a16:creationId xmlns:a16="http://schemas.microsoft.com/office/drawing/2014/main" id="{0F669F8A-527F-43A1-AADA-32019767D3FF}"/>
              </a:ext>
            </a:extLst>
          </p:cNvPr>
          <p:cNvPicPr>
            <a:picLocks noChangeAspect="1"/>
          </p:cNvPicPr>
          <p:nvPr/>
        </p:nvPicPr>
        <p:blipFill>
          <a:blip r:embed="rId3"/>
          <a:stretch>
            <a:fillRect/>
          </a:stretch>
        </p:blipFill>
        <p:spPr>
          <a:xfrm>
            <a:off x="7491369" y="641780"/>
            <a:ext cx="4243880" cy="2821885"/>
          </a:xfrm>
          <a:prstGeom prst="rect">
            <a:avLst/>
          </a:prstGeom>
        </p:spPr>
      </p:pic>
      <p:pic>
        <p:nvPicPr>
          <p:cNvPr id="7" name="Picture 6">
            <a:extLst>
              <a:ext uri="{FF2B5EF4-FFF2-40B4-BE49-F238E27FC236}">
                <a16:creationId xmlns:a16="http://schemas.microsoft.com/office/drawing/2014/main" id="{C205BE1E-2B8D-4FCD-A437-74BE892E7C1D}"/>
              </a:ext>
            </a:extLst>
          </p:cNvPr>
          <p:cNvPicPr>
            <a:picLocks noChangeAspect="1"/>
          </p:cNvPicPr>
          <p:nvPr/>
        </p:nvPicPr>
        <p:blipFill>
          <a:blip r:embed="rId4"/>
          <a:stretch>
            <a:fillRect/>
          </a:stretch>
        </p:blipFill>
        <p:spPr>
          <a:xfrm>
            <a:off x="5185997" y="3424428"/>
            <a:ext cx="4610743" cy="952633"/>
          </a:xfrm>
          <a:prstGeom prst="rect">
            <a:avLst/>
          </a:prstGeom>
        </p:spPr>
      </p:pic>
      <p:pic>
        <p:nvPicPr>
          <p:cNvPr id="9" name="Picture 8">
            <a:extLst>
              <a:ext uri="{FF2B5EF4-FFF2-40B4-BE49-F238E27FC236}">
                <a16:creationId xmlns:a16="http://schemas.microsoft.com/office/drawing/2014/main" id="{49C0F35F-1C4B-4BCD-B515-12E5818B55CE}"/>
              </a:ext>
            </a:extLst>
          </p:cNvPr>
          <p:cNvPicPr>
            <a:picLocks noChangeAspect="1"/>
          </p:cNvPicPr>
          <p:nvPr/>
        </p:nvPicPr>
        <p:blipFill>
          <a:blip r:embed="rId5"/>
          <a:stretch>
            <a:fillRect/>
          </a:stretch>
        </p:blipFill>
        <p:spPr>
          <a:xfrm>
            <a:off x="3823731" y="4623230"/>
            <a:ext cx="7335274" cy="933580"/>
          </a:xfrm>
          <a:prstGeom prst="rect">
            <a:avLst/>
          </a:prstGeom>
        </p:spPr>
      </p:pic>
    </p:spTree>
    <p:extLst>
      <p:ext uri="{BB962C8B-B14F-4D97-AF65-F5344CB8AC3E}">
        <p14:creationId xmlns:p14="http://schemas.microsoft.com/office/powerpoint/2010/main" val="4136643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5FA2-AD09-48E5-B249-635CC859FF5E}"/>
              </a:ext>
            </a:extLst>
          </p:cNvPr>
          <p:cNvSpPr>
            <a:spLocks noGrp="1"/>
          </p:cNvSpPr>
          <p:nvPr>
            <p:ph type="title"/>
          </p:nvPr>
        </p:nvSpPr>
        <p:spPr/>
        <p:txBody>
          <a:bodyPr/>
          <a:lstStyle/>
          <a:p>
            <a:r>
              <a:rPr lang="en-US"/>
              <a:t>New Serial Number List</a:t>
            </a:r>
            <a:endParaRPr lang="fr-CA"/>
          </a:p>
        </p:txBody>
      </p:sp>
      <p:pic>
        <p:nvPicPr>
          <p:cNvPr id="6" name="Picture 5">
            <a:extLst>
              <a:ext uri="{FF2B5EF4-FFF2-40B4-BE49-F238E27FC236}">
                <a16:creationId xmlns:a16="http://schemas.microsoft.com/office/drawing/2014/main" id="{7B51620A-CE92-46BA-B5C2-80B0E1BC764F}"/>
              </a:ext>
            </a:extLst>
          </p:cNvPr>
          <p:cNvPicPr>
            <a:picLocks noChangeAspect="1"/>
          </p:cNvPicPr>
          <p:nvPr/>
        </p:nvPicPr>
        <p:blipFill>
          <a:blip r:embed="rId2"/>
          <a:stretch>
            <a:fillRect/>
          </a:stretch>
        </p:blipFill>
        <p:spPr>
          <a:xfrm>
            <a:off x="4236441" y="757045"/>
            <a:ext cx="6997367" cy="5343910"/>
          </a:xfrm>
          <a:prstGeom prst="rect">
            <a:avLst/>
          </a:prstGeom>
        </p:spPr>
      </p:pic>
    </p:spTree>
    <p:extLst>
      <p:ext uri="{BB962C8B-B14F-4D97-AF65-F5344CB8AC3E}">
        <p14:creationId xmlns:p14="http://schemas.microsoft.com/office/powerpoint/2010/main" val="1821214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5FA2-AD09-48E5-B249-635CC859FF5E}"/>
              </a:ext>
            </a:extLst>
          </p:cNvPr>
          <p:cNvSpPr>
            <a:spLocks noGrp="1"/>
          </p:cNvSpPr>
          <p:nvPr>
            <p:ph type="title"/>
          </p:nvPr>
        </p:nvSpPr>
        <p:spPr/>
        <p:txBody>
          <a:bodyPr/>
          <a:lstStyle/>
          <a:p>
            <a:r>
              <a:rPr lang="en-US"/>
              <a:t>New Quality Assurance Inspection Sheet</a:t>
            </a:r>
            <a:endParaRPr lang="fr-CA"/>
          </a:p>
        </p:txBody>
      </p:sp>
      <p:pic>
        <p:nvPicPr>
          <p:cNvPr id="5" name="Picture 4">
            <a:extLst>
              <a:ext uri="{FF2B5EF4-FFF2-40B4-BE49-F238E27FC236}">
                <a16:creationId xmlns:a16="http://schemas.microsoft.com/office/drawing/2014/main" id="{ECBB2D27-4023-4DA8-AC6C-4823DE0A8C04}"/>
              </a:ext>
            </a:extLst>
          </p:cNvPr>
          <p:cNvPicPr>
            <a:picLocks noChangeAspect="1"/>
          </p:cNvPicPr>
          <p:nvPr/>
        </p:nvPicPr>
        <p:blipFill>
          <a:blip r:embed="rId2"/>
          <a:stretch>
            <a:fillRect/>
          </a:stretch>
        </p:blipFill>
        <p:spPr>
          <a:xfrm>
            <a:off x="3451337" y="811683"/>
            <a:ext cx="4058561" cy="5225490"/>
          </a:xfrm>
          <a:prstGeom prst="rect">
            <a:avLst/>
          </a:prstGeom>
        </p:spPr>
      </p:pic>
      <p:pic>
        <p:nvPicPr>
          <p:cNvPr id="7" name="Picture 6">
            <a:extLst>
              <a:ext uri="{FF2B5EF4-FFF2-40B4-BE49-F238E27FC236}">
                <a16:creationId xmlns:a16="http://schemas.microsoft.com/office/drawing/2014/main" id="{2E57D2FE-0569-4BD7-9598-5A7462B39172}"/>
              </a:ext>
            </a:extLst>
          </p:cNvPr>
          <p:cNvPicPr>
            <a:picLocks noChangeAspect="1"/>
          </p:cNvPicPr>
          <p:nvPr/>
        </p:nvPicPr>
        <p:blipFill>
          <a:blip r:embed="rId3"/>
          <a:stretch>
            <a:fillRect/>
          </a:stretch>
        </p:blipFill>
        <p:spPr>
          <a:xfrm>
            <a:off x="7590712" y="811682"/>
            <a:ext cx="4058561" cy="5242307"/>
          </a:xfrm>
          <a:prstGeom prst="rect">
            <a:avLst/>
          </a:prstGeom>
        </p:spPr>
      </p:pic>
    </p:spTree>
    <p:extLst>
      <p:ext uri="{BB962C8B-B14F-4D97-AF65-F5344CB8AC3E}">
        <p14:creationId xmlns:p14="http://schemas.microsoft.com/office/powerpoint/2010/main" val="569437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5FA2-AD09-48E5-B249-635CC859FF5E}"/>
              </a:ext>
            </a:extLst>
          </p:cNvPr>
          <p:cNvSpPr>
            <a:spLocks noGrp="1"/>
          </p:cNvSpPr>
          <p:nvPr>
            <p:ph type="title"/>
          </p:nvPr>
        </p:nvSpPr>
        <p:spPr/>
        <p:txBody>
          <a:bodyPr/>
          <a:lstStyle/>
          <a:p>
            <a:r>
              <a:rPr lang="en-US"/>
              <a:t>How to Use the new Label Serial Number System</a:t>
            </a:r>
            <a:endParaRPr lang="fr-CA"/>
          </a:p>
        </p:txBody>
      </p:sp>
      <p:sp>
        <p:nvSpPr>
          <p:cNvPr id="3" name="Content Placeholder 2">
            <a:extLst>
              <a:ext uri="{FF2B5EF4-FFF2-40B4-BE49-F238E27FC236}">
                <a16:creationId xmlns:a16="http://schemas.microsoft.com/office/drawing/2014/main" id="{193FB5B7-B0E4-4DCD-94E1-B5885C5C83ED}"/>
              </a:ext>
            </a:extLst>
          </p:cNvPr>
          <p:cNvSpPr>
            <a:spLocks noGrp="1"/>
          </p:cNvSpPr>
          <p:nvPr>
            <p:ph idx="1"/>
          </p:nvPr>
        </p:nvSpPr>
        <p:spPr/>
        <p:txBody>
          <a:bodyPr>
            <a:normAutofit/>
          </a:bodyPr>
          <a:lstStyle/>
          <a:p>
            <a:r>
              <a:rPr lang="en-US" sz="2400"/>
              <a:t>Key Programs:</a:t>
            </a:r>
          </a:p>
          <a:p>
            <a:pPr lvl="1"/>
            <a:r>
              <a:rPr lang="en-US" sz="2000" err="1"/>
              <a:t>AutoHotkey</a:t>
            </a:r>
            <a:endParaRPr lang="en-US" sz="2000"/>
          </a:p>
          <a:p>
            <a:pPr lvl="1"/>
            <a:r>
              <a:rPr lang="en-US" sz="2000"/>
              <a:t>Command prompt window </a:t>
            </a:r>
          </a:p>
          <a:p>
            <a:pPr lvl="1"/>
            <a:r>
              <a:rPr lang="en-US" sz="2000"/>
              <a:t>Visual CUT</a:t>
            </a:r>
          </a:p>
          <a:p>
            <a:pPr lvl="1"/>
            <a:r>
              <a:rPr lang="en-US" sz="2000"/>
              <a:t>Adobe Acrobat</a:t>
            </a:r>
          </a:p>
          <a:p>
            <a:pPr lvl="1"/>
            <a:r>
              <a:rPr lang="en-US" sz="2000"/>
              <a:t>Microsoft Word</a:t>
            </a:r>
          </a:p>
          <a:p>
            <a:pPr lvl="1"/>
            <a:r>
              <a:rPr lang="en-US" sz="2000"/>
              <a:t>Task Schedular</a:t>
            </a:r>
          </a:p>
          <a:p>
            <a:pPr lvl="1"/>
            <a:r>
              <a:rPr lang="en-US" sz="2000"/>
              <a:t>SQL</a:t>
            </a:r>
            <a:endParaRPr lang="fr-CA" sz="2000"/>
          </a:p>
          <a:p>
            <a:r>
              <a:rPr lang="en-US" sz="2200"/>
              <a:t>The user generally only has to worry about the command prompt window, and it’s parameters</a:t>
            </a:r>
            <a:endParaRPr lang="fr-CA" sz="2200"/>
          </a:p>
        </p:txBody>
      </p:sp>
    </p:spTree>
    <p:extLst>
      <p:ext uri="{BB962C8B-B14F-4D97-AF65-F5344CB8AC3E}">
        <p14:creationId xmlns:p14="http://schemas.microsoft.com/office/powerpoint/2010/main" val="350352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6B12C-079A-499A-8094-BEB67BEA8687}"/>
              </a:ext>
            </a:extLst>
          </p:cNvPr>
          <p:cNvSpPr>
            <a:spLocks noGrp="1"/>
          </p:cNvSpPr>
          <p:nvPr>
            <p:ph type="title"/>
          </p:nvPr>
        </p:nvSpPr>
        <p:spPr/>
        <p:txBody>
          <a:bodyPr/>
          <a:lstStyle/>
          <a:p>
            <a:r>
              <a:rPr lang="en-US" err="1"/>
              <a:t>AutoHotkey</a:t>
            </a:r>
            <a:r>
              <a:rPr lang="en-US"/>
              <a:t> Running</a:t>
            </a:r>
            <a:endParaRPr lang="fr-CA"/>
          </a:p>
        </p:txBody>
      </p:sp>
      <p:sp>
        <p:nvSpPr>
          <p:cNvPr id="4" name="Text Placeholder 3">
            <a:extLst>
              <a:ext uri="{FF2B5EF4-FFF2-40B4-BE49-F238E27FC236}">
                <a16:creationId xmlns:a16="http://schemas.microsoft.com/office/drawing/2014/main" id="{B059A18B-9299-4AD4-AF09-AAA8C675F5CF}"/>
              </a:ext>
            </a:extLst>
          </p:cNvPr>
          <p:cNvSpPr>
            <a:spLocks noGrp="1"/>
          </p:cNvSpPr>
          <p:nvPr>
            <p:ph type="body" sz="half" idx="2"/>
          </p:nvPr>
        </p:nvSpPr>
        <p:spPr/>
        <p:txBody>
          <a:bodyPr/>
          <a:lstStyle/>
          <a:p>
            <a:r>
              <a:rPr lang="en-US"/>
              <a:t>Ensure </a:t>
            </a:r>
            <a:r>
              <a:rPr lang="en-US" err="1"/>
              <a:t>AutoHotkey</a:t>
            </a:r>
            <a:r>
              <a:rPr lang="en-US"/>
              <a:t> is running, otherwise the program will not boot up when scanned</a:t>
            </a:r>
            <a:endParaRPr lang="fr-CA"/>
          </a:p>
        </p:txBody>
      </p:sp>
      <p:pic>
        <p:nvPicPr>
          <p:cNvPr id="8" name="Picture 7">
            <a:extLst>
              <a:ext uri="{FF2B5EF4-FFF2-40B4-BE49-F238E27FC236}">
                <a16:creationId xmlns:a16="http://schemas.microsoft.com/office/drawing/2014/main" id="{8310F9D6-F365-4576-B882-DFF02B8C4CFF}"/>
              </a:ext>
            </a:extLst>
          </p:cNvPr>
          <p:cNvPicPr>
            <a:picLocks noChangeAspect="1"/>
          </p:cNvPicPr>
          <p:nvPr/>
        </p:nvPicPr>
        <p:blipFill>
          <a:blip r:embed="rId2"/>
          <a:stretch>
            <a:fillRect/>
          </a:stretch>
        </p:blipFill>
        <p:spPr>
          <a:xfrm>
            <a:off x="3724712" y="1292270"/>
            <a:ext cx="7896894" cy="4456339"/>
          </a:xfrm>
          <a:prstGeom prst="rect">
            <a:avLst/>
          </a:prstGeom>
        </p:spPr>
      </p:pic>
    </p:spTree>
    <p:extLst>
      <p:ext uri="{BB962C8B-B14F-4D97-AF65-F5344CB8AC3E}">
        <p14:creationId xmlns:p14="http://schemas.microsoft.com/office/powerpoint/2010/main" val="1914247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9D2D-801C-4EE8-A452-FEEBAB97827A}"/>
              </a:ext>
            </a:extLst>
          </p:cNvPr>
          <p:cNvSpPr>
            <a:spLocks noGrp="1"/>
          </p:cNvSpPr>
          <p:nvPr>
            <p:ph type="title"/>
          </p:nvPr>
        </p:nvSpPr>
        <p:spPr/>
        <p:txBody>
          <a:bodyPr/>
          <a:lstStyle/>
          <a:p>
            <a:r>
              <a:rPr lang="en-US"/>
              <a:t>Post Printing Stage 1</a:t>
            </a:r>
            <a:endParaRPr lang="fr-CA"/>
          </a:p>
        </p:txBody>
      </p:sp>
      <p:sp>
        <p:nvSpPr>
          <p:cNvPr id="4" name="Text Placeholder 3">
            <a:extLst>
              <a:ext uri="{FF2B5EF4-FFF2-40B4-BE49-F238E27FC236}">
                <a16:creationId xmlns:a16="http://schemas.microsoft.com/office/drawing/2014/main" id="{6C4C9579-17E8-4B90-A0AC-8E6A0551F6C7}"/>
              </a:ext>
            </a:extLst>
          </p:cNvPr>
          <p:cNvSpPr>
            <a:spLocks noGrp="1"/>
          </p:cNvSpPr>
          <p:nvPr>
            <p:ph type="body" sz="half" idx="2"/>
          </p:nvPr>
        </p:nvSpPr>
        <p:spPr/>
        <p:txBody>
          <a:bodyPr/>
          <a:lstStyle/>
          <a:p>
            <a:endParaRPr lang="fr-CA"/>
          </a:p>
        </p:txBody>
      </p:sp>
      <p:pic>
        <p:nvPicPr>
          <p:cNvPr id="5" name="Picture 4">
            <a:extLst>
              <a:ext uri="{FF2B5EF4-FFF2-40B4-BE49-F238E27FC236}">
                <a16:creationId xmlns:a16="http://schemas.microsoft.com/office/drawing/2014/main" id="{CA9833E8-6340-4BCD-98B8-C8B935B355EB}"/>
              </a:ext>
            </a:extLst>
          </p:cNvPr>
          <p:cNvPicPr>
            <a:picLocks noChangeAspect="1"/>
          </p:cNvPicPr>
          <p:nvPr/>
        </p:nvPicPr>
        <p:blipFill>
          <a:blip r:embed="rId2"/>
          <a:stretch>
            <a:fillRect/>
          </a:stretch>
        </p:blipFill>
        <p:spPr>
          <a:xfrm>
            <a:off x="3531341" y="1381711"/>
            <a:ext cx="8228457" cy="4277458"/>
          </a:xfrm>
          <a:prstGeom prst="rect">
            <a:avLst/>
          </a:prstGeom>
        </p:spPr>
      </p:pic>
    </p:spTree>
    <p:extLst>
      <p:ext uri="{BB962C8B-B14F-4D97-AF65-F5344CB8AC3E}">
        <p14:creationId xmlns:p14="http://schemas.microsoft.com/office/powerpoint/2010/main" val="1880720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9D2D-801C-4EE8-A452-FEEBAB97827A}"/>
              </a:ext>
            </a:extLst>
          </p:cNvPr>
          <p:cNvSpPr>
            <a:spLocks noGrp="1"/>
          </p:cNvSpPr>
          <p:nvPr>
            <p:ph type="title"/>
          </p:nvPr>
        </p:nvSpPr>
        <p:spPr/>
        <p:txBody>
          <a:bodyPr/>
          <a:lstStyle/>
          <a:p>
            <a:r>
              <a:rPr lang="en-US"/>
              <a:t>Post Printing Stage 2</a:t>
            </a:r>
            <a:endParaRPr lang="fr-CA"/>
          </a:p>
        </p:txBody>
      </p:sp>
      <p:sp>
        <p:nvSpPr>
          <p:cNvPr id="4" name="Text Placeholder 3">
            <a:extLst>
              <a:ext uri="{FF2B5EF4-FFF2-40B4-BE49-F238E27FC236}">
                <a16:creationId xmlns:a16="http://schemas.microsoft.com/office/drawing/2014/main" id="{6C4C9579-17E8-4B90-A0AC-8E6A0551F6C7}"/>
              </a:ext>
            </a:extLst>
          </p:cNvPr>
          <p:cNvSpPr>
            <a:spLocks noGrp="1"/>
          </p:cNvSpPr>
          <p:nvPr>
            <p:ph type="body" sz="half" idx="2"/>
          </p:nvPr>
        </p:nvSpPr>
        <p:spPr/>
        <p:txBody>
          <a:bodyPr/>
          <a:lstStyle/>
          <a:p>
            <a:endParaRPr lang="fr-CA"/>
          </a:p>
        </p:txBody>
      </p:sp>
      <p:pic>
        <p:nvPicPr>
          <p:cNvPr id="7" name="Picture 6">
            <a:extLst>
              <a:ext uri="{FF2B5EF4-FFF2-40B4-BE49-F238E27FC236}">
                <a16:creationId xmlns:a16="http://schemas.microsoft.com/office/drawing/2014/main" id="{12065F72-E859-4CC5-B874-43111899779C}"/>
              </a:ext>
            </a:extLst>
          </p:cNvPr>
          <p:cNvPicPr>
            <a:picLocks noChangeAspect="1"/>
          </p:cNvPicPr>
          <p:nvPr/>
        </p:nvPicPr>
        <p:blipFill>
          <a:blip r:embed="rId2"/>
          <a:stretch>
            <a:fillRect/>
          </a:stretch>
        </p:blipFill>
        <p:spPr>
          <a:xfrm>
            <a:off x="3579199" y="1316168"/>
            <a:ext cx="8079931" cy="4225663"/>
          </a:xfrm>
          <a:prstGeom prst="rect">
            <a:avLst/>
          </a:prstGeom>
        </p:spPr>
      </p:pic>
    </p:spTree>
    <p:extLst>
      <p:ext uri="{BB962C8B-B14F-4D97-AF65-F5344CB8AC3E}">
        <p14:creationId xmlns:p14="http://schemas.microsoft.com/office/powerpoint/2010/main" val="408976608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2167</TotalTime>
  <Words>1111</Words>
  <Application>Microsoft Office PowerPoint</Application>
  <PresentationFormat>Widescreen</PresentationFormat>
  <Paragraphs>133</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Corbel</vt:lpstr>
      <vt:lpstr>Wingdings 2</vt:lpstr>
      <vt:lpstr>Frame</vt:lpstr>
      <vt:lpstr>Label + Serial Number Change</vt:lpstr>
      <vt:lpstr>Overview</vt:lpstr>
      <vt:lpstr>Example Label Outputs</vt:lpstr>
      <vt:lpstr>New Serial Number List</vt:lpstr>
      <vt:lpstr>New Quality Assurance Inspection Sheet</vt:lpstr>
      <vt:lpstr>How to Use the new Label Serial Number System</vt:lpstr>
      <vt:lpstr>AutoHotkey Running</vt:lpstr>
      <vt:lpstr>Post Printing Stage 1</vt:lpstr>
      <vt:lpstr>Post Printing Stage 2</vt:lpstr>
      <vt:lpstr>Advance Features</vt:lpstr>
      <vt:lpstr>Trouble-shooting</vt:lpstr>
      <vt:lpstr>Reoccurring Programs</vt:lpstr>
      <vt:lpstr>Program Hierarchy SQL     </vt:lpstr>
      <vt:lpstr>Program Hierarchy Logic     </vt:lpstr>
      <vt:lpstr>Windows Task Scheduler </vt:lpstr>
      <vt:lpstr>Technical Debt</vt:lpstr>
      <vt:lpstr>Technical Debt Cont…</vt:lpstr>
      <vt:lpstr>Utilizing the System from BOM - Labels</vt:lpstr>
      <vt:lpstr>Utilizing the System from BOM - Documents</vt:lpstr>
      <vt:lpstr>GitHub account details</vt:lpstr>
      <vt:lpstr>GitHub account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Label + Serial Number Change</dc:title>
  <dc:creator>Jacob W Scott</dc:creator>
  <cp:lastModifiedBy>Pixus Print Administrator</cp:lastModifiedBy>
  <cp:revision>44</cp:revision>
  <dcterms:created xsi:type="dcterms:W3CDTF">2021-09-03T13:33:34Z</dcterms:created>
  <dcterms:modified xsi:type="dcterms:W3CDTF">2021-10-25T15:27:09Z</dcterms:modified>
</cp:coreProperties>
</file>