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65" r:id="rId9"/>
    <p:sldId id="272" r:id="rId10"/>
    <p:sldId id="273" r:id="rId11"/>
    <p:sldId id="274" r:id="rId12"/>
    <p:sldId id="271" r:id="rId13"/>
    <p:sldId id="259" r:id="rId14"/>
    <p:sldId id="260" r:id="rId15"/>
    <p:sldId id="261" r:id="rId16"/>
    <p:sldId id="264" r:id="rId17"/>
    <p:sldId id="26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printLabels.bat</a:t>
          </a:r>
          <a:br>
            <a:rPr lang="en-US" dirty="0"/>
          </a:br>
          <a:r>
            <a:rPr lang="en-US" dirty="0"/>
            <a:t>+3 .</a:t>
          </a:r>
          <a:r>
            <a:rPr lang="en-US" dirty="0" err="1"/>
            <a:t>rpt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SNCount.txt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br>
            <a:rPr lang="en-US" dirty="0"/>
          </a:br>
          <a:r>
            <a:rPr lang="en-US" dirty="0"/>
            <a:t>+2 .</a:t>
          </a:r>
          <a:r>
            <a:rPr lang="en-US" dirty="0" err="1"/>
            <a:t>rpt</a:t>
          </a:r>
          <a:r>
            <a:rPr lang="en-US" dirty="0"/>
            <a:t> +.docx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4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3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3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4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3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3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36F9C691-4B50-4159-9F42-B35EF32A6B44}" type="pres">
      <dgm:prSet presAssocID="{F92BA4C8-D8E7-4F76-9AE8-619682ED5A87}" presName="Name37" presStyleLbl="parChTrans1D3" presStyleIdx="2" presStyleCnt="4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2" presStyleCnt="3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2" presStyleCnt="3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3" presStyleCnt="4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3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9198E430-4E3B-4BE6-B09D-89FA0286C30C}" type="presParOf" srcId="{DF366C04-0EC9-45EA-9E59-CA10E9616C42}" destId="{36F9C691-4B50-4159-9F42-B35EF32A6B44}" srcOrd="4" destOrd="0" presId="urn:microsoft.com/office/officeart/2005/8/layout/orgChart1"/>
    <dgm:cxn modelId="{2B36E909-34B6-4C95-8761-53C7FC7080B9}" type="presParOf" srcId="{DF366C04-0EC9-45EA-9E59-CA10E9616C42}" destId="{312C63B7-2356-4591-A8D8-CB4355394DE3}" srcOrd="5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 err="1"/>
            <a:t>AutoHotkey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C++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4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3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3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4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3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3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36F9C691-4B50-4159-9F42-B35EF32A6B44}" type="pres">
      <dgm:prSet presAssocID="{F92BA4C8-D8E7-4F76-9AE8-619682ED5A87}" presName="Name37" presStyleLbl="parChTrans1D3" presStyleIdx="2" presStyleCnt="4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2" presStyleCnt="3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2" presStyleCnt="3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3" presStyleCnt="4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3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9198E430-4E3B-4BE6-B09D-89FA0286C30C}" type="presParOf" srcId="{DF366C04-0EC9-45EA-9E59-CA10E9616C42}" destId="{36F9C691-4B50-4159-9F42-B35EF32A6B44}" srcOrd="4" destOrd="0" presId="urn:microsoft.com/office/officeart/2005/8/layout/orgChart1"/>
    <dgm:cxn modelId="{2B36E909-34B6-4C95-8761-53C7FC7080B9}" type="presParOf" srcId="{DF366C04-0EC9-45EA-9E59-CA10E9616C42}" destId="{312C63B7-2356-4591-A8D8-CB4355394DE3}" srcOrd="5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30E478D6-7D25-440C-A1FD-6464675C06FB}" type="pres">
      <dgm:prSet presAssocID="{099330CB-DC5C-40B6-B94C-B2D1E2777A7E}" presName="Name0" presStyleCnt="0">
        <dgm:presLayoutVars>
          <dgm:dir/>
          <dgm:animLvl val="lvl"/>
          <dgm:resizeHandles val="exact"/>
        </dgm:presLayoutVars>
      </dgm:prSet>
      <dgm:spPr/>
    </dgm:pt>
    <dgm:pt modelId="{15DA41AD-3C54-4745-8BEF-A43233FA8DA1}" type="pres">
      <dgm:prSet presAssocID="{B51917D1-B714-46B1-BD0D-FFEBAD32CABC}" presName="Name8" presStyleCnt="0"/>
      <dgm:spPr/>
    </dgm:pt>
    <dgm:pt modelId="{276C95A9-E944-41DD-AFF1-5C84A6F3FB50}" type="pres">
      <dgm:prSet presAssocID="{B51917D1-B714-46B1-BD0D-FFEBAD32CABC}" presName="level" presStyleLbl="node1" presStyleIdx="0" presStyleCnt="3">
        <dgm:presLayoutVars>
          <dgm:chMax val="1"/>
          <dgm:bulletEnabled val="1"/>
        </dgm:presLayoutVars>
      </dgm:prSet>
      <dgm:spPr/>
    </dgm:pt>
    <dgm:pt modelId="{E5210DAE-A0DE-4C47-931A-92D759D548BA}" type="pres">
      <dgm:prSet presAssocID="{B51917D1-B714-46B1-BD0D-FFEBAD32CA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A55EAC-8D70-4E59-9D36-96AD12348577}" type="pres">
      <dgm:prSet presAssocID="{2AD1095D-7CD1-4B9B-B5B9-3B5A8AA8B83A}" presName="Name8" presStyleCnt="0"/>
      <dgm:spPr/>
    </dgm:pt>
    <dgm:pt modelId="{64D8E862-986F-4F97-A0B9-453FD5B8BAEA}" type="pres">
      <dgm:prSet presAssocID="{2AD1095D-7CD1-4B9B-B5B9-3B5A8AA8B83A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4D5254-F750-4C11-AF1E-EBC7A656D589}" type="pres">
      <dgm:prSet presAssocID="{2AD1095D-7CD1-4B9B-B5B9-3B5A8AA8B8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EBE856-E91C-4DC0-94FF-F55665424125}" type="pres">
      <dgm:prSet presAssocID="{2663903B-5417-4B22-BD41-1B1063122D30}" presName="Name8" presStyleCnt="0"/>
      <dgm:spPr/>
    </dgm:pt>
    <dgm:pt modelId="{026057EE-510F-4FC3-B5BC-BFED1AD3F4EF}" type="pres">
      <dgm:prSet presAssocID="{2663903B-5417-4B22-BD41-1B1063122D30}" presName="level" presStyleLbl="node1" presStyleIdx="2" presStyleCnt="3">
        <dgm:presLayoutVars>
          <dgm:chMax val="1"/>
          <dgm:bulletEnabled val="1"/>
        </dgm:presLayoutVars>
      </dgm:prSet>
      <dgm:spPr/>
    </dgm:pt>
    <dgm:pt modelId="{8387BB73-B532-4ABB-8EB6-8A1C49F9AD55}" type="pres">
      <dgm:prSet presAssocID="{2663903B-5417-4B22-BD41-1B1063122D3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96F9A01-4D90-49CA-8171-697E172A7F7B}" type="presOf" srcId="{2AD1095D-7CD1-4B9B-B5B9-3B5A8AA8B83A}" destId="{64D8E862-986F-4F97-A0B9-453FD5B8BAEA}" srcOrd="0" destOrd="0" presId="urn:microsoft.com/office/officeart/2005/8/layout/pyramid1"/>
    <dgm:cxn modelId="{BC230A0A-F321-4D1C-BA98-DD8118EFBD6A}" type="presOf" srcId="{B51917D1-B714-46B1-BD0D-FFEBAD32CABC}" destId="{276C95A9-E944-41DD-AFF1-5C84A6F3FB50}" srcOrd="0" destOrd="0" presId="urn:microsoft.com/office/officeart/2005/8/layout/pyramid1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A3C5767A-7C59-44BB-88A9-00A63D7AF98C}" type="presOf" srcId="{B51917D1-B714-46B1-BD0D-FFEBAD32CABC}" destId="{E5210DAE-A0DE-4C47-931A-92D759D548BA}" srcOrd="1" destOrd="0" presId="urn:microsoft.com/office/officeart/2005/8/layout/pyramid1"/>
    <dgm:cxn modelId="{BBBDFF8B-ABC2-4BAD-A36C-05926A5154AB}" type="presOf" srcId="{2663903B-5417-4B22-BD41-1B1063122D30}" destId="{8387BB73-B532-4ABB-8EB6-8A1C49F9AD55}" srcOrd="1" destOrd="0" presId="urn:microsoft.com/office/officeart/2005/8/layout/pyramid1"/>
    <dgm:cxn modelId="{ACA28E94-17C9-4668-ADDF-E21C320240D5}" type="presOf" srcId="{099330CB-DC5C-40B6-B94C-B2D1E2777A7E}" destId="{30E478D6-7D25-440C-A1FD-6464675C06FB}" srcOrd="0" destOrd="0" presId="urn:microsoft.com/office/officeart/2005/8/layout/pyramid1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4FD94BD9-16A3-4C8A-B4FD-5FB3EB53EEEF}" type="presOf" srcId="{2663903B-5417-4B22-BD41-1B1063122D30}" destId="{026057EE-510F-4FC3-B5BC-BFED1AD3F4EF}" srcOrd="0" destOrd="0" presId="urn:microsoft.com/office/officeart/2005/8/layout/pyramid1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2CDB56FF-12BC-4D51-83D4-09402481DADB}" type="presOf" srcId="{2AD1095D-7CD1-4B9B-B5B9-3B5A8AA8B83A}" destId="{1B4D5254-F750-4C11-AF1E-EBC7A656D589}" srcOrd="1" destOrd="0" presId="urn:microsoft.com/office/officeart/2005/8/layout/pyramid1"/>
    <dgm:cxn modelId="{1F7096C8-246F-43FE-A053-1FBD8BFD6C9F}" type="presParOf" srcId="{30E478D6-7D25-440C-A1FD-6464675C06FB}" destId="{15DA41AD-3C54-4745-8BEF-A43233FA8DA1}" srcOrd="0" destOrd="0" presId="urn:microsoft.com/office/officeart/2005/8/layout/pyramid1"/>
    <dgm:cxn modelId="{7BEE6123-5931-4208-B855-79E8FDAEB0B2}" type="presParOf" srcId="{15DA41AD-3C54-4745-8BEF-A43233FA8DA1}" destId="{276C95A9-E944-41DD-AFF1-5C84A6F3FB50}" srcOrd="0" destOrd="0" presId="urn:microsoft.com/office/officeart/2005/8/layout/pyramid1"/>
    <dgm:cxn modelId="{0AD14494-43F1-44F2-BAFB-9B2410DA7A49}" type="presParOf" srcId="{15DA41AD-3C54-4745-8BEF-A43233FA8DA1}" destId="{E5210DAE-A0DE-4C47-931A-92D759D548BA}" srcOrd="1" destOrd="0" presId="urn:microsoft.com/office/officeart/2005/8/layout/pyramid1"/>
    <dgm:cxn modelId="{671929E3-B78E-4DE8-BFA5-4E78B10F1256}" type="presParOf" srcId="{30E478D6-7D25-440C-A1FD-6464675C06FB}" destId="{B8A55EAC-8D70-4E59-9D36-96AD12348577}" srcOrd="1" destOrd="0" presId="urn:microsoft.com/office/officeart/2005/8/layout/pyramid1"/>
    <dgm:cxn modelId="{C4B55196-C476-40A9-A736-A52C4118C16C}" type="presParOf" srcId="{B8A55EAC-8D70-4E59-9D36-96AD12348577}" destId="{64D8E862-986F-4F97-A0B9-453FD5B8BAEA}" srcOrd="0" destOrd="0" presId="urn:microsoft.com/office/officeart/2005/8/layout/pyramid1"/>
    <dgm:cxn modelId="{B91B36D4-205E-4395-AAFA-9D3D5123261B}" type="presParOf" srcId="{B8A55EAC-8D70-4E59-9D36-96AD12348577}" destId="{1B4D5254-F750-4C11-AF1E-EBC7A656D589}" srcOrd="1" destOrd="0" presId="urn:microsoft.com/office/officeart/2005/8/layout/pyramid1"/>
    <dgm:cxn modelId="{5FE8AB45-C249-43C9-B83E-AE94300F3C57}" type="presParOf" srcId="{30E478D6-7D25-440C-A1FD-6464675C06FB}" destId="{BBEBE856-E91C-4DC0-94FF-F55665424125}" srcOrd="2" destOrd="0" presId="urn:microsoft.com/office/officeart/2005/8/layout/pyramid1"/>
    <dgm:cxn modelId="{90F00C02-0BF9-411F-B01B-A8A776F5EE4A}" type="presParOf" srcId="{BBEBE856-E91C-4DC0-94FF-F55665424125}" destId="{026057EE-510F-4FC3-B5BC-BFED1AD3F4EF}" srcOrd="0" destOrd="0" presId="urn:microsoft.com/office/officeart/2005/8/layout/pyramid1"/>
    <dgm:cxn modelId="{1658622B-9E98-427F-BC55-0CE30A05D4F4}" type="presParOf" srcId="{BBEBE856-E91C-4DC0-94FF-F55665424125}" destId="{8387BB73-B532-4ABB-8EB6-8A1C49F9AD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1853044" y="1248124"/>
              </a:lnTo>
              <a:lnTo>
                <a:pt x="1853044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3496798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3611880" y="1856174"/>
          <a:ext cx="91440" cy="140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1804555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1853044" y="0"/>
              </a:moveTo>
              <a:lnTo>
                <a:pt x="1853044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initScan.exe</a:t>
          </a:r>
          <a:endParaRPr lang="fr-CA" sz="17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logCheck.exe</a:t>
          </a:r>
          <a:endParaRPr lang="fr-CA" sz="17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03883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printLabels.bat</a:t>
          </a:r>
          <a:br>
            <a:rPr lang="en-US" sz="1700" kern="1200" dirty="0"/>
          </a:br>
          <a:r>
            <a:rPr lang="en-US" sz="1700" kern="1200" dirty="0"/>
            <a:t>+3 .</a:t>
          </a:r>
          <a:r>
            <a:rPr lang="en-US" sz="1700" kern="1200" dirty="0" err="1"/>
            <a:t>rpt</a:t>
          </a:r>
          <a:endParaRPr lang="fr-CA" sz="1700" kern="1200" dirty="0"/>
        </a:p>
      </dsp:txBody>
      <dsp:txXfrm>
        <a:off x="1038835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2891879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SNCountUp.bat</a:t>
          </a:r>
          <a:endParaRPr lang="fr-CA" sz="1700" kern="1200" dirty="0"/>
        </a:p>
      </dsp:txBody>
      <dsp:txXfrm>
        <a:off x="2891879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965357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SNCount.txt</a:t>
          </a:r>
          <a:endParaRPr lang="fr-CA" sz="1700" kern="1200" dirty="0"/>
        </a:p>
      </dsp:txBody>
      <dsp:txXfrm>
        <a:off x="1965357" y="4352423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474492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printWIP.bat</a:t>
          </a:r>
          <a:br>
            <a:rPr lang="en-US" sz="1700" kern="1200" dirty="0"/>
          </a:br>
          <a:r>
            <a:rPr lang="en-US" sz="1700" kern="1200" dirty="0"/>
            <a:t>+2 .</a:t>
          </a:r>
          <a:r>
            <a:rPr lang="en-US" sz="1700" kern="1200" dirty="0" err="1"/>
            <a:t>rpt</a:t>
          </a:r>
          <a:r>
            <a:rPr lang="en-US" sz="1700" kern="1200" dirty="0"/>
            <a:t> +.docx</a:t>
          </a:r>
          <a:endParaRPr lang="fr-CA" sz="1700" kern="1200" dirty="0"/>
        </a:p>
      </dsp:txBody>
      <dsp:txXfrm>
        <a:off x="4744923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bLog.txt</a:t>
          </a:r>
          <a:endParaRPr lang="fr-CA" sz="1700" kern="1200" dirty="0"/>
        </a:p>
      </dsp:txBody>
      <dsp:txXfrm>
        <a:off x="1965357" y="2177777"/>
        <a:ext cx="1531441" cy="76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1853044" y="1248124"/>
              </a:lnTo>
              <a:lnTo>
                <a:pt x="1853044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3496798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3611880" y="1856174"/>
          <a:ext cx="91440" cy="1408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1804555" y="1856174"/>
          <a:ext cx="1853044" cy="1408926"/>
        </a:xfrm>
        <a:custGeom>
          <a:avLst/>
          <a:gdLst/>
          <a:ahLst/>
          <a:cxnLst/>
          <a:rect l="0" t="0" r="0" b="0"/>
          <a:pathLst>
            <a:path>
              <a:moveTo>
                <a:pt x="1853044" y="0"/>
              </a:moveTo>
              <a:lnTo>
                <a:pt x="1853044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AutoHotkey</a:t>
          </a:r>
          <a:endParaRPr lang="fr-CA" sz="23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C++</a:t>
          </a:r>
          <a:endParaRPr lang="fr-CA" sz="23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03883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1038835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2891879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2891879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965357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1965357" y="4352423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474492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4744923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1965357" y="2177777"/>
        <a:ext cx="1531441" cy="76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95A9-E944-41DD-AFF1-5C84A6F3FB50}">
      <dsp:nvSpPr>
        <dsp:cNvPr id="0" name=""/>
        <dsp:cNvSpPr/>
      </dsp:nvSpPr>
      <dsp:spPr>
        <a:xfrm>
          <a:off x="2438400" y="0"/>
          <a:ext cx="24383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initScan.exe runs on bootup of outgoing scanning computer</a:t>
          </a:r>
          <a:endParaRPr lang="fr-CA" sz="1800" kern="1200" dirty="0"/>
        </a:p>
      </dsp:txBody>
      <dsp:txXfrm>
        <a:off x="2438400" y="0"/>
        <a:ext cx="2438399" cy="1707091"/>
      </dsp:txXfrm>
    </dsp:sp>
    <dsp:sp modelId="{64D8E862-986F-4F97-A0B9-453FD5B8BAEA}">
      <dsp:nvSpPr>
        <dsp:cNvPr id="0" name=""/>
        <dsp:cNvSpPr/>
      </dsp:nvSpPr>
      <dsp:spPr>
        <a:xfrm>
          <a:off x="1219200" y="1707091"/>
          <a:ext cx="48767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serialNumberWeeklyUpdate.bat runs once a week, ideally Sunday morning, on the outgoing scanning computer</a:t>
          </a:r>
          <a:endParaRPr lang="fr-CA" sz="1800" kern="1200" dirty="0"/>
        </a:p>
      </dsp:txBody>
      <dsp:txXfrm>
        <a:off x="2072640" y="1707091"/>
        <a:ext cx="3169919" cy="1707091"/>
      </dsp:txXfrm>
    </dsp:sp>
    <dsp:sp modelId="{026057EE-510F-4FC3-B5BC-BFED1AD3F4EF}">
      <dsp:nvSpPr>
        <dsp:cNvPr id="0" name=""/>
        <dsp:cNvSpPr/>
      </dsp:nvSpPr>
      <dsp:spPr>
        <a:xfrm>
          <a:off x="0" y="3414183"/>
          <a:ext cx="7315200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serialNumberYearlyUpdate.bat runs at the beginning of the year on the outgoing scanning computer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yearlyLogCleanup.exe runs at the beginning of the year on the outgoing scanning computer</a:t>
          </a:r>
          <a:endParaRPr lang="fr-CA" sz="1800" kern="1200" dirty="0"/>
        </a:p>
      </dsp:txBody>
      <dsp:txXfrm>
        <a:off x="1280159" y="3414183"/>
        <a:ext cx="4754880" cy="1707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E341-C8FD-4040-9162-4698F869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Scanning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AAED-E98D-4B7A-802D-7B71E8A9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D0FFF-23DA-4B5A-AFBF-C3F4FBCA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5" y="1316292"/>
            <a:ext cx="8077999" cy="42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7E6-719F-4360-82A7-D235406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Question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7186-B30B-4684-9E7B-C1B6E2AB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it is the first time, there will be no question, just straight to the print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14B07-E0F9-4C41-8E3E-F58DBA5E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76" y="1309656"/>
            <a:ext cx="8135947" cy="4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C9B36-7F1C-4532-A3D9-54A8700F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20" y="1311445"/>
            <a:ext cx="8115231" cy="42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Need to be 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080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If SQL isn’t used, we don’t need the compiler on each computer, otherwise might need </a:t>
            </a:r>
            <a:r>
              <a:rPr lang="en-US" dirty="0" err="1"/>
              <a:t>Mingw</a:t>
            </a:r>
            <a:r>
              <a:rPr lang="en-US" dirty="0"/>
              <a:t> compiler on host computer and MSSQL</a:t>
            </a:r>
          </a:p>
          <a:p>
            <a:r>
              <a:rPr lang="en-US" dirty="0"/>
              <a:t>Scanner needs to preamble with F9</a:t>
            </a:r>
          </a:p>
          <a:p>
            <a:r>
              <a:rPr lang="en-US" dirty="0"/>
              <a:t>User needs to hold Ctrl (or Alt or Win)</a:t>
            </a:r>
          </a:p>
          <a:p>
            <a:r>
              <a:rPr lang="en-US" dirty="0"/>
              <a:t>User needs to type number of prints they want, defaulted to 1 pending SQL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pPr lvl="1"/>
            <a:r>
              <a:rPr lang="en-US" dirty="0"/>
              <a:t>Then compiled again</a:t>
            </a:r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data and relevant files is hyper dependent on code</a:t>
            </a:r>
          </a:p>
          <a:p>
            <a:r>
              <a:rPr lang="en-US" dirty="0"/>
              <a:t>System will be hard to move between computers</a:t>
            </a:r>
          </a:p>
          <a:p>
            <a:r>
              <a:rPr lang="en-US" dirty="0"/>
              <a:t>Report extract is impossible to work with</a:t>
            </a:r>
          </a:p>
          <a:p>
            <a:r>
              <a:rPr lang="en-US" dirty="0"/>
              <a:t>Crystal reports wont intake a text file easily, serial number is being imported as a parameter from visual cut</a:t>
            </a:r>
          </a:p>
          <a:p>
            <a:pPr lvl="1"/>
            <a:r>
              <a:rPr lang="en-US" dirty="0"/>
              <a:t>Tried ODBC text file</a:t>
            </a:r>
          </a:p>
          <a:p>
            <a:r>
              <a:rPr lang="en-US" dirty="0"/>
              <a:t>Set paper printer to default to duplex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95BC8-DD36-4108-89F1-F1117630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1" y="755460"/>
            <a:ext cx="8013673" cy="53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3C67-21F3-4A32-937C-4E2FF61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43" y="747630"/>
            <a:ext cx="8065113" cy="53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D3E07-4BE7-4D3B-B12B-E244F3FA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15" y="741623"/>
            <a:ext cx="7477121" cy="53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C8C-0E1B-4E05-BD18-8AEF48A3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AF9AE-7242-49FE-A604-D67C288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34C31-15A7-4BA0-9017-675B7454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1" y="757045"/>
            <a:ext cx="6997367" cy="5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691-E9FF-4D29-B428-0AC5054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Inspection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55F0-5E28-4131-A3F4-1550CBD1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F78D8-F064-4E9F-87D8-65140904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01" y="0"/>
            <a:ext cx="529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35353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initScan</a:t>
            </a:r>
            <a:r>
              <a:rPr lang="en-US" dirty="0"/>
              <a:t> will search for F9 to start the program</a:t>
            </a:r>
          </a:p>
          <a:p>
            <a:r>
              <a:rPr lang="en-US" dirty="0"/>
              <a:t>Enter the print amount</a:t>
            </a:r>
          </a:p>
        </p:txBody>
      </p:sp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185750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Programs Used</a:t>
            </a:r>
          </a:p>
        </p:txBody>
      </p:sp>
    </p:spTree>
    <p:extLst>
      <p:ext uri="{BB962C8B-B14F-4D97-AF65-F5344CB8AC3E}">
        <p14:creationId xmlns:p14="http://schemas.microsoft.com/office/powerpoint/2010/main" val="177639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12C-079A-499A-8094-BEB67BEA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Running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A18B-9299-4AD4-AF09-AAA8C675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0F9D6-F365-4576-B882-DFF02B8C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1292270"/>
            <a:ext cx="7896894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72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1040</TotalTime>
  <Words>473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Label + Serial Number Change</vt:lpstr>
      <vt:lpstr>Box Label</vt:lpstr>
      <vt:lpstr>Product Label</vt:lpstr>
      <vt:lpstr>Serial Number List</vt:lpstr>
      <vt:lpstr>Serial Number List</vt:lpstr>
      <vt:lpstr>Quality Assurance Inspection</vt:lpstr>
      <vt:lpstr>Scan Process</vt:lpstr>
      <vt:lpstr>Scan Process</vt:lpstr>
      <vt:lpstr>AutoHotkey Running</vt:lpstr>
      <vt:lpstr>After Scanning</vt:lpstr>
      <vt:lpstr>After Question</vt:lpstr>
      <vt:lpstr>Post Printing</vt:lpstr>
      <vt:lpstr>Reoccurring programs</vt:lpstr>
      <vt:lpstr>Windows Task Scheduler </vt:lpstr>
      <vt:lpstr>Technical Debt</vt:lpstr>
      <vt:lpstr>Technical Debt Cont…</vt:lpstr>
      <vt:lpstr>Github account details</vt:lpstr>
      <vt:lpstr>Github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21</cp:revision>
  <dcterms:created xsi:type="dcterms:W3CDTF">2021-09-03T13:33:34Z</dcterms:created>
  <dcterms:modified xsi:type="dcterms:W3CDTF">2021-09-16T18:04:40Z</dcterms:modified>
</cp:coreProperties>
</file>