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7" r:id="rId3"/>
    <p:sldId id="282" r:id="rId4"/>
    <p:sldId id="283" r:id="rId5"/>
    <p:sldId id="284" r:id="rId6"/>
    <p:sldId id="279" r:id="rId7"/>
    <p:sldId id="272" r:id="rId8"/>
    <p:sldId id="280" r:id="rId9"/>
    <p:sldId id="271" r:id="rId10"/>
    <p:sldId id="286" r:id="rId11"/>
    <p:sldId id="259" r:id="rId12"/>
    <p:sldId id="257" r:id="rId13"/>
    <p:sldId id="260" r:id="rId14"/>
    <p:sldId id="261" r:id="rId15"/>
    <p:sldId id="264" r:id="rId16"/>
    <p:sldId id="263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87DA8-7EF2-4F94-9B7A-7C5AD17D79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8A5E5AC7-7736-4ECD-B822-40968A0E9C3A}">
      <dgm:prSet phldrT="[Text]"/>
      <dgm:spPr/>
      <dgm:t>
        <a:bodyPr/>
        <a:lstStyle/>
        <a:p>
          <a:r>
            <a:rPr lang="en-US" dirty="0"/>
            <a:t>serialNumberYearlyUpdate.bat</a:t>
          </a:r>
          <a:endParaRPr lang="fr-CA" dirty="0"/>
        </a:p>
      </dgm:t>
    </dgm:pt>
    <dgm:pt modelId="{C1281156-F1A8-4A2A-A432-7665C8EFC134}" type="parTrans" cxnId="{F605D7B8-0512-4AB4-84F0-336FB4AADFB4}">
      <dgm:prSet/>
      <dgm:spPr/>
      <dgm:t>
        <a:bodyPr/>
        <a:lstStyle/>
        <a:p>
          <a:endParaRPr lang="fr-CA"/>
        </a:p>
      </dgm:t>
    </dgm:pt>
    <dgm:pt modelId="{6463B748-A7A4-4914-9D95-077F31F29F6C}" type="sibTrans" cxnId="{F605D7B8-0512-4AB4-84F0-336FB4AADFB4}">
      <dgm:prSet/>
      <dgm:spPr/>
      <dgm:t>
        <a:bodyPr/>
        <a:lstStyle/>
        <a:p>
          <a:endParaRPr lang="fr-CA"/>
        </a:p>
      </dgm:t>
    </dgm:pt>
    <dgm:pt modelId="{E6882BE5-6D1F-491C-9A9E-6648FF066DAB}">
      <dgm:prSet phldrT="[Text]"/>
      <dgm:spPr/>
      <dgm:t>
        <a:bodyPr/>
        <a:lstStyle/>
        <a:p>
          <a:r>
            <a:rPr lang="en-US" dirty="0"/>
            <a:t>Runs once a year on January 1</a:t>
          </a:r>
          <a:r>
            <a:rPr lang="en-US" baseline="30000" dirty="0"/>
            <a:t>st</a:t>
          </a:r>
          <a:r>
            <a:rPr lang="en-US" dirty="0"/>
            <a:t>, 1AM</a:t>
          </a:r>
          <a:endParaRPr lang="fr-CA" dirty="0"/>
        </a:p>
      </dgm:t>
    </dgm:pt>
    <dgm:pt modelId="{D7E78A8F-F630-4DB6-B803-DE1E4DDAC871}" type="parTrans" cxnId="{D1F05299-4F20-4D49-9DFB-DF127912B49D}">
      <dgm:prSet/>
      <dgm:spPr/>
      <dgm:t>
        <a:bodyPr/>
        <a:lstStyle/>
        <a:p>
          <a:endParaRPr lang="fr-CA"/>
        </a:p>
      </dgm:t>
    </dgm:pt>
    <dgm:pt modelId="{455B2E44-5A2F-49FD-83A6-F7C123486CC6}" type="sibTrans" cxnId="{D1F05299-4F20-4D49-9DFB-DF127912B49D}">
      <dgm:prSet/>
      <dgm:spPr/>
      <dgm:t>
        <a:bodyPr/>
        <a:lstStyle/>
        <a:p>
          <a:endParaRPr lang="fr-CA"/>
        </a:p>
      </dgm:t>
    </dgm:pt>
    <dgm:pt modelId="{C846D368-4849-48F7-B38F-80D6D40F5D97}">
      <dgm:prSet phldrT="[Text]"/>
      <dgm:spPr/>
      <dgm:t>
        <a:bodyPr/>
        <a:lstStyle/>
        <a:p>
          <a:r>
            <a:rPr lang="en-US" dirty="0"/>
            <a:t>serialNumberWeeklyUpdate.bat</a:t>
          </a:r>
          <a:endParaRPr lang="fr-CA" dirty="0"/>
        </a:p>
      </dgm:t>
    </dgm:pt>
    <dgm:pt modelId="{897B3C1E-105A-452A-9352-4A9151300A73}" type="parTrans" cxnId="{7F3475C2-5365-4247-9174-42585E996E4A}">
      <dgm:prSet/>
      <dgm:spPr/>
      <dgm:t>
        <a:bodyPr/>
        <a:lstStyle/>
        <a:p>
          <a:endParaRPr lang="fr-CA"/>
        </a:p>
      </dgm:t>
    </dgm:pt>
    <dgm:pt modelId="{5FB5B2A4-C2EC-4001-9FD5-CB822869569D}" type="sibTrans" cxnId="{7F3475C2-5365-4247-9174-42585E996E4A}">
      <dgm:prSet/>
      <dgm:spPr/>
      <dgm:t>
        <a:bodyPr/>
        <a:lstStyle/>
        <a:p>
          <a:endParaRPr lang="fr-CA"/>
        </a:p>
      </dgm:t>
    </dgm:pt>
    <dgm:pt modelId="{68E94441-C645-4DEE-8F30-290C244CCFB5}">
      <dgm:prSet phldrT="[Text]"/>
      <dgm:spPr/>
      <dgm:t>
        <a:bodyPr/>
        <a:lstStyle/>
        <a:p>
          <a:r>
            <a:rPr lang="en-US" dirty="0"/>
            <a:t>Runs once a week, on Sunday at 1AM</a:t>
          </a:r>
          <a:endParaRPr lang="fr-CA" dirty="0"/>
        </a:p>
      </dgm:t>
    </dgm:pt>
    <dgm:pt modelId="{2D38A428-0BAD-48DF-849B-4CB7A6DDB3DF}" type="parTrans" cxnId="{AC61DD00-0E68-4756-BBA8-0F3F76C7555C}">
      <dgm:prSet/>
      <dgm:spPr/>
      <dgm:t>
        <a:bodyPr/>
        <a:lstStyle/>
        <a:p>
          <a:endParaRPr lang="fr-CA"/>
        </a:p>
      </dgm:t>
    </dgm:pt>
    <dgm:pt modelId="{DAD8A69A-5F78-4BE5-ABE7-88ABD161AE70}" type="sibTrans" cxnId="{AC61DD00-0E68-4756-BBA8-0F3F76C7555C}">
      <dgm:prSet/>
      <dgm:spPr/>
      <dgm:t>
        <a:bodyPr/>
        <a:lstStyle/>
        <a:p>
          <a:endParaRPr lang="fr-CA"/>
        </a:p>
      </dgm:t>
    </dgm:pt>
    <dgm:pt modelId="{FE113527-4F8F-4191-9034-92981EA6BDDF}">
      <dgm:prSet/>
      <dgm:spPr/>
      <dgm:t>
        <a:bodyPr/>
        <a:lstStyle/>
        <a:p>
          <a:r>
            <a:rPr lang="en-US" dirty="0"/>
            <a:t>yearlyLogCleanup.exe             – </a:t>
          </a:r>
          <a:r>
            <a:rPr lang="en-US" dirty="0" err="1"/>
            <a:t>c++</a:t>
          </a:r>
          <a:endParaRPr lang="en-US" dirty="0"/>
        </a:p>
      </dgm:t>
    </dgm:pt>
    <dgm:pt modelId="{B634DF25-F1BB-49F7-AB8B-51B0CB27CDE6}" type="parTrans" cxnId="{63C0FB7E-CEEE-4C17-A1B5-751AA80EDACF}">
      <dgm:prSet/>
      <dgm:spPr/>
      <dgm:t>
        <a:bodyPr/>
        <a:lstStyle/>
        <a:p>
          <a:endParaRPr lang="fr-CA"/>
        </a:p>
      </dgm:t>
    </dgm:pt>
    <dgm:pt modelId="{DFD6619D-B2F0-434E-A9A3-61856E554E07}" type="sibTrans" cxnId="{63C0FB7E-CEEE-4C17-A1B5-751AA80EDACF}">
      <dgm:prSet/>
      <dgm:spPr/>
      <dgm:t>
        <a:bodyPr/>
        <a:lstStyle/>
        <a:p>
          <a:endParaRPr lang="fr-CA"/>
        </a:p>
      </dgm:t>
    </dgm:pt>
    <dgm:pt modelId="{E7C1AE65-E9C3-495B-AA13-1CC50EB4AB5F}">
      <dgm:prSet/>
      <dgm:spPr/>
      <dgm:t>
        <a:bodyPr/>
        <a:lstStyle/>
        <a:p>
          <a:r>
            <a:rPr lang="en-US" dirty="0"/>
            <a:t>Runs once a year, on January 1</a:t>
          </a:r>
          <a:r>
            <a:rPr lang="en-US" baseline="30000" dirty="0"/>
            <a:t>st</a:t>
          </a:r>
          <a:r>
            <a:rPr lang="en-US" dirty="0"/>
            <a:t> 1AM.</a:t>
          </a:r>
          <a:endParaRPr lang="fr-CA" dirty="0"/>
        </a:p>
      </dgm:t>
    </dgm:pt>
    <dgm:pt modelId="{4BAE77B8-31F9-4A35-9A43-C411065801AF}" type="parTrans" cxnId="{764502A1-08FB-4EEB-B080-D7028DEE8359}">
      <dgm:prSet/>
      <dgm:spPr/>
      <dgm:t>
        <a:bodyPr/>
        <a:lstStyle/>
        <a:p>
          <a:endParaRPr lang="fr-CA"/>
        </a:p>
      </dgm:t>
    </dgm:pt>
    <dgm:pt modelId="{7EE956DA-D0DC-43C2-B8AD-7854057DA1C8}" type="sibTrans" cxnId="{764502A1-08FB-4EEB-B080-D7028DEE8359}">
      <dgm:prSet/>
      <dgm:spPr/>
      <dgm:t>
        <a:bodyPr/>
        <a:lstStyle/>
        <a:p>
          <a:endParaRPr lang="fr-CA"/>
        </a:p>
      </dgm:t>
    </dgm:pt>
    <dgm:pt modelId="{CD93E7E2-2DA5-4712-970B-DC75A00964E4}">
      <dgm:prSet/>
      <dgm:spPr/>
      <dgm:t>
        <a:bodyPr/>
        <a:lstStyle/>
        <a:p>
          <a:r>
            <a:rPr lang="en-US" dirty="0"/>
            <a:t>Cleans bLog.txt of old barcodes, presumably not being used post SQL</a:t>
          </a:r>
          <a:endParaRPr lang="fr-CA" dirty="0"/>
        </a:p>
      </dgm:t>
    </dgm:pt>
    <dgm:pt modelId="{F02F4B22-A071-4F0C-B114-962FAEAB69E3}" type="parTrans" cxnId="{EFF993F6-25F9-4719-8780-4B1DA7B6C96C}">
      <dgm:prSet/>
      <dgm:spPr/>
      <dgm:t>
        <a:bodyPr/>
        <a:lstStyle/>
        <a:p>
          <a:endParaRPr lang="fr-CA"/>
        </a:p>
      </dgm:t>
    </dgm:pt>
    <dgm:pt modelId="{D7C790F2-15F1-4499-8175-40F9CEE20DD3}" type="sibTrans" cxnId="{EFF993F6-25F9-4719-8780-4B1DA7B6C96C}">
      <dgm:prSet/>
      <dgm:spPr/>
      <dgm:t>
        <a:bodyPr/>
        <a:lstStyle/>
        <a:p>
          <a:endParaRPr lang="fr-CA"/>
        </a:p>
      </dgm:t>
    </dgm:pt>
    <dgm:pt modelId="{C890090D-EDF3-445F-B123-11AF89EF15BB}">
      <dgm:prSet phldrT="[Text]"/>
      <dgm:spPr/>
      <dgm:t>
        <a:bodyPr/>
        <a:lstStyle/>
        <a:p>
          <a:r>
            <a:rPr lang="en-US" dirty="0"/>
            <a:t>Updates the SN to the next week, resets number</a:t>
          </a:r>
          <a:endParaRPr lang="fr-CA" dirty="0"/>
        </a:p>
      </dgm:t>
    </dgm:pt>
    <dgm:pt modelId="{6D18562E-4074-4592-8789-F93CE124FFCE}" type="parTrans" cxnId="{71CFB7A4-2C6F-4B0A-8DEB-B31F7BB7C583}">
      <dgm:prSet/>
      <dgm:spPr/>
      <dgm:t>
        <a:bodyPr/>
        <a:lstStyle/>
        <a:p>
          <a:endParaRPr lang="fr-CA"/>
        </a:p>
      </dgm:t>
    </dgm:pt>
    <dgm:pt modelId="{B4404C57-6EE1-4313-B442-BFD91BACB09B}" type="sibTrans" cxnId="{71CFB7A4-2C6F-4B0A-8DEB-B31F7BB7C583}">
      <dgm:prSet/>
      <dgm:spPr/>
      <dgm:t>
        <a:bodyPr/>
        <a:lstStyle/>
        <a:p>
          <a:endParaRPr lang="fr-CA"/>
        </a:p>
      </dgm:t>
    </dgm:pt>
    <dgm:pt modelId="{E2F109C6-D2AD-4336-9524-79BC062642E3}">
      <dgm:prSet phldrT="[Text]"/>
      <dgm:spPr/>
      <dgm:t>
        <a:bodyPr/>
        <a:lstStyle/>
        <a:p>
          <a:r>
            <a:rPr lang="en-US" dirty="0"/>
            <a:t>Updates the SN to the next year, resets week + number</a:t>
          </a:r>
          <a:endParaRPr lang="fr-CA" dirty="0"/>
        </a:p>
      </dgm:t>
    </dgm:pt>
    <dgm:pt modelId="{3BDCC740-FDAF-4D2D-924A-ABF9D878FABB}" type="parTrans" cxnId="{C55BD71C-9DB8-48D2-9B65-F3EB8AD76472}">
      <dgm:prSet/>
      <dgm:spPr/>
      <dgm:t>
        <a:bodyPr/>
        <a:lstStyle/>
        <a:p>
          <a:endParaRPr lang="fr-CA"/>
        </a:p>
      </dgm:t>
    </dgm:pt>
    <dgm:pt modelId="{38E7563E-9485-4E6A-A5DC-D8E1D22A2C29}" type="sibTrans" cxnId="{C55BD71C-9DB8-48D2-9B65-F3EB8AD76472}">
      <dgm:prSet/>
      <dgm:spPr/>
      <dgm:t>
        <a:bodyPr/>
        <a:lstStyle/>
        <a:p>
          <a:endParaRPr lang="fr-CA"/>
        </a:p>
      </dgm:t>
    </dgm:pt>
    <dgm:pt modelId="{3C5143E6-3BB9-4FAD-BCD1-D49C1339083D}" type="pres">
      <dgm:prSet presAssocID="{13687DA8-7EF2-4F94-9B7A-7C5AD17D7931}" presName="linear" presStyleCnt="0">
        <dgm:presLayoutVars>
          <dgm:animLvl val="lvl"/>
          <dgm:resizeHandles val="exact"/>
        </dgm:presLayoutVars>
      </dgm:prSet>
      <dgm:spPr/>
    </dgm:pt>
    <dgm:pt modelId="{FE398EC1-73FA-4BDB-BC7E-15798B833BE6}" type="pres">
      <dgm:prSet presAssocID="{8A5E5AC7-7736-4ECD-B822-40968A0E9C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3FFA65-9539-473C-A1F5-7E62F9846AF5}" type="pres">
      <dgm:prSet presAssocID="{8A5E5AC7-7736-4ECD-B822-40968A0E9C3A}" presName="childText" presStyleLbl="revTx" presStyleIdx="0" presStyleCnt="3">
        <dgm:presLayoutVars>
          <dgm:bulletEnabled val="1"/>
        </dgm:presLayoutVars>
      </dgm:prSet>
      <dgm:spPr/>
    </dgm:pt>
    <dgm:pt modelId="{392E27B0-2271-4B0B-B3E5-07DBCC321FA6}" type="pres">
      <dgm:prSet presAssocID="{C846D368-4849-48F7-B38F-80D6D40F5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6FD84-BE15-434A-9768-167F87B9790B}" type="pres">
      <dgm:prSet presAssocID="{C846D368-4849-48F7-B38F-80D6D40F5D97}" presName="childText" presStyleLbl="revTx" presStyleIdx="1" presStyleCnt="3">
        <dgm:presLayoutVars>
          <dgm:bulletEnabled val="1"/>
        </dgm:presLayoutVars>
      </dgm:prSet>
      <dgm:spPr/>
    </dgm:pt>
    <dgm:pt modelId="{9FF32904-AC2B-424D-8F91-29E230FD38D0}" type="pres">
      <dgm:prSet presAssocID="{FE113527-4F8F-4191-9034-92981EA6BD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52CE1C-1971-4CA3-9EE1-FC834BE89AB5}" type="pres">
      <dgm:prSet presAssocID="{FE113527-4F8F-4191-9034-92981EA6BDD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C61DD00-0E68-4756-BBA8-0F3F76C7555C}" srcId="{C846D368-4849-48F7-B38F-80D6D40F5D97}" destId="{68E94441-C645-4DEE-8F30-290C244CCFB5}" srcOrd="0" destOrd="0" parTransId="{2D38A428-0BAD-48DF-849B-4CB7A6DDB3DF}" sibTransId="{DAD8A69A-5F78-4BE5-ABE7-88ABD161AE70}"/>
    <dgm:cxn modelId="{C55BD71C-9DB8-48D2-9B65-F3EB8AD76472}" srcId="{8A5E5AC7-7736-4ECD-B822-40968A0E9C3A}" destId="{E2F109C6-D2AD-4336-9524-79BC062642E3}" srcOrd="1" destOrd="0" parTransId="{3BDCC740-FDAF-4D2D-924A-ABF9D878FABB}" sibTransId="{38E7563E-9485-4E6A-A5DC-D8E1D22A2C29}"/>
    <dgm:cxn modelId="{C1072D32-7B38-45C3-9CF8-7FBB9B000787}" type="presOf" srcId="{E7C1AE65-E9C3-495B-AA13-1CC50EB4AB5F}" destId="{AD52CE1C-1971-4CA3-9EE1-FC834BE89AB5}" srcOrd="0" destOrd="0" presId="urn:microsoft.com/office/officeart/2005/8/layout/vList2"/>
    <dgm:cxn modelId="{E42EA16C-FCA6-4FA0-9FCB-42BD458AFEFB}" type="presOf" srcId="{C846D368-4849-48F7-B38F-80D6D40F5D97}" destId="{392E27B0-2271-4B0B-B3E5-07DBCC321FA6}" srcOrd="0" destOrd="0" presId="urn:microsoft.com/office/officeart/2005/8/layout/vList2"/>
    <dgm:cxn modelId="{6351915A-8EA0-4306-B623-8312DD139E86}" type="presOf" srcId="{C890090D-EDF3-445F-B123-11AF89EF15BB}" destId="{08C6FD84-BE15-434A-9768-167F87B9790B}" srcOrd="0" destOrd="1" presId="urn:microsoft.com/office/officeart/2005/8/layout/vList2"/>
    <dgm:cxn modelId="{63C0FB7E-CEEE-4C17-A1B5-751AA80EDACF}" srcId="{13687DA8-7EF2-4F94-9B7A-7C5AD17D7931}" destId="{FE113527-4F8F-4191-9034-92981EA6BDDF}" srcOrd="2" destOrd="0" parTransId="{B634DF25-F1BB-49F7-AB8B-51B0CB27CDE6}" sibTransId="{DFD6619D-B2F0-434E-A9A3-61856E554E07}"/>
    <dgm:cxn modelId="{D1F05299-4F20-4D49-9DFB-DF127912B49D}" srcId="{8A5E5AC7-7736-4ECD-B822-40968A0E9C3A}" destId="{E6882BE5-6D1F-491C-9A9E-6648FF066DAB}" srcOrd="0" destOrd="0" parTransId="{D7E78A8F-F630-4DB6-B803-DE1E4DDAC871}" sibTransId="{455B2E44-5A2F-49FD-83A6-F7C123486CC6}"/>
    <dgm:cxn modelId="{764502A1-08FB-4EEB-B080-D7028DEE8359}" srcId="{FE113527-4F8F-4191-9034-92981EA6BDDF}" destId="{E7C1AE65-E9C3-495B-AA13-1CC50EB4AB5F}" srcOrd="0" destOrd="0" parTransId="{4BAE77B8-31F9-4A35-9A43-C411065801AF}" sibTransId="{7EE956DA-D0DC-43C2-B8AD-7854057DA1C8}"/>
    <dgm:cxn modelId="{EE8232A1-FED8-4A1C-A589-A1F7878958FE}" type="presOf" srcId="{FE113527-4F8F-4191-9034-92981EA6BDDF}" destId="{9FF32904-AC2B-424D-8F91-29E230FD38D0}" srcOrd="0" destOrd="0" presId="urn:microsoft.com/office/officeart/2005/8/layout/vList2"/>
    <dgm:cxn modelId="{71CFB7A4-2C6F-4B0A-8DEB-B31F7BB7C583}" srcId="{C846D368-4849-48F7-B38F-80D6D40F5D97}" destId="{C890090D-EDF3-445F-B123-11AF89EF15BB}" srcOrd="1" destOrd="0" parTransId="{6D18562E-4074-4592-8789-F93CE124FFCE}" sibTransId="{B4404C57-6EE1-4313-B442-BFD91BACB09B}"/>
    <dgm:cxn modelId="{F605D7B8-0512-4AB4-84F0-336FB4AADFB4}" srcId="{13687DA8-7EF2-4F94-9B7A-7C5AD17D7931}" destId="{8A5E5AC7-7736-4ECD-B822-40968A0E9C3A}" srcOrd="0" destOrd="0" parTransId="{C1281156-F1A8-4A2A-A432-7665C8EFC134}" sibTransId="{6463B748-A7A4-4914-9D95-077F31F29F6C}"/>
    <dgm:cxn modelId="{7F3475C2-5365-4247-9174-42585E996E4A}" srcId="{13687DA8-7EF2-4F94-9B7A-7C5AD17D7931}" destId="{C846D368-4849-48F7-B38F-80D6D40F5D97}" srcOrd="1" destOrd="0" parTransId="{897B3C1E-105A-452A-9352-4A9151300A73}" sibTransId="{5FB5B2A4-C2EC-4001-9FD5-CB822869569D}"/>
    <dgm:cxn modelId="{95708BC3-7743-43F8-B9A6-4B68D205DC1E}" type="presOf" srcId="{8A5E5AC7-7736-4ECD-B822-40968A0E9C3A}" destId="{FE398EC1-73FA-4BDB-BC7E-15798B833BE6}" srcOrd="0" destOrd="0" presId="urn:microsoft.com/office/officeart/2005/8/layout/vList2"/>
    <dgm:cxn modelId="{D6D4E6CA-04B2-4905-8760-491F8FDC0462}" type="presOf" srcId="{13687DA8-7EF2-4F94-9B7A-7C5AD17D7931}" destId="{3C5143E6-3BB9-4FAD-BCD1-D49C1339083D}" srcOrd="0" destOrd="0" presId="urn:microsoft.com/office/officeart/2005/8/layout/vList2"/>
    <dgm:cxn modelId="{1ABAEECE-F10C-4128-83B1-811621D93C16}" type="presOf" srcId="{68E94441-C645-4DEE-8F30-290C244CCFB5}" destId="{08C6FD84-BE15-434A-9768-167F87B9790B}" srcOrd="0" destOrd="0" presId="urn:microsoft.com/office/officeart/2005/8/layout/vList2"/>
    <dgm:cxn modelId="{F7CB3BD3-EEAA-4C79-8568-64C472335124}" type="presOf" srcId="{CD93E7E2-2DA5-4712-970B-DC75A00964E4}" destId="{AD52CE1C-1971-4CA3-9EE1-FC834BE89AB5}" srcOrd="0" destOrd="1" presId="urn:microsoft.com/office/officeart/2005/8/layout/vList2"/>
    <dgm:cxn modelId="{8335D7E2-F1EF-4854-B733-BF65A4DB6D71}" type="presOf" srcId="{E6882BE5-6D1F-491C-9A9E-6648FF066DAB}" destId="{853FFA65-9539-473C-A1F5-7E62F9846AF5}" srcOrd="0" destOrd="0" presId="urn:microsoft.com/office/officeart/2005/8/layout/vList2"/>
    <dgm:cxn modelId="{EFF993F6-25F9-4719-8780-4B1DA7B6C96C}" srcId="{FE113527-4F8F-4191-9034-92981EA6BDDF}" destId="{CD93E7E2-2DA5-4712-970B-DC75A00964E4}" srcOrd="1" destOrd="0" parTransId="{F02F4B22-A071-4F0C-B114-962FAEAB69E3}" sibTransId="{D7C790F2-15F1-4499-8175-40F9CEE20DD3}"/>
    <dgm:cxn modelId="{98C894F9-7687-4FB1-A4E3-2A36EC3F3B25}" type="presOf" srcId="{E2F109C6-D2AD-4336-9524-79BC062642E3}" destId="{853FFA65-9539-473C-A1F5-7E62F9846AF5}" srcOrd="0" destOrd="1" presId="urn:microsoft.com/office/officeart/2005/8/layout/vList2"/>
    <dgm:cxn modelId="{ECE30554-4EDA-4A85-A8E8-BF091607B217}" type="presParOf" srcId="{3C5143E6-3BB9-4FAD-BCD1-D49C1339083D}" destId="{FE398EC1-73FA-4BDB-BC7E-15798B833BE6}" srcOrd="0" destOrd="0" presId="urn:microsoft.com/office/officeart/2005/8/layout/vList2"/>
    <dgm:cxn modelId="{5806AF30-DC99-4B66-AC2E-DF6990635807}" type="presParOf" srcId="{3C5143E6-3BB9-4FAD-BCD1-D49C1339083D}" destId="{853FFA65-9539-473C-A1F5-7E62F9846AF5}" srcOrd="1" destOrd="0" presId="urn:microsoft.com/office/officeart/2005/8/layout/vList2"/>
    <dgm:cxn modelId="{F3F45F59-A8FF-42A5-94CE-4A444E61914E}" type="presParOf" srcId="{3C5143E6-3BB9-4FAD-BCD1-D49C1339083D}" destId="{392E27B0-2271-4B0B-B3E5-07DBCC321FA6}" srcOrd="2" destOrd="0" presId="urn:microsoft.com/office/officeart/2005/8/layout/vList2"/>
    <dgm:cxn modelId="{A85F8D3E-9229-45D3-A7A1-46B4752DEB65}" type="presParOf" srcId="{3C5143E6-3BB9-4FAD-BCD1-D49C1339083D}" destId="{08C6FD84-BE15-434A-9768-167F87B9790B}" srcOrd="3" destOrd="0" presId="urn:microsoft.com/office/officeart/2005/8/layout/vList2"/>
    <dgm:cxn modelId="{4684C92B-D0F4-459B-A2C9-EA1D52FBCE1E}" type="presParOf" srcId="{3C5143E6-3BB9-4FAD-BCD1-D49C1339083D}" destId="{9FF32904-AC2B-424D-8F91-29E230FD38D0}" srcOrd="4" destOrd="0" presId="urn:microsoft.com/office/officeart/2005/8/layout/vList2"/>
    <dgm:cxn modelId="{D740D8CE-D527-45F0-B581-1541D70DE53D}" type="presParOf" srcId="{3C5143E6-3BB9-4FAD-BCD1-D49C1339083D}" destId="{AD52CE1C-1971-4CA3-9EE1-FC834BE89AB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76E4E-E648-41DA-86DB-8DA8BA5FAEC7}" type="doc">
      <dgm:prSet loTypeId="urn:microsoft.com/office/officeart/2005/8/layout/orgChart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12B359AD-F8D0-452E-9FE6-4E1434D70F15}">
      <dgm:prSet phldrT="[Text]"/>
      <dgm:spPr/>
      <dgm:t>
        <a:bodyPr/>
        <a:lstStyle/>
        <a:p>
          <a:r>
            <a:rPr lang="en-US" dirty="0"/>
            <a:t>initScan.exe (AHK)</a:t>
          </a:r>
          <a:endParaRPr lang="fr-CA" dirty="0"/>
        </a:p>
      </dgm:t>
    </dgm:pt>
    <dgm:pt modelId="{F38279A6-DA67-4CAC-9D98-9FD4DBAA81BE}" type="parTrans" cxnId="{67EF6583-DA13-4DCD-B2C7-E01EC5ABDE4A}">
      <dgm:prSet/>
      <dgm:spPr/>
      <dgm:t>
        <a:bodyPr/>
        <a:lstStyle/>
        <a:p>
          <a:endParaRPr lang="fr-CA"/>
        </a:p>
      </dgm:t>
    </dgm:pt>
    <dgm:pt modelId="{718721CD-C249-4EFA-880F-8D85A96569A0}" type="sibTrans" cxnId="{67EF6583-DA13-4DCD-B2C7-E01EC5ABDE4A}">
      <dgm:prSet/>
      <dgm:spPr/>
      <dgm:t>
        <a:bodyPr/>
        <a:lstStyle/>
        <a:p>
          <a:endParaRPr lang="fr-CA"/>
        </a:p>
      </dgm:t>
    </dgm:pt>
    <dgm:pt modelId="{B11103E8-CD81-40BE-B579-4FCAB035D7D0}">
      <dgm:prSet phldrT="[Text]"/>
      <dgm:spPr/>
      <dgm:t>
        <a:bodyPr/>
        <a:lstStyle/>
        <a:p>
          <a:r>
            <a:rPr lang="en-US" dirty="0"/>
            <a:t>logCheck.exe (C++)</a:t>
          </a:r>
          <a:endParaRPr lang="fr-CA" dirty="0"/>
        </a:p>
      </dgm:t>
    </dgm:pt>
    <dgm:pt modelId="{8EAAB40C-C46B-4763-9B19-143C18560BB8}" type="parTrans" cxnId="{169577A9-2FA2-4D9B-B2B3-3293E28A18B5}">
      <dgm:prSet/>
      <dgm:spPr/>
      <dgm:t>
        <a:bodyPr/>
        <a:lstStyle/>
        <a:p>
          <a:endParaRPr lang="fr-CA"/>
        </a:p>
      </dgm:t>
    </dgm:pt>
    <dgm:pt modelId="{066CED9E-DDC2-4B20-81DF-84AEF02375EA}" type="sibTrans" cxnId="{169577A9-2FA2-4D9B-B2B3-3293E28A18B5}">
      <dgm:prSet/>
      <dgm:spPr/>
      <dgm:t>
        <a:bodyPr/>
        <a:lstStyle/>
        <a:p>
          <a:endParaRPr lang="fr-CA"/>
        </a:p>
      </dgm:t>
    </dgm:pt>
    <dgm:pt modelId="{1763EED3-26D7-4B0E-B022-1B72A013A70C}" type="asst">
      <dgm:prSet/>
      <dgm:spPr/>
      <dgm:t>
        <a:bodyPr/>
        <a:lstStyle/>
        <a:p>
          <a:r>
            <a:rPr lang="en-US" dirty="0"/>
            <a:t>bLog.txt</a:t>
          </a:r>
          <a:endParaRPr lang="fr-CA" dirty="0"/>
        </a:p>
      </dgm:t>
    </dgm:pt>
    <dgm:pt modelId="{F5961BDC-783E-4C07-BC92-9011F5BBD285}" type="parTrans" cxnId="{DB621BB4-1721-46CA-9C90-60643B419F26}">
      <dgm:prSet/>
      <dgm:spPr/>
      <dgm:t>
        <a:bodyPr/>
        <a:lstStyle/>
        <a:p>
          <a:endParaRPr lang="fr-CA"/>
        </a:p>
      </dgm:t>
    </dgm:pt>
    <dgm:pt modelId="{8B6F1219-C0C9-42EE-A202-422710B569C5}" type="sibTrans" cxnId="{DB621BB4-1721-46CA-9C90-60643B419F26}">
      <dgm:prSet/>
      <dgm:spPr/>
      <dgm:t>
        <a:bodyPr/>
        <a:lstStyle/>
        <a:p>
          <a:endParaRPr lang="fr-CA"/>
        </a:p>
      </dgm:t>
    </dgm:pt>
    <dgm:pt modelId="{4DE9C598-B23B-4383-915B-55E3A905EC09}">
      <dgm:prSet/>
      <dgm:spPr/>
      <dgm:t>
        <a:bodyPr/>
        <a:lstStyle/>
        <a:p>
          <a:r>
            <a:rPr lang="en-US" dirty="0"/>
            <a:t>SNCountUp.bat</a:t>
          </a:r>
          <a:endParaRPr lang="fr-CA" dirty="0"/>
        </a:p>
      </dgm:t>
    </dgm:pt>
    <dgm:pt modelId="{8F3C6AC4-A53B-4B83-A481-13534CEBBE7D}" type="parTrans" cxnId="{909F9790-969F-4EBC-B8F3-0D35ACBC0D5C}">
      <dgm:prSet/>
      <dgm:spPr/>
      <dgm:t>
        <a:bodyPr/>
        <a:lstStyle/>
        <a:p>
          <a:endParaRPr lang="fr-CA"/>
        </a:p>
      </dgm:t>
    </dgm:pt>
    <dgm:pt modelId="{F02FEB7E-1FF2-4F4C-AAA3-981FB56FC271}" type="sibTrans" cxnId="{909F9790-969F-4EBC-B8F3-0D35ACBC0D5C}">
      <dgm:prSet/>
      <dgm:spPr/>
      <dgm:t>
        <a:bodyPr/>
        <a:lstStyle/>
        <a:p>
          <a:endParaRPr lang="fr-CA"/>
        </a:p>
      </dgm:t>
    </dgm:pt>
    <dgm:pt modelId="{4A4E3E50-38C2-4C3C-AE96-953BA26A11C9}">
      <dgm:prSet/>
      <dgm:spPr/>
      <dgm:t>
        <a:bodyPr/>
        <a:lstStyle/>
        <a:p>
          <a:r>
            <a:rPr lang="en-US" dirty="0"/>
            <a:t>printWIP.bat</a:t>
          </a:r>
          <a:endParaRPr lang="fr-CA" dirty="0"/>
        </a:p>
      </dgm:t>
    </dgm:pt>
    <dgm:pt modelId="{F4856804-261D-4CA9-AEA7-CB9CCF3B24D3}" type="sibTrans" cxnId="{F1DC65E4-3406-49EF-8BD7-3B43D972B953}">
      <dgm:prSet/>
      <dgm:spPr/>
      <dgm:t>
        <a:bodyPr/>
        <a:lstStyle/>
        <a:p>
          <a:endParaRPr lang="fr-CA"/>
        </a:p>
      </dgm:t>
    </dgm:pt>
    <dgm:pt modelId="{F92BA4C8-D8E7-4F76-9AE8-619682ED5A87}" type="parTrans" cxnId="{F1DC65E4-3406-49EF-8BD7-3B43D972B953}">
      <dgm:prSet/>
      <dgm:spPr/>
      <dgm:t>
        <a:bodyPr/>
        <a:lstStyle/>
        <a:p>
          <a:endParaRPr lang="fr-CA"/>
        </a:p>
      </dgm:t>
    </dgm:pt>
    <dgm:pt modelId="{F5DB1430-E849-4A67-BCD3-028245B3E3AF}">
      <dgm:prSet/>
      <dgm:spPr/>
      <dgm:t>
        <a:bodyPr/>
        <a:lstStyle/>
        <a:p>
          <a:r>
            <a:rPr lang="en-US" dirty="0"/>
            <a:t>printQA.bat</a:t>
          </a:r>
          <a:endParaRPr lang="fr-CA" dirty="0"/>
        </a:p>
      </dgm:t>
    </dgm:pt>
    <dgm:pt modelId="{81654E97-7E1A-468A-A4BE-C1A2E807DAF9}" type="parTrans" cxnId="{24BCCF1F-FFF9-4C1B-B9E2-4C62A543ED60}">
      <dgm:prSet/>
      <dgm:spPr/>
      <dgm:t>
        <a:bodyPr/>
        <a:lstStyle/>
        <a:p>
          <a:endParaRPr lang="fr-CA"/>
        </a:p>
      </dgm:t>
    </dgm:pt>
    <dgm:pt modelId="{A6D5F59C-E942-459D-80CB-B31DCD4E71B4}" type="sibTrans" cxnId="{24BCCF1F-FFF9-4C1B-B9E2-4C62A543ED60}">
      <dgm:prSet/>
      <dgm:spPr/>
      <dgm:t>
        <a:bodyPr/>
        <a:lstStyle/>
        <a:p>
          <a:endParaRPr lang="fr-CA"/>
        </a:p>
      </dgm:t>
    </dgm:pt>
    <dgm:pt modelId="{8666B057-78EA-4ED9-9301-1B4C8B4840FC}">
      <dgm:prSet/>
      <dgm:spPr/>
      <dgm:t>
        <a:bodyPr/>
        <a:lstStyle/>
        <a:p>
          <a:r>
            <a:rPr lang="en-US" dirty="0"/>
            <a:t>updateSQL.bat</a:t>
          </a:r>
          <a:endParaRPr lang="fr-CA" dirty="0"/>
        </a:p>
      </dgm:t>
    </dgm:pt>
    <dgm:pt modelId="{C148372C-6CEC-4781-AF2E-9B30999095AA}" type="parTrans" cxnId="{FCBD406A-8352-4F63-8ECC-EBCF867F22B4}">
      <dgm:prSet/>
      <dgm:spPr/>
      <dgm:t>
        <a:bodyPr/>
        <a:lstStyle/>
        <a:p>
          <a:endParaRPr lang="fr-CA"/>
        </a:p>
      </dgm:t>
    </dgm:pt>
    <dgm:pt modelId="{7EC6ACCE-A2B0-4B08-A061-BB2265A09358}" type="sibTrans" cxnId="{FCBD406A-8352-4F63-8ECC-EBCF867F22B4}">
      <dgm:prSet/>
      <dgm:spPr/>
      <dgm:t>
        <a:bodyPr/>
        <a:lstStyle/>
        <a:p>
          <a:endParaRPr lang="fr-CA"/>
        </a:p>
      </dgm:t>
    </dgm:pt>
    <dgm:pt modelId="{0705AB5B-51AC-4B7B-B6D7-D65C4AD4916E}">
      <dgm:prSet/>
      <dgm:spPr/>
      <dgm:t>
        <a:bodyPr/>
        <a:lstStyle/>
        <a:p>
          <a:r>
            <a:rPr lang="en-US" dirty="0" err="1"/>
            <a:t>labelQuery.sql</a:t>
          </a:r>
          <a:endParaRPr lang="fr-CA" dirty="0"/>
        </a:p>
      </dgm:t>
    </dgm:pt>
    <dgm:pt modelId="{081B32A3-3D44-4BFB-A4BF-32D3F5C5A587}" type="parTrans" cxnId="{D03D72BF-2AFE-4F1B-A970-FB2AD51DF682}">
      <dgm:prSet/>
      <dgm:spPr/>
      <dgm:t>
        <a:bodyPr/>
        <a:lstStyle/>
        <a:p>
          <a:endParaRPr lang="fr-CA"/>
        </a:p>
      </dgm:t>
    </dgm:pt>
    <dgm:pt modelId="{5CAA509C-A3B4-4E0E-9004-E92440FC788B}" type="sibTrans" cxnId="{D03D72BF-2AFE-4F1B-A970-FB2AD51DF682}">
      <dgm:prSet/>
      <dgm:spPr/>
      <dgm:t>
        <a:bodyPr/>
        <a:lstStyle/>
        <a:p>
          <a:endParaRPr lang="fr-CA"/>
        </a:p>
      </dgm:t>
    </dgm:pt>
    <dgm:pt modelId="{45788AB5-33D6-4AFE-A3AC-613F74577387}">
      <dgm:prSet/>
      <dgm:spPr/>
      <dgm:t>
        <a:bodyPr/>
        <a:lstStyle/>
        <a:p>
          <a:r>
            <a:rPr lang="en-US" dirty="0" err="1"/>
            <a:t>documentQuery.sql</a:t>
          </a:r>
          <a:endParaRPr lang="fr-CA" dirty="0"/>
        </a:p>
      </dgm:t>
    </dgm:pt>
    <dgm:pt modelId="{FD01A962-6885-4080-8CF0-86A5F1C40A68}" type="parTrans" cxnId="{400382C9-62A0-495F-84BA-06D54FCC6D69}">
      <dgm:prSet/>
      <dgm:spPr/>
      <dgm:t>
        <a:bodyPr/>
        <a:lstStyle/>
        <a:p>
          <a:endParaRPr lang="fr-CA"/>
        </a:p>
      </dgm:t>
    </dgm:pt>
    <dgm:pt modelId="{8873D7C7-5E4A-4D29-A041-65E27C866AE6}" type="sibTrans" cxnId="{400382C9-62A0-495F-84BA-06D54FCC6D69}">
      <dgm:prSet/>
      <dgm:spPr/>
      <dgm:t>
        <a:bodyPr/>
        <a:lstStyle/>
        <a:p>
          <a:endParaRPr lang="fr-CA"/>
        </a:p>
      </dgm:t>
    </dgm:pt>
    <dgm:pt modelId="{2654D260-BC3B-4922-97BF-677812103670}">
      <dgm:prSet/>
      <dgm:spPr/>
      <dgm:t>
        <a:bodyPr/>
        <a:lstStyle/>
        <a:p>
          <a:r>
            <a:rPr lang="en-US" dirty="0"/>
            <a:t>deleteSavedFiles.bat</a:t>
          </a:r>
          <a:endParaRPr lang="fr-CA" dirty="0"/>
        </a:p>
      </dgm:t>
    </dgm:pt>
    <dgm:pt modelId="{B9B22E88-F913-4043-9BC5-F9B1CCA733FC}" type="parTrans" cxnId="{FEA98734-1747-4CEE-B793-B4E474407AE9}">
      <dgm:prSet/>
      <dgm:spPr/>
      <dgm:t>
        <a:bodyPr/>
        <a:lstStyle/>
        <a:p>
          <a:endParaRPr lang="fr-CA"/>
        </a:p>
      </dgm:t>
    </dgm:pt>
    <dgm:pt modelId="{769C5620-3817-48D2-BAE9-B3E5AAE1AC9E}" type="sibTrans" cxnId="{FEA98734-1747-4CEE-B793-B4E474407AE9}">
      <dgm:prSet/>
      <dgm:spPr/>
      <dgm:t>
        <a:bodyPr/>
        <a:lstStyle/>
        <a:p>
          <a:endParaRPr lang="fr-CA"/>
        </a:p>
      </dgm:t>
    </dgm:pt>
    <dgm:pt modelId="{8F73D201-7ACA-441A-9D2C-760C566D5EF0}">
      <dgm:prSet/>
      <dgm:spPr/>
      <dgm:t>
        <a:bodyPr/>
        <a:lstStyle/>
        <a:p>
          <a:r>
            <a:rPr lang="en-US" dirty="0"/>
            <a:t>printWIPDocuments.bat</a:t>
          </a:r>
          <a:endParaRPr lang="fr-CA" dirty="0"/>
        </a:p>
      </dgm:t>
    </dgm:pt>
    <dgm:pt modelId="{0CB01EF3-0250-43F6-ADF1-67F773C2FA33}" type="parTrans" cxnId="{AB474DA8-6F87-498B-B525-97BCC8993465}">
      <dgm:prSet/>
      <dgm:spPr/>
      <dgm:t>
        <a:bodyPr/>
        <a:lstStyle/>
        <a:p>
          <a:endParaRPr lang="fr-CA"/>
        </a:p>
      </dgm:t>
    </dgm:pt>
    <dgm:pt modelId="{A7672935-1159-45BC-82D4-09A9964206F2}" type="sibTrans" cxnId="{AB474DA8-6F87-498B-B525-97BCC8993465}">
      <dgm:prSet/>
      <dgm:spPr/>
      <dgm:t>
        <a:bodyPr/>
        <a:lstStyle/>
        <a:p>
          <a:endParaRPr lang="fr-CA"/>
        </a:p>
      </dgm:t>
    </dgm:pt>
    <dgm:pt modelId="{F0B014ED-A69C-4A77-B7AA-672F92C2DEC0}">
      <dgm:prSet/>
      <dgm:spPr/>
      <dgm:t>
        <a:bodyPr/>
        <a:lstStyle/>
        <a:p>
          <a:r>
            <a:rPr lang="en-US" dirty="0"/>
            <a:t>removeSQLqueries.bat</a:t>
          </a:r>
          <a:endParaRPr lang="fr-CA" dirty="0"/>
        </a:p>
      </dgm:t>
    </dgm:pt>
    <dgm:pt modelId="{AA38FF52-B5B4-4BFC-B694-F372E8AF303B}" type="parTrans" cxnId="{DB09320A-AA0E-44A8-BA66-905CDCBAC00F}">
      <dgm:prSet/>
      <dgm:spPr/>
      <dgm:t>
        <a:bodyPr/>
        <a:lstStyle/>
        <a:p>
          <a:endParaRPr lang="fr-CA"/>
        </a:p>
      </dgm:t>
    </dgm:pt>
    <dgm:pt modelId="{662E464F-3AC3-4E2D-A79E-6A7BFD6BAABE}" type="sibTrans" cxnId="{DB09320A-AA0E-44A8-BA66-905CDCBAC00F}">
      <dgm:prSet/>
      <dgm:spPr/>
      <dgm:t>
        <a:bodyPr/>
        <a:lstStyle/>
        <a:p>
          <a:endParaRPr lang="fr-CA"/>
        </a:p>
      </dgm:t>
    </dgm:pt>
    <dgm:pt modelId="{F510CF4C-262C-41FA-808C-7AAE0572504A}">
      <dgm:prSet/>
      <dgm:spPr/>
      <dgm:t>
        <a:bodyPr/>
        <a:lstStyle/>
        <a:p>
          <a:r>
            <a:rPr lang="en-US"/>
            <a:t>printLabelsv2.bat</a:t>
          </a:r>
          <a:endParaRPr lang="fr-CA"/>
        </a:p>
      </dgm:t>
    </dgm:pt>
    <dgm:pt modelId="{38B6EE4E-CF7A-496E-AD09-5C210EF23235}" type="parTrans" cxnId="{ABF184EC-7A11-46C9-ADD8-CB9CD1549C2F}">
      <dgm:prSet/>
      <dgm:spPr/>
      <dgm:t>
        <a:bodyPr/>
        <a:lstStyle/>
        <a:p>
          <a:endParaRPr lang="fr-CA"/>
        </a:p>
      </dgm:t>
    </dgm:pt>
    <dgm:pt modelId="{B8E1BEE9-8EAF-4657-9EA5-7ED8D3D64C52}" type="sibTrans" cxnId="{ABF184EC-7A11-46C9-ADD8-CB9CD1549C2F}">
      <dgm:prSet/>
      <dgm:spPr/>
      <dgm:t>
        <a:bodyPr/>
        <a:lstStyle/>
        <a:p>
          <a:endParaRPr lang="fr-CA"/>
        </a:p>
      </dgm:t>
    </dgm:pt>
    <dgm:pt modelId="{2DCA2B5C-005C-4AB0-9ED8-7AEC0EEB1523}">
      <dgm:prSet/>
      <dgm:spPr/>
      <dgm:t>
        <a:bodyPr/>
        <a:lstStyle/>
        <a:p>
          <a:r>
            <a:rPr lang="en-US"/>
            <a:t>SNCount.txt</a:t>
          </a:r>
          <a:endParaRPr lang="fr-CA"/>
        </a:p>
      </dgm:t>
    </dgm:pt>
    <dgm:pt modelId="{E49EA411-7B15-4F16-9D99-B242965618D2}" type="parTrans" cxnId="{EB440E07-E14C-423D-B6AE-231F186EE637}">
      <dgm:prSet/>
      <dgm:spPr/>
      <dgm:t>
        <a:bodyPr/>
        <a:lstStyle/>
        <a:p>
          <a:endParaRPr lang="fr-CA"/>
        </a:p>
      </dgm:t>
    </dgm:pt>
    <dgm:pt modelId="{579277D7-5456-49EE-9E6C-0F93610E4395}" type="sibTrans" cxnId="{EB440E07-E14C-423D-B6AE-231F186EE637}">
      <dgm:prSet/>
      <dgm:spPr/>
      <dgm:t>
        <a:bodyPr/>
        <a:lstStyle/>
        <a:p>
          <a:endParaRPr lang="fr-CA"/>
        </a:p>
      </dgm:t>
    </dgm:pt>
    <dgm:pt modelId="{206EE527-704E-4769-9F91-6A8BE67D3DD0}">
      <dgm:prSet/>
      <dgm:spPr/>
      <dgm:t>
        <a:bodyPr/>
        <a:lstStyle/>
        <a:p>
          <a:r>
            <a:rPr lang="en-US" dirty="0"/>
            <a:t>Labels.txt</a:t>
          </a:r>
          <a:endParaRPr lang="fr-CA" dirty="0"/>
        </a:p>
      </dgm:t>
    </dgm:pt>
    <dgm:pt modelId="{92EA9132-5B98-4CC6-A0A7-91A972057409}" type="parTrans" cxnId="{9933B682-48FD-4A9A-B1F4-20964541C3E9}">
      <dgm:prSet/>
      <dgm:spPr/>
      <dgm:t>
        <a:bodyPr/>
        <a:lstStyle/>
        <a:p>
          <a:endParaRPr lang="fr-CA"/>
        </a:p>
      </dgm:t>
    </dgm:pt>
    <dgm:pt modelId="{B0739500-7AC2-4417-A7E2-06B7C6535EAE}" type="sibTrans" cxnId="{9933B682-48FD-4A9A-B1F4-20964541C3E9}">
      <dgm:prSet/>
      <dgm:spPr/>
      <dgm:t>
        <a:bodyPr/>
        <a:lstStyle/>
        <a:p>
          <a:endParaRPr lang="fr-CA"/>
        </a:p>
      </dgm:t>
    </dgm:pt>
    <dgm:pt modelId="{A24926DD-BD09-4446-AB3A-C083CF385953}">
      <dgm:prSet/>
      <dgm:spPr/>
      <dgm:t>
        <a:bodyPr/>
        <a:lstStyle/>
        <a:p>
          <a:r>
            <a:rPr lang="en-US" dirty="0"/>
            <a:t>Documents.txt</a:t>
          </a:r>
          <a:endParaRPr lang="fr-CA" dirty="0"/>
        </a:p>
      </dgm:t>
    </dgm:pt>
    <dgm:pt modelId="{124CD80B-274F-4EB9-B8BA-33BB06A29BCB}" type="parTrans" cxnId="{43707206-4375-4679-B9AD-081704692B03}">
      <dgm:prSet/>
      <dgm:spPr/>
      <dgm:t>
        <a:bodyPr/>
        <a:lstStyle/>
        <a:p>
          <a:endParaRPr lang="fr-CA"/>
        </a:p>
      </dgm:t>
    </dgm:pt>
    <dgm:pt modelId="{CC793F27-6F37-4070-B264-1117F670A542}" type="sibTrans" cxnId="{43707206-4375-4679-B9AD-081704692B03}">
      <dgm:prSet/>
      <dgm:spPr/>
      <dgm:t>
        <a:bodyPr/>
        <a:lstStyle/>
        <a:p>
          <a:endParaRPr lang="fr-CA"/>
        </a:p>
      </dgm:t>
    </dgm:pt>
    <dgm:pt modelId="{0F49E2BF-6866-44CF-B24B-32B6862D6699}" type="pres">
      <dgm:prSet presAssocID="{EC376E4E-E648-41DA-86DB-8DA8BA5FAE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ECD98C-9813-4D09-B827-373237EC6F41}" type="pres">
      <dgm:prSet presAssocID="{12B359AD-F8D0-452E-9FE6-4E1434D70F15}" presName="hierRoot1" presStyleCnt="0">
        <dgm:presLayoutVars>
          <dgm:hierBranch val="init"/>
        </dgm:presLayoutVars>
      </dgm:prSet>
      <dgm:spPr/>
    </dgm:pt>
    <dgm:pt modelId="{68A9D630-3C73-4D16-8190-2CE504E973E8}" type="pres">
      <dgm:prSet presAssocID="{12B359AD-F8D0-452E-9FE6-4E1434D70F15}" presName="rootComposite1" presStyleCnt="0"/>
      <dgm:spPr/>
    </dgm:pt>
    <dgm:pt modelId="{B92A4883-6373-4C04-845F-A99DC8BF9F1B}" type="pres">
      <dgm:prSet presAssocID="{12B359AD-F8D0-452E-9FE6-4E1434D70F15}" presName="rootText1" presStyleLbl="node0" presStyleIdx="0" presStyleCnt="1">
        <dgm:presLayoutVars>
          <dgm:chPref val="3"/>
        </dgm:presLayoutVars>
      </dgm:prSet>
      <dgm:spPr/>
    </dgm:pt>
    <dgm:pt modelId="{5CFECEAF-9F2A-4AD1-90B2-DF53754FD8CA}" type="pres">
      <dgm:prSet presAssocID="{12B359AD-F8D0-452E-9FE6-4E1434D70F15}" presName="rootConnector1" presStyleLbl="node1" presStyleIdx="0" presStyleCnt="0"/>
      <dgm:spPr/>
    </dgm:pt>
    <dgm:pt modelId="{70AEE8CB-EDCE-44C9-B71B-EB17A4698E4C}" type="pres">
      <dgm:prSet presAssocID="{12B359AD-F8D0-452E-9FE6-4E1434D70F15}" presName="hierChild2" presStyleCnt="0"/>
      <dgm:spPr/>
    </dgm:pt>
    <dgm:pt modelId="{AE07F24A-F2CD-4198-8422-44A728A1FAAF}" type="pres">
      <dgm:prSet presAssocID="{8EAAB40C-C46B-4763-9B19-143C18560BB8}" presName="Name37" presStyleLbl="parChTrans1D2" presStyleIdx="0" presStyleCnt="2"/>
      <dgm:spPr/>
    </dgm:pt>
    <dgm:pt modelId="{5AF140C0-0138-4170-8624-7C5B39319F1F}" type="pres">
      <dgm:prSet presAssocID="{B11103E8-CD81-40BE-B579-4FCAB035D7D0}" presName="hierRoot2" presStyleCnt="0">
        <dgm:presLayoutVars>
          <dgm:hierBranch val="init"/>
        </dgm:presLayoutVars>
      </dgm:prSet>
      <dgm:spPr/>
    </dgm:pt>
    <dgm:pt modelId="{E4179BBC-05B1-48F9-A8D2-B37440B3E97C}" type="pres">
      <dgm:prSet presAssocID="{B11103E8-CD81-40BE-B579-4FCAB035D7D0}" presName="rootComposite" presStyleCnt="0"/>
      <dgm:spPr/>
    </dgm:pt>
    <dgm:pt modelId="{8F17C12C-2219-45F4-93C7-58F5C9973D20}" type="pres">
      <dgm:prSet presAssocID="{B11103E8-CD81-40BE-B579-4FCAB035D7D0}" presName="rootText" presStyleLbl="node2" presStyleIdx="0" presStyleCnt="2">
        <dgm:presLayoutVars>
          <dgm:chPref val="3"/>
        </dgm:presLayoutVars>
      </dgm:prSet>
      <dgm:spPr/>
    </dgm:pt>
    <dgm:pt modelId="{CB64DAE2-28E2-440B-B7C6-960CE8DD67A6}" type="pres">
      <dgm:prSet presAssocID="{B11103E8-CD81-40BE-B579-4FCAB035D7D0}" presName="rootConnector" presStyleLbl="node2" presStyleIdx="0" presStyleCnt="2"/>
      <dgm:spPr/>
    </dgm:pt>
    <dgm:pt modelId="{FC0EE337-C5FD-472B-91CD-8AD7B4472E47}" type="pres">
      <dgm:prSet presAssocID="{B11103E8-CD81-40BE-B579-4FCAB035D7D0}" presName="hierChild4" presStyleCnt="0"/>
      <dgm:spPr/>
    </dgm:pt>
    <dgm:pt modelId="{81E0BEFF-80BD-4521-BF7A-9DFD1535DC55}" type="pres">
      <dgm:prSet presAssocID="{81654E97-7E1A-468A-A4BE-C1A2E807DAF9}" presName="Name37" presStyleLbl="parChTrans1D3" presStyleIdx="0" presStyleCnt="7"/>
      <dgm:spPr/>
    </dgm:pt>
    <dgm:pt modelId="{D6BD85A0-EFC2-4B22-BD8A-35DA3C62D918}" type="pres">
      <dgm:prSet presAssocID="{F5DB1430-E849-4A67-BCD3-028245B3E3AF}" presName="hierRoot2" presStyleCnt="0">
        <dgm:presLayoutVars>
          <dgm:hierBranch val="init"/>
        </dgm:presLayoutVars>
      </dgm:prSet>
      <dgm:spPr/>
    </dgm:pt>
    <dgm:pt modelId="{E94EF1A5-382C-4B88-925B-3ECB4CD4927D}" type="pres">
      <dgm:prSet presAssocID="{F5DB1430-E849-4A67-BCD3-028245B3E3AF}" presName="rootComposite" presStyleCnt="0"/>
      <dgm:spPr/>
    </dgm:pt>
    <dgm:pt modelId="{FDC3FC85-2E98-47F2-BB12-3B4BCF508474}" type="pres">
      <dgm:prSet presAssocID="{F5DB1430-E849-4A67-BCD3-028245B3E3AF}" presName="rootText" presStyleLbl="node3" presStyleIdx="0" presStyleCnt="6">
        <dgm:presLayoutVars>
          <dgm:chPref val="3"/>
        </dgm:presLayoutVars>
      </dgm:prSet>
      <dgm:spPr/>
    </dgm:pt>
    <dgm:pt modelId="{CF219D60-2175-46D4-94B3-F44B0BFE8F26}" type="pres">
      <dgm:prSet presAssocID="{F5DB1430-E849-4A67-BCD3-028245B3E3AF}" presName="rootConnector" presStyleLbl="node3" presStyleIdx="0" presStyleCnt="6"/>
      <dgm:spPr/>
    </dgm:pt>
    <dgm:pt modelId="{8FBA81B6-C922-41E7-8A85-5C859BEA3875}" type="pres">
      <dgm:prSet presAssocID="{F5DB1430-E849-4A67-BCD3-028245B3E3AF}" presName="hierChild4" presStyleCnt="0"/>
      <dgm:spPr/>
    </dgm:pt>
    <dgm:pt modelId="{7CE89BF6-98A7-4626-9AA4-2697D6BB12AE}" type="pres">
      <dgm:prSet presAssocID="{38B6EE4E-CF7A-496E-AD09-5C210EF23235}" presName="Name37" presStyleLbl="parChTrans1D4" presStyleIdx="0" presStyleCnt="6"/>
      <dgm:spPr/>
    </dgm:pt>
    <dgm:pt modelId="{F6653F93-128D-452F-B38E-6C56779E679D}" type="pres">
      <dgm:prSet presAssocID="{F510CF4C-262C-41FA-808C-7AAE0572504A}" presName="hierRoot2" presStyleCnt="0">
        <dgm:presLayoutVars>
          <dgm:hierBranch val="init"/>
        </dgm:presLayoutVars>
      </dgm:prSet>
      <dgm:spPr/>
    </dgm:pt>
    <dgm:pt modelId="{54F646A0-4826-4205-9657-5B407E3289F3}" type="pres">
      <dgm:prSet presAssocID="{F510CF4C-262C-41FA-808C-7AAE0572504A}" presName="rootComposite" presStyleCnt="0"/>
      <dgm:spPr/>
    </dgm:pt>
    <dgm:pt modelId="{7C67C4A7-88E6-47EA-BB4D-B3A217A40DC4}" type="pres">
      <dgm:prSet presAssocID="{F510CF4C-262C-41FA-808C-7AAE0572504A}" presName="rootText" presStyleLbl="node4" presStyleIdx="0" presStyleCnt="6">
        <dgm:presLayoutVars>
          <dgm:chPref val="3"/>
        </dgm:presLayoutVars>
      </dgm:prSet>
      <dgm:spPr/>
    </dgm:pt>
    <dgm:pt modelId="{D627C611-BC96-407D-BE41-440220DA915A}" type="pres">
      <dgm:prSet presAssocID="{F510CF4C-262C-41FA-808C-7AAE0572504A}" presName="rootConnector" presStyleLbl="node4" presStyleIdx="0" presStyleCnt="6"/>
      <dgm:spPr/>
    </dgm:pt>
    <dgm:pt modelId="{7915EDC3-48C7-4FCF-B283-6255A6C9FB0D}" type="pres">
      <dgm:prSet presAssocID="{F510CF4C-262C-41FA-808C-7AAE0572504A}" presName="hierChild4" presStyleCnt="0"/>
      <dgm:spPr/>
    </dgm:pt>
    <dgm:pt modelId="{D5587B37-42D4-4A7F-BC59-A4A5962C9B22}" type="pres">
      <dgm:prSet presAssocID="{F510CF4C-262C-41FA-808C-7AAE0572504A}" presName="hierChild5" presStyleCnt="0"/>
      <dgm:spPr/>
    </dgm:pt>
    <dgm:pt modelId="{A9554D84-E5B3-4649-AD1D-1FE7629224F9}" type="pres">
      <dgm:prSet presAssocID="{F5DB1430-E849-4A67-BCD3-028245B3E3AF}" presName="hierChild5" presStyleCnt="0"/>
      <dgm:spPr/>
    </dgm:pt>
    <dgm:pt modelId="{EDF01B5D-1599-4826-8837-8B9941DF9012}" type="pres">
      <dgm:prSet presAssocID="{8F3C6AC4-A53B-4B83-A481-13534CEBBE7D}" presName="Name37" presStyleLbl="parChTrans1D3" presStyleIdx="1" presStyleCnt="7"/>
      <dgm:spPr/>
    </dgm:pt>
    <dgm:pt modelId="{841F0E90-9104-471D-92E4-43F0BB6C4347}" type="pres">
      <dgm:prSet presAssocID="{4DE9C598-B23B-4383-915B-55E3A905EC09}" presName="hierRoot2" presStyleCnt="0">
        <dgm:presLayoutVars>
          <dgm:hierBranch val="init"/>
        </dgm:presLayoutVars>
      </dgm:prSet>
      <dgm:spPr/>
    </dgm:pt>
    <dgm:pt modelId="{2DEE1A78-55AB-46A0-801F-32847635806E}" type="pres">
      <dgm:prSet presAssocID="{4DE9C598-B23B-4383-915B-55E3A905EC09}" presName="rootComposite" presStyleCnt="0"/>
      <dgm:spPr/>
    </dgm:pt>
    <dgm:pt modelId="{B11FC6EF-6B8B-4CCD-B933-0C86ACE2D1F2}" type="pres">
      <dgm:prSet presAssocID="{4DE9C598-B23B-4383-915B-55E3A905EC09}" presName="rootText" presStyleLbl="node3" presStyleIdx="1" presStyleCnt="6">
        <dgm:presLayoutVars>
          <dgm:chPref val="3"/>
        </dgm:presLayoutVars>
      </dgm:prSet>
      <dgm:spPr/>
    </dgm:pt>
    <dgm:pt modelId="{21258073-DEC0-4755-ACCC-144487DA195A}" type="pres">
      <dgm:prSet presAssocID="{4DE9C598-B23B-4383-915B-55E3A905EC09}" presName="rootConnector" presStyleLbl="node3" presStyleIdx="1" presStyleCnt="6"/>
      <dgm:spPr/>
    </dgm:pt>
    <dgm:pt modelId="{8431527C-0F73-4795-A804-9AAAB10B9C50}" type="pres">
      <dgm:prSet presAssocID="{4DE9C598-B23B-4383-915B-55E3A905EC09}" presName="hierChild4" presStyleCnt="0"/>
      <dgm:spPr/>
    </dgm:pt>
    <dgm:pt modelId="{73E29024-1751-43C2-BD28-509F244F4E79}" type="pres">
      <dgm:prSet presAssocID="{E49EA411-7B15-4F16-9D99-B242965618D2}" presName="Name37" presStyleLbl="parChTrans1D4" presStyleIdx="1" presStyleCnt="6"/>
      <dgm:spPr/>
    </dgm:pt>
    <dgm:pt modelId="{A60972BD-058A-4B9A-AD5C-6A002D4AECC6}" type="pres">
      <dgm:prSet presAssocID="{2DCA2B5C-005C-4AB0-9ED8-7AEC0EEB1523}" presName="hierRoot2" presStyleCnt="0">
        <dgm:presLayoutVars>
          <dgm:hierBranch val="init"/>
        </dgm:presLayoutVars>
      </dgm:prSet>
      <dgm:spPr/>
    </dgm:pt>
    <dgm:pt modelId="{4CBE49F1-58D3-4FF2-AC0C-F6830D69583D}" type="pres">
      <dgm:prSet presAssocID="{2DCA2B5C-005C-4AB0-9ED8-7AEC0EEB1523}" presName="rootComposite" presStyleCnt="0"/>
      <dgm:spPr/>
    </dgm:pt>
    <dgm:pt modelId="{1EC6ACAA-6C13-4B0C-B2A2-12362E09F478}" type="pres">
      <dgm:prSet presAssocID="{2DCA2B5C-005C-4AB0-9ED8-7AEC0EEB1523}" presName="rootText" presStyleLbl="node4" presStyleIdx="1" presStyleCnt="6">
        <dgm:presLayoutVars>
          <dgm:chPref val="3"/>
        </dgm:presLayoutVars>
      </dgm:prSet>
      <dgm:spPr/>
    </dgm:pt>
    <dgm:pt modelId="{17A9D26E-0D05-4633-8F9F-FE62F378C438}" type="pres">
      <dgm:prSet presAssocID="{2DCA2B5C-005C-4AB0-9ED8-7AEC0EEB1523}" presName="rootConnector" presStyleLbl="node4" presStyleIdx="1" presStyleCnt="6"/>
      <dgm:spPr/>
    </dgm:pt>
    <dgm:pt modelId="{8FD738E0-E738-401F-ADEF-A9FDC1F597BB}" type="pres">
      <dgm:prSet presAssocID="{2DCA2B5C-005C-4AB0-9ED8-7AEC0EEB1523}" presName="hierChild4" presStyleCnt="0"/>
      <dgm:spPr/>
    </dgm:pt>
    <dgm:pt modelId="{64415928-29B9-492B-93AC-96C9CE61AAB2}" type="pres">
      <dgm:prSet presAssocID="{2DCA2B5C-005C-4AB0-9ED8-7AEC0EEB1523}" presName="hierChild5" presStyleCnt="0"/>
      <dgm:spPr/>
    </dgm:pt>
    <dgm:pt modelId="{A0CB90CA-0A74-48A8-AAC2-CC29E948C339}" type="pres">
      <dgm:prSet presAssocID="{4DE9C598-B23B-4383-915B-55E3A905EC09}" presName="hierChild5" presStyleCnt="0"/>
      <dgm:spPr/>
    </dgm:pt>
    <dgm:pt modelId="{14A9A8EC-E304-45E9-9068-F45F4CB245AB}" type="pres">
      <dgm:prSet presAssocID="{F92BA4C8-D8E7-4F76-9AE8-619682ED5A87}" presName="Name37" presStyleLbl="parChTrans1D3" presStyleIdx="2" presStyleCnt="7"/>
      <dgm:spPr/>
    </dgm:pt>
    <dgm:pt modelId="{BD3DE056-2EBB-4E25-84B8-2DE15102912B}" type="pres">
      <dgm:prSet presAssocID="{4A4E3E50-38C2-4C3C-AE96-953BA26A11C9}" presName="hierRoot2" presStyleCnt="0">
        <dgm:presLayoutVars>
          <dgm:hierBranch val="init"/>
        </dgm:presLayoutVars>
      </dgm:prSet>
      <dgm:spPr/>
    </dgm:pt>
    <dgm:pt modelId="{071E1018-40CB-499D-B08B-42FC604A2BF1}" type="pres">
      <dgm:prSet presAssocID="{4A4E3E50-38C2-4C3C-AE96-953BA26A11C9}" presName="rootComposite" presStyleCnt="0"/>
      <dgm:spPr/>
    </dgm:pt>
    <dgm:pt modelId="{D1CE5E42-55FD-4B71-82CF-76BD64989542}" type="pres">
      <dgm:prSet presAssocID="{4A4E3E50-38C2-4C3C-AE96-953BA26A11C9}" presName="rootText" presStyleLbl="node3" presStyleIdx="2" presStyleCnt="6">
        <dgm:presLayoutVars>
          <dgm:chPref val="3"/>
        </dgm:presLayoutVars>
      </dgm:prSet>
      <dgm:spPr/>
    </dgm:pt>
    <dgm:pt modelId="{1C39C35D-1F66-46F3-902D-DB2B12FCB74A}" type="pres">
      <dgm:prSet presAssocID="{4A4E3E50-38C2-4C3C-AE96-953BA26A11C9}" presName="rootConnector" presStyleLbl="node3" presStyleIdx="2" presStyleCnt="6"/>
      <dgm:spPr/>
    </dgm:pt>
    <dgm:pt modelId="{B74214EE-174A-4B67-BFF7-EB9180796C57}" type="pres">
      <dgm:prSet presAssocID="{4A4E3E50-38C2-4C3C-AE96-953BA26A11C9}" presName="hierChild4" presStyleCnt="0"/>
      <dgm:spPr/>
    </dgm:pt>
    <dgm:pt modelId="{373D317A-1D69-40FC-ADA1-AD84C124F8E8}" type="pres">
      <dgm:prSet presAssocID="{0CB01EF3-0250-43F6-ADF1-67F773C2FA33}" presName="Name37" presStyleLbl="parChTrans1D4" presStyleIdx="2" presStyleCnt="6"/>
      <dgm:spPr/>
    </dgm:pt>
    <dgm:pt modelId="{50D59797-BDD8-4C4B-A0D4-DC0A7314032C}" type="pres">
      <dgm:prSet presAssocID="{8F73D201-7ACA-441A-9D2C-760C566D5EF0}" presName="hierRoot2" presStyleCnt="0">
        <dgm:presLayoutVars>
          <dgm:hierBranch val="init"/>
        </dgm:presLayoutVars>
      </dgm:prSet>
      <dgm:spPr/>
    </dgm:pt>
    <dgm:pt modelId="{519D372B-4ED2-435C-965C-A8FBB4AF4F3F}" type="pres">
      <dgm:prSet presAssocID="{8F73D201-7ACA-441A-9D2C-760C566D5EF0}" presName="rootComposite" presStyleCnt="0"/>
      <dgm:spPr/>
    </dgm:pt>
    <dgm:pt modelId="{97586D78-C0E7-4949-A6B3-1250AF651E08}" type="pres">
      <dgm:prSet presAssocID="{8F73D201-7ACA-441A-9D2C-760C566D5EF0}" presName="rootText" presStyleLbl="node4" presStyleIdx="2" presStyleCnt="6">
        <dgm:presLayoutVars>
          <dgm:chPref val="3"/>
        </dgm:presLayoutVars>
      </dgm:prSet>
      <dgm:spPr/>
    </dgm:pt>
    <dgm:pt modelId="{416A45C7-397E-49F9-89FF-E4CE48662671}" type="pres">
      <dgm:prSet presAssocID="{8F73D201-7ACA-441A-9D2C-760C566D5EF0}" presName="rootConnector" presStyleLbl="node4" presStyleIdx="2" presStyleCnt="6"/>
      <dgm:spPr/>
    </dgm:pt>
    <dgm:pt modelId="{C88DBC63-464E-42A9-9F96-A25EFA461288}" type="pres">
      <dgm:prSet presAssocID="{8F73D201-7ACA-441A-9D2C-760C566D5EF0}" presName="hierChild4" presStyleCnt="0"/>
      <dgm:spPr/>
    </dgm:pt>
    <dgm:pt modelId="{6F2803E2-F582-4FC0-9A21-A74322956FF4}" type="pres">
      <dgm:prSet presAssocID="{8F73D201-7ACA-441A-9D2C-760C566D5EF0}" presName="hierChild5" presStyleCnt="0"/>
      <dgm:spPr/>
    </dgm:pt>
    <dgm:pt modelId="{EAFBA4FD-6459-4D93-AE7A-610E283A8BDA}" type="pres">
      <dgm:prSet presAssocID="{4A4E3E50-38C2-4C3C-AE96-953BA26A11C9}" presName="hierChild5" presStyleCnt="0"/>
      <dgm:spPr/>
    </dgm:pt>
    <dgm:pt modelId="{394F3EE7-089C-4504-8922-E4E699B24DF2}" type="pres">
      <dgm:prSet presAssocID="{B9B22E88-F913-4043-9BC5-F9B1CCA733FC}" presName="Name37" presStyleLbl="parChTrans1D3" presStyleIdx="3" presStyleCnt="7"/>
      <dgm:spPr/>
    </dgm:pt>
    <dgm:pt modelId="{AA1B1964-A35F-460A-A55D-6BE2E0B75495}" type="pres">
      <dgm:prSet presAssocID="{2654D260-BC3B-4922-97BF-677812103670}" presName="hierRoot2" presStyleCnt="0">
        <dgm:presLayoutVars>
          <dgm:hierBranch val="init"/>
        </dgm:presLayoutVars>
      </dgm:prSet>
      <dgm:spPr/>
    </dgm:pt>
    <dgm:pt modelId="{F26490A4-A517-4F40-AF68-52DB53833656}" type="pres">
      <dgm:prSet presAssocID="{2654D260-BC3B-4922-97BF-677812103670}" presName="rootComposite" presStyleCnt="0"/>
      <dgm:spPr/>
    </dgm:pt>
    <dgm:pt modelId="{7488C299-7F30-4BA0-9543-9C6BAB9F6830}" type="pres">
      <dgm:prSet presAssocID="{2654D260-BC3B-4922-97BF-677812103670}" presName="rootText" presStyleLbl="node3" presStyleIdx="3" presStyleCnt="6">
        <dgm:presLayoutVars>
          <dgm:chPref val="3"/>
        </dgm:presLayoutVars>
      </dgm:prSet>
      <dgm:spPr/>
    </dgm:pt>
    <dgm:pt modelId="{FBBF1A53-C595-4309-A6CE-30F148804306}" type="pres">
      <dgm:prSet presAssocID="{2654D260-BC3B-4922-97BF-677812103670}" presName="rootConnector" presStyleLbl="node3" presStyleIdx="3" presStyleCnt="6"/>
      <dgm:spPr/>
    </dgm:pt>
    <dgm:pt modelId="{A9F5D060-01A4-452E-B248-8B06F9D555A7}" type="pres">
      <dgm:prSet presAssocID="{2654D260-BC3B-4922-97BF-677812103670}" presName="hierChild4" presStyleCnt="0"/>
      <dgm:spPr/>
    </dgm:pt>
    <dgm:pt modelId="{566EBBBA-3B7C-4F47-AF95-9FC0F27835E4}" type="pres">
      <dgm:prSet presAssocID="{AA38FF52-B5B4-4BFC-B694-F372E8AF303B}" presName="Name37" presStyleLbl="parChTrans1D4" presStyleIdx="3" presStyleCnt="6"/>
      <dgm:spPr/>
    </dgm:pt>
    <dgm:pt modelId="{1F71C15F-011F-4583-A265-A4EA0AD310C3}" type="pres">
      <dgm:prSet presAssocID="{F0B014ED-A69C-4A77-B7AA-672F92C2DEC0}" presName="hierRoot2" presStyleCnt="0">
        <dgm:presLayoutVars>
          <dgm:hierBranch val="init"/>
        </dgm:presLayoutVars>
      </dgm:prSet>
      <dgm:spPr/>
    </dgm:pt>
    <dgm:pt modelId="{C45D4D21-5207-4767-84DF-8FBE60ACEEC8}" type="pres">
      <dgm:prSet presAssocID="{F0B014ED-A69C-4A77-B7AA-672F92C2DEC0}" presName="rootComposite" presStyleCnt="0"/>
      <dgm:spPr/>
    </dgm:pt>
    <dgm:pt modelId="{3240B893-A2B0-4E6F-8047-3810440D455F}" type="pres">
      <dgm:prSet presAssocID="{F0B014ED-A69C-4A77-B7AA-672F92C2DEC0}" presName="rootText" presStyleLbl="node4" presStyleIdx="3" presStyleCnt="6">
        <dgm:presLayoutVars>
          <dgm:chPref val="3"/>
        </dgm:presLayoutVars>
      </dgm:prSet>
      <dgm:spPr/>
    </dgm:pt>
    <dgm:pt modelId="{081C5F15-9830-4C62-A535-A01023B36516}" type="pres">
      <dgm:prSet presAssocID="{F0B014ED-A69C-4A77-B7AA-672F92C2DEC0}" presName="rootConnector" presStyleLbl="node4" presStyleIdx="3" presStyleCnt="6"/>
      <dgm:spPr/>
    </dgm:pt>
    <dgm:pt modelId="{6E88AF50-B912-43CD-8344-3E57FB4DE70D}" type="pres">
      <dgm:prSet presAssocID="{F0B014ED-A69C-4A77-B7AA-672F92C2DEC0}" presName="hierChild4" presStyleCnt="0"/>
      <dgm:spPr/>
    </dgm:pt>
    <dgm:pt modelId="{9DFDC97D-A324-4E9F-A040-504F0513C234}" type="pres">
      <dgm:prSet presAssocID="{F0B014ED-A69C-4A77-B7AA-672F92C2DEC0}" presName="hierChild5" presStyleCnt="0"/>
      <dgm:spPr/>
    </dgm:pt>
    <dgm:pt modelId="{00357B34-5508-4E5F-AEF9-01B6E67504D8}" type="pres">
      <dgm:prSet presAssocID="{2654D260-BC3B-4922-97BF-677812103670}" presName="hierChild5" presStyleCnt="0"/>
      <dgm:spPr/>
    </dgm:pt>
    <dgm:pt modelId="{ADE570D3-249F-44F9-AF0D-FDFA78ADFFCD}" type="pres">
      <dgm:prSet presAssocID="{B11103E8-CD81-40BE-B579-4FCAB035D7D0}" presName="hierChild5" presStyleCnt="0"/>
      <dgm:spPr/>
    </dgm:pt>
    <dgm:pt modelId="{DD0B955A-F920-43F6-A105-8DC72E938093}" type="pres">
      <dgm:prSet presAssocID="{F5961BDC-783E-4C07-BC92-9011F5BBD285}" presName="Name111" presStyleLbl="parChTrans1D3" presStyleIdx="4" presStyleCnt="7"/>
      <dgm:spPr/>
    </dgm:pt>
    <dgm:pt modelId="{BE10FF0F-A5A4-4A0C-98F3-0FA79B9EF795}" type="pres">
      <dgm:prSet presAssocID="{1763EED3-26D7-4B0E-B022-1B72A013A70C}" presName="hierRoot3" presStyleCnt="0">
        <dgm:presLayoutVars>
          <dgm:hierBranch val="init"/>
        </dgm:presLayoutVars>
      </dgm:prSet>
      <dgm:spPr/>
    </dgm:pt>
    <dgm:pt modelId="{B9EF338E-7E74-4DF2-A775-A806ABE2D385}" type="pres">
      <dgm:prSet presAssocID="{1763EED3-26D7-4B0E-B022-1B72A013A70C}" presName="rootComposite3" presStyleCnt="0"/>
      <dgm:spPr/>
    </dgm:pt>
    <dgm:pt modelId="{46D7ED5A-3427-482B-AB77-4C217BA9D7F3}" type="pres">
      <dgm:prSet presAssocID="{1763EED3-26D7-4B0E-B022-1B72A013A70C}" presName="rootText3" presStyleLbl="asst2" presStyleIdx="0" presStyleCnt="1">
        <dgm:presLayoutVars>
          <dgm:chPref val="3"/>
        </dgm:presLayoutVars>
      </dgm:prSet>
      <dgm:spPr/>
    </dgm:pt>
    <dgm:pt modelId="{5E439EFB-A256-4224-A929-24C9E4D20BA0}" type="pres">
      <dgm:prSet presAssocID="{1763EED3-26D7-4B0E-B022-1B72A013A70C}" presName="rootConnector3" presStyleLbl="asst2" presStyleIdx="0" presStyleCnt="1"/>
      <dgm:spPr/>
    </dgm:pt>
    <dgm:pt modelId="{20CC9EAD-ADE4-48CF-97F0-3644772DC976}" type="pres">
      <dgm:prSet presAssocID="{1763EED3-26D7-4B0E-B022-1B72A013A70C}" presName="hierChild6" presStyleCnt="0"/>
      <dgm:spPr/>
    </dgm:pt>
    <dgm:pt modelId="{14EEF764-35A8-4088-89E0-C361E9D5F6C5}" type="pres">
      <dgm:prSet presAssocID="{1763EED3-26D7-4B0E-B022-1B72A013A70C}" presName="hierChild7" presStyleCnt="0"/>
      <dgm:spPr/>
    </dgm:pt>
    <dgm:pt modelId="{D74E50EC-4E04-4E24-AD2B-B46246616B59}" type="pres">
      <dgm:prSet presAssocID="{C148372C-6CEC-4781-AF2E-9B30999095AA}" presName="Name37" presStyleLbl="parChTrans1D2" presStyleIdx="1" presStyleCnt="2"/>
      <dgm:spPr/>
    </dgm:pt>
    <dgm:pt modelId="{8A2D58F5-1071-415C-B248-71F1872D3B63}" type="pres">
      <dgm:prSet presAssocID="{8666B057-78EA-4ED9-9301-1B4C8B4840FC}" presName="hierRoot2" presStyleCnt="0">
        <dgm:presLayoutVars>
          <dgm:hierBranch val="init"/>
        </dgm:presLayoutVars>
      </dgm:prSet>
      <dgm:spPr/>
    </dgm:pt>
    <dgm:pt modelId="{53435ACE-4CC7-40AB-97E7-E72A7EC1B7A9}" type="pres">
      <dgm:prSet presAssocID="{8666B057-78EA-4ED9-9301-1B4C8B4840FC}" presName="rootComposite" presStyleCnt="0"/>
      <dgm:spPr/>
    </dgm:pt>
    <dgm:pt modelId="{4294E975-C8AC-46A5-BD61-D63D86E55E6B}" type="pres">
      <dgm:prSet presAssocID="{8666B057-78EA-4ED9-9301-1B4C8B4840FC}" presName="rootText" presStyleLbl="node2" presStyleIdx="1" presStyleCnt="2">
        <dgm:presLayoutVars>
          <dgm:chPref val="3"/>
        </dgm:presLayoutVars>
      </dgm:prSet>
      <dgm:spPr/>
    </dgm:pt>
    <dgm:pt modelId="{490800BC-CFF0-4030-992C-842D892BA7AA}" type="pres">
      <dgm:prSet presAssocID="{8666B057-78EA-4ED9-9301-1B4C8B4840FC}" presName="rootConnector" presStyleLbl="node2" presStyleIdx="1" presStyleCnt="2"/>
      <dgm:spPr/>
    </dgm:pt>
    <dgm:pt modelId="{F1D889BE-EBAE-424B-AE21-C66363C5D0B3}" type="pres">
      <dgm:prSet presAssocID="{8666B057-78EA-4ED9-9301-1B4C8B4840FC}" presName="hierChild4" presStyleCnt="0"/>
      <dgm:spPr/>
    </dgm:pt>
    <dgm:pt modelId="{A379E0FC-BB53-4449-A144-D35A43A12EFF}" type="pres">
      <dgm:prSet presAssocID="{081B32A3-3D44-4BFB-A4BF-32D3F5C5A587}" presName="Name37" presStyleLbl="parChTrans1D3" presStyleIdx="5" presStyleCnt="7"/>
      <dgm:spPr/>
    </dgm:pt>
    <dgm:pt modelId="{BE98E059-2208-4F61-A779-CBC0A6AECCFA}" type="pres">
      <dgm:prSet presAssocID="{0705AB5B-51AC-4B7B-B6D7-D65C4AD4916E}" presName="hierRoot2" presStyleCnt="0">
        <dgm:presLayoutVars>
          <dgm:hierBranch val="init"/>
        </dgm:presLayoutVars>
      </dgm:prSet>
      <dgm:spPr/>
    </dgm:pt>
    <dgm:pt modelId="{B379DE0A-5C27-43C0-A924-A72F2F08000C}" type="pres">
      <dgm:prSet presAssocID="{0705AB5B-51AC-4B7B-B6D7-D65C4AD4916E}" presName="rootComposite" presStyleCnt="0"/>
      <dgm:spPr/>
    </dgm:pt>
    <dgm:pt modelId="{62210E46-D065-4C24-95D8-454AEF43C510}" type="pres">
      <dgm:prSet presAssocID="{0705AB5B-51AC-4B7B-B6D7-D65C4AD4916E}" presName="rootText" presStyleLbl="node3" presStyleIdx="4" presStyleCnt="6">
        <dgm:presLayoutVars>
          <dgm:chPref val="3"/>
        </dgm:presLayoutVars>
      </dgm:prSet>
      <dgm:spPr/>
    </dgm:pt>
    <dgm:pt modelId="{14002C54-6766-4F9E-868E-3378298B0B5F}" type="pres">
      <dgm:prSet presAssocID="{0705AB5B-51AC-4B7B-B6D7-D65C4AD4916E}" presName="rootConnector" presStyleLbl="node3" presStyleIdx="4" presStyleCnt="6"/>
      <dgm:spPr/>
    </dgm:pt>
    <dgm:pt modelId="{0889FE75-AC05-4F5C-9694-E49128CC2729}" type="pres">
      <dgm:prSet presAssocID="{0705AB5B-51AC-4B7B-B6D7-D65C4AD4916E}" presName="hierChild4" presStyleCnt="0"/>
      <dgm:spPr/>
    </dgm:pt>
    <dgm:pt modelId="{065336A7-A426-4387-906F-2839FCC31FCE}" type="pres">
      <dgm:prSet presAssocID="{92EA9132-5B98-4CC6-A0A7-91A972057409}" presName="Name37" presStyleLbl="parChTrans1D4" presStyleIdx="4" presStyleCnt="6"/>
      <dgm:spPr/>
    </dgm:pt>
    <dgm:pt modelId="{51AD9B4A-74E3-4991-B935-56AF16BAE7CB}" type="pres">
      <dgm:prSet presAssocID="{206EE527-704E-4769-9F91-6A8BE67D3DD0}" presName="hierRoot2" presStyleCnt="0">
        <dgm:presLayoutVars>
          <dgm:hierBranch val="init"/>
        </dgm:presLayoutVars>
      </dgm:prSet>
      <dgm:spPr/>
    </dgm:pt>
    <dgm:pt modelId="{289AE638-4535-4EB6-83C2-7270CE13B76B}" type="pres">
      <dgm:prSet presAssocID="{206EE527-704E-4769-9F91-6A8BE67D3DD0}" presName="rootComposite" presStyleCnt="0"/>
      <dgm:spPr/>
    </dgm:pt>
    <dgm:pt modelId="{9BEBF48F-9154-478D-AC83-FD35BCDD5F77}" type="pres">
      <dgm:prSet presAssocID="{206EE527-704E-4769-9F91-6A8BE67D3DD0}" presName="rootText" presStyleLbl="node4" presStyleIdx="4" presStyleCnt="6">
        <dgm:presLayoutVars>
          <dgm:chPref val="3"/>
        </dgm:presLayoutVars>
      </dgm:prSet>
      <dgm:spPr/>
    </dgm:pt>
    <dgm:pt modelId="{608F90B0-B416-4D48-8CA6-C395A4261C31}" type="pres">
      <dgm:prSet presAssocID="{206EE527-704E-4769-9F91-6A8BE67D3DD0}" presName="rootConnector" presStyleLbl="node4" presStyleIdx="4" presStyleCnt="6"/>
      <dgm:spPr/>
    </dgm:pt>
    <dgm:pt modelId="{E3D00AD9-5156-47EA-ACFB-0172EFEAD294}" type="pres">
      <dgm:prSet presAssocID="{206EE527-704E-4769-9F91-6A8BE67D3DD0}" presName="hierChild4" presStyleCnt="0"/>
      <dgm:spPr/>
    </dgm:pt>
    <dgm:pt modelId="{B87D5E3F-63A9-4652-86AC-36CD0EC25209}" type="pres">
      <dgm:prSet presAssocID="{206EE527-704E-4769-9F91-6A8BE67D3DD0}" presName="hierChild5" presStyleCnt="0"/>
      <dgm:spPr/>
    </dgm:pt>
    <dgm:pt modelId="{CB4AC34B-7BBF-4987-BF64-D9FC560B20C8}" type="pres">
      <dgm:prSet presAssocID="{0705AB5B-51AC-4B7B-B6D7-D65C4AD4916E}" presName="hierChild5" presStyleCnt="0"/>
      <dgm:spPr/>
    </dgm:pt>
    <dgm:pt modelId="{A4EC582A-33BD-45FA-907C-5ED2366EED4D}" type="pres">
      <dgm:prSet presAssocID="{FD01A962-6885-4080-8CF0-86A5F1C40A68}" presName="Name37" presStyleLbl="parChTrans1D3" presStyleIdx="6" presStyleCnt="7"/>
      <dgm:spPr/>
    </dgm:pt>
    <dgm:pt modelId="{4C6B8A57-1172-454F-AB80-E5094EC09816}" type="pres">
      <dgm:prSet presAssocID="{45788AB5-33D6-4AFE-A3AC-613F74577387}" presName="hierRoot2" presStyleCnt="0">
        <dgm:presLayoutVars>
          <dgm:hierBranch val="init"/>
        </dgm:presLayoutVars>
      </dgm:prSet>
      <dgm:spPr/>
    </dgm:pt>
    <dgm:pt modelId="{91C5B2A1-D14F-481E-897F-3C55844831E4}" type="pres">
      <dgm:prSet presAssocID="{45788AB5-33D6-4AFE-A3AC-613F74577387}" presName="rootComposite" presStyleCnt="0"/>
      <dgm:spPr/>
    </dgm:pt>
    <dgm:pt modelId="{61F6C6DF-A161-456C-96B6-EBF4D2CDA4A9}" type="pres">
      <dgm:prSet presAssocID="{45788AB5-33D6-4AFE-A3AC-613F74577387}" presName="rootText" presStyleLbl="node3" presStyleIdx="5" presStyleCnt="6">
        <dgm:presLayoutVars>
          <dgm:chPref val="3"/>
        </dgm:presLayoutVars>
      </dgm:prSet>
      <dgm:spPr/>
    </dgm:pt>
    <dgm:pt modelId="{BFFE5DE3-CFCD-4AE5-87DC-71AC361EF5C4}" type="pres">
      <dgm:prSet presAssocID="{45788AB5-33D6-4AFE-A3AC-613F74577387}" presName="rootConnector" presStyleLbl="node3" presStyleIdx="5" presStyleCnt="6"/>
      <dgm:spPr/>
    </dgm:pt>
    <dgm:pt modelId="{5919567A-1074-4888-ADBA-F7B81B0E836D}" type="pres">
      <dgm:prSet presAssocID="{45788AB5-33D6-4AFE-A3AC-613F74577387}" presName="hierChild4" presStyleCnt="0"/>
      <dgm:spPr/>
    </dgm:pt>
    <dgm:pt modelId="{E5CA2AC7-414A-4778-995D-635840E8DAB3}" type="pres">
      <dgm:prSet presAssocID="{124CD80B-274F-4EB9-B8BA-33BB06A29BCB}" presName="Name37" presStyleLbl="parChTrans1D4" presStyleIdx="5" presStyleCnt="6"/>
      <dgm:spPr/>
    </dgm:pt>
    <dgm:pt modelId="{DB50C57E-44A6-4AB2-A576-22A47D317A3D}" type="pres">
      <dgm:prSet presAssocID="{A24926DD-BD09-4446-AB3A-C083CF385953}" presName="hierRoot2" presStyleCnt="0">
        <dgm:presLayoutVars>
          <dgm:hierBranch val="init"/>
        </dgm:presLayoutVars>
      </dgm:prSet>
      <dgm:spPr/>
    </dgm:pt>
    <dgm:pt modelId="{5D6EDFDC-258D-450C-B2E7-395362398358}" type="pres">
      <dgm:prSet presAssocID="{A24926DD-BD09-4446-AB3A-C083CF385953}" presName="rootComposite" presStyleCnt="0"/>
      <dgm:spPr/>
    </dgm:pt>
    <dgm:pt modelId="{2EA27CA6-6B81-4446-A4A6-6CACC6295032}" type="pres">
      <dgm:prSet presAssocID="{A24926DD-BD09-4446-AB3A-C083CF385953}" presName="rootText" presStyleLbl="node4" presStyleIdx="5" presStyleCnt="6">
        <dgm:presLayoutVars>
          <dgm:chPref val="3"/>
        </dgm:presLayoutVars>
      </dgm:prSet>
      <dgm:spPr/>
    </dgm:pt>
    <dgm:pt modelId="{2AE61E95-A8AA-4A27-A3F1-263496CF0417}" type="pres">
      <dgm:prSet presAssocID="{A24926DD-BD09-4446-AB3A-C083CF385953}" presName="rootConnector" presStyleLbl="node4" presStyleIdx="5" presStyleCnt="6"/>
      <dgm:spPr/>
    </dgm:pt>
    <dgm:pt modelId="{7F7BD6B0-213B-44DF-A94B-CEB4CB501A1E}" type="pres">
      <dgm:prSet presAssocID="{A24926DD-BD09-4446-AB3A-C083CF385953}" presName="hierChild4" presStyleCnt="0"/>
      <dgm:spPr/>
    </dgm:pt>
    <dgm:pt modelId="{37A5CEF1-7FA2-47EE-A5C7-5ECA0F3441BD}" type="pres">
      <dgm:prSet presAssocID="{A24926DD-BD09-4446-AB3A-C083CF385953}" presName="hierChild5" presStyleCnt="0"/>
      <dgm:spPr/>
    </dgm:pt>
    <dgm:pt modelId="{6CB643DA-E030-4E1E-B2EC-C32B483DC119}" type="pres">
      <dgm:prSet presAssocID="{45788AB5-33D6-4AFE-A3AC-613F74577387}" presName="hierChild5" presStyleCnt="0"/>
      <dgm:spPr/>
    </dgm:pt>
    <dgm:pt modelId="{8E09103D-8768-4AF5-982D-9EB9F34A48E8}" type="pres">
      <dgm:prSet presAssocID="{8666B057-78EA-4ED9-9301-1B4C8B4840FC}" presName="hierChild5" presStyleCnt="0"/>
      <dgm:spPr/>
    </dgm:pt>
    <dgm:pt modelId="{5E42A7E0-41B0-44AC-807A-FE369C0745B9}" type="pres">
      <dgm:prSet presAssocID="{12B359AD-F8D0-452E-9FE6-4E1434D70F15}" presName="hierChild3" presStyleCnt="0"/>
      <dgm:spPr/>
    </dgm:pt>
  </dgm:ptLst>
  <dgm:cxnLst>
    <dgm:cxn modelId="{29529702-4130-40E5-A29D-64F0393F5A3E}" type="presOf" srcId="{F5DB1430-E849-4A67-BCD3-028245B3E3AF}" destId="{CF219D60-2175-46D4-94B3-F44B0BFE8F26}" srcOrd="1" destOrd="0" presId="urn:microsoft.com/office/officeart/2005/8/layout/orgChart1"/>
    <dgm:cxn modelId="{43707206-4375-4679-B9AD-081704692B03}" srcId="{45788AB5-33D6-4AFE-A3AC-613F74577387}" destId="{A24926DD-BD09-4446-AB3A-C083CF385953}" srcOrd="0" destOrd="0" parTransId="{124CD80B-274F-4EB9-B8BA-33BB06A29BCB}" sibTransId="{CC793F27-6F37-4070-B264-1117F670A542}"/>
    <dgm:cxn modelId="{EB440E07-E14C-423D-B6AE-231F186EE637}" srcId="{4DE9C598-B23B-4383-915B-55E3A905EC09}" destId="{2DCA2B5C-005C-4AB0-9ED8-7AEC0EEB1523}" srcOrd="0" destOrd="0" parTransId="{E49EA411-7B15-4F16-9D99-B242965618D2}" sibTransId="{579277D7-5456-49EE-9E6C-0F93610E4395}"/>
    <dgm:cxn modelId="{12FB1507-8A4C-4025-8F9D-0BB386D2E1CB}" type="presOf" srcId="{2654D260-BC3B-4922-97BF-677812103670}" destId="{7488C299-7F30-4BA0-9543-9C6BAB9F6830}" srcOrd="0" destOrd="0" presId="urn:microsoft.com/office/officeart/2005/8/layout/orgChart1"/>
    <dgm:cxn modelId="{DB09320A-AA0E-44A8-BA66-905CDCBAC00F}" srcId="{2654D260-BC3B-4922-97BF-677812103670}" destId="{F0B014ED-A69C-4A77-B7AA-672F92C2DEC0}" srcOrd="0" destOrd="0" parTransId="{AA38FF52-B5B4-4BFC-B694-F372E8AF303B}" sibTransId="{662E464F-3AC3-4E2D-A79E-6A7BFD6BAABE}"/>
    <dgm:cxn modelId="{AE2DB00C-3340-45C2-ADA5-760DEE41B175}" type="presOf" srcId="{F0B014ED-A69C-4A77-B7AA-672F92C2DEC0}" destId="{3240B893-A2B0-4E6F-8047-3810440D455F}" srcOrd="0" destOrd="0" presId="urn:microsoft.com/office/officeart/2005/8/layout/orgChart1"/>
    <dgm:cxn modelId="{EE48C10C-5DAA-4B2C-B517-7D0D51B99D4A}" type="presOf" srcId="{1763EED3-26D7-4B0E-B022-1B72A013A70C}" destId="{46D7ED5A-3427-482B-AB77-4C217BA9D7F3}" srcOrd="0" destOrd="0" presId="urn:microsoft.com/office/officeart/2005/8/layout/orgChart1"/>
    <dgm:cxn modelId="{0ADB9511-8A1B-4C8E-A432-40819B334C64}" type="presOf" srcId="{F92BA4C8-D8E7-4F76-9AE8-619682ED5A87}" destId="{14A9A8EC-E304-45E9-9068-F45F4CB245AB}" srcOrd="0" destOrd="0" presId="urn:microsoft.com/office/officeart/2005/8/layout/orgChart1"/>
    <dgm:cxn modelId="{5DA6F517-E3FB-4CB4-AC70-E73095FDE0B2}" type="presOf" srcId="{AA38FF52-B5B4-4BFC-B694-F372E8AF303B}" destId="{566EBBBA-3B7C-4F47-AF95-9FC0F27835E4}" srcOrd="0" destOrd="0" presId="urn:microsoft.com/office/officeart/2005/8/layout/orgChart1"/>
    <dgm:cxn modelId="{55693D18-EBE9-4EF5-A889-CE67019960BB}" type="presOf" srcId="{206EE527-704E-4769-9F91-6A8BE67D3DD0}" destId="{608F90B0-B416-4D48-8CA6-C395A4261C31}" srcOrd="1" destOrd="0" presId="urn:microsoft.com/office/officeart/2005/8/layout/orgChart1"/>
    <dgm:cxn modelId="{8820721D-74CE-4C0B-8F63-5E4B5DD7D15E}" type="presOf" srcId="{0705AB5B-51AC-4B7B-B6D7-D65C4AD4916E}" destId="{62210E46-D065-4C24-95D8-454AEF43C510}" srcOrd="0" destOrd="0" presId="urn:microsoft.com/office/officeart/2005/8/layout/orgChart1"/>
    <dgm:cxn modelId="{24BCCF1F-FFF9-4C1B-B9E2-4C62A543ED60}" srcId="{B11103E8-CD81-40BE-B579-4FCAB035D7D0}" destId="{F5DB1430-E849-4A67-BCD3-028245B3E3AF}" srcOrd="0" destOrd="0" parTransId="{81654E97-7E1A-468A-A4BE-C1A2E807DAF9}" sibTransId="{A6D5F59C-E942-459D-80CB-B31DCD4E71B4}"/>
    <dgm:cxn modelId="{51479123-11E4-4DA2-B227-6AF839D94C37}" type="presOf" srcId="{F5DB1430-E849-4A67-BCD3-028245B3E3AF}" destId="{FDC3FC85-2E98-47F2-BB12-3B4BCF508474}" srcOrd="0" destOrd="0" presId="urn:microsoft.com/office/officeart/2005/8/layout/orgChart1"/>
    <dgm:cxn modelId="{67891524-8C11-4C89-BE90-620766935DC9}" type="presOf" srcId="{F510CF4C-262C-41FA-808C-7AAE0572504A}" destId="{D627C611-BC96-407D-BE41-440220DA915A}" srcOrd="1" destOrd="0" presId="urn:microsoft.com/office/officeart/2005/8/layout/orgChart1"/>
    <dgm:cxn modelId="{96A0B825-C3EA-48DA-A868-4EE4B856CDB0}" type="presOf" srcId="{8666B057-78EA-4ED9-9301-1B4C8B4840FC}" destId="{4294E975-C8AC-46A5-BD61-D63D86E55E6B}" srcOrd="0" destOrd="0" presId="urn:microsoft.com/office/officeart/2005/8/layout/orgChart1"/>
    <dgm:cxn modelId="{A7065B29-7AD4-4BC3-9372-529DEA0C196D}" type="presOf" srcId="{B11103E8-CD81-40BE-B579-4FCAB035D7D0}" destId="{8F17C12C-2219-45F4-93C7-58F5C9973D20}" srcOrd="0" destOrd="0" presId="urn:microsoft.com/office/officeart/2005/8/layout/orgChart1"/>
    <dgm:cxn modelId="{6622C52D-0926-41E7-9B34-BE8292CD4124}" type="presOf" srcId="{12B359AD-F8D0-452E-9FE6-4E1434D70F15}" destId="{B92A4883-6373-4C04-845F-A99DC8BF9F1B}" srcOrd="0" destOrd="0" presId="urn:microsoft.com/office/officeart/2005/8/layout/orgChart1"/>
    <dgm:cxn modelId="{3FA7DA2E-D4C6-4B96-BF8D-8E043A85DB0E}" type="presOf" srcId="{F510CF4C-262C-41FA-808C-7AAE0572504A}" destId="{7C67C4A7-88E6-47EA-BB4D-B3A217A40DC4}" srcOrd="0" destOrd="0" presId="urn:microsoft.com/office/officeart/2005/8/layout/orgChart1"/>
    <dgm:cxn modelId="{FEA98734-1747-4CEE-B793-B4E474407AE9}" srcId="{B11103E8-CD81-40BE-B579-4FCAB035D7D0}" destId="{2654D260-BC3B-4922-97BF-677812103670}" srcOrd="3" destOrd="0" parTransId="{B9B22E88-F913-4043-9BC5-F9B1CCA733FC}" sibTransId="{769C5620-3817-48D2-BAE9-B3E5AAE1AC9E}"/>
    <dgm:cxn modelId="{F7DFD35F-A74A-4895-BE7F-FC505605A46F}" type="presOf" srcId="{38B6EE4E-CF7A-496E-AD09-5C210EF23235}" destId="{7CE89BF6-98A7-4626-9AA4-2697D6BB12AE}" srcOrd="0" destOrd="0" presId="urn:microsoft.com/office/officeart/2005/8/layout/orgChart1"/>
    <dgm:cxn modelId="{43BB9D62-5C6A-424D-B28C-E95747BA4DF1}" type="presOf" srcId="{FD01A962-6885-4080-8CF0-86A5F1C40A68}" destId="{A4EC582A-33BD-45FA-907C-5ED2366EED4D}" srcOrd="0" destOrd="0" presId="urn:microsoft.com/office/officeart/2005/8/layout/orgChart1"/>
    <dgm:cxn modelId="{15175D63-E2BB-431B-B645-95F2A7D495B2}" type="presOf" srcId="{B11103E8-CD81-40BE-B579-4FCAB035D7D0}" destId="{CB64DAE2-28E2-440B-B7C6-960CE8DD67A6}" srcOrd="1" destOrd="0" presId="urn:microsoft.com/office/officeart/2005/8/layout/orgChart1"/>
    <dgm:cxn modelId="{A9160E47-BBD4-4DE8-8897-CAA192BB7B79}" type="presOf" srcId="{EC376E4E-E648-41DA-86DB-8DA8BA5FAEC7}" destId="{0F49E2BF-6866-44CF-B24B-32B6862D6699}" srcOrd="0" destOrd="0" presId="urn:microsoft.com/office/officeart/2005/8/layout/orgChart1"/>
    <dgm:cxn modelId="{FCBD406A-8352-4F63-8ECC-EBCF867F22B4}" srcId="{12B359AD-F8D0-452E-9FE6-4E1434D70F15}" destId="{8666B057-78EA-4ED9-9301-1B4C8B4840FC}" srcOrd="1" destOrd="0" parTransId="{C148372C-6CEC-4781-AF2E-9B30999095AA}" sibTransId="{7EC6ACCE-A2B0-4B08-A061-BB2265A09358}"/>
    <dgm:cxn modelId="{FD19454C-339E-449D-B078-EF32C892BBF1}" type="presOf" srcId="{2654D260-BC3B-4922-97BF-677812103670}" destId="{FBBF1A53-C595-4309-A6CE-30F148804306}" srcOrd="1" destOrd="0" presId="urn:microsoft.com/office/officeart/2005/8/layout/orgChart1"/>
    <dgm:cxn modelId="{AC5D5F4E-FFEC-47B6-9B84-4BB99C0F2D89}" type="presOf" srcId="{1763EED3-26D7-4B0E-B022-1B72A013A70C}" destId="{5E439EFB-A256-4224-A929-24C9E4D20BA0}" srcOrd="1" destOrd="0" presId="urn:microsoft.com/office/officeart/2005/8/layout/orgChart1"/>
    <dgm:cxn modelId="{AE36E94F-6FD1-45C1-B80E-DBD3C494A296}" type="presOf" srcId="{B9B22E88-F913-4043-9BC5-F9B1CCA733FC}" destId="{394F3EE7-089C-4504-8922-E4E699B24DF2}" srcOrd="0" destOrd="0" presId="urn:microsoft.com/office/officeart/2005/8/layout/orgChart1"/>
    <dgm:cxn modelId="{AFC6D971-53B1-413F-B4B0-A4134D7D5C49}" type="presOf" srcId="{8F73D201-7ACA-441A-9D2C-760C566D5EF0}" destId="{416A45C7-397E-49F9-89FF-E4CE48662671}" srcOrd="1" destOrd="0" presId="urn:microsoft.com/office/officeart/2005/8/layout/orgChart1"/>
    <dgm:cxn modelId="{B993AA52-CD36-411B-BF57-54FD92D5A9CF}" type="presOf" srcId="{F0B014ED-A69C-4A77-B7AA-672F92C2DEC0}" destId="{081C5F15-9830-4C62-A535-A01023B36516}" srcOrd="1" destOrd="0" presId="urn:microsoft.com/office/officeart/2005/8/layout/orgChart1"/>
    <dgm:cxn modelId="{03127176-9CAD-458F-929D-215E3FB1688D}" type="presOf" srcId="{8F3C6AC4-A53B-4B83-A481-13534CEBBE7D}" destId="{EDF01B5D-1599-4826-8837-8B9941DF9012}" srcOrd="0" destOrd="0" presId="urn:microsoft.com/office/officeart/2005/8/layout/orgChart1"/>
    <dgm:cxn modelId="{DDCB4459-C708-4CFA-B32F-F614F2FF563E}" type="presOf" srcId="{F5961BDC-783E-4C07-BC92-9011F5BBD285}" destId="{DD0B955A-F920-43F6-A105-8DC72E938093}" srcOrd="0" destOrd="0" presId="urn:microsoft.com/office/officeart/2005/8/layout/orgChart1"/>
    <dgm:cxn modelId="{F6330081-6C00-4CFD-92F7-07A46FAEA72F}" type="presOf" srcId="{2DCA2B5C-005C-4AB0-9ED8-7AEC0EEB1523}" destId="{17A9D26E-0D05-4633-8F9F-FE62F378C438}" srcOrd="1" destOrd="0" presId="urn:microsoft.com/office/officeart/2005/8/layout/orgChart1"/>
    <dgm:cxn modelId="{131D1F81-7A07-43CF-993C-630E94EEF0B9}" type="presOf" srcId="{81654E97-7E1A-468A-A4BE-C1A2E807DAF9}" destId="{81E0BEFF-80BD-4521-BF7A-9DFD1535DC55}" srcOrd="0" destOrd="0" presId="urn:microsoft.com/office/officeart/2005/8/layout/orgChart1"/>
    <dgm:cxn modelId="{B837C181-2671-46BF-B131-28686D80B4CF}" type="presOf" srcId="{12B359AD-F8D0-452E-9FE6-4E1434D70F15}" destId="{5CFECEAF-9F2A-4AD1-90B2-DF53754FD8CA}" srcOrd="1" destOrd="0" presId="urn:microsoft.com/office/officeart/2005/8/layout/orgChart1"/>
    <dgm:cxn modelId="{9933B682-48FD-4A9A-B1F4-20964541C3E9}" srcId="{0705AB5B-51AC-4B7B-B6D7-D65C4AD4916E}" destId="{206EE527-704E-4769-9F91-6A8BE67D3DD0}" srcOrd="0" destOrd="0" parTransId="{92EA9132-5B98-4CC6-A0A7-91A972057409}" sibTransId="{B0739500-7AC2-4417-A7E2-06B7C6535EAE}"/>
    <dgm:cxn modelId="{67EF6583-DA13-4DCD-B2C7-E01EC5ABDE4A}" srcId="{EC376E4E-E648-41DA-86DB-8DA8BA5FAEC7}" destId="{12B359AD-F8D0-452E-9FE6-4E1434D70F15}" srcOrd="0" destOrd="0" parTransId="{F38279A6-DA67-4CAC-9D98-9FD4DBAA81BE}" sibTransId="{718721CD-C249-4EFA-880F-8D85A96569A0}"/>
    <dgm:cxn modelId="{0FAC518C-1CA4-4653-8641-57E8498574BA}" type="presOf" srcId="{206EE527-704E-4769-9F91-6A8BE67D3DD0}" destId="{9BEBF48F-9154-478D-AC83-FD35BCDD5F77}" srcOrd="0" destOrd="0" presId="urn:microsoft.com/office/officeart/2005/8/layout/orgChart1"/>
    <dgm:cxn modelId="{909F9790-969F-4EBC-B8F3-0D35ACBC0D5C}" srcId="{B11103E8-CD81-40BE-B579-4FCAB035D7D0}" destId="{4DE9C598-B23B-4383-915B-55E3A905EC09}" srcOrd="1" destOrd="0" parTransId="{8F3C6AC4-A53B-4B83-A481-13534CEBBE7D}" sibTransId="{F02FEB7E-1FF2-4F4C-AAA3-981FB56FC271}"/>
    <dgm:cxn modelId="{C3102C9F-DE6D-461B-B2CA-98C0B4DF510E}" type="presOf" srcId="{2DCA2B5C-005C-4AB0-9ED8-7AEC0EEB1523}" destId="{1EC6ACAA-6C13-4B0C-B2A2-12362E09F478}" srcOrd="0" destOrd="0" presId="urn:microsoft.com/office/officeart/2005/8/layout/orgChart1"/>
    <dgm:cxn modelId="{BEA3A2A3-58C7-4A05-ACB3-DB44F6CE9691}" type="presOf" srcId="{C148372C-6CEC-4781-AF2E-9B30999095AA}" destId="{D74E50EC-4E04-4E24-AD2B-B46246616B59}" srcOrd="0" destOrd="0" presId="urn:microsoft.com/office/officeart/2005/8/layout/orgChart1"/>
    <dgm:cxn modelId="{AB474DA8-6F87-498B-B525-97BCC8993465}" srcId="{4A4E3E50-38C2-4C3C-AE96-953BA26A11C9}" destId="{8F73D201-7ACA-441A-9D2C-760C566D5EF0}" srcOrd="0" destOrd="0" parTransId="{0CB01EF3-0250-43F6-ADF1-67F773C2FA33}" sibTransId="{A7672935-1159-45BC-82D4-09A9964206F2}"/>
    <dgm:cxn modelId="{169577A9-2FA2-4D9B-B2B3-3293E28A18B5}" srcId="{12B359AD-F8D0-452E-9FE6-4E1434D70F15}" destId="{B11103E8-CD81-40BE-B579-4FCAB035D7D0}" srcOrd="0" destOrd="0" parTransId="{8EAAB40C-C46B-4763-9B19-143C18560BB8}" sibTransId="{066CED9E-DDC2-4B20-81DF-84AEF02375EA}"/>
    <dgm:cxn modelId="{2B758FAB-7DCE-4B54-A809-6C7B5D52C2BE}" type="presOf" srcId="{8666B057-78EA-4ED9-9301-1B4C8B4840FC}" destId="{490800BC-CFF0-4030-992C-842D892BA7AA}" srcOrd="1" destOrd="0" presId="urn:microsoft.com/office/officeart/2005/8/layout/orgChart1"/>
    <dgm:cxn modelId="{DB621BB4-1721-46CA-9C90-60643B419F26}" srcId="{B11103E8-CD81-40BE-B579-4FCAB035D7D0}" destId="{1763EED3-26D7-4B0E-B022-1B72A013A70C}" srcOrd="4" destOrd="0" parTransId="{F5961BDC-783E-4C07-BC92-9011F5BBD285}" sibTransId="{8B6F1219-C0C9-42EE-A202-422710B569C5}"/>
    <dgm:cxn modelId="{6F6B3CB5-CEAF-489E-AD3B-86D43F6DC0F3}" type="presOf" srcId="{45788AB5-33D6-4AFE-A3AC-613F74577387}" destId="{61F6C6DF-A161-456C-96B6-EBF4D2CDA4A9}" srcOrd="0" destOrd="0" presId="urn:microsoft.com/office/officeart/2005/8/layout/orgChart1"/>
    <dgm:cxn modelId="{6D7CB0B6-9DF0-425B-9C15-907E80742BF7}" type="presOf" srcId="{4DE9C598-B23B-4383-915B-55E3A905EC09}" destId="{B11FC6EF-6B8B-4CCD-B933-0C86ACE2D1F2}" srcOrd="0" destOrd="0" presId="urn:microsoft.com/office/officeart/2005/8/layout/orgChart1"/>
    <dgm:cxn modelId="{754ACAB8-A69D-4FD0-9CB4-FC221B316330}" type="presOf" srcId="{8EAAB40C-C46B-4763-9B19-143C18560BB8}" destId="{AE07F24A-F2CD-4198-8422-44A728A1FAAF}" srcOrd="0" destOrd="0" presId="urn:microsoft.com/office/officeart/2005/8/layout/orgChart1"/>
    <dgm:cxn modelId="{39299DBC-A754-47A0-8857-E1B480EEF9F2}" type="presOf" srcId="{4A4E3E50-38C2-4C3C-AE96-953BA26A11C9}" destId="{D1CE5E42-55FD-4B71-82CF-76BD64989542}" srcOrd="0" destOrd="0" presId="urn:microsoft.com/office/officeart/2005/8/layout/orgChart1"/>
    <dgm:cxn modelId="{1E7433BD-1736-4F23-964C-D4D209732989}" type="presOf" srcId="{A24926DD-BD09-4446-AB3A-C083CF385953}" destId="{2EA27CA6-6B81-4446-A4A6-6CACC6295032}" srcOrd="0" destOrd="0" presId="urn:microsoft.com/office/officeart/2005/8/layout/orgChart1"/>
    <dgm:cxn modelId="{D03D72BF-2AFE-4F1B-A970-FB2AD51DF682}" srcId="{8666B057-78EA-4ED9-9301-1B4C8B4840FC}" destId="{0705AB5B-51AC-4B7B-B6D7-D65C4AD4916E}" srcOrd="0" destOrd="0" parTransId="{081B32A3-3D44-4BFB-A4BF-32D3F5C5A587}" sibTransId="{5CAA509C-A3B4-4E0E-9004-E92440FC788B}"/>
    <dgm:cxn modelId="{350C55C4-8136-4F37-A7A8-5860D0C7D444}" type="presOf" srcId="{081B32A3-3D44-4BFB-A4BF-32D3F5C5A587}" destId="{A379E0FC-BB53-4449-A144-D35A43A12EFF}" srcOrd="0" destOrd="0" presId="urn:microsoft.com/office/officeart/2005/8/layout/orgChart1"/>
    <dgm:cxn modelId="{CB5BB8C5-C939-4BDF-9B41-2E5C8FB6B580}" type="presOf" srcId="{45788AB5-33D6-4AFE-A3AC-613F74577387}" destId="{BFFE5DE3-CFCD-4AE5-87DC-71AC361EF5C4}" srcOrd="1" destOrd="0" presId="urn:microsoft.com/office/officeart/2005/8/layout/orgChart1"/>
    <dgm:cxn modelId="{400382C9-62A0-495F-84BA-06D54FCC6D69}" srcId="{8666B057-78EA-4ED9-9301-1B4C8B4840FC}" destId="{45788AB5-33D6-4AFE-A3AC-613F74577387}" srcOrd="1" destOrd="0" parTransId="{FD01A962-6885-4080-8CF0-86A5F1C40A68}" sibTransId="{8873D7C7-5E4A-4D29-A041-65E27C866AE6}"/>
    <dgm:cxn modelId="{462176CE-B89B-4F8E-9F14-FF7FFCA1A768}" type="presOf" srcId="{4A4E3E50-38C2-4C3C-AE96-953BA26A11C9}" destId="{1C39C35D-1F66-46F3-902D-DB2B12FCB74A}" srcOrd="1" destOrd="0" presId="urn:microsoft.com/office/officeart/2005/8/layout/orgChart1"/>
    <dgm:cxn modelId="{AEEA12D0-57BF-4CF6-97FC-32273CC8C12D}" type="presOf" srcId="{0CB01EF3-0250-43F6-ADF1-67F773C2FA33}" destId="{373D317A-1D69-40FC-ADA1-AD84C124F8E8}" srcOrd="0" destOrd="0" presId="urn:microsoft.com/office/officeart/2005/8/layout/orgChart1"/>
    <dgm:cxn modelId="{724A9BE2-E758-437C-BDA0-3A1BC2FB0435}" type="presOf" srcId="{124CD80B-274F-4EB9-B8BA-33BB06A29BCB}" destId="{E5CA2AC7-414A-4778-995D-635840E8DAB3}" srcOrd="0" destOrd="0" presId="urn:microsoft.com/office/officeart/2005/8/layout/orgChart1"/>
    <dgm:cxn modelId="{F1DC65E4-3406-49EF-8BD7-3B43D972B953}" srcId="{B11103E8-CD81-40BE-B579-4FCAB035D7D0}" destId="{4A4E3E50-38C2-4C3C-AE96-953BA26A11C9}" srcOrd="2" destOrd="0" parTransId="{F92BA4C8-D8E7-4F76-9AE8-619682ED5A87}" sibTransId="{F4856804-261D-4CA9-AEA7-CB9CCF3B24D3}"/>
    <dgm:cxn modelId="{5050D0E6-E470-43C5-8C40-601FFD9FFC99}" type="presOf" srcId="{A24926DD-BD09-4446-AB3A-C083CF385953}" destId="{2AE61E95-A8AA-4A27-A3F1-263496CF0417}" srcOrd="1" destOrd="0" presId="urn:microsoft.com/office/officeart/2005/8/layout/orgChart1"/>
    <dgm:cxn modelId="{C67323E8-B7F4-40AB-BB2B-BBF571FA8117}" type="presOf" srcId="{4DE9C598-B23B-4383-915B-55E3A905EC09}" destId="{21258073-DEC0-4755-ACCC-144487DA195A}" srcOrd="1" destOrd="0" presId="urn:microsoft.com/office/officeart/2005/8/layout/orgChart1"/>
    <dgm:cxn modelId="{339F0BEB-AE4B-4458-81CE-59D89798070D}" type="presOf" srcId="{8F73D201-7ACA-441A-9D2C-760C566D5EF0}" destId="{97586D78-C0E7-4949-A6B3-1250AF651E08}" srcOrd="0" destOrd="0" presId="urn:microsoft.com/office/officeart/2005/8/layout/orgChart1"/>
    <dgm:cxn modelId="{AD7422EB-6415-4B6B-8D30-7E014FBD046D}" type="presOf" srcId="{0705AB5B-51AC-4B7B-B6D7-D65C4AD4916E}" destId="{14002C54-6766-4F9E-868E-3378298B0B5F}" srcOrd="1" destOrd="0" presId="urn:microsoft.com/office/officeart/2005/8/layout/orgChart1"/>
    <dgm:cxn modelId="{ABF184EC-7A11-46C9-ADD8-CB9CD1549C2F}" srcId="{F5DB1430-E849-4A67-BCD3-028245B3E3AF}" destId="{F510CF4C-262C-41FA-808C-7AAE0572504A}" srcOrd="0" destOrd="0" parTransId="{38B6EE4E-CF7A-496E-AD09-5C210EF23235}" sibTransId="{B8E1BEE9-8EAF-4657-9EA5-7ED8D3D64C52}"/>
    <dgm:cxn modelId="{3FA655F5-F5BB-49BD-9C50-4353AFE61047}" type="presOf" srcId="{E49EA411-7B15-4F16-9D99-B242965618D2}" destId="{73E29024-1751-43C2-BD28-509F244F4E79}" srcOrd="0" destOrd="0" presId="urn:microsoft.com/office/officeart/2005/8/layout/orgChart1"/>
    <dgm:cxn modelId="{1E6CE4F9-7551-4285-974B-547AB0A4ABE0}" type="presOf" srcId="{92EA9132-5B98-4CC6-A0A7-91A972057409}" destId="{065336A7-A426-4387-906F-2839FCC31FCE}" srcOrd="0" destOrd="0" presId="urn:microsoft.com/office/officeart/2005/8/layout/orgChart1"/>
    <dgm:cxn modelId="{A730E802-9880-470F-A57C-606CE174B822}" type="presParOf" srcId="{0F49E2BF-6866-44CF-B24B-32B6862D6699}" destId="{0FECD98C-9813-4D09-B827-373237EC6F41}" srcOrd="0" destOrd="0" presId="urn:microsoft.com/office/officeart/2005/8/layout/orgChart1"/>
    <dgm:cxn modelId="{0DA90B14-EA90-498F-844F-047F76D3F01C}" type="presParOf" srcId="{0FECD98C-9813-4D09-B827-373237EC6F41}" destId="{68A9D630-3C73-4D16-8190-2CE504E973E8}" srcOrd="0" destOrd="0" presId="urn:microsoft.com/office/officeart/2005/8/layout/orgChart1"/>
    <dgm:cxn modelId="{A40D410F-2C39-4613-B04C-3494C55E15A1}" type="presParOf" srcId="{68A9D630-3C73-4D16-8190-2CE504E973E8}" destId="{B92A4883-6373-4C04-845F-A99DC8BF9F1B}" srcOrd="0" destOrd="0" presId="urn:microsoft.com/office/officeart/2005/8/layout/orgChart1"/>
    <dgm:cxn modelId="{280701BC-960D-47B5-8938-D1B6726EC7DE}" type="presParOf" srcId="{68A9D630-3C73-4D16-8190-2CE504E973E8}" destId="{5CFECEAF-9F2A-4AD1-90B2-DF53754FD8CA}" srcOrd="1" destOrd="0" presId="urn:microsoft.com/office/officeart/2005/8/layout/orgChart1"/>
    <dgm:cxn modelId="{91DD33FA-0959-4368-BE0C-EB5F4394CE94}" type="presParOf" srcId="{0FECD98C-9813-4D09-B827-373237EC6F41}" destId="{70AEE8CB-EDCE-44C9-B71B-EB17A4698E4C}" srcOrd="1" destOrd="0" presId="urn:microsoft.com/office/officeart/2005/8/layout/orgChart1"/>
    <dgm:cxn modelId="{73974D15-1E73-4622-87C9-6FA9FB33FE66}" type="presParOf" srcId="{70AEE8CB-EDCE-44C9-B71B-EB17A4698E4C}" destId="{AE07F24A-F2CD-4198-8422-44A728A1FAAF}" srcOrd="0" destOrd="0" presId="urn:microsoft.com/office/officeart/2005/8/layout/orgChart1"/>
    <dgm:cxn modelId="{E9CC2416-95D0-4779-BB3C-44F6D3A5ACFD}" type="presParOf" srcId="{70AEE8CB-EDCE-44C9-B71B-EB17A4698E4C}" destId="{5AF140C0-0138-4170-8624-7C5B39319F1F}" srcOrd="1" destOrd="0" presId="urn:microsoft.com/office/officeart/2005/8/layout/orgChart1"/>
    <dgm:cxn modelId="{8371E61F-8B21-4364-8884-B25FAEEB10AB}" type="presParOf" srcId="{5AF140C0-0138-4170-8624-7C5B39319F1F}" destId="{E4179BBC-05B1-48F9-A8D2-B37440B3E97C}" srcOrd="0" destOrd="0" presId="urn:microsoft.com/office/officeart/2005/8/layout/orgChart1"/>
    <dgm:cxn modelId="{52D681F1-46EF-4FD0-BB34-4C564AA1315A}" type="presParOf" srcId="{E4179BBC-05B1-48F9-A8D2-B37440B3E97C}" destId="{8F17C12C-2219-45F4-93C7-58F5C9973D20}" srcOrd="0" destOrd="0" presId="urn:microsoft.com/office/officeart/2005/8/layout/orgChart1"/>
    <dgm:cxn modelId="{4E4ECA0A-2B43-42DB-A873-949640DBD257}" type="presParOf" srcId="{E4179BBC-05B1-48F9-A8D2-B37440B3E97C}" destId="{CB64DAE2-28E2-440B-B7C6-960CE8DD67A6}" srcOrd="1" destOrd="0" presId="urn:microsoft.com/office/officeart/2005/8/layout/orgChart1"/>
    <dgm:cxn modelId="{33703F90-6AA4-4D72-A3B5-26518A10DFBF}" type="presParOf" srcId="{5AF140C0-0138-4170-8624-7C5B39319F1F}" destId="{FC0EE337-C5FD-472B-91CD-8AD7B4472E47}" srcOrd="1" destOrd="0" presId="urn:microsoft.com/office/officeart/2005/8/layout/orgChart1"/>
    <dgm:cxn modelId="{A78E32F0-7B20-42C3-90B1-9FDE1C83F0D3}" type="presParOf" srcId="{FC0EE337-C5FD-472B-91CD-8AD7B4472E47}" destId="{81E0BEFF-80BD-4521-BF7A-9DFD1535DC55}" srcOrd="0" destOrd="0" presId="urn:microsoft.com/office/officeart/2005/8/layout/orgChart1"/>
    <dgm:cxn modelId="{FA57D418-3D9C-40E0-A561-A866A10119C1}" type="presParOf" srcId="{FC0EE337-C5FD-472B-91CD-8AD7B4472E47}" destId="{D6BD85A0-EFC2-4B22-BD8A-35DA3C62D918}" srcOrd="1" destOrd="0" presId="urn:microsoft.com/office/officeart/2005/8/layout/orgChart1"/>
    <dgm:cxn modelId="{63C4B4C1-217D-4C23-AB24-509274F2A822}" type="presParOf" srcId="{D6BD85A0-EFC2-4B22-BD8A-35DA3C62D918}" destId="{E94EF1A5-382C-4B88-925B-3ECB4CD4927D}" srcOrd="0" destOrd="0" presId="urn:microsoft.com/office/officeart/2005/8/layout/orgChart1"/>
    <dgm:cxn modelId="{2CAED9EC-0A49-4BFA-9F09-2B8D0A0DC959}" type="presParOf" srcId="{E94EF1A5-382C-4B88-925B-3ECB4CD4927D}" destId="{FDC3FC85-2E98-47F2-BB12-3B4BCF508474}" srcOrd="0" destOrd="0" presId="urn:microsoft.com/office/officeart/2005/8/layout/orgChart1"/>
    <dgm:cxn modelId="{6E76D6FC-B012-49C9-8FB4-E3275A0AB49B}" type="presParOf" srcId="{E94EF1A5-382C-4B88-925B-3ECB4CD4927D}" destId="{CF219D60-2175-46D4-94B3-F44B0BFE8F26}" srcOrd="1" destOrd="0" presId="urn:microsoft.com/office/officeart/2005/8/layout/orgChart1"/>
    <dgm:cxn modelId="{7A533433-EBD7-4FC9-98D1-818E2EE7FFE2}" type="presParOf" srcId="{D6BD85A0-EFC2-4B22-BD8A-35DA3C62D918}" destId="{8FBA81B6-C922-41E7-8A85-5C859BEA3875}" srcOrd="1" destOrd="0" presId="urn:microsoft.com/office/officeart/2005/8/layout/orgChart1"/>
    <dgm:cxn modelId="{C27659F4-2A55-4138-8491-690748A5C629}" type="presParOf" srcId="{8FBA81B6-C922-41E7-8A85-5C859BEA3875}" destId="{7CE89BF6-98A7-4626-9AA4-2697D6BB12AE}" srcOrd="0" destOrd="0" presId="urn:microsoft.com/office/officeart/2005/8/layout/orgChart1"/>
    <dgm:cxn modelId="{0B0389CD-CCA8-4CC8-96C4-F5629257A1BC}" type="presParOf" srcId="{8FBA81B6-C922-41E7-8A85-5C859BEA3875}" destId="{F6653F93-128D-452F-B38E-6C56779E679D}" srcOrd="1" destOrd="0" presId="urn:microsoft.com/office/officeart/2005/8/layout/orgChart1"/>
    <dgm:cxn modelId="{C2F5E9BD-3804-440B-B611-182E4AD59F70}" type="presParOf" srcId="{F6653F93-128D-452F-B38E-6C56779E679D}" destId="{54F646A0-4826-4205-9657-5B407E3289F3}" srcOrd="0" destOrd="0" presId="urn:microsoft.com/office/officeart/2005/8/layout/orgChart1"/>
    <dgm:cxn modelId="{1234F1C3-06E4-4DF7-9D50-4CA3C614053B}" type="presParOf" srcId="{54F646A0-4826-4205-9657-5B407E3289F3}" destId="{7C67C4A7-88E6-47EA-BB4D-B3A217A40DC4}" srcOrd="0" destOrd="0" presId="urn:microsoft.com/office/officeart/2005/8/layout/orgChart1"/>
    <dgm:cxn modelId="{0635A5E4-8E62-4FE6-A538-EC060D039211}" type="presParOf" srcId="{54F646A0-4826-4205-9657-5B407E3289F3}" destId="{D627C611-BC96-407D-BE41-440220DA915A}" srcOrd="1" destOrd="0" presId="urn:microsoft.com/office/officeart/2005/8/layout/orgChart1"/>
    <dgm:cxn modelId="{75C1CF87-DB71-4388-8CFA-F97AF434C5A3}" type="presParOf" srcId="{F6653F93-128D-452F-B38E-6C56779E679D}" destId="{7915EDC3-48C7-4FCF-B283-6255A6C9FB0D}" srcOrd="1" destOrd="0" presId="urn:microsoft.com/office/officeart/2005/8/layout/orgChart1"/>
    <dgm:cxn modelId="{E29F5B31-4F05-4941-8CC2-3294BB5ABD2E}" type="presParOf" srcId="{F6653F93-128D-452F-B38E-6C56779E679D}" destId="{D5587B37-42D4-4A7F-BC59-A4A5962C9B22}" srcOrd="2" destOrd="0" presId="urn:microsoft.com/office/officeart/2005/8/layout/orgChart1"/>
    <dgm:cxn modelId="{FAB01533-3DAD-47AD-855D-F65B5377640E}" type="presParOf" srcId="{D6BD85A0-EFC2-4B22-BD8A-35DA3C62D918}" destId="{A9554D84-E5B3-4649-AD1D-1FE7629224F9}" srcOrd="2" destOrd="0" presId="urn:microsoft.com/office/officeart/2005/8/layout/orgChart1"/>
    <dgm:cxn modelId="{9EA2220A-7E8C-49FA-B6CE-9845494FE4AD}" type="presParOf" srcId="{FC0EE337-C5FD-472B-91CD-8AD7B4472E47}" destId="{EDF01B5D-1599-4826-8837-8B9941DF9012}" srcOrd="2" destOrd="0" presId="urn:microsoft.com/office/officeart/2005/8/layout/orgChart1"/>
    <dgm:cxn modelId="{79F0B8F4-7474-45B1-9F21-F85AE179238D}" type="presParOf" srcId="{FC0EE337-C5FD-472B-91CD-8AD7B4472E47}" destId="{841F0E90-9104-471D-92E4-43F0BB6C4347}" srcOrd="3" destOrd="0" presId="urn:microsoft.com/office/officeart/2005/8/layout/orgChart1"/>
    <dgm:cxn modelId="{8EA8C138-913F-4E3B-B0B9-F1924AD23496}" type="presParOf" srcId="{841F0E90-9104-471D-92E4-43F0BB6C4347}" destId="{2DEE1A78-55AB-46A0-801F-32847635806E}" srcOrd="0" destOrd="0" presId="urn:microsoft.com/office/officeart/2005/8/layout/orgChart1"/>
    <dgm:cxn modelId="{2F592D62-A9C8-49E3-ABC9-19B949BA5B60}" type="presParOf" srcId="{2DEE1A78-55AB-46A0-801F-32847635806E}" destId="{B11FC6EF-6B8B-4CCD-B933-0C86ACE2D1F2}" srcOrd="0" destOrd="0" presId="urn:microsoft.com/office/officeart/2005/8/layout/orgChart1"/>
    <dgm:cxn modelId="{72A8CD6A-4309-47EB-B2AC-6E3A122F378E}" type="presParOf" srcId="{2DEE1A78-55AB-46A0-801F-32847635806E}" destId="{21258073-DEC0-4755-ACCC-144487DA195A}" srcOrd="1" destOrd="0" presId="urn:microsoft.com/office/officeart/2005/8/layout/orgChart1"/>
    <dgm:cxn modelId="{A5C8DCAA-8151-4DD9-BC70-FEBA0F36B848}" type="presParOf" srcId="{841F0E90-9104-471D-92E4-43F0BB6C4347}" destId="{8431527C-0F73-4795-A804-9AAAB10B9C50}" srcOrd="1" destOrd="0" presId="urn:microsoft.com/office/officeart/2005/8/layout/orgChart1"/>
    <dgm:cxn modelId="{0100335D-5C67-4F27-86B6-F7B021BDD084}" type="presParOf" srcId="{8431527C-0F73-4795-A804-9AAAB10B9C50}" destId="{73E29024-1751-43C2-BD28-509F244F4E79}" srcOrd="0" destOrd="0" presId="urn:microsoft.com/office/officeart/2005/8/layout/orgChart1"/>
    <dgm:cxn modelId="{BB19881E-7959-4879-9BDE-0E5133F5A63B}" type="presParOf" srcId="{8431527C-0F73-4795-A804-9AAAB10B9C50}" destId="{A60972BD-058A-4B9A-AD5C-6A002D4AECC6}" srcOrd="1" destOrd="0" presId="urn:microsoft.com/office/officeart/2005/8/layout/orgChart1"/>
    <dgm:cxn modelId="{C03A6CCC-A4B5-4006-A68F-4867FF90AF6E}" type="presParOf" srcId="{A60972BD-058A-4B9A-AD5C-6A002D4AECC6}" destId="{4CBE49F1-58D3-4FF2-AC0C-F6830D69583D}" srcOrd="0" destOrd="0" presId="urn:microsoft.com/office/officeart/2005/8/layout/orgChart1"/>
    <dgm:cxn modelId="{3A0E5407-D5CE-430D-B204-CE9E307E074A}" type="presParOf" srcId="{4CBE49F1-58D3-4FF2-AC0C-F6830D69583D}" destId="{1EC6ACAA-6C13-4B0C-B2A2-12362E09F478}" srcOrd="0" destOrd="0" presId="urn:microsoft.com/office/officeart/2005/8/layout/orgChart1"/>
    <dgm:cxn modelId="{93AD550F-1491-4E51-9D41-C1C7C093E3C2}" type="presParOf" srcId="{4CBE49F1-58D3-4FF2-AC0C-F6830D69583D}" destId="{17A9D26E-0D05-4633-8F9F-FE62F378C438}" srcOrd="1" destOrd="0" presId="urn:microsoft.com/office/officeart/2005/8/layout/orgChart1"/>
    <dgm:cxn modelId="{6322E29E-FC38-4ED0-8C3A-4D69E26354C3}" type="presParOf" srcId="{A60972BD-058A-4B9A-AD5C-6A002D4AECC6}" destId="{8FD738E0-E738-401F-ADEF-A9FDC1F597BB}" srcOrd="1" destOrd="0" presId="urn:microsoft.com/office/officeart/2005/8/layout/orgChart1"/>
    <dgm:cxn modelId="{F41948BE-2DC9-4EF1-8F92-8D8A539F4C9D}" type="presParOf" srcId="{A60972BD-058A-4B9A-AD5C-6A002D4AECC6}" destId="{64415928-29B9-492B-93AC-96C9CE61AAB2}" srcOrd="2" destOrd="0" presId="urn:microsoft.com/office/officeart/2005/8/layout/orgChart1"/>
    <dgm:cxn modelId="{CED2BF18-773C-46B3-89BE-DAD06EB49E2B}" type="presParOf" srcId="{841F0E90-9104-471D-92E4-43F0BB6C4347}" destId="{A0CB90CA-0A74-48A8-AAC2-CC29E948C339}" srcOrd="2" destOrd="0" presId="urn:microsoft.com/office/officeart/2005/8/layout/orgChart1"/>
    <dgm:cxn modelId="{2978B0FA-BF55-4515-B8B1-8403932D15FE}" type="presParOf" srcId="{FC0EE337-C5FD-472B-91CD-8AD7B4472E47}" destId="{14A9A8EC-E304-45E9-9068-F45F4CB245AB}" srcOrd="4" destOrd="0" presId="urn:microsoft.com/office/officeart/2005/8/layout/orgChart1"/>
    <dgm:cxn modelId="{F2FA2BDB-58A2-46F5-AEE3-50B0103502BB}" type="presParOf" srcId="{FC0EE337-C5FD-472B-91CD-8AD7B4472E47}" destId="{BD3DE056-2EBB-4E25-84B8-2DE15102912B}" srcOrd="5" destOrd="0" presId="urn:microsoft.com/office/officeart/2005/8/layout/orgChart1"/>
    <dgm:cxn modelId="{43DC6801-3F4E-4D7D-945F-4389E1B7D2C2}" type="presParOf" srcId="{BD3DE056-2EBB-4E25-84B8-2DE15102912B}" destId="{071E1018-40CB-499D-B08B-42FC604A2BF1}" srcOrd="0" destOrd="0" presId="urn:microsoft.com/office/officeart/2005/8/layout/orgChart1"/>
    <dgm:cxn modelId="{47987BA7-9B3A-4AB6-8ACC-D1E69A534833}" type="presParOf" srcId="{071E1018-40CB-499D-B08B-42FC604A2BF1}" destId="{D1CE5E42-55FD-4B71-82CF-76BD64989542}" srcOrd="0" destOrd="0" presId="urn:microsoft.com/office/officeart/2005/8/layout/orgChart1"/>
    <dgm:cxn modelId="{B099EAFD-D916-42FD-8F6F-A1ED9F3803D6}" type="presParOf" srcId="{071E1018-40CB-499D-B08B-42FC604A2BF1}" destId="{1C39C35D-1F66-46F3-902D-DB2B12FCB74A}" srcOrd="1" destOrd="0" presId="urn:microsoft.com/office/officeart/2005/8/layout/orgChart1"/>
    <dgm:cxn modelId="{315888E3-2190-47E2-A0F1-128790513636}" type="presParOf" srcId="{BD3DE056-2EBB-4E25-84B8-2DE15102912B}" destId="{B74214EE-174A-4B67-BFF7-EB9180796C57}" srcOrd="1" destOrd="0" presId="urn:microsoft.com/office/officeart/2005/8/layout/orgChart1"/>
    <dgm:cxn modelId="{C202892B-7D06-48EC-BC00-1CA4521802C9}" type="presParOf" srcId="{B74214EE-174A-4B67-BFF7-EB9180796C57}" destId="{373D317A-1D69-40FC-ADA1-AD84C124F8E8}" srcOrd="0" destOrd="0" presId="urn:microsoft.com/office/officeart/2005/8/layout/orgChart1"/>
    <dgm:cxn modelId="{2C2669B3-E58B-4EDB-A49B-A50D5240C5E9}" type="presParOf" srcId="{B74214EE-174A-4B67-BFF7-EB9180796C57}" destId="{50D59797-BDD8-4C4B-A0D4-DC0A7314032C}" srcOrd="1" destOrd="0" presId="urn:microsoft.com/office/officeart/2005/8/layout/orgChart1"/>
    <dgm:cxn modelId="{A8EBA679-1ADA-4E63-9D6B-4C4A6A454E25}" type="presParOf" srcId="{50D59797-BDD8-4C4B-A0D4-DC0A7314032C}" destId="{519D372B-4ED2-435C-965C-A8FBB4AF4F3F}" srcOrd="0" destOrd="0" presId="urn:microsoft.com/office/officeart/2005/8/layout/orgChart1"/>
    <dgm:cxn modelId="{6BAA04C9-2CF8-4A86-A53C-2E26837E7BBB}" type="presParOf" srcId="{519D372B-4ED2-435C-965C-A8FBB4AF4F3F}" destId="{97586D78-C0E7-4949-A6B3-1250AF651E08}" srcOrd="0" destOrd="0" presId="urn:microsoft.com/office/officeart/2005/8/layout/orgChart1"/>
    <dgm:cxn modelId="{99106319-C37D-45A6-9090-526055375099}" type="presParOf" srcId="{519D372B-4ED2-435C-965C-A8FBB4AF4F3F}" destId="{416A45C7-397E-49F9-89FF-E4CE48662671}" srcOrd="1" destOrd="0" presId="urn:microsoft.com/office/officeart/2005/8/layout/orgChart1"/>
    <dgm:cxn modelId="{AC5D4A95-2669-4C40-9F89-BDC0929F8441}" type="presParOf" srcId="{50D59797-BDD8-4C4B-A0D4-DC0A7314032C}" destId="{C88DBC63-464E-42A9-9F96-A25EFA461288}" srcOrd="1" destOrd="0" presId="urn:microsoft.com/office/officeart/2005/8/layout/orgChart1"/>
    <dgm:cxn modelId="{A9E46B81-C609-46C0-8097-34BE2FCF8B18}" type="presParOf" srcId="{50D59797-BDD8-4C4B-A0D4-DC0A7314032C}" destId="{6F2803E2-F582-4FC0-9A21-A74322956FF4}" srcOrd="2" destOrd="0" presId="urn:microsoft.com/office/officeart/2005/8/layout/orgChart1"/>
    <dgm:cxn modelId="{B6FD0FB0-05FC-4C21-8CC0-7F17EF9AD8C1}" type="presParOf" srcId="{BD3DE056-2EBB-4E25-84B8-2DE15102912B}" destId="{EAFBA4FD-6459-4D93-AE7A-610E283A8BDA}" srcOrd="2" destOrd="0" presId="urn:microsoft.com/office/officeart/2005/8/layout/orgChart1"/>
    <dgm:cxn modelId="{83D23D94-5400-431A-A4EB-CA3357408863}" type="presParOf" srcId="{FC0EE337-C5FD-472B-91CD-8AD7B4472E47}" destId="{394F3EE7-089C-4504-8922-E4E699B24DF2}" srcOrd="6" destOrd="0" presId="urn:microsoft.com/office/officeart/2005/8/layout/orgChart1"/>
    <dgm:cxn modelId="{923668DC-BE9E-478D-A159-4F40A57E8365}" type="presParOf" srcId="{FC0EE337-C5FD-472B-91CD-8AD7B4472E47}" destId="{AA1B1964-A35F-460A-A55D-6BE2E0B75495}" srcOrd="7" destOrd="0" presId="urn:microsoft.com/office/officeart/2005/8/layout/orgChart1"/>
    <dgm:cxn modelId="{FDD09251-2F80-49DE-BC69-54F766A60D35}" type="presParOf" srcId="{AA1B1964-A35F-460A-A55D-6BE2E0B75495}" destId="{F26490A4-A517-4F40-AF68-52DB53833656}" srcOrd="0" destOrd="0" presId="urn:microsoft.com/office/officeart/2005/8/layout/orgChart1"/>
    <dgm:cxn modelId="{98822EFB-99D2-4572-B0DB-85D01D4F4A43}" type="presParOf" srcId="{F26490A4-A517-4F40-AF68-52DB53833656}" destId="{7488C299-7F30-4BA0-9543-9C6BAB9F6830}" srcOrd="0" destOrd="0" presId="urn:microsoft.com/office/officeart/2005/8/layout/orgChart1"/>
    <dgm:cxn modelId="{EBF41E86-F375-4488-8F40-90BAAC305DD1}" type="presParOf" srcId="{F26490A4-A517-4F40-AF68-52DB53833656}" destId="{FBBF1A53-C595-4309-A6CE-30F148804306}" srcOrd="1" destOrd="0" presId="urn:microsoft.com/office/officeart/2005/8/layout/orgChart1"/>
    <dgm:cxn modelId="{D0BEE5DD-B4B0-4E6B-8641-C0F2F27DDCA7}" type="presParOf" srcId="{AA1B1964-A35F-460A-A55D-6BE2E0B75495}" destId="{A9F5D060-01A4-452E-B248-8B06F9D555A7}" srcOrd="1" destOrd="0" presId="urn:microsoft.com/office/officeart/2005/8/layout/orgChart1"/>
    <dgm:cxn modelId="{6AE1FB46-950D-4DD1-A31F-B7FCE6FF47E6}" type="presParOf" srcId="{A9F5D060-01A4-452E-B248-8B06F9D555A7}" destId="{566EBBBA-3B7C-4F47-AF95-9FC0F27835E4}" srcOrd="0" destOrd="0" presId="urn:microsoft.com/office/officeart/2005/8/layout/orgChart1"/>
    <dgm:cxn modelId="{B7B13A8A-37F4-496A-813B-33B8F1E83EE1}" type="presParOf" srcId="{A9F5D060-01A4-452E-B248-8B06F9D555A7}" destId="{1F71C15F-011F-4583-A265-A4EA0AD310C3}" srcOrd="1" destOrd="0" presId="urn:microsoft.com/office/officeart/2005/8/layout/orgChart1"/>
    <dgm:cxn modelId="{34603705-05A3-4C4D-9059-60BEA890E7A1}" type="presParOf" srcId="{1F71C15F-011F-4583-A265-A4EA0AD310C3}" destId="{C45D4D21-5207-4767-84DF-8FBE60ACEEC8}" srcOrd="0" destOrd="0" presId="urn:microsoft.com/office/officeart/2005/8/layout/orgChart1"/>
    <dgm:cxn modelId="{A5FA61A8-7C6F-4F40-9298-85E322E2BB75}" type="presParOf" srcId="{C45D4D21-5207-4767-84DF-8FBE60ACEEC8}" destId="{3240B893-A2B0-4E6F-8047-3810440D455F}" srcOrd="0" destOrd="0" presId="urn:microsoft.com/office/officeart/2005/8/layout/orgChart1"/>
    <dgm:cxn modelId="{258CFFC8-85DA-4CEE-B798-A7269CC9D400}" type="presParOf" srcId="{C45D4D21-5207-4767-84DF-8FBE60ACEEC8}" destId="{081C5F15-9830-4C62-A535-A01023B36516}" srcOrd="1" destOrd="0" presId="urn:microsoft.com/office/officeart/2005/8/layout/orgChart1"/>
    <dgm:cxn modelId="{B7D9FF7C-F8BB-498E-BD89-FAE01EBC9BA2}" type="presParOf" srcId="{1F71C15F-011F-4583-A265-A4EA0AD310C3}" destId="{6E88AF50-B912-43CD-8344-3E57FB4DE70D}" srcOrd="1" destOrd="0" presId="urn:microsoft.com/office/officeart/2005/8/layout/orgChart1"/>
    <dgm:cxn modelId="{E08828B2-E6CF-4E8F-8D1B-FC36BB5DAE3C}" type="presParOf" srcId="{1F71C15F-011F-4583-A265-A4EA0AD310C3}" destId="{9DFDC97D-A324-4E9F-A040-504F0513C234}" srcOrd="2" destOrd="0" presId="urn:microsoft.com/office/officeart/2005/8/layout/orgChart1"/>
    <dgm:cxn modelId="{BBF5F163-196C-4A4F-9C9F-0065F6E477FF}" type="presParOf" srcId="{AA1B1964-A35F-460A-A55D-6BE2E0B75495}" destId="{00357B34-5508-4E5F-AEF9-01B6E67504D8}" srcOrd="2" destOrd="0" presId="urn:microsoft.com/office/officeart/2005/8/layout/orgChart1"/>
    <dgm:cxn modelId="{23D93133-8920-4D38-973D-9340EB850D7B}" type="presParOf" srcId="{5AF140C0-0138-4170-8624-7C5B39319F1F}" destId="{ADE570D3-249F-44F9-AF0D-FDFA78ADFFCD}" srcOrd="2" destOrd="0" presId="urn:microsoft.com/office/officeart/2005/8/layout/orgChart1"/>
    <dgm:cxn modelId="{55B01B70-574F-452B-AA19-92EB2AC12FA2}" type="presParOf" srcId="{ADE570D3-249F-44F9-AF0D-FDFA78ADFFCD}" destId="{DD0B955A-F920-43F6-A105-8DC72E938093}" srcOrd="0" destOrd="0" presId="urn:microsoft.com/office/officeart/2005/8/layout/orgChart1"/>
    <dgm:cxn modelId="{1595ACDD-3903-4D0C-A941-4DF3B664476F}" type="presParOf" srcId="{ADE570D3-249F-44F9-AF0D-FDFA78ADFFCD}" destId="{BE10FF0F-A5A4-4A0C-98F3-0FA79B9EF795}" srcOrd="1" destOrd="0" presId="urn:microsoft.com/office/officeart/2005/8/layout/orgChart1"/>
    <dgm:cxn modelId="{469AADB7-AB7D-4110-9B5E-412844F28674}" type="presParOf" srcId="{BE10FF0F-A5A4-4A0C-98F3-0FA79B9EF795}" destId="{B9EF338E-7E74-4DF2-A775-A806ABE2D385}" srcOrd="0" destOrd="0" presId="urn:microsoft.com/office/officeart/2005/8/layout/orgChart1"/>
    <dgm:cxn modelId="{7A0CE4D9-4632-4794-8BC9-73635401E6C2}" type="presParOf" srcId="{B9EF338E-7E74-4DF2-A775-A806ABE2D385}" destId="{46D7ED5A-3427-482B-AB77-4C217BA9D7F3}" srcOrd="0" destOrd="0" presId="urn:microsoft.com/office/officeart/2005/8/layout/orgChart1"/>
    <dgm:cxn modelId="{0D83E517-CB78-489B-A79F-BC67A8201CE6}" type="presParOf" srcId="{B9EF338E-7E74-4DF2-A775-A806ABE2D385}" destId="{5E439EFB-A256-4224-A929-24C9E4D20BA0}" srcOrd="1" destOrd="0" presId="urn:microsoft.com/office/officeart/2005/8/layout/orgChart1"/>
    <dgm:cxn modelId="{840FD974-DA10-4847-9EBD-379FAE8840E9}" type="presParOf" srcId="{BE10FF0F-A5A4-4A0C-98F3-0FA79B9EF795}" destId="{20CC9EAD-ADE4-48CF-97F0-3644772DC976}" srcOrd="1" destOrd="0" presId="urn:microsoft.com/office/officeart/2005/8/layout/orgChart1"/>
    <dgm:cxn modelId="{718AE164-CB40-4A47-BF71-FBBC1C86AB05}" type="presParOf" srcId="{BE10FF0F-A5A4-4A0C-98F3-0FA79B9EF795}" destId="{14EEF764-35A8-4088-89E0-C361E9D5F6C5}" srcOrd="2" destOrd="0" presId="urn:microsoft.com/office/officeart/2005/8/layout/orgChart1"/>
    <dgm:cxn modelId="{B251C420-5C1C-466F-BEE7-70F52CD7E24C}" type="presParOf" srcId="{70AEE8CB-EDCE-44C9-B71B-EB17A4698E4C}" destId="{D74E50EC-4E04-4E24-AD2B-B46246616B59}" srcOrd="2" destOrd="0" presId="urn:microsoft.com/office/officeart/2005/8/layout/orgChart1"/>
    <dgm:cxn modelId="{FBD5BCCA-B8EB-4282-A4DD-951B87C4A3C9}" type="presParOf" srcId="{70AEE8CB-EDCE-44C9-B71B-EB17A4698E4C}" destId="{8A2D58F5-1071-415C-B248-71F1872D3B63}" srcOrd="3" destOrd="0" presId="urn:microsoft.com/office/officeart/2005/8/layout/orgChart1"/>
    <dgm:cxn modelId="{D38C27DC-A316-467A-B2B9-CAA526E7D932}" type="presParOf" srcId="{8A2D58F5-1071-415C-B248-71F1872D3B63}" destId="{53435ACE-4CC7-40AB-97E7-E72A7EC1B7A9}" srcOrd="0" destOrd="0" presId="urn:microsoft.com/office/officeart/2005/8/layout/orgChart1"/>
    <dgm:cxn modelId="{9485CBDD-5B01-4055-B4E9-4535C9E5662D}" type="presParOf" srcId="{53435ACE-4CC7-40AB-97E7-E72A7EC1B7A9}" destId="{4294E975-C8AC-46A5-BD61-D63D86E55E6B}" srcOrd="0" destOrd="0" presId="urn:microsoft.com/office/officeart/2005/8/layout/orgChart1"/>
    <dgm:cxn modelId="{54271AD8-966C-4EFD-A963-609939EC3422}" type="presParOf" srcId="{53435ACE-4CC7-40AB-97E7-E72A7EC1B7A9}" destId="{490800BC-CFF0-4030-992C-842D892BA7AA}" srcOrd="1" destOrd="0" presId="urn:microsoft.com/office/officeart/2005/8/layout/orgChart1"/>
    <dgm:cxn modelId="{4BC28505-705A-49BC-AAB4-031BB461F00D}" type="presParOf" srcId="{8A2D58F5-1071-415C-B248-71F1872D3B63}" destId="{F1D889BE-EBAE-424B-AE21-C66363C5D0B3}" srcOrd="1" destOrd="0" presId="urn:microsoft.com/office/officeart/2005/8/layout/orgChart1"/>
    <dgm:cxn modelId="{E3F04D60-FA1D-4A0B-BDC4-5B90F7D34BE5}" type="presParOf" srcId="{F1D889BE-EBAE-424B-AE21-C66363C5D0B3}" destId="{A379E0FC-BB53-4449-A144-D35A43A12EFF}" srcOrd="0" destOrd="0" presId="urn:microsoft.com/office/officeart/2005/8/layout/orgChart1"/>
    <dgm:cxn modelId="{DED2C3EB-CED7-4CB3-B872-021F1BD70F54}" type="presParOf" srcId="{F1D889BE-EBAE-424B-AE21-C66363C5D0B3}" destId="{BE98E059-2208-4F61-A779-CBC0A6AECCFA}" srcOrd="1" destOrd="0" presId="urn:microsoft.com/office/officeart/2005/8/layout/orgChart1"/>
    <dgm:cxn modelId="{E571D1F1-A66B-46F8-BFCF-31FBD026511C}" type="presParOf" srcId="{BE98E059-2208-4F61-A779-CBC0A6AECCFA}" destId="{B379DE0A-5C27-43C0-A924-A72F2F08000C}" srcOrd="0" destOrd="0" presId="urn:microsoft.com/office/officeart/2005/8/layout/orgChart1"/>
    <dgm:cxn modelId="{5AF279CB-429B-402F-AF25-C78FB5FCBCDC}" type="presParOf" srcId="{B379DE0A-5C27-43C0-A924-A72F2F08000C}" destId="{62210E46-D065-4C24-95D8-454AEF43C510}" srcOrd="0" destOrd="0" presId="urn:microsoft.com/office/officeart/2005/8/layout/orgChart1"/>
    <dgm:cxn modelId="{2EFA77C9-59E8-465B-BA37-10DFFD3BBC48}" type="presParOf" srcId="{B379DE0A-5C27-43C0-A924-A72F2F08000C}" destId="{14002C54-6766-4F9E-868E-3378298B0B5F}" srcOrd="1" destOrd="0" presId="urn:microsoft.com/office/officeart/2005/8/layout/orgChart1"/>
    <dgm:cxn modelId="{A06FD3D1-CEBB-4E89-BA83-43AF14D17956}" type="presParOf" srcId="{BE98E059-2208-4F61-A779-CBC0A6AECCFA}" destId="{0889FE75-AC05-4F5C-9694-E49128CC2729}" srcOrd="1" destOrd="0" presId="urn:microsoft.com/office/officeart/2005/8/layout/orgChart1"/>
    <dgm:cxn modelId="{92ED6B84-0748-4F58-BC75-4EFDBFA2A0A0}" type="presParOf" srcId="{0889FE75-AC05-4F5C-9694-E49128CC2729}" destId="{065336A7-A426-4387-906F-2839FCC31FCE}" srcOrd="0" destOrd="0" presId="urn:microsoft.com/office/officeart/2005/8/layout/orgChart1"/>
    <dgm:cxn modelId="{E58E8B2B-643E-465C-A247-5BAB55F92CD7}" type="presParOf" srcId="{0889FE75-AC05-4F5C-9694-E49128CC2729}" destId="{51AD9B4A-74E3-4991-B935-56AF16BAE7CB}" srcOrd="1" destOrd="0" presId="urn:microsoft.com/office/officeart/2005/8/layout/orgChart1"/>
    <dgm:cxn modelId="{EBE6470A-0CB4-4A3A-A0C7-808BBCEF5FBA}" type="presParOf" srcId="{51AD9B4A-74E3-4991-B935-56AF16BAE7CB}" destId="{289AE638-4535-4EB6-83C2-7270CE13B76B}" srcOrd="0" destOrd="0" presId="urn:microsoft.com/office/officeart/2005/8/layout/orgChart1"/>
    <dgm:cxn modelId="{C188E18B-6B99-45F6-AE0A-39DC9E20C09B}" type="presParOf" srcId="{289AE638-4535-4EB6-83C2-7270CE13B76B}" destId="{9BEBF48F-9154-478D-AC83-FD35BCDD5F77}" srcOrd="0" destOrd="0" presId="urn:microsoft.com/office/officeart/2005/8/layout/orgChart1"/>
    <dgm:cxn modelId="{7A46B1A0-2530-413D-80B8-6D13B21A995F}" type="presParOf" srcId="{289AE638-4535-4EB6-83C2-7270CE13B76B}" destId="{608F90B0-B416-4D48-8CA6-C395A4261C31}" srcOrd="1" destOrd="0" presId="urn:microsoft.com/office/officeart/2005/8/layout/orgChart1"/>
    <dgm:cxn modelId="{36A0BAF7-8B28-472D-A8D7-28D2CC840503}" type="presParOf" srcId="{51AD9B4A-74E3-4991-B935-56AF16BAE7CB}" destId="{E3D00AD9-5156-47EA-ACFB-0172EFEAD294}" srcOrd="1" destOrd="0" presId="urn:microsoft.com/office/officeart/2005/8/layout/orgChart1"/>
    <dgm:cxn modelId="{CC27088F-4435-4264-9478-CADE1F2A9036}" type="presParOf" srcId="{51AD9B4A-74E3-4991-B935-56AF16BAE7CB}" destId="{B87D5E3F-63A9-4652-86AC-36CD0EC25209}" srcOrd="2" destOrd="0" presId="urn:microsoft.com/office/officeart/2005/8/layout/orgChart1"/>
    <dgm:cxn modelId="{BF253DA3-2EDB-45FB-A682-DA230EBC19B7}" type="presParOf" srcId="{BE98E059-2208-4F61-A779-CBC0A6AECCFA}" destId="{CB4AC34B-7BBF-4987-BF64-D9FC560B20C8}" srcOrd="2" destOrd="0" presId="urn:microsoft.com/office/officeart/2005/8/layout/orgChart1"/>
    <dgm:cxn modelId="{54A63519-CF37-44F6-B19B-5ABB066441EA}" type="presParOf" srcId="{F1D889BE-EBAE-424B-AE21-C66363C5D0B3}" destId="{A4EC582A-33BD-45FA-907C-5ED2366EED4D}" srcOrd="2" destOrd="0" presId="urn:microsoft.com/office/officeart/2005/8/layout/orgChart1"/>
    <dgm:cxn modelId="{B6A79DEA-3283-4E15-BF6B-167E8B0FDEAD}" type="presParOf" srcId="{F1D889BE-EBAE-424B-AE21-C66363C5D0B3}" destId="{4C6B8A57-1172-454F-AB80-E5094EC09816}" srcOrd="3" destOrd="0" presId="urn:microsoft.com/office/officeart/2005/8/layout/orgChart1"/>
    <dgm:cxn modelId="{7DF161D5-C2F7-4BCE-AF25-33476C20F237}" type="presParOf" srcId="{4C6B8A57-1172-454F-AB80-E5094EC09816}" destId="{91C5B2A1-D14F-481E-897F-3C55844831E4}" srcOrd="0" destOrd="0" presId="urn:microsoft.com/office/officeart/2005/8/layout/orgChart1"/>
    <dgm:cxn modelId="{9346BAF4-50C1-4B89-BEC6-B8D160EED751}" type="presParOf" srcId="{91C5B2A1-D14F-481E-897F-3C55844831E4}" destId="{61F6C6DF-A161-456C-96B6-EBF4D2CDA4A9}" srcOrd="0" destOrd="0" presId="urn:microsoft.com/office/officeart/2005/8/layout/orgChart1"/>
    <dgm:cxn modelId="{FF4AE9AA-BE4C-4369-8CF1-E1F1C233D233}" type="presParOf" srcId="{91C5B2A1-D14F-481E-897F-3C55844831E4}" destId="{BFFE5DE3-CFCD-4AE5-87DC-71AC361EF5C4}" srcOrd="1" destOrd="0" presId="urn:microsoft.com/office/officeart/2005/8/layout/orgChart1"/>
    <dgm:cxn modelId="{6979CD58-050C-4E8C-A71E-420DE2EAA65D}" type="presParOf" srcId="{4C6B8A57-1172-454F-AB80-E5094EC09816}" destId="{5919567A-1074-4888-ADBA-F7B81B0E836D}" srcOrd="1" destOrd="0" presId="urn:microsoft.com/office/officeart/2005/8/layout/orgChart1"/>
    <dgm:cxn modelId="{A2CBBCEB-D805-4458-85EE-E3A1697C64DA}" type="presParOf" srcId="{5919567A-1074-4888-ADBA-F7B81B0E836D}" destId="{E5CA2AC7-414A-4778-995D-635840E8DAB3}" srcOrd="0" destOrd="0" presId="urn:microsoft.com/office/officeart/2005/8/layout/orgChart1"/>
    <dgm:cxn modelId="{57A9F021-43D4-48D5-9BB0-E4DC28F79C59}" type="presParOf" srcId="{5919567A-1074-4888-ADBA-F7B81B0E836D}" destId="{DB50C57E-44A6-4AB2-A576-22A47D317A3D}" srcOrd="1" destOrd="0" presId="urn:microsoft.com/office/officeart/2005/8/layout/orgChart1"/>
    <dgm:cxn modelId="{B7014AE6-BA2F-4A63-B8C0-0F7F32939C63}" type="presParOf" srcId="{DB50C57E-44A6-4AB2-A576-22A47D317A3D}" destId="{5D6EDFDC-258D-450C-B2E7-395362398358}" srcOrd="0" destOrd="0" presId="urn:microsoft.com/office/officeart/2005/8/layout/orgChart1"/>
    <dgm:cxn modelId="{2D36AC81-90AE-462E-B014-06746CBEB367}" type="presParOf" srcId="{5D6EDFDC-258D-450C-B2E7-395362398358}" destId="{2EA27CA6-6B81-4446-A4A6-6CACC6295032}" srcOrd="0" destOrd="0" presId="urn:microsoft.com/office/officeart/2005/8/layout/orgChart1"/>
    <dgm:cxn modelId="{5BE3FB30-5DB9-4FA9-A951-D9B4EBA61D59}" type="presParOf" srcId="{5D6EDFDC-258D-450C-B2E7-395362398358}" destId="{2AE61E95-A8AA-4A27-A3F1-263496CF0417}" srcOrd="1" destOrd="0" presId="urn:microsoft.com/office/officeart/2005/8/layout/orgChart1"/>
    <dgm:cxn modelId="{E7EC8172-F5B3-45E3-8CB0-217055D6A7DF}" type="presParOf" srcId="{DB50C57E-44A6-4AB2-A576-22A47D317A3D}" destId="{7F7BD6B0-213B-44DF-A94B-CEB4CB501A1E}" srcOrd="1" destOrd="0" presId="urn:microsoft.com/office/officeart/2005/8/layout/orgChart1"/>
    <dgm:cxn modelId="{2C907241-A910-41AC-A9B5-D972123123EB}" type="presParOf" srcId="{DB50C57E-44A6-4AB2-A576-22A47D317A3D}" destId="{37A5CEF1-7FA2-47EE-A5C7-5ECA0F3441BD}" srcOrd="2" destOrd="0" presId="urn:microsoft.com/office/officeart/2005/8/layout/orgChart1"/>
    <dgm:cxn modelId="{D266E798-EA6D-48E4-B291-302618ABB550}" type="presParOf" srcId="{4C6B8A57-1172-454F-AB80-E5094EC09816}" destId="{6CB643DA-E030-4E1E-B2EC-C32B483DC119}" srcOrd="2" destOrd="0" presId="urn:microsoft.com/office/officeart/2005/8/layout/orgChart1"/>
    <dgm:cxn modelId="{BAD7AC8B-3796-49D9-8C6E-D9575D69661D}" type="presParOf" srcId="{8A2D58F5-1071-415C-B248-71F1872D3B63}" destId="{8E09103D-8768-4AF5-982D-9EB9F34A48E8}" srcOrd="2" destOrd="0" presId="urn:microsoft.com/office/officeart/2005/8/layout/orgChart1"/>
    <dgm:cxn modelId="{72BFE8B7-2A3A-44A1-8B3B-9374423D0436}" type="presParOf" srcId="{0FECD98C-9813-4D09-B827-373237EC6F41}" destId="{5E42A7E0-41B0-44AC-807A-FE369C0745B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330CB-DC5C-40B6-B94C-B2D1E2777A7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B51917D1-B714-46B1-BD0D-FFEBAD32CABC}">
      <dgm:prSet phldrT="[Text]"/>
      <dgm:spPr/>
      <dgm:t>
        <a:bodyPr/>
        <a:lstStyle/>
        <a:p>
          <a:r>
            <a:rPr lang="en-US" dirty="0"/>
            <a:t>initScan.exe runs on bootup of outgoing scanning computer</a:t>
          </a:r>
          <a:endParaRPr lang="fr-CA" dirty="0"/>
        </a:p>
      </dgm:t>
    </dgm:pt>
    <dgm:pt modelId="{572FA46C-AE10-4120-BE2D-8D70D283F0E7}" type="parTrans" cxnId="{53A99916-8344-4389-A2B6-565CE471DF71}">
      <dgm:prSet/>
      <dgm:spPr/>
      <dgm:t>
        <a:bodyPr/>
        <a:lstStyle/>
        <a:p>
          <a:endParaRPr lang="fr-CA"/>
        </a:p>
      </dgm:t>
    </dgm:pt>
    <dgm:pt modelId="{014A1AB9-925D-4F6E-A31D-3F64C75C6E4E}" type="sibTrans" cxnId="{53A99916-8344-4389-A2B6-565CE471DF71}">
      <dgm:prSet/>
      <dgm:spPr/>
      <dgm:t>
        <a:bodyPr/>
        <a:lstStyle/>
        <a:p>
          <a:endParaRPr lang="fr-CA"/>
        </a:p>
      </dgm:t>
    </dgm:pt>
    <dgm:pt modelId="{2AD1095D-7CD1-4B9B-B5B9-3B5A8AA8B83A}">
      <dgm:prSet phldrT="[Text]"/>
      <dgm:spPr/>
      <dgm:t>
        <a:bodyPr/>
        <a:lstStyle/>
        <a:p>
          <a:r>
            <a:rPr lang="en-US" dirty="0"/>
            <a:t>serialNumberWeeklyUpdate.bat runs once a week, ideally Sunday morning, on the outgoing scanning computer</a:t>
          </a:r>
          <a:endParaRPr lang="fr-CA" dirty="0"/>
        </a:p>
      </dgm:t>
    </dgm:pt>
    <dgm:pt modelId="{19AC636F-4CCB-49EB-BC5A-9C17440F135E}" type="parTrans" cxnId="{7F93D2C9-59E6-4EF7-9906-0420A3217465}">
      <dgm:prSet/>
      <dgm:spPr/>
      <dgm:t>
        <a:bodyPr/>
        <a:lstStyle/>
        <a:p>
          <a:endParaRPr lang="fr-CA"/>
        </a:p>
      </dgm:t>
    </dgm:pt>
    <dgm:pt modelId="{CEC19A30-59DC-4107-9F79-CC7570F2B89C}" type="sibTrans" cxnId="{7F93D2C9-59E6-4EF7-9906-0420A3217465}">
      <dgm:prSet/>
      <dgm:spPr/>
      <dgm:t>
        <a:bodyPr/>
        <a:lstStyle/>
        <a:p>
          <a:endParaRPr lang="fr-CA"/>
        </a:p>
      </dgm:t>
    </dgm:pt>
    <dgm:pt modelId="{2663903B-5417-4B22-BD41-1B1063122D30}">
      <dgm:prSet phldrT="[Text]"/>
      <dgm:spPr/>
      <dgm:t>
        <a:bodyPr/>
        <a:lstStyle/>
        <a:p>
          <a:r>
            <a:rPr lang="en-US" dirty="0"/>
            <a:t>serialNumberYearlyUpdate.bat runs at the beginning of the year on the outgoing scanning computer</a:t>
          </a:r>
        </a:p>
        <a:p>
          <a:r>
            <a:rPr lang="en-US" dirty="0"/>
            <a:t>yearlyLogCleanup.exe runs at the beginning of the year on the outgoing scanning computer</a:t>
          </a:r>
          <a:endParaRPr lang="fr-CA" dirty="0"/>
        </a:p>
      </dgm:t>
    </dgm:pt>
    <dgm:pt modelId="{6AE20F10-B686-40CB-A934-6FCF0BADAFFE}" type="parTrans" cxnId="{D133BBEA-9C86-4536-92DF-47C71538B5FC}">
      <dgm:prSet/>
      <dgm:spPr/>
      <dgm:t>
        <a:bodyPr/>
        <a:lstStyle/>
        <a:p>
          <a:endParaRPr lang="fr-CA"/>
        </a:p>
      </dgm:t>
    </dgm:pt>
    <dgm:pt modelId="{A525B950-EE03-43B7-A4A9-13605EAD2417}" type="sibTrans" cxnId="{D133BBEA-9C86-4536-92DF-47C71538B5FC}">
      <dgm:prSet/>
      <dgm:spPr/>
      <dgm:t>
        <a:bodyPr/>
        <a:lstStyle/>
        <a:p>
          <a:endParaRPr lang="fr-CA"/>
        </a:p>
      </dgm:t>
    </dgm:pt>
    <dgm:pt modelId="{242BF1F2-7240-4B77-BA05-CC1B29033782}" type="pres">
      <dgm:prSet presAssocID="{099330CB-DC5C-40B6-B94C-B2D1E2777A7E}" presName="compositeShape" presStyleCnt="0">
        <dgm:presLayoutVars>
          <dgm:dir/>
          <dgm:resizeHandles/>
        </dgm:presLayoutVars>
      </dgm:prSet>
      <dgm:spPr/>
    </dgm:pt>
    <dgm:pt modelId="{33D27EBB-D382-46EF-B17B-D266D4EDFE5C}" type="pres">
      <dgm:prSet presAssocID="{099330CB-DC5C-40B6-B94C-B2D1E2777A7E}" presName="pyramid" presStyleLbl="node1" presStyleIdx="0" presStyleCnt="1"/>
      <dgm:spPr/>
    </dgm:pt>
    <dgm:pt modelId="{423F69CA-422A-4A76-98A2-35FA33E053AB}" type="pres">
      <dgm:prSet presAssocID="{099330CB-DC5C-40B6-B94C-B2D1E2777A7E}" presName="theList" presStyleCnt="0"/>
      <dgm:spPr/>
    </dgm:pt>
    <dgm:pt modelId="{7801F937-37ED-4D96-AB46-CC42A22E49F1}" type="pres">
      <dgm:prSet presAssocID="{B51917D1-B714-46B1-BD0D-FFEBAD32CABC}" presName="aNode" presStyleLbl="fgAcc1" presStyleIdx="0" presStyleCnt="3">
        <dgm:presLayoutVars>
          <dgm:bulletEnabled val="1"/>
        </dgm:presLayoutVars>
      </dgm:prSet>
      <dgm:spPr/>
    </dgm:pt>
    <dgm:pt modelId="{7745CFCA-6A63-4CAB-BCBB-A479CB35A401}" type="pres">
      <dgm:prSet presAssocID="{B51917D1-B714-46B1-BD0D-FFEBAD32CABC}" presName="aSpace" presStyleCnt="0"/>
      <dgm:spPr/>
    </dgm:pt>
    <dgm:pt modelId="{19F6FDDA-9440-4E0C-8B14-5EACCD336EAE}" type="pres">
      <dgm:prSet presAssocID="{2AD1095D-7CD1-4B9B-B5B9-3B5A8AA8B83A}" presName="aNode" presStyleLbl="fgAcc1" presStyleIdx="1" presStyleCnt="3">
        <dgm:presLayoutVars>
          <dgm:bulletEnabled val="1"/>
        </dgm:presLayoutVars>
      </dgm:prSet>
      <dgm:spPr/>
    </dgm:pt>
    <dgm:pt modelId="{8A81F732-8D2D-4A8A-88E2-1DA6027DFA4D}" type="pres">
      <dgm:prSet presAssocID="{2AD1095D-7CD1-4B9B-B5B9-3B5A8AA8B83A}" presName="aSpace" presStyleCnt="0"/>
      <dgm:spPr/>
    </dgm:pt>
    <dgm:pt modelId="{BFF33186-6FDD-4025-BFA3-538293463D6B}" type="pres">
      <dgm:prSet presAssocID="{2663903B-5417-4B22-BD41-1B1063122D30}" presName="aNode" presStyleLbl="fgAcc1" presStyleIdx="2" presStyleCnt="3">
        <dgm:presLayoutVars>
          <dgm:bulletEnabled val="1"/>
        </dgm:presLayoutVars>
      </dgm:prSet>
      <dgm:spPr/>
    </dgm:pt>
    <dgm:pt modelId="{F6D21DF4-2CBC-4278-A2D9-028640CEC695}" type="pres">
      <dgm:prSet presAssocID="{2663903B-5417-4B22-BD41-1B1063122D30}" presName="aSpace" presStyleCnt="0"/>
      <dgm:spPr/>
    </dgm:pt>
  </dgm:ptLst>
  <dgm:cxnLst>
    <dgm:cxn modelId="{D8186C05-8E57-4B51-B6E6-E21110FE5404}" type="presOf" srcId="{2AD1095D-7CD1-4B9B-B5B9-3B5A8AA8B83A}" destId="{19F6FDDA-9440-4E0C-8B14-5EACCD336EAE}" srcOrd="0" destOrd="0" presId="urn:microsoft.com/office/officeart/2005/8/layout/pyramid2"/>
    <dgm:cxn modelId="{53A99916-8344-4389-A2B6-565CE471DF71}" srcId="{099330CB-DC5C-40B6-B94C-B2D1E2777A7E}" destId="{B51917D1-B714-46B1-BD0D-FFEBAD32CABC}" srcOrd="0" destOrd="0" parTransId="{572FA46C-AE10-4120-BE2D-8D70D283F0E7}" sibTransId="{014A1AB9-925D-4F6E-A31D-3F64C75C6E4E}"/>
    <dgm:cxn modelId="{4ACCB455-3D2D-4042-8698-0E617E50257F}" type="presOf" srcId="{2663903B-5417-4B22-BD41-1B1063122D30}" destId="{BFF33186-6FDD-4025-BFA3-538293463D6B}" srcOrd="0" destOrd="0" presId="urn:microsoft.com/office/officeart/2005/8/layout/pyramid2"/>
    <dgm:cxn modelId="{5CFAF89A-D220-4FC7-B9DB-8EE30FB9937C}" type="presOf" srcId="{B51917D1-B714-46B1-BD0D-FFEBAD32CABC}" destId="{7801F937-37ED-4D96-AB46-CC42A22E49F1}" srcOrd="0" destOrd="0" presId="urn:microsoft.com/office/officeart/2005/8/layout/pyramid2"/>
    <dgm:cxn modelId="{7F93D2C9-59E6-4EF7-9906-0420A3217465}" srcId="{099330CB-DC5C-40B6-B94C-B2D1E2777A7E}" destId="{2AD1095D-7CD1-4B9B-B5B9-3B5A8AA8B83A}" srcOrd="1" destOrd="0" parTransId="{19AC636F-4CCB-49EB-BC5A-9C17440F135E}" sibTransId="{CEC19A30-59DC-4107-9F79-CC7570F2B89C}"/>
    <dgm:cxn modelId="{D133BBEA-9C86-4536-92DF-47C71538B5FC}" srcId="{099330CB-DC5C-40B6-B94C-B2D1E2777A7E}" destId="{2663903B-5417-4B22-BD41-1B1063122D30}" srcOrd="2" destOrd="0" parTransId="{6AE20F10-B686-40CB-A934-6FCF0BADAFFE}" sibTransId="{A525B950-EE03-43B7-A4A9-13605EAD2417}"/>
    <dgm:cxn modelId="{ADAC00F8-DA29-4D39-8AD4-86B6DED6EF94}" type="presOf" srcId="{099330CB-DC5C-40B6-B94C-B2D1E2777A7E}" destId="{242BF1F2-7240-4B77-BA05-CC1B29033782}" srcOrd="0" destOrd="0" presId="urn:microsoft.com/office/officeart/2005/8/layout/pyramid2"/>
    <dgm:cxn modelId="{01CDE6B4-2C42-438A-854F-89542A029A3B}" type="presParOf" srcId="{242BF1F2-7240-4B77-BA05-CC1B29033782}" destId="{33D27EBB-D382-46EF-B17B-D266D4EDFE5C}" srcOrd="0" destOrd="0" presId="urn:microsoft.com/office/officeart/2005/8/layout/pyramid2"/>
    <dgm:cxn modelId="{960E1890-ECD6-4AD5-91A5-FC3533470961}" type="presParOf" srcId="{242BF1F2-7240-4B77-BA05-CC1B29033782}" destId="{423F69CA-422A-4A76-98A2-35FA33E053AB}" srcOrd="1" destOrd="0" presId="urn:microsoft.com/office/officeart/2005/8/layout/pyramid2"/>
    <dgm:cxn modelId="{8509851C-FC90-421C-A554-1196573CB54B}" type="presParOf" srcId="{423F69CA-422A-4A76-98A2-35FA33E053AB}" destId="{7801F937-37ED-4D96-AB46-CC42A22E49F1}" srcOrd="0" destOrd="0" presId="urn:microsoft.com/office/officeart/2005/8/layout/pyramid2"/>
    <dgm:cxn modelId="{AE51464F-0B39-450A-90F1-DCDD41BC50DA}" type="presParOf" srcId="{423F69CA-422A-4A76-98A2-35FA33E053AB}" destId="{7745CFCA-6A63-4CAB-BCBB-A479CB35A401}" srcOrd="1" destOrd="0" presId="urn:microsoft.com/office/officeart/2005/8/layout/pyramid2"/>
    <dgm:cxn modelId="{7454FB9A-627A-4A09-87C1-8EF159E36E14}" type="presParOf" srcId="{423F69CA-422A-4A76-98A2-35FA33E053AB}" destId="{19F6FDDA-9440-4E0C-8B14-5EACCD336EAE}" srcOrd="2" destOrd="0" presId="urn:microsoft.com/office/officeart/2005/8/layout/pyramid2"/>
    <dgm:cxn modelId="{E5762FE1-858D-4339-ABBA-876A9ADFC35A}" type="presParOf" srcId="{423F69CA-422A-4A76-98A2-35FA33E053AB}" destId="{8A81F732-8D2D-4A8A-88E2-1DA6027DFA4D}" srcOrd="3" destOrd="0" presId="urn:microsoft.com/office/officeart/2005/8/layout/pyramid2"/>
    <dgm:cxn modelId="{52831C7A-7480-4DCD-ADB2-4659644E5729}" type="presParOf" srcId="{423F69CA-422A-4A76-98A2-35FA33E053AB}" destId="{BFF33186-6FDD-4025-BFA3-538293463D6B}" srcOrd="4" destOrd="0" presId="urn:microsoft.com/office/officeart/2005/8/layout/pyramid2"/>
    <dgm:cxn modelId="{E5507183-7DC6-47F0-9B5F-38194E3A126C}" type="presParOf" srcId="{423F69CA-422A-4A76-98A2-35FA33E053AB}" destId="{F6D21DF4-2CBC-4278-A2D9-028640CEC69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60F438-0520-4785-B431-247D61CA62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5CEC1F59-9898-405F-A2E3-D51822321259}">
      <dgm:prSet phldrT="[Text]"/>
      <dgm:spPr/>
      <dgm:t>
        <a:bodyPr/>
        <a:lstStyle/>
        <a:p>
          <a:r>
            <a:rPr lang="en-US" dirty="0"/>
            <a:t>Username</a:t>
          </a:r>
          <a:endParaRPr lang="fr-CA" dirty="0"/>
        </a:p>
      </dgm:t>
    </dgm:pt>
    <dgm:pt modelId="{B5D6C0A4-93B9-4ADA-B021-8675CB956503}" type="parTrans" cxnId="{9A947C13-05A6-4FC1-94DC-CB9E35089549}">
      <dgm:prSet/>
      <dgm:spPr/>
      <dgm:t>
        <a:bodyPr/>
        <a:lstStyle/>
        <a:p>
          <a:endParaRPr lang="fr-CA"/>
        </a:p>
      </dgm:t>
    </dgm:pt>
    <dgm:pt modelId="{1AC949B7-3108-46BF-B266-A302F3C12FE7}" type="sibTrans" cxnId="{9A947C13-05A6-4FC1-94DC-CB9E35089549}">
      <dgm:prSet/>
      <dgm:spPr/>
      <dgm:t>
        <a:bodyPr/>
        <a:lstStyle/>
        <a:p>
          <a:endParaRPr lang="fr-CA"/>
        </a:p>
      </dgm:t>
    </dgm:pt>
    <dgm:pt modelId="{B06DFC34-908C-43EF-B541-6C698BA0B359}">
      <dgm:prSet phldrT="[Text]"/>
      <dgm:spPr/>
      <dgm:t>
        <a:bodyPr/>
        <a:lstStyle/>
        <a:p>
          <a:r>
            <a:rPr lang="en-US" dirty="0" err="1"/>
            <a:t>pixustechnologies</a:t>
          </a:r>
          <a:endParaRPr lang="fr-CA" dirty="0"/>
        </a:p>
      </dgm:t>
    </dgm:pt>
    <dgm:pt modelId="{0B49B209-39D0-45E0-9286-CE49FFA133C4}" type="parTrans" cxnId="{37B8F3EA-0630-4919-BD47-B3EB90BC7B54}">
      <dgm:prSet/>
      <dgm:spPr/>
      <dgm:t>
        <a:bodyPr/>
        <a:lstStyle/>
        <a:p>
          <a:endParaRPr lang="fr-CA"/>
        </a:p>
      </dgm:t>
    </dgm:pt>
    <dgm:pt modelId="{53F2EEDE-059C-468C-8219-EA8662904E24}" type="sibTrans" cxnId="{37B8F3EA-0630-4919-BD47-B3EB90BC7B54}">
      <dgm:prSet/>
      <dgm:spPr/>
      <dgm:t>
        <a:bodyPr/>
        <a:lstStyle/>
        <a:p>
          <a:endParaRPr lang="fr-CA"/>
        </a:p>
      </dgm:t>
    </dgm:pt>
    <dgm:pt modelId="{D6538A94-11D2-4826-891A-E5B0FAAB67D8}">
      <dgm:prSet phldrT="[Text]"/>
      <dgm:spPr/>
      <dgm:t>
        <a:bodyPr/>
        <a:lstStyle/>
        <a:p>
          <a:r>
            <a:rPr lang="en-US" dirty="0"/>
            <a:t>Email</a:t>
          </a:r>
          <a:endParaRPr lang="fr-CA" dirty="0"/>
        </a:p>
      </dgm:t>
    </dgm:pt>
    <dgm:pt modelId="{A5D8FC69-FD30-4648-8917-979BBE0112F8}" type="parTrans" cxnId="{690D501A-115A-4483-BB1A-54FFBCB8798D}">
      <dgm:prSet/>
      <dgm:spPr/>
      <dgm:t>
        <a:bodyPr/>
        <a:lstStyle/>
        <a:p>
          <a:endParaRPr lang="fr-CA"/>
        </a:p>
      </dgm:t>
    </dgm:pt>
    <dgm:pt modelId="{ACCB624A-56A7-4664-BB26-1F545193E473}" type="sibTrans" cxnId="{690D501A-115A-4483-BB1A-54FFBCB8798D}">
      <dgm:prSet/>
      <dgm:spPr/>
      <dgm:t>
        <a:bodyPr/>
        <a:lstStyle/>
        <a:p>
          <a:endParaRPr lang="fr-CA"/>
        </a:p>
      </dgm:t>
    </dgm:pt>
    <dgm:pt modelId="{4BE824FA-7C28-4BCB-8DEA-B220DC6FCBF0}">
      <dgm:prSet phldrT="[Text]"/>
      <dgm:spPr/>
      <dgm:t>
        <a:bodyPr/>
        <a:lstStyle/>
        <a:p>
          <a:r>
            <a:rPr lang="en-US" dirty="0"/>
            <a:t>helpdesk@pixustechnologies.com</a:t>
          </a:r>
          <a:endParaRPr lang="fr-CA" dirty="0"/>
        </a:p>
      </dgm:t>
    </dgm:pt>
    <dgm:pt modelId="{76832233-9456-401A-846B-F69AD307AA55}" type="parTrans" cxnId="{0EEF8658-DE6C-471F-8C34-8A62FA2ED082}">
      <dgm:prSet/>
      <dgm:spPr/>
      <dgm:t>
        <a:bodyPr/>
        <a:lstStyle/>
        <a:p>
          <a:endParaRPr lang="fr-CA"/>
        </a:p>
      </dgm:t>
    </dgm:pt>
    <dgm:pt modelId="{D4C649EF-046D-4553-97E3-E952DDE8A437}" type="sibTrans" cxnId="{0EEF8658-DE6C-471F-8C34-8A62FA2ED082}">
      <dgm:prSet/>
      <dgm:spPr/>
      <dgm:t>
        <a:bodyPr/>
        <a:lstStyle/>
        <a:p>
          <a:endParaRPr lang="fr-CA"/>
        </a:p>
      </dgm:t>
    </dgm:pt>
    <dgm:pt modelId="{B35C6A63-8F30-458B-8081-9B7E40A68BB3}">
      <dgm:prSet/>
      <dgm:spPr/>
      <dgm:t>
        <a:bodyPr/>
        <a:lstStyle/>
        <a:p>
          <a:r>
            <a:rPr lang="en-US" dirty="0"/>
            <a:t>Password</a:t>
          </a:r>
          <a:endParaRPr lang="fr-CA" dirty="0"/>
        </a:p>
      </dgm:t>
    </dgm:pt>
    <dgm:pt modelId="{6CDBF8C6-48E8-4C9F-9EFE-12E0BBB13B34}" type="parTrans" cxnId="{D6ED1F6E-5A3C-41C6-89F4-45C9C5BA070C}">
      <dgm:prSet/>
      <dgm:spPr/>
      <dgm:t>
        <a:bodyPr/>
        <a:lstStyle/>
        <a:p>
          <a:endParaRPr lang="fr-CA"/>
        </a:p>
      </dgm:t>
    </dgm:pt>
    <dgm:pt modelId="{71A01401-B7DF-43C4-BD84-FA1B77527A3E}" type="sibTrans" cxnId="{D6ED1F6E-5A3C-41C6-89F4-45C9C5BA070C}">
      <dgm:prSet/>
      <dgm:spPr/>
      <dgm:t>
        <a:bodyPr/>
        <a:lstStyle/>
        <a:p>
          <a:endParaRPr lang="fr-CA"/>
        </a:p>
      </dgm:t>
    </dgm:pt>
    <dgm:pt modelId="{93FC79C0-840B-4FDF-9B9E-03F6D7E05278}">
      <dgm:prSet/>
      <dgm:spPr/>
      <dgm:t>
        <a:bodyPr/>
        <a:lstStyle/>
        <a:p>
          <a:r>
            <a:rPr lang="en-US" dirty="0"/>
            <a:t>Start with the highest shelf 2nd.</a:t>
          </a:r>
          <a:endParaRPr lang="fr-CA" dirty="0"/>
        </a:p>
      </dgm:t>
    </dgm:pt>
    <dgm:pt modelId="{46C3209D-1E4A-43DA-9A6B-0639D4EFAADB}" type="parTrans" cxnId="{E43950ED-FEF7-454F-8EDD-B7FA19936D9E}">
      <dgm:prSet/>
      <dgm:spPr/>
      <dgm:t>
        <a:bodyPr/>
        <a:lstStyle/>
        <a:p>
          <a:endParaRPr lang="fr-CA"/>
        </a:p>
      </dgm:t>
    </dgm:pt>
    <dgm:pt modelId="{00010E6E-84F2-498B-88AD-C0111E98E5BE}" type="sibTrans" cxnId="{E43950ED-FEF7-454F-8EDD-B7FA19936D9E}">
      <dgm:prSet/>
      <dgm:spPr/>
      <dgm:t>
        <a:bodyPr/>
        <a:lstStyle/>
        <a:p>
          <a:endParaRPr lang="fr-CA"/>
        </a:p>
      </dgm:t>
    </dgm:pt>
    <dgm:pt modelId="{0E929F0C-C1E1-475A-9AB1-1D26C00DCF5B}" type="pres">
      <dgm:prSet presAssocID="{A360F438-0520-4785-B431-247D61CA62FD}" presName="linear" presStyleCnt="0">
        <dgm:presLayoutVars>
          <dgm:animLvl val="lvl"/>
          <dgm:resizeHandles val="exact"/>
        </dgm:presLayoutVars>
      </dgm:prSet>
      <dgm:spPr/>
    </dgm:pt>
    <dgm:pt modelId="{D6580AE5-434D-4EE0-B893-AC75651FEEF5}" type="pres">
      <dgm:prSet presAssocID="{5CEC1F59-9898-405F-A2E3-D518223212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B3CAF7-82D8-406F-B467-0CDE6B4462D7}" type="pres">
      <dgm:prSet presAssocID="{5CEC1F59-9898-405F-A2E3-D51822321259}" presName="childText" presStyleLbl="revTx" presStyleIdx="0" presStyleCnt="3">
        <dgm:presLayoutVars>
          <dgm:bulletEnabled val="1"/>
        </dgm:presLayoutVars>
      </dgm:prSet>
      <dgm:spPr/>
    </dgm:pt>
    <dgm:pt modelId="{0870D417-7C79-4BB9-9D7B-8D43D106A923}" type="pres">
      <dgm:prSet presAssocID="{D6538A94-11D2-4826-891A-E5B0FAAB67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0D05E8-D18C-4992-AAC4-0E64E82646CF}" type="pres">
      <dgm:prSet presAssocID="{D6538A94-11D2-4826-891A-E5B0FAAB67D8}" presName="childText" presStyleLbl="revTx" presStyleIdx="1" presStyleCnt="3">
        <dgm:presLayoutVars>
          <dgm:bulletEnabled val="1"/>
        </dgm:presLayoutVars>
      </dgm:prSet>
      <dgm:spPr/>
    </dgm:pt>
    <dgm:pt modelId="{BDFA407B-D0AE-496E-A2B6-8D64C1AA3C31}" type="pres">
      <dgm:prSet presAssocID="{B35C6A63-8F30-458B-8081-9B7E40A68B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4B9FD68-7CB8-4B35-A0B6-A031834347DE}" type="pres">
      <dgm:prSet presAssocID="{B35C6A63-8F30-458B-8081-9B7E40A68BB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E99BB01-0CC5-4D37-80F1-31FFF4F1F96C}" type="presOf" srcId="{A360F438-0520-4785-B431-247D61CA62FD}" destId="{0E929F0C-C1E1-475A-9AB1-1D26C00DCF5B}" srcOrd="0" destOrd="0" presId="urn:microsoft.com/office/officeart/2005/8/layout/vList2"/>
    <dgm:cxn modelId="{9A947C13-05A6-4FC1-94DC-CB9E35089549}" srcId="{A360F438-0520-4785-B431-247D61CA62FD}" destId="{5CEC1F59-9898-405F-A2E3-D51822321259}" srcOrd="0" destOrd="0" parTransId="{B5D6C0A4-93B9-4ADA-B021-8675CB956503}" sibTransId="{1AC949B7-3108-46BF-B266-A302F3C12FE7}"/>
    <dgm:cxn modelId="{690D501A-115A-4483-BB1A-54FFBCB8798D}" srcId="{A360F438-0520-4785-B431-247D61CA62FD}" destId="{D6538A94-11D2-4826-891A-E5B0FAAB67D8}" srcOrd="1" destOrd="0" parTransId="{A5D8FC69-FD30-4648-8917-979BBE0112F8}" sibTransId="{ACCB624A-56A7-4664-BB26-1F545193E473}"/>
    <dgm:cxn modelId="{320A5F5E-604B-4355-97EF-4E4775A5A2B0}" type="presOf" srcId="{4BE824FA-7C28-4BCB-8DEA-B220DC6FCBF0}" destId="{470D05E8-D18C-4992-AAC4-0E64E82646CF}" srcOrd="0" destOrd="0" presId="urn:microsoft.com/office/officeart/2005/8/layout/vList2"/>
    <dgm:cxn modelId="{D6ED1F6E-5A3C-41C6-89F4-45C9C5BA070C}" srcId="{A360F438-0520-4785-B431-247D61CA62FD}" destId="{B35C6A63-8F30-458B-8081-9B7E40A68BB3}" srcOrd="2" destOrd="0" parTransId="{6CDBF8C6-48E8-4C9F-9EFE-12E0BBB13B34}" sibTransId="{71A01401-B7DF-43C4-BD84-FA1B77527A3E}"/>
    <dgm:cxn modelId="{23AC0B57-DA32-4A4D-B6DF-1958FB991AC7}" type="presOf" srcId="{B06DFC34-908C-43EF-B541-6C698BA0B359}" destId="{1EB3CAF7-82D8-406F-B467-0CDE6B4462D7}" srcOrd="0" destOrd="0" presId="urn:microsoft.com/office/officeart/2005/8/layout/vList2"/>
    <dgm:cxn modelId="{0EEF8658-DE6C-471F-8C34-8A62FA2ED082}" srcId="{D6538A94-11D2-4826-891A-E5B0FAAB67D8}" destId="{4BE824FA-7C28-4BCB-8DEA-B220DC6FCBF0}" srcOrd="0" destOrd="0" parTransId="{76832233-9456-401A-846B-F69AD307AA55}" sibTransId="{D4C649EF-046D-4553-97E3-E952DDE8A437}"/>
    <dgm:cxn modelId="{304C26AB-7D9A-4DB5-B159-8B703F87C929}" type="presOf" srcId="{5CEC1F59-9898-405F-A2E3-D51822321259}" destId="{D6580AE5-434D-4EE0-B893-AC75651FEEF5}" srcOrd="0" destOrd="0" presId="urn:microsoft.com/office/officeart/2005/8/layout/vList2"/>
    <dgm:cxn modelId="{33257ED2-EF06-4AFA-86E8-4B8F1891077C}" type="presOf" srcId="{D6538A94-11D2-4826-891A-E5B0FAAB67D8}" destId="{0870D417-7C79-4BB9-9D7B-8D43D106A923}" srcOrd="0" destOrd="0" presId="urn:microsoft.com/office/officeart/2005/8/layout/vList2"/>
    <dgm:cxn modelId="{37B8F3EA-0630-4919-BD47-B3EB90BC7B54}" srcId="{5CEC1F59-9898-405F-A2E3-D51822321259}" destId="{B06DFC34-908C-43EF-B541-6C698BA0B359}" srcOrd="0" destOrd="0" parTransId="{0B49B209-39D0-45E0-9286-CE49FFA133C4}" sibTransId="{53F2EEDE-059C-468C-8219-EA8662904E24}"/>
    <dgm:cxn modelId="{E43950ED-FEF7-454F-8EDD-B7FA19936D9E}" srcId="{B35C6A63-8F30-458B-8081-9B7E40A68BB3}" destId="{93FC79C0-840B-4FDF-9B9E-03F6D7E05278}" srcOrd="0" destOrd="0" parTransId="{46C3209D-1E4A-43DA-9A6B-0639D4EFAADB}" sibTransId="{00010E6E-84F2-498B-88AD-C0111E98E5BE}"/>
    <dgm:cxn modelId="{F1E5EFEE-D2F9-4637-9D92-8E35CB7904BC}" type="presOf" srcId="{B35C6A63-8F30-458B-8081-9B7E40A68BB3}" destId="{BDFA407B-D0AE-496E-A2B6-8D64C1AA3C31}" srcOrd="0" destOrd="0" presId="urn:microsoft.com/office/officeart/2005/8/layout/vList2"/>
    <dgm:cxn modelId="{8D8F95F8-0F78-43A0-B5F5-6E873A0FF0FE}" type="presOf" srcId="{93FC79C0-840B-4FDF-9B9E-03F6D7E05278}" destId="{24B9FD68-7CB8-4B35-A0B6-A031834347DE}" srcOrd="0" destOrd="0" presId="urn:microsoft.com/office/officeart/2005/8/layout/vList2"/>
    <dgm:cxn modelId="{9AF74337-A5A0-4FF8-825A-E6950AFD7C0F}" type="presParOf" srcId="{0E929F0C-C1E1-475A-9AB1-1D26C00DCF5B}" destId="{D6580AE5-434D-4EE0-B893-AC75651FEEF5}" srcOrd="0" destOrd="0" presId="urn:microsoft.com/office/officeart/2005/8/layout/vList2"/>
    <dgm:cxn modelId="{4817A6BD-E3CC-4BF6-94D6-EA430685660F}" type="presParOf" srcId="{0E929F0C-C1E1-475A-9AB1-1D26C00DCF5B}" destId="{1EB3CAF7-82D8-406F-B467-0CDE6B4462D7}" srcOrd="1" destOrd="0" presId="urn:microsoft.com/office/officeart/2005/8/layout/vList2"/>
    <dgm:cxn modelId="{AB1F46E1-AB23-401C-9F58-EFD65B1B3FC0}" type="presParOf" srcId="{0E929F0C-C1E1-475A-9AB1-1D26C00DCF5B}" destId="{0870D417-7C79-4BB9-9D7B-8D43D106A923}" srcOrd="2" destOrd="0" presId="urn:microsoft.com/office/officeart/2005/8/layout/vList2"/>
    <dgm:cxn modelId="{01DBC836-FDC3-4AF4-9B72-0217A0DB8715}" type="presParOf" srcId="{0E929F0C-C1E1-475A-9AB1-1D26C00DCF5B}" destId="{470D05E8-D18C-4992-AAC4-0E64E82646CF}" srcOrd="3" destOrd="0" presId="urn:microsoft.com/office/officeart/2005/8/layout/vList2"/>
    <dgm:cxn modelId="{95871769-BDFA-449C-97B9-18A46DA7B0F9}" type="presParOf" srcId="{0E929F0C-C1E1-475A-9AB1-1D26C00DCF5B}" destId="{BDFA407B-D0AE-496E-A2B6-8D64C1AA3C31}" srcOrd="4" destOrd="0" presId="urn:microsoft.com/office/officeart/2005/8/layout/vList2"/>
    <dgm:cxn modelId="{98EC94BD-96CF-4997-810B-59A9C0468B62}" type="presParOf" srcId="{0E929F0C-C1E1-475A-9AB1-1D26C00DCF5B}" destId="{24B9FD68-7CB8-4B35-A0B6-A031834347D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8EC1-73FA-4BDB-BC7E-15798B833BE6}">
      <dsp:nvSpPr>
        <dsp:cNvPr id="0" name=""/>
        <dsp:cNvSpPr/>
      </dsp:nvSpPr>
      <dsp:spPr>
        <a:xfrm>
          <a:off x="0" y="13063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serialNumberYearlyUpdate.bat</a:t>
          </a:r>
          <a:endParaRPr lang="fr-CA" sz="3000" kern="1200" dirty="0"/>
        </a:p>
      </dsp:txBody>
      <dsp:txXfrm>
        <a:off x="35125" y="165762"/>
        <a:ext cx="7244950" cy="649299"/>
      </dsp:txXfrm>
    </dsp:sp>
    <dsp:sp modelId="{853FFA65-9539-473C-A1F5-7E62F9846AF5}">
      <dsp:nvSpPr>
        <dsp:cNvPr id="0" name=""/>
        <dsp:cNvSpPr/>
      </dsp:nvSpPr>
      <dsp:spPr>
        <a:xfrm>
          <a:off x="0" y="850187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 on January 1</a:t>
          </a:r>
          <a:r>
            <a:rPr lang="en-US" sz="2300" kern="1200" baseline="30000" dirty="0"/>
            <a:t>st</a:t>
          </a:r>
          <a:r>
            <a:rPr lang="en-US" sz="2300" kern="1200" dirty="0"/>
            <a:t>,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year, resets week + number</a:t>
          </a:r>
          <a:endParaRPr lang="fr-CA" sz="2300" kern="1200" dirty="0"/>
        </a:p>
      </dsp:txBody>
      <dsp:txXfrm>
        <a:off x="0" y="850187"/>
        <a:ext cx="7315200" cy="791774"/>
      </dsp:txXfrm>
    </dsp:sp>
    <dsp:sp modelId="{392E27B0-2271-4B0B-B3E5-07DBCC321FA6}">
      <dsp:nvSpPr>
        <dsp:cNvPr id="0" name=""/>
        <dsp:cNvSpPr/>
      </dsp:nvSpPr>
      <dsp:spPr>
        <a:xfrm>
          <a:off x="0" y="1641962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serialNumberWeeklyUpdate.bat</a:t>
          </a:r>
          <a:endParaRPr lang="fr-CA" sz="3000" kern="1200" dirty="0"/>
        </a:p>
      </dsp:txBody>
      <dsp:txXfrm>
        <a:off x="35125" y="1677087"/>
        <a:ext cx="7244950" cy="649299"/>
      </dsp:txXfrm>
    </dsp:sp>
    <dsp:sp modelId="{08C6FD84-BE15-434A-9768-167F87B9790B}">
      <dsp:nvSpPr>
        <dsp:cNvPr id="0" name=""/>
        <dsp:cNvSpPr/>
      </dsp:nvSpPr>
      <dsp:spPr>
        <a:xfrm>
          <a:off x="0" y="2361512"/>
          <a:ext cx="73152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week, on Sunday at 1AM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Updates the SN to the next week, resets number</a:t>
          </a:r>
          <a:endParaRPr lang="fr-CA" sz="2300" kern="1200" dirty="0"/>
        </a:p>
      </dsp:txBody>
      <dsp:txXfrm>
        <a:off x="0" y="2361512"/>
        <a:ext cx="7315200" cy="791774"/>
      </dsp:txXfrm>
    </dsp:sp>
    <dsp:sp modelId="{9FF32904-AC2B-424D-8F91-29E230FD38D0}">
      <dsp:nvSpPr>
        <dsp:cNvPr id="0" name=""/>
        <dsp:cNvSpPr/>
      </dsp:nvSpPr>
      <dsp:spPr>
        <a:xfrm>
          <a:off x="0" y="3153287"/>
          <a:ext cx="73152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yearlyLogCleanup.exe             – </a:t>
          </a:r>
          <a:r>
            <a:rPr lang="en-US" sz="3000" kern="1200" dirty="0" err="1"/>
            <a:t>c++</a:t>
          </a:r>
          <a:endParaRPr lang="en-US" sz="3000" kern="1200" dirty="0"/>
        </a:p>
      </dsp:txBody>
      <dsp:txXfrm>
        <a:off x="35125" y="3188412"/>
        <a:ext cx="7244950" cy="649299"/>
      </dsp:txXfrm>
    </dsp:sp>
    <dsp:sp modelId="{AD52CE1C-1971-4CA3-9EE1-FC834BE89AB5}">
      <dsp:nvSpPr>
        <dsp:cNvPr id="0" name=""/>
        <dsp:cNvSpPr/>
      </dsp:nvSpPr>
      <dsp:spPr>
        <a:xfrm>
          <a:off x="0" y="3872837"/>
          <a:ext cx="7315200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Runs once a year, on January 1</a:t>
          </a:r>
          <a:r>
            <a:rPr lang="en-US" sz="2300" kern="1200" baseline="30000" dirty="0"/>
            <a:t>st</a:t>
          </a:r>
          <a:r>
            <a:rPr lang="en-US" sz="2300" kern="1200" dirty="0"/>
            <a:t> 1AM.</a:t>
          </a:r>
          <a:endParaRPr lang="fr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Cleans bLog.txt of old barcodes, presumably not being used post SQL</a:t>
          </a:r>
          <a:endParaRPr lang="fr-CA" sz="2300" kern="1200" dirty="0"/>
        </a:p>
      </dsp:txBody>
      <dsp:txXfrm>
        <a:off x="0" y="3872837"/>
        <a:ext cx="7315200" cy="1117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A2AC7-414A-4778-995D-635840E8DAB3}">
      <dsp:nvSpPr>
        <dsp:cNvPr id="0" name=""/>
        <dsp:cNvSpPr/>
      </dsp:nvSpPr>
      <dsp:spPr>
        <a:xfrm>
          <a:off x="6948596" y="295987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C582A-33BD-45FA-907C-5ED2366EED4D}">
      <dsp:nvSpPr>
        <dsp:cNvPr id="0" name=""/>
        <dsp:cNvSpPr/>
      </dsp:nvSpPr>
      <dsp:spPr>
        <a:xfrm>
          <a:off x="6707253" y="2124000"/>
          <a:ext cx="712255" cy="24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14"/>
              </a:lnTo>
              <a:lnTo>
                <a:pt x="712255" y="123614"/>
              </a:lnTo>
              <a:lnTo>
                <a:pt x="712255" y="24722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5336A7-A426-4387-906F-2839FCC31FCE}">
      <dsp:nvSpPr>
        <dsp:cNvPr id="0" name=""/>
        <dsp:cNvSpPr/>
      </dsp:nvSpPr>
      <dsp:spPr>
        <a:xfrm>
          <a:off x="5524084" y="295987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9E0FC-BB53-4449-A144-D35A43A12EFF}">
      <dsp:nvSpPr>
        <dsp:cNvPr id="0" name=""/>
        <dsp:cNvSpPr/>
      </dsp:nvSpPr>
      <dsp:spPr>
        <a:xfrm>
          <a:off x="5994997" y="2124000"/>
          <a:ext cx="712255" cy="247229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123614"/>
              </a:lnTo>
              <a:lnTo>
                <a:pt x="0" y="123614"/>
              </a:lnTo>
              <a:lnTo>
                <a:pt x="0" y="24722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E50EC-4E04-4E24-AD2B-B46246616B59}">
      <dsp:nvSpPr>
        <dsp:cNvPr id="0" name=""/>
        <dsp:cNvSpPr/>
      </dsp:nvSpPr>
      <dsp:spPr>
        <a:xfrm>
          <a:off x="4717646" y="1288129"/>
          <a:ext cx="1989607" cy="247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614"/>
              </a:lnTo>
              <a:lnTo>
                <a:pt x="1989607" y="123614"/>
              </a:lnTo>
              <a:lnTo>
                <a:pt x="1989607" y="247229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B955A-F920-43F6-A105-8DC72E938093}">
      <dsp:nvSpPr>
        <dsp:cNvPr id="0" name=""/>
        <dsp:cNvSpPr/>
      </dsp:nvSpPr>
      <dsp:spPr>
        <a:xfrm>
          <a:off x="2604423" y="2124000"/>
          <a:ext cx="123614" cy="541549"/>
        </a:xfrm>
        <a:custGeom>
          <a:avLst/>
          <a:gdLst/>
          <a:ahLst/>
          <a:cxnLst/>
          <a:rect l="0" t="0" r="0" b="0"/>
          <a:pathLst>
            <a:path>
              <a:moveTo>
                <a:pt x="123614" y="0"/>
              </a:moveTo>
              <a:lnTo>
                <a:pt x="123614" y="541549"/>
              </a:lnTo>
              <a:lnTo>
                <a:pt x="0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EBBBA-3B7C-4F47-AF95-9FC0F27835E4}">
      <dsp:nvSpPr>
        <dsp:cNvPr id="0" name=""/>
        <dsp:cNvSpPr/>
      </dsp:nvSpPr>
      <dsp:spPr>
        <a:xfrm>
          <a:off x="4393893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F3EE7-089C-4504-8922-E4E699B24DF2}">
      <dsp:nvSpPr>
        <dsp:cNvPr id="0" name=""/>
        <dsp:cNvSpPr/>
      </dsp:nvSpPr>
      <dsp:spPr>
        <a:xfrm>
          <a:off x="2728038" y="2124000"/>
          <a:ext cx="2136767" cy="108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485"/>
              </a:lnTo>
              <a:lnTo>
                <a:pt x="2136767" y="959485"/>
              </a:lnTo>
              <a:lnTo>
                <a:pt x="2136767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D317A-1D69-40FC-ADA1-AD84C124F8E8}">
      <dsp:nvSpPr>
        <dsp:cNvPr id="0" name=""/>
        <dsp:cNvSpPr/>
      </dsp:nvSpPr>
      <dsp:spPr>
        <a:xfrm>
          <a:off x="2969381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A9A8EC-E304-45E9-9068-F45F4CB245AB}">
      <dsp:nvSpPr>
        <dsp:cNvPr id="0" name=""/>
        <dsp:cNvSpPr/>
      </dsp:nvSpPr>
      <dsp:spPr>
        <a:xfrm>
          <a:off x="2728038" y="2124000"/>
          <a:ext cx="712255" cy="108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485"/>
              </a:lnTo>
              <a:lnTo>
                <a:pt x="712255" y="959485"/>
              </a:lnTo>
              <a:lnTo>
                <a:pt x="712255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29024-1751-43C2-BD28-509F244F4E79}">
      <dsp:nvSpPr>
        <dsp:cNvPr id="0" name=""/>
        <dsp:cNvSpPr/>
      </dsp:nvSpPr>
      <dsp:spPr>
        <a:xfrm>
          <a:off x="1544869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01B5D-1599-4826-8837-8B9941DF9012}">
      <dsp:nvSpPr>
        <dsp:cNvPr id="0" name=""/>
        <dsp:cNvSpPr/>
      </dsp:nvSpPr>
      <dsp:spPr>
        <a:xfrm>
          <a:off x="2015782" y="2124000"/>
          <a:ext cx="712255" cy="1083099"/>
        </a:xfrm>
        <a:custGeom>
          <a:avLst/>
          <a:gdLst/>
          <a:ahLst/>
          <a:cxnLst/>
          <a:rect l="0" t="0" r="0" b="0"/>
          <a:pathLst>
            <a:path>
              <a:moveTo>
                <a:pt x="712255" y="0"/>
              </a:moveTo>
              <a:lnTo>
                <a:pt x="712255" y="959485"/>
              </a:lnTo>
              <a:lnTo>
                <a:pt x="0" y="959485"/>
              </a:lnTo>
              <a:lnTo>
                <a:pt x="0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89BF6-98A7-4626-9AA4-2697D6BB12AE}">
      <dsp:nvSpPr>
        <dsp:cNvPr id="0" name=""/>
        <dsp:cNvSpPr/>
      </dsp:nvSpPr>
      <dsp:spPr>
        <a:xfrm>
          <a:off x="120357" y="3795741"/>
          <a:ext cx="176592" cy="541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549"/>
              </a:lnTo>
              <a:lnTo>
                <a:pt x="176592" y="54154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0BEFF-80BD-4521-BF7A-9DFD1535DC55}">
      <dsp:nvSpPr>
        <dsp:cNvPr id="0" name=""/>
        <dsp:cNvSpPr/>
      </dsp:nvSpPr>
      <dsp:spPr>
        <a:xfrm>
          <a:off x="591270" y="2124000"/>
          <a:ext cx="2136767" cy="1083099"/>
        </a:xfrm>
        <a:custGeom>
          <a:avLst/>
          <a:gdLst/>
          <a:ahLst/>
          <a:cxnLst/>
          <a:rect l="0" t="0" r="0" b="0"/>
          <a:pathLst>
            <a:path>
              <a:moveTo>
                <a:pt x="2136767" y="0"/>
              </a:moveTo>
              <a:lnTo>
                <a:pt x="2136767" y="959485"/>
              </a:lnTo>
              <a:lnTo>
                <a:pt x="0" y="959485"/>
              </a:lnTo>
              <a:lnTo>
                <a:pt x="0" y="1083099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7F24A-F2CD-4198-8422-44A728A1FAAF}">
      <dsp:nvSpPr>
        <dsp:cNvPr id="0" name=""/>
        <dsp:cNvSpPr/>
      </dsp:nvSpPr>
      <dsp:spPr>
        <a:xfrm>
          <a:off x="2728038" y="1288129"/>
          <a:ext cx="1989607" cy="247229"/>
        </a:xfrm>
        <a:custGeom>
          <a:avLst/>
          <a:gdLst/>
          <a:ahLst/>
          <a:cxnLst/>
          <a:rect l="0" t="0" r="0" b="0"/>
          <a:pathLst>
            <a:path>
              <a:moveTo>
                <a:pt x="1989607" y="0"/>
              </a:moveTo>
              <a:lnTo>
                <a:pt x="1989607" y="123614"/>
              </a:lnTo>
              <a:lnTo>
                <a:pt x="0" y="123614"/>
              </a:lnTo>
              <a:lnTo>
                <a:pt x="0" y="247229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A4883-6373-4C04-845F-A99DC8BF9F1B}">
      <dsp:nvSpPr>
        <dsp:cNvPr id="0" name=""/>
        <dsp:cNvSpPr/>
      </dsp:nvSpPr>
      <dsp:spPr>
        <a:xfrm>
          <a:off x="4129004" y="699488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initScan.exe (AHK)</a:t>
          </a:r>
          <a:endParaRPr lang="fr-CA" sz="900" kern="1200" dirty="0"/>
        </a:p>
      </dsp:txBody>
      <dsp:txXfrm>
        <a:off x="4129004" y="699488"/>
        <a:ext cx="1177282" cy="588641"/>
      </dsp:txXfrm>
    </dsp:sp>
    <dsp:sp modelId="{8F17C12C-2219-45F4-93C7-58F5C9973D20}">
      <dsp:nvSpPr>
        <dsp:cNvPr id="0" name=""/>
        <dsp:cNvSpPr/>
      </dsp:nvSpPr>
      <dsp:spPr>
        <a:xfrm>
          <a:off x="2139397" y="153535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logCheck.exe (C++)</a:t>
          </a:r>
          <a:endParaRPr lang="fr-CA" sz="900" kern="1200" dirty="0"/>
        </a:p>
      </dsp:txBody>
      <dsp:txXfrm>
        <a:off x="2139397" y="1535359"/>
        <a:ext cx="1177282" cy="588641"/>
      </dsp:txXfrm>
    </dsp:sp>
    <dsp:sp modelId="{FDC3FC85-2E98-47F2-BB12-3B4BCF508474}">
      <dsp:nvSpPr>
        <dsp:cNvPr id="0" name=""/>
        <dsp:cNvSpPr/>
      </dsp:nvSpPr>
      <dsp:spPr>
        <a:xfrm>
          <a:off x="2629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printQA.bat</a:t>
          </a:r>
          <a:endParaRPr lang="fr-CA" sz="900" kern="1200" dirty="0"/>
        </a:p>
      </dsp:txBody>
      <dsp:txXfrm>
        <a:off x="2629" y="3207100"/>
        <a:ext cx="1177282" cy="588641"/>
      </dsp:txXfrm>
    </dsp:sp>
    <dsp:sp modelId="{7C67C4A7-88E6-47EA-BB4D-B3A217A40DC4}">
      <dsp:nvSpPr>
        <dsp:cNvPr id="0" name=""/>
        <dsp:cNvSpPr/>
      </dsp:nvSpPr>
      <dsp:spPr>
        <a:xfrm>
          <a:off x="296950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printLabelsv2.bat</a:t>
          </a:r>
          <a:endParaRPr lang="fr-CA" sz="900" kern="1200"/>
        </a:p>
      </dsp:txBody>
      <dsp:txXfrm>
        <a:off x="296950" y="4042971"/>
        <a:ext cx="1177282" cy="588641"/>
      </dsp:txXfrm>
    </dsp:sp>
    <dsp:sp modelId="{B11FC6EF-6B8B-4CCD-B933-0C86ACE2D1F2}">
      <dsp:nvSpPr>
        <dsp:cNvPr id="0" name=""/>
        <dsp:cNvSpPr/>
      </dsp:nvSpPr>
      <dsp:spPr>
        <a:xfrm>
          <a:off x="1427141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SNCountUp.bat</a:t>
          </a:r>
          <a:endParaRPr lang="fr-CA" sz="900" kern="1200" dirty="0"/>
        </a:p>
      </dsp:txBody>
      <dsp:txXfrm>
        <a:off x="1427141" y="3207100"/>
        <a:ext cx="1177282" cy="588641"/>
      </dsp:txXfrm>
    </dsp:sp>
    <dsp:sp modelId="{1EC6ACAA-6C13-4B0C-B2A2-12362E09F478}">
      <dsp:nvSpPr>
        <dsp:cNvPr id="0" name=""/>
        <dsp:cNvSpPr/>
      </dsp:nvSpPr>
      <dsp:spPr>
        <a:xfrm>
          <a:off x="1721462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SNCount.txt</a:t>
          </a:r>
          <a:endParaRPr lang="fr-CA" sz="900" kern="1200"/>
        </a:p>
      </dsp:txBody>
      <dsp:txXfrm>
        <a:off x="1721462" y="4042971"/>
        <a:ext cx="1177282" cy="588641"/>
      </dsp:txXfrm>
    </dsp:sp>
    <dsp:sp modelId="{D1CE5E42-55FD-4B71-82CF-76BD64989542}">
      <dsp:nvSpPr>
        <dsp:cNvPr id="0" name=""/>
        <dsp:cNvSpPr/>
      </dsp:nvSpPr>
      <dsp:spPr>
        <a:xfrm>
          <a:off x="2851653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printWIP.bat</a:t>
          </a:r>
          <a:endParaRPr lang="fr-CA" sz="900" kern="1200" dirty="0"/>
        </a:p>
      </dsp:txBody>
      <dsp:txXfrm>
        <a:off x="2851653" y="3207100"/>
        <a:ext cx="1177282" cy="588641"/>
      </dsp:txXfrm>
    </dsp:sp>
    <dsp:sp modelId="{97586D78-C0E7-4949-A6B3-1250AF651E08}">
      <dsp:nvSpPr>
        <dsp:cNvPr id="0" name=""/>
        <dsp:cNvSpPr/>
      </dsp:nvSpPr>
      <dsp:spPr>
        <a:xfrm>
          <a:off x="3145973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printWIPDocuments.bat</a:t>
          </a:r>
          <a:endParaRPr lang="fr-CA" sz="900" kern="1200" dirty="0"/>
        </a:p>
      </dsp:txBody>
      <dsp:txXfrm>
        <a:off x="3145973" y="4042971"/>
        <a:ext cx="1177282" cy="588641"/>
      </dsp:txXfrm>
    </dsp:sp>
    <dsp:sp modelId="{7488C299-7F30-4BA0-9543-9C6BAB9F6830}">
      <dsp:nvSpPr>
        <dsp:cNvPr id="0" name=""/>
        <dsp:cNvSpPr/>
      </dsp:nvSpPr>
      <dsp:spPr>
        <a:xfrm>
          <a:off x="4276165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deleteSavedFiles.bat</a:t>
          </a:r>
          <a:endParaRPr lang="fr-CA" sz="900" kern="1200" dirty="0"/>
        </a:p>
      </dsp:txBody>
      <dsp:txXfrm>
        <a:off x="4276165" y="3207100"/>
        <a:ext cx="1177282" cy="588641"/>
      </dsp:txXfrm>
    </dsp:sp>
    <dsp:sp modelId="{3240B893-A2B0-4E6F-8047-3810440D455F}">
      <dsp:nvSpPr>
        <dsp:cNvPr id="0" name=""/>
        <dsp:cNvSpPr/>
      </dsp:nvSpPr>
      <dsp:spPr>
        <a:xfrm>
          <a:off x="4570485" y="4042971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removeSQLqueries.bat</a:t>
          </a:r>
          <a:endParaRPr lang="fr-CA" sz="900" kern="1200" dirty="0"/>
        </a:p>
      </dsp:txBody>
      <dsp:txXfrm>
        <a:off x="4570485" y="4042971"/>
        <a:ext cx="1177282" cy="588641"/>
      </dsp:txXfrm>
    </dsp:sp>
    <dsp:sp modelId="{46D7ED5A-3427-482B-AB77-4C217BA9D7F3}">
      <dsp:nvSpPr>
        <dsp:cNvPr id="0" name=""/>
        <dsp:cNvSpPr/>
      </dsp:nvSpPr>
      <dsp:spPr>
        <a:xfrm>
          <a:off x="1427141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bLog.txt</a:t>
          </a:r>
          <a:endParaRPr lang="fr-CA" sz="900" kern="1200" dirty="0"/>
        </a:p>
      </dsp:txBody>
      <dsp:txXfrm>
        <a:off x="1427141" y="2371229"/>
        <a:ext cx="1177282" cy="588641"/>
      </dsp:txXfrm>
    </dsp:sp>
    <dsp:sp modelId="{4294E975-C8AC-46A5-BD61-D63D86E55E6B}">
      <dsp:nvSpPr>
        <dsp:cNvPr id="0" name=""/>
        <dsp:cNvSpPr/>
      </dsp:nvSpPr>
      <dsp:spPr>
        <a:xfrm>
          <a:off x="6118612" y="153535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updateSQL.bat</a:t>
          </a:r>
          <a:endParaRPr lang="fr-CA" sz="900" kern="1200" dirty="0"/>
        </a:p>
      </dsp:txBody>
      <dsp:txXfrm>
        <a:off x="6118612" y="1535359"/>
        <a:ext cx="1177282" cy="588641"/>
      </dsp:txXfrm>
    </dsp:sp>
    <dsp:sp modelId="{62210E46-D065-4C24-95D8-454AEF43C510}">
      <dsp:nvSpPr>
        <dsp:cNvPr id="0" name=""/>
        <dsp:cNvSpPr/>
      </dsp:nvSpPr>
      <dsp:spPr>
        <a:xfrm>
          <a:off x="5406356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labelQuery.sql</a:t>
          </a:r>
          <a:endParaRPr lang="fr-CA" sz="900" kern="1200" dirty="0"/>
        </a:p>
      </dsp:txBody>
      <dsp:txXfrm>
        <a:off x="5406356" y="2371229"/>
        <a:ext cx="1177282" cy="588641"/>
      </dsp:txXfrm>
    </dsp:sp>
    <dsp:sp modelId="{9BEBF48F-9154-478D-AC83-FD35BCDD5F77}">
      <dsp:nvSpPr>
        <dsp:cNvPr id="0" name=""/>
        <dsp:cNvSpPr/>
      </dsp:nvSpPr>
      <dsp:spPr>
        <a:xfrm>
          <a:off x="5700677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Labels.txt</a:t>
          </a:r>
          <a:endParaRPr lang="fr-CA" sz="900" kern="1200" dirty="0"/>
        </a:p>
      </dsp:txBody>
      <dsp:txXfrm>
        <a:off x="5700677" y="3207100"/>
        <a:ext cx="1177282" cy="588641"/>
      </dsp:txXfrm>
    </dsp:sp>
    <dsp:sp modelId="{61F6C6DF-A161-456C-96B6-EBF4D2CDA4A9}">
      <dsp:nvSpPr>
        <dsp:cNvPr id="0" name=""/>
        <dsp:cNvSpPr/>
      </dsp:nvSpPr>
      <dsp:spPr>
        <a:xfrm>
          <a:off x="6830868" y="2371229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documentQuery.sql</a:t>
          </a:r>
          <a:endParaRPr lang="fr-CA" sz="900" kern="1200" dirty="0"/>
        </a:p>
      </dsp:txBody>
      <dsp:txXfrm>
        <a:off x="6830868" y="2371229"/>
        <a:ext cx="1177282" cy="588641"/>
      </dsp:txXfrm>
    </dsp:sp>
    <dsp:sp modelId="{2EA27CA6-6B81-4446-A4A6-6CACC6295032}">
      <dsp:nvSpPr>
        <dsp:cNvPr id="0" name=""/>
        <dsp:cNvSpPr/>
      </dsp:nvSpPr>
      <dsp:spPr>
        <a:xfrm>
          <a:off x="7125188" y="3207100"/>
          <a:ext cx="1177282" cy="588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Documents.txt</a:t>
          </a:r>
          <a:endParaRPr lang="fr-CA" sz="900" kern="1200" dirty="0"/>
        </a:p>
      </dsp:txBody>
      <dsp:txXfrm>
        <a:off x="7125188" y="3207100"/>
        <a:ext cx="1177282" cy="588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27EBB-D382-46EF-B17B-D266D4EDFE5C}">
      <dsp:nvSpPr>
        <dsp:cNvPr id="0" name=""/>
        <dsp:cNvSpPr/>
      </dsp:nvSpPr>
      <dsp:spPr>
        <a:xfrm>
          <a:off x="712866" y="0"/>
          <a:ext cx="5121275" cy="512127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1F937-37ED-4D96-AB46-CC42A22E49F1}">
      <dsp:nvSpPr>
        <dsp:cNvPr id="0" name=""/>
        <dsp:cNvSpPr/>
      </dsp:nvSpPr>
      <dsp:spPr>
        <a:xfrm>
          <a:off x="3273504" y="514878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initScan.exe runs on bootup of outgoing scanning computer</a:t>
          </a:r>
          <a:endParaRPr lang="fr-CA" sz="1200" kern="1200" dirty="0"/>
        </a:p>
      </dsp:txBody>
      <dsp:txXfrm>
        <a:off x="3332684" y="574058"/>
        <a:ext cx="3210468" cy="1093941"/>
      </dsp:txXfrm>
    </dsp:sp>
    <dsp:sp modelId="{19F6FDDA-9440-4E0C-8B14-5EACCD336EAE}">
      <dsp:nvSpPr>
        <dsp:cNvPr id="0" name=""/>
        <dsp:cNvSpPr/>
      </dsp:nvSpPr>
      <dsp:spPr>
        <a:xfrm>
          <a:off x="3273504" y="187871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serialNumberWeeklyUpdate.bat runs once a week, ideally Sunday morning, on the outgoing scanning computer</a:t>
          </a:r>
          <a:endParaRPr lang="fr-CA" sz="1200" kern="1200" dirty="0"/>
        </a:p>
      </dsp:txBody>
      <dsp:txXfrm>
        <a:off x="3332684" y="1937897"/>
        <a:ext cx="3210468" cy="1093941"/>
      </dsp:txXfrm>
    </dsp:sp>
    <dsp:sp modelId="{BFF33186-6FDD-4025-BFA3-538293463D6B}">
      <dsp:nvSpPr>
        <dsp:cNvPr id="0" name=""/>
        <dsp:cNvSpPr/>
      </dsp:nvSpPr>
      <dsp:spPr>
        <a:xfrm>
          <a:off x="3273504" y="3242557"/>
          <a:ext cx="3328828" cy="121230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serialNumberYearlyUpdate.bat runs at the beginning of the year on the outgoing scanning computer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yearlyLogCleanup.exe runs at the beginning of the year on the outgoing scanning computer</a:t>
          </a:r>
          <a:endParaRPr lang="fr-CA" sz="1200" kern="1200" dirty="0"/>
        </a:p>
      </dsp:txBody>
      <dsp:txXfrm>
        <a:off x="3332684" y="3301737"/>
        <a:ext cx="3210468" cy="10939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80AE5-434D-4EE0-B893-AC75651FEEF5}">
      <dsp:nvSpPr>
        <dsp:cNvPr id="0" name=""/>
        <dsp:cNvSpPr/>
      </dsp:nvSpPr>
      <dsp:spPr>
        <a:xfrm>
          <a:off x="0" y="630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Username</a:t>
          </a:r>
          <a:endParaRPr lang="fr-CA" sz="4200" kern="1200" dirty="0"/>
        </a:p>
      </dsp:txBody>
      <dsp:txXfrm>
        <a:off x="49176" y="55478"/>
        <a:ext cx="7216848" cy="909018"/>
      </dsp:txXfrm>
    </dsp:sp>
    <dsp:sp modelId="{1EB3CAF7-82D8-406F-B467-0CDE6B4462D7}">
      <dsp:nvSpPr>
        <dsp:cNvPr id="0" name=""/>
        <dsp:cNvSpPr/>
      </dsp:nvSpPr>
      <dsp:spPr>
        <a:xfrm>
          <a:off x="0" y="101367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 err="1"/>
            <a:t>pixustechnologies</a:t>
          </a:r>
          <a:endParaRPr lang="fr-CA" sz="3300" kern="1200" dirty="0"/>
        </a:p>
      </dsp:txBody>
      <dsp:txXfrm>
        <a:off x="0" y="1013672"/>
        <a:ext cx="7315200" cy="695520"/>
      </dsp:txXfrm>
    </dsp:sp>
    <dsp:sp modelId="{0870D417-7C79-4BB9-9D7B-8D43D106A923}">
      <dsp:nvSpPr>
        <dsp:cNvPr id="0" name=""/>
        <dsp:cNvSpPr/>
      </dsp:nvSpPr>
      <dsp:spPr>
        <a:xfrm>
          <a:off x="0" y="170919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Email</a:t>
          </a:r>
          <a:endParaRPr lang="fr-CA" sz="4200" kern="1200" dirty="0"/>
        </a:p>
      </dsp:txBody>
      <dsp:txXfrm>
        <a:off x="49176" y="1758368"/>
        <a:ext cx="7216848" cy="909018"/>
      </dsp:txXfrm>
    </dsp:sp>
    <dsp:sp modelId="{470D05E8-D18C-4992-AAC4-0E64E82646CF}">
      <dsp:nvSpPr>
        <dsp:cNvPr id="0" name=""/>
        <dsp:cNvSpPr/>
      </dsp:nvSpPr>
      <dsp:spPr>
        <a:xfrm>
          <a:off x="0" y="271656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helpdesk@pixustechnologies.com</a:t>
          </a:r>
          <a:endParaRPr lang="fr-CA" sz="3300" kern="1200" dirty="0"/>
        </a:p>
      </dsp:txBody>
      <dsp:txXfrm>
        <a:off x="0" y="2716562"/>
        <a:ext cx="7315200" cy="695520"/>
      </dsp:txXfrm>
    </dsp:sp>
    <dsp:sp modelId="{BDFA407B-D0AE-496E-A2B6-8D64C1AA3C31}">
      <dsp:nvSpPr>
        <dsp:cNvPr id="0" name=""/>
        <dsp:cNvSpPr/>
      </dsp:nvSpPr>
      <dsp:spPr>
        <a:xfrm>
          <a:off x="0" y="3412082"/>
          <a:ext cx="7315200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Password</a:t>
          </a:r>
          <a:endParaRPr lang="fr-CA" sz="4200" kern="1200" dirty="0"/>
        </a:p>
      </dsp:txBody>
      <dsp:txXfrm>
        <a:off x="49176" y="3461258"/>
        <a:ext cx="7216848" cy="909018"/>
      </dsp:txXfrm>
    </dsp:sp>
    <dsp:sp modelId="{24B9FD68-7CB8-4B35-A0B6-A031834347DE}">
      <dsp:nvSpPr>
        <dsp:cNvPr id="0" name=""/>
        <dsp:cNvSpPr/>
      </dsp:nvSpPr>
      <dsp:spPr>
        <a:xfrm>
          <a:off x="0" y="4419452"/>
          <a:ext cx="73152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 dirty="0"/>
            <a:t>Start with the highest shelf 2nd.</a:t>
          </a:r>
          <a:endParaRPr lang="fr-CA" sz="3300" kern="1200" dirty="0"/>
        </a:p>
      </dsp:txBody>
      <dsp:txXfrm>
        <a:off x="0" y="4419452"/>
        <a:ext cx="7315200" cy="69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scott@uwaterlo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xustechnologies/labelSerialNumberProjec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A685-B13F-41F7-957C-FE1140D96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 + Serial Number Change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6FED0-C5CD-45E2-A8FD-D6D192BCE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Jacob Scott</a:t>
            </a:r>
          </a:p>
          <a:p>
            <a:r>
              <a:rPr lang="en-US" dirty="0">
                <a:hlinkClick r:id="rId2"/>
              </a:rPr>
              <a:t>jacob.scott@uwaterloo.ca</a:t>
            </a:r>
            <a:endParaRPr lang="en-US" dirty="0"/>
          </a:p>
          <a:p>
            <a:r>
              <a:rPr lang="en-US" dirty="0"/>
              <a:t>13-09-2021</a:t>
            </a:r>
          </a:p>
        </p:txBody>
      </p:sp>
    </p:spTree>
    <p:extLst>
      <p:ext uri="{BB962C8B-B14F-4D97-AF65-F5344CB8AC3E}">
        <p14:creationId xmlns:p14="http://schemas.microsoft.com/office/powerpoint/2010/main" val="130148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96A-E90F-4BC5-B9D3-4E59A456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Trouble-shooting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E8F5-8018-4F91-8995-D2752D97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If there is an issue the user is faced with that is unexpected:</a:t>
            </a:r>
          </a:p>
          <a:p>
            <a:r>
              <a:rPr lang="en-CA" dirty="0" err="1"/>
              <a:t>AutoHotkey</a:t>
            </a:r>
            <a:r>
              <a:rPr lang="en-CA" dirty="0"/>
              <a:t> is not running</a:t>
            </a:r>
          </a:p>
          <a:p>
            <a:pPr lvl="1"/>
            <a:r>
              <a:rPr lang="en-CA" dirty="0"/>
              <a:t>There is a shortcut called initialize Scan on the desktop to boot it up</a:t>
            </a:r>
          </a:p>
          <a:p>
            <a:pPr lvl="1"/>
            <a:r>
              <a:rPr lang="en-CA" dirty="0"/>
              <a:t>Alternatively, you can navigate to the project folder*</a:t>
            </a:r>
          </a:p>
          <a:p>
            <a:r>
              <a:rPr lang="en-CA" dirty="0"/>
              <a:t>SQL does not query</a:t>
            </a:r>
          </a:p>
          <a:p>
            <a:pPr lvl="1"/>
            <a:r>
              <a:rPr lang="en-CA" dirty="0"/>
              <a:t>Either the install has failed, or the connection is incorrect</a:t>
            </a:r>
          </a:p>
          <a:p>
            <a:pPr lvl="2"/>
            <a:r>
              <a:rPr lang="en-CA" dirty="0"/>
              <a:t>Navigate to the project folder* to updateSQL.bat and update the username and password</a:t>
            </a:r>
          </a:p>
          <a:p>
            <a:pPr lvl="2"/>
            <a:r>
              <a:rPr lang="en-CA" dirty="0"/>
              <a:t>Navigate to the install folder, and reinstall SQL Server, specifically SQLCMD.EXE</a:t>
            </a:r>
          </a:p>
          <a:p>
            <a:r>
              <a:rPr lang="en-CA" dirty="0"/>
              <a:t>Serial Numbers isn’t updating</a:t>
            </a:r>
          </a:p>
          <a:p>
            <a:pPr lvl="1"/>
            <a:r>
              <a:rPr lang="en-CA" dirty="0"/>
              <a:t>If it is not updating per week/year, check that the Task Schedular task is still setup</a:t>
            </a:r>
          </a:p>
          <a:p>
            <a:r>
              <a:rPr lang="en-CA" dirty="0"/>
              <a:t>Word/PDF Documents aren't printing</a:t>
            </a:r>
          </a:p>
          <a:p>
            <a:pPr lvl="1"/>
            <a:r>
              <a:rPr lang="en-CA" dirty="0"/>
              <a:t>Check to see if Word/Adobe is installed</a:t>
            </a:r>
          </a:p>
          <a:p>
            <a:pPr lvl="1"/>
            <a:r>
              <a:rPr lang="en-CA" dirty="0"/>
              <a:t>Navigate to the project folder* and checkout printWIP.bat or printWIPDocuments.bat</a:t>
            </a:r>
          </a:p>
          <a:p>
            <a:r>
              <a:rPr lang="en-CA" dirty="0"/>
              <a:t>Crystal Reports…</a:t>
            </a:r>
          </a:p>
          <a:p>
            <a:pPr lvl="1"/>
            <a:r>
              <a:rPr lang="en-CA" dirty="0"/>
              <a:t>If the report is pulling the wrong information, check the database</a:t>
            </a:r>
          </a:p>
          <a:p>
            <a:pPr lvl="1"/>
            <a:r>
              <a:rPr lang="en-CA" dirty="0"/>
              <a:t>If the report isn’t pulling information, check the database</a:t>
            </a:r>
          </a:p>
          <a:p>
            <a:pPr lvl="1"/>
            <a:r>
              <a:rPr lang="en-CA" dirty="0"/>
              <a:t>If the report isn’t printing, check the error associated with Visual CUT</a:t>
            </a:r>
          </a:p>
          <a:p>
            <a:pPr lvl="2"/>
            <a:r>
              <a:rPr lang="en-CA" dirty="0"/>
              <a:t>The file printLabelsv2 may need to be adjusted if there is a new label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4EC5B-09BD-4CF1-A2C1-DBEC9E64A1B9}"/>
              </a:ext>
            </a:extLst>
          </p:cNvPr>
          <p:cNvSpPr txBox="1"/>
          <p:nvPr/>
        </p:nvSpPr>
        <p:spPr>
          <a:xfrm>
            <a:off x="2409583" y="6350466"/>
            <a:ext cx="781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*C:\Users\PXSPRNADM\Documents\labelSerialNumberProject\scanningProcess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2118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9D7-C0D2-45C9-BECD-CEBE9C1D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Reoccurring Programs</a:t>
            </a: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68204E-F95C-4EE6-84D7-A7FE7E2FA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617667"/>
              </p:ext>
            </p:extLst>
          </p:nvPr>
        </p:nvGraphicFramePr>
        <p:xfrm>
          <a:off x="3867150" y="868363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A07F1-973D-4E00-ACA7-9FE52C52E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Setup via Windows Task Scheduler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26867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0C75-9FB1-447C-8DF1-8DBC6CD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4673166"/>
          </a:xfrm>
        </p:spPr>
        <p:txBody>
          <a:bodyPr/>
          <a:lstStyle/>
          <a:p>
            <a:pPr algn="ctr"/>
            <a:r>
              <a:rPr lang="en-US" dirty="0"/>
              <a:t>Program Hierarchy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fr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DC7401-C5B7-4F54-9DF6-D044E27C8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103623"/>
              </p:ext>
            </p:extLst>
          </p:nvPr>
        </p:nvGraphicFramePr>
        <p:xfrm>
          <a:off x="3473042" y="763449"/>
          <a:ext cx="8305101" cy="533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170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5C02-A62B-4368-9609-8A357DC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Task Scheduler </a:t>
            </a:r>
            <a:endParaRPr lang="fr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0C07B9-229A-47B3-88D4-7F0A9A699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4231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59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Debt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AutoHotkey</a:t>
            </a:r>
            <a:r>
              <a:rPr lang="en-US" dirty="0"/>
              <a:t> needs to be installed on host computer</a:t>
            </a:r>
          </a:p>
          <a:p>
            <a:r>
              <a:rPr lang="en-US" dirty="0"/>
              <a:t>Need MinGW compiler on host computer</a:t>
            </a:r>
          </a:p>
          <a:p>
            <a:r>
              <a:rPr lang="en-US" dirty="0"/>
              <a:t>Git should be installed</a:t>
            </a:r>
          </a:p>
          <a:p>
            <a:r>
              <a:rPr lang="en-US" dirty="0"/>
              <a:t>MSSQL needs to be installed ideally though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Scanner needs to preamble with F9</a:t>
            </a:r>
          </a:p>
          <a:p>
            <a:r>
              <a:rPr lang="en-US" dirty="0"/>
              <a:t>User needs to type number of prints they want, defaulted order amount via SQL</a:t>
            </a:r>
          </a:p>
          <a:p>
            <a:r>
              <a:rPr lang="en-US" dirty="0"/>
              <a:t>Windows Task Scheduler will need to be setup on host computer, if it changes, the system will not work</a:t>
            </a:r>
          </a:p>
          <a:p>
            <a:pPr lvl="1"/>
            <a:r>
              <a:rPr lang="en-US" dirty="0"/>
              <a:t>Bat files cant execute on network computers thus needs to be local</a:t>
            </a:r>
          </a:p>
          <a:p>
            <a:r>
              <a:rPr lang="en-US" dirty="0"/>
              <a:t>Percentage of barcodes removed every year is customizable</a:t>
            </a:r>
          </a:p>
          <a:p>
            <a:pPr lvl="1"/>
            <a:r>
              <a:rPr lang="en-US" dirty="0"/>
              <a:t>Easily found in code of scannerUsageCheck.cpp</a:t>
            </a:r>
          </a:p>
          <a:p>
            <a:pPr lvl="1"/>
            <a:r>
              <a:rPr lang="en-US" dirty="0"/>
              <a:t>And recompiled</a:t>
            </a:r>
          </a:p>
          <a:p>
            <a:r>
              <a:rPr lang="en-US" dirty="0"/>
              <a:t>Add MinGW\bin to Path</a:t>
            </a:r>
          </a:p>
          <a:p>
            <a:r>
              <a:rPr lang="en-US" dirty="0"/>
              <a:t>Add Microsoft SQL Server\Client SDK\ODBC\170\Tools\</a:t>
            </a:r>
            <a:r>
              <a:rPr lang="en-US" dirty="0" err="1"/>
              <a:t>Binn</a:t>
            </a:r>
            <a:r>
              <a:rPr lang="en-US" dirty="0"/>
              <a:t> to Path</a:t>
            </a:r>
          </a:p>
        </p:txBody>
      </p:sp>
    </p:spTree>
    <p:extLst>
      <p:ext uri="{BB962C8B-B14F-4D97-AF65-F5344CB8AC3E}">
        <p14:creationId xmlns:p14="http://schemas.microsoft.com/office/powerpoint/2010/main" val="56630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83AA-686B-4E5C-87AA-3DA038C7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Technical Debt </a:t>
            </a:r>
            <a:r>
              <a:rPr lang="en-US" dirty="0" err="1"/>
              <a:t>Cont</a:t>
            </a:r>
            <a:r>
              <a:rPr lang="en-US" dirty="0"/>
              <a:t>…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BEC-5DC2-4EAA-90C5-75CC8EAD0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data and relevant files is hyper dependent on code</a:t>
            </a:r>
          </a:p>
          <a:p>
            <a:r>
              <a:rPr lang="en-US" dirty="0"/>
              <a:t>System will be hard to move between computers</a:t>
            </a:r>
          </a:p>
          <a:p>
            <a:r>
              <a:rPr lang="en-US" dirty="0"/>
              <a:t>Report extract from </a:t>
            </a:r>
            <a:r>
              <a:rPr lang="en-US" dirty="0" err="1"/>
              <a:t>ExactMAX</a:t>
            </a:r>
            <a:r>
              <a:rPr lang="en-US" dirty="0"/>
              <a:t> is impossible to work with</a:t>
            </a:r>
          </a:p>
          <a:p>
            <a:r>
              <a:rPr lang="en-US" dirty="0"/>
              <a:t>Crystal reports wont intake a text file easily, serial number is being imported as a parameter from visual cut</a:t>
            </a:r>
          </a:p>
          <a:p>
            <a:pPr lvl="1"/>
            <a:r>
              <a:rPr lang="en-US" dirty="0"/>
              <a:t>Tried ODBC text file</a:t>
            </a:r>
          </a:p>
          <a:p>
            <a:r>
              <a:rPr lang="en-US" dirty="0"/>
              <a:t>Ensure Microsoft Word is installed</a:t>
            </a:r>
          </a:p>
          <a:p>
            <a:r>
              <a:rPr lang="en-US" dirty="0"/>
              <a:t>Install SQL Server 2019 for SQLCMD.EXE</a:t>
            </a:r>
          </a:p>
          <a:p>
            <a:r>
              <a:rPr lang="en-US" dirty="0"/>
              <a:t>Ensure file paths are updated when downloading from GitHub</a:t>
            </a:r>
          </a:p>
          <a:p>
            <a:r>
              <a:rPr lang="en-US" dirty="0"/>
              <a:t>Set paper printer to default to duplex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https://github.com/pixustechnologies/labelSerialNumberProject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2743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D817-068C-4ACB-AB8E-15DB12BF8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account details</a:t>
            </a:r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0A4C8-37A0-4B0E-828D-0461308EA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future use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2143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83C-C869-49B3-8CC0-01DB466F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account details</a:t>
            </a:r>
            <a:endParaRPr lang="fr-C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394CA0D-8AF8-4015-BDF1-9B9E94651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00387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7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5B7-B0E4-4DCD-94E1-B5885C5C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Label Serial Number Project is intended to streamline the printing document/label process for construction </a:t>
            </a:r>
            <a:r>
              <a:rPr lang="fr-CA" dirty="0"/>
              <a:t>by printing all documents/labels </a:t>
            </a:r>
            <a:r>
              <a:rPr lang="en-CA" dirty="0"/>
              <a:t>needed</a:t>
            </a:r>
            <a:r>
              <a:rPr lang="fr-CA" dirty="0"/>
              <a:t> at the time </a:t>
            </a:r>
            <a:r>
              <a:rPr lang="fr-CA" dirty="0" err="1"/>
              <a:t>when</a:t>
            </a:r>
            <a:r>
              <a:rPr lang="fr-CA" dirty="0"/>
              <a:t> the shop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scanned</a:t>
            </a:r>
            <a:endParaRPr lang="fr-CA" dirty="0"/>
          </a:p>
          <a:p>
            <a:r>
              <a:rPr lang="fr-CA" dirty="0"/>
              <a:t>The system </a:t>
            </a:r>
            <a:r>
              <a:rPr lang="fr-CA" dirty="0" err="1"/>
              <a:t>will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handle</a:t>
            </a:r>
            <a:r>
              <a:rPr lang="fr-CA" dirty="0"/>
              <a:t> serial </a:t>
            </a:r>
            <a:r>
              <a:rPr lang="fr-CA" dirty="0" err="1"/>
              <a:t>numbers</a:t>
            </a:r>
            <a:r>
              <a:rPr lang="fr-CA" dirty="0"/>
              <a:t>, and </a:t>
            </a:r>
            <a:r>
              <a:rPr lang="fr-CA" dirty="0" err="1"/>
              <a:t>automatically</a:t>
            </a:r>
            <a:r>
              <a:rPr lang="fr-CA" dirty="0"/>
              <a:t> update and reset the count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needed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serial </a:t>
            </a:r>
            <a:r>
              <a:rPr lang="fr-CA" dirty="0" err="1"/>
              <a:t>numbers</a:t>
            </a:r>
            <a:r>
              <a:rPr lang="fr-CA" dirty="0"/>
              <a:t> </a:t>
            </a:r>
            <a:r>
              <a:rPr lang="fr-CA" dirty="0" err="1"/>
              <a:t>given</a:t>
            </a:r>
            <a:r>
              <a:rPr lang="fr-CA" dirty="0"/>
              <a:t> out, the </a:t>
            </a:r>
            <a:r>
              <a:rPr lang="fr-CA" dirty="0" err="1"/>
              <a:t>week</a:t>
            </a:r>
            <a:r>
              <a:rPr lang="fr-CA" dirty="0"/>
              <a:t>, and the </a:t>
            </a:r>
            <a:r>
              <a:rPr lang="fr-CA" dirty="0" err="1"/>
              <a:t>year</a:t>
            </a:r>
            <a:endParaRPr lang="fr-CA" dirty="0"/>
          </a:p>
          <a:p>
            <a:r>
              <a:rPr lang="fr-CA" dirty="0"/>
              <a:t>The scanner </a:t>
            </a:r>
            <a:r>
              <a:rPr lang="fr-CA" dirty="0" err="1"/>
              <a:t>is</a:t>
            </a:r>
            <a:r>
              <a:rPr lang="fr-CA" dirty="0"/>
              <a:t> setup to </a:t>
            </a:r>
            <a:r>
              <a:rPr lang="fr-CA" dirty="0" err="1"/>
              <a:t>press</a:t>
            </a:r>
            <a:r>
              <a:rPr lang="fr-CA" dirty="0"/>
              <a:t> F9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in use,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will</a:t>
            </a:r>
            <a:r>
              <a:rPr lang="fr-CA" dirty="0"/>
              <a:t> trigger the program to start</a:t>
            </a:r>
          </a:p>
          <a:p>
            <a:pPr lvl="1"/>
            <a:r>
              <a:rPr lang="fr-CA" dirty="0"/>
              <a:t>A </a:t>
            </a:r>
            <a:r>
              <a:rPr lang="fr-CA" dirty="0" err="1"/>
              <a:t>manual</a:t>
            </a:r>
            <a:r>
              <a:rPr lang="fr-CA" dirty="0"/>
              <a:t> shop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print</a:t>
            </a:r>
            <a:r>
              <a:rPr lang="fr-CA" dirty="0"/>
              <a:t>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executed</a:t>
            </a:r>
            <a:r>
              <a:rPr lang="fr-CA" dirty="0"/>
              <a:t> by pressing F9, </a:t>
            </a:r>
            <a:r>
              <a:rPr lang="fr-CA" dirty="0" err="1"/>
              <a:t>typing</a:t>
            </a:r>
            <a:r>
              <a:rPr lang="fr-CA" dirty="0"/>
              <a:t> the shop </a:t>
            </a:r>
            <a:r>
              <a:rPr lang="fr-CA" dirty="0" err="1"/>
              <a:t>order</a:t>
            </a:r>
            <a:r>
              <a:rPr lang="fr-CA" dirty="0"/>
              <a:t> out, </a:t>
            </a:r>
            <a:r>
              <a:rPr lang="fr-CA" dirty="0" err="1"/>
              <a:t>then</a:t>
            </a:r>
            <a:r>
              <a:rPr lang="fr-CA" dirty="0"/>
              <a:t> pressing Enter/</a:t>
            </a:r>
            <a:r>
              <a:rPr lang="fr-CA" dirty="0" err="1"/>
              <a:t>Carriage</a:t>
            </a:r>
            <a:r>
              <a:rPr lang="fr-CA" dirty="0"/>
              <a:t> Return</a:t>
            </a:r>
          </a:p>
          <a:p>
            <a:r>
              <a:rPr lang="fr-CA" dirty="0"/>
              <a:t>Follow the instructions on the command prompt </a:t>
            </a:r>
            <a:r>
              <a:rPr lang="fr-CA" dirty="0" err="1"/>
              <a:t>window</a:t>
            </a:r>
            <a:r>
              <a:rPr lang="fr-CA" dirty="0"/>
              <a:t> to </a:t>
            </a:r>
            <a:r>
              <a:rPr lang="fr-CA" dirty="0" err="1"/>
              <a:t>print</a:t>
            </a:r>
            <a:r>
              <a:rPr lang="fr-CA" dirty="0"/>
              <a:t> the </a:t>
            </a:r>
            <a:r>
              <a:rPr lang="fr-CA" dirty="0" err="1"/>
              <a:t>desired</a:t>
            </a:r>
            <a:r>
              <a:rPr lang="fr-CA" dirty="0"/>
              <a:t> documents/labels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Label Outputs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80684-9FE0-4048-A5ED-EF994C7A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68" y="756901"/>
            <a:ext cx="3884101" cy="2591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669F8A-527F-43A1-AADA-32019767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369" y="641780"/>
            <a:ext cx="4243880" cy="2821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5BE1E-2B8D-4FCD-A437-74BE892E7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997" y="3424428"/>
            <a:ext cx="4610743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0F35F-1C4B-4BCD-B515-12E5818B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731" y="4623230"/>
            <a:ext cx="7335274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Serial Number List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1620A-CE92-46BA-B5C2-80B0E1BC7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1" y="757045"/>
            <a:ext cx="6997367" cy="5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Quality Assurance Inspection Sheet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A0B0C-2FE7-49AF-9AD6-3D61DC2C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01" y="0"/>
            <a:ext cx="5297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FA2-AD09-48E5-B249-635CC859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new Label Serial Number System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5B7-B0E4-4DCD-94E1-B5885C5C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Programs:</a:t>
            </a:r>
          </a:p>
          <a:p>
            <a:pPr lvl="1"/>
            <a:r>
              <a:rPr lang="en-US" sz="2000" dirty="0" err="1"/>
              <a:t>AutoHotkey</a:t>
            </a:r>
            <a:endParaRPr lang="en-US" sz="2000" dirty="0"/>
          </a:p>
          <a:p>
            <a:pPr lvl="1"/>
            <a:r>
              <a:rPr lang="en-US" sz="2000" dirty="0"/>
              <a:t>Command prompt window </a:t>
            </a:r>
          </a:p>
          <a:p>
            <a:pPr lvl="1"/>
            <a:r>
              <a:rPr lang="en-US" sz="2000" dirty="0"/>
              <a:t>Visual CUT</a:t>
            </a:r>
          </a:p>
          <a:p>
            <a:pPr lvl="1"/>
            <a:r>
              <a:rPr lang="en-US" sz="2000" dirty="0"/>
              <a:t>Adobe Acrobat</a:t>
            </a:r>
          </a:p>
          <a:p>
            <a:pPr lvl="1"/>
            <a:r>
              <a:rPr lang="en-US" sz="2000" dirty="0"/>
              <a:t>Microsoft Word</a:t>
            </a:r>
          </a:p>
          <a:p>
            <a:pPr lvl="1"/>
            <a:r>
              <a:rPr lang="en-US" sz="2000" dirty="0"/>
              <a:t>Task Schedular</a:t>
            </a:r>
          </a:p>
          <a:p>
            <a:pPr lvl="1"/>
            <a:r>
              <a:rPr lang="en-US" sz="2000" dirty="0"/>
              <a:t>SQL</a:t>
            </a:r>
            <a:endParaRPr lang="fr-CA" sz="2000" dirty="0"/>
          </a:p>
          <a:p>
            <a:r>
              <a:rPr lang="en-US" sz="2200" dirty="0"/>
              <a:t>The user generally only has to worry about the command prompt window, and it’s parameters</a:t>
            </a:r>
            <a:endParaRPr lang="fr-CA" sz="2200" dirty="0"/>
          </a:p>
        </p:txBody>
      </p:sp>
    </p:spTree>
    <p:extLst>
      <p:ext uri="{BB962C8B-B14F-4D97-AF65-F5344CB8AC3E}">
        <p14:creationId xmlns:p14="http://schemas.microsoft.com/office/powerpoint/2010/main" val="350352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12C-079A-499A-8094-BEB67BEA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AutoHotkey</a:t>
            </a:r>
            <a:r>
              <a:rPr lang="en-US" dirty="0"/>
              <a:t> Running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9A18B-9299-4AD4-AF09-AAA8C675F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Ensure </a:t>
            </a:r>
            <a:r>
              <a:rPr lang="en-US" dirty="0" err="1"/>
              <a:t>AutoHotkey</a:t>
            </a:r>
            <a:r>
              <a:rPr lang="en-US" dirty="0"/>
              <a:t> is running, otherwise the program will not boot up when scanned</a:t>
            </a:r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0F9D6-F365-4576-B882-DFF02B8C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712" y="1292270"/>
            <a:ext cx="7896894" cy="44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 Stage 1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833E8-6340-4BCD-98B8-C8B935B3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41" y="1381711"/>
            <a:ext cx="8228457" cy="427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9D2D-801C-4EE8-A452-FEEBAB97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Printing Stage 2</a:t>
            </a:r>
            <a:endParaRPr lang="fr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C9579-17E8-4B90-A0AC-8E6A0551F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5F72-E859-4CC5-B874-43111899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99" y="1316168"/>
            <a:ext cx="8079931" cy="42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6608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1785</TotalTime>
  <Words>867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Corbel</vt:lpstr>
      <vt:lpstr>Wingdings 2</vt:lpstr>
      <vt:lpstr>Frame</vt:lpstr>
      <vt:lpstr>Label + Serial Number Change</vt:lpstr>
      <vt:lpstr>Overview</vt:lpstr>
      <vt:lpstr>Example Label Outputs</vt:lpstr>
      <vt:lpstr>New Serial Number List</vt:lpstr>
      <vt:lpstr>New Quality Assurance Inspection Sheet</vt:lpstr>
      <vt:lpstr>How to Use the new Label Serial Number System</vt:lpstr>
      <vt:lpstr>AutoHotkey Running</vt:lpstr>
      <vt:lpstr>Post Printing Stage 1</vt:lpstr>
      <vt:lpstr>Post Printing Stage 2</vt:lpstr>
      <vt:lpstr>Trouble-shooting</vt:lpstr>
      <vt:lpstr>Reoccurring Programs</vt:lpstr>
      <vt:lpstr>Program Hierarchy     </vt:lpstr>
      <vt:lpstr>Windows Task Scheduler </vt:lpstr>
      <vt:lpstr>Technical Debt</vt:lpstr>
      <vt:lpstr>Technical Debt Cont…</vt:lpstr>
      <vt:lpstr>GitHub account details</vt:lpstr>
      <vt:lpstr>GitHub account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 + Serial Number Change</dc:title>
  <dc:creator>Jacob W Scott</dc:creator>
  <cp:lastModifiedBy>Jacob W Scott</cp:lastModifiedBy>
  <cp:revision>35</cp:revision>
  <dcterms:created xsi:type="dcterms:W3CDTF">2021-09-03T13:33:34Z</dcterms:created>
  <dcterms:modified xsi:type="dcterms:W3CDTF">2021-09-30T20:50:49Z</dcterms:modified>
</cp:coreProperties>
</file>