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65" r:id="rId9"/>
    <p:sldId id="272" r:id="rId10"/>
    <p:sldId id="273" r:id="rId11"/>
    <p:sldId id="274" r:id="rId12"/>
    <p:sldId id="276" r:id="rId13"/>
    <p:sldId id="271" r:id="rId14"/>
    <p:sldId id="259" r:id="rId15"/>
    <p:sldId id="260" r:id="rId16"/>
    <p:sldId id="261" r:id="rId17"/>
    <p:sldId id="264" r:id="rId18"/>
    <p:sldId id="26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printLabelsv2.bat</a:t>
          </a:r>
          <a:br>
            <a:rPr lang="en-US" dirty="0"/>
          </a:br>
          <a:r>
            <a:rPr lang="en-US" dirty="0"/>
            <a:t>+X .</a:t>
          </a:r>
          <a:r>
            <a:rPr lang="en-US" dirty="0" err="1"/>
            <a:t>rpt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SNCount.txt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br>
            <a:rPr lang="en-US" dirty="0"/>
          </a:br>
          <a:r>
            <a:rPr lang="en-US" dirty="0"/>
            <a:t>+2 .</a:t>
          </a:r>
          <a:r>
            <a:rPr lang="en-US" dirty="0" err="1"/>
            <a:t>rpt</a:t>
          </a:r>
          <a:r>
            <a:rPr lang="en-US" dirty="0"/>
            <a:t> +.docx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F5DB1430-E849-4A67-BCD3-028245B3E3AF}">
      <dgm:prSet/>
      <dgm:spPr/>
      <dgm:t>
        <a:bodyPr/>
        <a:lstStyle/>
        <a:p>
          <a:r>
            <a:rPr lang="en-US" dirty="0"/>
            <a:t>printQA.bat</a:t>
          </a:r>
          <a:br>
            <a:rPr lang="en-US" dirty="0"/>
          </a:br>
          <a:r>
            <a:rPr lang="en-US" dirty="0"/>
            <a:t>+1 .</a:t>
          </a:r>
          <a:r>
            <a:rPr lang="en-US" dirty="0" err="1"/>
            <a:t>rpt</a:t>
          </a:r>
          <a:endParaRPr lang="fr-CA" dirty="0"/>
        </a:p>
      </dgm:t>
    </dgm:pt>
    <dgm:pt modelId="{81654E97-7E1A-468A-A4BE-C1A2E807DAF9}" type="parTrans" cxnId="{24BCCF1F-FFF9-4C1B-B9E2-4C62A543ED60}">
      <dgm:prSet/>
      <dgm:spPr/>
      <dgm:t>
        <a:bodyPr/>
        <a:lstStyle/>
        <a:p>
          <a:endParaRPr lang="fr-CA"/>
        </a:p>
      </dgm:t>
    </dgm:pt>
    <dgm:pt modelId="{A6D5F59C-E942-459D-80CB-B31DCD4E71B4}" type="sibTrans" cxnId="{24BCCF1F-FFF9-4C1B-B9E2-4C62A543ED60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7AA25F1C-51B2-49BF-8201-0652CE559B21}" type="pres">
      <dgm:prSet presAssocID="{81654E97-7E1A-468A-A4BE-C1A2E807DAF9}" presName="Name37" presStyleLbl="parChTrans1D3" presStyleIdx="0" presStyleCnt="5"/>
      <dgm:spPr/>
    </dgm:pt>
    <dgm:pt modelId="{894F9E9B-7055-4E66-AF59-07013E419A5C}" type="pres">
      <dgm:prSet presAssocID="{F5DB1430-E849-4A67-BCD3-028245B3E3AF}" presName="hierRoot2" presStyleCnt="0">
        <dgm:presLayoutVars>
          <dgm:hierBranch val="init"/>
        </dgm:presLayoutVars>
      </dgm:prSet>
      <dgm:spPr/>
    </dgm:pt>
    <dgm:pt modelId="{64A91C8C-0772-45D6-AD00-72AAAD91D341}" type="pres">
      <dgm:prSet presAssocID="{F5DB1430-E849-4A67-BCD3-028245B3E3AF}" presName="rootComposite" presStyleCnt="0"/>
      <dgm:spPr/>
    </dgm:pt>
    <dgm:pt modelId="{D9BAE0A2-1877-42BD-82CF-B647EA24D564}" type="pres">
      <dgm:prSet presAssocID="{F5DB1430-E849-4A67-BCD3-028245B3E3AF}" presName="rootText" presStyleLbl="node3" presStyleIdx="0" presStyleCnt="4">
        <dgm:presLayoutVars>
          <dgm:chPref val="3"/>
        </dgm:presLayoutVars>
      </dgm:prSet>
      <dgm:spPr/>
    </dgm:pt>
    <dgm:pt modelId="{9C9D2984-BB26-459C-A377-46B76EC7C1DE}" type="pres">
      <dgm:prSet presAssocID="{F5DB1430-E849-4A67-BCD3-028245B3E3AF}" presName="rootConnector" presStyleLbl="node3" presStyleIdx="0" presStyleCnt="4"/>
      <dgm:spPr/>
    </dgm:pt>
    <dgm:pt modelId="{4F0C3D8D-71C6-41BD-B747-4B9907999B97}" type="pres">
      <dgm:prSet presAssocID="{F5DB1430-E849-4A67-BCD3-028245B3E3AF}" presName="hierChild4" presStyleCnt="0"/>
      <dgm:spPr/>
    </dgm:pt>
    <dgm:pt modelId="{D22ADF25-2909-4CC0-991A-22958AA2A3E1}" type="pres">
      <dgm:prSet presAssocID="{F5DB1430-E849-4A67-BCD3-028245B3E3AF}" presName="hierChild5" presStyleCnt="0"/>
      <dgm:spPr/>
    </dgm:pt>
    <dgm:pt modelId="{CA698B96-2FDD-477F-82FD-3398AEE00C53}" type="pres">
      <dgm:prSet presAssocID="{E91B2509-2172-40BF-92BF-95C71C842B9D}" presName="Name37" presStyleLbl="parChTrans1D3" presStyleIdx="1" presStyleCnt="5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1" presStyleCnt="4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1" presStyleCnt="4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2" presStyleCnt="5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2" presStyleCnt="4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2" presStyleCnt="4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36F9C691-4B50-4159-9F42-B35EF32A6B44}" type="pres">
      <dgm:prSet presAssocID="{F92BA4C8-D8E7-4F76-9AE8-619682ED5A87}" presName="Name37" presStyleLbl="parChTrans1D3" presStyleIdx="3" presStyleCnt="5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3" presStyleCnt="4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3" presStyleCnt="4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4" presStyleCnt="5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24BCCF1F-FFF9-4C1B-B9E2-4C62A543ED60}" srcId="{B11103E8-CD81-40BE-B579-4FCAB035D7D0}" destId="{F5DB1430-E849-4A67-BCD3-028245B3E3AF}" srcOrd="0" destOrd="0" parTransId="{81654E97-7E1A-468A-A4BE-C1A2E807DAF9}" sibTransId="{A6D5F59C-E942-459D-80CB-B31DCD4E71B4}"/>
    <dgm:cxn modelId="{0DCC2624-50E3-4C52-80D0-315ACC848C55}" type="presOf" srcId="{F5DB1430-E849-4A67-BCD3-028245B3E3AF}" destId="{D9BAE0A2-1877-42BD-82CF-B647EA24D564}" srcOrd="0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6DEE571-1D10-4A28-9146-2F3255577C1A}" srcId="{B11103E8-CD81-40BE-B579-4FCAB035D7D0}" destId="{C1DA3676-0503-49EC-84DF-0840E579CFEF}" srcOrd="1" destOrd="0" parTransId="{E91B2509-2172-40BF-92BF-95C71C842B9D}" sibTransId="{249178E8-CF68-4256-8FB4-C392210D1F0F}"/>
    <dgm:cxn modelId="{D5E8E472-60FB-435C-B4CD-89210B28C73E}" type="presOf" srcId="{F5DB1430-E849-4A67-BCD3-028245B3E3AF}" destId="{9C9D2984-BB26-459C-A377-46B76EC7C1DE}" srcOrd="1" destOrd="0" presId="urn:microsoft.com/office/officeart/2005/8/layout/orgChart1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2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E0389BBD-FCE5-4819-9866-02E43026D3E1}" type="presOf" srcId="{81654E97-7E1A-468A-A4BE-C1A2E807DAF9}" destId="{7AA25F1C-51B2-49BF-8201-0652CE559B21}" srcOrd="0" destOrd="0" presId="urn:microsoft.com/office/officeart/2005/8/layout/orgChart1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3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D6E8D670-259B-42A4-BCE6-53578731C465}" type="presParOf" srcId="{DF366C04-0EC9-45EA-9E59-CA10E9616C42}" destId="{7AA25F1C-51B2-49BF-8201-0652CE559B21}" srcOrd="0" destOrd="0" presId="urn:microsoft.com/office/officeart/2005/8/layout/orgChart1"/>
    <dgm:cxn modelId="{0A28B2D8-121D-43A5-BCED-02D1126D8ECD}" type="presParOf" srcId="{DF366C04-0EC9-45EA-9E59-CA10E9616C42}" destId="{894F9E9B-7055-4E66-AF59-07013E419A5C}" srcOrd="1" destOrd="0" presId="urn:microsoft.com/office/officeart/2005/8/layout/orgChart1"/>
    <dgm:cxn modelId="{0EFC4EE9-B180-45BA-9C6D-520C4FDA94BD}" type="presParOf" srcId="{894F9E9B-7055-4E66-AF59-07013E419A5C}" destId="{64A91C8C-0772-45D6-AD00-72AAAD91D341}" srcOrd="0" destOrd="0" presId="urn:microsoft.com/office/officeart/2005/8/layout/orgChart1"/>
    <dgm:cxn modelId="{36C12D48-0F64-40C4-ACFE-4CAC2A20BCE4}" type="presParOf" srcId="{64A91C8C-0772-45D6-AD00-72AAAD91D341}" destId="{D9BAE0A2-1877-42BD-82CF-B647EA24D564}" srcOrd="0" destOrd="0" presId="urn:microsoft.com/office/officeart/2005/8/layout/orgChart1"/>
    <dgm:cxn modelId="{8CF7389B-F0D8-4D38-AC82-EB15337FFAE6}" type="presParOf" srcId="{64A91C8C-0772-45D6-AD00-72AAAD91D341}" destId="{9C9D2984-BB26-459C-A377-46B76EC7C1DE}" srcOrd="1" destOrd="0" presId="urn:microsoft.com/office/officeart/2005/8/layout/orgChart1"/>
    <dgm:cxn modelId="{9329315E-7D0F-412B-AA0D-E37B06E9D363}" type="presParOf" srcId="{894F9E9B-7055-4E66-AF59-07013E419A5C}" destId="{4F0C3D8D-71C6-41BD-B747-4B9907999B97}" srcOrd="1" destOrd="0" presId="urn:microsoft.com/office/officeart/2005/8/layout/orgChart1"/>
    <dgm:cxn modelId="{D06D888F-344F-4421-B56E-23D74ED2E484}" type="presParOf" srcId="{894F9E9B-7055-4E66-AF59-07013E419A5C}" destId="{D22ADF25-2909-4CC0-991A-22958AA2A3E1}" srcOrd="2" destOrd="0" presId="urn:microsoft.com/office/officeart/2005/8/layout/orgChart1"/>
    <dgm:cxn modelId="{47795B8E-899B-4008-AFF6-5AB37A7C4623}" type="presParOf" srcId="{DF366C04-0EC9-45EA-9E59-CA10E9616C42}" destId="{CA698B96-2FDD-477F-82FD-3398AEE00C53}" srcOrd="2" destOrd="0" presId="urn:microsoft.com/office/officeart/2005/8/layout/orgChart1"/>
    <dgm:cxn modelId="{38A4F6E3-6062-49FF-8CE3-A36E981CB9B6}" type="presParOf" srcId="{DF366C04-0EC9-45EA-9E59-CA10E9616C42}" destId="{473DEF0C-42E2-4A50-856D-1F839CCF32C4}" srcOrd="3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4" destOrd="0" presId="urn:microsoft.com/office/officeart/2005/8/layout/orgChart1"/>
    <dgm:cxn modelId="{ADFEA9A2-0CD0-4DF8-9AF5-3CC0055F91EE}" type="presParOf" srcId="{DF366C04-0EC9-45EA-9E59-CA10E9616C42}" destId="{9942EE3E-75B3-40C5-9515-14C899144BE6}" srcOrd="5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9198E430-4E3B-4BE6-B09D-89FA0286C30C}" type="presParOf" srcId="{DF366C04-0EC9-45EA-9E59-CA10E9616C42}" destId="{36F9C691-4B50-4159-9F42-B35EF32A6B44}" srcOrd="6" destOrd="0" presId="urn:microsoft.com/office/officeart/2005/8/layout/orgChart1"/>
    <dgm:cxn modelId="{2B36E909-34B6-4C95-8761-53C7FC7080B9}" type="presParOf" srcId="{DF366C04-0EC9-45EA-9E59-CA10E9616C42}" destId="{312C63B7-2356-4591-A8D8-CB4355394DE3}" srcOrd="7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 err="1"/>
            <a:t>AutoHotkey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C++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B57B53FC-BA80-43F5-8BFD-BFDA766C6A11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748A62F1-9E1F-4E59-9C99-6F74DF7342F2}" type="parTrans" cxnId="{F9290C9F-4651-40A6-81AD-559983C15917}">
      <dgm:prSet/>
      <dgm:spPr/>
      <dgm:t>
        <a:bodyPr/>
        <a:lstStyle/>
        <a:p>
          <a:endParaRPr lang="fr-CA"/>
        </a:p>
      </dgm:t>
    </dgm:pt>
    <dgm:pt modelId="{35AE9356-62C2-4EC8-8CC1-A8FEBFEA810C}" type="sibTrans" cxnId="{F9290C9F-4651-40A6-81AD-559983C15917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0005035F-079F-4B75-ABD6-B002A5196E47}" type="pres">
      <dgm:prSet presAssocID="{748A62F1-9E1F-4E59-9C99-6F74DF7342F2}" presName="Name37" presStyleLbl="parChTrans1D3" presStyleIdx="0" presStyleCnt="5"/>
      <dgm:spPr/>
    </dgm:pt>
    <dgm:pt modelId="{55AB1897-0390-4635-936C-27B14BC5B00B}" type="pres">
      <dgm:prSet presAssocID="{B57B53FC-BA80-43F5-8BFD-BFDA766C6A11}" presName="hierRoot2" presStyleCnt="0">
        <dgm:presLayoutVars>
          <dgm:hierBranch val="init"/>
        </dgm:presLayoutVars>
      </dgm:prSet>
      <dgm:spPr/>
    </dgm:pt>
    <dgm:pt modelId="{8420F2E2-BE5B-447D-9336-1030D00BA86A}" type="pres">
      <dgm:prSet presAssocID="{B57B53FC-BA80-43F5-8BFD-BFDA766C6A11}" presName="rootComposite" presStyleCnt="0"/>
      <dgm:spPr/>
    </dgm:pt>
    <dgm:pt modelId="{274844C8-7C70-4042-B00B-72F04A850BBB}" type="pres">
      <dgm:prSet presAssocID="{B57B53FC-BA80-43F5-8BFD-BFDA766C6A11}" presName="rootText" presStyleLbl="node3" presStyleIdx="0" presStyleCnt="4">
        <dgm:presLayoutVars>
          <dgm:chPref val="3"/>
        </dgm:presLayoutVars>
      </dgm:prSet>
      <dgm:spPr/>
    </dgm:pt>
    <dgm:pt modelId="{C6295594-85CF-4A7C-A987-898CD9118F8F}" type="pres">
      <dgm:prSet presAssocID="{B57B53FC-BA80-43F5-8BFD-BFDA766C6A11}" presName="rootConnector" presStyleLbl="node3" presStyleIdx="0" presStyleCnt="4"/>
      <dgm:spPr/>
    </dgm:pt>
    <dgm:pt modelId="{41BCDDF8-A21E-4677-B9B6-40659F8F9DA5}" type="pres">
      <dgm:prSet presAssocID="{B57B53FC-BA80-43F5-8BFD-BFDA766C6A11}" presName="hierChild4" presStyleCnt="0"/>
      <dgm:spPr/>
    </dgm:pt>
    <dgm:pt modelId="{553F3CBA-41EA-4D55-87A1-A861E50F3AD8}" type="pres">
      <dgm:prSet presAssocID="{B57B53FC-BA80-43F5-8BFD-BFDA766C6A11}" presName="hierChild5" presStyleCnt="0"/>
      <dgm:spPr/>
    </dgm:pt>
    <dgm:pt modelId="{CA698B96-2FDD-477F-82FD-3398AEE00C53}" type="pres">
      <dgm:prSet presAssocID="{E91B2509-2172-40BF-92BF-95C71C842B9D}" presName="Name37" presStyleLbl="parChTrans1D3" presStyleIdx="1" presStyleCnt="5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1" presStyleCnt="4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1" presStyleCnt="4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2" presStyleCnt="5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2" presStyleCnt="4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2" presStyleCnt="4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36F9C691-4B50-4159-9F42-B35EF32A6B44}" type="pres">
      <dgm:prSet presAssocID="{F92BA4C8-D8E7-4F76-9AE8-619682ED5A87}" presName="Name37" presStyleLbl="parChTrans1D3" presStyleIdx="3" presStyleCnt="5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3" presStyleCnt="4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3" presStyleCnt="4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4" presStyleCnt="5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07C4C81D-047D-49F7-A9C2-B8D6AD011FF5}" type="presOf" srcId="{B57B53FC-BA80-43F5-8BFD-BFDA766C6A11}" destId="{C6295594-85CF-4A7C-A987-898CD9118F8F}" srcOrd="1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B3B7C34C-665A-4C62-9284-D4043D11C43C}" type="presOf" srcId="{B57B53FC-BA80-43F5-8BFD-BFDA766C6A11}" destId="{274844C8-7C70-4042-B00B-72F04A850BBB}" srcOrd="0" destOrd="0" presId="urn:microsoft.com/office/officeart/2005/8/layout/orgChart1"/>
    <dgm:cxn modelId="{56DEE571-1D10-4A28-9146-2F3255577C1A}" srcId="{B11103E8-CD81-40BE-B579-4FCAB035D7D0}" destId="{C1DA3676-0503-49EC-84DF-0840E579CFEF}" srcOrd="1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2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9AB7DF9B-E530-4833-82D0-B8CABF142619}" type="presOf" srcId="{748A62F1-9E1F-4E59-9C99-6F74DF7342F2}" destId="{0005035F-079F-4B75-ABD6-B002A5196E47}" srcOrd="0" destOrd="0" presId="urn:microsoft.com/office/officeart/2005/8/layout/orgChart1"/>
    <dgm:cxn modelId="{F9290C9F-4651-40A6-81AD-559983C15917}" srcId="{B11103E8-CD81-40BE-B579-4FCAB035D7D0}" destId="{B57B53FC-BA80-43F5-8BFD-BFDA766C6A11}" srcOrd="0" destOrd="0" parTransId="{748A62F1-9E1F-4E59-9C99-6F74DF7342F2}" sibTransId="{35AE9356-62C2-4EC8-8CC1-A8FEBFEA810C}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3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55335E89-7589-4204-9326-98F4167FFF65}" type="presParOf" srcId="{DF366C04-0EC9-45EA-9E59-CA10E9616C42}" destId="{0005035F-079F-4B75-ABD6-B002A5196E47}" srcOrd="0" destOrd="0" presId="urn:microsoft.com/office/officeart/2005/8/layout/orgChart1"/>
    <dgm:cxn modelId="{D1E6969B-FC86-4EB6-8375-5659200CD2C1}" type="presParOf" srcId="{DF366C04-0EC9-45EA-9E59-CA10E9616C42}" destId="{55AB1897-0390-4635-936C-27B14BC5B00B}" srcOrd="1" destOrd="0" presId="urn:microsoft.com/office/officeart/2005/8/layout/orgChart1"/>
    <dgm:cxn modelId="{A2A53E50-9F06-437E-8868-E47D482B038D}" type="presParOf" srcId="{55AB1897-0390-4635-936C-27B14BC5B00B}" destId="{8420F2E2-BE5B-447D-9336-1030D00BA86A}" srcOrd="0" destOrd="0" presId="urn:microsoft.com/office/officeart/2005/8/layout/orgChart1"/>
    <dgm:cxn modelId="{D0A63B9A-B39D-4F41-924B-E2BA627FB6DD}" type="presParOf" srcId="{8420F2E2-BE5B-447D-9336-1030D00BA86A}" destId="{274844C8-7C70-4042-B00B-72F04A850BBB}" srcOrd="0" destOrd="0" presId="urn:microsoft.com/office/officeart/2005/8/layout/orgChart1"/>
    <dgm:cxn modelId="{388A0E14-3F13-4B10-8EED-31FE4F63DBCA}" type="presParOf" srcId="{8420F2E2-BE5B-447D-9336-1030D00BA86A}" destId="{C6295594-85CF-4A7C-A987-898CD9118F8F}" srcOrd="1" destOrd="0" presId="urn:microsoft.com/office/officeart/2005/8/layout/orgChart1"/>
    <dgm:cxn modelId="{A1D52469-0CE5-445A-9188-EC4A6264F17D}" type="presParOf" srcId="{55AB1897-0390-4635-936C-27B14BC5B00B}" destId="{41BCDDF8-A21E-4677-B9B6-40659F8F9DA5}" srcOrd="1" destOrd="0" presId="urn:microsoft.com/office/officeart/2005/8/layout/orgChart1"/>
    <dgm:cxn modelId="{60C029D6-EE14-4DCA-A015-15530E0B6E2A}" type="presParOf" srcId="{55AB1897-0390-4635-936C-27B14BC5B00B}" destId="{553F3CBA-41EA-4D55-87A1-A861E50F3AD8}" srcOrd="2" destOrd="0" presId="urn:microsoft.com/office/officeart/2005/8/layout/orgChart1"/>
    <dgm:cxn modelId="{47795B8E-899B-4008-AFF6-5AB37A7C4623}" type="presParOf" srcId="{DF366C04-0EC9-45EA-9E59-CA10E9616C42}" destId="{CA698B96-2FDD-477F-82FD-3398AEE00C53}" srcOrd="2" destOrd="0" presId="urn:microsoft.com/office/officeart/2005/8/layout/orgChart1"/>
    <dgm:cxn modelId="{38A4F6E3-6062-49FF-8CE3-A36E981CB9B6}" type="presParOf" srcId="{DF366C04-0EC9-45EA-9E59-CA10E9616C42}" destId="{473DEF0C-42E2-4A50-856D-1F839CCF32C4}" srcOrd="3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4" destOrd="0" presId="urn:microsoft.com/office/officeart/2005/8/layout/orgChart1"/>
    <dgm:cxn modelId="{ADFEA9A2-0CD0-4DF8-9AF5-3CC0055F91EE}" type="presParOf" srcId="{DF366C04-0EC9-45EA-9E59-CA10E9616C42}" destId="{9942EE3E-75B3-40C5-9515-14C899144BE6}" srcOrd="5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9198E430-4E3B-4BE6-B09D-89FA0286C30C}" type="presParOf" srcId="{DF366C04-0EC9-45EA-9E59-CA10E9616C42}" destId="{36F9C691-4B50-4159-9F42-B35EF32A6B44}" srcOrd="6" destOrd="0" presId="urn:microsoft.com/office/officeart/2005/8/layout/orgChart1"/>
    <dgm:cxn modelId="{2B36E909-34B6-4C95-8761-53C7FC7080B9}" type="presParOf" srcId="{DF366C04-0EC9-45EA-9E59-CA10E9616C42}" destId="{312C63B7-2356-4591-A8D8-CB4355394DE3}" srcOrd="7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             – </a:t>
          </a:r>
          <a:r>
            <a:rPr lang="en-US" dirty="0" err="1"/>
            <a:t>c++</a:t>
          </a:r>
          <a:endParaRPr lang="en-US" dirty="0"/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post SQL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30E478D6-7D25-440C-A1FD-6464675C06FB}" type="pres">
      <dgm:prSet presAssocID="{099330CB-DC5C-40B6-B94C-B2D1E2777A7E}" presName="Name0" presStyleCnt="0">
        <dgm:presLayoutVars>
          <dgm:dir/>
          <dgm:animLvl val="lvl"/>
          <dgm:resizeHandles val="exact"/>
        </dgm:presLayoutVars>
      </dgm:prSet>
      <dgm:spPr/>
    </dgm:pt>
    <dgm:pt modelId="{15DA41AD-3C54-4745-8BEF-A43233FA8DA1}" type="pres">
      <dgm:prSet presAssocID="{B51917D1-B714-46B1-BD0D-FFEBAD32CABC}" presName="Name8" presStyleCnt="0"/>
      <dgm:spPr/>
    </dgm:pt>
    <dgm:pt modelId="{276C95A9-E944-41DD-AFF1-5C84A6F3FB50}" type="pres">
      <dgm:prSet presAssocID="{B51917D1-B714-46B1-BD0D-FFEBAD32CABC}" presName="level" presStyleLbl="node1" presStyleIdx="0" presStyleCnt="3">
        <dgm:presLayoutVars>
          <dgm:chMax val="1"/>
          <dgm:bulletEnabled val="1"/>
        </dgm:presLayoutVars>
      </dgm:prSet>
      <dgm:spPr/>
    </dgm:pt>
    <dgm:pt modelId="{E5210DAE-A0DE-4C47-931A-92D759D548BA}" type="pres">
      <dgm:prSet presAssocID="{B51917D1-B714-46B1-BD0D-FFEBAD32CA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A55EAC-8D70-4E59-9D36-96AD12348577}" type="pres">
      <dgm:prSet presAssocID="{2AD1095D-7CD1-4B9B-B5B9-3B5A8AA8B83A}" presName="Name8" presStyleCnt="0"/>
      <dgm:spPr/>
    </dgm:pt>
    <dgm:pt modelId="{64D8E862-986F-4F97-A0B9-453FD5B8BAEA}" type="pres">
      <dgm:prSet presAssocID="{2AD1095D-7CD1-4B9B-B5B9-3B5A8AA8B83A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4D5254-F750-4C11-AF1E-EBC7A656D589}" type="pres">
      <dgm:prSet presAssocID="{2AD1095D-7CD1-4B9B-B5B9-3B5A8AA8B8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EBE856-E91C-4DC0-94FF-F55665424125}" type="pres">
      <dgm:prSet presAssocID="{2663903B-5417-4B22-BD41-1B1063122D30}" presName="Name8" presStyleCnt="0"/>
      <dgm:spPr/>
    </dgm:pt>
    <dgm:pt modelId="{026057EE-510F-4FC3-B5BC-BFED1AD3F4EF}" type="pres">
      <dgm:prSet presAssocID="{2663903B-5417-4B22-BD41-1B1063122D30}" presName="level" presStyleLbl="node1" presStyleIdx="2" presStyleCnt="3">
        <dgm:presLayoutVars>
          <dgm:chMax val="1"/>
          <dgm:bulletEnabled val="1"/>
        </dgm:presLayoutVars>
      </dgm:prSet>
      <dgm:spPr/>
    </dgm:pt>
    <dgm:pt modelId="{8387BB73-B532-4ABB-8EB6-8A1C49F9AD55}" type="pres">
      <dgm:prSet presAssocID="{2663903B-5417-4B22-BD41-1B1063122D3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96F9A01-4D90-49CA-8171-697E172A7F7B}" type="presOf" srcId="{2AD1095D-7CD1-4B9B-B5B9-3B5A8AA8B83A}" destId="{64D8E862-986F-4F97-A0B9-453FD5B8BAEA}" srcOrd="0" destOrd="0" presId="urn:microsoft.com/office/officeart/2005/8/layout/pyramid1"/>
    <dgm:cxn modelId="{BC230A0A-F321-4D1C-BA98-DD8118EFBD6A}" type="presOf" srcId="{B51917D1-B714-46B1-BD0D-FFEBAD32CABC}" destId="{276C95A9-E944-41DD-AFF1-5C84A6F3FB50}" srcOrd="0" destOrd="0" presId="urn:microsoft.com/office/officeart/2005/8/layout/pyramid1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A3C5767A-7C59-44BB-88A9-00A63D7AF98C}" type="presOf" srcId="{B51917D1-B714-46B1-BD0D-FFEBAD32CABC}" destId="{E5210DAE-A0DE-4C47-931A-92D759D548BA}" srcOrd="1" destOrd="0" presId="urn:microsoft.com/office/officeart/2005/8/layout/pyramid1"/>
    <dgm:cxn modelId="{BBBDFF8B-ABC2-4BAD-A36C-05926A5154AB}" type="presOf" srcId="{2663903B-5417-4B22-BD41-1B1063122D30}" destId="{8387BB73-B532-4ABB-8EB6-8A1C49F9AD55}" srcOrd="1" destOrd="0" presId="urn:microsoft.com/office/officeart/2005/8/layout/pyramid1"/>
    <dgm:cxn modelId="{ACA28E94-17C9-4668-ADDF-E21C320240D5}" type="presOf" srcId="{099330CB-DC5C-40B6-B94C-B2D1E2777A7E}" destId="{30E478D6-7D25-440C-A1FD-6464675C06FB}" srcOrd="0" destOrd="0" presId="urn:microsoft.com/office/officeart/2005/8/layout/pyramid1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4FD94BD9-16A3-4C8A-B4FD-5FB3EB53EEEF}" type="presOf" srcId="{2663903B-5417-4B22-BD41-1B1063122D30}" destId="{026057EE-510F-4FC3-B5BC-BFED1AD3F4EF}" srcOrd="0" destOrd="0" presId="urn:microsoft.com/office/officeart/2005/8/layout/pyramid1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2CDB56FF-12BC-4D51-83D4-09402481DADB}" type="presOf" srcId="{2AD1095D-7CD1-4B9B-B5B9-3B5A8AA8B83A}" destId="{1B4D5254-F750-4C11-AF1E-EBC7A656D589}" srcOrd="1" destOrd="0" presId="urn:microsoft.com/office/officeart/2005/8/layout/pyramid1"/>
    <dgm:cxn modelId="{1F7096C8-246F-43FE-A053-1FBD8BFD6C9F}" type="presParOf" srcId="{30E478D6-7D25-440C-A1FD-6464675C06FB}" destId="{15DA41AD-3C54-4745-8BEF-A43233FA8DA1}" srcOrd="0" destOrd="0" presId="urn:microsoft.com/office/officeart/2005/8/layout/pyramid1"/>
    <dgm:cxn modelId="{7BEE6123-5931-4208-B855-79E8FDAEB0B2}" type="presParOf" srcId="{15DA41AD-3C54-4745-8BEF-A43233FA8DA1}" destId="{276C95A9-E944-41DD-AFF1-5C84A6F3FB50}" srcOrd="0" destOrd="0" presId="urn:microsoft.com/office/officeart/2005/8/layout/pyramid1"/>
    <dgm:cxn modelId="{0AD14494-43F1-44F2-BAFB-9B2410DA7A49}" type="presParOf" srcId="{15DA41AD-3C54-4745-8BEF-A43233FA8DA1}" destId="{E5210DAE-A0DE-4C47-931A-92D759D548BA}" srcOrd="1" destOrd="0" presId="urn:microsoft.com/office/officeart/2005/8/layout/pyramid1"/>
    <dgm:cxn modelId="{671929E3-B78E-4DE8-BFA5-4E78B10F1256}" type="presParOf" srcId="{30E478D6-7D25-440C-A1FD-6464675C06FB}" destId="{B8A55EAC-8D70-4E59-9D36-96AD12348577}" srcOrd="1" destOrd="0" presId="urn:microsoft.com/office/officeart/2005/8/layout/pyramid1"/>
    <dgm:cxn modelId="{C4B55196-C476-40A9-A736-A52C4118C16C}" type="presParOf" srcId="{B8A55EAC-8D70-4E59-9D36-96AD12348577}" destId="{64D8E862-986F-4F97-A0B9-453FD5B8BAEA}" srcOrd="0" destOrd="0" presId="urn:microsoft.com/office/officeart/2005/8/layout/pyramid1"/>
    <dgm:cxn modelId="{B91B36D4-205E-4395-AAFA-9D3D5123261B}" type="presParOf" srcId="{B8A55EAC-8D70-4E59-9D36-96AD12348577}" destId="{1B4D5254-F750-4C11-AF1E-EBC7A656D589}" srcOrd="1" destOrd="0" presId="urn:microsoft.com/office/officeart/2005/8/layout/pyramid1"/>
    <dgm:cxn modelId="{5FE8AB45-C249-43C9-B83E-AE94300F3C57}" type="presParOf" srcId="{30E478D6-7D25-440C-A1FD-6464675C06FB}" destId="{BBEBE856-E91C-4DC0-94FF-F55665424125}" srcOrd="2" destOrd="0" presId="urn:microsoft.com/office/officeart/2005/8/layout/pyramid1"/>
    <dgm:cxn modelId="{90F00C02-0BF9-411F-B01B-A8A776F5EE4A}" type="presParOf" srcId="{BBEBE856-E91C-4DC0-94FF-F55665424125}" destId="{026057EE-510F-4FC3-B5BC-BFED1AD3F4EF}" srcOrd="0" destOrd="0" presId="urn:microsoft.com/office/officeart/2005/8/layout/pyramid1"/>
    <dgm:cxn modelId="{1658622B-9E98-427F-BC55-0CE30A05D4F4}" type="presParOf" srcId="{BBEBE856-E91C-4DC0-94FF-F55665424125}" destId="{8387BB73-B532-4ABB-8EB6-8A1C49F9AD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2779566" y="1248124"/>
              </a:lnTo>
              <a:lnTo>
                <a:pt x="2779566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4423320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3657600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926522" y="1248124"/>
              </a:lnTo>
              <a:lnTo>
                <a:pt x="926522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2731077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926522" y="0"/>
              </a:moveTo>
              <a:lnTo>
                <a:pt x="926522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25F1C-51B2-49BF-8201-0652CE559B21}">
      <dsp:nvSpPr>
        <dsp:cNvPr id="0" name=""/>
        <dsp:cNvSpPr/>
      </dsp:nvSpPr>
      <dsp:spPr>
        <a:xfrm>
          <a:off x="878033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2779566" y="0"/>
              </a:moveTo>
              <a:lnTo>
                <a:pt x="2779566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initScan.exe</a:t>
          </a:r>
          <a:endParaRPr lang="fr-CA" sz="16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logCheck.exe</a:t>
          </a:r>
          <a:endParaRPr lang="fr-CA" sz="1600" kern="1200" dirty="0"/>
        </a:p>
      </dsp:txBody>
      <dsp:txXfrm>
        <a:off x="2891879" y="1090453"/>
        <a:ext cx="1531441" cy="765720"/>
      </dsp:txXfrm>
    </dsp:sp>
    <dsp:sp modelId="{D9BAE0A2-1877-42BD-82CF-B647EA24D564}">
      <dsp:nvSpPr>
        <dsp:cNvPr id="0" name=""/>
        <dsp:cNvSpPr/>
      </dsp:nvSpPr>
      <dsp:spPr>
        <a:xfrm>
          <a:off x="11231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printQA.bat</a:t>
          </a:r>
          <a:br>
            <a:rPr lang="en-US" sz="1600" kern="1200" dirty="0"/>
          </a:br>
          <a:r>
            <a:rPr lang="en-US" sz="1600" kern="1200" dirty="0"/>
            <a:t>+1 .</a:t>
          </a:r>
          <a:r>
            <a:rPr lang="en-US" sz="1600" kern="1200" dirty="0" err="1"/>
            <a:t>rpt</a:t>
          </a:r>
          <a:endParaRPr lang="fr-CA" sz="1600" kern="1200" dirty="0"/>
        </a:p>
      </dsp:txBody>
      <dsp:txXfrm>
        <a:off x="112313" y="3265100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965357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printLabelsv2.bat</a:t>
          </a:r>
          <a:br>
            <a:rPr lang="en-US" sz="1600" kern="1200" dirty="0"/>
          </a:br>
          <a:r>
            <a:rPr lang="en-US" sz="1600" kern="1200" dirty="0"/>
            <a:t>+X .</a:t>
          </a:r>
          <a:r>
            <a:rPr lang="en-US" sz="1600" kern="1200" dirty="0" err="1"/>
            <a:t>rpt</a:t>
          </a:r>
          <a:endParaRPr lang="fr-CA" sz="1600" kern="1200" dirty="0"/>
        </a:p>
      </dsp:txBody>
      <dsp:txXfrm>
        <a:off x="1965357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3818401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SNCountUp.bat</a:t>
          </a:r>
          <a:endParaRPr lang="fr-CA" sz="1600" kern="1200" dirty="0"/>
        </a:p>
      </dsp:txBody>
      <dsp:txXfrm>
        <a:off x="3818401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2891879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SNCount.txt</a:t>
          </a:r>
          <a:endParaRPr lang="fr-CA" sz="1600" kern="1200" dirty="0"/>
        </a:p>
      </dsp:txBody>
      <dsp:txXfrm>
        <a:off x="2891879" y="4352423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567144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printWIP.bat</a:t>
          </a:r>
          <a:br>
            <a:rPr lang="en-US" sz="1600" kern="1200" dirty="0"/>
          </a:br>
          <a:r>
            <a:rPr lang="en-US" sz="1600" kern="1200" dirty="0"/>
            <a:t>+2 .</a:t>
          </a:r>
          <a:r>
            <a:rPr lang="en-US" sz="1600" kern="1200" dirty="0" err="1"/>
            <a:t>rpt</a:t>
          </a:r>
          <a:r>
            <a:rPr lang="en-US" sz="1600" kern="1200" dirty="0"/>
            <a:t> +.docx</a:t>
          </a:r>
          <a:endParaRPr lang="fr-CA" sz="1600" kern="1200" dirty="0"/>
        </a:p>
      </dsp:txBody>
      <dsp:txXfrm>
        <a:off x="5671445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bLog.txt</a:t>
          </a:r>
          <a:endParaRPr lang="fr-CA" sz="1600" kern="1200" dirty="0"/>
        </a:p>
      </dsp:txBody>
      <dsp:txXfrm>
        <a:off x="1965357" y="2177777"/>
        <a:ext cx="1531441" cy="76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2779566" y="1248124"/>
              </a:lnTo>
              <a:lnTo>
                <a:pt x="2779566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4423320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3657600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926522" y="1248124"/>
              </a:lnTo>
              <a:lnTo>
                <a:pt x="926522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2731077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926522" y="0"/>
              </a:moveTo>
              <a:lnTo>
                <a:pt x="926522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5035F-079F-4B75-ABD6-B002A5196E47}">
      <dsp:nvSpPr>
        <dsp:cNvPr id="0" name=""/>
        <dsp:cNvSpPr/>
      </dsp:nvSpPr>
      <dsp:spPr>
        <a:xfrm>
          <a:off x="878033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2779566" y="0"/>
              </a:moveTo>
              <a:lnTo>
                <a:pt x="2779566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AutoHotkey</a:t>
          </a:r>
          <a:endParaRPr lang="fr-CA" sz="23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C++</a:t>
          </a:r>
          <a:endParaRPr lang="fr-CA" sz="2300" kern="1200" dirty="0"/>
        </a:p>
      </dsp:txBody>
      <dsp:txXfrm>
        <a:off x="2891879" y="1090453"/>
        <a:ext cx="1531441" cy="765720"/>
      </dsp:txXfrm>
    </dsp:sp>
    <dsp:sp modelId="{274844C8-7C70-4042-B00B-72F04A850BBB}">
      <dsp:nvSpPr>
        <dsp:cNvPr id="0" name=""/>
        <dsp:cNvSpPr/>
      </dsp:nvSpPr>
      <dsp:spPr>
        <a:xfrm>
          <a:off x="11231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112313" y="3265100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965357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1965357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3818401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3818401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2891879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txt</a:t>
          </a:r>
          <a:endParaRPr lang="fr-CA" sz="2300" kern="1200" dirty="0"/>
        </a:p>
      </dsp:txBody>
      <dsp:txXfrm>
        <a:off x="2891879" y="4352423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567144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5671445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txt</a:t>
          </a:r>
          <a:endParaRPr lang="fr-CA" sz="2300" kern="1200" dirty="0"/>
        </a:p>
      </dsp:txBody>
      <dsp:txXfrm>
        <a:off x="1965357" y="2177777"/>
        <a:ext cx="1531441" cy="76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             – </a:t>
          </a:r>
          <a:r>
            <a:rPr lang="en-US" sz="3000" kern="1200" dirty="0" err="1"/>
            <a:t>c++</a:t>
          </a:r>
          <a:endParaRPr lang="en-US" sz="3000" kern="1200" dirty="0"/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post SQL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95A9-E944-41DD-AFF1-5C84A6F3FB50}">
      <dsp:nvSpPr>
        <dsp:cNvPr id="0" name=""/>
        <dsp:cNvSpPr/>
      </dsp:nvSpPr>
      <dsp:spPr>
        <a:xfrm>
          <a:off x="2438400" y="0"/>
          <a:ext cx="24383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initScan.exe runs on bootup of outgoing scanning computer</a:t>
          </a:r>
          <a:endParaRPr lang="fr-CA" sz="1800" kern="1200" dirty="0"/>
        </a:p>
      </dsp:txBody>
      <dsp:txXfrm>
        <a:off x="2438400" y="0"/>
        <a:ext cx="2438399" cy="1707091"/>
      </dsp:txXfrm>
    </dsp:sp>
    <dsp:sp modelId="{64D8E862-986F-4F97-A0B9-453FD5B8BAEA}">
      <dsp:nvSpPr>
        <dsp:cNvPr id="0" name=""/>
        <dsp:cNvSpPr/>
      </dsp:nvSpPr>
      <dsp:spPr>
        <a:xfrm>
          <a:off x="1219200" y="1707091"/>
          <a:ext cx="48767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serialNumberWeeklyUpdate.bat runs once a week, ideally Sunday morning, on the outgoing scanning computer</a:t>
          </a:r>
          <a:endParaRPr lang="fr-CA" sz="1800" kern="1200" dirty="0"/>
        </a:p>
      </dsp:txBody>
      <dsp:txXfrm>
        <a:off x="2072640" y="1707091"/>
        <a:ext cx="3169919" cy="1707091"/>
      </dsp:txXfrm>
    </dsp:sp>
    <dsp:sp modelId="{026057EE-510F-4FC3-B5BC-BFED1AD3F4EF}">
      <dsp:nvSpPr>
        <dsp:cNvPr id="0" name=""/>
        <dsp:cNvSpPr/>
      </dsp:nvSpPr>
      <dsp:spPr>
        <a:xfrm>
          <a:off x="0" y="3414183"/>
          <a:ext cx="7315200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serialNumberYearlyUpdate.bat runs at the beginning of the year on the outgoing scanning computer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yearlyLogCleanup.exe runs at the beginning of the year on the outgoing scanning computer</a:t>
          </a:r>
          <a:endParaRPr lang="fr-CA" sz="1800" kern="1200" dirty="0"/>
        </a:p>
      </dsp:txBody>
      <dsp:txXfrm>
        <a:off x="1280159" y="3414183"/>
        <a:ext cx="4754880" cy="1707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scott@uwaterlo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Scott</a:t>
            </a:r>
          </a:p>
          <a:p>
            <a:r>
              <a:rPr lang="en-US" dirty="0">
                <a:hlinkClick r:id="rId2"/>
              </a:rPr>
              <a:t>jacob.scott@uwaterloo.ca</a:t>
            </a:r>
            <a:endParaRPr lang="en-US" dirty="0"/>
          </a:p>
          <a:p>
            <a:r>
              <a:rPr lang="en-US" dirty="0"/>
              <a:t>13-09-2021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E341-C8FD-4040-9162-4698F869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Scanning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1AAED-E98D-4B7A-802D-7B71E8A9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D0FFF-23DA-4B5A-AFBF-C3F4FBCA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5" y="1316292"/>
            <a:ext cx="8077999" cy="42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7E6-719F-4360-82A7-D235406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Question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7186-B30B-4684-9E7B-C1B6E2AB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it is the first time, there will be no question, just straight to the print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14B07-E0F9-4C41-8E3E-F58DBA5E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176" y="1309656"/>
            <a:ext cx="8135947" cy="4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Printing Amount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379C7-7724-4691-87D4-B8E27E9C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414" y="1305236"/>
            <a:ext cx="8136931" cy="42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65F72-E859-4CC5-B874-43111899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99" y="1316168"/>
            <a:ext cx="8079931" cy="42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6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766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Need to be 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00803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If SQL isn’t used, we don’t need the compiler on each computer, otherwise might need </a:t>
            </a:r>
            <a:r>
              <a:rPr lang="en-US" dirty="0" err="1"/>
              <a:t>Mingw</a:t>
            </a:r>
            <a:r>
              <a:rPr lang="en-US" dirty="0"/>
              <a:t> compiler on host computer and MSSQL</a:t>
            </a:r>
          </a:p>
          <a:p>
            <a:r>
              <a:rPr lang="en-US" dirty="0"/>
              <a:t>Scanner needs to preamble with F9</a:t>
            </a:r>
          </a:p>
          <a:p>
            <a:r>
              <a:rPr lang="en-US" dirty="0"/>
              <a:t>User needs to hold Ctrl (or Alt or Win)</a:t>
            </a:r>
          </a:p>
          <a:p>
            <a:r>
              <a:rPr lang="en-US" dirty="0"/>
              <a:t>User needs to type number of prints they want, defaulted to 1 pending SQL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</a:p>
          <a:p>
            <a:pPr lvl="1"/>
            <a:r>
              <a:rPr lang="en-US" dirty="0"/>
              <a:t>Then compiled again</a:t>
            </a:r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Debt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data and relevant files is hyper dependent on code</a:t>
            </a:r>
          </a:p>
          <a:p>
            <a:r>
              <a:rPr lang="en-US" dirty="0"/>
              <a:t>System will be hard to move between computers</a:t>
            </a:r>
          </a:p>
          <a:p>
            <a:r>
              <a:rPr lang="en-US" dirty="0"/>
              <a:t>Report extract is impossible to work with</a:t>
            </a:r>
          </a:p>
          <a:p>
            <a:r>
              <a:rPr lang="en-US" dirty="0"/>
              <a:t>Crystal reports wont intake a text file easily, serial number is being imported as a parameter from visual cut</a:t>
            </a:r>
          </a:p>
          <a:p>
            <a:pPr lvl="1"/>
            <a:r>
              <a:rPr lang="en-US" dirty="0"/>
              <a:t>Tried ODBC text file</a:t>
            </a:r>
          </a:p>
          <a:p>
            <a:r>
              <a:rPr lang="en-US" dirty="0"/>
              <a:t>Set paper printer to default to duplex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43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details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details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95BC8-DD36-4108-89F1-F1117630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1" y="755460"/>
            <a:ext cx="8013673" cy="53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3C67-21F3-4A32-937C-4E2FF61C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43" y="747630"/>
            <a:ext cx="8065113" cy="53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D3E07-4BE7-4D3B-B12B-E244F3FA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15" y="741623"/>
            <a:ext cx="7477121" cy="53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CC8C-0E1B-4E05-BD18-8AEF48A3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AF9AE-7242-49FE-A604-D67C288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34C31-15A7-4BA0-9017-675B7454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41" y="757045"/>
            <a:ext cx="6997367" cy="5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691-E9FF-4D29-B428-0AC5054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Inspection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55F0-5E28-4131-A3F4-1550CBD1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0F78D8-F064-4E9F-87D8-65140904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01" y="0"/>
            <a:ext cx="529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82459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initScan</a:t>
            </a:r>
            <a:r>
              <a:rPr lang="en-US" dirty="0"/>
              <a:t> will search for F9 to start the program</a:t>
            </a:r>
          </a:p>
          <a:p>
            <a:r>
              <a:rPr lang="en-US" dirty="0"/>
              <a:t>Enter the print amount</a:t>
            </a:r>
          </a:p>
        </p:txBody>
      </p:sp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939618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Programs Used</a:t>
            </a:r>
          </a:p>
        </p:txBody>
      </p:sp>
    </p:spTree>
    <p:extLst>
      <p:ext uri="{BB962C8B-B14F-4D97-AF65-F5344CB8AC3E}">
        <p14:creationId xmlns:p14="http://schemas.microsoft.com/office/powerpoint/2010/main" val="177639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12C-079A-499A-8094-BEB67BEA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Running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A18B-9299-4AD4-AF09-AAA8C675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0F9D6-F365-4576-B882-DFF02B8C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1292270"/>
            <a:ext cx="7896894" cy="44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72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1288</TotalTime>
  <Words>485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 2</vt:lpstr>
      <vt:lpstr>Frame</vt:lpstr>
      <vt:lpstr>Label + Serial Number Change</vt:lpstr>
      <vt:lpstr>Box Label</vt:lpstr>
      <vt:lpstr>Product Label</vt:lpstr>
      <vt:lpstr>Serial Number List</vt:lpstr>
      <vt:lpstr>Serial Number List</vt:lpstr>
      <vt:lpstr>Quality Assurance Inspection</vt:lpstr>
      <vt:lpstr>Scan Process</vt:lpstr>
      <vt:lpstr>Scan Process</vt:lpstr>
      <vt:lpstr>AutoHotkey Running</vt:lpstr>
      <vt:lpstr>After Scanning</vt:lpstr>
      <vt:lpstr>After Question</vt:lpstr>
      <vt:lpstr>After Printing Amount</vt:lpstr>
      <vt:lpstr>Post Printing</vt:lpstr>
      <vt:lpstr>Reoccurring programs</vt:lpstr>
      <vt:lpstr>Windows Task Scheduler </vt:lpstr>
      <vt:lpstr>Technical Debt</vt:lpstr>
      <vt:lpstr>Technical Debt Cont…</vt:lpstr>
      <vt:lpstr>Github account details</vt:lpstr>
      <vt:lpstr>Github account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22</cp:revision>
  <dcterms:created xsi:type="dcterms:W3CDTF">2021-09-03T13:33:34Z</dcterms:created>
  <dcterms:modified xsi:type="dcterms:W3CDTF">2021-09-20T19:31:54Z</dcterms:modified>
</cp:coreProperties>
</file>