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Lst>
  <p:sldIdLst>
    <p:sldId id="256" r:id="rId2"/>
    <p:sldId id="262" r:id="rId3"/>
    <p:sldId id="258" r:id="rId4"/>
    <p:sldId id="259" r:id="rId5"/>
    <p:sldId id="260" r:id="rId6"/>
    <p:sldId id="264" r:id="rId7"/>
    <p:sldId id="265" r:id="rId8"/>
    <p:sldId id="266" r:id="rId9"/>
    <p:sldId id="267" r:id="rId10"/>
    <p:sldId id="263"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rshpal5842@gmail.com" initials="a" lastIdx="1" clrIdx="0">
    <p:extLst>
      <p:ext uri="{19B8F6BF-5375-455C-9EA6-DF929625EA0E}">
        <p15:presenceInfo xmlns:p15="http://schemas.microsoft.com/office/powerpoint/2012/main" userId="0dd0aefef7901e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B23EE-87C0-467C-9F2D-98469662F3A0}"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67A76AA7-DB82-4981-8D6A-4265C9AA8963}">
      <dgm:prSet phldrT="[Text]"/>
      <dgm:spPr/>
      <dgm:t>
        <a:bodyPr/>
        <a:lstStyle/>
        <a:p>
          <a:r>
            <a:rPr lang="en-IN" dirty="0"/>
            <a:t>PIYUSH  </a:t>
          </a:r>
        </a:p>
      </dgm:t>
    </dgm:pt>
    <dgm:pt modelId="{6B6E8C43-524B-44B5-B37A-ABE24BB6257E}" type="parTrans" cxnId="{414BE962-7694-45AF-87E2-7782DA31C2B4}">
      <dgm:prSet/>
      <dgm:spPr/>
      <dgm:t>
        <a:bodyPr/>
        <a:lstStyle/>
        <a:p>
          <a:endParaRPr lang="en-IN"/>
        </a:p>
      </dgm:t>
    </dgm:pt>
    <dgm:pt modelId="{C0FF9EFB-040B-4A62-BF7E-1178DAC8C0E4}" type="sibTrans" cxnId="{414BE962-7694-45AF-87E2-7782DA31C2B4}">
      <dgm:prSet/>
      <dgm:spPr/>
      <dgm:t>
        <a:bodyPr/>
        <a:lstStyle/>
        <a:p>
          <a:endParaRPr lang="en-IN"/>
        </a:p>
      </dgm:t>
    </dgm:pt>
    <dgm:pt modelId="{E692FBA7-0FDE-493A-AF01-FEAA48BB1EB3}">
      <dgm:prSet phldrT="[Text]"/>
      <dgm:spPr/>
      <dgm:t>
        <a:bodyPr/>
        <a:lstStyle/>
        <a:p>
          <a:r>
            <a:rPr lang="en-IN" dirty="0"/>
            <a:t>21BCS107@nith.ac.in</a:t>
          </a:r>
        </a:p>
      </dgm:t>
    </dgm:pt>
    <dgm:pt modelId="{65E7CAE7-68A0-4CF6-82F5-4F480B905711}" type="parTrans" cxnId="{551C393E-5DD2-449B-8062-BE70284F33C2}">
      <dgm:prSet/>
      <dgm:spPr/>
      <dgm:t>
        <a:bodyPr/>
        <a:lstStyle/>
        <a:p>
          <a:endParaRPr lang="en-IN"/>
        </a:p>
      </dgm:t>
    </dgm:pt>
    <dgm:pt modelId="{E1E96C01-1C05-424E-8ED7-08564406530D}" type="sibTrans" cxnId="{551C393E-5DD2-449B-8062-BE70284F33C2}">
      <dgm:prSet/>
      <dgm:spPr/>
      <dgm:t>
        <a:bodyPr/>
        <a:lstStyle/>
        <a:p>
          <a:endParaRPr lang="en-IN"/>
        </a:p>
      </dgm:t>
    </dgm:pt>
    <dgm:pt modelId="{55A9F0AF-5B8B-4596-9EAE-8BC45E302E9B}">
      <dgm:prSet phldrT="[Text]"/>
      <dgm:spPr/>
      <dgm:t>
        <a:bodyPr/>
        <a:lstStyle/>
        <a:p>
          <a:r>
            <a:rPr lang="en-IN" dirty="0"/>
            <a:t>Contact no. : +91 9592274373 </a:t>
          </a:r>
        </a:p>
      </dgm:t>
    </dgm:pt>
    <dgm:pt modelId="{53F0EFAC-8F3E-4DBE-B370-18442DF67148}" type="parTrans" cxnId="{DD20068C-B5B9-4C74-896C-F7089EE33E96}">
      <dgm:prSet/>
      <dgm:spPr/>
      <dgm:t>
        <a:bodyPr/>
        <a:lstStyle/>
        <a:p>
          <a:endParaRPr lang="en-IN"/>
        </a:p>
      </dgm:t>
    </dgm:pt>
    <dgm:pt modelId="{C0943DD6-C992-40DB-B804-1126C68C215B}" type="sibTrans" cxnId="{DD20068C-B5B9-4C74-896C-F7089EE33E96}">
      <dgm:prSet/>
      <dgm:spPr/>
      <dgm:t>
        <a:bodyPr/>
        <a:lstStyle/>
        <a:p>
          <a:endParaRPr lang="en-IN"/>
        </a:p>
      </dgm:t>
    </dgm:pt>
    <dgm:pt modelId="{5B606769-ED3D-4EB5-AF09-66C38DEBE6EC}">
      <dgm:prSet phldrT="[Text]"/>
      <dgm:spPr/>
      <dgm:t>
        <a:bodyPr/>
        <a:lstStyle/>
        <a:p>
          <a:r>
            <a:rPr lang="en-IN" dirty="0"/>
            <a:t>ADARSH PAL</a:t>
          </a:r>
        </a:p>
      </dgm:t>
    </dgm:pt>
    <dgm:pt modelId="{3A52040D-6778-4A06-96D9-4C76D81C9A43}" type="parTrans" cxnId="{C278F0D5-CA0A-4B25-8A8F-49FD1BFC0D98}">
      <dgm:prSet/>
      <dgm:spPr/>
      <dgm:t>
        <a:bodyPr/>
        <a:lstStyle/>
        <a:p>
          <a:endParaRPr lang="en-IN"/>
        </a:p>
      </dgm:t>
    </dgm:pt>
    <dgm:pt modelId="{D595CD1C-0BFC-4224-8C3C-F84A1A672EE3}" type="sibTrans" cxnId="{C278F0D5-CA0A-4B25-8A8F-49FD1BFC0D98}">
      <dgm:prSet/>
      <dgm:spPr/>
      <dgm:t>
        <a:bodyPr/>
        <a:lstStyle/>
        <a:p>
          <a:endParaRPr lang="en-IN"/>
        </a:p>
      </dgm:t>
    </dgm:pt>
    <dgm:pt modelId="{37FD6685-F6A9-473B-95C2-769F01C849AD}">
      <dgm:prSet phldrT="[Text]"/>
      <dgm:spPr/>
      <dgm:t>
        <a:bodyPr/>
        <a:lstStyle/>
        <a:p>
          <a:r>
            <a:rPr lang="en-IN" dirty="0"/>
            <a:t>21BCS113@nith.ac.in</a:t>
          </a:r>
        </a:p>
      </dgm:t>
    </dgm:pt>
    <dgm:pt modelId="{C582BC1D-2AF2-48A2-B610-D53A299DAEFA}" type="parTrans" cxnId="{7234A25E-2CA7-4EDA-872F-FEEC8647FE8C}">
      <dgm:prSet/>
      <dgm:spPr/>
      <dgm:t>
        <a:bodyPr/>
        <a:lstStyle/>
        <a:p>
          <a:endParaRPr lang="en-IN"/>
        </a:p>
      </dgm:t>
    </dgm:pt>
    <dgm:pt modelId="{1F9C9B7D-0AAE-442A-B703-9D4E83357573}" type="sibTrans" cxnId="{7234A25E-2CA7-4EDA-872F-FEEC8647FE8C}">
      <dgm:prSet/>
      <dgm:spPr/>
      <dgm:t>
        <a:bodyPr/>
        <a:lstStyle/>
        <a:p>
          <a:endParaRPr lang="en-IN"/>
        </a:p>
      </dgm:t>
    </dgm:pt>
    <dgm:pt modelId="{A609180B-57A5-462F-BF9E-6DA4464AE2B4}">
      <dgm:prSet phldrT="[Text]"/>
      <dgm:spPr/>
      <dgm:t>
        <a:bodyPr/>
        <a:lstStyle/>
        <a:p>
          <a:r>
            <a:rPr lang="en-IN" dirty="0"/>
            <a:t>Contact no. : +91 9882886002</a:t>
          </a:r>
        </a:p>
      </dgm:t>
    </dgm:pt>
    <dgm:pt modelId="{553E3680-318C-4880-B955-1D8940C03A8F}" type="parTrans" cxnId="{B2BD8A8A-DDC8-4FF5-AB5B-C10986DCE351}">
      <dgm:prSet/>
      <dgm:spPr/>
      <dgm:t>
        <a:bodyPr/>
        <a:lstStyle/>
        <a:p>
          <a:endParaRPr lang="en-IN"/>
        </a:p>
      </dgm:t>
    </dgm:pt>
    <dgm:pt modelId="{63FEDE4B-2FCF-4FD8-B5AE-D1ACDA4A4457}" type="sibTrans" cxnId="{B2BD8A8A-DDC8-4FF5-AB5B-C10986DCE351}">
      <dgm:prSet/>
      <dgm:spPr/>
      <dgm:t>
        <a:bodyPr/>
        <a:lstStyle/>
        <a:p>
          <a:endParaRPr lang="en-IN"/>
        </a:p>
      </dgm:t>
    </dgm:pt>
    <dgm:pt modelId="{F913AE12-6E13-48C8-95B7-6A04876A4F25}" type="pres">
      <dgm:prSet presAssocID="{A66B23EE-87C0-467C-9F2D-98469662F3A0}" presName="list" presStyleCnt="0">
        <dgm:presLayoutVars>
          <dgm:dir/>
          <dgm:animLvl val="lvl"/>
        </dgm:presLayoutVars>
      </dgm:prSet>
      <dgm:spPr/>
    </dgm:pt>
    <dgm:pt modelId="{B6F0E2DD-7FB0-4047-833B-866CA595A30D}" type="pres">
      <dgm:prSet presAssocID="{67A76AA7-DB82-4981-8D6A-4265C9AA8963}" presName="posSpace" presStyleCnt="0"/>
      <dgm:spPr/>
    </dgm:pt>
    <dgm:pt modelId="{820957D4-7007-4EC0-9F12-DED72A454354}" type="pres">
      <dgm:prSet presAssocID="{67A76AA7-DB82-4981-8D6A-4265C9AA8963}" presName="vertFlow" presStyleCnt="0"/>
      <dgm:spPr/>
    </dgm:pt>
    <dgm:pt modelId="{BC4AE916-4F58-4AB5-B618-743AED9BA1E5}" type="pres">
      <dgm:prSet presAssocID="{67A76AA7-DB82-4981-8D6A-4265C9AA8963}" presName="topSpace" presStyleCnt="0"/>
      <dgm:spPr/>
    </dgm:pt>
    <dgm:pt modelId="{F1C8A261-2C80-40B6-A4E5-4595F55F6BEB}" type="pres">
      <dgm:prSet presAssocID="{67A76AA7-DB82-4981-8D6A-4265C9AA8963}" presName="firstComp" presStyleCnt="0"/>
      <dgm:spPr/>
    </dgm:pt>
    <dgm:pt modelId="{D1178045-F955-4463-8CCE-494AF5F476C2}" type="pres">
      <dgm:prSet presAssocID="{67A76AA7-DB82-4981-8D6A-4265C9AA8963}" presName="firstChild" presStyleLbl="bgAccFollowNode1" presStyleIdx="0" presStyleCnt="4" custScaleX="113698" custLinFactNeighborX="-36426" custLinFactNeighborY="2663"/>
      <dgm:spPr/>
    </dgm:pt>
    <dgm:pt modelId="{608D3737-215F-4264-B923-1FE4DD770FCA}" type="pres">
      <dgm:prSet presAssocID="{67A76AA7-DB82-4981-8D6A-4265C9AA8963}" presName="firstChildTx" presStyleLbl="bgAccFollowNode1" presStyleIdx="0" presStyleCnt="4">
        <dgm:presLayoutVars>
          <dgm:bulletEnabled val="1"/>
        </dgm:presLayoutVars>
      </dgm:prSet>
      <dgm:spPr/>
    </dgm:pt>
    <dgm:pt modelId="{AE8EB70F-2C50-4829-846F-A9F5B41FCA1F}" type="pres">
      <dgm:prSet presAssocID="{55A9F0AF-5B8B-4596-9EAE-8BC45E302E9B}" presName="comp" presStyleCnt="0"/>
      <dgm:spPr/>
    </dgm:pt>
    <dgm:pt modelId="{7A61BD98-EE2A-45C7-AC68-84BD30C35D49}" type="pres">
      <dgm:prSet presAssocID="{55A9F0AF-5B8B-4596-9EAE-8BC45E302E9B}" presName="child" presStyleLbl="bgAccFollowNode1" presStyleIdx="1" presStyleCnt="4" custScaleX="114752" custLinFactNeighborX="-36114" custLinFactNeighborY="154"/>
      <dgm:spPr/>
    </dgm:pt>
    <dgm:pt modelId="{F22A42F0-ECEC-413C-9AB4-9BECDAFEDFF9}" type="pres">
      <dgm:prSet presAssocID="{55A9F0AF-5B8B-4596-9EAE-8BC45E302E9B}" presName="childTx" presStyleLbl="bgAccFollowNode1" presStyleIdx="1" presStyleCnt="4">
        <dgm:presLayoutVars>
          <dgm:bulletEnabled val="1"/>
        </dgm:presLayoutVars>
      </dgm:prSet>
      <dgm:spPr/>
    </dgm:pt>
    <dgm:pt modelId="{50477D1C-AF44-4828-89D6-063640EAA4B3}" type="pres">
      <dgm:prSet presAssocID="{67A76AA7-DB82-4981-8D6A-4265C9AA8963}" presName="negSpace" presStyleCnt="0"/>
      <dgm:spPr/>
    </dgm:pt>
    <dgm:pt modelId="{5845AC8F-60A2-44AC-9539-2653515876AC}" type="pres">
      <dgm:prSet presAssocID="{67A76AA7-DB82-4981-8D6A-4265C9AA8963}" presName="circle" presStyleLbl="node1" presStyleIdx="0" presStyleCnt="2" custScaleX="88013" custScaleY="81355" custLinFactNeighborX="-62649" custLinFactNeighborY="-8800"/>
      <dgm:spPr/>
    </dgm:pt>
    <dgm:pt modelId="{9C0B475C-309A-4315-A0DA-CE375223F248}" type="pres">
      <dgm:prSet presAssocID="{C0FF9EFB-040B-4A62-BF7E-1178DAC8C0E4}" presName="transSpace" presStyleCnt="0"/>
      <dgm:spPr/>
    </dgm:pt>
    <dgm:pt modelId="{C611C19E-013E-4BE2-83DF-DC6AEB6DE6B4}" type="pres">
      <dgm:prSet presAssocID="{5B606769-ED3D-4EB5-AF09-66C38DEBE6EC}" presName="posSpace" presStyleCnt="0"/>
      <dgm:spPr/>
    </dgm:pt>
    <dgm:pt modelId="{ABCC9631-0149-44F5-B080-B77490C5FF8E}" type="pres">
      <dgm:prSet presAssocID="{5B606769-ED3D-4EB5-AF09-66C38DEBE6EC}" presName="vertFlow" presStyleCnt="0"/>
      <dgm:spPr/>
    </dgm:pt>
    <dgm:pt modelId="{168A5414-A427-400D-84B9-B3BF94BAA00A}" type="pres">
      <dgm:prSet presAssocID="{5B606769-ED3D-4EB5-AF09-66C38DEBE6EC}" presName="topSpace" presStyleCnt="0"/>
      <dgm:spPr/>
    </dgm:pt>
    <dgm:pt modelId="{9170A012-A0E7-4C42-B6AD-0C360EDE959A}" type="pres">
      <dgm:prSet presAssocID="{5B606769-ED3D-4EB5-AF09-66C38DEBE6EC}" presName="firstComp" presStyleCnt="0"/>
      <dgm:spPr/>
    </dgm:pt>
    <dgm:pt modelId="{D6D11782-F10C-4D2F-AEC3-32E2D8B7BF9A}" type="pres">
      <dgm:prSet presAssocID="{5B606769-ED3D-4EB5-AF09-66C38DEBE6EC}" presName="firstChild" presStyleLbl="bgAccFollowNode1" presStyleIdx="2" presStyleCnt="4" custScaleX="127393" custLinFactNeighborX="-3332" custLinFactNeighborY="-666"/>
      <dgm:spPr/>
    </dgm:pt>
    <dgm:pt modelId="{7F8CB7F0-9778-40C5-8CBA-4D616E288B59}" type="pres">
      <dgm:prSet presAssocID="{5B606769-ED3D-4EB5-AF09-66C38DEBE6EC}" presName="firstChildTx" presStyleLbl="bgAccFollowNode1" presStyleIdx="2" presStyleCnt="4">
        <dgm:presLayoutVars>
          <dgm:bulletEnabled val="1"/>
        </dgm:presLayoutVars>
      </dgm:prSet>
      <dgm:spPr/>
    </dgm:pt>
    <dgm:pt modelId="{E510D49A-1799-4154-8BE3-95ECDCFD80D7}" type="pres">
      <dgm:prSet presAssocID="{A609180B-57A5-462F-BF9E-6DA4464AE2B4}" presName="comp" presStyleCnt="0"/>
      <dgm:spPr/>
    </dgm:pt>
    <dgm:pt modelId="{F3A0FD36-A1B0-4103-A2D5-1A3BDD8CE9C8}" type="pres">
      <dgm:prSet presAssocID="{A609180B-57A5-462F-BF9E-6DA4464AE2B4}" presName="child" presStyleLbl="bgAccFollowNode1" presStyleIdx="3" presStyleCnt="4" custScaleX="126419" custScaleY="91394" custLinFactNeighborX="-3858" custLinFactNeighborY="-2663"/>
      <dgm:spPr/>
    </dgm:pt>
    <dgm:pt modelId="{F58F212D-2D9D-4D52-BF88-FF1EEA3FE21B}" type="pres">
      <dgm:prSet presAssocID="{A609180B-57A5-462F-BF9E-6DA4464AE2B4}" presName="childTx" presStyleLbl="bgAccFollowNode1" presStyleIdx="3" presStyleCnt="4">
        <dgm:presLayoutVars>
          <dgm:bulletEnabled val="1"/>
        </dgm:presLayoutVars>
      </dgm:prSet>
      <dgm:spPr/>
    </dgm:pt>
    <dgm:pt modelId="{A7D43B63-1B2A-472C-B17D-A08291C2D226}" type="pres">
      <dgm:prSet presAssocID="{5B606769-ED3D-4EB5-AF09-66C38DEBE6EC}" presName="negSpace" presStyleCnt="0"/>
      <dgm:spPr/>
    </dgm:pt>
    <dgm:pt modelId="{91C157F7-6AB7-4D9D-9D07-320575006F0F}" type="pres">
      <dgm:prSet presAssocID="{5B606769-ED3D-4EB5-AF09-66C38DEBE6EC}" presName="circle" presStyleLbl="node1" presStyleIdx="1" presStyleCnt="2" custScaleX="119123" custLinFactNeighborX="-45455" custLinFactNeighborY="3330"/>
      <dgm:spPr/>
    </dgm:pt>
  </dgm:ptLst>
  <dgm:cxnLst>
    <dgm:cxn modelId="{A2BCE31C-1191-4964-82CE-4F44ACF91346}" type="presOf" srcId="{37FD6685-F6A9-473B-95C2-769F01C849AD}" destId="{7F8CB7F0-9778-40C5-8CBA-4D616E288B59}" srcOrd="1" destOrd="0" presId="urn:microsoft.com/office/officeart/2005/8/layout/hList9"/>
    <dgm:cxn modelId="{A7F7F42F-FD55-420E-86E3-6BC0BC6617F1}" type="presOf" srcId="{55A9F0AF-5B8B-4596-9EAE-8BC45E302E9B}" destId="{F22A42F0-ECEC-413C-9AB4-9BECDAFEDFF9}" srcOrd="1" destOrd="0" presId="urn:microsoft.com/office/officeart/2005/8/layout/hList9"/>
    <dgm:cxn modelId="{551C393E-5DD2-449B-8062-BE70284F33C2}" srcId="{67A76AA7-DB82-4981-8D6A-4265C9AA8963}" destId="{E692FBA7-0FDE-493A-AF01-FEAA48BB1EB3}" srcOrd="0" destOrd="0" parTransId="{65E7CAE7-68A0-4CF6-82F5-4F480B905711}" sibTransId="{E1E96C01-1C05-424E-8ED7-08564406530D}"/>
    <dgm:cxn modelId="{7234A25E-2CA7-4EDA-872F-FEEC8647FE8C}" srcId="{5B606769-ED3D-4EB5-AF09-66C38DEBE6EC}" destId="{37FD6685-F6A9-473B-95C2-769F01C849AD}" srcOrd="0" destOrd="0" parTransId="{C582BC1D-2AF2-48A2-B610-D53A299DAEFA}" sibTransId="{1F9C9B7D-0AAE-442A-B703-9D4E83357573}"/>
    <dgm:cxn modelId="{2504EB61-A2B5-4CB4-9801-66D06FDD4D77}" type="presOf" srcId="{A66B23EE-87C0-467C-9F2D-98469662F3A0}" destId="{F913AE12-6E13-48C8-95B7-6A04876A4F25}" srcOrd="0" destOrd="0" presId="urn:microsoft.com/office/officeart/2005/8/layout/hList9"/>
    <dgm:cxn modelId="{414BE962-7694-45AF-87E2-7782DA31C2B4}" srcId="{A66B23EE-87C0-467C-9F2D-98469662F3A0}" destId="{67A76AA7-DB82-4981-8D6A-4265C9AA8963}" srcOrd="0" destOrd="0" parTransId="{6B6E8C43-524B-44B5-B37A-ABE24BB6257E}" sibTransId="{C0FF9EFB-040B-4A62-BF7E-1178DAC8C0E4}"/>
    <dgm:cxn modelId="{02ACFA44-B39A-4DEF-9FAB-4237C4F81DE0}" type="presOf" srcId="{E692FBA7-0FDE-493A-AF01-FEAA48BB1EB3}" destId="{608D3737-215F-4264-B923-1FE4DD770FCA}" srcOrd="1" destOrd="0" presId="urn:microsoft.com/office/officeart/2005/8/layout/hList9"/>
    <dgm:cxn modelId="{18FF5B6E-4E9A-4AC3-894A-727558958052}" type="presOf" srcId="{37FD6685-F6A9-473B-95C2-769F01C849AD}" destId="{D6D11782-F10C-4D2F-AEC3-32E2D8B7BF9A}" srcOrd="0" destOrd="0" presId="urn:microsoft.com/office/officeart/2005/8/layout/hList9"/>
    <dgm:cxn modelId="{6768D881-0A2F-4852-9E26-6A08CBDDF201}" type="presOf" srcId="{E692FBA7-0FDE-493A-AF01-FEAA48BB1EB3}" destId="{D1178045-F955-4463-8CCE-494AF5F476C2}" srcOrd="0" destOrd="0" presId="urn:microsoft.com/office/officeart/2005/8/layout/hList9"/>
    <dgm:cxn modelId="{B2BD8A8A-DDC8-4FF5-AB5B-C10986DCE351}" srcId="{5B606769-ED3D-4EB5-AF09-66C38DEBE6EC}" destId="{A609180B-57A5-462F-BF9E-6DA4464AE2B4}" srcOrd="1" destOrd="0" parTransId="{553E3680-318C-4880-B955-1D8940C03A8F}" sibTransId="{63FEDE4B-2FCF-4FD8-B5AE-D1ACDA4A4457}"/>
    <dgm:cxn modelId="{DD20068C-B5B9-4C74-896C-F7089EE33E96}" srcId="{67A76AA7-DB82-4981-8D6A-4265C9AA8963}" destId="{55A9F0AF-5B8B-4596-9EAE-8BC45E302E9B}" srcOrd="1" destOrd="0" parTransId="{53F0EFAC-8F3E-4DBE-B370-18442DF67148}" sibTransId="{C0943DD6-C992-40DB-B804-1126C68C215B}"/>
    <dgm:cxn modelId="{C278F0D5-CA0A-4B25-8A8F-49FD1BFC0D98}" srcId="{A66B23EE-87C0-467C-9F2D-98469662F3A0}" destId="{5B606769-ED3D-4EB5-AF09-66C38DEBE6EC}" srcOrd="1" destOrd="0" parTransId="{3A52040D-6778-4A06-96D9-4C76D81C9A43}" sibTransId="{D595CD1C-0BFC-4224-8C3C-F84A1A672EE3}"/>
    <dgm:cxn modelId="{ACFC48DD-0FEC-4C78-8F96-0A371E050ED1}" type="presOf" srcId="{A609180B-57A5-462F-BF9E-6DA4464AE2B4}" destId="{F3A0FD36-A1B0-4103-A2D5-1A3BDD8CE9C8}" srcOrd="0" destOrd="0" presId="urn:microsoft.com/office/officeart/2005/8/layout/hList9"/>
    <dgm:cxn modelId="{FA57EEDD-570E-4564-A3F0-17CDAC5BEE02}" type="presOf" srcId="{5B606769-ED3D-4EB5-AF09-66C38DEBE6EC}" destId="{91C157F7-6AB7-4D9D-9D07-320575006F0F}" srcOrd="0" destOrd="0" presId="urn:microsoft.com/office/officeart/2005/8/layout/hList9"/>
    <dgm:cxn modelId="{16995BEC-0DF5-4E4F-AAF9-2CDE48C98091}" type="presOf" srcId="{67A76AA7-DB82-4981-8D6A-4265C9AA8963}" destId="{5845AC8F-60A2-44AC-9539-2653515876AC}" srcOrd="0" destOrd="0" presId="urn:microsoft.com/office/officeart/2005/8/layout/hList9"/>
    <dgm:cxn modelId="{168584F7-9A5F-42DB-8474-989ACADFC0BC}" type="presOf" srcId="{55A9F0AF-5B8B-4596-9EAE-8BC45E302E9B}" destId="{7A61BD98-EE2A-45C7-AC68-84BD30C35D49}" srcOrd="0" destOrd="0" presId="urn:microsoft.com/office/officeart/2005/8/layout/hList9"/>
    <dgm:cxn modelId="{2EE687FE-B5AA-49EF-95F6-0481C566CC13}" type="presOf" srcId="{A609180B-57A5-462F-BF9E-6DA4464AE2B4}" destId="{F58F212D-2D9D-4D52-BF88-FF1EEA3FE21B}" srcOrd="1" destOrd="0" presId="urn:microsoft.com/office/officeart/2005/8/layout/hList9"/>
    <dgm:cxn modelId="{092F741E-8B9F-4F0B-9BD9-6648539C92DD}" type="presParOf" srcId="{F913AE12-6E13-48C8-95B7-6A04876A4F25}" destId="{B6F0E2DD-7FB0-4047-833B-866CA595A30D}" srcOrd="0" destOrd="0" presId="urn:microsoft.com/office/officeart/2005/8/layout/hList9"/>
    <dgm:cxn modelId="{458D72D0-B62C-41C0-B964-58D278AEF550}" type="presParOf" srcId="{F913AE12-6E13-48C8-95B7-6A04876A4F25}" destId="{820957D4-7007-4EC0-9F12-DED72A454354}" srcOrd="1" destOrd="0" presId="urn:microsoft.com/office/officeart/2005/8/layout/hList9"/>
    <dgm:cxn modelId="{C170E9A0-5295-4458-9F51-62993C15A368}" type="presParOf" srcId="{820957D4-7007-4EC0-9F12-DED72A454354}" destId="{BC4AE916-4F58-4AB5-B618-743AED9BA1E5}" srcOrd="0" destOrd="0" presId="urn:microsoft.com/office/officeart/2005/8/layout/hList9"/>
    <dgm:cxn modelId="{20EBF537-8829-473A-83FC-4F02B22B8DF5}" type="presParOf" srcId="{820957D4-7007-4EC0-9F12-DED72A454354}" destId="{F1C8A261-2C80-40B6-A4E5-4595F55F6BEB}" srcOrd="1" destOrd="0" presId="urn:microsoft.com/office/officeart/2005/8/layout/hList9"/>
    <dgm:cxn modelId="{25C952A3-150A-4329-85DF-2DB1E7EB510C}" type="presParOf" srcId="{F1C8A261-2C80-40B6-A4E5-4595F55F6BEB}" destId="{D1178045-F955-4463-8CCE-494AF5F476C2}" srcOrd="0" destOrd="0" presId="urn:microsoft.com/office/officeart/2005/8/layout/hList9"/>
    <dgm:cxn modelId="{A946974D-0E83-46F6-B396-B722D16E2125}" type="presParOf" srcId="{F1C8A261-2C80-40B6-A4E5-4595F55F6BEB}" destId="{608D3737-215F-4264-B923-1FE4DD770FCA}" srcOrd="1" destOrd="0" presId="urn:microsoft.com/office/officeart/2005/8/layout/hList9"/>
    <dgm:cxn modelId="{8A373B18-7E82-4574-8692-09D0EF384373}" type="presParOf" srcId="{820957D4-7007-4EC0-9F12-DED72A454354}" destId="{AE8EB70F-2C50-4829-846F-A9F5B41FCA1F}" srcOrd="2" destOrd="0" presId="urn:microsoft.com/office/officeart/2005/8/layout/hList9"/>
    <dgm:cxn modelId="{D009E120-B30F-427F-B120-2E0AB0E27AC8}" type="presParOf" srcId="{AE8EB70F-2C50-4829-846F-A9F5B41FCA1F}" destId="{7A61BD98-EE2A-45C7-AC68-84BD30C35D49}" srcOrd="0" destOrd="0" presId="urn:microsoft.com/office/officeart/2005/8/layout/hList9"/>
    <dgm:cxn modelId="{CB21F226-CE53-49DA-9BF9-D187249B227B}" type="presParOf" srcId="{AE8EB70F-2C50-4829-846F-A9F5B41FCA1F}" destId="{F22A42F0-ECEC-413C-9AB4-9BECDAFEDFF9}" srcOrd="1" destOrd="0" presId="urn:microsoft.com/office/officeart/2005/8/layout/hList9"/>
    <dgm:cxn modelId="{62194970-0FCF-4A99-93C9-C662585D176E}" type="presParOf" srcId="{F913AE12-6E13-48C8-95B7-6A04876A4F25}" destId="{50477D1C-AF44-4828-89D6-063640EAA4B3}" srcOrd="2" destOrd="0" presId="urn:microsoft.com/office/officeart/2005/8/layout/hList9"/>
    <dgm:cxn modelId="{B714F1A6-00D1-4DF9-B217-A7D656E9348B}" type="presParOf" srcId="{F913AE12-6E13-48C8-95B7-6A04876A4F25}" destId="{5845AC8F-60A2-44AC-9539-2653515876AC}" srcOrd="3" destOrd="0" presId="urn:microsoft.com/office/officeart/2005/8/layout/hList9"/>
    <dgm:cxn modelId="{C30AC6D1-7EFA-4815-BA68-3C81E0B142C2}" type="presParOf" srcId="{F913AE12-6E13-48C8-95B7-6A04876A4F25}" destId="{9C0B475C-309A-4315-A0DA-CE375223F248}" srcOrd="4" destOrd="0" presId="urn:microsoft.com/office/officeart/2005/8/layout/hList9"/>
    <dgm:cxn modelId="{C8DEDD5F-E057-4E65-87DD-635AA9EDC11A}" type="presParOf" srcId="{F913AE12-6E13-48C8-95B7-6A04876A4F25}" destId="{C611C19E-013E-4BE2-83DF-DC6AEB6DE6B4}" srcOrd="5" destOrd="0" presId="urn:microsoft.com/office/officeart/2005/8/layout/hList9"/>
    <dgm:cxn modelId="{450834EC-C93E-4A67-BADD-4D1D94450FF2}" type="presParOf" srcId="{F913AE12-6E13-48C8-95B7-6A04876A4F25}" destId="{ABCC9631-0149-44F5-B080-B77490C5FF8E}" srcOrd="6" destOrd="0" presId="urn:microsoft.com/office/officeart/2005/8/layout/hList9"/>
    <dgm:cxn modelId="{5932D367-9B01-4059-8BE7-E1D9248A7839}" type="presParOf" srcId="{ABCC9631-0149-44F5-B080-B77490C5FF8E}" destId="{168A5414-A427-400D-84B9-B3BF94BAA00A}" srcOrd="0" destOrd="0" presId="urn:microsoft.com/office/officeart/2005/8/layout/hList9"/>
    <dgm:cxn modelId="{0C3A8812-28B9-44DC-A309-A692843ED473}" type="presParOf" srcId="{ABCC9631-0149-44F5-B080-B77490C5FF8E}" destId="{9170A012-A0E7-4C42-B6AD-0C360EDE959A}" srcOrd="1" destOrd="0" presId="urn:microsoft.com/office/officeart/2005/8/layout/hList9"/>
    <dgm:cxn modelId="{62EB3F62-C5F6-4902-9A26-E8CC410066CB}" type="presParOf" srcId="{9170A012-A0E7-4C42-B6AD-0C360EDE959A}" destId="{D6D11782-F10C-4D2F-AEC3-32E2D8B7BF9A}" srcOrd="0" destOrd="0" presId="urn:microsoft.com/office/officeart/2005/8/layout/hList9"/>
    <dgm:cxn modelId="{D3134920-4E13-4CC4-B429-4ADACA8246B6}" type="presParOf" srcId="{9170A012-A0E7-4C42-B6AD-0C360EDE959A}" destId="{7F8CB7F0-9778-40C5-8CBA-4D616E288B59}" srcOrd="1" destOrd="0" presId="urn:microsoft.com/office/officeart/2005/8/layout/hList9"/>
    <dgm:cxn modelId="{94036895-AE56-4635-B9FF-95FC25E169BF}" type="presParOf" srcId="{ABCC9631-0149-44F5-B080-B77490C5FF8E}" destId="{E510D49A-1799-4154-8BE3-95ECDCFD80D7}" srcOrd="2" destOrd="0" presId="urn:microsoft.com/office/officeart/2005/8/layout/hList9"/>
    <dgm:cxn modelId="{06EAE1F6-F072-4A1C-AAE2-7F927FF55AE1}" type="presParOf" srcId="{E510D49A-1799-4154-8BE3-95ECDCFD80D7}" destId="{F3A0FD36-A1B0-4103-A2D5-1A3BDD8CE9C8}" srcOrd="0" destOrd="0" presId="urn:microsoft.com/office/officeart/2005/8/layout/hList9"/>
    <dgm:cxn modelId="{DCF89503-E628-4290-9C94-CF7F7A48A715}" type="presParOf" srcId="{E510D49A-1799-4154-8BE3-95ECDCFD80D7}" destId="{F58F212D-2D9D-4D52-BF88-FF1EEA3FE21B}" srcOrd="1" destOrd="0" presId="urn:microsoft.com/office/officeart/2005/8/layout/hList9"/>
    <dgm:cxn modelId="{BE95C631-47A8-4E63-9FE7-0D1D68ED6371}" type="presParOf" srcId="{F913AE12-6E13-48C8-95B7-6A04876A4F25}" destId="{A7D43B63-1B2A-472C-B17D-A08291C2D226}" srcOrd="7" destOrd="0" presId="urn:microsoft.com/office/officeart/2005/8/layout/hList9"/>
    <dgm:cxn modelId="{0135FAC2-3B0A-4C92-AD47-E181DDA9BB1E}" type="presParOf" srcId="{F913AE12-6E13-48C8-95B7-6A04876A4F25}" destId="{91C157F7-6AB7-4D9D-9D07-320575006F0F}" srcOrd="8"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3E175-C5BA-4EF6-BFAB-EFCA07727C00}"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6F1FFEFD-415B-47DD-9680-B7A5A08BDA47}">
      <dgm:prSet phldrT="[Text]"/>
      <dgm:spPr/>
      <dgm:t>
        <a:bodyPr/>
        <a:lstStyle/>
        <a:p>
          <a:r>
            <a:rPr lang="en-IN" dirty="0"/>
            <a:t>SNEHA THAKUR</a:t>
          </a:r>
        </a:p>
      </dgm:t>
    </dgm:pt>
    <dgm:pt modelId="{4066F937-CEEB-4895-A9F0-6EC72F2FEEC0}" type="parTrans" cxnId="{751AB11C-4431-4BF8-AC68-A2869F53F73F}">
      <dgm:prSet/>
      <dgm:spPr/>
      <dgm:t>
        <a:bodyPr/>
        <a:lstStyle/>
        <a:p>
          <a:endParaRPr lang="en-IN"/>
        </a:p>
      </dgm:t>
    </dgm:pt>
    <dgm:pt modelId="{6F5F7CB9-271A-4FAD-AB2A-F8AFED38F820}" type="sibTrans" cxnId="{751AB11C-4431-4BF8-AC68-A2869F53F73F}">
      <dgm:prSet/>
      <dgm:spPr/>
      <dgm:t>
        <a:bodyPr/>
        <a:lstStyle/>
        <a:p>
          <a:endParaRPr lang="en-IN"/>
        </a:p>
      </dgm:t>
    </dgm:pt>
    <dgm:pt modelId="{59698EB1-2236-4C3A-9F19-8C4C77A003FD}">
      <dgm:prSet phldrT="[Text]"/>
      <dgm:spPr/>
      <dgm:t>
        <a:bodyPr/>
        <a:lstStyle/>
        <a:p>
          <a:r>
            <a:rPr lang="en-IN" dirty="0"/>
            <a:t>21BCS118@nith.ac.in</a:t>
          </a:r>
        </a:p>
      </dgm:t>
    </dgm:pt>
    <dgm:pt modelId="{478C19AA-2960-4D79-B61A-B496A0FF8028}" type="parTrans" cxnId="{580C712F-DC40-4D67-9D6A-EC7E70A694DC}">
      <dgm:prSet/>
      <dgm:spPr/>
      <dgm:t>
        <a:bodyPr/>
        <a:lstStyle/>
        <a:p>
          <a:endParaRPr lang="en-IN"/>
        </a:p>
      </dgm:t>
    </dgm:pt>
    <dgm:pt modelId="{2A91D832-4D21-4761-97E6-07D4F64B91FF}" type="sibTrans" cxnId="{580C712F-DC40-4D67-9D6A-EC7E70A694DC}">
      <dgm:prSet/>
      <dgm:spPr/>
      <dgm:t>
        <a:bodyPr/>
        <a:lstStyle/>
        <a:p>
          <a:endParaRPr lang="en-IN"/>
        </a:p>
      </dgm:t>
    </dgm:pt>
    <dgm:pt modelId="{18AF1EB3-1DC9-4E86-A1D2-F06D3564E760}">
      <dgm:prSet phldrT="[Text]"/>
      <dgm:spPr/>
      <dgm:t>
        <a:bodyPr/>
        <a:lstStyle/>
        <a:p>
          <a:r>
            <a:rPr lang="en-IN" dirty="0"/>
            <a:t>Contact no. : +91 9736116750 </a:t>
          </a:r>
        </a:p>
      </dgm:t>
    </dgm:pt>
    <dgm:pt modelId="{27BF8083-8769-437B-AD0C-B4C1B2C4B8F5}" type="parTrans" cxnId="{CB1EF4B7-32BD-4232-99A1-8EF02C521652}">
      <dgm:prSet/>
      <dgm:spPr/>
      <dgm:t>
        <a:bodyPr/>
        <a:lstStyle/>
        <a:p>
          <a:endParaRPr lang="en-IN"/>
        </a:p>
      </dgm:t>
    </dgm:pt>
    <dgm:pt modelId="{44AC26CC-807E-4E2E-B31E-1485565DAF8C}" type="sibTrans" cxnId="{CB1EF4B7-32BD-4232-99A1-8EF02C521652}">
      <dgm:prSet/>
      <dgm:spPr/>
      <dgm:t>
        <a:bodyPr/>
        <a:lstStyle/>
        <a:p>
          <a:endParaRPr lang="en-IN"/>
        </a:p>
      </dgm:t>
    </dgm:pt>
    <dgm:pt modelId="{94CB38F1-9C86-4F62-AD06-8F781AF1AD84}">
      <dgm:prSet phldrT="[Text]"/>
      <dgm:spPr/>
      <dgm:t>
        <a:bodyPr/>
        <a:lstStyle/>
        <a:p>
          <a:r>
            <a:rPr lang="en-IN" dirty="0"/>
            <a:t>HUBED SINGH KAUSHAL</a:t>
          </a:r>
        </a:p>
      </dgm:t>
    </dgm:pt>
    <dgm:pt modelId="{E009AFF1-1546-4BF7-8D7D-37985841F911}" type="parTrans" cxnId="{63ED11F9-5AE8-49C4-A864-640CFED6507C}">
      <dgm:prSet/>
      <dgm:spPr/>
      <dgm:t>
        <a:bodyPr/>
        <a:lstStyle/>
        <a:p>
          <a:endParaRPr lang="en-IN"/>
        </a:p>
      </dgm:t>
    </dgm:pt>
    <dgm:pt modelId="{7916A516-DD40-4B30-90E7-C0171C1F52BC}" type="sibTrans" cxnId="{63ED11F9-5AE8-49C4-A864-640CFED6507C}">
      <dgm:prSet/>
      <dgm:spPr/>
      <dgm:t>
        <a:bodyPr/>
        <a:lstStyle/>
        <a:p>
          <a:endParaRPr lang="en-IN"/>
        </a:p>
      </dgm:t>
    </dgm:pt>
    <dgm:pt modelId="{5264A54C-5648-4EA6-80B1-DC3ACA169F7C}">
      <dgm:prSet phldrT="[Text]"/>
      <dgm:spPr/>
      <dgm:t>
        <a:bodyPr/>
        <a:lstStyle/>
        <a:p>
          <a:r>
            <a:rPr lang="en-IN" dirty="0"/>
            <a:t>21BCS127@nith.ac.in</a:t>
          </a:r>
        </a:p>
      </dgm:t>
    </dgm:pt>
    <dgm:pt modelId="{B6E14D59-46B9-4531-BE66-D4FB632E4F7A}" type="parTrans" cxnId="{357B3B64-F48A-44BA-A991-88B302AD6598}">
      <dgm:prSet/>
      <dgm:spPr/>
      <dgm:t>
        <a:bodyPr/>
        <a:lstStyle/>
        <a:p>
          <a:endParaRPr lang="en-IN"/>
        </a:p>
      </dgm:t>
    </dgm:pt>
    <dgm:pt modelId="{CC1F0AFE-F087-4F6D-9710-7C2C8B0DC3B4}" type="sibTrans" cxnId="{357B3B64-F48A-44BA-A991-88B302AD6598}">
      <dgm:prSet/>
      <dgm:spPr/>
      <dgm:t>
        <a:bodyPr/>
        <a:lstStyle/>
        <a:p>
          <a:endParaRPr lang="en-IN"/>
        </a:p>
      </dgm:t>
    </dgm:pt>
    <dgm:pt modelId="{E5267CD1-0823-473A-82B9-39A71D095F43}">
      <dgm:prSet phldrT="[Text]"/>
      <dgm:spPr/>
      <dgm:t>
        <a:bodyPr/>
        <a:lstStyle/>
        <a:p>
          <a:r>
            <a:rPr lang="en-IN" dirty="0"/>
            <a:t>Contact no. : +977 982-4736836 </a:t>
          </a:r>
        </a:p>
      </dgm:t>
    </dgm:pt>
    <dgm:pt modelId="{4BC9DEB2-1AA0-451E-8331-2A0EF6C327B5}" type="parTrans" cxnId="{4F55997C-27E3-434B-99C0-4C288058E575}">
      <dgm:prSet/>
      <dgm:spPr/>
      <dgm:t>
        <a:bodyPr/>
        <a:lstStyle/>
        <a:p>
          <a:endParaRPr lang="en-IN"/>
        </a:p>
      </dgm:t>
    </dgm:pt>
    <dgm:pt modelId="{4901DFF8-A07D-4070-9EC6-D2302D77D15A}" type="sibTrans" cxnId="{4F55997C-27E3-434B-99C0-4C288058E575}">
      <dgm:prSet/>
      <dgm:spPr/>
      <dgm:t>
        <a:bodyPr/>
        <a:lstStyle/>
        <a:p>
          <a:endParaRPr lang="en-IN"/>
        </a:p>
      </dgm:t>
    </dgm:pt>
    <dgm:pt modelId="{0D16DD68-4F20-4C5C-8198-E0AF5F5099C2}" type="pres">
      <dgm:prSet presAssocID="{1D23E175-C5BA-4EF6-BFAB-EFCA07727C00}" presName="list" presStyleCnt="0">
        <dgm:presLayoutVars>
          <dgm:dir/>
          <dgm:animLvl val="lvl"/>
        </dgm:presLayoutVars>
      </dgm:prSet>
      <dgm:spPr/>
    </dgm:pt>
    <dgm:pt modelId="{9837333F-9B46-4554-9ED3-8FD1C3D54C5C}" type="pres">
      <dgm:prSet presAssocID="{6F1FFEFD-415B-47DD-9680-B7A5A08BDA47}" presName="posSpace" presStyleCnt="0"/>
      <dgm:spPr/>
    </dgm:pt>
    <dgm:pt modelId="{88A27809-FD46-49BD-BAA4-5EC087E9FC22}" type="pres">
      <dgm:prSet presAssocID="{6F1FFEFD-415B-47DD-9680-B7A5A08BDA47}" presName="vertFlow" presStyleCnt="0"/>
      <dgm:spPr/>
    </dgm:pt>
    <dgm:pt modelId="{6459140C-D0D2-4F68-A634-220684E30EAE}" type="pres">
      <dgm:prSet presAssocID="{6F1FFEFD-415B-47DD-9680-B7A5A08BDA47}" presName="topSpace" presStyleCnt="0"/>
      <dgm:spPr/>
    </dgm:pt>
    <dgm:pt modelId="{1470F5E0-1F74-4965-BA37-4073BF8746FF}" type="pres">
      <dgm:prSet presAssocID="{6F1FFEFD-415B-47DD-9680-B7A5A08BDA47}" presName="firstComp" presStyleCnt="0"/>
      <dgm:spPr/>
    </dgm:pt>
    <dgm:pt modelId="{2FE1E82C-6BDA-4BDD-BB2C-4A1D59DAAC0F}" type="pres">
      <dgm:prSet presAssocID="{6F1FFEFD-415B-47DD-9680-B7A5A08BDA47}" presName="firstChild" presStyleLbl="bgAccFollowNode1" presStyleIdx="0" presStyleCnt="4" custScaleX="115229" custLinFactNeighborX="-82686" custLinFactNeighborY="2919"/>
      <dgm:spPr/>
    </dgm:pt>
    <dgm:pt modelId="{F320B35C-DD9E-4BA4-9880-0FB866ACD7ED}" type="pres">
      <dgm:prSet presAssocID="{6F1FFEFD-415B-47DD-9680-B7A5A08BDA47}" presName="firstChildTx" presStyleLbl="bgAccFollowNode1" presStyleIdx="0" presStyleCnt="4">
        <dgm:presLayoutVars>
          <dgm:bulletEnabled val="1"/>
        </dgm:presLayoutVars>
      </dgm:prSet>
      <dgm:spPr/>
    </dgm:pt>
    <dgm:pt modelId="{E095244E-C091-4546-9E5B-6580396E8AB9}" type="pres">
      <dgm:prSet presAssocID="{18AF1EB3-1DC9-4E86-A1D2-F06D3564E760}" presName="comp" presStyleCnt="0"/>
      <dgm:spPr/>
    </dgm:pt>
    <dgm:pt modelId="{A6506F57-DB42-487C-AD61-BCA16D661648}" type="pres">
      <dgm:prSet presAssocID="{18AF1EB3-1DC9-4E86-A1D2-F06D3564E760}" presName="child" presStyleLbl="bgAccFollowNode1" presStyleIdx="1" presStyleCnt="4" custScaleX="112986" custLinFactNeighborX="-82502" custLinFactNeighborY="-594"/>
      <dgm:spPr/>
    </dgm:pt>
    <dgm:pt modelId="{524F34DB-75A0-4FB1-93BC-5C275AC57C64}" type="pres">
      <dgm:prSet presAssocID="{18AF1EB3-1DC9-4E86-A1D2-F06D3564E760}" presName="childTx" presStyleLbl="bgAccFollowNode1" presStyleIdx="1" presStyleCnt="4">
        <dgm:presLayoutVars>
          <dgm:bulletEnabled val="1"/>
        </dgm:presLayoutVars>
      </dgm:prSet>
      <dgm:spPr/>
    </dgm:pt>
    <dgm:pt modelId="{69507DB5-58A7-40CA-A8C9-2B58684070F8}" type="pres">
      <dgm:prSet presAssocID="{6F1FFEFD-415B-47DD-9680-B7A5A08BDA47}" presName="negSpace" presStyleCnt="0"/>
      <dgm:spPr/>
    </dgm:pt>
    <dgm:pt modelId="{50DC9D2B-C7A3-446D-B818-DBAC4BF909F9}" type="pres">
      <dgm:prSet presAssocID="{6F1FFEFD-415B-47DD-9680-B7A5A08BDA47}" presName="circle" presStyleLbl="node1" presStyleIdx="0" presStyleCnt="2" custScaleX="88186" custScaleY="83763" custLinFactX="-24126" custLinFactNeighborX="-100000" custLinFactNeighborY="-103"/>
      <dgm:spPr/>
    </dgm:pt>
    <dgm:pt modelId="{59C624A9-1B05-4D74-96FA-376C90698A58}" type="pres">
      <dgm:prSet presAssocID="{6F5F7CB9-271A-4FAD-AB2A-F8AFED38F820}" presName="transSpace" presStyleCnt="0"/>
      <dgm:spPr/>
    </dgm:pt>
    <dgm:pt modelId="{1E172D19-B1B6-490D-8AA4-695D42D05C69}" type="pres">
      <dgm:prSet presAssocID="{94CB38F1-9C86-4F62-AD06-8F781AF1AD84}" presName="posSpace" presStyleCnt="0"/>
      <dgm:spPr/>
    </dgm:pt>
    <dgm:pt modelId="{94AEF120-C5DF-407F-BF7D-296B60998647}" type="pres">
      <dgm:prSet presAssocID="{94CB38F1-9C86-4F62-AD06-8F781AF1AD84}" presName="vertFlow" presStyleCnt="0"/>
      <dgm:spPr/>
    </dgm:pt>
    <dgm:pt modelId="{026A3B51-75FD-4D28-9075-526E2461BD37}" type="pres">
      <dgm:prSet presAssocID="{94CB38F1-9C86-4F62-AD06-8F781AF1AD84}" presName="topSpace" presStyleCnt="0"/>
      <dgm:spPr/>
    </dgm:pt>
    <dgm:pt modelId="{C22E0283-773C-4AA6-9D1F-9DDA3BE21168}" type="pres">
      <dgm:prSet presAssocID="{94CB38F1-9C86-4F62-AD06-8F781AF1AD84}" presName="firstComp" presStyleCnt="0"/>
      <dgm:spPr/>
    </dgm:pt>
    <dgm:pt modelId="{954F4006-CD0D-4EDA-856E-7C48F8822B25}" type="pres">
      <dgm:prSet presAssocID="{94CB38F1-9C86-4F62-AD06-8F781AF1AD84}" presName="firstChild" presStyleLbl="bgAccFollowNode1" presStyleIdx="2" presStyleCnt="4" custScaleX="123488" custScaleY="67214" custLinFactNeighborX="-16215" custLinFactNeighborY="21150"/>
      <dgm:spPr/>
    </dgm:pt>
    <dgm:pt modelId="{2BB1F804-7E92-4998-9894-1D23C4D9E47C}" type="pres">
      <dgm:prSet presAssocID="{94CB38F1-9C86-4F62-AD06-8F781AF1AD84}" presName="firstChildTx" presStyleLbl="bgAccFollowNode1" presStyleIdx="2" presStyleCnt="4">
        <dgm:presLayoutVars>
          <dgm:bulletEnabled val="1"/>
        </dgm:presLayoutVars>
      </dgm:prSet>
      <dgm:spPr/>
    </dgm:pt>
    <dgm:pt modelId="{4D763956-847C-42A9-B9C3-DB212E13ED0F}" type="pres">
      <dgm:prSet presAssocID="{E5267CD1-0823-473A-82B9-39A71D095F43}" presName="comp" presStyleCnt="0"/>
      <dgm:spPr/>
    </dgm:pt>
    <dgm:pt modelId="{7DF99D79-06A3-4A78-9DC3-43D0876C06C8}" type="pres">
      <dgm:prSet presAssocID="{E5267CD1-0823-473A-82B9-39A71D095F43}" presName="child" presStyleLbl="bgAccFollowNode1" presStyleIdx="3" presStyleCnt="4" custScaleX="122775" custLinFactNeighborX="-16952" custLinFactNeighborY="22515"/>
      <dgm:spPr/>
    </dgm:pt>
    <dgm:pt modelId="{CF1812D0-8E0E-4772-93A8-1A2D3FC0F789}" type="pres">
      <dgm:prSet presAssocID="{E5267CD1-0823-473A-82B9-39A71D095F43}" presName="childTx" presStyleLbl="bgAccFollowNode1" presStyleIdx="3" presStyleCnt="4">
        <dgm:presLayoutVars>
          <dgm:bulletEnabled val="1"/>
        </dgm:presLayoutVars>
      </dgm:prSet>
      <dgm:spPr/>
    </dgm:pt>
    <dgm:pt modelId="{00B39C53-7CF5-48F8-9AE3-B86AB100F9C3}" type="pres">
      <dgm:prSet presAssocID="{94CB38F1-9C86-4F62-AD06-8F781AF1AD84}" presName="negSpace" presStyleCnt="0"/>
      <dgm:spPr/>
    </dgm:pt>
    <dgm:pt modelId="{CC5F0FBA-1863-4343-94D6-75E8F60F4811}" type="pres">
      <dgm:prSet presAssocID="{94CB38F1-9C86-4F62-AD06-8F781AF1AD84}" presName="circle" presStyleLbl="node1" presStyleIdx="1" presStyleCnt="2" custLinFactNeighborX="-49562" custLinFactNeighborY="6056"/>
      <dgm:spPr/>
    </dgm:pt>
  </dgm:ptLst>
  <dgm:cxnLst>
    <dgm:cxn modelId="{6E0C5005-E8AA-4F10-96B6-27D7F6FD05D9}" type="presOf" srcId="{59698EB1-2236-4C3A-9F19-8C4C77A003FD}" destId="{F320B35C-DD9E-4BA4-9880-0FB866ACD7ED}" srcOrd="1" destOrd="0" presId="urn:microsoft.com/office/officeart/2005/8/layout/hList9"/>
    <dgm:cxn modelId="{9F5B1D16-CF1B-4AA8-9AB8-CD6FDA65FDF2}" type="presOf" srcId="{18AF1EB3-1DC9-4E86-A1D2-F06D3564E760}" destId="{524F34DB-75A0-4FB1-93BC-5C275AC57C64}" srcOrd="1" destOrd="0" presId="urn:microsoft.com/office/officeart/2005/8/layout/hList9"/>
    <dgm:cxn modelId="{751AB11C-4431-4BF8-AC68-A2869F53F73F}" srcId="{1D23E175-C5BA-4EF6-BFAB-EFCA07727C00}" destId="{6F1FFEFD-415B-47DD-9680-B7A5A08BDA47}" srcOrd="0" destOrd="0" parTransId="{4066F937-CEEB-4895-A9F0-6EC72F2FEEC0}" sibTransId="{6F5F7CB9-271A-4FAD-AB2A-F8AFED38F820}"/>
    <dgm:cxn modelId="{C495D520-AD89-4944-B4F1-A88F0825CD22}" type="presOf" srcId="{59698EB1-2236-4C3A-9F19-8C4C77A003FD}" destId="{2FE1E82C-6BDA-4BDD-BB2C-4A1D59DAAC0F}" srcOrd="0" destOrd="0" presId="urn:microsoft.com/office/officeart/2005/8/layout/hList9"/>
    <dgm:cxn modelId="{57FED722-5B8B-4C2F-ABDF-198AB428458B}" type="presOf" srcId="{94CB38F1-9C86-4F62-AD06-8F781AF1AD84}" destId="{CC5F0FBA-1863-4343-94D6-75E8F60F4811}" srcOrd="0" destOrd="0" presId="urn:microsoft.com/office/officeart/2005/8/layout/hList9"/>
    <dgm:cxn modelId="{580C712F-DC40-4D67-9D6A-EC7E70A694DC}" srcId="{6F1FFEFD-415B-47DD-9680-B7A5A08BDA47}" destId="{59698EB1-2236-4C3A-9F19-8C4C77A003FD}" srcOrd="0" destOrd="0" parTransId="{478C19AA-2960-4D79-B61A-B496A0FF8028}" sibTransId="{2A91D832-4D21-4761-97E6-07D4F64B91FF}"/>
    <dgm:cxn modelId="{AE6FC93B-7773-440E-BD7D-E864BB158696}" type="presOf" srcId="{5264A54C-5648-4EA6-80B1-DC3ACA169F7C}" destId="{2BB1F804-7E92-4998-9894-1D23C4D9E47C}" srcOrd="1" destOrd="0" presId="urn:microsoft.com/office/officeart/2005/8/layout/hList9"/>
    <dgm:cxn modelId="{357B3B64-F48A-44BA-A991-88B302AD6598}" srcId="{94CB38F1-9C86-4F62-AD06-8F781AF1AD84}" destId="{5264A54C-5648-4EA6-80B1-DC3ACA169F7C}" srcOrd="0" destOrd="0" parTransId="{B6E14D59-46B9-4531-BE66-D4FB632E4F7A}" sibTransId="{CC1F0AFE-F087-4F6D-9710-7C2C8B0DC3B4}"/>
    <dgm:cxn modelId="{4F55997C-27E3-434B-99C0-4C288058E575}" srcId="{94CB38F1-9C86-4F62-AD06-8F781AF1AD84}" destId="{E5267CD1-0823-473A-82B9-39A71D095F43}" srcOrd="1" destOrd="0" parTransId="{4BC9DEB2-1AA0-451E-8331-2A0EF6C327B5}" sibTransId="{4901DFF8-A07D-4070-9EC6-D2302D77D15A}"/>
    <dgm:cxn modelId="{CB1EF4B7-32BD-4232-99A1-8EF02C521652}" srcId="{6F1FFEFD-415B-47DD-9680-B7A5A08BDA47}" destId="{18AF1EB3-1DC9-4E86-A1D2-F06D3564E760}" srcOrd="1" destOrd="0" parTransId="{27BF8083-8769-437B-AD0C-B4C1B2C4B8F5}" sibTransId="{44AC26CC-807E-4E2E-B31E-1485565DAF8C}"/>
    <dgm:cxn modelId="{3C98B9C7-9E3F-404F-8797-68ED77290377}" type="presOf" srcId="{5264A54C-5648-4EA6-80B1-DC3ACA169F7C}" destId="{954F4006-CD0D-4EDA-856E-7C48F8822B25}" srcOrd="0" destOrd="0" presId="urn:microsoft.com/office/officeart/2005/8/layout/hList9"/>
    <dgm:cxn modelId="{D7F3CFD1-C173-456B-9C5B-0265848B0A6D}" type="presOf" srcId="{6F1FFEFD-415B-47DD-9680-B7A5A08BDA47}" destId="{50DC9D2B-C7A3-446D-B818-DBAC4BF909F9}" srcOrd="0" destOrd="0" presId="urn:microsoft.com/office/officeart/2005/8/layout/hList9"/>
    <dgm:cxn modelId="{3FA1CDEC-626F-49F3-82C2-6C0AF30160B0}" type="presOf" srcId="{E5267CD1-0823-473A-82B9-39A71D095F43}" destId="{CF1812D0-8E0E-4772-93A8-1A2D3FC0F789}" srcOrd="1" destOrd="0" presId="urn:microsoft.com/office/officeart/2005/8/layout/hList9"/>
    <dgm:cxn modelId="{879606F1-B97E-4D06-8F06-61833A4F64F8}" type="presOf" srcId="{18AF1EB3-1DC9-4E86-A1D2-F06D3564E760}" destId="{A6506F57-DB42-487C-AD61-BCA16D661648}" srcOrd="0" destOrd="0" presId="urn:microsoft.com/office/officeart/2005/8/layout/hList9"/>
    <dgm:cxn modelId="{E32F29F1-61E6-443F-B80C-4F40A85F72D1}" type="presOf" srcId="{E5267CD1-0823-473A-82B9-39A71D095F43}" destId="{7DF99D79-06A3-4A78-9DC3-43D0876C06C8}" srcOrd="0" destOrd="0" presId="urn:microsoft.com/office/officeart/2005/8/layout/hList9"/>
    <dgm:cxn modelId="{63ED11F9-5AE8-49C4-A864-640CFED6507C}" srcId="{1D23E175-C5BA-4EF6-BFAB-EFCA07727C00}" destId="{94CB38F1-9C86-4F62-AD06-8F781AF1AD84}" srcOrd="1" destOrd="0" parTransId="{E009AFF1-1546-4BF7-8D7D-37985841F911}" sibTransId="{7916A516-DD40-4B30-90E7-C0171C1F52BC}"/>
    <dgm:cxn modelId="{3B7812FB-BB8C-40C9-B0AC-F56E12BA26EE}" type="presOf" srcId="{1D23E175-C5BA-4EF6-BFAB-EFCA07727C00}" destId="{0D16DD68-4F20-4C5C-8198-E0AF5F5099C2}" srcOrd="0" destOrd="0" presId="urn:microsoft.com/office/officeart/2005/8/layout/hList9"/>
    <dgm:cxn modelId="{AF5AC72B-C13D-4BB0-B12B-D33414097732}" type="presParOf" srcId="{0D16DD68-4F20-4C5C-8198-E0AF5F5099C2}" destId="{9837333F-9B46-4554-9ED3-8FD1C3D54C5C}" srcOrd="0" destOrd="0" presId="urn:microsoft.com/office/officeart/2005/8/layout/hList9"/>
    <dgm:cxn modelId="{E7AF2D6C-C6FB-470F-9826-E912F8A9B40C}" type="presParOf" srcId="{0D16DD68-4F20-4C5C-8198-E0AF5F5099C2}" destId="{88A27809-FD46-49BD-BAA4-5EC087E9FC22}" srcOrd="1" destOrd="0" presId="urn:microsoft.com/office/officeart/2005/8/layout/hList9"/>
    <dgm:cxn modelId="{E4D48C60-8277-4537-881C-1BFA85E02EC9}" type="presParOf" srcId="{88A27809-FD46-49BD-BAA4-5EC087E9FC22}" destId="{6459140C-D0D2-4F68-A634-220684E30EAE}" srcOrd="0" destOrd="0" presId="urn:microsoft.com/office/officeart/2005/8/layout/hList9"/>
    <dgm:cxn modelId="{BC7C1255-C27A-4B65-AF87-FEC223DFD8A6}" type="presParOf" srcId="{88A27809-FD46-49BD-BAA4-5EC087E9FC22}" destId="{1470F5E0-1F74-4965-BA37-4073BF8746FF}" srcOrd="1" destOrd="0" presId="urn:microsoft.com/office/officeart/2005/8/layout/hList9"/>
    <dgm:cxn modelId="{BA8A45D0-767D-4E51-A86C-E545C3ABCA52}" type="presParOf" srcId="{1470F5E0-1F74-4965-BA37-4073BF8746FF}" destId="{2FE1E82C-6BDA-4BDD-BB2C-4A1D59DAAC0F}" srcOrd="0" destOrd="0" presId="urn:microsoft.com/office/officeart/2005/8/layout/hList9"/>
    <dgm:cxn modelId="{A4856344-52AC-41CE-BD96-EFF4F316EA24}" type="presParOf" srcId="{1470F5E0-1F74-4965-BA37-4073BF8746FF}" destId="{F320B35C-DD9E-4BA4-9880-0FB866ACD7ED}" srcOrd="1" destOrd="0" presId="urn:microsoft.com/office/officeart/2005/8/layout/hList9"/>
    <dgm:cxn modelId="{33D8BFD6-F5D5-4699-BD21-233A4F238BE7}" type="presParOf" srcId="{88A27809-FD46-49BD-BAA4-5EC087E9FC22}" destId="{E095244E-C091-4546-9E5B-6580396E8AB9}" srcOrd="2" destOrd="0" presId="urn:microsoft.com/office/officeart/2005/8/layout/hList9"/>
    <dgm:cxn modelId="{E4CBB69C-46A2-48D1-BC6F-B61CA9ED400A}" type="presParOf" srcId="{E095244E-C091-4546-9E5B-6580396E8AB9}" destId="{A6506F57-DB42-487C-AD61-BCA16D661648}" srcOrd="0" destOrd="0" presId="urn:microsoft.com/office/officeart/2005/8/layout/hList9"/>
    <dgm:cxn modelId="{5B9C1F57-F787-4051-88EB-936975E81653}" type="presParOf" srcId="{E095244E-C091-4546-9E5B-6580396E8AB9}" destId="{524F34DB-75A0-4FB1-93BC-5C275AC57C64}" srcOrd="1" destOrd="0" presId="urn:microsoft.com/office/officeart/2005/8/layout/hList9"/>
    <dgm:cxn modelId="{E7B258D8-EF77-4561-AB3F-E8F0E4FF961B}" type="presParOf" srcId="{0D16DD68-4F20-4C5C-8198-E0AF5F5099C2}" destId="{69507DB5-58A7-40CA-A8C9-2B58684070F8}" srcOrd="2" destOrd="0" presId="urn:microsoft.com/office/officeart/2005/8/layout/hList9"/>
    <dgm:cxn modelId="{140B93F0-2049-448B-B995-5B37207F8AE8}" type="presParOf" srcId="{0D16DD68-4F20-4C5C-8198-E0AF5F5099C2}" destId="{50DC9D2B-C7A3-446D-B818-DBAC4BF909F9}" srcOrd="3" destOrd="0" presId="urn:microsoft.com/office/officeart/2005/8/layout/hList9"/>
    <dgm:cxn modelId="{5366F2EA-1E50-4096-BED5-F4C185164732}" type="presParOf" srcId="{0D16DD68-4F20-4C5C-8198-E0AF5F5099C2}" destId="{59C624A9-1B05-4D74-96FA-376C90698A58}" srcOrd="4" destOrd="0" presId="urn:microsoft.com/office/officeart/2005/8/layout/hList9"/>
    <dgm:cxn modelId="{374E466B-9A9D-40E8-80DF-23DE43CBDB23}" type="presParOf" srcId="{0D16DD68-4F20-4C5C-8198-E0AF5F5099C2}" destId="{1E172D19-B1B6-490D-8AA4-695D42D05C69}" srcOrd="5" destOrd="0" presId="urn:microsoft.com/office/officeart/2005/8/layout/hList9"/>
    <dgm:cxn modelId="{F2EE964B-3B9B-43FC-964C-144FCE766E9C}" type="presParOf" srcId="{0D16DD68-4F20-4C5C-8198-E0AF5F5099C2}" destId="{94AEF120-C5DF-407F-BF7D-296B60998647}" srcOrd="6" destOrd="0" presId="urn:microsoft.com/office/officeart/2005/8/layout/hList9"/>
    <dgm:cxn modelId="{7E9E2721-B731-403D-A14C-E6E6A6709733}" type="presParOf" srcId="{94AEF120-C5DF-407F-BF7D-296B60998647}" destId="{026A3B51-75FD-4D28-9075-526E2461BD37}" srcOrd="0" destOrd="0" presId="urn:microsoft.com/office/officeart/2005/8/layout/hList9"/>
    <dgm:cxn modelId="{88AED963-5197-4932-A434-E44FA81BC69A}" type="presParOf" srcId="{94AEF120-C5DF-407F-BF7D-296B60998647}" destId="{C22E0283-773C-4AA6-9D1F-9DDA3BE21168}" srcOrd="1" destOrd="0" presId="urn:microsoft.com/office/officeart/2005/8/layout/hList9"/>
    <dgm:cxn modelId="{5E9800B8-0C2C-4962-9C44-8F9491E3B095}" type="presParOf" srcId="{C22E0283-773C-4AA6-9D1F-9DDA3BE21168}" destId="{954F4006-CD0D-4EDA-856E-7C48F8822B25}" srcOrd="0" destOrd="0" presId="urn:microsoft.com/office/officeart/2005/8/layout/hList9"/>
    <dgm:cxn modelId="{97190BC2-FA0A-4E3B-9743-D2FD6F3315C2}" type="presParOf" srcId="{C22E0283-773C-4AA6-9D1F-9DDA3BE21168}" destId="{2BB1F804-7E92-4998-9894-1D23C4D9E47C}" srcOrd="1" destOrd="0" presId="urn:microsoft.com/office/officeart/2005/8/layout/hList9"/>
    <dgm:cxn modelId="{0D604BB3-718D-4036-87DD-92007B7225D8}" type="presParOf" srcId="{94AEF120-C5DF-407F-BF7D-296B60998647}" destId="{4D763956-847C-42A9-B9C3-DB212E13ED0F}" srcOrd="2" destOrd="0" presId="urn:microsoft.com/office/officeart/2005/8/layout/hList9"/>
    <dgm:cxn modelId="{773F5B9C-EDE0-4525-81DE-08847989271C}" type="presParOf" srcId="{4D763956-847C-42A9-B9C3-DB212E13ED0F}" destId="{7DF99D79-06A3-4A78-9DC3-43D0876C06C8}" srcOrd="0" destOrd="0" presId="urn:microsoft.com/office/officeart/2005/8/layout/hList9"/>
    <dgm:cxn modelId="{46526AB3-3654-4EF6-8B7A-B6BE53583BA1}" type="presParOf" srcId="{4D763956-847C-42A9-B9C3-DB212E13ED0F}" destId="{CF1812D0-8E0E-4772-93A8-1A2D3FC0F789}" srcOrd="1" destOrd="0" presId="urn:microsoft.com/office/officeart/2005/8/layout/hList9"/>
    <dgm:cxn modelId="{9673863E-F47B-4260-A3F1-6F9FD6E4CE26}" type="presParOf" srcId="{0D16DD68-4F20-4C5C-8198-E0AF5F5099C2}" destId="{00B39C53-7CF5-48F8-9AE3-B86AB100F9C3}" srcOrd="7" destOrd="0" presId="urn:microsoft.com/office/officeart/2005/8/layout/hList9"/>
    <dgm:cxn modelId="{B7FC5D6C-FDC0-4945-BB7F-3229A08FE5E9}" type="presParOf" srcId="{0D16DD68-4F20-4C5C-8198-E0AF5F5099C2}" destId="{CC5F0FBA-1863-4343-94D6-75E8F60F4811}" srcOrd="8" destOrd="0" presId="urn:microsoft.com/office/officeart/2005/8/layout/hList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78045-F955-4463-8CCE-494AF5F476C2}">
      <dsp:nvSpPr>
        <dsp:cNvPr id="0" name=""/>
        <dsp:cNvSpPr/>
      </dsp:nvSpPr>
      <dsp:spPr>
        <a:xfrm>
          <a:off x="718291" y="576401"/>
          <a:ext cx="2634498" cy="134682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IN" sz="1800" kern="1200" dirty="0"/>
            <a:t>21BCS107@nith.ac.in</a:t>
          </a:r>
        </a:p>
      </dsp:txBody>
      <dsp:txXfrm>
        <a:off x="1139811" y="576401"/>
        <a:ext cx="2212978" cy="1346823"/>
      </dsp:txXfrm>
    </dsp:sp>
    <dsp:sp modelId="{7A61BD98-EE2A-45C7-AC68-84BD30C35D49}">
      <dsp:nvSpPr>
        <dsp:cNvPr id="0" name=""/>
        <dsp:cNvSpPr/>
      </dsp:nvSpPr>
      <dsp:spPr>
        <a:xfrm>
          <a:off x="713309" y="1889432"/>
          <a:ext cx="2658920" cy="134682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IN" sz="1800" kern="1200" dirty="0"/>
            <a:t>Contact no. : +91 9592274373 </a:t>
          </a:r>
        </a:p>
      </dsp:txBody>
      <dsp:txXfrm>
        <a:off x="1138737" y="1889432"/>
        <a:ext cx="2233493" cy="1346823"/>
      </dsp:txXfrm>
    </dsp:sp>
    <dsp:sp modelId="{5845AC8F-60A2-44AC-9539-2653515876AC}">
      <dsp:nvSpPr>
        <dsp:cNvPr id="0" name=""/>
        <dsp:cNvSpPr/>
      </dsp:nvSpPr>
      <dsp:spPr>
        <a:xfrm>
          <a:off x="0" y="0"/>
          <a:ext cx="1184787" cy="10951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IN" sz="2200" kern="1200" dirty="0"/>
            <a:t>PIYUSH  </a:t>
          </a:r>
        </a:p>
      </dsp:txBody>
      <dsp:txXfrm>
        <a:off x="173508" y="160382"/>
        <a:ext cx="837771" cy="774396"/>
      </dsp:txXfrm>
    </dsp:sp>
    <dsp:sp modelId="{D6D11782-F10C-4D2F-AEC3-32E2D8B7BF9A}">
      <dsp:nvSpPr>
        <dsp:cNvPr id="0" name=""/>
        <dsp:cNvSpPr/>
      </dsp:nvSpPr>
      <dsp:spPr>
        <a:xfrm>
          <a:off x="5308104" y="531565"/>
          <a:ext cx="3276996" cy="134682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IN" sz="1800" kern="1200" dirty="0"/>
            <a:t>21BCS113@nith.ac.in</a:t>
          </a:r>
        </a:p>
      </dsp:txBody>
      <dsp:txXfrm>
        <a:off x="5832423" y="531565"/>
        <a:ext cx="2752676" cy="1346823"/>
      </dsp:txXfrm>
    </dsp:sp>
    <dsp:sp modelId="{F3A0FD36-A1B0-4103-A2D5-1A3BDD8CE9C8}">
      <dsp:nvSpPr>
        <dsp:cNvPr id="0" name=""/>
        <dsp:cNvSpPr/>
      </dsp:nvSpPr>
      <dsp:spPr>
        <a:xfrm>
          <a:off x="5307101" y="1851492"/>
          <a:ext cx="3251941" cy="12309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IN" sz="1800" kern="1200" dirty="0"/>
            <a:t>Contact no. : +91 9882886002</a:t>
          </a:r>
        </a:p>
      </dsp:txBody>
      <dsp:txXfrm>
        <a:off x="5827411" y="1851492"/>
        <a:ext cx="2731630" cy="1230915"/>
      </dsp:txXfrm>
    </dsp:sp>
    <dsp:sp modelId="{91C157F7-6AB7-4D9D-9D07-320575006F0F}">
      <dsp:nvSpPr>
        <dsp:cNvPr id="0" name=""/>
        <dsp:cNvSpPr/>
      </dsp:nvSpPr>
      <dsp:spPr>
        <a:xfrm>
          <a:off x="4167312" y="46901"/>
          <a:ext cx="1603574" cy="134615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IN" sz="2200" kern="1200" dirty="0"/>
            <a:t>ADARSH PAL</a:t>
          </a:r>
        </a:p>
      </dsp:txBody>
      <dsp:txXfrm>
        <a:off x="4402150" y="244040"/>
        <a:ext cx="1133898" cy="951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1E82C-6BDA-4BDD-BB2C-4A1D59DAAC0F}">
      <dsp:nvSpPr>
        <dsp:cNvPr id="0" name=""/>
        <dsp:cNvSpPr/>
      </dsp:nvSpPr>
      <dsp:spPr>
        <a:xfrm>
          <a:off x="158634" y="564834"/>
          <a:ext cx="2615673" cy="131397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IN" sz="1600" kern="1200" dirty="0"/>
            <a:t>21BCS118@nith.ac.in</a:t>
          </a:r>
        </a:p>
      </dsp:txBody>
      <dsp:txXfrm>
        <a:off x="577142" y="564834"/>
        <a:ext cx="2197165" cy="1313970"/>
      </dsp:txXfrm>
    </dsp:sp>
    <dsp:sp modelId="{A6506F57-DB42-487C-AD61-BCA16D661648}">
      <dsp:nvSpPr>
        <dsp:cNvPr id="0" name=""/>
        <dsp:cNvSpPr/>
      </dsp:nvSpPr>
      <dsp:spPr>
        <a:xfrm>
          <a:off x="188269" y="1832645"/>
          <a:ext cx="2564757" cy="131397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IN" sz="1600" kern="1200" dirty="0"/>
            <a:t>Contact no. : +91 9736116750 </a:t>
          </a:r>
        </a:p>
      </dsp:txBody>
      <dsp:txXfrm>
        <a:off x="598630" y="1832645"/>
        <a:ext cx="2154396" cy="1313970"/>
      </dsp:txXfrm>
    </dsp:sp>
    <dsp:sp modelId="{50DC9D2B-C7A3-446D-B818-DBAC4BF909F9}">
      <dsp:nvSpPr>
        <dsp:cNvPr id="0" name=""/>
        <dsp:cNvSpPr/>
      </dsp:nvSpPr>
      <dsp:spPr>
        <a:xfrm>
          <a:off x="0" y="0"/>
          <a:ext cx="1158159" cy="11000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t>SNEHA THAKUR</a:t>
          </a:r>
        </a:p>
      </dsp:txBody>
      <dsp:txXfrm>
        <a:off x="169608" y="161102"/>
        <a:ext cx="818943" cy="777867"/>
      </dsp:txXfrm>
    </dsp:sp>
    <dsp:sp modelId="{954F4006-CD0D-4EDA-856E-7C48F8822B25}">
      <dsp:nvSpPr>
        <dsp:cNvPr id="0" name=""/>
        <dsp:cNvSpPr/>
      </dsp:nvSpPr>
      <dsp:spPr>
        <a:xfrm>
          <a:off x="5414962" y="804384"/>
          <a:ext cx="3004065" cy="8831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IN" sz="1600" kern="1200" dirty="0"/>
            <a:t>21BCS127@nith.ac.in</a:t>
          </a:r>
        </a:p>
      </dsp:txBody>
      <dsp:txXfrm>
        <a:off x="5895612" y="804384"/>
        <a:ext cx="2523415" cy="883172"/>
      </dsp:txXfrm>
    </dsp:sp>
    <dsp:sp modelId="{7DF99D79-06A3-4A78-9DC3-43D0876C06C8}">
      <dsp:nvSpPr>
        <dsp:cNvPr id="0" name=""/>
        <dsp:cNvSpPr/>
      </dsp:nvSpPr>
      <dsp:spPr>
        <a:xfrm>
          <a:off x="5405705" y="1705492"/>
          <a:ext cx="2986720" cy="131397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marL="0" lvl="0" indent="0" algn="l" defTabSz="711200">
            <a:lnSpc>
              <a:spcPct val="90000"/>
            </a:lnSpc>
            <a:spcBef>
              <a:spcPct val="0"/>
            </a:spcBef>
            <a:spcAft>
              <a:spcPct val="35000"/>
            </a:spcAft>
            <a:buNone/>
          </a:pPr>
          <a:r>
            <a:rPr lang="en-IN" sz="1600" kern="1200" dirty="0"/>
            <a:t>Contact no. : +977 982-4736836 </a:t>
          </a:r>
        </a:p>
      </dsp:txBody>
      <dsp:txXfrm>
        <a:off x="5883581" y="1705492"/>
        <a:ext cx="2508845" cy="1313970"/>
      </dsp:txXfrm>
    </dsp:sp>
    <dsp:sp modelId="{CC5F0FBA-1863-4343-94D6-75E8F60F4811}">
      <dsp:nvSpPr>
        <dsp:cNvPr id="0" name=""/>
        <dsp:cNvSpPr/>
      </dsp:nvSpPr>
      <dsp:spPr>
        <a:xfrm>
          <a:off x="4295783" y="80688"/>
          <a:ext cx="1313314" cy="13133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kern="1200" dirty="0"/>
            <a:t>HUBED SINGH KAUSHAL</a:t>
          </a:r>
        </a:p>
      </dsp:txBody>
      <dsp:txXfrm>
        <a:off x="4488113" y="273018"/>
        <a:ext cx="928654" cy="92865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D267A92-C8B8-4856-A110-C2EC6E608165}"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E86C7-0946-45E3-BBC3-033CA17B5E6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61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67A92-C8B8-4856-A110-C2EC6E608165}"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378483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67A92-C8B8-4856-A110-C2EC6E608165}"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E86C7-0946-45E3-BBC3-033CA17B5E6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93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67A92-C8B8-4856-A110-C2EC6E608165}"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371930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67A92-C8B8-4856-A110-C2EC6E608165}"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E86C7-0946-45E3-BBC3-033CA17B5E6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6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67A92-C8B8-4856-A110-C2EC6E608165}"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301678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67A92-C8B8-4856-A110-C2EC6E608165}" type="datetimeFigureOut">
              <a:rPr lang="en-IN" smtClean="0"/>
              <a:t>20-02-2022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401671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67A92-C8B8-4856-A110-C2EC6E608165}" type="datetimeFigureOut">
              <a:rPr lang="en-IN" smtClean="0"/>
              <a:t>20-02-2022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90323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67A92-C8B8-4856-A110-C2EC6E608165}" type="datetimeFigureOut">
              <a:rPr lang="en-IN" smtClean="0"/>
              <a:t>20-02-2022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263849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67A92-C8B8-4856-A110-C2EC6E608165}"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E86C7-0946-45E3-BBC3-033CA17B5E6D}" type="slidenum">
              <a:rPr lang="en-IN" smtClean="0"/>
              <a:t>‹#›</a:t>
            </a:fld>
            <a:endParaRPr lang="en-IN"/>
          </a:p>
        </p:txBody>
      </p:sp>
    </p:spTree>
    <p:extLst>
      <p:ext uri="{BB962C8B-B14F-4D97-AF65-F5344CB8AC3E}">
        <p14:creationId xmlns:p14="http://schemas.microsoft.com/office/powerpoint/2010/main" val="140149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267A92-C8B8-4856-A110-C2EC6E608165}"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E86C7-0946-45E3-BBC3-033CA17B5E6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39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267A92-C8B8-4856-A110-C2EC6E608165}" type="datetimeFigureOut">
              <a:rPr lang="en-IN" smtClean="0"/>
              <a:t>20-02-2022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4E86C7-0946-45E3-BBC3-033CA17B5E6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793091"/>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microsoft.com/office/2007/relationships/hdphoto" Target="../media/hdphoto1.wdp"/><Relationship Id="rId7"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CB49-D9F4-402C-88C8-316AC8B5CF64}"/>
              </a:ext>
            </a:extLst>
          </p:cNvPr>
          <p:cNvSpPr>
            <a:spLocks noGrp="1"/>
          </p:cNvSpPr>
          <p:nvPr>
            <p:ph type="ctrTitle"/>
          </p:nvPr>
        </p:nvSpPr>
        <p:spPr/>
        <p:txBody>
          <a:bodyPr/>
          <a:lstStyle/>
          <a:p>
            <a:r>
              <a:rPr lang="en-IN" dirty="0" err="1">
                <a:latin typeface="Copperplate Gothic Bold" panose="020E0705020206020404" pitchFamily="34" charset="0"/>
              </a:rPr>
              <a:t>annadaan</a:t>
            </a:r>
            <a:endParaRPr lang="en-IN"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B76E6811-70ED-44E1-B5BB-5BFAD8148029}"/>
              </a:ext>
            </a:extLst>
          </p:cNvPr>
          <p:cNvSpPr>
            <a:spLocks noGrp="1"/>
          </p:cNvSpPr>
          <p:nvPr>
            <p:ph type="subTitle" idx="1"/>
          </p:nvPr>
        </p:nvSpPr>
        <p:spPr/>
        <p:txBody>
          <a:bodyPr/>
          <a:lstStyle/>
          <a:p>
            <a:r>
              <a:rPr lang="en-IN" dirty="0">
                <a:latin typeface="Copperplate Gothic Bold" panose="020E0705020206020404" pitchFamily="34" charset="0"/>
              </a:rPr>
              <a:t>DELIVERING NOURISHMENT TO NEEDY HANDS….</a:t>
            </a:r>
          </a:p>
        </p:txBody>
      </p:sp>
      <p:pic>
        <p:nvPicPr>
          <p:cNvPr id="5" name="Picture 4">
            <a:extLst>
              <a:ext uri="{FF2B5EF4-FFF2-40B4-BE49-F238E27FC236}">
                <a16:creationId xmlns:a16="http://schemas.microsoft.com/office/drawing/2014/main" id="{A8D10164-0E4F-45BA-8543-C7863E09BB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0823" y="4960137"/>
            <a:ext cx="1263719" cy="1263719"/>
          </a:xfrm>
          <a:prstGeom prst="rect">
            <a:avLst/>
          </a:prstGeom>
        </p:spPr>
      </p:pic>
    </p:spTree>
    <p:extLst>
      <p:ext uri="{BB962C8B-B14F-4D97-AF65-F5344CB8AC3E}">
        <p14:creationId xmlns:p14="http://schemas.microsoft.com/office/powerpoint/2010/main" val="2426032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D4112-E075-474A-AF65-ECB9196FE5F4}"/>
              </a:ext>
            </a:extLst>
          </p:cNvPr>
          <p:cNvSpPr/>
          <p:nvPr/>
        </p:nvSpPr>
        <p:spPr>
          <a:xfrm>
            <a:off x="170197" y="182886"/>
            <a:ext cx="7315332" cy="1200329"/>
          </a:xfrm>
          <a:prstGeom prst="rect">
            <a:avLst/>
          </a:prstGeom>
          <a:noFill/>
        </p:spPr>
        <p:txBody>
          <a:bodyPr wrap="square" lIns="91440" tIns="45720" rIns="91440" bIns="45720">
            <a:spAutoFit/>
          </a:bodyPr>
          <a:lstStyle/>
          <a:p>
            <a:pPr algn="ctr"/>
            <a:r>
              <a:rPr lang="en-IN" sz="7200" b="1" dirty="0">
                <a:ln w="9525">
                  <a:solidFill>
                    <a:schemeClr val="bg1"/>
                  </a:solidFill>
                  <a:prstDash val="solid"/>
                </a:ln>
                <a:effectLst>
                  <a:outerShdw blurRad="12700" dist="38100" dir="2700000" algn="tl" rotWithShape="0">
                    <a:schemeClr val="bg1">
                      <a:lumMod val="50000"/>
                    </a:schemeClr>
                  </a:outerShdw>
                </a:effectLst>
                <a:latin typeface="Bahnschrift Condensed" panose="020B0502040204020203" pitchFamily="34" charset="0"/>
              </a:rPr>
              <a:t>WHAT WE LEARNED:</a:t>
            </a:r>
            <a:endParaRPr lang="en-IN" sz="7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6" name="Rectangle 5">
            <a:extLst>
              <a:ext uri="{FF2B5EF4-FFF2-40B4-BE49-F238E27FC236}">
                <a16:creationId xmlns:a16="http://schemas.microsoft.com/office/drawing/2014/main" id="{EA6B749B-249A-4E1E-9160-C8CAE7432FA5}"/>
              </a:ext>
            </a:extLst>
          </p:cNvPr>
          <p:cNvSpPr/>
          <p:nvPr/>
        </p:nvSpPr>
        <p:spPr>
          <a:xfrm>
            <a:off x="475129" y="2097741"/>
            <a:ext cx="10291483" cy="4320988"/>
          </a:xfrm>
          <a:prstGeom prst="rect">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3200" dirty="0">
                <a:solidFill>
                  <a:schemeClr val="tx1"/>
                </a:solidFill>
                <a:latin typeface="Bahnschrift Condensed" panose="020B0502040204020203" pitchFamily="34" charset="0"/>
              </a:rPr>
              <a:t>SO THIS WAS OUR FIRST PROJECT AND WE LEARNED HOW WE CAN SHORTLIST DIFFERENT IDEAS AND EXECUTE THEM. AND HOW WE CAN IMPROVE THE IDEAS WITH SMALL IMPROVIZATIONS. WE ALSO LEARNED A LOT ABOUT WEB DEVELOPMENT, WE EXPLORED AND LEARNED MUCH ABOUT FRONT END AND BACK END LIKE HTML, CSS, JAVA SCRIPT, JQUERY, PHP, MYSQL ETC. WE GET TO KNOW ABOUT HOSTING A WEBSITE, CONTROLLING DATABASE MANAGEMENT SYSTEM. AS IT WAS OUR FIRST PROJECT WE ENJOYED IT A LOT. WEATHER WE WIN OR NOT BUT IT WAS A WONDERFUL EXPERIENCE FOR US.✌️✌️✌️</a:t>
            </a:r>
          </a:p>
        </p:txBody>
      </p:sp>
    </p:spTree>
    <p:extLst>
      <p:ext uri="{BB962C8B-B14F-4D97-AF65-F5344CB8AC3E}">
        <p14:creationId xmlns:p14="http://schemas.microsoft.com/office/powerpoint/2010/main" val="91749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D4D710F-EE1C-4DDF-ABE6-B62734ADB568}"/>
              </a:ext>
            </a:extLst>
          </p:cNvPr>
          <p:cNvGraphicFramePr/>
          <p:nvPr>
            <p:extLst>
              <p:ext uri="{D42A27DB-BD31-4B8C-83A1-F6EECF244321}">
                <p14:modId xmlns:p14="http://schemas.microsoft.com/office/powerpoint/2010/main" val="2102148786"/>
              </p:ext>
            </p:extLst>
          </p:nvPr>
        </p:nvGraphicFramePr>
        <p:xfrm>
          <a:off x="1524000" y="762002"/>
          <a:ext cx="9143999" cy="32362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 2">
            <a:extLst>
              <a:ext uri="{FF2B5EF4-FFF2-40B4-BE49-F238E27FC236}">
                <a16:creationId xmlns:a16="http://schemas.microsoft.com/office/drawing/2014/main" id="{6AD98B45-C69F-4A70-B531-AC5DA0F5F375}"/>
              </a:ext>
            </a:extLst>
          </p:cNvPr>
          <p:cNvGraphicFramePr/>
          <p:nvPr>
            <p:extLst>
              <p:ext uri="{D42A27DB-BD31-4B8C-83A1-F6EECF244321}">
                <p14:modId xmlns:p14="http://schemas.microsoft.com/office/powerpoint/2010/main" val="2997224309"/>
              </p:ext>
            </p:extLst>
          </p:nvPr>
        </p:nvGraphicFramePr>
        <p:xfrm>
          <a:off x="1084729" y="3621741"/>
          <a:ext cx="9798424" cy="31555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TextBox 4">
            <a:extLst>
              <a:ext uri="{FF2B5EF4-FFF2-40B4-BE49-F238E27FC236}">
                <a16:creationId xmlns:a16="http://schemas.microsoft.com/office/drawing/2014/main" id="{D5FE2F1D-A4F1-4C7F-A2E1-0F6D21707903}"/>
              </a:ext>
            </a:extLst>
          </p:cNvPr>
          <p:cNvSpPr txBox="1"/>
          <p:nvPr/>
        </p:nvSpPr>
        <p:spPr>
          <a:xfrm>
            <a:off x="2608729" y="80683"/>
            <a:ext cx="5522259" cy="923330"/>
          </a:xfrm>
          <a:prstGeom prst="rect">
            <a:avLst/>
          </a:prstGeom>
          <a:noFill/>
        </p:spPr>
        <p:txBody>
          <a:bodyPr wrap="square" rtlCol="0">
            <a:spAutoFit/>
          </a:bodyPr>
          <a:lstStyle/>
          <a:p>
            <a:r>
              <a:rPr lang="en-IN" sz="5400" dirty="0"/>
              <a:t>CREDITS:</a:t>
            </a:r>
          </a:p>
        </p:txBody>
      </p:sp>
    </p:spTree>
    <p:extLst>
      <p:ext uri="{BB962C8B-B14F-4D97-AF65-F5344CB8AC3E}">
        <p14:creationId xmlns:p14="http://schemas.microsoft.com/office/powerpoint/2010/main" val="39889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F28E-E32D-4E56-BC3B-E7C3A3779944}"/>
              </a:ext>
            </a:extLst>
          </p:cNvPr>
          <p:cNvSpPr>
            <a:spLocks noGrp="1"/>
          </p:cNvSpPr>
          <p:nvPr>
            <p:ph type="title"/>
          </p:nvPr>
        </p:nvSpPr>
        <p:spPr/>
        <p:txBody>
          <a:bodyPr/>
          <a:lstStyle/>
          <a:p>
            <a:r>
              <a:rPr lang="en-IN" dirty="0"/>
              <a:t>PROBLEM OF HUNGER!!!</a:t>
            </a:r>
          </a:p>
        </p:txBody>
      </p:sp>
      <p:sp>
        <p:nvSpPr>
          <p:cNvPr id="3" name="Content Placeholder 2">
            <a:extLst>
              <a:ext uri="{FF2B5EF4-FFF2-40B4-BE49-F238E27FC236}">
                <a16:creationId xmlns:a16="http://schemas.microsoft.com/office/drawing/2014/main" id="{C3E59F00-E47B-4A5D-93D7-4E76FADB4A25}"/>
              </a:ext>
            </a:extLst>
          </p:cNvPr>
          <p:cNvSpPr>
            <a:spLocks noGrp="1"/>
          </p:cNvSpPr>
          <p:nvPr>
            <p:ph idx="1"/>
          </p:nvPr>
        </p:nvSpPr>
        <p:spPr>
          <a:xfrm>
            <a:off x="1024128" y="2286000"/>
            <a:ext cx="6033897" cy="4410075"/>
          </a:xfrm>
        </p:spPr>
        <p:txBody>
          <a:bodyPr>
            <a:normAutofit fontScale="92500" lnSpcReduction="20000"/>
          </a:bodyPr>
          <a:lstStyle/>
          <a:p>
            <a:r>
              <a:rPr lang="en-US" dirty="0"/>
              <a:t>There are many causes of poverty that contribute to the problem of world hunger. For example, conflicts around the world, including wars between countries, civil wars within countries, terrorism, and other violence, displace millions of people, leading to increased poverty and hunger.</a:t>
            </a:r>
          </a:p>
          <a:p>
            <a:r>
              <a:rPr lang="en-US" dirty="0"/>
              <a:t> The main cause of hunger worldwide is poverty. Millions of people around the world are simply too poor to be able to buy food. They also lack the resources to grow their own food, such as arable land and the means to harvest, process, and store food.</a:t>
            </a:r>
          </a:p>
          <a:p>
            <a:r>
              <a:rPr lang="en-US" dirty="0"/>
              <a:t>Another contributing factor is hunger itself. Although it might seem odd to blame hunger for hunger, it's actually a reflection of the vicious cycle that hunger causes. When people are undernourished, they tend to be weak and unhealthy. If hunger makes it hard to grow and learn, it's no surprise when these people can't rise up to break the cycle of poverty and hunger.</a:t>
            </a:r>
            <a:endParaRPr lang="en-IN" dirty="0"/>
          </a:p>
        </p:txBody>
      </p:sp>
      <p:pic>
        <p:nvPicPr>
          <p:cNvPr id="5" name="Picture 4">
            <a:extLst>
              <a:ext uri="{FF2B5EF4-FFF2-40B4-BE49-F238E27FC236}">
                <a16:creationId xmlns:a16="http://schemas.microsoft.com/office/drawing/2014/main" id="{48D18E6F-58D9-4504-9BA3-0596CA21E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529329">
            <a:off x="8261113" y="755704"/>
            <a:ext cx="2811236" cy="4960617"/>
          </a:xfrm>
          <a:prstGeom prst="round2DiagRect">
            <a:avLst>
              <a:gd name="adj1" fmla="val 16667"/>
              <a:gd name="adj2" fmla="val 0"/>
            </a:avLst>
          </a:prstGeom>
          <a:ln w="88900" cap="sq">
            <a:solidFill>
              <a:schemeClr val="tx1"/>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208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1EFDC3-99F1-4EA1-A543-AA168D360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506" y="1785652"/>
            <a:ext cx="6807763" cy="4214893"/>
          </a:xfrm>
          <a:prstGeom prst="rect">
            <a:avLst/>
          </a:prstGeom>
          <a:ln>
            <a:solidFill>
              <a:srgbClr val="FFC000"/>
            </a:solidFill>
          </a:ln>
          <a:effectLst>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1B403882-5B29-4433-8FDF-598BF4A58F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0244" y="6185405"/>
            <a:ext cx="2591025" cy="403895"/>
          </a:xfrm>
          <a:prstGeom prst="rect">
            <a:avLst/>
          </a:prstGeom>
          <a:ln>
            <a:solidFill>
              <a:srgbClr val="FFC000"/>
            </a:solidFill>
          </a:ln>
        </p:spPr>
      </p:pic>
      <p:sp>
        <p:nvSpPr>
          <p:cNvPr id="11" name="TextBox 10">
            <a:extLst>
              <a:ext uri="{FF2B5EF4-FFF2-40B4-BE49-F238E27FC236}">
                <a16:creationId xmlns:a16="http://schemas.microsoft.com/office/drawing/2014/main" id="{00033B6D-1292-4940-AFD2-C557E59FB94A}"/>
              </a:ext>
            </a:extLst>
          </p:cNvPr>
          <p:cNvSpPr txBox="1"/>
          <p:nvPr/>
        </p:nvSpPr>
        <p:spPr>
          <a:xfrm>
            <a:off x="2250141" y="636494"/>
            <a:ext cx="6463553" cy="646331"/>
          </a:xfrm>
          <a:prstGeom prst="rect">
            <a:avLst/>
          </a:prstGeom>
          <a:noFill/>
        </p:spPr>
        <p:txBody>
          <a:bodyPr wrap="square" rtlCol="0">
            <a:spAutoFit/>
          </a:bodyPr>
          <a:lstStyle/>
          <a:p>
            <a:r>
              <a:rPr lang="en-IN" dirty="0"/>
              <a:t>INDIA IS IN THE LIST OF TOP MOST COUNTRIES WHICH ARE RESPONSIBLE FOR FOOD WASTAGE ………</a:t>
            </a:r>
          </a:p>
        </p:txBody>
      </p:sp>
    </p:spTree>
    <p:extLst>
      <p:ext uri="{BB962C8B-B14F-4D97-AF65-F5344CB8AC3E}">
        <p14:creationId xmlns:p14="http://schemas.microsoft.com/office/powerpoint/2010/main" val="131458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35B3-4E67-4F30-B267-79FA5C1888FA}"/>
              </a:ext>
            </a:extLst>
          </p:cNvPr>
          <p:cNvSpPr>
            <a:spLocks noGrp="1"/>
          </p:cNvSpPr>
          <p:nvPr>
            <p:ph type="title"/>
          </p:nvPr>
        </p:nvSpPr>
        <p:spPr/>
        <p:txBody>
          <a:bodyPr>
            <a:normAutofit/>
          </a:bodyPr>
          <a:lstStyle/>
          <a:p>
            <a:r>
              <a:rPr lang="en-IN" sz="4800" dirty="0"/>
              <a:t>HOW WE CAN ERADICATE HUNGER????</a:t>
            </a:r>
          </a:p>
        </p:txBody>
      </p:sp>
      <p:sp>
        <p:nvSpPr>
          <p:cNvPr id="3" name="Content Placeholder 2">
            <a:extLst>
              <a:ext uri="{FF2B5EF4-FFF2-40B4-BE49-F238E27FC236}">
                <a16:creationId xmlns:a16="http://schemas.microsoft.com/office/drawing/2014/main" id="{8376B609-F3D4-40CC-B8F0-170D7DED9CF7}"/>
              </a:ext>
            </a:extLst>
          </p:cNvPr>
          <p:cNvSpPr>
            <a:spLocks noGrp="1"/>
          </p:cNvSpPr>
          <p:nvPr>
            <p:ph idx="1"/>
          </p:nvPr>
        </p:nvSpPr>
        <p:spPr>
          <a:xfrm>
            <a:off x="1024129" y="2286000"/>
            <a:ext cx="6981354" cy="4023360"/>
          </a:xfrm>
        </p:spPr>
        <p:txBody>
          <a:bodyPr>
            <a:normAutofit fontScale="92500" lnSpcReduction="10000"/>
          </a:bodyPr>
          <a:lstStyle/>
          <a:p>
            <a:r>
              <a:rPr lang="en-US" dirty="0"/>
              <a:t>The United Nations estimates that the world wastes approximately 2.9 trillion pounds of food each year. That's enough to feed the world's undernourished more than twice over. To put things in perspective, that's about one-third of the world's food production wasted annually. </a:t>
            </a:r>
            <a:r>
              <a:rPr lang="en-IN" dirty="0"/>
              <a:t>In India, </a:t>
            </a:r>
            <a:r>
              <a:rPr lang="en-US" dirty="0"/>
              <a:t>According to several types of research, approximately 40 percent of the food prepared at a wedding venue is wasted and thrown away after the wedding ends. India's estimated 10 million weddings a year contribute to food wastage.</a:t>
            </a:r>
          </a:p>
          <a:p>
            <a:r>
              <a:rPr lang="en-US" dirty="0"/>
              <a:t>Nowadays, there are a lot of charitable trusts that are working to control food wastage by distributing excess food in areas where it is needed. These charitable trusts can be contacted before or after your event. People from these charitable trusts  come and take the leftovers and distribute them carefully amongst the people who need food the most.</a:t>
            </a:r>
            <a:endParaRPr lang="en-IN" dirty="0"/>
          </a:p>
        </p:txBody>
      </p:sp>
      <p:pic>
        <p:nvPicPr>
          <p:cNvPr id="5" name="Picture 4">
            <a:extLst>
              <a:ext uri="{FF2B5EF4-FFF2-40B4-BE49-F238E27FC236}">
                <a16:creationId xmlns:a16="http://schemas.microsoft.com/office/drawing/2014/main" id="{30A57AB8-6302-422F-BDB2-49F12C657A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675" y="2084832"/>
            <a:ext cx="2974654" cy="3706368"/>
          </a:xfrm>
          <a:prstGeom prst="snip2DiagRect">
            <a:avLst/>
          </a:prstGeom>
          <a:solidFill>
            <a:srgbClr val="FFFFFF">
              <a:shade val="85000"/>
            </a:srgbClr>
          </a:solidFill>
          <a:ln w="88900" cap="sq">
            <a:solidFill>
              <a:srgbClr val="FF9966"/>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5772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A3E7-655F-455E-9A0A-E7C69F1AAE03}"/>
              </a:ext>
            </a:extLst>
          </p:cNvPr>
          <p:cNvSpPr>
            <a:spLocks noGrp="1"/>
          </p:cNvSpPr>
          <p:nvPr>
            <p:ph type="title"/>
          </p:nvPr>
        </p:nvSpPr>
        <p:spPr>
          <a:xfrm>
            <a:off x="851850" y="284543"/>
            <a:ext cx="9720072" cy="1499616"/>
          </a:xfrm>
        </p:spPr>
        <p:txBody>
          <a:bodyPr/>
          <a:lstStyle/>
          <a:p>
            <a:r>
              <a:rPr lang="en-IN" dirty="0"/>
              <a:t>How       </a:t>
            </a:r>
            <a:r>
              <a:rPr lang="en-IN" dirty="0" err="1"/>
              <a:t>annadaan</a:t>
            </a:r>
            <a:r>
              <a:rPr lang="en-IN" dirty="0"/>
              <a:t> works ???</a:t>
            </a:r>
          </a:p>
        </p:txBody>
      </p:sp>
      <p:pic>
        <p:nvPicPr>
          <p:cNvPr id="5" name="Content Placeholder 4">
            <a:extLst>
              <a:ext uri="{FF2B5EF4-FFF2-40B4-BE49-F238E27FC236}">
                <a16:creationId xmlns:a16="http://schemas.microsoft.com/office/drawing/2014/main" id="{64198D48-70F2-4544-A486-58E155034DD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943734" y="684728"/>
            <a:ext cx="699247" cy="699247"/>
          </a:xfrm>
        </p:spPr>
      </p:pic>
      <p:sp>
        <p:nvSpPr>
          <p:cNvPr id="6" name="TextBox 5">
            <a:extLst>
              <a:ext uri="{FF2B5EF4-FFF2-40B4-BE49-F238E27FC236}">
                <a16:creationId xmlns:a16="http://schemas.microsoft.com/office/drawing/2014/main" id="{428B72BA-4146-4A4F-BA1E-8E124D12D162}"/>
              </a:ext>
            </a:extLst>
          </p:cNvPr>
          <p:cNvSpPr txBox="1"/>
          <p:nvPr/>
        </p:nvSpPr>
        <p:spPr>
          <a:xfrm>
            <a:off x="690673" y="1784159"/>
            <a:ext cx="7764214" cy="4893647"/>
          </a:xfrm>
          <a:prstGeom prst="rect">
            <a:avLst/>
          </a:prstGeom>
          <a:noFill/>
        </p:spPr>
        <p:txBody>
          <a:bodyPr wrap="square" rtlCol="0">
            <a:spAutoFit/>
          </a:bodyPr>
          <a:lstStyle/>
          <a:p>
            <a:r>
              <a:rPr lang="en-IN" sz="2400" dirty="0">
                <a:latin typeface="Bahnschrift Condensed" panose="020B0502040204020203" pitchFamily="34" charset="0"/>
              </a:rPr>
              <a:t>ANNADAAN IS A PLATFORM WHICH HELP USER TO CONTRIBUTE A HELP TOWARDS THE PROBLEM OF HUNGER. IF USER IS HOSTING AN EVENT ON A LARGE SCALE AND THERE IS POSSIBLITY OF FOOD WASTAGE HE COULD LINK TO A CHARITABLE TRUST, NGO, MID DAY MEAL PROVIDERS ETC. AROUND HIS EVENT PLACE. BUT THE PROBLEM IS HOW WILL THE DONOR WILL GET INFORMATION OF THESE ORGANIZATION AROUND HIS EVENT PLACE IN SHORT TIME? AND THAT’S WHERE THE ROLE OF OUR WEBSITE COMES. HE COULD GET THE INFORMATION OF THESE ORGANIZATIONS THROUGH OUR WEBSITE IN NO TIME AND </a:t>
            </a:r>
            <a:r>
              <a:rPr lang="en-US" sz="2400" dirty="0">
                <a:latin typeface="Bahnschrift Condensed" panose="020B0502040204020203" pitchFamily="34" charset="0"/>
              </a:rPr>
              <a:t>PEOPLE FROM THESE CHARITABLE TRUSTS  COME AND TAKE THE LEFTOVERS AND DISTRIBUTE THEM CAREFULLY AMONGST THE PEOPLE WHO NEED FOOD THE MOST. THIS IS NOT THE END. OUR USER CAN ALSO DONATE MONEY TO THE TRUSTED CHARITABLE ORGANIZATIONS WHO ARE HELPING HUNGRY ONES IN A LARGE SCALE.</a:t>
            </a:r>
            <a:endParaRPr lang="en-IN" sz="2400" dirty="0">
              <a:latin typeface="Bahnschrift Condensed" panose="020B0502040204020203" pitchFamily="34" charset="0"/>
            </a:endParaRPr>
          </a:p>
        </p:txBody>
      </p:sp>
      <p:pic>
        <p:nvPicPr>
          <p:cNvPr id="8" name="Picture 7">
            <a:extLst>
              <a:ext uri="{FF2B5EF4-FFF2-40B4-BE49-F238E27FC236}">
                <a16:creationId xmlns:a16="http://schemas.microsoft.com/office/drawing/2014/main" id="{5FC82A67-7025-43C8-81E9-7DEDC50E79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1952" y="1616370"/>
            <a:ext cx="2619375" cy="17430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a:extLst>
              <a:ext uri="{FF2B5EF4-FFF2-40B4-BE49-F238E27FC236}">
                <a16:creationId xmlns:a16="http://schemas.microsoft.com/office/drawing/2014/main" id="{B9E29BF4-DA33-42D5-85A9-A353C14CB4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08305">
            <a:off x="8839089" y="4319587"/>
            <a:ext cx="2705100" cy="1685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53695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BC3257D-290F-4CA0-A7FB-10A486A51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880" y="1098457"/>
            <a:ext cx="4966447" cy="28729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A4B07C62-7B39-418D-ABAE-6E4368B5F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1" y="4186518"/>
            <a:ext cx="4966447" cy="21957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 name="Rectangle 15">
            <a:extLst>
              <a:ext uri="{FF2B5EF4-FFF2-40B4-BE49-F238E27FC236}">
                <a16:creationId xmlns:a16="http://schemas.microsoft.com/office/drawing/2014/main" id="{2BF648C4-5896-4CA5-B9C6-83FC2A8BC84C}"/>
              </a:ext>
            </a:extLst>
          </p:cNvPr>
          <p:cNvSpPr/>
          <p:nvPr/>
        </p:nvSpPr>
        <p:spPr>
          <a:xfrm>
            <a:off x="6096000" y="0"/>
            <a:ext cx="31376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9FEB0DB-200A-4F87-89E6-AD1A65A927FD}"/>
              </a:ext>
            </a:extLst>
          </p:cNvPr>
          <p:cNvSpPr txBox="1"/>
          <p:nvPr/>
        </p:nvSpPr>
        <p:spPr>
          <a:xfrm>
            <a:off x="923366" y="90968"/>
            <a:ext cx="4876798" cy="769441"/>
          </a:xfrm>
          <a:prstGeom prst="rect">
            <a:avLst/>
          </a:prstGeom>
          <a:noFill/>
        </p:spPr>
        <p:txBody>
          <a:bodyPr wrap="square" rtlCol="0">
            <a:spAutoFit/>
          </a:bodyPr>
          <a:lstStyle/>
          <a:p>
            <a:r>
              <a:rPr lang="en-IN" sz="4400" dirty="0">
                <a:latin typeface="Bahnschrift Condensed" panose="020B0502040204020203" pitchFamily="34" charset="0"/>
              </a:rPr>
              <a:t>LANDING PAGE</a:t>
            </a:r>
            <a:r>
              <a:rPr lang="en-IN" dirty="0"/>
              <a:t>:</a:t>
            </a:r>
          </a:p>
        </p:txBody>
      </p:sp>
      <p:pic>
        <p:nvPicPr>
          <p:cNvPr id="19" name="Picture 18">
            <a:extLst>
              <a:ext uri="{FF2B5EF4-FFF2-40B4-BE49-F238E27FC236}">
                <a16:creationId xmlns:a16="http://schemas.microsoft.com/office/drawing/2014/main" id="{AB08EC50-B8AF-481A-87A9-3535E8ED28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153" y="94206"/>
            <a:ext cx="3827929" cy="21502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75281B11-D0B0-4CCD-8DBB-7BA91A084F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3153" y="2447049"/>
            <a:ext cx="3827929" cy="210993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3" name="Picture 22">
            <a:extLst>
              <a:ext uri="{FF2B5EF4-FFF2-40B4-BE49-F238E27FC236}">
                <a16:creationId xmlns:a16="http://schemas.microsoft.com/office/drawing/2014/main" id="{639D9860-D3D7-4AE5-9136-525F4D888D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7929" y="4759608"/>
            <a:ext cx="3827928" cy="20041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562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9DD601-9EC2-4D8E-84F5-77A354BC4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1" y="1947862"/>
            <a:ext cx="4752975" cy="2669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C09A338-7088-4A43-A767-3ADF11B0A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226" y="2038817"/>
            <a:ext cx="4429125" cy="24879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2F2F51C-8177-49DE-9AC6-9D42298C4403}"/>
              </a:ext>
            </a:extLst>
          </p:cNvPr>
          <p:cNvSpPr txBox="1"/>
          <p:nvPr/>
        </p:nvSpPr>
        <p:spPr>
          <a:xfrm>
            <a:off x="304801" y="219075"/>
            <a:ext cx="3800475" cy="923330"/>
          </a:xfrm>
          <a:prstGeom prst="rect">
            <a:avLst/>
          </a:prstGeom>
          <a:noFill/>
        </p:spPr>
        <p:txBody>
          <a:bodyPr wrap="square" rtlCol="0">
            <a:spAutoFit/>
          </a:bodyPr>
          <a:lstStyle/>
          <a:p>
            <a:r>
              <a:rPr lang="en-IN" sz="5400" dirty="0">
                <a:latin typeface="Bahnschrift Condensed" panose="020B0502040204020203" pitchFamily="34" charset="0"/>
              </a:rPr>
              <a:t>SIGN UP PAGES:</a:t>
            </a:r>
          </a:p>
        </p:txBody>
      </p:sp>
      <p:sp>
        <p:nvSpPr>
          <p:cNvPr id="7" name="Rectangle 6">
            <a:extLst>
              <a:ext uri="{FF2B5EF4-FFF2-40B4-BE49-F238E27FC236}">
                <a16:creationId xmlns:a16="http://schemas.microsoft.com/office/drawing/2014/main" id="{2E7A2769-434D-409A-BF46-E42FCBCA9905}"/>
              </a:ext>
            </a:extLst>
          </p:cNvPr>
          <p:cNvSpPr/>
          <p:nvPr/>
        </p:nvSpPr>
        <p:spPr>
          <a:xfrm>
            <a:off x="5734050" y="0"/>
            <a:ext cx="65722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F5B4CA5-F25C-4CCF-A8D7-4A4CC92BF901}"/>
              </a:ext>
            </a:extLst>
          </p:cNvPr>
          <p:cNvSpPr txBox="1"/>
          <p:nvPr/>
        </p:nvSpPr>
        <p:spPr>
          <a:xfrm>
            <a:off x="1057275" y="5314950"/>
            <a:ext cx="3219450" cy="584775"/>
          </a:xfrm>
          <a:prstGeom prst="rect">
            <a:avLst/>
          </a:prstGeom>
          <a:noFill/>
        </p:spPr>
        <p:txBody>
          <a:bodyPr wrap="square" rtlCol="0">
            <a:spAutoFit/>
          </a:bodyPr>
          <a:lstStyle/>
          <a:p>
            <a:r>
              <a:rPr lang="en-IN" sz="3200" dirty="0">
                <a:latin typeface="Bahnschrift Condensed" panose="020B0502040204020203" pitchFamily="34" charset="0"/>
              </a:rPr>
              <a:t>(DONAR SIGN PAGE)</a:t>
            </a:r>
          </a:p>
        </p:txBody>
      </p:sp>
      <p:sp>
        <p:nvSpPr>
          <p:cNvPr id="9" name="TextBox 8">
            <a:extLst>
              <a:ext uri="{FF2B5EF4-FFF2-40B4-BE49-F238E27FC236}">
                <a16:creationId xmlns:a16="http://schemas.microsoft.com/office/drawing/2014/main" id="{2D1C845F-D438-4086-96FE-D5C3D2B17B50}"/>
              </a:ext>
            </a:extLst>
          </p:cNvPr>
          <p:cNvSpPr txBox="1"/>
          <p:nvPr/>
        </p:nvSpPr>
        <p:spPr>
          <a:xfrm>
            <a:off x="6867525" y="5200650"/>
            <a:ext cx="5057775" cy="523220"/>
          </a:xfrm>
          <a:prstGeom prst="rect">
            <a:avLst/>
          </a:prstGeom>
          <a:noFill/>
        </p:spPr>
        <p:txBody>
          <a:bodyPr wrap="square" rtlCol="0">
            <a:spAutoFit/>
          </a:bodyPr>
          <a:lstStyle/>
          <a:p>
            <a:r>
              <a:rPr lang="en-IN" sz="2800" dirty="0">
                <a:latin typeface="Bahnschrift Condensed" panose="020B0502040204020203" pitchFamily="34" charset="0"/>
              </a:rPr>
              <a:t>(NGO/CHARITABLE TRUST SIGN  UP PAGE)</a:t>
            </a:r>
          </a:p>
        </p:txBody>
      </p:sp>
    </p:spTree>
    <p:extLst>
      <p:ext uri="{BB962C8B-B14F-4D97-AF65-F5344CB8AC3E}">
        <p14:creationId xmlns:p14="http://schemas.microsoft.com/office/powerpoint/2010/main" val="208519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7F920-AC5B-446A-A0D0-8EC9E0E3C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675" y="1852613"/>
            <a:ext cx="7554293" cy="4243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10A4B2BC-E8A6-4CAE-8742-9D7226588D0B}"/>
              </a:ext>
            </a:extLst>
          </p:cNvPr>
          <p:cNvSpPr txBox="1"/>
          <p:nvPr/>
        </p:nvSpPr>
        <p:spPr>
          <a:xfrm>
            <a:off x="1781175" y="428625"/>
            <a:ext cx="7649543" cy="830997"/>
          </a:xfrm>
          <a:prstGeom prst="rect">
            <a:avLst/>
          </a:prstGeom>
          <a:noFill/>
        </p:spPr>
        <p:txBody>
          <a:bodyPr wrap="square" rtlCol="0">
            <a:spAutoFit/>
          </a:bodyPr>
          <a:lstStyle/>
          <a:p>
            <a:r>
              <a:rPr lang="en-IN" sz="4800" dirty="0">
                <a:latin typeface="Bahnschrift Condensed" panose="020B0502040204020203" pitchFamily="34" charset="0"/>
              </a:rPr>
              <a:t>LOGIN PAGE FOR DONARS:</a:t>
            </a:r>
          </a:p>
        </p:txBody>
      </p:sp>
    </p:spTree>
    <p:extLst>
      <p:ext uri="{BB962C8B-B14F-4D97-AF65-F5344CB8AC3E}">
        <p14:creationId xmlns:p14="http://schemas.microsoft.com/office/powerpoint/2010/main" val="96494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hotocopy/>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57B7A-63D8-460A-9C99-FA1CFF664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1" y="1747837"/>
            <a:ext cx="8577262" cy="4818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694B603B-6A46-4C44-9877-13E4DC68026F}"/>
              </a:ext>
            </a:extLst>
          </p:cNvPr>
          <p:cNvSpPr txBox="1"/>
          <p:nvPr/>
        </p:nvSpPr>
        <p:spPr>
          <a:xfrm>
            <a:off x="719138" y="123825"/>
            <a:ext cx="7362825" cy="830997"/>
          </a:xfrm>
          <a:prstGeom prst="rect">
            <a:avLst/>
          </a:prstGeom>
          <a:noFill/>
        </p:spPr>
        <p:txBody>
          <a:bodyPr wrap="square" rtlCol="0">
            <a:spAutoFit/>
          </a:bodyPr>
          <a:lstStyle/>
          <a:p>
            <a:r>
              <a:rPr lang="en-IN" sz="4800" dirty="0">
                <a:latin typeface="Bahnschrift Condensed" panose="020B0502040204020203" pitchFamily="34" charset="0"/>
              </a:rPr>
              <a:t>SEARCH AREA/RESULTS:</a:t>
            </a:r>
          </a:p>
        </p:txBody>
      </p:sp>
    </p:spTree>
    <p:extLst>
      <p:ext uri="{BB962C8B-B14F-4D97-AF65-F5344CB8AC3E}">
        <p14:creationId xmlns:p14="http://schemas.microsoft.com/office/powerpoint/2010/main" val="4103697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273</TotalTime>
  <Words>723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Bahnschrift Condensed</vt:lpstr>
      <vt:lpstr>Copperplate Gothic Bold</vt:lpstr>
      <vt:lpstr>Tw Cen MT</vt:lpstr>
      <vt:lpstr>Tw Cen MT Condensed</vt:lpstr>
      <vt:lpstr>Wingdings 3</vt:lpstr>
      <vt:lpstr>Integral</vt:lpstr>
      <vt:lpstr>annadaan</vt:lpstr>
      <vt:lpstr>PROBLEM OF HUNGER!!!</vt:lpstr>
      <vt:lpstr>PowerPoint Presentation</vt:lpstr>
      <vt:lpstr>HOW WE CAN ERADICATE HUNGER????</vt:lpstr>
      <vt:lpstr>How       annadaan works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annadaan</dc:title>
  <dc:creator>adarshpal5842@gmail.com</dc:creator>
  <cp:lastModifiedBy>adarshpal5842@gmail.com</cp:lastModifiedBy>
  <cp:revision>2</cp:revision>
  <dcterms:created xsi:type="dcterms:W3CDTF">2022-02-20T09:01:39Z</dcterms:created>
  <dcterms:modified xsi:type="dcterms:W3CDTF">2022-02-20T13:34:52Z</dcterms:modified>
</cp:coreProperties>
</file>