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5" r:id="rId6"/>
    <p:sldId id="259" r:id="rId7"/>
    <p:sldId id="267" r:id="rId8"/>
    <p:sldId id="268" r:id="rId9"/>
    <p:sldId id="266" r:id="rId10"/>
    <p:sldId id="264" r:id="rId11"/>
    <p:sldId id="260" r:id="rId12"/>
    <p:sldId id="261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48B5-C88E-A01A-B9A8-CE2E257A6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284935"/>
          </a:xfrm>
        </p:spPr>
        <p:txBody>
          <a:bodyPr>
            <a:normAutofit/>
          </a:bodyPr>
          <a:lstStyle/>
          <a:p>
            <a:r>
              <a:rPr lang="en-US" sz="4000" dirty="0"/>
              <a:t>Automatic Flood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FA4D1-6025-D1D5-1829-C42C31A0F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9889" y="2788269"/>
            <a:ext cx="4463990" cy="2568735"/>
          </a:xfrm>
        </p:spPr>
        <p:txBody>
          <a:bodyPr>
            <a:normAutofit/>
          </a:bodyPr>
          <a:lstStyle/>
          <a:p>
            <a:r>
              <a:rPr lang="en-US" dirty="0"/>
              <a:t>				</a:t>
            </a:r>
          </a:p>
          <a:p>
            <a:r>
              <a:rPr lang="en-US" sz="1600" dirty="0"/>
              <a:t>Submitted to:</a:t>
            </a:r>
          </a:p>
          <a:p>
            <a:r>
              <a:rPr lang="en-US" sz="1600" dirty="0"/>
              <a:t>Dr. Rashed </a:t>
            </a:r>
            <a:r>
              <a:rPr lang="en-US" sz="1600" dirty="0" err="1"/>
              <a:t>mazumder</a:t>
            </a:r>
            <a:endParaRPr lang="en-US" sz="1600" dirty="0"/>
          </a:p>
          <a:p>
            <a:r>
              <a:rPr lang="en-US" sz="1600" dirty="0"/>
              <a:t>Assistant professor</a:t>
            </a:r>
          </a:p>
          <a:p>
            <a:r>
              <a:rPr lang="en-US" sz="1600" dirty="0"/>
              <a:t>Institute of information technology,</a:t>
            </a:r>
          </a:p>
          <a:p>
            <a:r>
              <a:rPr lang="en-US" sz="1600" dirty="0"/>
              <a:t>Jahangirnagar university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88185E-A788-A90B-1652-DB43285C3522}"/>
              </a:ext>
            </a:extLst>
          </p:cNvPr>
          <p:cNvSpPr txBox="1">
            <a:spLocks/>
          </p:cNvSpPr>
          <p:nvPr/>
        </p:nvSpPr>
        <p:spPr>
          <a:xfrm>
            <a:off x="6883879" y="2788269"/>
            <a:ext cx="4463990" cy="2568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				</a:t>
            </a:r>
          </a:p>
          <a:p>
            <a:r>
              <a:rPr lang="en-US" sz="1600" dirty="0"/>
              <a:t>Submitted by:</a:t>
            </a:r>
          </a:p>
          <a:p>
            <a:r>
              <a:rPr lang="en-US" sz="1600" dirty="0"/>
              <a:t>Sourav das</a:t>
            </a:r>
          </a:p>
          <a:p>
            <a:r>
              <a:rPr lang="en-US" sz="1600" dirty="0"/>
              <a:t>Id: 193213</a:t>
            </a:r>
          </a:p>
          <a:p>
            <a:r>
              <a:rPr lang="en-US" sz="1600" dirty="0"/>
              <a:t>Batch: fall-19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7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3FE9-3E10-BDC3-3E65-68C2B49B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D1E4B-52C0-BF66-8625-C71BA7698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predictive environmental WSN poses number of design challenges:</a:t>
            </a:r>
          </a:p>
          <a:p>
            <a:r>
              <a:rPr lang="en-US" dirty="0"/>
              <a:t>The device should withstand the events such as floods, hurricanes,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Survive the node failures, prolonged use</a:t>
            </a:r>
          </a:p>
          <a:p>
            <a:r>
              <a:rPr lang="en-US" dirty="0"/>
              <a:t>Limited power</a:t>
            </a:r>
          </a:p>
          <a:p>
            <a:r>
              <a:rPr lang="en-US" dirty="0"/>
              <a:t>Should operate even in disaster-free periods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2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6365-1F49-3081-0D24-2B3885C2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6E34-0AB8-3AB5-5A2E-CE1F50CF6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device fulfills the main objective of the study</a:t>
            </a:r>
          </a:p>
          <a:p>
            <a:r>
              <a:rPr lang="en-US" dirty="0"/>
              <a:t>It can efficiently alert people when there is a flood occurring</a:t>
            </a:r>
          </a:p>
          <a:p>
            <a:r>
              <a:rPr lang="en-US" dirty="0"/>
              <a:t>The device is made simple, only 5v power is required to operate it</a:t>
            </a:r>
          </a:p>
          <a:p>
            <a:r>
              <a:rPr lang="en-US" dirty="0"/>
              <a:t>This device ensures cost efficiency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0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A87C-F247-433C-2FCB-CF6C2E31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6AED-38E7-B4C0-672E-B3AD9312B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recommended:</a:t>
            </a:r>
          </a:p>
          <a:p>
            <a:r>
              <a:rPr lang="en-US" dirty="0"/>
              <a:t>To use larger siren for a larger range of homes to be alerted</a:t>
            </a:r>
          </a:p>
          <a:p>
            <a:r>
              <a:rPr lang="en-US" dirty="0"/>
              <a:t>To use 220v power source</a:t>
            </a:r>
          </a:p>
          <a:p>
            <a:r>
              <a:rPr lang="en-US" dirty="0"/>
              <a:t>Emergency lights should be used</a:t>
            </a:r>
          </a:p>
        </p:txBody>
      </p:sp>
    </p:spTree>
    <p:extLst>
      <p:ext uri="{BB962C8B-B14F-4D97-AF65-F5344CB8AC3E}">
        <p14:creationId xmlns:p14="http://schemas.microsoft.com/office/powerpoint/2010/main" val="375276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74DF-0528-9A47-ABBD-26FC5DCF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11B49-C7AE-FF7E-A0BB-B48983980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the accuracy of the flood detection</a:t>
            </a:r>
          </a:p>
          <a:p>
            <a:pPr lvl="1"/>
            <a:r>
              <a:rPr lang="en-US" dirty="0"/>
              <a:t>By advanced machine learning techniques</a:t>
            </a:r>
          </a:p>
          <a:p>
            <a:pPr lvl="1"/>
            <a:r>
              <a:rPr lang="en-US" dirty="0"/>
              <a:t>By incorporating other types of data such as radar images, weather forecasts,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Improving the system scalability</a:t>
            </a:r>
          </a:p>
          <a:p>
            <a:pPr lvl="1"/>
            <a:r>
              <a:rPr lang="en-US" dirty="0"/>
              <a:t>To be adapted to different regions</a:t>
            </a:r>
          </a:p>
          <a:p>
            <a:r>
              <a:rPr lang="en-US" dirty="0"/>
              <a:t>Developing a mobile app</a:t>
            </a:r>
          </a:p>
          <a:p>
            <a:pPr lvl="1"/>
            <a:r>
              <a:rPr lang="en-US" dirty="0"/>
              <a:t>Allows citizens to report floods and view flood alerts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0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96CC-46D0-F241-120F-FA1C63FE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15" y="1159693"/>
            <a:ext cx="9905998" cy="3449629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 so much  </a:t>
            </a:r>
            <a:br>
              <a:rPr lang="en-US" sz="5400" dirty="0"/>
            </a:br>
            <a:r>
              <a:rPr lang="en-US" sz="5400" dirty="0"/>
              <a:t>for listening</a:t>
            </a:r>
          </a:p>
        </p:txBody>
      </p:sp>
    </p:spTree>
    <p:extLst>
      <p:ext uri="{BB962C8B-B14F-4D97-AF65-F5344CB8AC3E}">
        <p14:creationId xmlns:p14="http://schemas.microsoft.com/office/powerpoint/2010/main" val="3603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1F74-83AA-6D53-F79E-5E489320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D9DF-6247-BC80-48B8-BBC2CF4DD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environmental application of Wireless Sensor Network(WSN)</a:t>
            </a:r>
          </a:p>
          <a:p>
            <a:r>
              <a:rPr lang="en-US" dirty="0"/>
              <a:t>Provides statistical model-based solution to the early prediction of floods</a:t>
            </a:r>
          </a:p>
        </p:txBody>
      </p:sp>
    </p:spTree>
    <p:extLst>
      <p:ext uri="{BB962C8B-B14F-4D97-AF65-F5344CB8AC3E}">
        <p14:creationId xmlns:p14="http://schemas.microsoft.com/office/powerpoint/2010/main" val="406635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583E-8929-AFE9-F26F-B8E74D67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AB073-32BF-3689-4A32-509FF47AF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detect the flood</a:t>
            </a:r>
          </a:p>
          <a:p>
            <a:r>
              <a:rPr lang="en-US" dirty="0"/>
              <a:t>To alert the people living around the flood zone </a:t>
            </a:r>
          </a:p>
          <a:p>
            <a:r>
              <a:rPr lang="en-US" dirty="0"/>
              <a:t>Save life and prevent important assets from damage</a:t>
            </a:r>
          </a:p>
        </p:txBody>
      </p:sp>
    </p:spTree>
    <p:extLst>
      <p:ext uri="{BB962C8B-B14F-4D97-AF65-F5344CB8AC3E}">
        <p14:creationId xmlns:p14="http://schemas.microsoft.com/office/powerpoint/2010/main" val="302011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1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1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10F581-45B0-E7DF-F5BE-F0050A78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Data flow diagram</a:t>
            </a:r>
          </a:p>
        </p:txBody>
      </p:sp>
      <p:sp>
        <p:nvSpPr>
          <p:cNvPr id="76" name="Content Placeholder 10">
            <a:extLst>
              <a:ext uri="{FF2B5EF4-FFF2-40B4-BE49-F238E27FC236}">
                <a16:creationId xmlns:a16="http://schemas.microsoft.com/office/drawing/2014/main" id="{AA80164E-89B5-E15A-CC5C-453FB11A6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B5D1C8A-FC05-673E-AD6A-39C8C000B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559" y="-126595"/>
            <a:ext cx="3936551" cy="71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6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2340-4C24-25CF-CF5B-B0431797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8F5B-70C1-0AD3-CC02-86942D72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Sensors: Water level sensor, Rainfall sensor, Waterflow sensor</a:t>
            </a:r>
          </a:p>
          <a:p>
            <a:r>
              <a:rPr lang="en-US" dirty="0"/>
              <a:t>Microcontroller: Arduino Uno</a:t>
            </a:r>
          </a:p>
          <a:p>
            <a:r>
              <a:rPr lang="en-US" dirty="0"/>
              <a:t>IoT module: GSM module(SIM 900A)</a:t>
            </a:r>
          </a:p>
          <a:p>
            <a:r>
              <a:rPr lang="en-US" dirty="0"/>
              <a:t>Power supply: 5v</a:t>
            </a:r>
          </a:p>
          <a:p>
            <a:r>
              <a:rPr lang="en-US" dirty="0"/>
              <a:t>Others: Relay, Buzzer and LED</a:t>
            </a:r>
          </a:p>
        </p:txBody>
      </p:sp>
    </p:spTree>
    <p:extLst>
      <p:ext uri="{BB962C8B-B14F-4D97-AF65-F5344CB8AC3E}">
        <p14:creationId xmlns:p14="http://schemas.microsoft.com/office/powerpoint/2010/main" val="373997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B8A6-91C4-64A5-2C2E-5626B37C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6878"/>
            <a:ext cx="9905998" cy="1478570"/>
          </a:xfrm>
        </p:spPr>
        <p:txBody>
          <a:bodyPr/>
          <a:lstStyle/>
          <a:p>
            <a:r>
              <a:rPr lang="en-US" dirty="0"/>
              <a:t>System architecture of prototype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9CC354BA-ABEB-042F-33B6-86E219A73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149" y="1560945"/>
            <a:ext cx="7542670" cy="4525602"/>
          </a:xfrm>
        </p:spPr>
      </p:pic>
    </p:spTree>
    <p:extLst>
      <p:ext uri="{BB962C8B-B14F-4D97-AF65-F5344CB8AC3E}">
        <p14:creationId xmlns:p14="http://schemas.microsoft.com/office/powerpoint/2010/main" val="231583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399F-3CD5-C47B-9E7C-7D600AA7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92045"/>
            <a:ext cx="9905998" cy="1478570"/>
          </a:xfrm>
        </p:spPr>
        <p:txBody>
          <a:bodyPr/>
          <a:lstStyle/>
          <a:p>
            <a:r>
              <a:rPr lang="en-US" dirty="0"/>
              <a:t>simulation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D8806E1-8CBA-26F2-68B7-FCE9A26DA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173019"/>
            <a:ext cx="9613947" cy="5407846"/>
          </a:xfrm>
        </p:spPr>
      </p:pic>
    </p:spTree>
    <p:extLst>
      <p:ext uri="{BB962C8B-B14F-4D97-AF65-F5344CB8AC3E}">
        <p14:creationId xmlns:p14="http://schemas.microsoft.com/office/powerpoint/2010/main" val="75631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17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21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FBECEE-5F2D-9B06-F752-7FCB93E7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Practical implementation</a:t>
            </a:r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8A7ADB67-5148-A806-1F0A-5B4FFAE1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" name="Content Placeholder 10" descr="A close-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F8CF4531-EFC4-E1DC-D866-C799138A7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945" y="4764"/>
            <a:ext cx="8157329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13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996D-07FB-97EA-6A4C-98375C3A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69228"/>
            <a:ext cx="9905998" cy="1478570"/>
          </a:xfrm>
        </p:spPr>
        <p:txBody>
          <a:bodyPr/>
          <a:lstStyle/>
          <a:p>
            <a:r>
              <a:rPr lang="en-US" dirty="0"/>
              <a:t>Advantages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184A6-4EB2-6708-3E21-C74E8C6DE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947798"/>
            <a:ext cx="10157959" cy="3908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Advantages:</a:t>
            </a:r>
          </a:p>
          <a:p>
            <a:r>
              <a:rPr lang="en-US" dirty="0"/>
              <a:t>Fast response</a:t>
            </a:r>
          </a:p>
          <a:p>
            <a:r>
              <a:rPr lang="en-US" dirty="0"/>
              <a:t>Accurate detection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Limitations:</a:t>
            </a:r>
          </a:p>
          <a:p>
            <a:r>
              <a:rPr lang="en-US" dirty="0"/>
              <a:t>Positioning of the device depends on the area</a:t>
            </a:r>
          </a:p>
          <a:p>
            <a:r>
              <a:rPr lang="en-US" dirty="0"/>
              <a:t>Continuous electrical power supply is needed</a:t>
            </a:r>
          </a:p>
        </p:txBody>
      </p:sp>
    </p:spTree>
    <p:extLst>
      <p:ext uri="{BB962C8B-B14F-4D97-AF65-F5344CB8AC3E}">
        <p14:creationId xmlns:p14="http://schemas.microsoft.com/office/powerpoint/2010/main" val="2859910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115</TotalTime>
  <Words>323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Automatic Flood Detection System</vt:lpstr>
      <vt:lpstr>What is this system</vt:lpstr>
      <vt:lpstr>Objective</vt:lpstr>
      <vt:lpstr>Data flow diagram</vt:lpstr>
      <vt:lpstr>components</vt:lpstr>
      <vt:lpstr>System architecture of prototype</vt:lpstr>
      <vt:lpstr>simulation</vt:lpstr>
      <vt:lpstr>Practical implementation</vt:lpstr>
      <vt:lpstr>Advantages &amp; limitations</vt:lpstr>
      <vt:lpstr>Possible challenges</vt:lpstr>
      <vt:lpstr>conclusion</vt:lpstr>
      <vt:lpstr>Recommendations</vt:lpstr>
      <vt:lpstr>Future works</vt:lpstr>
      <vt:lpstr>Thank you so much  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Flood Detection System</dc:title>
  <dc:creator>Souvik Piyal</dc:creator>
  <cp:lastModifiedBy>Souvik Piyal</cp:lastModifiedBy>
  <cp:revision>5</cp:revision>
  <dcterms:created xsi:type="dcterms:W3CDTF">2023-01-11T12:13:10Z</dcterms:created>
  <dcterms:modified xsi:type="dcterms:W3CDTF">2023-01-17T07:05:49Z</dcterms:modified>
</cp:coreProperties>
</file>