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BF2A4-B67A-0BF1-1959-C801A95A0DD4}" v="32" dt="2020-09-30T07:21:23.394"/>
    <p1510:client id="{BD061110-98D0-4772-A208-7F1484689D5B}" v="523" dt="2020-09-29T19:10:46.290"/>
    <p1510:client id="{F1842D3E-F0F7-D13A-B225-79FAE9FB3765}" v="14" dt="2020-09-30T04:02:0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7B435-1539-40A7-833B-B4B2055E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cs typeface="Calibri Light"/>
              </a:rPr>
              <a:t>ERD Presentation</a:t>
            </a:r>
            <a:br>
              <a:rPr lang="en-US" sz="3600" dirty="0">
                <a:solidFill>
                  <a:schemeClr val="bg1"/>
                </a:solidFill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------------------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Project Name: CSE Moodle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70D4-D02B-4C33-A13D-84CE27D6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Created By 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Tanberul</a:t>
            </a:r>
            <a:r>
              <a:rPr lang="en-US" sz="2000" dirty="0">
                <a:cs typeface="Calibri"/>
              </a:rPr>
              <a:t> Islam (1705033)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Souvik Das (1705034)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6B831-EDFD-4506-8BAC-F1241541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314518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Project Supervisor 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Md. Saiful Islam,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Lecturer, Department of CSE, BUET. </a:t>
            </a:r>
          </a:p>
        </p:txBody>
      </p:sp>
    </p:spTree>
    <p:extLst>
      <p:ext uri="{BB962C8B-B14F-4D97-AF65-F5344CB8AC3E}">
        <p14:creationId xmlns:p14="http://schemas.microsoft.com/office/powerpoint/2010/main" val="29574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0A724D4-BF72-4797-9F8C-45756E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0" y="649019"/>
            <a:ext cx="11858141" cy="54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5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CB5FE-C89E-4FEA-911B-74FCDCDA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Thank You! :)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0334A-1A8C-40C5-811D-0C2F9FF9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83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ERD Presentation ------------------ Project Name: CSE Moodle</vt:lpstr>
      <vt:lpstr>PowerPoint Presentation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</cp:revision>
  <dcterms:created xsi:type="dcterms:W3CDTF">2020-09-29T18:37:53Z</dcterms:created>
  <dcterms:modified xsi:type="dcterms:W3CDTF">2020-09-30T07:22:38Z</dcterms:modified>
</cp:coreProperties>
</file>