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1A435F-C4F3-9595-E82D-8A43C7835F6D}" v="1033" dt="2021-06-14T07:39:08.274"/>
    <p1510:client id="{EF86FB0D-CD56-41E5-8856-24194928BBD1}" v="831" dt="2021-06-14T07:10:12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9763EB-15E7-447B-9136-4D2EE7D3E16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CFC6CB3-BC8D-4C66-B920-20BA2DE1D9ED}">
      <dgm:prSet/>
      <dgm:spPr/>
      <dgm:t>
        <a:bodyPr/>
        <a:lstStyle/>
        <a:p>
          <a:r>
            <a:rPr lang="en-US"/>
            <a:t>1. RFID ID card punch</a:t>
          </a:r>
        </a:p>
      </dgm:t>
    </dgm:pt>
    <dgm:pt modelId="{BBEBBC4E-47FB-4CA8-BC87-62D71142F12A}" type="parTrans" cxnId="{8AA032CD-EF35-45E0-913D-88AAA1A8624A}">
      <dgm:prSet/>
      <dgm:spPr/>
      <dgm:t>
        <a:bodyPr/>
        <a:lstStyle/>
        <a:p>
          <a:endParaRPr lang="en-US"/>
        </a:p>
      </dgm:t>
    </dgm:pt>
    <dgm:pt modelId="{B982102C-5241-4E7E-8520-B39A8AC8F7BF}" type="sibTrans" cxnId="{8AA032CD-EF35-45E0-913D-88AAA1A8624A}">
      <dgm:prSet/>
      <dgm:spPr/>
      <dgm:t>
        <a:bodyPr/>
        <a:lstStyle/>
        <a:p>
          <a:endParaRPr lang="en-US"/>
        </a:p>
      </dgm:t>
    </dgm:pt>
    <dgm:pt modelId="{04058051-83A2-4D9C-9CCC-AA56E383D4F0}">
      <dgm:prSet/>
      <dgm:spPr/>
      <dgm:t>
        <a:bodyPr/>
        <a:lstStyle/>
        <a:p>
          <a:r>
            <a:rPr lang="en-US"/>
            <a:t>2. Temperature Check</a:t>
          </a:r>
        </a:p>
      </dgm:t>
    </dgm:pt>
    <dgm:pt modelId="{9AFF7A7C-F97F-41D2-83F5-8885742B88AF}" type="parTrans" cxnId="{78EE4AEA-EE3D-4818-B6E1-E52F1738AE96}">
      <dgm:prSet/>
      <dgm:spPr/>
      <dgm:t>
        <a:bodyPr/>
        <a:lstStyle/>
        <a:p>
          <a:endParaRPr lang="en-US"/>
        </a:p>
      </dgm:t>
    </dgm:pt>
    <dgm:pt modelId="{1A37356D-1584-48B9-AC4D-1AF70E7822B3}" type="sibTrans" cxnId="{78EE4AEA-EE3D-4818-B6E1-E52F1738AE96}">
      <dgm:prSet/>
      <dgm:spPr/>
      <dgm:t>
        <a:bodyPr/>
        <a:lstStyle/>
        <a:p>
          <a:endParaRPr lang="en-US"/>
        </a:p>
      </dgm:t>
    </dgm:pt>
    <dgm:pt modelId="{FAAF2D4C-0687-4F33-AEB3-058892C7C609}">
      <dgm:prSet/>
      <dgm:spPr/>
      <dgm:t>
        <a:bodyPr/>
        <a:lstStyle/>
        <a:p>
          <a:r>
            <a:rPr lang="en-US"/>
            <a:t>3. Automated Handwash</a:t>
          </a:r>
        </a:p>
      </dgm:t>
    </dgm:pt>
    <dgm:pt modelId="{4FC704E0-2C6F-4103-8BC4-2E09403FBFE0}" type="parTrans" cxnId="{B9022DEB-BE8C-438F-B9E3-97B4382C863E}">
      <dgm:prSet/>
      <dgm:spPr/>
      <dgm:t>
        <a:bodyPr/>
        <a:lstStyle/>
        <a:p>
          <a:endParaRPr lang="en-US"/>
        </a:p>
      </dgm:t>
    </dgm:pt>
    <dgm:pt modelId="{FB25A427-CFAE-4A52-AD05-1772C526935E}" type="sibTrans" cxnId="{B9022DEB-BE8C-438F-B9E3-97B4382C863E}">
      <dgm:prSet/>
      <dgm:spPr/>
      <dgm:t>
        <a:bodyPr/>
        <a:lstStyle/>
        <a:p>
          <a:endParaRPr lang="en-US"/>
        </a:p>
      </dgm:t>
    </dgm:pt>
    <dgm:pt modelId="{1F3D4481-4F8F-4734-9FC1-B066B9F8A9F7}" type="pres">
      <dgm:prSet presAssocID="{859763EB-15E7-447B-9136-4D2EE7D3E161}" presName="linear" presStyleCnt="0">
        <dgm:presLayoutVars>
          <dgm:dir/>
          <dgm:animLvl val="lvl"/>
          <dgm:resizeHandles val="exact"/>
        </dgm:presLayoutVars>
      </dgm:prSet>
      <dgm:spPr/>
    </dgm:pt>
    <dgm:pt modelId="{5F2DE601-9CE7-4BEA-B542-73718D8092CE}" type="pres">
      <dgm:prSet presAssocID="{9CFC6CB3-BC8D-4C66-B920-20BA2DE1D9ED}" presName="parentLin" presStyleCnt="0"/>
      <dgm:spPr/>
    </dgm:pt>
    <dgm:pt modelId="{A3AA1748-D36D-4AD6-A9AF-8641A5953E5F}" type="pres">
      <dgm:prSet presAssocID="{9CFC6CB3-BC8D-4C66-B920-20BA2DE1D9ED}" presName="parentLeftMargin" presStyleLbl="node1" presStyleIdx="0" presStyleCnt="3"/>
      <dgm:spPr/>
    </dgm:pt>
    <dgm:pt modelId="{4268B10F-9493-4767-90FB-DD44EBA48C96}" type="pres">
      <dgm:prSet presAssocID="{9CFC6CB3-BC8D-4C66-B920-20BA2DE1D9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8762B32-7E95-4F5E-BB6B-7777070BA6AC}" type="pres">
      <dgm:prSet presAssocID="{9CFC6CB3-BC8D-4C66-B920-20BA2DE1D9ED}" presName="negativeSpace" presStyleCnt="0"/>
      <dgm:spPr/>
    </dgm:pt>
    <dgm:pt modelId="{AED28269-978D-42B9-8B5A-EF6DE46CDA49}" type="pres">
      <dgm:prSet presAssocID="{9CFC6CB3-BC8D-4C66-B920-20BA2DE1D9ED}" presName="childText" presStyleLbl="conFgAcc1" presStyleIdx="0" presStyleCnt="3">
        <dgm:presLayoutVars>
          <dgm:bulletEnabled val="1"/>
        </dgm:presLayoutVars>
      </dgm:prSet>
      <dgm:spPr/>
    </dgm:pt>
    <dgm:pt modelId="{DFF0BF39-7D1E-4713-BA34-1FA40088AC35}" type="pres">
      <dgm:prSet presAssocID="{B982102C-5241-4E7E-8520-B39A8AC8F7BF}" presName="spaceBetweenRectangles" presStyleCnt="0"/>
      <dgm:spPr/>
    </dgm:pt>
    <dgm:pt modelId="{C7626012-EC9D-4764-8F65-A24DBC93D6C9}" type="pres">
      <dgm:prSet presAssocID="{04058051-83A2-4D9C-9CCC-AA56E383D4F0}" presName="parentLin" presStyleCnt="0"/>
      <dgm:spPr/>
    </dgm:pt>
    <dgm:pt modelId="{25EE883C-0001-49AF-9662-1075C48E292D}" type="pres">
      <dgm:prSet presAssocID="{04058051-83A2-4D9C-9CCC-AA56E383D4F0}" presName="parentLeftMargin" presStyleLbl="node1" presStyleIdx="0" presStyleCnt="3"/>
      <dgm:spPr/>
    </dgm:pt>
    <dgm:pt modelId="{C79ABFC6-EF22-4AA1-94CA-DEBDC6B9F463}" type="pres">
      <dgm:prSet presAssocID="{04058051-83A2-4D9C-9CCC-AA56E383D4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3B52E2-CA26-4435-B2D5-4BC12F0A7214}" type="pres">
      <dgm:prSet presAssocID="{04058051-83A2-4D9C-9CCC-AA56E383D4F0}" presName="negativeSpace" presStyleCnt="0"/>
      <dgm:spPr/>
    </dgm:pt>
    <dgm:pt modelId="{E64DE0D4-93BF-4BB6-984A-950D75F29610}" type="pres">
      <dgm:prSet presAssocID="{04058051-83A2-4D9C-9CCC-AA56E383D4F0}" presName="childText" presStyleLbl="conFgAcc1" presStyleIdx="1" presStyleCnt="3">
        <dgm:presLayoutVars>
          <dgm:bulletEnabled val="1"/>
        </dgm:presLayoutVars>
      </dgm:prSet>
      <dgm:spPr/>
    </dgm:pt>
    <dgm:pt modelId="{3181EACC-D616-4496-8613-3CBF2C7E67F2}" type="pres">
      <dgm:prSet presAssocID="{1A37356D-1584-48B9-AC4D-1AF70E7822B3}" presName="spaceBetweenRectangles" presStyleCnt="0"/>
      <dgm:spPr/>
    </dgm:pt>
    <dgm:pt modelId="{1618BD7B-9101-4796-93CA-A67907B1920A}" type="pres">
      <dgm:prSet presAssocID="{FAAF2D4C-0687-4F33-AEB3-058892C7C609}" presName="parentLin" presStyleCnt="0"/>
      <dgm:spPr/>
    </dgm:pt>
    <dgm:pt modelId="{F8B9393D-6FE6-43B6-A733-F795C4B671EA}" type="pres">
      <dgm:prSet presAssocID="{FAAF2D4C-0687-4F33-AEB3-058892C7C609}" presName="parentLeftMargin" presStyleLbl="node1" presStyleIdx="1" presStyleCnt="3"/>
      <dgm:spPr/>
    </dgm:pt>
    <dgm:pt modelId="{5945C24C-FD8D-4E5F-B1F5-33B3012C6F0C}" type="pres">
      <dgm:prSet presAssocID="{FAAF2D4C-0687-4F33-AEB3-058892C7C60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F4646AC-932C-45DE-9B94-AA1A1CFEE7EA}" type="pres">
      <dgm:prSet presAssocID="{FAAF2D4C-0687-4F33-AEB3-058892C7C609}" presName="negativeSpace" presStyleCnt="0"/>
      <dgm:spPr/>
    </dgm:pt>
    <dgm:pt modelId="{603C40CE-D680-41C1-BF92-F69DF427FE28}" type="pres">
      <dgm:prSet presAssocID="{FAAF2D4C-0687-4F33-AEB3-058892C7C60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4080A44-A041-46A8-9B06-BA6DB3A13CCA}" type="presOf" srcId="{9CFC6CB3-BC8D-4C66-B920-20BA2DE1D9ED}" destId="{4268B10F-9493-4767-90FB-DD44EBA48C96}" srcOrd="1" destOrd="0" presId="urn:microsoft.com/office/officeart/2005/8/layout/list1"/>
    <dgm:cxn modelId="{444F447F-7C75-4BBD-99FC-D405D3EEBA52}" type="presOf" srcId="{859763EB-15E7-447B-9136-4D2EE7D3E161}" destId="{1F3D4481-4F8F-4734-9FC1-B066B9F8A9F7}" srcOrd="0" destOrd="0" presId="urn:microsoft.com/office/officeart/2005/8/layout/list1"/>
    <dgm:cxn modelId="{54ECBE89-5424-4947-A9BA-D3507AF1F17E}" type="presOf" srcId="{9CFC6CB3-BC8D-4C66-B920-20BA2DE1D9ED}" destId="{A3AA1748-D36D-4AD6-A9AF-8641A5953E5F}" srcOrd="0" destOrd="0" presId="urn:microsoft.com/office/officeart/2005/8/layout/list1"/>
    <dgm:cxn modelId="{727A4097-45D4-4FE9-ACB6-AF73F1438914}" type="presOf" srcId="{FAAF2D4C-0687-4F33-AEB3-058892C7C609}" destId="{5945C24C-FD8D-4E5F-B1F5-33B3012C6F0C}" srcOrd="1" destOrd="0" presId="urn:microsoft.com/office/officeart/2005/8/layout/list1"/>
    <dgm:cxn modelId="{6EEAFEBF-1DD9-4FF4-8BD8-3D0A88F2039F}" type="presOf" srcId="{04058051-83A2-4D9C-9CCC-AA56E383D4F0}" destId="{C79ABFC6-EF22-4AA1-94CA-DEBDC6B9F463}" srcOrd="1" destOrd="0" presId="urn:microsoft.com/office/officeart/2005/8/layout/list1"/>
    <dgm:cxn modelId="{0CC32ACD-0146-4DC6-A9EB-19175B831395}" type="presOf" srcId="{FAAF2D4C-0687-4F33-AEB3-058892C7C609}" destId="{F8B9393D-6FE6-43B6-A733-F795C4B671EA}" srcOrd="0" destOrd="0" presId="urn:microsoft.com/office/officeart/2005/8/layout/list1"/>
    <dgm:cxn modelId="{8AA032CD-EF35-45E0-913D-88AAA1A8624A}" srcId="{859763EB-15E7-447B-9136-4D2EE7D3E161}" destId="{9CFC6CB3-BC8D-4C66-B920-20BA2DE1D9ED}" srcOrd="0" destOrd="0" parTransId="{BBEBBC4E-47FB-4CA8-BC87-62D71142F12A}" sibTransId="{B982102C-5241-4E7E-8520-B39A8AC8F7BF}"/>
    <dgm:cxn modelId="{AC6AA2CE-F6E3-497B-8E7A-1EE6AA99069B}" type="presOf" srcId="{04058051-83A2-4D9C-9CCC-AA56E383D4F0}" destId="{25EE883C-0001-49AF-9662-1075C48E292D}" srcOrd="0" destOrd="0" presId="urn:microsoft.com/office/officeart/2005/8/layout/list1"/>
    <dgm:cxn modelId="{78EE4AEA-EE3D-4818-B6E1-E52F1738AE96}" srcId="{859763EB-15E7-447B-9136-4D2EE7D3E161}" destId="{04058051-83A2-4D9C-9CCC-AA56E383D4F0}" srcOrd="1" destOrd="0" parTransId="{9AFF7A7C-F97F-41D2-83F5-8885742B88AF}" sibTransId="{1A37356D-1584-48B9-AC4D-1AF70E7822B3}"/>
    <dgm:cxn modelId="{B9022DEB-BE8C-438F-B9E3-97B4382C863E}" srcId="{859763EB-15E7-447B-9136-4D2EE7D3E161}" destId="{FAAF2D4C-0687-4F33-AEB3-058892C7C609}" srcOrd="2" destOrd="0" parTransId="{4FC704E0-2C6F-4103-8BC4-2E09403FBFE0}" sibTransId="{FB25A427-CFAE-4A52-AD05-1772C526935E}"/>
    <dgm:cxn modelId="{BF0278D3-15FA-419C-9227-F4F6E888004F}" type="presParOf" srcId="{1F3D4481-4F8F-4734-9FC1-B066B9F8A9F7}" destId="{5F2DE601-9CE7-4BEA-B542-73718D8092CE}" srcOrd="0" destOrd="0" presId="urn:microsoft.com/office/officeart/2005/8/layout/list1"/>
    <dgm:cxn modelId="{6D300D00-C0B2-4813-97A6-A5A5F3B138CA}" type="presParOf" srcId="{5F2DE601-9CE7-4BEA-B542-73718D8092CE}" destId="{A3AA1748-D36D-4AD6-A9AF-8641A5953E5F}" srcOrd="0" destOrd="0" presId="urn:microsoft.com/office/officeart/2005/8/layout/list1"/>
    <dgm:cxn modelId="{E3942644-9FCE-446E-8060-B9788D3DC68F}" type="presParOf" srcId="{5F2DE601-9CE7-4BEA-B542-73718D8092CE}" destId="{4268B10F-9493-4767-90FB-DD44EBA48C96}" srcOrd="1" destOrd="0" presId="urn:microsoft.com/office/officeart/2005/8/layout/list1"/>
    <dgm:cxn modelId="{85D1E0A7-2206-48A4-B9C9-7F952C0CEB42}" type="presParOf" srcId="{1F3D4481-4F8F-4734-9FC1-B066B9F8A9F7}" destId="{88762B32-7E95-4F5E-BB6B-7777070BA6AC}" srcOrd="1" destOrd="0" presId="urn:microsoft.com/office/officeart/2005/8/layout/list1"/>
    <dgm:cxn modelId="{136B08E5-346F-407A-B13B-7ACDA5F5B3AA}" type="presParOf" srcId="{1F3D4481-4F8F-4734-9FC1-B066B9F8A9F7}" destId="{AED28269-978D-42B9-8B5A-EF6DE46CDA49}" srcOrd="2" destOrd="0" presId="urn:microsoft.com/office/officeart/2005/8/layout/list1"/>
    <dgm:cxn modelId="{5596823A-7BAC-4BC9-A7E2-B92FDA44E5C9}" type="presParOf" srcId="{1F3D4481-4F8F-4734-9FC1-B066B9F8A9F7}" destId="{DFF0BF39-7D1E-4713-BA34-1FA40088AC35}" srcOrd="3" destOrd="0" presId="urn:microsoft.com/office/officeart/2005/8/layout/list1"/>
    <dgm:cxn modelId="{E2C78895-A91A-4B6B-82C7-832269D17F21}" type="presParOf" srcId="{1F3D4481-4F8F-4734-9FC1-B066B9F8A9F7}" destId="{C7626012-EC9D-4764-8F65-A24DBC93D6C9}" srcOrd="4" destOrd="0" presId="urn:microsoft.com/office/officeart/2005/8/layout/list1"/>
    <dgm:cxn modelId="{748F313E-8D20-434F-8623-3FD29A047DC3}" type="presParOf" srcId="{C7626012-EC9D-4764-8F65-A24DBC93D6C9}" destId="{25EE883C-0001-49AF-9662-1075C48E292D}" srcOrd="0" destOrd="0" presId="urn:microsoft.com/office/officeart/2005/8/layout/list1"/>
    <dgm:cxn modelId="{D0C8C133-3B2C-46B6-B6C3-38034E2618E5}" type="presParOf" srcId="{C7626012-EC9D-4764-8F65-A24DBC93D6C9}" destId="{C79ABFC6-EF22-4AA1-94CA-DEBDC6B9F463}" srcOrd="1" destOrd="0" presId="urn:microsoft.com/office/officeart/2005/8/layout/list1"/>
    <dgm:cxn modelId="{1703C490-5D60-4E4F-AD7A-0EED8B75B1FB}" type="presParOf" srcId="{1F3D4481-4F8F-4734-9FC1-B066B9F8A9F7}" destId="{473B52E2-CA26-4435-B2D5-4BC12F0A7214}" srcOrd="5" destOrd="0" presId="urn:microsoft.com/office/officeart/2005/8/layout/list1"/>
    <dgm:cxn modelId="{D7021F0E-A0B4-445A-AE17-2ACC0C9EB1DF}" type="presParOf" srcId="{1F3D4481-4F8F-4734-9FC1-B066B9F8A9F7}" destId="{E64DE0D4-93BF-4BB6-984A-950D75F29610}" srcOrd="6" destOrd="0" presId="urn:microsoft.com/office/officeart/2005/8/layout/list1"/>
    <dgm:cxn modelId="{CA60E259-ABA5-4D08-A06C-873405D8E7AB}" type="presParOf" srcId="{1F3D4481-4F8F-4734-9FC1-B066B9F8A9F7}" destId="{3181EACC-D616-4496-8613-3CBF2C7E67F2}" srcOrd="7" destOrd="0" presId="urn:microsoft.com/office/officeart/2005/8/layout/list1"/>
    <dgm:cxn modelId="{463AA276-89D3-4615-A9F6-134924A3E467}" type="presParOf" srcId="{1F3D4481-4F8F-4734-9FC1-B066B9F8A9F7}" destId="{1618BD7B-9101-4796-93CA-A67907B1920A}" srcOrd="8" destOrd="0" presId="urn:microsoft.com/office/officeart/2005/8/layout/list1"/>
    <dgm:cxn modelId="{DED317AB-402C-4D51-A771-36BB3693A917}" type="presParOf" srcId="{1618BD7B-9101-4796-93CA-A67907B1920A}" destId="{F8B9393D-6FE6-43B6-A733-F795C4B671EA}" srcOrd="0" destOrd="0" presId="urn:microsoft.com/office/officeart/2005/8/layout/list1"/>
    <dgm:cxn modelId="{D80C62A4-DC0A-4F3F-A431-6D88AD286F63}" type="presParOf" srcId="{1618BD7B-9101-4796-93CA-A67907B1920A}" destId="{5945C24C-FD8D-4E5F-B1F5-33B3012C6F0C}" srcOrd="1" destOrd="0" presId="urn:microsoft.com/office/officeart/2005/8/layout/list1"/>
    <dgm:cxn modelId="{A3654F0C-4A3B-48BB-BF04-910E3DCEE2AA}" type="presParOf" srcId="{1F3D4481-4F8F-4734-9FC1-B066B9F8A9F7}" destId="{EF4646AC-932C-45DE-9B94-AA1A1CFEE7EA}" srcOrd="9" destOrd="0" presId="urn:microsoft.com/office/officeart/2005/8/layout/list1"/>
    <dgm:cxn modelId="{0BD7D52C-BF89-492E-AFE2-68AB4B65E23A}" type="presParOf" srcId="{1F3D4481-4F8F-4734-9FC1-B066B9F8A9F7}" destId="{603C40CE-D680-41C1-BF92-F69DF427FE2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28269-978D-42B9-8B5A-EF6DE46CDA49}">
      <dsp:nvSpPr>
        <dsp:cNvPr id="0" name=""/>
        <dsp:cNvSpPr/>
      </dsp:nvSpPr>
      <dsp:spPr>
        <a:xfrm>
          <a:off x="0" y="1817544"/>
          <a:ext cx="45005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8B10F-9493-4767-90FB-DD44EBA48C96}">
      <dsp:nvSpPr>
        <dsp:cNvPr id="0" name=""/>
        <dsp:cNvSpPr/>
      </dsp:nvSpPr>
      <dsp:spPr>
        <a:xfrm>
          <a:off x="225028" y="1507584"/>
          <a:ext cx="3150394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77" tIns="0" rIns="1190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RFID ID card punch</a:t>
          </a:r>
        </a:p>
      </dsp:txBody>
      <dsp:txXfrm>
        <a:off x="255290" y="1537846"/>
        <a:ext cx="3089870" cy="559396"/>
      </dsp:txXfrm>
    </dsp:sp>
    <dsp:sp modelId="{E64DE0D4-93BF-4BB6-984A-950D75F29610}">
      <dsp:nvSpPr>
        <dsp:cNvPr id="0" name=""/>
        <dsp:cNvSpPr/>
      </dsp:nvSpPr>
      <dsp:spPr>
        <a:xfrm>
          <a:off x="0" y="2770105"/>
          <a:ext cx="45005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ABFC6-EF22-4AA1-94CA-DEBDC6B9F463}">
      <dsp:nvSpPr>
        <dsp:cNvPr id="0" name=""/>
        <dsp:cNvSpPr/>
      </dsp:nvSpPr>
      <dsp:spPr>
        <a:xfrm>
          <a:off x="225028" y="2460145"/>
          <a:ext cx="3150394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77" tIns="0" rIns="1190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Temperature Check</a:t>
          </a:r>
        </a:p>
      </dsp:txBody>
      <dsp:txXfrm>
        <a:off x="255290" y="2490407"/>
        <a:ext cx="3089870" cy="559396"/>
      </dsp:txXfrm>
    </dsp:sp>
    <dsp:sp modelId="{603C40CE-D680-41C1-BF92-F69DF427FE28}">
      <dsp:nvSpPr>
        <dsp:cNvPr id="0" name=""/>
        <dsp:cNvSpPr/>
      </dsp:nvSpPr>
      <dsp:spPr>
        <a:xfrm>
          <a:off x="0" y="3722665"/>
          <a:ext cx="450056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5C24C-FD8D-4E5F-B1F5-33B3012C6F0C}">
      <dsp:nvSpPr>
        <dsp:cNvPr id="0" name=""/>
        <dsp:cNvSpPr/>
      </dsp:nvSpPr>
      <dsp:spPr>
        <a:xfrm>
          <a:off x="225028" y="3412705"/>
          <a:ext cx="3150394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077" tIns="0" rIns="11907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 Automated Handwash</a:t>
          </a:r>
        </a:p>
      </dsp:txBody>
      <dsp:txXfrm>
        <a:off x="255290" y="3442967"/>
        <a:ext cx="3089870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June 15,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116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June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June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June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9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June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June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June 15,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0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June 15,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820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June 15,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June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June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4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June 15,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82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03950" y="549275"/>
            <a:ext cx="5437187" cy="346234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SMART ENTRANCE FOR CORONA PROTECTION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3949" y="4303716"/>
            <a:ext cx="5437189" cy="2006596"/>
          </a:xfrm>
        </p:spPr>
        <p:txBody>
          <a:bodyPr vert="horz" wrap="square" lIns="0" tIns="0" rIns="0" bIns="0" rtlCol="0" anchor="t">
            <a:normAutofit fontScale="70000" lnSpcReduction="20000"/>
          </a:bodyPr>
          <a:lstStyle/>
          <a:p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/>
              </a:rPr>
              <a:t>Presented By-</a:t>
            </a: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/>
              </a:rPr>
              <a:t>1705013-Md.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  <a:ea typeface="Source Sans Pro"/>
              </a:rPr>
              <a:t>Olid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/>
              </a:rPr>
              <a:t> Hasan Bhuiyan</a:t>
            </a: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/>
              </a:rPr>
              <a:t>1705025-Swapnil Dey</a:t>
            </a: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/>
              </a:rPr>
              <a:t>1705034-Souvik Das</a:t>
            </a:r>
          </a:p>
          <a:p>
            <a:r>
              <a:rPr lang="en-US" dirty="0">
                <a:solidFill>
                  <a:schemeClr val="tx1">
                    <a:alpha val="60000"/>
                  </a:schemeClr>
                </a:solidFill>
                <a:ea typeface="Source Sans Pro"/>
              </a:rPr>
              <a:t>1705104-Anik Islam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FE4B864-934A-4FA2-BD41-97214DEE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9763" y="1"/>
            <a:ext cx="1080000" cy="851695"/>
          </a:xfrm>
          <a:custGeom>
            <a:avLst/>
            <a:gdLst>
              <a:gd name="connsiteX0" fmla="*/ 100289 w 1080000"/>
              <a:gd name="connsiteY0" fmla="*/ 0 h 851695"/>
              <a:gd name="connsiteX1" fmla="*/ 979711 w 1080000"/>
              <a:gd name="connsiteY1" fmla="*/ 0 h 851695"/>
              <a:gd name="connsiteX2" fmla="*/ 987777 w 1080000"/>
              <a:gd name="connsiteY2" fmla="*/ 9776 h 851695"/>
              <a:gd name="connsiteX3" fmla="*/ 1080000 w 1080000"/>
              <a:gd name="connsiteY3" fmla="*/ 311695 h 851695"/>
              <a:gd name="connsiteX4" fmla="*/ 540000 w 1080000"/>
              <a:gd name="connsiteY4" fmla="*/ 851695 h 851695"/>
              <a:gd name="connsiteX5" fmla="*/ 0 w 1080000"/>
              <a:gd name="connsiteY5" fmla="*/ 311695 h 851695"/>
              <a:gd name="connsiteX6" fmla="*/ 92224 w 1080000"/>
              <a:gd name="connsiteY6" fmla="*/ 9776 h 85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0" h="851695">
                <a:moveTo>
                  <a:pt x="100289" y="0"/>
                </a:moveTo>
                <a:lnTo>
                  <a:pt x="979711" y="0"/>
                </a:lnTo>
                <a:lnTo>
                  <a:pt x="987777" y="9776"/>
                </a:lnTo>
                <a:cubicBezTo>
                  <a:pt x="1046002" y="95960"/>
                  <a:pt x="1080000" y="199857"/>
                  <a:pt x="1080000" y="311695"/>
                </a:cubicBezTo>
                <a:cubicBezTo>
                  <a:pt x="1080000" y="609929"/>
                  <a:pt x="838234" y="851695"/>
                  <a:pt x="540000" y="851695"/>
                </a:cubicBezTo>
                <a:cubicBezTo>
                  <a:pt x="241766" y="851695"/>
                  <a:pt x="0" y="609929"/>
                  <a:pt x="0" y="311695"/>
                </a:cubicBezTo>
                <a:cubicBezTo>
                  <a:pt x="0" y="199857"/>
                  <a:pt x="33998" y="95960"/>
                  <a:pt x="92224" y="9776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724B59-C987-4078-AE71-65FA4BBEB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-883665" y="3459490"/>
            <a:ext cx="3707936" cy="1853969"/>
          </a:xfrm>
          <a:custGeom>
            <a:avLst/>
            <a:gdLst>
              <a:gd name="connsiteX0" fmla="*/ 3707936 w 3707936"/>
              <a:gd name="connsiteY0" fmla="*/ 1853969 h 1853969"/>
              <a:gd name="connsiteX1" fmla="*/ 2780951 w 3707936"/>
              <a:gd name="connsiteY1" fmla="*/ 1853969 h 1853969"/>
              <a:gd name="connsiteX2" fmla="*/ 1853968 w 3707936"/>
              <a:gd name="connsiteY2" fmla="*/ 926985 h 1853969"/>
              <a:gd name="connsiteX3" fmla="*/ 926985 w 3707936"/>
              <a:gd name="connsiteY3" fmla="*/ 1853969 h 1853969"/>
              <a:gd name="connsiteX4" fmla="*/ 0 w 3707936"/>
              <a:gd name="connsiteY4" fmla="*/ 1853969 h 1853969"/>
              <a:gd name="connsiteX5" fmla="*/ 1853968 w 3707936"/>
              <a:gd name="connsiteY5" fmla="*/ 0 h 1853969"/>
              <a:gd name="connsiteX6" fmla="*/ 2227607 w 3707936"/>
              <a:gd name="connsiteY6" fmla="*/ 37666 h 1853969"/>
              <a:gd name="connsiteX7" fmla="*/ 2374682 w 3707936"/>
              <a:gd name="connsiteY7" fmla="*/ 75483 h 1853969"/>
              <a:gd name="connsiteX8" fmla="*/ 3632453 w 3707936"/>
              <a:gd name="connsiteY8" fmla="*/ 1333254 h 1853969"/>
              <a:gd name="connsiteX9" fmla="*/ 3670270 w 3707936"/>
              <a:gd name="connsiteY9" fmla="*/ 1480330 h 1853969"/>
              <a:gd name="connsiteX10" fmla="*/ 3707936 w 3707936"/>
              <a:gd name="connsiteY10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07936" h="1853969">
                <a:moveTo>
                  <a:pt x="3707936" y="1853969"/>
                </a:moveTo>
                <a:lnTo>
                  <a:pt x="2780951" y="1853969"/>
                </a:lnTo>
                <a:cubicBezTo>
                  <a:pt x="2780951" y="1342010"/>
                  <a:pt x="2365927" y="926985"/>
                  <a:pt x="1853968" y="926985"/>
                </a:cubicBezTo>
                <a:cubicBezTo>
                  <a:pt x="1342009" y="926985"/>
                  <a:pt x="926985" y="1342010"/>
                  <a:pt x="926985" y="1853969"/>
                </a:cubicBezTo>
                <a:lnTo>
                  <a:pt x="0" y="1853969"/>
                </a:lnTo>
                <a:cubicBezTo>
                  <a:pt x="0" y="830051"/>
                  <a:pt x="830050" y="0"/>
                  <a:pt x="1853968" y="0"/>
                </a:cubicBezTo>
                <a:cubicBezTo>
                  <a:pt x="1981958" y="0"/>
                  <a:pt x="2106918" y="12969"/>
                  <a:pt x="2227607" y="37666"/>
                </a:cubicBezTo>
                <a:lnTo>
                  <a:pt x="2374682" y="75483"/>
                </a:lnTo>
                <a:lnTo>
                  <a:pt x="3632453" y="1333254"/>
                </a:lnTo>
                <a:lnTo>
                  <a:pt x="3670270" y="1480330"/>
                </a:lnTo>
                <a:cubicBezTo>
                  <a:pt x="3694966" y="1601019"/>
                  <a:pt x="3707936" y="1725979"/>
                  <a:pt x="3707936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4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24D124-0A58-4832-8637-3B30AE719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-779088" y="3226929"/>
            <a:ext cx="3707936" cy="2149759"/>
          </a:xfrm>
          <a:custGeom>
            <a:avLst/>
            <a:gdLst>
              <a:gd name="connsiteX0" fmla="*/ 3707936 w 3707936"/>
              <a:gd name="connsiteY0" fmla="*/ 2149759 h 2149759"/>
              <a:gd name="connsiteX1" fmla="*/ 2780951 w 3707936"/>
              <a:gd name="connsiteY1" fmla="*/ 2149759 h 2149759"/>
              <a:gd name="connsiteX2" fmla="*/ 1853968 w 3707936"/>
              <a:gd name="connsiteY2" fmla="*/ 1074880 h 2149759"/>
              <a:gd name="connsiteX3" fmla="*/ 926985 w 3707936"/>
              <a:gd name="connsiteY3" fmla="*/ 2149759 h 2149759"/>
              <a:gd name="connsiteX4" fmla="*/ 0 w 3707936"/>
              <a:gd name="connsiteY4" fmla="*/ 2149759 h 2149759"/>
              <a:gd name="connsiteX5" fmla="*/ 1853968 w 3707936"/>
              <a:gd name="connsiteY5" fmla="*/ 0 h 2149759"/>
              <a:gd name="connsiteX6" fmla="*/ 2227607 w 3707936"/>
              <a:gd name="connsiteY6" fmla="*/ 43676 h 2149759"/>
              <a:gd name="connsiteX7" fmla="*/ 2391840 w 3707936"/>
              <a:gd name="connsiteY7" fmla="*/ 92641 h 2149759"/>
              <a:gd name="connsiteX8" fmla="*/ 3526755 w 3707936"/>
              <a:gd name="connsiteY8" fmla="*/ 1227557 h 2149759"/>
              <a:gd name="connsiteX9" fmla="*/ 3562242 w 3707936"/>
              <a:gd name="connsiteY9" fmla="*/ 1312976 h 2149759"/>
              <a:gd name="connsiteX10" fmla="*/ 3707936 w 3707936"/>
              <a:gd name="connsiteY10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07936" h="2149759">
                <a:moveTo>
                  <a:pt x="3707936" y="2149759"/>
                </a:moveTo>
                <a:lnTo>
                  <a:pt x="2780951" y="2149759"/>
                </a:lnTo>
                <a:cubicBezTo>
                  <a:pt x="2780951" y="1556120"/>
                  <a:pt x="2365927" y="1074880"/>
                  <a:pt x="1853968" y="1074880"/>
                </a:cubicBezTo>
                <a:cubicBezTo>
                  <a:pt x="1342009" y="1074880"/>
                  <a:pt x="926985" y="1556120"/>
                  <a:pt x="926985" y="2149759"/>
                </a:cubicBezTo>
                <a:lnTo>
                  <a:pt x="0" y="2149759"/>
                </a:lnTo>
                <a:cubicBezTo>
                  <a:pt x="0" y="962480"/>
                  <a:pt x="830050" y="0"/>
                  <a:pt x="1853968" y="0"/>
                </a:cubicBezTo>
                <a:cubicBezTo>
                  <a:pt x="1981958" y="0"/>
                  <a:pt x="2106918" y="15039"/>
                  <a:pt x="2227607" y="43676"/>
                </a:cubicBezTo>
                <a:lnTo>
                  <a:pt x="2391840" y="92641"/>
                </a:lnTo>
                <a:lnTo>
                  <a:pt x="3526755" y="1227557"/>
                </a:lnTo>
                <a:lnTo>
                  <a:pt x="3562242" y="1312976"/>
                </a:lnTo>
                <a:cubicBezTo>
                  <a:pt x="3656058" y="1570170"/>
                  <a:pt x="3707936" y="1852939"/>
                  <a:pt x="3707936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18B356-D175-4209-BEF2-024CCE89F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540596" y="2280445"/>
            <a:ext cx="214196" cy="93317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B542020-4D2E-46FE-A3F2-D57E8826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3905314" y="3027455"/>
            <a:ext cx="540001" cy="631474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5000"/>
                  <a:lumOff val="5000"/>
                </a:schemeClr>
              </a:gs>
              <a:gs pos="30000">
                <a:schemeClr val="bg2">
                  <a:lumMod val="95000"/>
                  <a:lumOff val="5000"/>
                </a:schemeClr>
              </a:gs>
              <a:gs pos="40000">
                <a:schemeClr val="bg2">
                  <a:lumMod val="85000"/>
                  <a:lumOff val="15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600000" scaled="0"/>
          </a:gradFill>
          <a:ln>
            <a:noFill/>
          </a:ln>
          <a:effectLst>
            <a:innerShdw blurRad="101600" dist="50800" dir="7320000">
              <a:schemeClr val="accent1">
                <a:lumMod val="60000"/>
                <a:lumOff val="4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8FE930-94C1-41F5-91E7-AFEE93C81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912514" y="2945391"/>
            <a:ext cx="270000" cy="540001"/>
          </a:xfrm>
          <a:prstGeom prst="ellipse">
            <a:avLst/>
          </a:prstGeom>
          <a:gradFill>
            <a:gsLst>
              <a:gs pos="97000">
                <a:schemeClr val="bg2"/>
              </a:gs>
              <a:gs pos="0">
                <a:schemeClr val="bg2">
                  <a:lumMod val="90000"/>
                  <a:lumOff val="10000"/>
                </a:schemeClr>
              </a:gs>
            </a:gsLst>
            <a:lin ang="150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302BC9-31AF-4AD2-AF80-D0AD26F64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2502647" y="4242496"/>
            <a:ext cx="214196" cy="93317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3A7D-2221-4BD9-9113-11596F0B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112AD-1E04-4E7B-AFFA-ECFAEA01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if the person entering the compound is not a carrier of covid-19 virus by checking his temperature</a:t>
            </a:r>
          </a:p>
          <a:p>
            <a:r>
              <a:rPr lang="en-US" dirty="0"/>
              <a:t>To ensure minimum safety from corona virus by using automated handwash to wash his/her hands</a:t>
            </a:r>
          </a:p>
        </p:txBody>
      </p:sp>
    </p:spTree>
    <p:extLst>
      <p:ext uri="{BB962C8B-B14F-4D97-AF65-F5344CB8AC3E}">
        <p14:creationId xmlns:p14="http://schemas.microsoft.com/office/powerpoint/2010/main" val="26977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00F51-A7CC-4A9E-B974-9F61A4DB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5437188" cy="3779838"/>
          </a:xfrm>
        </p:spPr>
        <p:txBody>
          <a:bodyPr anchor="ctr">
            <a:normAutofit/>
          </a:bodyPr>
          <a:lstStyle/>
          <a:p>
            <a:r>
              <a:rPr lang="en-US" sz="8000"/>
              <a:t>MODULES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FF323B2-FCDB-4497-8AF0-2F7A3C88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787" y="0"/>
            <a:ext cx="1972470" cy="1377426"/>
          </a:xfrm>
          <a:custGeom>
            <a:avLst/>
            <a:gdLst>
              <a:gd name="connsiteX0" fmla="*/ 81022 w 1972470"/>
              <a:gd name="connsiteY0" fmla="*/ 0 h 1377426"/>
              <a:gd name="connsiteX1" fmla="*/ 1891449 w 1972470"/>
              <a:gd name="connsiteY1" fmla="*/ 0 h 1377426"/>
              <a:gd name="connsiteX2" fmla="*/ 1894967 w 1972470"/>
              <a:gd name="connsiteY2" fmla="*/ 7304 h 1377426"/>
              <a:gd name="connsiteX3" fmla="*/ 1972470 w 1972470"/>
              <a:gd name="connsiteY3" fmla="*/ 391191 h 1377426"/>
              <a:gd name="connsiteX4" fmla="*/ 986235 w 1972470"/>
              <a:gd name="connsiteY4" fmla="*/ 1377426 h 1377426"/>
              <a:gd name="connsiteX5" fmla="*/ 0 w 1972470"/>
              <a:gd name="connsiteY5" fmla="*/ 391191 h 1377426"/>
              <a:gd name="connsiteX6" fmla="*/ 77503 w 1972470"/>
              <a:gd name="connsiteY6" fmla="*/ 7304 h 137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377426">
                <a:moveTo>
                  <a:pt x="81022" y="0"/>
                </a:moveTo>
                <a:lnTo>
                  <a:pt x="1891449" y="0"/>
                </a:lnTo>
                <a:lnTo>
                  <a:pt x="1894967" y="7304"/>
                </a:lnTo>
                <a:cubicBezTo>
                  <a:pt x="1944873" y="125295"/>
                  <a:pt x="1972470" y="255020"/>
                  <a:pt x="1972470" y="391191"/>
                </a:cubicBezTo>
                <a:cubicBezTo>
                  <a:pt x="1972470" y="935874"/>
                  <a:pt x="1530918" y="1377426"/>
                  <a:pt x="986235" y="1377426"/>
                </a:cubicBezTo>
                <a:cubicBezTo>
                  <a:pt x="441552" y="1377426"/>
                  <a:pt x="0" y="935874"/>
                  <a:pt x="0" y="391191"/>
                </a:cubicBezTo>
                <a:cubicBezTo>
                  <a:pt x="0" y="255020"/>
                  <a:pt x="27597" y="125295"/>
                  <a:pt x="77503" y="730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7CADF7-83F2-4D18-8E02-975078DB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55456" y="1041329"/>
            <a:ext cx="734257" cy="760506"/>
            <a:chOff x="5243759" y="1363788"/>
            <a:chExt cx="734257" cy="760506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5B68AF98-121D-4CB9-B8F9-066483D45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25579FD5-6C6A-4E96-8A86-B6F79A2B5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9F6C08C9-D1BF-4C48-81D5-86996BD95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6A531C-147A-4C94-B721-EA95D8E88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95682" y="4989421"/>
            <a:ext cx="1335600" cy="1262947"/>
            <a:chOff x="7735641" y="2106638"/>
            <a:chExt cx="1335600" cy="1262947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9CFF41-146B-4B53-A1D0-A1241BF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735641" y="210663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194B0DA-7496-49E2-8ECA-BC44509DD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61241" y="2453712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772CAAD2-865C-4DA1-9541-42341BFAB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928569"/>
              </p:ext>
            </p:extLst>
          </p:nvPr>
        </p:nvGraphicFramePr>
        <p:xfrm>
          <a:off x="7140575" y="549275"/>
          <a:ext cx="4500563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8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E8BD3-26EC-46FD-81AF-3DCC4EE4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RFID CARD PUNCH</a:t>
            </a:r>
            <a:br>
              <a:rPr lang="en-US" sz="3400"/>
            </a:br>
            <a:r>
              <a:rPr lang="en-US" sz="3400"/>
              <a:t>-</a:t>
            </a:r>
            <a:r>
              <a:rPr lang="en-US" sz="3400">
                <a:ea typeface="+mj-lt"/>
                <a:cs typeface="+mj-lt"/>
              </a:rPr>
              <a:t>To check if he/she is an employee of the office</a:t>
            </a:r>
          </a:p>
          <a:p>
            <a:pPr>
              <a:lnSpc>
                <a:spcPct val="90000"/>
              </a:lnSpc>
            </a:pP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9AB6F-B0CF-4792-B4C6-6FBA62C25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FFFF"/>
                </a:solidFill>
                <a:ea typeface="Source Sans Pro"/>
              </a:rPr>
              <a:t>COMPONENTS</a:t>
            </a:r>
            <a:endParaRPr lang="en-US"/>
          </a:p>
          <a:p>
            <a:r>
              <a:rPr lang="en-US" sz="1600" dirty="0">
                <a:solidFill>
                  <a:srgbClr val="FFFFFF"/>
                </a:solidFill>
                <a:ea typeface="Source Sans Pro"/>
              </a:rPr>
              <a:t> RFID CARD(RC522)</a:t>
            </a:r>
          </a:p>
          <a:p>
            <a:r>
              <a:rPr lang="en-US" sz="1600" dirty="0">
                <a:solidFill>
                  <a:srgbClr val="FFFFFF"/>
                </a:solidFill>
                <a:ea typeface="Source Sans Pro"/>
              </a:rPr>
              <a:t> RFID READER  WITH SERIAL INTERFACE</a:t>
            </a:r>
          </a:p>
          <a:p>
            <a:r>
              <a:rPr lang="en-US" sz="1600" dirty="0">
                <a:solidFill>
                  <a:srgbClr val="FFFFFF"/>
                </a:solidFill>
                <a:ea typeface="Source Sans Pro"/>
              </a:rPr>
              <a:t> RX PIN</a:t>
            </a:r>
          </a:p>
          <a:p>
            <a:r>
              <a:rPr lang="en-US" sz="1600" dirty="0">
                <a:solidFill>
                  <a:srgbClr val="FFFFFF"/>
                </a:solidFill>
                <a:ea typeface="Source Sans Pro"/>
              </a:rPr>
              <a:t>LED</a:t>
            </a:r>
          </a:p>
          <a:p>
            <a:r>
              <a:rPr lang="en-US" sz="1600" dirty="0">
                <a:solidFill>
                  <a:srgbClr val="FFFFFF"/>
                </a:solidFill>
                <a:ea typeface="Source Sans Pro"/>
              </a:rPr>
              <a:t>BUZZERS</a:t>
            </a:r>
          </a:p>
          <a:p>
            <a:r>
              <a:rPr lang="en-US" sz="1600" dirty="0">
                <a:solidFill>
                  <a:srgbClr val="FFFFFF"/>
                </a:solidFill>
                <a:ea typeface="Source Sans Pro"/>
              </a:rPr>
              <a:t>ATMEGA32</a:t>
            </a:r>
          </a:p>
          <a:p>
            <a:pPr marL="0" indent="0">
              <a:buNone/>
            </a:pPr>
            <a:endParaRPr lang="en-US" sz="1600">
              <a:ea typeface="Source Sans Pro"/>
            </a:endParaRPr>
          </a:p>
        </p:txBody>
      </p:sp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FCACA13E-D32C-4596-9F75-F138B73EC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66C2B-B324-4025-A222-E67AC18A99A5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46319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610D2-3485-47EA-B639-1CB16988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4109809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TEMPERATURE CHECK</a:t>
            </a:r>
            <a:br>
              <a:rPr lang="en-US" sz="3200" dirty="0"/>
            </a:br>
            <a:r>
              <a:rPr lang="en-US" sz="2600" dirty="0"/>
              <a:t>-To ensure whether the person is covid positive or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AD012-C94A-4D2C-B665-F1BC53F8E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FFFFFF"/>
                </a:solidFill>
                <a:ea typeface="Source Sans Pro"/>
              </a:rPr>
              <a:t>COMPONENTS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ea typeface="Source Sans Pro"/>
              </a:rPr>
              <a:t>1. MICRO SERVO MG90S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ea typeface="Source Sans Pro"/>
              </a:rPr>
              <a:t>2. LCD 2004 11C 12C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ea typeface="Source Sans Pro"/>
              </a:rPr>
              <a:t>3. PIR MODULE HC-SR501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ea typeface="Source Sans Pro"/>
              </a:rPr>
              <a:t>4. IR TEMPERATURE SENSOR(GY906 MLX90614ES)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ea typeface="Source Sans Pro"/>
              </a:rPr>
              <a:t>5. LED DIODE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ea typeface="Source Sans Pro"/>
              </a:rPr>
              <a:t>6. RESISTOR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FFFFFF"/>
                </a:solidFill>
                <a:ea typeface="Source Sans Pro"/>
              </a:rPr>
              <a:t>7. BURNER(Multiple)</a:t>
            </a:r>
          </a:p>
        </p:txBody>
      </p:sp>
      <p:pic>
        <p:nvPicPr>
          <p:cNvPr id="39" name="Picture 3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02975636-22A0-4F15-80F0-57F972516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8"/>
          <a:stretch/>
        </p:blipFill>
        <p:spPr>
          <a:xfrm>
            <a:off x="5719706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4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4967C49-2278-4724-94A5-A258F20C3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28" y="2112234"/>
            <a:ext cx="1335600" cy="1262947"/>
            <a:chOff x="10145015" y="2343978"/>
            <a:chExt cx="1335600" cy="1262947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513748-F890-422C-8BC7-7C16A7D3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3B83E9-9019-4D2F-B887-BD399181B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5171FAFB-7223-4BE1-983D-8A0626EA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612" y="57328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0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83787-92ED-4607-9A87-40FD3642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AUTOMATED HANDWASH</a:t>
            </a:r>
            <a:br>
              <a:rPr lang="en-US" sz="3700" dirty="0"/>
            </a:br>
            <a:r>
              <a:rPr lang="en-US" sz="3700" dirty="0"/>
              <a:t>- </a:t>
            </a:r>
            <a:r>
              <a:rPr lang="en-US" sz="3200" dirty="0"/>
              <a:t>TO SANITIZE HANDS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picture containing cup, coffee cup&#10;&#10;Description automatically generated">
            <a:extLst>
              <a:ext uri="{FF2B5EF4-FFF2-40B4-BE49-F238E27FC236}">
                <a16:creationId xmlns:a16="http://schemas.microsoft.com/office/drawing/2014/main" id="{2FF1FB09-27F4-4DD1-9E3B-BA10259F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44" y="2530474"/>
            <a:ext cx="5249775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5046-33B6-4729-ADCD-2FC4C8255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1520825"/>
            <a:ext cx="4500562" cy="457200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FFFF"/>
                </a:solidFill>
                <a:ea typeface="Source Sans Pro"/>
              </a:rPr>
              <a:t>COMPONENTS</a:t>
            </a:r>
            <a:endParaRPr lang="en-US" dirty="0">
              <a:ea typeface="Source Sans Pro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ea typeface="Source Sans Pro"/>
              </a:rPr>
              <a:t>IR PROXIMITY SENSOR/ OBSTACLE DETECTING SENSOR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ea typeface="Source Sans Pro"/>
              </a:rPr>
              <a:t>TIP32C PNP TRANSISTOR/BC547B_ELNINO TRANSISTOR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ea typeface="Source Sans Pro"/>
              </a:rPr>
              <a:t>RESISTOR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ea typeface="Source Sans Pro"/>
              </a:rPr>
              <a:t>BREADBOARD(Multiple)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ea typeface="Source Sans Pro"/>
              </a:rPr>
              <a:t>ULTRASONIC DISTANCE SENSOR(HC-SR04)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ea typeface="Source Sans Pro"/>
              </a:rPr>
              <a:t>HANDWASH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ea typeface="Source Sans Pro"/>
              </a:rPr>
              <a:t>ATMEGA32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ea typeface="Source Sans Pro"/>
              </a:rPr>
              <a:t>BATTERY(12v,5v)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ea typeface="Source Sans Pro"/>
              </a:rPr>
              <a:t>SUBMERSIBLE WATERPUMP</a:t>
            </a:r>
          </a:p>
          <a:p>
            <a:pPr>
              <a:lnSpc>
                <a:spcPct val="100000"/>
              </a:lnSpc>
            </a:pPr>
            <a:endParaRPr lang="en-US" sz="1400">
              <a:ea typeface="Source Sans Pro"/>
            </a:endParaRPr>
          </a:p>
          <a:p>
            <a:pPr>
              <a:lnSpc>
                <a:spcPct val="100000"/>
              </a:lnSpc>
            </a:pPr>
            <a:endParaRPr lang="en-US" sz="140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248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tunning Sunset Background Free Stock Photo - Public ...">
            <a:extLst>
              <a:ext uri="{FF2B5EF4-FFF2-40B4-BE49-F238E27FC236}">
                <a16:creationId xmlns:a16="http://schemas.microsoft.com/office/drawing/2014/main" id="{E568E811-8C7E-4467-BAA9-36B2EBFB7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42313" y="2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B92CF-DD69-43FF-BB0C-8F3C26F25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1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323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208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Sitka Heading</vt:lpstr>
      <vt:lpstr>Source Sans Pro</vt:lpstr>
      <vt:lpstr>3DFloatVTI</vt:lpstr>
      <vt:lpstr>SMART ENTRANCE FOR CORONA PROTECTION</vt:lpstr>
      <vt:lpstr>OBJECTIVE OF OUR PROJECT</vt:lpstr>
      <vt:lpstr>MODULES</vt:lpstr>
      <vt:lpstr>RFID CARD PUNCH -To check if he/she is an employee of the office </vt:lpstr>
      <vt:lpstr>TEMPERATURE CHECK -To ensure whether the person is covid positive or not</vt:lpstr>
      <vt:lpstr>AUTOMATED HANDWASH - TO SANITIZE HANDS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1705013 - Md. Olid Hasan Bhuiyan</cp:lastModifiedBy>
  <cp:revision>194</cp:revision>
  <dcterms:created xsi:type="dcterms:W3CDTF">2021-06-14T06:53:45Z</dcterms:created>
  <dcterms:modified xsi:type="dcterms:W3CDTF">2021-06-14T18:32:34Z</dcterms:modified>
</cp:coreProperties>
</file>