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4abb7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4abb7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4abb74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4abb74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44abb74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44abb74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4abb74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4abb74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4abb749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4abb749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44abb74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44abb74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4abb74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4abb74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44abb749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44abb749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AppArmor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337" l="11072" r="12411" t="5711"/>
          <a:stretch/>
        </p:blipFill>
        <p:spPr>
          <a:xfrm>
            <a:off x="1073600" y="391900"/>
            <a:ext cx="6996802" cy="46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for..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Restricting a container’s access to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permission etc..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objective: Restricting containers what they’re allowed to 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modes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 mode: Prevent the program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Complain mode: Discover the program access violations and keeps in the system log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profile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0088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&lt;tunables/global&gt;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profile k8s-apparmor-example-deny-write </a:t>
            </a:r>
            <a:r>
              <a:rPr lang="en" sz="1050">
                <a:solidFill>
                  <a:srgbClr val="B8860B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" sz="105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attach_disconnected</a:t>
            </a:r>
            <a:r>
              <a:rPr lang="en" sz="105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0088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&lt;abstractions/base&gt;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file,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050">
                <a:solidFill>
                  <a:srgbClr val="008800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# Deny all file writes.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deny /** w,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666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666666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to pod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annotations: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container.apparmor.security.beta.kubernetes.io/&lt;container_name&gt;: &lt;profile_ref&gt;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