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41747bd3e_1_2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41747bd3e_1_2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41747bd3e_1_2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41747bd3e_1_2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41747bd3e_1_2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41747bd3e_1_2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41747bd3e_1_3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41747bd3e_1_3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41747bd3e_1_2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41747bd3e_1_2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41747bd3e_1_3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41747bd3e_1_3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41747bd3e_1_3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41747bd3e_1_3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41747bd3e_1_3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41747bd3e_1_3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to see logs: </a:t>
            </a:r>
            <a:r>
              <a:rPr b="1" lang="en" sz="1300"/>
              <a:t>tail -f /var/log/syslog | grep 'http-echo'</a:t>
            </a:r>
            <a:endParaRPr b="1" sz="13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41747bd3e_1_3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41747bd3e_1_3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41747bd3e_1_4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41747bd3e_1_4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41747bd3e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41747bd3e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41747bd3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41747bd3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41747bd3e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41747bd3e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41747bd3e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41747bd3e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41747bd3e_1_1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41747bd3e_1_1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41747bd3e_1_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41747bd3e_1_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41747bd3e_1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41747bd3e_1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41747bd3e_1_1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41747bd3e_1_1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1991911" y="761566"/>
            <a:ext cx="5160300" cy="29565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2141802" y="3281518"/>
            <a:ext cx="283200" cy="2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6683830" y="3281518"/>
            <a:ext cx="327300" cy="2832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rot="2700000">
            <a:off x="2275140" y="881424"/>
            <a:ext cx="16546" cy="359352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728060" y="919458"/>
            <a:ext cx="283200" cy="2832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2151450" y="1662950"/>
            <a:ext cx="4820100" cy="1153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600"/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1991850" y="3870425"/>
            <a:ext cx="5160300" cy="511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None/>
              <a:defRPr sz="1800">
                <a:solidFill>
                  <a:srgbClr val="424242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2424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hasCustomPrompt="1" type="title"/>
          </p:nvPr>
        </p:nvSpPr>
        <p:spPr>
          <a:xfrm>
            <a:off x="3868225" y="406900"/>
            <a:ext cx="4482600" cy="1537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868318" y="2053723"/>
            <a:ext cx="4482600" cy="237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kubernetes.io/docs/tutorials/security/seccomp/" TargetMode="External"/><Relationship Id="rId4" Type="http://schemas.openxmlformats.org/officeDocument/2006/relationships/hyperlink" Target="https://www.youtube.com/watch?v=1KVkORD9oAw&amp;list=WL&amp;index=7&amp;t=968s" TargetMode="External"/><Relationship Id="rId5" Type="http://schemas.openxmlformats.org/officeDocument/2006/relationships/hyperlink" Target="https://www.youtube.com/watch?v=s_o8dwzRlu4&amp;t=1563s" TargetMode="External"/><Relationship Id="rId6" Type="http://schemas.openxmlformats.org/officeDocument/2006/relationships/hyperlink" Target="https://hub.docker.com/_/mongo" TargetMode="External"/><Relationship Id="rId7" Type="http://schemas.openxmlformats.org/officeDocument/2006/relationships/hyperlink" Target="https://www.youtube.com/watch?v=Eo4qHuhod10&amp;list=WL&amp;index=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2151450" y="1662950"/>
            <a:ext cx="48201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Kubernetes- Implementation</a:t>
            </a:r>
            <a:endParaRPr/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1991850" y="3870425"/>
            <a:ext cx="5160300" cy="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Passing Config Data to Webapp Development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868225" y="406900"/>
            <a:ext cx="4482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latin typeface="Courier New"/>
                <a:ea typeface="Courier New"/>
                <a:cs typeface="Courier New"/>
                <a:sym typeface="Courier New"/>
              </a:rPr>
              <a:t>SECCOMP</a:t>
            </a:r>
            <a:endParaRPr sz="5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868318" y="2053723"/>
            <a:ext cx="44826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>
                <a:latin typeface="Merriweather"/>
                <a:ea typeface="Merriweather"/>
                <a:cs typeface="Merriweather"/>
                <a:sym typeface="Merriweather"/>
              </a:rPr>
              <a:t>Secure Computing mode</a:t>
            </a:r>
            <a:endParaRPr sz="23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Basic Idea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Restrict System call to resources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Resources mean Deployments, Pods or Containers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System calls mean Linux Capabilities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Configure or Restrict through profiles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Profiles contain list of system call to allow, deny or audit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Profiles should be located in /var/lib/kubelet/seccomp/profiles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Three types of Profiles: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Audit - logs all system calls at /var/log/syslog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Violation - blocks all system calls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Fine-grained - allows some specific system calls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Profile Structure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550" y="2108350"/>
            <a:ext cx="38766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5538" y="3435700"/>
            <a:ext cx="387667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4325" y="1152475"/>
            <a:ext cx="3339950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Implementation Steps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145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Create any of these three profiles.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Copy the created seccomp profile in all the worker nodes.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Apply profile to all pod SecContext(Security Context)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Step 1: Create Profiles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curl -L -o profiles/audit.json https://k8s.io/examples/pods/security/seccomp/profiles/audit.json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curl -L -o profiles/violation.json https://k8s.io/examples/pods/security/seccomp/profiles/violation.json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curl -L -o profiles/fine-grained.json https://k8s.io/examples/pods/security/seccomp/profiles/fine-grained.json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Step 2: Copy Profiles in directory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45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Copy these json files in /var/lib/kubelet/seccomp/profiles folder. One need to have root privileges for that.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12050"/>
            <a:ext cx="9144001" cy="323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Step 3: Apply Profile to Pod Security Context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284100"/>
            <a:ext cx="8520600" cy="32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First, create a normal pod in the worker-node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Command - kubectl create deployment web –images nginx –replicas 1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Then, create a pod with a profile(audit.json) mounted on it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150" y="2293050"/>
            <a:ext cx="8010525" cy="28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Current Roadblocker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We are currently working on connecting two nodes(in our case, two laptops) using kubernetes master-worker node techniques. But each time we establish a master, after some time the master node gets disconnected.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Using minikube solves the situation for some time but not entirely. Moreover, minikube seems to be a testing tool for kubernetes in local machine which can not be used for real life scenario.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References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https://kubernetes.io/docs/tutorials/security/seccomp/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https://www.youtube.com/watch?v=1KVkORD9oAw&amp;list=WL&amp;index=7&amp;t=968s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https://www.youtube.com/watch?v=s_o8dwzRlu4&amp;t=1563s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https://hub.docker.com/_/mongo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https://www.youtube.com/watch?v=Eo4qHuhod10&amp;list=WL&amp;index=3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Demo Implementation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 mongoDB application and a web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App which will be connected to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the mongoDB app using the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External configuration data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erriweather"/>
              <a:buChar char="-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Secret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-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ConfigMap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025" y="1152475"/>
            <a:ext cx="461627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Configuration Files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ConfigMap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- MongoDB endpoint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Secret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- MongoDB user_id &amp; password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Deployment &amp; Service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- MongoDB application with internal service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Deployment &amp; Service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- Webapp with external service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Parts of Configuration Files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45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Metadata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Specification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Status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Desired State vs Actual State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7025" y="1487100"/>
            <a:ext cx="3009900" cy="2733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8"/>
          <p:cNvCxnSpPr/>
          <p:nvPr/>
        </p:nvCxnSpPr>
        <p:spPr>
          <a:xfrm rot="10800000">
            <a:off x="2064175" y="1479200"/>
            <a:ext cx="3072600" cy="71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8"/>
          <p:cNvCxnSpPr/>
          <p:nvPr/>
        </p:nvCxnSpPr>
        <p:spPr>
          <a:xfrm rot="10800000">
            <a:off x="2339825" y="2386900"/>
            <a:ext cx="2696100" cy="10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mongo-config.yaml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54025" y="1145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❏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mongo-url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: The service name of mongoDB which is the endpoint of mongoDB.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700" y="1905150"/>
            <a:ext cx="264795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533100"/>
            <a:ext cx="4461050" cy="2516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9"/>
          <p:cNvCxnSpPr/>
          <p:nvPr/>
        </p:nvCxnSpPr>
        <p:spPr>
          <a:xfrm rot="10800000">
            <a:off x="3273650" y="2949300"/>
            <a:ext cx="38454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mongo-secret.yaml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175" y="2166400"/>
            <a:ext cx="71056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mongo.yaml(Deployment)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0" y="522100"/>
            <a:ext cx="9116501" cy="46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mongo.yaml(Service)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375" y="2339725"/>
            <a:ext cx="2671850" cy="280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2125" y="743250"/>
            <a:ext cx="6419750" cy="1596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Passing Secret to Mongo Deployment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When the mongodb application starts running, it will automatically generate a username and password. They can be used to access the cluster.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3019413"/>
            <a:ext cx="31908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3925" y="1955588"/>
            <a:ext cx="275272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0875" y="3019425"/>
            <a:ext cx="595312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