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34F2-ABE6-4053-1852-F08A4E90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0B7C7-DE2F-CB47-CDBE-E19BBE09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E4C1-3555-FECD-C657-7B4BCF1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5299-33B6-23F8-A595-8EC4842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84C4-CDD1-6437-CCF7-1B1F9713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4A05-5470-660E-4E02-C9AFEE30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7EBD6-AB6B-78A4-2078-4A44B948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F5A8-B450-1BA3-0BA0-90E686F6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8A4E-C7E2-0954-0E99-63895BEF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5D08-6AFE-0BD2-7F63-F3B7424D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B74AE-216D-B306-C16F-3714A4F7F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B168-3B2A-7EB3-D28F-AC889A56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AB79-ACF8-D9A8-0595-6D29A53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4367-A3C6-5C0B-2925-29CDBAE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A272-57A0-58B3-FC48-C8A5C5FC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0070-224A-9520-C312-48E9217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9F74-041F-E3BE-36EF-5C79342E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0ED6-F367-BBE2-5A6C-BE834A13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C2B1-8F7A-94DC-58F2-0E735FC3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7434-E654-05D3-F6ED-23AA88B6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8FFA-3935-ED48-8279-066FA038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DA2A-F840-260C-5777-AE936C48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0054-6C5C-BDD4-A2C2-A02234F4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C0EB-0094-85BE-26B4-E7DF2EDD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292D-6A44-D98A-754F-0BF27448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5C7-C0C4-B508-8321-B62572B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A524-6758-B6CE-35FE-1428A2DF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95776-463F-E07A-FBA2-8140571D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7672-9CA3-51C2-C243-EA8ACDA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8429-4A08-9756-FC66-BA24BAC6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8C83-ADBB-3A9D-F590-79AF9A7E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47F1-EEA5-62FD-F638-B5D5D3A5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C22C-F25F-6987-EA86-67E25320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59FE8-A847-B7DD-DCA8-DC9EEBA1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4F126-3189-1666-DAFE-F82D36DF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9F31-DFC3-C925-6777-574C5B500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8D1FD-CD61-5740-E60D-7130FA2D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553CB-E9F1-7B87-375A-79589F2E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FD20A-B49E-5F9D-C6A0-B61395AC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ABB-BD1D-77C4-4B62-7A93711C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35650-AFE3-7578-FBC0-76272F1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0917-48A9-35CC-AF3A-AD0D51B0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27AA-DDF6-BF45-27BA-D227A454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F4142-C0C9-4AFF-D413-C219B729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8076B-DB68-4FD4-679C-A2911605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C87E-B575-774E-8ECA-10FA1D09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7097-2617-013A-D107-11FECDAD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013-CD61-F0F7-D38B-53CA0443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A4BAB-C83D-5A00-8D83-F28C3329B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C094-FB5B-A32B-8A7B-DBCC0F4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2372-670F-3B0A-3232-C26D84B6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5356-9C52-9591-0AD4-8E33587A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0308-E92F-9470-1A12-3F20DEB7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F5744-89F5-6C0C-C4B1-AF9F964B1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2A86D-F4D4-5AF4-A4F1-E8F5E3BE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83D9-EFE4-58F2-B8F2-CE1A57F3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3ED1-8687-E1F9-36FD-171E106F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7B49-815F-D753-521D-5C699276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33C50-51F1-F346-11DC-91EB2CC4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064D-7E8B-D0C6-5948-6C781950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CA70-9F1B-BE89-BDA8-006496748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BF3A-99DF-4A13-8E43-7D9F09D5D6A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BE68-7A24-1BB0-EF48-33022B9F3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9954-F226-E548-EDDF-B8ACE89D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722-E8E4-4B49-8F58-CDE5FDBA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2225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8E56-8281-B6D4-499A-A3BD7EEB1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Seccomp and Deep Argument Inspection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1B86C-3E30-50A8-E79A-B00FCC16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D1E4-7440-0378-E3E5-31ACDB8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F0E3-506B-A12C-8574-6E602CBA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current seccomp filters can only inspect the system-call argument values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hich means that there are use cases that cannot be supported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8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20B-7481-9827-D8A1-DC352046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TOCTTOU Race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94D0-71CC-A4D2-C237-F9D521FA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 one of those values is a pointer, dereferencing it will not work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Even if it were possible to do so, another thread could change the values after the check is done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That is a classic time-of-check-to-time-of-use (TOCTTOU) race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2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3ECD-7745-A87D-BC01-8C415829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ABF070-0806-59ED-9B99-417931DD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7" y="1690688"/>
            <a:ext cx="9677402" cy="2658890"/>
          </a:xfrm>
        </p:spPr>
      </p:pic>
    </p:spTree>
    <p:extLst>
      <p:ext uri="{BB962C8B-B14F-4D97-AF65-F5344CB8AC3E}">
        <p14:creationId xmlns:p14="http://schemas.microsoft.com/office/powerpoint/2010/main" val="94151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3EE0-3A42-B88E-D585-92792B29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2DC6-077C-49C2-8AC6-C29A111F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arguments consist of pointers and </a:t>
            </a:r>
            <a:r>
              <a:rPr lang="en-US" dirty="0" err="1"/>
              <a:t>linux</a:t>
            </a:r>
            <a:r>
              <a:rPr lang="en-US" dirty="0"/>
              <a:t> tries to dereference it, TOCTTOU attacks may take place</a:t>
            </a:r>
          </a:p>
          <a:p>
            <a:r>
              <a:rPr lang="en-US" dirty="0"/>
              <a:t>So, system calls with pointer-type arguments are ignored now-a-days</a:t>
            </a:r>
          </a:p>
          <a:p>
            <a:r>
              <a:rPr lang="en-US" dirty="0"/>
              <a:t>Thus, it’s an unsolved characteristic of Seccomp</a:t>
            </a:r>
          </a:p>
        </p:txBody>
      </p:sp>
    </p:spTree>
    <p:extLst>
      <p:ext uri="{BB962C8B-B14F-4D97-AF65-F5344CB8AC3E}">
        <p14:creationId xmlns:p14="http://schemas.microsoft.com/office/powerpoint/2010/main" val="392518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BF48-1888-121F-829C-D38DA833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D84F-18A7-7533-3D60-F0B8338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https://lwn.net/Articles/822256/</a:t>
            </a:r>
            <a:endParaRPr lang="en-US" dirty="0"/>
          </a:p>
          <a:p>
            <a:r>
              <a:rPr lang="en-US" dirty="0"/>
              <a:t>https://en.wikipedia.org/wiki/Time-of-check_to_time-of-use</a:t>
            </a:r>
          </a:p>
        </p:txBody>
      </p:sp>
    </p:spTree>
    <p:extLst>
      <p:ext uri="{BB962C8B-B14F-4D97-AF65-F5344CB8AC3E}">
        <p14:creationId xmlns:p14="http://schemas.microsoft.com/office/powerpoint/2010/main" val="120054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Seccomp and Deep Argument Inspection</vt:lpstr>
      <vt:lpstr>Vulnerability</vt:lpstr>
      <vt:lpstr>TOCTTOU Race Case</vt:lpstr>
      <vt:lpstr>Example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Seccomp and Deep Argument Inspection</dc:title>
  <dc:creator>Souvik Piyal</dc:creator>
  <cp:lastModifiedBy>Souvik Piyal</cp:lastModifiedBy>
  <cp:revision>4</cp:revision>
  <dcterms:created xsi:type="dcterms:W3CDTF">2022-06-21T04:11:05Z</dcterms:created>
  <dcterms:modified xsi:type="dcterms:W3CDTF">2022-06-21T13:14:12Z</dcterms:modified>
</cp:coreProperties>
</file>