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eb034b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eb034b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eb034b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5eb034b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eb034b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eb034b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5eb034b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5eb034b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5cc8d4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5cc8d4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cc8d4588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cc8d4588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5cc8d4588_0_2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5cc8d4588_0_2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cc8d4588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cc8d4588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cc8d4588_0_2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cc8d4588_0_2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cc8d45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5cc8d45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5cc8d458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5cc8d458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5eb034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5eb034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3293700" y="1293450"/>
            <a:ext cx="2556600" cy="2556600"/>
          </a:xfrm>
          <a:prstGeom prst="straightConnector1">
            <a:avLst/>
          </a:prstGeom>
          <a:noFill/>
          <a:ln cap="flat" cmpd="sng" w="9525">
            <a:solidFill>
              <a:srgbClr val="F6F2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/>
          <p:nvPr/>
        </p:nvSpPr>
        <p:spPr>
          <a:xfrm>
            <a:off x="311700" y="1832850"/>
            <a:ext cx="8512200" cy="1477800"/>
          </a:xfrm>
          <a:prstGeom prst="rect">
            <a:avLst/>
          </a:prstGeom>
          <a:solidFill>
            <a:srgbClr val="424E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077250"/>
            <a:ext cx="8512200" cy="591000"/>
          </a:xfrm>
          <a:prstGeom prst="rect">
            <a:avLst/>
          </a:prstGeom>
          <a:solidFill>
            <a:srgbClr val="424E56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50700" y="2778650"/>
            <a:ext cx="4242600" cy="40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6F2D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4572013" y="2315900"/>
            <a:ext cx="0" cy="1436700"/>
          </a:xfrm>
          <a:prstGeom prst="straightConnector1">
            <a:avLst/>
          </a:prstGeom>
          <a:noFill/>
          <a:ln cap="flat" cmpd="sng" w="9525">
            <a:solidFill>
              <a:srgbClr val="296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/>
          <p:nvPr/>
        </p:nvSpPr>
        <p:spPr>
          <a:xfrm>
            <a:off x="5432850" y="1391150"/>
            <a:ext cx="3185100" cy="143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96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365600" y="1903100"/>
            <a:ext cx="412800" cy="4128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 rot="10800000">
            <a:off x="4778400" y="2109400"/>
            <a:ext cx="611700" cy="0"/>
          </a:xfrm>
          <a:prstGeom prst="straightConnector1">
            <a:avLst/>
          </a:prstGeom>
          <a:noFill/>
          <a:ln cap="flat" cmpd="sng" w="9525">
            <a:solidFill>
              <a:srgbClr val="296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/>
          <p:nvPr/>
        </p:nvSpPr>
        <p:spPr>
          <a:xfrm rot="10800000">
            <a:off x="5390100" y="2033100"/>
            <a:ext cx="152700" cy="1527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03050" y="2315888"/>
            <a:ext cx="3185100" cy="143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96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365600" y="2827838"/>
            <a:ext cx="412800" cy="4128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3768075" y="3034238"/>
            <a:ext cx="611700" cy="0"/>
          </a:xfrm>
          <a:prstGeom prst="straightConnector1">
            <a:avLst/>
          </a:prstGeom>
          <a:noFill/>
          <a:ln cap="flat" cmpd="sng" w="9525">
            <a:solidFill>
              <a:srgbClr val="296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/>
          <p:nvPr/>
        </p:nvSpPr>
        <p:spPr>
          <a:xfrm>
            <a:off x="3615375" y="2957838"/>
            <a:ext cx="152700" cy="1527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432850" y="3240650"/>
            <a:ext cx="3185100" cy="143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96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365600" y="3752600"/>
            <a:ext cx="412800" cy="4128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4778400" y="3958900"/>
            <a:ext cx="611700" cy="0"/>
          </a:xfrm>
          <a:prstGeom prst="straightConnector1">
            <a:avLst/>
          </a:prstGeom>
          <a:noFill/>
          <a:ln cap="flat" cmpd="sng" w="9525">
            <a:solidFill>
              <a:srgbClr val="2962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/>
          <p:nvPr/>
        </p:nvSpPr>
        <p:spPr>
          <a:xfrm rot="10800000">
            <a:off x="5390100" y="3882600"/>
            <a:ext cx="152700" cy="1527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92550" y="466150"/>
            <a:ext cx="3185100" cy="14367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383600" y="191270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383600" y="283745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2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383600" y="3762200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3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613000" y="585250"/>
            <a:ext cx="2944200" cy="118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5528150" y="1493900"/>
            <a:ext cx="29442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613000" y="2418650"/>
            <a:ext cx="29442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3" type="body"/>
          </p:nvPr>
        </p:nvSpPr>
        <p:spPr>
          <a:xfrm>
            <a:off x="5542800" y="3350400"/>
            <a:ext cx="29442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84" name="Google Shape;84;p15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4" type="body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ugs.launchpad.net/ubuntu/+source/apparmor/+bug/1668892" TargetMode="External"/><Relationship Id="rId4" Type="http://schemas.openxmlformats.org/officeDocument/2006/relationships/hyperlink" Target="https://bugs.launchpad.net/apparmor/+bug/159701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bugs.launchpad.net/snapd/+bug/1812973" TargetMode="External"/><Relationship Id="rId10" Type="http://schemas.openxmlformats.org/officeDocument/2006/relationships/hyperlink" Target="https://ubuntu.com/security/CVE-2019-7303" TargetMode="External"/><Relationship Id="rId13" Type="http://schemas.openxmlformats.org/officeDocument/2006/relationships/hyperlink" Target="https://lwn.net/Articles/822256/?fbclid=IwAR1NahCTEPq9uuFvU2HnSCHzt8bSBQW9uwpPdwQI_KWnJ1kgHz5LTK8uWyY" TargetMode="External"/><Relationship Id="rId12" Type="http://schemas.openxmlformats.org/officeDocument/2006/relationships/hyperlink" Target="http://scary.beasts.org/security/CESA-2009-004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loudsecdocs.com/container_security/theory/threats/k8s_threat_model/" TargetMode="External"/><Relationship Id="rId4" Type="http://schemas.openxmlformats.org/officeDocument/2006/relationships/hyperlink" Target="https://www.cvedetails.com/cve/CVE-2019-7303/" TargetMode="External"/><Relationship Id="rId9" Type="http://schemas.openxmlformats.org/officeDocument/2006/relationships/hyperlink" Target="https://vigilance.fr/vulnerability/Linux-kernel-privilege-escalation-via-Tracing-Process-Seccomp-Syscall-Modify-29891" TargetMode="External"/><Relationship Id="rId15" Type="http://schemas.openxmlformats.org/officeDocument/2006/relationships/hyperlink" Target="https://bugs.launchpad.net/ubuntu/+source/apparmor/+bug/1668892" TargetMode="External"/><Relationship Id="rId14" Type="http://schemas.openxmlformats.org/officeDocument/2006/relationships/hyperlink" Target="https://cloudsecdocs.com/container_security/theory/threats/k8s_threat_model/" TargetMode="External"/><Relationship Id="rId17" Type="http://schemas.openxmlformats.org/officeDocument/2006/relationships/hyperlink" Target="https://www.kernel.org/doc/html/v4.19/userspace-api/seccomp_filter.html" TargetMode="External"/><Relationship Id="rId16" Type="http://schemas.openxmlformats.org/officeDocument/2006/relationships/hyperlink" Target="https://pubs.opengroup.org/onlinepubs/7908799/xsh/sysstat.h.html" TargetMode="External"/><Relationship Id="rId5" Type="http://schemas.openxmlformats.org/officeDocument/2006/relationships/hyperlink" Target="https://www.exploit-db.com/exploits/46594" TargetMode="External"/><Relationship Id="rId19" Type="http://schemas.openxmlformats.org/officeDocument/2006/relationships/hyperlink" Target="https://ajxchapman.github.io/linux/2016/08/31/seccomp-and-seccomp-bpf.html" TargetMode="External"/><Relationship Id="rId6" Type="http://schemas.openxmlformats.org/officeDocument/2006/relationships/hyperlink" Target="https://docs.docker.com.zh.xy2401.com/v17.12/engine/security/non-events/" TargetMode="External"/><Relationship Id="rId18" Type="http://schemas.openxmlformats.org/officeDocument/2006/relationships/hyperlink" Target="https://www.youtube.com/watch?v=-hmG5An2bN8" TargetMode="External"/><Relationship Id="rId7" Type="http://schemas.openxmlformats.org/officeDocument/2006/relationships/hyperlink" Target="https://docs.docker.com/engine/security/seccomp/" TargetMode="External"/><Relationship Id="rId8" Type="http://schemas.openxmlformats.org/officeDocument/2006/relationships/hyperlink" Target="https://scarybeastsecurity.blogspot.com/2009/02/linux-kernel-minor-seccomp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engine/security/seccomp/" TargetMode="External"/><Relationship Id="rId4" Type="http://schemas.openxmlformats.org/officeDocument/2006/relationships/hyperlink" Target="https://docs.docker.com.zh.xy2401.com/v17.12/engine/security/non-even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077250"/>
            <a:ext cx="85122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- 5.1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2450700" y="2778650"/>
            <a:ext cx="4242600" cy="4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BPF Example contd…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0258"/>
            <a:ext cx="9144001" cy="126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Apparmor(Out of Scope)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Up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until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now, two CVEs relating to apparmor have not yet been solved -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Courier New"/>
              <a:buChar char="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CVE-2017-6507: 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Bug #1668892 “CVE-2017-6507: apparmor service restarts and packa...” : Bugs : apparmor package : Ubuntu (launchpad.net)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CVE-2016-1585: 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Bug #1597017 “mount rules grant excessive permissions” : Bugs : AppArmor (launchpad.net)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Roadblocker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We were able to gather very little knowledge about the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unsolved CVE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 of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apparmor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loopholes of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Seccomp BPF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were found during our study about seccomp - One being no common technique to check syscall for all system architecture and the other being the system call with pointer argument ignored by seccomp BPF to avoid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TOCTTOU attack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https://cloudsecdocs.com/container_security/theory/threats/k8s_threat_model/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CVE-2019-7303 : A vulnerability in the seccomp filters of Canonical snapd before version 2.37.4 allows a strict mode snap to insert char (cvedetails.com)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snap - seccomp BBlacklist for TIOCSTI can be Circumvented - Linux dos Exploit (exploit-db.com)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Docker security non-events | Docker Documentation (xy2401.com)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Seccomp security profiles for Docker | Docker Documentation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Security: Linux kernel minor "seccomp" vulnerability (scarybeastsecurity.blogspot.com)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Vulnerability Linux kernel Tracing Process Seccomp Syscall Modify | Vigil@nce (vigilance.fr)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CVE-2019-7303 | Ubuntu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Bug #1812973 “snap: seccomp blacklist for TIOCSTI can be circumv...” : Bugs : snapd (launchpad.net)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CESA-2009-004 - rev 1 (beasts.org)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https://lwn.net/Articles/822256/?fbclid=IwAR1NahCTEPq9uuFvU2HnSCHzt8bSBQW9uwpPdwQI_KWnJ1kgHz5LTK8uWyY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https://cloudsecdocs.com/container_security/theory/threats/k8s_threat_model/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5"/>
              </a:rPr>
              <a:t>Bug #1668892 “CVE-2017-6507: apparmor service restarts and packa...” : Bugs : apparmor package : Ubuntu (launchpad.net)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6"/>
              </a:rPr>
              <a:t>&lt;sys/stat.h&gt; (opengroup.org)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7"/>
              </a:rPr>
              <a:t>Seccomp BPF (SECure COMPuting with filters) — The Linux Kernel documentation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8"/>
              </a:rPr>
              <a:t>(162) Using Seccomp to Limit the Kernel Attack Surface - Michael Kerrisk, man7.org Training and Consulting - YouTube</a:t>
            </a:r>
            <a:endParaRPr sz="11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Courier New"/>
              <a:buChar char="❏"/>
            </a:pP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19"/>
              </a:rPr>
              <a:t>Seccomp and Seccomp-BPF | Alex Chapman’s Blog (ajxchapman.github.io)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Covered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 sz="1600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Castanhel, Gabriel R., et al. "Taking a Peek: An Evaluation of Anomaly Detection Using System calls for Containers." 2021 IEEE Symposium on Computers and Communications (ISCC). IEEE, 2021.</a:t>
            </a:r>
            <a:endParaRPr sz="1600">
              <a:solidFill>
                <a:srgbClr val="2424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ourier New"/>
              <a:buChar char="❏"/>
            </a:pPr>
            <a:r>
              <a:rPr lang="en" sz="1500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Sarkale, Vivek Vijay, Paul Rad, and Wonjun Lee. "Secure cloud container: Runtime behavior monitoring using most privileged container (mpc)." </a:t>
            </a:r>
            <a:r>
              <a:rPr lang="en" sz="1400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2017 IEEE 4th International Conference on Cyber Security and Cloud Computing (CSCloud)</a:t>
            </a:r>
            <a:r>
              <a:rPr lang="en" sz="1500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. IEEE, 2017.</a:t>
            </a:r>
            <a:endParaRPr sz="1500">
              <a:solidFill>
                <a:srgbClr val="2424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Courier New"/>
              <a:buChar char="❏"/>
            </a:pPr>
            <a:r>
              <a:rPr lang="en" sz="1500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Cavalcanti, Marcos, Pedro Inacio, and Mario Freire. "Performance Evaluation of Container-Level Anomaly-Based Intrusion Detection Systems for Multi-Tenant Applications Using Machine Learning Algorithms." The 16th International Conference on Availability, Reliability and Security. 2021.</a:t>
            </a:r>
            <a:endParaRPr sz="1500">
              <a:solidFill>
                <a:srgbClr val="24242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 of Existing tool: Seccomp(In scope)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616250"/>
            <a:ext cx="8520600" cy="4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Restrict the system call to different resources through 3 types of profiles.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Profiles are -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Audit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Logs all system calls by a container for inspection in syslog file.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Violation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Show error message to user space for all kinds of system calls.(i.e. System call failed)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Fine-grained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Customize system calls to allow some of the system calls.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 calls blocked by default seccomp profile: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Seccomp security profiles for Docker | Docker Documentation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Vulnerabilities mitigated by seccomp profiles: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Docker security non-events | Docker Documentation (xy2401.com)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Assumptions of Seccomp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Only 4 system calls are allowed: </a:t>
            </a:r>
            <a:r>
              <a:rPr b="1" lang="en"/>
              <a:t>read</a:t>
            </a:r>
            <a:r>
              <a:rPr lang="en"/>
              <a:t>, </a:t>
            </a:r>
            <a:r>
              <a:rPr b="1" lang="en"/>
              <a:t>write</a:t>
            </a:r>
            <a:r>
              <a:rPr lang="en"/>
              <a:t>, </a:t>
            </a:r>
            <a:r>
              <a:rPr b="1" lang="en"/>
              <a:t>_exit</a:t>
            </a:r>
            <a:r>
              <a:rPr lang="en"/>
              <a:t>, </a:t>
            </a:r>
            <a:r>
              <a:rPr b="1" lang="en"/>
              <a:t>sigreturn</a:t>
            </a:r>
            <a:r>
              <a:rPr lang="en"/>
              <a:t>(Before the invention of fine-grained profile).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seccomp status is set per-thread, requiring each thread in a process to configure seccomp independently.</a:t>
            </a:r>
            <a:endParaRPr/>
          </a:p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everyone can configure seccomp profile. The caller must have the </a:t>
            </a:r>
            <a:r>
              <a:rPr b="1" lang="en"/>
              <a:t>CAP_SYS_ADMIN</a:t>
            </a:r>
            <a:r>
              <a:rPr lang="en"/>
              <a:t> capability.</a:t>
            </a:r>
            <a:endParaRPr/>
          </a:p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Assigned profile can’t be deleted without root permission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 of Existing tool: Seccomp BPF</a:t>
            </a:r>
            <a:endParaRPr sz="275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896050"/>
            <a:ext cx="8520600" cy="4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700"/>
              <a:buFont typeface="Courier New"/>
              <a:buAutoNum type="arabicPeriod"/>
            </a:pP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Can Control which system calls are permitted to the caller.</a:t>
            </a:r>
            <a:endParaRPr sz="16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600"/>
              <a:buFont typeface="Courier New"/>
              <a:buAutoNum type="alphaLcPeriod"/>
            </a:pP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Control based on </a:t>
            </a:r>
            <a:r>
              <a:rPr b="1"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system call number </a:t>
            </a: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arguments.</a:t>
            </a:r>
            <a:endParaRPr b="1" sz="16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600"/>
              <a:buFont typeface="Courier New"/>
              <a:buAutoNum type="alphaLcPeriod"/>
            </a:pPr>
            <a:r>
              <a:rPr lang="en" sz="16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prctl(PR_SET_SECCOMP, SECCOMP_MODE_FILTER, </a:t>
            </a:r>
            <a:r>
              <a:rPr b="1" lang="en" sz="1600">
                <a:solidFill>
                  <a:schemeClr val="dk1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6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prog) system call can be used to provide system call filtering program in kernel</a:t>
            </a:r>
            <a:endParaRPr b="1" sz="16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900"/>
              <a:buFont typeface="Courier New"/>
              <a:buAutoNum type="arabicPeriod"/>
            </a:pP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In later version of Linux, </a:t>
            </a:r>
            <a:r>
              <a:rPr b="1"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seccomp()</a:t>
            </a: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 system call is deployed to replace the prctl(...) system call.</a:t>
            </a:r>
            <a:endParaRPr sz="16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2000"/>
              <a:buFont typeface="Courier New"/>
              <a:buAutoNum type="arabicPeriod"/>
            </a:pP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BPF programs executed in a Virtual Machine implemented in the kernel.</a:t>
            </a:r>
            <a:endParaRPr sz="16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900"/>
              <a:buFont typeface="Courier New"/>
              <a:buAutoNum type="arabicPeriod"/>
            </a:pP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BPF Program must finish with a Return.</a:t>
            </a:r>
            <a:endParaRPr sz="16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2000"/>
              <a:buFont typeface="Courier New"/>
              <a:buAutoNum type="arabicPeriod"/>
            </a:pPr>
            <a:r>
              <a:rPr lang="en" sz="16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Only branch-forward instructions</a:t>
            </a:r>
            <a:endParaRPr sz="16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500"/>
              <a:buFont typeface="Courier New"/>
              <a:buAutoNum type="alphaLcPeriod"/>
            </a:pPr>
            <a:r>
              <a:rPr lang="en" sz="15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No loops</a:t>
            </a:r>
            <a:endParaRPr sz="15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2000"/>
              <a:buFont typeface="Courier New"/>
              <a:buAutoNum type="arabicPeriod"/>
            </a:pPr>
            <a:r>
              <a:rPr lang="en" sz="1500">
                <a:solidFill>
                  <a:srgbClr val="606C71"/>
                </a:solidFill>
                <a:latin typeface="Courier New"/>
                <a:ea typeface="Courier New"/>
                <a:cs typeface="Courier New"/>
                <a:sym typeface="Courier New"/>
              </a:rPr>
              <a:t>Instruction sets: Conditional JMP, JMP, LOAD, Store, Return</a:t>
            </a:r>
            <a:endParaRPr sz="1500">
              <a:solidFill>
                <a:srgbClr val="606C7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13000" y="585250"/>
            <a:ext cx="2944200" cy="11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Assumptions of Seccomp BPF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528150" y="1493900"/>
            <a:ext cx="29442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seccomp status is set per-thread, requiring each thread in a process to configure seccomp independently.</a:t>
            </a:r>
            <a:endParaRPr/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613000" y="2418650"/>
            <a:ext cx="29442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everyone can configure seccomp profile. The caller must have the </a:t>
            </a:r>
            <a:r>
              <a:rPr b="1" lang="en"/>
              <a:t>CAP_SYS_ADMIN</a:t>
            </a:r>
            <a:r>
              <a:rPr lang="en"/>
              <a:t> capability, or the calling thread must have the </a:t>
            </a:r>
            <a:r>
              <a:rPr b="1" lang="en"/>
              <a:t>no_new_priv</a:t>
            </a:r>
            <a:r>
              <a:rPr lang="en"/>
              <a:t> bit set.</a:t>
            </a:r>
            <a:endParaRPr/>
          </a:p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5542800" y="3350400"/>
            <a:ext cx="29442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Installed Filter can’t be removed.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BPF Example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1152475"/>
            <a:ext cx="67913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963" y="3715850"/>
            <a:ext cx="42100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BPF Example contd…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25" y="1079100"/>
            <a:ext cx="5448300" cy="4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BPF Example contd…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