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4dd14745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4dd14745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4dd14745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4dd14745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4dd14745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4dd14745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4dd147450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4dd147450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dd147450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dd147450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4dd147450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4dd147450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dd147450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dd147450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dd147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dd147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991911" y="761566"/>
            <a:ext cx="5160300" cy="2956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141802" y="3281518"/>
            <a:ext cx="283200" cy="2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683830" y="3281518"/>
            <a:ext cx="327300" cy="283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2700000">
            <a:off x="2275140" y="881424"/>
            <a:ext cx="16546" cy="35935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728060" y="919458"/>
            <a:ext cx="283200" cy="283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ncf/financial-user-group/tree/master/projects/k8s-threat-model" TargetMode="External"/><Relationship Id="rId4" Type="http://schemas.openxmlformats.org/officeDocument/2006/relationships/hyperlink" Target="https://github.com/cncf/financial-user-group/tree/master/projects/k8s-threat-model" TargetMode="External"/><Relationship Id="rId5" Type="http://schemas.openxmlformats.org/officeDocument/2006/relationships/hyperlink" Target="https://github.com/cncf/financial-user-group/tree/master/projects/k8s-threat-model" TargetMode="External"/><Relationship Id="rId6" Type="http://schemas.openxmlformats.org/officeDocument/2006/relationships/hyperlink" Target="https://www.microsoft.com/security/blog/2009/08/27/the-threats-to-our-product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loudsecdocs.com/container_security/theory/threats/k8s_threat_model/?fbclid=IwAR01L03nnoLrShzswE-37Gdqz_PVlQBvCBJCdACuvf9tUWgRz5c6FVV5Lns" TargetMode="External"/><Relationship Id="rId4" Type="http://schemas.openxmlformats.org/officeDocument/2006/relationships/hyperlink" Target="https://blog.marcolancini.it/2020/blog-kubernetes-threat-model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 6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latin typeface="Courier New"/>
                <a:ea typeface="Courier New"/>
                <a:cs typeface="Courier New"/>
                <a:sym typeface="Courier New"/>
              </a:rPr>
              <a:t>CNCF(</a:t>
            </a:r>
            <a:r>
              <a:rPr b="1" lang="en" sz="2720">
                <a:latin typeface="Courier New"/>
                <a:ea typeface="Courier New"/>
                <a:cs typeface="Courier New"/>
                <a:sym typeface="Courier New"/>
              </a:rPr>
              <a:t>Cloud Native Computing Foundation</a:t>
            </a:r>
            <a:r>
              <a:rPr b="1" lang="en" sz="272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7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Documentation and outcomes of an in-depth </a:t>
            </a:r>
            <a:r>
              <a:rPr lang="en" sz="2400" u="sng">
                <a:solidFill>
                  <a:srgbClr val="99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threat</a:t>
            </a:r>
            <a:r>
              <a:rPr lang="en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400" u="sng">
                <a:solidFill>
                  <a:srgbClr val="99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modelling exercise</a:t>
            </a:r>
            <a:r>
              <a:rPr lang="en" sz="2400">
                <a:solidFill>
                  <a:schemeClr val="dk1"/>
                </a:solidFill>
              </a:rPr>
              <a:t> performed against a generic Kubernetes cluster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Each component of the Kubernetes architecture was analysed using the </a:t>
            </a:r>
            <a:r>
              <a:rPr lang="en" sz="2400" u="sng">
                <a:solidFill>
                  <a:srgbClr val="99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STRIDE</a:t>
            </a:r>
            <a:r>
              <a:rPr lang="en" sz="2400">
                <a:solidFill>
                  <a:srgbClr val="9900FF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methodology to identify potential security issues at the trust boundaries within the platform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41150" y="8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urier New"/>
                <a:ea typeface="Courier New"/>
                <a:cs typeface="Courier New"/>
                <a:sym typeface="Courier New"/>
              </a:rPr>
              <a:t>Kubernetes Trust Boundaries</a:t>
            </a:r>
            <a:endParaRPr b="1"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6133"/>
            <a:ext cx="9144000" cy="408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Courier New"/>
                <a:ea typeface="Courier New"/>
                <a:cs typeface="Courier New"/>
                <a:sym typeface="Courier New"/>
              </a:rPr>
              <a:t>Main Attack Vectors</a:t>
            </a:r>
            <a:endParaRPr b="1"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4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Service token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2400">
                <a:solidFill>
                  <a:schemeClr val="dk1"/>
                </a:solidFill>
              </a:rPr>
              <a:t>Compromised container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2400">
                <a:solidFill>
                  <a:schemeClr val="dk1"/>
                </a:solidFill>
              </a:rPr>
              <a:t>Network endpoints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2400">
                <a:solidFill>
                  <a:schemeClr val="dk1"/>
                </a:solidFill>
              </a:rPr>
              <a:t>Denial of service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RBAC issues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urier New"/>
                <a:ea typeface="Courier New"/>
                <a:cs typeface="Courier New"/>
                <a:sym typeface="Courier New"/>
              </a:rPr>
              <a:t>Attack Trees</a:t>
            </a:r>
            <a:endParaRPr b="1"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2000">
                <a:solidFill>
                  <a:schemeClr val="dk1"/>
                </a:solidFill>
              </a:rPr>
              <a:t>Bottom up Approach</a:t>
            </a:r>
            <a:r>
              <a:rPr lang="en" sz="2000">
                <a:solidFill>
                  <a:schemeClr val="dk1"/>
                </a:solidFill>
              </a:rPr>
              <a:t>: This approach shows entry points throughout the Kubernetes platform with the aim of satisfying the stated goal. 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2000">
                <a:solidFill>
                  <a:schemeClr val="dk1"/>
                </a:solidFill>
              </a:rPr>
              <a:t>Scenario Approach</a:t>
            </a:r>
            <a:r>
              <a:rPr lang="en" sz="2000">
                <a:solidFill>
                  <a:schemeClr val="dk1"/>
                </a:solidFill>
              </a:rPr>
              <a:t>: Scenario based view, identifying attack vectors open to an attacker in certain scenarios.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urier New"/>
                <a:ea typeface="Courier New"/>
                <a:cs typeface="Courier New"/>
                <a:sym typeface="Courier New"/>
              </a:rPr>
              <a:t>Attack Tree</a:t>
            </a:r>
            <a:endParaRPr b="1"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</a:rPr>
              <a:t>Malicious code execution (bottom up)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</a:rPr>
              <a:t>Establish persistence (bottom up)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</a:rPr>
              <a:t>Access sensitive data (bottom up)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</a:rPr>
              <a:t>Denial of service (bottom up)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</a:rPr>
              <a:t>Compromised application leads to foothold in container (scenario)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</a:rPr>
              <a:t>Attacker on the network (scenario)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urier New"/>
                <a:ea typeface="Courier New"/>
                <a:cs typeface="Courier New"/>
                <a:sym typeface="Courier New"/>
              </a:rPr>
              <a:t>Attack Via Compromised Container</a:t>
            </a:r>
            <a:endParaRPr b="1"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50" y="1152475"/>
            <a:ext cx="40851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urier New"/>
                <a:ea typeface="Courier New"/>
                <a:cs typeface="Courier New"/>
                <a:sym typeface="Courier New"/>
              </a:rPr>
              <a:t>Attack Via Malicious Pull Sheet</a:t>
            </a:r>
            <a:endParaRPr b="1"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152475"/>
            <a:ext cx="41134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endParaRPr b="1"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K8S Threat Model - CloudSecDocs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The Current State of Kubernetes Threat Modelling | Marco Lancini's Blog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