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>
        <p:scale>
          <a:sx n="125" d="100"/>
          <a:sy n="125" d="100"/>
        </p:scale>
        <p:origin x="-3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6AB35-6902-4518-AECB-C180F4B4F1D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BB76F-EB28-4776-8613-B72ED642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Paper(2):A Game of Microservices : Automated Intrusion Response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B76F-EB28-4776-8613-B72ED642E5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Paper(1): Low-Level Exploitation Mitigation by Diverse Microservices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B76F-EB28-4776-8613-B72ED642E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Paper(3): Container Security : Issues, Challenges and Road Ahead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B76F-EB28-4776-8613-B72ED642E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6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Paper(3): Container Security : Issues, Challenges and Road Ahead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B76F-EB28-4776-8613-B72ED642E5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Paper(3): Container Security : Issues, Challenges and Road Ahead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B76F-EB28-4776-8613-B72ED642E5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251A-01AB-9A96-D322-BB5901CCD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Weekly report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D0FE7-6EFD-FE9C-0522-EE5E33A5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Intrusion detection in containerized environment</a:t>
            </a:r>
          </a:p>
        </p:txBody>
      </p:sp>
    </p:spTree>
    <p:extLst>
      <p:ext uri="{BB962C8B-B14F-4D97-AF65-F5344CB8AC3E}">
        <p14:creationId xmlns:p14="http://schemas.microsoft.com/office/powerpoint/2010/main" val="323546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C6BC-0E90-4486-0782-7D5E846C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v</a:t>
            </a:r>
            <a:r>
              <a:rPr lang="en-US" dirty="0" err="1"/>
              <a:t>TPM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6B3BE-A7EF-B672-87EC-15493CEB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2249485"/>
            <a:ext cx="4649783" cy="823912"/>
          </a:xfrm>
        </p:spPr>
        <p:txBody>
          <a:bodyPr/>
          <a:lstStyle/>
          <a:p>
            <a:r>
              <a:rPr lang="en-US" cap="none" dirty="0"/>
              <a:t>T</a:t>
            </a:r>
            <a:r>
              <a:rPr lang="en-US" cap="none" dirty="0">
                <a:effectLst/>
              </a:rPr>
              <a:t>his feature is mainly for honest and semi trusted OS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2F9B02-4CD9-9B63-564C-0F25AFC6D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4261" y="3117666"/>
            <a:ext cx="4772691" cy="26292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7803F-2866-0E3C-E93C-68DF35C76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0" y="2213105"/>
            <a:ext cx="4661842" cy="823912"/>
          </a:xfrm>
        </p:spPr>
        <p:txBody>
          <a:bodyPr/>
          <a:lstStyle/>
          <a:p>
            <a:r>
              <a:rPr lang="en-US" cap="none" dirty="0">
                <a:effectLst/>
              </a:rPr>
              <a:t>This feature is for malicious OS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EB7BAF-AF1F-9BFF-5EC4-F4E3ED1F45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5560" y="3073400"/>
            <a:ext cx="3749040" cy="2717800"/>
          </a:xfrm>
        </p:spPr>
      </p:pic>
    </p:spTree>
    <p:extLst>
      <p:ext uri="{BB962C8B-B14F-4D97-AF65-F5344CB8AC3E}">
        <p14:creationId xmlns:p14="http://schemas.microsoft.com/office/powerpoint/2010/main" val="11325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8764-F18B-D596-B7EA-551498C0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SGX(SOFTWARE GUARD EXTENSION)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48FC-9948-1669-65FC-5B5E9BCA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SGX abstraction is an enclave: an isolated execution environment within the virtual address space. It reduces the attack space for a malicious OS or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A4E51-AC44-63F1-107B-3C1F4762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11" y="3308005"/>
            <a:ext cx="4533900" cy="29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F22C-C3FE-0B7D-1A0D-E3B32919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container security from Paper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9A86-773A-B2D8-60D6-8932EF47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container security </a:t>
            </a:r>
          </a:p>
          <a:p>
            <a:r>
              <a:rPr lang="en-US" dirty="0"/>
              <a:t>Digital forensics for containers</a:t>
            </a:r>
          </a:p>
          <a:p>
            <a:r>
              <a:rPr lang="en-US" dirty="0"/>
              <a:t>Container alternatives (VM or </a:t>
            </a:r>
            <a:r>
              <a:rPr lang="en-US" dirty="0" err="1"/>
              <a:t>unikernel</a:t>
            </a:r>
            <a:r>
              <a:rPr lang="en-US" dirty="0"/>
              <a:t>)</a:t>
            </a:r>
          </a:p>
          <a:p>
            <a:r>
              <a:rPr lang="en-US" dirty="0"/>
              <a:t>Blockchain for container verification</a:t>
            </a:r>
          </a:p>
          <a:p>
            <a:r>
              <a:rPr lang="en-US" dirty="0"/>
              <a:t>Container specific LSM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1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7BF5-D2D7-9E7C-C589-DFD3827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road blockers/issues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4AC4-DF21-B037-F927-E1D0B3A4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Currently not facing any issues </a:t>
            </a:r>
            <a:r>
              <a:rPr lang="en-US"/>
              <a:t>but some papers </a:t>
            </a:r>
            <a:r>
              <a:rPr lang="en-US" dirty="0"/>
              <a:t>seem complex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8975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24F-65C8-9153-4459-8408D27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 for this week (Covered papers)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2DBC-8B93-DE5F-667F-EE09D8EB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Exploitation Mitigation by Diverse Microservices (1)</a:t>
            </a:r>
          </a:p>
          <a:p>
            <a:r>
              <a:rPr lang="en-US" dirty="0"/>
              <a:t>A Game of Microservices : Automated Intrusion Response (2)</a:t>
            </a:r>
          </a:p>
          <a:p>
            <a:r>
              <a:rPr lang="en-US" dirty="0"/>
              <a:t>Container Security : Issues, Challenges and Road Ahead (3)</a:t>
            </a:r>
          </a:p>
        </p:txBody>
      </p:sp>
    </p:spTree>
    <p:extLst>
      <p:ext uri="{BB962C8B-B14F-4D97-AF65-F5344CB8AC3E}">
        <p14:creationId xmlns:p14="http://schemas.microsoft.com/office/powerpoint/2010/main" val="253961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3218-4E50-2D41-3C00-CD9E35C2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goals during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551A-789F-DCB8-0F0F-58677CC4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of VM and containers</a:t>
            </a:r>
          </a:p>
          <a:p>
            <a:r>
              <a:rPr lang="en-US" dirty="0"/>
              <a:t>Use cases for container security</a:t>
            </a:r>
          </a:p>
          <a:p>
            <a:r>
              <a:rPr lang="en-US" dirty="0"/>
              <a:t>Different protection and tolerance mechanism</a:t>
            </a:r>
          </a:p>
          <a:p>
            <a:r>
              <a:rPr lang="en-US" dirty="0"/>
              <a:t>Many new terms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4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A51B-BE9E-9B22-C9D6-0E03F06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vs container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087C0-FEB2-B847-181E-66ED41CC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767148"/>
            <a:ext cx="4649783" cy="823912"/>
          </a:xfrm>
        </p:spPr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B1B2A-DBCA-84DA-B5EA-846F43AE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6020" y="2591060"/>
            <a:ext cx="4878391" cy="2717801"/>
          </a:xfrm>
        </p:spPr>
        <p:txBody>
          <a:bodyPr/>
          <a:lstStyle/>
          <a:p>
            <a:r>
              <a:rPr lang="en-US" dirty="0"/>
              <a:t>Separate OS for each process</a:t>
            </a:r>
          </a:p>
          <a:p>
            <a:r>
              <a:rPr lang="en-US" dirty="0"/>
              <a:t>More secured</a:t>
            </a:r>
          </a:p>
          <a:p>
            <a:r>
              <a:rPr lang="en-US" dirty="0"/>
              <a:t>Less suitable for microservice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22B15-D48A-3A9E-38A5-9D46B3BCB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772702"/>
            <a:ext cx="4646602" cy="823912"/>
          </a:xfrm>
        </p:spPr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A217AA-5BDB-A5C4-5C9C-DFF2DD1A5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2591060"/>
            <a:ext cx="4875210" cy="2717801"/>
          </a:xfrm>
        </p:spPr>
        <p:txBody>
          <a:bodyPr/>
          <a:lstStyle/>
          <a:p>
            <a:r>
              <a:rPr lang="en-US" dirty="0"/>
              <a:t>Shared OS</a:t>
            </a:r>
          </a:p>
          <a:p>
            <a:r>
              <a:rPr lang="en-US" dirty="0"/>
              <a:t>Less secured</a:t>
            </a:r>
          </a:p>
          <a:p>
            <a:r>
              <a:rPr lang="en-US" dirty="0"/>
              <a:t>More suitable for microservice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230E2-A714-33FB-87A9-2945BBBB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33" y="4413780"/>
            <a:ext cx="7525800" cy="1933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E18236-6864-929A-C115-783BC2512CD8}"/>
              </a:ext>
            </a:extLst>
          </p:cNvPr>
          <p:cNvSpPr txBox="1"/>
          <p:nvPr/>
        </p:nvSpPr>
        <p:spPr>
          <a:xfrm>
            <a:off x="3036716" y="634762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A9CC9-2063-B1D2-4BC1-BA62FD11637D}"/>
              </a:ext>
            </a:extLst>
          </p:cNvPr>
          <p:cNvSpPr txBox="1"/>
          <p:nvPr/>
        </p:nvSpPr>
        <p:spPr>
          <a:xfrm>
            <a:off x="7222067" y="6347625"/>
            <a:ext cx="73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VM</a:t>
            </a:r>
          </a:p>
        </p:txBody>
      </p:sp>
    </p:spTree>
    <p:extLst>
      <p:ext uri="{BB962C8B-B14F-4D97-AF65-F5344CB8AC3E}">
        <p14:creationId xmlns:p14="http://schemas.microsoft.com/office/powerpoint/2010/main" val="50340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9E759B-4BC7-AD49-B1AA-5DDF0669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container security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AF1665-17B9-98D0-5A88-081E0E8D3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7803"/>
            <a:ext cx="9905999" cy="3541714"/>
          </a:xfrm>
        </p:spPr>
        <p:txBody>
          <a:bodyPr/>
          <a:lstStyle/>
          <a:p>
            <a:r>
              <a:rPr lang="en-US" dirty="0"/>
              <a:t>Protecting a container from applications inside it</a:t>
            </a:r>
          </a:p>
          <a:p>
            <a:r>
              <a:rPr lang="en-US" dirty="0"/>
              <a:t>Inter-container protection </a:t>
            </a:r>
          </a:p>
          <a:p>
            <a:r>
              <a:rPr lang="en-US" dirty="0"/>
              <a:t>Protecting the host from containers</a:t>
            </a:r>
          </a:p>
          <a:p>
            <a:r>
              <a:rPr lang="en-US" dirty="0"/>
              <a:t>Protecting containers from a malicious or semi-honest host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E941F-DA82-7BFA-002C-48E59DB0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31" y="3674533"/>
            <a:ext cx="5930901" cy="30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857-74CD-26E9-E603-B953713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Tolerance techniques from paper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A014-9376-E538-2046-CC7C0407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Rollback</a:t>
            </a:r>
          </a:p>
          <a:p>
            <a:r>
              <a:rPr lang="en-US" dirty="0" err="1"/>
              <a:t>Rollforward</a:t>
            </a:r>
            <a:endParaRPr lang="en-US" dirty="0"/>
          </a:p>
          <a:p>
            <a:r>
              <a:rPr lang="en-US" dirty="0"/>
              <a:t>Diversification through recompilation and binary rewriting</a:t>
            </a:r>
          </a:p>
          <a:p>
            <a:r>
              <a:rPr lang="en-US" dirty="0"/>
              <a:t>Diversification through cloud provider</a:t>
            </a:r>
          </a:p>
          <a:p>
            <a:r>
              <a:rPr lang="en-US" dirty="0"/>
              <a:t>Scale up or down N-variant services</a:t>
            </a:r>
          </a:p>
          <a:p>
            <a:r>
              <a:rPr lang="en-US" dirty="0"/>
              <a:t>Split or merge services</a:t>
            </a:r>
          </a:p>
          <a:p>
            <a:r>
              <a:rPr lang="en-US" dirty="0"/>
              <a:t>Isolation or shutdown</a:t>
            </a:r>
          </a:p>
        </p:txBody>
      </p:sp>
    </p:spTree>
    <p:extLst>
      <p:ext uri="{BB962C8B-B14F-4D97-AF65-F5344CB8AC3E}">
        <p14:creationId xmlns:p14="http://schemas.microsoft.com/office/powerpoint/2010/main" val="3858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0384-A765-B401-2A1F-C10E41F5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mechanism from paper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7A487-D6B6-8607-BD1E-34A20941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Maximizing API security</a:t>
            </a:r>
            <a:r>
              <a:rPr lang="en-US" dirty="0"/>
              <a:t>: Exposed network interfaces must be minimal, have strong input validation.</a:t>
            </a:r>
          </a:p>
          <a:p>
            <a:r>
              <a:rPr lang="en-US" dirty="0"/>
              <a:t>Avoiding unnecessary node relationships.</a:t>
            </a:r>
          </a:p>
          <a:p>
            <a:r>
              <a:rPr lang="en-US" b="1" dirty="0"/>
              <a:t>Asymmetric node strength</a:t>
            </a:r>
            <a:r>
              <a:rPr lang="en-US" dirty="0"/>
              <a:t>: The more secure nodes should be placed at critical network segments</a:t>
            </a:r>
          </a:p>
          <a:p>
            <a:r>
              <a:rPr lang="en-US" dirty="0"/>
              <a:t>Introducing security monitor services</a:t>
            </a:r>
          </a:p>
        </p:txBody>
      </p:sp>
    </p:spTree>
    <p:extLst>
      <p:ext uri="{BB962C8B-B14F-4D97-AF65-F5344CB8AC3E}">
        <p14:creationId xmlns:p14="http://schemas.microsoft.com/office/powerpoint/2010/main" val="305634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D7FD-E059-7C62-7B73-9E1CFC07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mechanism from paper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F8B3-5791-9134-CDEE-DD5ADF0D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based:</a:t>
            </a:r>
          </a:p>
          <a:p>
            <a:pPr lvl="1"/>
            <a:r>
              <a:rPr lang="en-US" dirty="0"/>
              <a:t>Linux Kernel Features:</a:t>
            </a:r>
          </a:p>
          <a:p>
            <a:pPr lvl="2"/>
            <a:r>
              <a:rPr lang="en-US" dirty="0"/>
              <a:t>Namespace: Isolates system resources among containers</a:t>
            </a:r>
          </a:p>
          <a:p>
            <a:pPr lvl="2"/>
            <a:r>
              <a:rPr lang="en-US" dirty="0"/>
              <a:t>Control Groups: Limits resource usage</a:t>
            </a:r>
          </a:p>
          <a:p>
            <a:pPr lvl="2"/>
            <a:r>
              <a:rPr lang="en-US" dirty="0"/>
              <a:t>Capabilities: Doesn’t give root privilege rather fine-grained access control to applications</a:t>
            </a:r>
          </a:p>
          <a:p>
            <a:pPr lvl="2"/>
            <a:r>
              <a:rPr lang="en-US" dirty="0"/>
              <a:t>Secure Computation Mode : Filters out unnecessary system calls</a:t>
            </a:r>
          </a:p>
          <a:p>
            <a:pPr lvl="1"/>
            <a:r>
              <a:rPr lang="en-US" dirty="0"/>
              <a:t>Linus Security Modules: </a:t>
            </a:r>
            <a:r>
              <a:rPr lang="en-US" dirty="0" err="1"/>
              <a:t>AppArmor</a:t>
            </a:r>
            <a:r>
              <a:rPr lang="en-US" dirty="0"/>
              <a:t>, </a:t>
            </a:r>
            <a:r>
              <a:rPr lang="en-US" dirty="0" err="1"/>
              <a:t>LoadPin</a:t>
            </a:r>
            <a:r>
              <a:rPr lang="en-US" dirty="0"/>
              <a:t>, </a:t>
            </a:r>
            <a:r>
              <a:rPr lang="en-US" dirty="0" err="1"/>
              <a:t>SELinux</a:t>
            </a:r>
            <a:r>
              <a:rPr lang="en-US" dirty="0"/>
              <a:t>, Smack, TOMOYO, YAMA,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Prevents essential kernel vulnerabilities (use case 1, 2, 3)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7996-2887-6A05-A538-27D618F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mechanism from paper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B37E-7B3B-B94B-2CDD-70A74113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based:</a:t>
            </a:r>
          </a:p>
          <a:p>
            <a:pPr lvl="1"/>
            <a:r>
              <a:rPr lang="en-US" dirty="0"/>
              <a:t>Virtual Trusted Platform Modules(</a:t>
            </a:r>
            <a:r>
              <a:rPr lang="en-US" dirty="0" err="1"/>
              <a:t>vTPM</a:t>
            </a:r>
            <a:r>
              <a:rPr lang="en-US" dirty="0"/>
              <a:t>):</a:t>
            </a:r>
          </a:p>
          <a:p>
            <a:pPr lvl="2"/>
            <a:r>
              <a:rPr lang="en-US" dirty="0" err="1"/>
              <a:t>vTPM</a:t>
            </a:r>
            <a:r>
              <a:rPr lang="en-US" dirty="0"/>
              <a:t> in host OS kernel (for honest and semi-honest host)</a:t>
            </a:r>
          </a:p>
          <a:p>
            <a:pPr lvl="2"/>
            <a:r>
              <a:rPr lang="en-US" dirty="0" err="1"/>
              <a:t>vTPM</a:t>
            </a:r>
            <a:r>
              <a:rPr lang="en-US" dirty="0"/>
              <a:t> in dedicated container (for malicious host)</a:t>
            </a:r>
          </a:p>
          <a:p>
            <a:pPr lvl="1"/>
            <a:r>
              <a:rPr lang="en-US" dirty="0"/>
              <a:t>Intel SGX: Provides protection against controlled channel attack, </a:t>
            </a:r>
            <a:r>
              <a:rPr lang="en-US" dirty="0" err="1"/>
              <a:t>BranchScope</a:t>
            </a:r>
            <a:r>
              <a:rPr lang="en-US" dirty="0"/>
              <a:t> attack, Stealthy page-table based attack, </a:t>
            </a:r>
            <a:r>
              <a:rPr lang="en-US" dirty="0" err="1"/>
              <a:t>etc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4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515</Words>
  <Application>Microsoft Office PowerPoint</Application>
  <PresentationFormat>Widescreen</PresentationFormat>
  <Paragraphs>78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Weekly report 1</vt:lpstr>
      <vt:lpstr>Action items for this week (Covered papers)</vt:lpstr>
      <vt:lpstr>Achieved goals during this week</vt:lpstr>
      <vt:lpstr>VM vs container</vt:lpstr>
      <vt:lpstr>Use cases for container security </vt:lpstr>
      <vt:lpstr>Tolerance techniques from paper (2)</vt:lpstr>
      <vt:lpstr>Protection mechanism from paper (1)</vt:lpstr>
      <vt:lpstr>Protection mechanism from paper (3)</vt:lpstr>
      <vt:lpstr>Protection mechanism from paper (3)</vt:lpstr>
      <vt:lpstr>vTPM</vt:lpstr>
      <vt:lpstr>INTEL SGX(SOFTWARE GUARD EXTENSION)</vt:lpstr>
      <vt:lpstr>Other aspects of container security from Paper (3)</vt:lpstr>
      <vt:lpstr>Current road blockers/issues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Souvik Piyal</dc:creator>
  <cp:lastModifiedBy>1705013 - Md. Olid Hasan Bhuiyan</cp:lastModifiedBy>
  <cp:revision>15</cp:revision>
  <dcterms:created xsi:type="dcterms:W3CDTF">2022-05-24T04:19:08Z</dcterms:created>
  <dcterms:modified xsi:type="dcterms:W3CDTF">2022-05-24T09:13:11Z</dcterms:modified>
</cp:coreProperties>
</file>