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BMVkYmR8IZu9IybGpC9qDLX3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paper is cited by : Improving the Security of Microservice Systems by Detecting and Tolerating Intrusions.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b188c7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b188c7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ADL: Available Detection List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4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1960500" y="2892024"/>
            <a:ext cx="522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6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latin typeface="Impact"/>
                <a:ea typeface="Impact"/>
                <a:cs typeface="Impact"/>
                <a:sym typeface="Impact"/>
              </a:rPr>
              <a:t>Weekly Update 2.2</a:t>
            </a:r>
            <a:endParaRPr b="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latin typeface="Impact"/>
                <a:ea typeface="Impact"/>
                <a:cs typeface="Impact"/>
                <a:sym typeface="Impact"/>
              </a:rPr>
              <a:t>Technique of tolerance</a:t>
            </a:r>
            <a:endParaRPr b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781100" y="2930625"/>
            <a:ext cx="5581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Paper : </a:t>
            </a:r>
            <a:r>
              <a:rPr lang="en" sz="1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An Intrusion-Tolerant Mechanism for Intrusion Detection Systems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DETECTOR FAILURE &amp; CLASSIFIER FAILURE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0450"/>
            <a:ext cx="4783675" cy="32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3675" y="1920450"/>
            <a:ext cx="4360325" cy="3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PERFORMANCE - DETECTION LATENCY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359750" y="1920450"/>
            <a:ext cx="84948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has the drawback of information loss during the recovery.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Formula to calculate detection latency(ti is the time that the AA spends on each host, t0 is the time that the AA spends between two hosts):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25" y="4052700"/>
            <a:ext cx="1943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b188c7ae_0_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Roadblockers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g12fb188c7ae_0_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couldn’t find any tolerance technique for containers rather most of them are related to web service security.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 intrusion-tolerant mechanism is proposed that is built over a network intrusion detection system (NIDS).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 guarantee the NIDS detection service even in the component failure because of attacks.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intrusion-tolerant mechanism is independent of the intrusion detection method.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NIDS FRAMEWORK OVERVIEW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Employs multiple network sensors.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Each sensor is installed on a computer and captures the traffic in the network segment.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Network traffic of the same service are fed into a specific service-based classifier. The classifier analyzes network activities, raises alerts for suspicious network behaviors, and reports them to the IDS console.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detector is a collection of classifiers that are associated with a specific sensor.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NIDS FRAMEWORK OVERVIEW CONT.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324600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 the NIDS framework, an intrusion tolerant mechanism is proposed that can tolerate the failure of detection components (classifier and detector) due to intrusions</a:t>
            </a:r>
            <a:r>
              <a:rPr lang="en"/>
              <a:t>.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400" y="3179225"/>
            <a:ext cx="5439825" cy="19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INTRUSION TOLERANCE MECHANISM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324475" y="1920450"/>
            <a:ext cx="84948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framework consists of four components: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Manager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Has knowledge of the resources of the NIDS and maintains system reliability by coordinating with Alert Agents (AAs) and Maintenance Agents (MAs).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Alert Agents: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Responsible for monitoring the IDS components and collect intrusion alerts generated by classifiers.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Maintenance Agents: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Responsible for restoring failed IDS components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Console: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Provides an interface to the security administrator to monitor the intrusion-tolerant mechanism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FRAMEWORK OF INTRUSION TOLERANCE MECHANISM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1920450"/>
            <a:ext cx="3965300" cy="32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7325" y="1892225"/>
            <a:ext cx="4331950" cy="3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WORKFLOW OF THIS PROPOSED MECHANISM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AA receives an Available Detection List (ADL) from the Manager.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Following the addresses in the ADL, the AA visits each detector.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Manager receives two types of alerts from the AA: intrusion alerts(Generated by the classifiers when detecting network intrusions) and security alerts(Generated by the AA when it discovers a failed IDS component).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MA receives the profile of the failed classifier from the Manager and restores the classifier on an operational detector.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As soon as the recovery is complete, the MA sends a recovery-complete message to the Manager. The Console receives alerts and messages from the Manager and outputs them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STRUCTURE OF MANAGER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66800" y="1962775"/>
            <a:ext cx="84948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service-specific classifier consists of a profile and the CSI-KNN algorithm and detects network intrusions of some specific network service.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The Manager has two tables-services and detectors.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 the NIDS, each host has one detector and a proxy server to receive the agents (AA and MA).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The Manager receives alerts and messages through a proxy server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75" y="3769800"/>
            <a:ext cx="3766775" cy="1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924450"/>
            <a:ext cx="4143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RECOVERY TECHNIQUE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intrusion-tolerant mechanism employs forward recovery.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Forward recovery is realized by building a new classifier on a “good” detector/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Since the restored component goes forward, it loses the information during the outage.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