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58" r:id="rId1"/>
  </p:sldMasterIdLst>
  <p:sldIdLst>
    <p:sldId id="256" r:id="rId2"/>
    <p:sldId id="270" r:id="rId3"/>
    <p:sldId id="267" r:id="rId4"/>
    <p:sldId id="268" r:id="rId5"/>
    <p:sldId id="269" r:id="rId6"/>
    <p:sldId id="261" r:id="rId7"/>
    <p:sldId id="260" r:id="rId8"/>
    <p:sldId id="262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9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9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4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43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61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20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96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29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36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412CEC21-FD8E-4D6C-A2FA-43FC25C62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27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6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5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7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2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1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7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4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5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  <p:sldLayoutId id="2147484175" r:id="rId17"/>
    <p:sldLayoutId id="2147484176" r:id="rId18"/>
    <p:sldLayoutId id="2147484177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0FB03-CC50-4B58-B193-1F3E2EECB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UMS with Kubernetes &amp; Cassandra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8B66C1-8EFF-482C-B04C-40053C99E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1705031_1705034_1705041</a:t>
            </a:r>
          </a:p>
        </p:txBody>
      </p:sp>
    </p:spTree>
    <p:extLst>
      <p:ext uri="{BB962C8B-B14F-4D97-AF65-F5344CB8AC3E}">
        <p14:creationId xmlns:p14="http://schemas.microsoft.com/office/powerpoint/2010/main" val="19047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xmlns="" id="{CBBE9C5C-6569-4C5C-98FD-4514941A1A59}"/>
              </a:ext>
            </a:extLst>
          </p:cNvPr>
          <p:cNvSpPr/>
          <p:nvPr/>
        </p:nvSpPr>
        <p:spPr>
          <a:xfrm rot="2700000">
            <a:off x="4787270" y="1498228"/>
            <a:ext cx="2013390" cy="2013390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3AB6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xmlns="" id="{A06BA146-A655-415F-8DCE-ED10500F28D3}"/>
              </a:ext>
            </a:extLst>
          </p:cNvPr>
          <p:cNvSpPr/>
          <p:nvPr/>
        </p:nvSpPr>
        <p:spPr>
          <a:xfrm rot="2700000">
            <a:off x="6838259" y="3069049"/>
            <a:ext cx="1719112" cy="17191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3AB6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xmlns="" id="{0F5C243C-8AFA-48C1-BC37-34FA15F457A4}"/>
              </a:ext>
            </a:extLst>
          </p:cNvPr>
          <p:cNvSpPr/>
          <p:nvPr/>
        </p:nvSpPr>
        <p:spPr>
          <a:xfrm rot="2700000" flipV="1">
            <a:off x="4540878" y="4118095"/>
            <a:ext cx="952612" cy="9526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3AB6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2">
            <a:extLst>
              <a:ext uri="{FF2B5EF4-FFF2-40B4-BE49-F238E27FC236}">
                <a16:creationId xmlns:a16="http://schemas.microsoft.com/office/drawing/2014/main" xmlns="" id="{E7236F8A-92A8-462D-9C5C-EBB0391EE255}"/>
              </a:ext>
            </a:extLst>
          </p:cNvPr>
          <p:cNvSpPr/>
          <p:nvPr/>
        </p:nvSpPr>
        <p:spPr>
          <a:xfrm rot="2700000">
            <a:off x="4873773" y="2476033"/>
            <a:ext cx="2632086" cy="2632086"/>
          </a:xfrm>
          <a:prstGeom prst="roundRect">
            <a:avLst>
              <a:gd name="adj" fmla="val 19126"/>
            </a:avLst>
          </a:prstGeom>
          <a:solidFill>
            <a:srgbClr val="3A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72742A2-6260-4172-8D34-B3FEEEF9BC92}"/>
              </a:ext>
            </a:extLst>
          </p:cNvPr>
          <p:cNvSpPr txBox="1">
            <a:spLocks/>
          </p:cNvSpPr>
          <p:nvPr/>
        </p:nvSpPr>
        <p:spPr>
          <a:xfrm>
            <a:off x="5052519" y="3279222"/>
            <a:ext cx="2274594" cy="1239069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sp>
        <p:nvSpPr>
          <p:cNvPr id="9" name="Freeform: Shape 14">
            <a:extLst>
              <a:ext uri="{FF2B5EF4-FFF2-40B4-BE49-F238E27FC236}">
                <a16:creationId xmlns:a16="http://schemas.microsoft.com/office/drawing/2014/main" xmlns="" id="{92A43068-9F93-4923-849F-C40C2616E5FD}"/>
              </a:ext>
            </a:extLst>
          </p:cNvPr>
          <p:cNvSpPr/>
          <p:nvPr/>
        </p:nvSpPr>
        <p:spPr>
          <a:xfrm rot="2700000">
            <a:off x="6514437" y="5459985"/>
            <a:ext cx="1597666" cy="1597666"/>
          </a:xfrm>
          <a:custGeom>
            <a:avLst/>
            <a:gdLst>
              <a:gd name="connsiteX0" fmla="*/ 89500 w 1597666"/>
              <a:gd name="connsiteY0" fmla="*/ 89500 h 1597666"/>
              <a:gd name="connsiteX1" fmla="*/ 305570 w 1597666"/>
              <a:gd name="connsiteY1" fmla="*/ 0 h 1597666"/>
              <a:gd name="connsiteX2" fmla="*/ 1292096 w 1597666"/>
              <a:gd name="connsiteY2" fmla="*/ 0 h 1597666"/>
              <a:gd name="connsiteX3" fmla="*/ 1597666 w 1597666"/>
              <a:gd name="connsiteY3" fmla="*/ 305570 h 1597666"/>
              <a:gd name="connsiteX4" fmla="*/ 1597666 w 1597666"/>
              <a:gd name="connsiteY4" fmla="*/ 828667 h 1597666"/>
              <a:gd name="connsiteX5" fmla="*/ 828667 w 1597666"/>
              <a:gd name="connsiteY5" fmla="*/ 1597666 h 1597666"/>
              <a:gd name="connsiteX6" fmla="*/ 305570 w 1597666"/>
              <a:gd name="connsiteY6" fmla="*/ 1597666 h 1597666"/>
              <a:gd name="connsiteX7" fmla="*/ 0 w 1597666"/>
              <a:gd name="connsiteY7" fmla="*/ 1292096 h 1597666"/>
              <a:gd name="connsiteX8" fmla="*/ 0 w 1597666"/>
              <a:gd name="connsiteY8" fmla="*/ 305570 h 1597666"/>
              <a:gd name="connsiteX9" fmla="*/ 89500 w 1597666"/>
              <a:gd name="connsiteY9" fmla="*/ 89500 h 159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666" h="1597666">
                <a:moveTo>
                  <a:pt x="89500" y="89500"/>
                </a:moveTo>
                <a:cubicBezTo>
                  <a:pt x="144796" y="34202"/>
                  <a:pt x="221189" y="0"/>
                  <a:pt x="305570" y="0"/>
                </a:cubicBezTo>
                <a:lnTo>
                  <a:pt x="1292096" y="0"/>
                </a:lnTo>
                <a:cubicBezTo>
                  <a:pt x="1460858" y="0"/>
                  <a:pt x="1597666" y="136808"/>
                  <a:pt x="1597666" y="305570"/>
                </a:cubicBezTo>
                <a:lnTo>
                  <a:pt x="1597666" y="828667"/>
                </a:lnTo>
                <a:lnTo>
                  <a:pt x="828667" y="1597666"/>
                </a:lnTo>
                <a:lnTo>
                  <a:pt x="305570" y="1597666"/>
                </a:lnTo>
                <a:cubicBezTo>
                  <a:pt x="136808" y="1597666"/>
                  <a:pt x="0" y="1460858"/>
                  <a:pt x="0" y="1292096"/>
                </a:cubicBezTo>
                <a:lnTo>
                  <a:pt x="0" y="305570"/>
                </a:lnTo>
                <a:cubicBezTo>
                  <a:pt x="0" y="221189"/>
                  <a:pt x="34202" y="144796"/>
                  <a:pt x="89500" y="89500"/>
                </a:cubicBezTo>
                <a:close/>
              </a:path>
            </a:pathLst>
          </a:custGeom>
          <a:solidFill>
            <a:srgbClr val="3AB6D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0" name="Rectangle: Rounded Corners 11">
            <a:extLst>
              <a:ext uri="{FF2B5EF4-FFF2-40B4-BE49-F238E27FC236}">
                <a16:creationId xmlns:a16="http://schemas.microsoft.com/office/drawing/2014/main" xmlns="" id="{03F0C82F-60D6-4E8E-8658-1945239ECDC7}"/>
              </a:ext>
            </a:extLst>
          </p:cNvPr>
          <p:cNvSpPr/>
          <p:nvPr/>
        </p:nvSpPr>
        <p:spPr>
          <a:xfrm rot="2700000">
            <a:off x="6510289" y="359621"/>
            <a:ext cx="1597666" cy="1597666"/>
          </a:xfrm>
          <a:prstGeom prst="roundRect">
            <a:avLst>
              <a:gd name="adj" fmla="val 19126"/>
            </a:avLst>
          </a:prstGeom>
          <a:solidFill>
            <a:srgbClr val="3AB6D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2">
            <a:extLst>
              <a:ext uri="{FF2B5EF4-FFF2-40B4-BE49-F238E27FC236}">
                <a16:creationId xmlns:a16="http://schemas.microsoft.com/office/drawing/2014/main" xmlns="" id="{8632F3FE-74FC-4251-9C8C-0D58948AEC51}"/>
              </a:ext>
            </a:extLst>
          </p:cNvPr>
          <p:cNvSpPr/>
          <p:nvPr/>
        </p:nvSpPr>
        <p:spPr>
          <a:xfrm rot="2700000">
            <a:off x="2631200" y="2321568"/>
            <a:ext cx="1597666" cy="1597666"/>
          </a:xfrm>
          <a:prstGeom prst="roundRect">
            <a:avLst>
              <a:gd name="adj" fmla="val 19126"/>
            </a:avLst>
          </a:prstGeom>
          <a:solidFill>
            <a:srgbClr val="3AB6D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84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55C7C0EE-9CD7-4E3F-9AE4-BC016C7C3438}"/>
              </a:ext>
            </a:extLst>
          </p:cNvPr>
          <p:cNvGrpSpPr/>
          <p:nvPr/>
        </p:nvGrpSpPr>
        <p:grpSpPr>
          <a:xfrm>
            <a:off x="7487537" y="1325005"/>
            <a:ext cx="3988291" cy="4477496"/>
            <a:chOff x="3554413" y="0"/>
            <a:chExt cx="6108703" cy="68580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453AEB2A-F587-4119-A5F6-F34346B64EA8}"/>
                </a:ext>
              </a:extLst>
            </p:cNvPr>
            <p:cNvGrpSpPr/>
            <p:nvPr/>
          </p:nvGrpSpPr>
          <p:grpSpPr>
            <a:xfrm>
              <a:off x="3554413" y="0"/>
              <a:ext cx="3629025" cy="5788026"/>
              <a:chOff x="3554413" y="0"/>
              <a:chExt cx="3629025" cy="5788026"/>
            </a:xfrm>
            <a:solidFill>
              <a:schemeClr val="bg1"/>
            </a:solidFill>
          </p:grpSpPr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xmlns="" id="{9F243204-DAB3-4D84-83D7-C34EDB8B7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9088" y="0"/>
                <a:ext cx="1096963" cy="1089025"/>
              </a:xfrm>
              <a:custGeom>
                <a:avLst/>
                <a:gdLst>
                  <a:gd name="T0" fmla="*/ 205 w 407"/>
                  <a:gd name="T1" fmla="*/ 1 h 401"/>
                  <a:gd name="T2" fmla="*/ 406 w 407"/>
                  <a:gd name="T3" fmla="*/ 201 h 401"/>
                  <a:gd name="T4" fmla="*/ 203 w 407"/>
                  <a:gd name="T5" fmla="*/ 401 h 401"/>
                  <a:gd name="T6" fmla="*/ 1 w 407"/>
                  <a:gd name="T7" fmla="*/ 195 h 401"/>
                  <a:gd name="T8" fmla="*/ 205 w 407"/>
                  <a:gd name="T9" fmla="*/ 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7" h="401">
                    <a:moveTo>
                      <a:pt x="205" y="1"/>
                    </a:moveTo>
                    <a:cubicBezTo>
                      <a:pt x="319" y="2"/>
                      <a:pt x="407" y="89"/>
                      <a:pt x="406" y="201"/>
                    </a:cubicBezTo>
                    <a:cubicBezTo>
                      <a:pt x="405" y="310"/>
                      <a:pt x="313" y="401"/>
                      <a:pt x="203" y="401"/>
                    </a:cubicBezTo>
                    <a:cubicBezTo>
                      <a:pt x="88" y="401"/>
                      <a:pt x="0" y="312"/>
                      <a:pt x="1" y="195"/>
                    </a:cubicBezTo>
                    <a:cubicBezTo>
                      <a:pt x="3" y="82"/>
                      <a:pt x="89" y="0"/>
                      <a:pt x="205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 7">
                <a:extLst>
                  <a:ext uri="{FF2B5EF4-FFF2-40B4-BE49-F238E27FC236}">
                    <a16:creationId xmlns:a16="http://schemas.microsoft.com/office/drawing/2014/main" xmlns="" id="{FF0C5B25-B08E-4958-8208-0A89AB4923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9550" y="1390650"/>
                <a:ext cx="1893888" cy="1087438"/>
              </a:xfrm>
              <a:custGeom>
                <a:avLst/>
                <a:gdLst>
                  <a:gd name="T0" fmla="*/ 104 w 703"/>
                  <a:gd name="T1" fmla="*/ 0 h 401"/>
                  <a:gd name="T2" fmla="*/ 296 w 703"/>
                  <a:gd name="T3" fmla="*/ 224 h 401"/>
                  <a:gd name="T4" fmla="*/ 375 w 703"/>
                  <a:gd name="T5" fmla="*/ 234 h 401"/>
                  <a:gd name="T6" fmla="*/ 561 w 703"/>
                  <a:gd name="T7" fmla="*/ 184 h 401"/>
                  <a:gd name="T8" fmla="*/ 616 w 703"/>
                  <a:gd name="T9" fmla="*/ 173 h 401"/>
                  <a:gd name="T10" fmla="*/ 695 w 703"/>
                  <a:gd name="T11" fmla="*/ 226 h 401"/>
                  <a:gd name="T12" fmla="*/ 643 w 703"/>
                  <a:gd name="T13" fmla="*/ 312 h 401"/>
                  <a:gd name="T14" fmla="*/ 318 w 703"/>
                  <a:gd name="T15" fmla="*/ 395 h 401"/>
                  <a:gd name="T16" fmla="*/ 227 w 703"/>
                  <a:gd name="T17" fmla="*/ 365 h 401"/>
                  <a:gd name="T18" fmla="*/ 25 w 703"/>
                  <a:gd name="T19" fmla="*/ 130 h 401"/>
                  <a:gd name="T20" fmla="*/ 13 w 703"/>
                  <a:gd name="T21" fmla="*/ 46 h 401"/>
                  <a:gd name="T22" fmla="*/ 106 w 703"/>
                  <a:gd name="T23" fmla="*/ 2 h 401"/>
                  <a:gd name="T24" fmla="*/ 104 w 703"/>
                  <a:gd name="T25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3" h="401">
                    <a:moveTo>
                      <a:pt x="104" y="0"/>
                    </a:moveTo>
                    <a:cubicBezTo>
                      <a:pt x="168" y="75"/>
                      <a:pt x="229" y="153"/>
                      <a:pt x="296" y="224"/>
                    </a:cubicBezTo>
                    <a:cubicBezTo>
                      <a:pt x="311" y="240"/>
                      <a:pt x="350" y="239"/>
                      <a:pt x="375" y="234"/>
                    </a:cubicBezTo>
                    <a:cubicBezTo>
                      <a:pt x="438" y="221"/>
                      <a:pt x="499" y="201"/>
                      <a:pt x="561" y="184"/>
                    </a:cubicBezTo>
                    <a:cubicBezTo>
                      <a:pt x="579" y="179"/>
                      <a:pt x="598" y="175"/>
                      <a:pt x="616" y="173"/>
                    </a:cubicBezTo>
                    <a:cubicBezTo>
                      <a:pt x="655" y="170"/>
                      <a:pt x="687" y="182"/>
                      <a:pt x="695" y="226"/>
                    </a:cubicBezTo>
                    <a:cubicBezTo>
                      <a:pt x="703" y="269"/>
                      <a:pt x="685" y="300"/>
                      <a:pt x="643" y="312"/>
                    </a:cubicBezTo>
                    <a:cubicBezTo>
                      <a:pt x="535" y="341"/>
                      <a:pt x="428" y="373"/>
                      <a:pt x="318" y="395"/>
                    </a:cubicBezTo>
                    <a:cubicBezTo>
                      <a:pt x="290" y="401"/>
                      <a:pt x="247" y="386"/>
                      <a:pt x="227" y="365"/>
                    </a:cubicBezTo>
                    <a:cubicBezTo>
                      <a:pt x="155" y="291"/>
                      <a:pt x="88" y="212"/>
                      <a:pt x="25" y="130"/>
                    </a:cubicBezTo>
                    <a:cubicBezTo>
                      <a:pt x="9" y="110"/>
                      <a:pt x="0" y="61"/>
                      <a:pt x="13" y="46"/>
                    </a:cubicBezTo>
                    <a:cubicBezTo>
                      <a:pt x="33" y="22"/>
                      <a:pt x="74" y="16"/>
                      <a:pt x="106" y="2"/>
                    </a:cubicBezTo>
                    <a:cubicBezTo>
                      <a:pt x="106" y="2"/>
                      <a:pt x="104" y="0"/>
                      <a:pt x="10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reeform 8">
                <a:extLst>
                  <a:ext uri="{FF2B5EF4-FFF2-40B4-BE49-F238E27FC236}">
                    <a16:creationId xmlns:a16="http://schemas.microsoft.com/office/drawing/2014/main" xmlns="" id="{F78AC966-456C-44ED-B01A-D0C477546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413" y="1131888"/>
                <a:ext cx="3454400" cy="2859088"/>
              </a:xfrm>
              <a:custGeom>
                <a:avLst/>
                <a:gdLst>
                  <a:gd name="T0" fmla="*/ 1254 w 1282"/>
                  <a:gd name="T1" fmla="*/ 873 h 1053"/>
                  <a:gd name="T2" fmla="*/ 1099 w 1282"/>
                  <a:gd name="T3" fmla="*/ 541 h 1053"/>
                  <a:gd name="T4" fmla="*/ 1015 w 1282"/>
                  <a:gd name="T5" fmla="*/ 501 h 1053"/>
                  <a:gd name="T6" fmla="*/ 882 w 1282"/>
                  <a:gd name="T7" fmla="*/ 496 h 1053"/>
                  <a:gd name="T8" fmla="*/ 760 w 1282"/>
                  <a:gd name="T9" fmla="*/ 486 h 1053"/>
                  <a:gd name="T10" fmla="*/ 715 w 1282"/>
                  <a:gd name="T11" fmla="*/ 494 h 1053"/>
                  <a:gd name="T12" fmla="*/ 733 w 1282"/>
                  <a:gd name="T13" fmla="*/ 452 h 1053"/>
                  <a:gd name="T14" fmla="*/ 785 w 1282"/>
                  <a:gd name="T15" fmla="*/ 349 h 1053"/>
                  <a:gd name="T16" fmla="*/ 853 w 1282"/>
                  <a:gd name="T17" fmla="*/ 154 h 1053"/>
                  <a:gd name="T18" fmla="*/ 854 w 1282"/>
                  <a:gd name="T19" fmla="*/ 152 h 1053"/>
                  <a:gd name="T20" fmla="*/ 854 w 1282"/>
                  <a:gd name="T21" fmla="*/ 148 h 1053"/>
                  <a:gd name="T22" fmla="*/ 852 w 1282"/>
                  <a:gd name="T23" fmla="*/ 92 h 1053"/>
                  <a:gd name="T24" fmla="*/ 851 w 1282"/>
                  <a:gd name="T25" fmla="*/ 90 h 1053"/>
                  <a:gd name="T26" fmla="*/ 849 w 1282"/>
                  <a:gd name="T27" fmla="*/ 81 h 1053"/>
                  <a:gd name="T28" fmla="*/ 818 w 1282"/>
                  <a:gd name="T29" fmla="*/ 31 h 1053"/>
                  <a:gd name="T30" fmla="*/ 716 w 1282"/>
                  <a:gd name="T31" fmla="*/ 1 h 1053"/>
                  <a:gd name="T32" fmla="*/ 62 w 1282"/>
                  <a:gd name="T33" fmla="*/ 237 h 1053"/>
                  <a:gd name="T34" fmla="*/ 32 w 1282"/>
                  <a:gd name="T35" fmla="*/ 353 h 1053"/>
                  <a:gd name="T36" fmla="*/ 152 w 1282"/>
                  <a:gd name="T37" fmla="*/ 350 h 1053"/>
                  <a:gd name="T38" fmla="*/ 467 w 1282"/>
                  <a:gd name="T39" fmla="*/ 189 h 1053"/>
                  <a:gd name="T40" fmla="*/ 367 w 1282"/>
                  <a:gd name="T41" fmla="*/ 527 h 1053"/>
                  <a:gd name="T42" fmla="*/ 417 w 1282"/>
                  <a:gd name="T43" fmla="*/ 738 h 1053"/>
                  <a:gd name="T44" fmla="*/ 661 w 1282"/>
                  <a:gd name="T45" fmla="*/ 770 h 1053"/>
                  <a:gd name="T46" fmla="*/ 862 w 1282"/>
                  <a:gd name="T47" fmla="*/ 688 h 1053"/>
                  <a:gd name="T48" fmla="*/ 932 w 1282"/>
                  <a:gd name="T49" fmla="*/ 716 h 1053"/>
                  <a:gd name="T50" fmla="*/ 1029 w 1282"/>
                  <a:gd name="T51" fmla="*/ 924 h 1053"/>
                  <a:gd name="T52" fmla="*/ 1079 w 1282"/>
                  <a:gd name="T53" fmla="*/ 1009 h 1053"/>
                  <a:gd name="T54" fmla="*/ 1221 w 1282"/>
                  <a:gd name="T55" fmla="*/ 1022 h 1053"/>
                  <a:gd name="T56" fmla="*/ 1254 w 1282"/>
                  <a:gd name="T57" fmla="*/ 873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2" h="1053">
                    <a:moveTo>
                      <a:pt x="1254" y="873"/>
                    </a:moveTo>
                    <a:cubicBezTo>
                      <a:pt x="1204" y="762"/>
                      <a:pt x="1149" y="652"/>
                      <a:pt x="1099" y="541"/>
                    </a:cubicBezTo>
                    <a:cubicBezTo>
                      <a:pt x="1081" y="500"/>
                      <a:pt x="1065" y="485"/>
                      <a:pt x="1015" y="501"/>
                    </a:cubicBezTo>
                    <a:cubicBezTo>
                      <a:pt x="974" y="514"/>
                      <a:pt x="910" y="519"/>
                      <a:pt x="882" y="496"/>
                    </a:cubicBezTo>
                    <a:cubicBezTo>
                      <a:pt x="836" y="459"/>
                      <a:pt x="803" y="466"/>
                      <a:pt x="760" y="486"/>
                    </a:cubicBezTo>
                    <a:cubicBezTo>
                      <a:pt x="749" y="491"/>
                      <a:pt x="735" y="491"/>
                      <a:pt x="715" y="494"/>
                    </a:cubicBezTo>
                    <a:cubicBezTo>
                      <a:pt x="723" y="474"/>
                      <a:pt x="726" y="462"/>
                      <a:pt x="733" y="452"/>
                    </a:cubicBezTo>
                    <a:cubicBezTo>
                      <a:pt x="747" y="432"/>
                      <a:pt x="776" y="366"/>
                      <a:pt x="785" y="349"/>
                    </a:cubicBezTo>
                    <a:cubicBezTo>
                      <a:pt x="825" y="280"/>
                      <a:pt x="848" y="211"/>
                      <a:pt x="853" y="154"/>
                    </a:cubicBezTo>
                    <a:cubicBezTo>
                      <a:pt x="853" y="153"/>
                      <a:pt x="854" y="153"/>
                      <a:pt x="854" y="152"/>
                    </a:cubicBezTo>
                    <a:cubicBezTo>
                      <a:pt x="854" y="151"/>
                      <a:pt x="854" y="149"/>
                      <a:pt x="854" y="148"/>
                    </a:cubicBezTo>
                    <a:cubicBezTo>
                      <a:pt x="856" y="127"/>
                      <a:pt x="855" y="108"/>
                      <a:pt x="852" y="92"/>
                    </a:cubicBezTo>
                    <a:cubicBezTo>
                      <a:pt x="852" y="91"/>
                      <a:pt x="851" y="90"/>
                      <a:pt x="851" y="90"/>
                    </a:cubicBezTo>
                    <a:cubicBezTo>
                      <a:pt x="851" y="87"/>
                      <a:pt x="850" y="84"/>
                      <a:pt x="849" y="81"/>
                    </a:cubicBezTo>
                    <a:cubicBezTo>
                      <a:pt x="843" y="59"/>
                      <a:pt x="833" y="42"/>
                      <a:pt x="818" y="31"/>
                    </a:cubicBezTo>
                    <a:cubicBezTo>
                      <a:pt x="794" y="11"/>
                      <a:pt x="760" y="0"/>
                      <a:pt x="716" y="1"/>
                    </a:cubicBezTo>
                    <a:cubicBezTo>
                      <a:pt x="470" y="2"/>
                      <a:pt x="257" y="96"/>
                      <a:pt x="62" y="237"/>
                    </a:cubicBezTo>
                    <a:cubicBezTo>
                      <a:pt x="12" y="273"/>
                      <a:pt x="0" y="318"/>
                      <a:pt x="32" y="353"/>
                    </a:cubicBezTo>
                    <a:cubicBezTo>
                      <a:pt x="71" y="396"/>
                      <a:pt x="110" y="380"/>
                      <a:pt x="152" y="350"/>
                    </a:cubicBezTo>
                    <a:cubicBezTo>
                      <a:pt x="250" y="279"/>
                      <a:pt x="355" y="220"/>
                      <a:pt x="467" y="189"/>
                    </a:cubicBezTo>
                    <a:cubicBezTo>
                      <a:pt x="433" y="303"/>
                      <a:pt x="397" y="415"/>
                      <a:pt x="367" y="527"/>
                    </a:cubicBezTo>
                    <a:cubicBezTo>
                      <a:pt x="347" y="604"/>
                      <a:pt x="346" y="686"/>
                      <a:pt x="417" y="738"/>
                    </a:cubicBezTo>
                    <a:cubicBezTo>
                      <a:pt x="489" y="791"/>
                      <a:pt x="570" y="815"/>
                      <a:pt x="661" y="770"/>
                    </a:cubicBezTo>
                    <a:cubicBezTo>
                      <a:pt x="725" y="738"/>
                      <a:pt x="795" y="717"/>
                      <a:pt x="862" y="688"/>
                    </a:cubicBezTo>
                    <a:cubicBezTo>
                      <a:pt x="896" y="674"/>
                      <a:pt x="916" y="675"/>
                      <a:pt x="932" y="716"/>
                    </a:cubicBezTo>
                    <a:cubicBezTo>
                      <a:pt x="960" y="787"/>
                      <a:pt x="995" y="855"/>
                      <a:pt x="1029" y="924"/>
                    </a:cubicBezTo>
                    <a:cubicBezTo>
                      <a:pt x="1043" y="954"/>
                      <a:pt x="1058" y="985"/>
                      <a:pt x="1079" y="1009"/>
                    </a:cubicBezTo>
                    <a:cubicBezTo>
                      <a:pt x="1114" y="1050"/>
                      <a:pt x="1176" y="1053"/>
                      <a:pt x="1221" y="1022"/>
                    </a:cubicBezTo>
                    <a:cubicBezTo>
                      <a:pt x="1267" y="992"/>
                      <a:pt x="1282" y="932"/>
                      <a:pt x="1254" y="87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 9">
                <a:extLst>
                  <a:ext uri="{FF2B5EF4-FFF2-40B4-BE49-F238E27FC236}">
                    <a16:creationId xmlns:a16="http://schemas.microsoft.com/office/drawing/2014/main" xmlns="" id="{6E3B14BD-E447-452E-991B-CC465B1C1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1475" y="3233738"/>
                <a:ext cx="1055688" cy="2554288"/>
              </a:xfrm>
              <a:custGeom>
                <a:avLst/>
                <a:gdLst>
                  <a:gd name="T0" fmla="*/ 341 w 392"/>
                  <a:gd name="T1" fmla="*/ 57 h 941"/>
                  <a:gd name="T2" fmla="*/ 178 w 392"/>
                  <a:gd name="T3" fmla="*/ 0 h 941"/>
                  <a:gd name="T4" fmla="*/ 177 w 392"/>
                  <a:gd name="T5" fmla="*/ 0 h 941"/>
                  <a:gd name="T6" fmla="*/ 105 w 392"/>
                  <a:gd name="T7" fmla="*/ 338 h 941"/>
                  <a:gd name="T8" fmla="*/ 11 w 392"/>
                  <a:gd name="T9" fmla="*/ 794 h 941"/>
                  <a:gd name="T10" fmla="*/ 15 w 392"/>
                  <a:gd name="T11" fmla="*/ 881 h 941"/>
                  <a:gd name="T12" fmla="*/ 145 w 392"/>
                  <a:gd name="T13" fmla="*/ 931 h 941"/>
                  <a:gd name="T14" fmla="*/ 231 w 392"/>
                  <a:gd name="T15" fmla="*/ 828 h 941"/>
                  <a:gd name="T16" fmla="*/ 371 w 392"/>
                  <a:gd name="T17" fmla="*/ 166 h 941"/>
                  <a:gd name="T18" fmla="*/ 392 w 392"/>
                  <a:gd name="T19" fmla="*/ 54 h 941"/>
                  <a:gd name="T20" fmla="*/ 341 w 392"/>
                  <a:gd name="T21" fmla="*/ 57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2" h="941">
                    <a:moveTo>
                      <a:pt x="341" y="57"/>
                    </a:moveTo>
                    <a:cubicBezTo>
                      <a:pt x="263" y="57"/>
                      <a:pt x="198" y="33"/>
                      <a:pt x="178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53" y="112"/>
                      <a:pt x="129" y="225"/>
                      <a:pt x="105" y="338"/>
                    </a:cubicBezTo>
                    <a:cubicBezTo>
                      <a:pt x="73" y="489"/>
                      <a:pt x="39" y="641"/>
                      <a:pt x="11" y="794"/>
                    </a:cubicBezTo>
                    <a:cubicBezTo>
                      <a:pt x="5" y="825"/>
                      <a:pt x="0" y="853"/>
                      <a:pt x="15" y="881"/>
                    </a:cubicBezTo>
                    <a:cubicBezTo>
                      <a:pt x="39" y="924"/>
                      <a:pt x="100" y="941"/>
                      <a:pt x="145" y="931"/>
                    </a:cubicBezTo>
                    <a:cubicBezTo>
                      <a:pt x="200" y="920"/>
                      <a:pt x="220" y="877"/>
                      <a:pt x="231" y="828"/>
                    </a:cubicBezTo>
                    <a:cubicBezTo>
                      <a:pt x="278" y="607"/>
                      <a:pt x="325" y="387"/>
                      <a:pt x="371" y="166"/>
                    </a:cubicBezTo>
                    <a:cubicBezTo>
                      <a:pt x="379" y="126"/>
                      <a:pt x="386" y="86"/>
                      <a:pt x="392" y="54"/>
                    </a:cubicBezTo>
                    <a:cubicBezTo>
                      <a:pt x="375" y="56"/>
                      <a:pt x="358" y="57"/>
                      <a:pt x="341" y="5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7803792E-96C8-4532-82C9-FC6371E57BB2}"/>
                </a:ext>
              </a:extLst>
            </p:cNvPr>
            <p:cNvGrpSpPr/>
            <p:nvPr/>
          </p:nvGrpSpPr>
          <p:grpSpPr>
            <a:xfrm>
              <a:off x="3949906" y="2283867"/>
              <a:ext cx="5713210" cy="4574133"/>
              <a:chOff x="7366000" y="3263900"/>
              <a:chExt cx="3968750" cy="235667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B2BBE437-4DBB-43B4-B66D-EE0ACE543E13}"/>
                  </a:ext>
                </a:extLst>
              </p:cNvPr>
              <p:cNvSpPr/>
              <p:nvPr/>
            </p:nvSpPr>
            <p:spPr>
              <a:xfrm>
                <a:off x="9747250" y="3731354"/>
                <a:ext cx="793750" cy="188921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C8E47C75-C540-4895-BEE4-96DDD4B0B40C}"/>
                  </a:ext>
                </a:extLst>
              </p:cNvPr>
              <p:cNvSpPr/>
              <p:nvPr/>
            </p:nvSpPr>
            <p:spPr>
              <a:xfrm>
                <a:off x="8953500" y="4192888"/>
                <a:ext cx="793750" cy="142768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23BA2C06-2B1E-4028-A410-27148FE3ABC6}"/>
                  </a:ext>
                </a:extLst>
              </p:cNvPr>
              <p:cNvSpPr/>
              <p:nvPr/>
            </p:nvSpPr>
            <p:spPr>
              <a:xfrm>
                <a:off x="8159750" y="4654423"/>
                <a:ext cx="793750" cy="96614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3CD75584-E74A-4512-A300-8C6BA1985AD0}"/>
                  </a:ext>
                </a:extLst>
              </p:cNvPr>
              <p:cNvSpPr/>
              <p:nvPr/>
            </p:nvSpPr>
            <p:spPr>
              <a:xfrm>
                <a:off x="7366000" y="5115957"/>
                <a:ext cx="793750" cy="50461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8C5CF2F2-93B3-48C3-904B-20C180887E51}"/>
                  </a:ext>
                </a:extLst>
              </p:cNvPr>
              <p:cNvSpPr/>
              <p:nvPr/>
            </p:nvSpPr>
            <p:spPr>
              <a:xfrm>
                <a:off x="10541000" y="3263900"/>
                <a:ext cx="793750" cy="235666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FC02D0E2-5386-4CB3-9936-0ADEF52024FE}"/>
              </a:ext>
            </a:extLst>
          </p:cNvPr>
          <p:cNvSpPr/>
          <p:nvPr/>
        </p:nvSpPr>
        <p:spPr>
          <a:xfrm rot="3863795" flipH="1">
            <a:off x="7398836" y="4124504"/>
            <a:ext cx="45719" cy="840112"/>
          </a:xfrm>
          <a:prstGeom prst="roundRect">
            <a:avLst>
              <a:gd name="adj" fmla="val 4600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8F629ED6-4B47-4634-BDE4-780F2127C0AA}"/>
              </a:ext>
            </a:extLst>
          </p:cNvPr>
          <p:cNvSpPr/>
          <p:nvPr/>
        </p:nvSpPr>
        <p:spPr>
          <a:xfrm rot="3863795" flipH="1">
            <a:off x="7372917" y="2868015"/>
            <a:ext cx="45719" cy="1077386"/>
          </a:xfrm>
          <a:prstGeom prst="roundRect">
            <a:avLst>
              <a:gd name="adj" fmla="val 4600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B920E785-8530-4992-AAC8-70F503331B67}"/>
              </a:ext>
            </a:extLst>
          </p:cNvPr>
          <p:cNvSpPr/>
          <p:nvPr/>
        </p:nvSpPr>
        <p:spPr>
          <a:xfrm rot="3863795" flipH="1">
            <a:off x="7372917" y="3059249"/>
            <a:ext cx="45719" cy="1077386"/>
          </a:xfrm>
          <a:prstGeom prst="roundRect">
            <a:avLst>
              <a:gd name="adj" fmla="val 4600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07D8A37A-22B1-46B4-BE44-65F4B1B6E840}"/>
              </a:ext>
            </a:extLst>
          </p:cNvPr>
          <p:cNvSpPr/>
          <p:nvPr/>
        </p:nvSpPr>
        <p:spPr>
          <a:xfrm rot="3863795" flipH="1">
            <a:off x="7513863" y="2747952"/>
            <a:ext cx="45719" cy="764797"/>
          </a:xfrm>
          <a:prstGeom prst="roundRect">
            <a:avLst>
              <a:gd name="adj" fmla="val 4600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2DD9F278-A1A4-499C-9387-C8164A3E34F7}"/>
              </a:ext>
            </a:extLst>
          </p:cNvPr>
          <p:cNvSpPr/>
          <p:nvPr/>
        </p:nvSpPr>
        <p:spPr>
          <a:xfrm rot="3863795">
            <a:off x="7528717" y="4499510"/>
            <a:ext cx="45719" cy="448208"/>
          </a:xfrm>
          <a:prstGeom prst="roundRect">
            <a:avLst>
              <a:gd name="adj" fmla="val 4600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DDB70FD-BCD4-4F63-8623-12D840B63092}"/>
              </a:ext>
            </a:extLst>
          </p:cNvPr>
          <p:cNvSpPr txBox="1"/>
          <p:nvPr/>
        </p:nvSpPr>
        <p:spPr>
          <a:xfrm>
            <a:off x="1200490" y="1611046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1490502-9981-48E9-83A5-B82F14AE3B0E}"/>
              </a:ext>
            </a:extLst>
          </p:cNvPr>
          <p:cNvSpPr txBox="1"/>
          <p:nvPr/>
        </p:nvSpPr>
        <p:spPr>
          <a:xfrm>
            <a:off x="1071364" y="2910709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C459B1D-9637-4D30-A356-70FD93E37B56}"/>
              </a:ext>
            </a:extLst>
          </p:cNvPr>
          <p:cNvSpPr txBox="1"/>
          <p:nvPr/>
        </p:nvSpPr>
        <p:spPr>
          <a:xfrm>
            <a:off x="2482132" y="1854193"/>
            <a:ext cx="2959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Digitalization of maintaining student’s information</a:t>
            </a:r>
          </a:p>
        </p:txBody>
      </p:sp>
      <p:sp>
        <p:nvSpPr>
          <p:cNvPr id="36" name="TextBox 37">
            <a:extLst>
              <a:ext uri="{FF2B5EF4-FFF2-40B4-BE49-F238E27FC236}">
                <a16:creationId xmlns:a16="http://schemas.microsoft.com/office/drawing/2014/main" xmlns="" id="{580B0289-A714-48BA-A122-D87099D0C387}"/>
              </a:ext>
            </a:extLst>
          </p:cNvPr>
          <p:cNvSpPr txBox="1"/>
          <p:nvPr/>
        </p:nvSpPr>
        <p:spPr>
          <a:xfrm>
            <a:off x="2520172" y="3164624"/>
            <a:ext cx="2638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Open Sans" panose="020B0606030504020204"/>
              </a:rPr>
              <a:t>To reduce banking related hassles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38">
            <a:extLst>
              <a:ext uri="{FF2B5EF4-FFF2-40B4-BE49-F238E27FC236}">
                <a16:creationId xmlns:a16="http://schemas.microsoft.com/office/drawing/2014/main" xmlns="" id="{23B657B8-1A4A-4BA4-8FE4-DEF55723BAA6}"/>
              </a:ext>
            </a:extLst>
          </p:cNvPr>
          <p:cNvSpPr txBox="1"/>
          <p:nvPr/>
        </p:nvSpPr>
        <p:spPr>
          <a:xfrm>
            <a:off x="2561189" y="4270099"/>
            <a:ext cx="3662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ensure availability even during peak load  (solution of existing problem)</a:t>
            </a:r>
          </a:p>
        </p:txBody>
      </p:sp>
      <p:sp>
        <p:nvSpPr>
          <p:cNvPr id="38" name="TextBox 39">
            <a:extLst>
              <a:ext uri="{FF2B5EF4-FFF2-40B4-BE49-F238E27FC236}">
                <a16:creationId xmlns:a16="http://schemas.microsoft.com/office/drawing/2014/main" xmlns="" id="{A41D7249-D402-48FE-BA5B-2295D300187D}"/>
              </a:ext>
            </a:extLst>
          </p:cNvPr>
          <p:cNvSpPr txBox="1"/>
          <p:nvPr/>
        </p:nvSpPr>
        <p:spPr>
          <a:xfrm>
            <a:off x="1134527" y="4147645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9A76259-6B7B-41DA-B200-B580F90EE783}"/>
              </a:ext>
            </a:extLst>
          </p:cNvPr>
          <p:cNvSpPr txBox="1"/>
          <p:nvPr/>
        </p:nvSpPr>
        <p:spPr>
          <a:xfrm>
            <a:off x="4346974" y="484727"/>
            <a:ext cx="60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Motivation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038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115">
            <a:extLst>
              <a:ext uri="{FF2B5EF4-FFF2-40B4-BE49-F238E27FC236}">
                <a16:creationId xmlns:a16="http://schemas.microsoft.com/office/drawing/2014/main" xmlns="" id="{A163D53A-6BFF-475E-947C-2E8AE48D2AA0}"/>
              </a:ext>
            </a:extLst>
          </p:cNvPr>
          <p:cNvSpPr txBox="1"/>
          <p:nvPr/>
        </p:nvSpPr>
        <p:spPr>
          <a:xfrm>
            <a:off x="8103191" y="2682061"/>
            <a:ext cx="189693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200" dirty="0">
                <a:latin typeface="Georgia Pro Light" panose="02040302050405020303" pitchFamily="18" charset="0"/>
              </a:rPr>
              <a:t>.</a:t>
            </a:r>
            <a:r>
              <a:rPr lang="en-IN" sz="1200" dirty="0">
                <a:latin typeface="Georgia Pro Light" panose="02040302050405020303" pitchFamily="18" charset="0"/>
              </a:rPr>
              <a:t> </a:t>
            </a:r>
          </a:p>
        </p:txBody>
      </p:sp>
      <p:sp>
        <p:nvSpPr>
          <p:cNvPr id="47" name="TextBox 122">
            <a:extLst>
              <a:ext uri="{FF2B5EF4-FFF2-40B4-BE49-F238E27FC236}">
                <a16:creationId xmlns:a16="http://schemas.microsoft.com/office/drawing/2014/main" xmlns="" id="{ABF29BBC-E44E-4A60-859C-787F4B88DA9B}"/>
              </a:ext>
            </a:extLst>
          </p:cNvPr>
          <p:cNvSpPr txBox="1"/>
          <p:nvPr/>
        </p:nvSpPr>
        <p:spPr>
          <a:xfrm>
            <a:off x="7998383" y="2620255"/>
            <a:ext cx="18969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IN" b="1" dirty="0">
                <a:latin typeface="Georgia" panose="02040502050405020303" pitchFamily="18" charset="0"/>
              </a:rPr>
              <a:t>Registration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ADB8E78D-2756-4AB7-87C7-C1B52814E3AB}"/>
              </a:ext>
            </a:extLst>
          </p:cNvPr>
          <p:cNvSpPr/>
          <p:nvPr/>
        </p:nvSpPr>
        <p:spPr>
          <a:xfrm>
            <a:off x="4541266" y="1949523"/>
            <a:ext cx="3053042" cy="3053042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64CC9A1-DB7B-4C62-8516-CBAADABE9E79}"/>
              </a:ext>
            </a:extLst>
          </p:cNvPr>
          <p:cNvGrpSpPr/>
          <p:nvPr/>
        </p:nvGrpSpPr>
        <p:grpSpPr>
          <a:xfrm>
            <a:off x="4315055" y="3730965"/>
            <a:ext cx="942802" cy="942798"/>
            <a:chOff x="4114962" y="5215985"/>
            <a:chExt cx="942802" cy="94279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7B4CDC46-D040-4B60-91FB-68162A8585E8}"/>
                </a:ext>
              </a:extLst>
            </p:cNvPr>
            <p:cNvSpPr/>
            <p:nvPr/>
          </p:nvSpPr>
          <p:spPr>
            <a:xfrm rot="20984455" flipH="1">
              <a:off x="4114962" y="5215985"/>
              <a:ext cx="942802" cy="9427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2A076573-EECD-4FCA-8683-1E254228D22A}"/>
                </a:ext>
              </a:extLst>
            </p:cNvPr>
            <p:cNvSpPr/>
            <p:nvPr/>
          </p:nvSpPr>
          <p:spPr>
            <a:xfrm rot="20984455" flipH="1">
              <a:off x="4227986" y="5329009"/>
              <a:ext cx="716753" cy="7167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" name="Picture 36" descr="Project icon">
              <a:extLst>
                <a:ext uri="{FF2B5EF4-FFF2-40B4-BE49-F238E27FC236}">
                  <a16:creationId xmlns:a16="http://schemas.microsoft.com/office/drawing/2014/main" xmlns="" id="{D6184623-E344-4026-B72C-396FD880A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150" y="5506715"/>
              <a:ext cx="384250" cy="384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5AAA9ED-3559-40D3-B386-491A57EA4FC4}"/>
              </a:ext>
            </a:extLst>
          </p:cNvPr>
          <p:cNvGrpSpPr/>
          <p:nvPr/>
        </p:nvGrpSpPr>
        <p:grpSpPr>
          <a:xfrm>
            <a:off x="5607745" y="1478123"/>
            <a:ext cx="942802" cy="942798"/>
            <a:chOff x="5770774" y="1034040"/>
            <a:chExt cx="942802" cy="94279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45670419-377F-494D-B73F-9ED2FFAC4C1D}"/>
                </a:ext>
              </a:extLst>
            </p:cNvPr>
            <p:cNvSpPr/>
            <p:nvPr/>
          </p:nvSpPr>
          <p:spPr>
            <a:xfrm flipH="1">
              <a:off x="5770774" y="1034040"/>
              <a:ext cx="942802" cy="9427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39092B73-7A6E-41E2-8D7D-496110B275DD}"/>
                </a:ext>
              </a:extLst>
            </p:cNvPr>
            <p:cNvSpPr/>
            <p:nvPr/>
          </p:nvSpPr>
          <p:spPr>
            <a:xfrm flipH="1">
              <a:off x="5883799" y="1147064"/>
              <a:ext cx="716753" cy="71675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4" name="Picture 33" descr="Course Assign icon">
              <a:extLst>
                <a:ext uri="{FF2B5EF4-FFF2-40B4-BE49-F238E27FC236}">
                  <a16:creationId xmlns:a16="http://schemas.microsoft.com/office/drawing/2014/main" xmlns="" id="{BF43F0EB-A2FF-44D0-8466-C5234DD9B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962" y="1324770"/>
              <a:ext cx="384250" cy="384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2B50EDC8-7058-4986-9729-2DE1E2D10E5C}"/>
              </a:ext>
            </a:extLst>
          </p:cNvPr>
          <p:cNvGrpSpPr/>
          <p:nvPr/>
        </p:nvGrpSpPr>
        <p:grpSpPr>
          <a:xfrm>
            <a:off x="5607745" y="4498429"/>
            <a:ext cx="942802" cy="942798"/>
            <a:chOff x="6286864" y="5688052"/>
            <a:chExt cx="942802" cy="94279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8FC006F7-765C-4171-B2CB-9FF40263A1C0}"/>
                </a:ext>
              </a:extLst>
            </p:cNvPr>
            <p:cNvSpPr/>
            <p:nvPr/>
          </p:nvSpPr>
          <p:spPr>
            <a:xfrm rot="20729012" flipH="1">
              <a:off x="6286864" y="5688052"/>
              <a:ext cx="942802" cy="9427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EB880E91-F59F-4F7A-BB80-951B5AC25AEA}"/>
                </a:ext>
              </a:extLst>
            </p:cNvPr>
            <p:cNvSpPr/>
            <p:nvPr/>
          </p:nvSpPr>
          <p:spPr>
            <a:xfrm rot="20729012" flipH="1">
              <a:off x="6399888" y="5801076"/>
              <a:ext cx="716753" cy="71675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9D65807E-690E-4864-8082-EB1A2BAAE240}"/>
              </a:ext>
            </a:extLst>
          </p:cNvPr>
          <p:cNvGrpSpPr/>
          <p:nvPr/>
        </p:nvGrpSpPr>
        <p:grpSpPr>
          <a:xfrm>
            <a:off x="6934140" y="3730965"/>
            <a:ext cx="942802" cy="942799"/>
            <a:chOff x="7967780" y="4199263"/>
            <a:chExt cx="942802" cy="94279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57C3A2D4-4B68-4196-9E23-3DD30AD36EEF}"/>
                </a:ext>
              </a:extLst>
            </p:cNvPr>
            <p:cNvSpPr/>
            <p:nvPr/>
          </p:nvSpPr>
          <p:spPr>
            <a:xfrm flipH="1">
              <a:off x="7967780" y="4199263"/>
              <a:ext cx="942802" cy="94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09A37929-DE91-49A6-92C0-93BB69C6643F}"/>
                </a:ext>
              </a:extLst>
            </p:cNvPr>
            <p:cNvSpPr/>
            <p:nvPr/>
          </p:nvSpPr>
          <p:spPr>
            <a:xfrm flipH="1">
              <a:off x="8080805" y="4312286"/>
              <a:ext cx="716753" cy="7167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" name="Picture 27" descr="Edit File icon">
              <a:extLst>
                <a:ext uri="{FF2B5EF4-FFF2-40B4-BE49-F238E27FC236}">
                  <a16:creationId xmlns:a16="http://schemas.microsoft.com/office/drawing/2014/main" xmlns="" id="{4927B40B-0D86-48AE-95D0-94C81C070C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6968" y="4489993"/>
              <a:ext cx="384250" cy="384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256A175-C678-4E42-AC6B-4873FA44DEF4}"/>
              </a:ext>
            </a:extLst>
          </p:cNvPr>
          <p:cNvGrpSpPr/>
          <p:nvPr/>
        </p:nvGrpSpPr>
        <p:grpSpPr>
          <a:xfrm>
            <a:off x="6864793" y="2243215"/>
            <a:ext cx="942802" cy="942798"/>
            <a:chOff x="7654749" y="1961556"/>
            <a:chExt cx="942802" cy="94279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351C5477-0057-418E-95FE-981C6906B411}"/>
                </a:ext>
              </a:extLst>
            </p:cNvPr>
            <p:cNvSpPr/>
            <p:nvPr/>
          </p:nvSpPr>
          <p:spPr>
            <a:xfrm flipH="1">
              <a:off x="7654749" y="1961556"/>
              <a:ext cx="942802" cy="9427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D516D912-D74F-404C-A039-087829A4925C}"/>
                </a:ext>
              </a:extLst>
            </p:cNvPr>
            <p:cNvSpPr/>
            <p:nvPr/>
          </p:nvSpPr>
          <p:spPr>
            <a:xfrm rot="21354847" flipH="1">
              <a:off x="7767773" y="2074580"/>
              <a:ext cx="716753" cy="7167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Completed Project icon">
              <a:extLst>
                <a:ext uri="{FF2B5EF4-FFF2-40B4-BE49-F238E27FC236}">
                  <a16:creationId xmlns:a16="http://schemas.microsoft.com/office/drawing/2014/main" xmlns="" id="{973A6E35-53B7-411E-A086-FAC1A880CB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3937" y="2252286"/>
              <a:ext cx="384250" cy="384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5B88C591-517A-4FFD-B251-AB0F7BA5EB5A}"/>
              </a:ext>
            </a:extLst>
          </p:cNvPr>
          <p:cNvGrpSpPr/>
          <p:nvPr/>
        </p:nvGrpSpPr>
        <p:grpSpPr>
          <a:xfrm>
            <a:off x="4321392" y="2243215"/>
            <a:ext cx="942802" cy="942798"/>
            <a:chOff x="3277510" y="3372878"/>
            <a:chExt cx="942802" cy="94279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88DA80E0-65A1-4F08-AD1D-C340709BBAC2}"/>
                </a:ext>
              </a:extLst>
            </p:cNvPr>
            <p:cNvSpPr/>
            <p:nvPr/>
          </p:nvSpPr>
          <p:spPr>
            <a:xfrm flipH="1">
              <a:off x="3277510" y="3372878"/>
              <a:ext cx="942802" cy="9427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CD3BE0B6-1613-45AC-B66A-0B289DAC79FC}"/>
                </a:ext>
              </a:extLst>
            </p:cNvPr>
            <p:cNvSpPr/>
            <p:nvPr/>
          </p:nvSpPr>
          <p:spPr>
            <a:xfrm flipH="1">
              <a:off x="3390535" y="3485902"/>
              <a:ext cx="716753" cy="7167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21" descr="Tasks icon">
              <a:extLst>
                <a:ext uri="{FF2B5EF4-FFF2-40B4-BE49-F238E27FC236}">
                  <a16:creationId xmlns:a16="http://schemas.microsoft.com/office/drawing/2014/main" xmlns="" id="{98471673-4E30-4AD4-BB01-5FF415D70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762" y="3663328"/>
              <a:ext cx="385463" cy="385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93FA40D-CA9B-4AE8-B891-69FD056DEA00}"/>
              </a:ext>
            </a:extLst>
          </p:cNvPr>
          <p:cNvGrpSpPr/>
          <p:nvPr/>
        </p:nvGrpSpPr>
        <p:grpSpPr>
          <a:xfrm>
            <a:off x="5058219" y="931206"/>
            <a:ext cx="2140994" cy="345577"/>
            <a:chOff x="2222285" y="1135728"/>
            <a:chExt cx="2140994" cy="345577"/>
          </a:xfrm>
        </p:grpSpPr>
        <p:sp>
          <p:nvSpPr>
            <p:cNvPr id="11" name="TextBox 120">
              <a:extLst>
                <a:ext uri="{FF2B5EF4-FFF2-40B4-BE49-F238E27FC236}">
                  <a16:creationId xmlns:a16="http://schemas.microsoft.com/office/drawing/2014/main" xmlns="" id="{C1A2EA7F-0B39-4AFF-9F7B-4285E086ED72}"/>
                </a:ext>
              </a:extLst>
            </p:cNvPr>
            <p:cNvSpPr txBox="1"/>
            <p:nvPr/>
          </p:nvSpPr>
          <p:spPr>
            <a:xfrm>
              <a:off x="2222285" y="1135728"/>
              <a:ext cx="207555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IN" sz="1200" dirty="0">
                <a:latin typeface="Georgia Pro Light" panose="02040302050405020303" pitchFamily="18" charset="0"/>
              </a:endParaRPr>
            </a:p>
          </p:txBody>
        </p:sp>
        <p:sp>
          <p:nvSpPr>
            <p:cNvPr id="12" name="TextBox 135">
              <a:extLst>
                <a:ext uri="{FF2B5EF4-FFF2-40B4-BE49-F238E27FC236}">
                  <a16:creationId xmlns:a16="http://schemas.microsoft.com/office/drawing/2014/main" xmlns="" id="{A3EC2E4E-3544-4E5D-9672-0029B2D61141}"/>
                </a:ext>
              </a:extLst>
            </p:cNvPr>
            <p:cNvSpPr txBox="1"/>
            <p:nvPr/>
          </p:nvSpPr>
          <p:spPr>
            <a:xfrm>
              <a:off x="2287720" y="1204306"/>
              <a:ext cx="207555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sz="1800" b="1" dirty="0"/>
                <a:t>Academic portal</a:t>
              </a:r>
              <a:endParaRPr lang="en-IN" sz="16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49" name="TextBox 135">
            <a:extLst>
              <a:ext uri="{FF2B5EF4-FFF2-40B4-BE49-F238E27FC236}">
                <a16:creationId xmlns:a16="http://schemas.microsoft.com/office/drawing/2014/main" xmlns="" id="{C37A9A3D-0096-455B-8898-2FFA516C7CA6}"/>
              </a:ext>
            </a:extLst>
          </p:cNvPr>
          <p:cNvSpPr txBox="1"/>
          <p:nvPr/>
        </p:nvSpPr>
        <p:spPr>
          <a:xfrm>
            <a:off x="2216644" y="2420921"/>
            <a:ext cx="207555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b="1" dirty="0"/>
              <a:t>S</a:t>
            </a:r>
            <a:r>
              <a:rPr lang="en-US" sz="1800" b="1" dirty="0"/>
              <a:t>tudent Accounting </a:t>
            </a:r>
            <a:endParaRPr lang="en-IN" sz="1600" b="1" dirty="0">
              <a:solidFill>
                <a:schemeClr val="accent5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0" name="TextBox 135">
            <a:extLst>
              <a:ext uri="{FF2B5EF4-FFF2-40B4-BE49-F238E27FC236}">
                <a16:creationId xmlns:a16="http://schemas.microsoft.com/office/drawing/2014/main" xmlns="" id="{3E2EAAB6-ABB4-4F39-AA29-5355646642C9}"/>
              </a:ext>
            </a:extLst>
          </p:cNvPr>
          <p:cNvSpPr txBox="1"/>
          <p:nvPr/>
        </p:nvSpPr>
        <p:spPr>
          <a:xfrm>
            <a:off x="2352582" y="4252168"/>
            <a:ext cx="207555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b="1" dirty="0"/>
              <a:t>Scholarship</a:t>
            </a:r>
            <a:endParaRPr lang="en-IN" sz="1600" b="1" dirty="0">
              <a:solidFill>
                <a:schemeClr val="accent5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1" name="TextBox 122">
            <a:extLst>
              <a:ext uri="{FF2B5EF4-FFF2-40B4-BE49-F238E27FC236}">
                <a16:creationId xmlns:a16="http://schemas.microsoft.com/office/drawing/2014/main" xmlns="" id="{FDF676F4-C8D9-491F-97A7-99CD9541D39A}"/>
              </a:ext>
            </a:extLst>
          </p:cNvPr>
          <p:cNvSpPr txBox="1"/>
          <p:nvPr/>
        </p:nvSpPr>
        <p:spPr>
          <a:xfrm>
            <a:off x="8103191" y="4177169"/>
            <a:ext cx="18969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IN" b="1" dirty="0">
                <a:latin typeface="Georgia" panose="02040502050405020303" pitchFamily="18" charset="0"/>
              </a:rPr>
              <a:t>Result</a:t>
            </a:r>
          </a:p>
        </p:txBody>
      </p:sp>
      <p:sp>
        <p:nvSpPr>
          <p:cNvPr id="52" name="TextBox 122">
            <a:extLst>
              <a:ext uri="{FF2B5EF4-FFF2-40B4-BE49-F238E27FC236}">
                <a16:creationId xmlns:a16="http://schemas.microsoft.com/office/drawing/2014/main" xmlns="" id="{96A16D43-C61A-45E3-A06F-7CDB629895A0}"/>
              </a:ext>
            </a:extLst>
          </p:cNvPr>
          <p:cNvSpPr txBox="1"/>
          <p:nvPr/>
        </p:nvSpPr>
        <p:spPr>
          <a:xfrm>
            <a:off x="4932691" y="5719716"/>
            <a:ext cx="25955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IN" b="1" dirty="0">
                <a:latin typeface="Georgia" panose="02040502050405020303" pitchFamily="18" charset="0"/>
              </a:rPr>
              <a:t>Library and Medical</a:t>
            </a:r>
          </a:p>
        </p:txBody>
      </p:sp>
      <p:pic>
        <p:nvPicPr>
          <p:cNvPr id="1026" name="Picture 2" descr="Library Icon - Download Library Icon 33874 | Noun Project">
            <a:extLst>
              <a:ext uri="{FF2B5EF4-FFF2-40B4-BE49-F238E27FC236}">
                <a16:creationId xmlns:a16="http://schemas.microsoft.com/office/drawing/2014/main" xmlns="" id="{99CE1D75-E7EE-459C-BFDF-57743793B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91" y="4560740"/>
            <a:ext cx="762605" cy="76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BF9E883-7378-420D-81C0-5282158693A8}"/>
              </a:ext>
            </a:extLst>
          </p:cNvPr>
          <p:cNvSpPr txBox="1"/>
          <p:nvPr/>
        </p:nvSpPr>
        <p:spPr>
          <a:xfrm>
            <a:off x="5150055" y="3085720"/>
            <a:ext cx="2005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64534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9" grpId="0"/>
      <p:bldP spid="50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2ABD3936-7A29-4BE0-B0B8-40910B6BFCE7}"/>
              </a:ext>
            </a:extLst>
          </p:cNvPr>
          <p:cNvCxnSpPr/>
          <p:nvPr/>
        </p:nvCxnSpPr>
        <p:spPr>
          <a:xfrm>
            <a:off x="5661941" y="3398562"/>
            <a:ext cx="9809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0EF3F26A-EED4-4DAF-888C-BFCB875BC481}"/>
              </a:ext>
            </a:extLst>
          </p:cNvPr>
          <p:cNvGrpSpPr/>
          <p:nvPr/>
        </p:nvGrpSpPr>
        <p:grpSpPr>
          <a:xfrm>
            <a:off x="4511691" y="1214353"/>
            <a:ext cx="794992" cy="567432"/>
            <a:chOff x="4409791" y="1479666"/>
            <a:chExt cx="846125" cy="603929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3694E077-D1C3-4770-8CFA-27A3E07CDD87}"/>
                </a:ext>
              </a:extLst>
            </p:cNvPr>
            <p:cNvCxnSpPr/>
            <p:nvPr/>
          </p:nvCxnSpPr>
          <p:spPr>
            <a:xfrm flipV="1">
              <a:off x="4409791" y="1479666"/>
              <a:ext cx="270125" cy="6039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A7EE8EF9-397D-4E7E-A73E-EAB9771AEBE1}"/>
                </a:ext>
              </a:extLst>
            </p:cNvPr>
            <p:cNvCxnSpPr/>
            <p:nvPr/>
          </p:nvCxnSpPr>
          <p:spPr>
            <a:xfrm>
              <a:off x="4679916" y="1479666"/>
              <a:ext cx="5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3DD4129A-A3E5-4C52-A741-308B818226F7}"/>
              </a:ext>
            </a:extLst>
          </p:cNvPr>
          <p:cNvGrpSpPr/>
          <p:nvPr/>
        </p:nvGrpSpPr>
        <p:grpSpPr>
          <a:xfrm>
            <a:off x="5140385" y="1942423"/>
            <a:ext cx="913594" cy="147174"/>
            <a:chOff x="5078922" y="2254564"/>
            <a:chExt cx="972355" cy="15664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4C6DC9EE-B714-416A-9065-2F600B756F37}"/>
                </a:ext>
              </a:extLst>
            </p:cNvPr>
            <p:cNvCxnSpPr/>
            <p:nvPr/>
          </p:nvCxnSpPr>
          <p:spPr>
            <a:xfrm flipV="1">
              <a:off x="5078922" y="2254564"/>
              <a:ext cx="252331" cy="1566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B4E6687B-B96E-4C1E-A4BE-AE792F52C3C0}"/>
                </a:ext>
              </a:extLst>
            </p:cNvPr>
            <p:cNvCxnSpPr/>
            <p:nvPr/>
          </p:nvCxnSpPr>
          <p:spPr>
            <a:xfrm>
              <a:off x="5331253" y="2254564"/>
              <a:ext cx="72002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FA234AA0-4D38-4CAB-8E9E-CA4809F6C919}"/>
              </a:ext>
            </a:extLst>
          </p:cNvPr>
          <p:cNvGrpSpPr/>
          <p:nvPr/>
        </p:nvGrpSpPr>
        <p:grpSpPr>
          <a:xfrm>
            <a:off x="5638547" y="2670492"/>
            <a:ext cx="982999" cy="197329"/>
            <a:chOff x="5609125" y="3029462"/>
            <a:chExt cx="1046224" cy="210021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670C8A22-394D-41E8-A9D0-A5684F64A806}"/>
                </a:ext>
              </a:extLst>
            </p:cNvPr>
            <p:cNvCxnSpPr>
              <a:stCxn id="41" idx="2"/>
            </p:cNvCxnSpPr>
            <p:nvPr/>
          </p:nvCxnSpPr>
          <p:spPr>
            <a:xfrm flipV="1">
              <a:off x="5609125" y="3029462"/>
              <a:ext cx="326200" cy="2100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68A18D73-E2D3-40FC-ACBA-0DBC70D04103}"/>
                </a:ext>
              </a:extLst>
            </p:cNvPr>
            <p:cNvCxnSpPr/>
            <p:nvPr/>
          </p:nvCxnSpPr>
          <p:spPr>
            <a:xfrm>
              <a:off x="5935325" y="3029462"/>
              <a:ext cx="72002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97E0B34A-0C19-4548-8451-F40978A897FB}"/>
              </a:ext>
            </a:extLst>
          </p:cNvPr>
          <p:cNvGrpSpPr/>
          <p:nvPr/>
        </p:nvGrpSpPr>
        <p:grpSpPr>
          <a:xfrm>
            <a:off x="5601279" y="3974384"/>
            <a:ext cx="738521" cy="152247"/>
            <a:chOff x="5569460" y="4417219"/>
            <a:chExt cx="786022" cy="162039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6EF7BBA0-EDFE-451D-8730-782A72179DA2}"/>
                </a:ext>
              </a:extLst>
            </p:cNvPr>
            <p:cNvCxnSpPr/>
            <p:nvPr/>
          </p:nvCxnSpPr>
          <p:spPr>
            <a:xfrm flipH="1" flipV="1">
              <a:off x="5569460" y="4417219"/>
              <a:ext cx="409561" cy="162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76F52785-A50A-459F-8E16-C708F71F6B24}"/>
                </a:ext>
              </a:extLst>
            </p:cNvPr>
            <p:cNvCxnSpPr/>
            <p:nvPr/>
          </p:nvCxnSpPr>
          <p:spPr>
            <a:xfrm>
              <a:off x="5979024" y="4579258"/>
              <a:ext cx="37645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265C19ED-DA3F-450C-952F-1EA989A70D9C}"/>
              </a:ext>
            </a:extLst>
          </p:cNvPr>
          <p:cNvGrpSpPr/>
          <p:nvPr/>
        </p:nvGrpSpPr>
        <p:grpSpPr>
          <a:xfrm>
            <a:off x="5140385" y="4614265"/>
            <a:ext cx="671894" cy="240436"/>
            <a:chOff x="5078922" y="5098256"/>
            <a:chExt cx="715109" cy="255901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8E993DEF-72A2-4ABB-B94F-ED8E10AAC39D}"/>
                </a:ext>
              </a:extLst>
            </p:cNvPr>
            <p:cNvCxnSpPr/>
            <p:nvPr/>
          </p:nvCxnSpPr>
          <p:spPr>
            <a:xfrm flipH="1" flipV="1">
              <a:off x="5078922" y="5098256"/>
              <a:ext cx="277042" cy="2559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10BFCBB7-C30B-4997-A2D0-829935378DBD}"/>
                </a:ext>
              </a:extLst>
            </p:cNvPr>
            <p:cNvCxnSpPr/>
            <p:nvPr/>
          </p:nvCxnSpPr>
          <p:spPr>
            <a:xfrm>
              <a:off x="5355964" y="5354156"/>
              <a:ext cx="43806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75EF9AFB-E4BE-40D7-B21B-D85BE7381BD4}"/>
              </a:ext>
            </a:extLst>
          </p:cNvPr>
          <p:cNvGrpSpPr/>
          <p:nvPr/>
        </p:nvGrpSpPr>
        <p:grpSpPr>
          <a:xfrm>
            <a:off x="4456588" y="4962483"/>
            <a:ext cx="814760" cy="620334"/>
            <a:chOff x="4351144" y="5468871"/>
            <a:chExt cx="867165" cy="660233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3112749D-161F-40D5-80EB-377247A68D79}"/>
                </a:ext>
              </a:extLst>
            </p:cNvPr>
            <p:cNvCxnSpPr/>
            <p:nvPr/>
          </p:nvCxnSpPr>
          <p:spPr>
            <a:xfrm flipH="1" flipV="1">
              <a:off x="4351144" y="5468871"/>
              <a:ext cx="336710" cy="6601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FE6675E7-0BAD-4144-9D49-92F98BD641FA}"/>
                </a:ext>
              </a:extLst>
            </p:cNvPr>
            <p:cNvCxnSpPr/>
            <p:nvPr/>
          </p:nvCxnSpPr>
          <p:spPr>
            <a:xfrm>
              <a:off x="4687854" y="6129009"/>
              <a:ext cx="530455" cy="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BCF07A89-8A55-41EF-8BB0-8AAAF6141908}"/>
              </a:ext>
            </a:extLst>
          </p:cNvPr>
          <p:cNvGrpSpPr/>
          <p:nvPr/>
        </p:nvGrpSpPr>
        <p:grpSpPr>
          <a:xfrm>
            <a:off x="2484514" y="1714067"/>
            <a:ext cx="3226564" cy="3284099"/>
            <a:chOff x="137678" y="2011521"/>
            <a:chExt cx="3434093" cy="349532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0FF354A9-11FA-49F5-BD99-D7F406AAEB1C}"/>
                </a:ext>
              </a:extLst>
            </p:cNvPr>
            <p:cNvGrpSpPr/>
            <p:nvPr/>
          </p:nvGrpSpPr>
          <p:grpSpPr>
            <a:xfrm>
              <a:off x="137678" y="2011521"/>
              <a:ext cx="3434093" cy="3495328"/>
              <a:chOff x="854529" y="1084930"/>
              <a:chExt cx="4501242" cy="4501242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="" id="{4CF45E71-E518-47E2-A631-79EAE7B9BE7F}"/>
                  </a:ext>
                </a:extLst>
              </p:cNvPr>
              <p:cNvSpPr/>
              <p:nvPr/>
            </p:nvSpPr>
            <p:spPr>
              <a:xfrm>
                <a:off x="854529" y="1084930"/>
                <a:ext cx="4501241" cy="45012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39" name="Freeform 89">
                <a:extLst>
                  <a:ext uri="{FF2B5EF4-FFF2-40B4-BE49-F238E27FC236}">
                    <a16:creationId xmlns:a16="http://schemas.microsoft.com/office/drawing/2014/main" xmlns="" id="{325C571F-085B-44E3-A12D-C149039A3C9F}"/>
                  </a:ext>
                </a:extLst>
              </p:cNvPr>
              <p:cNvSpPr/>
              <p:nvPr/>
            </p:nvSpPr>
            <p:spPr>
              <a:xfrm>
                <a:off x="3107595" y="1085054"/>
                <a:ext cx="945675" cy="750238"/>
              </a:xfrm>
              <a:custGeom>
                <a:avLst/>
                <a:gdLst>
                  <a:gd name="connsiteX0" fmla="*/ 0 w 1101994"/>
                  <a:gd name="connsiteY0" fmla="*/ 0 h 874251"/>
                  <a:gd name="connsiteX1" fmla="*/ 265300 w 1101994"/>
                  <a:gd name="connsiteY1" fmla="*/ 13396 h 874251"/>
                  <a:gd name="connsiteX2" fmla="*/ 1018002 w 1101994"/>
                  <a:gd name="connsiteY2" fmla="*/ 205956 h 874251"/>
                  <a:gd name="connsiteX3" fmla="*/ 1101994 w 1101994"/>
                  <a:gd name="connsiteY3" fmla="*/ 246417 h 874251"/>
                  <a:gd name="connsiteX4" fmla="*/ 809230 w 1101994"/>
                  <a:gd name="connsiteY4" fmla="*/ 874251 h 874251"/>
                  <a:gd name="connsiteX5" fmla="*/ 748121 w 1101994"/>
                  <a:gd name="connsiteY5" fmla="*/ 844813 h 874251"/>
                  <a:gd name="connsiteX6" fmla="*/ 194410 w 1101994"/>
                  <a:gd name="connsiteY6" fmla="*/ 703160 h 874251"/>
                  <a:gd name="connsiteX7" fmla="*/ 0 w 1101994"/>
                  <a:gd name="connsiteY7" fmla="*/ 693343 h 874251"/>
                  <a:gd name="connsiteX8" fmla="*/ 0 w 1101994"/>
                  <a:gd name="connsiteY8" fmla="*/ 0 h 874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1994" h="874251">
                    <a:moveTo>
                      <a:pt x="0" y="0"/>
                    </a:moveTo>
                    <a:lnTo>
                      <a:pt x="265300" y="13396"/>
                    </a:lnTo>
                    <a:cubicBezTo>
                      <a:pt x="529797" y="40258"/>
                      <a:pt x="782675" y="106422"/>
                      <a:pt x="1018002" y="205956"/>
                    </a:cubicBezTo>
                    <a:lnTo>
                      <a:pt x="1101994" y="246417"/>
                    </a:lnTo>
                    <a:lnTo>
                      <a:pt x="809230" y="874251"/>
                    </a:lnTo>
                    <a:lnTo>
                      <a:pt x="748121" y="844813"/>
                    </a:lnTo>
                    <a:cubicBezTo>
                      <a:pt x="575008" y="771592"/>
                      <a:pt x="388983" y="722920"/>
                      <a:pt x="194410" y="703160"/>
                    </a:cubicBezTo>
                    <a:lnTo>
                      <a:pt x="0" y="69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445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0" name="Freeform 88">
                <a:extLst>
                  <a:ext uri="{FF2B5EF4-FFF2-40B4-BE49-F238E27FC236}">
                    <a16:creationId xmlns:a16="http://schemas.microsoft.com/office/drawing/2014/main" xmlns="" id="{6CE39CF7-A802-416D-81E3-DD12FB265E6A}"/>
                  </a:ext>
                </a:extLst>
              </p:cNvPr>
              <p:cNvSpPr/>
              <p:nvPr/>
            </p:nvSpPr>
            <p:spPr>
              <a:xfrm>
                <a:off x="3806441" y="1298639"/>
                <a:ext cx="1045698" cy="993395"/>
              </a:xfrm>
              <a:custGeom>
                <a:avLst/>
                <a:gdLst>
                  <a:gd name="connsiteX0" fmla="*/ 292763 w 1218550"/>
                  <a:gd name="connsiteY0" fmla="*/ 0 h 1157601"/>
                  <a:gd name="connsiteX1" fmla="*/ 432894 w 1218550"/>
                  <a:gd name="connsiteY1" fmla="*/ 67505 h 1157601"/>
                  <a:gd name="connsiteX2" fmla="*/ 1206546 w 1218550"/>
                  <a:gd name="connsiteY2" fmla="*/ 705365 h 1157601"/>
                  <a:gd name="connsiteX3" fmla="*/ 1218550 w 1218550"/>
                  <a:gd name="connsiteY3" fmla="*/ 721417 h 1157601"/>
                  <a:gd name="connsiteX4" fmla="*/ 679908 w 1218550"/>
                  <a:gd name="connsiteY4" fmla="*/ 1157601 h 1157601"/>
                  <a:gd name="connsiteX5" fmla="*/ 671529 w 1218550"/>
                  <a:gd name="connsiteY5" fmla="*/ 1146396 h 1157601"/>
                  <a:gd name="connsiteX6" fmla="*/ 102406 w 1218550"/>
                  <a:gd name="connsiteY6" fmla="*/ 677165 h 1157601"/>
                  <a:gd name="connsiteX7" fmla="*/ 0 w 1218550"/>
                  <a:gd name="connsiteY7" fmla="*/ 627833 h 1157601"/>
                  <a:gd name="connsiteX8" fmla="*/ 292763 w 1218550"/>
                  <a:gd name="connsiteY8" fmla="*/ 0 h 1157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8550" h="1157601">
                    <a:moveTo>
                      <a:pt x="292763" y="0"/>
                    </a:moveTo>
                    <a:lnTo>
                      <a:pt x="432894" y="67505"/>
                    </a:lnTo>
                    <a:cubicBezTo>
                      <a:pt x="730184" y="229002"/>
                      <a:pt x="992755" y="446309"/>
                      <a:pt x="1206546" y="705365"/>
                    </a:cubicBezTo>
                    <a:lnTo>
                      <a:pt x="1218550" y="721417"/>
                    </a:lnTo>
                    <a:lnTo>
                      <a:pt x="679908" y="1157601"/>
                    </a:lnTo>
                    <a:lnTo>
                      <a:pt x="671529" y="1146396"/>
                    </a:lnTo>
                    <a:cubicBezTo>
                      <a:pt x="514257" y="955826"/>
                      <a:pt x="321101" y="795968"/>
                      <a:pt x="102406" y="677165"/>
                    </a:cubicBezTo>
                    <a:lnTo>
                      <a:pt x="0" y="627833"/>
                    </a:lnTo>
                    <a:lnTo>
                      <a:pt x="292763" y="0"/>
                    </a:lnTo>
                    <a:close/>
                  </a:path>
                </a:pathLst>
              </a:custGeom>
              <a:solidFill>
                <a:srgbClr val="EC810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1" name="Freeform 82">
                <a:extLst>
                  <a:ext uri="{FF2B5EF4-FFF2-40B4-BE49-F238E27FC236}">
                    <a16:creationId xmlns:a16="http://schemas.microsoft.com/office/drawing/2014/main" xmlns="" id="{589B73E0-C168-4E2B-B10F-B0DE7ADD06F5}"/>
                  </a:ext>
                </a:extLst>
              </p:cNvPr>
              <p:cNvSpPr/>
              <p:nvPr/>
            </p:nvSpPr>
            <p:spPr>
              <a:xfrm>
                <a:off x="4392833" y="1921640"/>
                <a:ext cx="903142" cy="1039363"/>
              </a:xfrm>
              <a:custGeom>
                <a:avLst/>
                <a:gdLst>
                  <a:gd name="connsiteX0" fmla="*/ 538642 w 1052430"/>
                  <a:gd name="connsiteY0" fmla="*/ 0 h 1211168"/>
                  <a:gd name="connsiteX1" fmla="*/ 674202 w 1052430"/>
                  <a:gd name="connsiteY1" fmla="*/ 181282 h 1211168"/>
                  <a:gd name="connsiteX2" fmla="*/ 1004200 w 1052430"/>
                  <a:gd name="connsiteY2" fmla="*/ 867734 h 1211168"/>
                  <a:gd name="connsiteX3" fmla="*/ 1052430 w 1052430"/>
                  <a:gd name="connsiteY3" fmla="*/ 1055306 h 1211168"/>
                  <a:gd name="connsiteX4" fmla="*/ 377320 w 1052430"/>
                  <a:gd name="connsiteY4" fmla="*/ 1211168 h 1211168"/>
                  <a:gd name="connsiteX5" fmla="*/ 342028 w 1052430"/>
                  <a:gd name="connsiteY5" fmla="*/ 1073913 h 1211168"/>
                  <a:gd name="connsiteX6" fmla="*/ 99272 w 1052430"/>
                  <a:gd name="connsiteY6" fmla="*/ 568937 h 1211168"/>
                  <a:gd name="connsiteX7" fmla="*/ 0 w 1052430"/>
                  <a:gd name="connsiteY7" fmla="*/ 436183 h 1211168"/>
                  <a:gd name="connsiteX8" fmla="*/ 538642 w 1052430"/>
                  <a:gd name="connsiteY8" fmla="*/ 0 h 1211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430" h="1211168">
                    <a:moveTo>
                      <a:pt x="538642" y="0"/>
                    </a:moveTo>
                    <a:lnTo>
                      <a:pt x="674202" y="181282"/>
                    </a:lnTo>
                    <a:cubicBezTo>
                      <a:pt x="815595" y="390571"/>
                      <a:pt x="927572" y="621365"/>
                      <a:pt x="1004200" y="867734"/>
                    </a:cubicBezTo>
                    <a:lnTo>
                      <a:pt x="1052430" y="1055306"/>
                    </a:lnTo>
                    <a:lnTo>
                      <a:pt x="377320" y="1211168"/>
                    </a:lnTo>
                    <a:lnTo>
                      <a:pt x="342028" y="1073913"/>
                    </a:lnTo>
                    <a:cubicBezTo>
                      <a:pt x="285658" y="892676"/>
                      <a:pt x="203285" y="722896"/>
                      <a:pt x="99272" y="568937"/>
                    </a:cubicBezTo>
                    <a:lnTo>
                      <a:pt x="0" y="436183"/>
                    </a:lnTo>
                    <a:lnTo>
                      <a:pt x="538642" y="0"/>
                    </a:lnTo>
                    <a:close/>
                  </a:path>
                </a:pathLst>
              </a:custGeom>
              <a:solidFill>
                <a:srgbClr val="D3000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2" name="Freeform 76">
                <a:extLst>
                  <a:ext uri="{FF2B5EF4-FFF2-40B4-BE49-F238E27FC236}">
                    <a16:creationId xmlns:a16="http://schemas.microsoft.com/office/drawing/2014/main" xmlns="" id="{8EB2AAB9-4622-46AB-B205-4056E8865739}"/>
                  </a:ext>
                </a:extLst>
              </p:cNvPr>
              <p:cNvSpPr/>
              <p:nvPr/>
            </p:nvSpPr>
            <p:spPr>
              <a:xfrm>
                <a:off x="4717849" y="2831987"/>
                <a:ext cx="637922" cy="969078"/>
              </a:xfrm>
              <a:custGeom>
                <a:avLst/>
                <a:gdLst>
                  <a:gd name="connsiteX0" fmla="*/ 675110 w 743370"/>
                  <a:gd name="connsiteY0" fmla="*/ 0 h 1129265"/>
                  <a:gd name="connsiteX1" fmla="*/ 690087 w 743370"/>
                  <a:gd name="connsiteY1" fmla="*/ 58249 h 1129265"/>
                  <a:gd name="connsiteX2" fmla="*/ 743370 w 743370"/>
                  <a:gd name="connsiteY2" fmla="*/ 586803 h 1129265"/>
                  <a:gd name="connsiteX3" fmla="*/ 690087 w 743370"/>
                  <a:gd name="connsiteY3" fmla="*/ 1115357 h 1129265"/>
                  <a:gd name="connsiteX4" fmla="*/ 686511 w 743370"/>
                  <a:gd name="connsiteY4" fmla="*/ 1129265 h 1129265"/>
                  <a:gd name="connsiteX5" fmla="*/ 8387 w 743370"/>
                  <a:gd name="connsiteY5" fmla="*/ 985126 h 1129265"/>
                  <a:gd name="connsiteX6" fmla="*/ 10830 w 743370"/>
                  <a:gd name="connsiteY6" fmla="*/ 975625 h 1129265"/>
                  <a:gd name="connsiteX7" fmla="*/ 50027 w 743370"/>
                  <a:gd name="connsiteY7" fmla="*/ 586803 h 1129265"/>
                  <a:gd name="connsiteX8" fmla="*/ 10830 w 743370"/>
                  <a:gd name="connsiteY8" fmla="*/ 197981 h 1129265"/>
                  <a:gd name="connsiteX9" fmla="*/ 0 w 743370"/>
                  <a:gd name="connsiteY9" fmla="*/ 155862 h 1129265"/>
                  <a:gd name="connsiteX10" fmla="*/ 675110 w 743370"/>
                  <a:gd name="connsiteY10" fmla="*/ 0 h 1129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3370" h="1129265">
                    <a:moveTo>
                      <a:pt x="675110" y="0"/>
                    </a:moveTo>
                    <a:lnTo>
                      <a:pt x="690087" y="58249"/>
                    </a:lnTo>
                    <a:cubicBezTo>
                      <a:pt x="725023" y="228977"/>
                      <a:pt x="743370" y="405747"/>
                      <a:pt x="743370" y="586803"/>
                    </a:cubicBezTo>
                    <a:cubicBezTo>
                      <a:pt x="743370" y="767859"/>
                      <a:pt x="725023" y="944630"/>
                      <a:pt x="690087" y="1115357"/>
                    </a:cubicBezTo>
                    <a:lnTo>
                      <a:pt x="686511" y="1129265"/>
                    </a:lnTo>
                    <a:lnTo>
                      <a:pt x="8387" y="985126"/>
                    </a:lnTo>
                    <a:lnTo>
                      <a:pt x="10830" y="975625"/>
                    </a:lnTo>
                    <a:cubicBezTo>
                      <a:pt x="36531" y="850032"/>
                      <a:pt x="50027" y="719994"/>
                      <a:pt x="50027" y="586803"/>
                    </a:cubicBezTo>
                    <a:cubicBezTo>
                      <a:pt x="50027" y="453613"/>
                      <a:pt x="36531" y="323574"/>
                      <a:pt x="10830" y="197981"/>
                    </a:cubicBezTo>
                    <a:lnTo>
                      <a:pt x="0" y="155862"/>
                    </a:lnTo>
                    <a:lnTo>
                      <a:pt x="675110" y="0"/>
                    </a:lnTo>
                    <a:close/>
                  </a:path>
                </a:pathLst>
              </a:custGeom>
              <a:solidFill>
                <a:srgbClr val="22445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3" name="Freeform 30">
                <a:extLst>
                  <a:ext uri="{FF2B5EF4-FFF2-40B4-BE49-F238E27FC236}">
                    <a16:creationId xmlns:a16="http://schemas.microsoft.com/office/drawing/2014/main" xmlns="" id="{53786481-F253-434B-844B-0202ADE2CEA5}"/>
                  </a:ext>
                </a:extLst>
              </p:cNvPr>
              <p:cNvSpPr/>
              <p:nvPr/>
            </p:nvSpPr>
            <p:spPr>
              <a:xfrm>
                <a:off x="4410135" y="3682111"/>
                <a:ext cx="895624" cy="1035899"/>
              </a:xfrm>
              <a:custGeom>
                <a:avLst/>
                <a:gdLst>
                  <a:gd name="connsiteX0" fmla="*/ 365545 w 1043669"/>
                  <a:gd name="connsiteY0" fmla="*/ 0 h 1207132"/>
                  <a:gd name="connsiteX1" fmla="*/ 1043669 w 1043669"/>
                  <a:gd name="connsiteY1" fmla="*/ 144139 h 1207132"/>
                  <a:gd name="connsiteX2" fmla="*/ 984039 w 1043669"/>
                  <a:gd name="connsiteY2" fmla="*/ 376048 h 1207132"/>
                  <a:gd name="connsiteX3" fmla="*/ 654041 w 1043669"/>
                  <a:gd name="connsiteY3" fmla="*/ 1062500 h 1207132"/>
                  <a:gd name="connsiteX4" fmla="*/ 545888 w 1043669"/>
                  <a:gd name="connsiteY4" fmla="*/ 1207132 h 1207132"/>
                  <a:gd name="connsiteX5" fmla="*/ 0 w 1043669"/>
                  <a:gd name="connsiteY5" fmla="*/ 780638 h 1207132"/>
                  <a:gd name="connsiteX6" fmla="*/ 79111 w 1043669"/>
                  <a:gd name="connsiteY6" fmla="*/ 674845 h 1207132"/>
                  <a:gd name="connsiteX7" fmla="*/ 321867 w 1043669"/>
                  <a:gd name="connsiteY7" fmla="*/ 169869 h 1207132"/>
                  <a:gd name="connsiteX8" fmla="*/ 365545 w 1043669"/>
                  <a:gd name="connsiteY8" fmla="*/ 0 h 120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3669" h="1207132">
                    <a:moveTo>
                      <a:pt x="365545" y="0"/>
                    </a:moveTo>
                    <a:lnTo>
                      <a:pt x="1043669" y="144139"/>
                    </a:lnTo>
                    <a:lnTo>
                      <a:pt x="984039" y="376048"/>
                    </a:lnTo>
                    <a:cubicBezTo>
                      <a:pt x="907411" y="622417"/>
                      <a:pt x="795434" y="853212"/>
                      <a:pt x="654041" y="1062500"/>
                    </a:cubicBezTo>
                    <a:lnTo>
                      <a:pt x="545888" y="1207132"/>
                    </a:lnTo>
                    <a:lnTo>
                      <a:pt x="0" y="780638"/>
                    </a:lnTo>
                    <a:lnTo>
                      <a:pt x="79111" y="674845"/>
                    </a:lnTo>
                    <a:cubicBezTo>
                      <a:pt x="183124" y="520886"/>
                      <a:pt x="265497" y="351106"/>
                      <a:pt x="321867" y="169869"/>
                    </a:cubicBezTo>
                    <a:lnTo>
                      <a:pt x="365545" y="0"/>
                    </a:lnTo>
                    <a:close/>
                  </a:path>
                </a:pathLst>
              </a:custGeom>
              <a:solidFill>
                <a:srgbClr val="EC810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xmlns="" id="{3B4871B9-3D32-4F71-A066-7AA73934360C}"/>
                  </a:ext>
                </a:extLst>
              </p:cNvPr>
              <p:cNvSpPr/>
              <p:nvPr/>
            </p:nvSpPr>
            <p:spPr>
              <a:xfrm>
                <a:off x="3832450" y="4355932"/>
                <a:ext cx="1043209" cy="999500"/>
              </a:xfrm>
              <a:custGeom>
                <a:avLst/>
                <a:gdLst>
                  <a:gd name="connsiteX0" fmla="*/ 669763 w 1215650"/>
                  <a:gd name="connsiteY0" fmla="*/ 0 h 1164716"/>
                  <a:gd name="connsiteX1" fmla="*/ 1215650 w 1215650"/>
                  <a:gd name="connsiteY1" fmla="*/ 426494 h 1164716"/>
                  <a:gd name="connsiteX2" fmla="*/ 1176238 w 1215650"/>
                  <a:gd name="connsiteY2" fmla="*/ 479198 h 1164716"/>
                  <a:gd name="connsiteX3" fmla="*/ 402586 w 1215650"/>
                  <a:gd name="connsiteY3" fmla="*/ 1117058 h 1164716"/>
                  <a:gd name="connsiteX4" fmla="*/ 303656 w 1215650"/>
                  <a:gd name="connsiteY4" fmla="*/ 1164716 h 1164716"/>
                  <a:gd name="connsiteX5" fmla="*/ 0 w 1215650"/>
                  <a:gd name="connsiteY5" fmla="*/ 542130 h 1164716"/>
                  <a:gd name="connsiteX6" fmla="*/ 72098 w 1215650"/>
                  <a:gd name="connsiteY6" fmla="*/ 507398 h 1164716"/>
                  <a:gd name="connsiteX7" fmla="*/ 641221 w 1215650"/>
                  <a:gd name="connsiteY7" fmla="*/ 38167 h 1164716"/>
                  <a:gd name="connsiteX8" fmla="*/ 669763 w 1215650"/>
                  <a:gd name="connsiteY8" fmla="*/ 0 h 116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5650" h="1164716">
                    <a:moveTo>
                      <a:pt x="669763" y="0"/>
                    </a:moveTo>
                    <a:lnTo>
                      <a:pt x="1215650" y="426494"/>
                    </a:lnTo>
                    <a:lnTo>
                      <a:pt x="1176238" y="479198"/>
                    </a:lnTo>
                    <a:cubicBezTo>
                      <a:pt x="962447" y="738254"/>
                      <a:pt x="699876" y="955561"/>
                      <a:pt x="402586" y="1117058"/>
                    </a:cubicBezTo>
                    <a:lnTo>
                      <a:pt x="303656" y="1164716"/>
                    </a:lnTo>
                    <a:lnTo>
                      <a:pt x="0" y="542130"/>
                    </a:lnTo>
                    <a:lnTo>
                      <a:pt x="72098" y="507398"/>
                    </a:lnTo>
                    <a:cubicBezTo>
                      <a:pt x="290793" y="388595"/>
                      <a:pt x="483949" y="228737"/>
                      <a:pt x="641221" y="38167"/>
                    </a:cubicBezTo>
                    <a:lnTo>
                      <a:pt x="669763" y="0"/>
                    </a:lnTo>
                    <a:close/>
                  </a:path>
                </a:pathLst>
              </a:custGeom>
              <a:solidFill>
                <a:srgbClr val="D3000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xmlns="" id="{E083F539-6B05-47A3-A265-50D01943C0F7}"/>
                  </a:ext>
                </a:extLst>
              </p:cNvPr>
              <p:cNvSpPr/>
              <p:nvPr/>
            </p:nvSpPr>
            <p:spPr>
              <a:xfrm>
                <a:off x="3107595" y="4823282"/>
                <a:ext cx="981031" cy="762767"/>
              </a:xfrm>
              <a:custGeom>
                <a:avLst/>
                <a:gdLst>
                  <a:gd name="connsiteX0" fmla="*/ 839539 w 1143194"/>
                  <a:gd name="connsiteY0" fmla="*/ 0 h 888851"/>
                  <a:gd name="connsiteX1" fmla="*/ 1143194 w 1143194"/>
                  <a:gd name="connsiteY1" fmla="*/ 622587 h 888851"/>
                  <a:gd name="connsiteX2" fmla="*/ 1018002 w 1143194"/>
                  <a:gd name="connsiteY2" fmla="*/ 682895 h 888851"/>
                  <a:gd name="connsiteX3" fmla="*/ 265300 w 1143194"/>
                  <a:gd name="connsiteY3" fmla="*/ 875455 h 888851"/>
                  <a:gd name="connsiteX4" fmla="*/ 0 w 1143194"/>
                  <a:gd name="connsiteY4" fmla="*/ 888851 h 888851"/>
                  <a:gd name="connsiteX5" fmla="*/ 0 w 1143194"/>
                  <a:gd name="connsiteY5" fmla="*/ 195508 h 888851"/>
                  <a:gd name="connsiteX6" fmla="*/ 194410 w 1143194"/>
                  <a:gd name="connsiteY6" fmla="*/ 185691 h 888851"/>
                  <a:gd name="connsiteX7" fmla="*/ 748121 w 1143194"/>
                  <a:gd name="connsiteY7" fmla="*/ 44038 h 888851"/>
                  <a:gd name="connsiteX8" fmla="*/ 839539 w 1143194"/>
                  <a:gd name="connsiteY8" fmla="*/ 0 h 88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194" h="888851">
                    <a:moveTo>
                      <a:pt x="839539" y="0"/>
                    </a:moveTo>
                    <a:lnTo>
                      <a:pt x="1143194" y="622587"/>
                    </a:lnTo>
                    <a:lnTo>
                      <a:pt x="1018002" y="682895"/>
                    </a:lnTo>
                    <a:cubicBezTo>
                      <a:pt x="782675" y="782430"/>
                      <a:pt x="529797" y="848594"/>
                      <a:pt x="265300" y="875455"/>
                    </a:cubicBezTo>
                    <a:lnTo>
                      <a:pt x="0" y="888851"/>
                    </a:lnTo>
                    <a:lnTo>
                      <a:pt x="0" y="195508"/>
                    </a:lnTo>
                    <a:lnTo>
                      <a:pt x="194410" y="185691"/>
                    </a:lnTo>
                    <a:cubicBezTo>
                      <a:pt x="388983" y="165932"/>
                      <a:pt x="575008" y="117259"/>
                      <a:pt x="748121" y="44038"/>
                    </a:cubicBezTo>
                    <a:lnTo>
                      <a:pt x="839539" y="0"/>
                    </a:lnTo>
                    <a:close/>
                  </a:path>
                </a:pathLst>
              </a:custGeom>
              <a:solidFill>
                <a:srgbClr val="22445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094DC900-2D3E-43AE-86B0-18E185075354}"/>
                  </a:ext>
                </a:extLst>
              </p:cNvPr>
              <p:cNvSpPr/>
              <p:nvPr/>
            </p:nvSpPr>
            <p:spPr>
              <a:xfrm>
                <a:off x="1449521" y="1679922"/>
                <a:ext cx="3311258" cy="3311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002AD0A-8054-4CB9-AE48-FAC4354B82B3}"/>
                </a:ext>
              </a:extLst>
            </p:cNvPr>
            <p:cNvGrpSpPr/>
            <p:nvPr/>
          </p:nvGrpSpPr>
          <p:grpSpPr>
            <a:xfrm>
              <a:off x="1997956" y="2125075"/>
              <a:ext cx="1481982" cy="3180474"/>
              <a:chOff x="1997956" y="2125075"/>
              <a:chExt cx="1481982" cy="318047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xmlns="" id="{4C140591-1E5D-44C5-8B5E-A71D1EB8CB63}"/>
                  </a:ext>
                </a:extLst>
              </p:cNvPr>
              <p:cNvGrpSpPr/>
              <p:nvPr/>
            </p:nvGrpSpPr>
            <p:grpSpPr>
              <a:xfrm>
                <a:off x="2029666" y="2125075"/>
                <a:ext cx="310480" cy="310481"/>
                <a:chOff x="-2336165" y="2018030"/>
                <a:chExt cx="2782570" cy="2782570"/>
              </a:xfrm>
              <a:solidFill>
                <a:schemeClr val="bg1"/>
              </a:solidFill>
            </p:grpSpPr>
            <p:sp>
              <p:nvSpPr>
                <p:cNvPr id="36" name="Freeform 121">
                  <a:extLst>
                    <a:ext uri="{FF2B5EF4-FFF2-40B4-BE49-F238E27FC236}">
                      <a16:creationId xmlns:a16="http://schemas.microsoft.com/office/drawing/2014/main" xmlns="" id="{0F97650F-256A-481C-8886-C9B8E8198E25}"/>
                    </a:ext>
                  </a:extLst>
                </p:cNvPr>
                <p:cNvSpPr/>
                <p:nvPr/>
              </p:nvSpPr>
              <p:spPr>
                <a:xfrm>
                  <a:off x="-1709379" y="2644177"/>
                  <a:ext cx="1528998" cy="1530276"/>
                </a:xfrm>
                <a:custGeom>
                  <a:avLst/>
                  <a:gdLst>
                    <a:gd name="connsiteX0" fmla="*/ 1144188 w 1528998"/>
                    <a:gd name="connsiteY0" fmla="*/ 815938 h 1530276"/>
                    <a:gd name="connsiteX1" fmla="*/ 1528998 w 1528998"/>
                    <a:gd name="connsiteY1" fmla="*/ 815938 h 1530276"/>
                    <a:gd name="connsiteX2" fmla="*/ 1518483 w 1528998"/>
                    <a:gd name="connsiteY2" fmla="*/ 920243 h 1530276"/>
                    <a:gd name="connsiteX3" fmla="*/ 900734 w 1528998"/>
                    <a:gd name="connsiteY3" fmla="*/ 1522737 h 1530276"/>
                    <a:gd name="connsiteX4" fmla="*/ 815299 w 1528998"/>
                    <a:gd name="connsiteY4" fmla="*/ 1530276 h 1530276"/>
                    <a:gd name="connsiteX5" fmla="*/ 815299 w 1528998"/>
                    <a:gd name="connsiteY5" fmla="*/ 1145466 h 1530276"/>
                    <a:gd name="connsiteX6" fmla="*/ 832617 w 1528998"/>
                    <a:gd name="connsiteY6" fmla="*/ 1143938 h 1530276"/>
                    <a:gd name="connsiteX7" fmla="*/ 1141491 w 1528998"/>
                    <a:gd name="connsiteY7" fmla="*/ 842691 h 1530276"/>
                    <a:gd name="connsiteX8" fmla="*/ 0 w 1528998"/>
                    <a:gd name="connsiteY8" fmla="*/ 815938 h 1530276"/>
                    <a:gd name="connsiteX9" fmla="*/ 384810 w 1528998"/>
                    <a:gd name="connsiteY9" fmla="*/ 815938 h 1530276"/>
                    <a:gd name="connsiteX10" fmla="*/ 387507 w 1528998"/>
                    <a:gd name="connsiteY10" fmla="*/ 842691 h 1530276"/>
                    <a:gd name="connsiteX11" fmla="*/ 696381 w 1528998"/>
                    <a:gd name="connsiteY11" fmla="*/ 1143938 h 1530276"/>
                    <a:gd name="connsiteX12" fmla="*/ 713699 w 1528998"/>
                    <a:gd name="connsiteY12" fmla="*/ 1145466 h 1530276"/>
                    <a:gd name="connsiteX13" fmla="*/ 713699 w 1528998"/>
                    <a:gd name="connsiteY13" fmla="*/ 1530276 h 1530276"/>
                    <a:gd name="connsiteX14" fmla="*/ 628264 w 1528998"/>
                    <a:gd name="connsiteY14" fmla="*/ 1522737 h 1530276"/>
                    <a:gd name="connsiteX15" fmla="*/ 10515 w 1528998"/>
                    <a:gd name="connsiteY15" fmla="*/ 920243 h 1530276"/>
                    <a:gd name="connsiteX16" fmla="*/ 815299 w 1528998"/>
                    <a:gd name="connsiteY16" fmla="*/ 0 h 1530276"/>
                    <a:gd name="connsiteX17" fmla="*/ 900734 w 1528998"/>
                    <a:gd name="connsiteY17" fmla="*/ 7539 h 1530276"/>
                    <a:gd name="connsiteX18" fmla="*/ 1518483 w 1528998"/>
                    <a:gd name="connsiteY18" fmla="*/ 610033 h 1530276"/>
                    <a:gd name="connsiteX19" fmla="*/ 1528998 w 1528998"/>
                    <a:gd name="connsiteY19" fmla="*/ 714338 h 1530276"/>
                    <a:gd name="connsiteX20" fmla="*/ 1144188 w 1528998"/>
                    <a:gd name="connsiteY20" fmla="*/ 714338 h 1530276"/>
                    <a:gd name="connsiteX21" fmla="*/ 1141491 w 1528998"/>
                    <a:gd name="connsiteY21" fmla="*/ 687585 h 1530276"/>
                    <a:gd name="connsiteX22" fmla="*/ 832617 w 1528998"/>
                    <a:gd name="connsiteY22" fmla="*/ 386338 h 1530276"/>
                    <a:gd name="connsiteX23" fmla="*/ 815299 w 1528998"/>
                    <a:gd name="connsiteY23" fmla="*/ 384810 h 1530276"/>
                    <a:gd name="connsiteX24" fmla="*/ 713699 w 1528998"/>
                    <a:gd name="connsiteY24" fmla="*/ 0 h 1530276"/>
                    <a:gd name="connsiteX25" fmla="*/ 713699 w 1528998"/>
                    <a:gd name="connsiteY25" fmla="*/ 384810 h 1530276"/>
                    <a:gd name="connsiteX26" fmla="*/ 696381 w 1528998"/>
                    <a:gd name="connsiteY26" fmla="*/ 386338 h 1530276"/>
                    <a:gd name="connsiteX27" fmla="*/ 387507 w 1528998"/>
                    <a:gd name="connsiteY27" fmla="*/ 687585 h 1530276"/>
                    <a:gd name="connsiteX28" fmla="*/ 384810 w 1528998"/>
                    <a:gd name="connsiteY28" fmla="*/ 714338 h 1530276"/>
                    <a:gd name="connsiteX29" fmla="*/ 0 w 1528998"/>
                    <a:gd name="connsiteY29" fmla="*/ 714338 h 1530276"/>
                    <a:gd name="connsiteX30" fmla="*/ 10515 w 1528998"/>
                    <a:gd name="connsiteY30" fmla="*/ 610033 h 1530276"/>
                    <a:gd name="connsiteX31" fmla="*/ 628264 w 1528998"/>
                    <a:gd name="connsiteY31" fmla="*/ 7539 h 1530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28998" h="1530276">
                      <a:moveTo>
                        <a:pt x="1144188" y="815938"/>
                      </a:moveTo>
                      <a:lnTo>
                        <a:pt x="1528998" y="815938"/>
                      </a:lnTo>
                      <a:lnTo>
                        <a:pt x="1518483" y="920243"/>
                      </a:lnTo>
                      <a:cubicBezTo>
                        <a:pt x="1455690" y="1227108"/>
                        <a:pt x="1210265" y="1467447"/>
                        <a:pt x="900734" y="1522737"/>
                      </a:cubicBezTo>
                      <a:lnTo>
                        <a:pt x="815299" y="1530276"/>
                      </a:lnTo>
                      <a:lnTo>
                        <a:pt x="815299" y="1145466"/>
                      </a:lnTo>
                      <a:lnTo>
                        <a:pt x="832617" y="1143938"/>
                      </a:lnTo>
                      <a:cubicBezTo>
                        <a:pt x="987382" y="1116293"/>
                        <a:pt x="1110094" y="996123"/>
                        <a:pt x="1141491" y="842691"/>
                      </a:cubicBezTo>
                      <a:close/>
                      <a:moveTo>
                        <a:pt x="0" y="815938"/>
                      </a:moveTo>
                      <a:lnTo>
                        <a:pt x="384810" y="815938"/>
                      </a:lnTo>
                      <a:lnTo>
                        <a:pt x="387507" y="842691"/>
                      </a:lnTo>
                      <a:cubicBezTo>
                        <a:pt x="418904" y="996123"/>
                        <a:pt x="541616" y="1116293"/>
                        <a:pt x="696381" y="1143938"/>
                      </a:cubicBezTo>
                      <a:lnTo>
                        <a:pt x="713699" y="1145466"/>
                      </a:lnTo>
                      <a:lnTo>
                        <a:pt x="713699" y="1530276"/>
                      </a:lnTo>
                      <a:lnTo>
                        <a:pt x="628264" y="1522737"/>
                      </a:lnTo>
                      <a:cubicBezTo>
                        <a:pt x="318733" y="1467447"/>
                        <a:pt x="73309" y="1227108"/>
                        <a:pt x="10515" y="920243"/>
                      </a:cubicBezTo>
                      <a:close/>
                      <a:moveTo>
                        <a:pt x="815299" y="0"/>
                      </a:moveTo>
                      <a:lnTo>
                        <a:pt x="900734" y="7539"/>
                      </a:lnTo>
                      <a:cubicBezTo>
                        <a:pt x="1210265" y="62829"/>
                        <a:pt x="1455690" y="303168"/>
                        <a:pt x="1518483" y="610033"/>
                      </a:cubicBezTo>
                      <a:lnTo>
                        <a:pt x="1528998" y="714338"/>
                      </a:lnTo>
                      <a:lnTo>
                        <a:pt x="1144188" y="714338"/>
                      </a:lnTo>
                      <a:lnTo>
                        <a:pt x="1141491" y="687585"/>
                      </a:lnTo>
                      <a:cubicBezTo>
                        <a:pt x="1110094" y="534153"/>
                        <a:pt x="987382" y="413983"/>
                        <a:pt x="832617" y="386338"/>
                      </a:cubicBezTo>
                      <a:lnTo>
                        <a:pt x="815299" y="384810"/>
                      </a:lnTo>
                      <a:close/>
                      <a:moveTo>
                        <a:pt x="713699" y="0"/>
                      </a:moveTo>
                      <a:lnTo>
                        <a:pt x="713699" y="384810"/>
                      </a:lnTo>
                      <a:lnTo>
                        <a:pt x="696381" y="386338"/>
                      </a:lnTo>
                      <a:cubicBezTo>
                        <a:pt x="541616" y="413983"/>
                        <a:pt x="418904" y="534153"/>
                        <a:pt x="387507" y="687585"/>
                      </a:cubicBezTo>
                      <a:lnTo>
                        <a:pt x="384810" y="714338"/>
                      </a:lnTo>
                      <a:lnTo>
                        <a:pt x="0" y="714338"/>
                      </a:lnTo>
                      <a:lnTo>
                        <a:pt x="10515" y="610033"/>
                      </a:lnTo>
                      <a:cubicBezTo>
                        <a:pt x="73309" y="303168"/>
                        <a:pt x="318733" y="62829"/>
                        <a:pt x="628264" y="75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Freeform 122">
                  <a:extLst>
                    <a:ext uri="{FF2B5EF4-FFF2-40B4-BE49-F238E27FC236}">
                      <a16:creationId xmlns:a16="http://schemas.microsoft.com/office/drawing/2014/main" xmlns="" id="{1DC77341-BE69-4DFA-BDC9-652A33CA44CB}"/>
                    </a:ext>
                  </a:extLst>
                </p:cNvPr>
                <p:cNvSpPr/>
                <p:nvPr/>
              </p:nvSpPr>
              <p:spPr>
                <a:xfrm>
                  <a:off x="-2336165" y="2018030"/>
                  <a:ext cx="2782570" cy="2782570"/>
                </a:xfrm>
                <a:custGeom>
                  <a:avLst/>
                  <a:gdLst>
                    <a:gd name="connsiteX0" fmla="*/ 1299845 w 2782570"/>
                    <a:gd name="connsiteY0" fmla="*/ 423680 h 2782570"/>
                    <a:gd name="connsiteX1" fmla="*/ 1291881 w 2782570"/>
                    <a:gd name="connsiteY1" fmla="*/ 424082 h 2782570"/>
                    <a:gd name="connsiteX2" fmla="*/ 424081 w 2782570"/>
                    <a:gd name="connsiteY2" fmla="*/ 1291881 h 2782570"/>
                    <a:gd name="connsiteX3" fmla="*/ 423679 w 2782570"/>
                    <a:gd name="connsiteY3" fmla="*/ 1299845 h 2782570"/>
                    <a:gd name="connsiteX4" fmla="*/ 472439 w 2782570"/>
                    <a:gd name="connsiteY4" fmla="*/ 1299845 h 2782570"/>
                    <a:gd name="connsiteX5" fmla="*/ 502920 w 2782570"/>
                    <a:gd name="connsiteY5" fmla="*/ 1330326 h 2782570"/>
                    <a:gd name="connsiteX6" fmla="*/ 502920 w 2782570"/>
                    <a:gd name="connsiteY6" fmla="*/ 1452244 h 2782570"/>
                    <a:gd name="connsiteX7" fmla="*/ 472439 w 2782570"/>
                    <a:gd name="connsiteY7" fmla="*/ 1482725 h 2782570"/>
                    <a:gd name="connsiteX8" fmla="*/ 423679 w 2782570"/>
                    <a:gd name="connsiteY8" fmla="*/ 1482725 h 2782570"/>
                    <a:gd name="connsiteX9" fmla="*/ 424081 w 2782570"/>
                    <a:gd name="connsiteY9" fmla="*/ 1490689 h 2782570"/>
                    <a:gd name="connsiteX10" fmla="*/ 1291881 w 2782570"/>
                    <a:gd name="connsiteY10" fmla="*/ 2358489 h 2782570"/>
                    <a:gd name="connsiteX11" fmla="*/ 1299845 w 2782570"/>
                    <a:gd name="connsiteY11" fmla="*/ 2358891 h 2782570"/>
                    <a:gd name="connsiteX12" fmla="*/ 1299845 w 2782570"/>
                    <a:gd name="connsiteY12" fmla="*/ 2310131 h 2782570"/>
                    <a:gd name="connsiteX13" fmla="*/ 1330326 w 2782570"/>
                    <a:gd name="connsiteY13" fmla="*/ 2279650 h 2782570"/>
                    <a:gd name="connsiteX14" fmla="*/ 1452244 w 2782570"/>
                    <a:gd name="connsiteY14" fmla="*/ 2279650 h 2782570"/>
                    <a:gd name="connsiteX15" fmla="*/ 1482725 w 2782570"/>
                    <a:gd name="connsiteY15" fmla="*/ 2310131 h 2782570"/>
                    <a:gd name="connsiteX16" fmla="*/ 1482725 w 2782570"/>
                    <a:gd name="connsiteY16" fmla="*/ 2358891 h 2782570"/>
                    <a:gd name="connsiteX17" fmla="*/ 1490689 w 2782570"/>
                    <a:gd name="connsiteY17" fmla="*/ 2358489 h 2782570"/>
                    <a:gd name="connsiteX18" fmla="*/ 2358489 w 2782570"/>
                    <a:gd name="connsiteY18" fmla="*/ 1490689 h 2782570"/>
                    <a:gd name="connsiteX19" fmla="*/ 2358891 w 2782570"/>
                    <a:gd name="connsiteY19" fmla="*/ 1482725 h 2782570"/>
                    <a:gd name="connsiteX20" fmla="*/ 2310131 w 2782570"/>
                    <a:gd name="connsiteY20" fmla="*/ 1482725 h 2782570"/>
                    <a:gd name="connsiteX21" fmla="*/ 2279650 w 2782570"/>
                    <a:gd name="connsiteY21" fmla="*/ 1452244 h 2782570"/>
                    <a:gd name="connsiteX22" fmla="*/ 2279650 w 2782570"/>
                    <a:gd name="connsiteY22" fmla="*/ 1330326 h 2782570"/>
                    <a:gd name="connsiteX23" fmla="*/ 2310131 w 2782570"/>
                    <a:gd name="connsiteY23" fmla="*/ 1299845 h 2782570"/>
                    <a:gd name="connsiteX24" fmla="*/ 2358891 w 2782570"/>
                    <a:gd name="connsiteY24" fmla="*/ 1299845 h 2782570"/>
                    <a:gd name="connsiteX25" fmla="*/ 2358489 w 2782570"/>
                    <a:gd name="connsiteY25" fmla="*/ 1291881 h 2782570"/>
                    <a:gd name="connsiteX26" fmla="*/ 1490689 w 2782570"/>
                    <a:gd name="connsiteY26" fmla="*/ 424082 h 2782570"/>
                    <a:gd name="connsiteX27" fmla="*/ 1482725 w 2782570"/>
                    <a:gd name="connsiteY27" fmla="*/ 423680 h 2782570"/>
                    <a:gd name="connsiteX28" fmla="*/ 1482725 w 2782570"/>
                    <a:gd name="connsiteY28" fmla="*/ 472439 h 2782570"/>
                    <a:gd name="connsiteX29" fmla="*/ 1452244 w 2782570"/>
                    <a:gd name="connsiteY29" fmla="*/ 502920 h 2782570"/>
                    <a:gd name="connsiteX30" fmla="*/ 1330326 w 2782570"/>
                    <a:gd name="connsiteY30" fmla="*/ 502920 h 2782570"/>
                    <a:gd name="connsiteX31" fmla="*/ 1299845 w 2782570"/>
                    <a:gd name="connsiteY31" fmla="*/ 472439 h 2782570"/>
                    <a:gd name="connsiteX32" fmla="*/ 1330326 w 2782570"/>
                    <a:gd name="connsiteY32" fmla="*/ 0 h 2782570"/>
                    <a:gd name="connsiteX33" fmla="*/ 1452244 w 2782570"/>
                    <a:gd name="connsiteY33" fmla="*/ 0 h 2782570"/>
                    <a:gd name="connsiteX34" fmla="*/ 1482725 w 2782570"/>
                    <a:gd name="connsiteY34" fmla="*/ 30481 h 2782570"/>
                    <a:gd name="connsiteX35" fmla="*/ 1482725 w 2782570"/>
                    <a:gd name="connsiteY35" fmla="*/ 326562 h 2782570"/>
                    <a:gd name="connsiteX36" fmla="*/ 1500619 w 2782570"/>
                    <a:gd name="connsiteY36" fmla="*/ 327466 h 2782570"/>
                    <a:gd name="connsiteX37" fmla="*/ 2455104 w 2782570"/>
                    <a:gd name="connsiteY37" fmla="*/ 1281951 h 2782570"/>
                    <a:gd name="connsiteX38" fmla="*/ 2456008 w 2782570"/>
                    <a:gd name="connsiteY38" fmla="*/ 1299845 h 2782570"/>
                    <a:gd name="connsiteX39" fmla="*/ 2752089 w 2782570"/>
                    <a:gd name="connsiteY39" fmla="*/ 1299845 h 2782570"/>
                    <a:gd name="connsiteX40" fmla="*/ 2782570 w 2782570"/>
                    <a:gd name="connsiteY40" fmla="*/ 1330326 h 2782570"/>
                    <a:gd name="connsiteX41" fmla="*/ 2782570 w 2782570"/>
                    <a:gd name="connsiteY41" fmla="*/ 1452244 h 2782570"/>
                    <a:gd name="connsiteX42" fmla="*/ 2752089 w 2782570"/>
                    <a:gd name="connsiteY42" fmla="*/ 1482725 h 2782570"/>
                    <a:gd name="connsiteX43" fmla="*/ 2456008 w 2782570"/>
                    <a:gd name="connsiteY43" fmla="*/ 1482725 h 2782570"/>
                    <a:gd name="connsiteX44" fmla="*/ 2455104 w 2782570"/>
                    <a:gd name="connsiteY44" fmla="*/ 1500619 h 2782570"/>
                    <a:gd name="connsiteX45" fmla="*/ 1500619 w 2782570"/>
                    <a:gd name="connsiteY45" fmla="*/ 2455104 h 2782570"/>
                    <a:gd name="connsiteX46" fmla="*/ 1482725 w 2782570"/>
                    <a:gd name="connsiteY46" fmla="*/ 2456008 h 2782570"/>
                    <a:gd name="connsiteX47" fmla="*/ 1482725 w 2782570"/>
                    <a:gd name="connsiteY47" fmla="*/ 2752089 h 2782570"/>
                    <a:gd name="connsiteX48" fmla="*/ 1452244 w 2782570"/>
                    <a:gd name="connsiteY48" fmla="*/ 2782570 h 2782570"/>
                    <a:gd name="connsiteX49" fmla="*/ 1330326 w 2782570"/>
                    <a:gd name="connsiteY49" fmla="*/ 2782570 h 2782570"/>
                    <a:gd name="connsiteX50" fmla="*/ 1299845 w 2782570"/>
                    <a:gd name="connsiteY50" fmla="*/ 2752089 h 2782570"/>
                    <a:gd name="connsiteX51" fmla="*/ 1299845 w 2782570"/>
                    <a:gd name="connsiteY51" fmla="*/ 2456008 h 2782570"/>
                    <a:gd name="connsiteX52" fmla="*/ 1281951 w 2782570"/>
                    <a:gd name="connsiteY52" fmla="*/ 2455104 h 2782570"/>
                    <a:gd name="connsiteX53" fmla="*/ 327466 w 2782570"/>
                    <a:gd name="connsiteY53" fmla="*/ 1500619 h 2782570"/>
                    <a:gd name="connsiteX54" fmla="*/ 326562 w 2782570"/>
                    <a:gd name="connsiteY54" fmla="*/ 1482725 h 2782570"/>
                    <a:gd name="connsiteX55" fmla="*/ 30481 w 2782570"/>
                    <a:gd name="connsiteY55" fmla="*/ 1482725 h 2782570"/>
                    <a:gd name="connsiteX56" fmla="*/ 0 w 2782570"/>
                    <a:gd name="connsiteY56" fmla="*/ 1452244 h 2782570"/>
                    <a:gd name="connsiteX57" fmla="*/ 0 w 2782570"/>
                    <a:gd name="connsiteY57" fmla="*/ 1330326 h 2782570"/>
                    <a:gd name="connsiteX58" fmla="*/ 30481 w 2782570"/>
                    <a:gd name="connsiteY58" fmla="*/ 1299845 h 2782570"/>
                    <a:gd name="connsiteX59" fmla="*/ 326562 w 2782570"/>
                    <a:gd name="connsiteY59" fmla="*/ 1299845 h 2782570"/>
                    <a:gd name="connsiteX60" fmla="*/ 327466 w 2782570"/>
                    <a:gd name="connsiteY60" fmla="*/ 1281951 h 2782570"/>
                    <a:gd name="connsiteX61" fmla="*/ 1281951 w 2782570"/>
                    <a:gd name="connsiteY61" fmla="*/ 327466 h 2782570"/>
                    <a:gd name="connsiteX62" fmla="*/ 1299845 w 2782570"/>
                    <a:gd name="connsiteY62" fmla="*/ 326562 h 2782570"/>
                    <a:gd name="connsiteX63" fmla="*/ 1299845 w 2782570"/>
                    <a:gd name="connsiteY63" fmla="*/ 30481 h 2782570"/>
                    <a:gd name="connsiteX64" fmla="*/ 1330326 w 2782570"/>
                    <a:gd name="connsiteY64" fmla="*/ 0 h 2782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2782570" h="2782570">
                      <a:moveTo>
                        <a:pt x="1299845" y="423680"/>
                      </a:moveTo>
                      <a:lnTo>
                        <a:pt x="1291881" y="424082"/>
                      </a:lnTo>
                      <a:cubicBezTo>
                        <a:pt x="834315" y="470550"/>
                        <a:pt x="470550" y="834315"/>
                        <a:pt x="424081" y="1291881"/>
                      </a:cubicBezTo>
                      <a:lnTo>
                        <a:pt x="423679" y="1299845"/>
                      </a:lnTo>
                      <a:lnTo>
                        <a:pt x="472439" y="1299845"/>
                      </a:lnTo>
                      <a:cubicBezTo>
                        <a:pt x="489273" y="1299845"/>
                        <a:pt x="502920" y="1313492"/>
                        <a:pt x="502920" y="1330326"/>
                      </a:cubicBezTo>
                      <a:lnTo>
                        <a:pt x="502920" y="1452244"/>
                      </a:lnTo>
                      <a:cubicBezTo>
                        <a:pt x="502920" y="1469078"/>
                        <a:pt x="489273" y="1482725"/>
                        <a:pt x="472439" y="1482725"/>
                      </a:cubicBezTo>
                      <a:lnTo>
                        <a:pt x="423679" y="1482725"/>
                      </a:lnTo>
                      <a:lnTo>
                        <a:pt x="424081" y="1490689"/>
                      </a:lnTo>
                      <a:cubicBezTo>
                        <a:pt x="470550" y="1948255"/>
                        <a:pt x="834315" y="2312020"/>
                        <a:pt x="1291881" y="2358489"/>
                      </a:cubicBezTo>
                      <a:lnTo>
                        <a:pt x="1299845" y="2358891"/>
                      </a:lnTo>
                      <a:lnTo>
                        <a:pt x="1299845" y="2310131"/>
                      </a:lnTo>
                      <a:cubicBezTo>
                        <a:pt x="1299845" y="2293297"/>
                        <a:pt x="1313492" y="2279650"/>
                        <a:pt x="1330326" y="2279650"/>
                      </a:cubicBezTo>
                      <a:lnTo>
                        <a:pt x="1452244" y="2279650"/>
                      </a:lnTo>
                      <a:cubicBezTo>
                        <a:pt x="1469078" y="2279650"/>
                        <a:pt x="1482725" y="2293297"/>
                        <a:pt x="1482725" y="2310131"/>
                      </a:cubicBezTo>
                      <a:lnTo>
                        <a:pt x="1482725" y="2358891"/>
                      </a:lnTo>
                      <a:lnTo>
                        <a:pt x="1490689" y="2358489"/>
                      </a:lnTo>
                      <a:cubicBezTo>
                        <a:pt x="1948255" y="2312020"/>
                        <a:pt x="2312020" y="1948255"/>
                        <a:pt x="2358489" y="1490689"/>
                      </a:cubicBezTo>
                      <a:lnTo>
                        <a:pt x="2358891" y="1482725"/>
                      </a:lnTo>
                      <a:lnTo>
                        <a:pt x="2310131" y="1482725"/>
                      </a:lnTo>
                      <a:cubicBezTo>
                        <a:pt x="2293297" y="1482725"/>
                        <a:pt x="2279650" y="1469078"/>
                        <a:pt x="2279650" y="1452244"/>
                      </a:cubicBezTo>
                      <a:lnTo>
                        <a:pt x="2279650" y="1330326"/>
                      </a:lnTo>
                      <a:cubicBezTo>
                        <a:pt x="2279650" y="1313492"/>
                        <a:pt x="2293297" y="1299845"/>
                        <a:pt x="2310131" y="1299845"/>
                      </a:cubicBezTo>
                      <a:lnTo>
                        <a:pt x="2358891" y="1299845"/>
                      </a:lnTo>
                      <a:lnTo>
                        <a:pt x="2358489" y="1291881"/>
                      </a:lnTo>
                      <a:cubicBezTo>
                        <a:pt x="2312020" y="834315"/>
                        <a:pt x="1948255" y="470550"/>
                        <a:pt x="1490689" y="424082"/>
                      </a:cubicBezTo>
                      <a:lnTo>
                        <a:pt x="1482725" y="423680"/>
                      </a:lnTo>
                      <a:lnTo>
                        <a:pt x="1482725" y="472439"/>
                      </a:lnTo>
                      <a:cubicBezTo>
                        <a:pt x="1482725" y="489273"/>
                        <a:pt x="1469078" y="502920"/>
                        <a:pt x="1452244" y="502920"/>
                      </a:cubicBezTo>
                      <a:lnTo>
                        <a:pt x="1330326" y="502920"/>
                      </a:lnTo>
                      <a:cubicBezTo>
                        <a:pt x="1313492" y="502920"/>
                        <a:pt x="1299845" y="489273"/>
                        <a:pt x="1299845" y="472439"/>
                      </a:cubicBezTo>
                      <a:close/>
                      <a:moveTo>
                        <a:pt x="1330326" y="0"/>
                      </a:moveTo>
                      <a:lnTo>
                        <a:pt x="1452244" y="0"/>
                      </a:lnTo>
                      <a:cubicBezTo>
                        <a:pt x="1469078" y="0"/>
                        <a:pt x="1482725" y="13647"/>
                        <a:pt x="1482725" y="30481"/>
                      </a:cubicBezTo>
                      <a:lnTo>
                        <a:pt x="1482725" y="326562"/>
                      </a:lnTo>
                      <a:lnTo>
                        <a:pt x="1500619" y="327466"/>
                      </a:lnTo>
                      <a:cubicBezTo>
                        <a:pt x="2003892" y="378576"/>
                        <a:pt x="2403994" y="778678"/>
                        <a:pt x="2455104" y="1281951"/>
                      </a:cubicBezTo>
                      <a:lnTo>
                        <a:pt x="2456008" y="1299845"/>
                      </a:lnTo>
                      <a:lnTo>
                        <a:pt x="2752089" y="1299845"/>
                      </a:lnTo>
                      <a:cubicBezTo>
                        <a:pt x="2768923" y="1299845"/>
                        <a:pt x="2782570" y="1313492"/>
                        <a:pt x="2782570" y="1330326"/>
                      </a:cubicBezTo>
                      <a:lnTo>
                        <a:pt x="2782570" y="1452244"/>
                      </a:lnTo>
                      <a:cubicBezTo>
                        <a:pt x="2782570" y="1469078"/>
                        <a:pt x="2768923" y="1482725"/>
                        <a:pt x="2752089" y="1482725"/>
                      </a:cubicBezTo>
                      <a:lnTo>
                        <a:pt x="2456008" y="1482725"/>
                      </a:lnTo>
                      <a:lnTo>
                        <a:pt x="2455104" y="1500619"/>
                      </a:lnTo>
                      <a:cubicBezTo>
                        <a:pt x="2403994" y="2003892"/>
                        <a:pt x="2003892" y="2403994"/>
                        <a:pt x="1500619" y="2455104"/>
                      </a:cubicBezTo>
                      <a:lnTo>
                        <a:pt x="1482725" y="2456008"/>
                      </a:lnTo>
                      <a:lnTo>
                        <a:pt x="1482725" y="2752089"/>
                      </a:lnTo>
                      <a:cubicBezTo>
                        <a:pt x="1482725" y="2768923"/>
                        <a:pt x="1469078" y="2782570"/>
                        <a:pt x="1452244" y="2782570"/>
                      </a:cubicBezTo>
                      <a:lnTo>
                        <a:pt x="1330326" y="2782570"/>
                      </a:lnTo>
                      <a:cubicBezTo>
                        <a:pt x="1313492" y="2782570"/>
                        <a:pt x="1299845" y="2768923"/>
                        <a:pt x="1299845" y="2752089"/>
                      </a:cubicBezTo>
                      <a:lnTo>
                        <a:pt x="1299845" y="2456008"/>
                      </a:lnTo>
                      <a:lnTo>
                        <a:pt x="1281951" y="2455104"/>
                      </a:lnTo>
                      <a:cubicBezTo>
                        <a:pt x="778678" y="2403994"/>
                        <a:pt x="378576" y="2003892"/>
                        <a:pt x="327466" y="1500619"/>
                      </a:cubicBezTo>
                      <a:lnTo>
                        <a:pt x="326562" y="1482725"/>
                      </a:lnTo>
                      <a:lnTo>
                        <a:pt x="30481" y="1482725"/>
                      </a:lnTo>
                      <a:cubicBezTo>
                        <a:pt x="13647" y="1482725"/>
                        <a:pt x="0" y="1469078"/>
                        <a:pt x="0" y="1452244"/>
                      </a:cubicBezTo>
                      <a:lnTo>
                        <a:pt x="0" y="1330326"/>
                      </a:lnTo>
                      <a:cubicBezTo>
                        <a:pt x="0" y="1313492"/>
                        <a:pt x="13647" y="1299845"/>
                        <a:pt x="30481" y="1299845"/>
                      </a:cubicBezTo>
                      <a:lnTo>
                        <a:pt x="326562" y="1299845"/>
                      </a:lnTo>
                      <a:lnTo>
                        <a:pt x="327466" y="1281951"/>
                      </a:lnTo>
                      <a:cubicBezTo>
                        <a:pt x="378576" y="778678"/>
                        <a:pt x="778678" y="378576"/>
                        <a:pt x="1281951" y="327466"/>
                      </a:cubicBezTo>
                      <a:lnTo>
                        <a:pt x="1299845" y="326562"/>
                      </a:lnTo>
                      <a:lnTo>
                        <a:pt x="1299845" y="30481"/>
                      </a:lnTo>
                      <a:cubicBezTo>
                        <a:pt x="1299845" y="13647"/>
                        <a:pt x="1313492" y="0"/>
                        <a:pt x="13303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14" name="Freeform 47">
                <a:extLst>
                  <a:ext uri="{FF2B5EF4-FFF2-40B4-BE49-F238E27FC236}">
                    <a16:creationId xmlns:a16="http://schemas.microsoft.com/office/drawing/2014/main" xmlns="" id="{DB0C9AE8-4AC5-4338-AAA2-A48B3DED3A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9404" y="2449176"/>
                <a:ext cx="328536" cy="220120"/>
              </a:xfrm>
              <a:custGeom>
                <a:avLst/>
                <a:gdLst>
                  <a:gd name="T0" fmla="*/ 605 w 1260"/>
                  <a:gd name="T1" fmla="*/ 383 h 846"/>
                  <a:gd name="T2" fmla="*/ 605 w 1260"/>
                  <a:gd name="T3" fmla="*/ 227 h 846"/>
                  <a:gd name="T4" fmla="*/ 581 w 1260"/>
                  <a:gd name="T5" fmla="*/ 200 h 846"/>
                  <a:gd name="T6" fmla="*/ 551 w 1260"/>
                  <a:gd name="T7" fmla="*/ 225 h 846"/>
                  <a:gd name="T8" fmla="*/ 269 w 1260"/>
                  <a:gd name="T9" fmla="*/ 350 h 846"/>
                  <a:gd name="T10" fmla="*/ 269 w 1260"/>
                  <a:gd name="T11" fmla="*/ 325 h 846"/>
                  <a:gd name="T12" fmla="*/ 100 w 1260"/>
                  <a:gd name="T13" fmla="*/ 325 h 846"/>
                  <a:gd name="T14" fmla="*/ 38 w 1260"/>
                  <a:gd name="T15" fmla="*/ 386 h 846"/>
                  <a:gd name="T16" fmla="*/ 38 w 1260"/>
                  <a:gd name="T17" fmla="*/ 412 h 846"/>
                  <a:gd name="T18" fmla="*/ 20 w 1260"/>
                  <a:gd name="T19" fmla="*/ 412 h 846"/>
                  <a:gd name="T20" fmla="*/ 0 w 1260"/>
                  <a:gd name="T21" fmla="*/ 432 h 846"/>
                  <a:gd name="T22" fmla="*/ 0 w 1260"/>
                  <a:gd name="T23" fmla="*/ 508 h 846"/>
                  <a:gd name="T24" fmla="*/ 20 w 1260"/>
                  <a:gd name="T25" fmla="*/ 528 h 846"/>
                  <a:gd name="T26" fmla="*/ 39 w 1260"/>
                  <a:gd name="T27" fmla="*/ 528 h 846"/>
                  <a:gd name="T28" fmla="*/ 39 w 1260"/>
                  <a:gd name="T29" fmla="*/ 552 h 846"/>
                  <a:gd name="T30" fmla="*/ 100 w 1260"/>
                  <a:gd name="T31" fmla="*/ 613 h 846"/>
                  <a:gd name="T32" fmla="*/ 115 w 1260"/>
                  <a:gd name="T33" fmla="*/ 613 h 846"/>
                  <a:gd name="T34" fmla="*/ 185 w 1260"/>
                  <a:gd name="T35" fmla="*/ 846 h 846"/>
                  <a:gd name="T36" fmla="*/ 195 w 1260"/>
                  <a:gd name="T37" fmla="*/ 843 h 846"/>
                  <a:gd name="T38" fmla="*/ 230 w 1260"/>
                  <a:gd name="T39" fmla="*/ 835 h 846"/>
                  <a:gd name="T40" fmla="*/ 240 w 1260"/>
                  <a:gd name="T41" fmla="*/ 832 h 846"/>
                  <a:gd name="T42" fmla="*/ 211 w 1260"/>
                  <a:gd name="T43" fmla="*/ 613 h 846"/>
                  <a:gd name="T44" fmla="*/ 267 w 1260"/>
                  <a:gd name="T45" fmla="*/ 613 h 846"/>
                  <a:gd name="T46" fmla="*/ 267 w 1260"/>
                  <a:gd name="T47" fmla="*/ 588 h 846"/>
                  <a:gd name="T48" fmla="*/ 550 w 1260"/>
                  <a:gd name="T49" fmla="*/ 713 h 846"/>
                  <a:gd name="T50" fmla="*/ 580 w 1260"/>
                  <a:gd name="T51" fmla="*/ 738 h 846"/>
                  <a:gd name="T52" fmla="*/ 604 w 1260"/>
                  <a:gd name="T53" fmla="*/ 711 h 846"/>
                  <a:gd name="T54" fmla="*/ 604 w 1260"/>
                  <a:gd name="T55" fmla="*/ 553 h 846"/>
                  <a:gd name="T56" fmla="*/ 662 w 1260"/>
                  <a:gd name="T57" fmla="*/ 468 h 846"/>
                  <a:gd name="T58" fmla="*/ 605 w 1260"/>
                  <a:gd name="T59" fmla="*/ 383 h 846"/>
                  <a:gd name="T60" fmla="*/ 205 w 1260"/>
                  <a:gd name="T61" fmla="*/ 550 h 846"/>
                  <a:gd name="T62" fmla="*/ 102 w 1260"/>
                  <a:gd name="T63" fmla="*/ 550 h 846"/>
                  <a:gd name="T64" fmla="*/ 102 w 1260"/>
                  <a:gd name="T65" fmla="*/ 388 h 846"/>
                  <a:gd name="T66" fmla="*/ 204 w 1260"/>
                  <a:gd name="T67" fmla="*/ 388 h 846"/>
                  <a:gd name="T68" fmla="*/ 204 w 1260"/>
                  <a:gd name="T69" fmla="*/ 550 h 846"/>
                  <a:gd name="T70" fmla="*/ 205 w 1260"/>
                  <a:gd name="T71" fmla="*/ 550 h 846"/>
                  <a:gd name="T72" fmla="*/ 691 w 1260"/>
                  <a:gd name="T73" fmla="*/ 558 h 846"/>
                  <a:gd name="T74" fmla="*/ 695 w 1260"/>
                  <a:gd name="T75" fmla="*/ 578 h 846"/>
                  <a:gd name="T76" fmla="*/ 814 w 1260"/>
                  <a:gd name="T77" fmla="*/ 546 h 846"/>
                  <a:gd name="T78" fmla="*/ 814 w 1260"/>
                  <a:gd name="T79" fmla="*/ 546 h 846"/>
                  <a:gd name="T80" fmla="*/ 1151 w 1260"/>
                  <a:gd name="T81" fmla="*/ 502 h 846"/>
                  <a:gd name="T82" fmla="*/ 1151 w 1260"/>
                  <a:gd name="T83" fmla="*/ 108 h 846"/>
                  <a:gd name="T84" fmla="*/ 757 w 1260"/>
                  <a:gd name="T85" fmla="*/ 108 h 846"/>
                  <a:gd name="T86" fmla="*/ 746 w 1260"/>
                  <a:gd name="T87" fmla="*/ 490 h 846"/>
                  <a:gd name="T88" fmla="*/ 749 w 1260"/>
                  <a:gd name="T89" fmla="*/ 492 h 846"/>
                  <a:gd name="T90" fmla="*/ 691 w 1260"/>
                  <a:gd name="T91" fmla="*/ 558 h 846"/>
                  <a:gd name="T92" fmla="*/ 891 w 1260"/>
                  <a:gd name="T93" fmla="*/ 275 h 846"/>
                  <a:gd name="T94" fmla="*/ 929 w 1260"/>
                  <a:gd name="T95" fmla="*/ 312 h 846"/>
                  <a:gd name="T96" fmla="*/ 1017 w 1260"/>
                  <a:gd name="T97" fmla="*/ 223 h 846"/>
                  <a:gd name="T98" fmla="*/ 1056 w 1260"/>
                  <a:gd name="T99" fmla="*/ 262 h 846"/>
                  <a:gd name="T100" fmla="*/ 967 w 1260"/>
                  <a:gd name="T101" fmla="*/ 351 h 846"/>
                  <a:gd name="T102" fmla="*/ 929 w 1260"/>
                  <a:gd name="T103" fmla="*/ 390 h 846"/>
                  <a:gd name="T104" fmla="*/ 890 w 1260"/>
                  <a:gd name="T105" fmla="*/ 351 h 846"/>
                  <a:gd name="T106" fmla="*/ 852 w 1260"/>
                  <a:gd name="T107" fmla="*/ 313 h 846"/>
                  <a:gd name="T108" fmla="*/ 891 w 1260"/>
                  <a:gd name="T109" fmla="*/ 275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60" h="846">
                    <a:moveTo>
                      <a:pt x="605" y="383"/>
                    </a:moveTo>
                    <a:lnTo>
                      <a:pt x="605" y="227"/>
                    </a:lnTo>
                    <a:cubicBezTo>
                      <a:pt x="605" y="213"/>
                      <a:pt x="595" y="201"/>
                      <a:pt x="581" y="200"/>
                    </a:cubicBezTo>
                    <a:cubicBezTo>
                      <a:pt x="565" y="198"/>
                      <a:pt x="552" y="210"/>
                      <a:pt x="551" y="225"/>
                    </a:cubicBezTo>
                    <a:cubicBezTo>
                      <a:pt x="466" y="306"/>
                      <a:pt x="342" y="337"/>
                      <a:pt x="269" y="350"/>
                    </a:cubicBezTo>
                    <a:lnTo>
                      <a:pt x="269" y="325"/>
                    </a:lnTo>
                    <a:lnTo>
                      <a:pt x="100" y="325"/>
                    </a:lnTo>
                    <a:cubicBezTo>
                      <a:pt x="66" y="325"/>
                      <a:pt x="38" y="352"/>
                      <a:pt x="38" y="386"/>
                    </a:cubicBezTo>
                    <a:lnTo>
                      <a:pt x="38" y="412"/>
                    </a:lnTo>
                    <a:lnTo>
                      <a:pt x="20" y="412"/>
                    </a:lnTo>
                    <a:cubicBezTo>
                      <a:pt x="9" y="412"/>
                      <a:pt x="0" y="421"/>
                      <a:pt x="0" y="432"/>
                    </a:cubicBezTo>
                    <a:lnTo>
                      <a:pt x="0" y="508"/>
                    </a:lnTo>
                    <a:cubicBezTo>
                      <a:pt x="0" y="520"/>
                      <a:pt x="8" y="528"/>
                      <a:pt x="20" y="528"/>
                    </a:cubicBezTo>
                    <a:lnTo>
                      <a:pt x="39" y="528"/>
                    </a:lnTo>
                    <a:lnTo>
                      <a:pt x="39" y="552"/>
                    </a:lnTo>
                    <a:cubicBezTo>
                      <a:pt x="39" y="586"/>
                      <a:pt x="66" y="613"/>
                      <a:pt x="100" y="613"/>
                    </a:cubicBezTo>
                    <a:lnTo>
                      <a:pt x="115" y="613"/>
                    </a:lnTo>
                    <a:lnTo>
                      <a:pt x="185" y="846"/>
                    </a:lnTo>
                    <a:lnTo>
                      <a:pt x="195" y="843"/>
                    </a:lnTo>
                    <a:lnTo>
                      <a:pt x="230" y="835"/>
                    </a:lnTo>
                    <a:lnTo>
                      <a:pt x="240" y="832"/>
                    </a:lnTo>
                    <a:lnTo>
                      <a:pt x="211" y="613"/>
                    </a:lnTo>
                    <a:lnTo>
                      <a:pt x="267" y="613"/>
                    </a:lnTo>
                    <a:lnTo>
                      <a:pt x="267" y="588"/>
                    </a:lnTo>
                    <a:cubicBezTo>
                      <a:pt x="341" y="601"/>
                      <a:pt x="463" y="632"/>
                      <a:pt x="550" y="713"/>
                    </a:cubicBezTo>
                    <a:cubicBezTo>
                      <a:pt x="551" y="728"/>
                      <a:pt x="564" y="741"/>
                      <a:pt x="580" y="738"/>
                    </a:cubicBezTo>
                    <a:cubicBezTo>
                      <a:pt x="594" y="737"/>
                      <a:pt x="604" y="725"/>
                      <a:pt x="604" y="711"/>
                    </a:cubicBezTo>
                    <a:lnTo>
                      <a:pt x="604" y="553"/>
                    </a:lnTo>
                    <a:cubicBezTo>
                      <a:pt x="639" y="541"/>
                      <a:pt x="662" y="507"/>
                      <a:pt x="662" y="468"/>
                    </a:cubicBezTo>
                    <a:cubicBezTo>
                      <a:pt x="664" y="430"/>
                      <a:pt x="640" y="396"/>
                      <a:pt x="605" y="383"/>
                    </a:cubicBezTo>
                    <a:close/>
                    <a:moveTo>
                      <a:pt x="205" y="550"/>
                    </a:moveTo>
                    <a:lnTo>
                      <a:pt x="102" y="550"/>
                    </a:lnTo>
                    <a:lnTo>
                      <a:pt x="102" y="388"/>
                    </a:lnTo>
                    <a:lnTo>
                      <a:pt x="204" y="388"/>
                    </a:lnTo>
                    <a:lnTo>
                      <a:pt x="204" y="550"/>
                    </a:lnTo>
                    <a:lnTo>
                      <a:pt x="205" y="550"/>
                    </a:lnTo>
                    <a:close/>
                    <a:moveTo>
                      <a:pt x="691" y="558"/>
                    </a:moveTo>
                    <a:cubicBezTo>
                      <a:pt x="681" y="563"/>
                      <a:pt x="684" y="577"/>
                      <a:pt x="695" y="578"/>
                    </a:cubicBezTo>
                    <a:cubicBezTo>
                      <a:pt x="726" y="583"/>
                      <a:pt x="771" y="578"/>
                      <a:pt x="814" y="546"/>
                    </a:cubicBezTo>
                    <a:lnTo>
                      <a:pt x="814" y="546"/>
                    </a:lnTo>
                    <a:cubicBezTo>
                      <a:pt x="920" y="608"/>
                      <a:pt x="1060" y="595"/>
                      <a:pt x="1151" y="502"/>
                    </a:cubicBezTo>
                    <a:cubicBezTo>
                      <a:pt x="1260" y="393"/>
                      <a:pt x="1260" y="217"/>
                      <a:pt x="1151" y="108"/>
                    </a:cubicBezTo>
                    <a:cubicBezTo>
                      <a:pt x="1042" y="0"/>
                      <a:pt x="866" y="0"/>
                      <a:pt x="757" y="108"/>
                    </a:cubicBezTo>
                    <a:cubicBezTo>
                      <a:pt x="652" y="213"/>
                      <a:pt x="648" y="381"/>
                      <a:pt x="746" y="490"/>
                    </a:cubicBezTo>
                    <a:lnTo>
                      <a:pt x="749" y="492"/>
                    </a:lnTo>
                    <a:cubicBezTo>
                      <a:pt x="739" y="516"/>
                      <a:pt x="720" y="543"/>
                      <a:pt x="691" y="558"/>
                    </a:cubicBezTo>
                    <a:close/>
                    <a:moveTo>
                      <a:pt x="891" y="275"/>
                    </a:moveTo>
                    <a:lnTo>
                      <a:pt x="929" y="312"/>
                    </a:lnTo>
                    <a:lnTo>
                      <a:pt x="1017" y="223"/>
                    </a:lnTo>
                    <a:lnTo>
                      <a:pt x="1056" y="262"/>
                    </a:lnTo>
                    <a:lnTo>
                      <a:pt x="967" y="351"/>
                    </a:lnTo>
                    <a:lnTo>
                      <a:pt x="929" y="390"/>
                    </a:lnTo>
                    <a:lnTo>
                      <a:pt x="890" y="351"/>
                    </a:lnTo>
                    <a:lnTo>
                      <a:pt x="852" y="313"/>
                    </a:lnTo>
                    <a:lnTo>
                      <a:pt x="891" y="275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xmlns="" id="{B795CD9A-F077-41E1-BCC7-B26CCF17871A}"/>
                  </a:ext>
                </a:extLst>
              </p:cNvPr>
              <p:cNvGrpSpPr/>
              <p:nvPr/>
            </p:nvGrpSpPr>
            <p:grpSpPr>
              <a:xfrm>
                <a:off x="3042999" y="3006796"/>
                <a:ext cx="285430" cy="209744"/>
                <a:chOff x="3581401" y="858838"/>
                <a:chExt cx="4921250" cy="3616325"/>
              </a:xfrm>
              <a:solidFill>
                <a:schemeClr val="bg1"/>
              </a:solidFill>
            </p:grpSpPr>
            <p:sp>
              <p:nvSpPr>
                <p:cNvPr id="34" name="Freeform 91">
                  <a:extLst>
                    <a:ext uri="{FF2B5EF4-FFF2-40B4-BE49-F238E27FC236}">
                      <a16:creationId xmlns:a16="http://schemas.microsoft.com/office/drawing/2014/main" xmlns="" id="{EA2FA424-5AD1-4D48-85AC-E3BE877205E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81401" y="858838"/>
                  <a:ext cx="4921250" cy="3616325"/>
                </a:xfrm>
                <a:custGeom>
                  <a:avLst/>
                  <a:gdLst>
                    <a:gd name="T0" fmla="*/ 1150 w 1150"/>
                    <a:gd name="T1" fmla="*/ 114 h 847"/>
                    <a:gd name="T2" fmla="*/ 1150 w 1150"/>
                    <a:gd name="T3" fmla="*/ 114 h 847"/>
                    <a:gd name="T4" fmla="*/ 1150 w 1150"/>
                    <a:gd name="T5" fmla="*/ 13 h 847"/>
                    <a:gd name="T6" fmla="*/ 1138 w 1150"/>
                    <a:gd name="T7" fmla="*/ 0 h 847"/>
                    <a:gd name="T8" fmla="*/ 13 w 1150"/>
                    <a:gd name="T9" fmla="*/ 0 h 847"/>
                    <a:gd name="T10" fmla="*/ 0 w 1150"/>
                    <a:gd name="T11" fmla="*/ 13 h 847"/>
                    <a:gd name="T12" fmla="*/ 0 w 1150"/>
                    <a:gd name="T13" fmla="*/ 112 h 847"/>
                    <a:gd name="T14" fmla="*/ 0 w 1150"/>
                    <a:gd name="T15" fmla="*/ 114 h 847"/>
                    <a:gd name="T16" fmla="*/ 0 w 1150"/>
                    <a:gd name="T17" fmla="*/ 117 h 847"/>
                    <a:gd name="T18" fmla="*/ 0 w 1150"/>
                    <a:gd name="T19" fmla="*/ 834 h 847"/>
                    <a:gd name="T20" fmla="*/ 13 w 1150"/>
                    <a:gd name="T21" fmla="*/ 847 h 847"/>
                    <a:gd name="T22" fmla="*/ 1138 w 1150"/>
                    <a:gd name="T23" fmla="*/ 847 h 847"/>
                    <a:gd name="T24" fmla="*/ 1150 w 1150"/>
                    <a:gd name="T25" fmla="*/ 834 h 847"/>
                    <a:gd name="T26" fmla="*/ 1150 w 1150"/>
                    <a:gd name="T27" fmla="*/ 114 h 847"/>
                    <a:gd name="T28" fmla="*/ 25 w 1150"/>
                    <a:gd name="T29" fmla="*/ 25 h 847"/>
                    <a:gd name="T30" fmla="*/ 1125 w 1150"/>
                    <a:gd name="T31" fmla="*/ 25 h 847"/>
                    <a:gd name="T32" fmla="*/ 1125 w 1150"/>
                    <a:gd name="T33" fmla="*/ 102 h 847"/>
                    <a:gd name="T34" fmla="*/ 25 w 1150"/>
                    <a:gd name="T35" fmla="*/ 102 h 847"/>
                    <a:gd name="T36" fmla="*/ 25 w 1150"/>
                    <a:gd name="T37" fmla="*/ 25 h 847"/>
                    <a:gd name="T38" fmla="*/ 1125 w 1150"/>
                    <a:gd name="T39" fmla="*/ 823 h 847"/>
                    <a:gd name="T40" fmla="*/ 25 w 1150"/>
                    <a:gd name="T41" fmla="*/ 823 h 847"/>
                    <a:gd name="T42" fmla="*/ 25 w 1150"/>
                    <a:gd name="T43" fmla="*/ 127 h 847"/>
                    <a:gd name="T44" fmla="*/ 1125 w 1150"/>
                    <a:gd name="T45" fmla="*/ 127 h 847"/>
                    <a:gd name="T46" fmla="*/ 1125 w 1150"/>
                    <a:gd name="T47" fmla="*/ 823 h 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150" h="847">
                      <a:moveTo>
                        <a:pt x="1150" y="114"/>
                      </a:moveTo>
                      <a:lnTo>
                        <a:pt x="1150" y="114"/>
                      </a:lnTo>
                      <a:lnTo>
                        <a:pt x="1150" y="13"/>
                      </a:lnTo>
                      <a:cubicBezTo>
                        <a:pt x="1150" y="5"/>
                        <a:pt x="1145" y="0"/>
                        <a:pt x="1138" y="0"/>
                      </a:cubicBezTo>
                      <a:lnTo>
                        <a:pt x="13" y="0"/>
                      </a:lnTo>
                      <a:cubicBezTo>
                        <a:pt x="5" y="0"/>
                        <a:pt x="0" y="5"/>
                        <a:pt x="0" y="13"/>
                      </a:cubicBezTo>
                      <a:lnTo>
                        <a:pt x="0" y="112"/>
                      </a:lnTo>
                      <a:lnTo>
                        <a:pt x="0" y="114"/>
                      </a:lnTo>
                      <a:lnTo>
                        <a:pt x="0" y="117"/>
                      </a:lnTo>
                      <a:lnTo>
                        <a:pt x="0" y="834"/>
                      </a:lnTo>
                      <a:cubicBezTo>
                        <a:pt x="0" y="842"/>
                        <a:pt x="5" y="847"/>
                        <a:pt x="13" y="847"/>
                      </a:cubicBezTo>
                      <a:lnTo>
                        <a:pt x="1138" y="847"/>
                      </a:lnTo>
                      <a:cubicBezTo>
                        <a:pt x="1145" y="847"/>
                        <a:pt x="1150" y="842"/>
                        <a:pt x="1150" y="834"/>
                      </a:cubicBezTo>
                      <a:lnTo>
                        <a:pt x="1150" y="114"/>
                      </a:lnTo>
                      <a:close/>
                      <a:moveTo>
                        <a:pt x="25" y="25"/>
                      </a:moveTo>
                      <a:lnTo>
                        <a:pt x="1125" y="25"/>
                      </a:lnTo>
                      <a:lnTo>
                        <a:pt x="1125" y="102"/>
                      </a:lnTo>
                      <a:lnTo>
                        <a:pt x="25" y="102"/>
                      </a:lnTo>
                      <a:lnTo>
                        <a:pt x="25" y="25"/>
                      </a:lnTo>
                      <a:close/>
                      <a:moveTo>
                        <a:pt x="1125" y="823"/>
                      </a:moveTo>
                      <a:lnTo>
                        <a:pt x="25" y="823"/>
                      </a:lnTo>
                      <a:lnTo>
                        <a:pt x="25" y="127"/>
                      </a:lnTo>
                      <a:lnTo>
                        <a:pt x="1125" y="127"/>
                      </a:lnTo>
                      <a:lnTo>
                        <a:pt x="1125" y="823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35" name="Freeform 95">
                  <a:extLst>
                    <a:ext uri="{FF2B5EF4-FFF2-40B4-BE49-F238E27FC236}">
                      <a16:creationId xmlns:a16="http://schemas.microsoft.com/office/drawing/2014/main" xmlns="" id="{6F815C36-3860-42DB-9CDF-4EE9FE426B3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11726" y="2046288"/>
                  <a:ext cx="2268538" cy="1584325"/>
                </a:xfrm>
                <a:custGeom>
                  <a:avLst/>
                  <a:gdLst>
                    <a:gd name="T0" fmla="*/ 2 w 530"/>
                    <a:gd name="T1" fmla="*/ 364 h 371"/>
                    <a:gd name="T2" fmla="*/ 3 w 530"/>
                    <a:gd name="T3" fmla="*/ 366 h 371"/>
                    <a:gd name="T4" fmla="*/ 4 w 530"/>
                    <a:gd name="T5" fmla="*/ 367 h 371"/>
                    <a:gd name="T6" fmla="*/ 4 w 530"/>
                    <a:gd name="T7" fmla="*/ 367 h 371"/>
                    <a:gd name="T8" fmla="*/ 8 w 530"/>
                    <a:gd name="T9" fmla="*/ 370 h 371"/>
                    <a:gd name="T10" fmla="*/ 13 w 530"/>
                    <a:gd name="T11" fmla="*/ 371 h 371"/>
                    <a:gd name="T12" fmla="*/ 518 w 530"/>
                    <a:gd name="T13" fmla="*/ 371 h 371"/>
                    <a:gd name="T14" fmla="*/ 523 w 530"/>
                    <a:gd name="T15" fmla="*/ 370 h 371"/>
                    <a:gd name="T16" fmla="*/ 525 w 530"/>
                    <a:gd name="T17" fmla="*/ 369 h 371"/>
                    <a:gd name="T18" fmla="*/ 527 w 530"/>
                    <a:gd name="T19" fmla="*/ 367 h 371"/>
                    <a:gd name="T20" fmla="*/ 527 w 530"/>
                    <a:gd name="T21" fmla="*/ 367 h 371"/>
                    <a:gd name="T22" fmla="*/ 529 w 530"/>
                    <a:gd name="T23" fmla="*/ 364 h 371"/>
                    <a:gd name="T24" fmla="*/ 530 w 530"/>
                    <a:gd name="T25" fmla="*/ 359 h 371"/>
                    <a:gd name="T26" fmla="*/ 530 w 530"/>
                    <a:gd name="T27" fmla="*/ 359 h 371"/>
                    <a:gd name="T28" fmla="*/ 530 w 530"/>
                    <a:gd name="T29" fmla="*/ 12 h 371"/>
                    <a:gd name="T30" fmla="*/ 530 w 530"/>
                    <a:gd name="T31" fmla="*/ 11 h 371"/>
                    <a:gd name="T32" fmla="*/ 530 w 530"/>
                    <a:gd name="T33" fmla="*/ 8 h 371"/>
                    <a:gd name="T34" fmla="*/ 529 w 530"/>
                    <a:gd name="T35" fmla="*/ 6 h 371"/>
                    <a:gd name="T36" fmla="*/ 529 w 530"/>
                    <a:gd name="T37" fmla="*/ 5 h 371"/>
                    <a:gd name="T38" fmla="*/ 528 w 530"/>
                    <a:gd name="T39" fmla="*/ 3 h 371"/>
                    <a:gd name="T40" fmla="*/ 527 w 530"/>
                    <a:gd name="T41" fmla="*/ 2 h 371"/>
                    <a:gd name="T42" fmla="*/ 524 w 530"/>
                    <a:gd name="T43" fmla="*/ 1 h 371"/>
                    <a:gd name="T44" fmla="*/ 522 w 530"/>
                    <a:gd name="T45" fmla="*/ 0 h 371"/>
                    <a:gd name="T46" fmla="*/ 519 w 530"/>
                    <a:gd name="T47" fmla="*/ 0 h 371"/>
                    <a:gd name="T48" fmla="*/ 518 w 530"/>
                    <a:gd name="T49" fmla="*/ 0 h 371"/>
                    <a:gd name="T50" fmla="*/ 13 w 530"/>
                    <a:gd name="T51" fmla="*/ 0 h 371"/>
                    <a:gd name="T52" fmla="*/ 11 w 530"/>
                    <a:gd name="T53" fmla="*/ 0 h 371"/>
                    <a:gd name="T54" fmla="*/ 9 w 530"/>
                    <a:gd name="T55" fmla="*/ 0 h 371"/>
                    <a:gd name="T56" fmla="*/ 7 w 530"/>
                    <a:gd name="T57" fmla="*/ 1 h 371"/>
                    <a:gd name="T58" fmla="*/ 5 w 530"/>
                    <a:gd name="T59" fmla="*/ 2 h 371"/>
                    <a:gd name="T60" fmla="*/ 4 w 530"/>
                    <a:gd name="T61" fmla="*/ 3 h 371"/>
                    <a:gd name="T62" fmla="*/ 3 w 530"/>
                    <a:gd name="T63" fmla="*/ 5 h 371"/>
                    <a:gd name="T64" fmla="*/ 3 w 530"/>
                    <a:gd name="T65" fmla="*/ 6 h 371"/>
                    <a:gd name="T66" fmla="*/ 2 w 530"/>
                    <a:gd name="T67" fmla="*/ 9 h 371"/>
                    <a:gd name="T68" fmla="*/ 2 w 530"/>
                    <a:gd name="T69" fmla="*/ 11 h 371"/>
                    <a:gd name="T70" fmla="*/ 2 w 530"/>
                    <a:gd name="T71" fmla="*/ 12 h 371"/>
                    <a:gd name="T72" fmla="*/ 2 w 530"/>
                    <a:gd name="T73" fmla="*/ 360 h 371"/>
                    <a:gd name="T74" fmla="*/ 2 w 530"/>
                    <a:gd name="T75" fmla="*/ 361 h 371"/>
                    <a:gd name="T76" fmla="*/ 2 w 530"/>
                    <a:gd name="T77" fmla="*/ 364 h 371"/>
                    <a:gd name="T78" fmla="*/ 25 w 530"/>
                    <a:gd name="T79" fmla="*/ 36 h 371"/>
                    <a:gd name="T80" fmla="*/ 204 w 530"/>
                    <a:gd name="T81" fmla="*/ 159 h 371"/>
                    <a:gd name="T82" fmla="*/ 25 w 530"/>
                    <a:gd name="T83" fmla="*/ 330 h 371"/>
                    <a:gd name="T84" fmla="*/ 25 w 530"/>
                    <a:gd name="T85" fmla="*/ 36 h 371"/>
                    <a:gd name="T86" fmla="*/ 505 w 530"/>
                    <a:gd name="T87" fmla="*/ 328 h 371"/>
                    <a:gd name="T88" fmla="*/ 334 w 530"/>
                    <a:gd name="T89" fmla="*/ 153 h 371"/>
                    <a:gd name="T90" fmla="*/ 505 w 530"/>
                    <a:gd name="T91" fmla="*/ 36 h 371"/>
                    <a:gd name="T92" fmla="*/ 505 w 530"/>
                    <a:gd name="T93" fmla="*/ 328 h 371"/>
                    <a:gd name="T94" fmla="*/ 258 w 530"/>
                    <a:gd name="T95" fmla="*/ 196 h 371"/>
                    <a:gd name="T96" fmla="*/ 265 w 530"/>
                    <a:gd name="T97" fmla="*/ 199 h 371"/>
                    <a:gd name="T98" fmla="*/ 268 w 530"/>
                    <a:gd name="T99" fmla="*/ 197 h 371"/>
                    <a:gd name="T100" fmla="*/ 270 w 530"/>
                    <a:gd name="T101" fmla="*/ 197 h 371"/>
                    <a:gd name="T102" fmla="*/ 272 w 530"/>
                    <a:gd name="T103" fmla="*/ 197 h 371"/>
                    <a:gd name="T104" fmla="*/ 274 w 530"/>
                    <a:gd name="T105" fmla="*/ 196 h 371"/>
                    <a:gd name="T106" fmla="*/ 314 w 530"/>
                    <a:gd name="T107" fmla="*/ 169 h 371"/>
                    <a:gd name="T108" fmla="*/ 489 w 530"/>
                    <a:gd name="T109" fmla="*/ 347 h 371"/>
                    <a:gd name="T110" fmla="*/ 44 w 530"/>
                    <a:gd name="T111" fmla="*/ 347 h 371"/>
                    <a:gd name="T112" fmla="*/ 225 w 530"/>
                    <a:gd name="T113" fmla="*/ 174 h 371"/>
                    <a:gd name="T114" fmla="*/ 258 w 530"/>
                    <a:gd name="T115" fmla="*/ 196 h 371"/>
                    <a:gd name="T116" fmla="*/ 265 w 530"/>
                    <a:gd name="T117" fmla="*/ 171 h 371"/>
                    <a:gd name="T118" fmla="*/ 53 w 530"/>
                    <a:gd name="T119" fmla="*/ 25 h 371"/>
                    <a:gd name="T120" fmla="*/ 478 w 530"/>
                    <a:gd name="T121" fmla="*/ 25 h 371"/>
                    <a:gd name="T122" fmla="*/ 265 w 530"/>
                    <a:gd name="T123" fmla="*/ 171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30" h="371">
                      <a:moveTo>
                        <a:pt x="2" y="364"/>
                      </a:moveTo>
                      <a:cubicBezTo>
                        <a:pt x="2" y="365"/>
                        <a:pt x="3" y="365"/>
                        <a:pt x="3" y="366"/>
                      </a:cubicBezTo>
                      <a:cubicBezTo>
                        <a:pt x="3" y="366"/>
                        <a:pt x="3" y="367"/>
                        <a:pt x="4" y="367"/>
                      </a:cubicBezTo>
                      <a:lnTo>
                        <a:pt x="4" y="367"/>
                      </a:lnTo>
                      <a:cubicBezTo>
                        <a:pt x="5" y="369"/>
                        <a:pt x="7" y="370"/>
                        <a:pt x="8" y="370"/>
                      </a:cubicBezTo>
                      <a:cubicBezTo>
                        <a:pt x="9" y="371"/>
                        <a:pt x="12" y="371"/>
                        <a:pt x="13" y="371"/>
                      </a:cubicBezTo>
                      <a:lnTo>
                        <a:pt x="518" y="371"/>
                      </a:lnTo>
                      <a:cubicBezTo>
                        <a:pt x="519" y="371"/>
                        <a:pt x="521" y="371"/>
                        <a:pt x="523" y="370"/>
                      </a:cubicBezTo>
                      <a:cubicBezTo>
                        <a:pt x="524" y="370"/>
                        <a:pt x="524" y="369"/>
                        <a:pt x="525" y="369"/>
                      </a:cubicBezTo>
                      <a:cubicBezTo>
                        <a:pt x="525" y="369"/>
                        <a:pt x="527" y="369"/>
                        <a:pt x="527" y="367"/>
                      </a:cubicBezTo>
                      <a:lnTo>
                        <a:pt x="527" y="367"/>
                      </a:lnTo>
                      <a:cubicBezTo>
                        <a:pt x="528" y="366"/>
                        <a:pt x="529" y="365"/>
                        <a:pt x="529" y="364"/>
                      </a:cubicBezTo>
                      <a:cubicBezTo>
                        <a:pt x="530" y="362"/>
                        <a:pt x="530" y="360"/>
                        <a:pt x="530" y="359"/>
                      </a:cubicBezTo>
                      <a:lnTo>
                        <a:pt x="530" y="359"/>
                      </a:lnTo>
                      <a:lnTo>
                        <a:pt x="530" y="12"/>
                      </a:lnTo>
                      <a:lnTo>
                        <a:pt x="530" y="11"/>
                      </a:lnTo>
                      <a:lnTo>
                        <a:pt x="530" y="8"/>
                      </a:lnTo>
                      <a:cubicBezTo>
                        <a:pt x="530" y="7"/>
                        <a:pt x="530" y="7"/>
                        <a:pt x="529" y="6"/>
                      </a:cubicBezTo>
                      <a:lnTo>
                        <a:pt x="529" y="5"/>
                      </a:lnTo>
                      <a:lnTo>
                        <a:pt x="528" y="3"/>
                      </a:lnTo>
                      <a:cubicBezTo>
                        <a:pt x="528" y="2"/>
                        <a:pt x="527" y="2"/>
                        <a:pt x="527" y="2"/>
                      </a:cubicBezTo>
                      <a:cubicBezTo>
                        <a:pt x="527" y="2"/>
                        <a:pt x="525" y="1"/>
                        <a:pt x="524" y="1"/>
                      </a:cubicBezTo>
                      <a:cubicBezTo>
                        <a:pt x="523" y="1"/>
                        <a:pt x="523" y="0"/>
                        <a:pt x="522" y="0"/>
                      </a:cubicBezTo>
                      <a:lnTo>
                        <a:pt x="519" y="0"/>
                      </a:lnTo>
                      <a:lnTo>
                        <a:pt x="518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9" y="0"/>
                      </a:lnTo>
                      <a:cubicBezTo>
                        <a:pt x="8" y="0"/>
                        <a:pt x="8" y="0"/>
                        <a:pt x="7" y="1"/>
                      </a:cubicBezTo>
                      <a:cubicBezTo>
                        <a:pt x="5" y="1"/>
                        <a:pt x="5" y="2"/>
                        <a:pt x="5" y="2"/>
                      </a:cubicBezTo>
                      <a:cubicBezTo>
                        <a:pt x="4" y="2"/>
                        <a:pt x="4" y="3"/>
                        <a:pt x="4" y="3"/>
                      </a:cubicBezTo>
                      <a:lnTo>
                        <a:pt x="3" y="5"/>
                      </a:lnTo>
                      <a:lnTo>
                        <a:pt x="3" y="6"/>
                      </a:lnTo>
                      <a:cubicBezTo>
                        <a:pt x="2" y="7"/>
                        <a:pt x="2" y="9"/>
                        <a:pt x="2" y="9"/>
                      </a:cubicBezTo>
                      <a:lnTo>
                        <a:pt x="2" y="11"/>
                      </a:lnTo>
                      <a:lnTo>
                        <a:pt x="2" y="12"/>
                      </a:lnTo>
                      <a:lnTo>
                        <a:pt x="2" y="360"/>
                      </a:lnTo>
                      <a:lnTo>
                        <a:pt x="2" y="361"/>
                      </a:lnTo>
                      <a:cubicBezTo>
                        <a:pt x="0" y="362"/>
                        <a:pt x="0" y="364"/>
                        <a:pt x="2" y="364"/>
                      </a:cubicBezTo>
                      <a:close/>
                      <a:moveTo>
                        <a:pt x="25" y="36"/>
                      </a:moveTo>
                      <a:lnTo>
                        <a:pt x="204" y="159"/>
                      </a:lnTo>
                      <a:lnTo>
                        <a:pt x="25" y="330"/>
                      </a:lnTo>
                      <a:lnTo>
                        <a:pt x="25" y="36"/>
                      </a:lnTo>
                      <a:close/>
                      <a:moveTo>
                        <a:pt x="505" y="328"/>
                      </a:moveTo>
                      <a:lnTo>
                        <a:pt x="334" y="153"/>
                      </a:lnTo>
                      <a:lnTo>
                        <a:pt x="505" y="36"/>
                      </a:lnTo>
                      <a:lnTo>
                        <a:pt x="505" y="328"/>
                      </a:lnTo>
                      <a:close/>
                      <a:moveTo>
                        <a:pt x="258" y="196"/>
                      </a:moveTo>
                      <a:cubicBezTo>
                        <a:pt x="260" y="197"/>
                        <a:pt x="263" y="199"/>
                        <a:pt x="265" y="199"/>
                      </a:cubicBezTo>
                      <a:cubicBezTo>
                        <a:pt x="267" y="199"/>
                        <a:pt x="268" y="199"/>
                        <a:pt x="268" y="197"/>
                      </a:cubicBezTo>
                      <a:lnTo>
                        <a:pt x="270" y="197"/>
                      </a:lnTo>
                      <a:lnTo>
                        <a:pt x="272" y="197"/>
                      </a:lnTo>
                      <a:cubicBezTo>
                        <a:pt x="273" y="197"/>
                        <a:pt x="273" y="197"/>
                        <a:pt x="274" y="196"/>
                      </a:cubicBezTo>
                      <a:lnTo>
                        <a:pt x="314" y="169"/>
                      </a:lnTo>
                      <a:lnTo>
                        <a:pt x="489" y="347"/>
                      </a:lnTo>
                      <a:lnTo>
                        <a:pt x="44" y="347"/>
                      </a:lnTo>
                      <a:lnTo>
                        <a:pt x="225" y="174"/>
                      </a:lnTo>
                      <a:lnTo>
                        <a:pt x="258" y="196"/>
                      </a:lnTo>
                      <a:close/>
                      <a:moveTo>
                        <a:pt x="265" y="171"/>
                      </a:moveTo>
                      <a:lnTo>
                        <a:pt x="53" y="25"/>
                      </a:lnTo>
                      <a:lnTo>
                        <a:pt x="478" y="25"/>
                      </a:lnTo>
                      <a:lnTo>
                        <a:pt x="265" y="171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2015B320-6D12-4C93-8B28-BC1D70AF6F58}"/>
                  </a:ext>
                </a:extLst>
              </p:cNvPr>
              <p:cNvGrpSpPr/>
              <p:nvPr/>
            </p:nvGrpSpPr>
            <p:grpSpPr>
              <a:xfrm>
                <a:off x="3075089" y="4285196"/>
                <a:ext cx="255108" cy="189096"/>
                <a:chOff x="3346450" y="704850"/>
                <a:chExt cx="5478463" cy="4060825"/>
              </a:xfrm>
              <a:solidFill>
                <a:schemeClr val="bg1"/>
              </a:solidFill>
            </p:grpSpPr>
            <p:sp>
              <p:nvSpPr>
                <p:cNvPr id="32" name="Freeform 133">
                  <a:extLst>
                    <a:ext uri="{FF2B5EF4-FFF2-40B4-BE49-F238E27FC236}">
                      <a16:creationId xmlns:a16="http://schemas.microsoft.com/office/drawing/2014/main" xmlns="" id="{3C85A8EF-6A96-4EC1-B638-70CE52CE5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6450" y="841375"/>
                  <a:ext cx="5235575" cy="3924300"/>
                </a:xfrm>
                <a:custGeom>
                  <a:avLst/>
                  <a:gdLst>
                    <a:gd name="T0" fmla="*/ 4724 w 6117"/>
                    <a:gd name="T1" fmla="*/ 1612 h 4594"/>
                    <a:gd name="T2" fmla="*/ 4680 w 6117"/>
                    <a:gd name="T3" fmla="*/ 1652 h 4594"/>
                    <a:gd name="T4" fmla="*/ 4088 w 6117"/>
                    <a:gd name="T5" fmla="*/ 2189 h 4594"/>
                    <a:gd name="T6" fmla="*/ 4037 w 6117"/>
                    <a:gd name="T7" fmla="*/ 2237 h 4594"/>
                    <a:gd name="T8" fmla="*/ 4474 w 6117"/>
                    <a:gd name="T9" fmla="*/ 2673 h 4594"/>
                    <a:gd name="T10" fmla="*/ 5289 w 6117"/>
                    <a:gd name="T11" fmla="*/ 3489 h 4594"/>
                    <a:gd name="T12" fmla="*/ 5211 w 6117"/>
                    <a:gd name="T13" fmla="*/ 3815 h 4594"/>
                    <a:gd name="T14" fmla="*/ 5016 w 6117"/>
                    <a:gd name="T15" fmla="*/ 3755 h 4594"/>
                    <a:gd name="T16" fmla="*/ 4205 w 6117"/>
                    <a:gd name="T17" fmla="*/ 2944 h 4594"/>
                    <a:gd name="T18" fmla="*/ 3755 w 6117"/>
                    <a:gd name="T19" fmla="*/ 2493 h 4594"/>
                    <a:gd name="T20" fmla="*/ 3704 w 6117"/>
                    <a:gd name="T21" fmla="*/ 2539 h 4594"/>
                    <a:gd name="T22" fmla="*/ 3200 w 6117"/>
                    <a:gd name="T23" fmla="*/ 2997 h 4594"/>
                    <a:gd name="T24" fmla="*/ 2918 w 6117"/>
                    <a:gd name="T25" fmla="*/ 2998 h 4594"/>
                    <a:gd name="T26" fmla="*/ 2432 w 6117"/>
                    <a:gd name="T27" fmla="*/ 2557 h 4594"/>
                    <a:gd name="T28" fmla="*/ 2354 w 6117"/>
                    <a:gd name="T29" fmla="*/ 2487 h 4594"/>
                    <a:gd name="T30" fmla="*/ 2314 w 6117"/>
                    <a:gd name="T31" fmla="*/ 2543 h 4594"/>
                    <a:gd name="T32" fmla="*/ 1101 w 6117"/>
                    <a:gd name="T33" fmla="*/ 3756 h 4594"/>
                    <a:gd name="T34" fmla="*/ 771 w 6117"/>
                    <a:gd name="T35" fmla="*/ 3689 h 4594"/>
                    <a:gd name="T36" fmla="*/ 832 w 6117"/>
                    <a:gd name="T37" fmla="*/ 3483 h 4594"/>
                    <a:gd name="T38" fmla="*/ 1805 w 6117"/>
                    <a:gd name="T39" fmla="*/ 2513 h 4594"/>
                    <a:gd name="T40" fmla="*/ 2080 w 6117"/>
                    <a:gd name="T41" fmla="*/ 2239 h 4594"/>
                    <a:gd name="T42" fmla="*/ 1583 w 6117"/>
                    <a:gd name="T43" fmla="*/ 1787 h 4594"/>
                    <a:gd name="T44" fmla="*/ 832 w 6117"/>
                    <a:gd name="T45" fmla="*/ 1104 h 4594"/>
                    <a:gd name="T46" fmla="*/ 769 w 6117"/>
                    <a:gd name="T47" fmla="*/ 910 h 4594"/>
                    <a:gd name="T48" fmla="*/ 904 w 6117"/>
                    <a:gd name="T49" fmla="*/ 773 h 4594"/>
                    <a:gd name="T50" fmla="*/ 1095 w 6117"/>
                    <a:gd name="T51" fmla="*/ 827 h 4594"/>
                    <a:gd name="T52" fmla="*/ 2147 w 6117"/>
                    <a:gd name="T53" fmla="*/ 1781 h 4594"/>
                    <a:gd name="T54" fmla="*/ 3058 w 6117"/>
                    <a:gd name="T55" fmla="*/ 2608 h 4594"/>
                    <a:gd name="T56" fmla="*/ 3106 w 6117"/>
                    <a:gd name="T57" fmla="*/ 2566 h 4594"/>
                    <a:gd name="T58" fmla="*/ 4481 w 6117"/>
                    <a:gd name="T59" fmla="*/ 1316 h 4594"/>
                    <a:gd name="T60" fmla="*/ 4500 w 6117"/>
                    <a:gd name="T61" fmla="*/ 1 h 4594"/>
                    <a:gd name="T62" fmla="*/ 754 w 6117"/>
                    <a:gd name="T63" fmla="*/ 1 h 4594"/>
                    <a:gd name="T64" fmla="*/ 12 w 6117"/>
                    <a:gd name="T65" fmla="*/ 631 h 4594"/>
                    <a:gd name="T66" fmla="*/ 0 w 6117"/>
                    <a:gd name="T67" fmla="*/ 670 h 4594"/>
                    <a:gd name="T68" fmla="*/ 0 w 6117"/>
                    <a:gd name="T69" fmla="*/ 3920 h 4594"/>
                    <a:gd name="T70" fmla="*/ 30 w 6117"/>
                    <a:gd name="T71" fmla="*/ 4033 h 4594"/>
                    <a:gd name="T72" fmla="*/ 772 w 6117"/>
                    <a:gd name="T73" fmla="*/ 4588 h 4594"/>
                    <a:gd name="T74" fmla="*/ 5064 w 6117"/>
                    <a:gd name="T75" fmla="*/ 4588 h 4594"/>
                    <a:gd name="T76" fmla="*/ 5516 w 6117"/>
                    <a:gd name="T77" fmla="*/ 4567 h 4594"/>
                    <a:gd name="T78" fmla="*/ 6107 w 6117"/>
                    <a:gd name="T79" fmla="*/ 3946 h 4594"/>
                    <a:gd name="T80" fmla="*/ 6117 w 6117"/>
                    <a:gd name="T81" fmla="*/ 3920 h 4594"/>
                    <a:gd name="T82" fmla="*/ 6117 w 6117"/>
                    <a:gd name="T83" fmla="*/ 1808 h 4594"/>
                    <a:gd name="T84" fmla="*/ 4724 w 6117"/>
                    <a:gd name="T85" fmla="*/ 1612 h 45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17" h="4594">
                      <a:moveTo>
                        <a:pt x="4724" y="1612"/>
                      </a:moveTo>
                      <a:lnTo>
                        <a:pt x="4680" y="1652"/>
                      </a:lnTo>
                      <a:lnTo>
                        <a:pt x="4088" y="2189"/>
                      </a:lnTo>
                      <a:cubicBezTo>
                        <a:pt x="4072" y="2204"/>
                        <a:pt x="4056" y="2219"/>
                        <a:pt x="4037" y="2237"/>
                      </a:cubicBezTo>
                      <a:cubicBezTo>
                        <a:pt x="4184" y="2384"/>
                        <a:pt x="4330" y="2528"/>
                        <a:pt x="4474" y="2673"/>
                      </a:cubicBezTo>
                      <a:cubicBezTo>
                        <a:pt x="4747" y="2944"/>
                        <a:pt x="5018" y="3216"/>
                        <a:pt x="5289" y="3489"/>
                      </a:cubicBezTo>
                      <a:cubicBezTo>
                        <a:pt x="5402" y="3602"/>
                        <a:pt x="5359" y="3775"/>
                        <a:pt x="5211" y="3815"/>
                      </a:cubicBezTo>
                      <a:cubicBezTo>
                        <a:pt x="5134" y="3836"/>
                        <a:pt x="5071" y="3810"/>
                        <a:pt x="5016" y="3755"/>
                      </a:cubicBezTo>
                      <a:lnTo>
                        <a:pt x="4205" y="2944"/>
                      </a:lnTo>
                      <a:cubicBezTo>
                        <a:pt x="4056" y="2795"/>
                        <a:pt x="3908" y="2646"/>
                        <a:pt x="3755" y="2493"/>
                      </a:cubicBezTo>
                      <a:cubicBezTo>
                        <a:pt x="3736" y="2510"/>
                        <a:pt x="3719" y="2524"/>
                        <a:pt x="3704" y="2539"/>
                      </a:cubicBezTo>
                      <a:cubicBezTo>
                        <a:pt x="3536" y="2692"/>
                        <a:pt x="3368" y="2845"/>
                        <a:pt x="3200" y="2997"/>
                      </a:cubicBezTo>
                      <a:cubicBezTo>
                        <a:pt x="3107" y="3081"/>
                        <a:pt x="3011" y="3082"/>
                        <a:pt x="2918" y="2998"/>
                      </a:cubicBezTo>
                      <a:lnTo>
                        <a:pt x="2432" y="2557"/>
                      </a:lnTo>
                      <a:cubicBezTo>
                        <a:pt x="2410" y="2537"/>
                        <a:pt x="2388" y="2518"/>
                        <a:pt x="2354" y="2487"/>
                      </a:cubicBezTo>
                      <a:cubicBezTo>
                        <a:pt x="2342" y="2507"/>
                        <a:pt x="2329" y="2526"/>
                        <a:pt x="2314" y="2543"/>
                      </a:cubicBezTo>
                      <a:cubicBezTo>
                        <a:pt x="1910" y="2948"/>
                        <a:pt x="1506" y="3353"/>
                        <a:pt x="1101" y="3756"/>
                      </a:cubicBezTo>
                      <a:cubicBezTo>
                        <a:pt x="987" y="3870"/>
                        <a:pt x="816" y="3835"/>
                        <a:pt x="771" y="3689"/>
                      </a:cubicBezTo>
                      <a:cubicBezTo>
                        <a:pt x="746" y="3608"/>
                        <a:pt x="774" y="3542"/>
                        <a:pt x="832" y="3483"/>
                      </a:cubicBezTo>
                      <a:lnTo>
                        <a:pt x="1805" y="2513"/>
                      </a:lnTo>
                      <a:cubicBezTo>
                        <a:pt x="1895" y="2422"/>
                        <a:pt x="1986" y="2333"/>
                        <a:pt x="2080" y="2239"/>
                      </a:cubicBezTo>
                      <a:lnTo>
                        <a:pt x="1583" y="1787"/>
                      </a:lnTo>
                      <a:cubicBezTo>
                        <a:pt x="1333" y="1559"/>
                        <a:pt x="1083" y="1331"/>
                        <a:pt x="832" y="1104"/>
                      </a:cubicBezTo>
                      <a:cubicBezTo>
                        <a:pt x="775" y="1051"/>
                        <a:pt x="750" y="987"/>
                        <a:pt x="769" y="910"/>
                      </a:cubicBezTo>
                      <a:cubicBezTo>
                        <a:pt x="784" y="842"/>
                        <a:pt x="836" y="789"/>
                        <a:pt x="904" y="773"/>
                      </a:cubicBezTo>
                      <a:cubicBezTo>
                        <a:pt x="978" y="752"/>
                        <a:pt x="1040" y="776"/>
                        <a:pt x="1095" y="827"/>
                      </a:cubicBezTo>
                      <a:cubicBezTo>
                        <a:pt x="1446" y="1145"/>
                        <a:pt x="1796" y="1463"/>
                        <a:pt x="2147" y="1781"/>
                      </a:cubicBezTo>
                      <a:lnTo>
                        <a:pt x="3058" y="2608"/>
                      </a:lnTo>
                      <a:cubicBezTo>
                        <a:pt x="3075" y="2593"/>
                        <a:pt x="3091" y="2580"/>
                        <a:pt x="3106" y="2566"/>
                      </a:cubicBezTo>
                      <a:lnTo>
                        <a:pt x="4481" y="1316"/>
                      </a:lnTo>
                      <a:cubicBezTo>
                        <a:pt x="4240" y="909"/>
                        <a:pt x="4247" y="401"/>
                        <a:pt x="4500" y="1"/>
                      </a:cubicBezTo>
                      <a:cubicBezTo>
                        <a:pt x="3251" y="0"/>
                        <a:pt x="2003" y="0"/>
                        <a:pt x="754" y="1"/>
                      </a:cubicBezTo>
                      <a:cubicBezTo>
                        <a:pt x="388" y="2"/>
                        <a:pt x="75" y="271"/>
                        <a:pt x="12" y="631"/>
                      </a:cubicBezTo>
                      <a:cubicBezTo>
                        <a:pt x="9" y="644"/>
                        <a:pt x="5" y="657"/>
                        <a:pt x="0" y="670"/>
                      </a:cubicBezTo>
                      <a:lnTo>
                        <a:pt x="0" y="3920"/>
                      </a:lnTo>
                      <a:cubicBezTo>
                        <a:pt x="10" y="3958"/>
                        <a:pt x="19" y="3996"/>
                        <a:pt x="30" y="4033"/>
                      </a:cubicBezTo>
                      <a:cubicBezTo>
                        <a:pt x="125" y="4365"/>
                        <a:pt x="421" y="4588"/>
                        <a:pt x="772" y="4588"/>
                      </a:cubicBezTo>
                      <a:cubicBezTo>
                        <a:pt x="2203" y="4589"/>
                        <a:pt x="3634" y="4589"/>
                        <a:pt x="5064" y="4588"/>
                      </a:cubicBezTo>
                      <a:cubicBezTo>
                        <a:pt x="5215" y="4588"/>
                        <a:pt x="5369" y="4594"/>
                        <a:pt x="5516" y="4567"/>
                      </a:cubicBezTo>
                      <a:cubicBezTo>
                        <a:pt x="5829" y="4507"/>
                        <a:pt x="6050" y="4264"/>
                        <a:pt x="6107" y="3946"/>
                      </a:cubicBezTo>
                      <a:cubicBezTo>
                        <a:pt x="6109" y="3937"/>
                        <a:pt x="6113" y="3928"/>
                        <a:pt x="6117" y="3920"/>
                      </a:cubicBezTo>
                      <a:lnTo>
                        <a:pt x="6117" y="1808"/>
                      </a:lnTo>
                      <a:cubicBezTo>
                        <a:pt x="5656" y="2032"/>
                        <a:pt x="5105" y="1954"/>
                        <a:pt x="4724" y="16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33" name="Freeform 134">
                  <a:extLst>
                    <a:ext uri="{FF2B5EF4-FFF2-40B4-BE49-F238E27FC236}">
                      <a16:creationId xmlns:a16="http://schemas.microsoft.com/office/drawing/2014/main" xmlns="" id="{DDF3F945-EB1C-4D34-8EA7-AA6C6307DD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340600" y="704850"/>
                  <a:ext cx="1484313" cy="1479550"/>
                </a:xfrm>
                <a:custGeom>
                  <a:avLst/>
                  <a:gdLst>
                    <a:gd name="T0" fmla="*/ 900 w 1733"/>
                    <a:gd name="T1" fmla="*/ 0 h 1732"/>
                    <a:gd name="T2" fmla="*/ 129 w 1733"/>
                    <a:gd name="T3" fmla="*/ 514 h 1732"/>
                    <a:gd name="T4" fmla="*/ 310 w 1733"/>
                    <a:gd name="T5" fmla="*/ 1422 h 1732"/>
                    <a:gd name="T6" fmla="*/ 1218 w 1733"/>
                    <a:gd name="T7" fmla="*/ 1603 h 1732"/>
                    <a:gd name="T8" fmla="*/ 1733 w 1733"/>
                    <a:gd name="T9" fmla="*/ 833 h 1732"/>
                    <a:gd name="T10" fmla="*/ 900 w 1733"/>
                    <a:gd name="T11" fmla="*/ 0 h 1732"/>
                    <a:gd name="T12" fmla="*/ 1175 w 1733"/>
                    <a:gd name="T13" fmla="*/ 982 h 1732"/>
                    <a:gd name="T14" fmla="*/ 1007 w 1733"/>
                    <a:gd name="T15" fmla="*/ 815 h 1732"/>
                    <a:gd name="T16" fmla="*/ 1007 w 1733"/>
                    <a:gd name="T17" fmla="*/ 823 h 1732"/>
                    <a:gd name="T18" fmla="*/ 1007 w 1733"/>
                    <a:gd name="T19" fmla="*/ 1256 h 1732"/>
                    <a:gd name="T20" fmla="*/ 1007 w 1733"/>
                    <a:gd name="T21" fmla="*/ 1261 h 1732"/>
                    <a:gd name="T22" fmla="*/ 792 w 1733"/>
                    <a:gd name="T23" fmla="*/ 1261 h 1732"/>
                    <a:gd name="T24" fmla="*/ 792 w 1733"/>
                    <a:gd name="T25" fmla="*/ 1251 h 1732"/>
                    <a:gd name="T26" fmla="*/ 792 w 1733"/>
                    <a:gd name="T27" fmla="*/ 826 h 1732"/>
                    <a:gd name="T28" fmla="*/ 792 w 1733"/>
                    <a:gd name="T29" fmla="*/ 815 h 1732"/>
                    <a:gd name="T30" fmla="*/ 624 w 1733"/>
                    <a:gd name="T31" fmla="*/ 983 h 1732"/>
                    <a:gd name="T32" fmla="*/ 474 w 1733"/>
                    <a:gd name="T33" fmla="*/ 832 h 1732"/>
                    <a:gd name="T34" fmla="*/ 899 w 1733"/>
                    <a:gd name="T35" fmla="*/ 405 h 1732"/>
                    <a:gd name="T36" fmla="*/ 1325 w 1733"/>
                    <a:gd name="T37" fmla="*/ 832 h 1732"/>
                    <a:gd name="T38" fmla="*/ 1175 w 1733"/>
                    <a:gd name="T39" fmla="*/ 982 h 1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733" h="1732">
                      <a:moveTo>
                        <a:pt x="900" y="0"/>
                      </a:moveTo>
                      <a:cubicBezTo>
                        <a:pt x="562" y="0"/>
                        <a:pt x="258" y="203"/>
                        <a:pt x="129" y="514"/>
                      </a:cubicBezTo>
                      <a:cubicBezTo>
                        <a:pt x="0" y="826"/>
                        <a:pt x="72" y="1184"/>
                        <a:pt x="310" y="1422"/>
                      </a:cubicBezTo>
                      <a:cubicBezTo>
                        <a:pt x="548" y="1661"/>
                        <a:pt x="907" y="1732"/>
                        <a:pt x="1218" y="1603"/>
                      </a:cubicBezTo>
                      <a:cubicBezTo>
                        <a:pt x="1530" y="1474"/>
                        <a:pt x="1733" y="1170"/>
                        <a:pt x="1733" y="833"/>
                      </a:cubicBezTo>
                      <a:cubicBezTo>
                        <a:pt x="1733" y="373"/>
                        <a:pt x="1360" y="0"/>
                        <a:pt x="900" y="0"/>
                      </a:cubicBezTo>
                      <a:close/>
                      <a:moveTo>
                        <a:pt x="1175" y="982"/>
                      </a:moveTo>
                      <a:lnTo>
                        <a:pt x="1007" y="815"/>
                      </a:lnTo>
                      <a:lnTo>
                        <a:pt x="1007" y="823"/>
                      </a:lnTo>
                      <a:lnTo>
                        <a:pt x="1007" y="1256"/>
                      </a:lnTo>
                      <a:lnTo>
                        <a:pt x="1007" y="1261"/>
                      </a:lnTo>
                      <a:lnTo>
                        <a:pt x="792" y="1261"/>
                      </a:lnTo>
                      <a:lnTo>
                        <a:pt x="792" y="1251"/>
                      </a:lnTo>
                      <a:lnTo>
                        <a:pt x="792" y="826"/>
                      </a:lnTo>
                      <a:lnTo>
                        <a:pt x="792" y="815"/>
                      </a:lnTo>
                      <a:lnTo>
                        <a:pt x="624" y="983"/>
                      </a:lnTo>
                      <a:lnTo>
                        <a:pt x="474" y="832"/>
                      </a:lnTo>
                      <a:lnTo>
                        <a:pt x="899" y="405"/>
                      </a:lnTo>
                      <a:lnTo>
                        <a:pt x="1325" y="832"/>
                      </a:lnTo>
                      <a:lnTo>
                        <a:pt x="1175" y="98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xmlns="" id="{6BDC5136-D1EA-46B9-AB01-EFCEC0F93A00}"/>
                  </a:ext>
                </a:extLst>
              </p:cNvPr>
              <p:cNvGrpSpPr/>
              <p:nvPr/>
            </p:nvGrpSpPr>
            <p:grpSpPr>
              <a:xfrm flipH="1">
                <a:off x="2647871" y="4751124"/>
                <a:ext cx="255904" cy="340374"/>
                <a:chOff x="3551238" y="0"/>
                <a:chExt cx="5054600" cy="6723063"/>
              </a:xfrm>
              <a:solidFill>
                <a:schemeClr val="bg1"/>
              </a:solidFill>
            </p:grpSpPr>
            <p:sp>
              <p:nvSpPr>
                <p:cNvPr id="28" name="Freeform 170">
                  <a:extLst>
                    <a:ext uri="{FF2B5EF4-FFF2-40B4-BE49-F238E27FC236}">
                      <a16:creationId xmlns:a16="http://schemas.microsoft.com/office/drawing/2014/main" xmlns="" id="{BA71BA93-0AD5-44BD-817D-5FB1D73D8C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1238" y="4975225"/>
                  <a:ext cx="5054600" cy="1747838"/>
                </a:xfrm>
                <a:custGeom>
                  <a:avLst/>
                  <a:gdLst>
                    <a:gd name="T0" fmla="*/ 501 w 938"/>
                    <a:gd name="T1" fmla="*/ 144 h 325"/>
                    <a:gd name="T2" fmla="*/ 469 w 938"/>
                    <a:gd name="T3" fmla="*/ 160 h 325"/>
                    <a:gd name="T4" fmla="*/ 437 w 938"/>
                    <a:gd name="T5" fmla="*/ 144 h 325"/>
                    <a:gd name="T6" fmla="*/ 159 w 938"/>
                    <a:gd name="T7" fmla="*/ 0 h 325"/>
                    <a:gd name="T8" fmla="*/ 0 w 938"/>
                    <a:gd name="T9" fmla="*/ 82 h 325"/>
                    <a:gd name="T10" fmla="*/ 469 w 938"/>
                    <a:gd name="T11" fmla="*/ 325 h 325"/>
                    <a:gd name="T12" fmla="*/ 938 w 938"/>
                    <a:gd name="T13" fmla="*/ 82 h 325"/>
                    <a:gd name="T14" fmla="*/ 779 w 938"/>
                    <a:gd name="T15" fmla="*/ 0 h 325"/>
                    <a:gd name="T16" fmla="*/ 501 w 938"/>
                    <a:gd name="T17" fmla="*/ 144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8" h="325">
                      <a:moveTo>
                        <a:pt x="501" y="144"/>
                      </a:moveTo>
                      <a:lnTo>
                        <a:pt x="469" y="160"/>
                      </a:lnTo>
                      <a:lnTo>
                        <a:pt x="437" y="144"/>
                      </a:lnTo>
                      <a:lnTo>
                        <a:pt x="159" y="0"/>
                      </a:lnTo>
                      <a:lnTo>
                        <a:pt x="0" y="82"/>
                      </a:lnTo>
                      <a:lnTo>
                        <a:pt x="469" y="325"/>
                      </a:lnTo>
                      <a:lnTo>
                        <a:pt x="938" y="82"/>
                      </a:lnTo>
                      <a:lnTo>
                        <a:pt x="779" y="0"/>
                      </a:lnTo>
                      <a:lnTo>
                        <a:pt x="501" y="14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29" name="Freeform 171">
                  <a:extLst>
                    <a:ext uri="{FF2B5EF4-FFF2-40B4-BE49-F238E27FC236}">
                      <a16:creationId xmlns:a16="http://schemas.microsoft.com/office/drawing/2014/main" xmlns="" id="{8F67F33C-080C-43AC-8350-A8289E2781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1238" y="3668713"/>
                  <a:ext cx="5054600" cy="1747838"/>
                </a:xfrm>
                <a:custGeom>
                  <a:avLst/>
                  <a:gdLst>
                    <a:gd name="T0" fmla="*/ 501 w 938"/>
                    <a:gd name="T1" fmla="*/ 144 h 325"/>
                    <a:gd name="T2" fmla="*/ 469 w 938"/>
                    <a:gd name="T3" fmla="*/ 160 h 325"/>
                    <a:gd name="T4" fmla="*/ 437 w 938"/>
                    <a:gd name="T5" fmla="*/ 144 h 325"/>
                    <a:gd name="T6" fmla="*/ 159 w 938"/>
                    <a:gd name="T7" fmla="*/ 0 h 325"/>
                    <a:gd name="T8" fmla="*/ 0 w 938"/>
                    <a:gd name="T9" fmla="*/ 82 h 325"/>
                    <a:gd name="T10" fmla="*/ 469 w 938"/>
                    <a:gd name="T11" fmla="*/ 325 h 325"/>
                    <a:gd name="T12" fmla="*/ 938 w 938"/>
                    <a:gd name="T13" fmla="*/ 82 h 325"/>
                    <a:gd name="T14" fmla="*/ 779 w 938"/>
                    <a:gd name="T15" fmla="*/ 0 h 325"/>
                    <a:gd name="T16" fmla="*/ 501 w 938"/>
                    <a:gd name="T17" fmla="*/ 144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8" h="325">
                      <a:moveTo>
                        <a:pt x="501" y="144"/>
                      </a:moveTo>
                      <a:lnTo>
                        <a:pt x="469" y="160"/>
                      </a:lnTo>
                      <a:lnTo>
                        <a:pt x="437" y="144"/>
                      </a:lnTo>
                      <a:lnTo>
                        <a:pt x="159" y="0"/>
                      </a:lnTo>
                      <a:lnTo>
                        <a:pt x="0" y="82"/>
                      </a:lnTo>
                      <a:lnTo>
                        <a:pt x="469" y="325"/>
                      </a:lnTo>
                      <a:lnTo>
                        <a:pt x="938" y="82"/>
                      </a:lnTo>
                      <a:lnTo>
                        <a:pt x="779" y="0"/>
                      </a:lnTo>
                      <a:lnTo>
                        <a:pt x="501" y="14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30" name="Freeform 172">
                  <a:extLst>
                    <a:ext uri="{FF2B5EF4-FFF2-40B4-BE49-F238E27FC236}">
                      <a16:creationId xmlns:a16="http://schemas.microsoft.com/office/drawing/2014/main" xmlns="" id="{3EA998A8-9091-4BE2-906F-AF55870A80C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40326" y="0"/>
                  <a:ext cx="1870075" cy="2801938"/>
                </a:xfrm>
                <a:custGeom>
                  <a:avLst/>
                  <a:gdLst>
                    <a:gd name="T0" fmla="*/ 174 w 347"/>
                    <a:gd name="T1" fmla="*/ 0 h 521"/>
                    <a:gd name="T2" fmla="*/ 0 w 347"/>
                    <a:gd name="T3" fmla="*/ 174 h 521"/>
                    <a:gd name="T4" fmla="*/ 174 w 347"/>
                    <a:gd name="T5" fmla="*/ 521 h 521"/>
                    <a:gd name="T6" fmla="*/ 347 w 347"/>
                    <a:gd name="T7" fmla="*/ 174 h 521"/>
                    <a:gd name="T8" fmla="*/ 174 w 347"/>
                    <a:gd name="T9" fmla="*/ 0 h 521"/>
                    <a:gd name="T10" fmla="*/ 174 w 347"/>
                    <a:gd name="T11" fmla="*/ 243 h 521"/>
                    <a:gd name="T12" fmla="*/ 104 w 347"/>
                    <a:gd name="T13" fmla="*/ 174 h 521"/>
                    <a:gd name="T14" fmla="*/ 174 w 347"/>
                    <a:gd name="T15" fmla="*/ 104 h 521"/>
                    <a:gd name="T16" fmla="*/ 243 w 347"/>
                    <a:gd name="T17" fmla="*/ 174 h 521"/>
                    <a:gd name="T18" fmla="*/ 174 w 347"/>
                    <a:gd name="T19" fmla="*/ 243 h 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7" h="521">
                      <a:moveTo>
                        <a:pt x="174" y="0"/>
                      </a:moveTo>
                      <a:cubicBezTo>
                        <a:pt x="78" y="0"/>
                        <a:pt x="0" y="78"/>
                        <a:pt x="0" y="174"/>
                      </a:cubicBezTo>
                      <a:cubicBezTo>
                        <a:pt x="0" y="270"/>
                        <a:pt x="174" y="521"/>
                        <a:pt x="174" y="521"/>
                      </a:cubicBezTo>
                      <a:cubicBezTo>
                        <a:pt x="174" y="521"/>
                        <a:pt x="347" y="270"/>
                        <a:pt x="347" y="174"/>
                      </a:cubicBezTo>
                      <a:cubicBezTo>
                        <a:pt x="347" y="78"/>
                        <a:pt x="270" y="0"/>
                        <a:pt x="174" y="0"/>
                      </a:cubicBezTo>
                      <a:close/>
                      <a:moveTo>
                        <a:pt x="174" y="243"/>
                      </a:moveTo>
                      <a:cubicBezTo>
                        <a:pt x="135" y="243"/>
                        <a:pt x="104" y="212"/>
                        <a:pt x="104" y="174"/>
                      </a:cubicBezTo>
                      <a:cubicBezTo>
                        <a:pt x="104" y="135"/>
                        <a:pt x="135" y="104"/>
                        <a:pt x="174" y="104"/>
                      </a:cubicBezTo>
                      <a:cubicBezTo>
                        <a:pt x="212" y="104"/>
                        <a:pt x="243" y="135"/>
                        <a:pt x="243" y="174"/>
                      </a:cubicBezTo>
                      <a:cubicBezTo>
                        <a:pt x="243" y="212"/>
                        <a:pt x="212" y="243"/>
                        <a:pt x="174" y="24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31" name="Freeform 173">
                  <a:extLst>
                    <a:ext uri="{FF2B5EF4-FFF2-40B4-BE49-F238E27FC236}">
                      <a16:creationId xmlns:a16="http://schemas.microsoft.com/office/drawing/2014/main" xmlns="" id="{679F7F44-34E1-4402-942E-A1DD0D1A2D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1238" y="1936750"/>
                  <a:ext cx="5054600" cy="2171700"/>
                </a:xfrm>
                <a:custGeom>
                  <a:avLst/>
                  <a:gdLst>
                    <a:gd name="T0" fmla="*/ 628 w 938"/>
                    <a:gd name="T1" fmla="*/ 0 h 404"/>
                    <a:gd name="T2" fmla="*/ 577 w 938"/>
                    <a:gd name="T3" fmla="*/ 89 h 404"/>
                    <a:gd name="T4" fmla="*/ 660 w 938"/>
                    <a:gd name="T5" fmla="*/ 161 h 404"/>
                    <a:gd name="T6" fmla="*/ 469 w 938"/>
                    <a:gd name="T7" fmla="*/ 248 h 404"/>
                    <a:gd name="T8" fmla="*/ 278 w 938"/>
                    <a:gd name="T9" fmla="*/ 161 h 404"/>
                    <a:gd name="T10" fmla="*/ 360 w 938"/>
                    <a:gd name="T11" fmla="*/ 89 h 404"/>
                    <a:gd name="T12" fmla="*/ 309 w 938"/>
                    <a:gd name="T13" fmla="*/ 0 h 404"/>
                    <a:gd name="T14" fmla="*/ 0 w 938"/>
                    <a:gd name="T15" fmla="*/ 161 h 404"/>
                    <a:gd name="T16" fmla="*/ 469 w 938"/>
                    <a:gd name="T17" fmla="*/ 404 h 404"/>
                    <a:gd name="T18" fmla="*/ 938 w 938"/>
                    <a:gd name="T19" fmla="*/ 161 h 404"/>
                    <a:gd name="T20" fmla="*/ 628 w 938"/>
                    <a:gd name="T21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38" h="404">
                      <a:moveTo>
                        <a:pt x="628" y="0"/>
                      </a:moveTo>
                      <a:cubicBezTo>
                        <a:pt x="612" y="32"/>
                        <a:pt x="594" y="62"/>
                        <a:pt x="577" y="89"/>
                      </a:cubicBezTo>
                      <a:cubicBezTo>
                        <a:pt x="627" y="105"/>
                        <a:pt x="660" y="131"/>
                        <a:pt x="660" y="161"/>
                      </a:cubicBezTo>
                      <a:cubicBezTo>
                        <a:pt x="660" y="209"/>
                        <a:pt x="574" y="248"/>
                        <a:pt x="469" y="248"/>
                      </a:cubicBezTo>
                      <a:cubicBezTo>
                        <a:pt x="363" y="248"/>
                        <a:pt x="278" y="209"/>
                        <a:pt x="278" y="161"/>
                      </a:cubicBezTo>
                      <a:cubicBezTo>
                        <a:pt x="278" y="131"/>
                        <a:pt x="311" y="105"/>
                        <a:pt x="360" y="89"/>
                      </a:cubicBezTo>
                      <a:cubicBezTo>
                        <a:pt x="344" y="62"/>
                        <a:pt x="326" y="32"/>
                        <a:pt x="309" y="0"/>
                      </a:cubicBezTo>
                      <a:lnTo>
                        <a:pt x="0" y="161"/>
                      </a:lnTo>
                      <a:lnTo>
                        <a:pt x="469" y="404"/>
                      </a:lnTo>
                      <a:lnTo>
                        <a:pt x="938" y="161"/>
                      </a:lnTo>
                      <a:lnTo>
                        <a:pt x="62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xmlns="" id="{8852908C-251A-47FA-AD12-3BBE586A1A64}"/>
                  </a:ext>
                </a:extLst>
              </p:cNvPr>
              <p:cNvGrpSpPr/>
              <p:nvPr/>
            </p:nvGrpSpPr>
            <p:grpSpPr>
              <a:xfrm>
                <a:off x="1997956" y="5130749"/>
                <a:ext cx="354162" cy="174800"/>
                <a:chOff x="3438525" y="1333500"/>
                <a:chExt cx="5297488" cy="2614613"/>
              </a:xfrm>
              <a:solidFill>
                <a:schemeClr val="bg1"/>
              </a:solidFill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xmlns="" id="{D8310B7A-8109-46AB-9B14-1513EBCCF4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7625" y="1862138"/>
                  <a:ext cx="409575" cy="407988"/>
                </a:xfrm>
                <a:prstGeom prst="ellipse">
                  <a:avLst/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26" name="Freeform 178">
                  <a:extLst>
                    <a:ext uri="{FF2B5EF4-FFF2-40B4-BE49-F238E27FC236}">
                      <a16:creationId xmlns:a16="http://schemas.microsoft.com/office/drawing/2014/main" xmlns="" id="{604E05C3-2BA4-4B2F-B01C-12FD9D93996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38525" y="1333500"/>
                  <a:ext cx="5297488" cy="2614613"/>
                </a:xfrm>
                <a:custGeom>
                  <a:avLst/>
                  <a:gdLst>
                    <a:gd name="T0" fmla="*/ 689 w 800"/>
                    <a:gd name="T1" fmla="*/ 0 h 396"/>
                    <a:gd name="T2" fmla="*/ 577 w 800"/>
                    <a:gd name="T3" fmla="*/ 111 h 396"/>
                    <a:gd name="T4" fmla="*/ 602 w 800"/>
                    <a:gd name="T5" fmla="*/ 180 h 396"/>
                    <a:gd name="T6" fmla="*/ 538 w 800"/>
                    <a:gd name="T7" fmla="*/ 245 h 396"/>
                    <a:gd name="T8" fmla="*/ 491 w 800"/>
                    <a:gd name="T9" fmla="*/ 230 h 396"/>
                    <a:gd name="T10" fmla="*/ 440 w 800"/>
                    <a:gd name="T11" fmla="*/ 248 h 396"/>
                    <a:gd name="T12" fmla="*/ 373 w 800"/>
                    <a:gd name="T13" fmla="*/ 180 h 396"/>
                    <a:gd name="T14" fmla="*/ 398 w 800"/>
                    <a:gd name="T15" fmla="*/ 111 h 396"/>
                    <a:gd name="T16" fmla="*/ 286 w 800"/>
                    <a:gd name="T17" fmla="*/ 0 h 396"/>
                    <a:gd name="T18" fmla="*/ 175 w 800"/>
                    <a:gd name="T19" fmla="*/ 111 h 396"/>
                    <a:gd name="T20" fmla="*/ 199 w 800"/>
                    <a:gd name="T21" fmla="*/ 180 h 396"/>
                    <a:gd name="T22" fmla="*/ 133 w 800"/>
                    <a:gd name="T23" fmla="*/ 246 h 396"/>
                    <a:gd name="T24" fmla="*/ 83 w 800"/>
                    <a:gd name="T25" fmla="*/ 230 h 396"/>
                    <a:gd name="T26" fmla="*/ 0 w 800"/>
                    <a:gd name="T27" fmla="*/ 313 h 396"/>
                    <a:gd name="T28" fmla="*/ 83 w 800"/>
                    <a:gd name="T29" fmla="*/ 396 h 396"/>
                    <a:gd name="T30" fmla="*/ 167 w 800"/>
                    <a:gd name="T31" fmla="*/ 313 h 396"/>
                    <a:gd name="T32" fmla="*/ 150 w 800"/>
                    <a:gd name="T33" fmla="*/ 264 h 396"/>
                    <a:gd name="T34" fmla="*/ 217 w 800"/>
                    <a:gd name="T35" fmla="*/ 197 h 396"/>
                    <a:gd name="T36" fmla="*/ 286 w 800"/>
                    <a:gd name="T37" fmla="*/ 222 h 396"/>
                    <a:gd name="T38" fmla="*/ 355 w 800"/>
                    <a:gd name="T39" fmla="*/ 198 h 396"/>
                    <a:gd name="T40" fmla="*/ 423 w 800"/>
                    <a:gd name="T41" fmla="*/ 266 h 396"/>
                    <a:gd name="T42" fmla="*/ 407 w 800"/>
                    <a:gd name="T43" fmla="*/ 313 h 396"/>
                    <a:gd name="T44" fmla="*/ 491 w 800"/>
                    <a:gd name="T45" fmla="*/ 396 h 396"/>
                    <a:gd name="T46" fmla="*/ 574 w 800"/>
                    <a:gd name="T47" fmla="*/ 313 h 396"/>
                    <a:gd name="T48" fmla="*/ 556 w 800"/>
                    <a:gd name="T49" fmla="*/ 262 h 396"/>
                    <a:gd name="T50" fmla="*/ 620 w 800"/>
                    <a:gd name="T51" fmla="*/ 198 h 396"/>
                    <a:gd name="T52" fmla="*/ 689 w 800"/>
                    <a:gd name="T53" fmla="*/ 222 h 396"/>
                    <a:gd name="T54" fmla="*/ 800 w 800"/>
                    <a:gd name="T55" fmla="*/ 111 h 396"/>
                    <a:gd name="T56" fmla="*/ 689 w 800"/>
                    <a:gd name="T57" fmla="*/ 0 h 396"/>
                    <a:gd name="T58" fmla="*/ 83 w 800"/>
                    <a:gd name="T59" fmla="*/ 340 h 396"/>
                    <a:gd name="T60" fmla="*/ 57 w 800"/>
                    <a:gd name="T61" fmla="*/ 313 h 396"/>
                    <a:gd name="T62" fmla="*/ 83 w 800"/>
                    <a:gd name="T63" fmla="*/ 287 h 396"/>
                    <a:gd name="T64" fmla="*/ 110 w 800"/>
                    <a:gd name="T65" fmla="*/ 313 h 396"/>
                    <a:gd name="T66" fmla="*/ 83 w 800"/>
                    <a:gd name="T67" fmla="*/ 340 h 396"/>
                    <a:gd name="T68" fmla="*/ 286 w 800"/>
                    <a:gd name="T69" fmla="*/ 167 h 396"/>
                    <a:gd name="T70" fmla="*/ 230 w 800"/>
                    <a:gd name="T71" fmla="*/ 111 h 396"/>
                    <a:gd name="T72" fmla="*/ 286 w 800"/>
                    <a:gd name="T73" fmla="*/ 55 h 396"/>
                    <a:gd name="T74" fmla="*/ 342 w 800"/>
                    <a:gd name="T75" fmla="*/ 111 h 396"/>
                    <a:gd name="T76" fmla="*/ 286 w 800"/>
                    <a:gd name="T77" fmla="*/ 167 h 396"/>
                    <a:gd name="T78" fmla="*/ 491 w 800"/>
                    <a:gd name="T79" fmla="*/ 340 h 396"/>
                    <a:gd name="T80" fmla="*/ 464 w 800"/>
                    <a:gd name="T81" fmla="*/ 313 h 396"/>
                    <a:gd name="T82" fmla="*/ 491 w 800"/>
                    <a:gd name="T83" fmla="*/ 287 h 396"/>
                    <a:gd name="T84" fmla="*/ 517 w 800"/>
                    <a:gd name="T85" fmla="*/ 313 h 396"/>
                    <a:gd name="T86" fmla="*/ 491 w 800"/>
                    <a:gd name="T87" fmla="*/ 340 h 396"/>
                    <a:gd name="T88" fmla="*/ 689 w 800"/>
                    <a:gd name="T89" fmla="*/ 167 h 396"/>
                    <a:gd name="T90" fmla="*/ 633 w 800"/>
                    <a:gd name="T91" fmla="*/ 111 h 396"/>
                    <a:gd name="T92" fmla="*/ 689 w 800"/>
                    <a:gd name="T93" fmla="*/ 55 h 396"/>
                    <a:gd name="T94" fmla="*/ 745 w 800"/>
                    <a:gd name="T95" fmla="*/ 111 h 396"/>
                    <a:gd name="T96" fmla="*/ 689 w 800"/>
                    <a:gd name="T97" fmla="*/ 167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00" h="396">
                      <a:moveTo>
                        <a:pt x="689" y="0"/>
                      </a:moveTo>
                      <a:cubicBezTo>
                        <a:pt x="627" y="0"/>
                        <a:pt x="577" y="49"/>
                        <a:pt x="577" y="111"/>
                      </a:cubicBezTo>
                      <a:cubicBezTo>
                        <a:pt x="577" y="137"/>
                        <a:pt x="587" y="161"/>
                        <a:pt x="602" y="180"/>
                      </a:cubicBezTo>
                      <a:lnTo>
                        <a:pt x="538" y="245"/>
                      </a:lnTo>
                      <a:cubicBezTo>
                        <a:pt x="525" y="235"/>
                        <a:pt x="508" y="230"/>
                        <a:pt x="491" y="230"/>
                      </a:cubicBezTo>
                      <a:cubicBezTo>
                        <a:pt x="472" y="230"/>
                        <a:pt x="454" y="237"/>
                        <a:pt x="440" y="248"/>
                      </a:cubicBezTo>
                      <a:lnTo>
                        <a:pt x="373" y="180"/>
                      </a:lnTo>
                      <a:cubicBezTo>
                        <a:pt x="388" y="161"/>
                        <a:pt x="398" y="137"/>
                        <a:pt x="398" y="111"/>
                      </a:cubicBezTo>
                      <a:cubicBezTo>
                        <a:pt x="398" y="49"/>
                        <a:pt x="348" y="0"/>
                        <a:pt x="286" y="0"/>
                      </a:cubicBezTo>
                      <a:cubicBezTo>
                        <a:pt x="225" y="0"/>
                        <a:pt x="175" y="49"/>
                        <a:pt x="175" y="111"/>
                      </a:cubicBezTo>
                      <a:cubicBezTo>
                        <a:pt x="175" y="137"/>
                        <a:pt x="184" y="161"/>
                        <a:pt x="199" y="180"/>
                      </a:cubicBezTo>
                      <a:lnTo>
                        <a:pt x="133" y="246"/>
                      </a:lnTo>
                      <a:cubicBezTo>
                        <a:pt x="119" y="236"/>
                        <a:pt x="102" y="230"/>
                        <a:pt x="83" y="230"/>
                      </a:cubicBezTo>
                      <a:cubicBezTo>
                        <a:pt x="37" y="230"/>
                        <a:pt x="0" y="267"/>
                        <a:pt x="0" y="313"/>
                      </a:cubicBezTo>
                      <a:cubicBezTo>
                        <a:pt x="0" y="359"/>
                        <a:pt x="37" y="396"/>
                        <a:pt x="83" y="396"/>
                      </a:cubicBezTo>
                      <a:cubicBezTo>
                        <a:pt x="129" y="396"/>
                        <a:pt x="167" y="359"/>
                        <a:pt x="167" y="313"/>
                      </a:cubicBezTo>
                      <a:cubicBezTo>
                        <a:pt x="167" y="295"/>
                        <a:pt x="161" y="278"/>
                        <a:pt x="150" y="264"/>
                      </a:cubicBezTo>
                      <a:lnTo>
                        <a:pt x="217" y="197"/>
                      </a:lnTo>
                      <a:cubicBezTo>
                        <a:pt x="236" y="213"/>
                        <a:pt x="260" y="222"/>
                        <a:pt x="286" y="222"/>
                      </a:cubicBezTo>
                      <a:cubicBezTo>
                        <a:pt x="312" y="222"/>
                        <a:pt x="336" y="213"/>
                        <a:pt x="355" y="198"/>
                      </a:cubicBezTo>
                      <a:lnTo>
                        <a:pt x="423" y="266"/>
                      </a:lnTo>
                      <a:cubicBezTo>
                        <a:pt x="413" y="279"/>
                        <a:pt x="407" y="295"/>
                        <a:pt x="407" y="313"/>
                      </a:cubicBezTo>
                      <a:cubicBezTo>
                        <a:pt x="407" y="359"/>
                        <a:pt x="445" y="396"/>
                        <a:pt x="491" y="396"/>
                      </a:cubicBezTo>
                      <a:cubicBezTo>
                        <a:pt x="537" y="396"/>
                        <a:pt x="574" y="359"/>
                        <a:pt x="574" y="313"/>
                      </a:cubicBezTo>
                      <a:cubicBezTo>
                        <a:pt x="574" y="294"/>
                        <a:pt x="567" y="276"/>
                        <a:pt x="556" y="262"/>
                      </a:cubicBezTo>
                      <a:lnTo>
                        <a:pt x="620" y="198"/>
                      </a:lnTo>
                      <a:cubicBezTo>
                        <a:pt x="639" y="213"/>
                        <a:pt x="663" y="222"/>
                        <a:pt x="689" y="222"/>
                      </a:cubicBezTo>
                      <a:cubicBezTo>
                        <a:pt x="750" y="222"/>
                        <a:pt x="800" y="172"/>
                        <a:pt x="800" y="111"/>
                      </a:cubicBezTo>
                      <a:cubicBezTo>
                        <a:pt x="800" y="49"/>
                        <a:pt x="750" y="0"/>
                        <a:pt x="689" y="0"/>
                      </a:cubicBezTo>
                      <a:close/>
                      <a:moveTo>
                        <a:pt x="83" y="340"/>
                      </a:moveTo>
                      <a:cubicBezTo>
                        <a:pt x="69" y="340"/>
                        <a:pt x="57" y="328"/>
                        <a:pt x="57" y="313"/>
                      </a:cubicBezTo>
                      <a:cubicBezTo>
                        <a:pt x="57" y="299"/>
                        <a:pt x="69" y="287"/>
                        <a:pt x="83" y="287"/>
                      </a:cubicBezTo>
                      <a:cubicBezTo>
                        <a:pt x="98" y="287"/>
                        <a:pt x="110" y="299"/>
                        <a:pt x="110" y="313"/>
                      </a:cubicBezTo>
                      <a:cubicBezTo>
                        <a:pt x="110" y="328"/>
                        <a:pt x="98" y="340"/>
                        <a:pt x="83" y="340"/>
                      </a:cubicBezTo>
                      <a:close/>
                      <a:moveTo>
                        <a:pt x="286" y="167"/>
                      </a:moveTo>
                      <a:cubicBezTo>
                        <a:pt x="256" y="167"/>
                        <a:pt x="230" y="141"/>
                        <a:pt x="230" y="111"/>
                      </a:cubicBezTo>
                      <a:cubicBezTo>
                        <a:pt x="230" y="80"/>
                        <a:pt x="256" y="55"/>
                        <a:pt x="286" y="55"/>
                      </a:cubicBezTo>
                      <a:cubicBezTo>
                        <a:pt x="317" y="55"/>
                        <a:pt x="342" y="80"/>
                        <a:pt x="342" y="111"/>
                      </a:cubicBezTo>
                      <a:cubicBezTo>
                        <a:pt x="342" y="141"/>
                        <a:pt x="317" y="167"/>
                        <a:pt x="286" y="167"/>
                      </a:cubicBezTo>
                      <a:close/>
                      <a:moveTo>
                        <a:pt x="491" y="340"/>
                      </a:moveTo>
                      <a:cubicBezTo>
                        <a:pt x="476" y="340"/>
                        <a:pt x="464" y="328"/>
                        <a:pt x="464" y="313"/>
                      </a:cubicBezTo>
                      <a:cubicBezTo>
                        <a:pt x="464" y="299"/>
                        <a:pt x="476" y="287"/>
                        <a:pt x="491" y="287"/>
                      </a:cubicBezTo>
                      <a:cubicBezTo>
                        <a:pt x="505" y="287"/>
                        <a:pt x="517" y="299"/>
                        <a:pt x="517" y="313"/>
                      </a:cubicBezTo>
                      <a:cubicBezTo>
                        <a:pt x="517" y="328"/>
                        <a:pt x="505" y="340"/>
                        <a:pt x="491" y="340"/>
                      </a:cubicBezTo>
                      <a:close/>
                      <a:moveTo>
                        <a:pt x="689" y="167"/>
                      </a:moveTo>
                      <a:cubicBezTo>
                        <a:pt x="658" y="167"/>
                        <a:pt x="633" y="141"/>
                        <a:pt x="633" y="111"/>
                      </a:cubicBezTo>
                      <a:cubicBezTo>
                        <a:pt x="633" y="80"/>
                        <a:pt x="658" y="55"/>
                        <a:pt x="689" y="55"/>
                      </a:cubicBezTo>
                      <a:cubicBezTo>
                        <a:pt x="720" y="55"/>
                        <a:pt x="745" y="80"/>
                        <a:pt x="745" y="111"/>
                      </a:cubicBezTo>
                      <a:cubicBezTo>
                        <a:pt x="745" y="141"/>
                        <a:pt x="720" y="167"/>
                        <a:pt x="689" y="16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 dirty="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xmlns="" id="{EC32CBE9-3607-4BE4-B22B-60DC3E0690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94625" y="1862138"/>
                  <a:ext cx="411163" cy="407988"/>
                </a:xfrm>
                <a:prstGeom prst="ellipse">
                  <a:avLst/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xmlns="" id="{FAE50C0B-FBA3-42E0-ACC8-439EAE7F62C1}"/>
                  </a:ext>
                </a:extLst>
              </p:cNvPr>
              <p:cNvGrpSpPr/>
              <p:nvPr/>
            </p:nvGrpSpPr>
            <p:grpSpPr>
              <a:xfrm>
                <a:off x="3157375" y="3575193"/>
                <a:ext cx="322563" cy="341875"/>
                <a:chOff x="2923803" y="1273714"/>
                <a:chExt cx="3413331" cy="3617758"/>
              </a:xfrm>
              <a:solidFill>
                <a:schemeClr val="bg1"/>
              </a:solidFill>
            </p:grpSpPr>
            <p:sp>
              <p:nvSpPr>
                <p:cNvPr id="20" name="Rounded Rectangle 105">
                  <a:extLst>
                    <a:ext uri="{FF2B5EF4-FFF2-40B4-BE49-F238E27FC236}">
                      <a16:creationId xmlns:a16="http://schemas.microsoft.com/office/drawing/2014/main" xmlns="" id="{BEA0CEEF-C904-4FF6-8AE2-CB83BF7E5F4D}"/>
                    </a:ext>
                  </a:extLst>
                </p:cNvPr>
                <p:cNvSpPr/>
                <p:nvPr/>
              </p:nvSpPr>
              <p:spPr>
                <a:xfrm>
                  <a:off x="4039975" y="2587626"/>
                  <a:ext cx="889430" cy="1016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21" name="Rounded Rectangle 123">
                  <a:extLst>
                    <a:ext uri="{FF2B5EF4-FFF2-40B4-BE49-F238E27FC236}">
                      <a16:creationId xmlns:a16="http://schemas.microsoft.com/office/drawing/2014/main" xmlns="" id="{37AD600A-8557-4E03-9A2D-6BCB418AA191}"/>
                    </a:ext>
                  </a:extLst>
                </p:cNvPr>
                <p:cNvSpPr/>
                <p:nvPr/>
              </p:nvSpPr>
              <p:spPr>
                <a:xfrm>
                  <a:off x="4039975" y="2957513"/>
                  <a:ext cx="889430" cy="1016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22" name="Rounded Rectangle 124">
                  <a:extLst>
                    <a:ext uri="{FF2B5EF4-FFF2-40B4-BE49-F238E27FC236}">
                      <a16:creationId xmlns:a16="http://schemas.microsoft.com/office/drawing/2014/main" xmlns="" id="{7F6D8648-A138-42DD-BB3F-6631FD69E1B6}"/>
                    </a:ext>
                  </a:extLst>
                </p:cNvPr>
                <p:cNvSpPr/>
                <p:nvPr/>
              </p:nvSpPr>
              <p:spPr>
                <a:xfrm>
                  <a:off x="4039975" y="3327400"/>
                  <a:ext cx="889430" cy="1016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23" name="Freeform 125">
                  <a:extLst>
                    <a:ext uri="{FF2B5EF4-FFF2-40B4-BE49-F238E27FC236}">
                      <a16:creationId xmlns:a16="http://schemas.microsoft.com/office/drawing/2014/main" xmlns="" id="{8CD37834-4994-4165-B250-06E637B5988B}"/>
                    </a:ext>
                  </a:extLst>
                </p:cNvPr>
                <p:cNvSpPr/>
                <p:nvPr/>
              </p:nvSpPr>
              <p:spPr>
                <a:xfrm rot="13567745">
                  <a:off x="2765751" y="1431766"/>
                  <a:ext cx="3617758" cy="3301653"/>
                </a:xfrm>
                <a:custGeom>
                  <a:avLst/>
                  <a:gdLst>
                    <a:gd name="connsiteX0" fmla="*/ 3574880 w 3617758"/>
                    <a:gd name="connsiteY0" fmla="*/ 2147367 h 3301653"/>
                    <a:gd name="connsiteX1" fmla="*/ 2789803 w 3617758"/>
                    <a:gd name="connsiteY1" fmla="*/ 2964011 h 3301653"/>
                    <a:gd name="connsiteX2" fmla="*/ 2788957 w 3617758"/>
                    <a:gd name="connsiteY2" fmla="*/ 2963198 h 3301653"/>
                    <a:gd name="connsiteX3" fmla="*/ 2473416 w 3617758"/>
                    <a:gd name="connsiteY3" fmla="*/ 3291428 h 3301653"/>
                    <a:gd name="connsiteX4" fmla="*/ 2354284 w 3617758"/>
                    <a:gd name="connsiteY4" fmla="*/ 3292035 h 3301653"/>
                    <a:gd name="connsiteX5" fmla="*/ 1747374 w 3617758"/>
                    <a:gd name="connsiteY5" fmla="*/ 3301653 h 3301653"/>
                    <a:gd name="connsiteX6" fmla="*/ 1647926 w 3617758"/>
                    <a:gd name="connsiteY6" fmla="*/ 3206049 h 3301653"/>
                    <a:gd name="connsiteX7" fmla="*/ 1648556 w 3617758"/>
                    <a:gd name="connsiteY7" fmla="*/ 3205406 h 3301653"/>
                    <a:gd name="connsiteX8" fmla="*/ 1568191 w 3617758"/>
                    <a:gd name="connsiteY8" fmla="*/ 3128147 h 3301653"/>
                    <a:gd name="connsiteX9" fmla="*/ 1627344 w 3617758"/>
                    <a:gd name="connsiteY9" fmla="*/ 3082837 h 3301653"/>
                    <a:gd name="connsiteX10" fmla="*/ 1699931 w 3617758"/>
                    <a:gd name="connsiteY10" fmla="*/ 3014582 h 3301653"/>
                    <a:gd name="connsiteX11" fmla="*/ 1731325 w 3617758"/>
                    <a:gd name="connsiteY11" fmla="*/ 2978442 h 3301653"/>
                    <a:gd name="connsiteX12" fmla="*/ 1803183 w 3617758"/>
                    <a:gd name="connsiteY12" fmla="*/ 3047523 h 3301653"/>
                    <a:gd name="connsiteX13" fmla="*/ 2049683 w 3617758"/>
                    <a:gd name="connsiteY13" fmla="*/ 2795834 h 3301653"/>
                    <a:gd name="connsiteX14" fmla="*/ 2126501 w 3617758"/>
                    <a:gd name="connsiteY14" fmla="*/ 2822718 h 3301653"/>
                    <a:gd name="connsiteX15" fmla="*/ 2390525 w 3617758"/>
                    <a:gd name="connsiteY15" fmla="*/ 3085818 h 3301653"/>
                    <a:gd name="connsiteX16" fmla="*/ 3379139 w 3617758"/>
                    <a:gd name="connsiteY16" fmla="*/ 2057452 h 3301653"/>
                    <a:gd name="connsiteX17" fmla="*/ 1483958 w 3617758"/>
                    <a:gd name="connsiteY17" fmla="*/ 235529 h 3301653"/>
                    <a:gd name="connsiteX18" fmla="*/ 232376 w 3617758"/>
                    <a:gd name="connsiteY18" fmla="*/ 1537437 h 3301653"/>
                    <a:gd name="connsiteX19" fmla="*/ 331539 w 3617758"/>
                    <a:gd name="connsiteY19" fmla="*/ 1632767 h 3301653"/>
                    <a:gd name="connsiteX20" fmla="*/ 296665 w 3617758"/>
                    <a:gd name="connsiteY20" fmla="*/ 1665559 h 3301653"/>
                    <a:gd name="connsiteX21" fmla="*/ 231322 w 3617758"/>
                    <a:gd name="connsiteY21" fmla="*/ 1740780 h 3301653"/>
                    <a:gd name="connsiteX22" fmla="*/ 188378 w 3617758"/>
                    <a:gd name="connsiteY22" fmla="*/ 1801671 h 3301653"/>
                    <a:gd name="connsiteX23" fmla="*/ 47160 w 3617758"/>
                    <a:gd name="connsiteY23" fmla="*/ 1665912 h 3301653"/>
                    <a:gd name="connsiteX24" fmla="*/ 42878 w 3617758"/>
                    <a:gd name="connsiteY24" fmla="*/ 1448682 h 3301653"/>
                    <a:gd name="connsiteX25" fmla="*/ 1390224 w 3617758"/>
                    <a:gd name="connsiteY25" fmla="*/ 47160 h 3301653"/>
                    <a:gd name="connsiteX26" fmla="*/ 1607454 w 3617758"/>
                    <a:gd name="connsiteY26" fmla="*/ 42879 h 3301653"/>
                    <a:gd name="connsiteX27" fmla="*/ 3570598 w 3617758"/>
                    <a:gd name="connsiteY27" fmla="*/ 1930136 h 3301653"/>
                    <a:gd name="connsiteX28" fmla="*/ 3574880 w 3617758"/>
                    <a:gd name="connsiteY28" fmla="*/ 2147367 h 3301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617758" h="3301653">
                      <a:moveTo>
                        <a:pt x="3574880" y="2147367"/>
                      </a:moveTo>
                      <a:lnTo>
                        <a:pt x="2789803" y="2964011"/>
                      </a:lnTo>
                      <a:lnTo>
                        <a:pt x="2788957" y="2963198"/>
                      </a:lnTo>
                      <a:lnTo>
                        <a:pt x="2473416" y="3291428"/>
                      </a:lnTo>
                      <a:lnTo>
                        <a:pt x="2354284" y="3292035"/>
                      </a:lnTo>
                      <a:lnTo>
                        <a:pt x="1747374" y="3301653"/>
                      </a:lnTo>
                      <a:lnTo>
                        <a:pt x="1647926" y="3206049"/>
                      </a:lnTo>
                      <a:lnTo>
                        <a:pt x="1648556" y="3205406"/>
                      </a:lnTo>
                      <a:lnTo>
                        <a:pt x="1568191" y="3128147"/>
                      </a:lnTo>
                      <a:lnTo>
                        <a:pt x="1627344" y="3082837"/>
                      </a:lnTo>
                      <a:cubicBezTo>
                        <a:pt x="1652414" y="3061553"/>
                        <a:pt x="1676649" y="3038800"/>
                        <a:pt x="1699931" y="3014582"/>
                      </a:cubicBezTo>
                      <a:lnTo>
                        <a:pt x="1731325" y="2978442"/>
                      </a:lnTo>
                      <a:lnTo>
                        <a:pt x="1803183" y="3047523"/>
                      </a:lnTo>
                      <a:lnTo>
                        <a:pt x="2049683" y="2795834"/>
                      </a:lnTo>
                      <a:cubicBezTo>
                        <a:pt x="2062062" y="2788775"/>
                        <a:pt x="2085992" y="2769700"/>
                        <a:pt x="2126501" y="2822718"/>
                      </a:cubicBezTo>
                      <a:lnTo>
                        <a:pt x="2390525" y="3085818"/>
                      </a:lnTo>
                      <a:lnTo>
                        <a:pt x="3379139" y="2057452"/>
                      </a:lnTo>
                      <a:lnTo>
                        <a:pt x="1483958" y="235529"/>
                      </a:lnTo>
                      <a:lnTo>
                        <a:pt x="232376" y="1537437"/>
                      </a:lnTo>
                      <a:lnTo>
                        <a:pt x="331539" y="1632767"/>
                      </a:lnTo>
                      <a:lnTo>
                        <a:pt x="296665" y="1665559"/>
                      </a:lnTo>
                      <a:cubicBezTo>
                        <a:pt x="273382" y="1689778"/>
                        <a:pt x="251602" y="1714890"/>
                        <a:pt x="231322" y="1740780"/>
                      </a:cubicBezTo>
                      <a:lnTo>
                        <a:pt x="188378" y="1801671"/>
                      </a:lnTo>
                      <a:lnTo>
                        <a:pt x="47160" y="1665912"/>
                      </a:lnTo>
                      <a:cubicBezTo>
                        <a:pt x="-14009" y="1607108"/>
                        <a:pt x="-15926" y="1509850"/>
                        <a:pt x="42878" y="1448682"/>
                      </a:cubicBezTo>
                      <a:lnTo>
                        <a:pt x="1390224" y="47160"/>
                      </a:lnTo>
                      <a:cubicBezTo>
                        <a:pt x="1449028" y="-14009"/>
                        <a:pt x="1546285" y="-15926"/>
                        <a:pt x="1607454" y="42879"/>
                      </a:cubicBezTo>
                      <a:lnTo>
                        <a:pt x="3570598" y="1930136"/>
                      </a:lnTo>
                      <a:cubicBezTo>
                        <a:pt x="3631767" y="1988940"/>
                        <a:pt x="3633684" y="2086198"/>
                        <a:pt x="3574880" y="21473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24" name="Freeform 126">
                  <a:extLst>
                    <a:ext uri="{FF2B5EF4-FFF2-40B4-BE49-F238E27FC236}">
                      <a16:creationId xmlns:a16="http://schemas.microsoft.com/office/drawing/2014/main" xmlns="" id="{89626312-C0B3-4548-8D51-09F99B6E82D2}"/>
                    </a:ext>
                  </a:extLst>
                </p:cNvPr>
                <p:cNvSpPr/>
                <p:nvPr/>
              </p:nvSpPr>
              <p:spPr>
                <a:xfrm>
                  <a:off x="4912456" y="2385060"/>
                  <a:ext cx="1424678" cy="1633834"/>
                </a:xfrm>
                <a:custGeom>
                  <a:avLst/>
                  <a:gdLst>
                    <a:gd name="connsiteX0" fmla="*/ 134482 w 273278"/>
                    <a:gd name="connsiteY0" fmla="*/ 0 h 313399"/>
                    <a:gd name="connsiteX1" fmla="*/ 200924 w 273278"/>
                    <a:gd name="connsiteY1" fmla="*/ 87300 h 313399"/>
                    <a:gd name="connsiteX2" fmla="*/ 193702 w 273278"/>
                    <a:gd name="connsiteY2" fmla="*/ 122609 h 313399"/>
                    <a:gd name="connsiteX3" fmla="*/ 179200 w 273278"/>
                    <a:gd name="connsiteY3" fmla="*/ 160436 h 313399"/>
                    <a:gd name="connsiteX4" fmla="*/ 252155 w 273278"/>
                    <a:gd name="connsiteY4" fmla="*/ 193941 h 313399"/>
                    <a:gd name="connsiteX5" fmla="*/ 272128 w 273278"/>
                    <a:gd name="connsiteY5" fmla="*/ 291385 h 313399"/>
                    <a:gd name="connsiteX6" fmla="*/ 1507 w 273278"/>
                    <a:gd name="connsiteY6" fmla="*/ 282681 h 313399"/>
                    <a:gd name="connsiteX7" fmla="*/ 35844 w 273278"/>
                    <a:gd name="connsiteY7" fmla="*/ 188286 h 313399"/>
                    <a:gd name="connsiteX8" fmla="*/ 106840 w 273278"/>
                    <a:gd name="connsiteY8" fmla="*/ 163293 h 313399"/>
                    <a:gd name="connsiteX9" fmla="*/ 89010 w 273278"/>
                    <a:gd name="connsiteY9" fmla="*/ 125954 h 313399"/>
                    <a:gd name="connsiteX10" fmla="*/ 80744 w 273278"/>
                    <a:gd name="connsiteY10" fmla="*/ 89921 h 313399"/>
                    <a:gd name="connsiteX11" fmla="*/ 134482 w 273278"/>
                    <a:gd name="connsiteY11" fmla="*/ 0 h 313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3278" h="313399">
                      <a:moveTo>
                        <a:pt x="134482" y="0"/>
                      </a:moveTo>
                      <a:cubicBezTo>
                        <a:pt x="160842" y="325"/>
                        <a:pt x="212794" y="13706"/>
                        <a:pt x="200924" y="87300"/>
                      </a:cubicBezTo>
                      <a:cubicBezTo>
                        <a:pt x="208719" y="81688"/>
                        <a:pt x="206753" y="120644"/>
                        <a:pt x="193702" y="122609"/>
                      </a:cubicBezTo>
                      <a:cubicBezTo>
                        <a:pt x="190424" y="138532"/>
                        <a:pt x="177847" y="147132"/>
                        <a:pt x="179200" y="160436"/>
                      </a:cubicBezTo>
                      <a:cubicBezTo>
                        <a:pt x="184608" y="191343"/>
                        <a:pt x="233092" y="175418"/>
                        <a:pt x="252155" y="193941"/>
                      </a:cubicBezTo>
                      <a:cubicBezTo>
                        <a:pt x="267741" y="209962"/>
                        <a:pt x="276579" y="240065"/>
                        <a:pt x="272128" y="291385"/>
                      </a:cubicBezTo>
                      <a:cubicBezTo>
                        <a:pt x="230796" y="316498"/>
                        <a:pt x="40687" y="327854"/>
                        <a:pt x="1507" y="282681"/>
                      </a:cubicBezTo>
                      <a:cubicBezTo>
                        <a:pt x="447" y="264337"/>
                        <a:pt x="-8839" y="211016"/>
                        <a:pt x="35844" y="188286"/>
                      </a:cubicBezTo>
                      <a:cubicBezTo>
                        <a:pt x="63467" y="176675"/>
                        <a:pt x="103896" y="191209"/>
                        <a:pt x="106840" y="163293"/>
                      </a:cubicBezTo>
                      <a:cubicBezTo>
                        <a:pt x="108191" y="151733"/>
                        <a:pt x="89010" y="137965"/>
                        <a:pt x="89010" y="125954"/>
                      </a:cubicBezTo>
                      <a:cubicBezTo>
                        <a:pt x="74809" y="122460"/>
                        <a:pt x="72053" y="82278"/>
                        <a:pt x="80744" y="89921"/>
                      </a:cubicBezTo>
                      <a:cubicBezTo>
                        <a:pt x="68026" y="26372"/>
                        <a:pt x="99080" y="3277"/>
                        <a:pt x="1344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19298B0-E92A-4051-8C1C-2F336EA69D75}"/>
              </a:ext>
            </a:extLst>
          </p:cNvPr>
          <p:cNvGrpSpPr/>
          <p:nvPr/>
        </p:nvGrpSpPr>
        <p:grpSpPr>
          <a:xfrm>
            <a:off x="445395" y="2706296"/>
            <a:ext cx="4312821" cy="1231605"/>
            <a:chOff x="-2032595" y="3067568"/>
            <a:chExt cx="4590217" cy="1310820"/>
          </a:xfrm>
        </p:grpSpPr>
        <p:sp>
          <p:nvSpPr>
            <p:cNvPr id="9" name="TextBox 93">
              <a:extLst>
                <a:ext uri="{FF2B5EF4-FFF2-40B4-BE49-F238E27FC236}">
                  <a16:creationId xmlns:a16="http://schemas.microsoft.com/office/drawing/2014/main" xmlns="" id="{35C6DEDA-7CCF-4613-9643-FDC3B2F3B943}"/>
                </a:ext>
              </a:extLst>
            </p:cNvPr>
            <p:cNvSpPr txBox="1"/>
            <p:nvPr/>
          </p:nvSpPr>
          <p:spPr>
            <a:xfrm>
              <a:off x="-2032595" y="3519267"/>
              <a:ext cx="2295115" cy="622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Features </a:t>
              </a: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60121499-1332-4995-AFF7-6EAF4D3667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034" y="3067568"/>
              <a:ext cx="1313588" cy="1310820"/>
            </a:xfrm>
            <a:custGeom>
              <a:avLst/>
              <a:gdLst>
                <a:gd name="T0" fmla="*/ 1188 w 1188"/>
                <a:gd name="T1" fmla="*/ 717 h 1188"/>
                <a:gd name="T2" fmla="*/ 1188 w 1188"/>
                <a:gd name="T3" fmla="*/ 472 h 1188"/>
                <a:gd name="T4" fmla="*/ 973 w 1188"/>
                <a:gd name="T5" fmla="*/ 472 h 1188"/>
                <a:gd name="T6" fmla="*/ 948 w 1188"/>
                <a:gd name="T7" fmla="*/ 414 h 1188"/>
                <a:gd name="T8" fmla="*/ 1102 w 1188"/>
                <a:gd name="T9" fmla="*/ 260 h 1188"/>
                <a:gd name="T10" fmla="*/ 928 w 1188"/>
                <a:gd name="T11" fmla="*/ 88 h 1188"/>
                <a:gd name="T12" fmla="*/ 770 w 1188"/>
                <a:gd name="T13" fmla="*/ 244 h 1188"/>
                <a:gd name="T14" fmla="*/ 715 w 1188"/>
                <a:gd name="T15" fmla="*/ 222 h 1188"/>
                <a:gd name="T16" fmla="*/ 715 w 1188"/>
                <a:gd name="T17" fmla="*/ 0 h 1188"/>
                <a:gd name="T18" fmla="*/ 472 w 1188"/>
                <a:gd name="T19" fmla="*/ 0 h 1188"/>
                <a:gd name="T20" fmla="*/ 472 w 1188"/>
                <a:gd name="T21" fmla="*/ 222 h 1188"/>
                <a:gd name="T22" fmla="*/ 417 w 1188"/>
                <a:gd name="T23" fmla="*/ 244 h 1188"/>
                <a:gd name="T24" fmla="*/ 260 w 1188"/>
                <a:gd name="T25" fmla="*/ 88 h 1188"/>
                <a:gd name="T26" fmla="*/ 88 w 1188"/>
                <a:gd name="T27" fmla="*/ 260 h 1188"/>
                <a:gd name="T28" fmla="*/ 242 w 1188"/>
                <a:gd name="T29" fmla="*/ 414 h 1188"/>
                <a:gd name="T30" fmla="*/ 217 w 1188"/>
                <a:gd name="T31" fmla="*/ 472 h 1188"/>
                <a:gd name="T32" fmla="*/ 0 w 1188"/>
                <a:gd name="T33" fmla="*/ 472 h 1188"/>
                <a:gd name="T34" fmla="*/ 0 w 1188"/>
                <a:gd name="T35" fmla="*/ 715 h 1188"/>
                <a:gd name="T36" fmla="*/ 209 w 1188"/>
                <a:gd name="T37" fmla="*/ 715 h 1188"/>
                <a:gd name="T38" fmla="*/ 234 w 1188"/>
                <a:gd name="T39" fmla="*/ 780 h 1188"/>
                <a:gd name="T40" fmla="*/ 88 w 1188"/>
                <a:gd name="T41" fmla="*/ 928 h 1188"/>
                <a:gd name="T42" fmla="*/ 260 w 1188"/>
                <a:gd name="T43" fmla="*/ 1100 h 1188"/>
                <a:gd name="T44" fmla="*/ 404 w 1188"/>
                <a:gd name="T45" fmla="*/ 957 h 1188"/>
                <a:gd name="T46" fmla="*/ 471 w 1188"/>
                <a:gd name="T47" fmla="*/ 985 h 1188"/>
                <a:gd name="T48" fmla="*/ 471 w 1188"/>
                <a:gd name="T49" fmla="*/ 1188 h 1188"/>
                <a:gd name="T50" fmla="*/ 715 w 1188"/>
                <a:gd name="T51" fmla="*/ 1188 h 1188"/>
                <a:gd name="T52" fmla="*/ 715 w 1188"/>
                <a:gd name="T53" fmla="*/ 985 h 1188"/>
                <a:gd name="T54" fmla="*/ 783 w 1188"/>
                <a:gd name="T55" fmla="*/ 957 h 1188"/>
                <a:gd name="T56" fmla="*/ 926 w 1188"/>
                <a:gd name="T57" fmla="*/ 1100 h 1188"/>
                <a:gd name="T58" fmla="*/ 1099 w 1188"/>
                <a:gd name="T59" fmla="*/ 928 h 1188"/>
                <a:gd name="T60" fmla="*/ 954 w 1188"/>
                <a:gd name="T61" fmla="*/ 780 h 1188"/>
                <a:gd name="T62" fmla="*/ 979 w 1188"/>
                <a:gd name="T63" fmla="*/ 715 h 1188"/>
                <a:gd name="T64" fmla="*/ 1188 w 1188"/>
                <a:gd name="T65" fmla="*/ 715 h 1188"/>
                <a:gd name="T66" fmla="*/ 1188 w 1188"/>
                <a:gd name="T67" fmla="*/ 717 h 1188"/>
                <a:gd name="T68" fmla="*/ 594 w 1188"/>
                <a:gd name="T69" fmla="*/ 840 h 1188"/>
                <a:gd name="T70" fmla="*/ 358 w 1188"/>
                <a:gd name="T71" fmla="*/ 604 h 1188"/>
                <a:gd name="T72" fmla="*/ 594 w 1188"/>
                <a:gd name="T73" fmla="*/ 368 h 1188"/>
                <a:gd name="T74" fmla="*/ 830 w 1188"/>
                <a:gd name="T75" fmla="*/ 604 h 1188"/>
                <a:gd name="T76" fmla="*/ 594 w 1188"/>
                <a:gd name="T77" fmla="*/ 840 h 1188"/>
                <a:gd name="T78" fmla="*/ 507 w 1188"/>
                <a:gd name="T79" fmla="*/ 444 h 1188"/>
                <a:gd name="T80" fmla="*/ 758 w 1188"/>
                <a:gd name="T81" fmla="*/ 604 h 1188"/>
                <a:gd name="T82" fmla="*/ 507 w 1188"/>
                <a:gd name="T83" fmla="*/ 764 h 1188"/>
                <a:gd name="T84" fmla="*/ 507 w 1188"/>
                <a:gd name="T85" fmla="*/ 444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88" h="1188">
                  <a:moveTo>
                    <a:pt x="1188" y="717"/>
                  </a:moveTo>
                  <a:lnTo>
                    <a:pt x="1188" y="472"/>
                  </a:lnTo>
                  <a:lnTo>
                    <a:pt x="973" y="472"/>
                  </a:lnTo>
                  <a:cubicBezTo>
                    <a:pt x="965" y="452"/>
                    <a:pt x="958" y="432"/>
                    <a:pt x="948" y="414"/>
                  </a:cubicBezTo>
                  <a:lnTo>
                    <a:pt x="1102" y="260"/>
                  </a:lnTo>
                  <a:lnTo>
                    <a:pt x="928" y="88"/>
                  </a:lnTo>
                  <a:lnTo>
                    <a:pt x="770" y="244"/>
                  </a:lnTo>
                  <a:cubicBezTo>
                    <a:pt x="753" y="235"/>
                    <a:pt x="734" y="228"/>
                    <a:pt x="715" y="222"/>
                  </a:cubicBezTo>
                  <a:lnTo>
                    <a:pt x="715" y="0"/>
                  </a:lnTo>
                  <a:lnTo>
                    <a:pt x="472" y="0"/>
                  </a:lnTo>
                  <a:lnTo>
                    <a:pt x="472" y="222"/>
                  </a:lnTo>
                  <a:cubicBezTo>
                    <a:pt x="453" y="228"/>
                    <a:pt x="434" y="235"/>
                    <a:pt x="417" y="244"/>
                  </a:cubicBezTo>
                  <a:lnTo>
                    <a:pt x="260" y="88"/>
                  </a:lnTo>
                  <a:lnTo>
                    <a:pt x="88" y="260"/>
                  </a:lnTo>
                  <a:lnTo>
                    <a:pt x="242" y="414"/>
                  </a:lnTo>
                  <a:cubicBezTo>
                    <a:pt x="232" y="433"/>
                    <a:pt x="223" y="452"/>
                    <a:pt x="217" y="472"/>
                  </a:cubicBezTo>
                  <a:lnTo>
                    <a:pt x="0" y="472"/>
                  </a:lnTo>
                  <a:lnTo>
                    <a:pt x="0" y="715"/>
                  </a:lnTo>
                  <a:lnTo>
                    <a:pt x="209" y="715"/>
                  </a:lnTo>
                  <a:cubicBezTo>
                    <a:pt x="215" y="738"/>
                    <a:pt x="224" y="759"/>
                    <a:pt x="234" y="780"/>
                  </a:cubicBezTo>
                  <a:lnTo>
                    <a:pt x="88" y="928"/>
                  </a:lnTo>
                  <a:lnTo>
                    <a:pt x="260" y="1100"/>
                  </a:lnTo>
                  <a:lnTo>
                    <a:pt x="404" y="957"/>
                  </a:lnTo>
                  <a:cubicBezTo>
                    <a:pt x="425" y="968"/>
                    <a:pt x="448" y="978"/>
                    <a:pt x="471" y="985"/>
                  </a:cubicBezTo>
                  <a:lnTo>
                    <a:pt x="471" y="1188"/>
                  </a:lnTo>
                  <a:lnTo>
                    <a:pt x="715" y="1188"/>
                  </a:lnTo>
                  <a:lnTo>
                    <a:pt x="715" y="985"/>
                  </a:lnTo>
                  <a:cubicBezTo>
                    <a:pt x="739" y="978"/>
                    <a:pt x="762" y="968"/>
                    <a:pt x="783" y="957"/>
                  </a:cubicBezTo>
                  <a:lnTo>
                    <a:pt x="926" y="1100"/>
                  </a:lnTo>
                  <a:lnTo>
                    <a:pt x="1099" y="928"/>
                  </a:lnTo>
                  <a:lnTo>
                    <a:pt x="954" y="780"/>
                  </a:lnTo>
                  <a:cubicBezTo>
                    <a:pt x="964" y="760"/>
                    <a:pt x="973" y="738"/>
                    <a:pt x="979" y="715"/>
                  </a:cubicBezTo>
                  <a:lnTo>
                    <a:pt x="1188" y="715"/>
                  </a:lnTo>
                  <a:lnTo>
                    <a:pt x="1188" y="717"/>
                  </a:lnTo>
                  <a:close/>
                  <a:moveTo>
                    <a:pt x="594" y="840"/>
                  </a:moveTo>
                  <a:cubicBezTo>
                    <a:pt x="464" y="840"/>
                    <a:pt x="358" y="734"/>
                    <a:pt x="358" y="604"/>
                  </a:cubicBezTo>
                  <a:cubicBezTo>
                    <a:pt x="358" y="474"/>
                    <a:pt x="464" y="368"/>
                    <a:pt x="594" y="368"/>
                  </a:cubicBezTo>
                  <a:cubicBezTo>
                    <a:pt x="725" y="368"/>
                    <a:pt x="830" y="474"/>
                    <a:pt x="830" y="604"/>
                  </a:cubicBezTo>
                  <a:cubicBezTo>
                    <a:pt x="830" y="734"/>
                    <a:pt x="725" y="840"/>
                    <a:pt x="594" y="840"/>
                  </a:cubicBezTo>
                  <a:close/>
                  <a:moveTo>
                    <a:pt x="507" y="444"/>
                  </a:moveTo>
                  <a:lnTo>
                    <a:pt x="758" y="604"/>
                  </a:lnTo>
                  <a:lnTo>
                    <a:pt x="507" y="764"/>
                  </a:lnTo>
                  <a:lnTo>
                    <a:pt x="507" y="444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A44497BA-C3D8-45A5-A059-ECAE994C7E10}"/>
              </a:ext>
            </a:extLst>
          </p:cNvPr>
          <p:cNvGrpSpPr/>
          <p:nvPr/>
        </p:nvGrpSpPr>
        <p:grpSpPr>
          <a:xfrm>
            <a:off x="5252630" y="943738"/>
            <a:ext cx="3125899" cy="541231"/>
            <a:chOff x="3083836" y="1191645"/>
            <a:chExt cx="3326954" cy="57604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xmlns="" id="{5EEEEACA-9AA7-4A9C-BB90-E34129A3E47E}"/>
                </a:ext>
              </a:extLst>
            </p:cNvPr>
            <p:cNvGrpSpPr/>
            <p:nvPr/>
          </p:nvGrpSpPr>
          <p:grpSpPr>
            <a:xfrm>
              <a:off x="3083836" y="1191645"/>
              <a:ext cx="3326954" cy="576042"/>
              <a:chOff x="5412681" y="666750"/>
              <a:chExt cx="3807519" cy="647700"/>
            </a:xfrm>
          </p:grpSpPr>
          <p:sp>
            <p:nvSpPr>
              <p:cNvPr id="94" name="Rounded Rectangle 61">
                <a:extLst>
                  <a:ext uri="{FF2B5EF4-FFF2-40B4-BE49-F238E27FC236}">
                    <a16:creationId xmlns:a16="http://schemas.microsoft.com/office/drawing/2014/main" xmlns="" id="{719574BD-AB13-475C-9A64-21A41418FE10}"/>
                  </a:ext>
                </a:extLst>
              </p:cNvPr>
              <p:cNvSpPr/>
              <p:nvPr/>
            </p:nvSpPr>
            <p:spPr>
              <a:xfrm>
                <a:off x="5412681" y="666750"/>
                <a:ext cx="3807519" cy="647700"/>
              </a:xfrm>
              <a:prstGeom prst="roundRect">
                <a:avLst>
                  <a:gd name="adj" fmla="val 50000"/>
                </a:avLst>
              </a:prstGeom>
              <a:solidFill>
                <a:srgbClr val="2244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xmlns="" id="{F0693463-24A0-4170-B5D9-2E997726F2AB}"/>
                  </a:ext>
                </a:extLst>
              </p:cNvPr>
              <p:cNvSpPr/>
              <p:nvPr/>
            </p:nvSpPr>
            <p:spPr>
              <a:xfrm>
                <a:off x="5446458" y="722402"/>
                <a:ext cx="536396" cy="5363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xmlns="" id="{4D40C038-3EF2-466D-8BC7-7B2BFBC5D8F2}"/>
                </a:ext>
              </a:extLst>
            </p:cNvPr>
            <p:cNvGrpSpPr/>
            <p:nvPr/>
          </p:nvGrpSpPr>
          <p:grpSpPr>
            <a:xfrm>
              <a:off x="3119304" y="1257000"/>
              <a:ext cx="2803708" cy="425844"/>
              <a:chOff x="3119304" y="1257000"/>
              <a:chExt cx="2803708" cy="425844"/>
            </a:xfrm>
          </p:grpSpPr>
          <p:sp>
            <p:nvSpPr>
              <p:cNvPr id="92" name="TextBox 99">
                <a:extLst>
                  <a:ext uri="{FF2B5EF4-FFF2-40B4-BE49-F238E27FC236}">
                    <a16:creationId xmlns:a16="http://schemas.microsoft.com/office/drawing/2014/main" xmlns="" id="{F903FB3E-461E-46DB-AB29-F5020287B5D9}"/>
                  </a:ext>
                </a:extLst>
              </p:cNvPr>
              <p:cNvSpPr txBox="1"/>
              <p:nvPr/>
            </p:nvSpPr>
            <p:spPr>
              <a:xfrm>
                <a:off x="3722301" y="1257000"/>
                <a:ext cx="2200711" cy="425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Student info</a:t>
                </a:r>
              </a:p>
            </p:txBody>
          </p:sp>
          <p:sp>
            <p:nvSpPr>
              <p:cNvPr id="93" name="TextBox 12">
                <a:extLst>
                  <a:ext uri="{FF2B5EF4-FFF2-40B4-BE49-F238E27FC236}">
                    <a16:creationId xmlns:a16="http://schemas.microsoft.com/office/drawing/2014/main" xmlns="" id="{9D669391-BB4A-44FE-BFA2-4F3719DA4945}"/>
                  </a:ext>
                </a:extLst>
              </p:cNvPr>
              <p:cNvSpPr txBox="1"/>
              <p:nvPr/>
            </p:nvSpPr>
            <p:spPr>
              <a:xfrm>
                <a:off x="3119304" y="1316034"/>
                <a:ext cx="4698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2318675E-37DE-45A8-BF24-7DCC48DD23B7}"/>
              </a:ext>
            </a:extLst>
          </p:cNvPr>
          <p:cNvGrpSpPr/>
          <p:nvPr/>
        </p:nvGrpSpPr>
        <p:grpSpPr>
          <a:xfrm>
            <a:off x="5749721" y="1671808"/>
            <a:ext cx="3144461" cy="541231"/>
            <a:chOff x="3612899" y="1966543"/>
            <a:chExt cx="3346710" cy="57604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xmlns="" id="{E45429EA-FFAD-4C53-8CB2-AF862FFB6425}"/>
                </a:ext>
              </a:extLst>
            </p:cNvPr>
            <p:cNvGrpSpPr/>
            <p:nvPr/>
          </p:nvGrpSpPr>
          <p:grpSpPr>
            <a:xfrm>
              <a:off x="3612899" y="1966543"/>
              <a:ext cx="3326954" cy="576042"/>
              <a:chOff x="5412680" y="666750"/>
              <a:chExt cx="3807518" cy="647700"/>
            </a:xfrm>
          </p:grpSpPr>
          <p:sp>
            <p:nvSpPr>
              <p:cNvPr id="88" name="Rounded Rectangle 64">
                <a:extLst>
                  <a:ext uri="{FF2B5EF4-FFF2-40B4-BE49-F238E27FC236}">
                    <a16:creationId xmlns:a16="http://schemas.microsoft.com/office/drawing/2014/main" xmlns="" id="{7AE8EB9F-9703-4E0F-995D-43E4E0923869}"/>
                  </a:ext>
                </a:extLst>
              </p:cNvPr>
              <p:cNvSpPr/>
              <p:nvPr/>
            </p:nvSpPr>
            <p:spPr>
              <a:xfrm>
                <a:off x="5412680" y="666750"/>
                <a:ext cx="3807518" cy="647700"/>
              </a:xfrm>
              <a:prstGeom prst="roundRect">
                <a:avLst>
                  <a:gd name="adj" fmla="val 50000"/>
                </a:avLst>
              </a:prstGeom>
              <a:solidFill>
                <a:srgbClr val="EC8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xmlns="" id="{4024416B-BED1-48A8-9B5E-ED7D4F8F5D6C}"/>
                  </a:ext>
                </a:extLst>
              </p:cNvPr>
              <p:cNvSpPr/>
              <p:nvPr/>
            </p:nvSpPr>
            <p:spPr>
              <a:xfrm>
                <a:off x="5453529" y="722402"/>
                <a:ext cx="536396" cy="5363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xmlns="" id="{6C50ED2D-6343-456B-AF08-A6AE88525AF4}"/>
                </a:ext>
              </a:extLst>
            </p:cNvPr>
            <p:cNvGrpSpPr/>
            <p:nvPr/>
          </p:nvGrpSpPr>
          <p:grpSpPr>
            <a:xfrm>
              <a:off x="3634609" y="2038902"/>
              <a:ext cx="3325000" cy="425844"/>
              <a:chOff x="3634609" y="2038902"/>
              <a:chExt cx="3325000" cy="425844"/>
            </a:xfrm>
          </p:grpSpPr>
          <p:sp>
            <p:nvSpPr>
              <p:cNvPr id="86" name="TextBox 98">
                <a:extLst>
                  <a:ext uri="{FF2B5EF4-FFF2-40B4-BE49-F238E27FC236}">
                    <a16:creationId xmlns:a16="http://schemas.microsoft.com/office/drawing/2014/main" xmlns="" id="{CE8F5F24-F59D-423D-9F9A-82D1F34E04D9}"/>
                  </a:ext>
                </a:extLst>
              </p:cNvPr>
              <p:cNvSpPr txBox="1"/>
              <p:nvPr/>
            </p:nvSpPr>
            <p:spPr>
              <a:xfrm>
                <a:off x="4116863" y="2038902"/>
                <a:ext cx="2842746" cy="425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Course registration</a:t>
                </a:r>
              </a:p>
            </p:txBody>
          </p:sp>
          <p:sp>
            <p:nvSpPr>
              <p:cNvPr id="87" name="TextBox 107">
                <a:extLst>
                  <a:ext uri="{FF2B5EF4-FFF2-40B4-BE49-F238E27FC236}">
                    <a16:creationId xmlns:a16="http://schemas.microsoft.com/office/drawing/2014/main" xmlns="" id="{F8E7FCD8-5EEF-444A-A224-48BDF35F4F2B}"/>
                  </a:ext>
                </a:extLst>
              </p:cNvPr>
              <p:cNvSpPr txBox="1"/>
              <p:nvPr/>
            </p:nvSpPr>
            <p:spPr>
              <a:xfrm>
                <a:off x="3634609" y="2096789"/>
                <a:ext cx="4698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FB7BDBFA-233D-4703-AE45-0D65E7A4F9CD}"/>
              </a:ext>
            </a:extLst>
          </p:cNvPr>
          <p:cNvGrpSpPr/>
          <p:nvPr/>
        </p:nvGrpSpPr>
        <p:grpSpPr>
          <a:xfrm>
            <a:off x="6277242" y="2399877"/>
            <a:ext cx="3125899" cy="541231"/>
            <a:chOff x="4174350" y="2741441"/>
            <a:chExt cx="3326954" cy="576042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2F83A871-43BD-45E5-9EDE-8A2DAC2A48AD}"/>
                </a:ext>
              </a:extLst>
            </p:cNvPr>
            <p:cNvGrpSpPr/>
            <p:nvPr/>
          </p:nvGrpSpPr>
          <p:grpSpPr>
            <a:xfrm>
              <a:off x="4174350" y="2741441"/>
              <a:ext cx="3326954" cy="576042"/>
              <a:chOff x="5412681" y="666750"/>
              <a:chExt cx="3807519" cy="647700"/>
            </a:xfrm>
          </p:grpSpPr>
          <p:sp>
            <p:nvSpPr>
              <p:cNvPr id="82" name="Rounded Rectangle 67">
                <a:extLst>
                  <a:ext uri="{FF2B5EF4-FFF2-40B4-BE49-F238E27FC236}">
                    <a16:creationId xmlns:a16="http://schemas.microsoft.com/office/drawing/2014/main" xmlns="" id="{1E4C9973-0213-451D-AEAF-8AC2506E0826}"/>
                  </a:ext>
                </a:extLst>
              </p:cNvPr>
              <p:cNvSpPr/>
              <p:nvPr/>
            </p:nvSpPr>
            <p:spPr>
              <a:xfrm>
                <a:off x="5412681" y="666750"/>
                <a:ext cx="3807519" cy="647700"/>
              </a:xfrm>
              <a:prstGeom prst="roundRect">
                <a:avLst>
                  <a:gd name="adj" fmla="val 50000"/>
                </a:avLst>
              </a:prstGeom>
              <a:solidFill>
                <a:srgbClr val="D300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xmlns="" id="{9449837B-92C0-4579-811D-ADB40E7E1FAB}"/>
                  </a:ext>
                </a:extLst>
              </p:cNvPr>
              <p:cNvSpPr/>
              <p:nvPr/>
            </p:nvSpPr>
            <p:spPr>
              <a:xfrm>
                <a:off x="5460599" y="722402"/>
                <a:ext cx="536396" cy="5363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xmlns="" id="{796E3B2D-B98A-4912-8E10-475DA8F91F46}"/>
                </a:ext>
              </a:extLst>
            </p:cNvPr>
            <p:cNvGrpSpPr/>
            <p:nvPr/>
          </p:nvGrpSpPr>
          <p:grpSpPr>
            <a:xfrm>
              <a:off x="4210321" y="2811181"/>
              <a:ext cx="2965324" cy="425845"/>
              <a:chOff x="4210321" y="2811181"/>
              <a:chExt cx="2965324" cy="425845"/>
            </a:xfrm>
          </p:grpSpPr>
          <p:sp>
            <p:nvSpPr>
              <p:cNvPr id="80" name="TextBox 97">
                <a:extLst>
                  <a:ext uri="{FF2B5EF4-FFF2-40B4-BE49-F238E27FC236}">
                    <a16:creationId xmlns:a16="http://schemas.microsoft.com/office/drawing/2014/main" xmlns="" id="{B26AE958-DB39-42B1-83ED-1AE5553E2ED2}"/>
                  </a:ext>
                </a:extLst>
              </p:cNvPr>
              <p:cNvSpPr txBox="1"/>
              <p:nvPr/>
            </p:nvSpPr>
            <p:spPr>
              <a:xfrm>
                <a:off x="4741522" y="2811181"/>
                <a:ext cx="2434123" cy="425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Result</a:t>
                </a:r>
              </a:p>
            </p:txBody>
          </p:sp>
          <p:sp>
            <p:nvSpPr>
              <p:cNvPr id="81" name="TextBox 108">
                <a:extLst>
                  <a:ext uri="{FF2B5EF4-FFF2-40B4-BE49-F238E27FC236}">
                    <a16:creationId xmlns:a16="http://schemas.microsoft.com/office/drawing/2014/main" xmlns="" id="{908D7760-C62E-4304-9B09-25650641EA7D}"/>
                  </a:ext>
                </a:extLst>
              </p:cNvPr>
              <p:cNvSpPr txBox="1"/>
              <p:nvPr/>
            </p:nvSpPr>
            <p:spPr>
              <a:xfrm>
                <a:off x="4210321" y="2868984"/>
                <a:ext cx="4698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6CD9535F-DAE4-47F9-B205-FE54982EBDFE}"/>
              </a:ext>
            </a:extLst>
          </p:cNvPr>
          <p:cNvGrpSpPr/>
          <p:nvPr/>
        </p:nvGrpSpPr>
        <p:grpSpPr>
          <a:xfrm>
            <a:off x="6581585" y="3127947"/>
            <a:ext cx="3125899" cy="541231"/>
            <a:chOff x="4498268" y="3516339"/>
            <a:chExt cx="3326954" cy="57604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xmlns="" id="{F48D9660-FAB2-441E-9E4E-F8EE09573F55}"/>
                </a:ext>
              </a:extLst>
            </p:cNvPr>
            <p:cNvGrpSpPr/>
            <p:nvPr/>
          </p:nvGrpSpPr>
          <p:grpSpPr>
            <a:xfrm>
              <a:off x="4498268" y="3516339"/>
              <a:ext cx="3326954" cy="576042"/>
              <a:chOff x="5412681" y="666750"/>
              <a:chExt cx="3807519" cy="647700"/>
            </a:xfrm>
          </p:grpSpPr>
          <p:sp>
            <p:nvSpPr>
              <p:cNvPr id="76" name="Rounded Rectangle 35">
                <a:extLst>
                  <a:ext uri="{FF2B5EF4-FFF2-40B4-BE49-F238E27FC236}">
                    <a16:creationId xmlns:a16="http://schemas.microsoft.com/office/drawing/2014/main" xmlns="" id="{6BD7D994-560A-4917-B3B2-5009DA7CAD1B}"/>
                  </a:ext>
                </a:extLst>
              </p:cNvPr>
              <p:cNvSpPr/>
              <p:nvPr/>
            </p:nvSpPr>
            <p:spPr>
              <a:xfrm>
                <a:off x="5412681" y="666750"/>
                <a:ext cx="3807519" cy="647700"/>
              </a:xfrm>
              <a:prstGeom prst="roundRect">
                <a:avLst>
                  <a:gd name="adj" fmla="val 50000"/>
                </a:avLst>
              </a:prstGeom>
              <a:solidFill>
                <a:srgbClr val="2244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xmlns="" id="{E2A07063-66B1-4A1C-969A-84BD4EEDE1F2}"/>
                  </a:ext>
                </a:extLst>
              </p:cNvPr>
              <p:cNvSpPr/>
              <p:nvPr/>
            </p:nvSpPr>
            <p:spPr>
              <a:xfrm>
                <a:off x="5453529" y="722402"/>
                <a:ext cx="536396" cy="5363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xmlns="" id="{29147917-53CE-4A0F-8EBC-C0BD85511A6A}"/>
                </a:ext>
              </a:extLst>
            </p:cNvPr>
            <p:cNvGrpSpPr/>
            <p:nvPr/>
          </p:nvGrpSpPr>
          <p:grpSpPr>
            <a:xfrm>
              <a:off x="4531142" y="3576924"/>
              <a:ext cx="2772373" cy="425844"/>
              <a:chOff x="4531142" y="3576924"/>
              <a:chExt cx="2772373" cy="425844"/>
            </a:xfrm>
          </p:grpSpPr>
          <p:sp>
            <p:nvSpPr>
              <p:cNvPr id="74" name="TextBox 101">
                <a:extLst>
                  <a:ext uri="{FF2B5EF4-FFF2-40B4-BE49-F238E27FC236}">
                    <a16:creationId xmlns:a16="http://schemas.microsoft.com/office/drawing/2014/main" xmlns="" id="{B71C2442-3748-41C0-AF40-D4D23C42059A}"/>
                  </a:ext>
                </a:extLst>
              </p:cNvPr>
              <p:cNvSpPr txBox="1"/>
              <p:nvPr/>
            </p:nvSpPr>
            <p:spPr>
              <a:xfrm>
                <a:off x="5148041" y="3576924"/>
                <a:ext cx="2155474" cy="425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Payment</a:t>
                </a:r>
              </a:p>
            </p:txBody>
          </p:sp>
          <p:sp>
            <p:nvSpPr>
              <p:cNvPr id="75" name="TextBox 109">
                <a:extLst>
                  <a:ext uri="{FF2B5EF4-FFF2-40B4-BE49-F238E27FC236}">
                    <a16:creationId xmlns:a16="http://schemas.microsoft.com/office/drawing/2014/main" xmlns="" id="{F92AEA31-7A12-4D82-8A0B-563DC1B2CE73}"/>
                  </a:ext>
                </a:extLst>
              </p:cNvPr>
              <p:cNvSpPr txBox="1"/>
              <p:nvPr/>
            </p:nvSpPr>
            <p:spPr>
              <a:xfrm>
                <a:off x="4531142" y="3654280"/>
                <a:ext cx="4698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396CAC40-F575-4B28-BC6C-5FDC4C4642C5}"/>
              </a:ext>
            </a:extLst>
          </p:cNvPr>
          <p:cNvGrpSpPr/>
          <p:nvPr/>
        </p:nvGrpSpPr>
        <p:grpSpPr>
          <a:xfrm>
            <a:off x="6277242" y="3856016"/>
            <a:ext cx="3441745" cy="541231"/>
            <a:chOff x="4174350" y="4291237"/>
            <a:chExt cx="3663115" cy="57604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37999CF9-DC5F-46DB-B31A-5D61EB164E54}"/>
                </a:ext>
              </a:extLst>
            </p:cNvPr>
            <p:cNvGrpSpPr/>
            <p:nvPr/>
          </p:nvGrpSpPr>
          <p:grpSpPr>
            <a:xfrm>
              <a:off x="4174350" y="4291237"/>
              <a:ext cx="3326954" cy="576042"/>
              <a:chOff x="5412681" y="666750"/>
              <a:chExt cx="3807519" cy="647700"/>
            </a:xfrm>
          </p:grpSpPr>
          <p:sp>
            <p:nvSpPr>
              <p:cNvPr id="70" name="Rounded Rectangle 38">
                <a:extLst>
                  <a:ext uri="{FF2B5EF4-FFF2-40B4-BE49-F238E27FC236}">
                    <a16:creationId xmlns:a16="http://schemas.microsoft.com/office/drawing/2014/main" xmlns="" id="{331E1712-1D1B-4290-809E-53117D6AED00}"/>
                  </a:ext>
                </a:extLst>
              </p:cNvPr>
              <p:cNvSpPr/>
              <p:nvPr/>
            </p:nvSpPr>
            <p:spPr>
              <a:xfrm>
                <a:off x="5412681" y="666750"/>
                <a:ext cx="3807519" cy="647700"/>
              </a:xfrm>
              <a:prstGeom prst="roundRect">
                <a:avLst>
                  <a:gd name="adj" fmla="val 50000"/>
                </a:avLst>
              </a:prstGeom>
              <a:solidFill>
                <a:srgbClr val="EC8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xmlns="" id="{F00BC6EC-AE84-4583-9639-E745D2B0CB39}"/>
                  </a:ext>
                </a:extLst>
              </p:cNvPr>
              <p:cNvSpPr/>
              <p:nvPr/>
            </p:nvSpPr>
            <p:spPr>
              <a:xfrm>
                <a:off x="5467669" y="722402"/>
                <a:ext cx="536396" cy="5363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xmlns="" id="{FAECCEDD-9E35-4564-98C3-FC479CEBCD27}"/>
                </a:ext>
              </a:extLst>
            </p:cNvPr>
            <p:cNvGrpSpPr/>
            <p:nvPr/>
          </p:nvGrpSpPr>
          <p:grpSpPr>
            <a:xfrm>
              <a:off x="4213302" y="4350030"/>
              <a:ext cx="3624163" cy="425845"/>
              <a:chOff x="4213302" y="4350030"/>
              <a:chExt cx="3624163" cy="425845"/>
            </a:xfrm>
          </p:grpSpPr>
          <p:sp>
            <p:nvSpPr>
              <p:cNvPr id="68" name="TextBox 100">
                <a:extLst>
                  <a:ext uri="{FF2B5EF4-FFF2-40B4-BE49-F238E27FC236}">
                    <a16:creationId xmlns:a16="http://schemas.microsoft.com/office/drawing/2014/main" xmlns="" id="{482F12BE-0B4D-4928-B523-0672E1179ADD}"/>
                  </a:ext>
                </a:extLst>
              </p:cNvPr>
              <p:cNvSpPr txBox="1"/>
              <p:nvPr/>
            </p:nvSpPr>
            <p:spPr>
              <a:xfrm>
                <a:off x="4802211" y="4350030"/>
                <a:ext cx="3035254" cy="425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Scholarship</a:t>
                </a:r>
              </a:p>
            </p:txBody>
          </p:sp>
          <p:sp>
            <p:nvSpPr>
              <p:cNvPr id="69" name="TextBox 110">
                <a:extLst>
                  <a:ext uri="{FF2B5EF4-FFF2-40B4-BE49-F238E27FC236}">
                    <a16:creationId xmlns:a16="http://schemas.microsoft.com/office/drawing/2014/main" xmlns="" id="{5DBA75E1-408F-4860-8C4E-8BA7C8940758}"/>
                  </a:ext>
                </a:extLst>
              </p:cNvPr>
              <p:cNvSpPr txBox="1"/>
              <p:nvPr/>
            </p:nvSpPr>
            <p:spPr>
              <a:xfrm>
                <a:off x="4213302" y="4408322"/>
                <a:ext cx="4698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05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B7658C84-D11C-4393-BCD3-4CAE34D3FE2D}"/>
              </a:ext>
            </a:extLst>
          </p:cNvPr>
          <p:cNvGrpSpPr/>
          <p:nvPr/>
        </p:nvGrpSpPr>
        <p:grpSpPr>
          <a:xfrm>
            <a:off x="5749721" y="4584086"/>
            <a:ext cx="3347441" cy="541231"/>
            <a:chOff x="3612899" y="5066135"/>
            <a:chExt cx="3562745" cy="57604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674CF535-31F0-4B0A-8091-39C57240BB12}"/>
                </a:ext>
              </a:extLst>
            </p:cNvPr>
            <p:cNvGrpSpPr/>
            <p:nvPr/>
          </p:nvGrpSpPr>
          <p:grpSpPr>
            <a:xfrm>
              <a:off x="3612899" y="5066135"/>
              <a:ext cx="3326954" cy="576042"/>
              <a:chOff x="5412681" y="666750"/>
              <a:chExt cx="3807519" cy="647700"/>
            </a:xfrm>
          </p:grpSpPr>
          <p:sp>
            <p:nvSpPr>
              <p:cNvPr id="64" name="Rounded Rectangle 42">
                <a:extLst>
                  <a:ext uri="{FF2B5EF4-FFF2-40B4-BE49-F238E27FC236}">
                    <a16:creationId xmlns:a16="http://schemas.microsoft.com/office/drawing/2014/main" xmlns="" id="{B97BD497-05C3-4483-8200-AE86676545DE}"/>
                  </a:ext>
                </a:extLst>
              </p:cNvPr>
              <p:cNvSpPr/>
              <p:nvPr/>
            </p:nvSpPr>
            <p:spPr>
              <a:xfrm>
                <a:off x="5412681" y="666750"/>
                <a:ext cx="3807519" cy="647700"/>
              </a:xfrm>
              <a:prstGeom prst="roundRect">
                <a:avLst>
                  <a:gd name="adj" fmla="val 50000"/>
                </a:avLst>
              </a:prstGeom>
              <a:solidFill>
                <a:srgbClr val="D300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xmlns="" id="{F03D2429-6871-452F-9E1C-2127B4726E3F}"/>
                  </a:ext>
                </a:extLst>
              </p:cNvPr>
              <p:cNvSpPr/>
              <p:nvPr/>
            </p:nvSpPr>
            <p:spPr>
              <a:xfrm>
                <a:off x="5453529" y="722402"/>
                <a:ext cx="536396" cy="5363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xmlns="" id="{CEBA29B1-D8CA-47F0-A670-214FED00526F}"/>
                </a:ext>
              </a:extLst>
            </p:cNvPr>
            <p:cNvGrpSpPr/>
            <p:nvPr/>
          </p:nvGrpSpPr>
          <p:grpSpPr>
            <a:xfrm>
              <a:off x="3646965" y="5126016"/>
              <a:ext cx="3528679" cy="393086"/>
              <a:chOff x="3646965" y="5126016"/>
              <a:chExt cx="3528679" cy="393086"/>
            </a:xfrm>
          </p:grpSpPr>
          <p:sp>
            <p:nvSpPr>
              <p:cNvPr id="62" name="TextBox 95">
                <a:extLst>
                  <a:ext uri="{FF2B5EF4-FFF2-40B4-BE49-F238E27FC236}">
                    <a16:creationId xmlns:a16="http://schemas.microsoft.com/office/drawing/2014/main" xmlns="" id="{925E41EB-1441-4142-A022-49D9E403C316}"/>
                  </a:ext>
                </a:extLst>
              </p:cNvPr>
              <p:cNvSpPr txBox="1"/>
              <p:nvPr/>
            </p:nvSpPr>
            <p:spPr>
              <a:xfrm>
                <a:off x="4205083" y="5126016"/>
                <a:ext cx="2970561" cy="39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Student complaint</a:t>
                </a:r>
              </a:p>
            </p:txBody>
          </p:sp>
          <p:sp>
            <p:nvSpPr>
              <p:cNvPr id="63" name="TextBox 111">
                <a:extLst>
                  <a:ext uri="{FF2B5EF4-FFF2-40B4-BE49-F238E27FC236}">
                    <a16:creationId xmlns:a16="http://schemas.microsoft.com/office/drawing/2014/main" xmlns="" id="{AB08C78C-AC89-402D-A860-A37F23B2F5EF}"/>
                  </a:ext>
                </a:extLst>
              </p:cNvPr>
              <p:cNvSpPr txBox="1"/>
              <p:nvPr/>
            </p:nvSpPr>
            <p:spPr>
              <a:xfrm>
                <a:off x="3646965" y="5202823"/>
                <a:ext cx="4698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06</a:t>
                </a: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9AF215FF-B7DE-4D20-924C-0162F7AAD374}"/>
              </a:ext>
            </a:extLst>
          </p:cNvPr>
          <p:cNvGrpSpPr/>
          <p:nvPr/>
        </p:nvGrpSpPr>
        <p:grpSpPr>
          <a:xfrm>
            <a:off x="5252630" y="5312157"/>
            <a:ext cx="3125899" cy="541231"/>
            <a:chOff x="3083836" y="5841035"/>
            <a:chExt cx="3326954" cy="57604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29AA82DF-C95F-4D5E-83E0-D8271BF44031}"/>
                </a:ext>
              </a:extLst>
            </p:cNvPr>
            <p:cNvGrpSpPr/>
            <p:nvPr/>
          </p:nvGrpSpPr>
          <p:grpSpPr>
            <a:xfrm>
              <a:off x="3083836" y="5841035"/>
              <a:ext cx="3326954" cy="576042"/>
              <a:chOff x="5412681" y="666750"/>
              <a:chExt cx="3807519" cy="647700"/>
            </a:xfrm>
          </p:grpSpPr>
          <p:sp>
            <p:nvSpPr>
              <p:cNvPr id="58" name="Rounded Rectangle 45">
                <a:extLst>
                  <a:ext uri="{FF2B5EF4-FFF2-40B4-BE49-F238E27FC236}">
                    <a16:creationId xmlns:a16="http://schemas.microsoft.com/office/drawing/2014/main" xmlns="" id="{11A525A2-4DD9-4D56-BF10-E7DF0F09EC51}"/>
                  </a:ext>
                </a:extLst>
              </p:cNvPr>
              <p:cNvSpPr/>
              <p:nvPr/>
            </p:nvSpPr>
            <p:spPr>
              <a:xfrm>
                <a:off x="5412681" y="666750"/>
                <a:ext cx="3807519" cy="647700"/>
              </a:xfrm>
              <a:prstGeom prst="roundRect">
                <a:avLst>
                  <a:gd name="adj" fmla="val 50000"/>
                </a:avLst>
              </a:prstGeom>
              <a:solidFill>
                <a:srgbClr val="2244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50188A4B-09C3-4F2F-8A6F-F65EF8672579}"/>
                  </a:ext>
                </a:extLst>
              </p:cNvPr>
              <p:cNvSpPr/>
              <p:nvPr/>
            </p:nvSpPr>
            <p:spPr>
              <a:xfrm>
                <a:off x="5453529" y="722402"/>
                <a:ext cx="536396" cy="5363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F75D968A-704B-47C5-AF30-3F5C1FC70A2C}"/>
                </a:ext>
              </a:extLst>
            </p:cNvPr>
            <p:cNvGrpSpPr/>
            <p:nvPr/>
          </p:nvGrpSpPr>
          <p:grpSpPr>
            <a:xfrm>
              <a:off x="3105933" y="5949339"/>
              <a:ext cx="2832310" cy="393087"/>
              <a:chOff x="3105933" y="5949339"/>
              <a:chExt cx="2832310" cy="393087"/>
            </a:xfrm>
          </p:grpSpPr>
          <p:sp>
            <p:nvSpPr>
              <p:cNvPr id="56" name="TextBox 94">
                <a:extLst>
                  <a:ext uri="{FF2B5EF4-FFF2-40B4-BE49-F238E27FC236}">
                    <a16:creationId xmlns:a16="http://schemas.microsoft.com/office/drawing/2014/main" xmlns="" id="{C7DEFAAB-AFF8-4C48-8C6F-CD7C93492C16}"/>
                  </a:ext>
                </a:extLst>
              </p:cNvPr>
              <p:cNvSpPr txBox="1"/>
              <p:nvPr/>
            </p:nvSpPr>
            <p:spPr>
              <a:xfrm>
                <a:off x="3666178" y="5949339"/>
                <a:ext cx="2272065" cy="393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 seat plan</a:t>
                </a:r>
              </a:p>
            </p:txBody>
          </p:sp>
          <p:sp>
            <p:nvSpPr>
              <p:cNvPr id="57" name="TextBox 112">
                <a:extLst>
                  <a:ext uri="{FF2B5EF4-FFF2-40B4-BE49-F238E27FC236}">
                    <a16:creationId xmlns:a16="http://schemas.microsoft.com/office/drawing/2014/main" xmlns="" id="{1DFB3F4D-D9DF-44B4-B459-805C240F8A1F}"/>
                  </a:ext>
                </a:extLst>
              </p:cNvPr>
              <p:cNvSpPr txBox="1"/>
              <p:nvPr/>
            </p:nvSpPr>
            <p:spPr>
              <a:xfrm>
                <a:off x="3105933" y="5978346"/>
                <a:ext cx="4698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52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FB8A9F9D-A1A1-4DAF-A0A9-810236B9FD66}"/>
              </a:ext>
            </a:extLst>
          </p:cNvPr>
          <p:cNvCxnSpPr/>
          <p:nvPr/>
        </p:nvCxnSpPr>
        <p:spPr>
          <a:xfrm>
            <a:off x="5661941" y="3398562"/>
            <a:ext cx="9809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223DCB93-F10D-4CDE-8902-3A8907237608}"/>
              </a:ext>
            </a:extLst>
          </p:cNvPr>
          <p:cNvGrpSpPr/>
          <p:nvPr/>
        </p:nvGrpSpPr>
        <p:grpSpPr>
          <a:xfrm>
            <a:off x="5140385" y="1942423"/>
            <a:ext cx="913594" cy="147174"/>
            <a:chOff x="5078922" y="2254564"/>
            <a:chExt cx="972355" cy="15664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9E66B6DB-8662-4740-954C-1190BCADF6C1}"/>
                </a:ext>
              </a:extLst>
            </p:cNvPr>
            <p:cNvCxnSpPr/>
            <p:nvPr/>
          </p:nvCxnSpPr>
          <p:spPr>
            <a:xfrm flipV="1">
              <a:off x="5078922" y="2254564"/>
              <a:ext cx="252331" cy="1566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67E9E6A8-6597-42E5-8273-64DB9EA253E3}"/>
                </a:ext>
              </a:extLst>
            </p:cNvPr>
            <p:cNvCxnSpPr/>
            <p:nvPr/>
          </p:nvCxnSpPr>
          <p:spPr>
            <a:xfrm>
              <a:off x="5331253" y="2254564"/>
              <a:ext cx="72002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8921E145-3787-4A6D-9840-085F129195AF}"/>
              </a:ext>
            </a:extLst>
          </p:cNvPr>
          <p:cNvGrpSpPr/>
          <p:nvPr/>
        </p:nvGrpSpPr>
        <p:grpSpPr>
          <a:xfrm>
            <a:off x="5140385" y="4614266"/>
            <a:ext cx="671894" cy="240436"/>
            <a:chOff x="5078922" y="5098256"/>
            <a:chExt cx="715109" cy="255901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8A8E41FE-E87A-4651-80F0-10BF2F5D65E6}"/>
                </a:ext>
              </a:extLst>
            </p:cNvPr>
            <p:cNvCxnSpPr/>
            <p:nvPr/>
          </p:nvCxnSpPr>
          <p:spPr>
            <a:xfrm flipH="1" flipV="1">
              <a:off x="5078922" y="5098256"/>
              <a:ext cx="277042" cy="2559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D9DEEA4D-D390-4905-838E-43A1B467AFAD}"/>
                </a:ext>
              </a:extLst>
            </p:cNvPr>
            <p:cNvCxnSpPr/>
            <p:nvPr/>
          </p:nvCxnSpPr>
          <p:spPr>
            <a:xfrm>
              <a:off x="5355964" y="5354156"/>
              <a:ext cx="43806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xmlns="" id="{C3E41D51-8614-4E29-9558-ECF79CC8054B}"/>
              </a:ext>
            </a:extLst>
          </p:cNvPr>
          <p:cNvSpPr/>
          <p:nvPr/>
        </p:nvSpPr>
        <p:spPr>
          <a:xfrm>
            <a:off x="5280360" y="990242"/>
            <a:ext cx="440371" cy="4482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D6BADF25-FC07-4E8F-BC85-58F23F92BB5F}"/>
              </a:ext>
            </a:extLst>
          </p:cNvPr>
          <p:cNvGrpSpPr/>
          <p:nvPr/>
        </p:nvGrpSpPr>
        <p:grpSpPr>
          <a:xfrm>
            <a:off x="5749720" y="1671808"/>
            <a:ext cx="3144462" cy="541231"/>
            <a:chOff x="3612899" y="1966543"/>
            <a:chExt cx="3346710" cy="576042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xmlns="" id="{A3D8D0C9-1397-4583-967A-3FFE0007BB3F}"/>
                </a:ext>
              </a:extLst>
            </p:cNvPr>
            <p:cNvGrpSpPr/>
            <p:nvPr/>
          </p:nvGrpSpPr>
          <p:grpSpPr>
            <a:xfrm>
              <a:off x="3612899" y="1966543"/>
              <a:ext cx="3326954" cy="576042"/>
              <a:chOff x="5412680" y="666750"/>
              <a:chExt cx="3807518" cy="647700"/>
            </a:xfrm>
          </p:grpSpPr>
          <p:sp>
            <p:nvSpPr>
              <p:cNvPr id="86" name="Rounded Rectangle 64">
                <a:extLst>
                  <a:ext uri="{FF2B5EF4-FFF2-40B4-BE49-F238E27FC236}">
                    <a16:creationId xmlns:a16="http://schemas.microsoft.com/office/drawing/2014/main" xmlns="" id="{F2E95018-8FC4-4778-8C86-F69C9D601130}"/>
                  </a:ext>
                </a:extLst>
              </p:cNvPr>
              <p:cNvSpPr/>
              <p:nvPr/>
            </p:nvSpPr>
            <p:spPr>
              <a:xfrm>
                <a:off x="5412680" y="666750"/>
                <a:ext cx="3807518" cy="647700"/>
              </a:xfrm>
              <a:prstGeom prst="roundRect">
                <a:avLst>
                  <a:gd name="adj" fmla="val 50000"/>
                </a:avLst>
              </a:prstGeom>
              <a:solidFill>
                <a:srgbClr val="EC8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xmlns="" id="{EE5B8048-B329-4226-BAF6-2564D23BACC6}"/>
                  </a:ext>
                </a:extLst>
              </p:cNvPr>
              <p:cNvSpPr/>
              <p:nvPr/>
            </p:nvSpPr>
            <p:spPr>
              <a:xfrm>
                <a:off x="5453529" y="722402"/>
                <a:ext cx="536396" cy="5363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xmlns="" id="{82781B05-24E3-4618-8CE0-A2B623177821}"/>
                </a:ext>
              </a:extLst>
            </p:cNvPr>
            <p:cNvGrpSpPr/>
            <p:nvPr/>
          </p:nvGrpSpPr>
          <p:grpSpPr>
            <a:xfrm>
              <a:off x="3634609" y="2038902"/>
              <a:ext cx="3325000" cy="425844"/>
              <a:chOff x="3634609" y="2038902"/>
              <a:chExt cx="3325000" cy="425844"/>
            </a:xfrm>
          </p:grpSpPr>
          <p:sp>
            <p:nvSpPr>
              <p:cNvPr id="84" name="TextBox 98">
                <a:extLst>
                  <a:ext uri="{FF2B5EF4-FFF2-40B4-BE49-F238E27FC236}">
                    <a16:creationId xmlns:a16="http://schemas.microsoft.com/office/drawing/2014/main" xmlns="" id="{9FFC0F8D-8856-4E74-A451-356235091733}"/>
                  </a:ext>
                </a:extLst>
              </p:cNvPr>
              <p:cNvSpPr txBox="1"/>
              <p:nvPr/>
            </p:nvSpPr>
            <p:spPr>
              <a:xfrm>
                <a:off x="4116863" y="2038902"/>
                <a:ext cx="2842746" cy="425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Notification</a:t>
                </a:r>
              </a:p>
            </p:txBody>
          </p:sp>
          <p:sp>
            <p:nvSpPr>
              <p:cNvPr id="85" name="TextBox 107">
                <a:extLst>
                  <a:ext uri="{FF2B5EF4-FFF2-40B4-BE49-F238E27FC236}">
                    <a16:creationId xmlns:a16="http://schemas.microsoft.com/office/drawing/2014/main" xmlns="" id="{338DC742-F9DC-417A-98D0-5F4C8A6A15B4}"/>
                  </a:ext>
                </a:extLst>
              </p:cNvPr>
              <p:cNvSpPr txBox="1"/>
              <p:nvPr/>
            </p:nvSpPr>
            <p:spPr>
              <a:xfrm>
                <a:off x="3634609" y="2096789"/>
                <a:ext cx="469898" cy="327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0D430862-A3F1-478A-AC2E-E68982E4DCAC}"/>
              </a:ext>
            </a:extLst>
          </p:cNvPr>
          <p:cNvGrpSpPr/>
          <p:nvPr/>
        </p:nvGrpSpPr>
        <p:grpSpPr>
          <a:xfrm>
            <a:off x="6581585" y="3127946"/>
            <a:ext cx="3125899" cy="541231"/>
            <a:chOff x="4498268" y="3516339"/>
            <a:chExt cx="3326954" cy="57604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230E1FD6-6F62-4ABE-BA7F-185774A9D03B}"/>
                </a:ext>
              </a:extLst>
            </p:cNvPr>
            <p:cNvGrpSpPr/>
            <p:nvPr/>
          </p:nvGrpSpPr>
          <p:grpSpPr>
            <a:xfrm>
              <a:off x="4498268" y="3516339"/>
              <a:ext cx="3326954" cy="576042"/>
              <a:chOff x="5412681" y="666750"/>
              <a:chExt cx="3807519" cy="647700"/>
            </a:xfrm>
          </p:grpSpPr>
          <p:sp>
            <p:nvSpPr>
              <p:cNvPr id="74" name="Rounded Rectangle 35">
                <a:extLst>
                  <a:ext uri="{FF2B5EF4-FFF2-40B4-BE49-F238E27FC236}">
                    <a16:creationId xmlns:a16="http://schemas.microsoft.com/office/drawing/2014/main" xmlns="" id="{25012564-96B8-4E65-BCB3-348692A37234}"/>
                  </a:ext>
                </a:extLst>
              </p:cNvPr>
              <p:cNvSpPr/>
              <p:nvPr/>
            </p:nvSpPr>
            <p:spPr>
              <a:xfrm>
                <a:off x="5412681" y="666750"/>
                <a:ext cx="3807519" cy="647700"/>
              </a:xfrm>
              <a:prstGeom prst="roundRect">
                <a:avLst>
                  <a:gd name="adj" fmla="val 50000"/>
                </a:avLst>
              </a:prstGeom>
              <a:solidFill>
                <a:srgbClr val="2244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xmlns="" id="{89F3791F-03D5-4474-A36D-EB652EE9B6DD}"/>
                  </a:ext>
                </a:extLst>
              </p:cNvPr>
              <p:cNvSpPr/>
              <p:nvPr/>
            </p:nvSpPr>
            <p:spPr>
              <a:xfrm>
                <a:off x="5453529" y="722402"/>
                <a:ext cx="536396" cy="5363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xmlns="" id="{1CDAE5D9-D2DB-44C6-9993-C74E3EFE751D}"/>
                </a:ext>
              </a:extLst>
            </p:cNvPr>
            <p:cNvGrpSpPr/>
            <p:nvPr/>
          </p:nvGrpSpPr>
          <p:grpSpPr>
            <a:xfrm>
              <a:off x="4531142" y="3584456"/>
              <a:ext cx="3236209" cy="397396"/>
              <a:chOff x="4531142" y="3584456"/>
              <a:chExt cx="3236209" cy="397396"/>
            </a:xfrm>
          </p:grpSpPr>
          <p:sp>
            <p:nvSpPr>
              <p:cNvPr id="72" name="TextBox 101">
                <a:extLst>
                  <a:ext uri="{FF2B5EF4-FFF2-40B4-BE49-F238E27FC236}">
                    <a16:creationId xmlns:a16="http://schemas.microsoft.com/office/drawing/2014/main" xmlns="" id="{F2E91171-3DFF-4743-93BB-E074988EA8E8}"/>
                  </a:ext>
                </a:extLst>
              </p:cNvPr>
              <p:cNvSpPr txBox="1"/>
              <p:nvPr/>
            </p:nvSpPr>
            <p:spPr>
              <a:xfrm>
                <a:off x="5057297" y="3584456"/>
                <a:ext cx="2710054" cy="393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Library Management</a:t>
                </a:r>
              </a:p>
            </p:txBody>
          </p:sp>
          <p:sp>
            <p:nvSpPr>
              <p:cNvPr id="73" name="TextBox 109">
                <a:extLst>
                  <a:ext uri="{FF2B5EF4-FFF2-40B4-BE49-F238E27FC236}">
                    <a16:creationId xmlns:a16="http://schemas.microsoft.com/office/drawing/2014/main" xmlns="" id="{E0C8E65E-091A-49E9-BF23-1618329BBFEC}"/>
                  </a:ext>
                </a:extLst>
              </p:cNvPr>
              <p:cNvSpPr txBox="1"/>
              <p:nvPr/>
            </p:nvSpPr>
            <p:spPr>
              <a:xfrm>
                <a:off x="4531142" y="3654280"/>
                <a:ext cx="469898" cy="327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E88BDE7A-4D18-4114-BB2C-B1F7E2D7E345}"/>
              </a:ext>
            </a:extLst>
          </p:cNvPr>
          <p:cNvGrpSpPr/>
          <p:nvPr/>
        </p:nvGrpSpPr>
        <p:grpSpPr>
          <a:xfrm>
            <a:off x="5749720" y="4584085"/>
            <a:ext cx="3347441" cy="541231"/>
            <a:chOff x="3612899" y="5066135"/>
            <a:chExt cx="3562745" cy="57604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7FB58D5A-745C-4FD6-B970-A4144A3A0593}"/>
                </a:ext>
              </a:extLst>
            </p:cNvPr>
            <p:cNvGrpSpPr/>
            <p:nvPr/>
          </p:nvGrpSpPr>
          <p:grpSpPr>
            <a:xfrm>
              <a:off x="3612899" y="5066135"/>
              <a:ext cx="3326954" cy="576042"/>
              <a:chOff x="5412681" y="666750"/>
              <a:chExt cx="3807519" cy="647700"/>
            </a:xfrm>
          </p:grpSpPr>
          <p:sp>
            <p:nvSpPr>
              <p:cNvPr id="62" name="Rounded Rectangle 42">
                <a:extLst>
                  <a:ext uri="{FF2B5EF4-FFF2-40B4-BE49-F238E27FC236}">
                    <a16:creationId xmlns:a16="http://schemas.microsoft.com/office/drawing/2014/main" xmlns="" id="{57D7D67E-001F-4777-8668-6A1B10938FBE}"/>
                  </a:ext>
                </a:extLst>
              </p:cNvPr>
              <p:cNvSpPr/>
              <p:nvPr/>
            </p:nvSpPr>
            <p:spPr>
              <a:xfrm>
                <a:off x="5412681" y="666750"/>
                <a:ext cx="3807519" cy="647700"/>
              </a:xfrm>
              <a:prstGeom prst="roundRect">
                <a:avLst>
                  <a:gd name="adj" fmla="val 50000"/>
                </a:avLst>
              </a:prstGeom>
              <a:solidFill>
                <a:srgbClr val="D300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xmlns="" id="{3D96183B-59A0-43D3-A49A-EDE804C487E4}"/>
                  </a:ext>
                </a:extLst>
              </p:cNvPr>
              <p:cNvSpPr/>
              <p:nvPr/>
            </p:nvSpPr>
            <p:spPr>
              <a:xfrm>
                <a:off x="5453529" y="722402"/>
                <a:ext cx="536396" cy="5363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96090CC8-ACFC-4D07-8099-33EC214EAF62}"/>
                </a:ext>
              </a:extLst>
            </p:cNvPr>
            <p:cNvGrpSpPr/>
            <p:nvPr/>
          </p:nvGrpSpPr>
          <p:grpSpPr>
            <a:xfrm>
              <a:off x="3646965" y="5126016"/>
              <a:ext cx="3528679" cy="404380"/>
              <a:chOff x="3646965" y="5126016"/>
              <a:chExt cx="3528679" cy="404380"/>
            </a:xfrm>
          </p:grpSpPr>
          <p:sp>
            <p:nvSpPr>
              <p:cNvPr id="60" name="TextBox 95">
                <a:extLst>
                  <a:ext uri="{FF2B5EF4-FFF2-40B4-BE49-F238E27FC236}">
                    <a16:creationId xmlns:a16="http://schemas.microsoft.com/office/drawing/2014/main" xmlns="" id="{BF2ED7B2-7766-4340-9CD6-9D48DE23956B}"/>
                  </a:ext>
                </a:extLst>
              </p:cNvPr>
              <p:cNvSpPr txBox="1"/>
              <p:nvPr/>
            </p:nvSpPr>
            <p:spPr>
              <a:xfrm>
                <a:off x="4205083" y="5126016"/>
                <a:ext cx="2970561" cy="39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Medical Center </a:t>
                </a:r>
              </a:p>
            </p:txBody>
          </p:sp>
          <p:sp>
            <p:nvSpPr>
              <p:cNvPr id="61" name="TextBox 111">
                <a:extLst>
                  <a:ext uri="{FF2B5EF4-FFF2-40B4-BE49-F238E27FC236}">
                    <a16:creationId xmlns:a16="http://schemas.microsoft.com/office/drawing/2014/main" xmlns="" id="{E9B79589-183B-4CE8-8371-00D3A127B804}"/>
                  </a:ext>
                </a:extLst>
              </p:cNvPr>
              <p:cNvSpPr txBox="1"/>
              <p:nvPr/>
            </p:nvSpPr>
            <p:spPr>
              <a:xfrm>
                <a:off x="3646965" y="5202823"/>
                <a:ext cx="469898" cy="32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</a:p>
            </p:txBody>
          </p:sp>
        </p:grp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5E75148C-E2A3-4FA6-876E-F6E27EA48472}"/>
              </a:ext>
            </a:extLst>
          </p:cNvPr>
          <p:cNvSpPr/>
          <p:nvPr/>
        </p:nvSpPr>
        <p:spPr>
          <a:xfrm>
            <a:off x="2484514" y="1714067"/>
            <a:ext cx="3226563" cy="328409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37" name="Freeform 89">
            <a:extLst>
              <a:ext uri="{FF2B5EF4-FFF2-40B4-BE49-F238E27FC236}">
                <a16:creationId xmlns:a16="http://schemas.microsoft.com/office/drawing/2014/main" xmlns="" id="{03079A2D-808E-4639-837C-D9086CBAEF7F}"/>
              </a:ext>
            </a:extLst>
          </p:cNvPr>
          <p:cNvSpPr/>
          <p:nvPr/>
        </p:nvSpPr>
        <p:spPr>
          <a:xfrm>
            <a:off x="4099549" y="1714157"/>
            <a:ext cx="677875" cy="547372"/>
          </a:xfrm>
          <a:custGeom>
            <a:avLst/>
            <a:gdLst>
              <a:gd name="connsiteX0" fmla="*/ 0 w 1101994"/>
              <a:gd name="connsiteY0" fmla="*/ 0 h 874251"/>
              <a:gd name="connsiteX1" fmla="*/ 265300 w 1101994"/>
              <a:gd name="connsiteY1" fmla="*/ 13396 h 874251"/>
              <a:gd name="connsiteX2" fmla="*/ 1018002 w 1101994"/>
              <a:gd name="connsiteY2" fmla="*/ 205956 h 874251"/>
              <a:gd name="connsiteX3" fmla="*/ 1101994 w 1101994"/>
              <a:gd name="connsiteY3" fmla="*/ 246417 h 874251"/>
              <a:gd name="connsiteX4" fmla="*/ 809230 w 1101994"/>
              <a:gd name="connsiteY4" fmla="*/ 874251 h 874251"/>
              <a:gd name="connsiteX5" fmla="*/ 748121 w 1101994"/>
              <a:gd name="connsiteY5" fmla="*/ 844813 h 874251"/>
              <a:gd name="connsiteX6" fmla="*/ 194410 w 1101994"/>
              <a:gd name="connsiteY6" fmla="*/ 703160 h 874251"/>
              <a:gd name="connsiteX7" fmla="*/ 0 w 1101994"/>
              <a:gd name="connsiteY7" fmla="*/ 693343 h 874251"/>
              <a:gd name="connsiteX8" fmla="*/ 0 w 1101994"/>
              <a:gd name="connsiteY8" fmla="*/ 0 h 87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1994" h="874251">
                <a:moveTo>
                  <a:pt x="0" y="0"/>
                </a:moveTo>
                <a:lnTo>
                  <a:pt x="265300" y="13396"/>
                </a:lnTo>
                <a:cubicBezTo>
                  <a:pt x="529797" y="40258"/>
                  <a:pt x="782675" y="106422"/>
                  <a:pt x="1018002" y="205956"/>
                </a:cubicBezTo>
                <a:lnTo>
                  <a:pt x="1101994" y="246417"/>
                </a:lnTo>
                <a:lnTo>
                  <a:pt x="809230" y="874251"/>
                </a:lnTo>
                <a:lnTo>
                  <a:pt x="748121" y="844813"/>
                </a:lnTo>
                <a:cubicBezTo>
                  <a:pt x="575008" y="771592"/>
                  <a:pt x="388983" y="722920"/>
                  <a:pt x="194410" y="703160"/>
                </a:cubicBezTo>
                <a:lnTo>
                  <a:pt x="0" y="693343"/>
                </a:lnTo>
                <a:lnTo>
                  <a:pt x="0" y="0"/>
                </a:lnTo>
                <a:close/>
              </a:path>
            </a:pathLst>
          </a:custGeom>
          <a:solidFill>
            <a:srgbClr val="2244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38" name="Freeform 88">
            <a:extLst>
              <a:ext uri="{FF2B5EF4-FFF2-40B4-BE49-F238E27FC236}">
                <a16:creationId xmlns:a16="http://schemas.microsoft.com/office/drawing/2014/main" xmlns="" id="{F545994E-E2AE-426C-A5EC-AF379CDD7B87}"/>
              </a:ext>
            </a:extLst>
          </p:cNvPr>
          <p:cNvSpPr/>
          <p:nvPr/>
        </p:nvSpPr>
        <p:spPr>
          <a:xfrm>
            <a:off x="4600493" y="1869989"/>
            <a:ext cx="749573" cy="724779"/>
          </a:xfrm>
          <a:custGeom>
            <a:avLst/>
            <a:gdLst>
              <a:gd name="connsiteX0" fmla="*/ 292763 w 1218550"/>
              <a:gd name="connsiteY0" fmla="*/ 0 h 1157601"/>
              <a:gd name="connsiteX1" fmla="*/ 432894 w 1218550"/>
              <a:gd name="connsiteY1" fmla="*/ 67505 h 1157601"/>
              <a:gd name="connsiteX2" fmla="*/ 1206546 w 1218550"/>
              <a:gd name="connsiteY2" fmla="*/ 705365 h 1157601"/>
              <a:gd name="connsiteX3" fmla="*/ 1218550 w 1218550"/>
              <a:gd name="connsiteY3" fmla="*/ 721417 h 1157601"/>
              <a:gd name="connsiteX4" fmla="*/ 679908 w 1218550"/>
              <a:gd name="connsiteY4" fmla="*/ 1157601 h 1157601"/>
              <a:gd name="connsiteX5" fmla="*/ 671529 w 1218550"/>
              <a:gd name="connsiteY5" fmla="*/ 1146396 h 1157601"/>
              <a:gd name="connsiteX6" fmla="*/ 102406 w 1218550"/>
              <a:gd name="connsiteY6" fmla="*/ 677165 h 1157601"/>
              <a:gd name="connsiteX7" fmla="*/ 0 w 1218550"/>
              <a:gd name="connsiteY7" fmla="*/ 627833 h 1157601"/>
              <a:gd name="connsiteX8" fmla="*/ 292763 w 1218550"/>
              <a:gd name="connsiteY8" fmla="*/ 0 h 1157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8550" h="1157601">
                <a:moveTo>
                  <a:pt x="292763" y="0"/>
                </a:moveTo>
                <a:lnTo>
                  <a:pt x="432894" y="67505"/>
                </a:lnTo>
                <a:cubicBezTo>
                  <a:pt x="730184" y="229002"/>
                  <a:pt x="992755" y="446309"/>
                  <a:pt x="1206546" y="705365"/>
                </a:cubicBezTo>
                <a:lnTo>
                  <a:pt x="1218550" y="721417"/>
                </a:lnTo>
                <a:lnTo>
                  <a:pt x="679908" y="1157601"/>
                </a:lnTo>
                <a:lnTo>
                  <a:pt x="671529" y="1146396"/>
                </a:lnTo>
                <a:cubicBezTo>
                  <a:pt x="514257" y="955826"/>
                  <a:pt x="321101" y="795968"/>
                  <a:pt x="102406" y="677165"/>
                </a:cubicBezTo>
                <a:lnTo>
                  <a:pt x="0" y="627833"/>
                </a:lnTo>
                <a:lnTo>
                  <a:pt x="292763" y="0"/>
                </a:lnTo>
                <a:close/>
              </a:path>
            </a:pathLst>
          </a:custGeom>
          <a:solidFill>
            <a:srgbClr val="EC810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39" name="Freeform 82">
            <a:extLst>
              <a:ext uri="{FF2B5EF4-FFF2-40B4-BE49-F238E27FC236}">
                <a16:creationId xmlns:a16="http://schemas.microsoft.com/office/drawing/2014/main" xmlns="" id="{E28FE2B6-F532-4F54-B02E-2EF0CC0AB5C8}"/>
              </a:ext>
            </a:extLst>
          </p:cNvPr>
          <p:cNvSpPr/>
          <p:nvPr/>
        </p:nvSpPr>
        <p:spPr>
          <a:xfrm>
            <a:off x="5020828" y="2324529"/>
            <a:ext cx="647387" cy="758318"/>
          </a:xfrm>
          <a:custGeom>
            <a:avLst/>
            <a:gdLst>
              <a:gd name="connsiteX0" fmla="*/ 538642 w 1052430"/>
              <a:gd name="connsiteY0" fmla="*/ 0 h 1211168"/>
              <a:gd name="connsiteX1" fmla="*/ 674202 w 1052430"/>
              <a:gd name="connsiteY1" fmla="*/ 181282 h 1211168"/>
              <a:gd name="connsiteX2" fmla="*/ 1004200 w 1052430"/>
              <a:gd name="connsiteY2" fmla="*/ 867734 h 1211168"/>
              <a:gd name="connsiteX3" fmla="*/ 1052430 w 1052430"/>
              <a:gd name="connsiteY3" fmla="*/ 1055306 h 1211168"/>
              <a:gd name="connsiteX4" fmla="*/ 377320 w 1052430"/>
              <a:gd name="connsiteY4" fmla="*/ 1211168 h 1211168"/>
              <a:gd name="connsiteX5" fmla="*/ 342028 w 1052430"/>
              <a:gd name="connsiteY5" fmla="*/ 1073913 h 1211168"/>
              <a:gd name="connsiteX6" fmla="*/ 99272 w 1052430"/>
              <a:gd name="connsiteY6" fmla="*/ 568937 h 1211168"/>
              <a:gd name="connsiteX7" fmla="*/ 0 w 1052430"/>
              <a:gd name="connsiteY7" fmla="*/ 436183 h 1211168"/>
              <a:gd name="connsiteX8" fmla="*/ 538642 w 1052430"/>
              <a:gd name="connsiteY8" fmla="*/ 0 h 121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2430" h="1211168">
                <a:moveTo>
                  <a:pt x="538642" y="0"/>
                </a:moveTo>
                <a:lnTo>
                  <a:pt x="674202" y="181282"/>
                </a:lnTo>
                <a:cubicBezTo>
                  <a:pt x="815595" y="390571"/>
                  <a:pt x="927572" y="621365"/>
                  <a:pt x="1004200" y="867734"/>
                </a:cubicBezTo>
                <a:lnTo>
                  <a:pt x="1052430" y="1055306"/>
                </a:lnTo>
                <a:lnTo>
                  <a:pt x="377320" y="1211168"/>
                </a:lnTo>
                <a:lnTo>
                  <a:pt x="342028" y="1073913"/>
                </a:lnTo>
                <a:cubicBezTo>
                  <a:pt x="285658" y="892676"/>
                  <a:pt x="203285" y="722896"/>
                  <a:pt x="99272" y="568937"/>
                </a:cubicBezTo>
                <a:lnTo>
                  <a:pt x="0" y="436183"/>
                </a:lnTo>
                <a:lnTo>
                  <a:pt x="538642" y="0"/>
                </a:lnTo>
                <a:close/>
              </a:path>
            </a:pathLst>
          </a:custGeom>
          <a:solidFill>
            <a:srgbClr val="D3000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0" name="Freeform 76">
            <a:extLst>
              <a:ext uri="{FF2B5EF4-FFF2-40B4-BE49-F238E27FC236}">
                <a16:creationId xmlns:a16="http://schemas.microsoft.com/office/drawing/2014/main" xmlns="" id="{4D35F762-B303-4229-B868-8563B33D4D36}"/>
              </a:ext>
            </a:extLst>
          </p:cNvPr>
          <p:cNvSpPr/>
          <p:nvPr/>
        </p:nvSpPr>
        <p:spPr>
          <a:xfrm>
            <a:off x="5253805" y="2988717"/>
            <a:ext cx="457273" cy="707038"/>
          </a:xfrm>
          <a:custGeom>
            <a:avLst/>
            <a:gdLst>
              <a:gd name="connsiteX0" fmla="*/ 675110 w 743370"/>
              <a:gd name="connsiteY0" fmla="*/ 0 h 1129265"/>
              <a:gd name="connsiteX1" fmla="*/ 690087 w 743370"/>
              <a:gd name="connsiteY1" fmla="*/ 58249 h 1129265"/>
              <a:gd name="connsiteX2" fmla="*/ 743370 w 743370"/>
              <a:gd name="connsiteY2" fmla="*/ 586803 h 1129265"/>
              <a:gd name="connsiteX3" fmla="*/ 690087 w 743370"/>
              <a:gd name="connsiteY3" fmla="*/ 1115357 h 1129265"/>
              <a:gd name="connsiteX4" fmla="*/ 686511 w 743370"/>
              <a:gd name="connsiteY4" fmla="*/ 1129265 h 1129265"/>
              <a:gd name="connsiteX5" fmla="*/ 8387 w 743370"/>
              <a:gd name="connsiteY5" fmla="*/ 985126 h 1129265"/>
              <a:gd name="connsiteX6" fmla="*/ 10830 w 743370"/>
              <a:gd name="connsiteY6" fmla="*/ 975625 h 1129265"/>
              <a:gd name="connsiteX7" fmla="*/ 50027 w 743370"/>
              <a:gd name="connsiteY7" fmla="*/ 586803 h 1129265"/>
              <a:gd name="connsiteX8" fmla="*/ 10830 w 743370"/>
              <a:gd name="connsiteY8" fmla="*/ 197981 h 1129265"/>
              <a:gd name="connsiteX9" fmla="*/ 0 w 743370"/>
              <a:gd name="connsiteY9" fmla="*/ 155862 h 1129265"/>
              <a:gd name="connsiteX10" fmla="*/ 675110 w 743370"/>
              <a:gd name="connsiteY10" fmla="*/ 0 h 112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370" h="1129265">
                <a:moveTo>
                  <a:pt x="675110" y="0"/>
                </a:moveTo>
                <a:lnTo>
                  <a:pt x="690087" y="58249"/>
                </a:lnTo>
                <a:cubicBezTo>
                  <a:pt x="725023" y="228977"/>
                  <a:pt x="743370" y="405747"/>
                  <a:pt x="743370" y="586803"/>
                </a:cubicBezTo>
                <a:cubicBezTo>
                  <a:pt x="743370" y="767859"/>
                  <a:pt x="725023" y="944630"/>
                  <a:pt x="690087" y="1115357"/>
                </a:cubicBezTo>
                <a:lnTo>
                  <a:pt x="686511" y="1129265"/>
                </a:lnTo>
                <a:lnTo>
                  <a:pt x="8387" y="985126"/>
                </a:lnTo>
                <a:lnTo>
                  <a:pt x="10830" y="975625"/>
                </a:lnTo>
                <a:cubicBezTo>
                  <a:pt x="36531" y="850032"/>
                  <a:pt x="50027" y="719994"/>
                  <a:pt x="50027" y="586803"/>
                </a:cubicBezTo>
                <a:cubicBezTo>
                  <a:pt x="50027" y="453613"/>
                  <a:pt x="36531" y="323574"/>
                  <a:pt x="10830" y="197981"/>
                </a:cubicBezTo>
                <a:lnTo>
                  <a:pt x="0" y="155862"/>
                </a:lnTo>
                <a:lnTo>
                  <a:pt x="675110" y="0"/>
                </a:lnTo>
                <a:close/>
              </a:path>
            </a:pathLst>
          </a:custGeom>
          <a:solidFill>
            <a:srgbClr val="2244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1" name="Freeform 30">
            <a:extLst>
              <a:ext uri="{FF2B5EF4-FFF2-40B4-BE49-F238E27FC236}">
                <a16:creationId xmlns:a16="http://schemas.microsoft.com/office/drawing/2014/main" xmlns="" id="{A38DDED0-FEA5-4340-945E-F5482D1463B1}"/>
              </a:ext>
            </a:extLst>
          </p:cNvPr>
          <p:cNvSpPr/>
          <p:nvPr/>
        </p:nvSpPr>
        <p:spPr>
          <a:xfrm>
            <a:off x="5033231" y="3608966"/>
            <a:ext cx="641998" cy="755790"/>
          </a:xfrm>
          <a:custGeom>
            <a:avLst/>
            <a:gdLst>
              <a:gd name="connsiteX0" fmla="*/ 365545 w 1043669"/>
              <a:gd name="connsiteY0" fmla="*/ 0 h 1207132"/>
              <a:gd name="connsiteX1" fmla="*/ 1043669 w 1043669"/>
              <a:gd name="connsiteY1" fmla="*/ 144139 h 1207132"/>
              <a:gd name="connsiteX2" fmla="*/ 984039 w 1043669"/>
              <a:gd name="connsiteY2" fmla="*/ 376048 h 1207132"/>
              <a:gd name="connsiteX3" fmla="*/ 654041 w 1043669"/>
              <a:gd name="connsiteY3" fmla="*/ 1062500 h 1207132"/>
              <a:gd name="connsiteX4" fmla="*/ 545888 w 1043669"/>
              <a:gd name="connsiteY4" fmla="*/ 1207132 h 1207132"/>
              <a:gd name="connsiteX5" fmla="*/ 0 w 1043669"/>
              <a:gd name="connsiteY5" fmla="*/ 780638 h 1207132"/>
              <a:gd name="connsiteX6" fmla="*/ 79111 w 1043669"/>
              <a:gd name="connsiteY6" fmla="*/ 674845 h 1207132"/>
              <a:gd name="connsiteX7" fmla="*/ 321867 w 1043669"/>
              <a:gd name="connsiteY7" fmla="*/ 169869 h 1207132"/>
              <a:gd name="connsiteX8" fmla="*/ 365545 w 1043669"/>
              <a:gd name="connsiteY8" fmla="*/ 0 h 1207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669" h="1207132">
                <a:moveTo>
                  <a:pt x="365545" y="0"/>
                </a:moveTo>
                <a:lnTo>
                  <a:pt x="1043669" y="144139"/>
                </a:lnTo>
                <a:lnTo>
                  <a:pt x="984039" y="376048"/>
                </a:lnTo>
                <a:cubicBezTo>
                  <a:pt x="907411" y="622417"/>
                  <a:pt x="795434" y="853212"/>
                  <a:pt x="654041" y="1062500"/>
                </a:cubicBezTo>
                <a:lnTo>
                  <a:pt x="545888" y="1207132"/>
                </a:lnTo>
                <a:lnTo>
                  <a:pt x="0" y="780638"/>
                </a:lnTo>
                <a:lnTo>
                  <a:pt x="79111" y="674845"/>
                </a:lnTo>
                <a:cubicBezTo>
                  <a:pt x="183124" y="520886"/>
                  <a:pt x="265497" y="351106"/>
                  <a:pt x="321867" y="169869"/>
                </a:cubicBezTo>
                <a:lnTo>
                  <a:pt x="365545" y="0"/>
                </a:lnTo>
                <a:close/>
              </a:path>
            </a:pathLst>
          </a:custGeom>
          <a:solidFill>
            <a:srgbClr val="EC810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2" name="Freeform 26">
            <a:extLst>
              <a:ext uri="{FF2B5EF4-FFF2-40B4-BE49-F238E27FC236}">
                <a16:creationId xmlns:a16="http://schemas.microsoft.com/office/drawing/2014/main" xmlns="" id="{4A559D80-A706-4A03-B79F-7F88BD6ED40A}"/>
              </a:ext>
            </a:extLst>
          </p:cNvPr>
          <p:cNvSpPr/>
          <p:nvPr/>
        </p:nvSpPr>
        <p:spPr>
          <a:xfrm>
            <a:off x="4619137" y="4100585"/>
            <a:ext cx="747789" cy="729234"/>
          </a:xfrm>
          <a:custGeom>
            <a:avLst/>
            <a:gdLst>
              <a:gd name="connsiteX0" fmla="*/ 669763 w 1215650"/>
              <a:gd name="connsiteY0" fmla="*/ 0 h 1164716"/>
              <a:gd name="connsiteX1" fmla="*/ 1215650 w 1215650"/>
              <a:gd name="connsiteY1" fmla="*/ 426494 h 1164716"/>
              <a:gd name="connsiteX2" fmla="*/ 1176238 w 1215650"/>
              <a:gd name="connsiteY2" fmla="*/ 479198 h 1164716"/>
              <a:gd name="connsiteX3" fmla="*/ 402586 w 1215650"/>
              <a:gd name="connsiteY3" fmla="*/ 1117058 h 1164716"/>
              <a:gd name="connsiteX4" fmla="*/ 303656 w 1215650"/>
              <a:gd name="connsiteY4" fmla="*/ 1164716 h 1164716"/>
              <a:gd name="connsiteX5" fmla="*/ 0 w 1215650"/>
              <a:gd name="connsiteY5" fmla="*/ 542130 h 1164716"/>
              <a:gd name="connsiteX6" fmla="*/ 72098 w 1215650"/>
              <a:gd name="connsiteY6" fmla="*/ 507398 h 1164716"/>
              <a:gd name="connsiteX7" fmla="*/ 641221 w 1215650"/>
              <a:gd name="connsiteY7" fmla="*/ 38167 h 1164716"/>
              <a:gd name="connsiteX8" fmla="*/ 669763 w 1215650"/>
              <a:gd name="connsiteY8" fmla="*/ 0 h 116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5650" h="1164716">
                <a:moveTo>
                  <a:pt x="669763" y="0"/>
                </a:moveTo>
                <a:lnTo>
                  <a:pt x="1215650" y="426494"/>
                </a:lnTo>
                <a:lnTo>
                  <a:pt x="1176238" y="479198"/>
                </a:lnTo>
                <a:cubicBezTo>
                  <a:pt x="962447" y="738254"/>
                  <a:pt x="699876" y="955561"/>
                  <a:pt x="402586" y="1117058"/>
                </a:cubicBezTo>
                <a:lnTo>
                  <a:pt x="303656" y="1164716"/>
                </a:lnTo>
                <a:lnTo>
                  <a:pt x="0" y="542130"/>
                </a:lnTo>
                <a:lnTo>
                  <a:pt x="72098" y="507398"/>
                </a:lnTo>
                <a:cubicBezTo>
                  <a:pt x="290793" y="388595"/>
                  <a:pt x="483949" y="228737"/>
                  <a:pt x="641221" y="38167"/>
                </a:cubicBezTo>
                <a:lnTo>
                  <a:pt x="669763" y="0"/>
                </a:lnTo>
                <a:close/>
              </a:path>
            </a:pathLst>
          </a:custGeom>
          <a:solidFill>
            <a:srgbClr val="D3000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xmlns="" id="{EC7EF3C1-638F-42BC-96EA-106CCAFB03E5}"/>
              </a:ext>
            </a:extLst>
          </p:cNvPr>
          <p:cNvSpPr/>
          <p:nvPr/>
        </p:nvSpPr>
        <p:spPr>
          <a:xfrm>
            <a:off x="4099549" y="4441563"/>
            <a:ext cx="703219" cy="556514"/>
          </a:xfrm>
          <a:custGeom>
            <a:avLst/>
            <a:gdLst>
              <a:gd name="connsiteX0" fmla="*/ 839539 w 1143194"/>
              <a:gd name="connsiteY0" fmla="*/ 0 h 888851"/>
              <a:gd name="connsiteX1" fmla="*/ 1143194 w 1143194"/>
              <a:gd name="connsiteY1" fmla="*/ 622587 h 888851"/>
              <a:gd name="connsiteX2" fmla="*/ 1018002 w 1143194"/>
              <a:gd name="connsiteY2" fmla="*/ 682895 h 888851"/>
              <a:gd name="connsiteX3" fmla="*/ 265300 w 1143194"/>
              <a:gd name="connsiteY3" fmla="*/ 875455 h 888851"/>
              <a:gd name="connsiteX4" fmla="*/ 0 w 1143194"/>
              <a:gd name="connsiteY4" fmla="*/ 888851 h 888851"/>
              <a:gd name="connsiteX5" fmla="*/ 0 w 1143194"/>
              <a:gd name="connsiteY5" fmla="*/ 195508 h 888851"/>
              <a:gd name="connsiteX6" fmla="*/ 194410 w 1143194"/>
              <a:gd name="connsiteY6" fmla="*/ 185691 h 888851"/>
              <a:gd name="connsiteX7" fmla="*/ 748121 w 1143194"/>
              <a:gd name="connsiteY7" fmla="*/ 44038 h 888851"/>
              <a:gd name="connsiteX8" fmla="*/ 839539 w 1143194"/>
              <a:gd name="connsiteY8" fmla="*/ 0 h 88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3194" h="888851">
                <a:moveTo>
                  <a:pt x="839539" y="0"/>
                </a:moveTo>
                <a:lnTo>
                  <a:pt x="1143194" y="622587"/>
                </a:lnTo>
                <a:lnTo>
                  <a:pt x="1018002" y="682895"/>
                </a:lnTo>
                <a:cubicBezTo>
                  <a:pt x="782675" y="782430"/>
                  <a:pt x="529797" y="848594"/>
                  <a:pt x="265300" y="875455"/>
                </a:cubicBezTo>
                <a:lnTo>
                  <a:pt x="0" y="888851"/>
                </a:lnTo>
                <a:lnTo>
                  <a:pt x="0" y="195508"/>
                </a:lnTo>
                <a:lnTo>
                  <a:pt x="194410" y="185691"/>
                </a:lnTo>
                <a:cubicBezTo>
                  <a:pt x="388983" y="165932"/>
                  <a:pt x="575008" y="117259"/>
                  <a:pt x="748121" y="44038"/>
                </a:cubicBezTo>
                <a:lnTo>
                  <a:pt x="839539" y="0"/>
                </a:lnTo>
                <a:close/>
              </a:path>
            </a:pathLst>
          </a:custGeom>
          <a:solidFill>
            <a:srgbClr val="2244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B14A9C42-DCF9-47E9-9C2B-C82AC64CB7F0}"/>
              </a:ext>
            </a:extLst>
          </p:cNvPr>
          <p:cNvSpPr/>
          <p:nvPr/>
        </p:nvSpPr>
        <p:spPr>
          <a:xfrm>
            <a:off x="2911014" y="2148172"/>
            <a:ext cx="2373564" cy="241588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71EBB80-F81B-4D50-9DE2-DDDADAF04925}"/>
              </a:ext>
            </a:extLst>
          </p:cNvPr>
          <p:cNvGrpSpPr/>
          <p:nvPr/>
        </p:nvGrpSpPr>
        <p:grpSpPr>
          <a:xfrm>
            <a:off x="4232372" y="1820759"/>
            <a:ext cx="1392423" cy="2988272"/>
            <a:chOff x="1997956" y="2125075"/>
            <a:chExt cx="1481982" cy="318047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04939D-EB9D-483B-BC1D-9D56C2E65A56}"/>
                </a:ext>
              </a:extLst>
            </p:cNvPr>
            <p:cNvGrpSpPr/>
            <p:nvPr/>
          </p:nvGrpSpPr>
          <p:grpSpPr>
            <a:xfrm>
              <a:off x="2029666" y="2125075"/>
              <a:ext cx="310480" cy="310481"/>
              <a:chOff x="-2336165" y="2018030"/>
              <a:chExt cx="2782570" cy="2782570"/>
            </a:xfrm>
            <a:solidFill>
              <a:schemeClr val="bg1"/>
            </a:solidFill>
          </p:grpSpPr>
          <p:sp>
            <p:nvSpPr>
              <p:cNvPr id="34" name="Freeform 121">
                <a:extLst>
                  <a:ext uri="{FF2B5EF4-FFF2-40B4-BE49-F238E27FC236}">
                    <a16:creationId xmlns:a16="http://schemas.microsoft.com/office/drawing/2014/main" xmlns="" id="{E4D98758-5621-4F2E-89ED-A53DA98C9EC9}"/>
                  </a:ext>
                </a:extLst>
              </p:cNvPr>
              <p:cNvSpPr/>
              <p:nvPr/>
            </p:nvSpPr>
            <p:spPr>
              <a:xfrm>
                <a:off x="-1709379" y="2644177"/>
                <a:ext cx="1528998" cy="1530276"/>
              </a:xfrm>
              <a:custGeom>
                <a:avLst/>
                <a:gdLst>
                  <a:gd name="connsiteX0" fmla="*/ 1144188 w 1528998"/>
                  <a:gd name="connsiteY0" fmla="*/ 815938 h 1530276"/>
                  <a:gd name="connsiteX1" fmla="*/ 1528998 w 1528998"/>
                  <a:gd name="connsiteY1" fmla="*/ 815938 h 1530276"/>
                  <a:gd name="connsiteX2" fmla="*/ 1518483 w 1528998"/>
                  <a:gd name="connsiteY2" fmla="*/ 920243 h 1530276"/>
                  <a:gd name="connsiteX3" fmla="*/ 900734 w 1528998"/>
                  <a:gd name="connsiteY3" fmla="*/ 1522737 h 1530276"/>
                  <a:gd name="connsiteX4" fmla="*/ 815299 w 1528998"/>
                  <a:gd name="connsiteY4" fmla="*/ 1530276 h 1530276"/>
                  <a:gd name="connsiteX5" fmla="*/ 815299 w 1528998"/>
                  <a:gd name="connsiteY5" fmla="*/ 1145466 h 1530276"/>
                  <a:gd name="connsiteX6" fmla="*/ 832617 w 1528998"/>
                  <a:gd name="connsiteY6" fmla="*/ 1143938 h 1530276"/>
                  <a:gd name="connsiteX7" fmla="*/ 1141491 w 1528998"/>
                  <a:gd name="connsiteY7" fmla="*/ 842691 h 1530276"/>
                  <a:gd name="connsiteX8" fmla="*/ 0 w 1528998"/>
                  <a:gd name="connsiteY8" fmla="*/ 815938 h 1530276"/>
                  <a:gd name="connsiteX9" fmla="*/ 384810 w 1528998"/>
                  <a:gd name="connsiteY9" fmla="*/ 815938 h 1530276"/>
                  <a:gd name="connsiteX10" fmla="*/ 387507 w 1528998"/>
                  <a:gd name="connsiteY10" fmla="*/ 842691 h 1530276"/>
                  <a:gd name="connsiteX11" fmla="*/ 696381 w 1528998"/>
                  <a:gd name="connsiteY11" fmla="*/ 1143938 h 1530276"/>
                  <a:gd name="connsiteX12" fmla="*/ 713699 w 1528998"/>
                  <a:gd name="connsiteY12" fmla="*/ 1145466 h 1530276"/>
                  <a:gd name="connsiteX13" fmla="*/ 713699 w 1528998"/>
                  <a:gd name="connsiteY13" fmla="*/ 1530276 h 1530276"/>
                  <a:gd name="connsiteX14" fmla="*/ 628264 w 1528998"/>
                  <a:gd name="connsiteY14" fmla="*/ 1522737 h 1530276"/>
                  <a:gd name="connsiteX15" fmla="*/ 10515 w 1528998"/>
                  <a:gd name="connsiteY15" fmla="*/ 920243 h 1530276"/>
                  <a:gd name="connsiteX16" fmla="*/ 815299 w 1528998"/>
                  <a:gd name="connsiteY16" fmla="*/ 0 h 1530276"/>
                  <a:gd name="connsiteX17" fmla="*/ 900734 w 1528998"/>
                  <a:gd name="connsiteY17" fmla="*/ 7539 h 1530276"/>
                  <a:gd name="connsiteX18" fmla="*/ 1518483 w 1528998"/>
                  <a:gd name="connsiteY18" fmla="*/ 610033 h 1530276"/>
                  <a:gd name="connsiteX19" fmla="*/ 1528998 w 1528998"/>
                  <a:gd name="connsiteY19" fmla="*/ 714338 h 1530276"/>
                  <a:gd name="connsiteX20" fmla="*/ 1144188 w 1528998"/>
                  <a:gd name="connsiteY20" fmla="*/ 714338 h 1530276"/>
                  <a:gd name="connsiteX21" fmla="*/ 1141491 w 1528998"/>
                  <a:gd name="connsiteY21" fmla="*/ 687585 h 1530276"/>
                  <a:gd name="connsiteX22" fmla="*/ 832617 w 1528998"/>
                  <a:gd name="connsiteY22" fmla="*/ 386338 h 1530276"/>
                  <a:gd name="connsiteX23" fmla="*/ 815299 w 1528998"/>
                  <a:gd name="connsiteY23" fmla="*/ 384810 h 1530276"/>
                  <a:gd name="connsiteX24" fmla="*/ 713699 w 1528998"/>
                  <a:gd name="connsiteY24" fmla="*/ 0 h 1530276"/>
                  <a:gd name="connsiteX25" fmla="*/ 713699 w 1528998"/>
                  <a:gd name="connsiteY25" fmla="*/ 384810 h 1530276"/>
                  <a:gd name="connsiteX26" fmla="*/ 696381 w 1528998"/>
                  <a:gd name="connsiteY26" fmla="*/ 386338 h 1530276"/>
                  <a:gd name="connsiteX27" fmla="*/ 387507 w 1528998"/>
                  <a:gd name="connsiteY27" fmla="*/ 687585 h 1530276"/>
                  <a:gd name="connsiteX28" fmla="*/ 384810 w 1528998"/>
                  <a:gd name="connsiteY28" fmla="*/ 714338 h 1530276"/>
                  <a:gd name="connsiteX29" fmla="*/ 0 w 1528998"/>
                  <a:gd name="connsiteY29" fmla="*/ 714338 h 1530276"/>
                  <a:gd name="connsiteX30" fmla="*/ 10515 w 1528998"/>
                  <a:gd name="connsiteY30" fmla="*/ 610033 h 1530276"/>
                  <a:gd name="connsiteX31" fmla="*/ 628264 w 1528998"/>
                  <a:gd name="connsiteY31" fmla="*/ 7539 h 1530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528998" h="1530276">
                    <a:moveTo>
                      <a:pt x="1144188" y="815938"/>
                    </a:moveTo>
                    <a:lnTo>
                      <a:pt x="1528998" y="815938"/>
                    </a:lnTo>
                    <a:lnTo>
                      <a:pt x="1518483" y="920243"/>
                    </a:lnTo>
                    <a:cubicBezTo>
                      <a:pt x="1455690" y="1227108"/>
                      <a:pt x="1210265" y="1467447"/>
                      <a:pt x="900734" y="1522737"/>
                    </a:cubicBezTo>
                    <a:lnTo>
                      <a:pt x="815299" y="1530276"/>
                    </a:lnTo>
                    <a:lnTo>
                      <a:pt x="815299" y="1145466"/>
                    </a:lnTo>
                    <a:lnTo>
                      <a:pt x="832617" y="1143938"/>
                    </a:lnTo>
                    <a:cubicBezTo>
                      <a:pt x="987382" y="1116293"/>
                      <a:pt x="1110094" y="996123"/>
                      <a:pt x="1141491" y="842691"/>
                    </a:cubicBezTo>
                    <a:close/>
                    <a:moveTo>
                      <a:pt x="0" y="815938"/>
                    </a:moveTo>
                    <a:lnTo>
                      <a:pt x="384810" y="815938"/>
                    </a:lnTo>
                    <a:lnTo>
                      <a:pt x="387507" y="842691"/>
                    </a:lnTo>
                    <a:cubicBezTo>
                      <a:pt x="418904" y="996123"/>
                      <a:pt x="541616" y="1116293"/>
                      <a:pt x="696381" y="1143938"/>
                    </a:cubicBezTo>
                    <a:lnTo>
                      <a:pt x="713699" y="1145466"/>
                    </a:lnTo>
                    <a:lnTo>
                      <a:pt x="713699" y="1530276"/>
                    </a:lnTo>
                    <a:lnTo>
                      <a:pt x="628264" y="1522737"/>
                    </a:lnTo>
                    <a:cubicBezTo>
                      <a:pt x="318733" y="1467447"/>
                      <a:pt x="73309" y="1227108"/>
                      <a:pt x="10515" y="920243"/>
                    </a:cubicBezTo>
                    <a:close/>
                    <a:moveTo>
                      <a:pt x="815299" y="0"/>
                    </a:moveTo>
                    <a:lnTo>
                      <a:pt x="900734" y="7539"/>
                    </a:lnTo>
                    <a:cubicBezTo>
                      <a:pt x="1210265" y="62829"/>
                      <a:pt x="1455690" y="303168"/>
                      <a:pt x="1518483" y="610033"/>
                    </a:cubicBezTo>
                    <a:lnTo>
                      <a:pt x="1528998" y="714338"/>
                    </a:lnTo>
                    <a:lnTo>
                      <a:pt x="1144188" y="714338"/>
                    </a:lnTo>
                    <a:lnTo>
                      <a:pt x="1141491" y="687585"/>
                    </a:lnTo>
                    <a:cubicBezTo>
                      <a:pt x="1110094" y="534153"/>
                      <a:pt x="987382" y="413983"/>
                      <a:pt x="832617" y="386338"/>
                    </a:cubicBezTo>
                    <a:lnTo>
                      <a:pt x="815299" y="384810"/>
                    </a:lnTo>
                    <a:close/>
                    <a:moveTo>
                      <a:pt x="713699" y="0"/>
                    </a:moveTo>
                    <a:lnTo>
                      <a:pt x="713699" y="384810"/>
                    </a:lnTo>
                    <a:lnTo>
                      <a:pt x="696381" y="386338"/>
                    </a:lnTo>
                    <a:cubicBezTo>
                      <a:pt x="541616" y="413983"/>
                      <a:pt x="418904" y="534153"/>
                      <a:pt x="387507" y="687585"/>
                    </a:cubicBezTo>
                    <a:lnTo>
                      <a:pt x="384810" y="714338"/>
                    </a:lnTo>
                    <a:lnTo>
                      <a:pt x="0" y="714338"/>
                    </a:lnTo>
                    <a:lnTo>
                      <a:pt x="10515" y="610033"/>
                    </a:lnTo>
                    <a:cubicBezTo>
                      <a:pt x="73309" y="303168"/>
                      <a:pt x="318733" y="62829"/>
                      <a:pt x="628264" y="753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Freeform 122">
                <a:extLst>
                  <a:ext uri="{FF2B5EF4-FFF2-40B4-BE49-F238E27FC236}">
                    <a16:creationId xmlns:a16="http://schemas.microsoft.com/office/drawing/2014/main" xmlns="" id="{26C06A21-721F-4C05-83BC-F2BE8FFDDE7A}"/>
                  </a:ext>
                </a:extLst>
              </p:cNvPr>
              <p:cNvSpPr/>
              <p:nvPr/>
            </p:nvSpPr>
            <p:spPr>
              <a:xfrm>
                <a:off x="-2336165" y="2018030"/>
                <a:ext cx="2782570" cy="2782570"/>
              </a:xfrm>
              <a:custGeom>
                <a:avLst/>
                <a:gdLst>
                  <a:gd name="connsiteX0" fmla="*/ 1299845 w 2782570"/>
                  <a:gd name="connsiteY0" fmla="*/ 423680 h 2782570"/>
                  <a:gd name="connsiteX1" fmla="*/ 1291881 w 2782570"/>
                  <a:gd name="connsiteY1" fmla="*/ 424082 h 2782570"/>
                  <a:gd name="connsiteX2" fmla="*/ 424081 w 2782570"/>
                  <a:gd name="connsiteY2" fmla="*/ 1291881 h 2782570"/>
                  <a:gd name="connsiteX3" fmla="*/ 423679 w 2782570"/>
                  <a:gd name="connsiteY3" fmla="*/ 1299845 h 2782570"/>
                  <a:gd name="connsiteX4" fmla="*/ 472439 w 2782570"/>
                  <a:gd name="connsiteY4" fmla="*/ 1299845 h 2782570"/>
                  <a:gd name="connsiteX5" fmla="*/ 502920 w 2782570"/>
                  <a:gd name="connsiteY5" fmla="*/ 1330326 h 2782570"/>
                  <a:gd name="connsiteX6" fmla="*/ 502920 w 2782570"/>
                  <a:gd name="connsiteY6" fmla="*/ 1452244 h 2782570"/>
                  <a:gd name="connsiteX7" fmla="*/ 472439 w 2782570"/>
                  <a:gd name="connsiteY7" fmla="*/ 1482725 h 2782570"/>
                  <a:gd name="connsiteX8" fmla="*/ 423679 w 2782570"/>
                  <a:gd name="connsiteY8" fmla="*/ 1482725 h 2782570"/>
                  <a:gd name="connsiteX9" fmla="*/ 424081 w 2782570"/>
                  <a:gd name="connsiteY9" fmla="*/ 1490689 h 2782570"/>
                  <a:gd name="connsiteX10" fmla="*/ 1291881 w 2782570"/>
                  <a:gd name="connsiteY10" fmla="*/ 2358489 h 2782570"/>
                  <a:gd name="connsiteX11" fmla="*/ 1299845 w 2782570"/>
                  <a:gd name="connsiteY11" fmla="*/ 2358891 h 2782570"/>
                  <a:gd name="connsiteX12" fmla="*/ 1299845 w 2782570"/>
                  <a:gd name="connsiteY12" fmla="*/ 2310131 h 2782570"/>
                  <a:gd name="connsiteX13" fmla="*/ 1330326 w 2782570"/>
                  <a:gd name="connsiteY13" fmla="*/ 2279650 h 2782570"/>
                  <a:gd name="connsiteX14" fmla="*/ 1452244 w 2782570"/>
                  <a:gd name="connsiteY14" fmla="*/ 2279650 h 2782570"/>
                  <a:gd name="connsiteX15" fmla="*/ 1482725 w 2782570"/>
                  <a:gd name="connsiteY15" fmla="*/ 2310131 h 2782570"/>
                  <a:gd name="connsiteX16" fmla="*/ 1482725 w 2782570"/>
                  <a:gd name="connsiteY16" fmla="*/ 2358891 h 2782570"/>
                  <a:gd name="connsiteX17" fmla="*/ 1490689 w 2782570"/>
                  <a:gd name="connsiteY17" fmla="*/ 2358489 h 2782570"/>
                  <a:gd name="connsiteX18" fmla="*/ 2358489 w 2782570"/>
                  <a:gd name="connsiteY18" fmla="*/ 1490689 h 2782570"/>
                  <a:gd name="connsiteX19" fmla="*/ 2358891 w 2782570"/>
                  <a:gd name="connsiteY19" fmla="*/ 1482725 h 2782570"/>
                  <a:gd name="connsiteX20" fmla="*/ 2310131 w 2782570"/>
                  <a:gd name="connsiteY20" fmla="*/ 1482725 h 2782570"/>
                  <a:gd name="connsiteX21" fmla="*/ 2279650 w 2782570"/>
                  <a:gd name="connsiteY21" fmla="*/ 1452244 h 2782570"/>
                  <a:gd name="connsiteX22" fmla="*/ 2279650 w 2782570"/>
                  <a:gd name="connsiteY22" fmla="*/ 1330326 h 2782570"/>
                  <a:gd name="connsiteX23" fmla="*/ 2310131 w 2782570"/>
                  <a:gd name="connsiteY23" fmla="*/ 1299845 h 2782570"/>
                  <a:gd name="connsiteX24" fmla="*/ 2358891 w 2782570"/>
                  <a:gd name="connsiteY24" fmla="*/ 1299845 h 2782570"/>
                  <a:gd name="connsiteX25" fmla="*/ 2358489 w 2782570"/>
                  <a:gd name="connsiteY25" fmla="*/ 1291881 h 2782570"/>
                  <a:gd name="connsiteX26" fmla="*/ 1490689 w 2782570"/>
                  <a:gd name="connsiteY26" fmla="*/ 424082 h 2782570"/>
                  <a:gd name="connsiteX27" fmla="*/ 1482725 w 2782570"/>
                  <a:gd name="connsiteY27" fmla="*/ 423680 h 2782570"/>
                  <a:gd name="connsiteX28" fmla="*/ 1482725 w 2782570"/>
                  <a:gd name="connsiteY28" fmla="*/ 472439 h 2782570"/>
                  <a:gd name="connsiteX29" fmla="*/ 1452244 w 2782570"/>
                  <a:gd name="connsiteY29" fmla="*/ 502920 h 2782570"/>
                  <a:gd name="connsiteX30" fmla="*/ 1330326 w 2782570"/>
                  <a:gd name="connsiteY30" fmla="*/ 502920 h 2782570"/>
                  <a:gd name="connsiteX31" fmla="*/ 1299845 w 2782570"/>
                  <a:gd name="connsiteY31" fmla="*/ 472439 h 2782570"/>
                  <a:gd name="connsiteX32" fmla="*/ 1330326 w 2782570"/>
                  <a:gd name="connsiteY32" fmla="*/ 0 h 2782570"/>
                  <a:gd name="connsiteX33" fmla="*/ 1452244 w 2782570"/>
                  <a:gd name="connsiteY33" fmla="*/ 0 h 2782570"/>
                  <a:gd name="connsiteX34" fmla="*/ 1482725 w 2782570"/>
                  <a:gd name="connsiteY34" fmla="*/ 30481 h 2782570"/>
                  <a:gd name="connsiteX35" fmla="*/ 1482725 w 2782570"/>
                  <a:gd name="connsiteY35" fmla="*/ 326562 h 2782570"/>
                  <a:gd name="connsiteX36" fmla="*/ 1500619 w 2782570"/>
                  <a:gd name="connsiteY36" fmla="*/ 327466 h 2782570"/>
                  <a:gd name="connsiteX37" fmla="*/ 2455104 w 2782570"/>
                  <a:gd name="connsiteY37" fmla="*/ 1281951 h 2782570"/>
                  <a:gd name="connsiteX38" fmla="*/ 2456008 w 2782570"/>
                  <a:gd name="connsiteY38" fmla="*/ 1299845 h 2782570"/>
                  <a:gd name="connsiteX39" fmla="*/ 2752089 w 2782570"/>
                  <a:gd name="connsiteY39" fmla="*/ 1299845 h 2782570"/>
                  <a:gd name="connsiteX40" fmla="*/ 2782570 w 2782570"/>
                  <a:gd name="connsiteY40" fmla="*/ 1330326 h 2782570"/>
                  <a:gd name="connsiteX41" fmla="*/ 2782570 w 2782570"/>
                  <a:gd name="connsiteY41" fmla="*/ 1452244 h 2782570"/>
                  <a:gd name="connsiteX42" fmla="*/ 2752089 w 2782570"/>
                  <a:gd name="connsiteY42" fmla="*/ 1482725 h 2782570"/>
                  <a:gd name="connsiteX43" fmla="*/ 2456008 w 2782570"/>
                  <a:gd name="connsiteY43" fmla="*/ 1482725 h 2782570"/>
                  <a:gd name="connsiteX44" fmla="*/ 2455104 w 2782570"/>
                  <a:gd name="connsiteY44" fmla="*/ 1500619 h 2782570"/>
                  <a:gd name="connsiteX45" fmla="*/ 1500619 w 2782570"/>
                  <a:gd name="connsiteY45" fmla="*/ 2455104 h 2782570"/>
                  <a:gd name="connsiteX46" fmla="*/ 1482725 w 2782570"/>
                  <a:gd name="connsiteY46" fmla="*/ 2456008 h 2782570"/>
                  <a:gd name="connsiteX47" fmla="*/ 1482725 w 2782570"/>
                  <a:gd name="connsiteY47" fmla="*/ 2752089 h 2782570"/>
                  <a:gd name="connsiteX48" fmla="*/ 1452244 w 2782570"/>
                  <a:gd name="connsiteY48" fmla="*/ 2782570 h 2782570"/>
                  <a:gd name="connsiteX49" fmla="*/ 1330326 w 2782570"/>
                  <a:gd name="connsiteY49" fmla="*/ 2782570 h 2782570"/>
                  <a:gd name="connsiteX50" fmla="*/ 1299845 w 2782570"/>
                  <a:gd name="connsiteY50" fmla="*/ 2752089 h 2782570"/>
                  <a:gd name="connsiteX51" fmla="*/ 1299845 w 2782570"/>
                  <a:gd name="connsiteY51" fmla="*/ 2456008 h 2782570"/>
                  <a:gd name="connsiteX52" fmla="*/ 1281951 w 2782570"/>
                  <a:gd name="connsiteY52" fmla="*/ 2455104 h 2782570"/>
                  <a:gd name="connsiteX53" fmla="*/ 327466 w 2782570"/>
                  <a:gd name="connsiteY53" fmla="*/ 1500619 h 2782570"/>
                  <a:gd name="connsiteX54" fmla="*/ 326562 w 2782570"/>
                  <a:gd name="connsiteY54" fmla="*/ 1482725 h 2782570"/>
                  <a:gd name="connsiteX55" fmla="*/ 30481 w 2782570"/>
                  <a:gd name="connsiteY55" fmla="*/ 1482725 h 2782570"/>
                  <a:gd name="connsiteX56" fmla="*/ 0 w 2782570"/>
                  <a:gd name="connsiteY56" fmla="*/ 1452244 h 2782570"/>
                  <a:gd name="connsiteX57" fmla="*/ 0 w 2782570"/>
                  <a:gd name="connsiteY57" fmla="*/ 1330326 h 2782570"/>
                  <a:gd name="connsiteX58" fmla="*/ 30481 w 2782570"/>
                  <a:gd name="connsiteY58" fmla="*/ 1299845 h 2782570"/>
                  <a:gd name="connsiteX59" fmla="*/ 326562 w 2782570"/>
                  <a:gd name="connsiteY59" fmla="*/ 1299845 h 2782570"/>
                  <a:gd name="connsiteX60" fmla="*/ 327466 w 2782570"/>
                  <a:gd name="connsiteY60" fmla="*/ 1281951 h 2782570"/>
                  <a:gd name="connsiteX61" fmla="*/ 1281951 w 2782570"/>
                  <a:gd name="connsiteY61" fmla="*/ 327466 h 2782570"/>
                  <a:gd name="connsiteX62" fmla="*/ 1299845 w 2782570"/>
                  <a:gd name="connsiteY62" fmla="*/ 326562 h 2782570"/>
                  <a:gd name="connsiteX63" fmla="*/ 1299845 w 2782570"/>
                  <a:gd name="connsiteY63" fmla="*/ 30481 h 2782570"/>
                  <a:gd name="connsiteX64" fmla="*/ 1330326 w 2782570"/>
                  <a:gd name="connsiteY64" fmla="*/ 0 h 2782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2782570" h="2782570">
                    <a:moveTo>
                      <a:pt x="1299845" y="423680"/>
                    </a:moveTo>
                    <a:lnTo>
                      <a:pt x="1291881" y="424082"/>
                    </a:lnTo>
                    <a:cubicBezTo>
                      <a:pt x="834315" y="470550"/>
                      <a:pt x="470550" y="834315"/>
                      <a:pt x="424081" y="1291881"/>
                    </a:cubicBezTo>
                    <a:lnTo>
                      <a:pt x="423679" y="1299845"/>
                    </a:lnTo>
                    <a:lnTo>
                      <a:pt x="472439" y="1299845"/>
                    </a:lnTo>
                    <a:cubicBezTo>
                      <a:pt x="489273" y="1299845"/>
                      <a:pt x="502920" y="1313492"/>
                      <a:pt x="502920" y="1330326"/>
                    </a:cubicBezTo>
                    <a:lnTo>
                      <a:pt x="502920" y="1452244"/>
                    </a:lnTo>
                    <a:cubicBezTo>
                      <a:pt x="502920" y="1469078"/>
                      <a:pt x="489273" y="1482725"/>
                      <a:pt x="472439" y="1482725"/>
                    </a:cubicBezTo>
                    <a:lnTo>
                      <a:pt x="423679" y="1482725"/>
                    </a:lnTo>
                    <a:lnTo>
                      <a:pt x="424081" y="1490689"/>
                    </a:lnTo>
                    <a:cubicBezTo>
                      <a:pt x="470550" y="1948255"/>
                      <a:pt x="834315" y="2312020"/>
                      <a:pt x="1291881" y="2358489"/>
                    </a:cubicBezTo>
                    <a:lnTo>
                      <a:pt x="1299845" y="2358891"/>
                    </a:lnTo>
                    <a:lnTo>
                      <a:pt x="1299845" y="2310131"/>
                    </a:lnTo>
                    <a:cubicBezTo>
                      <a:pt x="1299845" y="2293297"/>
                      <a:pt x="1313492" y="2279650"/>
                      <a:pt x="1330326" y="2279650"/>
                    </a:cubicBezTo>
                    <a:lnTo>
                      <a:pt x="1452244" y="2279650"/>
                    </a:lnTo>
                    <a:cubicBezTo>
                      <a:pt x="1469078" y="2279650"/>
                      <a:pt x="1482725" y="2293297"/>
                      <a:pt x="1482725" y="2310131"/>
                    </a:cubicBezTo>
                    <a:lnTo>
                      <a:pt x="1482725" y="2358891"/>
                    </a:lnTo>
                    <a:lnTo>
                      <a:pt x="1490689" y="2358489"/>
                    </a:lnTo>
                    <a:cubicBezTo>
                      <a:pt x="1948255" y="2312020"/>
                      <a:pt x="2312020" y="1948255"/>
                      <a:pt x="2358489" y="1490689"/>
                    </a:cubicBezTo>
                    <a:lnTo>
                      <a:pt x="2358891" y="1482725"/>
                    </a:lnTo>
                    <a:lnTo>
                      <a:pt x="2310131" y="1482725"/>
                    </a:lnTo>
                    <a:cubicBezTo>
                      <a:pt x="2293297" y="1482725"/>
                      <a:pt x="2279650" y="1469078"/>
                      <a:pt x="2279650" y="1452244"/>
                    </a:cubicBezTo>
                    <a:lnTo>
                      <a:pt x="2279650" y="1330326"/>
                    </a:lnTo>
                    <a:cubicBezTo>
                      <a:pt x="2279650" y="1313492"/>
                      <a:pt x="2293297" y="1299845"/>
                      <a:pt x="2310131" y="1299845"/>
                    </a:cubicBezTo>
                    <a:lnTo>
                      <a:pt x="2358891" y="1299845"/>
                    </a:lnTo>
                    <a:lnTo>
                      <a:pt x="2358489" y="1291881"/>
                    </a:lnTo>
                    <a:cubicBezTo>
                      <a:pt x="2312020" y="834315"/>
                      <a:pt x="1948255" y="470550"/>
                      <a:pt x="1490689" y="424082"/>
                    </a:cubicBezTo>
                    <a:lnTo>
                      <a:pt x="1482725" y="423680"/>
                    </a:lnTo>
                    <a:lnTo>
                      <a:pt x="1482725" y="472439"/>
                    </a:lnTo>
                    <a:cubicBezTo>
                      <a:pt x="1482725" y="489273"/>
                      <a:pt x="1469078" y="502920"/>
                      <a:pt x="1452244" y="502920"/>
                    </a:cubicBezTo>
                    <a:lnTo>
                      <a:pt x="1330326" y="502920"/>
                    </a:lnTo>
                    <a:cubicBezTo>
                      <a:pt x="1313492" y="502920"/>
                      <a:pt x="1299845" y="489273"/>
                      <a:pt x="1299845" y="472439"/>
                    </a:cubicBezTo>
                    <a:close/>
                    <a:moveTo>
                      <a:pt x="1330326" y="0"/>
                    </a:moveTo>
                    <a:lnTo>
                      <a:pt x="1452244" y="0"/>
                    </a:lnTo>
                    <a:cubicBezTo>
                      <a:pt x="1469078" y="0"/>
                      <a:pt x="1482725" y="13647"/>
                      <a:pt x="1482725" y="30481"/>
                    </a:cubicBezTo>
                    <a:lnTo>
                      <a:pt x="1482725" y="326562"/>
                    </a:lnTo>
                    <a:lnTo>
                      <a:pt x="1500619" y="327466"/>
                    </a:lnTo>
                    <a:cubicBezTo>
                      <a:pt x="2003892" y="378576"/>
                      <a:pt x="2403994" y="778678"/>
                      <a:pt x="2455104" y="1281951"/>
                    </a:cubicBezTo>
                    <a:lnTo>
                      <a:pt x="2456008" y="1299845"/>
                    </a:lnTo>
                    <a:lnTo>
                      <a:pt x="2752089" y="1299845"/>
                    </a:lnTo>
                    <a:cubicBezTo>
                      <a:pt x="2768923" y="1299845"/>
                      <a:pt x="2782570" y="1313492"/>
                      <a:pt x="2782570" y="1330326"/>
                    </a:cubicBezTo>
                    <a:lnTo>
                      <a:pt x="2782570" y="1452244"/>
                    </a:lnTo>
                    <a:cubicBezTo>
                      <a:pt x="2782570" y="1469078"/>
                      <a:pt x="2768923" y="1482725"/>
                      <a:pt x="2752089" y="1482725"/>
                    </a:cubicBezTo>
                    <a:lnTo>
                      <a:pt x="2456008" y="1482725"/>
                    </a:lnTo>
                    <a:lnTo>
                      <a:pt x="2455104" y="1500619"/>
                    </a:lnTo>
                    <a:cubicBezTo>
                      <a:pt x="2403994" y="2003892"/>
                      <a:pt x="2003892" y="2403994"/>
                      <a:pt x="1500619" y="2455104"/>
                    </a:cubicBezTo>
                    <a:lnTo>
                      <a:pt x="1482725" y="2456008"/>
                    </a:lnTo>
                    <a:lnTo>
                      <a:pt x="1482725" y="2752089"/>
                    </a:lnTo>
                    <a:cubicBezTo>
                      <a:pt x="1482725" y="2768923"/>
                      <a:pt x="1469078" y="2782570"/>
                      <a:pt x="1452244" y="2782570"/>
                    </a:cubicBezTo>
                    <a:lnTo>
                      <a:pt x="1330326" y="2782570"/>
                    </a:lnTo>
                    <a:cubicBezTo>
                      <a:pt x="1313492" y="2782570"/>
                      <a:pt x="1299845" y="2768923"/>
                      <a:pt x="1299845" y="2752089"/>
                    </a:cubicBezTo>
                    <a:lnTo>
                      <a:pt x="1299845" y="2456008"/>
                    </a:lnTo>
                    <a:lnTo>
                      <a:pt x="1281951" y="2455104"/>
                    </a:lnTo>
                    <a:cubicBezTo>
                      <a:pt x="778678" y="2403994"/>
                      <a:pt x="378576" y="2003892"/>
                      <a:pt x="327466" y="1500619"/>
                    </a:cubicBezTo>
                    <a:lnTo>
                      <a:pt x="326562" y="1482725"/>
                    </a:lnTo>
                    <a:lnTo>
                      <a:pt x="30481" y="1482725"/>
                    </a:lnTo>
                    <a:cubicBezTo>
                      <a:pt x="13647" y="1482725"/>
                      <a:pt x="0" y="1469078"/>
                      <a:pt x="0" y="1452244"/>
                    </a:cubicBezTo>
                    <a:lnTo>
                      <a:pt x="0" y="1330326"/>
                    </a:lnTo>
                    <a:cubicBezTo>
                      <a:pt x="0" y="1313492"/>
                      <a:pt x="13647" y="1299845"/>
                      <a:pt x="30481" y="1299845"/>
                    </a:cubicBezTo>
                    <a:lnTo>
                      <a:pt x="326562" y="1299845"/>
                    </a:lnTo>
                    <a:lnTo>
                      <a:pt x="327466" y="1281951"/>
                    </a:lnTo>
                    <a:cubicBezTo>
                      <a:pt x="378576" y="778678"/>
                      <a:pt x="778678" y="378576"/>
                      <a:pt x="1281951" y="327466"/>
                    </a:cubicBezTo>
                    <a:lnTo>
                      <a:pt x="1299845" y="326562"/>
                    </a:lnTo>
                    <a:lnTo>
                      <a:pt x="1299845" y="30481"/>
                    </a:lnTo>
                    <a:cubicBezTo>
                      <a:pt x="1299845" y="13647"/>
                      <a:pt x="1313492" y="0"/>
                      <a:pt x="13303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12" name="Freeform 47">
              <a:extLst>
                <a:ext uri="{FF2B5EF4-FFF2-40B4-BE49-F238E27FC236}">
                  <a16:creationId xmlns:a16="http://schemas.microsoft.com/office/drawing/2014/main" xmlns="" id="{757CCCC2-5BC9-4A6A-9859-65DEC88555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9404" y="2449176"/>
              <a:ext cx="328536" cy="220120"/>
            </a:xfrm>
            <a:custGeom>
              <a:avLst/>
              <a:gdLst>
                <a:gd name="T0" fmla="*/ 605 w 1260"/>
                <a:gd name="T1" fmla="*/ 383 h 846"/>
                <a:gd name="T2" fmla="*/ 605 w 1260"/>
                <a:gd name="T3" fmla="*/ 227 h 846"/>
                <a:gd name="T4" fmla="*/ 581 w 1260"/>
                <a:gd name="T5" fmla="*/ 200 h 846"/>
                <a:gd name="T6" fmla="*/ 551 w 1260"/>
                <a:gd name="T7" fmla="*/ 225 h 846"/>
                <a:gd name="T8" fmla="*/ 269 w 1260"/>
                <a:gd name="T9" fmla="*/ 350 h 846"/>
                <a:gd name="T10" fmla="*/ 269 w 1260"/>
                <a:gd name="T11" fmla="*/ 325 h 846"/>
                <a:gd name="T12" fmla="*/ 100 w 1260"/>
                <a:gd name="T13" fmla="*/ 325 h 846"/>
                <a:gd name="T14" fmla="*/ 38 w 1260"/>
                <a:gd name="T15" fmla="*/ 386 h 846"/>
                <a:gd name="T16" fmla="*/ 38 w 1260"/>
                <a:gd name="T17" fmla="*/ 412 h 846"/>
                <a:gd name="T18" fmla="*/ 20 w 1260"/>
                <a:gd name="T19" fmla="*/ 412 h 846"/>
                <a:gd name="T20" fmla="*/ 0 w 1260"/>
                <a:gd name="T21" fmla="*/ 432 h 846"/>
                <a:gd name="T22" fmla="*/ 0 w 1260"/>
                <a:gd name="T23" fmla="*/ 508 h 846"/>
                <a:gd name="T24" fmla="*/ 20 w 1260"/>
                <a:gd name="T25" fmla="*/ 528 h 846"/>
                <a:gd name="T26" fmla="*/ 39 w 1260"/>
                <a:gd name="T27" fmla="*/ 528 h 846"/>
                <a:gd name="T28" fmla="*/ 39 w 1260"/>
                <a:gd name="T29" fmla="*/ 552 h 846"/>
                <a:gd name="T30" fmla="*/ 100 w 1260"/>
                <a:gd name="T31" fmla="*/ 613 h 846"/>
                <a:gd name="T32" fmla="*/ 115 w 1260"/>
                <a:gd name="T33" fmla="*/ 613 h 846"/>
                <a:gd name="T34" fmla="*/ 185 w 1260"/>
                <a:gd name="T35" fmla="*/ 846 h 846"/>
                <a:gd name="T36" fmla="*/ 195 w 1260"/>
                <a:gd name="T37" fmla="*/ 843 h 846"/>
                <a:gd name="T38" fmla="*/ 230 w 1260"/>
                <a:gd name="T39" fmla="*/ 835 h 846"/>
                <a:gd name="T40" fmla="*/ 240 w 1260"/>
                <a:gd name="T41" fmla="*/ 832 h 846"/>
                <a:gd name="T42" fmla="*/ 211 w 1260"/>
                <a:gd name="T43" fmla="*/ 613 h 846"/>
                <a:gd name="T44" fmla="*/ 267 w 1260"/>
                <a:gd name="T45" fmla="*/ 613 h 846"/>
                <a:gd name="T46" fmla="*/ 267 w 1260"/>
                <a:gd name="T47" fmla="*/ 588 h 846"/>
                <a:gd name="T48" fmla="*/ 550 w 1260"/>
                <a:gd name="T49" fmla="*/ 713 h 846"/>
                <a:gd name="T50" fmla="*/ 580 w 1260"/>
                <a:gd name="T51" fmla="*/ 738 h 846"/>
                <a:gd name="T52" fmla="*/ 604 w 1260"/>
                <a:gd name="T53" fmla="*/ 711 h 846"/>
                <a:gd name="T54" fmla="*/ 604 w 1260"/>
                <a:gd name="T55" fmla="*/ 553 h 846"/>
                <a:gd name="T56" fmla="*/ 662 w 1260"/>
                <a:gd name="T57" fmla="*/ 468 h 846"/>
                <a:gd name="T58" fmla="*/ 605 w 1260"/>
                <a:gd name="T59" fmla="*/ 383 h 846"/>
                <a:gd name="T60" fmla="*/ 205 w 1260"/>
                <a:gd name="T61" fmla="*/ 550 h 846"/>
                <a:gd name="T62" fmla="*/ 102 w 1260"/>
                <a:gd name="T63" fmla="*/ 550 h 846"/>
                <a:gd name="T64" fmla="*/ 102 w 1260"/>
                <a:gd name="T65" fmla="*/ 388 h 846"/>
                <a:gd name="T66" fmla="*/ 204 w 1260"/>
                <a:gd name="T67" fmla="*/ 388 h 846"/>
                <a:gd name="T68" fmla="*/ 204 w 1260"/>
                <a:gd name="T69" fmla="*/ 550 h 846"/>
                <a:gd name="T70" fmla="*/ 205 w 1260"/>
                <a:gd name="T71" fmla="*/ 550 h 846"/>
                <a:gd name="T72" fmla="*/ 691 w 1260"/>
                <a:gd name="T73" fmla="*/ 558 h 846"/>
                <a:gd name="T74" fmla="*/ 695 w 1260"/>
                <a:gd name="T75" fmla="*/ 578 h 846"/>
                <a:gd name="T76" fmla="*/ 814 w 1260"/>
                <a:gd name="T77" fmla="*/ 546 h 846"/>
                <a:gd name="T78" fmla="*/ 814 w 1260"/>
                <a:gd name="T79" fmla="*/ 546 h 846"/>
                <a:gd name="T80" fmla="*/ 1151 w 1260"/>
                <a:gd name="T81" fmla="*/ 502 h 846"/>
                <a:gd name="T82" fmla="*/ 1151 w 1260"/>
                <a:gd name="T83" fmla="*/ 108 h 846"/>
                <a:gd name="T84" fmla="*/ 757 w 1260"/>
                <a:gd name="T85" fmla="*/ 108 h 846"/>
                <a:gd name="T86" fmla="*/ 746 w 1260"/>
                <a:gd name="T87" fmla="*/ 490 h 846"/>
                <a:gd name="T88" fmla="*/ 749 w 1260"/>
                <a:gd name="T89" fmla="*/ 492 h 846"/>
                <a:gd name="T90" fmla="*/ 691 w 1260"/>
                <a:gd name="T91" fmla="*/ 558 h 846"/>
                <a:gd name="T92" fmla="*/ 891 w 1260"/>
                <a:gd name="T93" fmla="*/ 275 h 846"/>
                <a:gd name="T94" fmla="*/ 929 w 1260"/>
                <a:gd name="T95" fmla="*/ 312 h 846"/>
                <a:gd name="T96" fmla="*/ 1017 w 1260"/>
                <a:gd name="T97" fmla="*/ 223 h 846"/>
                <a:gd name="T98" fmla="*/ 1056 w 1260"/>
                <a:gd name="T99" fmla="*/ 262 h 846"/>
                <a:gd name="T100" fmla="*/ 967 w 1260"/>
                <a:gd name="T101" fmla="*/ 351 h 846"/>
                <a:gd name="T102" fmla="*/ 929 w 1260"/>
                <a:gd name="T103" fmla="*/ 390 h 846"/>
                <a:gd name="T104" fmla="*/ 890 w 1260"/>
                <a:gd name="T105" fmla="*/ 351 h 846"/>
                <a:gd name="T106" fmla="*/ 852 w 1260"/>
                <a:gd name="T107" fmla="*/ 313 h 846"/>
                <a:gd name="T108" fmla="*/ 891 w 1260"/>
                <a:gd name="T109" fmla="*/ 275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0" h="846">
                  <a:moveTo>
                    <a:pt x="605" y="383"/>
                  </a:moveTo>
                  <a:lnTo>
                    <a:pt x="605" y="227"/>
                  </a:lnTo>
                  <a:cubicBezTo>
                    <a:pt x="605" y="213"/>
                    <a:pt x="595" y="201"/>
                    <a:pt x="581" y="200"/>
                  </a:cubicBezTo>
                  <a:cubicBezTo>
                    <a:pt x="565" y="198"/>
                    <a:pt x="552" y="210"/>
                    <a:pt x="551" y="225"/>
                  </a:cubicBezTo>
                  <a:cubicBezTo>
                    <a:pt x="466" y="306"/>
                    <a:pt x="342" y="337"/>
                    <a:pt x="269" y="350"/>
                  </a:cubicBezTo>
                  <a:lnTo>
                    <a:pt x="269" y="325"/>
                  </a:lnTo>
                  <a:lnTo>
                    <a:pt x="100" y="325"/>
                  </a:lnTo>
                  <a:cubicBezTo>
                    <a:pt x="66" y="325"/>
                    <a:pt x="38" y="352"/>
                    <a:pt x="38" y="386"/>
                  </a:cubicBezTo>
                  <a:lnTo>
                    <a:pt x="38" y="412"/>
                  </a:lnTo>
                  <a:lnTo>
                    <a:pt x="20" y="412"/>
                  </a:lnTo>
                  <a:cubicBezTo>
                    <a:pt x="9" y="412"/>
                    <a:pt x="0" y="421"/>
                    <a:pt x="0" y="432"/>
                  </a:cubicBezTo>
                  <a:lnTo>
                    <a:pt x="0" y="508"/>
                  </a:lnTo>
                  <a:cubicBezTo>
                    <a:pt x="0" y="520"/>
                    <a:pt x="8" y="528"/>
                    <a:pt x="20" y="528"/>
                  </a:cubicBezTo>
                  <a:lnTo>
                    <a:pt x="39" y="528"/>
                  </a:lnTo>
                  <a:lnTo>
                    <a:pt x="39" y="552"/>
                  </a:lnTo>
                  <a:cubicBezTo>
                    <a:pt x="39" y="586"/>
                    <a:pt x="66" y="613"/>
                    <a:pt x="100" y="613"/>
                  </a:cubicBezTo>
                  <a:lnTo>
                    <a:pt x="115" y="613"/>
                  </a:lnTo>
                  <a:lnTo>
                    <a:pt x="185" y="846"/>
                  </a:lnTo>
                  <a:lnTo>
                    <a:pt x="195" y="843"/>
                  </a:lnTo>
                  <a:lnTo>
                    <a:pt x="230" y="835"/>
                  </a:lnTo>
                  <a:lnTo>
                    <a:pt x="240" y="832"/>
                  </a:lnTo>
                  <a:lnTo>
                    <a:pt x="211" y="613"/>
                  </a:lnTo>
                  <a:lnTo>
                    <a:pt x="267" y="613"/>
                  </a:lnTo>
                  <a:lnTo>
                    <a:pt x="267" y="588"/>
                  </a:lnTo>
                  <a:cubicBezTo>
                    <a:pt x="341" y="601"/>
                    <a:pt x="463" y="632"/>
                    <a:pt x="550" y="713"/>
                  </a:cubicBezTo>
                  <a:cubicBezTo>
                    <a:pt x="551" y="728"/>
                    <a:pt x="564" y="741"/>
                    <a:pt x="580" y="738"/>
                  </a:cubicBezTo>
                  <a:cubicBezTo>
                    <a:pt x="594" y="737"/>
                    <a:pt x="604" y="725"/>
                    <a:pt x="604" y="711"/>
                  </a:cubicBezTo>
                  <a:lnTo>
                    <a:pt x="604" y="553"/>
                  </a:lnTo>
                  <a:cubicBezTo>
                    <a:pt x="639" y="541"/>
                    <a:pt x="662" y="507"/>
                    <a:pt x="662" y="468"/>
                  </a:cubicBezTo>
                  <a:cubicBezTo>
                    <a:pt x="664" y="430"/>
                    <a:pt x="640" y="396"/>
                    <a:pt x="605" y="383"/>
                  </a:cubicBezTo>
                  <a:close/>
                  <a:moveTo>
                    <a:pt x="205" y="550"/>
                  </a:moveTo>
                  <a:lnTo>
                    <a:pt x="102" y="550"/>
                  </a:lnTo>
                  <a:lnTo>
                    <a:pt x="102" y="388"/>
                  </a:lnTo>
                  <a:lnTo>
                    <a:pt x="204" y="388"/>
                  </a:lnTo>
                  <a:lnTo>
                    <a:pt x="204" y="550"/>
                  </a:lnTo>
                  <a:lnTo>
                    <a:pt x="205" y="550"/>
                  </a:lnTo>
                  <a:close/>
                  <a:moveTo>
                    <a:pt x="691" y="558"/>
                  </a:moveTo>
                  <a:cubicBezTo>
                    <a:pt x="681" y="563"/>
                    <a:pt x="684" y="577"/>
                    <a:pt x="695" y="578"/>
                  </a:cubicBezTo>
                  <a:cubicBezTo>
                    <a:pt x="726" y="583"/>
                    <a:pt x="771" y="578"/>
                    <a:pt x="814" y="546"/>
                  </a:cubicBezTo>
                  <a:lnTo>
                    <a:pt x="814" y="546"/>
                  </a:lnTo>
                  <a:cubicBezTo>
                    <a:pt x="920" y="608"/>
                    <a:pt x="1060" y="595"/>
                    <a:pt x="1151" y="502"/>
                  </a:cubicBezTo>
                  <a:cubicBezTo>
                    <a:pt x="1260" y="393"/>
                    <a:pt x="1260" y="217"/>
                    <a:pt x="1151" y="108"/>
                  </a:cubicBezTo>
                  <a:cubicBezTo>
                    <a:pt x="1042" y="0"/>
                    <a:pt x="866" y="0"/>
                    <a:pt x="757" y="108"/>
                  </a:cubicBezTo>
                  <a:cubicBezTo>
                    <a:pt x="652" y="213"/>
                    <a:pt x="648" y="381"/>
                    <a:pt x="746" y="490"/>
                  </a:cubicBezTo>
                  <a:lnTo>
                    <a:pt x="749" y="492"/>
                  </a:lnTo>
                  <a:cubicBezTo>
                    <a:pt x="739" y="516"/>
                    <a:pt x="720" y="543"/>
                    <a:pt x="691" y="558"/>
                  </a:cubicBezTo>
                  <a:close/>
                  <a:moveTo>
                    <a:pt x="891" y="275"/>
                  </a:moveTo>
                  <a:lnTo>
                    <a:pt x="929" y="312"/>
                  </a:lnTo>
                  <a:lnTo>
                    <a:pt x="1017" y="223"/>
                  </a:lnTo>
                  <a:lnTo>
                    <a:pt x="1056" y="262"/>
                  </a:lnTo>
                  <a:lnTo>
                    <a:pt x="967" y="351"/>
                  </a:lnTo>
                  <a:lnTo>
                    <a:pt x="929" y="390"/>
                  </a:lnTo>
                  <a:lnTo>
                    <a:pt x="890" y="351"/>
                  </a:lnTo>
                  <a:lnTo>
                    <a:pt x="852" y="313"/>
                  </a:lnTo>
                  <a:lnTo>
                    <a:pt x="891" y="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F2A33BA1-F5A1-4D7D-A032-6E883A00D1DF}"/>
                </a:ext>
              </a:extLst>
            </p:cNvPr>
            <p:cNvGrpSpPr/>
            <p:nvPr/>
          </p:nvGrpSpPr>
          <p:grpSpPr>
            <a:xfrm>
              <a:off x="3042999" y="3006796"/>
              <a:ext cx="285430" cy="209744"/>
              <a:chOff x="3581401" y="858838"/>
              <a:chExt cx="4921250" cy="3616325"/>
            </a:xfrm>
            <a:solidFill>
              <a:schemeClr val="bg1"/>
            </a:solidFill>
          </p:grpSpPr>
          <p:sp>
            <p:nvSpPr>
              <p:cNvPr id="32" name="Freeform 91">
                <a:extLst>
                  <a:ext uri="{FF2B5EF4-FFF2-40B4-BE49-F238E27FC236}">
                    <a16:creationId xmlns:a16="http://schemas.microsoft.com/office/drawing/2014/main" xmlns="" id="{76B9B366-612A-459D-A2B2-25C8CD801A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81401" y="858838"/>
                <a:ext cx="4921250" cy="3616325"/>
              </a:xfrm>
              <a:custGeom>
                <a:avLst/>
                <a:gdLst>
                  <a:gd name="T0" fmla="*/ 1150 w 1150"/>
                  <a:gd name="T1" fmla="*/ 114 h 847"/>
                  <a:gd name="T2" fmla="*/ 1150 w 1150"/>
                  <a:gd name="T3" fmla="*/ 114 h 847"/>
                  <a:gd name="T4" fmla="*/ 1150 w 1150"/>
                  <a:gd name="T5" fmla="*/ 13 h 847"/>
                  <a:gd name="T6" fmla="*/ 1138 w 1150"/>
                  <a:gd name="T7" fmla="*/ 0 h 847"/>
                  <a:gd name="T8" fmla="*/ 13 w 1150"/>
                  <a:gd name="T9" fmla="*/ 0 h 847"/>
                  <a:gd name="T10" fmla="*/ 0 w 1150"/>
                  <a:gd name="T11" fmla="*/ 13 h 847"/>
                  <a:gd name="T12" fmla="*/ 0 w 1150"/>
                  <a:gd name="T13" fmla="*/ 112 h 847"/>
                  <a:gd name="T14" fmla="*/ 0 w 1150"/>
                  <a:gd name="T15" fmla="*/ 114 h 847"/>
                  <a:gd name="T16" fmla="*/ 0 w 1150"/>
                  <a:gd name="T17" fmla="*/ 117 h 847"/>
                  <a:gd name="T18" fmla="*/ 0 w 1150"/>
                  <a:gd name="T19" fmla="*/ 834 h 847"/>
                  <a:gd name="T20" fmla="*/ 13 w 1150"/>
                  <a:gd name="T21" fmla="*/ 847 h 847"/>
                  <a:gd name="T22" fmla="*/ 1138 w 1150"/>
                  <a:gd name="T23" fmla="*/ 847 h 847"/>
                  <a:gd name="T24" fmla="*/ 1150 w 1150"/>
                  <a:gd name="T25" fmla="*/ 834 h 847"/>
                  <a:gd name="T26" fmla="*/ 1150 w 1150"/>
                  <a:gd name="T27" fmla="*/ 114 h 847"/>
                  <a:gd name="T28" fmla="*/ 25 w 1150"/>
                  <a:gd name="T29" fmla="*/ 25 h 847"/>
                  <a:gd name="T30" fmla="*/ 1125 w 1150"/>
                  <a:gd name="T31" fmla="*/ 25 h 847"/>
                  <a:gd name="T32" fmla="*/ 1125 w 1150"/>
                  <a:gd name="T33" fmla="*/ 102 h 847"/>
                  <a:gd name="T34" fmla="*/ 25 w 1150"/>
                  <a:gd name="T35" fmla="*/ 102 h 847"/>
                  <a:gd name="T36" fmla="*/ 25 w 1150"/>
                  <a:gd name="T37" fmla="*/ 25 h 847"/>
                  <a:gd name="T38" fmla="*/ 1125 w 1150"/>
                  <a:gd name="T39" fmla="*/ 823 h 847"/>
                  <a:gd name="T40" fmla="*/ 25 w 1150"/>
                  <a:gd name="T41" fmla="*/ 823 h 847"/>
                  <a:gd name="T42" fmla="*/ 25 w 1150"/>
                  <a:gd name="T43" fmla="*/ 127 h 847"/>
                  <a:gd name="T44" fmla="*/ 1125 w 1150"/>
                  <a:gd name="T45" fmla="*/ 127 h 847"/>
                  <a:gd name="T46" fmla="*/ 1125 w 1150"/>
                  <a:gd name="T47" fmla="*/ 823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50" h="847">
                    <a:moveTo>
                      <a:pt x="1150" y="114"/>
                    </a:moveTo>
                    <a:lnTo>
                      <a:pt x="1150" y="114"/>
                    </a:lnTo>
                    <a:lnTo>
                      <a:pt x="1150" y="13"/>
                    </a:lnTo>
                    <a:cubicBezTo>
                      <a:pt x="1150" y="5"/>
                      <a:pt x="1145" y="0"/>
                      <a:pt x="1138" y="0"/>
                    </a:cubicBezTo>
                    <a:lnTo>
                      <a:pt x="13" y="0"/>
                    </a:lnTo>
                    <a:cubicBezTo>
                      <a:pt x="5" y="0"/>
                      <a:pt x="0" y="5"/>
                      <a:pt x="0" y="13"/>
                    </a:cubicBezTo>
                    <a:lnTo>
                      <a:pt x="0" y="112"/>
                    </a:lnTo>
                    <a:lnTo>
                      <a:pt x="0" y="114"/>
                    </a:lnTo>
                    <a:lnTo>
                      <a:pt x="0" y="117"/>
                    </a:lnTo>
                    <a:lnTo>
                      <a:pt x="0" y="834"/>
                    </a:lnTo>
                    <a:cubicBezTo>
                      <a:pt x="0" y="842"/>
                      <a:pt x="5" y="847"/>
                      <a:pt x="13" y="847"/>
                    </a:cubicBezTo>
                    <a:lnTo>
                      <a:pt x="1138" y="847"/>
                    </a:lnTo>
                    <a:cubicBezTo>
                      <a:pt x="1145" y="847"/>
                      <a:pt x="1150" y="842"/>
                      <a:pt x="1150" y="834"/>
                    </a:cubicBezTo>
                    <a:lnTo>
                      <a:pt x="1150" y="114"/>
                    </a:lnTo>
                    <a:close/>
                    <a:moveTo>
                      <a:pt x="25" y="25"/>
                    </a:moveTo>
                    <a:lnTo>
                      <a:pt x="1125" y="25"/>
                    </a:lnTo>
                    <a:lnTo>
                      <a:pt x="1125" y="102"/>
                    </a:lnTo>
                    <a:lnTo>
                      <a:pt x="25" y="102"/>
                    </a:lnTo>
                    <a:lnTo>
                      <a:pt x="25" y="25"/>
                    </a:lnTo>
                    <a:close/>
                    <a:moveTo>
                      <a:pt x="1125" y="823"/>
                    </a:moveTo>
                    <a:lnTo>
                      <a:pt x="25" y="823"/>
                    </a:lnTo>
                    <a:lnTo>
                      <a:pt x="25" y="127"/>
                    </a:lnTo>
                    <a:lnTo>
                      <a:pt x="1125" y="127"/>
                    </a:lnTo>
                    <a:lnTo>
                      <a:pt x="1125" y="823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33" name="Freeform 95">
                <a:extLst>
                  <a:ext uri="{FF2B5EF4-FFF2-40B4-BE49-F238E27FC236}">
                    <a16:creationId xmlns:a16="http://schemas.microsoft.com/office/drawing/2014/main" xmlns="" id="{4D11D848-0882-407F-9691-21F5EE4ECA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1726" y="2046288"/>
                <a:ext cx="2268538" cy="1584325"/>
              </a:xfrm>
              <a:custGeom>
                <a:avLst/>
                <a:gdLst>
                  <a:gd name="T0" fmla="*/ 2 w 530"/>
                  <a:gd name="T1" fmla="*/ 364 h 371"/>
                  <a:gd name="T2" fmla="*/ 3 w 530"/>
                  <a:gd name="T3" fmla="*/ 366 h 371"/>
                  <a:gd name="T4" fmla="*/ 4 w 530"/>
                  <a:gd name="T5" fmla="*/ 367 h 371"/>
                  <a:gd name="T6" fmla="*/ 4 w 530"/>
                  <a:gd name="T7" fmla="*/ 367 h 371"/>
                  <a:gd name="T8" fmla="*/ 8 w 530"/>
                  <a:gd name="T9" fmla="*/ 370 h 371"/>
                  <a:gd name="T10" fmla="*/ 13 w 530"/>
                  <a:gd name="T11" fmla="*/ 371 h 371"/>
                  <a:gd name="T12" fmla="*/ 518 w 530"/>
                  <a:gd name="T13" fmla="*/ 371 h 371"/>
                  <a:gd name="T14" fmla="*/ 523 w 530"/>
                  <a:gd name="T15" fmla="*/ 370 h 371"/>
                  <a:gd name="T16" fmla="*/ 525 w 530"/>
                  <a:gd name="T17" fmla="*/ 369 h 371"/>
                  <a:gd name="T18" fmla="*/ 527 w 530"/>
                  <a:gd name="T19" fmla="*/ 367 h 371"/>
                  <a:gd name="T20" fmla="*/ 527 w 530"/>
                  <a:gd name="T21" fmla="*/ 367 h 371"/>
                  <a:gd name="T22" fmla="*/ 529 w 530"/>
                  <a:gd name="T23" fmla="*/ 364 h 371"/>
                  <a:gd name="T24" fmla="*/ 530 w 530"/>
                  <a:gd name="T25" fmla="*/ 359 h 371"/>
                  <a:gd name="T26" fmla="*/ 530 w 530"/>
                  <a:gd name="T27" fmla="*/ 359 h 371"/>
                  <a:gd name="T28" fmla="*/ 530 w 530"/>
                  <a:gd name="T29" fmla="*/ 12 h 371"/>
                  <a:gd name="T30" fmla="*/ 530 w 530"/>
                  <a:gd name="T31" fmla="*/ 11 h 371"/>
                  <a:gd name="T32" fmla="*/ 530 w 530"/>
                  <a:gd name="T33" fmla="*/ 8 h 371"/>
                  <a:gd name="T34" fmla="*/ 529 w 530"/>
                  <a:gd name="T35" fmla="*/ 6 h 371"/>
                  <a:gd name="T36" fmla="*/ 529 w 530"/>
                  <a:gd name="T37" fmla="*/ 5 h 371"/>
                  <a:gd name="T38" fmla="*/ 528 w 530"/>
                  <a:gd name="T39" fmla="*/ 3 h 371"/>
                  <a:gd name="T40" fmla="*/ 527 w 530"/>
                  <a:gd name="T41" fmla="*/ 2 h 371"/>
                  <a:gd name="T42" fmla="*/ 524 w 530"/>
                  <a:gd name="T43" fmla="*/ 1 h 371"/>
                  <a:gd name="T44" fmla="*/ 522 w 530"/>
                  <a:gd name="T45" fmla="*/ 0 h 371"/>
                  <a:gd name="T46" fmla="*/ 519 w 530"/>
                  <a:gd name="T47" fmla="*/ 0 h 371"/>
                  <a:gd name="T48" fmla="*/ 518 w 530"/>
                  <a:gd name="T49" fmla="*/ 0 h 371"/>
                  <a:gd name="T50" fmla="*/ 13 w 530"/>
                  <a:gd name="T51" fmla="*/ 0 h 371"/>
                  <a:gd name="T52" fmla="*/ 11 w 530"/>
                  <a:gd name="T53" fmla="*/ 0 h 371"/>
                  <a:gd name="T54" fmla="*/ 9 w 530"/>
                  <a:gd name="T55" fmla="*/ 0 h 371"/>
                  <a:gd name="T56" fmla="*/ 7 w 530"/>
                  <a:gd name="T57" fmla="*/ 1 h 371"/>
                  <a:gd name="T58" fmla="*/ 5 w 530"/>
                  <a:gd name="T59" fmla="*/ 2 h 371"/>
                  <a:gd name="T60" fmla="*/ 4 w 530"/>
                  <a:gd name="T61" fmla="*/ 3 h 371"/>
                  <a:gd name="T62" fmla="*/ 3 w 530"/>
                  <a:gd name="T63" fmla="*/ 5 h 371"/>
                  <a:gd name="T64" fmla="*/ 3 w 530"/>
                  <a:gd name="T65" fmla="*/ 6 h 371"/>
                  <a:gd name="T66" fmla="*/ 2 w 530"/>
                  <a:gd name="T67" fmla="*/ 9 h 371"/>
                  <a:gd name="T68" fmla="*/ 2 w 530"/>
                  <a:gd name="T69" fmla="*/ 11 h 371"/>
                  <a:gd name="T70" fmla="*/ 2 w 530"/>
                  <a:gd name="T71" fmla="*/ 12 h 371"/>
                  <a:gd name="T72" fmla="*/ 2 w 530"/>
                  <a:gd name="T73" fmla="*/ 360 h 371"/>
                  <a:gd name="T74" fmla="*/ 2 w 530"/>
                  <a:gd name="T75" fmla="*/ 361 h 371"/>
                  <a:gd name="T76" fmla="*/ 2 w 530"/>
                  <a:gd name="T77" fmla="*/ 364 h 371"/>
                  <a:gd name="T78" fmla="*/ 25 w 530"/>
                  <a:gd name="T79" fmla="*/ 36 h 371"/>
                  <a:gd name="T80" fmla="*/ 204 w 530"/>
                  <a:gd name="T81" fmla="*/ 159 h 371"/>
                  <a:gd name="T82" fmla="*/ 25 w 530"/>
                  <a:gd name="T83" fmla="*/ 330 h 371"/>
                  <a:gd name="T84" fmla="*/ 25 w 530"/>
                  <a:gd name="T85" fmla="*/ 36 h 371"/>
                  <a:gd name="T86" fmla="*/ 505 w 530"/>
                  <a:gd name="T87" fmla="*/ 328 h 371"/>
                  <a:gd name="T88" fmla="*/ 334 w 530"/>
                  <a:gd name="T89" fmla="*/ 153 h 371"/>
                  <a:gd name="T90" fmla="*/ 505 w 530"/>
                  <a:gd name="T91" fmla="*/ 36 h 371"/>
                  <a:gd name="T92" fmla="*/ 505 w 530"/>
                  <a:gd name="T93" fmla="*/ 328 h 371"/>
                  <a:gd name="T94" fmla="*/ 258 w 530"/>
                  <a:gd name="T95" fmla="*/ 196 h 371"/>
                  <a:gd name="T96" fmla="*/ 265 w 530"/>
                  <a:gd name="T97" fmla="*/ 199 h 371"/>
                  <a:gd name="T98" fmla="*/ 268 w 530"/>
                  <a:gd name="T99" fmla="*/ 197 h 371"/>
                  <a:gd name="T100" fmla="*/ 270 w 530"/>
                  <a:gd name="T101" fmla="*/ 197 h 371"/>
                  <a:gd name="T102" fmla="*/ 272 w 530"/>
                  <a:gd name="T103" fmla="*/ 197 h 371"/>
                  <a:gd name="T104" fmla="*/ 274 w 530"/>
                  <a:gd name="T105" fmla="*/ 196 h 371"/>
                  <a:gd name="T106" fmla="*/ 314 w 530"/>
                  <a:gd name="T107" fmla="*/ 169 h 371"/>
                  <a:gd name="T108" fmla="*/ 489 w 530"/>
                  <a:gd name="T109" fmla="*/ 347 h 371"/>
                  <a:gd name="T110" fmla="*/ 44 w 530"/>
                  <a:gd name="T111" fmla="*/ 347 h 371"/>
                  <a:gd name="T112" fmla="*/ 225 w 530"/>
                  <a:gd name="T113" fmla="*/ 174 h 371"/>
                  <a:gd name="T114" fmla="*/ 258 w 530"/>
                  <a:gd name="T115" fmla="*/ 196 h 371"/>
                  <a:gd name="T116" fmla="*/ 265 w 530"/>
                  <a:gd name="T117" fmla="*/ 171 h 371"/>
                  <a:gd name="T118" fmla="*/ 53 w 530"/>
                  <a:gd name="T119" fmla="*/ 25 h 371"/>
                  <a:gd name="T120" fmla="*/ 478 w 530"/>
                  <a:gd name="T121" fmla="*/ 25 h 371"/>
                  <a:gd name="T122" fmla="*/ 265 w 530"/>
                  <a:gd name="T123" fmla="*/ 1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30" h="371">
                    <a:moveTo>
                      <a:pt x="2" y="364"/>
                    </a:moveTo>
                    <a:cubicBezTo>
                      <a:pt x="2" y="365"/>
                      <a:pt x="3" y="365"/>
                      <a:pt x="3" y="366"/>
                    </a:cubicBezTo>
                    <a:cubicBezTo>
                      <a:pt x="3" y="366"/>
                      <a:pt x="3" y="367"/>
                      <a:pt x="4" y="367"/>
                    </a:cubicBezTo>
                    <a:lnTo>
                      <a:pt x="4" y="367"/>
                    </a:lnTo>
                    <a:cubicBezTo>
                      <a:pt x="5" y="369"/>
                      <a:pt x="7" y="370"/>
                      <a:pt x="8" y="370"/>
                    </a:cubicBezTo>
                    <a:cubicBezTo>
                      <a:pt x="9" y="371"/>
                      <a:pt x="12" y="371"/>
                      <a:pt x="13" y="371"/>
                    </a:cubicBezTo>
                    <a:lnTo>
                      <a:pt x="518" y="371"/>
                    </a:lnTo>
                    <a:cubicBezTo>
                      <a:pt x="519" y="371"/>
                      <a:pt x="521" y="371"/>
                      <a:pt x="523" y="370"/>
                    </a:cubicBezTo>
                    <a:cubicBezTo>
                      <a:pt x="524" y="370"/>
                      <a:pt x="524" y="369"/>
                      <a:pt x="525" y="369"/>
                    </a:cubicBezTo>
                    <a:cubicBezTo>
                      <a:pt x="525" y="369"/>
                      <a:pt x="527" y="369"/>
                      <a:pt x="527" y="367"/>
                    </a:cubicBezTo>
                    <a:lnTo>
                      <a:pt x="527" y="367"/>
                    </a:lnTo>
                    <a:cubicBezTo>
                      <a:pt x="528" y="366"/>
                      <a:pt x="529" y="365"/>
                      <a:pt x="529" y="364"/>
                    </a:cubicBezTo>
                    <a:cubicBezTo>
                      <a:pt x="530" y="362"/>
                      <a:pt x="530" y="360"/>
                      <a:pt x="530" y="359"/>
                    </a:cubicBezTo>
                    <a:lnTo>
                      <a:pt x="530" y="359"/>
                    </a:lnTo>
                    <a:lnTo>
                      <a:pt x="530" y="12"/>
                    </a:lnTo>
                    <a:lnTo>
                      <a:pt x="530" y="11"/>
                    </a:lnTo>
                    <a:lnTo>
                      <a:pt x="530" y="8"/>
                    </a:lnTo>
                    <a:cubicBezTo>
                      <a:pt x="530" y="7"/>
                      <a:pt x="530" y="7"/>
                      <a:pt x="529" y="6"/>
                    </a:cubicBezTo>
                    <a:lnTo>
                      <a:pt x="529" y="5"/>
                    </a:lnTo>
                    <a:lnTo>
                      <a:pt x="528" y="3"/>
                    </a:lnTo>
                    <a:cubicBezTo>
                      <a:pt x="528" y="2"/>
                      <a:pt x="527" y="2"/>
                      <a:pt x="527" y="2"/>
                    </a:cubicBezTo>
                    <a:cubicBezTo>
                      <a:pt x="527" y="2"/>
                      <a:pt x="525" y="1"/>
                      <a:pt x="524" y="1"/>
                    </a:cubicBezTo>
                    <a:cubicBezTo>
                      <a:pt x="523" y="1"/>
                      <a:pt x="523" y="0"/>
                      <a:pt x="522" y="0"/>
                    </a:cubicBezTo>
                    <a:lnTo>
                      <a:pt x="519" y="0"/>
                    </a:lnTo>
                    <a:lnTo>
                      <a:pt x="518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cubicBezTo>
                      <a:pt x="8" y="0"/>
                      <a:pt x="8" y="0"/>
                      <a:pt x="7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3"/>
                      <a:pt x="4" y="3"/>
                    </a:cubicBezTo>
                    <a:lnTo>
                      <a:pt x="3" y="5"/>
                    </a:lnTo>
                    <a:lnTo>
                      <a:pt x="3" y="6"/>
                    </a:lnTo>
                    <a:cubicBezTo>
                      <a:pt x="2" y="7"/>
                      <a:pt x="2" y="9"/>
                      <a:pt x="2" y="9"/>
                    </a:cubicBezTo>
                    <a:lnTo>
                      <a:pt x="2" y="11"/>
                    </a:lnTo>
                    <a:lnTo>
                      <a:pt x="2" y="12"/>
                    </a:lnTo>
                    <a:lnTo>
                      <a:pt x="2" y="360"/>
                    </a:lnTo>
                    <a:lnTo>
                      <a:pt x="2" y="361"/>
                    </a:lnTo>
                    <a:cubicBezTo>
                      <a:pt x="0" y="362"/>
                      <a:pt x="0" y="364"/>
                      <a:pt x="2" y="364"/>
                    </a:cubicBezTo>
                    <a:close/>
                    <a:moveTo>
                      <a:pt x="25" y="36"/>
                    </a:moveTo>
                    <a:lnTo>
                      <a:pt x="204" y="159"/>
                    </a:lnTo>
                    <a:lnTo>
                      <a:pt x="25" y="330"/>
                    </a:lnTo>
                    <a:lnTo>
                      <a:pt x="25" y="36"/>
                    </a:lnTo>
                    <a:close/>
                    <a:moveTo>
                      <a:pt x="505" y="328"/>
                    </a:moveTo>
                    <a:lnTo>
                      <a:pt x="334" y="153"/>
                    </a:lnTo>
                    <a:lnTo>
                      <a:pt x="505" y="36"/>
                    </a:lnTo>
                    <a:lnTo>
                      <a:pt x="505" y="328"/>
                    </a:lnTo>
                    <a:close/>
                    <a:moveTo>
                      <a:pt x="258" y="196"/>
                    </a:moveTo>
                    <a:cubicBezTo>
                      <a:pt x="260" y="197"/>
                      <a:pt x="263" y="199"/>
                      <a:pt x="265" y="199"/>
                    </a:cubicBezTo>
                    <a:cubicBezTo>
                      <a:pt x="267" y="199"/>
                      <a:pt x="268" y="199"/>
                      <a:pt x="268" y="197"/>
                    </a:cubicBezTo>
                    <a:lnTo>
                      <a:pt x="270" y="197"/>
                    </a:lnTo>
                    <a:lnTo>
                      <a:pt x="272" y="197"/>
                    </a:lnTo>
                    <a:cubicBezTo>
                      <a:pt x="273" y="197"/>
                      <a:pt x="273" y="197"/>
                      <a:pt x="274" y="196"/>
                    </a:cubicBezTo>
                    <a:lnTo>
                      <a:pt x="314" y="169"/>
                    </a:lnTo>
                    <a:lnTo>
                      <a:pt x="489" y="347"/>
                    </a:lnTo>
                    <a:lnTo>
                      <a:pt x="44" y="347"/>
                    </a:lnTo>
                    <a:lnTo>
                      <a:pt x="225" y="174"/>
                    </a:lnTo>
                    <a:lnTo>
                      <a:pt x="258" y="196"/>
                    </a:lnTo>
                    <a:close/>
                    <a:moveTo>
                      <a:pt x="265" y="171"/>
                    </a:moveTo>
                    <a:lnTo>
                      <a:pt x="53" y="25"/>
                    </a:lnTo>
                    <a:lnTo>
                      <a:pt x="478" y="25"/>
                    </a:lnTo>
                    <a:lnTo>
                      <a:pt x="265" y="171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E767DE39-3266-4388-A8DE-DCF0AF7553D7}"/>
                </a:ext>
              </a:extLst>
            </p:cNvPr>
            <p:cNvGrpSpPr/>
            <p:nvPr/>
          </p:nvGrpSpPr>
          <p:grpSpPr>
            <a:xfrm>
              <a:off x="3075089" y="4285196"/>
              <a:ext cx="255108" cy="189096"/>
              <a:chOff x="3346450" y="704850"/>
              <a:chExt cx="5478463" cy="4060825"/>
            </a:xfrm>
            <a:solidFill>
              <a:schemeClr val="bg1"/>
            </a:solidFill>
          </p:grpSpPr>
          <p:sp>
            <p:nvSpPr>
              <p:cNvPr id="30" name="Freeform 133">
                <a:extLst>
                  <a:ext uri="{FF2B5EF4-FFF2-40B4-BE49-F238E27FC236}">
                    <a16:creationId xmlns:a16="http://schemas.microsoft.com/office/drawing/2014/main" xmlns="" id="{2BCEC397-DD6C-4E6D-B69E-3DD8E8933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6450" y="841375"/>
                <a:ext cx="5235575" cy="3924300"/>
              </a:xfrm>
              <a:custGeom>
                <a:avLst/>
                <a:gdLst>
                  <a:gd name="T0" fmla="*/ 4724 w 6117"/>
                  <a:gd name="T1" fmla="*/ 1612 h 4594"/>
                  <a:gd name="T2" fmla="*/ 4680 w 6117"/>
                  <a:gd name="T3" fmla="*/ 1652 h 4594"/>
                  <a:gd name="T4" fmla="*/ 4088 w 6117"/>
                  <a:gd name="T5" fmla="*/ 2189 h 4594"/>
                  <a:gd name="T6" fmla="*/ 4037 w 6117"/>
                  <a:gd name="T7" fmla="*/ 2237 h 4594"/>
                  <a:gd name="T8" fmla="*/ 4474 w 6117"/>
                  <a:gd name="T9" fmla="*/ 2673 h 4594"/>
                  <a:gd name="T10" fmla="*/ 5289 w 6117"/>
                  <a:gd name="T11" fmla="*/ 3489 h 4594"/>
                  <a:gd name="T12" fmla="*/ 5211 w 6117"/>
                  <a:gd name="T13" fmla="*/ 3815 h 4594"/>
                  <a:gd name="T14" fmla="*/ 5016 w 6117"/>
                  <a:gd name="T15" fmla="*/ 3755 h 4594"/>
                  <a:gd name="T16" fmla="*/ 4205 w 6117"/>
                  <a:gd name="T17" fmla="*/ 2944 h 4594"/>
                  <a:gd name="T18" fmla="*/ 3755 w 6117"/>
                  <a:gd name="T19" fmla="*/ 2493 h 4594"/>
                  <a:gd name="T20" fmla="*/ 3704 w 6117"/>
                  <a:gd name="T21" fmla="*/ 2539 h 4594"/>
                  <a:gd name="T22" fmla="*/ 3200 w 6117"/>
                  <a:gd name="T23" fmla="*/ 2997 h 4594"/>
                  <a:gd name="T24" fmla="*/ 2918 w 6117"/>
                  <a:gd name="T25" fmla="*/ 2998 h 4594"/>
                  <a:gd name="T26" fmla="*/ 2432 w 6117"/>
                  <a:gd name="T27" fmla="*/ 2557 h 4594"/>
                  <a:gd name="T28" fmla="*/ 2354 w 6117"/>
                  <a:gd name="T29" fmla="*/ 2487 h 4594"/>
                  <a:gd name="T30" fmla="*/ 2314 w 6117"/>
                  <a:gd name="T31" fmla="*/ 2543 h 4594"/>
                  <a:gd name="T32" fmla="*/ 1101 w 6117"/>
                  <a:gd name="T33" fmla="*/ 3756 h 4594"/>
                  <a:gd name="T34" fmla="*/ 771 w 6117"/>
                  <a:gd name="T35" fmla="*/ 3689 h 4594"/>
                  <a:gd name="T36" fmla="*/ 832 w 6117"/>
                  <a:gd name="T37" fmla="*/ 3483 h 4594"/>
                  <a:gd name="T38" fmla="*/ 1805 w 6117"/>
                  <a:gd name="T39" fmla="*/ 2513 h 4594"/>
                  <a:gd name="T40" fmla="*/ 2080 w 6117"/>
                  <a:gd name="T41" fmla="*/ 2239 h 4594"/>
                  <a:gd name="T42" fmla="*/ 1583 w 6117"/>
                  <a:gd name="T43" fmla="*/ 1787 h 4594"/>
                  <a:gd name="T44" fmla="*/ 832 w 6117"/>
                  <a:gd name="T45" fmla="*/ 1104 h 4594"/>
                  <a:gd name="T46" fmla="*/ 769 w 6117"/>
                  <a:gd name="T47" fmla="*/ 910 h 4594"/>
                  <a:gd name="T48" fmla="*/ 904 w 6117"/>
                  <a:gd name="T49" fmla="*/ 773 h 4594"/>
                  <a:gd name="T50" fmla="*/ 1095 w 6117"/>
                  <a:gd name="T51" fmla="*/ 827 h 4594"/>
                  <a:gd name="T52" fmla="*/ 2147 w 6117"/>
                  <a:gd name="T53" fmla="*/ 1781 h 4594"/>
                  <a:gd name="T54" fmla="*/ 3058 w 6117"/>
                  <a:gd name="T55" fmla="*/ 2608 h 4594"/>
                  <a:gd name="T56" fmla="*/ 3106 w 6117"/>
                  <a:gd name="T57" fmla="*/ 2566 h 4594"/>
                  <a:gd name="T58" fmla="*/ 4481 w 6117"/>
                  <a:gd name="T59" fmla="*/ 1316 h 4594"/>
                  <a:gd name="T60" fmla="*/ 4500 w 6117"/>
                  <a:gd name="T61" fmla="*/ 1 h 4594"/>
                  <a:gd name="T62" fmla="*/ 754 w 6117"/>
                  <a:gd name="T63" fmla="*/ 1 h 4594"/>
                  <a:gd name="T64" fmla="*/ 12 w 6117"/>
                  <a:gd name="T65" fmla="*/ 631 h 4594"/>
                  <a:gd name="T66" fmla="*/ 0 w 6117"/>
                  <a:gd name="T67" fmla="*/ 670 h 4594"/>
                  <a:gd name="T68" fmla="*/ 0 w 6117"/>
                  <a:gd name="T69" fmla="*/ 3920 h 4594"/>
                  <a:gd name="T70" fmla="*/ 30 w 6117"/>
                  <a:gd name="T71" fmla="*/ 4033 h 4594"/>
                  <a:gd name="T72" fmla="*/ 772 w 6117"/>
                  <a:gd name="T73" fmla="*/ 4588 h 4594"/>
                  <a:gd name="T74" fmla="*/ 5064 w 6117"/>
                  <a:gd name="T75" fmla="*/ 4588 h 4594"/>
                  <a:gd name="T76" fmla="*/ 5516 w 6117"/>
                  <a:gd name="T77" fmla="*/ 4567 h 4594"/>
                  <a:gd name="T78" fmla="*/ 6107 w 6117"/>
                  <a:gd name="T79" fmla="*/ 3946 h 4594"/>
                  <a:gd name="T80" fmla="*/ 6117 w 6117"/>
                  <a:gd name="T81" fmla="*/ 3920 h 4594"/>
                  <a:gd name="T82" fmla="*/ 6117 w 6117"/>
                  <a:gd name="T83" fmla="*/ 1808 h 4594"/>
                  <a:gd name="T84" fmla="*/ 4724 w 6117"/>
                  <a:gd name="T85" fmla="*/ 1612 h 4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117" h="4594">
                    <a:moveTo>
                      <a:pt x="4724" y="1612"/>
                    </a:moveTo>
                    <a:lnTo>
                      <a:pt x="4680" y="1652"/>
                    </a:lnTo>
                    <a:lnTo>
                      <a:pt x="4088" y="2189"/>
                    </a:lnTo>
                    <a:cubicBezTo>
                      <a:pt x="4072" y="2204"/>
                      <a:pt x="4056" y="2219"/>
                      <a:pt x="4037" y="2237"/>
                    </a:cubicBezTo>
                    <a:cubicBezTo>
                      <a:pt x="4184" y="2384"/>
                      <a:pt x="4330" y="2528"/>
                      <a:pt x="4474" y="2673"/>
                    </a:cubicBezTo>
                    <a:cubicBezTo>
                      <a:pt x="4747" y="2944"/>
                      <a:pt x="5018" y="3216"/>
                      <a:pt x="5289" y="3489"/>
                    </a:cubicBezTo>
                    <a:cubicBezTo>
                      <a:pt x="5402" y="3602"/>
                      <a:pt x="5359" y="3775"/>
                      <a:pt x="5211" y="3815"/>
                    </a:cubicBezTo>
                    <a:cubicBezTo>
                      <a:pt x="5134" y="3836"/>
                      <a:pt x="5071" y="3810"/>
                      <a:pt x="5016" y="3755"/>
                    </a:cubicBezTo>
                    <a:lnTo>
                      <a:pt x="4205" y="2944"/>
                    </a:lnTo>
                    <a:cubicBezTo>
                      <a:pt x="4056" y="2795"/>
                      <a:pt x="3908" y="2646"/>
                      <a:pt x="3755" y="2493"/>
                    </a:cubicBezTo>
                    <a:cubicBezTo>
                      <a:pt x="3736" y="2510"/>
                      <a:pt x="3719" y="2524"/>
                      <a:pt x="3704" y="2539"/>
                    </a:cubicBezTo>
                    <a:cubicBezTo>
                      <a:pt x="3536" y="2692"/>
                      <a:pt x="3368" y="2845"/>
                      <a:pt x="3200" y="2997"/>
                    </a:cubicBezTo>
                    <a:cubicBezTo>
                      <a:pt x="3107" y="3081"/>
                      <a:pt x="3011" y="3082"/>
                      <a:pt x="2918" y="2998"/>
                    </a:cubicBezTo>
                    <a:lnTo>
                      <a:pt x="2432" y="2557"/>
                    </a:lnTo>
                    <a:cubicBezTo>
                      <a:pt x="2410" y="2537"/>
                      <a:pt x="2388" y="2518"/>
                      <a:pt x="2354" y="2487"/>
                    </a:cubicBezTo>
                    <a:cubicBezTo>
                      <a:pt x="2342" y="2507"/>
                      <a:pt x="2329" y="2526"/>
                      <a:pt x="2314" y="2543"/>
                    </a:cubicBezTo>
                    <a:cubicBezTo>
                      <a:pt x="1910" y="2948"/>
                      <a:pt x="1506" y="3353"/>
                      <a:pt x="1101" y="3756"/>
                    </a:cubicBezTo>
                    <a:cubicBezTo>
                      <a:pt x="987" y="3870"/>
                      <a:pt x="816" y="3835"/>
                      <a:pt x="771" y="3689"/>
                    </a:cubicBezTo>
                    <a:cubicBezTo>
                      <a:pt x="746" y="3608"/>
                      <a:pt x="774" y="3542"/>
                      <a:pt x="832" y="3483"/>
                    </a:cubicBezTo>
                    <a:lnTo>
                      <a:pt x="1805" y="2513"/>
                    </a:lnTo>
                    <a:cubicBezTo>
                      <a:pt x="1895" y="2422"/>
                      <a:pt x="1986" y="2333"/>
                      <a:pt x="2080" y="2239"/>
                    </a:cubicBezTo>
                    <a:lnTo>
                      <a:pt x="1583" y="1787"/>
                    </a:lnTo>
                    <a:cubicBezTo>
                      <a:pt x="1333" y="1559"/>
                      <a:pt x="1083" y="1331"/>
                      <a:pt x="832" y="1104"/>
                    </a:cubicBezTo>
                    <a:cubicBezTo>
                      <a:pt x="775" y="1051"/>
                      <a:pt x="750" y="987"/>
                      <a:pt x="769" y="910"/>
                    </a:cubicBezTo>
                    <a:cubicBezTo>
                      <a:pt x="784" y="842"/>
                      <a:pt x="836" y="789"/>
                      <a:pt x="904" y="773"/>
                    </a:cubicBezTo>
                    <a:cubicBezTo>
                      <a:pt x="978" y="752"/>
                      <a:pt x="1040" y="776"/>
                      <a:pt x="1095" y="827"/>
                    </a:cubicBezTo>
                    <a:cubicBezTo>
                      <a:pt x="1446" y="1145"/>
                      <a:pt x="1796" y="1463"/>
                      <a:pt x="2147" y="1781"/>
                    </a:cubicBezTo>
                    <a:lnTo>
                      <a:pt x="3058" y="2608"/>
                    </a:lnTo>
                    <a:cubicBezTo>
                      <a:pt x="3075" y="2593"/>
                      <a:pt x="3091" y="2580"/>
                      <a:pt x="3106" y="2566"/>
                    </a:cubicBezTo>
                    <a:lnTo>
                      <a:pt x="4481" y="1316"/>
                    </a:lnTo>
                    <a:cubicBezTo>
                      <a:pt x="4240" y="909"/>
                      <a:pt x="4247" y="401"/>
                      <a:pt x="4500" y="1"/>
                    </a:cubicBezTo>
                    <a:cubicBezTo>
                      <a:pt x="3251" y="0"/>
                      <a:pt x="2003" y="0"/>
                      <a:pt x="754" y="1"/>
                    </a:cubicBezTo>
                    <a:cubicBezTo>
                      <a:pt x="388" y="2"/>
                      <a:pt x="75" y="271"/>
                      <a:pt x="12" y="631"/>
                    </a:cubicBezTo>
                    <a:cubicBezTo>
                      <a:pt x="9" y="644"/>
                      <a:pt x="5" y="657"/>
                      <a:pt x="0" y="670"/>
                    </a:cubicBezTo>
                    <a:lnTo>
                      <a:pt x="0" y="3920"/>
                    </a:lnTo>
                    <a:cubicBezTo>
                      <a:pt x="10" y="3958"/>
                      <a:pt x="19" y="3996"/>
                      <a:pt x="30" y="4033"/>
                    </a:cubicBezTo>
                    <a:cubicBezTo>
                      <a:pt x="125" y="4365"/>
                      <a:pt x="421" y="4588"/>
                      <a:pt x="772" y="4588"/>
                    </a:cubicBezTo>
                    <a:cubicBezTo>
                      <a:pt x="2203" y="4589"/>
                      <a:pt x="3634" y="4589"/>
                      <a:pt x="5064" y="4588"/>
                    </a:cubicBezTo>
                    <a:cubicBezTo>
                      <a:pt x="5215" y="4588"/>
                      <a:pt x="5369" y="4594"/>
                      <a:pt x="5516" y="4567"/>
                    </a:cubicBezTo>
                    <a:cubicBezTo>
                      <a:pt x="5829" y="4507"/>
                      <a:pt x="6050" y="4264"/>
                      <a:pt x="6107" y="3946"/>
                    </a:cubicBezTo>
                    <a:cubicBezTo>
                      <a:pt x="6109" y="3937"/>
                      <a:pt x="6113" y="3928"/>
                      <a:pt x="6117" y="3920"/>
                    </a:cubicBezTo>
                    <a:lnTo>
                      <a:pt x="6117" y="1808"/>
                    </a:lnTo>
                    <a:cubicBezTo>
                      <a:pt x="5656" y="2032"/>
                      <a:pt x="5105" y="1954"/>
                      <a:pt x="4724" y="161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31" name="Freeform 134">
                <a:extLst>
                  <a:ext uri="{FF2B5EF4-FFF2-40B4-BE49-F238E27FC236}">
                    <a16:creationId xmlns:a16="http://schemas.microsoft.com/office/drawing/2014/main" xmlns="" id="{2ED9DBD9-A1A8-4975-BDEC-6848AD42F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40600" y="704850"/>
                <a:ext cx="1484313" cy="1479550"/>
              </a:xfrm>
              <a:custGeom>
                <a:avLst/>
                <a:gdLst>
                  <a:gd name="T0" fmla="*/ 900 w 1733"/>
                  <a:gd name="T1" fmla="*/ 0 h 1732"/>
                  <a:gd name="T2" fmla="*/ 129 w 1733"/>
                  <a:gd name="T3" fmla="*/ 514 h 1732"/>
                  <a:gd name="T4" fmla="*/ 310 w 1733"/>
                  <a:gd name="T5" fmla="*/ 1422 h 1732"/>
                  <a:gd name="T6" fmla="*/ 1218 w 1733"/>
                  <a:gd name="T7" fmla="*/ 1603 h 1732"/>
                  <a:gd name="T8" fmla="*/ 1733 w 1733"/>
                  <a:gd name="T9" fmla="*/ 833 h 1732"/>
                  <a:gd name="T10" fmla="*/ 900 w 1733"/>
                  <a:gd name="T11" fmla="*/ 0 h 1732"/>
                  <a:gd name="T12" fmla="*/ 1175 w 1733"/>
                  <a:gd name="T13" fmla="*/ 982 h 1732"/>
                  <a:gd name="T14" fmla="*/ 1007 w 1733"/>
                  <a:gd name="T15" fmla="*/ 815 h 1732"/>
                  <a:gd name="T16" fmla="*/ 1007 w 1733"/>
                  <a:gd name="T17" fmla="*/ 823 h 1732"/>
                  <a:gd name="T18" fmla="*/ 1007 w 1733"/>
                  <a:gd name="T19" fmla="*/ 1256 h 1732"/>
                  <a:gd name="T20" fmla="*/ 1007 w 1733"/>
                  <a:gd name="T21" fmla="*/ 1261 h 1732"/>
                  <a:gd name="T22" fmla="*/ 792 w 1733"/>
                  <a:gd name="T23" fmla="*/ 1261 h 1732"/>
                  <a:gd name="T24" fmla="*/ 792 w 1733"/>
                  <a:gd name="T25" fmla="*/ 1251 h 1732"/>
                  <a:gd name="T26" fmla="*/ 792 w 1733"/>
                  <a:gd name="T27" fmla="*/ 826 h 1732"/>
                  <a:gd name="T28" fmla="*/ 792 w 1733"/>
                  <a:gd name="T29" fmla="*/ 815 h 1732"/>
                  <a:gd name="T30" fmla="*/ 624 w 1733"/>
                  <a:gd name="T31" fmla="*/ 983 h 1732"/>
                  <a:gd name="T32" fmla="*/ 474 w 1733"/>
                  <a:gd name="T33" fmla="*/ 832 h 1732"/>
                  <a:gd name="T34" fmla="*/ 899 w 1733"/>
                  <a:gd name="T35" fmla="*/ 405 h 1732"/>
                  <a:gd name="T36" fmla="*/ 1325 w 1733"/>
                  <a:gd name="T37" fmla="*/ 832 h 1732"/>
                  <a:gd name="T38" fmla="*/ 1175 w 1733"/>
                  <a:gd name="T39" fmla="*/ 982 h 1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33" h="1732">
                    <a:moveTo>
                      <a:pt x="900" y="0"/>
                    </a:moveTo>
                    <a:cubicBezTo>
                      <a:pt x="562" y="0"/>
                      <a:pt x="258" y="203"/>
                      <a:pt x="129" y="514"/>
                    </a:cubicBezTo>
                    <a:cubicBezTo>
                      <a:pt x="0" y="826"/>
                      <a:pt x="72" y="1184"/>
                      <a:pt x="310" y="1422"/>
                    </a:cubicBezTo>
                    <a:cubicBezTo>
                      <a:pt x="548" y="1661"/>
                      <a:pt x="907" y="1732"/>
                      <a:pt x="1218" y="1603"/>
                    </a:cubicBezTo>
                    <a:cubicBezTo>
                      <a:pt x="1530" y="1474"/>
                      <a:pt x="1733" y="1170"/>
                      <a:pt x="1733" y="833"/>
                    </a:cubicBezTo>
                    <a:cubicBezTo>
                      <a:pt x="1733" y="373"/>
                      <a:pt x="1360" y="0"/>
                      <a:pt x="900" y="0"/>
                    </a:cubicBezTo>
                    <a:close/>
                    <a:moveTo>
                      <a:pt x="1175" y="982"/>
                    </a:moveTo>
                    <a:lnTo>
                      <a:pt x="1007" y="815"/>
                    </a:lnTo>
                    <a:lnTo>
                      <a:pt x="1007" y="823"/>
                    </a:lnTo>
                    <a:lnTo>
                      <a:pt x="1007" y="1256"/>
                    </a:lnTo>
                    <a:lnTo>
                      <a:pt x="1007" y="1261"/>
                    </a:lnTo>
                    <a:lnTo>
                      <a:pt x="792" y="1261"/>
                    </a:lnTo>
                    <a:lnTo>
                      <a:pt x="792" y="1251"/>
                    </a:lnTo>
                    <a:lnTo>
                      <a:pt x="792" y="826"/>
                    </a:lnTo>
                    <a:lnTo>
                      <a:pt x="792" y="815"/>
                    </a:lnTo>
                    <a:lnTo>
                      <a:pt x="624" y="983"/>
                    </a:lnTo>
                    <a:lnTo>
                      <a:pt x="474" y="832"/>
                    </a:lnTo>
                    <a:lnTo>
                      <a:pt x="899" y="405"/>
                    </a:lnTo>
                    <a:lnTo>
                      <a:pt x="1325" y="832"/>
                    </a:lnTo>
                    <a:lnTo>
                      <a:pt x="1175" y="98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22569B1F-F3E6-4DE6-8595-E1B8F5838005}"/>
                </a:ext>
              </a:extLst>
            </p:cNvPr>
            <p:cNvGrpSpPr/>
            <p:nvPr/>
          </p:nvGrpSpPr>
          <p:grpSpPr>
            <a:xfrm flipH="1">
              <a:off x="2647871" y="4751124"/>
              <a:ext cx="255904" cy="340374"/>
              <a:chOff x="3551238" y="0"/>
              <a:chExt cx="5054600" cy="6723063"/>
            </a:xfrm>
            <a:solidFill>
              <a:schemeClr val="bg1"/>
            </a:solidFill>
          </p:grpSpPr>
          <p:sp>
            <p:nvSpPr>
              <p:cNvPr id="26" name="Freeform 170">
                <a:extLst>
                  <a:ext uri="{FF2B5EF4-FFF2-40B4-BE49-F238E27FC236}">
                    <a16:creationId xmlns:a16="http://schemas.microsoft.com/office/drawing/2014/main" xmlns="" id="{937C3640-7C2B-4051-BABA-2D91CCE39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1238" y="4975225"/>
                <a:ext cx="5054600" cy="1747838"/>
              </a:xfrm>
              <a:custGeom>
                <a:avLst/>
                <a:gdLst>
                  <a:gd name="T0" fmla="*/ 501 w 938"/>
                  <a:gd name="T1" fmla="*/ 144 h 325"/>
                  <a:gd name="T2" fmla="*/ 469 w 938"/>
                  <a:gd name="T3" fmla="*/ 160 h 325"/>
                  <a:gd name="T4" fmla="*/ 437 w 938"/>
                  <a:gd name="T5" fmla="*/ 144 h 325"/>
                  <a:gd name="T6" fmla="*/ 159 w 938"/>
                  <a:gd name="T7" fmla="*/ 0 h 325"/>
                  <a:gd name="T8" fmla="*/ 0 w 938"/>
                  <a:gd name="T9" fmla="*/ 82 h 325"/>
                  <a:gd name="T10" fmla="*/ 469 w 938"/>
                  <a:gd name="T11" fmla="*/ 325 h 325"/>
                  <a:gd name="T12" fmla="*/ 938 w 938"/>
                  <a:gd name="T13" fmla="*/ 82 h 325"/>
                  <a:gd name="T14" fmla="*/ 779 w 938"/>
                  <a:gd name="T15" fmla="*/ 0 h 325"/>
                  <a:gd name="T16" fmla="*/ 501 w 938"/>
                  <a:gd name="T17" fmla="*/ 14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8" h="325">
                    <a:moveTo>
                      <a:pt x="501" y="144"/>
                    </a:moveTo>
                    <a:lnTo>
                      <a:pt x="469" y="160"/>
                    </a:lnTo>
                    <a:lnTo>
                      <a:pt x="437" y="144"/>
                    </a:lnTo>
                    <a:lnTo>
                      <a:pt x="159" y="0"/>
                    </a:lnTo>
                    <a:lnTo>
                      <a:pt x="0" y="82"/>
                    </a:lnTo>
                    <a:lnTo>
                      <a:pt x="469" y="325"/>
                    </a:lnTo>
                    <a:lnTo>
                      <a:pt x="938" y="82"/>
                    </a:lnTo>
                    <a:lnTo>
                      <a:pt x="779" y="0"/>
                    </a:lnTo>
                    <a:lnTo>
                      <a:pt x="501" y="14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27" name="Freeform 171">
                <a:extLst>
                  <a:ext uri="{FF2B5EF4-FFF2-40B4-BE49-F238E27FC236}">
                    <a16:creationId xmlns:a16="http://schemas.microsoft.com/office/drawing/2014/main" xmlns="" id="{5EAB1951-E2B2-4557-AE6F-BBCF8045E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1238" y="3668713"/>
                <a:ext cx="5054600" cy="1747838"/>
              </a:xfrm>
              <a:custGeom>
                <a:avLst/>
                <a:gdLst>
                  <a:gd name="T0" fmla="*/ 501 w 938"/>
                  <a:gd name="T1" fmla="*/ 144 h 325"/>
                  <a:gd name="T2" fmla="*/ 469 w 938"/>
                  <a:gd name="T3" fmla="*/ 160 h 325"/>
                  <a:gd name="T4" fmla="*/ 437 w 938"/>
                  <a:gd name="T5" fmla="*/ 144 h 325"/>
                  <a:gd name="T6" fmla="*/ 159 w 938"/>
                  <a:gd name="T7" fmla="*/ 0 h 325"/>
                  <a:gd name="T8" fmla="*/ 0 w 938"/>
                  <a:gd name="T9" fmla="*/ 82 h 325"/>
                  <a:gd name="T10" fmla="*/ 469 w 938"/>
                  <a:gd name="T11" fmla="*/ 325 h 325"/>
                  <a:gd name="T12" fmla="*/ 938 w 938"/>
                  <a:gd name="T13" fmla="*/ 82 h 325"/>
                  <a:gd name="T14" fmla="*/ 779 w 938"/>
                  <a:gd name="T15" fmla="*/ 0 h 325"/>
                  <a:gd name="T16" fmla="*/ 501 w 938"/>
                  <a:gd name="T17" fmla="*/ 14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8" h="325">
                    <a:moveTo>
                      <a:pt x="501" y="144"/>
                    </a:moveTo>
                    <a:lnTo>
                      <a:pt x="469" y="160"/>
                    </a:lnTo>
                    <a:lnTo>
                      <a:pt x="437" y="144"/>
                    </a:lnTo>
                    <a:lnTo>
                      <a:pt x="159" y="0"/>
                    </a:lnTo>
                    <a:lnTo>
                      <a:pt x="0" y="82"/>
                    </a:lnTo>
                    <a:lnTo>
                      <a:pt x="469" y="325"/>
                    </a:lnTo>
                    <a:lnTo>
                      <a:pt x="938" y="82"/>
                    </a:lnTo>
                    <a:lnTo>
                      <a:pt x="779" y="0"/>
                    </a:lnTo>
                    <a:lnTo>
                      <a:pt x="501" y="14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28" name="Freeform 172">
                <a:extLst>
                  <a:ext uri="{FF2B5EF4-FFF2-40B4-BE49-F238E27FC236}">
                    <a16:creationId xmlns:a16="http://schemas.microsoft.com/office/drawing/2014/main" xmlns="" id="{42E9DE48-DA74-4D09-9072-90F0CBB17F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40326" y="0"/>
                <a:ext cx="1870075" cy="2801938"/>
              </a:xfrm>
              <a:custGeom>
                <a:avLst/>
                <a:gdLst>
                  <a:gd name="T0" fmla="*/ 174 w 347"/>
                  <a:gd name="T1" fmla="*/ 0 h 521"/>
                  <a:gd name="T2" fmla="*/ 0 w 347"/>
                  <a:gd name="T3" fmla="*/ 174 h 521"/>
                  <a:gd name="T4" fmla="*/ 174 w 347"/>
                  <a:gd name="T5" fmla="*/ 521 h 521"/>
                  <a:gd name="T6" fmla="*/ 347 w 347"/>
                  <a:gd name="T7" fmla="*/ 174 h 521"/>
                  <a:gd name="T8" fmla="*/ 174 w 347"/>
                  <a:gd name="T9" fmla="*/ 0 h 521"/>
                  <a:gd name="T10" fmla="*/ 174 w 347"/>
                  <a:gd name="T11" fmla="*/ 243 h 521"/>
                  <a:gd name="T12" fmla="*/ 104 w 347"/>
                  <a:gd name="T13" fmla="*/ 174 h 521"/>
                  <a:gd name="T14" fmla="*/ 174 w 347"/>
                  <a:gd name="T15" fmla="*/ 104 h 521"/>
                  <a:gd name="T16" fmla="*/ 243 w 347"/>
                  <a:gd name="T17" fmla="*/ 174 h 521"/>
                  <a:gd name="T18" fmla="*/ 174 w 347"/>
                  <a:gd name="T19" fmla="*/ 243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7" h="521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70"/>
                      <a:pt x="174" y="521"/>
                      <a:pt x="174" y="521"/>
                    </a:cubicBezTo>
                    <a:cubicBezTo>
                      <a:pt x="174" y="521"/>
                      <a:pt x="347" y="270"/>
                      <a:pt x="347" y="174"/>
                    </a:cubicBezTo>
                    <a:cubicBezTo>
                      <a:pt x="347" y="78"/>
                      <a:pt x="270" y="0"/>
                      <a:pt x="174" y="0"/>
                    </a:cubicBezTo>
                    <a:close/>
                    <a:moveTo>
                      <a:pt x="174" y="243"/>
                    </a:moveTo>
                    <a:cubicBezTo>
                      <a:pt x="135" y="243"/>
                      <a:pt x="104" y="212"/>
                      <a:pt x="104" y="174"/>
                    </a:cubicBezTo>
                    <a:cubicBezTo>
                      <a:pt x="104" y="135"/>
                      <a:pt x="135" y="104"/>
                      <a:pt x="174" y="104"/>
                    </a:cubicBezTo>
                    <a:cubicBezTo>
                      <a:pt x="212" y="104"/>
                      <a:pt x="243" y="135"/>
                      <a:pt x="243" y="174"/>
                    </a:cubicBezTo>
                    <a:cubicBezTo>
                      <a:pt x="243" y="212"/>
                      <a:pt x="212" y="243"/>
                      <a:pt x="174" y="24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29" name="Freeform 173">
                <a:extLst>
                  <a:ext uri="{FF2B5EF4-FFF2-40B4-BE49-F238E27FC236}">
                    <a16:creationId xmlns:a16="http://schemas.microsoft.com/office/drawing/2014/main" xmlns="" id="{AC91B98F-56AB-4052-8AAE-F8E75F18E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1238" y="1936750"/>
                <a:ext cx="5054600" cy="2171700"/>
              </a:xfrm>
              <a:custGeom>
                <a:avLst/>
                <a:gdLst>
                  <a:gd name="T0" fmla="*/ 628 w 938"/>
                  <a:gd name="T1" fmla="*/ 0 h 404"/>
                  <a:gd name="T2" fmla="*/ 577 w 938"/>
                  <a:gd name="T3" fmla="*/ 89 h 404"/>
                  <a:gd name="T4" fmla="*/ 660 w 938"/>
                  <a:gd name="T5" fmla="*/ 161 h 404"/>
                  <a:gd name="T6" fmla="*/ 469 w 938"/>
                  <a:gd name="T7" fmla="*/ 248 h 404"/>
                  <a:gd name="T8" fmla="*/ 278 w 938"/>
                  <a:gd name="T9" fmla="*/ 161 h 404"/>
                  <a:gd name="T10" fmla="*/ 360 w 938"/>
                  <a:gd name="T11" fmla="*/ 89 h 404"/>
                  <a:gd name="T12" fmla="*/ 309 w 938"/>
                  <a:gd name="T13" fmla="*/ 0 h 404"/>
                  <a:gd name="T14" fmla="*/ 0 w 938"/>
                  <a:gd name="T15" fmla="*/ 161 h 404"/>
                  <a:gd name="T16" fmla="*/ 469 w 938"/>
                  <a:gd name="T17" fmla="*/ 404 h 404"/>
                  <a:gd name="T18" fmla="*/ 938 w 938"/>
                  <a:gd name="T19" fmla="*/ 161 h 404"/>
                  <a:gd name="T20" fmla="*/ 628 w 938"/>
                  <a:gd name="T21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8" h="404">
                    <a:moveTo>
                      <a:pt x="628" y="0"/>
                    </a:moveTo>
                    <a:cubicBezTo>
                      <a:pt x="612" y="32"/>
                      <a:pt x="594" y="62"/>
                      <a:pt x="577" y="89"/>
                    </a:cubicBezTo>
                    <a:cubicBezTo>
                      <a:pt x="627" y="105"/>
                      <a:pt x="660" y="131"/>
                      <a:pt x="660" y="161"/>
                    </a:cubicBezTo>
                    <a:cubicBezTo>
                      <a:pt x="660" y="209"/>
                      <a:pt x="574" y="248"/>
                      <a:pt x="469" y="248"/>
                    </a:cubicBezTo>
                    <a:cubicBezTo>
                      <a:pt x="363" y="248"/>
                      <a:pt x="278" y="209"/>
                      <a:pt x="278" y="161"/>
                    </a:cubicBezTo>
                    <a:cubicBezTo>
                      <a:pt x="278" y="131"/>
                      <a:pt x="311" y="105"/>
                      <a:pt x="360" y="89"/>
                    </a:cubicBezTo>
                    <a:cubicBezTo>
                      <a:pt x="344" y="62"/>
                      <a:pt x="326" y="32"/>
                      <a:pt x="309" y="0"/>
                    </a:cubicBezTo>
                    <a:lnTo>
                      <a:pt x="0" y="161"/>
                    </a:lnTo>
                    <a:lnTo>
                      <a:pt x="469" y="404"/>
                    </a:lnTo>
                    <a:lnTo>
                      <a:pt x="938" y="161"/>
                    </a:lnTo>
                    <a:lnTo>
                      <a:pt x="6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CD687DB6-8766-4464-A819-FE90A005A449}"/>
                </a:ext>
              </a:extLst>
            </p:cNvPr>
            <p:cNvGrpSpPr/>
            <p:nvPr/>
          </p:nvGrpSpPr>
          <p:grpSpPr>
            <a:xfrm>
              <a:off x="1997956" y="5130749"/>
              <a:ext cx="354162" cy="174800"/>
              <a:chOff x="3438525" y="1333500"/>
              <a:chExt cx="5297488" cy="2614613"/>
            </a:xfrm>
            <a:solidFill>
              <a:schemeClr val="bg1"/>
            </a:solidFill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xmlns="" id="{885E147A-546D-4FF0-B31E-36AF48289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7625" y="1862138"/>
                <a:ext cx="409575" cy="407988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24" name="Freeform 178">
                <a:extLst>
                  <a:ext uri="{FF2B5EF4-FFF2-40B4-BE49-F238E27FC236}">
                    <a16:creationId xmlns:a16="http://schemas.microsoft.com/office/drawing/2014/main" xmlns="" id="{DD1A0ACB-E3B1-4343-9607-61BC1A5356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38525" y="1333500"/>
                <a:ext cx="5297488" cy="2614613"/>
              </a:xfrm>
              <a:custGeom>
                <a:avLst/>
                <a:gdLst>
                  <a:gd name="T0" fmla="*/ 689 w 800"/>
                  <a:gd name="T1" fmla="*/ 0 h 396"/>
                  <a:gd name="T2" fmla="*/ 577 w 800"/>
                  <a:gd name="T3" fmla="*/ 111 h 396"/>
                  <a:gd name="T4" fmla="*/ 602 w 800"/>
                  <a:gd name="T5" fmla="*/ 180 h 396"/>
                  <a:gd name="T6" fmla="*/ 538 w 800"/>
                  <a:gd name="T7" fmla="*/ 245 h 396"/>
                  <a:gd name="T8" fmla="*/ 491 w 800"/>
                  <a:gd name="T9" fmla="*/ 230 h 396"/>
                  <a:gd name="T10" fmla="*/ 440 w 800"/>
                  <a:gd name="T11" fmla="*/ 248 h 396"/>
                  <a:gd name="T12" fmla="*/ 373 w 800"/>
                  <a:gd name="T13" fmla="*/ 180 h 396"/>
                  <a:gd name="T14" fmla="*/ 398 w 800"/>
                  <a:gd name="T15" fmla="*/ 111 h 396"/>
                  <a:gd name="T16" fmla="*/ 286 w 800"/>
                  <a:gd name="T17" fmla="*/ 0 h 396"/>
                  <a:gd name="T18" fmla="*/ 175 w 800"/>
                  <a:gd name="T19" fmla="*/ 111 h 396"/>
                  <a:gd name="T20" fmla="*/ 199 w 800"/>
                  <a:gd name="T21" fmla="*/ 180 h 396"/>
                  <a:gd name="T22" fmla="*/ 133 w 800"/>
                  <a:gd name="T23" fmla="*/ 246 h 396"/>
                  <a:gd name="T24" fmla="*/ 83 w 800"/>
                  <a:gd name="T25" fmla="*/ 230 h 396"/>
                  <a:gd name="T26" fmla="*/ 0 w 800"/>
                  <a:gd name="T27" fmla="*/ 313 h 396"/>
                  <a:gd name="T28" fmla="*/ 83 w 800"/>
                  <a:gd name="T29" fmla="*/ 396 h 396"/>
                  <a:gd name="T30" fmla="*/ 167 w 800"/>
                  <a:gd name="T31" fmla="*/ 313 h 396"/>
                  <a:gd name="T32" fmla="*/ 150 w 800"/>
                  <a:gd name="T33" fmla="*/ 264 h 396"/>
                  <a:gd name="T34" fmla="*/ 217 w 800"/>
                  <a:gd name="T35" fmla="*/ 197 h 396"/>
                  <a:gd name="T36" fmla="*/ 286 w 800"/>
                  <a:gd name="T37" fmla="*/ 222 h 396"/>
                  <a:gd name="T38" fmla="*/ 355 w 800"/>
                  <a:gd name="T39" fmla="*/ 198 h 396"/>
                  <a:gd name="T40" fmla="*/ 423 w 800"/>
                  <a:gd name="T41" fmla="*/ 266 h 396"/>
                  <a:gd name="T42" fmla="*/ 407 w 800"/>
                  <a:gd name="T43" fmla="*/ 313 h 396"/>
                  <a:gd name="T44" fmla="*/ 491 w 800"/>
                  <a:gd name="T45" fmla="*/ 396 h 396"/>
                  <a:gd name="T46" fmla="*/ 574 w 800"/>
                  <a:gd name="T47" fmla="*/ 313 h 396"/>
                  <a:gd name="T48" fmla="*/ 556 w 800"/>
                  <a:gd name="T49" fmla="*/ 262 h 396"/>
                  <a:gd name="T50" fmla="*/ 620 w 800"/>
                  <a:gd name="T51" fmla="*/ 198 h 396"/>
                  <a:gd name="T52" fmla="*/ 689 w 800"/>
                  <a:gd name="T53" fmla="*/ 222 h 396"/>
                  <a:gd name="T54" fmla="*/ 800 w 800"/>
                  <a:gd name="T55" fmla="*/ 111 h 396"/>
                  <a:gd name="T56" fmla="*/ 689 w 800"/>
                  <a:gd name="T57" fmla="*/ 0 h 396"/>
                  <a:gd name="T58" fmla="*/ 83 w 800"/>
                  <a:gd name="T59" fmla="*/ 340 h 396"/>
                  <a:gd name="T60" fmla="*/ 57 w 800"/>
                  <a:gd name="T61" fmla="*/ 313 h 396"/>
                  <a:gd name="T62" fmla="*/ 83 w 800"/>
                  <a:gd name="T63" fmla="*/ 287 h 396"/>
                  <a:gd name="T64" fmla="*/ 110 w 800"/>
                  <a:gd name="T65" fmla="*/ 313 h 396"/>
                  <a:gd name="T66" fmla="*/ 83 w 800"/>
                  <a:gd name="T67" fmla="*/ 340 h 396"/>
                  <a:gd name="T68" fmla="*/ 286 w 800"/>
                  <a:gd name="T69" fmla="*/ 167 h 396"/>
                  <a:gd name="T70" fmla="*/ 230 w 800"/>
                  <a:gd name="T71" fmla="*/ 111 h 396"/>
                  <a:gd name="T72" fmla="*/ 286 w 800"/>
                  <a:gd name="T73" fmla="*/ 55 h 396"/>
                  <a:gd name="T74" fmla="*/ 342 w 800"/>
                  <a:gd name="T75" fmla="*/ 111 h 396"/>
                  <a:gd name="T76" fmla="*/ 286 w 800"/>
                  <a:gd name="T77" fmla="*/ 167 h 396"/>
                  <a:gd name="T78" fmla="*/ 491 w 800"/>
                  <a:gd name="T79" fmla="*/ 340 h 396"/>
                  <a:gd name="T80" fmla="*/ 464 w 800"/>
                  <a:gd name="T81" fmla="*/ 313 h 396"/>
                  <a:gd name="T82" fmla="*/ 491 w 800"/>
                  <a:gd name="T83" fmla="*/ 287 h 396"/>
                  <a:gd name="T84" fmla="*/ 517 w 800"/>
                  <a:gd name="T85" fmla="*/ 313 h 396"/>
                  <a:gd name="T86" fmla="*/ 491 w 800"/>
                  <a:gd name="T87" fmla="*/ 340 h 396"/>
                  <a:gd name="T88" fmla="*/ 689 w 800"/>
                  <a:gd name="T89" fmla="*/ 167 h 396"/>
                  <a:gd name="T90" fmla="*/ 633 w 800"/>
                  <a:gd name="T91" fmla="*/ 111 h 396"/>
                  <a:gd name="T92" fmla="*/ 689 w 800"/>
                  <a:gd name="T93" fmla="*/ 55 h 396"/>
                  <a:gd name="T94" fmla="*/ 745 w 800"/>
                  <a:gd name="T95" fmla="*/ 111 h 396"/>
                  <a:gd name="T96" fmla="*/ 689 w 800"/>
                  <a:gd name="T97" fmla="*/ 167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0" h="396">
                    <a:moveTo>
                      <a:pt x="689" y="0"/>
                    </a:moveTo>
                    <a:cubicBezTo>
                      <a:pt x="627" y="0"/>
                      <a:pt x="577" y="49"/>
                      <a:pt x="577" y="111"/>
                    </a:cubicBezTo>
                    <a:cubicBezTo>
                      <a:pt x="577" y="137"/>
                      <a:pt x="587" y="161"/>
                      <a:pt x="602" y="180"/>
                    </a:cubicBezTo>
                    <a:lnTo>
                      <a:pt x="538" y="245"/>
                    </a:lnTo>
                    <a:cubicBezTo>
                      <a:pt x="525" y="235"/>
                      <a:pt x="508" y="230"/>
                      <a:pt x="491" y="230"/>
                    </a:cubicBezTo>
                    <a:cubicBezTo>
                      <a:pt x="472" y="230"/>
                      <a:pt x="454" y="237"/>
                      <a:pt x="440" y="248"/>
                    </a:cubicBezTo>
                    <a:lnTo>
                      <a:pt x="373" y="180"/>
                    </a:lnTo>
                    <a:cubicBezTo>
                      <a:pt x="388" y="161"/>
                      <a:pt x="398" y="137"/>
                      <a:pt x="398" y="111"/>
                    </a:cubicBezTo>
                    <a:cubicBezTo>
                      <a:pt x="398" y="49"/>
                      <a:pt x="348" y="0"/>
                      <a:pt x="286" y="0"/>
                    </a:cubicBezTo>
                    <a:cubicBezTo>
                      <a:pt x="225" y="0"/>
                      <a:pt x="175" y="49"/>
                      <a:pt x="175" y="111"/>
                    </a:cubicBezTo>
                    <a:cubicBezTo>
                      <a:pt x="175" y="137"/>
                      <a:pt x="184" y="161"/>
                      <a:pt x="199" y="180"/>
                    </a:cubicBezTo>
                    <a:lnTo>
                      <a:pt x="133" y="246"/>
                    </a:lnTo>
                    <a:cubicBezTo>
                      <a:pt x="119" y="236"/>
                      <a:pt x="102" y="230"/>
                      <a:pt x="83" y="230"/>
                    </a:cubicBezTo>
                    <a:cubicBezTo>
                      <a:pt x="37" y="230"/>
                      <a:pt x="0" y="267"/>
                      <a:pt x="0" y="313"/>
                    </a:cubicBezTo>
                    <a:cubicBezTo>
                      <a:pt x="0" y="359"/>
                      <a:pt x="37" y="396"/>
                      <a:pt x="83" y="396"/>
                    </a:cubicBezTo>
                    <a:cubicBezTo>
                      <a:pt x="129" y="396"/>
                      <a:pt x="167" y="359"/>
                      <a:pt x="167" y="313"/>
                    </a:cubicBezTo>
                    <a:cubicBezTo>
                      <a:pt x="167" y="295"/>
                      <a:pt x="161" y="278"/>
                      <a:pt x="150" y="264"/>
                    </a:cubicBezTo>
                    <a:lnTo>
                      <a:pt x="217" y="197"/>
                    </a:lnTo>
                    <a:cubicBezTo>
                      <a:pt x="236" y="213"/>
                      <a:pt x="260" y="222"/>
                      <a:pt x="286" y="222"/>
                    </a:cubicBezTo>
                    <a:cubicBezTo>
                      <a:pt x="312" y="222"/>
                      <a:pt x="336" y="213"/>
                      <a:pt x="355" y="198"/>
                    </a:cubicBezTo>
                    <a:lnTo>
                      <a:pt x="423" y="266"/>
                    </a:lnTo>
                    <a:cubicBezTo>
                      <a:pt x="413" y="279"/>
                      <a:pt x="407" y="295"/>
                      <a:pt x="407" y="313"/>
                    </a:cubicBezTo>
                    <a:cubicBezTo>
                      <a:pt x="407" y="359"/>
                      <a:pt x="445" y="396"/>
                      <a:pt x="491" y="396"/>
                    </a:cubicBezTo>
                    <a:cubicBezTo>
                      <a:pt x="537" y="396"/>
                      <a:pt x="574" y="359"/>
                      <a:pt x="574" y="313"/>
                    </a:cubicBezTo>
                    <a:cubicBezTo>
                      <a:pt x="574" y="294"/>
                      <a:pt x="567" y="276"/>
                      <a:pt x="556" y="262"/>
                    </a:cubicBezTo>
                    <a:lnTo>
                      <a:pt x="620" y="198"/>
                    </a:lnTo>
                    <a:cubicBezTo>
                      <a:pt x="639" y="213"/>
                      <a:pt x="663" y="222"/>
                      <a:pt x="689" y="222"/>
                    </a:cubicBezTo>
                    <a:cubicBezTo>
                      <a:pt x="750" y="222"/>
                      <a:pt x="800" y="172"/>
                      <a:pt x="800" y="111"/>
                    </a:cubicBezTo>
                    <a:cubicBezTo>
                      <a:pt x="800" y="49"/>
                      <a:pt x="750" y="0"/>
                      <a:pt x="689" y="0"/>
                    </a:cubicBezTo>
                    <a:close/>
                    <a:moveTo>
                      <a:pt x="83" y="340"/>
                    </a:moveTo>
                    <a:cubicBezTo>
                      <a:pt x="69" y="340"/>
                      <a:pt x="57" y="328"/>
                      <a:pt x="57" y="313"/>
                    </a:cubicBezTo>
                    <a:cubicBezTo>
                      <a:pt x="57" y="299"/>
                      <a:pt x="69" y="287"/>
                      <a:pt x="83" y="287"/>
                    </a:cubicBezTo>
                    <a:cubicBezTo>
                      <a:pt x="98" y="287"/>
                      <a:pt x="110" y="299"/>
                      <a:pt x="110" y="313"/>
                    </a:cubicBezTo>
                    <a:cubicBezTo>
                      <a:pt x="110" y="328"/>
                      <a:pt x="98" y="340"/>
                      <a:pt x="83" y="340"/>
                    </a:cubicBezTo>
                    <a:close/>
                    <a:moveTo>
                      <a:pt x="286" y="167"/>
                    </a:moveTo>
                    <a:cubicBezTo>
                      <a:pt x="256" y="167"/>
                      <a:pt x="230" y="141"/>
                      <a:pt x="230" y="111"/>
                    </a:cubicBezTo>
                    <a:cubicBezTo>
                      <a:pt x="230" y="80"/>
                      <a:pt x="256" y="55"/>
                      <a:pt x="286" y="55"/>
                    </a:cubicBezTo>
                    <a:cubicBezTo>
                      <a:pt x="317" y="55"/>
                      <a:pt x="342" y="80"/>
                      <a:pt x="342" y="111"/>
                    </a:cubicBezTo>
                    <a:cubicBezTo>
                      <a:pt x="342" y="141"/>
                      <a:pt x="317" y="167"/>
                      <a:pt x="286" y="167"/>
                    </a:cubicBezTo>
                    <a:close/>
                    <a:moveTo>
                      <a:pt x="491" y="340"/>
                    </a:moveTo>
                    <a:cubicBezTo>
                      <a:pt x="476" y="340"/>
                      <a:pt x="464" y="328"/>
                      <a:pt x="464" y="313"/>
                    </a:cubicBezTo>
                    <a:cubicBezTo>
                      <a:pt x="464" y="299"/>
                      <a:pt x="476" y="287"/>
                      <a:pt x="491" y="287"/>
                    </a:cubicBezTo>
                    <a:cubicBezTo>
                      <a:pt x="505" y="287"/>
                      <a:pt x="517" y="299"/>
                      <a:pt x="517" y="313"/>
                    </a:cubicBezTo>
                    <a:cubicBezTo>
                      <a:pt x="517" y="328"/>
                      <a:pt x="505" y="340"/>
                      <a:pt x="491" y="340"/>
                    </a:cubicBezTo>
                    <a:close/>
                    <a:moveTo>
                      <a:pt x="689" y="167"/>
                    </a:moveTo>
                    <a:cubicBezTo>
                      <a:pt x="658" y="167"/>
                      <a:pt x="633" y="141"/>
                      <a:pt x="633" y="111"/>
                    </a:cubicBezTo>
                    <a:cubicBezTo>
                      <a:pt x="633" y="80"/>
                      <a:pt x="658" y="55"/>
                      <a:pt x="689" y="55"/>
                    </a:cubicBezTo>
                    <a:cubicBezTo>
                      <a:pt x="720" y="55"/>
                      <a:pt x="745" y="80"/>
                      <a:pt x="745" y="111"/>
                    </a:cubicBezTo>
                    <a:cubicBezTo>
                      <a:pt x="745" y="141"/>
                      <a:pt x="720" y="167"/>
                      <a:pt x="689" y="16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0692C413-52B8-4C58-BC1E-54CAA8D2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4625" y="1862138"/>
                <a:ext cx="411163" cy="407988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7FB50993-853B-4AEB-8F2E-DCBA5FA07733}"/>
                </a:ext>
              </a:extLst>
            </p:cNvPr>
            <p:cNvGrpSpPr/>
            <p:nvPr/>
          </p:nvGrpSpPr>
          <p:grpSpPr>
            <a:xfrm>
              <a:off x="3157375" y="3575193"/>
              <a:ext cx="322563" cy="341875"/>
              <a:chOff x="2923803" y="1273714"/>
              <a:chExt cx="3413331" cy="3617758"/>
            </a:xfrm>
            <a:solidFill>
              <a:schemeClr val="bg1"/>
            </a:solidFill>
          </p:grpSpPr>
          <p:sp>
            <p:nvSpPr>
              <p:cNvPr id="18" name="Rounded Rectangle 105">
                <a:extLst>
                  <a:ext uri="{FF2B5EF4-FFF2-40B4-BE49-F238E27FC236}">
                    <a16:creationId xmlns:a16="http://schemas.microsoft.com/office/drawing/2014/main" xmlns="" id="{AB1DB8E9-6042-467A-9C88-F7FE722A368B}"/>
                  </a:ext>
                </a:extLst>
              </p:cNvPr>
              <p:cNvSpPr/>
              <p:nvPr/>
            </p:nvSpPr>
            <p:spPr>
              <a:xfrm>
                <a:off x="4039975" y="2587626"/>
                <a:ext cx="889430" cy="1016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" name="Rounded Rectangle 123">
                <a:extLst>
                  <a:ext uri="{FF2B5EF4-FFF2-40B4-BE49-F238E27FC236}">
                    <a16:creationId xmlns:a16="http://schemas.microsoft.com/office/drawing/2014/main" xmlns="" id="{73C6B98C-3504-4231-BD3C-B0F5F7697CBD}"/>
                  </a:ext>
                </a:extLst>
              </p:cNvPr>
              <p:cNvSpPr/>
              <p:nvPr/>
            </p:nvSpPr>
            <p:spPr>
              <a:xfrm>
                <a:off x="4039975" y="2957513"/>
                <a:ext cx="889430" cy="1016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" name="Rounded Rectangle 124">
                <a:extLst>
                  <a:ext uri="{FF2B5EF4-FFF2-40B4-BE49-F238E27FC236}">
                    <a16:creationId xmlns:a16="http://schemas.microsoft.com/office/drawing/2014/main" xmlns="" id="{4CC9087D-1552-43FB-B4D3-B95395085803}"/>
                  </a:ext>
                </a:extLst>
              </p:cNvPr>
              <p:cNvSpPr/>
              <p:nvPr/>
            </p:nvSpPr>
            <p:spPr>
              <a:xfrm>
                <a:off x="4039975" y="3327400"/>
                <a:ext cx="889430" cy="1016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" name="Freeform 125">
                <a:extLst>
                  <a:ext uri="{FF2B5EF4-FFF2-40B4-BE49-F238E27FC236}">
                    <a16:creationId xmlns:a16="http://schemas.microsoft.com/office/drawing/2014/main" xmlns="" id="{BDA9CBF3-8DDC-49AF-8118-30604000A2FF}"/>
                  </a:ext>
                </a:extLst>
              </p:cNvPr>
              <p:cNvSpPr/>
              <p:nvPr/>
            </p:nvSpPr>
            <p:spPr>
              <a:xfrm rot="13567745">
                <a:off x="2765751" y="1431766"/>
                <a:ext cx="3617758" cy="3301653"/>
              </a:xfrm>
              <a:custGeom>
                <a:avLst/>
                <a:gdLst>
                  <a:gd name="connsiteX0" fmla="*/ 3574880 w 3617758"/>
                  <a:gd name="connsiteY0" fmla="*/ 2147367 h 3301653"/>
                  <a:gd name="connsiteX1" fmla="*/ 2789803 w 3617758"/>
                  <a:gd name="connsiteY1" fmla="*/ 2964011 h 3301653"/>
                  <a:gd name="connsiteX2" fmla="*/ 2788957 w 3617758"/>
                  <a:gd name="connsiteY2" fmla="*/ 2963198 h 3301653"/>
                  <a:gd name="connsiteX3" fmla="*/ 2473416 w 3617758"/>
                  <a:gd name="connsiteY3" fmla="*/ 3291428 h 3301653"/>
                  <a:gd name="connsiteX4" fmla="*/ 2354284 w 3617758"/>
                  <a:gd name="connsiteY4" fmla="*/ 3292035 h 3301653"/>
                  <a:gd name="connsiteX5" fmla="*/ 1747374 w 3617758"/>
                  <a:gd name="connsiteY5" fmla="*/ 3301653 h 3301653"/>
                  <a:gd name="connsiteX6" fmla="*/ 1647926 w 3617758"/>
                  <a:gd name="connsiteY6" fmla="*/ 3206049 h 3301653"/>
                  <a:gd name="connsiteX7" fmla="*/ 1648556 w 3617758"/>
                  <a:gd name="connsiteY7" fmla="*/ 3205406 h 3301653"/>
                  <a:gd name="connsiteX8" fmla="*/ 1568191 w 3617758"/>
                  <a:gd name="connsiteY8" fmla="*/ 3128147 h 3301653"/>
                  <a:gd name="connsiteX9" fmla="*/ 1627344 w 3617758"/>
                  <a:gd name="connsiteY9" fmla="*/ 3082837 h 3301653"/>
                  <a:gd name="connsiteX10" fmla="*/ 1699931 w 3617758"/>
                  <a:gd name="connsiteY10" fmla="*/ 3014582 h 3301653"/>
                  <a:gd name="connsiteX11" fmla="*/ 1731325 w 3617758"/>
                  <a:gd name="connsiteY11" fmla="*/ 2978442 h 3301653"/>
                  <a:gd name="connsiteX12" fmla="*/ 1803183 w 3617758"/>
                  <a:gd name="connsiteY12" fmla="*/ 3047523 h 3301653"/>
                  <a:gd name="connsiteX13" fmla="*/ 2049683 w 3617758"/>
                  <a:gd name="connsiteY13" fmla="*/ 2795834 h 3301653"/>
                  <a:gd name="connsiteX14" fmla="*/ 2126501 w 3617758"/>
                  <a:gd name="connsiteY14" fmla="*/ 2822718 h 3301653"/>
                  <a:gd name="connsiteX15" fmla="*/ 2390525 w 3617758"/>
                  <a:gd name="connsiteY15" fmla="*/ 3085818 h 3301653"/>
                  <a:gd name="connsiteX16" fmla="*/ 3379139 w 3617758"/>
                  <a:gd name="connsiteY16" fmla="*/ 2057452 h 3301653"/>
                  <a:gd name="connsiteX17" fmla="*/ 1483958 w 3617758"/>
                  <a:gd name="connsiteY17" fmla="*/ 235529 h 3301653"/>
                  <a:gd name="connsiteX18" fmla="*/ 232376 w 3617758"/>
                  <a:gd name="connsiteY18" fmla="*/ 1537437 h 3301653"/>
                  <a:gd name="connsiteX19" fmla="*/ 331539 w 3617758"/>
                  <a:gd name="connsiteY19" fmla="*/ 1632767 h 3301653"/>
                  <a:gd name="connsiteX20" fmla="*/ 296665 w 3617758"/>
                  <a:gd name="connsiteY20" fmla="*/ 1665559 h 3301653"/>
                  <a:gd name="connsiteX21" fmla="*/ 231322 w 3617758"/>
                  <a:gd name="connsiteY21" fmla="*/ 1740780 h 3301653"/>
                  <a:gd name="connsiteX22" fmla="*/ 188378 w 3617758"/>
                  <a:gd name="connsiteY22" fmla="*/ 1801671 h 3301653"/>
                  <a:gd name="connsiteX23" fmla="*/ 47160 w 3617758"/>
                  <a:gd name="connsiteY23" fmla="*/ 1665912 h 3301653"/>
                  <a:gd name="connsiteX24" fmla="*/ 42878 w 3617758"/>
                  <a:gd name="connsiteY24" fmla="*/ 1448682 h 3301653"/>
                  <a:gd name="connsiteX25" fmla="*/ 1390224 w 3617758"/>
                  <a:gd name="connsiteY25" fmla="*/ 47160 h 3301653"/>
                  <a:gd name="connsiteX26" fmla="*/ 1607454 w 3617758"/>
                  <a:gd name="connsiteY26" fmla="*/ 42879 h 3301653"/>
                  <a:gd name="connsiteX27" fmla="*/ 3570598 w 3617758"/>
                  <a:gd name="connsiteY27" fmla="*/ 1930136 h 3301653"/>
                  <a:gd name="connsiteX28" fmla="*/ 3574880 w 3617758"/>
                  <a:gd name="connsiteY28" fmla="*/ 2147367 h 330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617758" h="3301653">
                    <a:moveTo>
                      <a:pt x="3574880" y="2147367"/>
                    </a:moveTo>
                    <a:lnTo>
                      <a:pt x="2789803" y="2964011"/>
                    </a:lnTo>
                    <a:lnTo>
                      <a:pt x="2788957" y="2963198"/>
                    </a:lnTo>
                    <a:lnTo>
                      <a:pt x="2473416" y="3291428"/>
                    </a:lnTo>
                    <a:lnTo>
                      <a:pt x="2354284" y="3292035"/>
                    </a:lnTo>
                    <a:lnTo>
                      <a:pt x="1747374" y="3301653"/>
                    </a:lnTo>
                    <a:lnTo>
                      <a:pt x="1647926" y="3206049"/>
                    </a:lnTo>
                    <a:lnTo>
                      <a:pt x="1648556" y="3205406"/>
                    </a:lnTo>
                    <a:lnTo>
                      <a:pt x="1568191" y="3128147"/>
                    </a:lnTo>
                    <a:lnTo>
                      <a:pt x="1627344" y="3082837"/>
                    </a:lnTo>
                    <a:cubicBezTo>
                      <a:pt x="1652414" y="3061553"/>
                      <a:pt x="1676649" y="3038800"/>
                      <a:pt x="1699931" y="3014582"/>
                    </a:cubicBezTo>
                    <a:lnTo>
                      <a:pt x="1731325" y="2978442"/>
                    </a:lnTo>
                    <a:lnTo>
                      <a:pt x="1803183" y="3047523"/>
                    </a:lnTo>
                    <a:lnTo>
                      <a:pt x="2049683" y="2795834"/>
                    </a:lnTo>
                    <a:cubicBezTo>
                      <a:pt x="2062062" y="2788775"/>
                      <a:pt x="2085992" y="2769700"/>
                      <a:pt x="2126501" y="2822718"/>
                    </a:cubicBezTo>
                    <a:lnTo>
                      <a:pt x="2390525" y="3085818"/>
                    </a:lnTo>
                    <a:lnTo>
                      <a:pt x="3379139" y="2057452"/>
                    </a:lnTo>
                    <a:lnTo>
                      <a:pt x="1483958" y="235529"/>
                    </a:lnTo>
                    <a:lnTo>
                      <a:pt x="232376" y="1537437"/>
                    </a:lnTo>
                    <a:lnTo>
                      <a:pt x="331539" y="1632767"/>
                    </a:lnTo>
                    <a:lnTo>
                      <a:pt x="296665" y="1665559"/>
                    </a:lnTo>
                    <a:cubicBezTo>
                      <a:pt x="273382" y="1689778"/>
                      <a:pt x="251602" y="1714890"/>
                      <a:pt x="231322" y="1740780"/>
                    </a:cubicBezTo>
                    <a:lnTo>
                      <a:pt x="188378" y="1801671"/>
                    </a:lnTo>
                    <a:lnTo>
                      <a:pt x="47160" y="1665912"/>
                    </a:lnTo>
                    <a:cubicBezTo>
                      <a:pt x="-14009" y="1607108"/>
                      <a:pt x="-15926" y="1509850"/>
                      <a:pt x="42878" y="1448682"/>
                    </a:cubicBezTo>
                    <a:lnTo>
                      <a:pt x="1390224" y="47160"/>
                    </a:lnTo>
                    <a:cubicBezTo>
                      <a:pt x="1449028" y="-14009"/>
                      <a:pt x="1546285" y="-15926"/>
                      <a:pt x="1607454" y="42879"/>
                    </a:cubicBezTo>
                    <a:lnTo>
                      <a:pt x="3570598" y="1930136"/>
                    </a:lnTo>
                    <a:cubicBezTo>
                      <a:pt x="3631767" y="1988940"/>
                      <a:pt x="3633684" y="2086198"/>
                      <a:pt x="3574880" y="21473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" name="Freeform 126">
                <a:extLst>
                  <a:ext uri="{FF2B5EF4-FFF2-40B4-BE49-F238E27FC236}">
                    <a16:creationId xmlns:a16="http://schemas.microsoft.com/office/drawing/2014/main" xmlns="" id="{2A7500D1-1844-41A1-96D3-105295160E46}"/>
                  </a:ext>
                </a:extLst>
              </p:cNvPr>
              <p:cNvSpPr/>
              <p:nvPr/>
            </p:nvSpPr>
            <p:spPr>
              <a:xfrm>
                <a:off x="4912456" y="2385060"/>
                <a:ext cx="1424678" cy="1633834"/>
              </a:xfrm>
              <a:custGeom>
                <a:avLst/>
                <a:gdLst>
                  <a:gd name="connsiteX0" fmla="*/ 134482 w 273278"/>
                  <a:gd name="connsiteY0" fmla="*/ 0 h 313399"/>
                  <a:gd name="connsiteX1" fmla="*/ 200924 w 273278"/>
                  <a:gd name="connsiteY1" fmla="*/ 87300 h 313399"/>
                  <a:gd name="connsiteX2" fmla="*/ 193702 w 273278"/>
                  <a:gd name="connsiteY2" fmla="*/ 122609 h 313399"/>
                  <a:gd name="connsiteX3" fmla="*/ 179200 w 273278"/>
                  <a:gd name="connsiteY3" fmla="*/ 160436 h 313399"/>
                  <a:gd name="connsiteX4" fmla="*/ 252155 w 273278"/>
                  <a:gd name="connsiteY4" fmla="*/ 193941 h 313399"/>
                  <a:gd name="connsiteX5" fmla="*/ 272128 w 273278"/>
                  <a:gd name="connsiteY5" fmla="*/ 291385 h 313399"/>
                  <a:gd name="connsiteX6" fmla="*/ 1507 w 273278"/>
                  <a:gd name="connsiteY6" fmla="*/ 282681 h 313399"/>
                  <a:gd name="connsiteX7" fmla="*/ 35844 w 273278"/>
                  <a:gd name="connsiteY7" fmla="*/ 188286 h 313399"/>
                  <a:gd name="connsiteX8" fmla="*/ 106840 w 273278"/>
                  <a:gd name="connsiteY8" fmla="*/ 163293 h 313399"/>
                  <a:gd name="connsiteX9" fmla="*/ 89010 w 273278"/>
                  <a:gd name="connsiteY9" fmla="*/ 125954 h 313399"/>
                  <a:gd name="connsiteX10" fmla="*/ 80744 w 273278"/>
                  <a:gd name="connsiteY10" fmla="*/ 89921 h 313399"/>
                  <a:gd name="connsiteX11" fmla="*/ 134482 w 273278"/>
                  <a:gd name="connsiteY11" fmla="*/ 0 h 313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3278" h="313399">
                    <a:moveTo>
                      <a:pt x="134482" y="0"/>
                    </a:moveTo>
                    <a:cubicBezTo>
                      <a:pt x="160842" y="325"/>
                      <a:pt x="212794" y="13706"/>
                      <a:pt x="200924" y="87300"/>
                    </a:cubicBezTo>
                    <a:cubicBezTo>
                      <a:pt x="208719" y="81688"/>
                      <a:pt x="206753" y="120644"/>
                      <a:pt x="193702" y="122609"/>
                    </a:cubicBezTo>
                    <a:cubicBezTo>
                      <a:pt x="190424" y="138532"/>
                      <a:pt x="177847" y="147132"/>
                      <a:pt x="179200" y="160436"/>
                    </a:cubicBezTo>
                    <a:cubicBezTo>
                      <a:pt x="184608" y="191343"/>
                      <a:pt x="233092" y="175418"/>
                      <a:pt x="252155" y="193941"/>
                    </a:cubicBezTo>
                    <a:cubicBezTo>
                      <a:pt x="267741" y="209962"/>
                      <a:pt x="276579" y="240065"/>
                      <a:pt x="272128" y="291385"/>
                    </a:cubicBezTo>
                    <a:cubicBezTo>
                      <a:pt x="230796" y="316498"/>
                      <a:pt x="40687" y="327854"/>
                      <a:pt x="1507" y="282681"/>
                    </a:cubicBezTo>
                    <a:cubicBezTo>
                      <a:pt x="447" y="264337"/>
                      <a:pt x="-8839" y="211016"/>
                      <a:pt x="35844" y="188286"/>
                    </a:cubicBezTo>
                    <a:cubicBezTo>
                      <a:pt x="63467" y="176675"/>
                      <a:pt x="103896" y="191209"/>
                      <a:pt x="106840" y="163293"/>
                    </a:cubicBezTo>
                    <a:cubicBezTo>
                      <a:pt x="108191" y="151733"/>
                      <a:pt x="89010" y="137965"/>
                      <a:pt x="89010" y="125954"/>
                    </a:cubicBezTo>
                    <a:cubicBezTo>
                      <a:pt x="74809" y="122460"/>
                      <a:pt x="72053" y="82278"/>
                      <a:pt x="80744" y="89921"/>
                    </a:cubicBezTo>
                    <a:cubicBezTo>
                      <a:pt x="68026" y="26372"/>
                      <a:pt x="99080" y="3277"/>
                      <a:pt x="1344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" name="TextBox 93">
            <a:extLst>
              <a:ext uri="{FF2B5EF4-FFF2-40B4-BE49-F238E27FC236}">
                <a16:creationId xmlns:a16="http://schemas.microsoft.com/office/drawing/2014/main" xmlns="" id="{3FE74389-0F5C-40A6-A783-A6373D60A6FD}"/>
              </a:ext>
            </a:extLst>
          </p:cNvPr>
          <p:cNvSpPr txBox="1"/>
          <p:nvPr/>
        </p:nvSpPr>
        <p:spPr>
          <a:xfrm>
            <a:off x="718236" y="2917248"/>
            <a:ext cx="178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Special Features 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C934531F-8B7F-4AF3-8407-37B073E7B87A}"/>
              </a:ext>
            </a:extLst>
          </p:cNvPr>
          <p:cNvSpPr>
            <a:spLocks noEditPoints="1"/>
          </p:cNvSpPr>
          <p:nvPr/>
        </p:nvSpPr>
        <p:spPr bwMode="auto">
          <a:xfrm>
            <a:off x="3469302" y="2660413"/>
            <a:ext cx="1234205" cy="1231605"/>
          </a:xfrm>
          <a:custGeom>
            <a:avLst/>
            <a:gdLst>
              <a:gd name="T0" fmla="*/ 1188 w 1188"/>
              <a:gd name="T1" fmla="*/ 717 h 1188"/>
              <a:gd name="T2" fmla="*/ 1188 w 1188"/>
              <a:gd name="T3" fmla="*/ 472 h 1188"/>
              <a:gd name="T4" fmla="*/ 973 w 1188"/>
              <a:gd name="T5" fmla="*/ 472 h 1188"/>
              <a:gd name="T6" fmla="*/ 948 w 1188"/>
              <a:gd name="T7" fmla="*/ 414 h 1188"/>
              <a:gd name="T8" fmla="*/ 1102 w 1188"/>
              <a:gd name="T9" fmla="*/ 260 h 1188"/>
              <a:gd name="T10" fmla="*/ 928 w 1188"/>
              <a:gd name="T11" fmla="*/ 88 h 1188"/>
              <a:gd name="T12" fmla="*/ 770 w 1188"/>
              <a:gd name="T13" fmla="*/ 244 h 1188"/>
              <a:gd name="T14" fmla="*/ 715 w 1188"/>
              <a:gd name="T15" fmla="*/ 222 h 1188"/>
              <a:gd name="T16" fmla="*/ 715 w 1188"/>
              <a:gd name="T17" fmla="*/ 0 h 1188"/>
              <a:gd name="T18" fmla="*/ 472 w 1188"/>
              <a:gd name="T19" fmla="*/ 0 h 1188"/>
              <a:gd name="T20" fmla="*/ 472 w 1188"/>
              <a:gd name="T21" fmla="*/ 222 h 1188"/>
              <a:gd name="T22" fmla="*/ 417 w 1188"/>
              <a:gd name="T23" fmla="*/ 244 h 1188"/>
              <a:gd name="T24" fmla="*/ 260 w 1188"/>
              <a:gd name="T25" fmla="*/ 88 h 1188"/>
              <a:gd name="T26" fmla="*/ 88 w 1188"/>
              <a:gd name="T27" fmla="*/ 260 h 1188"/>
              <a:gd name="T28" fmla="*/ 242 w 1188"/>
              <a:gd name="T29" fmla="*/ 414 h 1188"/>
              <a:gd name="T30" fmla="*/ 217 w 1188"/>
              <a:gd name="T31" fmla="*/ 472 h 1188"/>
              <a:gd name="T32" fmla="*/ 0 w 1188"/>
              <a:gd name="T33" fmla="*/ 472 h 1188"/>
              <a:gd name="T34" fmla="*/ 0 w 1188"/>
              <a:gd name="T35" fmla="*/ 715 h 1188"/>
              <a:gd name="T36" fmla="*/ 209 w 1188"/>
              <a:gd name="T37" fmla="*/ 715 h 1188"/>
              <a:gd name="T38" fmla="*/ 234 w 1188"/>
              <a:gd name="T39" fmla="*/ 780 h 1188"/>
              <a:gd name="T40" fmla="*/ 88 w 1188"/>
              <a:gd name="T41" fmla="*/ 928 h 1188"/>
              <a:gd name="T42" fmla="*/ 260 w 1188"/>
              <a:gd name="T43" fmla="*/ 1100 h 1188"/>
              <a:gd name="T44" fmla="*/ 404 w 1188"/>
              <a:gd name="T45" fmla="*/ 957 h 1188"/>
              <a:gd name="T46" fmla="*/ 471 w 1188"/>
              <a:gd name="T47" fmla="*/ 985 h 1188"/>
              <a:gd name="T48" fmla="*/ 471 w 1188"/>
              <a:gd name="T49" fmla="*/ 1188 h 1188"/>
              <a:gd name="T50" fmla="*/ 715 w 1188"/>
              <a:gd name="T51" fmla="*/ 1188 h 1188"/>
              <a:gd name="T52" fmla="*/ 715 w 1188"/>
              <a:gd name="T53" fmla="*/ 985 h 1188"/>
              <a:gd name="T54" fmla="*/ 783 w 1188"/>
              <a:gd name="T55" fmla="*/ 957 h 1188"/>
              <a:gd name="T56" fmla="*/ 926 w 1188"/>
              <a:gd name="T57" fmla="*/ 1100 h 1188"/>
              <a:gd name="T58" fmla="*/ 1099 w 1188"/>
              <a:gd name="T59" fmla="*/ 928 h 1188"/>
              <a:gd name="T60" fmla="*/ 954 w 1188"/>
              <a:gd name="T61" fmla="*/ 780 h 1188"/>
              <a:gd name="T62" fmla="*/ 979 w 1188"/>
              <a:gd name="T63" fmla="*/ 715 h 1188"/>
              <a:gd name="T64" fmla="*/ 1188 w 1188"/>
              <a:gd name="T65" fmla="*/ 715 h 1188"/>
              <a:gd name="T66" fmla="*/ 1188 w 1188"/>
              <a:gd name="T67" fmla="*/ 717 h 1188"/>
              <a:gd name="T68" fmla="*/ 594 w 1188"/>
              <a:gd name="T69" fmla="*/ 840 h 1188"/>
              <a:gd name="T70" fmla="*/ 358 w 1188"/>
              <a:gd name="T71" fmla="*/ 604 h 1188"/>
              <a:gd name="T72" fmla="*/ 594 w 1188"/>
              <a:gd name="T73" fmla="*/ 368 h 1188"/>
              <a:gd name="T74" fmla="*/ 830 w 1188"/>
              <a:gd name="T75" fmla="*/ 604 h 1188"/>
              <a:gd name="T76" fmla="*/ 594 w 1188"/>
              <a:gd name="T77" fmla="*/ 840 h 1188"/>
              <a:gd name="T78" fmla="*/ 507 w 1188"/>
              <a:gd name="T79" fmla="*/ 444 h 1188"/>
              <a:gd name="T80" fmla="*/ 758 w 1188"/>
              <a:gd name="T81" fmla="*/ 604 h 1188"/>
              <a:gd name="T82" fmla="*/ 507 w 1188"/>
              <a:gd name="T83" fmla="*/ 764 h 1188"/>
              <a:gd name="T84" fmla="*/ 507 w 1188"/>
              <a:gd name="T85" fmla="*/ 444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88" h="1188">
                <a:moveTo>
                  <a:pt x="1188" y="717"/>
                </a:moveTo>
                <a:lnTo>
                  <a:pt x="1188" y="472"/>
                </a:lnTo>
                <a:lnTo>
                  <a:pt x="973" y="472"/>
                </a:lnTo>
                <a:cubicBezTo>
                  <a:pt x="965" y="452"/>
                  <a:pt x="958" y="432"/>
                  <a:pt x="948" y="414"/>
                </a:cubicBezTo>
                <a:lnTo>
                  <a:pt x="1102" y="260"/>
                </a:lnTo>
                <a:lnTo>
                  <a:pt x="928" y="88"/>
                </a:lnTo>
                <a:lnTo>
                  <a:pt x="770" y="244"/>
                </a:lnTo>
                <a:cubicBezTo>
                  <a:pt x="753" y="235"/>
                  <a:pt x="734" y="228"/>
                  <a:pt x="715" y="222"/>
                </a:cubicBezTo>
                <a:lnTo>
                  <a:pt x="715" y="0"/>
                </a:lnTo>
                <a:lnTo>
                  <a:pt x="472" y="0"/>
                </a:lnTo>
                <a:lnTo>
                  <a:pt x="472" y="222"/>
                </a:lnTo>
                <a:cubicBezTo>
                  <a:pt x="453" y="228"/>
                  <a:pt x="434" y="235"/>
                  <a:pt x="417" y="244"/>
                </a:cubicBezTo>
                <a:lnTo>
                  <a:pt x="260" y="88"/>
                </a:lnTo>
                <a:lnTo>
                  <a:pt x="88" y="260"/>
                </a:lnTo>
                <a:lnTo>
                  <a:pt x="242" y="414"/>
                </a:lnTo>
                <a:cubicBezTo>
                  <a:pt x="232" y="433"/>
                  <a:pt x="223" y="452"/>
                  <a:pt x="217" y="472"/>
                </a:cubicBezTo>
                <a:lnTo>
                  <a:pt x="0" y="472"/>
                </a:lnTo>
                <a:lnTo>
                  <a:pt x="0" y="715"/>
                </a:lnTo>
                <a:lnTo>
                  <a:pt x="209" y="715"/>
                </a:lnTo>
                <a:cubicBezTo>
                  <a:pt x="215" y="738"/>
                  <a:pt x="224" y="759"/>
                  <a:pt x="234" y="780"/>
                </a:cubicBezTo>
                <a:lnTo>
                  <a:pt x="88" y="928"/>
                </a:lnTo>
                <a:lnTo>
                  <a:pt x="260" y="1100"/>
                </a:lnTo>
                <a:lnTo>
                  <a:pt x="404" y="957"/>
                </a:lnTo>
                <a:cubicBezTo>
                  <a:pt x="425" y="968"/>
                  <a:pt x="448" y="978"/>
                  <a:pt x="471" y="985"/>
                </a:cubicBezTo>
                <a:lnTo>
                  <a:pt x="471" y="1188"/>
                </a:lnTo>
                <a:lnTo>
                  <a:pt x="715" y="1188"/>
                </a:lnTo>
                <a:lnTo>
                  <a:pt x="715" y="985"/>
                </a:lnTo>
                <a:cubicBezTo>
                  <a:pt x="739" y="978"/>
                  <a:pt x="762" y="968"/>
                  <a:pt x="783" y="957"/>
                </a:cubicBezTo>
                <a:lnTo>
                  <a:pt x="926" y="1100"/>
                </a:lnTo>
                <a:lnTo>
                  <a:pt x="1099" y="928"/>
                </a:lnTo>
                <a:lnTo>
                  <a:pt x="954" y="780"/>
                </a:lnTo>
                <a:cubicBezTo>
                  <a:pt x="964" y="760"/>
                  <a:pt x="973" y="738"/>
                  <a:pt x="979" y="715"/>
                </a:cubicBezTo>
                <a:lnTo>
                  <a:pt x="1188" y="715"/>
                </a:lnTo>
                <a:lnTo>
                  <a:pt x="1188" y="717"/>
                </a:lnTo>
                <a:close/>
                <a:moveTo>
                  <a:pt x="594" y="840"/>
                </a:moveTo>
                <a:cubicBezTo>
                  <a:pt x="464" y="840"/>
                  <a:pt x="358" y="734"/>
                  <a:pt x="358" y="604"/>
                </a:cubicBezTo>
                <a:cubicBezTo>
                  <a:pt x="358" y="474"/>
                  <a:pt x="464" y="368"/>
                  <a:pt x="594" y="368"/>
                </a:cubicBezTo>
                <a:cubicBezTo>
                  <a:pt x="725" y="368"/>
                  <a:pt x="830" y="474"/>
                  <a:pt x="830" y="604"/>
                </a:cubicBezTo>
                <a:cubicBezTo>
                  <a:pt x="830" y="734"/>
                  <a:pt x="725" y="840"/>
                  <a:pt x="594" y="840"/>
                </a:cubicBezTo>
                <a:close/>
                <a:moveTo>
                  <a:pt x="507" y="444"/>
                </a:moveTo>
                <a:lnTo>
                  <a:pt x="758" y="604"/>
                </a:lnTo>
                <a:lnTo>
                  <a:pt x="507" y="764"/>
                </a:lnTo>
                <a:lnTo>
                  <a:pt x="507" y="444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28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4978C1-6F5F-41CB-905E-663AD854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26012"/>
            <a:ext cx="10364451" cy="1596177"/>
          </a:xfrm>
        </p:spPr>
        <p:txBody>
          <a:bodyPr/>
          <a:lstStyle/>
          <a:p>
            <a:r>
              <a:rPr lang="en-US" dirty="0"/>
              <a:t>Architecture(Microservice)</a:t>
            </a:r>
          </a:p>
        </p:txBody>
      </p:sp>
      <p:pic>
        <p:nvPicPr>
          <p:cNvPr id="2052" name="Picture 4" descr="Content Delivery Network CDN PNG | PNG All">
            <a:extLst>
              <a:ext uri="{FF2B5EF4-FFF2-40B4-BE49-F238E27FC236}">
                <a16:creationId xmlns:a16="http://schemas.microsoft.com/office/drawing/2014/main" xmlns="" id="{D73C5FCA-728D-45D1-9DC1-3173F25FF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10" y="2100549"/>
            <a:ext cx="8551977" cy="383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7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21CC99-B56A-42D5-B13F-EBE79DD5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02" y="0"/>
            <a:ext cx="10364451" cy="1596177"/>
          </a:xfrm>
        </p:spPr>
        <p:txBody>
          <a:bodyPr/>
          <a:lstStyle/>
          <a:p>
            <a:r>
              <a:rPr lang="en-US" dirty="0"/>
              <a:t>Frameworks and tools</a:t>
            </a:r>
          </a:p>
        </p:txBody>
      </p:sp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xmlns="" id="{657153D9-8E21-42E3-ABF3-B9268F6B6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40" y="2265348"/>
            <a:ext cx="1694786" cy="103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ubernetes – Logos Download">
            <a:extLst>
              <a:ext uri="{FF2B5EF4-FFF2-40B4-BE49-F238E27FC236}">
                <a16:creationId xmlns:a16="http://schemas.microsoft.com/office/drawing/2014/main" xmlns="" id="{3BA0A05C-5087-4F66-B3CF-367746DE9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60" y="5312463"/>
            <a:ext cx="1694786" cy="86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7F8D713F-50B1-431F-AB5B-6598EA357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620" y="5316906"/>
            <a:ext cx="1528926" cy="102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xmlns="" id="{37BD9A69-8047-4D07-851B-C4CF04004224}"/>
              </a:ext>
            </a:extLst>
          </p:cNvPr>
          <p:cNvSpPr/>
          <p:nvPr/>
        </p:nvSpPr>
        <p:spPr>
          <a:xfrm>
            <a:off x="3861336" y="1651062"/>
            <a:ext cx="4530284" cy="4530284"/>
          </a:xfrm>
          <a:prstGeom prst="arc">
            <a:avLst>
              <a:gd name="adj1" fmla="val 6652432"/>
              <a:gd name="adj2" fmla="val 4178510"/>
            </a:avLst>
          </a:prstGeom>
          <a:ln w="19050"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3DCF024-8A91-4A09-9DCA-F95D5A422BC9}"/>
              </a:ext>
            </a:extLst>
          </p:cNvPr>
          <p:cNvSpPr/>
          <p:nvPr/>
        </p:nvSpPr>
        <p:spPr>
          <a:xfrm>
            <a:off x="4445144" y="2265348"/>
            <a:ext cx="3301713" cy="3301713"/>
          </a:xfrm>
          <a:prstGeom prst="ellipse">
            <a:avLst/>
          </a:prstGeom>
          <a:solidFill>
            <a:srgbClr val="293452"/>
          </a:solidFill>
          <a:ln>
            <a:noFill/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6BD8F769-EE7B-42E7-BF34-062D9357A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679120" y="2682757"/>
            <a:ext cx="2833760" cy="2337036"/>
          </a:xfrm>
          <a:prstGeom prst="rect">
            <a:avLst/>
          </a:prstGeom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xmlns="" id="{47523957-7054-4810-B319-0F54D4E6188F}"/>
              </a:ext>
            </a:extLst>
          </p:cNvPr>
          <p:cNvSpPr/>
          <p:nvPr/>
        </p:nvSpPr>
        <p:spPr>
          <a:xfrm>
            <a:off x="4170146" y="2013573"/>
            <a:ext cx="700895" cy="700895"/>
          </a:xfrm>
          <a:prstGeom prst="ellipse">
            <a:avLst/>
          </a:prstGeom>
          <a:solidFill>
            <a:srgbClr val="FFD65A"/>
          </a:solidFill>
          <a:ln w="101600"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2400" b="1" dirty="0">
                <a:solidFill>
                  <a:srgbClr val="2934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CBB9B74-E7E3-4A87-9B04-602E12293E88}"/>
              </a:ext>
            </a:extLst>
          </p:cNvPr>
          <p:cNvSpPr/>
          <p:nvPr/>
        </p:nvSpPr>
        <p:spPr>
          <a:xfrm>
            <a:off x="4170146" y="5086754"/>
            <a:ext cx="700895" cy="700895"/>
          </a:xfrm>
          <a:prstGeom prst="ellipse">
            <a:avLst/>
          </a:prstGeom>
          <a:solidFill>
            <a:srgbClr val="6DD57E"/>
          </a:solidFill>
          <a:ln w="101600"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2400" b="1" dirty="0">
                <a:solidFill>
                  <a:srgbClr val="2934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CDEA660E-0099-434C-9AF7-107053E7F68D}"/>
              </a:ext>
            </a:extLst>
          </p:cNvPr>
          <p:cNvSpPr/>
          <p:nvPr/>
        </p:nvSpPr>
        <p:spPr>
          <a:xfrm>
            <a:off x="7353540" y="2013573"/>
            <a:ext cx="700895" cy="700895"/>
          </a:xfrm>
          <a:prstGeom prst="ellipse">
            <a:avLst/>
          </a:prstGeom>
          <a:solidFill>
            <a:srgbClr val="6DD57E"/>
          </a:solidFill>
          <a:ln w="101600"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2400" b="1" dirty="0">
                <a:solidFill>
                  <a:srgbClr val="2934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4C6722F9-9BCC-472C-B125-DF980FBB51CD}"/>
              </a:ext>
            </a:extLst>
          </p:cNvPr>
          <p:cNvSpPr/>
          <p:nvPr/>
        </p:nvSpPr>
        <p:spPr>
          <a:xfrm>
            <a:off x="7353540" y="5086754"/>
            <a:ext cx="700895" cy="700895"/>
          </a:xfrm>
          <a:prstGeom prst="ellipse">
            <a:avLst/>
          </a:prstGeom>
          <a:solidFill>
            <a:srgbClr val="FFD65A"/>
          </a:solidFill>
          <a:ln w="101600"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2400" b="1" dirty="0">
                <a:solidFill>
                  <a:srgbClr val="2934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pic>
        <p:nvPicPr>
          <p:cNvPr id="2050" name="Picture 2" descr="React JS | DevGlan">
            <a:extLst>
              <a:ext uri="{FF2B5EF4-FFF2-40B4-BE49-F238E27FC236}">
                <a16:creationId xmlns:a16="http://schemas.microsoft.com/office/drawing/2014/main" xmlns="" id="{21E6164E-6687-4450-8A8B-101379A76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507" y="2223436"/>
            <a:ext cx="2409029" cy="105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D8C4045-A494-4EAE-B0A6-6037A1131B16}"/>
              </a:ext>
            </a:extLst>
          </p:cNvPr>
          <p:cNvSpPr/>
          <p:nvPr/>
        </p:nvSpPr>
        <p:spPr>
          <a:xfrm>
            <a:off x="1297333" y="1662111"/>
            <a:ext cx="2780917" cy="383863"/>
          </a:xfrm>
          <a:prstGeom prst="rect">
            <a:avLst/>
          </a:prstGeom>
          <a:solidFill>
            <a:srgbClr val="FFD65A"/>
          </a:solidFill>
          <a:effectLst>
            <a:outerShdw dist="63500" dir="5400000" algn="t" rotWithShape="0">
              <a:srgbClr val="FFC50D"/>
            </a:outerShdw>
          </a:effectLst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Backend framework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D28FEE7-69FF-4C45-99C7-D4991F55D47E}"/>
              </a:ext>
            </a:extLst>
          </p:cNvPr>
          <p:cNvSpPr/>
          <p:nvPr/>
        </p:nvSpPr>
        <p:spPr>
          <a:xfrm>
            <a:off x="1347107" y="4620095"/>
            <a:ext cx="2514229" cy="466659"/>
          </a:xfrm>
          <a:prstGeom prst="rect">
            <a:avLst/>
          </a:prstGeom>
          <a:solidFill>
            <a:srgbClr val="6DD57E"/>
          </a:solidFill>
          <a:effectLst>
            <a:outerShdw dist="63500" dir="5400000" algn="t" rotWithShape="0">
              <a:srgbClr val="43C959"/>
            </a:outerShdw>
          </a:effectLst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Managing distributed </a:t>
            </a:r>
          </a:p>
          <a:p>
            <a:pPr algn="ctr"/>
            <a:r>
              <a:rPr lang="en-US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279DBA7-BBBB-4C9F-8ED6-D24669AA917A}"/>
              </a:ext>
            </a:extLst>
          </p:cNvPr>
          <p:cNvSpPr/>
          <p:nvPr/>
        </p:nvSpPr>
        <p:spPr>
          <a:xfrm>
            <a:off x="7913619" y="1552092"/>
            <a:ext cx="2780917" cy="402011"/>
          </a:xfrm>
          <a:prstGeom prst="rect">
            <a:avLst/>
          </a:prstGeom>
          <a:solidFill>
            <a:srgbClr val="6DD57E"/>
          </a:solidFill>
          <a:effectLst>
            <a:outerShdw dist="63500" dir="5400000" algn="t" rotWithShape="0">
              <a:srgbClr val="43C959"/>
            </a:outerShdw>
          </a:effectLst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Frontend framework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C2ECA91-BFCA-411D-AE2F-A1FCF3E87F05}"/>
              </a:ext>
            </a:extLst>
          </p:cNvPr>
          <p:cNvSpPr/>
          <p:nvPr/>
        </p:nvSpPr>
        <p:spPr>
          <a:xfrm>
            <a:off x="8391620" y="4617781"/>
            <a:ext cx="2620342" cy="402012"/>
          </a:xfrm>
          <a:prstGeom prst="rect">
            <a:avLst/>
          </a:prstGeom>
          <a:solidFill>
            <a:srgbClr val="FFD65A"/>
          </a:solidFill>
          <a:effectLst>
            <a:outerShdw dist="63500" dir="5400000" algn="t" rotWithShape="0">
              <a:srgbClr val="FFC50D"/>
            </a:outerShdw>
          </a:effectLst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Distributed database</a:t>
            </a:r>
          </a:p>
        </p:txBody>
      </p:sp>
    </p:spTree>
    <p:extLst>
      <p:ext uri="{BB962C8B-B14F-4D97-AF65-F5344CB8AC3E}">
        <p14:creationId xmlns:p14="http://schemas.microsoft.com/office/powerpoint/2010/main" val="27438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6268840-0654-4418-9498-EFB49709858A}"/>
              </a:ext>
            </a:extLst>
          </p:cNvPr>
          <p:cNvSpPr/>
          <p:nvPr/>
        </p:nvSpPr>
        <p:spPr>
          <a:xfrm>
            <a:off x="0" y="2814019"/>
            <a:ext cx="12192000" cy="4043980"/>
          </a:xfrm>
          <a:prstGeom prst="rect">
            <a:avLst/>
          </a:prstGeom>
          <a:solidFill>
            <a:srgbClr val="293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223">
            <a:extLst>
              <a:ext uri="{FF2B5EF4-FFF2-40B4-BE49-F238E27FC236}">
                <a16:creationId xmlns:a16="http://schemas.microsoft.com/office/drawing/2014/main" xmlns="" id="{08154AB1-D1CA-460A-B176-CA86651C55CE}"/>
              </a:ext>
            </a:extLst>
          </p:cNvPr>
          <p:cNvSpPr/>
          <p:nvPr/>
        </p:nvSpPr>
        <p:spPr>
          <a:xfrm rot="2700000" flipH="1" flipV="1">
            <a:off x="11216323" y="2637101"/>
            <a:ext cx="1219830" cy="1031951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23">
            <a:extLst>
              <a:ext uri="{FF2B5EF4-FFF2-40B4-BE49-F238E27FC236}">
                <a16:creationId xmlns:a16="http://schemas.microsoft.com/office/drawing/2014/main" xmlns="" id="{A27276B1-0135-48E1-B271-6B8B70A47649}"/>
              </a:ext>
            </a:extLst>
          </p:cNvPr>
          <p:cNvSpPr/>
          <p:nvPr/>
        </p:nvSpPr>
        <p:spPr>
          <a:xfrm rot="2700000" flipH="1">
            <a:off x="-651157" y="4548215"/>
            <a:ext cx="3248502" cy="2748169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5A045463-1F54-4500-B900-1CBBB1B4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981075"/>
          </a:xfrm>
        </p:spPr>
        <p:txBody>
          <a:bodyPr vert="horz"/>
          <a:lstStyle/>
          <a:p>
            <a:r>
              <a:rPr lang="en-US" dirty="0"/>
              <a:t>Feasibility 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24E629BD-0CF0-4CF7-AE9B-8C89598C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700" y="6356350"/>
            <a:ext cx="419100" cy="365125"/>
          </a:xfrm>
        </p:spPr>
        <p:txBody>
          <a:bodyPr/>
          <a:lstStyle/>
          <a:p>
            <a:fld id="{7476E806-B426-4043-B850-C90DEF4A2F9F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0A057C29-5D3A-4044-8BE7-BD6935CF61F5}"/>
              </a:ext>
            </a:extLst>
          </p:cNvPr>
          <p:cNvSpPr/>
          <p:nvPr/>
        </p:nvSpPr>
        <p:spPr>
          <a:xfrm>
            <a:off x="703512" y="1603374"/>
            <a:ext cx="2345826" cy="2649945"/>
          </a:xfrm>
          <a:custGeom>
            <a:avLst/>
            <a:gdLst>
              <a:gd name="connsiteX0" fmla="*/ 1172913 w 2345826"/>
              <a:gd name="connsiteY0" fmla="*/ 0 h 2649945"/>
              <a:gd name="connsiteX1" fmla="*/ 2345826 w 2345826"/>
              <a:gd name="connsiteY1" fmla="*/ 1172913 h 2649945"/>
              <a:gd name="connsiteX2" fmla="*/ 1521702 w 2345826"/>
              <a:gd name="connsiteY2" fmla="*/ 2293094 h 2649945"/>
              <a:gd name="connsiteX3" fmla="*/ 1520205 w 2345826"/>
              <a:gd name="connsiteY3" fmla="*/ 2293479 h 2649945"/>
              <a:gd name="connsiteX4" fmla="*/ 1172914 w 2345826"/>
              <a:gd name="connsiteY4" fmla="*/ 2649945 h 2649945"/>
              <a:gd name="connsiteX5" fmla="*/ 825623 w 2345826"/>
              <a:gd name="connsiteY5" fmla="*/ 2293480 h 2649945"/>
              <a:gd name="connsiteX6" fmla="*/ 824125 w 2345826"/>
              <a:gd name="connsiteY6" fmla="*/ 2293094 h 2649945"/>
              <a:gd name="connsiteX7" fmla="*/ 0 w 2345826"/>
              <a:gd name="connsiteY7" fmla="*/ 1172913 h 2649945"/>
              <a:gd name="connsiteX8" fmla="*/ 1172913 w 2345826"/>
              <a:gd name="connsiteY8" fmla="*/ 0 h 264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5826" h="2649945">
                <a:moveTo>
                  <a:pt x="1172913" y="0"/>
                </a:moveTo>
                <a:cubicBezTo>
                  <a:pt x="1820695" y="0"/>
                  <a:pt x="2345826" y="525131"/>
                  <a:pt x="2345826" y="1172913"/>
                </a:cubicBezTo>
                <a:cubicBezTo>
                  <a:pt x="2345826" y="1699236"/>
                  <a:pt x="1999158" y="2144590"/>
                  <a:pt x="1521702" y="2293094"/>
                </a:cubicBezTo>
                <a:lnTo>
                  <a:pt x="1520205" y="2293479"/>
                </a:lnTo>
                <a:lnTo>
                  <a:pt x="1172914" y="2649945"/>
                </a:lnTo>
                <a:lnTo>
                  <a:pt x="825623" y="2293480"/>
                </a:lnTo>
                <a:lnTo>
                  <a:pt x="824125" y="2293094"/>
                </a:lnTo>
                <a:cubicBezTo>
                  <a:pt x="346669" y="2144590"/>
                  <a:pt x="0" y="1699236"/>
                  <a:pt x="0" y="1172913"/>
                </a:cubicBezTo>
                <a:cubicBezTo>
                  <a:pt x="0" y="525131"/>
                  <a:pt x="525131" y="0"/>
                  <a:pt x="11729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88D74904-4403-4DCD-8243-BAAC09D8A986}"/>
              </a:ext>
            </a:extLst>
          </p:cNvPr>
          <p:cNvSpPr/>
          <p:nvPr/>
        </p:nvSpPr>
        <p:spPr>
          <a:xfrm>
            <a:off x="3516562" y="1603374"/>
            <a:ext cx="2345826" cy="2649945"/>
          </a:xfrm>
          <a:custGeom>
            <a:avLst/>
            <a:gdLst>
              <a:gd name="connsiteX0" fmla="*/ 1172913 w 2345826"/>
              <a:gd name="connsiteY0" fmla="*/ 0 h 2649945"/>
              <a:gd name="connsiteX1" fmla="*/ 2345826 w 2345826"/>
              <a:gd name="connsiteY1" fmla="*/ 1172913 h 2649945"/>
              <a:gd name="connsiteX2" fmla="*/ 1521702 w 2345826"/>
              <a:gd name="connsiteY2" fmla="*/ 2293094 h 2649945"/>
              <a:gd name="connsiteX3" fmla="*/ 1520205 w 2345826"/>
              <a:gd name="connsiteY3" fmla="*/ 2293479 h 2649945"/>
              <a:gd name="connsiteX4" fmla="*/ 1172914 w 2345826"/>
              <a:gd name="connsiteY4" fmla="*/ 2649945 h 2649945"/>
              <a:gd name="connsiteX5" fmla="*/ 825623 w 2345826"/>
              <a:gd name="connsiteY5" fmla="*/ 2293480 h 2649945"/>
              <a:gd name="connsiteX6" fmla="*/ 824125 w 2345826"/>
              <a:gd name="connsiteY6" fmla="*/ 2293094 h 2649945"/>
              <a:gd name="connsiteX7" fmla="*/ 0 w 2345826"/>
              <a:gd name="connsiteY7" fmla="*/ 1172913 h 2649945"/>
              <a:gd name="connsiteX8" fmla="*/ 1172913 w 2345826"/>
              <a:gd name="connsiteY8" fmla="*/ 0 h 264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5826" h="2649945">
                <a:moveTo>
                  <a:pt x="1172913" y="0"/>
                </a:moveTo>
                <a:cubicBezTo>
                  <a:pt x="1820695" y="0"/>
                  <a:pt x="2345826" y="525131"/>
                  <a:pt x="2345826" y="1172913"/>
                </a:cubicBezTo>
                <a:cubicBezTo>
                  <a:pt x="2345826" y="1699236"/>
                  <a:pt x="1999158" y="2144590"/>
                  <a:pt x="1521702" y="2293094"/>
                </a:cubicBezTo>
                <a:lnTo>
                  <a:pt x="1520205" y="2293479"/>
                </a:lnTo>
                <a:lnTo>
                  <a:pt x="1172914" y="2649945"/>
                </a:lnTo>
                <a:lnTo>
                  <a:pt x="825623" y="2293480"/>
                </a:lnTo>
                <a:lnTo>
                  <a:pt x="824125" y="2293094"/>
                </a:lnTo>
                <a:cubicBezTo>
                  <a:pt x="346669" y="2144590"/>
                  <a:pt x="0" y="1699236"/>
                  <a:pt x="0" y="1172913"/>
                </a:cubicBezTo>
                <a:cubicBezTo>
                  <a:pt x="0" y="525131"/>
                  <a:pt x="525131" y="0"/>
                  <a:pt x="11729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0BF268F8-3ADD-4744-AD1A-4B5EC34DF873}"/>
              </a:ext>
            </a:extLst>
          </p:cNvPr>
          <p:cNvSpPr/>
          <p:nvPr/>
        </p:nvSpPr>
        <p:spPr>
          <a:xfrm>
            <a:off x="6329612" y="1603374"/>
            <a:ext cx="2345826" cy="2649945"/>
          </a:xfrm>
          <a:custGeom>
            <a:avLst/>
            <a:gdLst>
              <a:gd name="connsiteX0" fmla="*/ 1172913 w 2345826"/>
              <a:gd name="connsiteY0" fmla="*/ 0 h 2649945"/>
              <a:gd name="connsiteX1" fmla="*/ 2345826 w 2345826"/>
              <a:gd name="connsiteY1" fmla="*/ 1172913 h 2649945"/>
              <a:gd name="connsiteX2" fmla="*/ 1521702 w 2345826"/>
              <a:gd name="connsiteY2" fmla="*/ 2293094 h 2649945"/>
              <a:gd name="connsiteX3" fmla="*/ 1520205 w 2345826"/>
              <a:gd name="connsiteY3" fmla="*/ 2293479 h 2649945"/>
              <a:gd name="connsiteX4" fmla="*/ 1172914 w 2345826"/>
              <a:gd name="connsiteY4" fmla="*/ 2649945 h 2649945"/>
              <a:gd name="connsiteX5" fmla="*/ 825623 w 2345826"/>
              <a:gd name="connsiteY5" fmla="*/ 2293480 h 2649945"/>
              <a:gd name="connsiteX6" fmla="*/ 824125 w 2345826"/>
              <a:gd name="connsiteY6" fmla="*/ 2293094 h 2649945"/>
              <a:gd name="connsiteX7" fmla="*/ 0 w 2345826"/>
              <a:gd name="connsiteY7" fmla="*/ 1172913 h 2649945"/>
              <a:gd name="connsiteX8" fmla="*/ 1172913 w 2345826"/>
              <a:gd name="connsiteY8" fmla="*/ 0 h 264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5826" h="2649945">
                <a:moveTo>
                  <a:pt x="1172913" y="0"/>
                </a:moveTo>
                <a:cubicBezTo>
                  <a:pt x="1820695" y="0"/>
                  <a:pt x="2345826" y="525131"/>
                  <a:pt x="2345826" y="1172913"/>
                </a:cubicBezTo>
                <a:cubicBezTo>
                  <a:pt x="2345826" y="1699236"/>
                  <a:pt x="1999158" y="2144590"/>
                  <a:pt x="1521702" y="2293094"/>
                </a:cubicBezTo>
                <a:lnTo>
                  <a:pt x="1520205" y="2293479"/>
                </a:lnTo>
                <a:lnTo>
                  <a:pt x="1172914" y="2649945"/>
                </a:lnTo>
                <a:lnTo>
                  <a:pt x="825623" y="2293480"/>
                </a:lnTo>
                <a:lnTo>
                  <a:pt x="824125" y="2293094"/>
                </a:lnTo>
                <a:cubicBezTo>
                  <a:pt x="346669" y="2144590"/>
                  <a:pt x="0" y="1699236"/>
                  <a:pt x="0" y="1172913"/>
                </a:cubicBezTo>
                <a:cubicBezTo>
                  <a:pt x="0" y="525131"/>
                  <a:pt x="525131" y="0"/>
                  <a:pt x="11729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FC54C92-E82B-43DE-BB6E-DCD5937006BF}"/>
              </a:ext>
            </a:extLst>
          </p:cNvPr>
          <p:cNvSpPr/>
          <p:nvPr/>
        </p:nvSpPr>
        <p:spPr>
          <a:xfrm>
            <a:off x="9142662" y="1603374"/>
            <a:ext cx="2345826" cy="2649945"/>
          </a:xfrm>
          <a:custGeom>
            <a:avLst/>
            <a:gdLst>
              <a:gd name="connsiteX0" fmla="*/ 1172913 w 2345826"/>
              <a:gd name="connsiteY0" fmla="*/ 0 h 2649945"/>
              <a:gd name="connsiteX1" fmla="*/ 2345826 w 2345826"/>
              <a:gd name="connsiteY1" fmla="*/ 1172913 h 2649945"/>
              <a:gd name="connsiteX2" fmla="*/ 1521701 w 2345826"/>
              <a:gd name="connsiteY2" fmla="*/ 2293094 h 2649945"/>
              <a:gd name="connsiteX3" fmla="*/ 1520205 w 2345826"/>
              <a:gd name="connsiteY3" fmla="*/ 2293479 h 2649945"/>
              <a:gd name="connsiteX4" fmla="*/ 1172914 w 2345826"/>
              <a:gd name="connsiteY4" fmla="*/ 2649945 h 2649945"/>
              <a:gd name="connsiteX5" fmla="*/ 825623 w 2345826"/>
              <a:gd name="connsiteY5" fmla="*/ 2293480 h 2649945"/>
              <a:gd name="connsiteX6" fmla="*/ 824125 w 2345826"/>
              <a:gd name="connsiteY6" fmla="*/ 2293094 h 2649945"/>
              <a:gd name="connsiteX7" fmla="*/ 0 w 2345826"/>
              <a:gd name="connsiteY7" fmla="*/ 1172913 h 2649945"/>
              <a:gd name="connsiteX8" fmla="*/ 1172913 w 2345826"/>
              <a:gd name="connsiteY8" fmla="*/ 0 h 264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5826" h="2649945">
                <a:moveTo>
                  <a:pt x="1172913" y="0"/>
                </a:moveTo>
                <a:cubicBezTo>
                  <a:pt x="1820695" y="0"/>
                  <a:pt x="2345826" y="525131"/>
                  <a:pt x="2345826" y="1172913"/>
                </a:cubicBezTo>
                <a:cubicBezTo>
                  <a:pt x="2345826" y="1699236"/>
                  <a:pt x="1999157" y="2144590"/>
                  <a:pt x="1521701" y="2293094"/>
                </a:cubicBezTo>
                <a:lnTo>
                  <a:pt x="1520205" y="2293479"/>
                </a:lnTo>
                <a:lnTo>
                  <a:pt x="1172914" y="2649945"/>
                </a:lnTo>
                <a:lnTo>
                  <a:pt x="825623" y="2293480"/>
                </a:lnTo>
                <a:lnTo>
                  <a:pt x="824125" y="2293094"/>
                </a:lnTo>
                <a:cubicBezTo>
                  <a:pt x="346669" y="2144590"/>
                  <a:pt x="0" y="1699236"/>
                  <a:pt x="0" y="1172913"/>
                </a:cubicBezTo>
                <a:cubicBezTo>
                  <a:pt x="0" y="525131"/>
                  <a:pt x="525131" y="0"/>
                  <a:pt x="11729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8EA4DE9C-6E8C-42A8-9423-C8BEFAF4AF23}"/>
              </a:ext>
            </a:extLst>
          </p:cNvPr>
          <p:cNvSpPr/>
          <p:nvPr/>
        </p:nvSpPr>
        <p:spPr>
          <a:xfrm>
            <a:off x="1075310" y="1975172"/>
            <a:ext cx="1602231" cy="1602231"/>
          </a:xfrm>
          <a:prstGeom prst="ellipse">
            <a:avLst/>
          </a:prstGeom>
          <a:solidFill>
            <a:srgbClr val="FFD65A"/>
          </a:solidFill>
          <a:ln>
            <a:noFill/>
          </a:ln>
          <a:effectLst>
            <a:outerShdw dist="889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BDF49BA-3205-48FD-A9D6-DCF19D422CC4}"/>
              </a:ext>
            </a:extLst>
          </p:cNvPr>
          <p:cNvSpPr/>
          <p:nvPr/>
        </p:nvSpPr>
        <p:spPr>
          <a:xfrm>
            <a:off x="3888360" y="1975172"/>
            <a:ext cx="1602231" cy="1602231"/>
          </a:xfrm>
          <a:prstGeom prst="ellipse">
            <a:avLst/>
          </a:prstGeom>
          <a:solidFill>
            <a:srgbClr val="6DD57E"/>
          </a:solidFill>
          <a:ln>
            <a:noFill/>
          </a:ln>
          <a:effectLst>
            <a:outerShdw dist="889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140FE7B8-9E39-4E2C-8946-D14578B092EF}"/>
              </a:ext>
            </a:extLst>
          </p:cNvPr>
          <p:cNvSpPr/>
          <p:nvPr/>
        </p:nvSpPr>
        <p:spPr>
          <a:xfrm>
            <a:off x="6701410" y="1975172"/>
            <a:ext cx="1602231" cy="1602231"/>
          </a:xfrm>
          <a:prstGeom prst="ellipse">
            <a:avLst/>
          </a:prstGeom>
          <a:solidFill>
            <a:srgbClr val="FFD65A"/>
          </a:solidFill>
          <a:ln>
            <a:noFill/>
          </a:ln>
          <a:effectLst>
            <a:outerShdw dist="889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B5D902D5-C64E-4B6F-AA64-9A8A3A407B7A}"/>
              </a:ext>
            </a:extLst>
          </p:cNvPr>
          <p:cNvSpPr/>
          <p:nvPr/>
        </p:nvSpPr>
        <p:spPr>
          <a:xfrm>
            <a:off x="9514460" y="1975172"/>
            <a:ext cx="1602231" cy="1602231"/>
          </a:xfrm>
          <a:prstGeom prst="ellipse">
            <a:avLst/>
          </a:prstGeom>
          <a:solidFill>
            <a:srgbClr val="6DD57E"/>
          </a:solidFill>
          <a:ln>
            <a:noFill/>
          </a:ln>
          <a:effectLst>
            <a:outerShdw dist="889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CEF8E721-4E09-4820-BF65-BE203F52B406}"/>
              </a:ext>
            </a:extLst>
          </p:cNvPr>
          <p:cNvSpPr/>
          <p:nvPr/>
        </p:nvSpPr>
        <p:spPr>
          <a:xfrm>
            <a:off x="973095" y="2020227"/>
            <a:ext cx="558995" cy="558995"/>
          </a:xfrm>
          <a:prstGeom prst="ellipse">
            <a:avLst/>
          </a:prstGeom>
          <a:solidFill>
            <a:srgbClr val="2934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A8BC0440-7977-428F-9153-CE37B363E2FD}"/>
              </a:ext>
            </a:extLst>
          </p:cNvPr>
          <p:cNvSpPr/>
          <p:nvPr/>
        </p:nvSpPr>
        <p:spPr>
          <a:xfrm>
            <a:off x="3786145" y="2020227"/>
            <a:ext cx="558995" cy="558995"/>
          </a:xfrm>
          <a:prstGeom prst="ellipse">
            <a:avLst/>
          </a:prstGeom>
          <a:solidFill>
            <a:srgbClr val="2934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91957B5A-A450-4345-AA21-9FBEDA0E0EFA}"/>
              </a:ext>
            </a:extLst>
          </p:cNvPr>
          <p:cNvSpPr/>
          <p:nvPr/>
        </p:nvSpPr>
        <p:spPr>
          <a:xfrm>
            <a:off x="6599195" y="2020227"/>
            <a:ext cx="558995" cy="558995"/>
          </a:xfrm>
          <a:prstGeom prst="ellipse">
            <a:avLst/>
          </a:prstGeom>
          <a:solidFill>
            <a:srgbClr val="2934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EDC4E4C8-45A1-4325-BA71-D398846D6230}"/>
              </a:ext>
            </a:extLst>
          </p:cNvPr>
          <p:cNvSpPr/>
          <p:nvPr/>
        </p:nvSpPr>
        <p:spPr>
          <a:xfrm>
            <a:off x="9412245" y="2020227"/>
            <a:ext cx="558995" cy="558995"/>
          </a:xfrm>
          <a:prstGeom prst="ellipse">
            <a:avLst/>
          </a:prstGeom>
          <a:solidFill>
            <a:srgbClr val="29345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38EEED04-53D0-43B5-8AF8-02A06E8E5157}"/>
              </a:ext>
            </a:extLst>
          </p:cNvPr>
          <p:cNvGrpSpPr/>
          <p:nvPr/>
        </p:nvGrpSpPr>
        <p:grpSpPr>
          <a:xfrm>
            <a:off x="7210921" y="2619734"/>
            <a:ext cx="638405" cy="374045"/>
            <a:chOff x="4113213" y="4046538"/>
            <a:chExt cx="360363" cy="21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xmlns="" id="{928932C6-9998-4A64-8E74-EAF8257FB0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0213" y="4098925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6 w 28"/>
                <a:gd name="T11" fmla="*/ 12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  <a:gd name="T20" fmla="*/ 12 w 28"/>
                <a:gd name="T21" fmla="*/ 6 h 28"/>
                <a:gd name="T22" fmla="*/ 14 w 28"/>
                <a:gd name="T23" fmla="*/ 4 h 28"/>
                <a:gd name="T24" fmla="*/ 24 w 28"/>
                <a:gd name="T25" fmla="*/ 14 h 28"/>
                <a:gd name="T26" fmla="*/ 14 w 28"/>
                <a:gd name="T27" fmla="*/ 24 h 28"/>
                <a:gd name="T28" fmla="*/ 4 w 28"/>
                <a:gd name="T29" fmla="*/ 14 h 28"/>
                <a:gd name="T30" fmla="*/ 6 w 28"/>
                <a:gd name="T31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6" y="12"/>
                  </a:moveTo>
                  <a:cubicBezTo>
                    <a:pt x="7" y="12"/>
                    <a:pt x="8" y="13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ubicBezTo>
                    <a:pt x="13" y="8"/>
                    <a:pt x="12" y="7"/>
                    <a:pt x="12" y="6"/>
                  </a:cubicBezTo>
                  <a:cubicBezTo>
                    <a:pt x="12" y="5"/>
                    <a:pt x="13" y="4"/>
                    <a:pt x="14" y="4"/>
                  </a:cubicBezTo>
                  <a:cubicBezTo>
                    <a:pt x="20" y="4"/>
                    <a:pt x="24" y="8"/>
                    <a:pt x="24" y="14"/>
                  </a:cubicBezTo>
                  <a:cubicBezTo>
                    <a:pt x="24" y="20"/>
                    <a:pt x="20" y="24"/>
                    <a:pt x="14" y="24"/>
                  </a:cubicBezTo>
                  <a:cubicBezTo>
                    <a:pt x="8" y="24"/>
                    <a:pt x="4" y="20"/>
                    <a:pt x="4" y="14"/>
                  </a:cubicBezTo>
                  <a:cubicBezTo>
                    <a:pt x="4" y="13"/>
                    <a:pt x="5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85">
              <a:extLst>
                <a:ext uri="{FF2B5EF4-FFF2-40B4-BE49-F238E27FC236}">
                  <a16:creationId xmlns:a16="http://schemas.microsoft.com/office/drawing/2014/main" xmlns="" id="{A68173B5-7CBC-4EF1-AD57-E76CC43B6B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3213" y="4046538"/>
              <a:ext cx="360363" cy="211138"/>
            </a:xfrm>
            <a:custGeom>
              <a:avLst/>
              <a:gdLst>
                <a:gd name="T0" fmla="*/ 0 w 96"/>
                <a:gd name="T1" fmla="*/ 29 h 56"/>
                <a:gd name="T2" fmla="*/ 48 w 96"/>
                <a:gd name="T3" fmla="*/ 56 h 56"/>
                <a:gd name="T4" fmla="*/ 96 w 96"/>
                <a:gd name="T5" fmla="*/ 29 h 56"/>
                <a:gd name="T6" fmla="*/ 96 w 96"/>
                <a:gd name="T7" fmla="*/ 27 h 56"/>
                <a:gd name="T8" fmla="*/ 48 w 96"/>
                <a:gd name="T9" fmla="*/ 0 h 56"/>
                <a:gd name="T10" fmla="*/ 0 w 96"/>
                <a:gd name="T11" fmla="*/ 27 h 56"/>
                <a:gd name="T12" fmla="*/ 0 w 96"/>
                <a:gd name="T13" fmla="*/ 29 h 56"/>
                <a:gd name="T14" fmla="*/ 48 w 96"/>
                <a:gd name="T15" fmla="*/ 10 h 56"/>
                <a:gd name="T16" fmla="*/ 66 w 96"/>
                <a:gd name="T17" fmla="*/ 28 h 56"/>
                <a:gd name="T18" fmla="*/ 48 w 96"/>
                <a:gd name="T19" fmla="*/ 46 h 56"/>
                <a:gd name="T20" fmla="*/ 30 w 96"/>
                <a:gd name="T21" fmla="*/ 28 h 56"/>
                <a:gd name="T22" fmla="*/ 48 w 96"/>
                <a:gd name="T23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56">
                  <a:moveTo>
                    <a:pt x="0" y="29"/>
                  </a:moveTo>
                  <a:cubicBezTo>
                    <a:pt x="1" y="30"/>
                    <a:pt x="22" y="56"/>
                    <a:pt x="48" y="56"/>
                  </a:cubicBezTo>
                  <a:cubicBezTo>
                    <a:pt x="74" y="56"/>
                    <a:pt x="95" y="30"/>
                    <a:pt x="96" y="29"/>
                  </a:cubicBezTo>
                  <a:cubicBezTo>
                    <a:pt x="96" y="29"/>
                    <a:pt x="96" y="27"/>
                    <a:pt x="96" y="27"/>
                  </a:cubicBezTo>
                  <a:cubicBezTo>
                    <a:pt x="95" y="26"/>
                    <a:pt x="74" y="0"/>
                    <a:pt x="48" y="0"/>
                  </a:cubicBezTo>
                  <a:cubicBezTo>
                    <a:pt x="22" y="0"/>
                    <a:pt x="1" y="26"/>
                    <a:pt x="0" y="27"/>
                  </a:cubicBezTo>
                  <a:cubicBezTo>
                    <a:pt x="0" y="27"/>
                    <a:pt x="0" y="29"/>
                    <a:pt x="0" y="29"/>
                  </a:cubicBezTo>
                  <a:close/>
                  <a:moveTo>
                    <a:pt x="48" y="10"/>
                  </a:moveTo>
                  <a:cubicBezTo>
                    <a:pt x="58" y="10"/>
                    <a:pt x="66" y="18"/>
                    <a:pt x="66" y="28"/>
                  </a:cubicBezTo>
                  <a:cubicBezTo>
                    <a:pt x="66" y="38"/>
                    <a:pt x="58" y="46"/>
                    <a:pt x="48" y="46"/>
                  </a:cubicBezTo>
                  <a:cubicBezTo>
                    <a:pt x="38" y="46"/>
                    <a:pt x="30" y="38"/>
                    <a:pt x="30" y="28"/>
                  </a:cubicBezTo>
                  <a:cubicBezTo>
                    <a:pt x="30" y="18"/>
                    <a:pt x="38" y="10"/>
                    <a:pt x="4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ED2C7A20-27E5-4E2B-9C82-07CB3FE5CC0A}"/>
              </a:ext>
            </a:extLst>
          </p:cNvPr>
          <p:cNvGrpSpPr/>
          <p:nvPr/>
        </p:nvGrpSpPr>
        <p:grpSpPr>
          <a:xfrm>
            <a:off x="4370273" y="2479583"/>
            <a:ext cx="638405" cy="593408"/>
            <a:chOff x="6276975" y="3981450"/>
            <a:chExt cx="360363" cy="33496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Freeform 98">
              <a:extLst>
                <a:ext uri="{FF2B5EF4-FFF2-40B4-BE49-F238E27FC236}">
                  <a16:creationId xmlns:a16="http://schemas.microsoft.com/office/drawing/2014/main" xmlns="" id="{1072E74E-0FBD-4DB5-A4A5-57B7FE60FE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2238" y="3981450"/>
              <a:ext cx="165100" cy="334963"/>
            </a:xfrm>
            <a:custGeom>
              <a:avLst/>
              <a:gdLst>
                <a:gd name="T0" fmla="*/ 14 w 44"/>
                <a:gd name="T1" fmla="*/ 37 h 89"/>
                <a:gd name="T2" fmla="*/ 12 w 44"/>
                <a:gd name="T3" fmla="*/ 39 h 89"/>
                <a:gd name="T4" fmla="*/ 10 w 44"/>
                <a:gd name="T5" fmla="*/ 37 h 89"/>
                <a:gd name="T6" fmla="*/ 0 w 44"/>
                <a:gd name="T7" fmla="*/ 31 h 89"/>
                <a:gd name="T8" fmla="*/ 0 w 44"/>
                <a:gd name="T9" fmla="*/ 67 h 89"/>
                <a:gd name="T10" fmla="*/ 22 w 44"/>
                <a:gd name="T11" fmla="*/ 89 h 89"/>
                <a:gd name="T12" fmla="*/ 44 w 44"/>
                <a:gd name="T13" fmla="*/ 67 h 89"/>
                <a:gd name="T14" fmla="*/ 40 w 44"/>
                <a:gd name="T15" fmla="*/ 54 h 89"/>
                <a:gd name="T16" fmla="*/ 28 w 44"/>
                <a:gd name="T17" fmla="*/ 26 h 89"/>
                <a:gd name="T18" fmla="*/ 27 w 44"/>
                <a:gd name="T19" fmla="*/ 26 h 89"/>
                <a:gd name="T20" fmla="*/ 22 w 44"/>
                <a:gd name="T21" fmla="*/ 20 h 89"/>
                <a:gd name="T22" fmla="*/ 16 w 44"/>
                <a:gd name="T23" fmla="*/ 5 h 89"/>
                <a:gd name="T24" fmla="*/ 15 w 44"/>
                <a:gd name="T25" fmla="*/ 4 h 89"/>
                <a:gd name="T26" fmla="*/ 1 w 44"/>
                <a:gd name="T27" fmla="*/ 4 h 89"/>
                <a:gd name="T28" fmla="*/ 0 w 44"/>
                <a:gd name="T29" fmla="*/ 5 h 89"/>
                <a:gd name="T30" fmla="*/ 0 w 44"/>
                <a:gd name="T31" fmla="*/ 27 h 89"/>
                <a:gd name="T32" fmla="*/ 14 w 44"/>
                <a:gd name="T33" fmla="*/ 37 h 89"/>
                <a:gd name="T34" fmla="*/ 22 w 44"/>
                <a:gd name="T35" fmla="*/ 85 h 89"/>
                <a:gd name="T36" fmla="*/ 4 w 44"/>
                <a:gd name="T37" fmla="*/ 67 h 89"/>
                <a:gd name="T38" fmla="*/ 22 w 44"/>
                <a:gd name="T39" fmla="*/ 49 h 89"/>
                <a:gd name="T40" fmla="*/ 40 w 44"/>
                <a:gd name="T41" fmla="*/ 67 h 89"/>
                <a:gd name="T42" fmla="*/ 22 w 44"/>
                <a:gd name="T43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89">
                  <a:moveTo>
                    <a:pt x="14" y="37"/>
                  </a:moveTo>
                  <a:cubicBezTo>
                    <a:pt x="14" y="38"/>
                    <a:pt x="13" y="39"/>
                    <a:pt x="12" y="39"/>
                  </a:cubicBezTo>
                  <a:cubicBezTo>
                    <a:pt x="11" y="39"/>
                    <a:pt x="10" y="38"/>
                    <a:pt x="10" y="37"/>
                  </a:cubicBezTo>
                  <a:cubicBezTo>
                    <a:pt x="10" y="35"/>
                    <a:pt x="6" y="32"/>
                    <a:pt x="0" y="31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34" y="89"/>
                    <a:pt x="44" y="79"/>
                    <a:pt x="44" y="67"/>
                  </a:cubicBezTo>
                  <a:cubicBezTo>
                    <a:pt x="44" y="62"/>
                    <a:pt x="42" y="58"/>
                    <a:pt x="40" y="54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7" y="2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2" y="0"/>
                    <a:pt x="4" y="0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28"/>
                    <a:pt x="14" y="32"/>
                    <a:pt x="14" y="37"/>
                  </a:cubicBezTo>
                  <a:close/>
                  <a:moveTo>
                    <a:pt x="22" y="85"/>
                  </a:moveTo>
                  <a:cubicBezTo>
                    <a:pt x="12" y="85"/>
                    <a:pt x="4" y="77"/>
                    <a:pt x="4" y="67"/>
                  </a:cubicBezTo>
                  <a:cubicBezTo>
                    <a:pt x="4" y="57"/>
                    <a:pt x="12" y="49"/>
                    <a:pt x="22" y="49"/>
                  </a:cubicBezTo>
                  <a:cubicBezTo>
                    <a:pt x="32" y="49"/>
                    <a:pt x="40" y="57"/>
                    <a:pt x="40" y="67"/>
                  </a:cubicBezTo>
                  <a:cubicBezTo>
                    <a:pt x="40" y="77"/>
                    <a:pt x="32" y="85"/>
                    <a:pt x="2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99">
              <a:extLst>
                <a:ext uri="{FF2B5EF4-FFF2-40B4-BE49-F238E27FC236}">
                  <a16:creationId xmlns:a16="http://schemas.microsoft.com/office/drawing/2014/main" xmlns="" id="{5B39DE34-63C0-4ABD-BF63-1DB11E718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6975" y="3981450"/>
              <a:ext cx="165100" cy="334963"/>
            </a:xfrm>
            <a:custGeom>
              <a:avLst/>
              <a:gdLst>
                <a:gd name="T0" fmla="*/ 0 w 44"/>
                <a:gd name="T1" fmla="*/ 67 h 89"/>
                <a:gd name="T2" fmla="*/ 22 w 44"/>
                <a:gd name="T3" fmla="*/ 89 h 89"/>
                <a:gd name="T4" fmla="*/ 44 w 44"/>
                <a:gd name="T5" fmla="*/ 67 h 89"/>
                <a:gd name="T6" fmla="*/ 44 w 44"/>
                <a:gd name="T7" fmla="*/ 31 h 89"/>
                <a:gd name="T8" fmla="*/ 34 w 44"/>
                <a:gd name="T9" fmla="*/ 37 h 89"/>
                <a:gd name="T10" fmla="*/ 32 w 44"/>
                <a:gd name="T11" fmla="*/ 39 h 89"/>
                <a:gd name="T12" fmla="*/ 30 w 44"/>
                <a:gd name="T13" fmla="*/ 37 h 89"/>
                <a:gd name="T14" fmla="*/ 44 w 44"/>
                <a:gd name="T15" fmla="*/ 27 h 89"/>
                <a:gd name="T16" fmla="*/ 44 w 44"/>
                <a:gd name="T17" fmla="*/ 5 h 89"/>
                <a:gd name="T18" fmla="*/ 43 w 44"/>
                <a:gd name="T19" fmla="*/ 4 h 89"/>
                <a:gd name="T20" fmla="*/ 29 w 44"/>
                <a:gd name="T21" fmla="*/ 4 h 89"/>
                <a:gd name="T22" fmla="*/ 28 w 44"/>
                <a:gd name="T23" fmla="*/ 4 h 89"/>
                <a:gd name="T24" fmla="*/ 22 w 44"/>
                <a:gd name="T25" fmla="*/ 20 h 89"/>
                <a:gd name="T26" fmla="*/ 17 w 44"/>
                <a:gd name="T27" fmla="*/ 26 h 89"/>
                <a:gd name="T28" fmla="*/ 16 w 44"/>
                <a:gd name="T29" fmla="*/ 26 h 89"/>
                <a:gd name="T30" fmla="*/ 4 w 44"/>
                <a:gd name="T31" fmla="*/ 54 h 89"/>
                <a:gd name="T32" fmla="*/ 0 w 44"/>
                <a:gd name="T33" fmla="*/ 67 h 89"/>
                <a:gd name="T34" fmla="*/ 22 w 44"/>
                <a:gd name="T35" fmla="*/ 85 h 89"/>
                <a:gd name="T36" fmla="*/ 4 w 44"/>
                <a:gd name="T37" fmla="*/ 67 h 89"/>
                <a:gd name="T38" fmla="*/ 22 w 44"/>
                <a:gd name="T39" fmla="*/ 49 h 89"/>
                <a:gd name="T40" fmla="*/ 40 w 44"/>
                <a:gd name="T41" fmla="*/ 67 h 89"/>
                <a:gd name="T42" fmla="*/ 22 w 44"/>
                <a:gd name="T43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89">
                  <a:moveTo>
                    <a:pt x="0" y="67"/>
                  </a:moveTo>
                  <a:cubicBezTo>
                    <a:pt x="0" y="79"/>
                    <a:pt x="10" y="89"/>
                    <a:pt x="22" y="89"/>
                  </a:cubicBezTo>
                  <a:cubicBezTo>
                    <a:pt x="34" y="89"/>
                    <a:pt x="44" y="79"/>
                    <a:pt x="44" y="67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38" y="32"/>
                    <a:pt x="34" y="35"/>
                    <a:pt x="34" y="37"/>
                  </a:cubicBezTo>
                  <a:cubicBezTo>
                    <a:pt x="34" y="38"/>
                    <a:pt x="33" y="39"/>
                    <a:pt x="32" y="39"/>
                  </a:cubicBezTo>
                  <a:cubicBezTo>
                    <a:pt x="31" y="39"/>
                    <a:pt x="30" y="38"/>
                    <a:pt x="30" y="37"/>
                  </a:cubicBezTo>
                  <a:cubicBezTo>
                    <a:pt x="30" y="32"/>
                    <a:pt x="36" y="28"/>
                    <a:pt x="44" y="27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4"/>
                    <a:pt x="43" y="4"/>
                  </a:cubicBezTo>
                  <a:cubicBezTo>
                    <a:pt x="40" y="0"/>
                    <a:pt x="32" y="0"/>
                    <a:pt x="29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2" y="58"/>
                    <a:pt x="0" y="62"/>
                    <a:pt x="0" y="67"/>
                  </a:cubicBezTo>
                  <a:close/>
                  <a:moveTo>
                    <a:pt x="22" y="85"/>
                  </a:moveTo>
                  <a:cubicBezTo>
                    <a:pt x="12" y="85"/>
                    <a:pt x="4" y="77"/>
                    <a:pt x="4" y="67"/>
                  </a:cubicBezTo>
                  <a:cubicBezTo>
                    <a:pt x="4" y="57"/>
                    <a:pt x="12" y="49"/>
                    <a:pt x="22" y="49"/>
                  </a:cubicBezTo>
                  <a:cubicBezTo>
                    <a:pt x="32" y="49"/>
                    <a:pt x="40" y="57"/>
                    <a:pt x="40" y="67"/>
                  </a:cubicBezTo>
                  <a:cubicBezTo>
                    <a:pt x="40" y="77"/>
                    <a:pt x="32" y="85"/>
                    <a:pt x="2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100">
              <a:extLst>
                <a:ext uri="{FF2B5EF4-FFF2-40B4-BE49-F238E27FC236}">
                  <a16:creationId xmlns:a16="http://schemas.microsoft.com/office/drawing/2014/main" xmlns="" id="{ED24BEF4-4CAD-4F2A-9904-1D7961AE4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7138" y="4181475"/>
              <a:ext cx="58738" cy="60325"/>
            </a:xfrm>
            <a:custGeom>
              <a:avLst/>
              <a:gdLst>
                <a:gd name="T0" fmla="*/ 14 w 16"/>
                <a:gd name="T1" fmla="*/ 4 h 16"/>
                <a:gd name="T2" fmla="*/ 16 w 16"/>
                <a:gd name="T3" fmla="*/ 2 h 16"/>
                <a:gd name="T4" fmla="*/ 14 w 16"/>
                <a:gd name="T5" fmla="*/ 0 h 16"/>
                <a:gd name="T6" fmla="*/ 0 w 16"/>
                <a:gd name="T7" fmla="*/ 14 h 16"/>
                <a:gd name="T8" fmla="*/ 2 w 16"/>
                <a:gd name="T9" fmla="*/ 16 h 16"/>
                <a:gd name="T10" fmla="*/ 4 w 16"/>
                <a:gd name="T11" fmla="*/ 14 h 16"/>
                <a:gd name="T12" fmla="*/ 14 w 16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14" y="4"/>
                  </a:move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" y="16"/>
                    <a:pt x="4" y="15"/>
                    <a:pt x="4" y="14"/>
                  </a:cubicBezTo>
                  <a:cubicBezTo>
                    <a:pt x="4" y="9"/>
                    <a:pt x="8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101">
              <a:extLst>
                <a:ext uri="{FF2B5EF4-FFF2-40B4-BE49-F238E27FC236}">
                  <a16:creationId xmlns:a16="http://schemas.microsoft.com/office/drawing/2014/main" xmlns="" id="{9B6332F2-18EA-492C-8FEC-ECB3BC89A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2400" y="4181475"/>
              <a:ext cx="58738" cy="60325"/>
            </a:xfrm>
            <a:custGeom>
              <a:avLst/>
              <a:gdLst>
                <a:gd name="T0" fmla="*/ 14 w 16"/>
                <a:gd name="T1" fmla="*/ 4 h 16"/>
                <a:gd name="T2" fmla="*/ 16 w 16"/>
                <a:gd name="T3" fmla="*/ 2 h 16"/>
                <a:gd name="T4" fmla="*/ 14 w 16"/>
                <a:gd name="T5" fmla="*/ 0 h 16"/>
                <a:gd name="T6" fmla="*/ 0 w 16"/>
                <a:gd name="T7" fmla="*/ 14 h 16"/>
                <a:gd name="T8" fmla="*/ 2 w 16"/>
                <a:gd name="T9" fmla="*/ 16 h 16"/>
                <a:gd name="T10" fmla="*/ 4 w 16"/>
                <a:gd name="T11" fmla="*/ 14 h 16"/>
                <a:gd name="T12" fmla="*/ 14 w 16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14" y="4"/>
                  </a:move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" y="16"/>
                    <a:pt x="4" y="15"/>
                    <a:pt x="4" y="14"/>
                  </a:cubicBezTo>
                  <a:cubicBezTo>
                    <a:pt x="4" y="9"/>
                    <a:pt x="8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4D1FB4C9-8470-4613-BE77-3B5C812DF688}"/>
              </a:ext>
            </a:extLst>
          </p:cNvPr>
          <p:cNvGrpSpPr/>
          <p:nvPr/>
        </p:nvGrpSpPr>
        <p:grpSpPr>
          <a:xfrm>
            <a:off x="1542736" y="2435294"/>
            <a:ext cx="638404" cy="641219"/>
            <a:chOff x="5554663" y="3971925"/>
            <a:chExt cx="360362" cy="36195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xmlns="" id="{90082FD8-FAC0-41F4-8D5D-EA8AD806A1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xmlns="" id="{207C2CB2-C687-4AF4-A825-E56E7FE765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D0B0BF96-570D-4692-B2CE-87C756AD9A16}"/>
              </a:ext>
            </a:extLst>
          </p:cNvPr>
          <p:cNvGrpSpPr/>
          <p:nvPr/>
        </p:nvGrpSpPr>
        <p:grpSpPr>
          <a:xfrm>
            <a:off x="9996373" y="2455678"/>
            <a:ext cx="638405" cy="641219"/>
            <a:chOff x="7718425" y="3248025"/>
            <a:chExt cx="360363" cy="36195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Freeform 63">
              <a:extLst>
                <a:ext uri="{FF2B5EF4-FFF2-40B4-BE49-F238E27FC236}">
                  <a16:creationId xmlns:a16="http://schemas.microsoft.com/office/drawing/2014/main" xmlns="" id="{B1AF7E79-B78C-403C-AE27-D7E8D0C55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3248025"/>
              <a:ext cx="360363" cy="331788"/>
            </a:xfrm>
            <a:custGeom>
              <a:avLst/>
              <a:gdLst>
                <a:gd name="T0" fmla="*/ 20 w 96"/>
                <a:gd name="T1" fmla="*/ 88 h 88"/>
                <a:gd name="T2" fmla="*/ 8 w 96"/>
                <a:gd name="T3" fmla="*/ 75 h 88"/>
                <a:gd name="T4" fmla="*/ 17 w 96"/>
                <a:gd name="T5" fmla="*/ 65 h 88"/>
                <a:gd name="T6" fmla="*/ 2 w 96"/>
                <a:gd name="T7" fmla="*/ 56 h 88"/>
                <a:gd name="T8" fmla="*/ 0 w 96"/>
                <a:gd name="T9" fmla="*/ 42 h 88"/>
                <a:gd name="T10" fmla="*/ 13 w 96"/>
                <a:gd name="T11" fmla="*/ 40 h 88"/>
                <a:gd name="T12" fmla="*/ 8 w 96"/>
                <a:gd name="T13" fmla="*/ 23 h 88"/>
                <a:gd name="T14" fmla="*/ 8 w 96"/>
                <a:gd name="T15" fmla="*/ 20 h 88"/>
                <a:gd name="T16" fmla="*/ 23 w 96"/>
                <a:gd name="T17" fmla="*/ 8 h 88"/>
                <a:gd name="T18" fmla="*/ 40 w 96"/>
                <a:gd name="T19" fmla="*/ 13 h 88"/>
                <a:gd name="T20" fmla="*/ 42 w 96"/>
                <a:gd name="T21" fmla="*/ 0 h 88"/>
                <a:gd name="T22" fmla="*/ 56 w 96"/>
                <a:gd name="T23" fmla="*/ 2 h 88"/>
                <a:gd name="T24" fmla="*/ 65 w 96"/>
                <a:gd name="T25" fmla="*/ 17 h 88"/>
                <a:gd name="T26" fmla="*/ 76 w 96"/>
                <a:gd name="T27" fmla="*/ 8 h 88"/>
                <a:gd name="T28" fmla="*/ 88 w 96"/>
                <a:gd name="T29" fmla="*/ 21 h 88"/>
                <a:gd name="T30" fmla="*/ 79 w 96"/>
                <a:gd name="T31" fmla="*/ 31 h 88"/>
                <a:gd name="T32" fmla="*/ 94 w 96"/>
                <a:gd name="T33" fmla="*/ 40 h 88"/>
                <a:gd name="T34" fmla="*/ 96 w 96"/>
                <a:gd name="T35" fmla="*/ 54 h 88"/>
                <a:gd name="T36" fmla="*/ 83 w 96"/>
                <a:gd name="T37" fmla="*/ 56 h 88"/>
                <a:gd name="T38" fmla="*/ 88 w 96"/>
                <a:gd name="T39" fmla="*/ 73 h 88"/>
                <a:gd name="T40" fmla="*/ 76 w 96"/>
                <a:gd name="T41" fmla="*/ 88 h 88"/>
                <a:gd name="T42" fmla="*/ 64 w 96"/>
                <a:gd name="T43" fmla="*/ 78 h 88"/>
                <a:gd name="T44" fmla="*/ 67 w 96"/>
                <a:gd name="T45" fmla="*/ 76 h 88"/>
                <a:gd name="T46" fmla="*/ 83 w 96"/>
                <a:gd name="T47" fmla="*/ 75 h 88"/>
                <a:gd name="T48" fmla="*/ 75 w 96"/>
                <a:gd name="T49" fmla="*/ 65 h 88"/>
                <a:gd name="T50" fmla="*/ 81 w 96"/>
                <a:gd name="T51" fmla="*/ 52 h 88"/>
                <a:gd name="T52" fmla="*/ 92 w 96"/>
                <a:gd name="T53" fmla="*/ 44 h 88"/>
                <a:gd name="T54" fmla="*/ 79 w 96"/>
                <a:gd name="T55" fmla="*/ 42 h 88"/>
                <a:gd name="T56" fmla="*/ 76 w 96"/>
                <a:gd name="T57" fmla="*/ 29 h 88"/>
                <a:gd name="T58" fmla="*/ 75 w 96"/>
                <a:gd name="T59" fmla="*/ 13 h 88"/>
                <a:gd name="T60" fmla="*/ 65 w 96"/>
                <a:gd name="T61" fmla="*/ 21 h 88"/>
                <a:gd name="T62" fmla="*/ 52 w 96"/>
                <a:gd name="T63" fmla="*/ 15 h 88"/>
                <a:gd name="T64" fmla="*/ 44 w 96"/>
                <a:gd name="T65" fmla="*/ 4 h 88"/>
                <a:gd name="T66" fmla="*/ 42 w 96"/>
                <a:gd name="T67" fmla="*/ 17 h 88"/>
                <a:gd name="T68" fmla="*/ 29 w 96"/>
                <a:gd name="T69" fmla="*/ 20 h 88"/>
                <a:gd name="T70" fmla="*/ 13 w 96"/>
                <a:gd name="T71" fmla="*/ 21 h 88"/>
                <a:gd name="T72" fmla="*/ 21 w 96"/>
                <a:gd name="T73" fmla="*/ 31 h 88"/>
                <a:gd name="T74" fmla="*/ 15 w 96"/>
                <a:gd name="T75" fmla="*/ 44 h 88"/>
                <a:gd name="T76" fmla="*/ 4 w 96"/>
                <a:gd name="T77" fmla="*/ 52 h 88"/>
                <a:gd name="T78" fmla="*/ 17 w 96"/>
                <a:gd name="T79" fmla="*/ 54 h 88"/>
                <a:gd name="T80" fmla="*/ 20 w 96"/>
                <a:gd name="T81" fmla="*/ 67 h 88"/>
                <a:gd name="T82" fmla="*/ 21 w 96"/>
                <a:gd name="T83" fmla="*/ 83 h 88"/>
                <a:gd name="T84" fmla="*/ 32 w 96"/>
                <a:gd name="T85" fmla="*/ 76 h 88"/>
                <a:gd name="T86" fmla="*/ 23 w 96"/>
                <a:gd name="T8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" h="88">
                  <a:moveTo>
                    <a:pt x="21" y="88"/>
                  </a:moveTo>
                  <a:cubicBezTo>
                    <a:pt x="21" y="88"/>
                    <a:pt x="20" y="88"/>
                    <a:pt x="20" y="88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6"/>
                    <a:pt x="8" y="75"/>
                    <a:pt x="8" y="75"/>
                  </a:cubicBezTo>
                  <a:cubicBezTo>
                    <a:pt x="8" y="74"/>
                    <a:pt x="8" y="74"/>
                    <a:pt x="8" y="73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5" y="63"/>
                    <a:pt x="14" y="59"/>
                    <a:pt x="13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6"/>
                    <a:pt x="0" y="55"/>
                    <a:pt x="0" y="5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1"/>
                    <a:pt x="1" y="40"/>
                    <a:pt x="2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7"/>
                    <a:pt x="15" y="33"/>
                    <a:pt x="17" y="31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1"/>
                  </a:cubicBezTo>
                  <a:cubicBezTo>
                    <a:pt x="8" y="21"/>
                    <a:pt x="8" y="20"/>
                    <a:pt x="8" y="2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2" y="8"/>
                    <a:pt x="23" y="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5"/>
                    <a:pt x="37" y="14"/>
                    <a:pt x="40" y="13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1" y="0"/>
                    <a:pt x="4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14"/>
                    <a:pt x="63" y="15"/>
                    <a:pt x="65" y="1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5" y="8"/>
                    <a:pt x="76" y="8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1"/>
                    <a:pt x="88" y="21"/>
                  </a:cubicBezTo>
                  <a:cubicBezTo>
                    <a:pt x="88" y="22"/>
                    <a:pt x="88" y="22"/>
                    <a:pt x="88" y="23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33"/>
                    <a:pt x="82" y="37"/>
                    <a:pt x="8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41"/>
                    <a:pt x="96" y="42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2" y="59"/>
                    <a:pt x="81" y="63"/>
                    <a:pt x="79" y="65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88" y="74"/>
                    <a:pt x="88" y="76"/>
                    <a:pt x="88" y="7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4" y="88"/>
                    <a:pt x="73" y="8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3" y="76"/>
                    <a:pt x="64" y="76"/>
                  </a:cubicBezTo>
                  <a:cubicBezTo>
                    <a:pt x="65" y="75"/>
                    <a:pt x="66" y="75"/>
                    <a:pt x="67" y="76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6"/>
                    <a:pt x="75" y="65"/>
                    <a:pt x="75" y="65"/>
                  </a:cubicBezTo>
                  <a:cubicBezTo>
                    <a:pt x="77" y="62"/>
                    <a:pt x="79" y="56"/>
                    <a:pt x="79" y="54"/>
                  </a:cubicBezTo>
                  <a:cubicBezTo>
                    <a:pt x="79" y="53"/>
                    <a:pt x="80" y="52"/>
                    <a:pt x="81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0" y="44"/>
                    <a:pt x="79" y="43"/>
                    <a:pt x="79" y="42"/>
                  </a:cubicBezTo>
                  <a:cubicBezTo>
                    <a:pt x="79" y="40"/>
                    <a:pt x="77" y="34"/>
                    <a:pt x="75" y="31"/>
                  </a:cubicBezTo>
                  <a:cubicBezTo>
                    <a:pt x="75" y="31"/>
                    <a:pt x="75" y="30"/>
                    <a:pt x="76" y="29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6" y="21"/>
                    <a:pt x="65" y="21"/>
                    <a:pt x="65" y="21"/>
                  </a:cubicBezTo>
                  <a:cubicBezTo>
                    <a:pt x="62" y="19"/>
                    <a:pt x="57" y="18"/>
                    <a:pt x="54" y="17"/>
                  </a:cubicBezTo>
                  <a:cubicBezTo>
                    <a:pt x="53" y="17"/>
                    <a:pt x="52" y="16"/>
                    <a:pt x="52" y="1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6"/>
                    <a:pt x="43" y="17"/>
                    <a:pt x="42" y="17"/>
                  </a:cubicBezTo>
                  <a:cubicBezTo>
                    <a:pt x="39" y="18"/>
                    <a:pt x="34" y="19"/>
                    <a:pt x="31" y="21"/>
                  </a:cubicBezTo>
                  <a:cubicBezTo>
                    <a:pt x="31" y="21"/>
                    <a:pt x="30" y="21"/>
                    <a:pt x="29" y="20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0"/>
                    <a:pt x="21" y="31"/>
                    <a:pt x="21" y="31"/>
                  </a:cubicBezTo>
                  <a:cubicBezTo>
                    <a:pt x="19" y="34"/>
                    <a:pt x="17" y="40"/>
                    <a:pt x="17" y="42"/>
                  </a:cubicBezTo>
                  <a:cubicBezTo>
                    <a:pt x="17" y="43"/>
                    <a:pt x="16" y="44"/>
                    <a:pt x="15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2"/>
                    <a:pt x="17" y="53"/>
                    <a:pt x="17" y="54"/>
                  </a:cubicBezTo>
                  <a:cubicBezTo>
                    <a:pt x="17" y="56"/>
                    <a:pt x="19" y="62"/>
                    <a:pt x="21" y="65"/>
                  </a:cubicBezTo>
                  <a:cubicBezTo>
                    <a:pt x="21" y="65"/>
                    <a:pt x="21" y="66"/>
                    <a:pt x="20" y="67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0" y="75"/>
                    <a:pt x="31" y="75"/>
                    <a:pt x="32" y="76"/>
                  </a:cubicBezTo>
                  <a:cubicBezTo>
                    <a:pt x="33" y="76"/>
                    <a:pt x="33" y="78"/>
                    <a:pt x="32" y="7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2" y="88"/>
                    <a:pt x="22" y="88"/>
                    <a:pt x="21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64">
              <a:extLst>
                <a:ext uri="{FF2B5EF4-FFF2-40B4-BE49-F238E27FC236}">
                  <a16:creationId xmlns:a16="http://schemas.microsoft.com/office/drawing/2014/main" xmlns="" id="{F4C8AB5A-72EC-449C-9CAB-F71FC8147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3549650"/>
              <a:ext cx="60325" cy="15875"/>
            </a:xfrm>
            <a:custGeom>
              <a:avLst/>
              <a:gdLst>
                <a:gd name="T0" fmla="*/ 14 w 16"/>
                <a:gd name="T1" fmla="*/ 4 h 4"/>
                <a:gd name="T2" fmla="*/ 2 w 16"/>
                <a:gd name="T3" fmla="*/ 4 h 4"/>
                <a:gd name="T4" fmla="*/ 0 w 16"/>
                <a:gd name="T5" fmla="*/ 2 h 4"/>
                <a:gd name="T6" fmla="*/ 2 w 16"/>
                <a:gd name="T7" fmla="*/ 0 h 4"/>
                <a:gd name="T8" fmla="*/ 14 w 16"/>
                <a:gd name="T9" fmla="*/ 0 h 4"/>
                <a:gd name="T10" fmla="*/ 16 w 16"/>
                <a:gd name="T11" fmla="*/ 2 h 4"/>
                <a:gd name="T12" fmla="*/ 14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65">
              <a:extLst>
                <a:ext uri="{FF2B5EF4-FFF2-40B4-BE49-F238E27FC236}">
                  <a16:creationId xmlns:a16="http://schemas.microsoft.com/office/drawing/2014/main" xmlns="" id="{C1457C03-3E53-4358-8DD2-E60085A6C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3579813"/>
              <a:ext cx="60325" cy="30163"/>
            </a:xfrm>
            <a:custGeom>
              <a:avLst/>
              <a:gdLst>
                <a:gd name="T0" fmla="*/ 14 w 16"/>
                <a:gd name="T1" fmla="*/ 0 h 8"/>
                <a:gd name="T2" fmla="*/ 2 w 16"/>
                <a:gd name="T3" fmla="*/ 0 h 8"/>
                <a:gd name="T4" fmla="*/ 0 w 16"/>
                <a:gd name="T5" fmla="*/ 2 h 8"/>
                <a:gd name="T6" fmla="*/ 2 w 16"/>
                <a:gd name="T7" fmla="*/ 4 h 8"/>
                <a:gd name="T8" fmla="*/ 6 w 16"/>
                <a:gd name="T9" fmla="*/ 4 h 8"/>
                <a:gd name="T10" fmla="*/ 6 w 16"/>
                <a:gd name="T11" fmla="*/ 6 h 8"/>
                <a:gd name="T12" fmla="*/ 8 w 16"/>
                <a:gd name="T13" fmla="*/ 8 h 8"/>
                <a:gd name="T14" fmla="*/ 10 w 16"/>
                <a:gd name="T15" fmla="*/ 6 h 8"/>
                <a:gd name="T16" fmla="*/ 10 w 16"/>
                <a:gd name="T17" fmla="*/ 4 h 8"/>
                <a:gd name="T18" fmla="*/ 14 w 16"/>
                <a:gd name="T19" fmla="*/ 4 h 8"/>
                <a:gd name="T20" fmla="*/ 16 w 16"/>
                <a:gd name="T21" fmla="*/ 2 h 8"/>
                <a:gd name="T22" fmla="*/ 14 w 16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8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7" y="8"/>
                    <a:pt x="8" y="8"/>
                  </a:cubicBezTo>
                  <a:cubicBezTo>
                    <a:pt x="9" y="8"/>
                    <a:pt x="10" y="7"/>
                    <a:pt x="10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66">
              <a:extLst>
                <a:ext uri="{FF2B5EF4-FFF2-40B4-BE49-F238E27FC236}">
                  <a16:creationId xmlns:a16="http://schemas.microsoft.com/office/drawing/2014/main" xmlns="" id="{0371AEDD-FAB5-43E5-BFF4-8C56F082D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5738" y="3338513"/>
              <a:ext cx="187325" cy="196850"/>
            </a:xfrm>
            <a:custGeom>
              <a:avLst/>
              <a:gdLst>
                <a:gd name="T0" fmla="*/ 25 w 50"/>
                <a:gd name="T1" fmla="*/ 0 h 52"/>
                <a:gd name="T2" fmla="*/ 0 w 50"/>
                <a:gd name="T3" fmla="*/ 24 h 52"/>
                <a:gd name="T4" fmla="*/ 17 w 50"/>
                <a:gd name="T5" fmla="*/ 47 h 52"/>
                <a:gd name="T6" fmla="*/ 17 w 50"/>
                <a:gd name="T7" fmla="*/ 50 h 52"/>
                <a:gd name="T8" fmla="*/ 19 w 50"/>
                <a:gd name="T9" fmla="*/ 52 h 52"/>
                <a:gd name="T10" fmla="*/ 31 w 50"/>
                <a:gd name="T11" fmla="*/ 52 h 52"/>
                <a:gd name="T12" fmla="*/ 33 w 50"/>
                <a:gd name="T13" fmla="*/ 50 h 52"/>
                <a:gd name="T14" fmla="*/ 33 w 50"/>
                <a:gd name="T15" fmla="*/ 47 h 52"/>
                <a:gd name="T16" fmla="*/ 50 w 50"/>
                <a:gd name="T17" fmla="*/ 24 h 52"/>
                <a:gd name="T18" fmla="*/ 25 w 50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2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4"/>
                    <a:pt x="7" y="43"/>
                    <a:pt x="17" y="47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1"/>
                    <a:pt x="18" y="52"/>
                    <a:pt x="19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2"/>
                    <a:pt x="33" y="51"/>
                    <a:pt x="33" y="50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3" y="43"/>
                    <a:pt x="50" y="34"/>
                    <a:pt x="50" y="24"/>
                  </a:cubicBezTo>
                  <a:cubicBezTo>
                    <a:pt x="50" y="11"/>
                    <a:pt x="39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C9162A3D-15AA-4B5D-AC4A-EB3F8F8B0CD0}"/>
              </a:ext>
            </a:extLst>
          </p:cNvPr>
          <p:cNvSpPr/>
          <p:nvPr/>
        </p:nvSpPr>
        <p:spPr>
          <a:xfrm>
            <a:off x="585355" y="5073797"/>
            <a:ext cx="2563091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Distributed system that handles heavy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chemeClr val="bg1"/>
              </a:solidFill>
              <a:effectLst/>
              <a:latin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Comparatively better solution.</a:t>
            </a:r>
            <a:endParaRPr lang="en-US" sz="16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124E9FEB-7C35-421E-B10E-FA3C355BDF19}"/>
              </a:ext>
            </a:extLst>
          </p:cNvPr>
          <p:cNvSpPr/>
          <p:nvPr/>
        </p:nvSpPr>
        <p:spPr>
          <a:xfrm>
            <a:off x="585355" y="4460368"/>
            <a:ext cx="2563091" cy="401019"/>
          </a:xfrm>
          <a:prstGeom prst="rect">
            <a:avLst/>
          </a:prstGeom>
          <a:solidFill>
            <a:srgbClr val="FFD65A"/>
          </a:solidFill>
          <a:effectLst>
            <a:outerShdw dist="63500" dir="5400000" algn="t" rotWithShape="0">
              <a:srgbClr val="FFC50D"/>
            </a:outerShdw>
          </a:effectLst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Technical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89EC5CA0-2FE0-4747-8EEA-DB6CA9C7F913}"/>
              </a:ext>
            </a:extLst>
          </p:cNvPr>
          <p:cNvSpPr/>
          <p:nvPr/>
        </p:nvSpPr>
        <p:spPr>
          <a:xfrm>
            <a:off x="3412375" y="4460368"/>
            <a:ext cx="2563091" cy="401019"/>
          </a:xfrm>
          <a:prstGeom prst="rect">
            <a:avLst/>
          </a:prstGeom>
          <a:solidFill>
            <a:srgbClr val="6DD57E"/>
          </a:solidFill>
          <a:effectLst>
            <a:outerShdw dist="63500" dir="5400000" algn="t" rotWithShape="0">
              <a:srgbClr val="43C959"/>
            </a:outerShdw>
          </a:effectLst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b="1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Operational 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9F9745F0-783D-455F-8052-2B1A6420A88C}"/>
              </a:ext>
            </a:extLst>
          </p:cNvPr>
          <p:cNvSpPr/>
          <p:nvPr/>
        </p:nvSpPr>
        <p:spPr>
          <a:xfrm>
            <a:off x="6220979" y="5207791"/>
            <a:ext cx="2563091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Availability ensures user </a:t>
            </a:r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satisfaction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cost while adding new features</a:t>
            </a:r>
            <a:endParaRPr lang="en-US" sz="16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66D669A-CE62-41AE-87B6-AE9F40B0CA6B}"/>
              </a:ext>
            </a:extLst>
          </p:cNvPr>
          <p:cNvSpPr/>
          <p:nvPr/>
        </p:nvSpPr>
        <p:spPr>
          <a:xfrm>
            <a:off x="6206375" y="4460368"/>
            <a:ext cx="2563091" cy="401019"/>
          </a:xfrm>
          <a:prstGeom prst="rect">
            <a:avLst/>
          </a:prstGeom>
          <a:solidFill>
            <a:srgbClr val="FFD65A"/>
          </a:solidFill>
          <a:effectLst>
            <a:outerShdw dist="63500" dir="5400000" algn="t" rotWithShape="0">
              <a:srgbClr val="FFC50D"/>
            </a:outerShdw>
          </a:effectLst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Financial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8C756E92-F349-4DCD-A260-E5EDA8810739}"/>
              </a:ext>
            </a:extLst>
          </p:cNvPr>
          <p:cNvSpPr/>
          <p:nvPr/>
        </p:nvSpPr>
        <p:spPr>
          <a:xfrm>
            <a:off x="9063875" y="5073797"/>
            <a:ext cx="2563091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Every university needs a management system which can tolerant peak load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33E1943C-B498-4050-BF53-31271756763B}"/>
              </a:ext>
            </a:extLst>
          </p:cNvPr>
          <p:cNvSpPr/>
          <p:nvPr/>
        </p:nvSpPr>
        <p:spPr>
          <a:xfrm>
            <a:off x="9063875" y="4460368"/>
            <a:ext cx="2563091" cy="401019"/>
          </a:xfrm>
          <a:prstGeom prst="rect">
            <a:avLst/>
          </a:prstGeom>
          <a:solidFill>
            <a:srgbClr val="6DD57E"/>
          </a:solidFill>
          <a:effectLst>
            <a:outerShdw dist="63500" dir="5400000" algn="t" rotWithShape="0">
              <a:srgbClr val="43C959"/>
            </a:outerShdw>
          </a:effectLst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Market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9B3CCEB8-890A-4E1B-BD90-23CE77C50135}"/>
              </a:ext>
            </a:extLst>
          </p:cNvPr>
          <p:cNvSpPr/>
          <p:nvPr/>
        </p:nvSpPr>
        <p:spPr>
          <a:xfrm>
            <a:off x="3442855" y="5613471"/>
            <a:ext cx="256309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Historic" panose="020B0502040204020203" pitchFamily="34" charset="0"/>
                <a:cs typeface="Segoe UI" panose="020B0502040204020203" pitchFamily="34" charset="0"/>
              </a:rPr>
              <a:t>Simple and easy to use</a:t>
            </a:r>
            <a:endParaRPr lang="en-US" sz="16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25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7" grpId="0"/>
      <p:bldP spid="48" grpId="0" animBg="1"/>
      <p:bldP spid="50" grpId="0" animBg="1"/>
      <p:bldP spid="51" grpId="0"/>
      <p:bldP spid="52" grpId="0" animBg="1"/>
      <p:bldP spid="53" grpId="0"/>
      <p:bldP spid="54" grpId="0" animBg="1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FC17161-8424-46FD-B1EF-10D2940D19E0}"/>
              </a:ext>
            </a:extLst>
          </p:cNvPr>
          <p:cNvSpPr txBox="1"/>
          <p:nvPr/>
        </p:nvSpPr>
        <p:spPr>
          <a:xfrm>
            <a:off x="6471166" y="988361"/>
            <a:ext cx="3190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Existing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0A0C654-F5E8-457C-B77B-DB77672CC576}"/>
              </a:ext>
            </a:extLst>
          </p:cNvPr>
          <p:cNvSpPr/>
          <p:nvPr/>
        </p:nvSpPr>
        <p:spPr>
          <a:xfrm>
            <a:off x="0" y="7440"/>
            <a:ext cx="6169794" cy="685056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D6530CE-6C63-47CE-A1B4-2885F52F6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265" y="2796264"/>
            <a:ext cx="5260714" cy="25051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57D7B8-5EEF-4362-BE6D-57FBC49A7580}"/>
              </a:ext>
            </a:extLst>
          </p:cNvPr>
          <p:cNvSpPr txBox="1"/>
          <p:nvPr/>
        </p:nvSpPr>
        <p:spPr>
          <a:xfrm>
            <a:off x="2388424" y="2149932"/>
            <a:ext cx="1258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Usage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FA48027D-6F12-4EC4-B0F6-E02C9CCEA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104" y="2796263"/>
            <a:ext cx="5194434" cy="2603509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rgbClr val="6D6D6D"/>
              </a:solidFill>
              <a:latin typeface="Nunito Sans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C00000"/>
                </a:solidFill>
                <a:latin typeface="Nunito Sans" pitchFamily="2" charset="0"/>
              </a:rPr>
              <a:t>Can be used in any university’s administrative work</a:t>
            </a:r>
          </a:p>
          <a:p>
            <a:pPr marL="0" indent="0">
              <a:buNone/>
            </a:pPr>
            <a:endParaRPr lang="en-US" sz="1600" b="1" dirty="0">
              <a:solidFill>
                <a:srgbClr val="C00000"/>
              </a:solidFill>
              <a:latin typeface="Nunito Sans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C00000"/>
                </a:solidFill>
                <a:latin typeface="Nunito Sans" pitchFamily="2" charset="0"/>
              </a:rPr>
              <a:t>Students, teachers, library and medical center staff can use this software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280</TotalTime>
  <Words>171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Georgia</vt:lpstr>
      <vt:lpstr>Georgia Pro Light</vt:lpstr>
      <vt:lpstr>Noto Sans</vt:lpstr>
      <vt:lpstr>Nunito Sans</vt:lpstr>
      <vt:lpstr>Open Sans</vt:lpstr>
      <vt:lpstr>Segoe UI</vt:lpstr>
      <vt:lpstr>Segoe UI Historic</vt:lpstr>
      <vt:lpstr>Tw Cen MT</vt:lpstr>
      <vt:lpstr>Wingdings</vt:lpstr>
      <vt:lpstr>Droplet</vt:lpstr>
      <vt:lpstr> UMS with Kubernetes &amp; Cassandra</vt:lpstr>
      <vt:lpstr>PowerPoint Presentation</vt:lpstr>
      <vt:lpstr>PowerPoint Presentation</vt:lpstr>
      <vt:lpstr>PowerPoint Presentation</vt:lpstr>
      <vt:lpstr>PowerPoint Presentation</vt:lpstr>
      <vt:lpstr>Architecture(Microservice)</vt:lpstr>
      <vt:lpstr>Frameworks and tools</vt:lpstr>
      <vt:lpstr>Feasibility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DUMS with Kubernetes Cassandra</dc:title>
  <dc:creator>MD.Mahedi</dc:creator>
  <cp:lastModifiedBy>Windows User</cp:lastModifiedBy>
  <cp:revision>6</cp:revision>
  <dcterms:created xsi:type="dcterms:W3CDTF">2022-05-24T18:28:29Z</dcterms:created>
  <dcterms:modified xsi:type="dcterms:W3CDTF">2022-05-29T07:54:22Z</dcterms:modified>
</cp:coreProperties>
</file>