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BF22B-7C19-4B1D-B862-416591F91BF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A31137-3109-4BD1-BC4A-60ED89784CA6}">
      <dgm:prSet/>
      <dgm:spPr/>
      <dgm:t>
        <a:bodyPr/>
        <a:lstStyle/>
        <a:p>
          <a:r>
            <a:rPr lang="en-US"/>
            <a:t>1. Ziel &amp; Motivation</a:t>
          </a:r>
        </a:p>
      </dgm:t>
    </dgm:pt>
    <dgm:pt modelId="{AABB2062-A8E6-4DE1-91D4-FC0FD2F0AA55}" type="parTrans" cxnId="{CB464206-AA13-4803-8743-AC97D5DFE686}">
      <dgm:prSet/>
      <dgm:spPr/>
      <dgm:t>
        <a:bodyPr/>
        <a:lstStyle/>
        <a:p>
          <a:endParaRPr lang="en-US"/>
        </a:p>
      </dgm:t>
    </dgm:pt>
    <dgm:pt modelId="{B03CFE12-58A9-4664-A640-BD00F8CFEA86}" type="sibTrans" cxnId="{CB464206-AA13-4803-8743-AC97D5DFE686}">
      <dgm:prSet/>
      <dgm:spPr/>
      <dgm:t>
        <a:bodyPr/>
        <a:lstStyle/>
        <a:p>
          <a:endParaRPr lang="en-US"/>
        </a:p>
      </dgm:t>
    </dgm:pt>
    <dgm:pt modelId="{2CEE3DAC-F5B9-4336-82B2-746355E53FD9}">
      <dgm:prSet/>
      <dgm:spPr/>
      <dgm:t>
        <a:bodyPr/>
        <a:lstStyle/>
        <a:p>
          <a:r>
            <a:rPr lang="en-US"/>
            <a:t>2. Datenquellen &amp; Projektstruktur</a:t>
          </a:r>
        </a:p>
      </dgm:t>
    </dgm:pt>
    <dgm:pt modelId="{76A0718A-2237-4BA8-BBDB-EAD3930288A9}" type="parTrans" cxnId="{E0996880-7976-4B9C-90DF-0814AA7B3CE7}">
      <dgm:prSet/>
      <dgm:spPr/>
      <dgm:t>
        <a:bodyPr/>
        <a:lstStyle/>
        <a:p>
          <a:endParaRPr lang="en-US"/>
        </a:p>
      </dgm:t>
    </dgm:pt>
    <dgm:pt modelId="{3918F847-840C-4D1D-AB0F-A3D75C64B54F}" type="sibTrans" cxnId="{E0996880-7976-4B9C-90DF-0814AA7B3CE7}">
      <dgm:prSet/>
      <dgm:spPr/>
      <dgm:t>
        <a:bodyPr/>
        <a:lstStyle/>
        <a:p>
          <a:endParaRPr lang="en-US"/>
        </a:p>
      </dgm:t>
    </dgm:pt>
    <dgm:pt modelId="{A81FB3ED-74FA-4C4A-8026-2F579EB6FBFA}">
      <dgm:prSet/>
      <dgm:spPr/>
      <dgm:t>
        <a:bodyPr/>
        <a:lstStyle/>
        <a:p>
          <a:r>
            <a:rPr lang="en-US"/>
            <a:t>3. Web Scraping &amp; Datenimport (Pinar)</a:t>
          </a:r>
        </a:p>
      </dgm:t>
    </dgm:pt>
    <dgm:pt modelId="{8F4030EB-110A-4ED0-AA9F-DB939B649011}" type="parTrans" cxnId="{41C81126-3933-4ECF-B005-3E44BB9388A4}">
      <dgm:prSet/>
      <dgm:spPr/>
      <dgm:t>
        <a:bodyPr/>
        <a:lstStyle/>
        <a:p>
          <a:endParaRPr lang="en-US"/>
        </a:p>
      </dgm:t>
    </dgm:pt>
    <dgm:pt modelId="{F24C3752-ACD4-4B6B-B24E-1AF3D072F858}" type="sibTrans" cxnId="{41C81126-3933-4ECF-B005-3E44BB9388A4}">
      <dgm:prSet/>
      <dgm:spPr/>
      <dgm:t>
        <a:bodyPr/>
        <a:lstStyle/>
        <a:p>
          <a:endParaRPr lang="en-US"/>
        </a:p>
      </dgm:t>
    </dgm:pt>
    <dgm:pt modelId="{150596B5-485C-4739-8E85-A314E44D3AA7}">
      <dgm:prSet/>
      <dgm:spPr/>
      <dgm:t>
        <a:bodyPr/>
        <a:lstStyle/>
        <a:p>
          <a:r>
            <a:rPr lang="en-US"/>
            <a:t>4. Analyse &amp; MapReduce (Ambar)</a:t>
          </a:r>
        </a:p>
      </dgm:t>
    </dgm:pt>
    <dgm:pt modelId="{B16AB80D-6B27-4121-93ED-3D7C55E23153}" type="parTrans" cxnId="{C915E805-F18E-4643-8266-653923D9D9DE}">
      <dgm:prSet/>
      <dgm:spPr/>
      <dgm:t>
        <a:bodyPr/>
        <a:lstStyle/>
        <a:p>
          <a:endParaRPr lang="en-US"/>
        </a:p>
      </dgm:t>
    </dgm:pt>
    <dgm:pt modelId="{49E81C09-4456-4C01-A731-42BC14E7BA01}" type="sibTrans" cxnId="{C915E805-F18E-4643-8266-653923D9D9DE}">
      <dgm:prSet/>
      <dgm:spPr/>
      <dgm:t>
        <a:bodyPr/>
        <a:lstStyle/>
        <a:p>
          <a:endParaRPr lang="en-US"/>
        </a:p>
      </dgm:t>
    </dgm:pt>
    <dgm:pt modelId="{F2F43021-F330-440E-8141-2EE69AE0164C}">
      <dgm:prSet/>
      <dgm:spPr/>
      <dgm:t>
        <a:bodyPr/>
        <a:lstStyle/>
        <a:p>
          <a:r>
            <a:rPr lang="en-US"/>
            <a:t>5. Visualisierung &amp; Präsentation (Julia)</a:t>
          </a:r>
        </a:p>
      </dgm:t>
    </dgm:pt>
    <dgm:pt modelId="{C6435D36-4C24-48F5-B304-1327E513FB19}" type="parTrans" cxnId="{397B9D34-16BB-4009-85B3-49B96445561F}">
      <dgm:prSet/>
      <dgm:spPr/>
      <dgm:t>
        <a:bodyPr/>
        <a:lstStyle/>
        <a:p>
          <a:endParaRPr lang="en-US"/>
        </a:p>
      </dgm:t>
    </dgm:pt>
    <dgm:pt modelId="{B12134B8-CB8A-4CB4-AE2A-C2B72F9D0BC0}" type="sibTrans" cxnId="{397B9D34-16BB-4009-85B3-49B96445561F}">
      <dgm:prSet/>
      <dgm:spPr/>
      <dgm:t>
        <a:bodyPr/>
        <a:lstStyle/>
        <a:p>
          <a:endParaRPr lang="en-US"/>
        </a:p>
      </dgm:t>
    </dgm:pt>
    <dgm:pt modelId="{7C99D524-2B26-4572-896D-E5CF1FD99587}">
      <dgm:prSet/>
      <dgm:spPr/>
      <dgm:t>
        <a:bodyPr/>
        <a:lstStyle/>
        <a:p>
          <a:r>
            <a:rPr lang="en-US"/>
            <a:t>6. Architektur &amp; Infrastruktur</a:t>
          </a:r>
        </a:p>
      </dgm:t>
    </dgm:pt>
    <dgm:pt modelId="{303CBCB5-5456-4715-84E4-12A357698CAD}" type="parTrans" cxnId="{030D238B-96A9-4A4B-B26A-C059D24E7D67}">
      <dgm:prSet/>
      <dgm:spPr/>
      <dgm:t>
        <a:bodyPr/>
        <a:lstStyle/>
        <a:p>
          <a:endParaRPr lang="en-US"/>
        </a:p>
      </dgm:t>
    </dgm:pt>
    <dgm:pt modelId="{B0D80A31-5A54-418F-ABB6-63A1165F8DF8}" type="sibTrans" cxnId="{030D238B-96A9-4A4B-B26A-C059D24E7D67}">
      <dgm:prSet/>
      <dgm:spPr/>
      <dgm:t>
        <a:bodyPr/>
        <a:lstStyle/>
        <a:p>
          <a:endParaRPr lang="en-US"/>
        </a:p>
      </dgm:t>
    </dgm:pt>
    <dgm:pt modelId="{6A129903-27C4-4064-A958-9A98BFC0BC1A}">
      <dgm:prSet/>
      <dgm:spPr/>
      <dgm:t>
        <a:bodyPr/>
        <a:lstStyle/>
        <a:p>
          <a:r>
            <a:rPr lang="en-US"/>
            <a:t>7. Fazit &amp; Learnings</a:t>
          </a:r>
        </a:p>
      </dgm:t>
    </dgm:pt>
    <dgm:pt modelId="{83C38552-0C61-46C5-91BA-415DA52BBC44}" type="parTrans" cxnId="{A22C6257-0C0A-489F-92E1-65B33A1E443F}">
      <dgm:prSet/>
      <dgm:spPr/>
      <dgm:t>
        <a:bodyPr/>
        <a:lstStyle/>
        <a:p>
          <a:endParaRPr lang="en-US"/>
        </a:p>
      </dgm:t>
    </dgm:pt>
    <dgm:pt modelId="{A827EBE1-A77B-43E2-94EA-7E5250855C5E}" type="sibTrans" cxnId="{A22C6257-0C0A-489F-92E1-65B33A1E443F}">
      <dgm:prSet/>
      <dgm:spPr/>
      <dgm:t>
        <a:bodyPr/>
        <a:lstStyle/>
        <a:p>
          <a:endParaRPr lang="en-US"/>
        </a:p>
      </dgm:t>
    </dgm:pt>
    <dgm:pt modelId="{70105919-503C-7248-BA4A-60D86165B675}" type="pres">
      <dgm:prSet presAssocID="{A6ABF22B-7C19-4B1D-B862-416591F91BF2}" presName="linear" presStyleCnt="0">
        <dgm:presLayoutVars>
          <dgm:animLvl val="lvl"/>
          <dgm:resizeHandles val="exact"/>
        </dgm:presLayoutVars>
      </dgm:prSet>
      <dgm:spPr/>
    </dgm:pt>
    <dgm:pt modelId="{CBD7EDD4-B93B-E145-AD6D-0B1C4E8B7528}" type="pres">
      <dgm:prSet presAssocID="{B0A31137-3109-4BD1-BC4A-60ED89784C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CC7EC06-F923-D24F-8F4E-32A994A27905}" type="pres">
      <dgm:prSet presAssocID="{B03CFE12-58A9-4664-A640-BD00F8CFEA86}" presName="spacer" presStyleCnt="0"/>
      <dgm:spPr/>
    </dgm:pt>
    <dgm:pt modelId="{3EB4088C-74E2-A240-BC83-34FC7F688F5D}" type="pres">
      <dgm:prSet presAssocID="{2CEE3DAC-F5B9-4336-82B2-746355E53FD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D08E2C7-4B80-C948-8F12-ECA815267F59}" type="pres">
      <dgm:prSet presAssocID="{3918F847-840C-4D1D-AB0F-A3D75C64B54F}" presName="spacer" presStyleCnt="0"/>
      <dgm:spPr/>
    </dgm:pt>
    <dgm:pt modelId="{FB74A0F0-0A44-634F-9312-C113258D2615}" type="pres">
      <dgm:prSet presAssocID="{A81FB3ED-74FA-4C4A-8026-2F579EB6FBF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877E5CE-AB1C-5F49-82A4-59581AF8FE61}" type="pres">
      <dgm:prSet presAssocID="{F24C3752-ACD4-4B6B-B24E-1AF3D072F858}" presName="spacer" presStyleCnt="0"/>
      <dgm:spPr/>
    </dgm:pt>
    <dgm:pt modelId="{F4AF9EAA-CC5A-4149-AA14-E188A1E5A019}" type="pres">
      <dgm:prSet presAssocID="{150596B5-485C-4739-8E85-A314E44D3AA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C7D499-A588-774A-A059-DF321B5740B5}" type="pres">
      <dgm:prSet presAssocID="{49E81C09-4456-4C01-A731-42BC14E7BA01}" presName="spacer" presStyleCnt="0"/>
      <dgm:spPr/>
    </dgm:pt>
    <dgm:pt modelId="{5D5E07B5-2BF0-FD41-96BA-854506116407}" type="pres">
      <dgm:prSet presAssocID="{F2F43021-F330-440E-8141-2EE69AE0164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F2131DE-F026-D941-826D-DA7A31608FEE}" type="pres">
      <dgm:prSet presAssocID="{B12134B8-CB8A-4CB4-AE2A-C2B72F9D0BC0}" presName="spacer" presStyleCnt="0"/>
      <dgm:spPr/>
    </dgm:pt>
    <dgm:pt modelId="{563CF581-7BCB-E94E-88F3-A90F5ED25BC9}" type="pres">
      <dgm:prSet presAssocID="{7C99D524-2B26-4572-896D-E5CF1FD9958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0BCC400-05A5-274B-A36C-BD846E5FD220}" type="pres">
      <dgm:prSet presAssocID="{B0D80A31-5A54-418F-ABB6-63A1165F8DF8}" presName="spacer" presStyleCnt="0"/>
      <dgm:spPr/>
    </dgm:pt>
    <dgm:pt modelId="{166FF54E-26B4-2C4A-A8F2-D315C2AA74C7}" type="pres">
      <dgm:prSet presAssocID="{6A129903-27C4-4064-A958-9A98BFC0BC1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915E805-F18E-4643-8266-653923D9D9DE}" srcId="{A6ABF22B-7C19-4B1D-B862-416591F91BF2}" destId="{150596B5-485C-4739-8E85-A314E44D3AA7}" srcOrd="3" destOrd="0" parTransId="{B16AB80D-6B27-4121-93ED-3D7C55E23153}" sibTransId="{49E81C09-4456-4C01-A731-42BC14E7BA01}"/>
    <dgm:cxn modelId="{CB464206-AA13-4803-8743-AC97D5DFE686}" srcId="{A6ABF22B-7C19-4B1D-B862-416591F91BF2}" destId="{B0A31137-3109-4BD1-BC4A-60ED89784CA6}" srcOrd="0" destOrd="0" parTransId="{AABB2062-A8E6-4DE1-91D4-FC0FD2F0AA55}" sibTransId="{B03CFE12-58A9-4664-A640-BD00F8CFEA86}"/>
    <dgm:cxn modelId="{1178FB08-4112-4A4A-AFAC-FB38C8A6BDFE}" type="presOf" srcId="{B0A31137-3109-4BD1-BC4A-60ED89784CA6}" destId="{CBD7EDD4-B93B-E145-AD6D-0B1C4E8B7528}" srcOrd="0" destOrd="0" presId="urn:microsoft.com/office/officeart/2005/8/layout/vList2"/>
    <dgm:cxn modelId="{41C81126-3933-4ECF-B005-3E44BB9388A4}" srcId="{A6ABF22B-7C19-4B1D-B862-416591F91BF2}" destId="{A81FB3ED-74FA-4C4A-8026-2F579EB6FBFA}" srcOrd="2" destOrd="0" parTransId="{8F4030EB-110A-4ED0-AA9F-DB939B649011}" sibTransId="{F24C3752-ACD4-4B6B-B24E-1AF3D072F858}"/>
    <dgm:cxn modelId="{4DD8A42E-E936-4C4F-A5E3-909804734560}" type="presOf" srcId="{F2F43021-F330-440E-8141-2EE69AE0164C}" destId="{5D5E07B5-2BF0-FD41-96BA-854506116407}" srcOrd="0" destOrd="0" presId="urn:microsoft.com/office/officeart/2005/8/layout/vList2"/>
    <dgm:cxn modelId="{397B9D34-16BB-4009-85B3-49B96445561F}" srcId="{A6ABF22B-7C19-4B1D-B862-416591F91BF2}" destId="{F2F43021-F330-440E-8141-2EE69AE0164C}" srcOrd="4" destOrd="0" parTransId="{C6435D36-4C24-48F5-B304-1327E513FB19}" sibTransId="{B12134B8-CB8A-4CB4-AE2A-C2B72F9D0BC0}"/>
    <dgm:cxn modelId="{7A25E835-5557-FB49-9D96-420C6B3C38A5}" type="presOf" srcId="{2CEE3DAC-F5B9-4336-82B2-746355E53FD9}" destId="{3EB4088C-74E2-A240-BC83-34FC7F688F5D}" srcOrd="0" destOrd="0" presId="urn:microsoft.com/office/officeart/2005/8/layout/vList2"/>
    <dgm:cxn modelId="{63E6D247-B56C-F347-BA44-A0EA06E19233}" type="presOf" srcId="{A6ABF22B-7C19-4B1D-B862-416591F91BF2}" destId="{70105919-503C-7248-BA4A-60D86165B675}" srcOrd="0" destOrd="0" presId="urn:microsoft.com/office/officeart/2005/8/layout/vList2"/>
    <dgm:cxn modelId="{A22C6257-0C0A-489F-92E1-65B33A1E443F}" srcId="{A6ABF22B-7C19-4B1D-B862-416591F91BF2}" destId="{6A129903-27C4-4064-A958-9A98BFC0BC1A}" srcOrd="6" destOrd="0" parTransId="{83C38552-0C61-46C5-91BA-415DA52BBC44}" sibTransId="{A827EBE1-A77B-43E2-94EA-7E5250855C5E}"/>
    <dgm:cxn modelId="{81AE905C-468E-214F-A9F1-4AF3B0864C98}" type="presOf" srcId="{6A129903-27C4-4064-A958-9A98BFC0BC1A}" destId="{166FF54E-26B4-2C4A-A8F2-D315C2AA74C7}" srcOrd="0" destOrd="0" presId="urn:microsoft.com/office/officeart/2005/8/layout/vList2"/>
    <dgm:cxn modelId="{E0996880-7976-4B9C-90DF-0814AA7B3CE7}" srcId="{A6ABF22B-7C19-4B1D-B862-416591F91BF2}" destId="{2CEE3DAC-F5B9-4336-82B2-746355E53FD9}" srcOrd="1" destOrd="0" parTransId="{76A0718A-2237-4BA8-BBDB-EAD3930288A9}" sibTransId="{3918F847-840C-4D1D-AB0F-A3D75C64B54F}"/>
    <dgm:cxn modelId="{030D238B-96A9-4A4B-B26A-C059D24E7D67}" srcId="{A6ABF22B-7C19-4B1D-B862-416591F91BF2}" destId="{7C99D524-2B26-4572-896D-E5CF1FD99587}" srcOrd="5" destOrd="0" parTransId="{303CBCB5-5456-4715-84E4-12A357698CAD}" sibTransId="{B0D80A31-5A54-418F-ABB6-63A1165F8DF8}"/>
    <dgm:cxn modelId="{F08E7DC2-B125-3041-A55D-4B78DD6E7822}" type="presOf" srcId="{A81FB3ED-74FA-4C4A-8026-2F579EB6FBFA}" destId="{FB74A0F0-0A44-634F-9312-C113258D2615}" srcOrd="0" destOrd="0" presId="urn:microsoft.com/office/officeart/2005/8/layout/vList2"/>
    <dgm:cxn modelId="{E188F5C2-7F66-F74E-8FC2-7AE10C4E51F7}" type="presOf" srcId="{150596B5-485C-4739-8E85-A314E44D3AA7}" destId="{F4AF9EAA-CC5A-4149-AA14-E188A1E5A019}" srcOrd="0" destOrd="0" presId="urn:microsoft.com/office/officeart/2005/8/layout/vList2"/>
    <dgm:cxn modelId="{E1A7F7E3-1A5D-684D-AB1D-DA8874BC32EB}" type="presOf" srcId="{7C99D524-2B26-4572-896D-E5CF1FD99587}" destId="{563CF581-7BCB-E94E-88F3-A90F5ED25BC9}" srcOrd="0" destOrd="0" presId="urn:microsoft.com/office/officeart/2005/8/layout/vList2"/>
    <dgm:cxn modelId="{FB7B02BE-6094-7E4B-836C-4026C09CA359}" type="presParOf" srcId="{70105919-503C-7248-BA4A-60D86165B675}" destId="{CBD7EDD4-B93B-E145-AD6D-0B1C4E8B7528}" srcOrd="0" destOrd="0" presId="urn:microsoft.com/office/officeart/2005/8/layout/vList2"/>
    <dgm:cxn modelId="{47DFA865-7732-6644-BCB2-34FD277B22F5}" type="presParOf" srcId="{70105919-503C-7248-BA4A-60D86165B675}" destId="{9CC7EC06-F923-D24F-8F4E-32A994A27905}" srcOrd="1" destOrd="0" presId="urn:microsoft.com/office/officeart/2005/8/layout/vList2"/>
    <dgm:cxn modelId="{FA970512-D958-6847-851B-1BFE2F2B6AB6}" type="presParOf" srcId="{70105919-503C-7248-BA4A-60D86165B675}" destId="{3EB4088C-74E2-A240-BC83-34FC7F688F5D}" srcOrd="2" destOrd="0" presId="urn:microsoft.com/office/officeart/2005/8/layout/vList2"/>
    <dgm:cxn modelId="{262D22ED-0DD2-704A-8722-E4C3A7A63C20}" type="presParOf" srcId="{70105919-503C-7248-BA4A-60D86165B675}" destId="{DD08E2C7-4B80-C948-8F12-ECA815267F59}" srcOrd="3" destOrd="0" presId="urn:microsoft.com/office/officeart/2005/8/layout/vList2"/>
    <dgm:cxn modelId="{48308AE0-ECDA-9742-947C-50B6AB31CE22}" type="presParOf" srcId="{70105919-503C-7248-BA4A-60D86165B675}" destId="{FB74A0F0-0A44-634F-9312-C113258D2615}" srcOrd="4" destOrd="0" presId="urn:microsoft.com/office/officeart/2005/8/layout/vList2"/>
    <dgm:cxn modelId="{F9EDEB96-7FEC-184E-9E00-CAE7BFB0E189}" type="presParOf" srcId="{70105919-503C-7248-BA4A-60D86165B675}" destId="{4877E5CE-AB1C-5F49-82A4-59581AF8FE61}" srcOrd="5" destOrd="0" presId="urn:microsoft.com/office/officeart/2005/8/layout/vList2"/>
    <dgm:cxn modelId="{2F1CC3FF-C482-9D4D-AB21-73C469273662}" type="presParOf" srcId="{70105919-503C-7248-BA4A-60D86165B675}" destId="{F4AF9EAA-CC5A-4149-AA14-E188A1E5A019}" srcOrd="6" destOrd="0" presId="urn:microsoft.com/office/officeart/2005/8/layout/vList2"/>
    <dgm:cxn modelId="{01C618A0-7E62-7342-BC72-940D6FCB829D}" type="presParOf" srcId="{70105919-503C-7248-BA4A-60D86165B675}" destId="{7BC7D499-A588-774A-A059-DF321B5740B5}" srcOrd="7" destOrd="0" presId="urn:microsoft.com/office/officeart/2005/8/layout/vList2"/>
    <dgm:cxn modelId="{57A415A0-8CC7-5F43-83AD-E14E032D991D}" type="presParOf" srcId="{70105919-503C-7248-BA4A-60D86165B675}" destId="{5D5E07B5-2BF0-FD41-96BA-854506116407}" srcOrd="8" destOrd="0" presId="urn:microsoft.com/office/officeart/2005/8/layout/vList2"/>
    <dgm:cxn modelId="{DA1CC0DE-00B3-2D4C-BEB6-E88FF73529AE}" type="presParOf" srcId="{70105919-503C-7248-BA4A-60D86165B675}" destId="{2F2131DE-F026-D941-826D-DA7A31608FEE}" srcOrd="9" destOrd="0" presId="urn:microsoft.com/office/officeart/2005/8/layout/vList2"/>
    <dgm:cxn modelId="{D2883827-53CF-7449-B743-0956536C48BD}" type="presParOf" srcId="{70105919-503C-7248-BA4A-60D86165B675}" destId="{563CF581-7BCB-E94E-88F3-A90F5ED25BC9}" srcOrd="10" destOrd="0" presId="urn:microsoft.com/office/officeart/2005/8/layout/vList2"/>
    <dgm:cxn modelId="{EDA630C0-F81D-444C-97A3-5677986C5B62}" type="presParOf" srcId="{70105919-503C-7248-BA4A-60D86165B675}" destId="{20BCC400-05A5-274B-A36C-BD846E5FD220}" srcOrd="11" destOrd="0" presId="urn:microsoft.com/office/officeart/2005/8/layout/vList2"/>
    <dgm:cxn modelId="{8ED211D8-9EBC-E54E-85B0-B79708836641}" type="presParOf" srcId="{70105919-503C-7248-BA4A-60D86165B675}" destId="{166FF54E-26B4-2C4A-A8F2-D315C2AA74C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E4F03-5717-4570-991F-C2861470E3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9DA620D-737C-4E6C-B70A-038A812E9FD2}">
      <dgm:prSet/>
      <dgm:spPr/>
      <dgm:t>
        <a:bodyPr/>
        <a:lstStyle/>
        <a:p>
          <a:pPr>
            <a:defRPr cap="all"/>
          </a:pPr>
          <a:r>
            <a:rPr lang="en-US"/>
            <a:t>Transparente Preisvergleiche für Konsument:innen</a:t>
          </a:r>
        </a:p>
      </dgm:t>
    </dgm:pt>
    <dgm:pt modelId="{6A0E751F-AC1D-44FE-9154-814ABAB51FCC}" type="parTrans" cxnId="{035D3C8B-A777-41DF-AEAC-3AAAEE864C34}">
      <dgm:prSet/>
      <dgm:spPr/>
      <dgm:t>
        <a:bodyPr/>
        <a:lstStyle/>
        <a:p>
          <a:endParaRPr lang="en-US"/>
        </a:p>
      </dgm:t>
    </dgm:pt>
    <dgm:pt modelId="{4CD73457-6777-47B5-AD20-D1ECFA663157}" type="sibTrans" cxnId="{035D3C8B-A777-41DF-AEAC-3AAAEE864C34}">
      <dgm:prSet/>
      <dgm:spPr/>
      <dgm:t>
        <a:bodyPr/>
        <a:lstStyle/>
        <a:p>
          <a:endParaRPr lang="en-US"/>
        </a:p>
      </dgm:t>
    </dgm:pt>
    <dgm:pt modelId="{E86D16D1-1241-491B-92CC-876EAC80B2A4}">
      <dgm:prSet/>
      <dgm:spPr/>
      <dgm:t>
        <a:bodyPr/>
        <a:lstStyle/>
        <a:p>
          <a:pPr>
            <a:defRPr cap="all"/>
          </a:pPr>
          <a:r>
            <a:rPr lang="en-US"/>
            <a:t>Datengetriebene Entscheidungshilfe beim Einkauf</a:t>
          </a:r>
        </a:p>
      </dgm:t>
    </dgm:pt>
    <dgm:pt modelId="{F411D032-94CE-4F00-8EA2-278E14DCADC4}" type="parTrans" cxnId="{F2B06FCF-A95F-46BD-9F46-461665AA8E25}">
      <dgm:prSet/>
      <dgm:spPr/>
      <dgm:t>
        <a:bodyPr/>
        <a:lstStyle/>
        <a:p>
          <a:endParaRPr lang="en-US"/>
        </a:p>
      </dgm:t>
    </dgm:pt>
    <dgm:pt modelId="{E35FC657-5095-465A-A0E1-FF930EAF65FD}" type="sibTrans" cxnId="{F2B06FCF-A95F-46BD-9F46-461665AA8E25}">
      <dgm:prSet/>
      <dgm:spPr/>
      <dgm:t>
        <a:bodyPr/>
        <a:lstStyle/>
        <a:p>
          <a:endParaRPr lang="en-US"/>
        </a:p>
      </dgm:t>
    </dgm:pt>
    <dgm:pt modelId="{AAED3942-3FB8-4794-9C0C-63B4612ADB47}">
      <dgm:prSet/>
      <dgm:spPr/>
      <dgm:t>
        <a:bodyPr/>
        <a:lstStyle/>
        <a:p>
          <a:pPr>
            <a:defRPr cap="all"/>
          </a:pPr>
          <a:r>
            <a:rPr lang="en-US"/>
            <a:t>Einsatz von Big Data Technologien: Scraping, Speicherung, Analyse, Visualisierung</a:t>
          </a:r>
        </a:p>
      </dgm:t>
    </dgm:pt>
    <dgm:pt modelId="{EB9BA1E8-F4F9-42E9-9657-6D15BD827798}" type="parTrans" cxnId="{A4E00ACC-FCF5-40D4-9EE3-0E1BBF269793}">
      <dgm:prSet/>
      <dgm:spPr/>
      <dgm:t>
        <a:bodyPr/>
        <a:lstStyle/>
        <a:p>
          <a:endParaRPr lang="en-US"/>
        </a:p>
      </dgm:t>
    </dgm:pt>
    <dgm:pt modelId="{C0658E06-806C-45FE-B0A2-CDC106DA07F5}" type="sibTrans" cxnId="{A4E00ACC-FCF5-40D4-9EE3-0E1BBF269793}">
      <dgm:prSet/>
      <dgm:spPr/>
      <dgm:t>
        <a:bodyPr/>
        <a:lstStyle/>
        <a:p>
          <a:endParaRPr lang="en-US"/>
        </a:p>
      </dgm:t>
    </dgm:pt>
    <dgm:pt modelId="{57235F64-82C2-451B-AF4C-45CC9B4EE794}" type="pres">
      <dgm:prSet presAssocID="{5D6E4F03-5717-4570-991F-C2861470E3FB}" presName="root" presStyleCnt="0">
        <dgm:presLayoutVars>
          <dgm:dir/>
          <dgm:resizeHandles val="exact"/>
        </dgm:presLayoutVars>
      </dgm:prSet>
      <dgm:spPr/>
    </dgm:pt>
    <dgm:pt modelId="{68A7B101-BE17-4828-B9F3-BA25D754C818}" type="pres">
      <dgm:prSet presAssocID="{C9DA620D-737C-4E6C-B70A-038A812E9FD2}" presName="compNode" presStyleCnt="0"/>
      <dgm:spPr/>
    </dgm:pt>
    <dgm:pt modelId="{1E3CDC27-4B5E-4D01-B769-0403079B3999}" type="pres">
      <dgm:prSet presAssocID="{C9DA620D-737C-4E6C-B70A-038A812E9FD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1E37521-4E7A-4089-A8A9-C956D7818031}" type="pres">
      <dgm:prSet presAssocID="{C9DA620D-737C-4E6C-B70A-038A812E9F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nglas"/>
        </a:ext>
      </dgm:extLst>
    </dgm:pt>
    <dgm:pt modelId="{2E472163-8840-45AF-8182-A98BB2190416}" type="pres">
      <dgm:prSet presAssocID="{C9DA620D-737C-4E6C-B70A-038A812E9FD2}" presName="spaceRect" presStyleCnt="0"/>
      <dgm:spPr/>
    </dgm:pt>
    <dgm:pt modelId="{626B6A88-0D04-4AA4-AFE1-1EB8E63F6654}" type="pres">
      <dgm:prSet presAssocID="{C9DA620D-737C-4E6C-B70A-038A812E9FD2}" presName="textRect" presStyleLbl="revTx" presStyleIdx="0" presStyleCnt="3">
        <dgm:presLayoutVars>
          <dgm:chMax val="1"/>
          <dgm:chPref val="1"/>
        </dgm:presLayoutVars>
      </dgm:prSet>
      <dgm:spPr/>
    </dgm:pt>
    <dgm:pt modelId="{539DAA17-39BF-47F8-8025-45412CA881D0}" type="pres">
      <dgm:prSet presAssocID="{4CD73457-6777-47B5-AD20-D1ECFA663157}" presName="sibTrans" presStyleCnt="0"/>
      <dgm:spPr/>
    </dgm:pt>
    <dgm:pt modelId="{1DCDAF51-2A2B-4648-8213-752B28B77A0B}" type="pres">
      <dgm:prSet presAssocID="{E86D16D1-1241-491B-92CC-876EAC80B2A4}" presName="compNode" presStyleCnt="0"/>
      <dgm:spPr/>
    </dgm:pt>
    <dgm:pt modelId="{A3BD8F4F-4DE6-42D1-828C-47BD5F7AF87A}" type="pres">
      <dgm:prSet presAssocID="{E86D16D1-1241-491B-92CC-876EAC80B2A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1E8BBE-D02E-4A76-B812-A877DD3D5A21}" type="pres">
      <dgm:prSet presAssocID="{E86D16D1-1241-491B-92CC-876EAC80B2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C23EDD1-42A2-40F1-9036-D64DC3BE11CB}" type="pres">
      <dgm:prSet presAssocID="{E86D16D1-1241-491B-92CC-876EAC80B2A4}" presName="spaceRect" presStyleCnt="0"/>
      <dgm:spPr/>
    </dgm:pt>
    <dgm:pt modelId="{12AB7C69-BC05-4D4C-AFFE-843402BBC3D1}" type="pres">
      <dgm:prSet presAssocID="{E86D16D1-1241-491B-92CC-876EAC80B2A4}" presName="textRect" presStyleLbl="revTx" presStyleIdx="1" presStyleCnt="3">
        <dgm:presLayoutVars>
          <dgm:chMax val="1"/>
          <dgm:chPref val="1"/>
        </dgm:presLayoutVars>
      </dgm:prSet>
      <dgm:spPr/>
    </dgm:pt>
    <dgm:pt modelId="{44EC38E6-2BC1-435D-A2AD-3A8E1EBD7A0D}" type="pres">
      <dgm:prSet presAssocID="{E35FC657-5095-465A-A0E1-FF930EAF65FD}" presName="sibTrans" presStyleCnt="0"/>
      <dgm:spPr/>
    </dgm:pt>
    <dgm:pt modelId="{8ABCECE8-2A31-4970-9F5E-A693D67014D2}" type="pres">
      <dgm:prSet presAssocID="{AAED3942-3FB8-4794-9C0C-63B4612ADB47}" presName="compNode" presStyleCnt="0"/>
      <dgm:spPr/>
    </dgm:pt>
    <dgm:pt modelId="{951CD895-BA6E-410A-A909-8B0BD29EB89F}" type="pres">
      <dgm:prSet presAssocID="{AAED3942-3FB8-4794-9C0C-63B4612ADB4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37E318-0776-459E-A72F-6DBC678D23E3}" type="pres">
      <dgm:prSet presAssocID="{AAED3942-3FB8-4794-9C0C-63B4612AD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2CE45160-7C21-460F-945E-54E4E463E45A}" type="pres">
      <dgm:prSet presAssocID="{AAED3942-3FB8-4794-9C0C-63B4612ADB47}" presName="spaceRect" presStyleCnt="0"/>
      <dgm:spPr/>
    </dgm:pt>
    <dgm:pt modelId="{6D6F5D52-1825-4832-8A92-806D5C56C3E7}" type="pres">
      <dgm:prSet presAssocID="{AAED3942-3FB8-4794-9C0C-63B4612ADB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89AD76-9C13-418C-9707-E9D246D0CC46}" type="presOf" srcId="{AAED3942-3FB8-4794-9C0C-63B4612ADB47}" destId="{6D6F5D52-1825-4832-8A92-806D5C56C3E7}" srcOrd="0" destOrd="0" presId="urn:microsoft.com/office/officeart/2018/5/layout/IconLeafLabelList"/>
    <dgm:cxn modelId="{035D3C8B-A777-41DF-AEAC-3AAAEE864C34}" srcId="{5D6E4F03-5717-4570-991F-C2861470E3FB}" destId="{C9DA620D-737C-4E6C-B70A-038A812E9FD2}" srcOrd="0" destOrd="0" parTransId="{6A0E751F-AC1D-44FE-9154-814ABAB51FCC}" sibTransId="{4CD73457-6777-47B5-AD20-D1ECFA663157}"/>
    <dgm:cxn modelId="{F83CE0AA-0434-4D63-9A01-141051871913}" type="presOf" srcId="{C9DA620D-737C-4E6C-B70A-038A812E9FD2}" destId="{626B6A88-0D04-4AA4-AFE1-1EB8E63F6654}" srcOrd="0" destOrd="0" presId="urn:microsoft.com/office/officeart/2018/5/layout/IconLeafLabelList"/>
    <dgm:cxn modelId="{A4E00ACC-FCF5-40D4-9EE3-0E1BBF269793}" srcId="{5D6E4F03-5717-4570-991F-C2861470E3FB}" destId="{AAED3942-3FB8-4794-9C0C-63B4612ADB47}" srcOrd="2" destOrd="0" parTransId="{EB9BA1E8-F4F9-42E9-9657-6D15BD827798}" sibTransId="{C0658E06-806C-45FE-B0A2-CDC106DA07F5}"/>
    <dgm:cxn modelId="{F2B06FCF-A95F-46BD-9F46-461665AA8E25}" srcId="{5D6E4F03-5717-4570-991F-C2861470E3FB}" destId="{E86D16D1-1241-491B-92CC-876EAC80B2A4}" srcOrd="1" destOrd="0" parTransId="{F411D032-94CE-4F00-8EA2-278E14DCADC4}" sibTransId="{E35FC657-5095-465A-A0E1-FF930EAF65FD}"/>
    <dgm:cxn modelId="{0EAA4AE4-35D7-4983-970B-527B7BB8FBB7}" type="presOf" srcId="{E86D16D1-1241-491B-92CC-876EAC80B2A4}" destId="{12AB7C69-BC05-4D4C-AFFE-843402BBC3D1}" srcOrd="0" destOrd="0" presId="urn:microsoft.com/office/officeart/2018/5/layout/IconLeafLabelList"/>
    <dgm:cxn modelId="{C7980DF1-7DD0-4141-96D0-23CC113716B7}" type="presOf" srcId="{5D6E4F03-5717-4570-991F-C2861470E3FB}" destId="{57235F64-82C2-451B-AF4C-45CC9B4EE794}" srcOrd="0" destOrd="0" presId="urn:microsoft.com/office/officeart/2018/5/layout/IconLeafLabelList"/>
    <dgm:cxn modelId="{8E775AF1-F9AF-4F4B-B4FC-D70AE169637F}" type="presParOf" srcId="{57235F64-82C2-451B-AF4C-45CC9B4EE794}" destId="{68A7B101-BE17-4828-B9F3-BA25D754C818}" srcOrd="0" destOrd="0" presId="urn:microsoft.com/office/officeart/2018/5/layout/IconLeafLabelList"/>
    <dgm:cxn modelId="{39547F12-0BFB-466D-83ED-6E75FA93952F}" type="presParOf" srcId="{68A7B101-BE17-4828-B9F3-BA25D754C818}" destId="{1E3CDC27-4B5E-4D01-B769-0403079B3999}" srcOrd="0" destOrd="0" presId="urn:microsoft.com/office/officeart/2018/5/layout/IconLeafLabelList"/>
    <dgm:cxn modelId="{E02F7877-8C16-485A-82F0-59BFE4865E20}" type="presParOf" srcId="{68A7B101-BE17-4828-B9F3-BA25D754C818}" destId="{F1E37521-4E7A-4089-A8A9-C956D7818031}" srcOrd="1" destOrd="0" presId="urn:microsoft.com/office/officeart/2018/5/layout/IconLeafLabelList"/>
    <dgm:cxn modelId="{8FF21674-7970-4864-A330-7999E5AC5CF9}" type="presParOf" srcId="{68A7B101-BE17-4828-B9F3-BA25D754C818}" destId="{2E472163-8840-45AF-8182-A98BB2190416}" srcOrd="2" destOrd="0" presId="urn:microsoft.com/office/officeart/2018/5/layout/IconLeafLabelList"/>
    <dgm:cxn modelId="{3CE412C4-891B-435D-9658-4B939F05083D}" type="presParOf" srcId="{68A7B101-BE17-4828-B9F3-BA25D754C818}" destId="{626B6A88-0D04-4AA4-AFE1-1EB8E63F6654}" srcOrd="3" destOrd="0" presId="urn:microsoft.com/office/officeart/2018/5/layout/IconLeafLabelList"/>
    <dgm:cxn modelId="{A4FD93E6-CFEE-4D4B-AAA1-A2E1C5713687}" type="presParOf" srcId="{57235F64-82C2-451B-AF4C-45CC9B4EE794}" destId="{539DAA17-39BF-47F8-8025-45412CA881D0}" srcOrd="1" destOrd="0" presId="urn:microsoft.com/office/officeart/2018/5/layout/IconLeafLabelList"/>
    <dgm:cxn modelId="{BAA8F38E-8832-482B-ACA5-94256EAF2D68}" type="presParOf" srcId="{57235F64-82C2-451B-AF4C-45CC9B4EE794}" destId="{1DCDAF51-2A2B-4648-8213-752B28B77A0B}" srcOrd="2" destOrd="0" presId="urn:microsoft.com/office/officeart/2018/5/layout/IconLeafLabelList"/>
    <dgm:cxn modelId="{E163D627-6C07-4229-A813-A289762E654E}" type="presParOf" srcId="{1DCDAF51-2A2B-4648-8213-752B28B77A0B}" destId="{A3BD8F4F-4DE6-42D1-828C-47BD5F7AF87A}" srcOrd="0" destOrd="0" presId="urn:microsoft.com/office/officeart/2018/5/layout/IconLeafLabelList"/>
    <dgm:cxn modelId="{A7B5C021-714F-41D7-B1E1-5A4C052948D3}" type="presParOf" srcId="{1DCDAF51-2A2B-4648-8213-752B28B77A0B}" destId="{1E1E8BBE-D02E-4A76-B812-A877DD3D5A21}" srcOrd="1" destOrd="0" presId="urn:microsoft.com/office/officeart/2018/5/layout/IconLeafLabelList"/>
    <dgm:cxn modelId="{9D9A40BB-B32D-4CC9-94E5-E3D7FE4F1AA0}" type="presParOf" srcId="{1DCDAF51-2A2B-4648-8213-752B28B77A0B}" destId="{BC23EDD1-42A2-40F1-9036-D64DC3BE11CB}" srcOrd="2" destOrd="0" presId="urn:microsoft.com/office/officeart/2018/5/layout/IconLeafLabelList"/>
    <dgm:cxn modelId="{0E977504-88C9-413A-873A-7BDB4EEB28A8}" type="presParOf" srcId="{1DCDAF51-2A2B-4648-8213-752B28B77A0B}" destId="{12AB7C69-BC05-4D4C-AFFE-843402BBC3D1}" srcOrd="3" destOrd="0" presId="urn:microsoft.com/office/officeart/2018/5/layout/IconLeafLabelList"/>
    <dgm:cxn modelId="{750C4830-27EC-4838-A158-3DA889F950C4}" type="presParOf" srcId="{57235F64-82C2-451B-AF4C-45CC9B4EE794}" destId="{44EC38E6-2BC1-435D-A2AD-3A8E1EBD7A0D}" srcOrd="3" destOrd="0" presId="urn:microsoft.com/office/officeart/2018/5/layout/IconLeafLabelList"/>
    <dgm:cxn modelId="{F4A635FF-451A-4BB3-B683-633D82A1FF14}" type="presParOf" srcId="{57235F64-82C2-451B-AF4C-45CC9B4EE794}" destId="{8ABCECE8-2A31-4970-9F5E-A693D67014D2}" srcOrd="4" destOrd="0" presId="urn:microsoft.com/office/officeart/2018/5/layout/IconLeafLabelList"/>
    <dgm:cxn modelId="{029D47C8-B591-4482-8079-E11D59C9A474}" type="presParOf" srcId="{8ABCECE8-2A31-4970-9F5E-A693D67014D2}" destId="{951CD895-BA6E-410A-A909-8B0BD29EB89F}" srcOrd="0" destOrd="0" presId="urn:microsoft.com/office/officeart/2018/5/layout/IconLeafLabelList"/>
    <dgm:cxn modelId="{2FA619B5-2E16-4BCA-8C33-8CDA52B96AC7}" type="presParOf" srcId="{8ABCECE8-2A31-4970-9F5E-A693D67014D2}" destId="{5E37E318-0776-459E-A72F-6DBC678D23E3}" srcOrd="1" destOrd="0" presId="urn:microsoft.com/office/officeart/2018/5/layout/IconLeafLabelList"/>
    <dgm:cxn modelId="{DC5B69D8-7C67-465D-AE9A-AFDFAD63ECAE}" type="presParOf" srcId="{8ABCECE8-2A31-4970-9F5E-A693D67014D2}" destId="{2CE45160-7C21-460F-945E-54E4E463E45A}" srcOrd="2" destOrd="0" presId="urn:microsoft.com/office/officeart/2018/5/layout/IconLeafLabelList"/>
    <dgm:cxn modelId="{5A21AE1A-01F8-4603-A855-D4065B6ADD1C}" type="presParOf" srcId="{8ABCECE8-2A31-4970-9F5E-A693D67014D2}" destId="{6D6F5D52-1825-4832-8A92-806D5C56C3E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4A078F-216F-4F03-840E-7A064DEAC4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D3357D-287E-4919-979A-5BAF6C0B8923}">
      <dgm:prSet/>
      <dgm:spPr/>
      <dgm:t>
        <a:bodyPr/>
        <a:lstStyle/>
        <a:p>
          <a:r>
            <a:rPr lang="en-US"/>
            <a:t>• Web Scraping: Billa, Hofer, Spar Online-Shops</a:t>
          </a:r>
        </a:p>
      </dgm:t>
    </dgm:pt>
    <dgm:pt modelId="{4AFACF8E-1855-410F-94C8-2EB0B14A46FC}" type="parTrans" cxnId="{37165D3A-EA9F-4B4E-BB0C-D64D479EA2A1}">
      <dgm:prSet/>
      <dgm:spPr/>
      <dgm:t>
        <a:bodyPr/>
        <a:lstStyle/>
        <a:p>
          <a:endParaRPr lang="en-US"/>
        </a:p>
      </dgm:t>
    </dgm:pt>
    <dgm:pt modelId="{F315FD19-C4F2-42FA-BF7F-30ACE9F99B75}" type="sibTrans" cxnId="{37165D3A-EA9F-4B4E-BB0C-D64D479EA2A1}">
      <dgm:prSet/>
      <dgm:spPr/>
      <dgm:t>
        <a:bodyPr/>
        <a:lstStyle/>
        <a:p>
          <a:endParaRPr lang="en-US"/>
        </a:p>
      </dgm:t>
    </dgm:pt>
    <dgm:pt modelId="{4631EB84-EDF7-49B0-81F9-DA0BC7F88023}">
      <dgm:prSet/>
      <dgm:spPr/>
      <dgm:t>
        <a:bodyPr/>
        <a:lstStyle/>
        <a:p>
          <a:r>
            <a:rPr lang="en-US"/>
            <a:t>• Statistik Austria – Preisentwicklung (CSV)</a:t>
          </a:r>
        </a:p>
      </dgm:t>
    </dgm:pt>
    <dgm:pt modelId="{94667DAF-8150-423D-92E8-7D53E0CF98DA}" type="parTrans" cxnId="{F55101F5-582E-4ED7-AB5A-B99B7E7CEB30}">
      <dgm:prSet/>
      <dgm:spPr/>
      <dgm:t>
        <a:bodyPr/>
        <a:lstStyle/>
        <a:p>
          <a:endParaRPr lang="en-US"/>
        </a:p>
      </dgm:t>
    </dgm:pt>
    <dgm:pt modelId="{1D9085ED-6C82-42B2-A0A8-BB8A6F68FA6D}" type="sibTrans" cxnId="{F55101F5-582E-4ED7-AB5A-B99B7E7CEB30}">
      <dgm:prSet/>
      <dgm:spPr/>
      <dgm:t>
        <a:bodyPr/>
        <a:lstStyle/>
        <a:p>
          <a:endParaRPr lang="en-US"/>
        </a:p>
      </dgm:t>
    </dgm:pt>
    <dgm:pt modelId="{8E6F0F06-350F-4851-8E98-5473FDA324C7}">
      <dgm:prSet/>
      <dgm:spPr/>
      <dgm:t>
        <a:bodyPr/>
        <a:lstStyle/>
        <a:p>
          <a:r>
            <a:rPr lang="en-US"/>
            <a:t>• Eurostat – Harmonised Index of Consumer Prices</a:t>
          </a:r>
        </a:p>
      </dgm:t>
    </dgm:pt>
    <dgm:pt modelId="{121C78DA-D945-4BC4-A60E-139AF4C977C5}" type="parTrans" cxnId="{DF7FAC0E-2A74-4454-89C9-2E7F5EFFD9F1}">
      <dgm:prSet/>
      <dgm:spPr/>
      <dgm:t>
        <a:bodyPr/>
        <a:lstStyle/>
        <a:p>
          <a:endParaRPr lang="en-US"/>
        </a:p>
      </dgm:t>
    </dgm:pt>
    <dgm:pt modelId="{C9D3CC96-6D38-4EEE-81E6-266412E11AEB}" type="sibTrans" cxnId="{DF7FAC0E-2A74-4454-89C9-2E7F5EFFD9F1}">
      <dgm:prSet/>
      <dgm:spPr/>
      <dgm:t>
        <a:bodyPr/>
        <a:lstStyle/>
        <a:p>
          <a:endParaRPr lang="en-US"/>
        </a:p>
      </dgm:t>
    </dgm:pt>
    <dgm:pt modelId="{5757DC93-4BFE-4328-8A3B-F7C436F3E551}">
      <dgm:prSet/>
      <dgm:spPr/>
      <dgm:t>
        <a:bodyPr/>
        <a:lstStyle/>
        <a:p>
          <a:r>
            <a:rPr lang="en-US"/>
            <a:t>• Format: HTML, CSV → MongoDB</a:t>
          </a:r>
        </a:p>
      </dgm:t>
    </dgm:pt>
    <dgm:pt modelId="{AEC201A6-0EEF-4A20-9EDC-C8CF2808FCC8}" type="parTrans" cxnId="{908D5C38-5607-46A9-9BAE-F0F17947D673}">
      <dgm:prSet/>
      <dgm:spPr/>
      <dgm:t>
        <a:bodyPr/>
        <a:lstStyle/>
        <a:p>
          <a:endParaRPr lang="en-US"/>
        </a:p>
      </dgm:t>
    </dgm:pt>
    <dgm:pt modelId="{4C666FF7-01AF-426B-8468-D2D61E00A7B1}" type="sibTrans" cxnId="{908D5C38-5607-46A9-9BAE-F0F17947D673}">
      <dgm:prSet/>
      <dgm:spPr/>
      <dgm:t>
        <a:bodyPr/>
        <a:lstStyle/>
        <a:p>
          <a:endParaRPr lang="en-US"/>
        </a:p>
      </dgm:t>
    </dgm:pt>
    <dgm:pt modelId="{844D4727-C8A6-47AE-ADC6-B4FB7129228C}" type="pres">
      <dgm:prSet presAssocID="{A74A078F-216F-4F03-840E-7A064DEAC46F}" presName="root" presStyleCnt="0">
        <dgm:presLayoutVars>
          <dgm:dir/>
          <dgm:resizeHandles val="exact"/>
        </dgm:presLayoutVars>
      </dgm:prSet>
      <dgm:spPr/>
    </dgm:pt>
    <dgm:pt modelId="{A4765CA4-35A8-4379-88A2-EEB85FC17422}" type="pres">
      <dgm:prSet presAssocID="{C3D3357D-287E-4919-979A-5BAF6C0B8923}" presName="compNode" presStyleCnt="0"/>
      <dgm:spPr/>
    </dgm:pt>
    <dgm:pt modelId="{400A867C-03B8-4853-B761-96D4B6F9CFA1}" type="pres">
      <dgm:prSet presAssocID="{C3D3357D-287E-4919-979A-5BAF6C0B89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91F64EBA-0A60-4F84-B80A-8F1BFED5C552}" type="pres">
      <dgm:prSet presAssocID="{C3D3357D-287E-4919-979A-5BAF6C0B8923}" presName="spaceRect" presStyleCnt="0"/>
      <dgm:spPr/>
    </dgm:pt>
    <dgm:pt modelId="{DD368233-2F8C-4860-93B6-CCD3C6A5FDD0}" type="pres">
      <dgm:prSet presAssocID="{C3D3357D-287E-4919-979A-5BAF6C0B8923}" presName="textRect" presStyleLbl="revTx" presStyleIdx="0" presStyleCnt="4">
        <dgm:presLayoutVars>
          <dgm:chMax val="1"/>
          <dgm:chPref val="1"/>
        </dgm:presLayoutVars>
      </dgm:prSet>
      <dgm:spPr/>
    </dgm:pt>
    <dgm:pt modelId="{F41A3C96-5394-4F93-A09E-0EB0B8DA5E69}" type="pres">
      <dgm:prSet presAssocID="{F315FD19-C4F2-42FA-BF7F-30ACE9F99B75}" presName="sibTrans" presStyleCnt="0"/>
      <dgm:spPr/>
    </dgm:pt>
    <dgm:pt modelId="{A91D33C8-987B-40F7-BC04-3B7B628BFB90}" type="pres">
      <dgm:prSet presAssocID="{4631EB84-EDF7-49B0-81F9-DA0BC7F88023}" presName="compNode" presStyleCnt="0"/>
      <dgm:spPr/>
    </dgm:pt>
    <dgm:pt modelId="{5C07B744-8DDC-4293-9855-E21C55EB7D84}" type="pres">
      <dgm:prSet presAssocID="{4631EB84-EDF7-49B0-81F9-DA0BC7F880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958600E-95B2-44B1-92A3-EAB36EFDBDE1}" type="pres">
      <dgm:prSet presAssocID="{4631EB84-EDF7-49B0-81F9-DA0BC7F88023}" presName="spaceRect" presStyleCnt="0"/>
      <dgm:spPr/>
    </dgm:pt>
    <dgm:pt modelId="{145FCEAC-3CA9-41E4-AE33-94FEF36B2006}" type="pres">
      <dgm:prSet presAssocID="{4631EB84-EDF7-49B0-81F9-DA0BC7F88023}" presName="textRect" presStyleLbl="revTx" presStyleIdx="1" presStyleCnt="4">
        <dgm:presLayoutVars>
          <dgm:chMax val="1"/>
          <dgm:chPref val="1"/>
        </dgm:presLayoutVars>
      </dgm:prSet>
      <dgm:spPr/>
    </dgm:pt>
    <dgm:pt modelId="{B9D19953-DC47-4EEB-B5BE-97F3C144228A}" type="pres">
      <dgm:prSet presAssocID="{1D9085ED-6C82-42B2-A0A8-BB8A6F68FA6D}" presName="sibTrans" presStyleCnt="0"/>
      <dgm:spPr/>
    </dgm:pt>
    <dgm:pt modelId="{44D583A8-DA10-495E-9BD6-E74F94F380F1}" type="pres">
      <dgm:prSet presAssocID="{8E6F0F06-350F-4851-8E98-5473FDA324C7}" presName="compNode" presStyleCnt="0"/>
      <dgm:spPr/>
    </dgm:pt>
    <dgm:pt modelId="{7E78C942-2BFE-437D-B4F7-7DBC4B7195A2}" type="pres">
      <dgm:prSet presAssocID="{8E6F0F06-350F-4851-8E98-5473FDA324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h"/>
        </a:ext>
      </dgm:extLst>
    </dgm:pt>
    <dgm:pt modelId="{BAC75CD2-E707-4C39-B9F0-D769C6E30B18}" type="pres">
      <dgm:prSet presAssocID="{8E6F0F06-350F-4851-8E98-5473FDA324C7}" presName="spaceRect" presStyleCnt="0"/>
      <dgm:spPr/>
    </dgm:pt>
    <dgm:pt modelId="{86A8848E-4C15-4D4C-9C34-E61EEF182DB0}" type="pres">
      <dgm:prSet presAssocID="{8E6F0F06-350F-4851-8E98-5473FDA324C7}" presName="textRect" presStyleLbl="revTx" presStyleIdx="2" presStyleCnt="4">
        <dgm:presLayoutVars>
          <dgm:chMax val="1"/>
          <dgm:chPref val="1"/>
        </dgm:presLayoutVars>
      </dgm:prSet>
      <dgm:spPr/>
    </dgm:pt>
    <dgm:pt modelId="{CA9518F2-2F95-4844-9322-E39ABAB97D21}" type="pres">
      <dgm:prSet presAssocID="{C9D3CC96-6D38-4EEE-81E6-266412E11AEB}" presName="sibTrans" presStyleCnt="0"/>
      <dgm:spPr/>
    </dgm:pt>
    <dgm:pt modelId="{A1B092B9-A28C-4DCB-9DBE-CC0EA27FC64F}" type="pres">
      <dgm:prSet presAssocID="{5757DC93-4BFE-4328-8A3B-F7C436F3E551}" presName="compNode" presStyleCnt="0"/>
      <dgm:spPr/>
    </dgm:pt>
    <dgm:pt modelId="{9C48094D-EAC4-469A-A5D6-A58FBA180B6D}" type="pres">
      <dgm:prSet presAssocID="{5757DC93-4BFE-4328-8A3B-F7C436F3E5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e"/>
        </a:ext>
      </dgm:extLst>
    </dgm:pt>
    <dgm:pt modelId="{97D5C4DE-0DAD-4095-AA45-5F60B3AAEA81}" type="pres">
      <dgm:prSet presAssocID="{5757DC93-4BFE-4328-8A3B-F7C436F3E551}" presName="spaceRect" presStyleCnt="0"/>
      <dgm:spPr/>
    </dgm:pt>
    <dgm:pt modelId="{580CDBFD-43C0-4D3D-A458-F66A65A950A9}" type="pres">
      <dgm:prSet presAssocID="{5757DC93-4BFE-4328-8A3B-F7C436F3E5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264208-3FCB-43E3-B51D-B02315DD3A02}" type="presOf" srcId="{C3D3357D-287E-4919-979A-5BAF6C0B8923}" destId="{DD368233-2F8C-4860-93B6-CCD3C6A5FDD0}" srcOrd="0" destOrd="0" presId="urn:microsoft.com/office/officeart/2018/2/layout/IconLabelList"/>
    <dgm:cxn modelId="{DF7FAC0E-2A74-4454-89C9-2E7F5EFFD9F1}" srcId="{A74A078F-216F-4F03-840E-7A064DEAC46F}" destId="{8E6F0F06-350F-4851-8E98-5473FDA324C7}" srcOrd="2" destOrd="0" parTransId="{121C78DA-D945-4BC4-A60E-139AF4C977C5}" sibTransId="{C9D3CC96-6D38-4EEE-81E6-266412E11AEB}"/>
    <dgm:cxn modelId="{656BDB14-9325-413F-9D3E-7861E67E5368}" type="presOf" srcId="{A74A078F-216F-4F03-840E-7A064DEAC46F}" destId="{844D4727-C8A6-47AE-ADC6-B4FB7129228C}" srcOrd="0" destOrd="0" presId="urn:microsoft.com/office/officeart/2018/2/layout/IconLabelList"/>
    <dgm:cxn modelId="{908D5C38-5607-46A9-9BAE-F0F17947D673}" srcId="{A74A078F-216F-4F03-840E-7A064DEAC46F}" destId="{5757DC93-4BFE-4328-8A3B-F7C436F3E551}" srcOrd="3" destOrd="0" parTransId="{AEC201A6-0EEF-4A20-9EDC-C8CF2808FCC8}" sibTransId="{4C666FF7-01AF-426B-8468-D2D61E00A7B1}"/>
    <dgm:cxn modelId="{37165D3A-EA9F-4B4E-BB0C-D64D479EA2A1}" srcId="{A74A078F-216F-4F03-840E-7A064DEAC46F}" destId="{C3D3357D-287E-4919-979A-5BAF6C0B8923}" srcOrd="0" destOrd="0" parTransId="{4AFACF8E-1855-410F-94C8-2EB0B14A46FC}" sibTransId="{F315FD19-C4F2-42FA-BF7F-30ACE9F99B75}"/>
    <dgm:cxn modelId="{50D9A57D-758E-483A-A64F-53145D6F3280}" type="presOf" srcId="{8E6F0F06-350F-4851-8E98-5473FDA324C7}" destId="{86A8848E-4C15-4D4C-9C34-E61EEF182DB0}" srcOrd="0" destOrd="0" presId="urn:microsoft.com/office/officeart/2018/2/layout/IconLabelList"/>
    <dgm:cxn modelId="{DE195DA2-E8FC-4B69-B8B0-D014AFCB4D54}" type="presOf" srcId="{5757DC93-4BFE-4328-8A3B-F7C436F3E551}" destId="{580CDBFD-43C0-4D3D-A458-F66A65A950A9}" srcOrd="0" destOrd="0" presId="urn:microsoft.com/office/officeart/2018/2/layout/IconLabelList"/>
    <dgm:cxn modelId="{B97EB1CA-9E32-4A52-832F-A7BB445D7458}" type="presOf" srcId="{4631EB84-EDF7-49B0-81F9-DA0BC7F88023}" destId="{145FCEAC-3CA9-41E4-AE33-94FEF36B2006}" srcOrd="0" destOrd="0" presId="urn:microsoft.com/office/officeart/2018/2/layout/IconLabelList"/>
    <dgm:cxn modelId="{F55101F5-582E-4ED7-AB5A-B99B7E7CEB30}" srcId="{A74A078F-216F-4F03-840E-7A064DEAC46F}" destId="{4631EB84-EDF7-49B0-81F9-DA0BC7F88023}" srcOrd="1" destOrd="0" parTransId="{94667DAF-8150-423D-92E8-7D53E0CF98DA}" sibTransId="{1D9085ED-6C82-42B2-A0A8-BB8A6F68FA6D}"/>
    <dgm:cxn modelId="{4CF07BEF-1D29-406F-BEE9-A64604CD6389}" type="presParOf" srcId="{844D4727-C8A6-47AE-ADC6-B4FB7129228C}" destId="{A4765CA4-35A8-4379-88A2-EEB85FC17422}" srcOrd="0" destOrd="0" presId="urn:microsoft.com/office/officeart/2018/2/layout/IconLabelList"/>
    <dgm:cxn modelId="{D19F5D92-39F2-4CA7-BEF7-FC8E0BC7D1C2}" type="presParOf" srcId="{A4765CA4-35A8-4379-88A2-EEB85FC17422}" destId="{400A867C-03B8-4853-B761-96D4B6F9CFA1}" srcOrd="0" destOrd="0" presId="urn:microsoft.com/office/officeart/2018/2/layout/IconLabelList"/>
    <dgm:cxn modelId="{70FD7001-DEFE-4974-8EC6-87AC216C7675}" type="presParOf" srcId="{A4765CA4-35A8-4379-88A2-EEB85FC17422}" destId="{91F64EBA-0A60-4F84-B80A-8F1BFED5C552}" srcOrd="1" destOrd="0" presId="urn:microsoft.com/office/officeart/2018/2/layout/IconLabelList"/>
    <dgm:cxn modelId="{34293213-A225-4A0C-AE9A-F83884225A2E}" type="presParOf" srcId="{A4765CA4-35A8-4379-88A2-EEB85FC17422}" destId="{DD368233-2F8C-4860-93B6-CCD3C6A5FDD0}" srcOrd="2" destOrd="0" presId="urn:microsoft.com/office/officeart/2018/2/layout/IconLabelList"/>
    <dgm:cxn modelId="{C6BBD6E4-FB61-4FAD-9477-58295F5A6AC0}" type="presParOf" srcId="{844D4727-C8A6-47AE-ADC6-B4FB7129228C}" destId="{F41A3C96-5394-4F93-A09E-0EB0B8DA5E69}" srcOrd="1" destOrd="0" presId="urn:microsoft.com/office/officeart/2018/2/layout/IconLabelList"/>
    <dgm:cxn modelId="{CCC45273-71FB-4340-8E38-4CFCD843A300}" type="presParOf" srcId="{844D4727-C8A6-47AE-ADC6-B4FB7129228C}" destId="{A91D33C8-987B-40F7-BC04-3B7B628BFB90}" srcOrd="2" destOrd="0" presId="urn:microsoft.com/office/officeart/2018/2/layout/IconLabelList"/>
    <dgm:cxn modelId="{59CCD620-E64E-43BF-BB7A-1D8F15EB9C24}" type="presParOf" srcId="{A91D33C8-987B-40F7-BC04-3B7B628BFB90}" destId="{5C07B744-8DDC-4293-9855-E21C55EB7D84}" srcOrd="0" destOrd="0" presId="urn:microsoft.com/office/officeart/2018/2/layout/IconLabelList"/>
    <dgm:cxn modelId="{815A977C-226D-4836-9692-1F8696A13918}" type="presParOf" srcId="{A91D33C8-987B-40F7-BC04-3B7B628BFB90}" destId="{7958600E-95B2-44B1-92A3-EAB36EFDBDE1}" srcOrd="1" destOrd="0" presId="urn:microsoft.com/office/officeart/2018/2/layout/IconLabelList"/>
    <dgm:cxn modelId="{0922C0E9-94E5-44DB-BE2E-B3E8804F25C2}" type="presParOf" srcId="{A91D33C8-987B-40F7-BC04-3B7B628BFB90}" destId="{145FCEAC-3CA9-41E4-AE33-94FEF36B2006}" srcOrd="2" destOrd="0" presId="urn:microsoft.com/office/officeart/2018/2/layout/IconLabelList"/>
    <dgm:cxn modelId="{EE4432A3-F1A2-4212-803D-A7840E2AAE41}" type="presParOf" srcId="{844D4727-C8A6-47AE-ADC6-B4FB7129228C}" destId="{B9D19953-DC47-4EEB-B5BE-97F3C144228A}" srcOrd="3" destOrd="0" presId="urn:microsoft.com/office/officeart/2018/2/layout/IconLabelList"/>
    <dgm:cxn modelId="{E84C7127-C86B-451C-BBA5-AF4239084291}" type="presParOf" srcId="{844D4727-C8A6-47AE-ADC6-B4FB7129228C}" destId="{44D583A8-DA10-495E-9BD6-E74F94F380F1}" srcOrd="4" destOrd="0" presId="urn:microsoft.com/office/officeart/2018/2/layout/IconLabelList"/>
    <dgm:cxn modelId="{9D8D9C19-B733-44BD-8793-B2D41BAD5479}" type="presParOf" srcId="{44D583A8-DA10-495E-9BD6-E74F94F380F1}" destId="{7E78C942-2BFE-437D-B4F7-7DBC4B7195A2}" srcOrd="0" destOrd="0" presId="urn:microsoft.com/office/officeart/2018/2/layout/IconLabelList"/>
    <dgm:cxn modelId="{76168B37-640E-449E-8A45-4D0707C6A025}" type="presParOf" srcId="{44D583A8-DA10-495E-9BD6-E74F94F380F1}" destId="{BAC75CD2-E707-4C39-B9F0-D769C6E30B18}" srcOrd="1" destOrd="0" presId="urn:microsoft.com/office/officeart/2018/2/layout/IconLabelList"/>
    <dgm:cxn modelId="{5D5781D7-33F1-4F6F-8FA3-33CDAEAEE84D}" type="presParOf" srcId="{44D583A8-DA10-495E-9BD6-E74F94F380F1}" destId="{86A8848E-4C15-4D4C-9C34-E61EEF182DB0}" srcOrd="2" destOrd="0" presId="urn:microsoft.com/office/officeart/2018/2/layout/IconLabelList"/>
    <dgm:cxn modelId="{95FCC1F5-5132-429C-B158-FFB6ED083B9F}" type="presParOf" srcId="{844D4727-C8A6-47AE-ADC6-B4FB7129228C}" destId="{CA9518F2-2F95-4844-9322-E39ABAB97D21}" srcOrd="5" destOrd="0" presId="urn:microsoft.com/office/officeart/2018/2/layout/IconLabelList"/>
    <dgm:cxn modelId="{5B5E5D70-906A-472E-939E-25E28D5873E5}" type="presParOf" srcId="{844D4727-C8A6-47AE-ADC6-B4FB7129228C}" destId="{A1B092B9-A28C-4DCB-9DBE-CC0EA27FC64F}" srcOrd="6" destOrd="0" presId="urn:microsoft.com/office/officeart/2018/2/layout/IconLabelList"/>
    <dgm:cxn modelId="{ED646BAC-D0F3-4D97-97D5-0D6F082CF5C4}" type="presParOf" srcId="{A1B092B9-A28C-4DCB-9DBE-CC0EA27FC64F}" destId="{9C48094D-EAC4-469A-A5D6-A58FBA180B6D}" srcOrd="0" destOrd="0" presId="urn:microsoft.com/office/officeart/2018/2/layout/IconLabelList"/>
    <dgm:cxn modelId="{DF2DFBFE-731D-4ACF-92E6-A48BC47AEDA9}" type="presParOf" srcId="{A1B092B9-A28C-4DCB-9DBE-CC0EA27FC64F}" destId="{97D5C4DE-0DAD-4095-AA45-5F60B3AAEA81}" srcOrd="1" destOrd="0" presId="urn:microsoft.com/office/officeart/2018/2/layout/IconLabelList"/>
    <dgm:cxn modelId="{39BD896C-E7AE-4242-B9BF-98A562CC1E13}" type="presParOf" srcId="{A1B092B9-A28C-4DCB-9DBE-CC0EA27FC64F}" destId="{580CDBFD-43C0-4D3D-A458-F66A65A950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5C0F1C-391D-4CCE-A55E-B3210CC240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D0A0E1-0281-4547-B424-1CFA9F4C2ADD}">
      <dgm:prSet/>
      <dgm:spPr/>
      <dgm:t>
        <a:bodyPr/>
        <a:lstStyle/>
        <a:p>
          <a:r>
            <a:rPr lang="en-US"/>
            <a:t>/scraper – Web Scraping </a:t>
          </a:r>
          <a:r>
            <a:rPr lang="en-US" dirty="0" err="1"/>
            <a:t>Skripte</a:t>
          </a:r>
          <a:r>
            <a:rPr lang="en-US" dirty="0"/>
            <a:t> (Python)</a:t>
          </a:r>
        </a:p>
      </dgm:t>
    </dgm:pt>
    <dgm:pt modelId="{A16E0984-5D59-4097-8366-4824582C70D2}" type="parTrans" cxnId="{C3452573-2CC7-48A5-A687-E0CA798B5896}">
      <dgm:prSet/>
      <dgm:spPr/>
      <dgm:t>
        <a:bodyPr/>
        <a:lstStyle/>
        <a:p>
          <a:endParaRPr lang="en-US"/>
        </a:p>
      </dgm:t>
    </dgm:pt>
    <dgm:pt modelId="{B64DBCB1-B662-4037-9FA5-864A3CD239F6}" type="sibTrans" cxnId="{C3452573-2CC7-48A5-A687-E0CA798B5896}">
      <dgm:prSet/>
      <dgm:spPr/>
      <dgm:t>
        <a:bodyPr/>
        <a:lstStyle/>
        <a:p>
          <a:endParaRPr lang="en-US"/>
        </a:p>
      </dgm:t>
    </dgm:pt>
    <dgm:pt modelId="{7B3209B0-37F7-4D1E-990C-976D4DCDC11B}">
      <dgm:prSet/>
      <dgm:spPr/>
      <dgm:t>
        <a:bodyPr/>
        <a:lstStyle/>
        <a:p>
          <a:r>
            <a:rPr lang="en-US"/>
            <a:t>/data – CSV-Rohdaten und Zwischenergebnisse</a:t>
          </a:r>
        </a:p>
      </dgm:t>
    </dgm:pt>
    <dgm:pt modelId="{999ADD3D-7EEF-4656-9EDA-9869BBE67B02}" type="parTrans" cxnId="{70EB98FB-6A3E-446F-8F79-287226F75D52}">
      <dgm:prSet/>
      <dgm:spPr/>
      <dgm:t>
        <a:bodyPr/>
        <a:lstStyle/>
        <a:p>
          <a:endParaRPr lang="en-US"/>
        </a:p>
      </dgm:t>
    </dgm:pt>
    <dgm:pt modelId="{C4221A5A-E30E-4AB9-AAC0-72DEE8C4CF3B}" type="sibTrans" cxnId="{70EB98FB-6A3E-446F-8F79-287226F75D52}">
      <dgm:prSet/>
      <dgm:spPr/>
      <dgm:t>
        <a:bodyPr/>
        <a:lstStyle/>
        <a:p>
          <a:endParaRPr lang="en-US"/>
        </a:p>
      </dgm:t>
    </dgm:pt>
    <dgm:pt modelId="{EE38DDFD-63D2-4611-9C32-AA703580E3B3}">
      <dgm:prSet/>
      <dgm:spPr/>
      <dgm:t>
        <a:bodyPr/>
        <a:lstStyle/>
        <a:p>
          <a:r>
            <a:rPr lang="en-US"/>
            <a:t>/notebooks – Jupyter Notebooks für Analyse</a:t>
          </a:r>
        </a:p>
      </dgm:t>
    </dgm:pt>
    <dgm:pt modelId="{2C308CF9-723F-4258-A456-1AB9384766D7}" type="parTrans" cxnId="{6E78B377-6926-4715-9181-FFE4B802FA57}">
      <dgm:prSet/>
      <dgm:spPr/>
      <dgm:t>
        <a:bodyPr/>
        <a:lstStyle/>
        <a:p>
          <a:endParaRPr lang="en-US"/>
        </a:p>
      </dgm:t>
    </dgm:pt>
    <dgm:pt modelId="{7BE35D7D-A611-48B7-8F19-54ED40B08883}" type="sibTrans" cxnId="{6E78B377-6926-4715-9181-FFE4B802FA57}">
      <dgm:prSet/>
      <dgm:spPr/>
      <dgm:t>
        <a:bodyPr/>
        <a:lstStyle/>
        <a:p>
          <a:endParaRPr lang="en-US"/>
        </a:p>
      </dgm:t>
    </dgm:pt>
    <dgm:pt modelId="{360FC0BD-9B14-4262-8B0C-65081CDE3984}">
      <dgm:prSet/>
      <dgm:spPr/>
      <dgm:t>
        <a:bodyPr/>
        <a:lstStyle/>
        <a:p>
          <a:r>
            <a:rPr lang="en-US"/>
            <a:t>/docker – MongoDB Setup für Datenhaltung</a:t>
          </a:r>
        </a:p>
      </dgm:t>
    </dgm:pt>
    <dgm:pt modelId="{71495362-0D19-404E-A2F5-F3DFDCE52DF0}" type="parTrans" cxnId="{0CB0D62F-3058-40E9-BD3F-4EA274FA017C}">
      <dgm:prSet/>
      <dgm:spPr/>
      <dgm:t>
        <a:bodyPr/>
        <a:lstStyle/>
        <a:p>
          <a:endParaRPr lang="en-US"/>
        </a:p>
      </dgm:t>
    </dgm:pt>
    <dgm:pt modelId="{7FBF2205-119A-4329-AF33-CB826D8C1B9C}" type="sibTrans" cxnId="{0CB0D62F-3058-40E9-BD3F-4EA274FA017C}">
      <dgm:prSet/>
      <dgm:spPr/>
      <dgm:t>
        <a:bodyPr/>
        <a:lstStyle/>
        <a:p>
          <a:endParaRPr lang="en-US"/>
        </a:p>
      </dgm:t>
    </dgm:pt>
    <dgm:pt modelId="{9D6A8FB3-C60C-4511-AA37-0F23D6F7E6BC}">
      <dgm:prSet/>
      <dgm:spPr/>
      <dgm:t>
        <a:bodyPr/>
        <a:lstStyle/>
        <a:p>
          <a:r>
            <a:rPr lang="en-US"/>
            <a:t>/docs – Architekturdiagramm &amp; Dokumentation</a:t>
          </a:r>
        </a:p>
      </dgm:t>
    </dgm:pt>
    <dgm:pt modelId="{093BDD03-FCB7-40A4-A670-4F465414A275}" type="parTrans" cxnId="{48619504-7D4E-41E1-B48A-D4F989BBE8DF}">
      <dgm:prSet/>
      <dgm:spPr/>
      <dgm:t>
        <a:bodyPr/>
        <a:lstStyle/>
        <a:p>
          <a:endParaRPr lang="en-US"/>
        </a:p>
      </dgm:t>
    </dgm:pt>
    <dgm:pt modelId="{3DAEB9B1-CEF1-45D8-B319-C5C6C8E447B7}" type="sibTrans" cxnId="{48619504-7D4E-41E1-B48A-D4F989BBE8DF}">
      <dgm:prSet/>
      <dgm:spPr/>
      <dgm:t>
        <a:bodyPr/>
        <a:lstStyle/>
        <a:p>
          <a:endParaRPr lang="en-US"/>
        </a:p>
      </dgm:t>
    </dgm:pt>
    <dgm:pt modelId="{566F6BCB-E204-4614-94AD-DEDC07522633}" type="pres">
      <dgm:prSet presAssocID="{E65C0F1C-391D-4CCE-A55E-B3210CC24091}" presName="root" presStyleCnt="0">
        <dgm:presLayoutVars>
          <dgm:dir/>
          <dgm:resizeHandles val="exact"/>
        </dgm:presLayoutVars>
      </dgm:prSet>
      <dgm:spPr/>
    </dgm:pt>
    <dgm:pt modelId="{BA66496F-AF49-4B5B-B7C9-9E8A2BE244F7}" type="pres">
      <dgm:prSet presAssocID="{F4D0A0E1-0281-4547-B424-1CFA9F4C2ADD}" presName="compNode" presStyleCnt="0"/>
      <dgm:spPr/>
    </dgm:pt>
    <dgm:pt modelId="{15FB6490-4590-40C6-A27C-83ABA2ABC898}" type="pres">
      <dgm:prSet presAssocID="{F4D0A0E1-0281-4547-B424-1CFA9F4C2ADD}" presName="bgRect" presStyleLbl="bgShp" presStyleIdx="0" presStyleCnt="5"/>
      <dgm:spPr/>
    </dgm:pt>
    <dgm:pt modelId="{DF13378F-6B9D-4F5C-B6F0-F3A0046D3390}" type="pres">
      <dgm:prSet presAssocID="{F4D0A0E1-0281-4547-B424-1CFA9F4C2A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C52FF76-E9BF-4C82-9F28-C2933B9D203E}" type="pres">
      <dgm:prSet presAssocID="{F4D0A0E1-0281-4547-B424-1CFA9F4C2ADD}" presName="spaceRect" presStyleCnt="0"/>
      <dgm:spPr/>
    </dgm:pt>
    <dgm:pt modelId="{C9E3EBAD-BED1-4F72-807C-C4D845DAB80A}" type="pres">
      <dgm:prSet presAssocID="{F4D0A0E1-0281-4547-B424-1CFA9F4C2ADD}" presName="parTx" presStyleLbl="revTx" presStyleIdx="0" presStyleCnt="5">
        <dgm:presLayoutVars>
          <dgm:chMax val="0"/>
          <dgm:chPref val="0"/>
        </dgm:presLayoutVars>
      </dgm:prSet>
      <dgm:spPr/>
    </dgm:pt>
    <dgm:pt modelId="{41B5462B-5957-41A2-A6EB-CA5ED4BDC736}" type="pres">
      <dgm:prSet presAssocID="{B64DBCB1-B662-4037-9FA5-864A3CD239F6}" presName="sibTrans" presStyleCnt="0"/>
      <dgm:spPr/>
    </dgm:pt>
    <dgm:pt modelId="{5E3D150D-4A05-41A3-891E-F46921E2984A}" type="pres">
      <dgm:prSet presAssocID="{7B3209B0-37F7-4D1E-990C-976D4DCDC11B}" presName="compNode" presStyleCnt="0"/>
      <dgm:spPr/>
    </dgm:pt>
    <dgm:pt modelId="{5ACE2DFF-4043-4A9E-9B55-C1E801563297}" type="pres">
      <dgm:prSet presAssocID="{7B3209B0-37F7-4D1E-990C-976D4DCDC11B}" presName="bgRect" presStyleLbl="bgShp" presStyleIdx="1" presStyleCnt="5"/>
      <dgm:spPr/>
    </dgm:pt>
    <dgm:pt modelId="{150E581C-381C-4658-87C1-E75A9CEADC55}" type="pres">
      <dgm:prSet presAssocID="{7B3209B0-37F7-4D1E-990C-976D4DCDC1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e"/>
        </a:ext>
      </dgm:extLst>
    </dgm:pt>
    <dgm:pt modelId="{B7C64091-CBD6-4BEB-B06D-046C23E5707E}" type="pres">
      <dgm:prSet presAssocID="{7B3209B0-37F7-4D1E-990C-976D4DCDC11B}" presName="spaceRect" presStyleCnt="0"/>
      <dgm:spPr/>
    </dgm:pt>
    <dgm:pt modelId="{65CBB874-40DC-4041-BA3D-AA6F3582B8E2}" type="pres">
      <dgm:prSet presAssocID="{7B3209B0-37F7-4D1E-990C-976D4DCDC11B}" presName="parTx" presStyleLbl="revTx" presStyleIdx="1" presStyleCnt="5">
        <dgm:presLayoutVars>
          <dgm:chMax val="0"/>
          <dgm:chPref val="0"/>
        </dgm:presLayoutVars>
      </dgm:prSet>
      <dgm:spPr/>
    </dgm:pt>
    <dgm:pt modelId="{65C6EDC1-B6E2-44DE-A397-C6EBA106A079}" type="pres">
      <dgm:prSet presAssocID="{C4221A5A-E30E-4AB9-AAC0-72DEE8C4CF3B}" presName="sibTrans" presStyleCnt="0"/>
      <dgm:spPr/>
    </dgm:pt>
    <dgm:pt modelId="{27AC4719-366C-47E3-B97E-090AAB4E95E7}" type="pres">
      <dgm:prSet presAssocID="{EE38DDFD-63D2-4611-9C32-AA703580E3B3}" presName="compNode" presStyleCnt="0"/>
      <dgm:spPr/>
    </dgm:pt>
    <dgm:pt modelId="{664EA797-0928-46DA-A2D5-E27A6ADB6C1C}" type="pres">
      <dgm:prSet presAssocID="{EE38DDFD-63D2-4611-9C32-AA703580E3B3}" presName="bgRect" presStyleLbl="bgShp" presStyleIdx="2" presStyleCnt="5"/>
      <dgm:spPr/>
    </dgm:pt>
    <dgm:pt modelId="{121DDAA6-D1D8-4E29-B868-6D0817213080}" type="pres">
      <dgm:prSet presAssocID="{EE38DDFD-63D2-4611-9C32-AA703580E3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B39CE8B-22C1-434D-BE8E-1410AC928383}" type="pres">
      <dgm:prSet presAssocID="{EE38DDFD-63D2-4611-9C32-AA703580E3B3}" presName="spaceRect" presStyleCnt="0"/>
      <dgm:spPr/>
    </dgm:pt>
    <dgm:pt modelId="{4386A511-D9A5-47E8-BD2C-8F11E359ECB3}" type="pres">
      <dgm:prSet presAssocID="{EE38DDFD-63D2-4611-9C32-AA703580E3B3}" presName="parTx" presStyleLbl="revTx" presStyleIdx="2" presStyleCnt="5">
        <dgm:presLayoutVars>
          <dgm:chMax val="0"/>
          <dgm:chPref val="0"/>
        </dgm:presLayoutVars>
      </dgm:prSet>
      <dgm:spPr/>
    </dgm:pt>
    <dgm:pt modelId="{20966B95-FCE8-4C11-B5F8-9966BE4C0DA2}" type="pres">
      <dgm:prSet presAssocID="{7BE35D7D-A611-48B7-8F19-54ED40B08883}" presName="sibTrans" presStyleCnt="0"/>
      <dgm:spPr/>
    </dgm:pt>
    <dgm:pt modelId="{A94D969D-AAF9-4B06-863E-AE2F3EF063A7}" type="pres">
      <dgm:prSet presAssocID="{360FC0BD-9B14-4262-8B0C-65081CDE3984}" presName="compNode" presStyleCnt="0"/>
      <dgm:spPr/>
    </dgm:pt>
    <dgm:pt modelId="{ECFA8350-BA36-42B0-8AB2-B249635ED8A4}" type="pres">
      <dgm:prSet presAssocID="{360FC0BD-9B14-4262-8B0C-65081CDE3984}" presName="bgRect" presStyleLbl="bgShp" presStyleIdx="3" presStyleCnt="5"/>
      <dgm:spPr/>
    </dgm:pt>
    <dgm:pt modelId="{0CF7832D-9181-43C4-8307-FA766D09693F}" type="pres">
      <dgm:prSet presAssocID="{360FC0BD-9B14-4262-8B0C-65081CDE39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wein"/>
        </a:ext>
      </dgm:extLst>
    </dgm:pt>
    <dgm:pt modelId="{BCE7131E-992D-4EA5-9BF5-65C7268675BB}" type="pres">
      <dgm:prSet presAssocID="{360FC0BD-9B14-4262-8B0C-65081CDE3984}" presName="spaceRect" presStyleCnt="0"/>
      <dgm:spPr/>
    </dgm:pt>
    <dgm:pt modelId="{0694A6BC-8EB3-4515-A051-2E832C4EFE15}" type="pres">
      <dgm:prSet presAssocID="{360FC0BD-9B14-4262-8B0C-65081CDE3984}" presName="parTx" presStyleLbl="revTx" presStyleIdx="3" presStyleCnt="5">
        <dgm:presLayoutVars>
          <dgm:chMax val="0"/>
          <dgm:chPref val="0"/>
        </dgm:presLayoutVars>
      </dgm:prSet>
      <dgm:spPr/>
    </dgm:pt>
    <dgm:pt modelId="{91C74047-1292-422E-B429-DC9397B015AD}" type="pres">
      <dgm:prSet presAssocID="{7FBF2205-119A-4329-AF33-CB826D8C1B9C}" presName="sibTrans" presStyleCnt="0"/>
      <dgm:spPr/>
    </dgm:pt>
    <dgm:pt modelId="{E6B32E31-4336-44B3-B639-F7D29350BCFC}" type="pres">
      <dgm:prSet presAssocID="{9D6A8FB3-C60C-4511-AA37-0F23D6F7E6BC}" presName="compNode" presStyleCnt="0"/>
      <dgm:spPr/>
    </dgm:pt>
    <dgm:pt modelId="{30D11048-F705-43D4-9BF1-BFF0A24A32CD}" type="pres">
      <dgm:prSet presAssocID="{9D6A8FB3-C60C-4511-AA37-0F23D6F7E6BC}" presName="bgRect" presStyleLbl="bgShp" presStyleIdx="4" presStyleCnt="5"/>
      <dgm:spPr/>
    </dgm:pt>
    <dgm:pt modelId="{08D4C984-7B7D-4C1E-957F-2A667E6C393F}" type="pres">
      <dgm:prSet presAssocID="{9D6A8FB3-C60C-4511-AA37-0F23D6F7E6B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182FDD9E-1906-4FD2-902F-23DD0EBA9D20}" type="pres">
      <dgm:prSet presAssocID="{9D6A8FB3-C60C-4511-AA37-0F23D6F7E6BC}" presName="spaceRect" presStyleCnt="0"/>
      <dgm:spPr/>
    </dgm:pt>
    <dgm:pt modelId="{E06A9270-3661-48A6-843F-3F77BE1BE5D8}" type="pres">
      <dgm:prSet presAssocID="{9D6A8FB3-C60C-4511-AA37-0F23D6F7E6B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619504-7D4E-41E1-B48A-D4F989BBE8DF}" srcId="{E65C0F1C-391D-4CCE-A55E-B3210CC24091}" destId="{9D6A8FB3-C60C-4511-AA37-0F23D6F7E6BC}" srcOrd="4" destOrd="0" parTransId="{093BDD03-FCB7-40A4-A670-4F465414A275}" sibTransId="{3DAEB9B1-CEF1-45D8-B319-C5C6C8E447B7}"/>
    <dgm:cxn modelId="{7F31F324-748F-416A-B508-7B98601DBBFF}" type="presOf" srcId="{7B3209B0-37F7-4D1E-990C-976D4DCDC11B}" destId="{65CBB874-40DC-4041-BA3D-AA6F3582B8E2}" srcOrd="0" destOrd="0" presId="urn:microsoft.com/office/officeart/2018/2/layout/IconVerticalSolidList"/>
    <dgm:cxn modelId="{B9A1142F-BCE4-40E6-A2CD-5300F57CB892}" type="presOf" srcId="{360FC0BD-9B14-4262-8B0C-65081CDE3984}" destId="{0694A6BC-8EB3-4515-A051-2E832C4EFE15}" srcOrd="0" destOrd="0" presId="urn:microsoft.com/office/officeart/2018/2/layout/IconVerticalSolidList"/>
    <dgm:cxn modelId="{0CB0D62F-3058-40E9-BD3F-4EA274FA017C}" srcId="{E65C0F1C-391D-4CCE-A55E-B3210CC24091}" destId="{360FC0BD-9B14-4262-8B0C-65081CDE3984}" srcOrd="3" destOrd="0" parTransId="{71495362-0D19-404E-A2F5-F3DFDCE52DF0}" sibTransId="{7FBF2205-119A-4329-AF33-CB826D8C1B9C}"/>
    <dgm:cxn modelId="{3C3CD06F-6AF8-4E49-B1FB-88F0CD99CC58}" type="presOf" srcId="{EE38DDFD-63D2-4611-9C32-AA703580E3B3}" destId="{4386A511-D9A5-47E8-BD2C-8F11E359ECB3}" srcOrd="0" destOrd="0" presId="urn:microsoft.com/office/officeart/2018/2/layout/IconVerticalSolidList"/>
    <dgm:cxn modelId="{C3452573-2CC7-48A5-A687-E0CA798B5896}" srcId="{E65C0F1C-391D-4CCE-A55E-B3210CC24091}" destId="{F4D0A0E1-0281-4547-B424-1CFA9F4C2ADD}" srcOrd="0" destOrd="0" parTransId="{A16E0984-5D59-4097-8366-4824582C70D2}" sibTransId="{B64DBCB1-B662-4037-9FA5-864A3CD239F6}"/>
    <dgm:cxn modelId="{6E78B377-6926-4715-9181-FFE4B802FA57}" srcId="{E65C0F1C-391D-4CCE-A55E-B3210CC24091}" destId="{EE38DDFD-63D2-4611-9C32-AA703580E3B3}" srcOrd="2" destOrd="0" parTransId="{2C308CF9-723F-4258-A456-1AB9384766D7}" sibTransId="{7BE35D7D-A611-48B7-8F19-54ED40B08883}"/>
    <dgm:cxn modelId="{7ECD9678-A2F8-4BEF-8992-05E204B96C10}" type="presOf" srcId="{9D6A8FB3-C60C-4511-AA37-0F23D6F7E6BC}" destId="{E06A9270-3661-48A6-843F-3F77BE1BE5D8}" srcOrd="0" destOrd="0" presId="urn:microsoft.com/office/officeart/2018/2/layout/IconVerticalSolidList"/>
    <dgm:cxn modelId="{319F9485-872A-4F44-A2C0-352F9B2C3038}" type="presOf" srcId="{F4D0A0E1-0281-4547-B424-1CFA9F4C2ADD}" destId="{C9E3EBAD-BED1-4F72-807C-C4D845DAB80A}" srcOrd="0" destOrd="0" presId="urn:microsoft.com/office/officeart/2018/2/layout/IconVerticalSolidList"/>
    <dgm:cxn modelId="{AF6001C6-3F3E-4FE9-9FDC-F30A9A48807C}" type="presOf" srcId="{E65C0F1C-391D-4CCE-A55E-B3210CC24091}" destId="{566F6BCB-E204-4614-94AD-DEDC07522633}" srcOrd="0" destOrd="0" presId="urn:microsoft.com/office/officeart/2018/2/layout/IconVerticalSolidList"/>
    <dgm:cxn modelId="{70EB98FB-6A3E-446F-8F79-287226F75D52}" srcId="{E65C0F1C-391D-4CCE-A55E-B3210CC24091}" destId="{7B3209B0-37F7-4D1E-990C-976D4DCDC11B}" srcOrd="1" destOrd="0" parTransId="{999ADD3D-7EEF-4656-9EDA-9869BBE67B02}" sibTransId="{C4221A5A-E30E-4AB9-AAC0-72DEE8C4CF3B}"/>
    <dgm:cxn modelId="{703CF343-ECAC-4DDE-8EFF-8754FA39D266}" type="presParOf" srcId="{566F6BCB-E204-4614-94AD-DEDC07522633}" destId="{BA66496F-AF49-4B5B-B7C9-9E8A2BE244F7}" srcOrd="0" destOrd="0" presId="urn:microsoft.com/office/officeart/2018/2/layout/IconVerticalSolidList"/>
    <dgm:cxn modelId="{36F6A8CB-375F-461D-8227-3E46AAA71B8B}" type="presParOf" srcId="{BA66496F-AF49-4B5B-B7C9-9E8A2BE244F7}" destId="{15FB6490-4590-40C6-A27C-83ABA2ABC898}" srcOrd="0" destOrd="0" presId="urn:microsoft.com/office/officeart/2018/2/layout/IconVerticalSolidList"/>
    <dgm:cxn modelId="{69E9A4CF-06B2-4652-811C-5156C1BC3ECD}" type="presParOf" srcId="{BA66496F-AF49-4B5B-B7C9-9E8A2BE244F7}" destId="{DF13378F-6B9D-4F5C-B6F0-F3A0046D3390}" srcOrd="1" destOrd="0" presId="urn:microsoft.com/office/officeart/2018/2/layout/IconVerticalSolidList"/>
    <dgm:cxn modelId="{A67E5463-F0A5-4FC6-822C-0B2920D9134B}" type="presParOf" srcId="{BA66496F-AF49-4B5B-B7C9-9E8A2BE244F7}" destId="{5C52FF76-E9BF-4C82-9F28-C2933B9D203E}" srcOrd="2" destOrd="0" presId="urn:microsoft.com/office/officeart/2018/2/layout/IconVerticalSolidList"/>
    <dgm:cxn modelId="{D19AC9D1-5BA7-406C-8BD4-CE1F69027B67}" type="presParOf" srcId="{BA66496F-AF49-4B5B-B7C9-9E8A2BE244F7}" destId="{C9E3EBAD-BED1-4F72-807C-C4D845DAB80A}" srcOrd="3" destOrd="0" presId="urn:microsoft.com/office/officeart/2018/2/layout/IconVerticalSolidList"/>
    <dgm:cxn modelId="{F338EC38-BD32-4932-A7DB-9D94E54D5D37}" type="presParOf" srcId="{566F6BCB-E204-4614-94AD-DEDC07522633}" destId="{41B5462B-5957-41A2-A6EB-CA5ED4BDC736}" srcOrd="1" destOrd="0" presId="urn:microsoft.com/office/officeart/2018/2/layout/IconVerticalSolidList"/>
    <dgm:cxn modelId="{4B60541B-A37B-4572-8A38-0FD78ECFE7DF}" type="presParOf" srcId="{566F6BCB-E204-4614-94AD-DEDC07522633}" destId="{5E3D150D-4A05-41A3-891E-F46921E2984A}" srcOrd="2" destOrd="0" presId="urn:microsoft.com/office/officeart/2018/2/layout/IconVerticalSolidList"/>
    <dgm:cxn modelId="{3287EA7D-8AAD-46AD-A6FC-72B5435414DA}" type="presParOf" srcId="{5E3D150D-4A05-41A3-891E-F46921E2984A}" destId="{5ACE2DFF-4043-4A9E-9B55-C1E801563297}" srcOrd="0" destOrd="0" presId="urn:microsoft.com/office/officeart/2018/2/layout/IconVerticalSolidList"/>
    <dgm:cxn modelId="{85A4C84A-973D-4543-A4E7-8D5BA5C77A34}" type="presParOf" srcId="{5E3D150D-4A05-41A3-891E-F46921E2984A}" destId="{150E581C-381C-4658-87C1-E75A9CEADC55}" srcOrd="1" destOrd="0" presId="urn:microsoft.com/office/officeart/2018/2/layout/IconVerticalSolidList"/>
    <dgm:cxn modelId="{48EDCD9B-34CA-42F1-ABDC-86112F7A07A9}" type="presParOf" srcId="{5E3D150D-4A05-41A3-891E-F46921E2984A}" destId="{B7C64091-CBD6-4BEB-B06D-046C23E5707E}" srcOrd="2" destOrd="0" presId="urn:microsoft.com/office/officeart/2018/2/layout/IconVerticalSolidList"/>
    <dgm:cxn modelId="{74D56F73-3AAC-4677-AC13-9F6A46CA37E4}" type="presParOf" srcId="{5E3D150D-4A05-41A3-891E-F46921E2984A}" destId="{65CBB874-40DC-4041-BA3D-AA6F3582B8E2}" srcOrd="3" destOrd="0" presId="urn:microsoft.com/office/officeart/2018/2/layout/IconVerticalSolidList"/>
    <dgm:cxn modelId="{D8BCC0C7-09B2-46B7-8FFB-611A480B8ADE}" type="presParOf" srcId="{566F6BCB-E204-4614-94AD-DEDC07522633}" destId="{65C6EDC1-B6E2-44DE-A397-C6EBA106A079}" srcOrd="3" destOrd="0" presId="urn:microsoft.com/office/officeart/2018/2/layout/IconVerticalSolidList"/>
    <dgm:cxn modelId="{431A6C91-4D4C-4539-869C-80B78CE2F19B}" type="presParOf" srcId="{566F6BCB-E204-4614-94AD-DEDC07522633}" destId="{27AC4719-366C-47E3-B97E-090AAB4E95E7}" srcOrd="4" destOrd="0" presId="urn:microsoft.com/office/officeart/2018/2/layout/IconVerticalSolidList"/>
    <dgm:cxn modelId="{336FBCBB-802E-4444-A67D-BEB7139DA20A}" type="presParOf" srcId="{27AC4719-366C-47E3-B97E-090AAB4E95E7}" destId="{664EA797-0928-46DA-A2D5-E27A6ADB6C1C}" srcOrd="0" destOrd="0" presId="urn:microsoft.com/office/officeart/2018/2/layout/IconVerticalSolidList"/>
    <dgm:cxn modelId="{0D91BB00-4870-432E-B970-1925257C125E}" type="presParOf" srcId="{27AC4719-366C-47E3-B97E-090AAB4E95E7}" destId="{121DDAA6-D1D8-4E29-B868-6D0817213080}" srcOrd="1" destOrd="0" presId="urn:microsoft.com/office/officeart/2018/2/layout/IconVerticalSolidList"/>
    <dgm:cxn modelId="{D8164F3A-B6EE-40B6-90F1-DB4BF3C6004B}" type="presParOf" srcId="{27AC4719-366C-47E3-B97E-090AAB4E95E7}" destId="{AB39CE8B-22C1-434D-BE8E-1410AC928383}" srcOrd="2" destOrd="0" presId="urn:microsoft.com/office/officeart/2018/2/layout/IconVerticalSolidList"/>
    <dgm:cxn modelId="{2F19EAE6-59CC-48D9-9AD8-3C942ED2CF75}" type="presParOf" srcId="{27AC4719-366C-47E3-B97E-090AAB4E95E7}" destId="{4386A511-D9A5-47E8-BD2C-8F11E359ECB3}" srcOrd="3" destOrd="0" presId="urn:microsoft.com/office/officeart/2018/2/layout/IconVerticalSolidList"/>
    <dgm:cxn modelId="{77F77CD7-ADB5-4CC5-9619-718F087D34B7}" type="presParOf" srcId="{566F6BCB-E204-4614-94AD-DEDC07522633}" destId="{20966B95-FCE8-4C11-B5F8-9966BE4C0DA2}" srcOrd="5" destOrd="0" presId="urn:microsoft.com/office/officeart/2018/2/layout/IconVerticalSolidList"/>
    <dgm:cxn modelId="{01B2F2AA-3F1F-4430-AFD7-B84F90D09076}" type="presParOf" srcId="{566F6BCB-E204-4614-94AD-DEDC07522633}" destId="{A94D969D-AAF9-4B06-863E-AE2F3EF063A7}" srcOrd="6" destOrd="0" presId="urn:microsoft.com/office/officeart/2018/2/layout/IconVerticalSolidList"/>
    <dgm:cxn modelId="{52AEFD57-EC7C-4C91-B935-3A22536DC1F3}" type="presParOf" srcId="{A94D969D-AAF9-4B06-863E-AE2F3EF063A7}" destId="{ECFA8350-BA36-42B0-8AB2-B249635ED8A4}" srcOrd="0" destOrd="0" presId="urn:microsoft.com/office/officeart/2018/2/layout/IconVerticalSolidList"/>
    <dgm:cxn modelId="{6CB12042-08D7-4244-AC5D-54E264ACB9EB}" type="presParOf" srcId="{A94D969D-AAF9-4B06-863E-AE2F3EF063A7}" destId="{0CF7832D-9181-43C4-8307-FA766D09693F}" srcOrd="1" destOrd="0" presId="urn:microsoft.com/office/officeart/2018/2/layout/IconVerticalSolidList"/>
    <dgm:cxn modelId="{8BFBB330-B013-454D-9D17-59D1AEFE64D0}" type="presParOf" srcId="{A94D969D-AAF9-4B06-863E-AE2F3EF063A7}" destId="{BCE7131E-992D-4EA5-9BF5-65C7268675BB}" srcOrd="2" destOrd="0" presId="urn:microsoft.com/office/officeart/2018/2/layout/IconVerticalSolidList"/>
    <dgm:cxn modelId="{24D0EB96-7F7F-4C4F-9D37-B14F7A0DC98E}" type="presParOf" srcId="{A94D969D-AAF9-4B06-863E-AE2F3EF063A7}" destId="{0694A6BC-8EB3-4515-A051-2E832C4EFE15}" srcOrd="3" destOrd="0" presId="urn:microsoft.com/office/officeart/2018/2/layout/IconVerticalSolidList"/>
    <dgm:cxn modelId="{02564A15-E31F-41E5-807D-77DEEF3CDA75}" type="presParOf" srcId="{566F6BCB-E204-4614-94AD-DEDC07522633}" destId="{91C74047-1292-422E-B429-DC9397B015AD}" srcOrd="7" destOrd="0" presId="urn:microsoft.com/office/officeart/2018/2/layout/IconVerticalSolidList"/>
    <dgm:cxn modelId="{E745A100-3104-45AC-9A8D-05E302187DD5}" type="presParOf" srcId="{566F6BCB-E204-4614-94AD-DEDC07522633}" destId="{E6B32E31-4336-44B3-B639-F7D29350BCFC}" srcOrd="8" destOrd="0" presId="urn:microsoft.com/office/officeart/2018/2/layout/IconVerticalSolidList"/>
    <dgm:cxn modelId="{36C5267C-CC00-4648-8CE8-AB637F00A1AC}" type="presParOf" srcId="{E6B32E31-4336-44B3-B639-F7D29350BCFC}" destId="{30D11048-F705-43D4-9BF1-BFF0A24A32CD}" srcOrd="0" destOrd="0" presId="urn:microsoft.com/office/officeart/2018/2/layout/IconVerticalSolidList"/>
    <dgm:cxn modelId="{CA58E3C9-13D7-44EA-A130-A02F36D5A6CD}" type="presParOf" srcId="{E6B32E31-4336-44B3-B639-F7D29350BCFC}" destId="{08D4C984-7B7D-4C1E-957F-2A667E6C393F}" srcOrd="1" destOrd="0" presId="urn:microsoft.com/office/officeart/2018/2/layout/IconVerticalSolidList"/>
    <dgm:cxn modelId="{1B09C3D5-B0B9-4C44-A3B2-E79D094309AA}" type="presParOf" srcId="{E6B32E31-4336-44B3-B639-F7D29350BCFC}" destId="{182FDD9E-1906-4FD2-902F-23DD0EBA9D20}" srcOrd="2" destOrd="0" presId="urn:microsoft.com/office/officeart/2018/2/layout/IconVerticalSolidList"/>
    <dgm:cxn modelId="{9F37A88A-137F-4CEA-99FB-07EDFD326588}" type="presParOf" srcId="{E6B32E31-4336-44B3-B639-F7D29350BCFC}" destId="{E06A9270-3661-48A6-843F-3F77BE1BE5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D553AF-C20F-4894-B337-7742C41F1E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7FC754-CA6D-46A8-90C3-7D3BFBC703AE}">
      <dgm:prSet/>
      <dgm:spPr/>
      <dgm:t>
        <a:bodyPr/>
        <a:lstStyle/>
        <a:p>
          <a:pPr>
            <a:defRPr cap="all"/>
          </a:pPr>
          <a:r>
            <a:rPr lang="en-US"/>
            <a:t>HTML-Struktur der Zielseiten analysiert</a:t>
          </a:r>
        </a:p>
      </dgm:t>
    </dgm:pt>
    <dgm:pt modelId="{CB9F562F-D87A-4D7B-BEA3-7329EDCC7230}" type="parTrans" cxnId="{F358CBA2-5C1E-4A87-A3DB-3F51F4771118}">
      <dgm:prSet/>
      <dgm:spPr/>
      <dgm:t>
        <a:bodyPr/>
        <a:lstStyle/>
        <a:p>
          <a:endParaRPr lang="en-US"/>
        </a:p>
      </dgm:t>
    </dgm:pt>
    <dgm:pt modelId="{2319009D-98AE-463D-9E57-5419FC3809A6}" type="sibTrans" cxnId="{F358CBA2-5C1E-4A87-A3DB-3F51F4771118}">
      <dgm:prSet/>
      <dgm:spPr/>
      <dgm:t>
        <a:bodyPr/>
        <a:lstStyle/>
        <a:p>
          <a:endParaRPr lang="en-US"/>
        </a:p>
      </dgm:t>
    </dgm:pt>
    <dgm:pt modelId="{A5FFAE35-81EB-4863-965B-DCF748D16D84}">
      <dgm:prSet/>
      <dgm:spPr/>
      <dgm:t>
        <a:bodyPr/>
        <a:lstStyle/>
        <a:p>
          <a:pPr>
            <a:defRPr cap="all"/>
          </a:pPr>
          <a:r>
            <a:rPr lang="en-US"/>
            <a:t>Individuelle Scraper für Hofer, Spar, Billa</a:t>
          </a:r>
        </a:p>
      </dgm:t>
    </dgm:pt>
    <dgm:pt modelId="{500E704F-FA98-4360-931A-579328F693E5}" type="parTrans" cxnId="{7F4D950B-598D-4041-80EF-7E4F71FE00DE}">
      <dgm:prSet/>
      <dgm:spPr/>
      <dgm:t>
        <a:bodyPr/>
        <a:lstStyle/>
        <a:p>
          <a:endParaRPr lang="en-US"/>
        </a:p>
      </dgm:t>
    </dgm:pt>
    <dgm:pt modelId="{3E7E52AF-3BC2-44B8-BF67-49C82C25D753}" type="sibTrans" cxnId="{7F4D950B-598D-4041-80EF-7E4F71FE00DE}">
      <dgm:prSet/>
      <dgm:spPr/>
      <dgm:t>
        <a:bodyPr/>
        <a:lstStyle/>
        <a:p>
          <a:endParaRPr lang="en-US"/>
        </a:p>
      </dgm:t>
    </dgm:pt>
    <dgm:pt modelId="{F4FD58BE-D35F-45D4-B93C-6F86F3D5A8F8}">
      <dgm:prSet/>
      <dgm:spPr/>
      <dgm:t>
        <a:bodyPr/>
        <a:lstStyle/>
        <a:p>
          <a:pPr>
            <a:defRPr cap="all"/>
          </a:pPr>
          <a:r>
            <a:rPr lang="en-US"/>
            <a:t>Datenbereinigung und CSV-Export automatisiert</a:t>
          </a:r>
        </a:p>
      </dgm:t>
    </dgm:pt>
    <dgm:pt modelId="{BEB9B605-78BF-44D7-9A58-22169C20D996}" type="parTrans" cxnId="{09B359AA-1E31-4525-A0CF-1C485B86587B}">
      <dgm:prSet/>
      <dgm:spPr/>
      <dgm:t>
        <a:bodyPr/>
        <a:lstStyle/>
        <a:p>
          <a:endParaRPr lang="en-US"/>
        </a:p>
      </dgm:t>
    </dgm:pt>
    <dgm:pt modelId="{ECC304B5-ABB7-4F0F-B28F-E5FD8E6B9370}" type="sibTrans" cxnId="{09B359AA-1E31-4525-A0CF-1C485B86587B}">
      <dgm:prSet/>
      <dgm:spPr/>
      <dgm:t>
        <a:bodyPr/>
        <a:lstStyle/>
        <a:p>
          <a:endParaRPr lang="en-US"/>
        </a:p>
      </dgm:t>
    </dgm:pt>
    <dgm:pt modelId="{FA4CB11C-DE5D-4809-B32C-63CDF51952BE}">
      <dgm:prSet/>
      <dgm:spPr/>
      <dgm:t>
        <a:bodyPr/>
        <a:lstStyle/>
        <a:p>
          <a:pPr>
            <a:defRPr cap="all"/>
          </a:pPr>
          <a:r>
            <a:rPr lang="en-US"/>
            <a:t>Testdatensätze erstellt und dokumentiert</a:t>
          </a:r>
        </a:p>
      </dgm:t>
    </dgm:pt>
    <dgm:pt modelId="{91068236-888E-4FA8-9400-864B29AC1EBD}" type="parTrans" cxnId="{6B6D07DD-616D-4D9D-BEEE-3D4FFFA1C6BC}">
      <dgm:prSet/>
      <dgm:spPr/>
      <dgm:t>
        <a:bodyPr/>
        <a:lstStyle/>
        <a:p>
          <a:endParaRPr lang="en-US"/>
        </a:p>
      </dgm:t>
    </dgm:pt>
    <dgm:pt modelId="{F1E4DE55-F436-4C82-980F-745499881AA8}" type="sibTrans" cxnId="{6B6D07DD-616D-4D9D-BEEE-3D4FFFA1C6BC}">
      <dgm:prSet/>
      <dgm:spPr/>
      <dgm:t>
        <a:bodyPr/>
        <a:lstStyle/>
        <a:p>
          <a:endParaRPr lang="en-US"/>
        </a:p>
      </dgm:t>
    </dgm:pt>
    <dgm:pt modelId="{DEB23817-FB61-4011-85DD-8CBD1ECF4784}" type="pres">
      <dgm:prSet presAssocID="{0DD553AF-C20F-4894-B337-7742C41F1EB9}" presName="root" presStyleCnt="0">
        <dgm:presLayoutVars>
          <dgm:dir/>
          <dgm:resizeHandles val="exact"/>
        </dgm:presLayoutVars>
      </dgm:prSet>
      <dgm:spPr/>
    </dgm:pt>
    <dgm:pt modelId="{A2227C30-4CDA-44B2-82A2-247063313FD3}" type="pres">
      <dgm:prSet presAssocID="{E37FC754-CA6D-46A8-90C3-7D3BFBC703AE}" presName="compNode" presStyleCnt="0"/>
      <dgm:spPr/>
    </dgm:pt>
    <dgm:pt modelId="{9D977992-7717-4A74-A2BA-152C42ABC20C}" type="pres">
      <dgm:prSet presAssocID="{E37FC754-CA6D-46A8-90C3-7D3BFBC703A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5D27C39-17B2-42E1-BDB0-684F810853B5}" type="pres">
      <dgm:prSet presAssocID="{E37FC754-CA6D-46A8-90C3-7D3BFBC703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3E47CBA-0AB4-42C5-9F1B-F24CD9FA6B2A}" type="pres">
      <dgm:prSet presAssocID="{E37FC754-CA6D-46A8-90C3-7D3BFBC703AE}" presName="spaceRect" presStyleCnt="0"/>
      <dgm:spPr/>
    </dgm:pt>
    <dgm:pt modelId="{A081B771-AEB5-4F58-91FD-174E1547F81D}" type="pres">
      <dgm:prSet presAssocID="{E37FC754-CA6D-46A8-90C3-7D3BFBC703AE}" presName="textRect" presStyleLbl="revTx" presStyleIdx="0" presStyleCnt="4">
        <dgm:presLayoutVars>
          <dgm:chMax val="1"/>
          <dgm:chPref val="1"/>
        </dgm:presLayoutVars>
      </dgm:prSet>
      <dgm:spPr/>
    </dgm:pt>
    <dgm:pt modelId="{3A5B0938-3DBD-465B-994E-890DFCA02A54}" type="pres">
      <dgm:prSet presAssocID="{2319009D-98AE-463D-9E57-5419FC3809A6}" presName="sibTrans" presStyleCnt="0"/>
      <dgm:spPr/>
    </dgm:pt>
    <dgm:pt modelId="{947F9DC5-0F4E-4CC2-8A65-18DB14BC8DAB}" type="pres">
      <dgm:prSet presAssocID="{A5FFAE35-81EB-4863-965B-DCF748D16D84}" presName="compNode" presStyleCnt="0"/>
      <dgm:spPr/>
    </dgm:pt>
    <dgm:pt modelId="{4B48DD5D-0A07-40C1-9F54-2C999DFDCECC}" type="pres">
      <dgm:prSet presAssocID="{A5FFAE35-81EB-4863-965B-DCF748D16D8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E286FA4-418C-4097-A92D-C3EBF5F510D1}" type="pres">
      <dgm:prSet presAssocID="{A5FFAE35-81EB-4863-965B-DCF748D16D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65ECB403-B723-4F35-8BE2-E0E65A7B8FAA}" type="pres">
      <dgm:prSet presAssocID="{A5FFAE35-81EB-4863-965B-DCF748D16D84}" presName="spaceRect" presStyleCnt="0"/>
      <dgm:spPr/>
    </dgm:pt>
    <dgm:pt modelId="{92D578E4-A66F-4F37-AC79-FC958BF34158}" type="pres">
      <dgm:prSet presAssocID="{A5FFAE35-81EB-4863-965B-DCF748D16D84}" presName="textRect" presStyleLbl="revTx" presStyleIdx="1" presStyleCnt="4">
        <dgm:presLayoutVars>
          <dgm:chMax val="1"/>
          <dgm:chPref val="1"/>
        </dgm:presLayoutVars>
      </dgm:prSet>
      <dgm:spPr/>
    </dgm:pt>
    <dgm:pt modelId="{C64DA614-1AFE-4A79-B88A-B21F058D5101}" type="pres">
      <dgm:prSet presAssocID="{3E7E52AF-3BC2-44B8-BF67-49C82C25D753}" presName="sibTrans" presStyleCnt="0"/>
      <dgm:spPr/>
    </dgm:pt>
    <dgm:pt modelId="{F22978B7-FA8A-4F45-A919-FEC8CADD70DE}" type="pres">
      <dgm:prSet presAssocID="{F4FD58BE-D35F-45D4-B93C-6F86F3D5A8F8}" presName="compNode" presStyleCnt="0"/>
      <dgm:spPr/>
    </dgm:pt>
    <dgm:pt modelId="{15688CB3-F31A-4F99-8D0D-A9E91FB20E0E}" type="pres">
      <dgm:prSet presAssocID="{F4FD58BE-D35F-45D4-B93C-6F86F3D5A8F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51B773-2B88-467C-BC30-7882CAA3DDAF}" type="pres">
      <dgm:prSet presAssocID="{F4FD58BE-D35F-45D4-B93C-6F86F3D5A8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eigeben"/>
        </a:ext>
      </dgm:extLst>
    </dgm:pt>
    <dgm:pt modelId="{659D420A-F796-4B02-812C-3D296F7CCBE0}" type="pres">
      <dgm:prSet presAssocID="{F4FD58BE-D35F-45D4-B93C-6F86F3D5A8F8}" presName="spaceRect" presStyleCnt="0"/>
      <dgm:spPr/>
    </dgm:pt>
    <dgm:pt modelId="{E83C365C-785D-4AEE-928B-F5704D1CC66B}" type="pres">
      <dgm:prSet presAssocID="{F4FD58BE-D35F-45D4-B93C-6F86F3D5A8F8}" presName="textRect" presStyleLbl="revTx" presStyleIdx="2" presStyleCnt="4">
        <dgm:presLayoutVars>
          <dgm:chMax val="1"/>
          <dgm:chPref val="1"/>
        </dgm:presLayoutVars>
      </dgm:prSet>
      <dgm:spPr/>
    </dgm:pt>
    <dgm:pt modelId="{A7FD8B64-F630-4EA1-BBD0-D2AEDAD34C3E}" type="pres">
      <dgm:prSet presAssocID="{ECC304B5-ABB7-4F0F-B28F-E5FD8E6B9370}" presName="sibTrans" presStyleCnt="0"/>
      <dgm:spPr/>
    </dgm:pt>
    <dgm:pt modelId="{F0393124-2D5C-438E-B44D-6E42F9D8A008}" type="pres">
      <dgm:prSet presAssocID="{FA4CB11C-DE5D-4809-B32C-63CDF51952BE}" presName="compNode" presStyleCnt="0"/>
      <dgm:spPr/>
    </dgm:pt>
    <dgm:pt modelId="{8579F6AC-E384-409D-A7C5-DBA669C9F040}" type="pres">
      <dgm:prSet presAssocID="{FA4CB11C-DE5D-4809-B32C-63CDF51952B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87AD9A3-2A44-4188-B57D-B02216DA14D3}" type="pres">
      <dgm:prSet presAssocID="{FA4CB11C-DE5D-4809-B32C-63CDF51952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85177F76-E085-48CD-92AE-CBE8D58A1296}" type="pres">
      <dgm:prSet presAssocID="{FA4CB11C-DE5D-4809-B32C-63CDF51952BE}" presName="spaceRect" presStyleCnt="0"/>
      <dgm:spPr/>
    </dgm:pt>
    <dgm:pt modelId="{FEDBFD19-E013-458F-8304-713363A78D02}" type="pres">
      <dgm:prSet presAssocID="{FA4CB11C-DE5D-4809-B32C-63CDF5195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8AD601-ECA6-486C-9439-2456453E1DB7}" type="presOf" srcId="{FA4CB11C-DE5D-4809-B32C-63CDF51952BE}" destId="{FEDBFD19-E013-458F-8304-713363A78D02}" srcOrd="0" destOrd="0" presId="urn:microsoft.com/office/officeart/2018/5/layout/IconLeafLabelList"/>
    <dgm:cxn modelId="{7F4D950B-598D-4041-80EF-7E4F71FE00DE}" srcId="{0DD553AF-C20F-4894-B337-7742C41F1EB9}" destId="{A5FFAE35-81EB-4863-965B-DCF748D16D84}" srcOrd="1" destOrd="0" parTransId="{500E704F-FA98-4360-931A-579328F693E5}" sibTransId="{3E7E52AF-3BC2-44B8-BF67-49C82C25D753}"/>
    <dgm:cxn modelId="{E1CDE85B-8621-48F2-A759-9465666980E4}" type="presOf" srcId="{A5FFAE35-81EB-4863-965B-DCF748D16D84}" destId="{92D578E4-A66F-4F37-AC79-FC958BF34158}" srcOrd="0" destOrd="0" presId="urn:microsoft.com/office/officeart/2018/5/layout/IconLeafLabelList"/>
    <dgm:cxn modelId="{4D1E7B70-A255-45FD-9C10-24A800181C13}" type="presOf" srcId="{E37FC754-CA6D-46A8-90C3-7D3BFBC703AE}" destId="{A081B771-AEB5-4F58-91FD-174E1547F81D}" srcOrd="0" destOrd="0" presId="urn:microsoft.com/office/officeart/2018/5/layout/IconLeafLabelList"/>
    <dgm:cxn modelId="{2B8CBD7E-DA7A-4B40-9BBD-EE9981C6F2CC}" type="presOf" srcId="{0DD553AF-C20F-4894-B337-7742C41F1EB9}" destId="{DEB23817-FB61-4011-85DD-8CBD1ECF4784}" srcOrd="0" destOrd="0" presId="urn:microsoft.com/office/officeart/2018/5/layout/IconLeafLabelList"/>
    <dgm:cxn modelId="{39DB6D90-6955-457D-BB1F-76CB36110D0B}" type="presOf" srcId="{F4FD58BE-D35F-45D4-B93C-6F86F3D5A8F8}" destId="{E83C365C-785D-4AEE-928B-F5704D1CC66B}" srcOrd="0" destOrd="0" presId="urn:microsoft.com/office/officeart/2018/5/layout/IconLeafLabelList"/>
    <dgm:cxn modelId="{F358CBA2-5C1E-4A87-A3DB-3F51F4771118}" srcId="{0DD553AF-C20F-4894-B337-7742C41F1EB9}" destId="{E37FC754-CA6D-46A8-90C3-7D3BFBC703AE}" srcOrd="0" destOrd="0" parTransId="{CB9F562F-D87A-4D7B-BEA3-7329EDCC7230}" sibTransId="{2319009D-98AE-463D-9E57-5419FC3809A6}"/>
    <dgm:cxn modelId="{09B359AA-1E31-4525-A0CF-1C485B86587B}" srcId="{0DD553AF-C20F-4894-B337-7742C41F1EB9}" destId="{F4FD58BE-D35F-45D4-B93C-6F86F3D5A8F8}" srcOrd="2" destOrd="0" parTransId="{BEB9B605-78BF-44D7-9A58-22169C20D996}" sibTransId="{ECC304B5-ABB7-4F0F-B28F-E5FD8E6B9370}"/>
    <dgm:cxn modelId="{6B6D07DD-616D-4D9D-BEEE-3D4FFFA1C6BC}" srcId="{0DD553AF-C20F-4894-B337-7742C41F1EB9}" destId="{FA4CB11C-DE5D-4809-B32C-63CDF51952BE}" srcOrd="3" destOrd="0" parTransId="{91068236-888E-4FA8-9400-864B29AC1EBD}" sibTransId="{F1E4DE55-F436-4C82-980F-745499881AA8}"/>
    <dgm:cxn modelId="{E3D4A54D-8236-449C-A7A4-61AA42574660}" type="presParOf" srcId="{DEB23817-FB61-4011-85DD-8CBD1ECF4784}" destId="{A2227C30-4CDA-44B2-82A2-247063313FD3}" srcOrd="0" destOrd="0" presId="urn:microsoft.com/office/officeart/2018/5/layout/IconLeafLabelList"/>
    <dgm:cxn modelId="{04467A5E-9F8B-4330-A693-EB0A06BD6EC5}" type="presParOf" srcId="{A2227C30-4CDA-44B2-82A2-247063313FD3}" destId="{9D977992-7717-4A74-A2BA-152C42ABC20C}" srcOrd="0" destOrd="0" presId="urn:microsoft.com/office/officeart/2018/5/layout/IconLeafLabelList"/>
    <dgm:cxn modelId="{E1E7D3A6-FC4D-4BD3-8203-A4744ED3A1C8}" type="presParOf" srcId="{A2227C30-4CDA-44B2-82A2-247063313FD3}" destId="{75D27C39-17B2-42E1-BDB0-684F810853B5}" srcOrd="1" destOrd="0" presId="urn:microsoft.com/office/officeart/2018/5/layout/IconLeafLabelList"/>
    <dgm:cxn modelId="{E0BF8638-D4F2-4F57-B648-87473387F385}" type="presParOf" srcId="{A2227C30-4CDA-44B2-82A2-247063313FD3}" destId="{03E47CBA-0AB4-42C5-9F1B-F24CD9FA6B2A}" srcOrd="2" destOrd="0" presId="urn:microsoft.com/office/officeart/2018/5/layout/IconLeafLabelList"/>
    <dgm:cxn modelId="{7CAD35DC-1D6A-4DA3-9BB6-E9AFED9F6028}" type="presParOf" srcId="{A2227C30-4CDA-44B2-82A2-247063313FD3}" destId="{A081B771-AEB5-4F58-91FD-174E1547F81D}" srcOrd="3" destOrd="0" presId="urn:microsoft.com/office/officeart/2018/5/layout/IconLeafLabelList"/>
    <dgm:cxn modelId="{98C8F467-F038-4FEA-A3EE-C92C6F8BDF13}" type="presParOf" srcId="{DEB23817-FB61-4011-85DD-8CBD1ECF4784}" destId="{3A5B0938-3DBD-465B-994E-890DFCA02A54}" srcOrd="1" destOrd="0" presId="urn:microsoft.com/office/officeart/2018/5/layout/IconLeafLabelList"/>
    <dgm:cxn modelId="{CAF22BDE-586E-465A-80E3-311F839CE4C5}" type="presParOf" srcId="{DEB23817-FB61-4011-85DD-8CBD1ECF4784}" destId="{947F9DC5-0F4E-4CC2-8A65-18DB14BC8DAB}" srcOrd="2" destOrd="0" presId="urn:microsoft.com/office/officeart/2018/5/layout/IconLeafLabelList"/>
    <dgm:cxn modelId="{948DA70B-808E-4C62-B37A-75E1E00BB773}" type="presParOf" srcId="{947F9DC5-0F4E-4CC2-8A65-18DB14BC8DAB}" destId="{4B48DD5D-0A07-40C1-9F54-2C999DFDCECC}" srcOrd="0" destOrd="0" presId="urn:microsoft.com/office/officeart/2018/5/layout/IconLeafLabelList"/>
    <dgm:cxn modelId="{3061E1A6-2FB3-45C8-BAC9-559FAEDB7C76}" type="presParOf" srcId="{947F9DC5-0F4E-4CC2-8A65-18DB14BC8DAB}" destId="{5E286FA4-418C-4097-A92D-C3EBF5F510D1}" srcOrd="1" destOrd="0" presId="urn:microsoft.com/office/officeart/2018/5/layout/IconLeafLabelList"/>
    <dgm:cxn modelId="{FE81B4D6-655C-4C7D-AFFD-D7F3EFE8D5C3}" type="presParOf" srcId="{947F9DC5-0F4E-4CC2-8A65-18DB14BC8DAB}" destId="{65ECB403-B723-4F35-8BE2-E0E65A7B8FAA}" srcOrd="2" destOrd="0" presId="urn:microsoft.com/office/officeart/2018/5/layout/IconLeafLabelList"/>
    <dgm:cxn modelId="{AA2268A4-FE46-438D-A901-520D3039632C}" type="presParOf" srcId="{947F9DC5-0F4E-4CC2-8A65-18DB14BC8DAB}" destId="{92D578E4-A66F-4F37-AC79-FC958BF34158}" srcOrd="3" destOrd="0" presId="urn:microsoft.com/office/officeart/2018/5/layout/IconLeafLabelList"/>
    <dgm:cxn modelId="{96596126-97BE-4CD4-88FD-DDE5AE38A227}" type="presParOf" srcId="{DEB23817-FB61-4011-85DD-8CBD1ECF4784}" destId="{C64DA614-1AFE-4A79-B88A-B21F058D5101}" srcOrd="3" destOrd="0" presId="urn:microsoft.com/office/officeart/2018/5/layout/IconLeafLabelList"/>
    <dgm:cxn modelId="{D1B4AD85-BA61-43DF-B8B3-4663FAD164D9}" type="presParOf" srcId="{DEB23817-FB61-4011-85DD-8CBD1ECF4784}" destId="{F22978B7-FA8A-4F45-A919-FEC8CADD70DE}" srcOrd="4" destOrd="0" presId="urn:microsoft.com/office/officeart/2018/5/layout/IconLeafLabelList"/>
    <dgm:cxn modelId="{BB08E48F-A154-4920-B9AD-FF3739F4E179}" type="presParOf" srcId="{F22978B7-FA8A-4F45-A919-FEC8CADD70DE}" destId="{15688CB3-F31A-4F99-8D0D-A9E91FB20E0E}" srcOrd="0" destOrd="0" presId="urn:microsoft.com/office/officeart/2018/5/layout/IconLeafLabelList"/>
    <dgm:cxn modelId="{9766435C-162E-48C3-AD6D-38323C376D25}" type="presParOf" srcId="{F22978B7-FA8A-4F45-A919-FEC8CADD70DE}" destId="{8251B773-2B88-467C-BC30-7882CAA3DDAF}" srcOrd="1" destOrd="0" presId="urn:microsoft.com/office/officeart/2018/5/layout/IconLeafLabelList"/>
    <dgm:cxn modelId="{8A860025-CA4D-4CBD-9C5A-48EA29FD8782}" type="presParOf" srcId="{F22978B7-FA8A-4F45-A919-FEC8CADD70DE}" destId="{659D420A-F796-4B02-812C-3D296F7CCBE0}" srcOrd="2" destOrd="0" presId="urn:microsoft.com/office/officeart/2018/5/layout/IconLeafLabelList"/>
    <dgm:cxn modelId="{6B75B642-8696-42D8-AB2A-1738C8E60EE6}" type="presParOf" srcId="{F22978B7-FA8A-4F45-A919-FEC8CADD70DE}" destId="{E83C365C-785D-4AEE-928B-F5704D1CC66B}" srcOrd="3" destOrd="0" presId="urn:microsoft.com/office/officeart/2018/5/layout/IconLeafLabelList"/>
    <dgm:cxn modelId="{A2A8AA86-79D1-404A-BFDF-E0CF8141E34B}" type="presParOf" srcId="{DEB23817-FB61-4011-85DD-8CBD1ECF4784}" destId="{A7FD8B64-F630-4EA1-BBD0-D2AEDAD34C3E}" srcOrd="5" destOrd="0" presId="urn:microsoft.com/office/officeart/2018/5/layout/IconLeafLabelList"/>
    <dgm:cxn modelId="{C4A65F7F-9A8A-450B-A3BE-4CF81BA0B609}" type="presParOf" srcId="{DEB23817-FB61-4011-85DD-8CBD1ECF4784}" destId="{F0393124-2D5C-438E-B44D-6E42F9D8A008}" srcOrd="6" destOrd="0" presId="urn:microsoft.com/office/officeart/2018/5/layout/IconLeafLabelList"/>
    <dgm:cxn modelId="{17D0BE92-955A-4051-8507-E8E83D792259}" type="presParOf" srcId="{F0393124-2D5C-438E-B44D-6E42F9D8A008}" destId="{8579F6AC-E384-409D-A7C5-DBA669C9F040}" srcOrd="0" destOrd="0" presId="urn:microsoft.com/office/officeart/2018/5/layout/IconLeafLabelList"/>
    <dgm:cxn modelId="{135C85C8-00F1-4DD4-9532-616506244FA3}" type="presParOf" srcId="{F0393124-2D5C-438E-B44D-6E42F9D8A008}" destId="{087AD9A3-2A44-4188-B57D-B02216DA14D3}" srcOrd="1" destOrd="0" presId="urn:microsoft.com/office/officeart/2018/5/layout/IconLeafLabelList"/>
    <dgm:cxn modelId="{8A9761A4-7D89-45E7-831C-92E047C54D54}" type="presParOf" srcId="{F0393124-2D5C-438E-B44D-6E42F9D8A008}" destId="{85177F76-E085-48CD-92AE-CBE8D58A1296}" srcOrd="2" destOrd="0" presId="urn:microsoft.com/office/officeart/2018/5/layout/IconLeafLabelList"/>
    <dgm:cxn modelId="{CA056A2D-DAF6-40B0-9C52-6EC019DE2164}" type="presParOf" srcId="{F0393124-2D5C-438E-B44D-6E42F9D8A008}" destId="{FEDBFD19-E013-458F-8304-713363A78D0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D6A440-9E4D-4798-B1C4-F56DA6C699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E85D48-373E-4BB9-9325-9781623EC642}">
      <dgm:prSet/>
      <dgm:spPr/>
      <dgm:t>
        <a:bodyPr/>
        <a:lstStyle/>
        <a:p>
          <a:r>
            <a:rPr lang="en-US"/>
            <a:t>Docker-Setup für MongoDB lokal eingerichtet</a:t>
          </a:r>
        </a:p>
      </dgm:t>
    </dgm:pt>
    <dgm:pt modelId="{52EC9A73-B9BA-4604-8F2B-1A4CF68799C5}" type="parTrans" cxnId="{86E2B655-46E1-40E3-B787-7C19E8FB6309}">
      <dgm:prSet/>
      <dgm:spPr/>
      <dgm:t>
        <a:bodyPr/>
        <a:lstStyle/>
        <a:p>
          <a:endParaRPr lang="en-US"/>
        </a:p>
      </dgm:t>
    </dgm:pt>
    <dgm:pt modelId="{EF757CDC-E3AE-42A3-9791-AFB0968571CA}" type="sibTrans" cxnId="{86E2B655-46E1-40E3-B787-7C19E8FB6309}">
      <dgm:prSet/>
      <dgm:spPr/>
      <dgm:t>
        <a:bodyPr/>
        <a:lstStyle/>
        <a:p>
          <a:endParaRPr lang="en-US"/>
        </a:p>
      </dgm:t>
    </dgm:pt>
    <dgm:pt modelId="{084CC657-A2BE-4867-8DC1-CB1F70114E5A}">
      <dgm:prSet/>
      <dgm:spPr/>
      <dgm:t>
        <a:bodyPr/>
        <a:lstStyle/>
        <a:p>
          <a:r>
            <a:rPr lang="en-US"/>
            <a:t>CSV-Daten aus Scraping-Skripten importiert</a:t>
          </a:r>
        </a:p>
      </dgm:t>
    </dgm:pt>
    <dgm:pt modelId="{E7CD7621-404C-4A9A-8411-2983AE2AC683}" type="parTrans" cxnId="{39C60495-A34F-430B-9576-D1F9E664562F}">
      <dgm:prSet/>
      <dgm:spPr/>
      <dgm:t>
        <a:bodyPr/>
        <a:lstStyle/>
        <a:p>
          <a:endParaRPr lang="en-US"/>
        </a:p>
      </dgm:t>
    </dgm:pt>
    <dgm:pt modelId="{3A5709C2-355F-4199-8C5B-0C930591A93B}" type="sibTrans" cxnId="{39C60495-A34F-430B-9576-D1F9E664562F}">
      <dgm:prSet/>
      <dgm:spPr/>
      <dgm:t>
        <a:bodyPr/>
        <a:lstStyle/>
        <a:p>
          <a:endParaRPr lang="en-US"/>
        </a:p>
      </dgm:t>
    </dgm:pt>
    <dgm:pt modelId="{702A6333-79E5-469E-92F0-69E0924F75F5}">
      <dgm:prSet/>
      <dgm:spPr/>
      <dgm:t>
        <a:bodyPr/>
        <a:lstStyle/>
        <a:p>
          <a:r>
            <a:rPr lang="en-US"/>
            <a:t>Strukturierte und skalierbare Datenhaltung</a:t>
          </a:r>
        </a:p>
      </dgm:t>
    </dgm:pt>
    <dgm:pt modelId="{30F5B029-FB17-453D-A323-1F3BD00F5972}" type="parTrans" cxnId="{48F36B6F-9380-446E-91E1-A8047281E8F0}">
      <dgm:prSet/>
      <dgm:spPr/>
      <dgm:t>
        <a:bodyPr/>
        <a:lstStyle/>
        <a:p>
          <a:endParaRPr lang="en-US"/>
        </a:p>
      </dgm:t>
    </dgm:pt>
    <dgm:pt modelId="{6F09BCC6-00CB-4D8D-BCB3-778F3654212C}" type="sibTrans" cxnId="{48F36B6F-9380-446E-91E1-A8047281E8F0}">
      <dgm:prSet/>
      <dgm:spPr/>
      <dgm:t>
        <a:bodyPr/>
        <a:lstStyle/>
        <a:p>
          <a:endParaRPr lang="en-US"/>
        </a:p>
      </dgm:t>
    </dgm:pt>
    <dgm:pt modelId="{8226A786-77AE-4519-954F-F3B8F51E7AAA}">
      <dgm:prSet/>
      <dgm:spPr/>
      <dgm:t>
        <a:bodyPr/>
        <a:lstStyle/>
        <a:p>
          <a:r>
            <a:rPr lang="en-US"/>
            <a:t>Basis für spätere Datenanalyse &amp; Visualisierung</a:t>
          </a:r>
        </a:p>
      </dgm:t>
    </dgm:pt>
    <dgm:pt modelId="{98C8CC48-F886-4644-950A-E62E6998EFC5}" type="parTrans" cxnId="{04E7715F-F2B4-4882-A6E8-33AAABFCFAB7}">
      <dgm:prSet/>
      <dgm:spPr/>
      <dgm:t>
        <a:bodyPr/>
        <a:lstStyle/>
        <a:p>
          <a:endParaRPr lang="en-US"/>
        </a:p>
      </dgm:t>
    </dgm:pt>
    <dgm:pt modelId="{030569C0-92D2-46B1-8814-064CD3F1F907}" type="sibTrans" cxnId="{04E7715F-F2B4-4882-A6E8-33AAABFCFAB7}">
      <dgm:prSet/>
      <dgm:spPr/>
      <dgm:t>
        <a:bodyPr/>
        <a:lstStyle/>
        <a:p>
          <a:endParaRPr lang="en-US"/>
        </a:p>
      </dgm:t>
    </dgm:pt>
    <dgm:pt modelId="{E185518C-0FCA-304D-9DC7-FF4C20E42920}" type="pres">
      <dgm:prSet presAssocID="{4AD6A440-9E4D-4798-B1C4-F56DA6C6993B}" presName="linear" presStyleCnt="0">
        <dgm:presLayoutVars>
          <dgm:animLvl val="lvl"/>
          <dgm:resizeHandles val="exact"/>
        </dgm:presLayoutVars>
      </dgm:prSet>
      <dgm:spPr/>
    </dgm:pt>
    <dgm:pt modelId="{4EEF48F4-E60B-A446-A3FA-9AA9FD4ED40A}" type="pres">
      <dgm:prSet presAssocID="{BFE85D48-373E-4BB9-9325-9781623EC6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A4DAAE-97D0-6840-9E2D-B1142E005536}" type="pres">
      <dgm:prSet presAssocID="{EF757CDC-E3AE-42A3-9791-AFB0968571CA}" presName="spacer" presStyleCnt="0"/>
      <dgm:spPr/>
    </dgm:pt>
    <dgm:pt modelId="{8AAE6E3F-A5E4-D744-BE89-4BCD4B58ED05}" type="pres">
      <dgm:prSet presAssocID="{084CC657-A2BE-4867-8DC1-CB1F70114E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E29774-76D7-4D41-AA4B-C031DC1BCBB6}" type="pres">
      <dgm:prSet presAssocID="{3A5709C2-355F-4199-8C5B-0C930591A93B}" presName="spacer" presStyleCnt="0"/>
      <dgm:spPr/>
    </dgm:pt>
    <dgm:pt modelId="{261608F5-205F-2E47-A7A7-E899A036479B}" type="pres">
      <dgm:prSet presAssocID="{702A6333-79E5-469E-92F0-69E0924F75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908C14-B698-184E-9544-FF33DA5C3D5A}" type="pres">
      <dgm:prSet presAssocID="{6F09BCC6-00CB-4D8D-BCB3-778F3654212C}" presName="spacer" presStyleCnt="0"/>
      <dgm:spPr/>
    </dgm:pt>
    <dgm:pt modelId="{620DED1A-1E10-2D4B-808E-7A0A955F32AE}" type="pres">
      <dgm:prSet presAssocID="{8226A786-77AE-4519-954F-F3B8F51E7A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1D2E42-25C6-6242-B16A-1C463602728F}" type="presOf" srcId="{8226A786-77AE-4519-954F-F3B8F51E7AAA}" destId="{620DED1A-1E10-2D4B-808E-7A0A955F32AE}" srcOrd="0" destOrd="0" presId="urn:microsoft.com/office/officeart/2005/8/layout/vList2"/>
    <dgm:cxn modelId="{56927F54-61FC-BE48-9251-2ED209D760DF}" type="presOf" srcId="{4AD6A440-9E4D-4798-B1C4-F56DA6C6993B}" destId="{E185518C-0FCA-304D-9DC7-FF4C20E42920}" srcOrd="0" destOrd="0" presId="urn:microsoft.com/office/officeart/2005/8/layout/vList2"/>
    <dgm:cxn modelId="{86E2B655-46E1-40E3-B787-7C19E8FB6309}" srcId="{4AD6A440-9E4D-4798-B1C4-F56DA6C6993B}" destId="{BFE85D48-373E-4BB9-9325-9781623EC642}" srcOrd="0" destOrd="0" parTransId="{52EC9A73-B9BA-4604-8F2B-1A4CF68799C5}" sibTransId="{EF757CDC-E3AE-42A3-9791-AFB0968571CA}"/>
    <dgm:cxn modelId="{04E7715F-F2B4-4882-A6E8-33AAABFCFAB7}" srcId="{4AD6A440-9E4D-4798-B1C4-F56DA6C6993B}" destId="{8226A786-77AE-4519-954F-F3B8F51E7AAA}" srcOrd="3" destOrd="0" parTransId="{98C8CC48-F886-4644-950A-E62E6998EFC5}" sibTransId="{030569C0-92D2-46B1-8814-064CD3F1F907}"/>
    <dgm:cxn modelId="{48F36B6F-9380-446E-91E1-A8047281E8F0}" srcId="{4AD6A440-9E4D-4798-B1C4-F56DA6C6993B}" destId="{702A6333-79E5-469E-92F0-69E0924F75F5}" srcOrd="2" destOrd="0" parTransId="{30F5B029-FB17-453D-A323-1F3BD00F5972}" sibTransId="{6F09BCC6-00CB-4D8D-BCB3-778F3654212C}"/>
    <dgm:cxn modelId="{39C60495-A34F-430B-9576-D1F9E664562F}" srcId="{4AD6A440-9E4D-4798-B1C4-F56DA6C6993B}" destId="{084CC657-A2BE-4867-8DC1-CB1F70114E5A}" srcOrd="1" destOrd="0" parTransId="{E7CD7621-404C-4A9A-8411-2983AE2AC683}" sibTransId="{3A5709C2-355F-4199-8C5B-0C930591A93B}"/>
    <dgm:cxn modelId="{904C5C9F-787A-9244-A2E3-8EFD421CCAFE}" type="presOf" srcId="{084CC657-A2BE-4867-8DC1-CB1F70114E5A}" destId="{8AAE6E3F-A5E4-D744-BE89-4BCD4B58ED05}" srcOrd="0" destOrd="0" presId="urn:microsoft.com/office/officeart/2005/8/layout/vList2"/>
    <dgm:cxn modelId="{85CD90BE-AEBF-334A-9971-51DBCBE5194D}" type="presOf" srcId="{702A6333-79E5-469E-92F0-69E0924F75F5}" destId="{261608F5-205F-2E47-A7A7-E899A036479B}" srcOrd="0" destOrd="0" presId="urn:microsoft.com/office/officeart/2005/8/layout/vList2"/>
    <dgm:cxn modelId="{8C672DF8-C709-5749-830A-D421E3705E5A}" type="presOf" srcId="{BFE85D48-373E-4BB9-9325-9781623EC642}" destId="{4EEF48F4-E60B-A446-A3FA-9AA9FD4ED40A}" srcOrd="0" destOrd="0" presId="urn:microsoft.com/office/officeart/2005/8/layout/vList2"/>
    <dgm:cxn modelId="{5EFDB83B-064C-FC45-A3F6-8F48FA359730}" type="presParOf" srcId="{E185518C-0FCA-304D-9DC7-FF4C20E42920}" destId="{4EEF48F4-E60B-A446-A3FA-9AA9FD4ED40A}" srcOrd="0" destOrd="0" presId="urn:microsoft.com/office/officeart/2005/8/layout/vList2"/>
    <dgm:cxn modelId="{77728036-02F4-3D47-8187-C493483E3C07}" type="presParOf" srcId="{E185518C-0FCA-304D-9DC7-FF4C20E42920}" destId="{B1A4DAAE-97D0-6840-9E2D-B1142E005536}" srcOrd="1" destOrd="0" presId="urn:microsoft.com/office/officeart/2005/8/layout/vList2"/>
    <dgm:cxn modelId="{C2026DEC-CD0F-D047-A723-957839802A4D}" type="presParOf" srcId="{E185518C-0FCA-304D-9DC7-FF4C20E42920}" destId="{8AAE6E3F-A5E4-D744-BE89-4BCD4B58ED05}" srcOrd="2" destOrd="0" presId="urn:microsoft.com/office/officeart/2005/8/layout/vList2"/>
    <dgm:cxn modelId="{6D0312C3-24DE-CC4E-B8A3-347E1D23DF39}" type="presParOf" srcId="{E185518C-0FCA-304D-9DC7-FF4C20E42920}" destId="{D0E29774-76D7-4D41-AA4B-C031DC1BCBB6}" srcOrd="3" destOrd="0" presId="urn:microsoft.com/office/officeart/2005/8/layout/vList2"/>
    <dgm:cxn modelId="{69BC0DD8-D4CD-FF44-9D4D-CB2E7E7E6B57}" type="presParOf" srcId="{E185518C-0FCA-304D-9DC7-FF4C20E42920}" destId="{261608F5-205F-2E47-A7A7-E899A036479B}" srcOrd="4" destOrd="0" presId="urn:microsoft.com/office/officeart/2005/8/layout/vList2"/>
    <dgm:cxn modelId="{9D9730F0-F1AD-6E42-9A98-B97297670717}" type="presParOf" srcId="{E185518C-0FCA-304D-9DC7-FF4C20E42920}" destId="{A8908C14-B698-184E-9544-FF33DA5C3D5A}" srcOrd="5" destOrd="0" presId="urn:microsoft.com/office/officeart/2005/8/layout/vList2"/>
    <dgm:cxn modelId="{291571B8-BD42-6E49-8699-0C615B612E5B}" type="presParOf" srcId="{E185518C-0FCA-304D-9DC7-FF4C20E42920}" destId="{620DED1A-1E10-2D4B-808E-7A0A955F32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715AD7-360E-4F07-9E98-A940FA738A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763618-5530-4994-B32B-9AC70E353B18}">
      <dgm:prSet/>
      <dgm:spPr/>
      <dgm:t>
        <a:bodyPr/>
        <a:lstStyle/>
        <a:p>
          <a:r>
            <a:rPr lang="en-US"/>
            <a:t>Aggregation &amp; Gruppierung mit Pandas</a:t>
          </a:r>
        </a:p>
      </dgm:t>
    </dgm:pt>
    <dgm:pt modelId="{2B3399B4-7494-42FF-BDD5-1FFA499DA210}" type="parTrans" cxnId="{682D6AD1-9B65-4589-9546-163107D1401A}">
      <dgm:prSet/>
      <dgm:spPr/>
      <dgm:t>
        <a:bodyPr/>
        <a:lstStyle/>
        <a:p>
          <a:endParaRPr lang="en-US"/>
        </a:p>
      </dgm:t>
    </dgm:pt>
    <dgm:pt modelId="{880746B4-0718-4332-80D3-23E961D47648}" type="sibTrans" cxnId="{682D6AD1-9B65-4589-9546-163107D1401A}">
      <dgm:prSet/>
      <dgm:spPr/>
      <dgm:t>
        <a:bodyPr/>
        <a:lstStyle/>
        <a:p>
          <a:endParaRPr lang="en-US"/>
        </a:p>
      </dgm:t>
    </dgm:pt>
    <dgm:pt modelId="{052B58C4-23C7-4B5F-A9D0-DCCB28619072}">
      <dgm:prSet/>
      <dgm:spPr/>
      <dgm:t>
        <a:bodyPr/>
        <a:lstStyle/>
        <a:p>
          <a:r>
            <a:rPr lang="en-US"/>
            <a:t>MapReduce-Logik für Preisvergleiche simuliert</a:t>
          </a:r>
        </a:p>
      </dgm:t>
    </dgm:pt>
    <dgm:pt modelId="{3A71C8CC-77D3-4799-8E80-7414604F4A43}" type="parTrans" cxnId="{5ED93B27-BC53-45D7-B864-6837D69DB5D7}">
      <dgm:prSet/>
      <dgm:spPr/>
      <dgm:t>
        <a:bodyPr/>
        <a:lstStyle/>
        <a:p>
          <a:endParaRPr lang="en-US"/>
        </a:p>
      </dgm:t>
    </dgm:pt>
    <dgm:pt modelId="{C6B67F9D-9F26-4DF9-A9CB-EC4444884A50}" type="sibTrans" cxnId="{5ED93B27-BC53-45D7-B864-6837D69DB5D7}">
      <dgm:prSet/>
      <dgm:spPr/>
      <dgm:t>
        <a:bodyPr/>
        <a:lstStyle/>
        <a:p>
          <a:endParaRPr lang="en-US"/>
        </a:p>
      </dgm:t>
    </dgm:pt>
    <dgm:pt modelId="{1A0E9AEB-BA37-4B5E-A2EC-6C33ED741349}">
      <dgm:prSet/>
      <dgm:spPr/>
      <dgm:t>
        <a:bodyPr/>
        <a:lstStyle/>
        <a:p>
          <a:r>
            <a:rPr lang="en-US"/>
            <a:t>Filterung nach Kategorien und Produkten</a:t>
          </a:r>
        </a:p>
      </dgm:t>
    </dgm:pt>
    <dgm:pt modelId="{452892C4-B3BE-48B5-A09C-C5229FF87F1D}" type="parTrans" cxnId="{44104BF7-EAA9-48A7-BB0B-528A2D15CE71}">
      <dgm:prSet/>
      <dgm:spPr/>
      <dgm:t>
        <a:bodyPr/>
        <a:lstStyle/>
        <a:p>
          <a:endParaRPr lang="en-US"/>
        </a:p>
      </dgm:t>
    </dgm:pt>
    <dgm:pt modelId="{0AC762D6-80FB-4F95-91DC-046A5A903B94}" type="sibTrans" cxnId="{44104BF7-EAA9-48A7-BB0B-528A2D15CE71}">
      <dgm:prSet/>
      <dgm:spPr/>
      <dgm:t>
        <a:bodyPr/>
        <a:lstStyle/>
        <a:p>
          <a:endParaRPr lang="en-US"/>
        </a:p>
      </dgm:t>
    </dgm:pt>
    <dgm:pt modelId="{2ADA3FEA-29DA-45AC-9784-37B69457DEA8}">
      <dgm:prSet/>
      <dgm:spPr/>
      <dgm:t>
        <a:bodyPr/>
        <a:lstStyle/>
        <a:p>
          <a:r>
            <a:rPr lang="en-US"/>
            <a:t>Ergebnisse als Grundlage für Plots</a:t>
          </a:r>
        </a:p>
      </dgm:t>
    </dgm:pt>
    <dgm:pt modelId="{1B52429A-F261-4F93-86E9-70D49283F8AB}" type="parTrans" cxnId="{0CFC85FC-1BD6-4A71-9423-29ACC984E227}">
      <dgm:prSet/>
      <dgm:spPr/>
      <dgm:t>
        <a:bodyPr/>
        <a:lstStyle/>
        <a:p>
          <a:endParaRPr lang="en-US"/>
        </a:p>
      </dgm:t>
    </dgm:pt>
    <dgm:pt modelId="{DDE5CE4B-87C3-4535-85BB-B3DB282DB99B}" type="sibTrans" cxnId="{0CFC85FC-1BD6-4A71-9423-29ACC984E227}">
      <dgm:prSet/>
      <dgm:spPr/>
      <dgm:t>
        <a:bodyPr/>
        <a:lstStyle/>
        <a:p>
          <a:endParaRPr lang="en-US"/>
        </a:p>
      </dgm:t>
    </dgm:pt>
    <dgm:pt modelId="{BFC208D6-EA09-8A42-81D5-6ACE52B0BB0D}" type="pres">
      <dgm:prSet presAssocID="{80715AD7-360E-4F07-9E98-A940FA738A29}" presName="linear" presStyleCnt="0">
        <dgm:presLayoutVars>
          <dgm:animLvl val="lvl"/>
          <dgm:resizeHandles val="exact"/>
        </dgm:presLayoutVars>
      </dgm:prSet>
      <dgm:spPr/>
    </dgm:pt>
    <dgm:pt modelId="{77B74604-D9E6-6445-93AD-85F8F93DA0C9}" type="pres">
      <dgm:prSet presAssocID="{83763618-5530-4994-B32B-9AC70E353B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3A2472-3050-454F-80A1-1779D2CFCB07}" type="pres">
      <dgm:prSet presAssocID="{880746B4-0718-4332-80D3-23E961D47648}" presName="spacer" presStyleCnt="0"/>
      <dgm:spPr/>
    </dgm:pt>
    <dgm:pt modelId="{E41AE646-F027-0D4C-A578-1F149A601A51}" type="pres">
      <dgm:prSet presAssocID="{052B58C4-23C7-4B5F-A9D0-DCCB286190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27E1EB-5A59-3A41-AE7A-003CB9171F0B}" type="pres">
      <dgm:prSet presAssocID="{C6B67F9D-9F26-4DF9-A9CB-EC4444884A50}" presName="spacer" presStyleCnt="0"/>
      <dgm:spPr/>
    </dgm:pt>
    <dgm:pt modelId="{70B0F415-E549-4143-A728-F4BDFF13374B}" type="pres">
      <dgm:prSet presAssocID="{1A0E9AEB-BA37-4B5E-A2EC-6C33ED7413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47292C-287C-CA44-9F10-4BEB62F453E0}" type="pres">
      <dgm:prSet presAssocID="{0AC762D6-80FB-4F95-91DC-046A5A903B94}" presName="spacer" presStyleCnt="0"/>
      <dgm:spPr/>
    </dgm:pt>
    <dgm:pt modelId="{097A6712-2F99-8A4F-BA08-318F3ACDE081}" type="pres">
      <dgm:prSet presAssocID="{2ADA3FEA-29DA-45AC-9784-37B69457DE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D93B27-BC53-45D7-B864-6837D69DB5D7}" srcId="{80715AD7-360E-4F07-9E98-A940FA738A29}" destId="{052B58C4-23C7-4B5F-A9D0-DCCB28619072}" srcOrd="1" destOrd="0" parTransId="{3A71C8CC-77D3-4799-8E80-7414604F4A43}" sibTransId="{C6B67F9D-9F26-4DF9-A9CB-EC4444884A50}"/>
    <dgm:cxn modelId="{52AF8D2F-1FB3-C948-BD23-AF373B816833}" type="presOf" srcId="{80715AD7-360E-4F07-9E98-A940FA738A29}" destId="{BFC208D6-EA09-8A42-81D5-6ACE52B0BB0D}" srcOrd="0" destOrd="0" presId="urn:microsoft.com/office/officeart/2005/8/layout/vList2"/>
    <dgm:cxn modelId="{D06B9A42-2981-3940-8F32-D91FF2ADC888}" type="presOf" srcId="{2ADA3FEA-29DA-45AC-9784-37B69457DEA8}" destId="{097A6712-2F99-8A4F-BA08-318F3ACDE081}" srcOrd="0" destOrd="0" presId="urn:microsoft.com/office/officeart/2005/8/layout/vList2"/>
    <dgm:cxn modelId="{7EE2BC47-7320-B94E-A3D2-D953F0839144}" type="presOf" srcId="{1A0E9AEB-BA37-4B5E-A2EC-6C33ED741349}" destId="{70B0F415-E549-4143-A728-F4BDFF13374B}" srcOrd="0" destOrd="0" presId="urn:microsoft.com/office/officeart/2005/8/layout/vList2"/>
    <dgm:cxn modelId="{C1E1C787-56A7-4D4E-8F92-DA6294263269}" type="presOf" srcId="{052B58C4-23C7-4B5F-A9D0-DCCB28619072}" destId="{E41AE646-F027-0D4C-A578-1F149A601A51}" srcOrd="0" destOrd="0" presId="urn:microsoft.com/office/officeart/2005/8/layout/vList2"/>
    <dgm:cxn modelId="{682D6AD1-9B65-4589-9546-163107D1401A}" srcId="{80715AD7-360E-4F07-9E98-A940FA738A29}" destId="{83763618-5530-4994-B32B-9AC70E353B18}" srcOrd="0" destOrd="0" parTransId="{2B3399B4-7494-42FF-BDD5-1FFA499DA210}" sibTransId="{880746B4-0718-4332-80D3-23E961D47648}"/>
    <dgm:cxn modelId="{1B22EEE8-9532-CD4B-B33B-ACE44A0F4A83}" type="presOf" srcId="{83763618-5530-4994-B32B-9AC70E353B18}" destId="{77B74604-D9E6-6445-93AD-85F8F93DA0C9}" srcOrd="0" destOrd="0" presId="urn:microsoft.com/office/officeart/2005/8/layout/vList2"/>
    <dgm:cxn modelId="{44104BF7-EAA9-48A7-BB0B-528A2D15CE71}" srcId="{80715AD7-360E-4F07-9E98-A940FA738A29}" destId="{1A0E9AEB-BA37-4B5E-A2EC-6C33ED741349}" srcOrd="2" destOrd="0" parTransId="{452892C4-B3BE-48B5-A09C-C5229FF87F1D}" sibTransId="{0AC762D6-80FB-4F95-91DC-046A5A903B94}"/>
    <dgm:cxn modelId="{0CFC85FC-1BD6-4A71-9423-29ACC984E227}" srcId="{80715AD7-360E-4F07-9E98-A940FA738A29}" destId="{2ADA3FEA-29DA-45AC-9784-37B69457DEA8}" srcOrd="3" destOrd="0" parTransId="{1B52429A-F261-4F93-86E9-70D49283F8AB}" sibTransId="{DDE5CE4B-87C3-4535-85BB-B3DB282DB99B}"/>
    <dgm:cxn modelId="{8686D0E0-741B-3C4C-8638-346785327C46}" type="presParOf" srcId="{BFC208D6-EA09-8A42-81D5-6ACE52B0BB0D}" destId="{77B74604-D9E6-6445-93AD-85F8F93DA0C9}" srcOrd="0" destOrd="0" presId="urn:microsoft.com/office/officeart/2005/8/layout/vList2"/>
    <dgm:cxn modelId="{C4E2BA80-B9B0-5941-8544-D91C89022C11}" type="presParOf" srcId="{BFC208D6-EA09-8A42-81D5-6ACE52B0BB0D}" destId="{013A2472-3050-454F-80A1-1779D2CFCB07}" srcOrd="1" destOrd="0" presId="urn:microsoft.com/office/officeart/2005/8/layout/vList2"/>
    <dgm:cxn modelId="{2CB35507-A669-B848-B5AE-986212C52297}" type="presParOf" srcId="{BFC208D6-EA09-8A42-81D5-6ACE52B0BB0D}" destId="{E41AE646-F027-0D4C-A578-1F149A601A51}" srcOrd="2" destOrd="0" presId="urn:microsoft.com/office/officeart/2005/8/layout/vList2"/>
    <dgm:cxn modelId="{A14F9534-AB53-D34E-9FB3-DFD11B5B1515}" type="presParOf" srcId="{BFC208D6-EA09-8A42-81D5-6ACE52B0BB0D}" destId="{7527E1EB-5A59-3A41-AE7A-003CB9171F0B}" srcOrd="3" destOrd="0" presId="urn:microsoft.com/office/officeart/2005/8/layout/vList2"/>
    <dgm:cxn modelId="{70072CFE-21C2-564A-9C19-0B131B427CF0}" type="presParOf" srcId="{BFC208D6-EA09-8A42-81D5-6ACE52B0BB0D}" destId="{70B0F415-E549-4143-A728-F4BDFF13374B}" srcOrd="4" destOrd="0" presId="urn:microsoft.com/office/officeart/2005/8/layout/vList2"/>
    <dgm:cxn modelId="{2807F6A2-00A8-F94C-9440-4529CDECF7B0}" type="presParOf" srcId="{BFC208D6-EA09-8A42-81D5-6ACE52B0BB0D}" destId="{6C47292C-287C-CA44-9F10-4BEB62F453E0}" srcOrd="5" destOrd="0" presId="urn:microsoft.com/office/officeart/2005/8/layout/vList2"/>
    <dgm:cxn modelId="{6D28A398-4345-6145-8A3B-7D4DDFAE037F}" type="presParOf" srcId="{BFC208D6-EA09-8A42-81D5-6ACE52B0BB0D}" destId="{097A6712-2F99-8A4F-BA08-318F3ACDE0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6E1A54-3BAE-4A62-8E1C-972A18A283F6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E5B574-6310-4C19-A38E-122E0F13A2F5}">
      <dgm:prSet/>
      <dgm:spPr/>
      <dgm:t>
        <a:bodyPr/>
        <a:lstStyle/>
        <a:p>
          <a:r>
            <a:rPr lang="en-US"/>
            <a:t>• Programmiersprache: Python</a:t>
          </a:r>
        </a:p>
      </dgm:t>
    </dgm:pt>
    <dgm:pt modelId="{551A0117-0A6F-4E6E-8BBF-426DBBFA8336}" type="parTrans" cxnId="{2B1129DA-324D-45CF-8657-84DBE25BE0A1}">
      <dgm:prSet/>
      <dgm:spPr/>
      <dgm:t>
        <a:bodyPr/>
        <a:lstStyle/>
        <a:p>
          <a:endParaRPr lang="en-US"/>
        </a:p>
      </dgm:t>
    </dgm:pt>
    <dgm:pt modelId="{FEBBCA68-1022-4E1E-AAB5-DB3B2C7FEF7E}" type="sibTrans" cxnId="{2B1129DA-324D-45CF-8657-84DBE25BE0A1}">
      <dgm:prSet/>
      <dgm:spPr/>
      <dgm:t>
        <a:bodyPr/>
        <a:lstStyle/>
        <a:p>
          <a:endParaRPr lang="en-US"/>
        </a:p>
      </dgm:t>
    </dgm:pt>
    <dgm:pt modelId="{E0A7B0D5-FB0D-4776-A3C3-FA03F8F4C4EA}">
      <dgm:prSet/>
      <dgm:spPr/>
      <dgm:t>
        <a:bodyPr/>
        <a:lstStyle/>
        <a:p>
          <a:r>
            <a:rPr lang="en-US"/>
            <a:t>• Analyse: Pandas, MapReduce-Logik</a:t>
          </a:r>
        </a:p>
      </dgm:t>
    </dgm:pt>
    <dgm:pt modelId="{5E40B715-4A0D-40D8-BCCE-D04005DD6EE6}" type="parTrans" cxnId="{690A015A-40A6-4685-A54A-9325D8ECD156}">
      <dgm:prSet/>
      <dgm:spPr/>
      <dgm:t>
        <a:bodyPr/>
        <a:lstStyle/>
        <a:p>
          <a:endParaRPr lang="en-US"/>
        </a:p>
      </dgm:t>
    </dgm:pt>
    <dgm:pt modelId="{4A094557-1748-44CB-BA3E-3757C9557BE4}" type="sibTrans" cxnId="{690A015A-40A6-4685-A54A-9325D8ECD156}">
      <dgm:prSet/>
      <dgm:spPr/>
      <dgm:t>
        <a:bodyPr/>
        <a:lstStyle/>
        <a:p>
          <a:endParaRPr lang="en-US"/>
        </a:p>
      </dgm:t>
    </dgm:pt>
    <dgm:pt modelId="{0E06D71F-189F-4FAC-83D1-D2AC8AF94B08}">
      <dgm:prSet/>
      <dgm:spPr/>
      <dgm:t>
        <a:bodyPr/>
        <a:lstStyle/>
        <a:p>
          <a:r>
            <a:rPr lang="en-US"/>
            <a:t>• Visualisierung: Matplotlib</a:t>
          </a:r>
        </a:p>
      </dgm:t>
    </dgm:pt>
    <dgm:pt modelId="{C9D6768D-553A-479B-8FD8-DA99C03FB1FA}" type="parTrans" cxnId="{80D115B3-A978-4A2D-AFBE-706A0826F255}">
      <dgm:prSet/>
      <dgm:spPr/>
      <dgm:t>
        <a:bodyPr/>
        <a:lstStyle/>
        <a:p>
          <a:endParaRPr lang="en-US"/>
        </a:p>
      </dgm:t>
    </dgm:pt>
    <dgm:pt modelId="{32874547-66A6-4179-9F22-1ADEB5FD1A38}" type="sibTrans" cxnId="{80D115B3-A978-4A2D-AFBE-706A0826F255}">
      <dgm:prSet/>
      <dgm:spPr/>
      <dgm:t>
        <a:bodyPr/>
        <a:lstStyle/>
        <a:p>
          <a:endParaRPr lang="en-US"/>
        </a:p>
      </dgm:t>
    </dgm:pt>
    <dgm:pt modelId="{87588B7E-D290-4FCF-AA1E-5397A6CED7FB}">
      <dgm:prSet/>
      <dgm:spPr/>
      <dgm:t>
        <a:bodyPr/>
        <a:lstStyle/>
        <a:p>
          <a:r>
            <a:rPr lang="en-US"/>
            <a:t>• Datenbank: MongoDB via Docker</a:t>
          </a:r>
        </a:p>
      </dgm:t>
    </dgm:pt>
    <dgm:pt modelId="{8B52C9F2-3B3B-499E-ADEE-99B2D4868A32}" type="parTrans" cxnId="{06B46927-336A-4B5C-8AFE-06665FEEA4C3}">
      <dgm:prSet/>
      <dgm:spPr/>
      <dgm:t>
        <a:bodyPr/>
        <a:lstStyle/>
        <a:p>
          <a:endParaRPr lang="en-US"/>
        </a:p>
      </dgm:t>
    </dgm:pt>
    <dgm:pt modelId="{60B2F963-F757-47E3-9BA0-48160FD9EEAE}" type="sibTrans" cxnId="{06B46927-336A-4B5C-8AFE-06665FEEA4C3}">
      <dgm:prSet/>
      <dgm:spPr/>
      <dgm:t>
        <a:bodyPr/>
        <a:lstStyle/>
        <a:p>
          <a:endParaRPr lang="en-US"/>
        </a:p>
      </dgm:t>
    </dgm:pt>
    <dgm:pt modelId="{027F679E-D507-43A3-8C7D-725E97B12C76}">
      <dgm:prSet/>
      <dgm:spPr/>
      <dgm:t>
        <a:bodyPr/>
        <a:lstStyle/>
        <a:p>
          <a:r>
            <a:rPr lang="en-US"/>
            <a:t>• Dokumentation &amp; Versionierung: GitHub</a:t>
          </a:r>
        </a:p>
      </dgm:t>
    </dgm:pt>
    <dgm:pt modelId="{03412761-C8A2-4F2A-AAEA-1D5A484726F0}" type="parTrans" cxnId="{61F3A5BC-C9C5-4F60-AA79-9B29DD3AE774}">
      <dgm:prSet/>
      <dgm:spPr/>
      <dgm:t>
        <a:bodyPr/>
        <a:lstStyle/>
        <a:p>
          <a:endParaRPr lang="en-US"/>
        </a:p>
      </dgm:t>
    </dgm:pt>
    <dgm:pt modelId="{60355630-9522-4953-A8E2-AC8E4772993E}" type="sibTrans" cxnId="{61F3A5BC-C9C5-4F60-AA79-9B29DD3AE774}">
      <dgm:prSet/>
      <dgm:spPr/>
      <dgm:t>
        <a:bodyPr/>
        <a:lstStyle/>
        <a:p>
          <a:endParaRPr lang="en-US"/>
        </a:p>
      </dgm:t>
    </dgm:pt>
    <dgm:pt modelId="{B174EB47-C223-6A45-B5BD-FBAD3ED8E8BF}" type="pres">
      <dgm:prSet presAssocID="{996E1A54-3BAE-4A62-8E1C-972A18A283F6}" presName="diagram" presStyleCnt="0">
        <dgm:presLayoutVars>
          <dgm:dir/>
          <dgm:resizeHandles val="exact"/>
        </dgm:presLayoutVars>
      </dgm:prSet>
      <dgm:spPr/>
    </dgm:pt>
    <dgm:pt modelId="{2C52E4DF-3E79-CE4E-AB7E-FE34411C4FD8}" type="pres">
      <dgm:prSet presAssocID="{35E5B574-6310-4C19-A38E-122E0F13A2F5}" presName="node" presStyleLbl="node1" presStyleIdx="0" presStyleCnt="5">
        <dgm:presLayoutVars>
          <dgm:bulletEnabled val="1"/>
        </dgm:presLayoutVars>
      </dgm:prSet>
      <dgm:spPr/>
    </dgm:pt>
    <dgm:pt modelId="{878ED6A1-C2D7-684C-AFC5-8EEE0FDEBD15}" type="pres">
      <dgm:prSet presAssocID="{FEBBCA68-1022-4E1E-AAB5-DB3B2C7FEF7E}" presName="sibTrans" presStyleCnt="0"/>
      <dgm:spPr/>
    </dgm:pt>
    <dgm:pt modelId="{CE85A4EE-6A1E-BD45-9373-5AF58D90A9D4}" type="pres">
      <dgm:prSet presAssocID="{E0A7B0D5-FB0D-4776-A3C3-FA03F8F4C4EA}" presName="node" presStyleLbl="node1" presStyleIdx="1" presStyleCnt="5">
        <dgm:presLayoutVars>
          <dgm:bulletEnabled val="1"/>
        </dgm:presLayoutVars>
      </dgm:prSet>
      <dgm:spPr/>
    </dgm:pt>
    <dgm:pt modelId="{1BFE1D99-1C91-494C-8A38-4D234A297024}" type="pres">
      <dgm:prSet presAssocID="{4A094557-1748-44CB-BA3E-3757C9557BE4}" presName="sibTrans" presStyleCnt="0"/>
      <dgm:spPr/>
    </dgm:pt>
    <dgm:pt modelId="{EC3833EA-4A8C-854F-AD02-4D6AC44AAE07}" type="pres">
      <dgm:prSet presAssocID="{0E06D71F-189F-4FAC-83D1-D2AC8AF94B08}" presName="node" presStyleLbl="node1" presStyleIdx="2" presStyleCnt="5">
        <dgm:presLayoutVars>
          <dgm:bulletEnabled val="1"/>
        </dgm:presLayoutVars>
      </dgm:prSet>
      <dgm:spPr/>
    </dgm:pt>
    <dgm:pt modelId="{62586B29-2033-084C-9EE0-DE729CD9F792}" type="pres">
      <dgm:prSet presAssocID="{32874547-66A6-4179-9F22-1ADEB5FD1A38}" presName="sibTrans" presStyleCnt="0"/>
      <dgm:spPr/>
    </dgm:pt>
    <dgm:pt modelId="{E234D378-D07C-3F46-B251-7D05539BD79E}" type="pres">
      <dgm:prSet presAssocID="{87588B7E-D290-4FCF-AA1E-5397A6CED7FB}" presName="node" presStyleLbl="node1" presStyleIdx="3" presStyleCnt="5">
        <dgm:presLayoutVars>
          <dgm:bulletEnabled val="1"/>
        </dgm:presLayoutVars>
      </dgm:prSet>
      <dgm:spPr/>
    </dgm:pt>
    <dgm:pt modelId="{BB69EC5D-A311-3146-A9A0-7ACAF119A887}" type="pres">
      <dgm:prSet presAssocID="{60B2F963-F757-47E3-9BA0-48160FD9EEAE}" presName="sibTrans" presStyleCnt="0"/>
      <dgm:spPr/>
    </dgm:pt>
    <dgm:pt modelId="{3664DF35-4922-B04A-8127-197E5241BF09}" type="pres">
      <dgm:prSet presAssocID="{027F679E-D507-43A3-8C7D-725E97B12C76}" presName="node" presStyleLbl="node1" presStyleIdx="4" presStyleCnt="5">
        <dgm:presLayoutVars>
          <dgm:bulletEnabled val="1"/>
        </dgm:presLayoutVars>
      </dgm:prSet>
      <dgm:spPr/>
    </dgm:pt>
  </dgm:ptLst>
  <dgm:cxnLst>
    <dgm:cxn modelId="{B1122B25-202C-0146-8E94-8528797F0F5A}" type="presOf" srcId="{996E1A54-3BAE-4A62-8E1C-972A18A283F6}" destId="{B174EB47-C223-6A45-B5BD-FBAD3ED8E8BF}" srcOrd="0" destOrd="0" presId="urn:microsoft.com/office/officeart/2005/8/layout/default"/>
    <dgm:cxn modelId="{06B46927-336A-4B5C-8AFE-06665FEEA4C3}" srcId="{996E1A54-3BAE-4A62-8E1C-972A18A283F6}" destId="{87588B7E-D290-4FCF-AA1E-5397A6CED7FB}" srcOrd="3" destOrd="0" parTransId="{8B52C9F2-3B3B-499E-ADEE-99B2D4868A32}" sibTransId="{60B2F963-F757-47E3-9BA0-48160FD9EEAE}"/>
    <dgm:cxn modelId="{2279FA30-543B-544C-8BF6-64DDC9A77B45}" type="presOf" srcId="{0E06D71F-189F-4FAC-83D1-D2AC8AF94B08}" destId="{EC3833EA-4A8C-854F-AD02-4D6AC44AAE07}" srcOrd="0" destOrd="0" presId="urn:microsoft.com/office/officeart/2005/8/layout/default"/>
    <dgm:cxn modelId="{235CE73E-6D5F-654A-A74E-5EA0DAED0CB3}" type="presOf" srcId="{027F679E-D507-43A3-8C7D-725E97B12C76}" destId="{3664DF35-4922-B04A-8127-197E5241BF09}" srcOrd="0" destOrd="0" presId="urn:microsoft.com/office/officeart/2005/8/layout/default"/>
    <dgm:cxn modelId="{690A015A-40A6-4685-A54A-9325D8ECD156}" srcId="{996E1A54-3BAE-4A62-8E1C-972A18A283F6}" destId="{E0A7B0D5-FB0D-4776-A3C3-FA03F8F4C4EA}" srcOrd="1" destOrd="0" parTransId="{5E40B715-4A0D-40D8-BCCE-D04005DD6EE6}" sibTransId="{4A094557-1748-44CB-BA3E-3757C9557BE4}"/>
    <dgm:cxn modelId="{1AB56974-5268-954E-A8EB-B486AF60366B}" type="presOf" srcId="{E0A7B0D5-FB0D-4776-A3C3-FA03F8F4C4EA}" destId="{CE85A4EE-6A1E-BD45-9373-5AF58D90A9D4}" srcOrd="0" destOrd="0" presId="urn:microsoft.com/office/officeart/2005/8/layout/default"/>
    <dgm:cxn modelId="{80D115B3-A978-4A2D-AFBE-706A0826F255}" srcId="{996E1A54-3BAE-4A62-8E1C-972A18A283F6}" destId="{0E06D71F-189F-4FAC-83D1-D2AC8AF94B08}" srcOrd="2" destOrd="0" parTransId="{C9D6768D-553A-479B-8FD8-DA99C03FB1FA}" sibTransId="{32874547-66A6-4179-9F22-1ADEB5FD1A38}"/>
    <dgm:cxn modelId="{61F3A5BC-C9C5-4F60-AA79-9B29DD3AE774}" srcId="{996E1A54-3BAE-4A62-8E1C-972A18A283F6}" destId="{027F679E-D507-43A3-8C7D-725E97B12C76}" srcOrd="4" destOrd="0" parTransId="{03412761-C8A2-4F2A-AAEA-1D5A484726F0}" sibTransId="{60355630-9522-4953-A8E2-AC8E4772993E}"/>
    <dgm:cxn modelId="{B56473C3-F6E5-9048-9E38-6DED59FAA6D3}" type="presOf" srcId="{35E5B574-6310-4C19-A38E-122E0F13A2F5}" destId="{2C52E4DF-3E79-CE4E-AB7E-FE34411C4FD8}" srcOrd="0" destOrd="0" presId="urn:microsoft.com/office/officeart/2005/8/layout/default"/>
    <dgm:cxn modelId="{2B1129DA-324D-45CF-8657-84DBE25BE0A1}" srcId="{996E1A54-3BAE-4A62-8E1C-972A18A283F6}" destId="{35E5B574-6310-4C19-A38E-122E0F13A2F5}" srcOrd="0" destOrd="0" parTransId="{551A0117-0A6F-4E6E-8BBF-426DBBFA8336}" sibTransId="{FEBBCA68-1022-4E1E-AAB5-DB3B2C7FEF7E}"/>
    <dgm:cxn modelId="{1C4BF4FD-FAEE-9743-9482-A29EA0A51FBB}" type="presOf" srcId="{87588B7E-D290-4FCF-AA1E-5397A6CED7FB}" destId="{E234D378-D07C-3F46-B251-7D05539BD79E}" srcOrd="0" destOrd="0" presId="urn:microsoft.com/office/officeart/2005/8/layout/default"/>
    <dgm:cxn modelId="{AED2901C-BF68-DF4C-B15B-A13FE093255B}" type="presParOf" srcId="{B174EB47-C223-6A45-B5BD-FBAD3ED8E8BF}" destId="{2C52E4DF-3E79-CE4E-AB7E-FE34411C4FD8}" srcOrd="0" destOrd="0" presId="urn:microsoft.com/office/officeart/2005/8/layout/default"/>
    <dgm:cxn modelId="{D38C800D-A648-824C-A88A-A2EDB010451D}" type="presParOf" srcId="{B174EB47-C223-6A45-B5BD-FBAD3ED8E8BF}" destId="{878ED6A1-C2D7-684C-AFC5-8EEE0FDEBD15}" srcOrd="1" destOrd="0" presId="urn:microsoft.com/office/officeart/2005/8/layout/default"/>
    <dgm:cxn modelId="{AF005843-A1E0-D341-874C-7659BFC707E5}" type="presParOf" srcId="{B174EB47-C223-6A45-B5BD-FBAD3ED8E8BF}" destId="{CE85A4EE-6A1E-BD45-9373-5AF58D90A9D4}" srcOrd="2" destOrd="0" presId="urn:microsoft.com/office/officeart/2005/8/layout/default"/>
    <dgm:cxn modelId="{B04F5886-FF5E-C842-BF08-496BBDB36149}" type="presParOf" srcId="{B174EB47-C223-6A45-B5BD-FBAD3ED8E8BF}" destId="{1BFE1D99-1C91-494C-8A38-4D234A297024}" srcOrd="3" destOrd="0" presId="urn:microsoft.com/office/officeart/2005/8/layout/default"/>
    <dgm:cxn modelId="{D9048017-BA12-9B47-9568-61054538CC11}" type="presParOf" srcId="{B174EB47-C223-6A45-B5BD-FBAD3ED8E8BF}" destId="{EC3833EA-4A8C-854F-AD02-4D6AC44AAE07}" srcOrd="4" destOrd="0" presId="urn:microsoft.com/office/officeart/2005/8/layout/default"/>
    <dgm:cxn modelId="{8BD24905-535C-9649-BCD6-0D48880BF9E1}" type="presParOf" srcId="{B174EB47-C223-6A45-B5BD-FBAD3ED8E8BF}" destId="{62586B29-2033-084C-9EE0-DE729CD9F792}" srcOrd="5" destOrd="0" presId="urn:microsoft.com/office/officeart/2005/8/layout/default"/>
    <dgm:cxn modelId="{2876E351-433A-CA46-83A6-8C4590A2D8BA}" type="presParOf" srcId="{B174EB47-C223-6A45-B5BD-FBAD3ED8E8BF}" destId="{E234D378-D07C-3F46-B251-7D05539BD79E}" srcOrd="6" destOrd="0" presId="urn:microsoft.com/office/officeart/2005/8/layout/default"/>
    <dgm:cxn modelId="{9FD95ECF-A7F4-6C44-8636-4749F7A8F521}" type="presParOf" srcId="{B174EB47-C223-6A45-B5BD-FBAD3ED8E8BF}" destId="{BB69EC5D-A311-3146-A9A0-7ACAF119A887}" srcOrd="7" destOrd="0" presId="urn:microsoft.com/office/officeart/2005/8/layout/default"/>
    <dgm:cxn modelId="{F9066D4E-31AB-574C-85C1-AED405FB3C6E}" type="presParOf" srcId="{B174EB47-C223-6A45-B5BD-FBAD3ED8E8BF}" destId="{3664DF35-4922-B04A-8127-197E5241BF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7F1265-8B51-4248-A13C-D304486F6CB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697A68-D27F-4F68-866C-D2C2CC0F07A6}">
      <dgm:prSet/>
      <dgm:spPr/>
      <dgm:t>
        <a:bodyPr/>
        <a:lstStyle/>
        <a:p>
          <a:r>
            <a:rPr lang="en-US"/>
            <a:t>✅ Datenanalyse ermöglicht Vergleich zwischen Märkten</a:t>
          </a:r>
        </a:p>
      </dgm:t>
    </dgm:pt>
    <dgm:pt modelId="{14E96508-EDD6-4512-9725-63087333CAC2}" type="parTrans" cxnId="{E8F71F96-0F0C-4BCB-B1E9-CDE070AF7890}">
      <dgm:prSet/>
      <dgm:spPr/>
      <dgm:t>
        <a:bodyPr/>
        <a:lstStyle/>
        <a:p>
          <a:endParaRPr lang="en-US"/>
        </a:p>
      </dgm:t>
    </dgm:pt>
    <dgm:pt modelId="{5E45D5F8-413E-4AA5-9796-F98D42488EC8}" type="sibTrans" cxnId="{E8F71F96-0F0C-4BCB-B1E9-CDE070AF7890}">
      <dgm:prSet/>
      <dgm:spPr/>
      <dgm:t>
        <a:bodyPr/>
        <a:lstStyle/>
        <a:p>
          <a:endParaRPr lang="en-US"/>
        </a:p>
      </dgm:t>
    </dgm:pt>
    <dgm:pt modelId="{808210FD-1318-4BF1-BC67-6116C061C459}">
      <dgm:prSet/>
      <dgm:spPr/>
      <dgm:t>
        <a:bodyPr/>
        <a:lstStyle/>
        <a:p>
          <a:r>
            <a:rPr lang="en-US"/>
            <a:t>✅ Web Scraping als Einstieg in Big Data ETL-Prozesse</a:t>
          </a:r>
        </a:p>
      </dgm:t>
    </dgm:pt>
    <dgm:pt modelId="{85DABB01-2F19-4D0A-BFEA-9729CF9CDC37}" type="parTrans" cxnId="{42616090-4244-42C5-AE06-9AEF9655B8D3}">
      <dgm:prSet/>
      <dgm:spPr/>
      <dgm:t>
        <a:bodyPr/>
        <a:lstStyle/>
        <a:p>
          <a:endParaRPr lang="en-US"/>
        </a:p>
      </dgm:t>
    </dgm:pt>
    <dgm:pt modelId="{EAE7F181-63AD-4423-B118-5D61036F16E3}" type="sibTrans" cxnId="{42616090-4244-42C5-AE06-9AEF9655B8D3}">
      <dgm:prSet/>
      <dgm:spPr/>
      <dgm:t>
        <a:bodyPr/>
        <a:lstStyle/>
        <a:p>
          <a:endParaRPr lang="en-US"/>
        </a:p>
      </dgm:t>
    </dgm:pt>
    <dgm:pt modelId="{46894903-4666-4CEC-933E-1B808F45C5EC}">
      <dgm:prSet/>
      <dgm:spPr/>
      <dgm:t>
        <a:bodyPr/>
        <a:lstStyle/>
        <a:p>
          <a:r>
            <a:rPr lang="en-US"/>
            <a:t>✅ Git &amp; klare Rollenverteilung = effizientes Teamwork</a:t>
          </a:r>
        </a:p>
      </dgm:t>
    </dgm:pt>
    <dgm:pt modelId="{2CC3CA06-A21F-49AB-8715-CA653096E646}" type="parTrans" cxnId="{DAEB056A-64A3-4DAA-AB43-41BC338755A8}">
      <dgm:prSet/>
      <dgm:spPr/>
      <dgm:t>
        <a:bodyPr/>
        <a:lstStyle/>
        <a:p>
          <a:endParaRPr lang="en-US"/>
        </a:p>
      </dgm:t>
    </dgm:pt>
    <dgm:pt modelId="{D3826DEA-1642-4EC6-97C1-7E46B19FF891}" type="sibTrans" cxnId="{DAEB056A-64A3-4DAA-AB43-41BC338755A8}">
      <dgm:prSet/>
      <dgm:spPr/>
      <dgm:t>
        <a:bodyPr/>
        <a:lstStyle/>
        <a:p>
          <a:endParaRPr lang="en-US"/>
        </a:p>
      </dgm:t>
    </dgm:pt>
    <dgm:pt modelId="{2CB609B1-A2CE-4D70-A57D-32EFD0543320}">
      <dgm:prSet/>
      <dgm:spPr/>
      <dgm:t>
        <a:bodyPr/>
        <a:lstStyle/>
        <a:p>
          <a:r>
            <a:rPr lang="en-US"/>
            <a:t>→ Potenzial für Preisvergleichs-Plattformen / Apps</a:t>
          </a:r>
        </a:p>
      </dgm:t>
    </dgm:pt>
    <dgm:pt modelId="{DA0BCABE-D178-47B0-B168-3759587CF20F}" type="parTrans" cxnId="{A5490049-D8E4-4AD4-A11F-6919D4BF9BB0}">
      <dgm:prSet/>
      <dgm:spPr/>
      <dgm:t>
        <a:bodyPr/>
        <a:lstStyle/>
        <a:p>
          <a:endParaRPr lang="en-US"/>
        </a:p>
      </dgm:t>
    </dgm:pt>
    <dgm:pt modelId="{F64021A8-EF99-4DCA-8737-5D8F1E4EDBE9}" type="sibTrans" cxnId="{A5490049-D8E4-4AD4-A11F-6919D4BF9BB0}">
      <dgm:prSet/>
      <dgm:spPr/>
      <dgm:t>
        <a:bodyPr/>
        <a:lstStyle/>
        <a:p>
          <a:endParaRPr lang="en-US"/>
        </a:p>
      </dgm:t>
    </dgm:pt>
    <dgm:pt modelId="{57C6058C-190C-C14F-8783-1ED5FEDC88A9}" type="pres">
      <dgm:prSet presAssocID="{F27F1265-8B51-4248-A13C-D304486F6CB5}" presName="vert0" presStyleCnt="0">
        <dgm:presLayoutVars>
          <dgm:dir/>
          <dgm:animOne val="branch"/>
          <dgm:animLvl val="lvl"/>
        </dgm:presLayoutVars>
      </dgm:prSet>
      <dgm:spPr/>
    </dgm:pt>
    <dgm:pt modelId="{21963F61-C182-9C4F-8160-34AB97636C2E}" type="pres">
      <dgm:prSet presAssocID="{B8697A68-D27F-4F68-866C-D2C2CC0F07A6}" presName="thickLine" presStyleLbl="alignNode1" presStyleIdx="0" presStyleCnt="4"/>
      <dgm:spPr/>
    </dgm:pt>
    <dgm:pt modelId="{1ABE3BFF-F153-294E-A5CA-DB8EAD5EC745}" type="pres">
      <dgm:prSet presAssocID="{B8697A68-D27F-4F68-866C-D2C2CC0F07A6}" presName="horz1" presStyleCnt="0"/>
      <dgm:spPr/>
    </dgm:pt>
    <dgm:pt modelId="{A180A22C-8DFA-EF44-B614-5A0B7450B6C3}" type="pres">
      <dgm:prSet presAssocID="{B8697A68-D27F-4F68-866C-D2C2CC0F07A6}" presName="tx1" presStyleLbl="revTx" presStyleIdx="0" presStyleCnt="4"/>
      <dgm:spPr/>
    </dgm:pt>
    <dgm:pt modelId="{671BDD3D-0FC4-3841-9740-246439524164}" type="pres">
      <dgm:prSet presAssocID="{B8697A68-D27F-4F68-866C-D2C2CC0F07A6}" presName="vert1" presStyleCnt="0"/>
      <dgm:spPr/>
    </dgm:pt>
    <dgm:pt modelId="{EB5780FA-5615-1647-9A0A-7CE11F682B49}" type="pres">
      <dgm:prSet presAssocID="{808210FD-1318-4BF1-BC67-6116C061C459}" presName="thickLine" presStyleLbl="alignNode1" presStyleIdx="1" presStyleCnt="4"/>
      <dgm:spPr/>
    </dgm:pt>
    <dgm:pt modelId="{755A1DF3-80F7-9F4F-83E3-A3F66BA6F9BC}" type="pres">
      <dgm:prSet presAssocID="{808210FD-1318-4BF1-BC67-6116C061C459}" presName="horz1" presStyleCnt="0"/>
      <dgm:spPr/>
    </dgm:pt>
    <dgm:pt modelId="{7635ED7C-98CF-EB44-A08B-2B37AC419ABA}" type="pres">
      <dgm:prSet presAssocID="{808210FD-1318-4BF1-BC67-6116C061C459}" presName="tx1" presStyleLbl="revTx" presStyleIdx="1" presStyleCnt="4"/>
      <dgm:spPr/>
    </dgm:pt>
    <dgm:pt modelId="{05A959FC-6827-044D-8B83-154C767E46F0}" type="pres">
      <dgm:prSet presAssocID="{808210FD-1318-4BF1-BC67-6116C061C459}" presName="vert1" presStyleCnt="0"/>
      <dgm:spPr/>
    </dgm:pt>
    <dgm:pt modelId="{EEB449E0-811C-F84D-94F7-26FB034CC722}" type="pres">
      <dgm:prSet presAssocID="{46894903-4666-4CEC-933E-1B808F45C5EC}" presName="thickLine" presStyleLbl="alignNode1" presStyleIdx="2" presStyleCnt="4"/>
      <dgm:spPr/>
    </dgm:pt>
    <dgm:pt modelId="{53EF8FD1-A27A-724C-A000-4AD8D820AE8D}" type="pres">
      <dgm:prSet presAssocID="{46894903-4666-4CEC-933E-1B808F45C5EC}" presName="horz1" presStyleCnt="0"/>
      <dgm:spPr/>
    </dgm:pt>
    <dgm:pt modelId="{FAE60145-D2B2-034F-AEF1-E71771A298A7}" type="pres">
      <dgm:prSet presAssocID="{46894903-4666-4CEC-933E-1B808F45C5EC}" presName="tx1" presStyleLbl="revTx" presStyleIdx="2" presStyleCnt="4"/>
      <dgm:spPr/>
    </dgm:pt>
    <dgm:pt modelId="{DC860018-9342-2A43-B6E7-29290EA3A937}" type="pres">
      <dgm:prSet presAssocID="{46894903-4666-4CEC-933E-1B808F45C5EC}" presName="vert1" presStyleCnt="0"/>
      <dgm:spPr/>
    </dgm:pt>
    <dgm:pt modelId="{16FB99B1-AD74-FC48-B9E6-3A4167D79CF7}" type="pres">
      <dgm:prSet presAssocID="{2CB609B1-A2CE-4D70-A57D-32EFD0543320}" presName="thickLine" presStyleLbl="alignNode1" presStyleIdx="3" presStyleCnt="4"/>
      <dgm:spPr/>
    </dgm:pt>
    <dgm:pt modelId="{F53BE5CC-ADCF-8F47-B910-A5B8EB6AA8EA}" type="pres">
      <dgm:prSet presAssocID="{2CB609B1-A2CE-4D70-A57D-32EFD0543320}" presName="horz1" presStyleCnt="0"/>
      <dgm:spPr/>
    </dgm:pt>
    <dgm:pt modelId="{F2FCFF18-D432-3348-8E48-D3346C3ACB64}" type="pres">
      <dgm:prSet presAssocID="{2CB609B1-A2CE-4D70-A57D-32EFD0543320}" presName="tx1" presStyleLbl="revTx" presStyleIdx="3" presStyleCnt="4"/>
      <dgm:spPr/>
    </dgm:pt>
    <dgm:pt modelId="{2D61E5DB-0E19-0E4B-9D6B-AB345B1BD1B9}" type="pres">
      <dgm:prSet presAssocID="{2CB609B1-A2CE-4D70-A57D-32EFD0543320}" presName="vert1" presStyleCnt="0"/>
      <dgm:spPr/>
    </dgm:pt>
  </dgm:ptLst>
  <dgm:cxnLst>
    <dgm:cxn modelId="{853F3C0C-202A-2645-8E58-3832890534F8}" type="presOf" srcId="{B8697A68-D27F-4F68-866C-D2C2CC0F07A6}" destId="{A180A22C-8DFA-EF44-B614-5A0B7450B6C3}" srcOrd="0" destOrd="0" presId="urn:microsoft.com/office/officeart/2008/layout/LinedList"/>
    <dgm:cxn modelId="{D9388B41-963A-604C-9386-AB2B5F927276}" type="presOf" srcId="{F27F1265-8B51-4248-A13C-D304486F6CB5}" destId="{57C6058C-190C-C14F-8783-1ED5FEDC88A9}" srcOrd="0" destOrd="0" presId="urn:microsoft.com/office/officeart/2008/layout/LinedList"/>
    <dgm:cxn modelId="{A5490049-D8E4-4AD4-A11F-6919D4BF9BB0}" srcId="{F27F1265-8B51-4248-A13C-D304486F6CB5}" destId="{2CB609B1-A2CE-4D70-A57D-32EFD0543320}" srcOrd="3" destOrd="0" parTransId="{DA0BCABE-D178-47B0-B168-3759587CF20F}" sibTransId="{F64021A8-EF99-4DCA-8737-5D8F1E4EDBE9}"/>
    <dgm:cxn modelId="{DAEB056A-64A3-4DAA-AB43-41BC338755A8}" srcId="{F27F1265-8B51-4248-A13C-D304486F6CB5}" destId="{46894903-4666-4CEC-933E-1B808F45C5EC}" srcOrd="2" destOrd="0" parTransId="{2CC3CA06-A21F-49AB-8715-CA653096E646}" sibTransId="{D3826DEA-1642-4EC6-97C1-7E46B19FF891}"/>
    <dgm:cxn modelId="{C2A91278-BBF4-D944-AB3A-0964961177BC}" type="presOf" srcId="{808210FD-1318-4BF1-BC67-6116C061C459}" destId="{7635ED7C-98CF-EB44-A08B-2B37AC419ABA}" srcOrd="0" destOrd="0" presId="urn:microsoft.com/office/officeart/2008/layout/LinedList"/>
    <dgm:cxn modelId="{42616090-4244-42C5-AE06-9AEF9655B8D3}" srcId="{F27F1265-8B51-4248-A13C-D304486F6CB5}" destId="{808210FD-1318-4BF1-BC67-6116C061C459}" srcOrd="1" destOrd="0" parTransId="{85DABB01-2F19-4D0A-BFEA-9729CF9CDC37}" sibTransId="{EAE7F181-63AD-4423-B118-5D61036F16E3}"/>
    <dgm:cxn modelId="{E8F71F96-0F0C-4BCB-B1E9-CDE070AF7890}" srcId="{F27F1265-8B51-4248-A13C-D304486F6CB5}" destId="{B8697A68-D27F-4F68-866C-D2C2CC0F07A6}" srcOrd="0" destOrd="0" parTransId="{14E96508-EDD6-4512-9725-63087333CAC2}" sibTransId="{5E45D5F8-413E-4AA5-9796-F98D42488EC8}"/>
    <dgm:cxn modelId="{D6A7B2CF-AFA0-E64E-A755-75403DB6EA6A}" type="presOf" srcId="{46894903-4666-4CEC-933E-1B808F45C5EC}" destId="{FAE60145-D2B2-034F-AEF1-E71771A298A7}" srcOrd="0" destOrd="0" presId="urn:microsoft.com/office/officeart/2008/layout/LinedList"/>
    <dgm:cxn modelId="{CB5730D0-4669-0E45-A320-C4E1ADFBD8E2}" type="presOf" srcId="{2CB609B1-A2CE-4D70-A57D-32EFD0543320}" destId="{F2FCFF18-D432-3348-8E48-D3346C3ACB64}" srcOrd="0" destOrd="0" presId="urn:microsoft.com/office/officeart/2008/layout/LinedList"/>
    <dgm:cxn modelId="{5A667221-ABD2-1845-BF29-F8483B517D23}" type="presParOf" srcId="{57C6058C-190C-C14F-8783-1ED5FEDC88A9}" destId="{21963F61-C182-9C4F-8160-34AB97636C2E}" srcOrd="0" destOrd="0" presId="urn:microsoft.com/office/officeart/2008/layout/LinedList"/>
    <dgm:cxn modelId="{8015FB4B-DB9B-7044-980B-A6052E692D99}" type="presParOf" srcId="{57C6058C-190C-C14F-8783-1ED5FEDC88A9}" destId="{1ABE3BFF-F153-294E-A5CA-DB8EAD5EC745}" srcOrd="1" destOrd="0" presId="urn:microsoft.com/office/officeart/2008/layout/LinedList"/>
    <dgm:cxn modelId="{9A01924B-2294-ED40-B1D7-406BFC2029A5}" type="presParOf" srcId="{1ABE3BFF-F153-294E-A5CA-DB8EAD5EC745}" destId="{A180A22C-8DFA-EF44-B614-5A0B7450B6C3}" srcOrd="0" destOrd="0" presId="urn:microsoft.com/office/officeart/2008/layout/LinedList"/>
    <dgm:cxn modelId="{7B824CA4-C02F-914A-BADC-AE2D4C589FC2}" type="presParOf" srcId="{1ABE3BFF-F153-294E-A5CA-DB8EAD5EC745}" destId="{671BDD3D-0FC4-3841-9740-246439524164}" srcOrd="1" destOrd="0" presId="urn:microsoft.com/office/officeart/2008/layout/LinedList"/>
    <dgm:cxn modelId="{FED0AE6C-D59E-D947-B90F-CDBAA1C42C2D}" type="presParOf" srcId="{57C6058C-190C-C14F-8783-1ED5FEDC88A9}" destId="{EB5780FA-5615-1647-9A0A-7CE11F682B49}" srcOrd="2" destOrd="0" presId="urn:microsoft.com/office/officeart/2008/layout/LinedList"/>
    <dgm:cxn modelId="{45C40860-1A01-0445-9D06-CD70410B0662}" type="presParOf" srcId="{57C6058C-190C-C14F-8783-1ED5FEDC88A9}" destId="{755A1DF3-80F7-9F4F-83E3-A3F66BA6F9BC}" srcOrd="3" destOrd="0" presId="urn:microsoft.com/office/officeart/2008/layout/LinedList"/>
    <dgm:cxn modelId="{6EFF5BEA-6E45-8F41-A623-61AF98FA0B25}" type="presParOf" srcId="{755A1DF3-80F7-9F4F-83E3-A3F66BA6F9BC}" destId="{7635ED7C-98CF-EB44-A08B-2B37AC419ABA}" srcOrd="0" destOrd="0" presId="urn:microsoft.com/office/officeart/2008/layout/LinedList"/>
    <dgm:cxn modelId="{E72111F4-9CD4-F64D-9A0C-2A1953932CB1}" type="presParOf" srcId="{755A1DF3-80F7-9F4F-83E3-A3F66BA6F9BC}" destId="{05A959FC-6827-044D-8B83-154C767E46F0}" srcOrd="1" destOrd="0" presId="urn:microsoft.com/office/officeart/2008/layout/LinedList"/>
    <dgm:cxn modelId="{32953416-E96B-E04C-BF5F-86CB9F1FE9B3}" type="presParOf" srcId="{57C6058C-190C-C14F-8783-1ED5FEDC88A9}" destId="{EEB449E0-811C-F84D-94F7-26FB034CC722}" srcOrd="4" destOrd="0" presId="urn:microsoft.com/office/officeart/2008/layout/LinedList"/>
    <dgm:cxn modelId="{D7CFE889-E05F-A341-8FF8-6C9397AE8C50}" type="presParOf" srcId="{57C6058C-190C-C14F-8783-1ED5FEDC88A9}" destId="{53EF8FD1-A27A-724C-A000-4AD8D820AE8D}" srcOrd="5" destOrd="0" presId="urn:microsoft.com/office/officeart/2008/layout/LinedList"/>
    <dgm:cxn modelId="{9D25D355-FE4C-1247-BF31-4D455EB8FA4E}" type="presParOf" srcId="{53EF8FD1-A27A-724C-A000-4AD8D820AE8D}" destId="{FAE60145-D2B2-034F-AEF1-E71771A298A7}" srcOrd="0" destOrd="0" presId="urn:microsoft.com/office/officeart/2008/layout/LinedList"/>
    <dgm:cxn modelId="{C236FC49-1F9B-E945-9F63-035F1D74654A}" type="presParOf" srcId="{53EF8FD1-A27A-724C-A000-4AD8D820AE8D}" destId="{DC860018-9342-2A43-B6E7-29290EA3A937}" srcOrd="1" destOrd="0" presId="urn:microsoft.com/office/officeart/2008/layout/LinedList"/>
    <dgm:cxn modelId="{FCCA1D52-D8F1-F542-B01D-336CE19AF183}" type="presParOf" srcId="{57C6058C-190C-C14F-8783-1ED5FEDC88A9}" destId="{16FB99B1-AD74-FC48-B9E6-3A4167D79CF7}" srcOrd="6" destOrd="0" presId="urn:microsoft.com/office/officeart/2008/layout/LinedList"/>
    <dgm:cxn modelId="{9FD9741E-2A6E-FE41-B975-6D22613C173C}" type="presParOf" srcId="{57C6058C-190C-C14F-8783-1ED5FEDC88A9}" destId="{F53BE5CC-ADCF-8F47-B910-A5B8EB6AA8EA}" srcOrd="7" destOrd="0" presId="urn:microsoft.com/office/officeart/2008/layout/LinedList"/>
    <dgm:cxn modelId="{C9B4ACFA-538E-F640-8B78-657DA41D5066}" type="presParOf" srcId="{F53BE5CC-ADCF-8F47-B910-A5B8EB6AA8EA}" destId="{F2FCFF18-D432-3348-8E48-D3346C3ACB64}" srcOrd="0" destOrd="0" presId="urn:microsoft.com/office/officeart/2008/layout/LinedList"/>
    <dgm:cxn modelId="{F76BF114-B8BC-F04C-A07D-28D307F17FD4}" type="presParOf" srcId="{F53BE5CC-ADCF-8F47-B910-A5B8EB6AA8EA}" destId="{2D61E5DB-0E19-0E4B-9D6B-AB345B1BD1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7EDD4-B93B-E145-AD6D-0B1C4E8B7528}">
      <dsp:nvSpPr>
        <dsp:cNvPr id="0" name=""/>
        <dsp:cNvSpPr/>
      </dsp:nvSpPr>
      <dsp:spPr>
        <a:xfrm>
          <a:off x="0" y="59744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Ziel &amp; Motivation</a:t>
          </a:r>
        </a:p>
      </dsp:txBody>
      <dsp:txXfrm>
        <a:off x="26930" y="624377"/>
        <a:ext cx="4946264" cy="497795"/>
      </dsp:txXfrm>
    </dsp:sp>
    <dsp:sp modelId="{3EB4088C-74E2-A240-BC83-34FC7F688F5D}">
      <dsp:nvSpPr>
        <dsp:cNvPr id="0" name=""/>
        <dsp:cNvSpPr/>
      </dsp:nvSpPr>
      <dsp:spPr>
        <a:xfrm>
          <a:off x="0" y="1215342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Datenquellen &amp; Projektstruktur</a:t>
          </a:r>
        </a:p>
      </dsp:txBody>
      <dsp:txXfrm>
        <a:off x="26930" y="1242272"/>
        <a:ext cx="4946264" cy="497795"/>
      </dsp:txXfrm>
    </dsp:sp>
    <dsp:sp modelId="{FB74A0F0-0A44-634F-9312-C113258D2615}">
      <dsp:nvSpPr>
        <dsp:cNvPr id="0" name=""/>
        <dsp:cNvSpPr/>
      </dsp:nvSpPr>
      <dsp:spPr>
        <a:xfrm>
          <a:off x="0" y="183323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Web Scraping &amp; Datenimport (Pinar)</a:t>
          </a:r>
        </a:p>
      </dsp:txBody>
      <dsp:txXfrm>
        <a:off x="26930" y="1860167"/>
        <a:ext cx="4946264" cy="497795"/>
      </dsp:txXfrm>
    </dsp:sp>
    <dsp:sp modelId="{F4AF9EAA-CC5A-4149-AA14-E188A1E5A019}">
      <dsp:nvSpPr>
        <dsp:cNvPr id="0" name=""/>
        <dsp:cNvSpPr/>
      </dsp:nvSpPr>
      <dsp:spPr>
        <a:xfrm>
          <a:off x="0" y="2451132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Analyse &amp; MapReduce (Ambar)</a:t>
          </a:r>
        </a:p>
      </dsp:txBody>
      <dsp:txXfrm>
        <a:off x="26930" y="2478062"/>
        <a:ext cx="4946264" cy="497795"/>
      </dsp:txXfrm>
    </dsp:sp>
    <dsp:sp modelId="{5D5E07B5-2BF0-FD41-96BA-854506116407}">
      <dsp:nvSpPr>
        <dsp:cNvPr id="0" name=""/>
        <dsp:cNvSpPr/>
      </dsp:nvSpPr>
      <dsp:spPr>
        <a:xfrm>
          <a:off x="0" y="306902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Visualisierung &amp; Präsentation (Julia)</a:t>
          </a:r>
        </a:p>
      </dsp:txBody>
      <dsp:txXfrm>
        <a:off x="26930" y="3095957"/>
        <a:ext cx="4946264" cy="497795"/>
      </dsp:txXfrm>
    </dsp:sp>
    <dsp:sp modelId="{563CF581-7BCB-E94E-88F3-A90F5ED25BC9}">
      <dsp:nvSpPr>
        <dsp:cNvPr id="0" name=""/>
        <dsp:cNvSpPr/>
      </dsp:nvSpPr>
      <dsp:spPr>
        <a:xfrm>
          <a:off x="0" y="3686922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6. Architektur &amp; Infrastruktur</a:t>
          </a:r>
        </a:p>
      </dsp:txBody>
      <dsp:txXfrm>
        <a:off x="26930" y="3713852"/>
        <a:ext cx="4946264" cy="497795"/>
      </dsp:txXfrm>
    </dsp:sp>
    <dsp:sp modelId="{166FF54E-26B4-2C4A-A8F2-D315C2AA74C7}">
      <dsp:nvSpPr>
        <dsp:cNvPr id="0" name=""/>
        <dsp:cNvSpPr/>
      </dsp:nvSpPr>
      <dsp:spPr>
        <a:xfrm>
          <a:off x="0" y="430481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7. Fazit &amp; Learnings</a:t>
          </a:r>
        </a:p>
      </dsp:txBody>
      <dsp:txXfrm>
        <a:off x="26930" y="4331747"/>
        <a:ext cx="494626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CDC27-4B5E-4D01-B769-0403079B3999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37521-4E7A-4089-A8A9-C956D781803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B6A88-0D04-4AA4-AFE1-1EB8E63F665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Transparente Preisvergleiche für Konsument:innen</a:t>
          </a:r>
        </a:p>
      </dsp:txBody>
      <dsp:txXfrm>
        <a:off x="46529" y="2703902"/>
        <a:ext cx="2418750" cy="720000"/>
      </dsp:txXfrm>
    </dsp:sp>
    <dsp:sp modelId="{A3BD8F4F-4DE6-42D1-828C-47BD5F7AF87A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E8BBE-D02E-4A76-B812-A877DD3D5A2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B7C69-BC05-4D4C-AFFE-843402BBC3D1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Datengetriebene Entscheidungshilfe beim Einkauf</a:t>
          </a:r>
        </a:p>
      </dsp:txBody>
      <dsp:txXfrm>
        <a:off x="2888560" y="2703902"/>
        <a:ext cx="2418750" cy="720000"/>
      </dsp:txXfrm>
    </dsp:sp>
    <dsp:sp modelId="{951CD895-BA6E-410A-A909-8B0BD29EB89F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7E318-0776-459E-A72F-6DBC678D23E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F5D52-1825-4832-8A92-806D5C56C3E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Einsatz von Big Data Technologien: Scraping, Speicherung, Analyse, Visualisierung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867C-03B8-4853-B761-96D4B6F9CFA1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68233-2F8C-4860-93B6-CCD3C6A5FDD0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Web Scraping: Billa, Hofer, Spar Online-Shops</a:t>
          </a:r>
        </a:p>
      </dsp:txBody>
      <dsp:txXfrm>
        <a:off x="25435" y="2276522"/>
        <a:ext cx="1800000" cy="720000"/>
      </dsp:txXfrm>
    </dsp:sp>
    <dsp:sp modelId="{5C07B744-8DDC-4293-9855-E21C55EB7D84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FCEAC-3CA9-41E4-AE33-94FEF36B2006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Statistik Austria – Preisentwicklung (CSV)</a:t>
          </a:r>
        </a:p>
      </dsp:txBody>
      <dsp:txXfrm>
        <a:off x="2140435" y="2276522"/>
        <a:ext cx="1800000" cy="720000"/>
      </dsp:txXfrm>
    </dsp:sp>
    <dsp:sp modelId="{7E78C942-2BFE-437D-B4F7-7DBC4B7195A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8848E-4C15-4D4C-9C34-E61EEF182DB0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Eurostat – Harmonised Index of Consumer Prices</a:t>
          </a:r>
        </a:p>
      </dsp:txBody>
      <dsp:txXfrm>
        <a:off x="4255435" y="2276522"/>
        <a:ext cx="1800000" cy="720000"/>
      </dsp:txXfrm>
    </dsp:sp>
    <dsp:sp modelId="{9C48094D-EAC4-469A-A5D6-A58FBA180B6D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CDBFD-43C0-4D3D-A458-F66A65A950A9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Format: HTML, CSV → MongoDB</a:t>
          </a:r>
        </a:p>
      </dsp:txBody>
      <dsp:txXfrm>
        <a:off x="6370435" y="227652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B6490-4590-40C6-A27C-83ABA2ABC898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3378F-6B9D-4F5C-B6F0-F3A0046D3390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3EBAD-BED1-4F72-807C-C4D845DAB80A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/scraper – Web Scraping </a:t>
          </a:r>
          <a:r>
            <a:rPr lang="en-US" sz="1900" kern="1200" dirty="0" err="1"/>
            <a:t>Skripte</a:t>
          </a:r>
          <a:r>
            <a:rPr lang="en-US" sz="1900" kern="1200" dirty="0"/>
            <a:t> (Python)</a:t>
          </a:r>
        </a:p>
      </dsp:txBody>
      <dsp:txXfrm>
        <a:off x="1059754" y="4307"/>
        <a:ext cx="3713413" cy="917536"/>
      </dsp:txXfrm>
    </dsp:sp>
    <dsp:sp modelId="{5ACE2DFF-4043-4A9E-9B55-C1E801563297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E581C-381C-4658-87C1-E75A9CEADC55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BB874-40DC-4041-BA3D-AA6F3582B8E2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/data – CSV-Rohdaten und Zwischenergebnisse</a:t>
          </a:r>
        </a:p>
      </dsp:txBody>
      <dsp:txXfrm>
        <a:off x="1059754" y="1151227"/>
        <a:ext cx="3713413" cy="917536"/>
      </dsp:txXfrm>
    </dsp:sp>
    <dsp:sp modelId="{664EA797-0928-46DA-A2D5-E27A6ADB6C1C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DDAA6-D1D8-4E29-B868-6D0817213080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6A511-D9A5-47E8-BD2C-8F11E359ECB3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/notebooks – Jupyter Notebooks für Analyse</a:t>
          </a:r>
        </a:p>
      </dsp:txBody>
      <dsp:txXfrm>
        <a:off x="1059754" y="2298147"/>
        <a:ext cx="3713413" cy="917536"/>
      </dsp:txXfrm>
    </dsp:sp>
    <dsp:sp modelId="{ECFA8350-BA36-42B0-8AB2-B249635ED8A4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7832D-9181-43C4-8307-FA766D09693F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4A6BC-8EB3-4515-A051-2E832C4EFE15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/docker – MongoDB Setup für Datenhaltung</a:t>
          </a:r>
        </a:p>
      </dsp:txBody>
      <dsp:txXfrm>
        <a:off x="1059754" y="3445068"/>
        <a:ext cx="3713413" cy="917536"/>
      </dsp:txXfrm>
    </dsp:sp>
    <dsp:sp modelId="{30D11048-F705-43D4-9BF1-BFF0A24A32CD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4C984-7B7D-4C1E-957F-2A667E6C393F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A9270-3661-48A6-843F-3F77BE1BE5D8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/docs – Architekturdiagramm &amp; Dokumentation</a:t>
          </a:r>
        </a:p>
      </dsp:txBody>
      <dsp:txXfrm>
        <a:off x="1059754" y="4591988"/>
        <a:ext cx="3713413" cy="917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77992-7717-4A74-A2BA-152C42ABC20C}">
      <dsp:nvSpPr>
        <dsp:cNvPr id="0" name=""/>
        <dsp:cNvSpPr/>
      </dsp:nvSpPr>
      <dsp:spPr>
        <a:xfrm>
          <a:off x="37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27C39-17B2-42E1-BDB0-684F810853B5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B771-AEB5-4F58-91FD-174E1547F81D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HTML-Struktur der Zielseiten analysiert</a:t>
          </a:r>
        </a:p>
      </dsp:txBody>
      <dsp:txXfrm>
        <a:off x="25435" y="2204702"/>
        <a:ext cx="1800000" cy="720000"/>
      </dsp:txXfrm>
    </dsp:sp>
    <dsp:sp modelId="{4B48DD5D-0A07-40C1-9F54-2C999DFDCECC}">
      <dsp:nvSpPr>
        <dsp:cNvPr id="0" name=""/>
        <dsp:cNvSpPr/>
      </dsp:nvSpPr>
      <dsp:spPr>
        <a:xfrm>
          <a:off x="249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86FA4-418C-4097-A92D-C3EBF5F510D1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578E4-A66F-4F37-AC79-FC958BF34158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Individuelle Scraper für Hofer, Spar, Billa</a:t>
          </a:r>
        </a:p>
      </dsp:txBody>
      <dsp:txXfrm>
        <a:off x="2140435" y="2204702"/>
        <a:ext cx="1800000" cy="720000"/>
      </dsp:txXfrm>
    </dsp:sp>
    <dsp:sp modelId="{15688CB3-F31A-4F99-8D0D-A9E91FB20E0E}">
      <dsp:nvSpPr>
        <dsp:cNvPr id="0" name=""/>
        <dsp:cNvSpPr/>
      </dsp:nvSpPr>
      <dsp:spPr>
        <a:xfrm>
          <a:off x="460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1B773-2B88-467C-BC30-7882CAA3DDAF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C365C-785D-4AEE-928B-F5704D1CC66B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Datenbereinigung und CSV-Export automatisiert</a:t>
          </a:r>
        </a:p>
      </dsp:txBody>
      <dsp:txXfrm>
        <a:off x="4255435" y="2204702"/>
        <a:ext cx="1800000" cy="720000"/>
      </dsp:txXfrm>
    </dsp:sp>
    <dsp:sp modelId="{8579F6AC-E384-409D-A7C5-DBA669C9F040}">
      <dsp:nvSpPr>
        <dsp:cNvPr id="0" name=""/>
        <dsp:cNvSpPr/>
      </dsp:nvSpPr>
      <dsp:spPr>
        <a:xfrm>
          <a:off x="672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AD9A3-2A44-4188-B57D-B02216DA14D3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BFD19-E013-458F-8304-713363A78D02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Testdatensätze erstellt und dokumentiert</a:t>
          </a:r>
        </a:p>
      </dsp:txBody>
      <dsp:txXfrm>
        <a:off x="6370435" y="220470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F48F4-E60B-A446-A3FA-9AA9FD4ED40A}">
      <dsp:nvSpPr>
        <dsp:cNvPr id="0" name=""/>
        <dsp:cNvSpPr/>
      </dsp:nvSpPr>
      <dsp:spPr>
        <a:xfrm>
          <a:off x="0" y="171422"/>
          <a:ext cx="81958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Docker-Setup für MongoDB lokal eingerichtet</a:t>
          </a:r>
        </a:p>
      </dsp:txBody>
      <dsp:txXfrm>
        <a:off x="37467" y="208889"/>
        <a:ext cx="8120937" cy="692586"/>
      </dsp:txXfrm>
    </dsp:sp>
    <dsp:sp modelId="{8AAE6E3F-A5E4-D744-BE89-4BCD4B58ED05}">
      <dsp:nvSpPr>
        <dsp:cNvPr id="0" name=""/>
        <dsp:cNvSpPr/>
      </dsp:nvSpPr>
      <dsp:spPr>
        <a:xfrm>
          <a:off x="0" y="1031102"/>
          <a:ext cx="8195871" cy="76752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CSV-Daten aus Scraping-Skripten importiert</a:t>
          </a:r>
        </a:p>
      </dsp:txBody>
      <dsp:txXfrm>
        <a:off x="37467" y="1068569"/>
        <a:ext cx="8120937" cy="692586"/>
      </dsp:txXfrm>
    </dsp:sp>
    <dsp:sp modelId="{261608F5-205F-2E47-A7A7-E899A036479B}">
      <dsp:nvSpPr>
        <dsp:cNvPr id="0" name=""/>
        <dsp:cNvSpPr/>
      </dsp:nvSpPr>
      <dsp:spPr>
        <a:xfrm>
          <a:off x="0" y="1890782"/>
          <a:ext cx="8195871" cy="7675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Strukturierte und skalierbare Datenhaltung</a:t>
          </a:r>
        </a:p>
      </dsp:txBody>
      <dsp:txXfrm>
        <a:off x="37467" y="1928249"/>
        <a:ext cx="8120937" cy="692586"/>
      </dsp:txXfrm>
    </dsp:sp>
    <dsp:sp modelId="{620DED1A-1E10-2D4B-808E-7A0A955F32AE}">
      <dsp:nvSpPr>
        <dsp:cNvPr id="0" name=""/>
        <dsp:cNvSpPr/>
      </dsp:nvSpPr>
      <dsp:spPr>
        <a:xfrm>
          <a:off x="0" y="2750462"/>
          <a:ext cx="8195871" cy="76752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Basis für spätere Datenanalyse &amp; Visualisierung</a:t>
          </a:r>
        </a:p>
      </dsp:txBody>
      <dsp:txXfrm>
        <a:off x="37467" y="2787929"/>
        <a:ext cx="8120937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4604-D9E6-6445-93AD-85F8F93DA0C9}">
      <dsp:nvSpPr>
        <dsp:cNvPr id="0" name=""/>
        <dsp:cNvSpPr/>
      </dsp:nvSpPr>
      <dsp:spPr>
        <a:xfrm>
          <a:off x="0" y="171422"/>
          <a:ext cx="81958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Aggregation &amp; Gruppierung mit Pandas</a:t>
          </a:r>
        </a:p>
      </dsp:txBody>
      <dsp:txXfrm>
        <a:off x="37467" y="208889"/>
        <a:ext cx="8120937" cy="692586"/>
      </dsp:txXfrm>
    </dsp:sp>
    <dsp:sp modelId="{E41AE646-F027-0D4C-A578-1F149A601A51}">
      <dsp:nvSpPr>
        <dsp:cNvPr id="0" name=""/>
        <dsp:cNvSpPr/>
      </dsp:nvSpPr>
      <dsp:spPr>
        <a:xfrm>
          <a:off x="0" y="1031102"/>
          <a:ext cx="8195871" cy="76752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MapReduce-Logik für Preisvergleiche simuliert</a:t>
          </a:r>
        </a:p>
      </dsp:txBody>
      <dsp:txXfrm>
        <a:off x="37467" y="1068569"/>
        <a:ext cx="8120937" cy="692586"/>
      </dsp:txXfrm>
    </dsp:sp>
    <dsp:sp modelId="{70B0F415-E549-4143-A728-F4BDFF13374B}">
      <dsp:nvSpPr>
        <dsp:cNvPr id="0" name=""/>
        <dsp:cNvSpPr/>
      </dsp:nvSpPr>
      <dsp:spPr>
        <a:xfrm>
          <a:off x="0" y="1890782"/>
          <a:ext cx="8195871" cy="7675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Filterung nach Kategorien und Produkten</a:t>
          </a:r>
        </a:p>
      </dsp:txBody>
      <dsp:txXfrm>
        <a:off x="37467" y="1928249"/>
        <a:ext cx="8120937" cy="692586"/>
      </dsp:txXfrm>
    </dsp:sp>
    <dsp:sp modelId="{097A6712-2F99-8A4F-BA08-318F3ACDE081}">
      <dsp:nvSpPr>
        <dsp:cNvPr id="0" name=""/>
        <dsp:cNvSpPr/>
      </dsp:nvSpPr>
      <dsp:spPr>
        <a:xfrm>
          <a:off x="0" y="2750462"/>
          <a:ext cx="8195871" cy="76752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Ergebnisse als Grundlage für Plots</a:t>
          </a:r>
        </a:p>
      </dsp:txBody>
      <dsp:txXfrm>
        <a:off x="37467" y="2787929"/>
        <a:ext cx="8120937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2E4DF-3E79-CE4E-AB7E-FE34411C4FD8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Programmiersprache: Python</a:t>
          </a:r>
        </a:p>
      </dsp:txBody>
      <dsp:txXfrm>
        <a:off x="0" y="573683"/>
        <a:ext cx="2464593" cy="1478756"/>
      </dsp:txXfrm>
    </dsp:sp>
    <dsp:sp modelId="{CE85A4EE-6A1E-BD45-9373-5AF58D90A9D4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Analyse: Pandas, MapReduce-Logik</a:t>
          </a:r>
        </a:p>
      </dsp:txBody>
      <dsp:txXfrm>
        <a:off x="2711053" y="573683"/>
        <a:ext cx="2464593" cy="1478756"/>
      </dsp:txXfrm>
    </dsp:sp>
    <dsp:sp modelId="{EC3833EA-4A8C-854F-AD02-4D6AC44AAE07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Visualisierung: Matplotlib</a:t>
          </a:r>
        </a:p>
      </dsp:txBody>
      <dsp:txXfrm>
        <a:off x="5422106" y="573683"/>
        <a:ext cx="2464593" cy="1478756"/>
      </dsp:txXfrm>
    </dsp:sp>
    <dsp:sp modelId="{E234D378-D07C-3F46-B251-7D05539BD79E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Datenbank: MongoDB via Docker</a:t>
          </a:r>
        </a:p>
      </dsp:txBody>
      <dsp:txXfrm>
        <a:off x="1355526" y="2298898"/>
        <a:ext cx="2464593" cy="1478756"/>
      </dsp:txXfrm>
    </dsp:sp>
    <dsp:sp modelId="{3664DF35-4922-B04A-8127-197E5241BF09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Dokumentation &amp; Versionierung: GitHub</a:t>
          </a:r>
        </a:p>
      </dsp:txBody>
      <dsp:txXfrm>
        <a:off x="4066579" y="2298898"/>
        <a:ext cx="2464593" cy="1478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63F61-C182-9C4F-8160-34AB97636C2E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A22C-8DFA-EF44-B614-5A0B7450B6C3}">
      <dsp:nvSpPr>
        <dsp:cNvPr id="0" name=""/>
        <dsp:cNvSpPr/>
      </dsp:nvSpPr>
      <dsp:spPr>
        <a:xfrm>
          <a:off x="0" y="0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Datenanalyse ermöglicht Vergleich zwischen Märkten</a:t>
          </a:r>
        </a:p>
      </dsp:txBody>
      <dsp:txXfrm>
        <a:off x="0" y="0"/>
        <a:ext cx="7886700" cy="1087834"/>
      </dsp:txXfrm>
    </dsp:sp>
    <dsp:sp modelId="{EB5780FA-5615-1647-9A0A-7CE11F682B49}">
      <dsp:nvSpPr>
        <dsp:cNvPr id="0" name=""/>
        <dsp:cNvSpPr/>
      </dsp:nvSpPr>
      <dsp:spPr>
        <a:xfrm>
          <a:off x="0" y="1087834"/>
          <a:ext cx="7886700" cy="0"/>
        </a:xfrm>
        <a:prstGeom prst="lin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5ED7C-98CF-EB44-A08B-2B37AC419ABA}">
      <dsp:nvSpPr>
        <dsp:cNvPr id="0" name=""/>
        <dsp:cNvSpPr/>
      </dsp:nvSpPr>
      <dsp:spPr>
        <a:xfrm>
          <a:off x="0" y="1087834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Web Scraping als Einstieg in Big Data ETL-Prozesse</a:t>
          </a:r>
        </a:p>
      </dsp:txBody>
      <dsp:txXfrm>
        <a:off x="0" y="1087834"/>
        <a:ext cx="7886700" cy="1087834"/>
      </dsp:txXfrm>
    </dsp:sp>
    <dsp:sp modelId="{EEB449E0-811C-F84D-94F7-26FB034CC722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0145-D2B2-034F-AEF1-E71771A298A7}">
      <dsp:nvSpPr>
        <dsp:cNvPr id="0" name=""/>
        <dsp:cNvSpPr/>
      </dsp:nvSpPr>
      <dsp:spPr>
        <a:xfrm>
          <a:off x="0" y="2175669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Git &amp; klare Rollenverteilung = effizientes Teamwork</a:t>
          </a:r>
        </a:p>
      </dsp:txBody>
      <dsp:txXfrm>
        <a:off x="0" y="2175669"/>
        <a:ext cx="7886700" cy="1087834"/>
      </dsp:txXfrm>
    </dsp:sp>
    <dsp:sp modelId="{16FB99B1-AD74-FC48-B9E6-3A4167D79CF7}">
      <dsp:nvSpPr>
        <dsp:cNvPr id="0" name=""/>
        <dsp:cNvSpPr/>
      </dsp:nvSpPr>
      <dsp:spPr>
        <a:xfrm>
          <a:off x="0" y="3263503"/>
          <a:ext cx="7886700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CFF18-D432-3348-8E48-D3346C3ACB64}">
      <dsp:nvSpPr>
        <dsp:cNvPr id="0" name=""/>
        <dsp:cNvSpPr/>
      </dsp:nvSpPr>
      <dsp:spPr>
        <a:xfrm>
          <a:off x="0" y="3263503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→ Potenzial für Preisvergleichs-Plattformen / Apps</a:t>
          </a:r>
        </a:p>
      </dsp:txBody>
      <dsp:txXfrm>
        <a:off x="0" y="3263503"/>
        <a:ext cx="78867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de-AT" sz="6300" dirty="0"/>
              <a:t>Lebensmittelpreise in Österreich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AT" sz="1100"/>
              <a:t>Irfan Ambar, </a:t>
            </a:r>
          </a:p>
          <a:p>
            <a:pPr>
              <a:lnSpc>
                <a:spcPct val="90000"/>
              </a:lnSpc>
            </a:pPr>
            <a:r>
              <a:rPr lang="de-AT" sz="1100"/>
              <a:t>Yalcin Pinar, </a:t>
            </a:r>
          </a:p>
          <a:p>
            <a:pPr>
              <a:lnSpc>
                <a:spcPct val="90000"/>
              </a:lnSpc>
            </a:pPr>
            <a:r>
              <a:rPr lang="de-AT" sz="1100"/>
              <a:t>Brandstätter Julia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de-AT" sz="2800">
                <a:solidFill>
                  <a:schemeClr val="bg1"/>
                </a:solidFill>
              </a:rPr>
              <a:t>Produktverteilung nach Supermarkt</a:t>
            </a:r>
          </a:p>
        </p:txBody>
      </p:sp>
      <p:pic>
        <p:nvPicPr>
          <p:cNvPr id="3" name="Picture 2" descr="vergleich_produktverteilu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675227"/>
            <a:ext cx="4394199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de-AT" sz="2800">
                <a:solidFill>
                  <a:schemeClr val="bg1"/>
                </a:solidFill>
              </a:rPr>
              <a:t>Preisverteilung – Histogramm</a:t>
            </a:r>
          </a:p>
        </p:txBody>
      </p:sp>
      <p:pic>
        <p:nvPicPr>
          <p:cNvPr id="3" name="Picture 2" descr="vergl_histogramm_pre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6" y="1675227"/>
            <a:ext cx="7323667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de-AT" sz="2800">
                <a:solidFill>
                  <a:schemeClr val="bg1"/>
                </a:solidFill>
              </a:rPr>
              <a:t>Systemarchitektur – Übersicht</a:t>
            </a:r>
          </a:p>
        </p:txBody>
      </p:sp>
      <p:pic>
        <p:nvPicPr>
          <p:cNvPr id="3" name="Picture 2" descr="architecture_lebensmittelpreise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49" y="1675227"/>
            <a:ext cx="3559300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9B3460-3FF2-FA27-C479-AEEBFC90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5296" r="8703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Technologien &amp;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855D76-3D4F-48EB-758B-7ACA5ADA8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19464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C7BD7-C33A-FB96-64AB-B3018DC4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119" r="8880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Fazit &amp;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5C9236-8F90-6688-3178-3E4D2B761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91797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de-AT" sz="35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846D2C-78D8-A15F-DF2C-7E63936B8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16240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Ziel 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ECD32-1489-02E8-C04E-ADD7096FA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638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Datenquellen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91F4B9F-8433-F46C-672E-966A1AA5D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3770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de-AT" sz="3200"/>
              <a:t>Projektstruktur &amp; GitHub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37F97-E14E-0BD5-DDF0-5374BEC50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2684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Datenbeschaffung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5B6512-728F-66F1-4096-7084FD622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1932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Datenimport in MongoDB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A762C8-2F0A-46DB-4E96-BCDCA1073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0451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Analyse &amp; MapReduce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F3DC2-4F4E-69B1-CA84-0910A45AB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97395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de-AT" sz="2800">
                <a:solidFill>
                  <a:schemeClr val="bg1"/>
                </a:solidFill>
              </a:rPr>
              <a:t>Ø Preisvergleich – Supermärkte</a:t>
            </a:r>
          </a:p>
        </p:txBody>
      </p:sp>
      <p:pic>
        <p:nvPicPr>
          <p:cNvPr id="3" name="Picture 2" descr="vergleich_avg_pre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6" y="1675227"/>
            <a:ext cx="7323667" cy="4394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Macintosh PowerPoint</Application>
  <PresentationFormat>Bildschirmpräsentation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Lebensmittelpreise in Österreich</vt:lpstr>
      <vt:lpstr>Agenda</vt:lpstr>
      <vt:lpstr>Ziel &amp; Motivation</vt:lpstr>
      <vt:lpstr>Datenquellen</vt:lpstr>
      <vt:lpstr>Projektstruktur &amp; GitHub</vt:lpstr>
      <vt:lpstr>Datenbeschaffung</vt:lpstr>
      <vt:lpstr>Datenimport in MongoDB</vt:lpstr>
      <vt:lpstr>Analyse &amp; MapReduce</vt:lpstr>
      <vt:lpstr>Ø Preisvergleich – Supermärkte</vt:lpstr>
      <vt:lpstr>Produktverteilung nach Supermarkt</vt:lpstr>
      <vt:lpstr>Preisverteilung – Histogramm</vt:lpstr>
      <vt:lpstr>Systemarchitektur – Übersicht</vt:lpstr>
      <vt:lpstr>Technologien &amp; Tools</vt:lpstr>
      <vt:lpstr>Fazit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Julia Brandstätter</cp:lastModifiedBy>
  <cp:revision>2</cp:revision>
  <dcterms:created xsi:type="dcterms:W3CDTF">2013-01-27T09:14:16Z</dcterms:created>
  <dcterms:modified xsi:type="dcterms:W3CDTF">2025-04-19T23:41:16Z</dcterms:modified>
  <cp:category/>
</cp:coreProperties>
</file>