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70" r:id="rId11"/>
    <p:sldId id="265" r:id="rId12"/>
    <p:sldId id="262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3819-226B-C242-0E3D-BE0005544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76DF0-261A-9EFA-65E5-D331DBF69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3631-BBD6-1419-4F41-ED721897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20BE-7CA3-D8FA-A7AC-8E2680EE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5C9A-0B3A-2EEB-EAA5-F2B5B200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5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78E1-029D-46EA-9078-76607FBA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B483C-8398-8DD9-3C4E-F7EE70991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27076-7D78-1FB7-B41F-00708D81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FB7EF-F335-D1ED-F836-601F517B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C7BE-C188-8B01-496D-4A65C5EF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9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A7649-BB83-707F-D5ED-A670CB49A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86D45-D619-D6CF-99BB-C1B677F1D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234A-6295-3ADB-BECE-4CE033D1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58DC-F906-FA8F-F1BE-942F1640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8B3D5-E46A-D3D7-4E14-30E4BD1F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E884-6687-60D9-A472-7D2C4A68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5F46-DF2B-639B-B258-A98A16C2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7FA4A-561D-0D67-44B4-49935212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DEDC-C0E2-15B8-6546-2899DD04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82CC-9C14-3365-87A0-EA4D2EEE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B560-B9E0-8232-A70F-A57DEC65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67057-8C25-EF9B-C397-84A2252D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FCBB-67A9-5472-D362-CE2A4DA6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92D10-017D-530D-C13A-B12DCC15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D680C-5706-16E6-6351-34959909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0050-7590-391C-2523-8BEBF93A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B524-9A52-402E-772E-86958EAC7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8DEFB-6A29-2052-5FBA-D83463E4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FA82-0ED2-156C-D66B-CA3C0E7C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D2193-94AF-50EC-2AAF-89621641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CA940-F34D-1F12-0AA7-9D8EF659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9F35-D2CD-3100-EF32-1A512992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B777E-A638-08C8-35A2-28FEB2A3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E2CCE-50F9-6A5B-B98C-AB672F286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EE2B8-722C-A405-84D2-18655D124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999DE-168E-AEBF-CABE-E8DFF2446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51235-3116-9464-92F9-2DFB253C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82BB4-E194-5E74-B3D1-64D7C98B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1FFEA-C9A7-1B06-9DFD-644B2858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B733-C2C1-8875-BD56-AFEBFFCD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437D2-BC11-0BE9-0472-46BE216E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5CF93-802A-55E4-5B7C-6143F85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7C943-1E90-9591-532F-FBBDBDFE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48BAA-CF7A-8ACC-B18F-98F6E706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7571D-8901-223F-82D3-5DC37A66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F1228-A3F5-37C8-200A-65F3A080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4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59EF-1513-B42A-F914-CE93BF76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EF08-2D04-9DB8-AF8B-A6E5658B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32685-5401-FCB3-1FF1-88718425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45FD6-8E0D-3F04-95B1-5FCD5F10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98B62-8FC4-668C-2DAB-EB76D32C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7FC4F-B0B6-0944-C086-F089830A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CD86-3CBA-B522-5CE8-5208CBB6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FCC2C-59CA-00B6-3325-B2EDE426B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5A6F6-EC4E-4E13-A19F-2EB14C6A9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CC891-92F8-F370-3594-9F4D8667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EC8E3-7ABD-C4E3-DB4F-65DA8342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6649-DA1D-65EA-A8F8-AA54D553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D3FFE-090E-BFBC-A9AB-95FE9A4E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9988-1973-229D-3B43-0B885D612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59F13-6ACF-B777-D421-3B330F08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AE43-6065-4765-2244-695D46EB7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8C45D-43A5-E6B9-EF92-5DE01D3EB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CFB8AAA-5975-0748-8FDE-9DC70D0B9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9091" r="19192"/>
          <a:stretch/>
        </p:blipFill>
        <p:spPr>
          <a:xfrm>
            <a:off x="781198" y="201219"/>
            <a:ext cx="10691273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69E8D6-EF4B-965F-4978-28EA4C188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35" y="317578"/>
            <a:ext cx="7809096" cy="1288385"/>
          </a:xfrm>
          <a:noFill/>
        </p:spPr>
        <p:txBody>
          <a:bodyPr anchor="b">
            <a:normAutofit/>
          </a:bodyPr>
          <a:lstStyle/>
          <a:p>
            <a:r>
              <a:rPr lang="en-US" sz="4800" b="0" i="0" dirty="0">
                <a:solidFill>
                  <a:schemeClr val="bg1"/>
                </a:solidFill>
                <a:effectLst/>
                <a:latin typeface="Söhne"/>
              </a:rPr>
              <a:t>Ha</a:t>
            </a:r>
            <a:r>
              <a:rPr lang="en-US" sz="4800" dirty="0">
                <a:solidFill>
                  <a:schemeClr val="bg1"/>
                </a:solidFill>
                <a:latin typeface="Söhne"/>
              </a:rPr>
              <a:t>ll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Söhne"/>
              </a:rPr>
              <a:t> Token Management App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E1901-0B90-8C29-07AC-0BE3D162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058" y="1878640"/>
            <a:ext cx="6429462" cy="621443"/>
          </a:xfrm>
          <a:noFill/>
        </p:spPr>
        <p:txBody>
          <a:bodyPr anchor="t">
            <a:normAutofit fontScale="92500" lnSpcReduction="20000"/>
          </a:bodyPr>
          <a:lstStyle/>
          <a:p>
            <a:r>
              <a:rPr lang="en-US" b="0" i="0" u="sng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A Solution for Efficient and Convenient Canteen Management</a:t>
            </a:r>
            <a:endParaRPr lang="en-US" u="sng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447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D4F-E588-98BB-B44D-C0F814DE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BB81-6CAB-7225-7128-92999D8E7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0E88-5019-C2BC-C7D4-B952877D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Benefits of using the Canteen Food Token Management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735F-B6E4-3512-7C78-C8D04A34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 and convenient food ordering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Real-time food item availability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Reduced wait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Accurate bookkeeping and inventory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Improved customer satisfaction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6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897E-7D23-204D-8A9C-DCF949E3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Limitations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108E-70CB-C015-540F-4466B8A1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5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CCFD-1278-6897-C8FF-22276A77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Future of Canteen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2EB6-B6A6-9AF9-B945-D1471327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Canteen Food Token Management App provides an efficient, convenient and technologically advanced solution for managing canteens. It is a step towards a more streamlined and hassle-free food ordering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3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4884-D5DA-E245-04A2-C44BBEBD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35359" cy="5811837"/>
          </a:xfrm>
        </p:spPr>
        <p:txBody>
          <a:bodyPr>
            <a:normAutofit/>
          </a:bodyPr>
          <a:lstStyle/>
          <a:p>
            <a:r>
              <a:rPr lang="en-US" dirty="0"/>
              <a:t>Thank you for taking the time to listen to this presentation on Hall Food Token. We hope you'll join us in revolutionizing the way you order food!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402F-ED21-DF88-05A3-9F4C5F54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440" y="5486399"/>
            <a:ext cx="9635359" cy="690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5E67-FF0F-55D9-73DC-9B6B9E71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Thank You for your time!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5977-5B69-EC8D-4B31-265433C1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2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F82B-0D9F-FDBF-E2CA-3B9053DD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752A-EC8F-8BA0-50E8-06CB86C3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</a:p>
          <a:p>
            <a:r>
              <a:rPr lang="en-US" dirty="0"/>
              <a:t>why should you use Hall Food Token over traditional food ordering apps?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Features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Used technologies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System design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Benefits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Limitations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Conclusion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Q/A session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2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82C6-4E2C-454D-30F1-30905AB8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8B82-76CC-FBA5-495E-4A8DAC7D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Hall Food Token is a revolutionary new app that allows people to easily order food cafe  using a single, universal token.  With Hall Food Token, you can enjoy your food,  and make payments all in one place.</a:t>
            </a:r>
          </a:p>
          <a:p>
            <a:endParaRPr lang="en-US" dirty="0"/>
          </a:p>
          <a:p>
            <a:r>
              <a:rPr lang="en-US" dirty="0"/>
              <a:t>The app works by allowing users to purchase tokens which can be used to make food purchases at participating  cafes. </a:t>
            </a:r>
          </a:p>
          <a:p>
            <a:r>
              <a:rPr lang="en-US" dirty="0"/>
              <a:t>A user-friendly interface that makes ordering food quick and easy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Thank you for taking the time to listen to this presentation on Hall Food Token. We hope you'll join us in revolutionizing the way you order food!</a:t>
            </a:r>
          </a:p>
        </p:txBody>
      </p:sp>
    </p:spTree>
    <p:extLst>
      <p:ext uri="{BB962C8B-B14F-4D97-AF65-F5344CB8AC3E}">
        <p14:creationId xmlns:p14="http://schemas.microsoft.com/office/powerpoint/2010/main" val="424127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F12E-9139-674C-DEA3-FAEF70D5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185530"/>
            <a:ext cx="10813773" cy="1205948"/>
          </a:xfrm>
        </p:spPr>
        <p:txBody>
          <a:bodyPr>
            <a:normAutofit fontScale="90000"/>
          </a:bodyPr>
          <a:lstStyle/>
          <a:p>
            <a:r>
              <a:rPr lang="en-US" dirty="0"/>
              <a:t>why should you use Hall Food Token over traditional food ordering apps?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F6BB-1F5D-144D-79E6-51A84601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answer is simple: Hall Food Token offers a better overall experience. With Hall Food Token, you can get  food, and make payments all in one place.</a:t>
            </a:r>
          </a:p>
          <a:p>
            <a:endParaRPr lang="en-US" dirty="0"/>
          </a:p>
          <a:p>
            <a:r>
              <a:rPr lang="en-US" dirty="0"/>
              <a:t>And, as the app continues to grow and expand, the possibilities are endless. From expanded rewards programs to new and innovative features, Hall Food Token is the future of food ordering.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6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5246-BA79-90E0-D554-B699C0B9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Problems with Traditional Canteen Management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84A3-A13B-8152-BA66-EE8A2DA90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Long Queues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Wastage of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Unavailability of desired food items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Manual Bookkeeping errors</a:t>
            </a:r>
          </a:p>
        </p:txBody>
      </p:sp>
    </p:spTree>
    <p:extLst>
      <p:ext uri="{BB962C8B-B14F-4D97-AF65-F5344CB8AC3E}">
        <p14:creationId xmlns:p14="http://schemas.microsoft.com/office/powerpoint/2010/main" val="145267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8713-B703-3B3E-E281-8F14CACD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3E56-E760-B419-0615-521B1CC7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Easy and quick token generation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Real-time food item availability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Error-free bookkeeping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Reduced wait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D8F3-E059-B84E-FA71-EB545665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Features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7D65-8013-602D-80CD-20A948DA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User-friendly interface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Token generation and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Food item and inventory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Reports and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0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99C8-9B9F-92FB-777C-CCE0E6F8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Used technologies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2DED-C416-F356-3628-17C4F1B0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7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9B3F-7DBD-33F8-616B-6FC06A22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System design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5596-7A4F-CEBA-258B-24B81CAB4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395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Söhne</vt:lpstr>
      <vt:lpstr>Arial</vt:lpstr>
      <vt:lpstr>Calibri</vt:lpstr>
      <vt:lpstr>Calibri Light</vt:lpstr>
      <vt:lpstr>Office Theme</vt:lpstr>
      <vt:lpstr>Hall Token Management App</vt:lpstr>
      <vt:lpstr> Content</vt:lpstr>
      <vt:lpstr>introduction</vt:lpstr>
      <vt:lpstr>why should you use Hall Food Token over traditional food ordering apps?  </vt:lpstr>
      <vt:lpstr>Problems with Traditional Canteen Management System</vt:lpstr>
      <vt:lpstr>Objectives </vt:lpstr>
      <vt:lpstr>Key Features </vt:lpstr>
      <vt:lpstr>Used technologies </vt:lpstr>
      <vt:lpstr>System design </vt:lpstr>
      <vt:lpstr>PowerPoint Presentation</vt:lpstr>
      <vt:lpstr>Benefits of using the Canteen Food Token Management App</vt:lpstr>
      <vt:lpstr>Limitations </vt:lpstr>
      <vt:lpstr>The Future of Canteen Management</vt:lpstr>
      <vt:lpstr>Thank you for taking the time to listen to this presentation on Hall Food Token. We hope you'll join us in revolutionizing the way you order food! </vt:lpstr>
      <vt:lpstr>Thank You for your time!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Token Management App</dc:title>
  <dc:creator>wahidul hasan piyal</dc:creator>
  <cp:lastModifiedBy>wahidul hasan piyal</cp:lastModifiedBy>
  <cp:revision>1</cp:revision>
  <dcterms:created xsi:type="dcterms:W3CDTF">2023-02-13T10:07:33Z</dcterms:created>
  <dcterms:modified xsi:type="dcterms:W3CDTF">2023-02-13T10:51:31Z</dcterms:modified>
</cp:coreProperties>
</file>