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70" r:id="rId12"/>
    <p:sldId id="265" r:id="rId13"/>
    <p:sldId id="26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/>
          <p:cNvGrpSpPr>
            <a:grpSpLocks noGrp="1" noRot="1" noChangeAspect="1" noMove="1" noResize="1" noUngrp="1"/>
          </p:cNvGrpSpPr>
          <p:nvPr/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alphaModFix amt="25000"/>
            <a:duotone>
              <a:prstClr val="black"/>
              <a:schemeClr val="bg1">
                <a:tint val="45000"/>
                <a:satMod val="400000"/>
              </a:schemeClr>
            </a:duotone>
          </a:blip>
          <a:srcRect t="9091" r="19192"/>
          <a:stretch>
            <a:fillRect/>
          </a:stretch>
        </p:blipFill>
        <p:spPr>
          <a:xfrm>
            <a:off x="781198" y="201219"/>
            <a:ext cx="10691273" cy="6013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935" y="317578"/>
            <a:ext cx="7809096" cy="1288385"/>
          </a:xfrm>
          <a:noFill/>
        </p:spPr>
        <p:txBody>
          <a:bodyPr anchor="b">
            <a:norm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Ha</a:t>
            </a:r>
            <a:r>
              <a:rPr lang="en-US" sz="4800" dirty="0">
                <a:solidFill>
                  <a:schemeClr val="bg1"/>
                </a:solidFill>
                <a:latin typeface="Söhne"/>
              </a:rPr>
              <a:t>ll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 Token Management App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980" y="1878330"/>
            <a:ext cx="6443980" cy="805180"/>
          </a:xfrm>
          <a:noFill/>
        </p:spPr>
        <p:txBody>
          <a:bodyPr anchor="t">
            <a:normAutofit fontScale="92500"/>
          </a:bodyPr>
          <a:lstStyle/>
          <a:p>
            <a:r>
              <a:rPr lang="en-US" b="0" i="0" u="sng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A Solution for Efficient and Convenient Canteen Management</a:t>
            </a:r>
            <a:endParaRPr lang="en-US" u="sng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using the Canteen Food Token Management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and convenient food ordering experience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food item availability information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Reduced wait time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Accurate bookkeeping and inventory management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customer satisfaction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Limitations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Future of Canteen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Canteen Food Token Management App provides an efficient, convenient and technologically advanced solution for managing canteens. It is a step towards a more streamlined and hassle-free food ordering experience.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35359" cy="5811837"/>
          </a:xfrm>
        </p:spPr>
        <p:txBody>
          <a:bodyPr>
            <a:normAutofit/>
          </a:bodyPr>
          <a:lstStyle/>
          <a:p>
            <a:r>
              <a:rPr lang="en-US" dirty="0"/>
              <a:t>Thank you for taking the time to listen to this presentation on Hall Food Token. We hope you'll join us in revolutionizing the way you order food!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440" y="5486399"/>
            <a:ext cx="9635359" cy="6905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Thank You for your time!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lstStyle/>
          <a:p>
            <a:r>
              <a:rPr lang="en-US" sz="2120" b="1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2120" b="1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why should you use Hall Food Token over traditional food ordering apps?</a:t>
            </a:r>
            <a:endParaRPr lang="en-US" sz="2120" b="1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212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sz="212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Key Features</a:t>
            </a:r>
            <a:endParaRPr lang="en-US" sz="2120" b="1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Used technologies</a:t>
            </a:r>
            <a:endParaRPr lang="en-US" sz="212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System design</a:t>
            </a:r>
            <a:endParaRPr lang="en-US" sz="212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Benefits</a:t>
            </a:r>
            <a:endParaRPr lang="en-US" sz="2120" b="1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Limitations</a:t>
            </a:r>
            <a:endParaRPr lang="en-US" sz="212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212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1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Q/A session</a:t>
            </a:r>
            <a:endParaRPr lang="en-US" sz="212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Hall Food Token is a revolutionary new app that allows people to easily order food  using a single, universal token.  With Hall Food Token, you can enjoy your food,  and make payments all in one place.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app works by allowing users to purchase tokens which can be used to make food purchases at participating  cafes. </a:t>
            </a:r>
            <a:endParaRPr lang="en-US" dirty="0"/>
          </a:p>
          <a:p>
            <a:r>
              <a:rPr lang="en-US" dirty="0"/>
              <a:t>A user-friendly interface that makes ordering food quick and easy.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05" y="185420"/>
            <a:ext cx="10798810" cy="15093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why should you use Hall Food Token over traditional food ordering apps?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answer is simple: Hall Food Token offers a better overall experience. With Hall Food Token, you can get  food, and make payments all in one place.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And, as the app continues to grow and expand, the possibilities are endless. From expanded rewards programs to new and innovative features, Hall Food Token is the future of food ordering.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Problems with Traditional Canteen Management System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Long Queues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Wastage of Time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Unavailability of desired food items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Manual Bookkeeping errors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Easy and quick token generation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Real-time food item availability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Error-free bookkeeping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Reduced wait time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Key Features</a:t>
            </a: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User-friendly interface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Token generation and management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Food item and inventory management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Reports and Analytics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Used technologies</a:t>
            </a:r>
            <a:b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Android Studio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System design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WPS Presentation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Söhne</vt:lpstr>
      <vt:lpstr>Siyam Rupali</vt:lpstr>
      <vt:lpstr>Calibri</vt:lpstr>
      <vt:lpstr>Calibri Light</vt:lpstr>
      <vt:lpstr>Microsoft YaHei</vt:lpstr>
      <vt:lpstr>Arial Unicode MS</vt:lpstr>
      <vt:lpstr>Arial Black</vt:lpstr>
      <vt:lpstr>Agency FB</vt:lpstr>
      <vt:lpstr>Algerian</vt:lpstr>
      <vt:lpstr>Times New Roman</vt:lpstr>
      <vt:lpstr>Office Theme</vt:lpstr>
      <vt:lpstr>Hall Token Management App</vt:lpstr>
      <vt:lpstr> Content</vt:lpstr>
      <vt:lpstr>introduction</vt:lpstr>
      <vt:lpstr>why should you use Hall Food Token over traditional food ordering apps?  </vt:lpstr>
      <vt:lpstr>Problems with Traditional Canteen Management System</vt:lpstr>
      <vt:lpstr>Objectives </vt:lpstr>
      <vt:lpstr>Key Features </vt:lpstr>
      <vt:lpstr>Used technologies </vt:lpstr>
      <vt:lpstr>System design </vt:lpstr>
      <vt:lpstr>PowerPoint 演示文稿</vt:lpstr>
      <vt:lpstr>Benefits of using the Canteen Food Token Management App</vt:lpstr>
      <vt:lpstr>Limitations </vt:lpstr>
      <vt:lpstr>The Future of Canteen Management</vt:lpstr>
      <vt:lpstr>Thank you for taking the time to listen to this presentation on Hall Food Token. We hope you'll join us in revolutionizing the way you order food! </vt:lpstr>
      <vt:lpstr>Thank You for your time!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Token Management App</dc:title>
  <dc:creator>wahidul hasan piyal</dc:creator>
  <cp:lastModifiedBy>pialw</cp:lastModifiedBy>
  <cp:revision>2</cp:revision>
  <dcterms:created xsi:type="dcterms:W3CDTF">2023-02-13T10:07:00Z</dcterms:created>
  <dcterms:modified xsi:type="dcterms:W3CDTF">2023-02-13T16:16:12Z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A9ED6A7C6FC840CBB03BD6037F5AD697</vt:lpwstr>
  </property>
  <property fmtid="{D5CDD505-2E9C-101B-9397-08002B2CF9AE}" pid="3" name="KSOProductBuildVer">
    <vt:lpwstr>1033-11.2.0.11440</vt:lpwstr>
  </property>
</Properties>
</file>