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9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6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5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1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B19C-515D-40CC-B3F3-D85002F1437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D47A1B-36B5-440F-8247-4694D5E5E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DE2C-B679-4D83-8DC3-757BBD651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5" y="692728"/>
            <a:ext cx="9240980" cy="8614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Home automation using android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3DA98-C762-4CE3-B14C-766315CA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14945"/>
            <a:ext cx="8825658" cy="38238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60B09-DAC1-4B25-A5C5-8149225F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5" y="2437172"/>
            <a:ext cx="3962411" cy="3201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B84B9-14AD-4252-AB45-58855C59C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0" y="3429001"/>
            <a:ext cx="2057406" cy="20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4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B717-3919-47FC-B48D-D6C914C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D86B-4168-4822-9149-22F6FA75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33CFE-C9C8-4637-A57A-303FE46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6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D98B-F7D1-4E73-B12A-60C89298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1554-B2BC-4B27-990F-59E120C4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D198C573-B1AA-4E22-8948-C77C5160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62345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1D77-9B6E-42B4-A39A-A1FC91B6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50FD-9BFC-40B3-AFEE-53826298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1D27BF2A-3009-4615-B221-9AF06B7B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08116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3D7F-5740-4897-BE49-B58DFF86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DB66-1845-497A-94C8-97FC5C1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75261CBE-DB03-443F-84DD-3828065D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28898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5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29C6-15C3-4A5E-A708-576BD8B2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62C6-B560-418C-BADD-6F0B28B9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B2FB3214-2ED5-4C84-AB5A-60116AA7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131618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8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162C-582A-4D09-83AC-707B7C6A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E9DB-F7C3-4E46-85AA-DF26FAD4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873A9DCD-16B6-4C4D-AFAA-C9C7259E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54763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1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6960-6711-4A18-8E0F-59517EDF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3EB6-5187-4D92-BB35-E6C8BF63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C7B376EA-73D7-4CF4-A266-385735C3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78458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03AD-95E0-4D9A-976A-E10AA971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8A20-15E6-494B-8766-C5F44A7E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0FE0C62C-372A-4A51-BB6F-7CB003DB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D950-80BD-44E7-8CFE-A3073EDB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14D2-393D-45F1-B981-BDEA03DF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644C-E31A-4AEB-A62E-5FBF9996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637"/>
            <a:ext cx="8113736" cy="651164"/>
          </a:xfrm>
        </p:spPr>
        <p:txBody>
          <a:bodyPr/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home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BFC4-52E7-49E8-8EED-79DB8E586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436" y="1330037"/>
            <a:ext cx="9260177" cy="430876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400" dirty="0">
                <a:latin typeface="Arial Black" panose="020B0A04020102020204" pitchFamily="34" charset="0"/>
              </a:rPr>
              <a:t>Home automation involves </a:t>
            </a:r>
            <a:r>
              <a:rPr lang="en-US" sz="1400" dirty="0" err="1">
                <a:latin typeface="Arial Black" panose="020B0A04020102020204" pitchFamily="34" charset="0"/>
              </a:rPr>
              <a:t>inTRoducing</a:t>
            </a:r>
            <a:r>
              <a:rPr lang="en-US" sz="1400" dirty="0">
                <a:latin typeface="Arial Black" panose="020B0A04020102020204" pitchFamily="34" charset="0"/>
              </a:rPr>
              <a:t> a degree of computerized or automatic control to certain electrical and </a:t>
            </a:r>
            <a:r>
              <a:rPr lang="en-US" sz="1400" dirty="0" err="1">
                <a:latin typeface="Arial Black" panose="020B0A04020102020204" pitchFamily="34" charset="0"/>
              </a:rPr>
              <a:t>elecTRaonics</a:t>
            </a:r>
            <a:r>
              <a:rPr lang="en-US" sz="1400" dirty="0">
                <a:latin typeface="Arial Black" panose="020B0A04020102020204" pitchFamily="34" charset="0"/>
              </a:rPr>
              <a:t> system in a building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Black" panose="020B0A04020102020204" pitchFamily="34" charset="0"/>
              </a:rPr>
              <a:t>These </a:t>
            </a:r>
            <a:r>
              <a:rPr lang="en-US" sz="1400" dirty="0" err="1">
                <a:latin typeface="Arial Black" panose="020B0A04020102020204" pitchFamily="34" charset="0"/>
              </a:rPr>
              <a:t>lighting,temperatURe</a:t>
            </a:r>
            <a:r>
              <a:rPr lang="en-US" sz="1400" dirty="0">
                <a:latin typeface="Arial Black" panose="020B0A04020102020204" pitchFamily="34" charset="0"/>
              </a:rPr>
              <a:t>  </a:t>
            </a:r>
            <a:r>
              <a:rPr lang="en-US" sz="1400" dirty="0" err="1">
                <a:latin typeface="Arial Black" panose="020B0A04020102020204" pitchFamily="34" charset="0"/>
              </a:rPr>
              <a:t>conTRol</a:t>
            </a:r>
            <a:r>
              <a:rPr lang="en-US" sz="1400" dirty="0">
                <a:latin typeface="Arial Black" panose="020B0A04020102020204" pitchFamily="34" charset="0"/>
              </a:rPr>
              <a:t> etc.., this paper </a:t>
            </a:r>
            <a:r>
              <a:rPr lang="en-US" sz="1400" dirty="0" err="1">
                <a:latin typeface="Arial Black" panose="020B0A04020102020204" pitchFamily="34" charset="0"/>
              </a:rPr>
              <a:t>demonsTRate</a:t>
            </a:r>
            <a:r>
              <a:rPr lang="en-US" sz="1400" dirty="0">
                <a:latin typeface="Arial Black" panose="020B0A04020102020204" pitchFamily="34" charset="0"/>
              </a:rPr>
              <a:t> a simple home automation system  which contains a remote mobile host controller and several client module (home appliances).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Black" panose="020B0A04020102020204" pitchFamily="34" charset="0"/>
              </a:rPr>
              <a:t>The client module communicates with host through a wireless system like Bluetooth </a:t>
            </a:r>
            <a:r>
              <a:rPr lang="en-US" sz="1400" dirty="0" err="1">
                <a:latin typeface="Arial Black" panose="020B0A04020102020204" pitchFamily="34" charset="0"/>
              </a:rPr>
              <a:t>Enebaled</a:t>
            </a:r>
            <a:r>
              <a:rPr lang="en-US" sz="1400" dirty="0">
                <a:latin typeface="Arial Black" panose="020B0A04020102020204" pitchFamily="34" charset="0"/>
              </a:rPr>
              <a:t> in mobile phone</a:t>
            </a:r>
          </a:p>
          <a:p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73E0-9AA8-4B7A-8DF9-DF0D17F84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4800"/>
            <a:ext cx="8825658" cy="1775820"/>
          </a:xfrm>
        </p:spPr>
        <p:txBody>
          <a:bodyPr>
            <a:normAutofit/>
          </a:bodyPr>
          <a:lstStyle/>
          <a:p>
            <a:r>
              <a:rPr lang="en-US" dirty="0"/>
              <a:t>ANDROID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17490-0201-400B-9781-04DD0042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43000"/>
            <a:ext cx="8825658" cy="4495800"/>
          </a:xfrm>
        </p:spPr>
        <p:txBody>
          <a:bodyPr/>
          <a:lstStyle/>
          <a:p>
            <a:r>
              <a:rPr lang="en-US" dirty="0"/>
              <a:t>Android has an active community of developers and enthusiasts who use the Android  Open Source  </a:t>
            </a:r>
          </a:p>
          <a:p>
            <a:r>
              <a:rPr lang="en-US" dirty="0"/>
              <a:t>Project (AOSP) source code to develop and distribute their own modified  versions of the operating </a:t>
            </a:r>
          </a:p>
          <a:p>
            <a:r>
              <a:rPr lang="en-US" dirty="0"/>
              <a:t>System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047EA-4025-4958-A869-F59525DF6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F301-4E29-41E6-973F-85850093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EFA821A6-58CF-4434-9370-07C5F5534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8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A24B-D1E9-4796-B11E-D9966EF5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B9FB38D7-82E3-44E0-97A3-B8649ABD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138546"/>
            <a:ext cx="12192000" cy="78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723-11ED-47A7-8856-5AF4A3D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947F-DC43-4C3B-934B-913913DA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C11AF308-1829-4B69-9E4B-C176E025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1231669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CCAC-681A-4179-83EF-3A51FF42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1244784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B430-B95D-472A-A3E6-16DCAB80D58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286000" y="4959926"/>
            <a:ext cx="303212" cy="9512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A3AB5416-CD74-486D-B8C4-1334C839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7986-71C6-4547-9548-95E1799B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B245-2D62-47AB-8FE1-513997AD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19895-2172-486A-9AF0-E7A43FA0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345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13C6-9831-4552-BF88-C9D5D999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C210-0062-488F-BAAA-8846E265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ject 1">
            <a:extLst>
              <a:ext uri="{FF2B5EF4-FFF2-40B4-BE49-F238E27FC236}">
                <a16:creationId xmlns:a16="http://schemas.microsoft.com/office/drawing/2014/main" id="{9BA4DDAE-CCFE-4D3A-A6CF-D1439DAD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117763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41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110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Wingdings 3</vt:lpstr>
      <vt:lpstr>Wisp</vt:lpstr>
      <vt:lpstr>Home automation using android device</vt:lpstr>
      <vt:lpstr>What is home automation</vt:lpstr>
      <vt:lpstr>ANDROID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android device</dc:title>
  <dc:creator>pial</dc:creator>
  <cp:lastModifiedBy>pial</cp:lastModifiedBy>
  <cp:revision>1</cp:revision>
  <dcterms:created xsi:type="dcterms:W3CDTF">2021-10-26T14:15:10Z</dcterms:created>
  <dcterms:modified xsi:type="dcterms:W3CDTF">2021-10-26T14:46:09Z</dcterms:modified>
</cp:coreProperties>
</file>