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9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85" r:id="rId11"/>
    <p:sldId id="295" r:id="rId12"/>
    <p:sldId id="298" r:id="rId13"/>
    <p:sldId id="297" r:id="rId14"/>
    <p:sldId id="302" r:id="rId15"/>
    <p:sldId id="304" r:id="rId16"/>
    <p:sldId id="306" r:id="rId17"/>
    <p:sldId id="307" r:id="rId18"/>
    <p:sldId id="308" r:id="rId19"/>
    <p:sldId id="309" r:id="rId20"/>
    <p:sldId id="258" r:id="rId21"/>
    <p:sldId id="259" r:id="rId22"/>
    <p:sldId id="303" r:id="rId23"/>
    <p:sldId id="299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</p:sldIdLst>
  <p:sldSz cx="9144000" cy="5143500" type="screen16x9"/>
  <p:notesSz cx="6858000" cy="9144000"/>
  <p:embeddedFontLst>
    <p:embeddedFont>
      <p:font typeface="Calibri" pitchFamily="34" charset="0"/>
      <p:regular r:id="rId50"/>
      <p:bold r:id="rId51"/>
      <p:italic r:id="rId52"/>
      <p:boldItalic r:id="rId53"/>
    </p:embeddedFont>
    <p:embeddedFont>
      <p:font typeface="Nixie One" charset="0"/>
      <p:regular r:id="rId54"/>
    </p:embeddedFont>
    <p:embeddedFont>
      <p:font typeface="TH Sarabun New" pitchFamily="34" charset="-34"/>
      <p:regular r:id="rId55"/>
      <p:bold r:id="rId56"/>
      <p:italic r:id="rId57"/>
      <p:boldItalic r:id="rId58"/>
    </p:embeddedFont>
    <p:embeddedFont>
      <p:font typeface="Varela Round" charset="-79"/>
      <p:regular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9616"/>
    <a:srgbClr val="47A606"/>
    <a:srgbClr val="4CB107"/>
    <a:srgbClr val="0CA480"/>
    <a:srgbClr val="E00606"/>
    <a:srgbClr val="FAD998"/>
    <a:srgbClr val="FCE1D8"/>
    <a:srgbClr val="D77BD9"/>
    <a:srgbClr val="C5D24A"/>
    <a:srgbClr val="AFD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9A154F5-1FBC-4C25-8E9C-3ABC513344B1}">
  <a:tblStyle styleId="{79A154F5-1FBC-4C25-8E9C-3ABC513344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629" y="-1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B6859F-497B-4D18-900D-46C191DE6763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22519D-CCC8-4F1D-881E-32920F49334C}">
      <dgm:prSet phldrT="[Text]"/>
      <dgm:spPr/>
      <dgm:t>
        <a:bodyPr/>
        <a:lstStyle/>
        <a:p>
          <a:endParaRPr lang="en-US" dirty="0"/>
        </a:p>
      </dgm:t>
    </dgm:pt>
    <dgm:pt modelId="{F475D665-5421-4A5D-81D2-920E82C3F334}" type="sibTrans" cxnId="{98A5B8CD-577D-450B-A22C-8F9722325B69}">
      <dgm:prSet/>
      <dgm:spPr/>
      <dgm:t>
        <a:bodyPr/>
        <a:lstStyle/>
        <a:p>
          <a:endParaRPr lang="en-US"/>
        </a:p>
      </dgm:t>
    </dgm:pt>
    <dgm:pt modelId="{A9588FCB-B36C-4CEA-9E74-409BB45249B7}" type="parTrans" cxnId="{98A5B8CD-577D-450B-A22C-8F9722325B69}">
      <dgm:prSet/>
      <dgm:spPr/>
      <dgm:t>
        <a:bodyPr/>
        <a:lstStyle/>
        <a:p>
          <a:endParaRPr lang="en-US"/>
        </a:p>
      </dgm:t>
    </dgm:pt>
    <dgm:pt modelId="{756032C4-C92C-4061-8F95-F837B823D549}" type="pres">
      <dgm:prSet presAssocID="{63B6859F-497B-4D18-900D-46C191DE6763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th-TH"/>
        </a:p>
      </dgm:t>
    </dgm:pt>
    <dgm:pt modelId="{0657B8E5-5FB2-4E92-BF58-DF3D891800AE}" type="pres">
      <dgm:prSet presAssocID="{63B6859F-497B-4D18-900D-46C191DE6763}" presName="arrowNode" presStyleLbl="node1" presStyleIdx="0" presStyleCnt="1" custLinFactNeighborX="-19757" custLinFactNeighborY="-5316"/>
      <dgm:spPr>
        <a:solidFill>
          <a:schemeClr val="bg1">
            <a:lumMod val="75000"/>
          </a:schemeClr>
        </a:solidFill>
      </dgm:spPr>
    </dgm:pt>
    <dgm:pt modelId="{53172D6F-4B65-4823-A501-D6C0DB30DFDB}" type="pres">
      <dgm:prSet presAssocID="{0022519D-CCC8-4F1D-881E-32920F49334C}" presName="txNode1" presStyleLbl="revTx" presStyleIdx="0" presStyleCnt="1" custScaleX="82715" custLinFactNeighborX="74553" custLinFactNeighborY="72696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98A5B8CD-577D-450B-A22C-8F9722325B69}" srcId="{63B6859F-497B-4D18-900D-46C191DE6763}" destId="{0022519D-CCC8-4F1D-881E-32920F49334C}" srcOrd="0" destOrd="0" parTransId="{A9588FCB-B36C-4CEA-9E74-409BB45249B7}" sibTransId="{F475D665-5421-4A5D-81D2-920E82C3F334}"/>
    <dgm:cxn modelId="{DA65A1CF-1C1E-4C36-A846-AE40D62A6E61}" type="presOf" srcId="{0022519D-CCC8-4F1D-881E-32920F49334C}" destId="{53172D6F-4B65-4823-A501-D6C0DB30DFDB}" srcOrd="0" destOrd="0" presId="urn:microsoft.com/office/officeart/2009/3/layout/DescendingProcess"/>
    <dgm:cxn modelId="{E46392A5-0218-4968-B0ED-D9674E528B16}" type="presOf" srcId="{63B6859F-497B-4D18-900D-46C191DE6763}" destId="{756032C4-C92C-4061-8F95-F837B823D549}" srcOrd="0" destOrd="0" presId="urn:microsoft.com/office/officeart/2009/3/layout/DescendingProcess"/>
    <dgm:cxn modelId="{2CF92192-D3ED-4982-9C9F-2009400E69C3}" type="presParOf" srcId="{756032C4-C92C-4061-8F95-F837B823D549}" destId="{0657B8E5-5FB2-4E92-BF58-DF3D891800AE}" srcOrd="0" destOrd="0" presId="urn:microsoft.com/office/officeart/2009/3/layout/DescendingProcess"/>
    <dgm:cxn modelId="{D17F3055-BD6B-4FEB-9E98-F0AD11EEB4CD}" type="presParOf" srcId="{756032C4-C92C-4061-8F95-F837B823D549}" destId="{53172D6F-4B65-4823-A501-D6C0DB30DFDB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B87C78-4920-48AC-996C-1604F190478B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h-TH"/>
        </a:p>
      </dgm:t>
    </dgm:pt>
    <dgm:pt modelId="{BAF068C7-0A8C-4BBD-938E-85F1A4C78F38}">
      <dgm:prSet phldrT="[ข้อความ]" custT="1"/>
      <dgm:spPr/>
      <dgm:t>
        <a:bodyPr/>
        <a:lstStyle/>
        <a:p>
          <a:r>
            <a:rPr lang="en-US" sz="1600" b="1" dirty="0" smtClean="0">
              <a:latin typeface="Nixie One" charset="0"/>
            </a:rPr>
            <a:t>WHAT</a:t>
          </a:r>
          <a:endParaRPr lang="th-TH" sz="1600" b="1" dirty="0">
            <a:latin typeface="Nixie One" charset="0"/>
          </a:endParaRPr>
        </a:p>
      </dgm:t>
    </dgm:pt>
    <dgm:pt modelId="{3B3C4F64-F7A4-41F3-8B08-8BC89F907F37}" type="parTrans" cxnId="{AFA2D087-7A01-47CF-9BCF-B9B50C158AEC}">
      <dgm:prSet/>
      <dgm:spPr/>
      <dgm:t>
        <a:bodyPr/>
        <a:lstStyle/>
        <a:p>
          <a:endParaRPr lang="th-TH"/>
        </a:p>
      </dgm:t>
    </dgm:pt>
    <dgm:pt modelId="{43DEC7C0-3B65-43CA-8CFC-BDE5AA20AE97}" type="sibTrans" cxnId="{AFA2D087-7A01-47CF-9BCF-B9B50C158AEC}">
      <dgm:prSet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 w="19050"/>
      </dgm:spPr>
      <dgm:t>
        <a:bodyPr/>
        <a:lstStyle/>
        <a:p>
          <a:endParaRPr lang="th-TH" sz="1600">
            <a:latin typeface="Nixie One" charset="0"/>
          </a:endParaRPr>
        </a:p>
      </dgm:t>
    </dgm:pt>
    <dgm:pt modelId="{9870CC14-2517-4673-81C7-1F8E68F07969}">
      <dgm:prSet phldrT="[ข้อความ]" custT="1"/>
      <dgm:spPr/>
      <dgm:t>
        <a:bodyPr/>
        <a:lstStyle/>
        <a:p>
          <a:r>
            <a:rPr lang="en-US" sz="1600" b="1" dirty="0" smtClean="0">
              <a:latin typeface="Nixie One" charset="0"/>
            </a:rPr>
            <a:t>WHY</a:t>
          </a:r>
          <a:endParaRPr lang="th-TH" sz="1600" b="1" dirty="0">
            <a:latin typeface="Nixie One" charset="0"/>
          </a:endParaRPr>
        </a:p>
      </dgm:t>
    </dgm:pt>
    <dgm:pt modelId="{98BD3D8D-794F-41E8-AAEC-2772A1C34B17}" type="parTrans" cxnId="{2E073315-FBF7-42B8-B448-40E9C0936CD0}">
      <dgm:prSet/>
      <dgm:spPr/>
      <dgm:t>
        <a:bodyPr/>
        <a:lstStyle/>
        <a:p>
          <a:endParaRPr lang="th-TH"/>
        </a:p>
      </dgm:t>
    </dgm:pt>
    <dgm:pt modelId="{F75795B2-DC7B-4539-AFB4-03D15CB33EDA}" type="sibTrans" cxnId="{2E073315-FBF7-42B8-B448-40E9C0936CD0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>
        <a:ln w="19050"/>
      </dgm:spPr>
      <dgm:t>
        <a:bodyPr/>
        <a:lstStyle/>
        <a:p>
          <a:endParaRPr lang="th-TH" sz="1600">
            <a:latin typeface="Nixie One" charset="0"/>
          </a:endParaRPr>
        </a:p>
      </dgm:t>
    </dgm:pt>
    <dgm:pt modelId="{0BFB21D3-0437-430B-812F-7E3F86F89B78}">
      <dgm:prSet phldrT="[ข้อความ]" custT="1"/>
      <dgm:spPr/>
      <dgm:t>
        <a:bodyPr/>
        <a:lstStyle/>
        <a:p>
          <a:r>
            <a:rPr lang="en-US" sz="1600" b="1" dirty="0" smtClean="0">
              <a:latin typeface="Nixie One" charset="0"/>
            </a:rPr>
            <a:t>WHEN</a:t>
          </a:r>
          <a:endParaRPr lang="th-TH" sz="1600" b="1" dirty="0">
            <a:latin typeface="Nixie One" charset="0"/>
          </a:endParaRPr>
        </a:p>
      </dgm:t>
    </dgm:pt>
    <dgm:pt modelId="{4B3F5551-73BF-4EF3-B05D-2D1458AB99FD}" type="parTrans" cxnId="{DFE193E5-7D1E-4295-9654-6ADBF87E28EF}">
      <dgm:prSet/>
      <dgm:spPr/>
      <dgm:t>
        <a:bodyPr/>
        <a:lstStyle/>
        <a:p>
          <a:endParaRPr lang="th-TH"/>
        </a:p>
      </dgm:t>
    </dgm:pt>
    <dgm:pt modelId="{C7524FFB-76C3-49C2-AA4E-319A64491D20}" type="sibTrans" cxnId="{DFE193E5-7D1E-4295-9654-6ADBF87E28EF}">
      <dgm:prSet>
        <dgm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dgm:style>
      </dgm:prSet>
      <dgm:spPr>
        <a:ln w="19050"/>
      </dgm:spPr>
      <dgm:t>
        <a:bodyPr/>
        <a:lstStyle/>
        <a:p>
          <a:endParaRPr lang="th-TH" sz="1600">
            <a:latin typeface="Nixie One" charset="0"/>
          </a:endParaRPr>
        </a:p>
      </dgm:t>
    </dgm:pt>
    <dgm:pt modelId="{1BC45184-CBC3-4D37-9555-49788AC45C98}">
      <dgm:prSet phldrT="[ข้อความ]" custT="1"/>
      <dgm:spPr/>
      <dgm:t>
        <a:bodyPr/>
        <a:lstStyle/>
        <a:p>
          <a:r>
            <a:rPr lang="en-US" sz="1600" b="1" dirty="0" smtClean="0">
              <a:latin typeface="Nixie One" charset="0"/>
            </a:rPr>
            <a:t>WHO</a:t>
          </a:r>
          <a:endParaRPr lang="th-TH" sz="1600" b="1" dirty="0">
            <a:latin typeface="Nixie One" charset="0"/>
          </a:endParaRPr>
        </a:p>
      </dgm:t>
    </dgm:pt>
    <dgm:pt modelId="{DE3B3EBD-7EAB-46F7-B164-6D9C07A5813B}" type="parTrans" cxnId="{587EE5B1-D10B-4556-9803-ADD44911AE03}">
      <dgm:prSet/>
      <dgm:spPr/>
      <dgm:t>
        <a:bodyPr/>
        <a:lstStyle/>
        <a:p>
          <a:endParaRPr lang="th-TH"/>
        </a:p>
      </dgm:t>
    </dgm:pt>
    <dgm:pt modelId="{88BF3A6E-9829-424D-8847-8CEB9043C568}" type="sibTrans" cxnId="{587EE5B1-D10B-4556-9803-ADD44911AE03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19050"/>
      </dgm:spPr>
      <dgm:t>
        <a:bodyPr/>
        <a:lstStyle/>
        <a:p>
          <a:endParaRPr lang="th-TH" sz="1600">
            <a:latin typeface="Nixie One" charset="0"/>
          </a:endParaRPr>
        </a:p>
      </dgm:t>
    </dgm:pt>
    <dgm:pt modelId="{30E286CF-A530-4504-9A19-007D101879DA}">
      <dgm:prSet phldrT="[ข้อความ]" custT="1"/>
      <dgm:spPr/>
      <dgm:t>
        <a:bodyPr/>
        <a:lstStyle/>
        <a:p>
          <a:r>
            <a:rPr lang="en-US" sz="1600" b="1" dirty="0" smtClean="0">
              <a:latin typeface="Nixie One" charset="0"/>
            </a:rPr>
            <a:t>WHERE</a:t>
          </a:r>
          <a:endParaRPr lang="th-TH" sz="1600" b="1" dirty="0">
            <a:latin typeface="Nixie One" charset="0"/>
          </a:endParaRPr>
        </a:p>
      </dgm:t>
    </dgm:pt>
    <dgm:pt modelId="{C79C8627-10F4-4E7A-AEAD-5727197A92C1}" type="parTrans" cxnId="{5F2F9791-9E65-4D0C-AE77-BE87BD82FDF7}">
      <dgm:prSet/>
      <dgm:spPr/>
      <dgm:t>
        <a:bodyPr/>
        <a:lstStyle/>
        <a:p>
          <a:endParaRPr lang="th-TH"/>
        </a:p>
      </dgm:t>
    </dgm:pt>
    <dgm:pt modelId="{8F958E95-A7E8-449B-BEA2-02A6F8A02B07}" type="sibTrans" cxnId="{5F2F9791-9E65-4D0C-AE77-BE87BD82FDF7}">
      <dgm:prSet>
        <dgm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dgm:style>
      </dgm:prSet>
      <dgm:spPr>
        <a:ln w="19050"/>
      </dgm:spPr>
      <dgm:t>
        <a:bodyPr/>
        <a:lstStyle/>
        <a:p>
          <a:endParaRPr lang="th-TH" sz="1600">
            <a:latin typeface="Nixie One" charset="0"/>
          </a:endParaRPr>
        </a:p>
      </dgm:t>
    </dgm:pt>
    <dgm:pt modelId="{70A2028D-6C52-4CFE-B669-67394003F4AD}">
      <dgm:prSet phldrT="[ข้อความ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600" b="1" dirty="0" smtClean="0">
              <a:latin typeface="Nixie One" charset="0"/>
            </a:rPr>
            <a:t>HOW</a:t>
          </a:r>
          <a:endParaRPr lang="th-TH" sz="1600" b="1" dirty="0">
            <a:latin typeface="Nixie One" charset="0"/>
          </a:endParaRPr>
        </a:p>
      </dgm:t>
    </dgm:pt>
    <dgm:pt modelId="{446C0D06-9327-4711-8793-3F197F0B9E56}" type="parTrans" cxnId="{2BF3F7FB-FEC3-4004-9D62-46C4CB887B84}">
      <dgm:prSet/>
      <dgm:spPr/>
      <dgm:t>
        <a:bodyPr/>
        <a:lstStyle/>
        <a:p>
          <a:endParaRPr lang="th-TH"/>
        </a:p>
      </dgm:t>
    </dgm:pt>
    <dgm:pt modelId="{30FF958E-C71A-4B23-A041-F58E47E3C90C}" type="sibTrans" cxnId="{2BF3F7FB-FEC3-4004-9D62-46C4CB887B84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19050"/>
      </dgm:spPr>
      <dgm:t>
        <a:bodyPr/>
        <a:lstStyle/>
        <a:p>
          <a:endParaRPr lang="th-TH"/>
        </a:p>
      </dgm:t>
    </dgm:pt>
    <dgm:pt modelId="{4D531DDB-5CB7-4692-9B88-684CEE307327}" type="pres">
      <dgm:prSet presAssocID="{0DB87C78-4920-48AC-996C-1604F190478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4935E1F0-9D29-49A5-BB74-353101965E10}" type="pres">
      <dgm:prSet presAssocID="{BAF068C7-0A8C-4BBD-938E-85F1A4C78F3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9B7F635F-246F-41F1-B85F-7E8D5A17366B}" type="pres">
      <dgm:prSet presAssocID="{BAF068C7-0A8C-4BBD-938E-85F1A4C78F38}" presName="spNode" presStyleCnt="0"/>
      <dgm:spPr/>
    </dgm:pt>
    <dgm:pt modelId="{07E664BA-E3EA-4EFC-9F0D-08BA0E888695}" type="pres">
      <dgm:prSet presAssocID="{43DEC7C0-3B65-43CA-8CFC-BDE5AA20AE97}" presName="sibTrans" presStyleLbl="sibTrans1D1" presStyleIdx="0" presStyleCnt="6"/>
      <dgm:spPr/>
      <dgm:t>
        <a:bodyPr/>
        <a:lstStyle/>
        <a:p>
          <a:endParaRPr lang="th-TH"/>
        </a:p>
      </dgm:t>
    </dgm:pt>
    <dgm:pt modelId="{21B7CA89-82B3-452A-AFEC-920DA3B77BE0}" type="pres">
      <dgm:prSet presAssocID="{9870CC14-2517-4673-81C7-1F8E68F0796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AF31A62C-9E47-48AD-BDD9-76D27B9EBF98}" type="pres">
      <dgm:prSet presAssocID="{9870CC14-2517-4673-81C7-1F8E68F07969}" presName="spNode" presStyleCnt="0"/>
      <dgm:spPr/>
    </dgm:pt>
    <dgm:pt modelId="{272CC8C4-74CE-433B-8B7B-F7027EB0F8C3}" type="pres">
      <dgm:prSet presAssocID="{F75795B2-DC7B-4539-AFB4-03D15CB33EDA}" presName="sibTrans" presStyleLbl="sibTrans1D1" presStyleIdx="1" presStyleCnt="6"/>
      <dgm:spPr/>
      <dgm:t>
        <a:bodyPr/>
        <a:lstStyle/>
        <a:p>
          <a:endParaRPr lang="th-TH"/>
        </a:p>
      </dgm:t>
    </dgm:pt>
    <dgm:pt modelId="{A829EB72-4AC6-4A0E-93BD-9460D845704C}" type="pres">
      <dgm:prSet presAssocID="{0BFB21D3-0437-430B-812F-7E3F86F89B7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2756800D-F892-4E09-8BE3-04B54A314F8C}" type="pres">
      <dgm:prSet presAssocID="{0BFB21D3-0437-430B-812F-7E3F86F89B78}" presName="spNode" presStyleCnt="0"/>
      <dgm:spPr/>
    </dgm:pt>
    <dgm:pt modelId="{78E2B118-8B1F-46ED-925D-DAB1F08C1378}" type="pres">
      <dgm:prSet presAssocID="{C7524FFB-76C3-49C2-AA4E-319A64491D20}" presName="sibTrans" presStyleLbl="sibTrans1D1" presStyleIdx="2" presStyleCnt="6"/>
      <dgm:spPr/>
      <dgm:t>
        <a:bodyPr/>
        <a:lstStyle/>
        <a:p>
          <a:endParaRPr lang="th-TH"/>
        </a:p>
      </dgm:t>
    </dgm:pt>
    <dgm:pt modelId="{F24F9AE1-B24C-48B7-81C2-97FE6533B7F7}" type="pres">
      <dgm:prSet presAssocID="{1BC45184-CBC3-4D37-9555-49788AC45C9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B434603F-31DA-4727-81C4-50113D8A33F7}" type="pres">
      <dgm:prSet presAssocID="{1BC45184-CBC3-4D37-9555-49788AC45C98}" presName="spNode" presStyleCnt="0"/>
      <dgm:spPr/>
    </dgm:pt>
    <dgm:pt modelId="{A5AADB2F-3628-43EE-8FFE-69B24ADD4EF1}" type="pres">
      <dgm:prSet presAssocID="{88BF3A6E-9829-424D-8847-8CEB9043C568}" presName="sibTrans" presStyleLbl="sibTrans1D1" presStyleIdx="3" presStyleCnt="6"/>
      <dgm:spPr/>
      <dgm:t>
        <a:bodyPr/>
        <a:lstStyle/>
        <a:p>
          <a:endParaRPr lang="th-TH"/>
        </a:p>
      </dgm:t>
    </dgm:pt>
    <dgm:pt modelId="{3CBFB768-D382-4674-A8DC-10249BCA3253}" type="pres">
      <dgm:prSet presAssocID="{30E286CF-A530-4504-9A19-007D101879D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913A4CF6-2EDE-44F8-A2A2-EABB1F8D1B08}" type="pres">
      <dgm:prSet presAssocID="{30E286CF-A530-4504-9A19-007D101879DA}" presName="spNode" presStyleCnt="0"/>
      <dgm:spPr/>
    </dgm:pt>
    <dgm:pt modelId="{5C9D9943-4F14-4AD9-8D98-A6A95F03C4B4}" type="pres">
      <dgm:prSet presAssocID="{8F958E95-A7E8-449B-BEA2-02A6F8A02B07}" presName="sibTrans" presStyleLbl="sibTrans1D1" presStyleIdx="4" presStyleCnt="6"/>
      <dgm:spPr/>
      <dgm:t>
        <a:bodyPr/>
        <a:lstStyle/>
        <a:p>
          <a:endParaRPr lang="th-TH"/>
        </a:p>
      </dgm:t>
    </dgm:pt>
    <dgm:pt modelId="{95239B52-118B-41D7-8949-0C4061F5A5A6}" type="pres">
      <dgm:prSet presAssocID="{70A2028D-6C52-4CFE-B669-67394003F4A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C9B8C8A6-EF6E-435C-A4D6-822AB3516B33}" type="pres">
      <dgm:prSet presAssocID="{70A2028D-6C52-4CFE-B669-67394003F4AD}" presName="spNode" presStyleCnt="0"/>
      <dgm:spPr/>
    </dgm:pt>
    <dgm:pt modelId="{12272D67-0FD4-425F-8BE4-9F14576166BC}" type="pres">
      <dgm:prSet presAssocID="{30FF958E-C71A-4B23-A041-F58E47E3C90C}" presName="sibTrans" presStyleLbl="sibTrans1D1" presStyleIdx="5" presStyleCnt="6"/>
      <dgm:spPr/>
      <dgm:t>
        <a:bodyPr/>
        <a:lstStyle/>
        <a:p>
          <a:endParaRPr lang="th-TH"/>
        </a:p>
      </dgm:t>
    </dgm:pt>
  </dgm:ptLst>
  <dgm:cxnLst>
    <dgm:cxn modelId="{1453FED0-2FA8-4585-9C75-95E435B56107}" type="presOf" srcId="{43DEC7C0-3B65-43CA-8CFC-BDE5AA20AE97}" destId="{07E664BA-E3EA-4EFC-9F0D-08BA0E888695}" srcOrd="0" destOrd="0" presId="urn:microsoft.com/office/officeart/2005/8/layout/cycle6"/>
    <dgm:cxn modelId="{5F2F9791-9E65-4D0C-AE77-BE87BD82FDF7}" srcId="{0DB87C78-4920-48AC-996C-1604F190478B}" destId="{30E286CF-A530-4504-9A19-007D101879DA}" srcOrd="4" destOrd="0" parTransId="{C79C8627-10F4-4E7A-AEAD-5727197A92C1}" sibTransId="{8F958E95-A7E8-449B-BEA2-02A6F8A02B07}"/>
    <dgm:cxn modelId="{9046B3A1-F984-4B33-8D33-12D753D514F8}" type="presOf" srcId="{0BFB21D3-0437-430B-812F-7E3F86F89B78}" destId="{A829EB72-4AC6-4A0E-93BD-9460D845704C}" srcOrd="0" destOrd="0" presId="urn:microsoft.com/office/officeart/2005/8/layout/cycle6"/>
    <dgm:cxn modelId="{002747A6-66EE-4485-AA11-8F7C3C311AF0}" type="presOf" srcId="{F75795B2-DC7B-4539-AFB4-03D15CB33EDA}" destId="{272CC8C4-74CE-433B-8B7B-F7027EB0F8C3}" srcOrd="0" destOrd="0" presId="urn:microsoft.com/office/officeart/2005/8/layout/cycle6"/>
    <dgm:cxn modelId="{AA5CB573-9C54-41D3-B170-E96FDAD53A68}" type="presOf" srcId="{30E286CF-A530-4504-9A19-007D101879DA}" destId="{3CBFB768-D382-4674-A8DC-10249BCA3253}" srcOrd="0" destOrd="0" presId="urn:microsoft.com/office/officeart/2005/8/layout/cycle6"/>
    <dgm:cxn modelId="{2E073315-FBF7-42B8-B448-40E9C0936CD0}" srcId="{0DB87C78-4920-48AC-996C-1604F190478B}" destId="{9870CC14-2517-4673-81C7-1F8E68F07969}" srcOrd="1" destOrd="0" parTransId="{98BD3D8D-794F-41E8-AAEC-2772A1C34B17}" sibTransId="{F75795B2-DC7B-4539-AFB4-03D15CB33EDA}"/>
    <dgm:cxn modelId="{F57C2501-2906-4117-8AD5-33DBDCFC3E1A}" type="presOf" srcId="{30FF958E-C71A-4B23-A041-F58E47E3C90C}" destId="{12272D67-0FD4-425F-8BE4-9F14576166BC}" srcOrd="0" destOrd="0" presId="urn:microsoft.com/office/officeart/2005/8/layout/cycle6"/>
    <dgm:cxn modelId="{4F5383E8-E50B-4C1A-A10D-4F5B3F33080E}" type="presOf" srcId="{C7524FFB-76C3-49C2-AA4E-319A64491D20}" destId="{78E2B118-8B1F-46ED-925D-DAB1F08C1378}" srcOrd="0" destOrd="0" presId="urn:microsoft.com/office/officeart/2005/8/layout/cycle6"/>
    <dgm:cxn modelId="{33BC6355-064C-4CAE-85CF-4044DC3DFDE2}" type="presOf" srcId="{88BF3A6E-9829-424D-8847-8CEB9043C568}" destId="{A5AADB2F-3628-43EE-8FFE-69B24ADD4EF1}" srcOrd="0" destOrd="0" presId="urn:microsoft.com/office/officeart/2005/8/layout/cycle6"/>
    <dgm:cxn modelId="{119B6983-2BDB-4220-AF8C-CE931B3CC091}" type="presOf" srcId="{70A2028D-6C52-4CFE-B669-67394003F4AD}" destId="{95239B52-118B-41D7-8949-0C4061F5A5A6}" srcOrd="0" destOrd="0" presId="urn:microsoft.com/office/officeart/2005/8/layout/cycle6"/>
    <dgm:cxn modelId="{AED3F0BD-DBFD-4423-846A-15AA988AE05B}" type="presOf" srcId="{9870CC14-2517-4673-81C7-1F8E68F07969}" destId="{21B7CA89-82B3-452A-AFEC-920DA3B77BE0}" srcOrd="0" destOrd="0" presId="urn:microsoft.com/office/officeart/2005/8/layout/cycle6"/>
    <dgm:cxn modelId="{92B8EE9F-CBBF-41CC-8006-45F713DEDBB8}" type="presOf" srcId="{8F958E95-A7E8-449B-BEA2-02A6F8A02B07}" destId="{5C9D9943-4F14-4AD9-8D98-A6A95F03C4B4}" srcOrd="0" destOrd="0" presId="urn:microsoft.com/office/officeart/2005/8/layout/cycle6"/>
    <dgm:cxn modelId="{FDC4FB05-0C62-42CF-A5CC-0B71CDAC75A5}" type="presOf" srcId="{1BC45184-CBC3-4D37-9555-49788AC45C98}" destId="{F24F9AE1-B24C-48B7-81C2-97FE6533B7F7}" srcOrd="0" destOrd="0" presId="urn:microsoft.com/office/officeart/2005/8/layout/cycle6"/>
    <dgm:cxn modelId="{3543D766-37ED-4036-88F0-524EA158194E}" type="presOf" srcId="{BAF068C7-0A8C-4BBD-938E-85F1A4C78F38}" destId="{4935E1F0-9D29-49A5-BB74-353101965E10}" srcOrd="0" destOrd="0" presId="urn:microsoft.com/office/officeart/2005/8/layout/cycle6"/>
    <dgm:cxn modelId="{587EE5B1-D10B-4556-9803-ADD44911AE03}" srcId="{0DB87C78-4920-48AC-996C-1604F190478B}" destId="{1BC45184-CBC3-4D37-9555-49788AC45C98}" srcOrd="3" destOrd="0" parTransId="{DE3B3EBD-7EAB-46F7-B164-6D9C07A5813B}" sibTransId="{88BF3A6E-9829-424D-8847-8CEB9043C568}"/>
    <dgm:cxn modelId="{DFE193E5-7D1E-4295-9654-6ADBF87E28EF}" srcId="{0DB87C78-4920-48AC-996C-1604F190478B}" destId="{0BFB21D3-0437-430B-812F-7E3F86F89B78}" srcOrd="2" destOrd="0" parTransId="{4B3F5551-73BF-4EF3-B05D-2D1458AB99FD}" sibTransId="{C7524FFB-76C3-49C2-AA4E-319A64491D20}"/>
    <dgm:cxn modelId="{2BF3F7FB-FEC3-4004-9D62-46C4CB887B84}" srcId="{0DB87C78-4920-48AC-996C-1604F190478B}" destId="{70A2028D-6C52-4CFE-B669-67394003F4AD}" srcOrd="5" destOrd="0" parTransId="{446C0D06-9327-4711-8793-3F197F0B9E56}" sibTransId="{30FF958E-C71A-4B23-A041-F58E47E3C90C}"/>
    <dgm:cxn modelId="{AFA2D087-7A01-47CF-9BCF-B9B50C158AEC}" srcId="{0DB87C78-4920-48AC-996C-1604F190478B}" destId="{BAF068C7-0A8C-4BBD-938E-85F1A4C78F38}" srcOrd="0" destOrd="0" parTransId="{3B3C4F64-F7A4-41F3-8B08-8BC89F907F37}" sibTransId="{43DEC7C0-3B65-43CA-8CFC-BDE5AA20AE97}"/>
    <dgm:cxn modelId="{25FAF52B-8D67-403E-9C57-701036102AF6}" type="presOf" srcId="{0DB87C78-4920-48AC-996C-1604F190478B}" destId="{4D531DDB-5CB7-4692-9B88-684CEE307327}" srcOrd="0" destOrd="0" presId="urn:microsoft.com/office/officeart/2005/8/layout/cycle6"/>
    <dgm:cxn modelId="{16BBC6DD-20B7-4537-A37D-D28EF72F5425}" type="presParOf" srcId="{4D531DDB-5CB7-4692-9B88-684CEE307327}" destId="{4935E1F0-9D29-49A5-BB74-353101965E10}" srcOrd="0" destOrd="0" presId="urn:microsoft.com/office/officeart/2005/8/layout/cycle6"/>
    <dgm:cxn modelId="{4E668115-074D-4031-9F6A-540FF8A5EE00}" type="presParOf" srcId="{4D531DDB-5CB7-4692-9B88-684CEE307327}" destId="{9B7F635F-246F-41F1-B85F-7E8D5A17366B}" srcOrd="1" destOrd="0" presId="urn:microsoft.com/office/officeart/2005/8/layout/cycle6"/>
    <dgm:cxn modelId="{994FFA89-4884-430B-B4F6-4D7AF309ED97}" type="presParOf" srcId="{4D531DDB-5CB7-4692-9B88-684CEE307327}" destId="{07E664BA-E3EA-4EFC-9F0D-08BA0E888695}" srcOrd="2" destOrd="0" presId="urn:microsoft.com/office/officeart/2005/8/layout/cycle6"/>
    <dgm:cxn modelId="{7BEB98E1-B26D-430A-8A4D-E76E57B4321B}" type="presParOf" srcId="{4D531DDB-5CB7-4692-9B88-684CEE307327}" destId="{21B7CA89-82B3-452A-AFEC-920DA3B77BE0}" srcOrd="3" destOrd="0" presId="urn:microsoft.com/office/officeart/2005/8/layout/cycle6"/>
    <dgm:cxn modelId="{D7E806A2-F3F2-4B18-A01D-BF0B5008AF2E}" type="presParOf" srcId="{4D531DDB-5CB7-4692-9B88-684CEE307327}" destId="{AF31A62C-9E47-48AD-BDD9-76D27B9EBF98}" srcOrd="4" destOrd="0" presId="urn:microsoft.com/office/officeart/2005/8/layout/cycle6"/>
    <dgm:cxn modelId="{AFF6495C-9690-4F04-BC4C-04B4B3D97453}" type="presParOf" srcId="{4D531DDB-5CB7-4692-9B88-684CEE307327}" destId="{272CC8C4-74CE-433B-8B7B-F7027EB0F8C3}" srcOrd="5" destOrd="0" presId="urn:microsoft.com/office/officeart/2005/8/layout/cycle6"/>
    <dgm:cxn modelId="{0185F426-F788-4B13-985F-E1697233FEB1}" type="presParOf" srcId="{4D531DDB-5CB7-4692-9B88-684CEE307327}" destId="{A829EB72-4AC6-4A0E-93BD-9460D845704C}" srcOrd="6" destOrd="0" presId="urn:microsoft.com/office/officeart/2005/8/layout/cycle6"/>
    <dgm:cxn modelId="{9AFD025F-C145-4E6B-A189-52BE5CC45B91}" type="presParOf" srcId="{4D531DDB-5CB7-4692-9B88-684CEE307327}" destId="{2756800D-F892-4E09-8BE3-04B54A314F8C}" srcOrd="7" destOrd="0" presId="urn:microsoft.com/office/officeart/2005/8/layout/cycle6"/>
    <dgm:cxn modelId="{971BD7BD-7179-4875-9D4C-AC99B651C59A}" type="presParOf" srcId="{4D531DDB-5CB7-4692-9B88-684CEE307327}" destId="{78E2B118-8B1F-46ED-925D-DAB1F08C1378}" srcOrd="8" destOrd="0" presId="urn:microsoft.com/office/officeart/2005/8/layout/cycle6"/>
    <dgm:cxn modelId="{66B14FB0-52A4-4954-985F-E1C691828478}" type="presParOf" srcId="{4D531DDB-5CB7-4692-9B88-684CEE307327}" destId="{F24F9AE1-B24C-48B7-81C2-97FE6533B7F7}" srcOrd="9" destOrd="0" presId="urn:microsoft.com/office/officeart/2005/8/layout/cycle6"/>
    <dgm:cxn modelId="{436F6EC1-D418-4EFE-9D95-8D5453C6D93F}" type="presParOf" srcId="{4D531DDB-5CB7-4692-9B88-684CEE307327}" destId="{B434603F-31DA-4727-81C4-50113D8A33F7}" srcOrd="10" destOrd="0" presId="urn:microsoft.com/office/officeart/2005/8/layout/cycle6"/>
    <dgm:cxn modelId="{F6C69A0C-0726-44DC-96B2-A7A7C1F00743}" type="presParOf" srcId="{4D531DDB-5CB7-4692-9B88-684CEE307327}" destId="{A5AADB2F-3628-43EE-8FFE-69B24ADD4EF1}" srcOrd="11" destOrd="0" presId="urn:microsoft.com/office/officeart/2005/8/layout/cycle6"/>
    <dgm:cxn modelId="{0177A2E9-A97F-4180-B907-C3691C3C5D95}" type="presParOf" srcId="{4D531DDB-5CB7-4692-9B88-684CEE307327}" destId="{3CBFB768-D382-4674-A8DC-10249BCA3253}" srcOrd="12" destOrd="0" presId="urn:microsoft.com/office/officeart/2005/8/layout/cycle6"/>
    <dgm:cxn modelId="{846F04F4-7903-4864-8F29-477976ECEF12}" type="presParOf" srcId="{4D531DDB-5CB7-4692-9B88-684CEE307327}" destId="{913A4CF6-2EDE-44F8-A2A2-EABB1F8D1B08}" srcOrd="13" destOrd="0" presId="urn:microsoft.com/office/officeart/2005/8/layout/cycle6"/>
    <dgm:cxn modelId="{3BBBB5F6-ABD7-4942-9FAB-7FE62F02C17F}" type="presParOf" srcId="{4D531DDB-5CB7-4692-9B88-684CEE307327}" destId="{5C9D9943-4F14-4AD9-8D98-A6A95F03C4B4}" srcOrd="14" destOrd="0" presId="urn:microsoft.com/office/officeart/2005/8/layout/cycle6"/>
    <dgm:cxn modelId="{0EC9D0D9-CB5F-4E57-B43F-6F68A5156883}" type="presParOf" srcId="{4D531DDB-5CB7-4692-9B88-684CEE307327}" destId="{95239B52-118B-41D7-8949-0C4061F5A5A6}" srcOrd="15" destOrd="0" presId="urn:microsoft.com/office/officeart/2005/8/layout/cycle6"/>
    <dgm:cxn modelId="{FEB27267-A453-49C3-976C-6E3B2B0E9E4E}" type="presParOf" srcId="{4D531DDB-5CB7-4692-9B88-684CEE307327}" destId="{C9B8C8A6-EF6E-435C-A4D6-822AB3516B33}" srcOrd="16" destOrd="0" presId="urn:microsoft.com/office/officeart/2005/8/layout/cycle6"/>
    <dgm:cxn modelId="{CE85CCCA-E568-42FD-B9D2-DFE635626CFB}" type="presParOf" srcId="{4D531DDB-5CB7-4692-9B88-684CEE307327}" destId="{12272D67-0FD4-425F-8BE4-9F14576166BC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7B8E5-5FB2-4E92-BF58-DF3D891800AE}">
      <dsp:nvSpPr>
        <dsp:cNvPr id="0" name=""/>
        <dsp:cNvSpPr/>
      </dsp:nvSpPr>
      <dsp:spPr>
        <a:xfrm rot="4396374">
          <a:off x="672577" y="866020"/>
          <a:ext cx="3756932" cy="2619991"/>
        </a:xfrm>
        <a:prstGeom prst="swooshArrow">
          <a:avLst>
            <a:gd name="adj1" fmla="val 16310"/>
            <a:gd name="adj2" fmla="val 3137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72D6F-4B65-4823-A501-D6C0DB30DFDB}">
      <dsp:nvSpPr>
        <dsp:cNvPr id="0" name=""/>
        <dsp:cNvSpPr/>
      </dsp:nvSpPr>
      <dsp:spPr>
        <a:xfrm>
          <a:off x="2603707" y="506200"/>
          <a:ext cx="1465111" cy="696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400" kern="1200" dirty="0"/>
        </a:p>
      </dsp:txBody>
      <dsp:txXfrm>
        <a:off x="2603707" y="506200"/>
        <a:ext cx="1465111" cy="6963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35E1F0-9D29-49A5-BB74-353101965E10}">
      <dsp:nvSpPr>
        <dsp:cNvPr id="0" name=""/>
        <dsp:cNvSpPr/>
      </dsp:nvSpPr>
      <dsp:spPr>
        <a:xfrm>
          <a:off x="2501056" y="1965"/>
          <a:ext cx="1093886" cy="7110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Nixie One" charset="0"/>
            </a:rPr>
            <a:t>WHAT</a:t>
          </a:r>
          <a:endParaRPr lang="th-TH" sz="1600" b="1" kern="1200" dirty="0">
            <a:latin typeface="Nixie One" charset="0"/>
          </a:endParaRPr>
        </a:p>
      </dsp:txBody>
      <dsp:txXfrm>
        <a:off x="2535765" y="36674"/>
        <a:ext cx="1024468" cy="641608"/>
      </dsp:txXfrm>
    </dsp:sp>
    <dsp:sp modelId="{07E664BA-E3EA-4EFC-9F0D-08BA0E888695}">
      <dsp:nvSpPr>
        <dsp:cNvPr id="0" name=""/>
        <dsp:cNvSpPr/>
      </dsp:nvSpPr>
      <dsp:spPr>
        <a:xfrm>
          <a:off x="1373478" y="357478"/>
          <a:ext cx="3349042" cy="3349042"/>
        </a:xfrm>
        <a:custGeom>
          <a:avLst/>
          <a:gdLst/>
          <a:ahLst/>
          <a:cxnLst/>
          <a:rect l="0" t="0" r="0" b="0"/>
          <a:pathLst>
            <a:path>
              <a:moveTo>
                <a:pt x="2228448" y="94272"/>
              </a:moveTo>
              <a:arcTo wR="1674521" hR="1674521" stAng="17359031" swAng="1500410"/>
            </a:path>
          </a:pathLst>
        </a:custGeom>
        <a:noFill/>
        <a:ln w="19050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</dsp:sp>
    <dsp:sp modelId="{21B7CA89-82B3-452A-AFEC-920DA3B77BE0}">
      <dsp:nvSpPr>
        <dsp:cNvPr id="0" name=""/>
        <dsp:cNvSpPr/>
      </dsp:nvSpPr>
      <dsp:spPr>
        <a:xfrm>
          <a:off x="3951234" y="839226"/>
          <a:ext cx="1093886" cy="71102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Nixie One" charset="0"/>
            </a:rPr>
            <a:t>WHY</a:t>
          </a:r>
          <a:endParaRPr lang="th-TH" sz="1600" b="1" kern="1200" dirty="0">
            <a:latin typeface="Nixie One" charset="0"/>
          </a:endParaRPr>
        </a:p>
      </dsp:txBody>
      <dsp:txXfrm>
        <a:off x="3985943" y="873935"/>
        <a:ext cx="1024468" cy="641608"/>
      </dsp:txXfrm>
    </dsp:sp>
    <dsp:sp modelId="{272CC8C4-74CE-433B-8B7B-F7027EB0F8C3}">
      <dsp:nvSpPr>
        <dsp:cNvPr id="0" name=""/>
        <dsp:cNvSpPr/>
      </dsp:nvSpPr>
      <dsp:spPr>
        <a:xfrm>
          <a:off x="1373478" y="357478"/>
          <a:ext cx="3349042" cy="3349042"/>
        </a:xfrm>
        <a:custGeom>
          <a:avLst/>
          <a:gdLst/>
          <a:ahLst/>
          <a:cxnLst/>
          <a:rect l="0" t="0" r="0" b="0"/>
          <a:pathLst>
            <a:path>
              <a:moveTo>
                <a:pt x="3280993" y="1202009"/>
              </a:moveTo>
              <a:arcTo wR="1674521" hR="1674521" stAng="20616588" swAng="1966824"/>
            </a:path>
          </a:pathLst>
        </a:custGeom>
        <a:noFill/>
        <a:ln w="19050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</dsp:sp>
    <dsp:sp modelId="{A829EB72-4AC6-4A0E-93BD-9460D845704C}">
      <dsp:nvSpPr>
        <dsp:cNvPr id="0" name=""/>
        <dsp:cNvSpPr/>
      </dsp:nvSpPr>
      <dsp:spPr>
        <a:xfrm>
          <a:off x="3951234" y="2513747"/>
          <a:ext cx="1093886" cy="71102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Nixie One" charset="0"/>
            </a:rPr>
            <a:t>WHEN</a:t>
          </a:r>
          <a:endParaRPr lang="th-TH" sz="1600" b="1" kern="1200" dirty="0">
            <a:latin typeface="Nixie One" charset="0"/>
          </a:endParaRPr>
        </a:p>
      </dsp:txBody>
      <dsp:txXfrm>
        <a:off x="3985943" y="2548456"/>
        <a:ext cx="1024468" cy="641608"/>
      </dsp:txXfrm>
    </dsp:sp>
    <dsp:sp modelId="{78E2B118-8B1F-46ED-925D-DAB1F08C1378}">
      <dsp:nvSpPr>
        <dsp:cNvPr id="0" name=""/>
        <dsp:cNvSpPr/>
      </dsp:nvSpPr>
      <dsp:spPr>
        <a:xfrm>
          <a:off x="1373478" y="357478"/>
          <a:ext cx="3349042" cy="3349042"/>
        </a:xfrm>
        <a:custGeom>
          <a:avLst/>
          <a:gdLst/>
          <a:ahLst/>
          <a:cxnLst/>
          <a:rect l="0" t="0" r="0" b="0"/>
          <a:pathLst>
            <a:path>
              <a:moveTo>
                <a:pt x="2844534" y="2872473"/>
              </a:moveTo>
              <a:arcTo wR="1674521" hR="1674521" stAng="2740559" swAng="1500410"/>
            </a:path>
          </a:pathLst>
        </a:custGeom>
        <a:noFill/>
        <a:ln w="19050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dsp:style>
    </dsp:sp>
    <dsp:sp modelId="{F24F9AE1-B24C-48B7-81C2-97FE6533B7F7}">
      <dsp:nvSpPr>
        <dsp:cNvPr id="0" name=""/>
        <dsp:cNvSpPr/>
      </dsp:nvSpPr>
      <dsp:spPr>
        <a:xfrm>
          <a:off x="2501056" y="3351008"/>
          <a:ext cx="1093886" cy="71102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Nixie One" charset="0"/>
            </a:rPr>
            <a:t>WHO</a:t>
          </a:r>
          <a:endParaRPr lang="th-TH" sz="1600" b="1" kern="1200" dirty="0">
            <a:latin typeface="Nixie One" charset="0"/>
          </a:endParaRPr>
        </a:p>
      </dsp:txBody>
      <dsp:txXfrm>
        <a:off x="2535765" y="3385717"/>
        <a:ext cx="1024468" cy="641608"/>
      </dsp:txXfrm>
    </dsp:sp>
    <dsp:sp modelId="{A5AADB2F-3628-43EE-8FFE-69B24ADD4EF1}">
      <dsp:nvSpPr>
        <dsp:cNvPr id="0" name=""/>
        <dsp:cNvSpPr/>
      </dsp:nvSpPr>
      <dsp:spPr>
        <a:xfrm>
          <a:off x="1373478" y="357478"/>
          <a:ext cx="3349042" cy="3349042"/>
        </a:xfrm>
        <a:custGeom>
          <a:avLst/>
          <a:gdLst/>
          <a:ahLst/>
          <a:cxnLst/>
          <a:rect l="0" t="0" r="0" b="0"/>
          <a:pathLst>
            <a:path>
              <a:moveTo>
                <a:pt x="1120593" y="3254769"/>
              </a:moveTo>
              <a:arcTo wR="1674521" hR="1674521" stAng="6559031" swAng="1500410"/>
            </a:path>
          </a:pathLst>
        </a:custGeom>
        <a:noFill/>
        <a:ln w="19050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3CBFB768-D382-4674-A8DC-10249BCA3253}">
      <dsp:nvSpPr>
        <dsp:cNvPr id="0" name=""/>
        <dsp:cNvSpPr/>
      </dsp:nvSpPr>
      <dsp:spPr>
        <a:xfrm>
          <a:off x="1050878" y="2513747"/>
          <a:ext cx="1093886" cy="71102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Nixie One" charset="0"/>
            </a:rPr>
            <a:t>WHERE</a:t>
          </a:r>
          <a:endParaRPr lang="th-TH" sz="1600" b="1" kern="1200" dirty="0">
            <a:latin typeface="Nixie One" charset="0"/>
          </a:endParaRPr>
        </a:p>
      </dsp:txBody>
      <dsp:txXfrm>
        <a:off x="1085587" y="2548456"/>
        <a:ext cx="1024468" cy="641608"/>
      </dsp:txXfrm>
    </dsp:sp>
    <dsp:sp modelId="{5C9D9943-4F14-4AD9-8D98-A6A95F03C4B4}">
      <dsp:nvSpPr>
        <dsp:cNvPr id="0" name=""/>
        <dsp:cNvSpPr/>
      </dsp:nvSpPr>
      <dsp:spPr>
        <a:xfrm>
          <a:off x="1373478" y="357478"/>
          <a:ext cx="3349042" cy="3349042"/>
        </a:xfrm>
        <a:custGeom>
          <a:avLst/>
          <a:gdLst/>
          <a:ahLst/>
          <a:cxnLst/>
          <a:rect l="0" t="0" r="0" b="0"/>
          <a:pathLst>
            <a:path>
              <a:moveTo>
                <a:pt x="68048" y="2147033"/>
              </a:moveTo>
              <a:arcTo wR="1674521" hR="1674521" stAng="9816588" swAng="1966824"/>
            </a:path>
          </a:pathLst>
        </a:custGeom>
        <a:noFill/>
        <a:ln w="19050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dsp:style>
    </dsp:sp>
    <dsp:sp modelId="{95239B52-118B-41D7-8949-0C4061F5A5A6}">
      <dsp:nvSpPr>
        <dsp:cNvPr id="0" name=""/>
        <dsp:cNvSpPr/>
      </dsp:nvSpPr>
      <dsp:spPr>
        <a:xfrm>
          <a:off x="1050878" y="839226"/>
          <a:ext cx="1093886" cy="711026"/>
        </a:xfrm>
        <a:prstGeom prst="round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Nixie One" charset="0"/>
            </a:rPr>
            <a:t>HOW</a:t>
          </a:r>
          <a:endParaRPr lang="th-TH" sz="1600" b="1" kern="1200" dirty="0">
            <a:latin typeface="Nixie One" charset="0"/>
          </a:endParaRPr>
        </a:p>
      </dsp:txBody>
      <dsp:txXfrm>
        <a:off x="1085587" y="873935"/>
        <a:ext cx="1024468" cy="641608"/>
      </dsp:txXfrm>
    </dsp:sp>
    <dsp:sp modelId="{12272D67-0FD4-425F-8BE4-9F14576166BC}">
      <dsp:nvSpPr>
        <dsp:cNvPr id="0" name=""/>
        <dsp:cNvSpPr/>
      </dsp:nvSpPr>
      <dsp:spPr>
        <a:xfrm>
          <a:off x="1373478" y="357478"/>
          <a:ext cx="3349042" cy="3349042"/>
        </a:xfrm>
        <a:custGeom>
          <a:avLst/>
          <a:gdLst/>
          <a:ahLst/>
          <a:cxnLst/>
          <a:rect l="0" t="0" r="0" b="0"/>
          <a:pathLst>
            <a:path>
              <a:moveTo>
                <a:pt x="504507" y="476568"/>
              </a:moveTo>
              <a:arcTo wR="1674521" hR="1674521" stAng="13540559" swAng="1500410"/>
            </a:path>
          </a:pathLst>
        </a:custGeom>
        <a:noFill/>
        <a:ln w="19050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52098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Shape 7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5" name="Shape 6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1" name="Shape 81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name="adj" fmla="val 43200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6129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name="adj" fmla="val 18608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48" name="Shape 148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Shape 15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jp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gif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onts/#UsePlace:use/Collection:Nixie+One%7CVarela+Round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268793" y="3075806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Movie Recommendation System Based On User Reating</a:t>
            </a:r>
            <a:endParaRPr sz="2000" b="1" dirty="0"/>
          </a:p>
        </p:txBody>
      </p:sp>
      <p:sp>
        <p:nvSpPr>
          <p:cNvPr id="3" name="Shape 184"/>
          <p:cNvSpPr txBox="1">
            <a:spLocks/>
          </p:cNvSpPr>
          <p:nvPr/>
        </p:nvSpPr>
        <p:spPr>
          <a:xfrm>
            <a:off x="1979712" y="1995686"/>
            <a:ext cx="5211363" cy="130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th-TH" sz="3200" b="1" dirty="0" smtClean="0">
                <a:latin typeface="TH Sarabun New" pitchFamily="34" charset="-34"/>
                <a:cs typeface="TH Sarabun New" pitchFamily="34" charset="-34"/>
              </a:rPr>
              <a:t>ระบบแนะนำภาพยนตร์</a:t>
            </a:r>
          </a:p>
          <a:p>
            <a:r>
              <a:rPr lang="th-TH" sz="3200" b="1" dirty="0" smtClean="0">
                <a:latin typeface="TH Sarabun New" pitchFamily="34" charset="-34"/>
                <a:cs typeface="TH Sarabun New" pitchFamily="34" charset="-34"/>
              </a:rPr>
              <a:t>โดยใช้การให้คะแนนของผู้ใช้งาน</a:t>
            </a:r>
            <a:endParaRPr lang="en-US" sz="3200" b="1" dirty="0">
              <a:latin typeface="TH Sarabun New" pitchFamily="34" charset="-34"/>
              <a:cs typeface="TH Sarabun New" pitchFamily="34" charset="-34"/>
            </a:endParaRPr>
          </a:p>
        </p:txBody>
      </p:sp>
      <p:cxnSp>
        <p:nvCxnSpPr>
          <p:cNvPr id="4" name="ตัวเชื่อมต่อตรง 3"/>
          <p:cNvCxnSpPr/>
          <p:nvPr/>
        </p:nvCxnSpPr>
        <p:spPr>
          <a:xfrm>
            <a:off x="2123728" y="3219822"/>
            <a:ext cx="4968552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มุมมน 2"/>
          <p:cNvSpPr/>
          <p:nvPr/>
        </p:nvSpPr>
        <p:spPr>
          <a:xfrm>
            <a:off x="5397968" y="2342618"/>
            <a:ext cx="2486400" cy="13452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2051721" y="909050"/>
            <a:ext cx="5832648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4000" b="1" dirty="0"/>
              <a:t>Machine Learning</a:t>
            </a:r>
            <a:endParaRPr sz="4000" b="1" dirty="0"/>
          </a:p>
        </p:txBody>
      </p:sp>
      <p:sp>
        <p:nvSpPr>
          <p:cNvPr id="2" name="สี่เหลี่ยมผืนผ้ามุมมน 1"/>
          <p:cNvSpPr/>
          <p:nvPr/>
        </p:nvSpPr>
        <p:spPr>
          <a:xfrm>
            <a:off x="2589656" y="1802558"/>
            <a:ext cx="2995873" cy="2425376"/>
          </a:xfrm>
          <a:prstGeom prst="roundRect">
            <a:avLst/>
          </a:prstGeom>
          <a:solidFill>
            <a:srgbClr val="FAD998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90" name="Shape 190"/>
          <p:cNvSpPr txBox="1"/>
          <p:nvPr/>
        </p:nvSpPr>
        <p:spPr>
          <a:xfrm>
            <a:off x="2661663" y="1802558"/>
            <a:ext cx="2851857" cy="2569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h-TH" sz="2000" b="1" dirty="0" smtClean="0">
                <a:solidFill>
                  <a:srgbClr val="E8004C"/>
                </a:solidFill>
                <a:latin typeface="TH Sarabun New" pitchFamily="34" charset="-34"/>
                <a:ea typeface="Varela Round"/>
                <a:cs typeface="TH Sarabun New" pitchFamily="34" charset="-34"/>
                <a:sym typeface="Varela Round"/>
              </a:rPr>
              <a:t>ความหมาย</a:t>
            </a:r>
            <a:endParaRPr sz="2000" b="1" dirty="0">
              <a:solidFill>
                <a:srgbClr val="E8004C"/>
              </a:solidFill>
              <a:latin typeface="TH Sarabun New" pitchFamily="34" charset="-34"/>
              <a:ea typeface="Varela Round"/>
              <a:cs typeface="TH Sarabun New" pitchFamily="34" charset="-34"/>
              <a:sym typeface="Varela Round"/>
            </a:endParaRPr>
          </a:p>
          <a:p>
            <a:pPr lvl="0" algn="thaiDist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</a:t>
            </a: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</a:t>
            </a: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เรียนรู้ของเครื่อง เป็นศาสตร์แขนงหนึ่งของวิทยาศาสตร์คอมพิวเตอร์</a:t>
            </a: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(Computer Science)</a:t>
            </a: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ซึ่งมุ่งเน้นที่จะสร้างองค์ความรู้จากข้อมูล โดยเริ่มจากการสร้างโมเดลทางคณิตศาสตร์ที่มีความยืดหยุ่น และสามารถปรับตัวเองให้เข้ากับข้อมูลที่ได้รับเพื่อที่จะสามารถทำนาย หรือคาดเดาเหตุการณ์ในอนาคตได้</a:t>
            </a:r>
            <a:endParaRPr sz="1600" dirty="0">
              <a:solidFill>
                <a:srgbClr val="617A86"/>
              </a:solidFill>
              <a:latin typeface="TH Sarabun New" pitchFamily="34" charset="-34"/>
              <a:ea typeface="Varela Round"/>
              <a:cs typeface="TH Sarabun New" pitchFamily="34" charset="-34"/>
              <a:sym typeface="Varela Round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5758008" y="2306614"/>
            <a:ext cx="2486400" cy="141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h-TH" sz="2000" b="1" dirty="0" smtClean="0">
                <a:solidFill>
                  <a:srgbClr val="E8004C"/>
                </a:solidFill>
                <a:latin typeface="TH Sarabun New" pitchFamily="34" charset="-34"/>
                <a:ea typeface="Varela Round"/>
                <a:cs typeface="TH Sarabun New" pitchFamily="34" charset="-34"/>
                <a:sym typeface="Varela Round"/>
              </a:rPr>
              <a:t>ประเภท</a:t>
            </a:r>
            <a:endParaRPr sz="2000" b="1" dirty="0" smtClean="0">
              <a:solidFill>
                <a:srgbClr val="E8004C"/>
              </a:solidFill>
              <a:latin typeface="TH Sarabun New" pitchFamily="34" charset="-34"/>
              <a:ea typeface="Varela Round"/>
              <a:cs typeface="TH Sarabun New" pitchFamily="34" charset="-34"/>
              <a:sym typeface="Varela Round"/>
            </a:endParaRPr>
          </a:p>
          <a:p>
            <a:pPr marL="171450" indent="-171450">
              <a:buFont typeface="Courier New" pitchFamily="49" charset="0"/>
              <a:buChar char="o"/>
            </a:pP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Supervised </a:t>
            </a:r>
            <a:r>
              <a:rPr lang="en-US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Learning</a:t>
            </a:r>
          </a:p>
          <a:p>
            <a:pPr marL="171450" indent="-171450">
              <a:buFont typeface="Courier New" pitchFamily="49" charset="0"/>
              <a:buChar char="o"/>
            </a:pP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Unsupervised Learning</a:t>
            </a:r>
          </a:p>
          <a:p>
            <a:pPr marL="171450" indent="-171450">
              <a:buFont typeface="Courier New" pitchFamily="49" charset="0"/>
              <a:buChar char="o"/>
            </a:pP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Reinforcement </a:t>
            </a:r>
            <a:r>
              <a:rPr lang="en-US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Learning</a:t>
            </a:r>
            <a:endParaRPr lang="th-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4698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9" grpId="0"/>
      <p:bldP spid="2" grpId="0" animBg="1"/>
      <p:bldP spid="190" grpId="0"/>
      <p:bldP spid="1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 idx="4294967295"/>
          </p:nvPr>
        </p:nvSpPr>
        <p:spPr>
          <a:xfrm>
            <a:off x="685725" y="2084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4400" b="1" dirty="0"/>
              <a:t>Supervised Learning</a:t>
            </a:r>
            <a:endParaRPr sz="4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35646"/>
            <a:ext cx="4768768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522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 idx="4294967295"/>
          </p:nvPr>
        </p:nvSpPr>
        <p:spPr>
          <a:xfrm>
            <a:off x="685725" y="2084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4400" b="1" dirty="0" smtClean="0"/>
              <a:t>Unsupervised </a:t>
            </a:r>
            <a:r>
              <a:rPr lang="en-US" sz="4400" b="1" dirty="0"/>
              <a:t>Learning</a:t>
            </a:r>
            <a:endParaRPr sz="4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14709"/>
            <a:ext cx="4682455" cy="311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65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 idx="4294967295"/>
          </p:nvPr>
        </p:nvSpPr>
        <p:spPr>
          <a:xfrm>
            <a:off x="685725" y="2084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4400" b="1" dirty="0"/>
              <a:t>Reinforcement Learning</a:t>
            </a:r>
            <a:endParaRPr sz="4400" b="1" dirty="0"/>
          </a:p>
        </p:txBody>
      </p:sp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19622"/>
            <a:ext cx="3578036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5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b="1" dirty="0"/>
              <a:t>Matrix Factorization</a:t>
            </a:r>
            <a:endParaRPr sz="2800" b="1" dirty="0"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2935875" y="1657858"/>
            <a:ext cx="5275500" cy="2426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thaiDist">
              <a:buNone/>
            </a:pPr>
            <a:r>
              <a:rPr lang="th-TH" sz="1600" dirty="0" smtClean="0">
                <a:latin typeface="TH Sarabun New" pitchFamily="34" charset="-34"/>
                <a:cs typeface="TH Sarabun New" pitchFamily="34" charset="-34"/>
              </a:rPr>
              <a:t>       การ</a:t>
            </a:r>
            <a:r>
              <a:rPr lang="th-TH" sz="1600" dirty="0">
                <a:latin typeface="TH Sarabun New" pitchFamily="34" charset="-34"/>
                <a:cs typeface="TH Sarabun New" pitchFamily="34" charset="-34"/>
              </a:rPr>
              <a:t>แยกตัวประกอบของเมตริกซ์ เรียกว่า การแยกเมตริกซ์ (</a:t>
            </a:r>
            <a:r>
              <a:rPr lang="en-US" sz="1600" dirty="0">
                <a:latin typeface="TH Sarabun New" pitchFamily="34" charset="-34"/>
                <a:cs typeface="TH Sarabun New" pitchFamily="34" charset="-34"/>
              </a:rPr>
              <a:t>matrix decomposition) </a:t>
            </a:r>
            <a:r>
              <a:rPr lang="th-TH" sz="1600" dirty="0">
                <a:latin typeface="TH Sarabun New" pitchFamily="34" charset="-34"/>
                <a:cs typeface="TH Sarabun New" pitchFamily="34" charset="-34"/>
              </a:rPr>
              <a:t>การแยกตัวประกอบของเมตริกซ์ เพื่อให้เป็นสองเมตริกซ์หรือมากกว่านั้น และเมื่อคูณตัวประกอบเหล่านั้นเข้าด้วยกันจะได้ผลลัพธ์</a:t>
            </a:r>
            <a:r>
              <a:rPr lang="th-TH" sz="1600" dirty="0" smtClean="0">
                <a:latin typeface="TH Sarabun New" pitchFamily="34" charset="-34"/>
                <a:cs typeface="TH Sarabun New" pitchFamily="34" charset="-34"/>
              </a:rPr>
              <a:t>เดิม</a:t>
            </a:r>
            <a:endParaRPr lang="en" sz="1600" dirty="0" smtClean="0">
              <a:latin typeface="TH Sarabun New" pitchFamily="34" charset="-34"/>
              <a:cs typeface="TH Sarabun New" pitchFamily="34" charset="-34"/>
            </a:endParaRPr>
          </a:p>
          <a:p>
            <a:pPr lvl="0"/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LU Decomposition</a:t>
            </a:r>
            <a:endParaRPr lang="en-US" dirty="0">
              <a:latin typeface="TH Sarabun New" pitchFamily="34" charset="-34"/>
              <a:cs typeface="TH Sarabun New" pitchFamily="34" charset="-34"/>
            </a:endParaRPr>
          </a:p>
          <a:p>
            <a:pPr marL="76200" lvl="0" indent="0" algn="just">
              <a:buNone/>
            </a:pPr>
            <a:r>
              <a:rPr lang="en-US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    </a:t>
            </a:r>
            <a:r>
              <a:rPr lang="en-US" sz="1600" dirty="0" smtClean="0">
                <a:latin typeface="TH Sarabun New" pitchFamily="34" charset="-34"/>
                <a:cs typeface="TH Sarabun New" pitchFamily="34" charset="-34"/>
              </a:rPr>
              <a:t>LU </a:t>
            </a:r>
            <a:r>
              <a:rPr lang="en-US" sz="1600" dirty="0">
                <a:latin typeface="TH Sarabun New" pitchFamily="34" charset="-34"/>
                <a:cs typeface="TH Sarabun New" pitchFamily="34" charset="-34"/>
              </a:rPr>
              <a:t>Decomposition </a:t>
            </a:r>
            <a:r>
              <a:rPr lang="th-TH" sz="1600" dirty="0">
                <a:latin typeface="TH Sarabun New" pitchFamily="34" charset="-34"/>
                <a:cs typeface="TH Sarabun New" pitchFamily="34" charset="-34"/>
              </a:rPr>
              <a:t>คือ การเปลี่ยนรูปของเมตริกซ์ </a:t>
            </a:r>
            <a:r>
              <a:rPr lang="en-US" sz="1600" dirty="0">
                <a:latin typeface="TH Sarabun New" pitchFamily="34" charset="-34"/>
                <a:cs typeface="TH Sarabun New" pitchFamily="34" charset="-34"/>
              </a:rPr>
              <a:t>A </a:t>
            </a:r>
            <a:r>
              <a:rPr lang="th-TH" sz="1600" dirty="0">
                <a:latin typeface="TH Sarabun New" pitchFamily="34" charset="-34"/>
                <a:cs typeface="TH Sarabun New" pitchFamily="34" charset="-34"/>
              </a:rPr>
              <a:t>ให้กลายเป็น 2 </a:t>
            </a:r>
            <a:r>
              <a:rPr lang="en-US" sz="1600" dirty="0">
                <a:latin typeface="TH Sarabun New" pitchFamily="34" charset="-34"/>
                <a:cs typeface="TH Sarabun New" pitchFamily="34" charset="-34"/>
              </a:rPr>
              <a:t>Matrixes </a:t>
            </a:r>
            <a:r>
              <a:rPr lang="th-TH" sz="1600" dirty="0">
                <a:latin typeface="TH Sarabun New" pitchFamily="34" charset="-34"/>
                <a:cs typeface="TH Sarabun New" pitchFamily="34" charset="-34"/>
              </a:rPr>
              <a:t>เขียนอยู่ในรูป </a:t>
            </a:r>
            <a:r>
              <a:rPr lang="en-US" sz="1600" dirty="0">
                <a:latin typeface="TH Sarabun New" pitchFamily="34" charset="-34"/>
                <a:cs typeface="TH Sarabun New" pitchFamily="34" charset="-34"/>
              </a:rPr>
              <a:t>A = LU </a:t>
            </a:r>
            <a:r>
              <a:rPr lang="th-TH" sz="1600" dirty="0">
                <a:latin typeface="TH Sarabun New" pitchFamily="34" charset="-34"/>
                <a:cs typeface="TH Sarabun New" pitchFamily="34" charset="-34"/>
              </a:rPr>
              <a:t>เมื่อ </a:t>
            </a:r>
            <a:r>
              <a:rPr lang="en-US" sz="1600" dirty="0">
                <a:latin typeface="TH Sarabun New" pitchFamily="34" charset="-34"/>
                <a:cs typeface="TH Sarabun New" pitchFamily="34" charset="-34"/>
              </a:rPr>
              <a:t>L </a:t>
            </a:r>
            <a:r>
              <a:rPr lang="th-TH" sz="1600" dirty="0">
                <a:latin typeface="TH Sarabun New" pitchFamily="34" charset="-34"/>
                <a:cs typeface="TH Sarabun New" pitchFamily="34" charset="-34"/>
              </a:rPr>
              <a:t>คือ </a:t>
            </a:r>
            <a:r>
              <a:rPr lang="en-US" sz="1600" dirty="0">
                <a:latin typeface="TH Sarabun New" pitchFamily="34" charset="-34"/>
                <a:cs typeface="TH Sarabun New" pitchFamily="34" charset="-34"/>
              </a:rPr>
              <a:t>Lower Triangular matrix </a:t>
            </a:r>
            <a:r>
              <a:rPr lang="th-TH" sz="1600" dirty="0">
                <a:latin typeface="TH Sarabun New" pitchFamily="34" charset="-34"/>
                <a:cs typeface="TH Sarabun New" pitchFamily="34" charset="-34"/>
              </a:rPr>
              <a:t>และ </a:t>
            </a:r>
            <a:r>
              <a:rPr lang="en-US" sz="1600" dirty="0">
                <a:latin typeface="TH Sarabun New" pitchFamily="34" charset="-34"/>
                <a:cs typeface="TH Sarabun New" pitchFamily="34" charset="-34"/>
              </a:rPr>
              <a:t>U </a:t>
            </a:r>
            <a:r>
              <a:rPr lang="th-TH" sz="1600" dirty="0">
                <a:latin typeface="TH Sarabun New" pitchFamily="34" charset="-34"/>
                <a:cs typeface="TH Sarabun New" pitchFamily="34" charset="-34"/>
              </a:rPr>
              <a:t>คือ </a:t>
            </a:r>
            <a:r>
              <a:rPr lang="en-US" sz="1600" dirty="0">
                <a:latin typeface="TH Sarabun New" pitchFamily="34" charset="-34"/>
                <a:cs typeface="TH Sarabun New" pitchFamily="34" charset="-34"/>
              </a:rPr>
              <a:t>Upper Triangular </a:t>
            </a:r>
            <a:r>
              <a:rPr lang="en-US" sz="1600" dirty="0" smtClean="0">
                <a:latin typeface="TH Sarabun New" pitchFamily="34" charset="-34"/>
                <a:cs typeface="TH Sarabun New" pitchFamily="34" charset="-34"/>
              </a:rPr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295670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Framework &amp; Software</a:t>
            </a:r>
            <a:endParaRPr dirty="0"/>
          </a:p>
        </p:txBody>
      </p:sp>
      <p:sp>
        <p:nvSpPr>
          <p:cNvPr id="206" name="Shape 206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เฟรมเวิร์ค และซอฟต์แวร์ที่ใช้ในการพัฒนาเว็บไซต์</a:t>
            </a:r>
            <a:endParaRPr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3108768" y="1517354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b="1" dirty="0" smtClean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200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215712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97"/>
          <p:cNvSpPr txBox="1">
            <a:spLocks/>
          </p:cNvSpPr>
          <p:nvPr/>
        </p:nvSpPr>
        <p:spPr>
          <a:xfrm>
            <a:off x="685725" y="20847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4400" b="1" dirty="0" smtClean="0"/>
              <a:t>Spring Framework</a:t>
            </a:r>
            <a:endParaRPr lang="en-US" sz="4400" b="1" dirty="0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115616" y="2715766"/>
            <a:ext cx="24052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1600" dirty="0" smtClean="0">
                <a:latin typeface="TH Sarabun New" pitchFamily="34" charset="-34"/>
                <a:cs typeface="TH Sarabun New" pitchFamily="34" charset="-34"/>
              </a:rPr>
              <a:t>       </a:t>
            </a:r>
            <a:r>
              <a:rPr lang="th-TH" sz="2000" b="1" dirty="0" smtClean="0">
                <a:solidFill>
                  <a:schemeClr val="accent3">
                    <a:lumMod val="75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สปริง</a:t>
            </a:r>
            <a:r>
              <a:rPr lang="th-TH" sz="2000" b="1" dirty="0">
                <a:solidFill>
                  <a:schemeClr val="accent3">
                    <a:lumMod val="75000"/>
                  </a:schemeClr>
                </a:solidFill>
                <a:latin typeface="TH Sarabun New" pitchFamily="34" charset="-34"/>
                <a:cs typeface="TH Sarabun New" pitchFamily="34" charset="-34"/>
              </a:rPr>
              <a:t>เฟรมเวิร์ค </a:t>
            </a:r>
            <a:r>
              <a:rPr lang="th-TH" sz="1600" dirty="0">
                <a:latin typeface="TH Sarabun New" pitchFamily="34" charset="-34"/>
                <a:cs typeface="TH Sarabun New" pitchFamily="34" charset="-34"/>
              </a:rPr>
              <a:t>คือ เฟรมเวิร์กในการสร้างเว็บ ที่รองรับแนวคิดแบบ </a:t>
            </a:r>
            <a:r>
              <a:rPr lang="en-US" sz="1600" dirty="0">
                <a:latin typeface="TH Sarabun New" pitchFamily="34" charset="-34"/>
                <a:cs typeface="TH Sarabun New" pitchFamily="34" charset="-34"/>
              </a:rPr>
              <a:t>MVC (Model, View, Controller) </a:t>
            </a:r>
            <a:r>
              <a:rPr lang="th-TH" sz="1600" dirty="0">
                <a:latin typeface="TH Sarabun New" pitchFamily="34" charset="-34"/>
                <a:cs typeface="TH Sarabun New" pitchFamily="34" charset="-34"/>
              </a:rPr>
              <a:t>โดยหลักการทำงานของ </a:t>
            </a:r>
            <a:r>
              <a:rPr lang="en-US" sz="1600" dirty="0">
                <a:latin typeface="TH Sarabun New" pitchFamily="34" charset="-34"/>
                <a:cs typeface="TH Sarabun New" pitchFamily="34" charset="-34"/>
              </a:rPr>
              <a:t>Spring Framework </a:t>
            </a:r>
            <a:r>
              <a:rPr lang="th-TH" sz="1600" dirty="0">
                <a:latin typeface="TH Sarabun New" pitchFamily="34" charset="-34"/>
                <a:cs typeface="TH Sarabun New" pitchFamily="34" charset="-34"/>
              </a:rPr>
              <a:t>จะออกแบบให้การทำงานทุกอย่างขึ้นอยู่กับ </a:t>
            </a:r>
            <a:r>
              <a:rPr lang="en-US" sz="1600" dirty="0">
                <a:latin typeface="TH Sarabun New" pitchFamily="34" charset="-34"/>
                <a:cs typeface="TH Sarabun New" pitchFamily="34" charset="-34"/>
              </a:rPr>
              <a:t>Servlet </a:t>
            </a:r>
            <a:r>
              <a:rPr lang="th-TH" sz="1600" dirty="0">
                <a:latin typeface="TH Sarabun New" pitchFamily="34" charset="-34"/>
                <a:cs typeface="TH Sarabun New" pitchFamily="34" charset="-34"/>
              </a:rPr>
              <a:t>ที่ชื่อว่า </a:t>
            </a:r>
            <a:r>
              <a:rPr lang="en-US" sz="1600" dirty="0">
                <a:latin typeface="TH Sarabun New" pitchFamily="34" charset="-34"/>
                <a:cs typeface="TH Sarabun New" pitchFamily="34" charset="-34"/>
              </a:rPr>
              <a:t>Dispatcher Servlet</a:t>
            </a:r>
            <a:endParaRPr lang="th-TH" sz="1600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6148" name="Picture 4" descr="Image result for spring fra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47" y="1201413"/>
            <a:ext cx="1282789" cy="128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สี่เหลี่ยมผืนผ้า 7"/>
          <p:cNvSpPr/>
          <p:nvPr/>
        </p:nvSpPr>
        <p:spPr>
          <a:xfrm rot="16200000">
            <a:off x="2275561" y="1411806"/>
            <a:ext cx="85363" cy="240525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19" name="Picture 29" descr="http://www.codenuclear.com/wp-content/uploads/2017/08/Spring_Flow.jpg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830" y="1491630"/>
            <a:ext cx="4330231" cy="2474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04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2411760" y="293062"/>
            <a:ext cx="72008" cy="101050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2555776" y="35149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thaiDist"/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Bootstrap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Frontend Framework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ที่รวม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HTML, CSS, JS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เข้าด้วยกันเพื่อพัฒนาเว็บที่สามารถรองรับทุก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อุปกรณ์</a:t>
            </a:r>
            <a:r>
              <a:rPr lang="th-TH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สมาร์ท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หรือเรียกว่า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Responsive Website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Mobile First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โดยการใช้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Bootstrap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จะช่วยให้การพัฒนาเว็บไซต์ของเราเร็วขึ้น ง่ายขึ้น และเป็นระบบมากยิ่งขึ้น</a:t>
            </a:r>
            <a:endParaRPr lang="th-TH" dirty="0"/>
          </a:p>
        </p:txBody>
      </p:sp>
      <p:pic>
        <p:nvPicPr>
          <p:cNvPr id="5124" name="Picture 4" descr="Image result for bootstra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1" t="9054" r="22160" b="36980"/>
          <a:stretch/>
        </p:blipFill>
        <p:spPr bwMode="auto">
          <a:xfrm>
            <a:off x="1304941" y="325299"/>
            <a:ext cx="936104" cy="94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Image result for angularj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6" t="22088" r="24084" b="22798"/>
          <a:stretch/>
        </p:blipFill>
        <p:spPr bwMode="auto">
          <a:xfrm>
            <a:off x="1275673" y="1903520"/>
            <a:ext cx="994639" cy="105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สี่เหลี่ยมผืนผ้า 16"/>
          <p:cNvSpPr/>
          <p:nvPr/>
        </p:nvSpPr>
        <p:spPr>
          <a:xfrm>
            <a:off x="2411760" y="1924047"/>
            <a:ext cx="72008" cy="1010501"/>
          </a:xfrm>
          <a:prstGeom prst="rect">
            <a:avLst/>
          </a:prstGeom>
          <a:solidFill>
            <a:srgbClr val="E00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2555776" y="1952244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thaiDist"/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Angular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JS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เฟรมเวิร์คจาวาสคริปต์ ตัวหนึ่งที่พัฒนาโดย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Google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โดย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Angular JS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จะมีลักษณะพิเศษในการเลือกใช้งานโดยจะต้องเพิ่ม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แอทท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ริ</a:t>
            </a:r>
            <a:r>
              <a:rPr lang="th-TH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บิวต์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พิเศษให้กับ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เพื่อใช้งาน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Angular JS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เหมาะสำหรับการพัฒนาเว็บโดยใช้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HTML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เพียงหน้าเดียว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Single Page Application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dirty="0"/>
          </a:p>
        </p:txBody>
      </p:sp>
      <p:pic>
        <p:nvPicPr>
          <p:cNvPr id="5129" name="Picture 9" descr="Image result for java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4" t="7012" r="25081" b="32222"/>
          <a:stretch/>
        </p:blipFill>
        <p:spPr bwMode="auto">
          <a:xfrm>
            <a:off x="1259632" y="3327253"/>
            <a:ext cx="954091" cy="117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สี่เหลี่ยมผืนผ้า 19"/>
          <p:cNvSpPr/>
          <p:nvPr/>
        </p:nvSpPr>
        <p:spPr>
          <a:xfrm>
            <a:off x="2411760" y="3488366"/>
            <a:ext cx="72008" cy="10105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2555776" y="3408841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  จา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วา คือภาษาโปรแกรมเชิงวัตถุ โดยภาษาจาวามีจุดประสงค์เพื่อใช้แทนภาษา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C++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โดยรูปแบบที่เพิ่มเติมขึ้น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คล้ายกับ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Objective-C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แต่เดิมภาษานี้ถูกเรียนว่า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ภาษาโอ๊ก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Oak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”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ในภายหลังเปลี่ยนชื่อเป็น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จาวา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”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ที่เป็นชื่อของกาแฟ จุดเด่นของภาษาจาวาอยู่ที่ผู้เขียนโปรแกรมสามารถใช้หลักการของ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OOP (Oriented Object Programming)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มาพัฒนาโปรแกรมของตนด้วยภาษาจาวา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5014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3" name="Picture 11" descr="Image result for No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7" y="3393820"/>
            <a:ext cx="1171072" cy="120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pyth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9" t="23295" r="24132" b="24006"/>
          <a:stretch/>
        </p:blipFill>
        <p:spPr bwMode="auto">
          <a:xfrm>
            <a:off x="1282107" y="278707"/>
            <a:ext cx="983464" cy="99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สี่เหลี่ยมผืนผ้า 1"/>
          <p:cNvSpPr/>
          <p:nvPr/>
        </p:nvSpPr>
        <p:spPr>
          <a:xfrm>
            <a:off x="2411760" y="293062"/>
            <a:ext cx="72008" cy="10105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2555776" y="250071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thaiDist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ไพทอน เป็นภาษาโปรแกรมชั้นสูงชนิดหนึ่งที่ถูกออกแบบมาให้โค๊ดสามารถอ่านได้ง่าย โดยการใช้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whitespace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เป็นตัวแบ่งว่าโค๊ดแต่ละบรรทัดอยู่ภายใต้บล็อกใดแทนการใช้ปีกกาแบบภาษอื่น ๆ ไพทอน เป็นภาษาโปรแกรมชั้นสูงชนิดหนึ่งที่ถูกออกแบบมาให้โค๊ดสามารถอ่านได้ง่าย โดยการใช้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whitespace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เป็นตัวแบ่งว่าโค๊ดแต่ละบรรทัดอยู่ภายใต้บล็อกใดแทนการใช้ปีกกาแบบภาษอื่น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ๆ</a:t>
            </a: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2411760" y="1924047"/>
            <a:ext cx="72008" cy="10105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2555776" y="205996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thaiDist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Flask Framework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เป็นโครงสร้างการทำงานขนาดเล็กของ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เพื่อใช้ร่วมกับ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webserver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อีกแบบหนึ่ง ที่ใช้พัฒนา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application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บนพื้นฐานของ 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Werkzeug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และโครงสร้างการทำงานของ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Jinja2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ภายใต้การรับรองจาก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BSD 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lecensed</a:t>
            </a:r>
            <a:endParaRPr lang="th-TH" dirty="0"/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2411760" y="3488366"/>
            <a:ext cx="72008" cy="10105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2555776" y="3624961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NoSQL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ย่อมาจาก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Not Only SQL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คือแนวทางหนึ่งสำหรับจัดการข้อมูลและการออกแบบฐานข้อมูล สำหรับข้อมูลขนาดใหญ่ ที่ไม่มีโครงสร้างที่ชัดเจน ระบบต้องการการทำงานแบบเรียลไทม์หรือใช้สำหรับการวิเคราะห์ข้อมูลแบบออฟไลน์</a:t>
            </a:r>
            <a:endParaRPr lang="th-TH" dirty="0"/>
          </a:p>
        </p:txBody>
      </p:sp>
      <p:pic>
        <p:nvPicPr>
          <p:cNvPr id="8198" name="Picture 6" descr="Image result for flask framewo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21" y="1899606"/>
            <a:ext cx="805637" cy="105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19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489" y="3415395"/>
            <a:ext cx="1023006" cy="115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result for Eclipse EE Lu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882" y="1901186"/>
            <a:ext cx="1056221" cy="105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Image result for Vuej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9" b="6249"/>
          <a:stretch/>
        </p:blipFill>
        <p:spPr bwMode="auto">
          <a:xfrm>
            <a:off x="1331640" y="355163"/>
            <a:ext cx="1008413" cy="88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สี่เหลี่ยมผืนผ้า 1"/>
          <p:cNvSpPr/>
          <p:nvPr/>
        </p:nvSpPr>
        <p:spPr>
          <a:xfrm>
            <a:off x="2411760" y="293062"/>
            <a:ext cx="72008" cy="1010501"/>
          </a:xfrm>
          <a:prstGeom prst="rect">
            <a:avLst/>
          </a:prstGeom>
          <a:solidFill>
            <a:srgbClr val="0CA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2555776" y="42898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thaiDist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VueJS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เป็นการผสมผสานกันระหว่าง</a:t>
            </a:r>
            <a:r>
              <a:rPr lang="th-TH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แอง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กู</a:t>
            </a:r>
            <a:r>
              <a:rPr lang="th-TH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ลาร์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เจ</a:t>
            </a:r>
            <a:r>
              <a:rPr lang="th-TH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เอส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กับรี</a:t>
            </a:r>
            <a:r>
              <a:rPr lang="th-TH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แอค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React)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เพื่อสร้างเป็นรี</a:t>
            </a:r>
            <a:r>
              <a:rPr lang="th-TH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แอคทีฟ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คอม</a:t>
            </a:r>
            <a:r>
              <a:rPr lang="th-TH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โพแนนท์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 โดยที่ไลบารี่หลักนั้นจะเน้นไป</a:t>
            </a:r>
            <a:r>
              <a:rPr lang="th-TH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ที่เลเยอร์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วิวเท่านั้น นอกจากนั้น 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VueJS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ยังมีความสามารถในการใช้งาน</a:t>
            </a:r>
            <a:r>
              <a:rPr lang="th-TH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แอปพลิเค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ชัน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Single-Page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ที่มีความซับซ้อนได้</a:t>
            </a:r>
            <a:endParaRPr lang="th-TH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2411760" y="1924047"/>
            <a:ext cx="72008" cy="10105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2555776" y="1844521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thaiDist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Eclipse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คือโปรแกรมที่ใช้สำหรับพัฒนาภาษา 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มี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องค์ประกอบหลักที่เรียกว่า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Eclipse Platform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ให้บริการพื้นฐานหลักสำหรับรวบรวมเครื่องมือต่างๆจากภายนอกให้สามารถเข้ามาทำงานร่วมกันในสภาพแวดล้อมเดียวกัน และมีองค์ประกอบที่เรียกว่า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Plug-in Development Environment (PDE)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ซึ่งใช้ในการเพิ่มความสามารถในการพัฒนาซอฟต์แวร์มากขึ้น เครื่องมือภายนอกจะถูกพัฒนาในรูปแบบที่เรียกว่า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Eclipse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plug-ins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2411760" y="3488366"/>
            <a:ext cx="72008" cy="1010501"/>
          </a:xfrm>
          <a:prstGeom prst="rect">
            <a:avLst/>
          </a:prstGeom>
          <a:solidFill>
            <a:srgbClr val="4A9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2555776" y="3624961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Node.js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Cross Platform Runtime Environment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สำหรับฝั่ง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Server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และเป็น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Open Source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ซึ่งเขียนด้วยภาษา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JavaScript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 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NodeJS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ก็คือ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Platform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ตัวหนึ่งที่เขียนด้วย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JavaScript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สำหรับเป็น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Server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3574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 idx="4294967295"/>
          </p:nvPr>
        </p:nvSpPr>
        <p:spPr>
          <a:xfrm>
            <a:off x="685800" y="-2053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/>
              <a:t>Introduction</a:t>
            </a:r>
            <a:endParaRPr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7025EDA-AF24-4907-A52B-C32AE8B3D367}"/>
              </a:ext>
            </a:extLst>
          </p:cNvPr>
          <p:cNvSpPr txBox="1"/>
          <p:nvPr/>
        </p:nvSpPr>
        <p:spPr>
          <a:xfrm>
            <a:off x="497438" y="157607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Nixie One" charset="0"/>
                <a:cs typeface="TH Sarabun New" panose="020B0500040200020003" pitchFamily="34" charset="-34"/>
              </a:rPr>
              <a:t>In The Past . . .</a:t>
            </a:r>
            <a:endParaRPr lang="th-TH" sz="1800" dirty="0">
              <a:latin typeface="Nixie One" charset="0"/>
              <a:cs typeface="TH Sarabun New" panose="020B0500040200020003" pitchFamily="34" charset="-34"/>
            </a:endParaRPr>
          </a:p>
        </p:txBody>
      </p:sp>
      <p:graphicFrame>
        <p:nvGraphicFramePr>
          <p:cNvPr id="7" name="Diagram 24">
            <a:extLst>
              <a:ext uri="{FF2B5EF4-FFF2-40B4-BE49-F238E27FC236}">
                <a16:creationId xmlns:a16="http://schemas.microsoft.com/office/drawing/2014/main" xmlns="" id="{874C9990-510D-4DE5-AF43-19071C38A1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6019430"/>
              </p:ext>
            </p:extLst>
          </p:nvPr>
        </p:nvGraphicFramePr>
        <p:xfrm>
          <a:off x="1473574" y="1059582"/>
          <a:ext cx="6338785" cy="435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30">
            <a:extLst>
              <a:ext uri="{FF2B5EF4-FFF2-40B4-BE49-F238E27FC236}">
                <a16:creationId xmlns:a16="http://schemas.microsoft.com/office/drawing/2014/main" xmlns="" id="{6A22013E-45EB-4BAF-B855-FFA42A2D55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75" y="1576070"/>
            <a:ext cx="2090108" cy="116208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9" name="Group 37">
            <a:extLst>
              <a:ext uri="{FF2B5EF4-FFF2-40B4-BE49-F238E27FC236}">
                <a16:creationId xmlns:a16="http://schemas.microsoft.com/office/drawing/2014/main" xmlns="" id="{AC19FF5F-5B25-44CA-ADA9-6DDF22608EC3}"/>
              </a:ext>
            </a:extLst>
          </p:cNvPr>
          <p:cNvGrpSpPr/>
          <p:nvPr/>
        </p:nvGrpSpPr>
        <p:grpSpPr>
          <a:xfrm>
            <a:off x="6434851" y="1037476"/>
            <a:ext cx="1233493" cy="854843"/>
            <a:chOff x="6732240" y="1165684"/>
            <a:chExt cx="1660644" cy="1214264"/>
          </a:xfrm>
        </p:grpSpPr>
        <p:sp>
          <p:nvSpPr>
            <p:cNvPr id="10" name="Oval 32">
              <a:extLst>
                <a:ext uri="{FF2B5EF4-FFF2-40B4-BE49-F238E27FC236}">
                  <a16:creationId xmlns:a16="http://schemas.microsoft.com/office/drawing/2014/main" xmlns="" id="{B8F1EDF3-93F3-43AE-976D-DB33C7DEAC84}"/>
                </a:ext>
              </a:extLst>
            </p:cNvPr>
            <p:cNvSpPr/>
            <p:nvPr/>
          </p:nvSpPr>
          <p:spPr bwMode="auto">
            <a:xfrm>
              <a:off x="6732240" y="2123564"/>
              <a:ext cx="81300" cy="813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Oval 33">
              <a:extLst>
                <a:ext uri="{FF2B5EF4-FFF2-40B4-BE49-F238E27FC236}">
                  <a16:creationId xmlns:a16="http://schemas.microsoft.com/office/drawing/2014/main" xmlns="" id="{240CF15C-A657-4C2E-884E-AFE81025B385}"/>
                </a:ext>
              </a:extLst>
            </p:cNvPr>
            <p:cNvSpPr/>
            <p:nvPr/>
          </p:nvSpPr>
          <p:spPr bwMode="auto">
            <a:xfrm>
              <a:off x="6836820" y="1949776"/>
              <a:ext cx="129952" cy="1299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Oval 34">
              <a:extLst>
                <a:ext uri="{FF2B5EF4-FFF2-40B4-BE49-F238E27FC236}">
                  <a16:creationId xmlns:a16="http://schemas.microsoft.com/office/drawing/2014/main" xmlns="" id="{F63CE2B0-EC55-4E56-B00B-EB21C382AEA0}"/>
                </a:ext>
              </a:extLst>
            </p:cNvPr>
            <p:cNvSpPr/>
            <p:nvPr/>
          </p:nvSpPr>
          <p:spPr bwMode="auto">
            <a:xfrm>
              <a:off x="7020272" y="1772816"/>
              <a:ext cx="158348" cy="15834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3" name="Picture 36">
              <a:extLst>
                <a:ext uri="{FF2B5EF4-FFF2-40B4-BE49-F238E27FC236}">
                  <a16:creationId xmlns:a16="http://schemas.microsoft.com/office/drawing/2014/main" xmlns="" id="{B6E6FEC5-97FA-401A-910E-F264EDEF5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8620" y="1165684"/>
              <a:ext cx="1214264" cy="1214264"/>
            </a:xfrm>
            <a:prstGeom prst="rect">
              <a:avLst/>
            </a:prstGeom>
          </p:spPr>
        </p:pic>
      </p:grpSp>
      <p:pic>
        <p:nvPicPr>
          <p:cNvPr id="14" name="Picture 39">
            <a:extLst>
              <a:ext uri="{FF2B5EF4-FFF2-40B4-BE49-F238E27FC236}">
                <a16:creationId xmlns:a16="http://schemas.microsoft.com/office/drawing/2014/main" xmlns="" id="{C3C8D6D2-1277-42DE-B258-290F420B53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631" y="2715766"/>
            <a:ext cx="1677062" cy="125779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65E1B6A-2113-49DE-84AB-BC8E8752E31E}"/>
              </a:ext>
            </a:extLst>
          </p:cNvPr>
          <p:cNvSpPr txBox="1"/>
          <p:nvPr/>
        </p:nvSpPr>
        <p:spPr>
          <a:xfrm>
            <a:off x="6119615" y="25311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Nixie One" charset="0"/>
                <a:cs typeface="TH Sarabun New" panose="020B0500040200020003" pitchFamily="34" charset="-34"/>
              </a:rPr>
              <a:t>Shopping</a:t>
            </a:r>
            <a:endParaRPr lang="th-TH" sz="1600" dirty="0">
              <a:latin typeface="Nixie One" charset="0"/>
              <a:cs typeface="TH Sarabun New" panose="020B0500040200020003" pitchFamily="3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8CA9D9D-84A4-4CEF-AA5D-6EC8EF49B60B}"/>
              </a:ext>
            </a:extLst>
          </p:cNvPr>
          <p:cNvSpPr txBox="1"/>
          <p:nvPr/>
        </p:nvSpPr>
        <p:spPr>
          <a:xfrm>
            <a:off x="1422039" y="3738778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Nixie One" charset="0"/>
                <a:cs typeface="TH Sarabun New" panose="020B0500040200020003" pitchFamily="34" charset="-34"/>
              </a:rPr>
              <a:t>Driving</a:t>
            </a:r>
            <a:endParaRPr lang="th-TH" sz="2400" dirty="0">
              <a:latin typeface="Nixie One" charset="0"/>
              <a:cs typeface="TH Sarabun New" panose="020B0500040200020003" pitchFamily="34" charset="-34"/>
            </a:endParaRP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829523AF-1B9C-4F75-B6B4-121895B63A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413" y="3339341"/>
            <a:ext cx="2002087" cy="131702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5DD07FD-FEC7-4E14-B719-4E1B6847EFE0}"/>
              </a:ext>
            </a:extLst>
          </p:cNvPr>
          <p:cNvSpPr txBox="1"/>
          <p:nvPr/>
        </p:nvSpPr>
        <p:spPr>
          <a:xfrm>
            <a:off x="5806282" y="4645150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Nixie One" charset="0"/>
                <a:cs typeface="TH Sarabun New" panose="020B0500040200020003" pitchFamily="34" charset="-34"/>
              </a:rPr>
              <a:t>Take a lot of time</a:t>
            </a:r>
            <a:endParaRPr lang="th-TH" sz="1600" dirty="0">
              <a:latin typeface="Nixie One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1529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7" grpId="0">
        <p:bldAsOne/>
      </p:bldGraphic>
      <p:bldP spid="15" grpId="0"/>
      <p:bldP spid="16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Introduction</a:t>
            </a:r>
            <a:endParaRPr sz="4800" dirty="0"/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4294967295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ACC3"/>
                </a:solidFill>
              </a:rPr>
              <a:t>I am Jayden Smith</a:t>
            </a:r>
            <a:endParaRPr sz="3600" b="1">
              <a:solidFill>
                <a:srgbClr val="00ACC3"/>
              </a:solidFill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body" idx="4294967295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 am here because I love to give presentations. </a:t>
            </a:r>
            <a:endParaRPr sz="1400"/>
          </a:p>
          <a:p>
            <a:pPr marL="0" lv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find me at @username</a:t>
            </a:r>
            <a:endParaRPr sz="1400"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675" y="1876425"/>
            <a:ext cx="1390500" cy="1390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Framework &amp; Software</a:t>
            </a:r>
            <a:endParaRPr dirty="0"/>
          </a:p>
        </p:txBody>
      </p:sp>
      <p:sp>
        <p:nvSpPr>
          <p:cNvPr id="206" name="Shape 206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</a:t>
            </a:r>
            <a:endParaRPr dirty="0"/>
          </a:p>
        </p:txBody>
      </p:sp>
      <p:sp>
        <p:nvSpPr>
          <p:cNvPr id="207" name="Shape 207"/>
          <p:cNvSpPr txBox="1"/>
          <p:nvPr/>
        </p:nvSpPr>
        <p:spPr>
          <a:xfrm>
            <a:off x="3108768" y="1635646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b="1" dirty="0" smtClean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200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slide title</a:t>
            </a:r>
            <a:endParaRPr dirty="0"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And some text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831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1731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Nixie One" charset="0"/>
                <a:cs typeface="TH Sarabun New" panose="020B0500040200020003" pitchFamily="34" charset="-34"/>
              </a:rPr>
              <a:t>Framework &amp; Software</a:t>
            </a:r>
            <a:endParaRPr lang="th-TH" sz="3200" dirty="0">
              <a:latin typeface="Nixie One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171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b="1" dirty="0"/>
              <a:t>Matrix Factorization</a:t>
            </a:r>
            <a:endParaRPr sz="2800" b="1" dirty="0"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2935875" y="1657858"/>
            <a:ext cx="5275500" cy="2426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thaiDist">
              <a:buNone/>
            </a:pPr>
            <a:r>
              <a:rPr lang="th-TH" sz="1600" dirty="0" smtClean="0">
                <a:latin typeface="TH Sarabun New" pitchFamily="34" charset="-34"/>
                <a:cs typeface="TH Sarabun New" pitchFamily="34" charset="-34"/>
              </a:rPr>
              <a:t>       การ</a:t>
            </a:r>
            <a:r>
              <a:rPr lang="th-TH" sz="1600" dirty="0">
                <a:latin typeface="TH Sarabun New" pitchFamily="34" charset="-34"/>
                <a:cs typeface="TH Sarabun New" pitchFamily="34" charset="-34"/>
              </a:rPr>
              <a:t>แยกตัวประกอบของเมตริกซ์ เรียกว่า การแยกเมตริกซ์ (</a:t>
            </a:r>
            <a:r>
              <a:rPr lang="en-US" sz="1600" dirty="0">
                <a:latin typeface="TH Sarabun New" pitchFamily="34" charset="-34"/>
                <a:cs typeface="TH Sarabun New" pitchFamily="34" charset="-34"/>
              </a:rPr>
              <a:t>matrix decomposition) </a:t>
            </a:r>
            <a:r>
              <a:rPr lang="th-TH" sz="1600" dirty="0">
                <a:latin typeface="TH Sarabun New" pitchFamily="34" charset="-34"/>
                <a:cs typeface="TH Sarabun New" pitchFamily="34" charset="-34"/>
              </a:rPr>
              <a:t>การแยกตัวประกอบของเมตริกซ์ เพื่อให้เป็นสองเมตริกซ์หรือมากกว่านั้น และเมื่อคูณตัวประกอบเหล่านั้นเข้าด้วยกันจะได้ผลลัพธ์</a:t>
            </a:r>
            <a:r>
              <a:rPr lang="th-TH" sz="1600" dirty="0" smtClean="0">
                <a:latin typeface="TH Sarabun New" pitchFamily="34" charset="-34"/>
                <a:cs typeface="TH Sarabun New" pitchFamily="34" charset="-34"/>
              </a:rPr>
              <a:t>เดิม</a:t>
            </a:r>
            <a:endParaRPr lang="en" sz="1600" dirty="0" smtClean="0">
              <a:latin typeface="TH Sarabun New" pitchFamily="34" charset="-34"/>
              <a:cs typeface="TH Sarabun New" pitchFamily="34" charset="-34"/>
            </a:endParaRPr>
          </a:p>
          <a:p>
            <a:pPr lvl="0"/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LU Decomposition</a:t>
            </a:r>
            <a:endParaRPr lang="en-US" dirty="0">
              <a:latin typeface="TH Sarabun New" pitchFamily="34" charset="-34"/>
              <a:cs typeface="TH Sarabun New" pitchFamily="34" charset="-34"/>
            </a:endParaRPr>
          </a:p>
          <a:p>
            <a:pPr marL="76200" lvl="0" indent="0" algn="just">
              <a:buNone/>
            </a:pPr>
            <a:r>
              <a:rPr lang="en-US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    </a:t>
            </a:r>
            <a:r>
              <a:rPr lang="en-US" sz="1600" dirty="0" smtClean="0">
                <a:latin typeface="TH Sarabun New" pitchFamily="34" charset="-34"/>
                <a:cs typeface="TH Sarabun New" pitchFamily="34" charset="-34"/>
              </a:rPr>
              <a:t>LU </a:t>
            </a:r>
            <a:r>
              <a:rPr lang="en-US" sz="1600" dirty="0">
                <a:latin typeface="TH Sarabun New" pitchFamily="34" charset="-34"/>
                <a:cs typeface="TH Sarabun New" pitchFamily="34" charset="-34"/>
              </a:rPr>
              <a:t>Decomposition </a:t>
            </a:r>
            <a:r>
              <a:rPr lang="th-TH" sz="1600" dirty="0">
                <a:latin typeface="TH Sarabun New" pitchFamily="34" charset="-34"/>
                <a:cs typeface="TH Sarabun New" pitchFamily="34" charset="-34"/>
              </a:rPr>
              <a:t>คือ การเปลี่ยนรูปของเมตริกซ์ </a:t>
            </a:r>
            <a:r>
              <a:rPr lang="en-US" sz="1600" dirty="0">
                <a:latin typeface="TH Sarabun New" pitchFamily="34" charset="-34"/>
                <a:cs typeface="TH Sarabun New" pitchFamily="34" charset="-34"/>
              </a:rPr>
              <a:t>A </a:t>
            </a:r>
            <a:r>
              <a:rPr lang="th-TH" sz="1600" dirty="0">
                <a:latin typeface="TH Sarabun New" pitchFamily="34" charset="-34"/>
                <a:cs typeface="TH Sarabun New" pitchFamily="34" charset="-34"/>
              </a:rPr>
              <a:t>ให้กลายเป็น 2 </a:t>
            </a:r>
            <a:r>
              <a:rPr lang="en-US" sz="1600" dirty="0">
                <a:latin typeface="TH Sarabun New" pitchFamily="34" charset="-34"/>
                <a:cs typeface="TH Sarabun New" pitchFamily="34" charset="-34"/>
              </a:rPr>
              <a:t>Matrixes </a:t>
            </a:r>
            <a:r>
              <a:rPr lang="th-TH" sz="1600" dirty="0">
                <a:latin typeface="TH Sarabun New" pitchFamily="34" charset="-34"/>
                <a:cs typeface="TH Sarabun New" pitchFamily="34" charset="-34"/>
              </a:rPr>
              <a:t>เขียนอยู่ในรูป </a:t>
            </a:r>
            <a:r>
              <a:rPr lang="en-US" sz="1600" dirty="0">
                <a:latin typeface="TH Sarabun New" pitchFamily="34" charset="-34"/>
                <a:cs typeface="TH Sarabun New" pitchFamily="34" charset="-34"/>
              </a:rPr>
              <a:t>A = LU </a:t>
            </a:r>
            <a:r>
              <a:rPr lang="th-TH" sz="1600" dirty="0">
                <a:latin typeface="TH Sarabun New" pitchFamily="34" charset="-34"/>
                <a:cs typeface="TH Sarabun New" pitchFamily="34" charset="-34"/>
              </a:rPr>
              <a:t>เมื่อ </a:t>
            </a:r>
            <a:r>
              <a:rPr lang="en-US" sz="1600" dirty="0">
                <a:latin typeface="TH Sarabun New" pitchFamily="34" charset="-34"/>
                <a:cs typeface="TH Sarabun New" pitchFamily="34" charset="-34"/>
              </a:rPr>
              <a:t>L </a:t>
            </a:r>
            <a:r>
              <a:rPr lang="th-TH" sz="1600" dirty="0">
                <a:latin typeface="TH Sarabun New" pitchFamily="34" charset="-34"/>
                <a:cs typeface="TH Sarabun New" pitchFamily="34" charset="-34"/>
              </a:rPr>
              <a:t>คือ </a:t>
            </a:r>
            <a:r>
              <a:rPr lang="en-US" sz="1600" dirty="0">
                <a:latin typeface="TH Sarabun New" pitchFamily="34" charset="-34"/>
                <a:cs typeface="TH Sarabun New" pitchFamily="34" charset="-34"/>
              </a:rPr>
              <a:t>Lower Triangular matrix </a:t>
            </a:r>
            <a:r>
              <a:rPr lang="th-TH" sz="1600" dirty="0">
                <a:latin typeface="TH Sarabun New" pitchFamily="34" charset="-34"/>
                <a:cs typeface="TH Sarabun New" pitchFamily="34" charset="-34"/>
              </a:rPr>
              <a:t>และ </a:t>
            </a:r>
            <a:r>
              <a:rPr lang="en-US" sz="1600" dirty="0">
                <a:latin typeface="TH Sarabun New" pitchFamily="34" charset="-34"/>
                <a:cs typeface="TH Sarabun New" pitchFamily="34" charset="-34"/>
              </a:rPr>
              <a:t>U </a:t>
            </a:r>
            <a:r>
              <a:rPr lang="th-TH" sz="1600" dirty="0">
                <a:latin typeface="TH Sarabun New" pitchFamily="34" charset="-34"/>
                <a:cs typeface="TH Sarabun New" pitchFamily="34" charset="-34"/>
              </a:rPr>
              <a:t>คือ </a:t>
            </a:r>
            <a:r>
              <a:rPr lang="en-US" sz="1600" dirty="0">
                <a:latin typeface="TH Sarabun New" pitchFamily="34" charset="-34"/>
                <a:cs typeface="TH Sarabun New" pitchFamily="34" charset="-34"/>
              </a:rPr>
              <a:t>Upper Triangular </a:t>
            </a:r>
            <a:r>
              <a:rPr lang="en-US" sz="1600" dirty="0" smtClean="0">
                <a:latin typeface="TH Sarabun New" pitchFamily="34" charset="-34"/>
                <a:cs typeface="TH Sarabun New" pitchFamily="34" charset="-34"/>
              </a:rPr>
              <a:t>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ctrTitle" idx="4294967295"/>
          </p:nvPr>
        </p:nvSpPr>
        <p:spPr>
          <a:xfrm>
            <a:off x="1304925" y="135550"/>
            <a:ext cx="6534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/>
              <a:t>Pros&amp;Cons</a:t>
            </a:r>
            <a:endParaRPr sz="6000" b="1" dirty="0"/>
          </a:p>
        </p:txBody>
      </p:sp>
      <p:sp>
        <p:nvSpPr>
          <p:cNvPr id="224" name="Shape 224"/>
          <p:cNvSpPr txBox="1">
            <a:spLocks noGrp="1"/>
          </p:cNvSpPr>
          <p:nvPr>
            <p:ph type="subTitle" idx="4294967295"/>
          </p:nvPr>
        </p:nvSpPr>
        <p:spPr>
          <a:xfrm>
            <a:off x="1304925" y="3868755"/>
            <a:ext cx="6534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1BECC"/>
                </a:solidFill>
              </a:rPr>
              <a:t>Bring the attention of your audience over a key concept using icons or illustrations</a:t>
            </a:r>
            <a:endParaRPr>
              <a:solidFill>
                <a:srgbClr val="A1BECC"/>
              </a:solidFill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3333750" y="1333500"/>
            <a:ext cx="2476500" cy="2476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3209925" y="1209675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2962275" y="1543050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5295900" y="2897050"/>
            <a:ext cx="971700" cy="971700"/>
          </a:xfrm>
          <a:prstGeom prst="donut">
            <a:avLst>
              <a:gd name="adj" fmla="val 12811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" name="Shape 229"/>
          <p:cNvGrpSpPr/>
          <p:nvPr/>
        </p:nvGrpSpPr>
        <p:grpSpPr>
          <a:xfrm>
            <a:off x="3990646" y="2000576"/>
            <a:ext cx="1162865" cy="1162930"/>
            <a:chOff x="570875" y="4322250"/>
            <a:chExt cx="443300" cy="443325"/>
          </a:xfrm>
        </p:grpSpPr>
        <p:sp>
          <p:nvSpPr>
            <p:cNvPr id="230" name="Shape 23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0" y="13662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4572000" y="1982951"/>
            <a:ext cx="3639600" cy="1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255" name="Shape 255" descr="coffe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000" y="1033650"/>
            <a:ext cx="3076200" cy="3076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 idx="4294967295"/>
          </p:nvPr>
        </p:nvSpPr>
        <p:spPr>
          <a:xfrm>
            <a:off x="723900" y="247650"/>
            <a:ext cx="7696200" cy="7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Want big impact?</a:t>
            </a:r>
            <a:endParaRPr>
              <a:solidFill>
                <a:srgbClr val="617A8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Use big image.</a:t>
            </a:r>
            <a:endParaRPr>
              <a:solidFill>
                <a:srgbClr val="617A8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Shape 339"/>
          <p:cNvCxnSpPr/>
          <p:nvPr/>
        </p:nvCxnSpPr>
        <p:spPr>
          <a:xfrm>
            <a:off x="-4800" y="2571750"/>
            <a:ext cx="9153600" cy="0"/>
          </a:xfrm>
          <a:prstGeom prst="straightConnector1">
            <a:avLst/>
          </a:prstGeom>
          <a:noFill/>
          <a:ln w="9525" cap="flat" cmpd="sng">
            <a:solidFill>
              <a:srgbClr val="617A86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340" name="Shape 340"/>
          <p:cNvSpPr txBox="1">
            <a:spLocks noGrp="1"/>
          </p:cNvSpPr>
          <p:nvPr>
            <p:ph type="title" idx="4294967295"/>
          </p:nvPr>
        </p:nvSpPr>
        <p:spPr>
          <a:xfrm>
            <a:off x="1187624" y="154550"/>
            <a:ext cx="6768752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3600" b="1" dirty="0"/>
              <a:t>Introduction &amp; Strategy</a:t>
            </a:r>
            <a:endParaRPr sz="3600" b="1" dirty="0"/>
          </a:p>
        </p:txBody>
      </p:sp>
      <p:sp>
        <p:nvSpPr>
          <p:cNvPr id="341" name="Shape 341"/>
          <p:cNvSpPr/>
          <p:nvPr/>
        </p:nvSpPr>
        <p:spPr>
          <a:xfrm>
            <a:off x="2537878" y="2362050"/>
            <a:ext cx="419100" cy="419400"/>
          </a:xfrm>
          <a:prstGeom prst="donut">
            <a:avLst>
              <a:gd name="adj" fmla="val 241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42" name="Shape 342"/>
          <p:cNvCxnSpPr>
            <a:endCxn id="40" idx="2"/>
          </p:cNvCxnSpPr>
          <p:nvPr/>
        </p:nvCxnSpPr>
        <p:spPr>
          <a:xfrm flipV="1">
            <a:off x="2747578" y="2167694"/>
            <a:ext cx="0" cy="442158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343" name="Shape 343"/>
          <p:cNvSpPr/>
          <p:nvPr/>
        </p:nvSpPr>
        <p:spPr>
          <a:xfrm>
            <a:off x="4362450" y="2362050"/>
            <a:ext cx="419100" cy="419400"/>
          </a:xfrm>
          <a:prstGeom prst="donut">
            <a:avLst>
              <a:gd name="adj" fmla="val 24108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4" name="Shape 344"/>
          <p:cNvSpPr/>
          <p:nvPr/>
        </p:nvSpPr>
        <p:spPr>
          <a:xfrm>
            <a:off x="7956376" y="2362050"/>
            <a:ext cx="419100" cy="419400"/>
          </a:xfrm>
          <a:prstGeom prst="donut">
            <a:avLst>
              <a:gd name="adj" fmla="val 2410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45" name="Shape 345"/>
          <p:cNvCxnSpPr>
            <a:endCxn id="45" idx="0"/>
          </p:cNvCxnSpPr>
          <p:nvPr/>
        </p:nvCxnSpPr>
        <p:spPr>
          <a:xfrm>
            <a:off x="4571999" y="2533139"/>
            <a:ext cx="0" cy="374375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346" name="Shape 346"/>
          <p:cNvCxnSpPr>
            <a:endCxn id="55" idx="0"/>
          </p:cNvCxnSpPr>
          <p:nvPr/>
        </p:nvCxnSpPr>
        <p:spPr>
          <a:xfrm flipH="1">
            <a:off x="8166075" y="2533139"/>
            <a:ext cx="2" cy="378933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16" name="Shape 343"/>
          <p:cNvSpPr/>
          <p:nvPr/>
        </p:nvSpPr>
        <p:spPr>
          <a:xfrm>
            <a:off x="755576" y="2352508"/>
            <a:ext cx="419100" cy="419400"/>
          </a:xfrm>
          <a:prstGeom prst="donut">
            <a:avLst>
              <a:gd name="adj" fmla="val 24108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7" name="Shape 345"/>
          <p:cNvCxnSpPr/>
          <p:nvPr/>
        </p:nvCxnSpPr>
        <p:spPr>
          <a:xfrm>
            <a:off x="965126" y="2514583"/>
            <a:ext cx="0" cy="402519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18" name="Shape 341"/>
          <p:cNvSpPr/>
          <p:nvPr/>
        </p:nvSpPr>
        <p:spPr>
          <a:xfrm>
            <a:off x="6241132" y="2362050"/>
            <a:ext cx="419100" cy="419400"/>
          </a:xfrm>
          <a:prstGeom prst="donut">
            <a:avLst>
              <a:gd name="adj" fmla="val 241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9" name="Shape 342"/>
          <p:cNvCxnSpPr>
            <a:endCxn id="50" idx="2"/>
          </p:cNvCxnSpPr>
          <p:nvPr/>
        </p:nvCxnSpPr>
        <p:spPr>
          <a:xfrm flipH="1" flipV="1">
            <a:off x="6450682" y="2170066"/>
            <a:ext cx="150" cy="439786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21" name="Shape 347"/>
          <p:cNvSpPr txBox="1"/>
          <p:nvPr/>
        </p:nvSpPr>
        <p:spPr>
          <a:xfrm>
            <a:off x="79791" y="2917102"/>
            <a:ext cx="177067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200" dirty="0">
                <a:latin typeface="Nixie One" charset="0"/>
                <a:cs typeface="TH Sarabun New" panose="020B0500040200020003" pitchFamily="34" charset="-34"/>
              </a:rPr>
              <a:t>Shopping</a:t>
            </a:r>
            <a:br>
              <a:rPr lang="en-US" sz="1200" dirty="0">
                <a:latin typeface="Nixie One" charset="0"/>
                <a:cs typeface="TH Sarabun New" panose="020B0500040200020003" pitchFamily="34" charset="-34"/>
              </a:rPr>
            </a:br>
            <a:r>
              <a:rPr lang="en-US" sz="1200" dirty="0">
                <a:latin typeface="Nixie One" charset="0"/>
                <a:cs typeface="TH Sarabun New" panose="020B0500040200020003" pitchFamily="34" charset="-34"/>
              </a:rPr>
              <a:t>Your new choice</a:t>
            </a:r>
            <a:endParaRPr lang="th-TH" sz="1200" dirty="0">
              <a:latin typeface="Nixie One" charset="0"/>
              <a:cs typeface="TH Sarabun New" panose="020B0500040200020003" pitchFamily="34" charset="-34"/>
            </a:endParaRP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xmlns="" id="{4642AAE1-5ADC-4A9F-8E0D-38A623B86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" y="3433789"/>
            <a:ext cx="898273" cy="159692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7658734-53C8-4DB7-9C03-03B487DD4A5E}"/>
              </a:ext>
            </a:extLst>
          </p:cNvPr>
          <p:cNvSpPr txBox="1"/>
          <p:nvPr/>
        </p:nvSpPr>
        <p:spPr>
          <a:xfrm>
            <a:off x="3780757" y="2054273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ixie One" charset="0"/>
                <a:cs typeface="TH Sarabun New" panose="020B0500040200020003" pitchFamily="34" charset="-34"/>
              </a:rPr>
              <a:t>Make it </a:t>
            </a:r>
            <a:r>
              <a:rPr lang="en-US" dirty="0" smtClean="0">
                <a:latin typeface="Nixie One" charset="0"/>
                <a:cs typeface="TH Sarabun New" panose="020B0500040200020003" pitchFamily="34" charset="-34"/>
              </a:rPr>
              <a:t>Happen</a:t>
            </a:r>
            <a:endParaRPr lang="th-TH" dirty="0">
              <a:latin typeface="Nixie One" charset="0"/>
              <a:cs typeface="TH Sarabun New" panose="020B0500040200020003" pitchFamily="34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F19E22F-EAAF-47DF-8500-0AA921A5B510}"/>
              </a:ext>
            </a:extLst>
          </p:cNvPr>
          <p:cNvSpPr txBox="1"/>
          <p:nvPr/>
        </p:nvSpPr>
        <p:spPr>
          <a:xfrm>
            <a:off x="1763317" y="1890695"/>
            <a:ext cx="1968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Nixie One" charset="0"/>
                <a:cs typeface="TH Sarabun New" panose="020B0500040200020003" pitchFamily="34" charset="-34"/>
              </a:rPr>
              <a:t>Any where Any time</a:t>
            </a:r>
            <a:endParaRPr lang="th-TH" sz="1200" dirty="0">
              <a:latin typeface="Nixie One" charset="0"/>
              <a:cs typeface="TH Sarabun New" panose="020B0500040200020003" pitchFamily="34" charset="-34"/>
            </a:endParaRPr>
          </a:p>
        </p:txBody>
      </p:sp>
      <p:pic>
        <p:nvPicPr>
          <p:cNvPr id="42" name="Picture 9">
            <a:extLst>
              <a:ext uri="{FF2B5EF4-FFF2-40B4-BE49-F238E27FC236}">
                <a16:creationId xmlns:a16="http://schemas.microsoft.com/office/drawing/2014/main" xmlns="" id="{DAFC5FD5-9A2B-4802-B5DD-BFFA073A97E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868526"/>
            <a:ext cx="1800572" cy="936297"/>
          </a:xfrm>
          <a:prstGeom prst="rect">
            <a:avLst/>
          </a:prstGeom>
          <a:ln>
            <a:noFill/>
          </a:ln>
          <a:effectLst/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C87F84E-678A-4823-92BF-116A87A80034}"/>
              </a:ext>
            </a:extLst>
          </p:cNvPr>
          <p:cNvSpPr txBox="1"/>
          <p:nvPr/>
        </p:nvSpPr>
        <p:spPr>
          <a:xfrm>
            <a:off x="3970712" y="2907514"/>
            <a:ext cx="120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Nixie One" charset="0"/>
                <a:cs typeface="TH Sarabun New" panose="020B0500040200020003" pitchFamily="34" charset="-34"/>
              </a:rPr>
              <a:t>Shelf Show ?</a:t>
            </a:r>
            <a:r>
              <a:rPr lang="th-TH" sz="1200" dirty="0">
                <a:latin typeface="Nixie One" charset="0"/>
                <a:cs typeface="TH Sarabun New" panose="020B0500040200020003" pitchFamily="34" charset="-34"/>
              </a:rPr>
              <a:t> </a:t>
            </a:r>
            <a:endParaRPr lang="en-US" sz="1200" dirty="0" smtClean="0">
              <a:latin typeface="Nixie One" charset="0"/>
              <a:cs typeface="TH Sarabun New" panose="020B0500040200020003" pitchFamily="34" charset="-34"/>
            </a:endParaRPr>
          </a:p>
          <a:p>
            <a:pPr algn="ctr"/>
            <a:r>
              <a:rPr lang="en-US" sz="1200" dirty="0" smtClean="0">
                <a:latin typeface="Nixie One" charset="0"/>
                <a:cs typeface="TH Sarabun New" panose="020B0500040200020003" pitchFamily="34" charset="-34"/>
              </a:rPr>
              <a:t>Unnecessary</a:t>
            </a:r>
            <a:endParaRPr lang="th-TH" sz="1200" dirty="0">
              <a:latin typeface="Nixie One" charset="0"/>
              <a:cs typeface="TH Sarabun New" panose="020B0500040200020003" pitchFamily="34" charset="-34"/>
            </a:endParaRPr>
          </a:p>
        </p:txBody>
      </p:sp>
      <p:pic>
        <p:nvPicPr>
          <p:cNvPr id="49" name="Picture 18">
            <a:extLst>
              <a:ext uri="{FF2B5EF4-FFF2-40B4-BE49-F238E27FC236}">
                <a16:creationId xmlns:a16="http://schemas.microsoft.com/office/drawing/2014/main" xmlns="" id="{87C09A54-BF1A-4500-A326-ADFA49BC83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976" y="3407305"/>
            <a:ext cx="2742048" cy="153232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599E35B-22CF-4CE3-B6CF-0522231B27CF}"/>
              </a:ext>
            </a:extLst>
          </p:cNvPr>
          <p:cNvSpPr txBox="1"/>
          <p:nvPr/>
        </p:nvSpPr>
        <p:spPr>
          <a:xfrm>
            <a:off x="6085838" y="1893067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Nixie One" charset="0"/>
                <a:cs typeface="TH Sarabun New" panose="020B0500040200020003" pitchFamily="34" charset="-34"/>
              </a:rPr>
              <a:t>Benefit</a:t>
            </a:r>
            <a:endParaRPr lang="th-TH" sz="1200" dirty="0">
              <a:latin typeface="Nixie One" charset="0"/>
              <a:cs typeface="TH Sarabun New" panose="020B0500040200020003" pitchFamily="34" charset="-34"/>
            </a:endParaRPr>
          </a:p>
        </p:txBody>
      </p:sp>
      <p:pic>
        <p:nvPicPr>
          <p:cNvPr id="54" name="Picture 24">
            <a:extLst>
              <a:ext uri="{FF2B5EF4-FFF2-40B4-BE49-F238E27FC236}">
                <a16:creationId xmlns:a16="http://schemas.microsoft.com/office/drawing/2014/main" xmlns="" id="{BECC6179-3CFF-48EF-B297-BF5AB11377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00" y="890975"/>
            <a:ext cx="1526362" cy="12790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5AFC825B-019E-412E-8F7C-0A9167381C80}"/>
              </a:ext>
            </a:extLst>
          </p:cNvPr>
          <p:cNvSpPr txBox="1"/>
          <p:nvPr/>
        </p:nvSpPr>
        <p:spPr>
          <a:xfrm>
            <a:off x="7384451" y="2912072"/>
            <a:ext cx="1563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Nixie One" charset="0"/>
                <a:cs typeface="TH Sarabun New" panose="020B0500040200020003" pitchFamily="34" charset="-34"/>
              </a:rPr>
              <a:t>Behavior Analysis</a:t>
            </a:r>
            <a:endParaRPr lang="th-TH" sz="1200" dirty="0">
              <a:latin typeface="Nixie One" charset="0"/>
              <a:cs typeface="TH Sarabun New" panose="020B0500040200020003" pitchFamily="34" charset="-34"/>
            </a:endParaRPr>
          </a:p>
        </p:txBody>
      </p:sp>
      <p:pic>
        <p:nvPicPr>
          <p:cNvPr id="57" name="Picture 13">
            <a:extLst>
              <a:ext uri="{FF2B5EF4-FFF2-40B4-BE49-F238E27FC236}">
                <a16:creationId xmlns:a16="http://schemas.microsoft.com/office/drawing/2014/main" xmlns="" id="{7A396AED-68C0-4DCD-AAD1-FD75181F638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87" t="-3212" r="-3587" b="-3212"/>
          <a:stretch/>
        </p:blipFill>
        <p:spPr>
          <a:xfrm>
            <a:off x="6885336" y="3216534"/>
            <a:ext cx="2297458" cy="172309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0949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5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5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25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9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45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4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950"/>
                            </p:stCondLst>
                            <p:childTnLst>
                              <p:par>
                                <p:cTn id="7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9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450"/>
                            </p:stCondLst>
                            <p:childTnLst>
                              <p:par>
                                <p:cTn id="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4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950"/>
                            </p:stCondLst>
                            <p:childTnLst>
                              <p:par>
                                <p:cTn id="9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95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450"/>
                            </p:stCondLst>
                            <p:childTnLst>
                              <p:par>
                                <p:cTn id="10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0" animBg="1"/>
      <p:bldP spid="343" grpId="0" animBg="1"/>
      <p:bldP spid="344" grpId="0" animBg="1"/>
      <p:bldP spid="16" grpId="0" animBg="1"/>
      <p:bldP spid="18" grpId="0" animBg="1"/>
      <p:bldP spid="21" grpId="0"/>
      <p:bldP spid="38" grpId="0"/>
      <p:bldP spid="38" grpId="1"/>
      <p:bldP spid="40" grpId="0"/>
      <p:bldP spid="45" grpId="0"/>
      <p:bldP spid="50" grpId="0"/>
      <p:bldP spid="5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1722113" y="1507650"/>
            <a:ext cx="2128200" cy="2128200"/>
          </a:xfrm>
          <a:prstGeom prst="ellipse">
            <a:avLst/>
          </a:prstGeom>
          <a:solidFill>
            <a:srgbClr val="F8BB00">
              <a:alpha val="86670"/>
            </a:srgbClr>
          </a:solidFill>
          <a:ln w="9525" cap="flat" cmpd="sng">
            <a:solidFill>
              <a:srgbClr val="617A86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White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5293686" y="1507650"/>
            <a:ext cx="2128200" cy="2128200"/>
          </a:xfrm>
          <a:prstGeom prst="ellipse">
            <a:avLst/>
          </a:prstGeom>
          <a:solidFill>
            <a:srgbClr val="E8004C">
              <a:alpha val="86670"/>
            </a:srgbClr>
          </a:solidFill>
          <a:ln w="9525" cap="flat" cmpd="sng">
            <a:solidFill>
              <a:srgbClr val="617A86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Black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7" name="Shape 267"/>
          <p:cNvSpPr txBox="1">
            <a:spLocks noGrp="1"/>
          </p:cNvSpPr>
          <p:nvPr>
            <p:ph type="title" idx="4294967295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3507899" y="1507650"/>
            <a:ext cx="2128200" cy="2128200"/>
          </a:xfrm>
          <a:prstGeom prst="ellipse">
            <a:avLst/>
          </a:prstGeom>
          <a:solidFill>
            <a:srgbClr val="ED4A00">
              <a:alpha val="86670"/>
            </a:srgbClr>
          </a:solidFill>
          <a:ln w="9525" cap="flat" cmpd="sng">
            <a:solidFill>
              <a:srgbClr val="617A86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Gray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2502525" y="2439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Diagrams to break down your message</a:t>
            </a:r>
            <a:endParaRPr/>
          </a:p>
        </p:txBody>
      </p:sp>
      <p:sp>
        <p:nvSpPr>
          <p:cNvPr id="274" name="Shape 274"/>
          <p:cNvSpPr txBox="1"/>
          <p:nvPr/>
        </p:nvSpPr>
        <p:spPr>
          <a:xfrm>
            <a:off x="6284700" y="4684500"/>
            <a:ext cx="28593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97B8C"/>
                </a:solidFill>
                <a:latin typeface="Varela Round"/>
                <a:ea typeface="Varela Round"/>
                <a:cs typeface="Varela Round"/>
                <a:sym typeface="Varela Round"/>
              </a:rPr>
              <a:t>Diagram featured by </a:t>
            </a:r>
            <a:r>
              <a:rPr lang="en" sz="1000" b="1" u="sng">
                <a:solidFill>
                  <a:srgbClr val="197B8C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http://slidemodel.com</a:t>
            </a:r>
            <a:endParaRPr sz="1000">
              <a:solidFill>
                <a:srgbClr val="197B8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275" name="Shape 275"/>
          <p:cNvGrpSpPr/>
          <p:nvPr/>
        </p:nvGrpSpPr>
        <p:grpSpPr>
          <a:xfrm>
            <a:off x="3538042" y="908482"/>
            <a:ext cx="4506314" cy="4318581"/>
            <a:chOff x="3473491" y="908480"/>
            <a:chExt cx="4400268" cy="4216953"/>
          </a:xfrm>
        </p:grpSpPr>
        <p:pic>
          <p:nvPicPr>
            <p:cNvPr id="276" name="Shape 27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93424">
              <a:off x="3501925" y="3870729"/>
              <a:ext cx="4343400" cy="11334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7" name="Shape 277"/>
            <p:cNvGrpSpPr/>
            <p:nvPr/>
          </p:nvGrpSpPr>
          <p:grpSpPr>
            <a:xfrm>
              <a:off x="3491049" y="908480"/>
              <a:ext cx="4244249" cy="3840573"/>
              <a:chOff x="832502" y="1450779"/>
              <a:chExt cx="5137694" cy="4649042"/>
            </a:xfrm>
          </p:grpSpPr>
          <p:sp>
            <p:nvSpPr>
              <p:cNvPr id="278" name="Shape 278"/>
              <p:cNvSpPr/>
              <p:nvPr/>
            </p:nvSpPr>
            <p:spPr>
              <a:xfrm>
                <a:off x="1301214" y="3484499"/>
                <a:ext cx="3843744" cy="1543617"/>
              </a:xfrm>
              <a:custGeom>
                <a:avLst/>
                <a:gdLst/>
                <a:ahLst/>
                <a:cxnLst/>
                <a:rect l="0" t="0" r="0" b="0"/>
                <a:pathLst>
                  <a:path w="2678567" h="1075691" extrusionOk="0">
                    <a:moveTo>
                      <a:pt x="0" y="267280"/>
                    </a:moveTo>
                    <a:lnTo>
                      <a:pt x="213477" y="1075691"/>
                    </a:lnTo>
                    <a:lnTo>
                      <a:pt x="2678567" y="643046"/>
                    </a:lnTo>
                    <a:lnTo>
                      <a:pt x="862548" y="0"/>
                    </a:lnTo>
                    <a:lnTo>
                      <a:pt x="0" y="267280"/>
                    </a:lnTo>
                    <a:close/>
                  </a:path>
                </a:pathLst>
              </a:custGeom>
              <a:gradFill>
                <a:gsLst>
                  <a:gs pos="0">
                    <a:srgbClr val="6F0000"/>
                  </a:gs>
                  <a:gs pos="50000">
                    <a:srgbClr val="A10002"/>
                  </a:gs>
                  <a:gs pos="100000">
                    <a:srgbClr val="C1000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Shape 279"/>
              <p:cNvSpPr/>
              <p:nvPr/>
            </p:nvSpPr>
            <p:spPr>
              <a:xfrm>
                <a:off x="832502" y="3836338"/>
                <a:ext cx="784879" cy="2263483"/>
              </a:xfrm>
              <a:custGeom>
                <a:avLst/>
                <a:gdLst/>
                <a:ahLst/>
                <a:cxnLst/>
                <a:rect l="0" t="0" r="0" b="0"/>
                <a:pathLst>
                  <a:path w="546954" h="1577340" extrusionOk="0">
                    <a:moveTo>
                      <a:pt x="346373" y="0"/>
                    </a:moveTo>
                    <a:lnTo>
                      <a:pt x="546954" y="790165"/>
                    </a:lnTo>
                    <a:lnTo>
                      <a:pt x="541863" y="789979"/>
                    </a:lnTo>
                    <a:lnTo>
                      <a:pt x="215744" y="1577340"/>
                    </a:lnTo>
                    <a:lnTo>
                      <a:pt x="0" y="522350"/>
                    </a:lnTo>
                    <a:lnTo>
                      <a:pt x="346373" y="0"/>
                    </a:lnTo>
                    <a:close/>
                  </a:path>
                </a:pathLst>
              </a:custGeom>
              <a:gradFill>
                <a:gsLst>
                  <a:gs pos="0">
                    <a:srgbClr val="8C1531"/>
                  </a:gs>
                  <a:gs pos="50000">
                    <a:srgbClr val="BF1C42"/>
                  </a:gs>
                  <a:gs pos="100000">
                    <a:srgbClr val="F32454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Shape 280"/>
              <p:cNvSpPr/>
              <p:nvPr/>
            </p:nvSpPr>
            <p:spPr>
              <a:xfrm>
                <a:off x="1137388" y="4390371"/>
                <a:ext cx="4832807" cy="1700037"/>
              </a:xfrm>
              <a:custGeom>
                <a:avLst/>
                <a:gdLst/>
                <a:ahLst/>
                <a:cxnLst/>
                <a:rect l="0" t="0" r="0" b="0"/>
                <a:pathLst>
                  <a:path w="3367810" h="1184695" extrusionOk="0">
                    <a:moveTo>
                      <a:pt x="0" y="1184695"/>
                    </a:moveTo>
                    <a:lnTo>
                      <a:pt x="3367810" y="822992"/>
                    </a:lnTo>
                    <a:lnTo>
                      <a:pt x="2778260" y="0"/>
                    </a:lnTo>
                    <a:lnTo>
                      <a:pt x="329993" y="398308"/>
                    </a:lnTo>
                    <a:lnTo>
                      <a:pt x="0" y="1184695"/>
                    </a:lnTo>
                    <a:close/>
                  </a:path>
                </a:pathLst>
              </a:custGeom>
              <a:gradFill>
                <a:gsLst>
                  <a:gs pos="0">
                    <a:srgbClr val="8C1531"/>
                  </a:gs>
                  <a:gs pos="50000">
                    <a:srgbClr val="BF1C42"/>
                  </a:gs>
                  <a:gs pos="100000">
                    <a:srgbClr val="F32454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Shape 281"/>
              <p:cNvSpPr/>
              <p:nvPr/>
            </p:nvSpPr>
            <p:spPr>
              <a:xfrm rot="-545807">
                <a:off x="1609085" y="4351947"/>
                <a:ext cx="1823693" cy="900583"/>
              </a:xfrm>
              <a:custGeom>
                <a:avLst/>
                <a:gdLst/>
                <a:ahLst/>
                <a:cxnLst/>
                <a:rect l="0" t="0" r="0" b="0"/>
                <a:pathLst>
                  <a:path w="1048475" h="517762" extrusionOk="0">
                    <a:moveTo>
                      <a:pt x="23521" y="0"/>
                    </a:moveTo>
                    <a:lnTo>
                      <a:pt x="0" y="517762"/>
                    </a:lnTo>
                    <a:lnTo>
                      <a:pt x="1048475" y="248242"/>
                    </a:lnTo>
                    <a:lnTo>
                      <a:pt x="23521" y="0"/>
                    </a:lnTo>
                    <a:close/>
                  </a:path>
                </a:pathLst>
              </a:custGeom>
              <a:solidFill>
                <a:srgbClr val="0C0C0C">
                  <a:alpha val="639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Shape 282"/>
              <p:cNvSpPr/>
              <p:nvPr/>
            </p:nvSpPr>
            <p:spPr>
              <a:xfrm>
                <a:off x="1623309" y="3108363"/>
                <a:ext cx="2998678" cy="913376"/>
              </a:xfrm>
              <a:custGeom>
                <a:avLst/>
                <a:gdLst/>
                <a:ahLst/>
                <a:cxnLst/>
                <a:rect l="0" t="0" r="0" b="0"/>
                <a:pathLst>
                  <a:path w="3783821" h="1152525" extrusionOk="0">
                    <a:moveTo>
                      <a:pt x="0" y="213297"/>
                    </a:moveTo>
                    <a:lnTo>
                      <a:pt x="2183621" y="0"/>
                    </a:lnTo>
                    <a:lnTo>
                      <a:pt x="3783821" y="695325"/>
                    </a:lnTo>
                    <a:lnTo>
                      <a:pt x="659621" y="1152525"/>
                    </a:lnTo>
                    <a:lnTo>
                      <a:pt x="0" y="213297"/>
                    </a:lnTo>
                    <a:close/>
                  </a:path>
                </a:pathLst>
              </a:custGeom>
              <a:gradFill>
                <a:gsLst>
                  <a:gs pos="0">
                    <a:srgbClr val="BF8F15"/>
                  </a:gs>
                  <a:gs pos="50000">
                    <a:srgbClr val="D9A217"/>
                  </a:gs>
                  <a:gs pos="100000">
                    <a:srgbClr val="F8B91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Shape 283"/>
              <p:cNvSpPr/>
              <p:nvPr/>
            </p:nvSpPr>
            <p:spPr>
              <a:xfrm>
                <a:off x="1243017" y="3783232"/>
                <a:ext cx="268261" cy="484729"/>
              </a:xfrm>
              <a:custGeom>
                <a:avLst/>
                <a:gdLst/>
                <a:ahLst/>
                <a:cxnLst/>
                <a:rect l="0" t="0" r="0" b="0"/>
                <a:pathLst>
                  <a:path w="160395" h="243277" extrusionOk="0">
                    <a:moveTo>
                      <a:pt x="0" y="124097"/>
                    </a:moveTo>
                    <a:lnTo>
                      <a:pt x="65314" y="0"/>
                    </a:lnTo>
                    <a:lnTo>
                      <a:pt x="160395" y="243277"/>
                    </a:lnTo>
                    <a:lnTo>
                      <a:pt x="0" y="124097"/>
                    </a:lnTo>
                    <a:close/>
                  </a:path>
                </a:pathLst>
              </a:custGeom>
              <a:solidFill>
                <a:srgbClr val="0C0C0C">
                  <a:alpha val="239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Shape 284"/>
              <p:cNvSpPr/>
              <p:nvPr/>
            </p:nvSpPr>
            <p:spPr>
              <a:xfrm>
                <a:off x="1270851" y="3274233"/>
                <a:ext cx="892470" cy="1887141"/>
              </a:xfrm>
              <a:custGeom>
                <a:avLst/>
                <a:gdLst/>
                <a:ahLst/>
                <a:cxnLst/>
                <a:rect l="0" t="0" r="0" b="0"/>
                <a:pathLst>
                  <a:path w="1126145" h="2381250" extrusionOk="0">
                    <a:moveTo>
                      <a:pt x="447675" y="0"/>
                    </a:moveTo>
                    <a:lnTo>
                      <a:pt x="1126145" y="935772"/>
                    </a:lnTo>
                    <a:lnTo>
                      <a:pt x="623887" y="2381250"/>
                    </a:lnTo>
                    <a:lnTo>
                      <a:pt x="0" y="571500"/>
                    </a:lnTo>
                    <a:lnTo>
                      <a:pt x="447675" y="0"/>
                    </a:lnTo>
                    <a:close/>
                  </a:path>
                </a:pathLst>
              </a:custGeom>
              <a:gradFill>
                <a:gsLst>
                  <a:gs pos="0">
                    <a:srgbClr val="BF8F15"/>
                  </a:gs>
                  <a:gs pos="50000">
                    <a:srgbClr val="D9A217"/>
                  </a:gs>
                  <a:gs pos="100000">
                    <a:srgbClr val="F8B91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Shape 285"/>
              <p:cNvSpPr/>
              <p:nvPr/>
            </p:nvSpPr>
            <p:spPr>
              <a:xfrm>
                <a:off x="1760918" y="3658746"/>
                <a:ext cx="3381756" cy="1502164"/>
              </a:xfrm>
              <a:custGeom>
                <a:avLst/>
                <a:gdLst/>
                <a:ahLst/>
                <a:cxnLst/>
                <a:rect l="0" t="0" r="0" b="0"/>
                <a:pathLst>
                  <a:path w="4267200" h="1895475" extrusionOk="0">
                    <a:moveTo>
                      <a:pt x="0" y="1895475"/>
                    </a:moveTo>
                    <a:lnTo>
                      <a:pt x="504825" y="438150"/>
                    </a:lnTo>
                    <a:lnTo>
                      <a:pt x="3609975" y="0"/>
                    </a:lnTo>
                    <a:lnTo>
                      <a:pt x="4267200" y="923925"/>
                    </a:lnTo>
                    <a:lnTo>
                      <a:pt x="0" y="1895475"/>
                    </a:lnTo>
                    <a:close/>
                  </a:path>
                </a:pathLst>
              </a:custGeom>
              <a:gradFill>
                <a:gsLst>
                  <a:gs pos="0">
                    <a:srgbClr val="BF8F15"/>
                  </a:gs>
                  <a:gs pos="50000">
                    <a:srgbClr val="D9A217"/>
                  </a:gs>
                  <a:gs pos="100000">
                    <a:srgbClr val="F8B91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Shape 286"/>
              <p:cNvSpPr/>
              <p:nvPr/>
            </p:nvSpPr>
            <p:spPr>
              <a:xfrm>
                <a:off x="2081181" y="2512890"/>
                <a:ext cx="1990353" cy="505838"/>
              </a:xfrm>
              <a:custGeom>
                <a:avLst/>
                <a:gdLst/>
                <a:ahLst/>
                <a:cxnLst/>
                <a:rect l="0" t="0" r="0" b="0"/>
                <a:pathLst>
                  <a:path w="2511486" h="638281" extrusionOk="0">
                    <a:moveTo>
                      <a:pt x="0" y="267280"/>
                    </a:moveTo>
                    <a:lnTo>
                      <a:pt x="376433" y="638281"/>
                    </a:lnTo>
                    <a:lnTo>
                      <a:pt x="2511486" y="540841"/>
                    </a:lnTo>
                    <a:lnTo>
                      <a:pt x="862548" y="0"/>
                    </a:lnTo>
                    <a:lnTo>
                      <a:pt x="0" y="267280"/>
                    </a:lnTo>
                    <a:close/>
                  </a:path>
                </a:pathLst>
              </a:custGeom>
              <a:gradFill>
                <a:gsLst>
                  <a:gs pos="0">
                    <a:srgbClr val="547D28"/>
                  </a:gs>
                  <a:gs pos="50000">
                    <a:srgbClr val="7AB73A"/>
                  </a:gs>
                  <a:gs pos="100000">
                    <a:srgbClr val="92DA4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Shape 287"/>
              <p:cNvSpPr/>
              <p:nvPr/>
            </p:nvSpPr>
            <p:spPr>
              <a:xfrm>
                <a:off x="3510399" y="3674020"/>
                <a:ext cx="1086993" cy="143423"/>
              </a:xfrm>
              <a:custGeom>
                <a:avLst/>
                <a:gdLst/>
                <a:ahLst/>
                <a:cxnLst/>
                <a:rect l="0" t="0" r="0" b="0"/>
                <a:pathLst>
                  <a:path w="1371600" h="180975" extrusionOk="0">
                    <a:moveTo>
                      <a:pt x="0" y="142875"/>
                    </a:moveTo>
                    <a:lnTo>
                      <a:pt x="1371600" y="180975"/>
                    </a:lnTo>
                    <a:lnTo>
                      <a:pt x="1295400" y="0"/>
                    </a:lnTo>
                    <a:lnTo>
                      <a:pt x="0" y="142875"/>
                    </a:lnTo>
                    <a:close/>
                  </a:path>
                </a:pathLst>
              </a:custGeom>
              <a:solidFill>
                <a:srgbClr val="0C0C0C">
                  <a:alpha val="439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Shape 288"/>
              <p:cNvSpPr/>
              <p:nvPr/>
            </p:nvSpPr>
            <p:spPr>
              <a:xfrm>
                <a:off x="1835305" y="3530764"/>
                <a:ext cx="286845" cy="618982"/>
              </a:xfrm>
              <a:custGeom>
                <a:avLst/>
                <a:gdLst/>
                <a:ahLst/>
                <a:cxnLst/>
                <a:rect l="0" t="0" r="0" b="0"/>
                <a:pathLst>
                  <a:path w="361950" h="781050" extrusionOk="0">
                    <a:moveTo>
                      <a:pt x="361950" y="495300"/>
                    </a:moveTo>
                    <a:lnTo>
                      <a:pt x="171450" y="781050"/>
                    </a:lnTo>
                    <a:lnTo>
                      <a:pt x="0" y="0"/>
                    </a:lnTo>
                    <a:lnTo>
                      <a:pt x="361950" y="495300"/>
                    </a:lnTo>
                    <a:close/>
                  </a:path>
                </a:pathLst>
              </a:custGeom>
              <a:solidFill>
                <a:srgbClr val="0C0C0C">
                  <a:alpha val="439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Shape 289"/>
              <p:cNvSpPr/>
              <p:nvPr/>
            </p:nvSpPr>
            <p:spPr>
              <a:xfrm>
                <a:off x="1727127" y="2706986"/>
                <a:ext cx="665137" cy="1250042"/>
              </a:xfrm>
              <a:custGeom>
                <a:avLst/>
                <a:gdLst/>
                <a:ahLst/>
                <a:cxnLst/>
                <a:rect l="0" t="0" r="0" b="0"/>
                <a:pathLst>
                  <a:path w="839289" h="1577340" extrusionOk="0">
                    <a:moveTo>
                      <a:pt x="466998" y="0"/>
                    </a:moveTo>
                    <a:lnTo>
                      <a:pt x="839289" y="378823"/>
                    </a:lnTo>
                    <a:lnTo>
                      <a:pt x="831547" y="399623"/>
                    </a:lnTo>
                    <a:lnTo>
                      <a:pt x="336369" y="1577340"/>
                    </a:lnTo>
                    <a:lnTo>
                      <a:pt x="0" y="653143"/>
                    </a:lnTo>
                    <a:lnTo>
                      <a:pt x="466998" y="0"/>
                    </a:lnTo>
                    <a:close/>
                  </a:path>
                </a:pathLst>
              </a:custGeom>
              <a:gradFill>
                <a:gsLst>
                  <a:gs pos="0">
                    <a:srgbClr val="7E8C12"/>
                  </a:gs>
                  <a:gs pos="50000">
                    <a:srgbClr val="ACBF18"/>
                  </a:gs>
                  <a:gs pos="100000">
                    <a:srgbClr val="DAF31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Shape 290"/>
              <p:cNvSpPr/>
              <p:nvPr/>
            </p:nvSpPr>
            <p:spPr>
              <a:xfrm>
                <a:off x="1990804" y="2939643"/>
                <a:ext cx="2601019" cy="1011939"/>
              </a:xfrm>
              <a:custGeom>
                <a:avLst/>
                <a:gdLst/>
                <a:ahLst/>
                <a:cxnLst/>
                <a:rect l="0" t="0" r="0" b="0"/>
                <a:pathLst>
                  <a:path w="3282043" h="1276894" extrusionOk="0">
                    <a:moveTo>
                      <a:pt x="0" y="1276894"/>
                    </a:moveTo>
                    <a:lnTo>
                      <a:pt x="3282043" y="966651"/>
                    </a:lnTo>
                    <a:lnTo>
                      <a:pt x="2625635" y="0"/>
                    </a:lnTo>
                    <a:lnTo>
                      <a:pt x="499655" y="84909"/>
                    </a:lnTo>
                    <a:lnTo>
                      <a:pt x="0" y="1276894"/>
                    </a:lnTo>
                    <a:close/>
                  </a:path>
                </a:pathLst>
              </a:custGeom>
              <a:gradFill>
                <a:gsLst>
                  <a:gs pos="0">
                    <a:srgbClr val="7E8C12"/>
                  </a:gs>
                  <a:gs pos="50000">
                    <a:srgbClr val="ACBF18"/>
                  </a:gs>
                  <a:gs pos="100000">
                    <a:srgbClr val="DAF31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1" name="Shape 291"/>
              <p:cNvGrpSpPr/>
              <p:nvPr/>
            </p:nvGrpSpPr>
            <p:grpSpPr>
              <a:xfrm>
                <a:off x="2053959" y="1450779"/>
                <a:ext cx="2007594" cy="1676211"/>
                <a:chOff x="5445997" y="2184629"/>
                <a:chExt cx="1754890" cy="1465219"/>
              </a:xfrm>
            </p:grpSpPr>
            <p:sp>
              <p:nvSpPr>
                <p:cNvPr id="292" name="Shape 292"/>
                <p:cNvSpPr/>
                <p:nvPr/>
              </p:nvSpPr>
              <p:spPr>
                <a:xfrm>
                  <a:off x="5804127" y="3492862"/>
                  <a:ext cx="798281" cy="1569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52752" h="226695" extrusionOk="0">
                      <a:moveTo>
                        <a:pt x="0" y="20955"/>
                      </a:moveTo>
                      <a:lnTo>
                        <a:pt x="78377" y="226695"/>
                      </a:lnTo>
                      <a:lnTo>
                        <a:pt x="1152752" y="0"/>
                      </a:lnTo>
                      <a:lnTo>
                        <a:pt x="0" y="20955"/>
                      </a:lnTo>
                      <a:close/>
                    </a:path>
                  </a:pathLst>
                </a:custGeom>
                <a:solidFill>
                  <a:srgbClr val="0C0C0C">
                    <a:alpha val="63919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Shape 293"/>
                <p:cNvSpPr/>
                <p:nvPr/>
              </p:nvSpPr>
              <p:spPr>
                <a:xfrm>
                  <a:off x="5445997" y="3284407"/>
                  <a:ext cx="205797" cy="1266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180" h="182880" extrusionOk="0">
                      <a:moveTo>
                        <a:pt x="0" y="124097"/>
                      </a:moveTo>
                      <a:lnTo>
                        <a:pt x="65314" y="0"/>
                      </a:lnTo>
                      <a:lnTo>
                        <a:pt x="297180" y="182880"/>
                      </a:lnTo>
                      <a:lnTo>
                        <a:pt x="0" y="124097"/>
                      </a:lnTo>
                      <a:close/>
                    </a:path>
                  </a:pathLst>
                </a:custGeom>
                <a:solidFill>
                  <a:srgbClr val="0C0C0C">
                    <a:alpha val="63919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Shape 294"/>
                <p:cNvSpPr/>
                <p:nvPr/>
              </p:nvSpPr>
              <p:spPr>
                <a:xfrm>
                  <a:off x="5844738" y="2184629"/>
                  <a:ext cx="1356149" cy="13535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58338" h="1954534" extrusionOk="0">
                      <a:moveTo>
                        <a:pt x="0" y="1954534"/>
                      </a:moveTo>
                      <a:lnTo>
                        <a:pt x="658822" y="0"/>
                      </a:lnTo>
                      <a:lnTo>
                        <a:pt x="1958338" y="1843822"/>
                      </a:lnTo>
                      <a:lnTo>
                        <a:pt x="0" y="1954534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197B8C"/>
                    </a:gs>
                    <a:gs pos="50000">
                      <a:srgbClr val="22A8BF"/>
                    </a:gs>
                    <a:gs pos="100000">
                      <a:srgbClr val="2BD5F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228600" anchor="b" anchorCtr="1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95" name="Shape 295"/>
              <p:cNvSpPr/>
              <p:nvPr/>
            </p:nvSpPr>
            <p:spPr>
              <a:xfrm>
                <a:off x="2050261" y="1451896"/>
                <a:ext cx="988998" cy="1552074"/>
              </a:xfrm>
              <a:custGeom>
                <a:avLst/>
                <a:gdLst/>
                <a:ahLst/>
                <a:cxnLst/>
                <a:rect l="0" t="0" r="0" b="0"/>
                <a:pathLst>
                  <a:path w="1247947" h="1958453" extrusionOk="0">
                    <a:moveTo>
                      <a:pt x="588532" y="1958453"/>
                    </a:moveTo>
                    <a:lnTo>
                      <a:pt x="0" y="1598612"/>
                    </a:lnTo>
                    <a:lnTo>
                      <a:pt x="1247947" y="0"/>
                    </a:lnTo>
                    <a:lnTo>
                      <a:pt x="588532" y="1958453"/>
                    </a:lnTo>
                    <a:close/>
                  </a:path>
                </a:pathLst>
              </a:custGeom>
              <a:gradFill>
                <a:gsLst>
                  <a:gs pos="0">
                    <a:srgbClr val="197B8C"/>
                  </a:gs>
                  <a:gs pos="50000">
                    <a:srgbClr val="22A8BF"/>
                  </a:gs>
                  <a:gs pos="100000">
                    <a:srgbClr val="2BD5F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Shape 296"/>
              <p:cNvSpPr txBox="1"/>
              <p:nvPr/>
            </p:nvSpPr>
            <p:spPr>
              <a:xfrm rot="-314756">
                <a:off x="2861738" y="5018436"/>
                <a:ext cx="1450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0" i="0" u="none" strike="noStrike" cap="none">
                    <a:solidFill>
                      <a:srgbClr val="FFFFFF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Sample Text</a:t>
                </a:r>
                <a:endParaRPr sz="1100" b="0" i="0" u="none" strike="noStrike" cap="none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sp>
            <p:nvSpPr>
              <p:cNvPr id="297" name="Shape 297"/>
              <p:cNvSpPr txBox="1"/>
              <p:nvPr/>
            </p:nvSpPr>
            <p:spPr>
              <a:xfrm rot="-667019">
                <a:off x="2664813" y="4089996"/>
                <a:ext cx="1450111" cy="3693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0" i="0" u="none" strike="noStrike" cap="none">
                    <a:solidFill>
                      <a:srgbClr val="FFFFFF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Sample Text</a:t>
                </a:r>
                <a:endParaRPr sz="1100" b="0" i="0" u="none" strike="noStrike" cap="none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sp>
            <p:nvSpPr>
              <p:cNvPr id="298" name="Shape 298"/>
              <p:cNvSpPr txBox="1"/>
              <p:nvPr/>
            </p:nvSpPr>
            <p:spPr>
              <a:xfrm rot="-314756">
                <a:off x="2524112" y="3189636"/>
                <a:ext cx="1450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0" i="0" u="none" strike="noStrike" cap="none">
                    <a:solidFill>
                      <a:srgbClr val="FFFFFF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Sample Text</a:t>
                </a:r>
                <a:endParaRPr sz="1100" b="0" i="0" u="none" strike="noStrike" cap="none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sp>
            <p:nvSpPr>
              <p:cNvPr id="299" name="Shape 299"/>
              <p:cNvSpPr txBox="1"/>
              <p:nvPr/>
            </p:nvSpPr>
            <p:spPr>
              <a:xfrm rot="-203867">
                <a:off x="2737706" y="2249326"/>
                <a:ext cx="966800" cy="646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0" i="0" u="none" strike="noStrike" cap="none">
                    <a:solidFill>
                      <a:srgbClr val="FFFFFF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Sample</a:t>
                </a:r>
                <a:endParaRPr sz="1100">
                  <a:latin typeface="Varela Round"/>
                  <a:ea typeface="Varela Round"/>
                  <a:cs typeface="Varela Round"/>
                  <a:sym typeface="Varela Round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0" i="0" u="none" strike="noStrike" cap="none">
                    <a:solidFill>
                      <a:srgbClr val="FFFFFF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Text</a:t>
                </a:r>
                <a:endParaRPr sz="1100" b="0" i="0" u="none" strike="noStrike" cap="none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05" name="Shape 305"/>
          <p:cNvGraphicFramePr/>
          <p:nvPr/>
        </p:nvGraphicFramePr>
        <p:xfrm>
          <a:off x="3024200" y="1678781"/>
          <a:ext cx="5167300" cy="2742300"/>
        </p:xfrm>
        <a:graphic>
          <a:graphicData uri="http://schemas.openxmlformats.org/drawingml/2006/table">
            <a:tbl>
              <a:tblPr>
                <a:noFill/>
                <a:tableStyleId>{79A154F5-1FBC-4C25-8E9C-3ABC513344B1}</a:tableStyleId>
              </a:tblPr>
              <a:tblGrid>
                <a:gridCol w="1291825"/>
                <a:gridCol w="1291825"/>
                <a:gridCol w="1291825"/>
                <a:gridCol w="1291825"/>
              </a:tblGrid>
              <a:tr h="6855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A</a:t>
                      </a:r>
                      <a:endParaRPr sz="1100" b="1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</a:t>
                      </a:r>
                      <a:endParaRPr sz="1100" b="1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</a:t>
                      </a:r>
                      <a:endParaRPr sz="1100" b="1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5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Yellow</a:t>
                      </a:r>
                      <a:endParaRPr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7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5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Blue</a:t>
                      </a:r>
                      <a:endParaRPr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15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Orange</a:t>
                      </a:r>
                      <a:endParaRPr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24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16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Shape 310" descr="mapa_linea_n-01.png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94125" y="677150"/>
            <a:ext cx="8555749" cy="43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>
            <a:spLocks noGrp="1"/>
          </p:cNvSpPr>
          <p:nvPr>
            <p:ph type="title" idx="4294967295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1666875" y="1118625"/>
            <a:ext cx="819300" cy="786300"/>
          </a:xfrm>
          <a:prstGeom prst="wedgeEllipseCallout">
            <a:avLst>
              <a:gd name="adj1" fmla="val 1153"/>
              <a:gd name="adj2" fmla="val 66969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OUR OFFICE</a:t>
            </a:r>
            <a:endParaRPr sz="800"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1009650" y="2019450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2714625" y="3629175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3771900" y="1857525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4448250" y="3924450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6629400" y="2343300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7581900" y="4086375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89,526,124</a:t>
            </a:r>
            <a:endParaRPr sz="9600" b="1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 idx="4294967295"/>
          </p:nvPr>
        </p:nvSpPr>
        <p:spPr>
          <a:xfrm>
            <a:off x="685800" y="4956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89,526,124$</a:t>
            </a:r>
            <a:endParaRPr sz="6000" b="1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0" name="Shape 330"/>
          <p:cNvSpPr txBox="1">
            <a:spLocks noGrp="1"/>
          </p:cNvSpPr>
          <p:nvPr>
            <p:ph type="subTitle" idx="4294967295"/>
          </p:nvPr>
        </p:nvSpPr>
        <p:spPr>
          <a:xfrm>
            <a:off x="685800" y="11065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31" name="Shape 331"/>
          <p:cNvSpPr txBox="1">
            <a:spLocks noGrp="1"/>
          </p:cNvSpPr>
          <p:nvPr>
            <p:ph type="ctrTitle" idx="4294967295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100%</a:t>
            </a:r>
            <a:endParaRPr sz="6000" b="1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2" name="Shape 332"/>
          <p:cNvSpPr txBox="1">
            <a:spLocks noGrp="1"/>
          </p:cNvSpPr>
          <p:nvPr>
            <p:ph type="subTitle" idx="4294967295"/>
          </p:nvPr>
        </p:nvSpPr>
        <p:spPr>
          <a:xfrm>
            <a:off x="685800" y="41926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33" name="Shape 333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185,244 users</a:t>
            </a:r>
            <a:endParaRPr sz="6000" b="1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4" name="Shape 334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Shape 339"/>
          <p:cNvCxnSpPr/>
          <p:nvPr/>
        </p:nvCxnSpPr>
        <p:spPr>
          <a:xfrm>
            <a:off x="-4800" y="2571750"/>
            <a:ext cx="9153600" cy="0"/>
          </a:xfrm>
          <a:prstGeom prst="straightConnector1">
            <a:avLst/>
          </a:prstGeom>
          <a:noFill/>
          <a:ln w="9525" cap="flat" cmpd="sng">
            <a:solidFill>
              <a:srgbClr val="617A86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340" name="Shape 340"/>
          <p:cNvSpPr txBox="1">
            <a:spLocks noGrp="1"/>
          </p:cNvSpPr>
          <p:nvPr>
            <p:ph type="title" idx="4294967295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1895325" y="2362050"/>
            <a:ext cx="419100" cy="419400"/>
          </a:xfrm>
          <a:prstGeom prst="donut">
            <a:avLst>
              <a:gd name="adj" fmla="val 241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2" name="Shape 342"/>
          <p:cNvCxnSpPr/>
          <p:nvPr/>
        </p:nvCxnSpPr>
        <p:spPr>
          <a:xfrm rot="10800000">
            <a:off x="2105025" y="1733550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343" name="Shape 343"/>
          <p:cNvSpPr/>
          <p:nvPr/>
        </p:nvSpPr>
        <p:spPr>
          <a:xfrm>
            <a:off x="4362450" y="2362050"/>
            <a:ext cx="419100" cy="419400"/>
          </a:xfrm>
          <a:prstGeom prst="donut">
            <a:avLst>
              <a:gd name="adj" fmla="val 24108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6829275" y="2362050"/>
            <a:ext cx="419100" cy="419400"/>
          </a:xfrm>
          <a:prstGeom prst="donut">
            <a:avLst>
              <a:gd name="adj" fmla="val 2410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5" name="Shape 345"/>
          <p:cNvCxnSpPr/>
          <p:nvPr/>
        </p:nvCxnSpPr>
        <p:spPr>
          <a:xfrm>
            <a:off x="4572000" y="2524125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7038975" y="1733550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347" name="Shape 347"/>
          <p:cNvSpPr txBox="1"/>
          <p:nvPr/>
        </p:nvSpPr>
        <p:spPr>
          <a:xfrm>
            <a:off x="1481175" y="13366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first</a:t>
            </a:r>
            <a:endParaRPr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3948150" y="3346450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second</a:t>
            </a:r>
            <a:endParaRPr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6415125" y="13366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last</a:t>
            </a:r>
            <a:endParaRPr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2935875" y="1587856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356" name="Shape 356"/>
          <p:cNvSpPr txBox="1">
            <a:spLocks noGrp="1"/>
          </p:cNvSpPr>
          <p:nvPr>
            <p:ph type="body" idx="2"/>
          </p:nvPr>
        </p:nvSpPr>
        <p:spPr>
          <a:xfrm>
            <a:off x="4862768" y="1587856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357" name="Shape 357"/>
          <p:cNvSpPr txBox="1">
            <a:spLocks noGrp="1"/>
          </p:cNvSpPr>
          <p:nvPr>
            <p:ph type="body" idx="3"/>
          </p:nvPr>
        </p:nvSpPr>
        <p:spPr>
          <a:xfrm>
            <a:off x="6789661" y="1587856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2935875" y="3206110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359" name="Shape 359"/>
          <p:cNvSpPr txBox="1">
            <a:spLocks noGrp="1"/>
          </p:cNvSpPr>
          <p:nvPr>
            <p:ph type="body" idx="2"/>
          </p:nvPr>
        </p:nvSpPr>
        <p:spPr>
          <a:xfrm>
            <a:off x="4862768" y="3206110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360" name="Shape 360"/>
          <p:cNvSpPr txBox="1">
            <a:spLocks noGrp="1"/>
          </p:cNvSpPr>
          <p:nvPr>
            <p:ph type="body" idx="3"/>
          </p:nvPr>
        </p:nvSpPr>
        <p:spPr>
          <a:xfrm>
            <a:off x="6789661" y="3206110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You can copy&amp;paste graphs from </a:t>
            </a:r>
            <a:r>
              <a:rPr lang="en" u="sng">
                <a:solidFill>
                  <a:srgbClr val="617A86"/>
                </a:solidFill>
                <a:hlinkClick r:id="rId3"/>
              </a:rPr>
              <a:t>Google Sheets</a:t>
            </a:r>
            <a:endParaRPr>
              <a:solidFill>
                <a:srgbClr val="617A86"/>
              </a:solidFill>
            </a:endParaRPr>
          </a:p>
        </p:txBody>
      </p:sp>
      <p:pic>
        <p:nvPicPr>
          <p:cNvPr id="366" name="Shape 3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5150" y="735125"/>
            <a:ext cx="3733751" cy="309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3710416" y="395275"/>
            <a:ext cx="1723167" cy="345753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1BECC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Shape 372"/>
          <p:cNvSpPr txBox="1">
            <a:spLocks noGrp="1"/>
          </p:cNvSpPr>
          <p:nvPr>
            <p:ph type="body" idx="4294967295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Android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373" name="Shape 373"/>
          <p:cNvSpPr/>
          <p:nvPr/>
        </p:nvSpPr>
        <p:spPr>
          <a:xfrm>
            <a:off x="3790577" y="685225"/>
            <a:ext cx="1568100" cy="278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99999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Alternate Process 128">
            <a:extLst>
              <a:ext uri="{FF2B5EF4-FFF2-40B4-BE49-F238E27FC236}">
                <a16:creationId xmlns:a16="http://schemas.microsoft.com/office/drawing/2014/main" xmlns="" id="{12B7A1DB-15B5-4F46-B7DB-ED348CA824F0}"/>
              </a:ext>
            </a:extLst>
          </p:cNvPr>
          <p:cNvSpPr/>
          <p:nvPr/>
        </p:nvSpPr>
        <p:spPr bwMode="auto">
          <a:xfrm>
            <a:off x="1331640" y="915566"/>
            <a:ext cx="6480720" cy="4155926"/>
          </a:xfrm>
          <a:custGeom>
            <a:avLst/>
            <a:gdLst>
              <a:gd name="connsiteX0" fmla="*/ 0 w 8208912"/>
              <a:gd name="connsiteY0" fmla="*/ 912939 h 5477632"/>
              <a:gd name="connsiteX1" fmla="*/ 912939 w 8208912"/>
              <a:gd name="connsiteY1" fmla="*/ 0 h 5477632"/>
              <a:gd name="connsiteX2" fmla="*/ 7295973 w 8208912"/>
              <a:gd name="connsiteY2" fmla="*/ 0 h 5477632"/>
              <a:gd name="connsiteX3" fmla="*/ 8208912 w 8208912"/>
              <a:gd name="connsiteY3" fmla="*/ 912939 h 5477632"/>
              <a:gd name="connsiteX4" fmla="*/ 8208912 w 8208912"/>
              <a:gd name="connsiteY4" fmla="*/ 4564693 h 5477632"/>
              <a:gd name="connsiteX5" fmla="*/ 7295973 w 8208912"/>
              <a:gd name="connsiteY5" fmla="*/ 5477632 h 5477632"/>
              <a:gd name="connsiteX6" fmla="*/ 912939 w 8208912"/>
              <a:gd name="connsiteY6" fmla="*/ 5477632 h 5477632"/>
              <a:gd name="connsiteX7" fmla="*/ 0 w 8208912"/>
              <a:gd name="connsiteY7" fmla="*/ 4564693 h 5477632"/>
              <a:gd name="connsiteX8" fmla="*/ 0 w 8208912"/>
              <a:gd name="connsiteY8" fmla="*/ 912939 h 5477632"/>
              <a:gd name="connsiteX0" fmla="*/ 0 w 8208912"/>
              <a:gd name="connsiteY0" fmla="*/ 912939 h 5477632"/>
              <a:gd name="connsiteX1" fmla="*/ 522414 w 8208912"/>
              <a:gd name="connsiteY1" fmla="*/ 9525 h 5477632"/>
              <a:gd name="connsiteX2" fmla="*/ 7295973 w 8208912"/>
              <a:gd name="connsiteY2" fmla="*/ 0 h 5477632"/>
              <a:gd name="connsiteX3" fmla="*/ 8208912 w 8208912"/>
              <a:gd name="connsiteY3" fmla="*/ 912939 h 5477632"/>
              <a:gd name="connsiteX4" fmla="*/ 8208912 w 8208912"/>
              <a:gd name="connsiteY4" fmla="*/ 4564693 h 5477632"/>
              <a:gd name="connsiteX5" fmla="*/ 7295973 w 8208912"/>
              <a:gd name="connsiteY5" fmla="*/ 5477632 h 5477632"/>
              <a:gd name="connsiteX6" fmla="*/ 912939 w 8208912"/>
              <a:gd name="connsiteY6" fmla="*/ 5477632 h 5477632"/>
              <a:gd name="connsiteX7" fmla="*/ 0 w 8208912"/>
              <a:gd name="connsiteY7" fmla="*/ 4564693 h 5477632"/>
              <a:gd name="connsiteX8" fmla="*/ 0 w 8208912"/>
              <a:gd name="connsiteY8" fmla="*/ 912939 h 5477632"/>
              <a:gd name="connsiteX0" fmla="*/ 0 w 8208912"/>
              <a:gd name="connsiteY0" fmla="*/ 912939 h 5477632"/>
              <a:gd name="connsiteX1" fmla="*/ 522414 w 8208912"/>
              <a:gd name="connsiteY1" fmla="*/ 9525 h 5477632"/>
              <a:gd name="connsiteX2" fmla="*/ 7572198 w 8208912"/>
              <a:gd name="connsiteY2" fmla="*/ 0 h 5477632"/>
              <a:gd name="connsiteX3" fmla="*/ 8208912 w 8208912"/>
              <a:gd name="connsiteY3" fmla="*/ 912939 h 5477632"/>
              <a:gd name="connsiteX4" fmla="*/ 8208912 w 8208912"/>
              <a:gd name="connsiteY4" fmla="*/ 4564693 h 5477632"/>
              <a:gd name="connsiteX5" fmla="*/ 7295973 w 8208912"/>
              <a:gd name="connsiteY5" fmla="*/ 5477632 h 5477632"/>
              <a:gd name="connsiteX6" fmla="*/ 912939 w 8208912"/>
              <a:gd name="connsiteY6" fmla="*/ 5477632 h 5477632"/>
              <a:gd name="connsiteX7" fmla="*/ 0 w 8208912"/>
              <a:gd name="connsiteY7" fmla="*/ 4564693 h 5477632"/>
              <a:gd name="connsiteX8" fmla="*/ 0 w 8208912"/>
              <a:gd name="connsiteY8" fmla="*/ 912939 h 5477632"/>
              <a:gd name="connsiteX0" fmla="*/ 0 w 8208912"/>
              <a:gd name="connsiteY0" fmla="*/ 912939 h 5477632"/>
              <a:gd name="connsiteX1" fmla="*/ 522414 w 8208912"/>
              <a:gd name="connsiteY1" fmla="*/ 9525 h 5477632"/>
              <a:gd name="connsiteX2" fmla="*/ 7572198 w 8208912"/>
              <a:gd name="connsiteY2" fmla="*/ 0 h 5477632"/>
              <a:gd name="connsiteX3" fmla="*/ 8208912 w 8208912"/>
              <a:gd name="connsiteY3" fmla="*/ 912939 h 5477632"/>
              <a:gd name="connsiteX4" fmla="*/ 8208912 w 8208912"/>
              <a:gd name="connsiteY4" fmla="*/ 4564693 h 5477632"/>
              <a:gd name="connsiteX5" fmla="*/ 7295973 w 8208912"/>
              <a:gd name="connsiteY5" fmla="*/ 5477632 h 5477632"/>
              <a:gd name="connsiteX6" fmla="*/ 608139 w 8208912"/>
              <a:gd name="connsiteY6" fmla="*/ 5468107 h 5477632"/>
              <a:gd name="connsiteX7" fmla="*/ 0 w 8208912"/>
              <a:gd name="connsiteY7" fmla="*/ 4564693 h 5477632"/>
              <a:gd name="connsiteX8" fmla="*/ 0 w 8208912"/>
              <a:gd name="connsiteY8" fmla="*/ 912939 h 5477632"/>
              <a:gd name="connsiteX0" fmla="*/ 0 w 8208912"/>
              <a:gd name="connsiteY0" fmla="*/ 912939 h 5487157"/>
              <a:gd name="connsiteX1" fmla="*/ 522414 w 8208912"/>
              <a:gd name="connsiteY1" fmla="*/ 9525 h 5487157"/>
              <a:gd name="connsiteX2" fmla="*/ 7572198 w 8208912"/>
              <a:gd name="connsiteY2" fmla="*/ 0 h 5487157"/>
              <a:gd name="connsiteX3" fmla="*/ 8208912 w 8208912"/>
              <a:gd name="connsiteY3" fmla="*/ 912939 h 5487157"/>
              <a:gd name="connsiteX4" fmla="*/ 8208912 w 8208912"/>
              <a:gd name="connsiteY4" fmla="*/ 4564693 h 5487157"/>
              <a:gd name="connsiteX5" fmla="*/ 7534098 w 8208912"/>
              <a:gd name="connsiteY5" fmla="*/ 5487157 h 5487157"/>
              <a:gd name="connsiteX6" fmla="*/ 608139 w 8208912"/>
              <a:gd name="connsiteY6" fmla="*/ 5468107 h 5487157"/>
              <a:gd name="connsiteX7" fmla="*/ 0 w 8208912"/>
              <a:gd name="connsiteY7" fmla="*/ 4564693 h 5487157"/>
              <a:gd name="connsiteX8" fmla="*/ 0 w 8208912"/>
              <a:gd name="connsiteY8" fmla="*/ 912939 h 5487157"/>
              <a:gd name="connsiteX0" fmla="*/ 0 w 8208912"/>
              <a:gd name="connsiteY0" fmla="*/ 912939 h 5487157"/>
              <a:gd name="connsiteX1" fmla="*/ 608139 w 8208912"/>
              <a:gd name="connsiteY1" fmla="*/ 9525 h 5487157"/>
              <a:gd name="connsiteX2" fmla="*/ 7572198 w 8208912"/>
              <a:gd name="connsiteY2" fmla="*/ 0 h 5487157"/>
              <a:gd name="connsiteX3" fmla="*/ 8208912 w 8208912"/>
              <a:gd name="connsiteY3" fmla="*/ 912939 h 5487157"/>
              <a:gd name="connsiteX4" fmla="*/ 8208912 w 8208912"/>
              <a:gd name="connsiteY4" fmla="*/ 4564693 h 5487157"/>
              <a:gd name="connsiteX5" fmla="*/ 7534098 w 8208912"/>
              <a:gd name="connsiteY5" fmla="*/ 5487157 h 5487157"/>
              <a:gd name="connsiteX6" fmla="*/ 608139 w 8208912"/>
              <a:gd name="connsiteY6" fmla="*/ 5468107 h 5487157"/>
              <a:gd name="connsiteX7" fmla="*/ 0 w 8208912"/>
              <a:gd name="connsiteY7" fmla="*/ 4564693 h 5487157"/>
              <a:gd name="connsiteX8" fmla="*/ 0 w 8208912"/>
              <a:gd name="connsiteY8" fmla="*/ 912939 h 5487157"/>
              <a:gd name="connsiteX0" fmla="*/ 0 w 8208912"/>
              <a:gd name="connsiteY0" fmla="*/ 912939 h 5487157"/>
              <a:gd name="connsiteX1" fmla="*/ 589089 w 8208912"/>
              <a:gd name="connsiteY1" fmla="*/ 19050 h 5487157"/>
              <a:gd name="connsiteX2" fmla="*/ 7572198 w 8208912"/>
              <a:gd name="connsiteY2" fmla="*/ 0 h 5487157"/>
              <a:gd name="connsiteX3" fmla="*/ 8208912 w 8208912"/>
              <a:gd name="connsiteY3" fmla="*/ 912939 h 5487157"/>
              <a:gd name="connsiteX4" fmla="*/ 8208912 w 8208912"/>
              <a:gd name="connsiteY4" fmla="*/ 4564693 h 5487157"/>
              <a:gd name="connsiteX5" fmla="*/ 7534098 w 8208912"/>
              <a:gd name="connsiteY5" fmla="*/ 5487157 h 5487157"/>
              <a:gd name="connsiteX6" fmla="*/ 608139 w 8208912"/>
              <a:gd name="connsiteY6" fmla="*/ 5468107 h 5487157"/>
              <a:gd name="connsiteX7" fmla="*/ 0 w 8208912"/>
              <a:gd name="connsiteY7" fmla="*/ 4564693 h 5487157"/>
              <a:gd name="connsiteX8" fmla="*/ 0 w 8208912"/>
              <a:gd name="connsiteY8" fmla="*/ 912939 h 548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08912" h="5487157">
                <a:moveTo>
                  <a:pt x="0" y="912939"/>
                </a:moveTo>
                <a:cubicBezTo>
                  <a:pt x="0" y="408737"/>
                  <a:pt x="84887" y="19050"/>
                  <a:pt x="589089" y="19050"/>
                </a:cubicBezTo>
                <a:lnTo>
                  <a:pt x="7572198" y="0"/>
                </a:lnTo>
                <a:cubicBezTo>
                  <a:pt x="8076400" y="0"/>
                  <a:pt x="8208912" y="408737"/>
                  <a:pt x="8208912" y="912939"/>
                </a:cubicBezTo>
                <a:lnTo>
                  <a:pt x="8208912" y="4564693"/>
                </a:lnTo>
                <a:cubicBezTo>
                  <a:pt x="8208912" y="5068895"/>
                  <a:pt x="8038300" y="5487157"/>
                  <a:pt x="7534098" y="5487157"/>
                </a:cubicBezTo>
                <a:lnTo>
                  <a:pt x="608139" y="5468107"/>
                </a:lnTo>
                <a:cubicBezTo>
                  <a:pt x="103937" y="5468107"/>
                  <a:pt x="0" y="5068895"/>
                  <a:pt x="0" y="4564693"/>
                </a:cubicBezTo>
                <a:lnTo>
                  <a:pt x="0" y="91293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4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7" name="Shape 197"/>
          <p:cNvSpPr txBox="1">
            <a:spLocks noGrp="1"/>
          </p:cNvSpPr>
          <p:nvPr>
            <p:ph type="ctrTitle" idx="4294967295"/>
          </p:nvPr>
        </p:nvSpPr>
        <p:spPr>
          <a:xfrm>
            <a:off x="683568" y="-244234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/>
              <a:t>Scope</a:t>
            </a:r>
            <a:endParaRPr sz="4800" b="1" dirty="0"/>
          </a:p>
        </p:txBody>
      </p:sp>
      <p:sp>
        <p:nvSpPr>
          <p:cNvPr id="7" name="Freeform: Shape 125">
            <a:extLst>
              <a:ext uri="{FF2B5EF4-FFF2-40B4-BE49-F238E27FC236}">
                <a16:creationId xmlns:a16="http://schemas.microsoft.com/office/drawing/2014/main" xmlns="" id="{2EBAFD0D-8C2C-421D-9EA4-3B675B9C0BD8}"/>
              </a:ext>
            </a:extLst>
          </p:cNvPr>
          <p:cNvSpPr/>
          <p:nvPr/>
        </p:nvSpPr>
        <p:spPr>
          <a:xfrm>
            <a:off x="1475656" y="987574"/>
            <a:ext cx="2636679" cy="1728192"/>
          </a:xfrm>
          <a:custGeom>
            <a:avLst/>
            <a:gdLst>
              <a:gd name="connsiteX0" fmla="*/ 0 w 2952328"/>
              <a:gd name="connsiteY0" fmla="*/ 236186 h 2361862"/>
              <a:gd name="connsiteX1" fmla="*/ 236186 w 2952328"/>
              <a:gd name="connsiteY1" fmla="*/ 0 h 2361862"/>
              <a:gd name="connsiteX2" fmla="*/ 2716142 w 2952328"/>
              <a:gd name="connsiteY2" fmla="*/ 0 h 2361862"/>
              <a:gd name="connsiteX3" fmla="*/ 2952328 w 2952328"/>
              <a:gd name="connsiteY3" fmla="*/ 236186 h 2361862"/>
              <a:gd name="connsiteX4" fmla="*/ 2952328 w 2952328"/>
              <a:gd name="connsiteY4" fmla="*/ 2125676 h 2361862"/>
              <a:gd name="connsiteX5" fmla="*/ 2716142 w 2952328"/>
              <a:gd name="connsiteY5" fmla="*/ 2361862 h 2361862"/>
              <a:gd name="connsiteX6" fmla="*/ 236186 w 2952328"/>
              <a:gd name="connsiteY6" fmla="*/ 2361862 h 2361862"/>
              <a:gd name="connsiteX7" fmla="*/ 0 w 2952328"/>
              <a:gd name="connsiteY7" fmla="*/ 2125676 h 2361862"/>
              <a:gd name="connsiteX8" fmla="*/ 0 w 2952328"/>
              <a:gd name="connsiteY8" fmla="*/ 236186 h 236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52328" h="2361862">
                <a:moveTo>
                  <a:pt x="0" y="236186"/>
                </a:moveTo>
                <a:cubicBezTo>
                  <a:pt x="0" y="105744"/>
                  <a:pt x="105744" y="0"/>
                  <a:pt x="236186" y="0"/>
                </a:cubicBezTo>
                <a:lnTo>
                  <a:pt x="2716142" y="0"/>
                </a:lnTo>
                <a:cubicBezTo>
                  <a:pt x="2846584" y="0"/>
                  <a:pt x="2952328" y="105744"/>
                  <a:pt x="2952328" y="236186"/>
                </a:cubicBezTo>
                <a:lnTo>
                  <a:pt x="2952328" y="2125676"/>
                </a:lnTo>
                <a:cubicBezTo>
                  <a:pt x="2952328" y="2256118"/>
                  <a:pt x="2846584" y="2361862"/>
                  <a:pt x="2716142" y="2361862"/>
                </a:cubicBezTo>
                <a:lnTo>
                  <a:pt x="236186" y="2361862"/>
                </a:lnTo>
                <a:cubicBezTo>
                  <a:pt x="105744" y="2361862"/>
                  <a:pt x="0" y="2256118"/>
                  <a:pt x="0" y="2125676"/>
                </a:cubicBezTo>
                <a:lnTo>
                  <a:pt x="0" y="23618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1759984" numCol="1" spcCol="1270" anchor="t" anchorCtr="0">
            <a:noAutofit/>
          </a:bodyPr>
          <a:lstStyle/>
          <a:p>
            <a:pPr marL="0" lvl="0" indent="0" algn="ctr" defTabSz="12446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th-TH" sz="2800" kern="12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ระบบจัดการข้อมูล</a:t>
            </a:r>
            <a:endParaRPr lang="en-US" sz="2800" kern="12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Freeform: Shape 129">
            <a:extLst>
              <a:ext uri="{FF2B5EF4-FFF2-40B4-BE49-F238E27FC236}">
                <a16:creationId xmlns:a16="http://schemas.microsoft.com/office/drawing/2014/main" xmlns="" id="{B4E16E68-80C7-4AA8-A424-3D9F3CCCE6EC}"/>
              </a:ext>
            </a:extLst>
          </p:cNvPr>
          <p:cNvSpPr/>
          <p:nvPr/>
        </p:nvSpPr>
        <p:spPr>
          <a:xfrm>
            <a:off x="4427985" y="987574"/>
            <a:ext cx="3240359" cy="3960439"/>
          </a:xfrm>
          <a:custGeom>
            <a:avLst/>
            <a:gdLst>
              <a:gd name="connsiteX0" fmla="*/ 0 w 2952328"/>
              <a:gd name="connsiteY0" fmla="*/ 236186 h 2361862"/>
              <a:gd name="connsiteX1" fmla="*/ 236186 w 2952328"/>
              <a:gd name="connsiteY1" fmla="*/ 0 h 2361862"/>
              <a:gd name="connsiteX2" fmla="*/ 2716142 w 2952328"/>
              <a:gd name="connsiteY2" fmla="*/ 0 h 2361862"/>
              <a:gd name="connsiteX3" fmla="*/ 2952328 w 2952328"/>
              <a:gd name="connsiteY3" fmla="*/ 236186 h 2361862"/>
              <a:gd name="connsiteX4" fmla="*/ 2952328 w 2952328"/>
              <a:gd name="connsiteY4" fmla="*/ 2125676 h 2361862"/>
              <a:gd name="connsiteX5" fmla="*/ 2716142 w 2952328"/>
              <a:gd name="connsiteY5" fmla="*/ 2361862 h 2361862"/>
              <a:gd name="connsiteX6" fmla="*/ 236186 w 2952328"/>
              <a:gd name="connsiteY6" fmla="*/ 2361862 h 2361862"/>
              <a:gd name="connsiteX7" fmla="*/ 0 w 2952328"/>
              <a:gd name="connsiteY7" fmla="*/ 2125676 h 2361862"/>
              <a:gd name="connsiteX8" fmla="*/ 0 w 2952328"/>
              <a:gd name="connsiteY8" fmla="*/ 236186 h 236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52328" h="2361862">
                <a:moveTo>
                  <a:pt x="0" y="236186"/>
                </a:moveTo>
                <a:cubicBezTo>
                  <a:pt x="0" y="105744"/>
                  <a:pt x="105744" y="0"/>
                  <a:pt x="236186" y="0"/>
                </a:cubicBezTo>
                <a:lnTo>
                  <a:pt x="2716142" y="0"/>
                </a:lnTo>
                <a:cubicBezTo>
                  <a:pt x="2846584" y="0"/>
                  <a:pt x="2952328" y="105744"/>
                  <a:pt x="2952328" y="236186"/>
                </a:cubicBezTo>
                <a:lnTo>
                  <a:pt x="2952328" y="2125676"/>
                </a:lnTo>
                <a:cubicBezTo>
                  <a:pt x="2952328" y="2256118"/>
                  <a:pt x="2846584" y="2361862"/>
                  <a:pt x="2716142" y="2361862"/>
                </a:cubicBezTo>
                <a:lnTo>
                  <a:pt x="236186" y="2361862"/>
                </a:lnTo>
                <a:cubicBezTo>
                  <a:pt x="105744" y="2361862"/>
                  <a:pt x="0" y="2256118"/>
                  <a:pt x="0" y="2125676"/>
                </a:cubicBezTo>
                <a:lnTo>
                  <a:pt x="0" y="23618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1759984" numCol="1" spcCol="1270" anchor="t" anchorCtr="0">
            <a:noAutofit/>
          </a:bodyPr>
          <a:lstStyle/>
          <a:p>
            <a:pPr marL="0" lvl="0" indent="0" algn="ctr" defTabSz="12446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th-TH" sz="28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ระบบจัดการสิทธิ์เข้าใช้งาน</a:t>
            </a:r>
            <a:endParaRPr lang="en-US" sz="2800" kern="12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Freeform: Shape 134">
            <a:extLst>
              <a:ext uri="{FF2B5EF4-FFF2-40B4-BE49-F238E27FC236}">
                <a16:creationId xmlns:a16="http://schemas.microsoft.com/office/drawing/2014/main" xmlns="" id="{B1B84D97-A97C-469B-88FF-E81F71969A06}"/>
              </a:ext>
            </a:extLst>
          </p:cNvPr>
          <p:cNvSpPr/>
          <p:nvPr/>
        </p:nvSpPr>
        <p:spPr>
          <a:xfrm>
            <a:off x="1482559" y="2859782"/>
            <a:ext cx="2632717" cy="2088232"/>
          </a:xfrm>
          <a:custGeom>
            <a:avLst/>
            <a:gdLst>
              <a:gd name="connsiteX0" fmla="*/ 0 w 2952328"/>
              <a:gd name="connsiteY0" fmla="*/ 236186 h 2361862"/>
              <a:gd name="connsiteX1" fmla="*/ 236186 w 2952328"/>
              <a:gd name="connsiteY1" fmla="*/ 0 h 2361862"/>
              <a:gd name="connsiteX2" fmla="*/ 2716142 w 2952328"/>
              <a:gd name="connsiteY2" fmla="*/ 0 h 2361862"/>
              <a:gd name="connsiteX3" fmla="*/ 2952328 w 2952328"/>
              <a:gd name="connsiteY3" fmla="*/ 236186 h 2361862"/>
              <a:gd name="connsiteX4" fmla="*/ 2952328 w 2952328"/>
              <a:gd name="connsiteY4" fmla="*/ 2125676 h 2361862"/>
              <a:gd name="connsiteX5" fmla="*/ 2716142 w 2952328"/>
              <a:gd name="connsiteY5" fmla="*/ 2361862 h 2361862"/>
              <a:gd name="connsiteX6" fmla="*/ 236186 w 2952328"/>
              <a:gd name="connsiteY6" fmla="*/ 2361862 h 2361862"/>
              <a:gd name="connsiteX7" fmla="*/ 0 w 2952328"/>
              <a:gd name="connsiteY7" fmla="*/ 2125676 h 2361862"/>
              <a:gd name="connsiteX8" fmla="*/ 0 w 2952328"/>
              <a:gd name="connsiteY8" fmla="*/ 236186 h 236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52328" h="2361862">
                <a:moveTo>
                  <a:pt x="0" y="236186"/>
                </a:moveTo>
                <a:cubicBezTo>
                  <a:pt x="0" y="105744"/>
                  <a:pt x="105744" y="0"/>
                  <a:pt x="236186" y="0"/>
                </a:cubicBezTo>
                <a:lnTo>
                  <a:pt x="2716142" y="0"/>
                </a:lnTo>
                <a:cubicBezTo>
                  <a:pt x="2846584" y="0"/>
                  <a:pt x="2952328" y="105744"/>
                  <a:pt x="2952328" y="236186"/>
                </a:cubicBezTo>
                <a:lnTo>
                  <a:pt x="2952328" y="2125676"/>
                </a:lnTo>
                <a:cubicBezTo>
                  <a:pt x="2952328" y="2256118"/>
                  <a:pt x="2846584" y="2361862"/>
                  <a:pt x="2716142" y="2361862"/>
                </a:cubicBezTo>
                <a:lnTo>
                  <a:pt x="236186" y="2361862"/>
                </a:lnTo>
                <a:cubicBezTo>
                  <a:pt x="105744" y="2361862"/>
                  <a:pt x="0" y="2256118"/>
                  <a:pt x="0" y="2125676"/>
                </a:cubicBezTo>
                <a:lnTo>
                  <a:pt x="0" y="23618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1759984" numCol="1" spcCol="1270" anchor="t" anchorCtr="0">
            <a:noAutofit/>
          </a:bodyPr>
          <a:lstStyle/>
          <a:p>
            <a:pPr marL="0" lvl="0" indent="0" algn="ctr" defTabSz="12446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th-TH" sz="28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ระบบฐานข้อมูล</a:t>
            </a:r>
            <a:endParaRPr lang="en-US" sz="2800" kern="12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Freeform: Shape 126">
            <a:extLst>
              <a:ext uri="{FF2B5EF4-FFF2-40B4-BE49-F238E27FC236}">
                <a16:creationId xmlns:a16="http://schemas.microsoft.com/office/drawing/2014/main" xmlns="" id="{1FB9D9AF-B81E-41A6-B403-E4C8338F480B}"/>
              </a:ext>
            </a:extLst>
          </p:cNvPr>
          <p:cNvSpPr/>
          <p:nvPr/>
        </p:nvSpPr>
        <p:spPr>
          <a:xfrm>
            <a:off x="1547664" y="1408561"/>
            <a:ext cx="2502509" cy="1216692"/>
          </a:xfrm>
          <a:custGeom>
            <a:avLst/>
            <a:gdLst>
              <a:gd name="connsiteX0" fmla="*/ 0 w 2361862"/>
              <a:gd name="connsiteY0" fmla="*/ 153352 h 1533522"/>
              <a:gd name="connsiteX1" fmla="*/ 153352 w 2361862"/>
              <a:gd name="connsiteY1" fmla="*/ 0 h 1533522"/>
              <a:gd name="connsiteX2" fmla="*/ 2208510 w 2361862"/>
              <a:gd name="connsiteY2" fmla="*/ 0 h 1533522"/>
              <a:gd name="connsiteX3" fmla="*/ 2361862 w 2361862"/>
              <a:gd name="connsiteY3" fmla="*/ 153352 h 1533522"/>
              <a:gd name="connsiteX4" fmla="*/ 2361862 w 2361862"/>
              <a:gd name="connsiteY4" fmla="*/ 1380170 h 1533522"/>
              <a:gd name="connsiteX5" fmla="*/ 2208510 w 2361862"/>
              <a:gd name="connsiteY5" fmla="*/ 1533522 h 1533522"/>
              <a:gd name="connsiteX6" fmla="*/ 153352 w 2361862"/>
              <a:gd name="connsiteY6" fmla="*/ 1533522 h 1533522"/>
              <a:gd name="connsiteX7" fmla="*/ 0 w 2361862"/>
              <a:gd name="connsiteY7" fmla="*/ 1380170 h 1533522"/>
              <a:gd name="connsiteX8" fmla="*/ 0 w 2361862"/>
              <a:gd name="connsiteY8" fmla="*/ 153352 h 153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1862" h="1533522">
                <a:moveTo>
                  <a:pt x="0" y="153352"/>
                </a:moveTo>
                <a:cubicBezTo>
                  <a:pt x="0" y="68658"/>
                  <a:pt x="68658" y="0"/>
                  <a:pt x="153352" y="0"/>
                </a:cubicBezTo>
                <a:lnTo>
                  <a:pt x="2208510" y="0"/>
                </a:lnTo>
                <a:cubicBezTo>
                  <a:pt x="2293204" y="0"/>
                  <a:pt x="2361862" y="68658"/>
                  <a:pt x="2361862" y="153352"/>
                </a:cubicBezTo>
                <a:lnTo>
                  <a:pt x="2361862" y="1380170"/>
                </a:lnTo>
                <a:cubicBezTo>
                  <a:pt x="2361862" y="1464864"/>
                  <a:pt x="2293204" y="1533522"/>
                  <a:pt x="2208510" y="1533522"/>
                </a:cubicBezTo>
                <a:lnTo>
                  <a:pt x="153352" y="1533522"/>
                </a:lnTo>
                <a:cubicBezTo>
                  <a:pt x="68658" y="1533522"/>
                  <a:pt x="0" y="1464864"/>
                  <a:pt x="0" y="1380170"/>
                </a:cubicBezTo>
                <a:lnTo>
                  <a:pt x="0" y="153352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635" tIns="79205" rIns="90635" bIns="79205" numCol="1" spcCol="1270" anchor="t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th-TH" sz="1800" b="1" kern="1200" dirty="0">
                <a:solidFill>
                  <a:schemeClr val="tx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สามารถเพิ่ม ลบ และแก้ไข</a:t>
            </a:r>
            <a:endParaRPr lang="en-US" sz="1800" b="1" kern="1200" dirty="0">
              <a:solidFill>
                <a:schemeClr val="tx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14300" lvl="1" indent="-114300" algn="l" defTabSz="622300">
              <a:lnSpc>
                <a:spcPct val="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th-TH" kern="1200" dirty="0">
                <a:solidFill>
                  <a:schemeClr val="tx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ข้อมูลผู้ใช้งาน</a:t>
            </a:r>
            <a:endParaRPr lang="en-US" kern="1200" dirty="0">
              <a:solidFill>
                <a:schemeClr val="tx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th-TH" kern="1200" dirty="0">
                <a:solidFill>
                  <a:schemeClr val="tx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ข้อมูลภาพยนต์</a:t>
            </a:r>
            <a:endParaRPr lang="en-US" kern="1200" dirty="0">
              <a:solidFill>
                <a:schemeClr val="tx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th-TH" kern="1200" dirty="0">
                <a:solidFill>
                  <a:schemeClr val="tx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ข้อมูลหมวดหมู่ภาพยนต์</a:t>
            </a:r>
            <a:endParaRPr lang="en-US" kern="1200" dirty="0">
              <a:solidFill>
                <a:schemeClr val="tx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th-TH" kern="1200" dirty="0">
                <a:solidFill>
                  <a:schemeClr val="tx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ข้อมูลประวัติการให้คะแนน</a:t>
            </a:r>
            <a:endParaRPr lang="en-US" kern="1200" dirty="0">
              <a:solidFill>
                <a:schemeClr val="tx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Freeform: Shape 132">
            <a:extLst>
              <a:ext uri="{FF2B5EF4-FFF2-40B4-BE49-F238E27FC236}">
                <a16:creationId xmlns:a16="http://schemas.microsoft.com/office/drawing/2014/main" xmlns="" id="{68F99B69-23B1-40E8-A6D6-14851D451E6F}"/>
              </a:ext>
            </a:extLst>
          </p:cNvPr>
          <p:cNvSpPr/>
          <p:nvPr/>
        </p:nvSpPr>
        <p:spPr>
          <a:xfrm>
            <a:off x="4499992" y="1491630"/>
            <a:ext cx="3096344" cy="1512168"/>
          </a:xfrm>
          <a:custGeom>
            <a:avLst/>
            <a:gdLst>
              <a:gd name="connsiteX0" fmla="*/ 0 w 2361862"/>
              <a:gd name="connsiteY0" fmla="*/ 153352 h 1533522"/>
              <a:gd name="connsiteX1" fmla="*/ 153352 w 2361862"/>
              <a:gd name="connsiteY1" fmla="*/ 0 h 1533522"/>
              <a:gd name="connsiteX2" fmla="*/ 2208510 w 2361862"/>
              <a:gd name="connsiteY2" fmla="*/ 0 h 1533522"/>
              <a:gd name="connsiteX3" fmla="*/ 2361862 w 2361862"/>
              <a:gd name="connsiteY3" fmla="*/ 153352 h 1533522"/>
              <a:gd name="connsiteX4" fmla="*/ 2361862 w 2361862"/>
              <a:gd name="connsiteY4" fmla="*/ 1380170 h 1533522"/>
              <a:gd name="connsiteX5" fmla="*/ 2208510 w 2361862"/>
              <a:gd name="connsiteY5" fmla="*/ 1533522 h 1533522"/>
              <a:gd name="connsiteX6" fmla="*/ 153352 w 2361862"/>
              <a:gd name="connsiteY6" fmla="*/ 1533522 h 1533522"/>
              <a:gd name="connsiteX7" fmla="*/ 0 w 2361862"/>
              <a:gd name="connsiteY7" fmla="*/ 1380170 h 1533522"/>
              <a:gd name="connsiteX8" fmla="*/ 0 w 2361862"/>
              <a:gd name="connsiteY8" fmla="*/ 153352 h 153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1862" h="1533522">
                <a:moveTo>
                  <a:pt x="0" y="153352"/>
                </a:moveTo>
                <a:cubicBezTo>
                  <a:pt x="0" y="68658"/>
                  <a:pt x="68658" y="0"/>
                  <a:pt x="153352" y="0"/>
                </a:cubicBezTo>
                <a:lnTo>
                  <a:pt x="2208510" y="0"/>
                </a:lnTo>
                <a:cubicBezTo>
                  <a:pt x="2293204" y="0"/>
                  <a:pt x="2361862" y="68658"/>
                  <a:pt x="2361862" y="153352"/>
                </a:cubicBezTo>
                <a:lnTo>
                  <a:pt x="2361862" y="1380170"/>
                </a:lnTo>
                <a:cubicBezTo>
                  <a:pt x="2361862" y="1464864"/>
                  <a:pt x="2293204" y="1533522"/>
                  <a:pt x="2208510" y="1533522"/>
                </a:cubicBezTo>
                <a:lnTo>
                  <a:pt x="153352" y="1533522"/>
                </a:lnTo>
                <a:cubicBezTo>
                  <a:pt x="68658" y="1533522"/>
                  <a:pt x="0" y="1464864"/>
                  <a:pt x="0" y="1380170"/>
                </a:cubicBezTo>
                <a:lnTo>
                  <a:pt x="0" y="153352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635" tIns="79205" rIns="90635" bIns="79205" numCol="1" spcCol="1270" anchor="t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th-TH" sz="1800" b="1" dirty="0">
                <a:solidFill>
                  <a:schemeClr val="tx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ผู้ดูแลระบบ</a:t>
            </a:r>
            <a:r>
              <a:rPr lang="en-US" sz="1800" b="1" dirty="0">
                <a:solidFill>
                  <a:schemeClr val="tx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(Admin)</a:t>
            </a:r>
          </a:p>
          <a:p>
            <a:pPr marL="114300" lvl="1" indent="-114300" defTabSz="622300">
              <a:lnSpc>
                <a:spcPct val="50000"/>
              </a:lnSpc>
              <a:spcAft>
                <a:spcPct val="15000"/>
              </a:spcAft>
              <a:buChar char="•"/>
            </a:pPr>
            <a:r>
              <a:rPr lang="th-TH" dirty="0">
                <a:solidFill>
                  <a:schemeClr val="tx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สามารถเพิ่ม ลบ หรือแก้ไขข้อมูลผู้ใช้งาน</a:t>
            </a:r>
          </a:p>
          <a:p>
            <a:pPr marL="114300" lvl="1" indent="-114300" defTabSz="622300">
              <a:lnSpc>
                <a:spcPct val="90000"/>
              </a:lnSpc>
              <a:spcAft>
                <a:spcPct val="15000"/>
              </a:spcAft>
              <a:buChar char="•"/>
            </a:pPr>
            <a:r>
              <a:rPr lang="th-TH" dirty="0">
                <a:solidFill>
                  <a:schemeClr val="tx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สามารถเพิ่ม ลบ หรือแก้ไขข้อมูลภาพยนต์</a:t>
            </a:r>
          </a:p>
          <a:p>
            <a:pPr marL="114300" lvl="1" indent="-114300" defTabSz="622300">
              <a:lnSpc>
                <a:spcPct val="90000"/>
              </a:lnSpc>
              <a:spcAft>
                <a:spcPct val="15000"/>
              </a:spcAft>
              <a:buChar char="•"/>
            </a:pPr>
            <a:r>
              <a:rPr lang="th-TH" dirty="0">
                <a:solidFill>
                  <a:schemeClr val="tx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สามารถเพิ่ม ลบ หรือแก้ไขข้อมูลหมวดหมู่ของภาพยนต์</a:t>
            </a:r>
          </a:p>
          <a:p>
            <a:pPr marL="114300" lvl="1" indent="-114300" defTabSz="622300">
              <a:lnSpc>
                <a:spcPct val="90000"/>
              </a:lnSpc>
              <a:spcAft>
                <a:spcPct val="15000"/>
              </a:spcAft>
              <a:buChar char="•"/>
            </a:pPr>
            <a:r>
              <a:rPr lang="th-TH" dirty="0">
                <a:solidFill>
                  <a:schemeClr val="tx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สามารถเรียกดูข้อมูลภาพยนต์ที่กำลังได้รับความนิยม</a:t>
            </a:r>
          </a:p>
          <a:p>
            <a:pPr marL="114300" lvl="1" indent="-114300" defTabSz="622300">
              <a:lnSpc>
                <a:spcPct val="90000"/>
              </a:lnSpc>
              <a:spcAft>
                <a:spcPct val="15000"/>
              </a:spcAft>
              <a:buChar char="•"/>
            </a:pPr>
            <a:r>
              <a:rPr lang="th-TH" dirty="0">
                <a:solidFill>
                  <a:schemeClr val="tx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สามารถเรียกดูประวัติการให้คะแนนของผู้ใช้งาน</a:t>
            </a:r>
            <a:endParaRPr lang="en-US" dirty="0">
              <a:solidFill>
                <a:schemeClr val="tx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Freeform: Shape 133">
            <a:extLst>
              <a:ext uri="{FF2B5EF4-FFF2-40B4-BE49-F238E27FC236}">
                <a16:creationId xmlns:a16="http://schemas.microsoft.com/office/drawing/2014/main" xmlns="" id="{1B82DE34-F3FF-44FA-8957-A1F2C40E028B}"/>
              </a:ext>
            </a:extLst>
          </p:cNvPr>
          <p:cNvSpPr/>
          <p:nvPr/>
        </p:nvSpPr>
        <p:spPr>
          <a:xfrm>
            <a:off x="4499992" y="3075806"/>
            <a:ext cx="3096344" cy="1800200"/>
          </a:xfrm>
          <a:custGeom>
            <a:avLst/>
            <a:gdLst>
              <a:gd name="connsiteX0" fmla="*/ 0 w 2361862"/>
              <a:gd name="connsiteY0" fmla="*/ 153352 h 1533522"/>
              <a:gd name="connsiteX1" fmla="*/ 153352 w 2361862"/>
              <a:gd name="connsiteY1" fmla="*/ 0 h 1533522"/>
              <a:gd name="connsiteX2" fmla="*/ 2208510 w 2361862"/>
              <a:gd name="connsiteY2" fmla="*/ 0 h 1533522"/>
              <a:gd name="connsiteX3" fmla="*/ 2361862 w 2361862"/>
              <a:gd name="connsiteY3" fmla="*/ 153352 h 1533522"/>
              <a:gd name="connsiteX4" fmla="*/ 2361862 w 2361862"/>
              <a:gd name="connsiteY4" fmla="*/ 1380170 h 1533522"/>
              <a:gd name="connsiteX5" fmla="*/ 2208510 w 2361862"/>
              <a:gd name="connsiteY5" fmla="*/ 1533522 h 1533522"/>
              <a:gd name="connsiteX6" fmla="*/ 153352 w 2361862"/>
              <a:gd name="connsiteY6" fmla="*/ 1533522 h 1533522"/>
              <a:gd name="connsiteX7" fmla="*/ 0 w 2361862"/>
              <a:gd name="connsiteY7" fmla="*/ 1380170 h 1533522"/>
              <a:gd name="connsiteX8" fmla="*/ 0 w 2361862"/>
              <a:gd name="connsiteY8" fmla="*/ 153352 h 153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1862" h="1533522">
                <a:moveTo>
                  <a:pt x="0" y="153352"/>
                </a:moveTo>
                <a:cubicBezTo>
                  <a:pt x="0" y="68658"/>
                  <a:pt x="68658" y="0"/>
                  <a:pt x="153352" y="0"/>
                </a:cubicBezTo>
                <a:lnTo>
                  <a:pt x="2208510" y="0"/>
                </a:lnTo>
                <a:cubicBezTo>
                  <a:pt x="2293204" y="0"/>
                  <a:pt x="2361862" y="68658"/>
                  <a:pt x="2361862" y="153352"/>
                </a:cubicBezTo>
                <a:lnTo>
                  <a:pt x="2361862" y="1380170"/>
                </a:lnTo>
                <a:cubicBezTo>
                  <a:pt x="2361862" y="1464864"/>
                  <a:pt x="2293204" y="1533522"/>
                  <a:pt x="2208510" y="1533522"/>
                </a:cubicBezTo>
                <a:lnTo>
                  <a:pt x="153352" y="1533522"/>
                </a:lnTo>
                <a:cubicBezTo>
                  <a:pt x="68658" y="1533522"/>
                  <a:pt x="0" y="1464864"/>
                  <a:pt x="0" y="1380170"/>
                </a:cubicBezTo>
                <a:lnTo>
                  <a:pt x="0" y="153352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635" tIns="79205" rIns="90635" bIns="79205" numCol="1" spcCol="1270" anchor="t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th-TH" sz="1800" b="1" dirty="0">
                <a:solidFill>
                  <a:schemeClr val="tx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ผู้ใช้งาน</a:t>
            </a:r>
            <a:r>
              <a:rPr lang="en-US" sz="1800" b="1" dirty="0">
                <a:solidFill>
                  <a:schemeClr val="tx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(User)</a:t>
            </a:r>
          </a:p>
          <a:p>
            <a:pPr marL="114300" lvl="1" indent="-114300" defTabSz="622300">
              <a:lnSpc>
                <a:spcPct val="90000"/>
              </a:lnSpc>
              <a:spcAft>
                <a:spcPct val="15000"/>
              </a:spcAft>
              <a:buChar char="•"/>
            </a:pPr>
            <a:r>
              <a:rPr lang="th-TH" dirty="0">
                <a:solidFill>
                  <a:schemeClr val="tx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สามารถเห็นข้อมูลภาพยนต์ที่มีการแนะนำจากระบบ</a:t>
            </a:r>
          </a:p>
          <a:p>
            <a:pPr marL="114300" lvl="1" indent="-114300" defTabSz="622300">
              <a:lnSpc>
                <a:spcPct val="90000"/>
              </a:lnSpc>
              <a:spcAft>
                <a:spcPct val="15000"/>
              </a:spcAft>
              <a:buChar char="•"/>
            </a:pPr>
            <a:r>
              <a:rPr lang="th-TH" dirty="0">
                <a:solidFill>
                  <a:schemeClr val="tx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สามารถให้คะแนนความพึงพอใจที่มีต่อภาพยนต์</a:t>
            </a:r>
          </a:p>
          <a:p>
            <a:pPr marL="114300" lvl="1" indent="-114300" defTabSz="622300">
              <a:lnSpc>
                <a:spcPct val="90000"/>
              </a:lnSpc>
              <a:spcAft>
                <a:spcPct val="15000"/>
              </a:spcAft>
              <a:buChar char="•"/>
            </a:pPr>
            <a:r>
              <a:rPr lang="th-TH" dirty="0">
                <a:solidFill>
                  <a:schemeClr val="tx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สามารถเลือกดูข้อมูลภาพยนต์</a:t>
            </a:r>
          </a:p>
          <a:p>
            <a:pPr marL="114300" lvl="1" indent="-114300" defTabSz="622300">
              <a:lnSpc>
                <a:spcPct val="90000"/>
              </a:lnSpc>
              <a:spcAft>
                <a:spcPct val="15000"/>
              </a:spcAft>
              <a:buChar char="•"/>
            </a:pPr>
            <a:r>
              <a:rPr lang="th-TH" dirty="0">
                <a:solidFill>
                  <a:schemeClr val="tx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สามารถแสดงความคิดเห็นต่อภาพยนต์</a:t>
            </a:r>
          </a:p>
          <a:p>
            <a:pPr marL="114300" lvl="1" indent="-114300" defTabSz="622300">
              <a:lnSpc>
                <a:spcPct val="90000"/>
              </a:lnSpc>
              <a:spcAft>
                <a:spcPct val="15000"/>
              </a:spcAft>
              <a:buChar char="•"/>
            </a:pPr>
            <a:r>
              <a:rPr lang="th-TH" dirty="0">
                <a:solidFill>
                  <a:schemeClr val="tx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สามารถค้นหาข้อมูลภาพยนต์ที่สนใจ</a:t>
            </a:r>
          </a:p>
          <a:p>
            <a:pPr marL="114300" lvl="1" indent="-114300" defTabSz="622300">
              <a:lnSpc>
                <a:spcPct val="90000"/>
              </a:lnSpc>
              <a:spcAft>
                <a:spcPct val="15000"/>
              </a:spcAft>
              <a:buChar char="•"/>
            </a:pPr>
            <a:r>
              <a:rPr lang="th-TH" dirty="0">
                <a:solidFill>
                  <a:schemeClr val="tx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สามารถเลือกหมวดหมู่ภาพยนต์ที่สนใจ</a:t>
            </a:r>
            <a:endParaRPr lang="en-US" dirty="0">
              <a:solidFill>
                <a:schemeClr val="tx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Freeform: Shape 135">
            <a:extLst>
              <a:ext uri="{FF2B5EF4-FFF2-40B4-BE49-F238E27FC236}">
                <a16:creationId xmlns:a16="http://schemas.microsoft.com/office/drawing/2014/main" xmlns="" id="{E087DFE5-1D0E-453F-8C05-9AC3419B8B4C}"/>
              </a:ext>
            </a:extLst>
          </p:cNvPr>
          <p:cNvSpPr/>
          <p:nvPr/>
        </p:nvSpPr>
        <p:spPr>
          <a:xfrm>
            <a:off x="1547664" y="3343905"/>
            <a:ext cx="2502510" cy="1532101"/>
          </a:xfrm>
          <a:custGeom>
            <a:avLst/>
            <a:gdLst>
              <a:gd name="connsiteX0" fmla="*/ 0 w 2361862"/>
              <a:gd name="connsiteY0" fmla="*/ 153352 h 1533522"/>
              <a:gd name="connsiteX1" fmla="*/ 153352 w 2361862"/>
              <a:gd name="connsiteY1" fmla="*/ 0 h 1533522"/>
              <a:gd name="connsiteX2" fmla="*/ 2208510 w 2361862"/>
              <a:gd name="connsiteY2" fmla="*/ 0 h 1533522"/>
              <a:gd name="connsiteX3" fmla="*/ 2361862 w 2361862"/>
              <a:gd name="connsiteY3" fmla="*/ 153352 h 1533522"/>
              <a:gd name="connsiteX4" fmla="*/ 2361862 w 2361862"/>
              <a:gd name="connsiteY4" fmla="*/ 1380170 h 1533522"/>
              <a:gd name="connsiteX5" fmla="*/ 2208510 w 2361862"/>
              <a:gd name="connsiteY5" fmla="*/ 1533522 h 1533522"/>
              <a:gd name="connsiteX6" fmla="*/ 153352 w 2361862"/>
              <a:gd name="connsiteY6" fmla="*/ 1533522 h 1533522"/>
              <a:gd name="connsiteX7" fmla="*/ 0 w 2361862"/>
              <a:gd name="connsiteY7" fmla="*/ 1380170 h 1533522"/>
              <a:gd name="connsiteX8" fmla="*/ 0 w 2361862"/>
              <a:gd name="connsiteY8" fmla="*/ 153352 h 153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1862" h="1533522">
                <a:moveTo>
                  <a:pt x="0" y="153352"/>
                </a:moveTo>
                <a:cubicBezTo>
                  <a:pt x="0" y="68658"/>
                  <a:pt x="68658" y="0"/>
                  <a:pt x="153352" y="0"/>
                </a:cubicBezTo>
                <a:lnTo>
                  <a:pt x="2208510" y="0"/>
                </a:lnTo>
                <a:cubicBezTo>
                  <a:pt x="2293204" y="0"/>
                  <a:pt x="2361862" y="68658"/>
                  <a:pt x="2361862" y="153352"/>
                </a:cubicBezTo>
                <a:lnTo>
                  <a:pt x="2361862" y="1380170"/>
                </a:lnTo>
                <a:cubicBezTo>
                  <a:pt x="2361862" y="1464864"/>
                  <a:pt x="2293204" y="1533522"/>
                  <a:pt x="2208510" y="1533522"/>
                </a:cubicBezTo>
                <a:lnTo>
                  <a:pt x="153352" y="1533522"/>
                </a:lnTo>
                <a:cubicBezTo>
                  <a:pt x="68658" y="1533522"/>
                  <a:pt x="0" y="1464864"/>
                  <a:pt x="0" y="1380170"/>
                </a:cubicBezTo>
                <a:lnTo>
                  <a:pt x="0" y="153352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635" tIns="79205" rIns="90635" bIns="79205" numCol="1" spcCol="1270" anchor="t" anchorCtr="0">
            <a:noAutofit/>
          </a:bodyPr>
          <a:lstStyle/>
          <a:p>
            <a:pPr marL="114300" lvl="1" indent="-114300" algn="thaiDi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th-TH" dirty="0">
                <a:solidFill>
                  <a:schemeClr val="tx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ฐานข้อมูลที่เก็บผู้ใช้งาน เช่น ชื่อผู้ใช้งานหรืออีเมลล์ และรหัสผ่านสำหรับเข้าสู่ระบบ</a:t>
            </a:r>
            <a:endParaRPr lang="en-US" kern="1200" dirty="0">
              <a:solidFill>
                <a:schemeClr val="tx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14300" lvl="1" indent="-114300" algn="thaiDi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th-TH" dirty="0">
                <a:solidFill>
                  <a:schemeClr val="tx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ฐานข้อมูลภาพยนต์ที่เก็บข้อมูลรายละเอียดของภาพยนต์ เช่น ชื่อ รายละเอียดของภาพยนต์</a:t>
            </a:r>
          </a:p>
          <a:p>
            <a:pPr marL="114300" lvl="1" indent="-114300" algn="thaiDi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th-TH" kern="1200" dirty="0">
                <a:solidFill>
                  <a:schemeClr val="tx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ฐาน</a:t>
            </a:r>
            <a:r>
              <a:rPr lang="th-TH" dirty="0">
                <a:solidFill>
                  <a:schemeClr val="tx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ข้อมูลที่เก็บคะแนนความพึงพอใจของผู้ใช้งานที่มีต่อภาพยนต์ เช่น คะแนน ความคิดเห็นของผู้ใช้งาน</a:t>
            </a:r>
            <a:endParaRPr lang="en-US" kern="1200" dirty="0">
              <a:solidFill>
                <a:schemeClr val="tx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8970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/>
        </p:nvSpPr>
        <p:spPr>
          <a:xfrm>
            <a:off x="3788232" y="501312"/>
            <a:ext cx="1590814" cy="3347752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1BECC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3899464" y="979924"/>
            <a:ext cx="1364700" cy="2413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99999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80" name="Shape 380"/>
          <p:cNvSpPr txBox="1">
            <a:spLocks noGrp="1"/>
          </p:cNvSpPr>
          <p:nvPr>
            <p:ph type="body" idx="4294967295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iPhone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/>
        </p:nvSpPr>
        <p:spPr>
          <a:xfrm>
            <a:off x="3299799" y="285749"/>
            <a:ext cx="2554445" cy="361241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1BECC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3471076" y="621678"/>
            <a:ext cx="2211900" cy="2957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99999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87" name="Shape 387"/>
          <p:cNvSpPr txBox="1">
            <a:spLocks noGrp="1"/>
          </p:cNvSpPr>
          <p:nvPr>
            <p:ph type="body" idx="4294967295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Tablet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2222325" y="250226"/>
            <a:ext cx="4699257" cy="365842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1BECC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2418946" y="442756"/>
            <a:ext cx="4305900" cy="2749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99999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body" idx="4294967295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Desktop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400" name="Shape 400"/>
          <p:cNvSpPr txBox="1">
            <a:spLocks noGrp="1"/>
          </p:cNvSpPr>
          <p:nvPr>
            <p:ph type="subTitle" idx="4294967295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ACC3"/>
                </a:solidFill>
              </a:rPr>
              <a:t>Any questions?</a:t>
            </a:r>
            <a:endParaRPr sz="3600" b="1">
              <a:solidFill>
                <a:srgbClr val="00ACC3"/>
              </a:solidFill>
            </a:endParaRPr>
          </a:p>
        </p:txBody>
      </p:sp>
      <p:sp>
        <p:nvSpPr>
          <p:cNvPr id="401" name="Shape 401"/>
          <p:cNvSpPr txBox="1">
            <a:spLocks noGrp="1"/>
          </p:cNvSpPr>
          <p:nvPr>
            <p:ph type="body" idx="4294967295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find me at @username &amp; user@mail.me</a:t>
            </a:r>
            <a:endParaRPr sz="1400"/>
          </a:p>
        </p:txBody>
      </p:sp>
      <p:sp>
        <p:nvSpPr>
          <p:cNvPr id="402" name="Shape 402"/>
          <p:cNvSpPr/>
          <p:nvPr/>
        </p:nvSpPr>
        <p:spPr>
          <a:xfrm>
            <a:off x="4073931" y="2091663"/>
            <a:ext cx="996143" cy="996143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751000" cy="27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presentation uses the following typographies and colors:</a:t>
            </a:r>
            <a:endParaRPr sz="1200"/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◎"/>
            </a:pPr>
            <a:r>
              <a:rPr lang="en" sz="1200"/>
              <a:t>Titles: </a:t>
            </a:r>
            <a:r>
              <a:rPr lang="en" sz="1200" b="1"/>
              <a:t>Nixie One</a:t>
            </a:r>
            <a:endParaRPr sz="1200" b="1"/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◎"/>
            </a:pPr>
            <a:r>
              <a:rPr lang="en" sz="1200"/>
              <a:t>Body copy: </a:t>
            </a:r>
            <a:r>
              <a:rPr lang="en" sz="1200" b="1"/>
              <a:t>Varela Round</a:t>
            </a:r>
            <a:endParaRPr sz="1200" b="1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 can download the fonts on this page:</a:t>
            </a:r>
            <a:endParaRPr sz="12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617A86"/>
                </a:solidFill>
                <a:hlinkClick r:id="rId3"/>
              </a:rPr>
              <a:t>http://www.google.com/fonts/#UsePlace:use/Collection:Nixie+One|Varela+Round</a:t>
            </a:r>
            <a:endParaRPr sz="1000">
              <a:solidFill>
                <a:srgbClr val="617A86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Click on the “arrow button” that appears on the top right</a:t>
            </a:r>
            <a:endParaRPr sz="12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Yellow </a:t>
            </a:r>
            <a:r>
              <a:rPr lang="en" sz="1200" b="1">
                <a:solidFill>
                  <a:srgbClr val="F8BB00"/>
                </a:solidFill>
              </a:rPr>
              <a:t>#f8bb00</a:t>
            </a:r>
            <a:r>
              <a:rPr lang="en" sz="1200"/>
              <a:t>		Orange </a:t>
            </a:r>
            <a:r>
              <a:rPr lang="en" sz="1200" b="1">
                <a:solidFill>
                  <a:srgbClr val="ED4A00"/>
                </a:solidFill>
              </a:rPr>
              <a:t>#ed4a00</a:t>
            </a:r>
            <a:r>
              <a:rPr lang="en" sz="1200" b="1">
                <a:solidFill>
                  <a:srgbClr val="3D85C6"/>
                </a:solidFill>
              </a:rPr>
              <a:t>		</a:t>
            </a:r>
            <a:r>
              <a:rPr lang="en" sz="1200"/>
              <a:t>Fucsia </a:t>
            </a:r>
            <a:r>
              <a:rPr lang="en" sz="1200" b="1">
                <a:solidFill>
                  <a:srgbClr val="E8004C"/>
                </a:solidFill>
              </a:rPr>
              <a:t>#e8004c</a:t>
            </a:r>
            <a:endParaRPr sz="1200" b="1">
              <a:solidFill>
                <a:srgbClr val="3D85C6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Blue </a:t>
            </a:r>
            <a:r>
              <a:rPr lang="en" sz="1200" b="1">
                <a:solidFill>
                  <a:srgbClr val="00ACC3"/>
                </a:solidFill>
              </a:rPr>
              <a:t>#00acc3		</a:t>
            </a:r>
            <a:r>
              <a:rPr lang="en" sz="1200"/>
              <a:t>Aqua </a:t>
            </a:r>
            <a:r>
              <a:rPr lang="en" sz="1200" b="1">
                <a:solidFill>
                  <a:srgbClr val="00D1C6"/>
                </a:solidFill>
              </a:rPr>
              <a:t>#00d1c6</a:t>
            </a:r>
            <a:r>
              <a:rPr lang="en" sz="1200" b="1">
                <a:solidFill>
                  <a:srgbClr val="3D85C6"/>
                </a:solidFill>
              </a:rPr>
              <a:t>		</a:t>
            </a:r>
            <a:r>
              <a:rPr lang="en" sz="1200"/>
              <a:t>Lime </a:t>
            </a:r>
            <a:r>
              <a:rPr lang="en" sz="1200" b="1">
                <a:solidFill>
                  <a:srgbClr val="BBCD00"/>
                </a:solidFill>
              </a:rPr>
              <a:t>#bbcd00</a:t>
            </a:r>
            <a:endParaRPr sz="1200" b="1">
              <a:solidFill>
                <a:srgbClr val="3D85C6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Green </a:t>
            </a:r>
            <a:r>
              <a:rPr lang="en" sz="1200" b="1">
                <a:solidFill>
                  <a:srgbClr val="65BB48"/>
                </a:solidFill>
              </a:rPr>
              <a:t>#65bb48</a:t>
            </a:r>
            <a:r>
              <a:rPr lang="en" sz="1200" b="1">
                <a:solidFill>
                  <a:srgbClr val="3D85C6"/>
                </a:solidFill>
              </a:rPr>
              <a:t>		</a:t>
            </a:r>
            <a:r>
              <a:rPr lang="en" sz="1200"/>
              <a:t>Gray </a:t>
            </a:r>
            <a:r>
              <a:rPr lang="en" sz="1200" b="1">
                <a:solidFill>
                  <a:srgbClr val="617A86"/>
                </a:solidFill>
              </a:rPr>
              <a:t>#617a86		</a:t>
            </a:r>
            <a:r>
              <a:rPr lang="en" sz="1200"/>
              <a:t>Light Gray </a:t>
            </a:r>
            <a:r>
              <a:rPr lang="en" sz="1200" b="1">
                <a:solidFill>
                  <a:srgbClr val="A1BECC"/>
                </a:solidFill>
              </a:rPr>
              <a:t>#a1becc</a:t>
            </a:r>
            <a:endParaRPr sz="1200" b="1">
              <a:solidFill>
                <a:srgbClr val="A1BECC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3D85C6"/>
              </a:solidFill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2935875" y="4096217"/>
            <a:ext cx="5751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410" name="Shape 4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9125" y="2812191"/>
            <a:ext cx="635794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Special thanks to all the people who made and released these awesome resources for free:</a:t>
            </a:r>
            <a:endParaRPr>
              <a:solidFill>
                <a:srgbClr val="617A86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17A86"/>
              </a:buClr>
              <a:buSzPts val="2400"/>
              <a:buChar char="◎"/>
            </a:pPr>
            <a:r>
              <a:rPr lang="en">
                <a:solidFill>
                  <a:srgbClr val="617A86"/>
                </a:solidFill>
              </a:rPr>
              <a:t>Presentation template by </a:t>
            </a:r>
            <a:r>
              <a:rPr lang="en" u="sng">
                <a:solidFill>
                  <a:srgbClr val="617A86"/>
                </a:solidFill>
                <a:hlinkClick r:id="rId3"/>
              </a:rPr>
              <a:t>SlidesCarnival</a:t>
            </a:r>
            <a:endParaRPr>
              <a:solidFill>
                <a:srgbClr val="617A86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400"/>
              <a:buChar char="◎"/>
            </a:pPr>
            <a:r>
              <a:rPr lang="en">
                <a:solidFill>
                  <a:srgbClr val="617A86"/>
                </a:solidFill>
              </a:rPr>
              <a:t>Photographs by </a:t>
            </a:r>
            <a:r>
              <a:rPr lang="en" u="sng">
                <a:solidFill>
                  <a:srgbClr val="617A86"/>
                </a:solidFill>
                <a:hlinkClick r:id="rId4"/>
              </a:rPr>
              <a:t>Unsplash</a:t>
            </a:r>
            <a:endParaRPr>
              <a:solidFill>
                <a:srgbClr val="617A86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ECC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Shape 421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422" name="Shape 422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29" name="Shape 42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Shape 431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32" name="Shape 432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" name="Shape 434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" name="Shape 436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37" name="Shape 43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Shape 4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41" name="Shape 441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Shape 445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Shape 446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47" name="Shape 4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Shape 46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68" name="Shape 46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Shape 47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71" name="Shape 47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Shape 474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75" name="Shape 475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Shape 47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79" name="Shape 47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Shape 483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Shape 484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Shape 485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7" name="Shape 48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88" name="Shape 48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91" name="Shape 49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Shape 493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94" name="Shape 494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97" name="Shape 49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500" name="Shape 500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Shape 504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505" name="Shape 505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Shape 50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508" name="Shape 50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Shape 511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Shape 512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513" name="Shape 513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Shape 515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516" name="Shape 516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Shape 521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522" name="Shape 522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Shape 524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525" name="Shape 525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531" name="Shape 531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537" name="Shape 53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1" name="Shape 541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Shape 544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545" name="Shape 545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548" name="Shape 5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551" name="Shape 551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" name="Shape 553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Shape 554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555" name="Shape 55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558" name="Shape 55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564" name="Shape 564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Shape 566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Shape 567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8" name="Shape 56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569" name="Shape 56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572" name="Shape 572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Shape 574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5" name="Shape 575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576" name="Shape 57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Shape 57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79" name="Shape 57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Shape 582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" name="Shape 584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85" name="Shape 585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Shape 58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88" name="Shape 58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93" name="Shape 593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Shape 596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97" name="Shape 59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Shape 59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600" name="Shape 60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Shape 603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604" name="Shape 604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Shape 60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610" name="Shape 61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Shape 612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613" name="Shape 6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Shape 61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Shape 61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620" name="Shape 6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623" name="Shape 62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" name="Shape 62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8" name="Shape 62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629" name="Shape 62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Shape 632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633" name="Shape 633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6" name="Shape 636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9" name="Shape 6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640" name="Shape 64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Shape 643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Shape 644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645" name="Shape 645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Shape 64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9" name="Shape 64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650" name="Shape 65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" name="Shape 655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656" name="Shape 656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Shape 65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660" name="Shape 66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Shape 663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664" name="Shape 664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Shape 66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670" name="Shape 67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676" name="Shape 676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79" name="Shape 67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Shape 685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6" name="Shape 686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87" name="Shape 68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Shape 692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693" name="Shape 69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95" name="Shape 695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Shape 696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697" name="Shape 69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Shape 699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0" name="Shape 700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701" name="Shape 70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3" name="Shape 703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Shape 704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This means that you can: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Resize them without losing quality.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fill color and opacity.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line color, width and style.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Isn’t that nice? :)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Examples: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ECC"/>
        </a:solidFill>
        <a:effectLst/>
      </p:bgPr>
    </p:bg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Now you can use any emoji as an icon!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0" name="Shape 71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E8004C"/>
                </a:highlight>
                <a:latin typeface="Varela Round"/>
                <a:ea typeface="Varela Round"/>
                <a:cs typeface="Varela Round"/>
                <a:sym typeface="Varela Rou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E8004C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1" name="Shape 71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197B8C"/>
                </a:solidFill>
                <a:latin typeface="Varela Round"/>
                <a:ea typeface="Varela Round"/>
                <a:cs typeface="Varela Round"/>
                <a:sym typeface="Varela Round"/>
              </a:rPr>
              <a:t>😉</a:t>
            </a:r>
            <a:endParaRPr sz="9600">
              <a:solidFill>
                <a:srgbClr val="197B8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ไดอะแกรม 1"/>
          <p:cNvGraphicFramePr/>
          <p:nvPr>
            <p:extLst>
              <p:ext uri="{D42A27DB-BD31-4B8C-83A1-F6EECF244321}">
                <p14:modId xmlns:p14="http://schemas.microsoft.com/office/powerpoint/2010/main" val="1667131000"/>
              </p:ext>
            </p:extLst>
          </p:nvPr>
        </p:nvGraphicFramePr>
        <p:xfrm>
          <a:off x="1403648" y="48351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" name="Speech Bubble: Rectangle with Corners Rounded 4">
            <a:extLst>
              <a:ext uri="{FF2B5EF4-FFF2-40B4-BE49-F238E27FC236}">
                <a16:creationId xmlns:a16="http://schemas.microsoft.com/office/drawing/2014/main" xmlns="" id="{3AEE3AC2-D036-4220-BFE3-07A0A7163EAB}"/>
              </a:ext>
            </a:extLst>
          </p:cNvPr>
          <p:cNvSpPr/>
          <p:nvPr/>
        </p:nvSpPr>
        <p:spPr bwMode="auto">
          <a:xfrm>
            <a:off x="5294546" y="223980"/>
            <a:ext cx="2147131" cy="851004"/>
          </a:xfrm>
          <a:prstGeom prst="wedgeRoundRectCallout">
            <a:avLst>
              <a:gd name="adj1" fmla="val -69787"/>
              <a:gd name="adj2" fmla="val 22614"/>
              <a:gd name="adj3" fmla="val 16667"/>
            </a:avLst>
          </a:prstGeom>
          <a:solidFill>
            <a:schemeClr val="accent2">
              <a:lumMod val="40000"/>
              <a:lumOff val="60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8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ระบบการนำเสนอให้กับลูกค้า ผ่านรูปแบบเว็บคอนเทนต์</a:t>
            </a:r>
          </a:p>
        </p:txBody>
      </p:sp>
      <p:sp>
        <p:nvSpPr>
          <p:cNvPr id="27" name="Speech Bubble: Rectangle with Corners Rounded 38">
            <a:extLst>
              <a:ext uri="{FF2B5EF4-FFF2-40B4-BE49-F238E27FC236}">
                <a16:creationId xmlns:a16="http://schemas.microsoft.com/office/drawing/2014/main" xmlns="" id="{57F3664C-1973-4FD5-B9EC-C1AA107A1FD3}"/>
              </a:ext>
            </a:extLst>
          </p:cNvPr>
          <p:cNvSpPr/>
          <p:nvPr/>
        </p:nvSpPr>
        <p:spPr bwMode="auto">
          <a:xfrm>
            <a:off x="6156176" y="2067694"/>
            <a:ext cx="2520280" cy="514034"/>
          </a:xfrm>
          <a:prstGeom prst="wedgeRoundRectCallout">
            <a:avLst>
              <a:gd name="adj1" fmla="val -41997"/>
              <a:gd name="adj2" fmla="val -103199"/>
              <a:gd name="adj3" fmla="val 16667"/>
            </a:avLst>
          </a:prstGeom>
          <a:solidFill>
            <a:schemeClr val="accent3">
              <a:lumMod val="40000"/>
              <a:lumOff val="60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8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เพื่อเป็นข้อมูลให้กับผู้ใช้ได้ตัดสินใจ</a:t>
            </a:r>
          </a:p>
        </p:txBody>
      </p:sp>
      <p:sp>
        <p:nvSpPr>
          <p:cNvPr id="28" name="Speech Bubble: Rectangle with Corners Rounded 40">
            <a:extLst>
              <a:ext uri="{FF2B5EF4-FFF2-40B4-BE49-F238E27FC236}">
                <a16:creationId xmlns:a16="http://schemas.microsoft.com/office/drawing/2014/main" xmlns="" id="{7EEBEDC4-DAAC-48FF-847E-5A4989196FEB}"/>
              </a:ext>
            </a:extLst>
          </p:cNvPr>
          <p:cNvSpPr/>
          <p:nvPr/>
        </p:nvSpPr>
        <p:spPr bwMode="auto">
          <a:xfrm>
            <a:off x="6012160" y="3867894"/>
            <a:ext cx="2160240" cy="514034"/>
          </a:xfrm>
          <a:prstGeom prst="wedgeRoundRectCallout">
            <a:avLst>
              <a:gd name="adj1" fmla="val -39737"/>
              <a:gd name="adj2" fmla="val -98483"/>
              <a:gd name="adj3" fmla="val 16667"/>
            </a:avLst>
          </a:prstGeom>
          <a:solidFill>
            <a:schemeClr val="accent4">
              <a:lumMod val="40000"/>
              <a:lumOff val="60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8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เมื่อผู้ใช้มีความสนใจในสินค้า</a:t>
            </a:r>
          </a:p>
        </p:txBody>
      </p:sp>
      <p:sp>
        <p:nvSpPr>
          <p:cNvPr id="29" name="Speech Bubble: Rectangle with Corners Rounded 42">
            <a:extLst>
              <a:ext uri="{FF2B5EF4-FFF2-40B4-BE49-F238E27FC236}">
                <a16:creationId xmlns:a16="http://schemas.microsoft.com/office/drawing/2014/main" xmlns="" id="{B6A08B79-584B-4EEC-A4C3-72A4678D3EED}"/>
              </a:ext>
            </a:extLst>
          </p:cNvPr>
          <p:cNvSpPr/>
          <p:nvPr/>
        </p:nvSpPr>
        <p:spPr bwMode="auto">
          <a:xfrm>
            <a:off x="1403648" y="4299942"/>
            <a:ext cx="2232248" cy="712652"/>
          </a:xfrm>
          <a:prstGeom prst="wedgeRoundRectCallout">
            <a:avLst>
              <a:gd name="adj1" fmla="val 69077"/>
              <a:gd name="adj2" fmla="val -40868"/>
              <a:gd name="adj3" fmla="val 16667"/>
            </a:avLst>
          </a:prstGeom>
          <a:solidFill>
            <a:schemeClr val="accent5">
              <a:lumMod val="40000"/>
              <a:lumOff val="60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8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ทุกคนที่มีความสนใจในสินค้า และใช้งานเว็บคอนเทนต์</a:t>
            </a:r>
          </a:p>
        </p:txBody>
      </p:sp>
      <p:sp>
        <p:nvSpPr>
          <p:cNvPr id="30" name="Speech Bubble: Rectangle with Corners Rounded 43">
            <a:extLst>
              <a:ext uri="{FF2B5EF4-FFF2-40B4-BE49-F238E27FC236}">
                <a16:creationId xmlns:a16="http://schemas.microsoft.com/office/drawing/2014/main" xmlns="" id="{1BD7652A-AF66-4C96-A042-EF82F7D623A5}"/>
              </a:ext>
            </a:extLst>
          </p:cNvPr>
          <p:cNvSpPr/>
          <p:nvPr/>
        </p:nvSpPr>
        <p:spPr bwMode="auto">
          <a:xfrm>
            <a:off x="611560" y="2324711"/>
            <a:ext cx="1944216" cy="617057"/>
          </a:xfrm>
          <a:prstGeom prst="wedgeRoundRectCallout">
            <a:avLst>
              <a:gd name="adj1" fmla="val 52171"/>
              <a:gd name="adj2" fmla="val 92311"/>
              <a:gd name="adj3" fmla="val 16667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8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เว็บคอนเทนต์ ที่มีระบบการแนะนำสินค้า</a:t>
            </a:r>
          </a:p>
        </p:txBody>
      </p:sp>
      <p:sp>
        <p:nvSpPr>
          <p:cNvPr id="31" name="Speech Bubble: Rectangle with Corners Rounded 44">
            <a:extLst>
              <a:ext uri="{FF2B5EF4-FFF2-40B4-BE49-F238E27FC236}">
                <a16:creationId xmlns:a16="http://schemas.microsoft.com/office/drawing/2014/main" xmlns="" id="{4EB0E052-B0C3-4050-ABDD-1AB566707E37}"/>
              </a:ext>
            </a:extLst>
          </p:cNvPr>
          <p:cNvSpPr/>
          <p:nvPr/>
        </p:nvSpPr>
        <p:spPr bwMode="auto">
          <a:xfrm>
            <a:off x="899592" y="649482"/>
            <a:ext cx="1872208" cy="658050"/>
          </a:xfrm>
          <a:prstGeom prst="wedgeRoundRectCallout">
            <a:avLst>
              <a:gd name="adj1" fmla="val 40929"/>
              <a:gd name="adj2" fmla="val 83031"/>
              <a:gd name="adj3" fmla="val 16667"/>
            </a:avLst>
          </a:prstGeom>
          <a:solidFill>
            <a:schemeClr val="accent1">
              <a:lumMod val="40000"/>
              <a:lumOff val="60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8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เก็บข้อมูลจากผู้ใช้งานรูปแบบของคะแนน</a:t>
            </a:r>
          </a:p>
        </p:txBody>
      </p:sp>
    </p:spTree>
    <p:extLst>
      <p:ext uri="{BB962C8B-B14F-4D97-AF65-F5344CB8AC3E}">
        <p14:creationId xmlns:p14="http://schemas.microsoft.com/office/powerpoint/2010/main" val="36365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787616" y="1707654"/>
            <a:ext cx="2128200" cy="2128200"/>
          </a:xfrm>
          <a:prstGeom prst="ellipse">
            <a:avLst/>
          </a:prstGeom>
          <a:solidFill>
            <a:srgbClr val="F8BB00">
              <a:alpha val="86670"/>
            </a:srgbClr>
          </a:solidFill>
          <a:ln w="9525" cap="flat" cmpd="sng">
            <a:noFill/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FFFFFF"/>
                </a:solidFill>
                <a:latin typeface="Nixie One" charset="0"/>
                <a:ea typeface="Varela Round"/>
                <a:cs typeface="Varela Round"/>
                <a:sym typeface="Varela Round"/>
              </a:rPr>
              <a:t>INPUT</a:t>
            </a:r>
            <a:endParaRPr sz="3200" b="1" dirty="0">
              <a:solidFill>
                <a:srgbClr val="FFFFFF"/>
              </a:solidFill>
              <a:latin typeface="Nixie One" charset="0"/>
              <a:ea typeface="Varela Round"/>
              <a:cs typeface="Varela Round"/>
              <a:sym typeface="Varela Round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6188216" y="1723674"/>
            <a:ext cx="2128200" cy="2128200"/>
          </a:xfrm>
          <a:prstGeom prst="ellipse">
            <a:avLst/>
          </a:prstGeom>
          <a:solidFill>
            <a:schemeClr val="accent6">
              <a:lumMod val="75000"/>
              <a:alpha val="86670"/>
            </a:schemeClr>
          </a:solidFill>
          <a:ln w="9525" cap="flat" cmpd="sng">
            <a:noFill/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FFFFFF"/>
                </a:solidFill>
                <a:latin typeface="Nixie One" charset="0"/>
                <a:ea typeface="Varela Round"/>
                <a:cs typeface="Varela Round"/>
                <a:sym typeface="Varela Round"/>
              </a:rPr>
              <a:t>OUTPUT</a:t>
            </a:r>
            <a:endParaRPr sz="2400" b="1" dirty="0">
              <a:solidFill>
                <a:srgbClr val="FFFFFF"/>
              </a:solidFill>
              <a:latin typeface="Nixie One" charset="0"/>
              <a:ea typeface="Varela Round"/>
              <a:cs typeface="Varela Round"/>
              <a:sym typeface="Varela Round"/>
            </a:endParaRPr>
          </a:p>
        </p:txBody>
      </p:sp>
      <p:sp>
        <p:nvSpPr>
          <p:cNvPr id="267" name="Shape 267"/>
          <p:cNvSpPr txBox="1">
            <a:spLocks noGrp="1"/>
          </p:cNvSpPr>
          <p:nvPr>
            <p:ph type="title" idx="4294967295"/>
          </p:nvPr>
        </p:nvSpPr>
        <p:spPr>
          <a:xfrm>
            <a:off x="1331640" y="4443958"/>
            <a:ext cx="6480719" cy="4970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Data Set from Movie lens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3467931" y="1723674"/>
            <a:ext cx="2128200" cy="2128200"/>
          </a:xfrm>
          <a:prstGeom prst="ellipse">
            <a:avLst/>
          </a:prstGeom>
          <a:solidFill>
            <a:srgbClr val="ED4A00">
              <a:alpha val="86670"/>
            </a:srgbClr>
          </a:solidFill>
          <a:ln w="9525" cap="flat" cmpd="sng">
            <a:noFill/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FFFFFF"/>
                </a:solidFill>
                <a:latin typeface="Nixie One" charset="0"/>
                <a:ea typeface="Varela Round"/>
                <a:cs typeface="Varela Round"/>
                <a:sym typeface="Varela Round"/>
              </a:rPr>
              <a:t>MODEL</a:t>
            </a:r>
            <a:endParaRPr sz="2800" b="1" dirty="0">
              <a:solidFill>
                <a:srgbClr val="FFFFFF"/>
              </a:solidFill>
              <a:latin typeface="Nixie One" charset="0"/>
              <a:ea typeface="Varela Round"/>
              <a:cs typeface="Varela Round"/>
              <a:sym typeface="Varela Round"/>
            </a:endParaRPr>
          </a:p>
        </p:txBody>
      </p:sp>
      <p:sp>
        <p:nvSpPr>
          <p:cNvPr id="3" name="บวก 2"/>
          <p:cNvSpPr/>
          <p:nvPr/>
        </p:nvSpPr>
        <p:spPr>
          <a:xfrm>
            <a:off x="2659824" y="2211710"/>
            <a:ext cx="1080120" cy="108012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" name="เท่ากับ 3"/>
          <p:cNvSpPr/>
          <p:nvPr/>
        </p:nvSpPr>
        <p:spPr>
          <a:xfrm>
            <a:off x="5396127" y="2227587"/>
            <a:ext cx="1064243" cy="1064243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chemeClr val="tx1"/>
              </a:solidFill>
            </a:endParaRPr>
          </a:p>
        </p:txBody>
      </p:sp>
      <p:grpSp>
        <p:nvGrpSpPr>
          <p:cNvPr id="10" name="Group 5">
            <a:extLst>
              <a:ext uri="{FF2B5EF4-FFF2-40B4-BE49-F238E27FC236}">
                <a16:creationId xmlns:a16="http://schemas.microsoft.com/office/drawing/2014/main" xmlns="" id="{59BAA3AA-555A-4290-9189-F655A9B8FA9B}"/>
              </a:ext>
            </a:extLst>
          </p:cNvPr>
          <p:cNvGrpSpPr/>
          <p:nvPr/>
        </p:nvGrpSpPr>
        <p:grpSpPr>
          <a:xfrm>
            <a:off x="1691680" y="142103"/>
            <a:ext cx="1592756" cy="1592756"/>
            <a:chOff x="2454821" y="178981"/>
            <a:chExt cx="1592756" cy="1592756"/>
          </a:xfrm>
          <a:solidFill>
            <a:srgbClr val="1F915D"/>
          </a:solidFill>
        </p:grpSpPr>
        <p:sp>
          <p:nvSpPr>
            <p:cNvPr id="11" name="Shape 6">
              <a:extLst>
                <a:ext uri="{FF2B5EF4-FFF2-40B4-BE49-F238E27FC236}">
                  <a16:creationId xmlns:a16="http://schemas.microsoft.com/office/drawing/2014/main" xmlns="" id="{BEDBD805-5D4D-42E1-B79B-4E5EDD5F4355}"/>
                </a:ext>
              </a:extLst>
            </p:cNvPr>
            <p:cNvSpPr/>
            <p:nvPr/>
          </p:nvSpPr>
          <p:spPr>
            <a:xfrm rot="20700000">
              <a:off x="2454821" y="178981"/>
              <a:ext cx="1592756" cy="1592756"/>
            </a:xfrm>
            <a:prstGeom prst="gear6">
              <a:avLst/>
            </a:prstGeom>
            <a:grpFill/>
            <a:ln w="444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Shape 4">
              <a:extLst>
                <a:ext uri="{FF2B5EF4-FFF2-40B4-BE49-F238E27FC236}">
                  <a16:creationId xmlns:a16="http://schemas.microsoft.com/office/drawing/2014/main" xmlns="" id="{F31CAF63-4673-47A1-A6AC-F585EB0B6A5E}"/>
                </a:ext>
              </a:extLst>
            </p:cNvPr>
            <p:cNvSpPr txBox="1"/>
            <p:nvPr/>
          </p:nvSpPr>
          <p:spPr>
            <a:xfrm>
              <a:off x="2804160" y="528320"/>
              <a:ext cx="894080" cy="89408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dirty="0">
                  <a:latin typeface="Nixie One" charset="0"/>
                  <a:cs typeface="TH Sarabun New" panose="020B0500040200020003" pitchFamily="34" charset="-34"/>
                </a:rPr>
                <a:t>HOW ?</a:t>
              </a:r>
              <a:endParaRPr lang="en-US" sz="1800" b="1" kern="1200" dirty="0">
                <a:latin typeface="Nixie One" charset="0"/>
                <a:cs typeface="TH Sarabun New" panose="020B0500040200020003" pitchFamily="34" charset="-34"/>
              </a:endParaRPr>
            </a:p>
          </p:txBody>
        </p:sp>
      </p:grpSp>
      <p:sp>
        <p:nvSpPr>
          <p:cNvPr id="13" name="Speech Bubble: Rectangle with Corners Rounded 15">
            <a:extLst>
              <a:ext uri="{FF2B5EF4-FFF2-40B4-BE49-F238E27FC236}">
                <a16:creationId xmlns:a16="http://schemas.microsoft.com/office/drawing/2014/main" xmlns="" id="{FF7071EB-A41B-432C-B493-661EFF548B19}"/>
              </a:ext>
            </a:extLst>
          </p:cNvPr>
          <p:cNvSpPr/>
          <p:nvPr/>
        </p:nvSpPr>
        <p:spPr bwMode="auto">
          <a:xfrm>
            <a:off x="958515" y="3867894"/>
            <a:ext cx="1511465" cy="432048"/>
          </a:xfrm>
          <a:prstGeom prst="wedgeRoundRectCallout">
            <a:avLst>
              <a:gd name="adj1" fmla="val 17401"/>
              <a:gd name="adj2" fmla="val -85904"/>
              <a:gd name="adj3" fmla="val 16667"/>
            </a:avLst>
          </a:prstGeom>
          <a:solidFill>
            <a:srgbClr val="FAD998">
              <a:alpha val="7490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Nixie One" charset="0"/>
                <a:cs typeface="TH Sarabun New" panose="020B0500040200020003" pitchFamily="34" charset="-34"/>
              </a:rPr>
              <a:t>Rate from user </a:t>
            </a:r>
            <a:endParaRPr lang="th-TH" sz="1200" b="1" dirty="0">
              <a:solidFill>
                <a:schemeClr val="tx1"/>
              </a:solidFill>
              <a:latin typeface="Nixie One" charset="0"/>
              <a:cs typeface="TH Sarabun New" panose="020B0500040200020003" pitchFamily="34" charset="-34"/>
            </a:endParaRPr>
          </a:p>
        </p:txBody>
      </p:sp>
      <p:sp>
        <p:nvSpPr>
          <p:cNvPr id="15" name="Speech Bubble: Rectangle with Corners Rounded 15">
            <a:extLst>
              <a:ext uri="{FF2B5EF4-FFF2-40B4-BE49-F238E27FC236}">
                <a16:creationId xmlns:a16="http://schemas.microsoft.com/office/drawing/2014/main" xmlns="" id="{FF7071EB-A41B-432C-B493-661EFF548B19}"/>
              </a:ext>
            </a:extLst>
          </p:cNvPr>
          <p:cNvSpPr/>
          <p:nvPr/>
        </p:nvSpPr>
        <p:spPr bwMode="auto">
          <a:xfrm>
            <a:off x="4416782" y="1253077"/>
            <a:ext cx="1511465" cy="432048"/>
          </a:xfrm>
          <a:prstGeom prst="wedgeRoundRectCallout">
            <a:avLst>
              <a:gd name="adj1" fmla="val -30264"/>
              <a:gd name="adj2" fmla="val 80844"/>
              <a:gd name="adj3" fmla="val 16667"/>
            </a:avLst>
          </a:prstGeom>
          <a:solidFill>
            <a:srgbClr val="FCE1D8">
              <a:alpha val="7490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Nixie One" charset="0"/>
                <a:cs typeface="TH Sarabun New" panose="020B0500040200020003" pitchFamily="34" charset="-34"/>
              </a:rPr>
              <a:t>Algorithms </a:t>
            </a:r>
            <a:endParaRPr lang="th-TH" sz="1200" b="1" dirty="0">
              <a:solidFill>
                <a:schemeClr val="tx1"/>
              </a:solidFill>
              <a:latin typeface="Nixie One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2504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6188216" y="1723674"/>
            <a:ext cx="2128200" cy="2128200"/>
          </a:xfrm>
          <a:prstGeom prst="ellipse">
            <a:avLst/>
          </a:prstGeom>
          <a:solidFill>
            <a:schemeClr val="accent6">
              <a:lumMod val="75000"/>
              <a:alpha val="86670"/>
            </a:schemeClr>
          </a:solidFill>
          <a:ln w="9525" cap="flat" cmpd="sng">
            <a:noFill/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FFFFFF"/>
                </a:solidFill>
                <a:latin typeface="Nixie One" charset="0"/>
                <a:ea typeface="Varela Round"/>
                <a:cs typeface="Varela Round"/>
                <a:sym typeface="Varela Round"/>
              </a:rPr>
              <a:t>OUTPUT</a:t>
            </a:r>
            <a:endParaRPr sz="2400" b="1" dirty="0">
              <a:solidFill>
                <a:srgbClr val="FFFFFF"/>
              </a:solidFill>
              <a:latin typeface="Nixie One" charset="0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xmlns="" id="{59BAA3AA-555A-4290-9189-F655A9B8FA9B}"/>
              </a:ext>
            </a:extLst>
          </p:cNvPr>
          <p:cNvGrpSpPr/>
          <p:nvPr/>
        </p:nvGrpSpPr>
        <p:grpSpPr>
          <a:xfrm>
            <a:off x="1691680" y="142103"/>
            <a:ext cx="1592756" cy="1592756"/>
            <a:chOff x="2454821" y="178981"/>
            <a:chExt cx="1592756" cy="1592756"/>
          </a:xfrm>
          <a:solidFill>
            <a:srgbClr val="1F915D"/>
          </a:solidFill>
        </p:grpSpPr>
        <p:sp>
          <p:nvSpPr>
            <p:cNvPr id="17" name="Shape 6">
              <a:extLst>
                <a:ext uri="{FF2B5EF4-FFF2-40B4-BE49-F238E27FC236}">
                  <a16:creationId xmlns:a16="http://schemas.microsoft.com/office/drawing/2014/main" xmlns="" id="{BEDBD805-5D4D-42E1-B79B-4E5EDD5F4355}"/>
                </a:ext>
              </a:extLst>
            </p:cNvPr>
            <p:cNvSpPr/>
            <p:nvPr/>
          </p:nvSpPr>
          <p:spPr>
            <a:xfrm rot="20700000">
              <a:off x="2454821" y="178981"/>
              <a:ext cx="1592756" cy="1592756"/>
            </a:xfrm>
            <a:prstGeom prst="gear6">
              <a:avLst/>
            </a:prstGeom>
            <a:grpFill/>
            <a:ln w="444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Shape 4">
              <a:extLst>
                <a:ext uri="{FF2B5EF4-FFF2-40B4-BE49-F238E27FC236}">
                  <a16:creationId xmlns:a16="http://schemas.microsoft.com/office/drawing/2014/main" xmlns="" id="{F31CAF63-4673-47A1-A6AC-F585EB0B6A5E}"/>
                </a:ext>
              </a:extLst>
            </p:cNvPr>
            <p:cNvSpPr txBox="1"/>
            <p:nvPr/>
          </p:nvSpPr>
          <p:spPr>
            <a:xfrm>
              <a:off x="2804160" y="528320"/>
              <a:ext cx="894080" cy="89408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dirty="0">
                  <a:latin typeface="Nixie One" charset="0"/>
                  <a:cs typeface="TH Sarabun New" panose="020B0500040200020003" pitchFamily="34" charset="-34"/>
                </a:rPr>
                <a:t>HOW ?</a:t>
              </a:r>
              <a:endParaRPr lang="en-US" sz="1800" b="1" kern="1200" dirty="0">
                <a:latin typeface="Nixie One" charset="0"/>
                <a:cs typeface="TH Sarabun New" panose="020B0500040200020003" pitchFamily="34" charset="-34"/>
              </a:endParaRPr>
            </a:p>
          </p:txBody>
        </p:sp>
      </p:grpSp>
      <p:sp>
        <p:nvSpPr>
          <p:cNvPr id="2" name="เครื่องหมายบั้ง 1"/>
          <p:cNvSpPr/>
          <p:nvPr/>
        </p:nvSpPr>
        <p:spPr>
          <a:xfrm>
            <a:off x="2936912" y="2391730"/>
            <a:ext cx="792088" cy="792088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chemeClr val="tx1"/>
              </a:solidFill>
            </a:endParaRPr>
          </a:p>
        </p:txBody>
      </p:sp>
      <p:grpSp>
        <p:nvGrpSpPr>
          <p:cNvPr id="19" name="Group 30">
            <a:extLst>
              <a:ext uri="{FF2B5EF4-FFF2-40B4-BE49-F238E27FC236}">
                <a16:creationId xmlns:a16="http://schemas.microsoft.com/office/drawing/2014/main" xmlns="" id="{1F83A45A-C708-4CF8-992D-4EB2CC398889}"/>
              </a:ext>
            </a:extLst>
          </p:cNvPr>
          <p:cNvGrpSpPr/>
          <p:nvPr/>
        </p:nvGrpSpPr>
        <p:grpSpPr>
          <a:xfrm>
            <a:off x="4016143" y="2109609"/>
            <a:ext cx="3924124" cy="443941"/>
            <a:chOff x="4321775" y="2922961"/>
            <a:chExt cx="3924124" cy="443941"/>
          </a:xfrm>
        </p:grpSpPr>
        <p:sp>
          <p:nvSpPr>
            <p:cNvPr id="20" name="Freeform: Shape 8">
              <a:extLst>
                <a:ext uri="{FF2B5EF4-FFF2-40B4-BE49-F238E27FC236}">
                  <a16:creationId xmlns:a16="http://schemas.microsoft.com/office/drawing/2014/main" xmlns="" id="{BECCA4E5-83D4-43E6-A772-22C8A9B5304E}"/>
                </a:ext>
              </a:extLst>
            </p:cNvPr>
            <p:cNvSpPr/>
            <p:nvPr/>
          </p:nvSpPr>
          <p:spPr>
            <a:xfrm>
              <a:off x="4321775" y="2922961"/>
              <a:ext cx="3924124" cy="356738"/>
            </a:xfrm>
            <a:custGeom>
              <a:avLst/>
              <a:gdLst>
                <a:gd name="connsiteX0" fmla="*/ 0 w 3924124"/>
                <a:gd name="connsiteY0" fmla="*/ 0 h 356738"/>
                <a:gd name="connsiteX1" fmla="*/ 3924124 w 3924124"/>
                <a:gd name="connsiteY1" fmla="*/ 0 h 356738"/>
                <a:gd name="connsiteX2" fmla="*/ 3924124 w 3924124"/>
                <a:gd name="connsiteY2" fmla="*/ 356738 h 356738"/>
                <a:gd name="connsiteX3" fmla="*/ 0 w 3924124"/>
                <a:gd name="connsiteY3" fmla="*/ 356738 h 356738"/>
                <a:gd name="connsiteX4" fmla="*/ 0 w 3924124"/>
                <a:gd name="connsiteY4" fmla="*/ 0 h 3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4124" h="356738">
                  <a:moveTo>
                    <a:pt x="0" y="0"/>
                  </a:moveTo>
                  <a:lnTo>
                    <a:pt x="3924124" y="0"/>
                  </a:lnTo>
                  <a:lnTo>
                    <a:pt x="3924124" y="356738"/>
                  </a:lnTo>
                  <a:lnTo>
                    <a:pt x="0" y="3567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b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solidFill>
                    <a:schemeClr val="tx1">
                      <a:lumMod val="50000"/>
                    </a:schemeClr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Recommend List</a:t>
              </a:r>
            </a:p>
          </p:txBody>
        </p:sp>
        <p:grpSp>
          <p:nvGrpSpPr>
            <p:cNvPr id="21" name="Group 29">
              <a:extLst>
                <a:ext uri="{FF2B5EF4-FFF2-40B4-BE49-F238E27FC236}">
                  <a16:creationId xmlns:a16="http://schemas.microsoft.com/office/drawing/2014/main" xmlns="" id="{4652E5D0-7A70-463F-A7FC-3F3D76C07514}"/>
                </a:ext>
              </a:extLst>
            </p:cNvPr>
            <p:cNvGrpSpPr/>
            <p:nvPr/>
          </p:nvGrpSpPr>
          <p:grpSpPr>
            <a:xfrm>
              <a:off x="4321775" y="3279700"/>
              <a:ext cx="3845642" cy="87202"/>
              <a:chOff x="4321775" y="3279700"/>
              <a:chExt cx="3845642" cy="87202"/>
            </a:xfrm>
          </p:grpSpPr>
          <p:sp>
            <p:nvSpPr>
              <p:cNvPr id="22" name="Parallelogram 14">
                <a:extLst>
                  <a:ext uri="{FF2B5EF4-FFF2-40B4-BE49-F238E27FC236}">
                    <a16:creationId xmlns:a16="http://schemas.microsoft.com/office/drawing/2014/main" xmlns="" id="{CBD16861-A9FF-4C51-97B8-0FF372A4D235}"/>
                  </a:ext>
                </a:extLst>
              </p:cNvPr>
              <p:cNvSpPr/>
              <p:nvPr/>
            </p:nvSpPr>
            <p:spPr>
              <a:xfrm>
                <a:off x="4321775" y="3279700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Parallelogram 15">
                <a:extLst>
                  <a:ext uri="{FF2B5EF4-FFF2-40B4-BE49-F238E27FC236}">
                    <a16:creationId xmlns:a16="http://schemas.microsoft.com/office/drawing/2014/main" xmlns="" id="{EB50F835-EE54-4736-AF76-486F378DE1A2}"/>
                  </a:ext>
                </a:extLst>
              </p:cNvPr>
              <p:cNvSpPr/>
              <p:nvPr/>
            </p:nvSpPr>
            <p:spPr>
              <a:xfrm>
                <a:off x="4875513" y="3279700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4" name="Parallelogram 16">
                <a:extLst>
                  <a:ext uri="{FF2B5EF4-FFF2-40B4-BE49-F238E27FC236}">
                    <a16:creationId xmlns:a16="http://schemas.microsoft.com/office/drawing/2014/main" xmlns="" id="{6A3F44A2-C58D-492A-A83C-362595881A26}"/>
                  </a:ext>
                </a:extLst>
              </p:cNvPr>
              <p:cNvSpPr/>
              <p:nvPr/>
            </p:nvSpPr>
            <p:spPr>
              <a:xfrm>
                <a:off x="5429250" y="3279700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Parallelogram 17">
                <a:extLst>
                  <a:ext uri="{FF2B5EF4-FFF2-40B4-BE49-F238E27FC236}">
                    <a16:creationId xmlns:a16="http://schemas.microsoft.com/office/drawing/2014/main" xmlns="" id="{4F5C303E-621C-4B8F-B5EB-5D65C1EA2911}"/>
                  </a:ext>
                </a:extLst>
              </p:cNvPr>
              <p:cNvSpPr/>
              <p:nvPr/>
            </p:nvSpPr>
            <p:spPr>
              <a:xfrm>
                <a:off x="5982988" y="3279700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6" name="Parallelogram 18">
                <a:extLst>
                  <a:ext uri="{FF2B5EF4-FFF2-40B4-BE49-F238E27FC236}">
                    <a16:creationId xmlns:a16="http://schemas.microsoft.com/office/drawing/2014/main" xmlns="" id="{D2F4ED67-ED16-4DC6-93DC-2FDD416C627A}"/>
                  </a:ext>
                </a:extLst>
              </p:cNvPr>
              <p:cNvSpPr/>
              <p:nvPr/>
            </p:nvSpPr>
            <p:spPr>
              <a:xfrm>
                <a:off x="6536726" y="3279700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" name="Parallelogram 19">
                <a:extLst>
                  <a:ext uri="{FF2B5EF4-FFF2-40B4-BE49-F238E27FC236}">
                    <a16:creationId xmlns:a16="http://schemas.microsoft.com/office/drawing/2014/main" xmlns="" id="{A237BDF7-49C4-4973-8EDC-09A94E0DA3BF}"/>
                  </a:ext>
                </a:extLst>
              </p:cNvPr>
              <p:cNvSpPr/>
              <p:nvPr/>
            </p:nvSpPr>
            <p:spPr>
              <a:xfrm>
                <a:off x="7090463" y="3279700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8" name="Parallelogram 20">
                <a:extLst>
                  <a:ext uri="{FF2B5EF4-FFF2-40B4-BE49-F238E27FC236}">
                    <a16:creationId xmlns:a16="http://schemas.microsoft.com/office/drawing/2014/main" xmlns="" id="{75E70AF0-11AB-4B3C-8468-02D975375535}"/>
                  </a:ext>
                </a:extLst>
              </p:cNvPr>
              <p:cNvSpPr/>
              <p:nvPr/>
            </p:nvSpPr>
            <p:spPr>
              <a:xfrm>
                <a:off x="7644201" y="3279700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xmlns="" id="{7C9120DE-0010-4959-A239-9B98DD561A91}"/>
              </a:ext>
            </a:extLst>
          </p:cNvPr>
          <p:cNvGrpSpPr/>
          <p:nvPr/>
        </p:nvGrpSpPr>
        <p:grpSpPr>
          <a:xfrm>
            <a:off x="4496182" y="2739878"/>
            <a:ext cx="3924124" cy="443940"/>
            <a:chOff x="4321775" y="3425038"/>
            <a:chExt cx="3924124" cy="443940"/>
          </a:xfrm>
        </p:grpSpPr>
        <p:sp>
          <p:nvSpPr>
            <p:cNvPr id="30" name="Freeform: Shape 21">
              <a:extLst>
                <a:ext uri="{FF2B5EF4-FFF2-40B4-BE49-F238E27FC236}">
                  <a16:creationId xmlns:a16="http://schemas.microsoft.com/office/drawing/2014/main" xmlns="" id="{82408491-6D07-4637-A8A3-8A9A1ED95BFB}"/>
                </a:ext>
              </a:extLst>
            </p:cNvPr>
            <p:cNvSpPr/>
            <p:nvPr/>
          </p:nvSpPr>
          <p:spPr>
            <a:xfrm>
              <a:off x="4321775" y="3425038"/>
              <a:ext cx="3924124" cy="356738"/>
            </a:xfrm>
            <a:custGeom>
              <a:avLst/>
              <a:gdLst>
                <a:gd name="connsiteX0" fmla="*/ 0 w 3924124"/>
                <a:gd name="connsiteY0" fmla="*/ 0 h 356738"/>
                <a:gd name="connsiteX1" fmla="*/ 3924124 w 3924124"/>
                <a:gd name="connsiteY1" fmla="*/ 0 h 356738"/>
                <a:gd name="connsiteX2" fmla="*/ 3924124 w 3924124"/>
                <a:gd name="connsiteY2" fmla="*/ 356738 h 356738"/>
                <a:gd name="connsiteX3" fmla="*/ 0 w 3924124"/>
                <a:gd name="connsiteY3" fmla="*/ 356738 h 356738"/>
                <a:gd name="connsiteX4" fmla="*/ 0 w 3924124"/>
                <a:gd name="connsiteY4" fmla="*/ 0 h 3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4124" h="356738">
                  <a:moveTo>
                    <a:pt x="0" y="0"/>
                  </a:moveTo>
                  <a:lnTo>
                    <a:pt x="3924124" y="0"/>
                  </a:lnTo>
                  <a:lnTo>
                    <a:pt x="3924124" y="356738"/>
                  </a:lnTo>
                  <a:lnTo>
                    <a:pt x="0" y="35673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b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solidFill>
                    <a:srgbClr val="4D4D4D">
                      <a:lumMod val="50000"/>
                    </a:srgbClr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ea typeface="+mn-ea"/>
                  <a:cs typeface="+mn-cs"/>
                </a:rPr>
                <a:t>Category List</a:t>
              </a:r>
            </a:p>
          </p:txBody>
        </p:sp>
        <p:grpSp>
          <p:nvGrpSpPr>
            <p:cNvPr id="31" name="Group 31">
              <a:extLst>
                <a:ext uri="{FF2B5EF4-FFF2-40B4-BE49-F238E27FC236}">
                  <a16:creationId xmlns:a16="http://schemas.microsoft.com/office/drawing/2014/main" xmlns="" id="{F6D5B2D2-7F43-4BFA-8846-1DAA301584D7}"/>
                </a:ext>
              </a:extLst>
            </p:cNvPr>
            <p:cNvGrpSpPr/>
            <p:nvPr/>
          </p:nvGrpSpPr>
          <p:grpSpPr>
            <a:xfrm>
              <a:off x="4321775" y="3781776"/>
              <a:ext cx="3845642" cy="87202"/>
              <a:chOff x="4321775" y="3781776"/>
              <a:chExt cx="3845642" cy="87202"/>
            </a:xfrm>
          </p:grpSpPr>
          <p:sp>
            <p:nvSpPr>
              <p:cNvPr id="32" name="Parallelogram 22">
                <a:extLst>
                  <a:ext uri="{FF2B5EF4-FFF2-40B4-BE49-F238E27FC236}">
                    <a16:creationId xmlns:a16="http://schemas.microsoft.com/office/drawing/2014/main" xmlns="" id="{7B70AB47-393B-4CE3-A6BD-B0B9DCD3E0D7}"/>
                  </a:ext>
                </a:extLst>
              </p:cNvPr>
              <p:cNvSpPr/>
              <p:nvPr/>
            </p:nvSpPr>
            <p:spPr>
              <a:xfrm>
                <a:off x="4321775" y="3781776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3" name="Parallelogram 23">
                <a:extLst>
                  <a:ext uri="{FF2B5EF4-FFF2-40B4-BE49-F238E27FC236}">
                    <a16:creationId xmlns:a16="http://schemas.microsoft.com/office/drawing/2014/main" xmlns="" id="{A55730B9-96FB-4DFB-95D3-3092E0D132DE}"/>
                  </a:ext>
                </a:extLst>
              </p:cNvPr>
              <p:cNvSpPr/>
              <p:nvPr/>
            </p:nvSpPr>
            <p:spPr>
              <a:xfrm>
                <a:off x="4875513" y="3781776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4" name="Parallelogram 24">
                <a:extLst>
                  <a:ext uri="{FF2B5EF4-FFF2-40B4-BE49-F238E27FC236}">
                    <a16:creationId xmlns:a16="http://schemas.microsoft.com/office/drawing/2014/main" xmlns="" id="{099B6107-1169-402E-A905-6109731F783A}"/>
                  </a:ext>
                </a:extLst>
              </p:cNvPr>
              <p:cNvSpPr/>
              <p:nvPr/>
            </p:nvSpPr>
            <p:spPr>
              <a:xfrm>
                <a:off x="5429250" y="3781776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5" name="Parallelogram 25">
                <a:extLst>
                  <a:ext uri="{FF2B5EF4-FFF2-40B4-BE49-F238E27FC236}">
                    <a16:creationId xmlns:a16="http://schemas.microsoft.com/office/drawing/2014/main" xmlns="" id="{2C0F5608-4C64-49BF-9118-0B7BDA33B251}"/>
                  </a:ext>
                </a:extLst>
              </p:cNvPr>
              <p:cNvSpPr/>
              <p:nvPr/>
            </p:nvSpPr>
            <p:spPr>
              <a:xfrm>
                <a:off x="5982988" y="3781776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6" name="Parallelogram 26">
                <a:extLst>
                  <a:ext uri="{FF2B5EF4-FFF2-40B4-BE49-F238E27FC236}">
                    <a16:creationId xmlns:a16="http://schemas.microsoft.com/office/drawing/2014/main" xmlns="" id="{6CBA3B6C-5431-4EB7-A352-3C0FF59DC1F9}"/>
                  </a:ext>
                </a:extLst>
              </p:cNvPr>
              <p:cNvSpPr/>
              <p:nvPr/>
            </p:nvSpPr>
            <p:spPr>
              <a:xfrm>
                <a:off x="6536726" y="3781776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" name="Parallelogram 27">
                <a:extLst>
                  <a:ext uri="{FF2B5EF4-FFF2-40B4-BE49-F238E27FC236}">
                    <a16:creationId xmlns:a16="http://schemas.microsoft.com/office/drawing/2014/main" xmlns="" id="{096A1728-7066-4A64-B646-636363809F89}"/>
                  </a:ext>
                </a:extLst>
              </p:cNvPr>
              <p:cNvSpPr/>
              <p:nvPr/>
            </p:nvSpPr>
            <p:spPr>
              <a:xfrm>
                <a:off x="7090463" y="3781776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8" name="Parallelogram 28">
                <a:extLst>
                  <a:ext uri="{FF2B5EF4-FFF2-40B4-BE49-F238E27FC236}">
                    <a16:creationId xmlns:a16="http://schemas.microsoft.com/office/drawing/2014/main" xmlns="" id="{58954733-C2E5-448A-A7D8-B023AF6555F2}"/>
                  </a:ext>
                </a:extLst>
              </p:cNvPr>
              <p:cNvSpPr/>
              <p:nvPr/>
            </p:nvSpPr>
            <p:spPr>
              <a:xfrm>
                <a:off x="7644201" y="3781776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104863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9.62369E-7 L -0.60018 -9.62369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20">
            <a:extLst>
              <a:ext uri="{FF2B5EF4-FFF2-40B4-BE49-F238E27FC236}">
                <a16:creationId xmlns:a16="http://schemas.microsoft.com/office/drawing/2014/main" xmlns="" id="{58334A7E-B436-4701-BD5D-AE55BC8ADEB8}"/>
              </a:ext>
            </a:extLst>
          </p:cNvPr>
          <p:cNvSpPr/>
          <p:nvPr/>
        </p:nvSpPr>
        <p:spPr>
          <a:xfrm>
            <a:off x="4682543" y="3041823"/>
            <a:ext cx="1647880" cy="1546151"/>
          </a:xfrm>
          <a:custGeom>
            <a:avLst/>
            <a:gdLst>
              <a:gd name="connsiteX0" fmla="*/ 0 w 1332585"/>
              <a:gd name="connsiteY0" fmla="*/ 666080 h 1332159"/>
              <a:gd name="connsiteX1" fmla="*/ 666293 w 1332585"/>
              <a:gd name="connsiteY1" fmla="*/ 0 h 1332159"/>
              <a:gd name="connsiteX2" fmla="*/ 1332586 w 1332585"/>
              <a:gd name="connsiteY2" fmla="*/ 666080 h 1332159"/>
              <a:gd name="connsiteX3" fmla="*/ 666293 w 1332585"/>
              <a:gd name="connsiteY3" fmla="*/ 1332160 h 1332159"/>
              <a:gd name="connsiteX4" fmla="*/ 0 w 1332585"/>
              <a:gd name="connsiteY4" fmla="*/ 666080 h 133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585" h="1332159">
                <a:moveTo>
                  <a:pt x="0" y="666080"/>
                </a:moveTo>
                <a:cubicBezTo>
                  <a:pt x="0" y="298214"/>
                  <a:pt x="298310" y="0"/>
                  <a:pt x="666293" y="0"/>
                </a:cubicBezTo>
                <a:cubicBezTo>
                  <a:pt x="1034276" y="0"/>
                  <a:pt x="1332586" y="298214"/>
                  <a:pt x="1332586" y="666080"/>
                </a:cubicBezTo>
                <a:cubicBezTo>
                  <a:pt x="1332586" y="1033946"/>
                  <a:pt x="1034276" y="1332160"/>
                  <a:pt x="666293" y="1332160"/>
                </a:cubicBezTo>
                <a:cubicBezTo>
                  <a:pt x="298310" y="1332160"/>
                  <a:pt x="0" y="1033946"/>
                  <a:pt x="0" y="666080"/>
                </a:cubicBezTo>
                <a:close/>
              </a:path>
            </a:pathLst>
          </a:custGeom>
          <a:solidFill>
            <a:srgbClr val="D77BD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0219" tIns="230099" rIns="250219" bIns="230099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Aft>
                <a:spcPct val="35000"/>
              </a:spcAft>
            </a:pPr>
            <a:r>
              <a:rPr lang="en-US" sz="1800" b="1" dirty="0">
                <a:solidFill>
                  <a:srgbClr val="FFFFFF"/>
                </a:solidFill>
                <a:latin typeface="Nixie One" charset="0"/>
                <a:cs typeface="TH Sarabun New" panose="020B0500040200020003" pitchFamily="34" charset="-34"/>
              </a:rPr>
              <a:t>E</a:t>
            </a:r>
            <a:r>
              <a:rPr lang="en-US" sz="1800" b="1" dirty="0" smtClean="0">
                <a:solidFill>
                  <a:srgbClr val="FFFFFF"/>
                </a:solidFill>
                <a:latin typeface="Nixie One" charset="0"/>
                <a:cs typeface="TH Sarabun New" panose="020B0500040200020003" pitchFamily="34" charset="-34"/>
              </a:rPr>
              <a:t>ducation</a:t>
            </a:r>
            <a:endParaRPr lang="en-US" sz="1800" b="1" dirty="0">
              <a:solidFill>
                <a:srgbClr val="FFFFFF"/>
              </a:solidFill>
              <a:latin typeface="Nixie One" charset="0"/>
              <a:cs typeface="TH Sarabun New" panose="020B0500040200020003" pitchFamily="34" charset="-34"/>
            </a:endParaRPr>
          </a:p>
        </p:txBody>
      </p:sp>
      <p:sp>
        <p:nvSpPr>
          <p:cNvPr id="9" name="Freeform: Shape 3">
            <a:extLst>
              <a:ext uri="{FF2B5EF4-FFF2-40B4-BE49-F238E27FC236}">
                <a16:creationId xmlns:a16="http://schemas.microsoft.com/office/drawing/2014/main" xmlns="" id="{C16DBE3D-921D-4135-BF3A-521C0F17A869}"/>
              </a:ext>
            </a:extLst>
          </p:cNvPr>
          <p:cNvSpPr/>
          <p:nvPr/>
        </p:nvSpPr>
        <p:spPr>
          <a:xfrm>
            <a:off x="3431409" y="1241622"/>
            <a:ext cx="2231935" cy="2231887"/>
          </a:xfrm>
          <a:custGeom>
            <a:avLst/>
            <a:gdLst>
              <a:gd name="connsiteX0" fmla="*/ 0 w 1907559"/>
              <a:gd name="connsiteY0" fmla="*/ 953759 h 1907518"/>
              <a:gd name="connsiteX1" fmla="*/ 953780 w 1907559"/>
              <a:gd name="connsiteY1" fmla="*/ 0 h 1907518"/>
              <a:gd name="connsiteX2" fmla="*/ 1907560 w 1907559"/>
              <a:gd name="connsiteY2" fmla="*/ 953759 h 1907518"/>
              <a:gd name="connsiteX3" fmla="*/ 953780 w 1907559"/>
              <a:gd name="connsiteY3" fmla="*/ 1907518 h 1907518"/>
              <a:gd name="connsiteX4" fmla="*/ 0 w 1907559"/>
              <a:gd name="connsiteY4" fmla="*/ 953759 h 190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7559" h="1907518">
                <a:moveTo>
                  <a:pt x="0" y="953759"/>
                </a:moveTo>
                <a:cubicBezTo>
                  <a:pt x="0" y="427012"/>
                  <a:pt x="427022" y="0"/>
                  <a:pt x="953780" y="0"/>
                </a:cubicBezTo>
                <a:cubicBezTo>
                  <a:pt x="1480538" y="0"/>
                  <a:pt x="1907560" y="427012"/>
                  <a:pt x="1907560" y="953759"/>
                </a:cubicBezTo>
                <a:cubicBezTo>
                  <a:pt x="1907560" y="1480506"/>
                  <a:pt x="1480538" y="1907518"/>
                  <a:pt x="953780" y="1907518"/>
                </a:cubicBezTo>
                <a:cubicBezTo>
                  <a:pt x="427022" y="1907518"/>
                  <a:pt x="0" y="1480506"/>
                  <a:pt x="0" y="953759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1249" tIns="205223" rIns="221249" bIns="205223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Aft>
                <a:spcPct val="35000"/>
              </a:spcAft>
            </a:pPr>
            <a:r>
              <a:rPr lang="en-US" sz="2800" b="1" dirty="0">
                <a:solidFill>
                  <a:srgbClr val="FFFFFF"/>
                </a:solidFill>
                <a:latin typeface="Nixie One" charset="0"/>
                <a:cs typeface="TH Sarabun New" panose="020B0500040200020003" pitchFamily="34" charset="-34"/>
              </a:rPr>
              <a:t>Objective</a:t>
            </a:r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xmlns="" id="{EC350A4E-C816-41D1-A2FC-E421AE72F3D3}"/>
              </a:ext>
            </a:extLst>
          </p:cNvPr>
          <p:cNvSpPr/>
          <p:nvPr/>
        </p:nvSpPr>
        <p:spPr>
          <a:xfrm>
            <a:off x="5114591" y="593551"/>
            <a:ext cx="1559188" cy="1558690"/>
          </a:xfrm>
          <a:custGeom>
            <a:avLst/>
            <a:gdLst>
              <a:gd name="connsiteX0" fmla="*/ 0 w 1332585"/>
              <a:gd name="connsiteY0" fmla="*/ 666080 h 1332159"/>
              <a:gd name="connsiteX1" fmla="*/ 666293 w 1332585"/>
              <a:gd name="connsiteY1" fmla="*/ 0 h 1332159"/>
              <a:gd name="connsiteX2" fmla="*/ 1332586 w 1332585"/>
              <a:gd name="connsiteY2" fmla="*/ 666080 h 1332159"/>
              <a:gd name="connsiteX3" fmla="*/ 666293 w 1332585"/>
              <a:gd name="connsiteY3" fmla="*/ 1332160 h 1332159"/>
              <a:gd name="connsiteX4" fmla="*/ 0 w 1332585"/>
              <a:gd name="connsiteY4" fmla="*/ 666080 h 133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585" h="1332159">
                <a:moveTo>
                  <a:pt x="0" y="666080"/>
                </a:moveTo>
                <a:cubicBezTo>
                  <a:pt x="0" y="298214"/>
                  <a:pt x="298310" y="0"/>
                  <a:pt x="666293" y="0"/>
                </a:cubicBezTo>
                <a:cubicBezTo>
                  <a:pt x="1034276" y="0"/>
                  <a:pt x="1332586" y="298214"/>
                  <a:pt x="1332586" y="666080"/>
                </a:cubicBezTo>
                <a:cubicBezTo>
                  <a:pt x="1332586" y="1033946"/>
                  <a:pt x="1034276" y="1332160"/>
                  <a:pt x="666293" y="1332160"/>
                </a:cubicBezTo>
                <a:cubicBezTo>
                  <a:pt x="298310" y="1332160"/>
                  <a:pt x="0" y="1033946"/>
                  <a:pt x="0" y="666080"/>
                </a:cubicBezTo>
                <a:close/>
              </a:path>
            </a:pathLst>
          </a:custGeom>
          <a:solidFill>
            <a:srgbClr val="F0D14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6113" tIns="256050" rIns="256113" bIns="25605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b="1" kern="1200" dirty="0">
                <a:latin typeface="Nixie One" charset="0"/>
                <a:cs typeface="TH Sarabun New" panose="020B0500040200020003" pitchFamily="34" charset="-34"/>
              </a:rPr>
              <a:t>Decision</a:t>
            </a:r>
          </a:p>
        </p:txBody>
      </p:sp>
      <p:sp>
        <p:nvSpPr>
          <p:cNvPr id="10" name="Freeform: Shape 12">
            <a:extLst>
              <a:ext uri="{FF2B5EF4-FFF2-40B4-BE49-F238E27FC236}">
                <a16:creationId xmlns:a16="http://schemas.microsoft.com/office/drawing/2014/main" xmlns="" id="{7FF63DF9-CEEF-459B-83D6-A08FEAF28FF3}"/>
              </a:ext>
            </a:extLst>
          </p:cNvPr>
          <p:cNvSpPr/>
          <p:nvPr/>
        </p:nvSpPr>
        <p:spPr>
          <a:xfrm>
            <a:off x="2090255" y="1487956"/>
            <a:ext cx="1559188" cy="1558690"/>
          </a:xfrm>
          <a:custGeom>
            <a:avLst/>
            <a:gdLst>
              <a:gd name="connsiteX0" fmla="*/ 0 w 1332585"/>
              <a:gd name="connsiteY0" fmla="*/ 666080 h 1332159"/>
              <a:gd name="connsiteX1" fmla="*/ 666293 w 1332585"/>
              <a:gd name="connsiteY1" fmla="*/ 0 h 1332159"/>
              <a:gd name="connsiteX2" fmla="*/ 1332586 w 1332585"/>
              <a:gd name="connsiteY2" fmla="*/ 666080 h 1332159"/>
              <a:gd name="connsiteX3" fmla="*/ 666293 w 1332585"/>
              <a:gd name="connsiteY3" fmla="*/ 1332160 h 1332159"/>
              <a:gd name="connsiteX4" fmla="*/ 0 w 1332585"/>
              <a:gd name="connsiteY4" fmla="*/ 666080 h 133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585" h="1332159">
                <a:moveTo>
                  <a:pt x="0" y="666080"/>
                </a:moveTo>
                <a:cubicBezTo>
                  <a:pt x="0" y="298214"/>
                  <a:pt x="298310" y="0"/>
                  <a:pt x="666293" y="0"/>
                </a:cubicBezTo>
                <a:cubicBezTo>
                  <a:pt x="1034276" y="0"/>
                  <a:pt x="1332586" y="298214"/>
                  <a:pt x="1332586" y="666080"/>
                </a:cubicBezTo>
                <a:cubicBezTo>
                  <a:pt x="1332586" y="1033946"/>
                  <a:pt x="1034276" y="1332160"/>
                  <a:pt x="666293" y="1332160"/>
                </a:cubicBezTo>
                <a:cubicBezTo>
                  <a:pt x="298310" y="1332160"/>
                  <a:pt x="0" y="1033946"/>
                  <a:pt x="0" y="666080"/>
                </a:cubicBezTo>
                <a:close/>
              </a:path>
            </a:pathLst>
          </a:custGeom>
          <a:solidFill>
            <a:srgbClr val="C5D24A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6113" tIns="256050" rIns="256113" bIns="25605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b="1" kern="1200" dirty="0">
                <a:latin typeface="Nixie One" charset="0"/>
                <a:cs typeface="TH Sarabun New" panose="020B0500040200020003" pitchFamily="34" charset="-34"/>
              </a:rPr>
              <a:t>Manage</a:t>
            </a:r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xmlns="" id="{6F9B5C63-EC9A-4340-9827-2B687FF8F960}"/>
              </a:ext>
            </a:extLst>
          </p:cNvPr>
          <p:cNvSpPr/>
          <p:nvPr/>
        </p:nvSpPr>
        <p:spPr>
          <a:xfrm>
            <a:off x="1896002" y="2436071"/>
            <a:ext cx="388505" cy="38849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Oval 5">
            <a:extLst>
              <a:ext uri="{FF2B5EF4-FFF2-40B4-BE49-F238E27FC236}">
                <a16:creationId xmlns:a16="http://schemas.microsoft.com/office/drawing/2014/main" xmlns="" id="{341E2B2A-FBC9-4308-AD8B-FD478A426F12}"/>
              </a:ext>
            </a:extLst>
          </p:cNvPr>
          <p:cNvSpPr/>
          <p:nvPr/>
        </p:nvSpPr>
        <p:spPr>
          <a:xfrm>
            <a:off x="6562339" y="1333386"/>
            <a:ext cx="308841" cy="309139"/>
          </a:xfrm>
          <a:prstGeom prst="ellipse">
            <a:avLst/>
          </a:prstGeom>
          <a:solidFill>
            <a:srgbClr val="FCE1D8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Oval 6">
            <a:extLst>
              <a:ext uri="{FF2B5EF4-FFF2-40B4-BE49-F238E27FC236}">
                <a16:creationId xmlns:a16="http://schemas.microsoft.com/office/drawing/2014/main" xmlns="" id="{6390A8D4-C698-4712-BDAF-4CED39D83F0D}"/>
              </a:ext>
            </a:extLst>
          </p:cNvPr>
          <p:cNvSpPr/>
          <p:nvPr/>
        </p:nvSpPr>
        <p:spPr>
          <a:xfrm>
            <a:off x="5813750" y="2357565"/>
            <a:ext cx="213979" cy="214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Oval 7">
            <a:extLst>
              <a:ext uri="{FF2B5EF4-FFF2-40B4-BE49-F238E27FC236}">
                <a16:creationId xmlns:a16="http://schemas.microsoft.com/office/drawing/2014/main" xmlns="" id="{38050C58-FF22-4825-BA86-0EF6990F8CC0}"/>
              </a:ext>
            </a:extLst>
          </p:cNvPr>
          <p:cNvSpPr/>
          <p:nvPr/>
        </p:nvSpPr>
        <p:spPr>
          <a:xfrm>
            <a:off x="4901326" y="4320858"/>
            <a:ext cx="426530" cy="4265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Oval 11">
            <a:extLst>
              <a:ext uri="{FF2B5EF4-FFF2-40B4-BE49-F238E27FC236}">
                <a16:creationId xmlns:a16="http://schemas.microsoft.com/office/drawing/2014/main" xmlns="" id="{ACF9C591-A629-47A3-A0D3-0ED3D8843C67}"/>
              </a:ext>
            </a:extLst>
          </p:cNvPr>
          <p:cNvSpPr/>
          <p:nvPr/>
        </p:nvSpPr>
        <p:spPr>
          <a:xfrm>
            <a:off x="3914074" y="3164370"/>
            <a:ext cx="308841" cy="3091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Oval 13">
            <a:extLst>
              <a:ext uri="{FF2B5EF4-FFF2-40B4-BE49-F238E27FC236}">
                <a16:creationId xmlns:a16="http://schemas.microsoft.com/office/drawing/2014/main" xmlns="" id="{0AB8649E-51F0-45B1-B63B-AEC362008AFA}"/>
              </a:ext>
            </a:extLst>
          </p:cNvPr>
          <p:cNvSpPr/>
          <p:nvPr/>
        </p:nvSpPr>
        <p:spPr>
          <a:xfrm>
            <a:off x="4547376" y="906863"/>
            <a:ext cx="426530" cy="426523"/>
          </a:xfrm>
          <a:prstGeom prst="ellipse">
            <a:avLst/>
          </a:prstGeom>
          <a:solidFill>
            <a:srgbClr val="FAD998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Oval 14">
            <a:extLst>
              <a:ext uri="{FF2B5EF4-FFF2-40B4-BE49-F238E27FC236}">
                <a16:creationId xmlns:a16="http://schemas.microsoft.com/office/drawing/2014/main" xmlns="" id="{23F532C8-1E16-48F4-AD72-85FD480D6E7B}"/>
              </a:ext>
            </a:extLst>
          </p:cNvPr>
          <p:cNvSpPr/>
          <p:nvPr/>
        </p:nvSpPr>
        <p:spPr>
          <a:xfrm>
            <a:off x="3586725" y="3717134"/>
            <a:ext cx="707495" cy="70751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Oval 16">
            <a:extLst>
              <a:ext uri="{FF2B5EF4-FFF2-40B4-BE49-F238E27FC236}">
                <a16:creationId xmlns:a16="http://schemas.microsoft.com/office/drawing/2014/main" xmlns="" id="{A79E57FB-0512-4CBD-B5AD-69409F861846}"/>
              </a:ext>
            </a:extLst>
          </p:cNvPr>
          <p:cNvSpPr/>
          <p:nvPr/>
        </p:nvSpPr>
        <p:spPr>
          <a:xfrm>
            <a:off x="6103056" y="2824570"/>
            <a:ext cx="335815" cy="335809"/>
          </a:xfrm>
          <a:prstGeom prst="ellipse">
            <a:avLst/>
          </a:prstGeom>
          <a:solidFill>
            <a:srgbClr val="FCE1D8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Oval 17">
            <a:extLst>
              <a:ext uri="{FF2B5EF4-FFF2-40B4-BE49-F238E27FC236}">
                <a16:creationId xmlns:a16="http://schemas.microsoft.com/office/drawing/2014/main" xmlns="" id="{E51EDD40-02FC-48C8-BA16-B0557214EDAF}"/>
              </a:ext>
            </a:extLst>
          </p:cNvPr>
          <p:cNvSpPr/>
          <p:nvPr/>
        </p:nvSpPr>
        <p:spPr>
          <a:xfrm>
            <a:off x="2775361" y="3594785"/>
            <a:ext cx="308841" cy="309139"/>
          </a:xfrm>
          <a:prstGeom prst="ellipse">
            <a:avLst/>
          </a:prstGeom>
          <a:solidFill>
            <a:srgbClr val="FCE1D8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Oval 18">
            <a:extLst>
              <a:ext uri="{FF2B5EF4-FFF2-40B4-BE49-F238E27FC236}">
                <a16:creationId xmlns:a16="http://schemas.microsoft.com/office/drawing/2014/main" xmlns="" id="{439C49AB-3BBE-41D0-8404-CB2487470928}"/>
              </a:ext>
            </a:extLst>
          </p:cNvPr>
          <p:cNvSpPr/>
          <p:nvPr/>
        </p:nvSpPr>
        <p:spPr>
          <a:xfrm>
            <a:off x="6564586" y="2290004"/>
            <a:ext cx="281475" cy="281746"/>
          </a:xfrm>
          <a:prstGeom prst="ellipse">
            <a:avLst/>
          </a:prstGeom>
          <a:solidFill>
            <a:srgbClr val="FAD998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Speech Bubble: Rectangle with Corners Rounded 21">
            <a:extLst>
              <a:ext uri="{FF2B5EF4-FFF2-40B4-BE49-F238E27FC236}">
                <a16:creationId xmlns:a16="http://schemas.microsoft.com/office/drawing/2014/main" xmlns="" id="{7D9057A4-23B5-4067-946B-C6D27543FCF4}"/>
              </a:ext>
            </a:extLst>
          </p:cNvPr>
          <p:cNvSpPr/>
          <p:nvPr/>
        </p:nvSpPr>
        <p:spPr bwMode="auto">
          <a:xfrm>
            <a:off x="1370175" y="593551"/>
            <a:ext cx="2279268" cy="793961"/>
          </a:xfrm>
          <a:prstGeom prst="wedgeRoundRectCallout">
            <a:avLst>
              <a:gd name="adj1" fmla="val 12117"/>
              <a:gd name="adj2" fmla="val 72394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1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จัดการปัญหาด้านข้อมูล โดยนำข้อมูล</a:t>
            </a:r>
            <a:r>
              <a:rPr lang="th-TH" sz="16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 คัด</a:t>
            </a:r>
            <a:r>
              <a:rPr lang="th-TH" sz="1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แยกและนำเสนอให้แก่ผู้ใช้งาน</a:t>
            </a:r>
          </a:p>
        </p:txBody>
      </p:sp>
      <p:sp>
        <p:nvSpPr>
          <p:cNvPr id="25" name="Speech Bubble: Rectangle with Corners Rounded 22">
            <a:extLst>
              <a:ext uri="{FF2B5EF4-FFF2-40B4-BE49-F238E27FC236}">
                <a16:creationId xmlns:a16="http://schemas.microsoft.com/office/drawing/2014/main" xmlns="" id="{913A55D3-0C03-40A6-9311-56793FAA523A}"/>
              </a:ext>
            </a:extLst>
          </p:cNvPr>
          <p:cNvSpPr/>
          <p:nvPr/>
        </p:nvSpPr>
        <p:spPr bwMode="auto">
          <a:xfrm>
            <a:off x="6355072" y="4070891"/>
            <a:ext cx="2121112" cy="903274"/>
          </a:xfrm>
          <a:prstGeom prst="wedgeRoundRectCallout">
            <a:avLst>
              <a:gd name="adj1" fmla="val -68840"/>
              <a:gd name="adj2" fmla="val -31698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ศึกษาเก็บความต้องการของผู้ใช้งาน โดยวิเคราะห์จากคะแนนที่ผู้ใช้มีต่อสิ่งนั้น</a:t>
            </a:r>
          </a:p>
        </p:txBody>
      </p:sp>
      <p:sp>
        <p:nvSpPr>
          <p:cNvPr id="32" name="Speech Bubble: Rectangle with Corners Rounded 23">
            <a:extLst>
              <a:ext uri="{FF2B5EF4-FFF2-40B4-BE49-F238E27FC236}">
                <a16:creationId xmlns:a16="http://schemas.microsoft.com/office/drawing/2014/main" xmlns="" id="{BE35A67B-D445-432B-92A3-CD3F00C51F42}"/>
              </a:ext>
            </a:extLst>
          </p:cNvPr>
          <p:cNvSpPr/>
          <p:nvPr/>
        </p:nvSpPr>
        <p:spPr bwMode="auto">
          <a:xfrm>
            <a:off x="6651928" y="118535"/>
            <a:ext cx="1952520" cy="887637"/>
          </a:xfrm>
          <a:prstGeom prst="wedgeRoundRectCallout">
            <a:avLst>
              <a:gd name="adj1" fmla="val -67606"/>
              <a:gd name="adj2" fmla="val 50133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ทำให้ผู้ใช้มีตัวเลือกที่ใกล้เคียงต่อความต้องการและช่วยให้ผู้ใช้ตัดสินใจเลือกได้ง่ายขึ้น</a:t>
            </a:r>
          </a:p>
        </p:txBody>
      </p:sp>
    </p:spTree>
    <p:extLst>
      <p:ext uri="{BB962C8B-B14F-4D97-AF65-F5344CB8AC3E}">
        <p14:creationId xmlns:p14="http://schemas.microsoft.com/office/powerpoint/2010/main" val="337215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0" grpId="0" animBg="1"/>
      <p:bldP spid="24" grpId="0" animBg="1"/>
      <p:bldP spid="25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มุมมน 2"/>
          <p:cNvSpPr/>
          <p:nvPr/>
        </p:nvSpPr>
        <p:spPr>
          <a:xfrm>
            <a:off x="1332084" y="1825133"/>
            <a:ext cx="2880320" cy="273794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23" name="Shape 223"/>
          <p:cNvSpPr txBox="1">
            <a:spLocks noGrp="1"/>
          </p:cNvSpPr>
          <p:nvPr>
            <p:ph type="ctrTitle" idx="4294967295"/>
          </p:nvPr>
        </p:nvSpPr>
        <p:spPr>
          <a:xfrm>
            <a:off x="1304925" y="135550"/>
            <a:ext cx="6534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/>
              <a:t>Pros&amp;Cons</a:t>
            </a:r>
            <a:endParaRPr sz="6000" b="1" dirty="0"/>
          </a:p>
        </p:txBody>
      </p:sp>
      <p:grpSp>
        <p:nvGrpSpPr>
          <p:cNvPr id="4" name="กลุ่ม 3"/>
          <p:cNvGrpSpPr/>
          <p:nvPr/>
        </p:nvGrpSpPr>
        <p:grpSpPr>
          <a:xfrm>
            <a:off x="683568" y="1180100"/>
            <a:ext cx="1565206" cy="1290067"/>
            <a:chOff x="899148" y="1210986"/>
            <a:chExt cx="1565206" cy="1290067"/>
          </a:xfrm>
        </p:grpSpPr>
        <p:grpSp>
          <p:nvGrpSpPr>
            <p:cNvPr id="2" name="กลุ่ม 1"/>
            <p:cNvGrpSpPr/>
            <p:nvPr/>
          </p:nvGrpSpPr>
          <p:grpSpPr>
            <a:xfrm>
              <a:off x="899148" y="1210986"/>
              <a:ext cx="1565206" cy="1290067"/>
              <a:chOff x="2962275" y="1209675"/>
              <a:chExt cx="3305325" cy="2724300"/>
            </a:xfrm>
          </p:grpSpPr>
          <p:sp>
            <p:nvSpPr>
              <p:cNvPr id="225" name="Shape 225"/>
              <p:cNvSpPr/>
              <p:nvPr/>
            </p:nvSpPr>
            <p:spPr>
              <a:xfrm>
                <a:off x="3333750" y="1333500"/>
                <a:ext cx="2476500" cy="24765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  <a:alpha val="866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" name="Shape 226"/>
              <p:cNvSpPr/>
              <p:nvPr/>
            </p:nvSpPr>
            <p:spPr>
              <a:xfrm>
                <a:off x="3209925" y="1209675"/>
                <a:ext cx="2724300" cy="2724300"/>
              </a:xfrm>
              <a:prstGeom prst="ellipse">
                <a:avLst/>
              </a:prstGeom>
              <a:noFill/>
              <a:ln w="9525" cap="flat" cmpd="sng">
                <a:solidFill>
                  <a:schemeClr val="accent3">
                    <a:lumMod val="7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2962275" y="1543050"/>
                <a:ext cx="704700" cy="704700"/>
              </a:xfrm>
              <a:prstGeom prst="ellipse">
                <a:avLst/>
              </a:prstGeom>
              <a:solidFill>
                <a:srgbClr val="F8BB00">
                  <a:alpha val="86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" name="Shape 228"/>
              <p:cNvSpPr/>
              <p:nvPr/>
            </p:nvSpPr>
            <p:spPr>
              <a:xfrm>
                <a:off x="5295900" y="2897050"/>
                <a:ext cx="971700" cy="971700"/>
              </a:xfrm>
              <a:prstGeom prst="donut">
                <a:avLst>
                  <a:gd name="adj" fmla="val 12811"/>
                </a:avLst>
              </a:prstGeom>
              <a:solidFill>
                <a:schemeClr val="accent6">
                  <a:lumMod val="60000"/>
                  <a:lumOff val="40000"/>
                  <a:alpha val="866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7" name="Shape 541"/>
            <p:cNvSpPr/>
            <p:nvPr/>
          </p:nvSpPr>
          <p:spPr>
            <a:xfrm>
              <a:off x="1161288" y="1349444"/>
              <a:ext cx="1000329" cy="1000329"/>
            </a:xfrm>
            <a:custGeom>
              <a:avLst/>
              <a:gdLst/>
              <a:ahLst/>
              <a:cxnLst/>
              <a:rect l="0" t="0" r="0" b="0"/>
              <a:pathLst>
                <a:path w="15290" h="15290" extrusionOk="0">
                  <a:moveTo>
                    <a:pt x="4519" y="6815"/>
                  </a:moveTo>
                  <a:lnTo>
                    <a:pt x="4690" y="6839"/>
                  </a:lnTo>
                  <a:lnTo>
                    <a:pt x="4861" y="6888"/>
                  </a:lnTo>
                  <a:lnTo>
                    <a:pt x="5007" y="6986"/>
                  </a:lnTo>
                  <a:lnTo>
                    <a:pt x="5154" y="7084"/>
                  </a:lnTo>
                  <a:lnTo>
                    <a:pt x="5251" y="7230"/>
                  </a:lnTo>
                  <a:lnTo>
                    <a:pt x="5325" y="7401"/>
                  </a:lnTo>
                  <a:lnTo>
                    <a:pt x="5374" y="7572"/>
                  </a:lnTo>
                  <a:lnTo>
                    <a:pt x="5398" y="7767"/>
                  </a:lnTo>
                  <a:lnTo>
                    <a:pt x="5374" y="7963"/>
                  </a:lnTo>
                  <a:lnTo>
                    <a:pt x="5325" y="8134"/>
                  </a:lnTo>
                  <a:lnTo>
                    <a:pt x="5251" y="8305"/>
                  </a:lnTo>
                  <a:lnTo>
                    <a:pt x="5154" y="8451"/>
                  </a:lnTo>
                  <a:lnTo>
                    <a:pt x="5007" y="8549"/>
                  </a:lnTo>
                  <a:lnTo>
                    <a:pt x="4861" y="8647"/>
                  </a:lnTo>
                  <a:lnTo>
                    <a:pt x="4690" y="8696"/>
                  </a:lnTo>
                  <a:lnTo>
                    <a:pt x="4519" y="8720"/>
                  </a:lnTo>
                  <a:lnTo>
                    <a:pt x="4348" y="8696"/>
                  </a:lnTo>
                  <a:lnTo>
                    <a:pt x="4177" y="8647"/>
                  </a:lnTo>
                  <a:lnTo>
                    <a:pt x="4030" y="8549"/>
                  </a:lnTo>
                  <a:lnTo>
                    <a:pt x="3884" y="8451"/>
                  </a:lnTo>
                  <a:lnTo>
                    <a:pt x="3786" y="8305"/>
                  </a:lnTo>
                  <a:lnTo>
                    <a:pt x="3713" y="8134"/>
                  </a:lnTo>
                  <a:lnTo>
                    <a:pt x="3664" y="7963"/>
                  </a:lnTo>
                  <a:lnTo>
                    <a:pt x="3640" y="7767"/>
                  </a:lnTo>
                  <a:lnTo>
                    <a:pt x="3664" y="7572"/>
                  </a:lnTo>
                  <a:lnTo>
                    <a:pt x="3713" y="7401"/>
                  </a:lnTo>
                  <a:lnTo>
                    <a:pt x="3786" y="7230"/>
                  </a:lnTo>
                  <a:lnTo>
                    <a:pt x="3884" y="7084"/>
                  </a:lnTo>
                  <a:lnTo>
                    <a:pt x="4030" y="6986"/>
                  </a:lnTo>
                  <a:lnTo>
                    <a:pt x="4177" y="6888"/>
                  </a:lnTo>
                  <a:lnTo>
                    <a:pt x="4348" y="6839"/>
                  </a:lnTo>
                  <a:lnTo>
                    <a:pt x="4519" y="6815"/>
                  </a:lnTo>
                  <a:close/>
                  <a:moveTo>
                    <a:pt x="10771" y="6815"/>
                  </a:moveTo>
                  <a:lnTo>
                    <a:pt x="10942" y="6839"/>
                  </a:lnTo>
                  <a:lnTo>
                    <a:pt x="11113" y="6888"/>
                  </a:lnTo>
                  <a:lnTo>
                    <a:pt x="11260" y="6986"/>
                  </a:lnTo>
                  <a:lnTo>
                    <a:pt x="11406" y="7084"/>
                  </a:lnTo>
                  <a:lnTo>
                    <a:pt x="11504" y="7230"/>
                  </a:lnTo>
                  <a:lnTo>
                    <a:pt x="11577" y="7401"/>
                  </a:lnTo>
                  <a:lnTo>
                    <a:pt x="11626" y="7572"/>
                  </a:lnTo>
                  <a:lnTo>
                    <a:pt x="11650" y="7767"/>
                  </a:lnTo>
                  <a:lnTo>
                    <a:pt x="11626" y="7963"/>
                  </a:lnTo>
                  <a:lnTo>
                    <a:pt x="11577" y="8134"/>
                  </a:lnTo>
                  <a:lnTo>
                    <a:pt x="11504" y="8305"/>
                  </a:lnTo>
                  <a:lnTo>
                    <a:pt x="11406" y="8451"/>
                  </a:lnTo>
                  <a:lnTo>
                    <a:pt x="11260" y="8549"/>
                  </a:lnTo>
                  <a:lnTo>
                    <a:pt x="11113" y="8647"/>
                  </a:lnTo>
                  <a:lnTo>
                    <a:pt x="10942" y="8696"/>
                  </a:lnTo>
                  <a:lnTo>
                    <a:pt x="10771" y="8720"/>
                  </a:lnTo>
                  <a:lnTo>
                    <a:pt x="10600" y="8696"/>
                  </a:lnTo>
                  <a:lnTo>
                    <a:pt x="10429" y="8647"/>
                  </a:lnTo>
                  <a:lnTo>
                    <a:pt x="10283" y="8549"/>
                  </a:lnTo>
                  <a:lnTo>
                    <a:pt x="10136" y="8451"/>
                  </a:lnTo>
                  <a:lnTo>
                    <a:pt x="10038" y="8305"/>
                  </a:lnTo>
                  <a:lnTo>
                    <a:pt x="9965" y="8134"/>
                  </a:lnTo>
                  <a:lnTo>
                    <a:pt x="9916" y="7963"/>
                  </a:lnTo>
                  <a:lnTo>
                    <a:pt x="9892" y="7767"/>
                  </a:lnTo>
                  <a:lnTo>
                    <a:pt x="9916" y="7572"/>
                  </a:lnTo>
                  <a:lnTo>
                    <a:pt x="9965" y="7401"/>
                  </a:lnTo>
                  <a:lnTo>
                    <a:pt x="10038" y="7230"/>
                  </a:lnTo>
                  <a:lnTo>
                    <a:pt x="10136" y="7084"/>
                  </a:lnTo>
                  <a:lnTo>
                    <a:pt x="10283" y="6986"/>
                  </a:lnTo>
                  <a:lnTo>
                    <a:pt x="10429" y="6888"/>
                  </a:lnTo>
                  <a:lnTo>
                    <a:pt x="10600" y="6839"/>
                  </a:lnTo>
                  <a:lnTo>
                    <a:pt x="10771" y="6815"/>
                  </a:lnTo>
                  <a:close/>
                  <a:moveTo>
                    <a:pt x="11308" y="10210"/>
                  </a:moveTo>
                  <a:lnTo>
                    <a:pt x="11406" y="10234"/>
                  </a:lnTo>
                  <a:lnTo>
                    <a:pt x="11479" y="10259"/>
                  </a:lnTo>
                  <a:lnTo>
                    <a:pt x="11577" y="10307"/>
                  </a:lnTo>
                  <a:lnTo>
                    <a:pt x="11650" y="10356"/>
                  </a:lnTo>
                  <a:lnTo>
                    <a:pt x="11699" y="10430"/>
                  </a:lnTo>
                  <a:lnTo>
                    <a:pt x="11748" y="10527"/>
                  </a:lnTo>
                  <a:lnTo>
                    <a:pt x="11772" y="10625"/>
                  </a:lnTo>
                  <a:lnTo>
                    <a:pt x="11797" y="10698"/>
                  </a:lnTo>
                  <a:lnTo>
                    <a:pt x="11772" y="10796"/>
                  </a:lnTo>
                  <a:lnTo>
                    <a:pt x="11748" y="10894"/>
                  </a:lnTo>
                  <a:lnTo>
                    <a:pt x="11699" y="10967"/>
                  </a:lnTo>
                  <a:lnTo>
                    <a:pt x="11650" y="11065"/>
                  </a:lnTo>
                  <a:lnTo>
                    <a:pt x="11235" y="11431"/>
                  </a:lnTo>
                  <a:lnTo>
                    <a:pt x="10795" y="11773"/>
                  </a:lnTo>
                  <a:lnTo>
                    <a:pt x="10307" y="12041"/>
                  </a:lnTo>
                  <a:lnTo>
                    <a:pt x="9819" y="12286"/>
                  </a:lnTo>
                  <a:lnTo>
                    <a:pt x="9281" y="12457"/>
                  </a:lnTo>
                  <a:lnTo>
                    <a:pt x="8768" y="12603"/>
                  </a:lnTo>
                  <a:lnTo>
                    <a:pt x="8207" y="12676"/>
                  </a:lnTo>
                  <a:lnTo>
                    <a:pt x="7645" y="12701"/>
                  </a:lnTo>
                  <a:lnTo>
                    <a:pt x="7083" y="12676"/>
                  </a:lnTo>
                  <a:lnTo>
                    <a:pt x="6521" y="12603"/>
                  </a:lnTo>
                  <a:lnTo>
                    <a:pt x="6009" y="12457"/>
                  </a:lnTo>
                  <a:lnTo>
                    <a:pt x="5471" y="12286"/>
                  </a:lnTo>
                  <a:lnTo>
                    <a:pt x="4983" y="12041"/>
                  </a:lnTo>
                  <a:lnTo>
                    <a:pt x="4494" y="11773"/>
                  </a:lnTo>
                  <a:lnTo>
                    <a:pt x="4055" y="11431"/>
                  </a:lnTo>
                  <a:lnTo>
                    <a:pt x="3640" y="11065"/>
                  </a:lnTo>
                  <a:lnTo>
                    <a:pt x="3591" y="10967"/>
                  </a:lnTo>
                  <a:lnTo>
                    <a:pt x="3542" y="10894"/>
                  </a:lnTo>
                  <a:lnTo>
                    <a:pt x="3517" y="10796"/>
                  </a:lnTo>
                  <a:lnTo>
                    <a:pt x="3493" y="10698"/>
                  </a:lnTo>
                  <a:lnTo>
                    <a:pt x="3517" y="10625"/>
                  </a:lnTo>
                  <a:lnTo>
                    <a:pt x="3542" y="10527"/>
                  </a:lnTo>
                  <a:lnTo>
                    <a:pt x="3591" y="10430"/>
                  </a:lnTo>
                  <a:lnTo>
                    <a:pt x="3640" y="10356"/>
                  </a:lnTo>
                  <a:lnTo>
                    <a:pt x="3713" y="10307"/>
                  </a:lnTo>
                  <a:lnTo>
                    <a:pt x="3811" y="10259"/>
                  </a:lnTo>
                  <a:lnTo>
                    <a:pt x="3884" y="10234"/>
                  </a:lnTo>
                  <a:lnTo>
                    <a:pt x="3981" y="10210"/>
                  </a:lnTo>
                  <a:lnTo>
                    <a:pt x="4079" y="10234"/>
                  </a:lnTo>
                  <a:lnTo>
                    <a:pt x="4177" y="10259"/>
                  </a:lnTo>
                  <a:lnTo>
                    <a:pt x="4250" y="10307"/>
                  </a:lnTo>
                  <a:lnTo>
                    <a:pt x="4323" y="10356"/>
                  </a:lnTo>
                  <a:lnTo>
                    <a:pt x="4690" y="10674"/>
                  </a:lnTo>
                  <a:lnTo>
                    <a:pt x="5056" y="10942"/>
                  </a:lnTo>
                  <a:lnTo>
                    <a:pt x="5447" y="11187"/>
                  </a:lnTo>
                  <a:lnTo>
                    <a:pt x="5862" y="11382"/>
                  </a:lnTo>
                  <a:lnTo>
                    <a:pt x="6277" y="11529"/>
                  </a:lnTo>
                  <a:lnTo>
                    <a:pt x="6717" y="11651"/>
                  </a:lnTo>
                  <a:lnTo>
                    <a:pt x="7181" y="11700"/>
                  </a:lnTo>
                  <a:lnTo>
                    <a:pt x="7645" y="11724"/>
                  </a:lnTo>
                  <a:lnTo>
                    <a:pt x="8109" y="11700"/>
                  </a:lnTo>
                  <a:lnTo>
                    <a:pt x="8573" y="11651"/>
                  </a:lnTo>
                  <a:lnTo>
                    <a:pt x="9013" y="11529"/>
                  </a:lnTo>
                  <a:lnTo>
                    <a:pt x="9428" y="11382"/>
                  </a:lnTo>
                  <a:lnTo>
                    <a:pt x="9843" y="11187"/>
                  </a:lnTo>
                  <a:lnTo>
                    <a:pt x="10234" y="10942"/>
                  </a:lnTo>
                  <a:lnTo>
                    <a:pt x="10600" y="10674"/>
                  </a:lnTo>
                  <a:lnTo>
                    <a:pt x="10966" y="10356"/>
                  </a:lnTo>
                  <a:lnTo>
                    <a:pt x="11040" y="10307"/>
                  </a:lnTo>
                  <a:lnTo>
                    <a:pt x="11113" y="10259"/>
                  </a:lnTo>
                  <a:lnTo>
                    <a:pt x="11211" y="10234"/>
                  </a:lnTo>
                  <a:lnTo>
                    <a:pt x="11308" y="10210"/>
                  </a:lnTo>
                  <a:close/>
                  <a:moveTo>
                    <a:pt x="7254" y="1"/>
                  </a:moveTo>
                  <a:lnTo>
                    <a:pt x="6863" y="50"/>
                  </a:lnTo>
                  <a:lnTo>
                    <a:pt x="6473" y="99"/>
                  </a:lnTo>
                  <a:lnTo>
                    <a:pt x="6106" y="147"/>
                  </a:lnTo>
                  <a:lnTo>
                    <a:pt x="5740" y="245"/>
                  </a:lnTo>
                  <a:lnTo>
                    <a:pt x="5374" y="343"/>
                  </a:lnTo>
                  <a:lnTo>
                    <a:pt x="5007" y="465"/>
                  </a:lnTo>
                  <a:lnTo>
                    <a:pt x="4665" y="611"/>
                  </a:lnTo>
                  <a:lnTo>
                    <a:pt x="4323" y="758"/>
                  </a:lnTo>
                  <a:lnTo>
                    <a:pt x="4006" y="929"/>
                  </a:lnTo>
                  <a:lnTo>
                    <a:pt x="3688" y="1100"/>
                  </a:lnTo>
                  <a:lnTo>
                    <a:pt x="3371" y="1295"/>
                  </a:lnTo>
                  <a:lnTo>
                    <a:pt x="3078" y="1515"/>
                  </a:lnTo>
                  <a:lnTo>
                    <a:pt x="2785" y="1735"/>
                  </a:lnTo>
                  <a:lnTo>
                    <a:pt x="2516" y="1979"/>
                  </a:lnTo>
                  <a:lnTo>
                    <a:pt x="2247" y="2248"/>
                  </a:lnTo>
                  <a:lnTo>
                    <a:pt x="1979" y="2516"/>
                  </a:lnTo>
                  <a:lnTo>
                    <a:pt x="1735" y="2785"/>
                  </a:lnTo>
                  <a:lnTo>
                    <a:pt x="1515" y="3078"/>
                  </a:lnTo>
                  <a:lnTo>
                    <a:pt x="1295" y="3371"/>
                  </a:lnTo>
                  <a:lnTo>
                    <a:pt x="1100" y="3689"/>
                  </a:lnTo>
                  <a:lnTo>
                    <a:pt x="929" y="4006"/>
                  </a:lnTo>
                  <a:lnTo>
                    <a:pt x="758" y="4324"/>
                  </a:lnTo>
                  <a:lnTo>
                    <a:pt x="611" y="4666"/>
                  </a:lnTo>
                  <a:lnTo>
                    <a:pt x="465" y="5008"/>
                  </a:lnTo>
                  <a:lnTo>
                    <a:pt x="342" y="5374"/>
                  </a:lnTo>
                  <a:lnTo>
                    <a:pt x="245" y="5740"/>
                  </a:lnTo>
                  <a:lnTo>
                    <a:pt x="147" y="6107"/>
                  </a:lnTo>
                  <a:lnTo>
                    <a:pt x="98" y="6473"/>
                  </a:lnTo>
                  <a:lnTo>
                    <a:pt x="49" y="6864"/>
                  </a:lnTo>
                  <a:lnTo>
                    <a:pt x="1" y="7255"/>
                  </a:lnTo>
                  <a:lnTo>
                    <a:pt x="1" y="7645"/>
                  </a:lnTo>
                  <a:lnTo>
                    <a:pt x="1" y="8036"/>
                  </a:lnTo>
                  <a:lnTo>
                    <a:pt x="49" y="8427"/>
                  </a:lnTo>
                  <a:lnTo>
                    <a:pt x="98" y="8818"/>
                  </a:lnTo>
                  <a:lnTo>
                    <a:pt x="147" y="9184"/>
                  </a:lnTo>
                  <a:lnTo>
                    <a:pt x="245" y="9550"/>
                  </a:lnTo>
                  <a:lnTo>
                    <a:pt x="342" y="9917"/>
                  </a:lnTo>
                  <a:lnTo>
                    <a:pt x="465" y="10283"/>
                  </a:lnTo>
                  <a:lnTo>
                    <a:pt x="611" y="10625"/>
                  </a:lnTo>
                  <a:lnTo>
                    <a:pt x="758" y="10967"/>
                  </a:lnTo>
                  <a:lnTo>
                    <a:pt x="929" y="11284"/>
                  </a:lnTo>
                  <a:lnTo>
                    <a:pt x="1100" y="11602"/>
                  </a:lnTo>
                  <a:lnTo>
                    <a:pt x="1295" y="11919"/>
                  </a:lnTo>
                  <a:lnTo>
                    <a:pt x="1515" y="12212"/>
                  </a:lnTo>
                  <a:lnTo>
                    <a:pt x="1735" y="12506"/>
                  </a:lnTo>
                  <a:lnTo>
                    <a:pt x="1979" y="12774"/>
                  </a:lnTo>
                  <a:lnTo>
                    <a:pt x="2247" y="13043"/>
                  </a:lnTo>
                  <a:lnTo>
                    <a:pt x="2516" y="13311"/>
                  </a:lnTo>
                  <a:lnTo>
                    <a:pt x="2785" y="13556"/>
                  </a:lnTo>
                  <a:lnTo>
                    <a:pt x="3078" y="13776"/>
                  </a:lnTo>
                  <a:lnTo>
                    <a:pt x="3371" y="13995"/>
                  </a:lnTo>
                  <a:lnTo>
                    <a:pt x="3688" y="14191"/>
                  </a:lnTo>
                  <a:lnTo>
                    <a:pt x="4006" y="14362"/>
                  </a:lnTo>
                  <a:lnTo>
                    <a:pt x="4323" y="14533"/>
                  </a:lnTo>
                  <a:lnTo>
                    <a:pt x="4665" y="14679"/>
                  </a:lnTo>
                  <a:lnTo>
                    <a:pt x="5007" y="14826"/>
                  </a:lnTo>
                  <a:lnTo>
                    <a:pt x="5374" y="14948"/>
                  </a:lnTo>
                  <a:lnTo>
                    <a:pt x="5740" y="15046"/>
                  </a:lnTo>
                  <a:lnTo>
                    <a:pt x="6106" y="15143"/>
                  </a:lnTo>
                  <a:lnTo>
                    <a:pt x="6473" y="15192"/>
                  </a:lnTo>
                  <a:lnTo>
                    <a:pt x="6863" y="15241"/>
                  </a:lnTo>
                  <a:lnTo>
                    <a:pt x="7254" y="15290"/>
                  </a:lnTo>
                  <a:lnTo>
                    <a:pt x="8036" y="15290"/>
                  </a:lnTo>
                  <a:lnTo>
                    <a:pt x="8426" y="15241"/>
                  </a:lnTo>
                  <a:lnTo>
                    <a:pt x="8817" y="15192"/>
                  </a:lnTo>
                  <a:lnTo>
                    <a:pt x="9184" y="15143"/>
                  </a:lnTo>
                  <a:lnTo>
                    <a:pt x="9550" y="15046"/>
                  </a:lnTo>
                  <a:lnTo>
                    <a:pt x="9916" y="14948"/>
                  </a:lnTo>
                  <a:lnTo>
                    <a:pt x="10283" y="14826"/>
                  </a:lnTo>
                  <a:lnTo>
                    <a:pt x="10625" y="14679"/>
                  </a:lnTo>
                  <a:lnTo>
                    <a:pt x="10966" y="14533"/>
                  </a:lnTo>
                  <a:lnTo>
                    <a:pt x="11284" y="14362"/>
                  </a:lnTo>
                  <a:lnTo>
                    <a:pt x="11601" y="14191"/>
                  </a:lnTo>
                  <a:lnTo>
                    <a:pt x="11919" y="13995"/>
                  </a:lnTo>
                  <a:lnTo>
                    <a:pt x="12212" y="13776"/>
                  </a:lnTo>
                  <a:lnTo>
                    <a:pt x="12505" y="13556"/>
                  </a:lnTo>
                  <a:lnTo>
                    <a:pt x="12774" y="13311"/>
                  </a:lnTo>
                  <a:lnTo>
                    <a:pt x="13042" y="13043"/>
                  </a:lnTo>
                  <a:lnTo>
                    <a:pt x="13311" y="12774"/>
                  </a:lnTo>
                  <a:lnTo>
                    <a:pt x="13555" y="12506"/>
                  </a:lnTo>
                  <a:lnTo>
                    <a:pt x="13775" y="12212"/>
                  </a:lnTo>
                  <a:lnTo>
                    <a:pt x="13995" y="11919"/>
                  </a:lnTo>
                  <a:lnTo>
                    <a:pt x="14190" y="11602"/>
                  </a:lnTo>
                  <a:lnTo>
                    <a:pt x="14361" y="11284"/>
                  </a:lnTo>
                  <a:lnTo>
                    <a:pt x="14532" y="10967"/>
                  </a:lnTo>
                  <a:lnTo>
                    <a:pt x="14679" y="10625"/>
                  </a:lnTo>
                  <a:lnTo>
                    <a:pt x="14825" y="10283"/>
                  </a:lnTo>
                  <a:lnTo>
                    <a:pt x="14947" y="9917"/>
                  </a:lnTo>
                  <a:lnTo>
                    <a:pt x="15045" y="9550"/>
                  </a:lnTo>
                  <a:lnTo>
                    <a:pt x="15143" y="9184"/>
                  </a:lnTo>
                  <a:lnTo>
                    <a:pt x="15192" y="8818"/>
                  </a:lnTo>
                  <a:lnTo>
                    <a:pt x="15240" y="8427"/>
                  </a:lnTo>
                  <a:lnTo>
                    <a:pt x="15289" y="8036"/>
                  </a:lnTo>
                  <a:lnTo>
                    <a:pt x="15289" y="7645"/>
                  </a:lnTo>
                  <a:lnTo>
                    <a:pt x="15289" y="7255"/>
                  </a:lnTo>
                  <a:lnTo>
                    <a:pt x="15240" y="6864"/>
                  </a:lnTo>
                  <a:lnTo>
                    <a:pt x="15192" y="6473"/>
                  </a:lnTo>
                  <a:lnTo>
                    <a:pt x="15143" y="6107"/>
                  </a:lnTo>
                  <a:lnTo>
                    <a:pt x="15045" y="5740"/>
                  </a:lnTo>
                  <a:lnTo>
                    <a:pt x="14947" y="5374"/>
                  </a:lnTo>
                  <a:lnTo>
                    <a:pt x="14825" y="5008"/>
                  </a:lnTo>
                  <a:lnTo>
                    <a:pt x="14679" y="4666"/>
                  </a:lnTo>
                  <a:lnTo>
                    <a:pt x="14532" y="4324"/>
                  </a:lnTo>
                  <a:lnTo>
                    <a:pt x="14361" y="4006"/>
                  </a:lnTo>
                  <a:lnTo>
                    <a:pt x="14190" y="3689"/>
                  </a:lnTo>
                  <a:lnTo>
                    <a:pt x="13995" y="3371"/>
                  </a:lnTo>
                  <a:lnTo>
                    <a:pt x="13775" y="3078"/>
                  </a:lnTo>
                  <a:lnTo>
                    <a:pt x="13555" y="2785"/>
                  </a:lnTo>
                  <a:lnTo>
                    <a:pt x="13311" y="2516"/>
                  </a:lnTo>
                  <a:lnTo>
                    <a:pt x="13042" y="2248"/>
                  </a:lnTo>
                  <a:lnTo>
                    <a:pt x="12774" y="1979"/>
                  </a:lnTo>
                  <a:lnTo>
                    <a:pt x="12505" y="1735"/>
                  </a:lnTo>
                  <a:lnTo>
                    <a:pt x="12212" y="1515"/>
                  </a:lnTo>
                  <a:lnTo>
                    <a:pt x="11919" y="1295"/>
                  </a:lnTo>
                  <a:lnTo>
                    <a:pt x="11601" y="1100"/>
                  </a:lnTo>
                  <a:lnTo>
                    <a:pt x="11284" y="929"/>
                  </a:lnTo>
                  <a:lnTo>
                    <a:pt x="10966" y="758"/>
                  </a:lnTo>
                  <a:lnTo>
                    <a:pt x="10625" y="611"/>
                  </a:lnTo>
                  <a:lnTo>
                    <a:pt x="10283" y="465"/>
                  </a:lnTo>
                  <a:lnTo>
                    <a:pt x="9916" y="343"/>
                  </a:lnTo>
                  <a:lnTo>
                    <a:pt x="9550" y="245"/>
                  </a:lnTo>
                  <a:lnTo>
                    <a:pt x="9184" y="147"/>
                  </a:lnTo>
                  <a:lnTo>
                    <a:pt x="8817" y="99"/>
                  </a:lnTo>
                  <a:lnTo>
                    <a:pt x="8426" y="50"/>
                  </a:lnTo>
                  <a:lnTo>
                    <a:pt x="8036" y="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" name="Freeform: Shape 7">
            <a:extLst>
              <a:ext uri="{FF2B5EF4-FFF2-40B4-BE49-F238E27FC236}">
                <a16:creationId xmlns:a16="http://schemas.microsoft.com/office/drawing/2014/main" xmlns="" id="{B3446A92-AF69-4676-A03C-55E5528576F8}"/>
              </a:ext>
            </a:extLst>
          </p:cNvPr>
          <p:cNvSpPr/>
          <p:nvPr/>
        </p:nvSpPr>
        <p:spPr>
          <a:xfrm>
            <a:off x="1414754" y="2442924"/>
            <a:ext cx="2694523" cy="1981054"/>
          </a:xfrm>
          <a:custGeom>
            <a:avLst/>
            <a:gdLst>
              <a:gd name="connsiteX0" fmla="*/ 0 w 3373010"/>
              <a:gd name="connsiteY0" fmla="*/ 0 h 621067"/>
              <a:gd name="connsiteX1" fmla="*/ 3373010 w 3373010"/>
              <a:gd name="connsiteY1" fmla="*/ 0 h 621067"/>
              <a:gd name="connsiteX2" fmla="*/ 3373010 w 3373010"/>
              <a:gd name="connsiteY2" fmla="*/ 621067 h 621067"/>
              <a:gd name="connsiteX3" fmla="*/ 0 w 3373010"/>
              <a:gd name="connsiteY3" fmla="*/ 621067 h 621067"/>
              <a:gd name="connsiteX4" fmla="*/ 0 w 3373010"/>
              <a:gd name="connsiteY4" fmla="*/ 0 h 62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3010" h="621067">
                <a:moveTo>
                  <a:pt x="0" y="0"/>
                </a:moveTo>
                <a:lnTo>
                  <a:pt x="3373010" y="0"/>
                </a:lnTo>
                <a:lnTo>
                  <a:pt x="3373010" y="621067"/>
                </a:lnTo>
                <a:lnTo>
                  <a:pt x="0" y="6210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ctr" anchorCtr="0">
            <a:noAutofit/>
          </a:bodyPr>
          <a:lstStyle/>
          <a:p>
            <a:pPr marL="285750" lvl="0" indent="-285750" algn="thaiDist" defTabSz="800100">
              <a:spcBef>
                <a:spcPct val="0"/>
              </a:spcBef>
              <a:spcAft>
                <a:spcPct val="35000"/>
              </a:spcAft>
              <a:buFont typeface="Wingdings" pitchFamily="2" charset="2"/>
              <a:buChar char="Ø"/>
            </a:pPr>
            <a:r>
              <a:rPr lang="th-TH" sz="1800" kern="1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ลด</a:t>
            </a:r>
            <a:r>
              <a:rPr lang="th-TH" sz="1800" kern="1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ระยะเวลาในการค้นหา</a:t>
            </a:r>
            <a:r>
              <a:rPr lang="th-TH" sz="1800" kern="1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</a:t>
            </a:r>
          </a:p>
          <a:p>
            <a:pPr lvl="0" algn="thaiDist" defTabSz="800100">
              <a:spcBef>
                <a:spcPct val="0"/>
              </a:spcBef>
              <a:spcAft>
                <a:spcPct val="35000"/>
              </a:spcAft>
            </a:pPr>
            <a:endParaRPr lang="th-TH" sz="500" kern="1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285750" lvl="0" indent="-285750" algn="thaiDist" defTabSz="800100">
              <a:spcBef>
                <a:spcPct val="0"/>
              </a:spcBef>
              <a:spcAft>
                <a:spcPct val="35000"/>
              </a:spcAft>
              <a:buFont typeface="Wingdings" pitchFamily="2" charset="2"/>
              <a:buChar char="Ø"/>
            </a:pPr>
            <a:r>
              <a:rPr lang="th-TH" sz="1800" kern="1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สามารถนำเสนอสิ่งที่ใกล้เคียงหรือตรงต่อความ</a:t>
            </a:r>
            <a:r>
              <a:rPr lang="th-TH" sz="1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ต้องการ</a:t>
            </a:r>
            <a:r>
              <a:rPr lang="th-TH" sz="1800" kern="1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</a:t>
            </a:r>
            <a:r>
              <a:rPr lang="th-TH" sz="1800" kern="1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ผู้ใช้</a:t>
            </a:r>
          </a:p>
          <a:p>
            <a:pPr lvl="0" algn="thaiDist" defTabSz="800100">
              <a:spcBef>
                <a:spcPct val="0"/>
              </a:spcBef>
              <a:spcAft>
                <a:spcPct val="35000"/>
              </a:spcAft>
            </a:pPr>
            <a:endParaRPr lang="th-TH" sz="500" kern="1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285750" lvl="0" indent="-285750" algn="thaiDist" defTabSz="800100">
              <a:spcBef>
                <a:spcPct val="0"/>
              </a:spcBef>
              <a:spcAft>
                <a:spcPct val="35000"/>
              </a:spcAft>
              <a:buFont typeface="Wingdings" pitchFamily="2" charset="2"/>
              <a:buChar char="Ø"/>
            </a:pPr>
            <a:r>
              <a:rPr lang="th-TH" sz="1800" kern="1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</a:t>
            </a:r>
            <a:r>
              <a:rPr lang="th-TH" sz="1800" kern="1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ความรวดเร็วในการ</a:t>
            </a:r>
            <a:r>
              <a:rPr lang="th-TH" sz="1800" kern="1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ประมวลผล</a:t>
            </a:r>
          </a:p>
        </p:txBody>
      </p:sp>
      <p:sp>
        <p:nvSpPr>
          <p:cNvPr id="36" name="Freeform: Shape 11">
            <a:extLst>
              <a:ext uri="{FF2B5EF4-FFF2-40B4-BE49-F238E27FC236}">
                <a16:creationId xmlns:a16="http://schemas.microsoft.com/office/drawing/2014/main" xmlns="" id="{14A808DB-2574-414C-AE56-5DA4A23DAE74}"/>
              </a:ext>
            </a:extLst>
          </p:cNvPr>
          <p:cNvSpPr/>
          <p:nvPr/>
        </p:nvSpPr>
        <p:spPr>
          <a:xfrm>
            <a:off x="1945563" y="3122918"/>
            <a:ext cx="3373010" cy="621067"/>
          </a:xfrm>
          <a:custGeom>
            <a:avLst/>
            <a:gdLst>
              <a:gd name="connsiteX0" fmla="*/ 0 w 3373010"/>
              <a:gd name="connsiteY0" fmla="*/ 0 h 621067"/>
              <a:gd name="connsiteX1" fmla="*/ 3373010 w 3373010"/>
              <a:gd name="connsiteY1" fmla="*/ 0 h 621067"/>
              <a:gd name="connsiteX2" fmla="*/ 3373010 w 3373010"/>
              <a:gd name="connsiteY2" fmla="*/ 621067 h 621067"/>
              <a:gd name="connsiteX3" fmla="*/ 0 w 3373010"/>
              <a:gd name="connsiteY3" fmla="*/ 621067 h 621067"/>
              <a:gd name="connsiteX4" fmla="*/ 0 w 3373010"/>
              <a:gd name="connsiteY4" fmla="*/ 0 h 62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3010" h="621067">
                <a:moveTo>
                  <a:pt x="0" y="0"/>
                </a:moveTo>
                <a:lnTo>
                  <a:pt x="3373010" y="0"/>
                </a:lnTo>
                <a:lnTo>
                  <a:pt x="3373010" y="621067"/>
                </a:lnTo>
                <a:lnTo>
                  <a:pt x="0" y="6210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800" b="1" kern="1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0" name="สี่เหลี่ยมผืนผ้ามุมมน 39"/>
          <p:cNvSpPr/>
          <p:nvPr/>
        </p:nvSpPr>
        <p:spPr>
          <a:xfrm>
            <a:off x="4889585" y="1825133"/>
            <a:ext cx="2880320" cy="27379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grpSp>
        <p:nvGrpSpPr>
          <p:cNvPr id="5" name="กลุ่ม 4"/>
          <p:cNvGrpSpPr/>
          <p:nvPr/>
        </p:nvGrpSpPr>
        <p:grpSpPr>
          <a:xfrm>
            <a:off x="6796364" y="1206851"/>
            <a:ext cx="1556150" cy="1290067"/>
            <a:chOff x="5885991" y="1415363"/>
            <a:chExt cx="1556150" cy="1290067"/>
          </a:xfrm>
        </p:grpSpPr>
        <p:grpSp>
          <p:nvGrpSpPr>
            <p:cNvPr id="14" name="กลุ่ม 13"/>
            <p:cNvGrpSpPr/>
            <p:nvPr/>
          </p:nvGrpSpPr>
          <p:grpSpPr>
            <a:xfrm>
              <a:off x="5885991" y="1415363"/>
              <a:ext cx="1556150" cy="1290067"/>
              <a:chOff x="2847899" y="1209675"/>
              <a:chExt cx="3286201" cy="2724300"/>
            </a:xfrm>
          </p:grpSpPr>
          <p:sp>
            <p:nvSpPr>
              <p:cNvPr id="15" name="Shape 225"/>
              <p:cNvSpPr/>
              <p:nvPr/>
            </p:nvSpPr>
            <p:spPr>
              <a:xfrm>
                <a:off x="3333750" y="1333500"/>
                <a:ext cx="2476500" cy="2476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866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Shape 226"/>
              <p:cNvSpPr/>
              <p:nvPr/>
            </p:nvSpPr>
            <p:spPr>
              <a:xfrm>
                <a:off x="3209925" y="1209675"/>
                <a:ext cx="2724300" cy="2724300"/>
              </a:xfrm>
              <a:prstGeom prst="ellipse">
                <a:avLst/>
              </a:prstGeom>
              <a:noFill/>
              <a:ln w="9525" cap="flat" cmpd="sng"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Shape 227"/>
              <p:cNvSpPr/>
              <p:nvPr/>
            </p:nvSpPr>
            <p:spPr>
              <a:xfrm>
                <a:off x="5429400" y="1486559"/>
                <a:ext cx="704700" cy="704700"/>
              </a:xfrm>
              <a:prstGeom prst="ellipse">
                <a:avLst/>
              </a:prstGeom>
              <a:solidFill>
                <a:srgbClr val="F8BB00">
                  <a:alpha val="86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Shape 228"/>
              <p:cNvSpPr/>
              <p:nvPr/>
            </p:nvSpPr>
            <p:spPr>
              <a:xfrm>
                <a:off x="2847899" y="2962274"/>
                <a:ext cx="971701" cy="971701"/>
              </a:xfrm>
              <a:prstGeom prst="donut">
                <a:avLst>
                  <a:gd name="adj" fmla="val 12811"/>
                </a:avLst>
              </a:prstGeom>
              <a:solidFill>
                <a:srgbClr val="BBCD00">
                  <a:alpha val="86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8" name="Shape 542"/>
            <p:cNvSpPr/>
            <p:nvPr/>
          </p:nvSpPr>
          <p:spPr>
            <a:xfrm>
              <a:off x="6198101" y="1563030"/>
              <a:ext cx="1008643" cy="1008643"/>
            </a:xfrm>
            <a:custGeom>
              <a:avLst/>
              <a:gdLst/>
              <a:ahLst/>
              <a:cxnLst/>
              <a:rect l="0" t="0" r="0" b="0"/>
              <a:pathLst>
                <a:path w="15290" h="15290" extrusionOk="0">
                  <a:moveTo>
                    <a:pt x="4519" y="6815"/>
                  </a:moveTo>
                  <a:lnTo>
                    <a:pt x="4690" y="6839"/>
                  </a:lnTo>
                  <a:lnTo>
                    <a:pt x="4861" y="6888"/>
                  </a:lnTo>
                  <a:lnTo>
                    <a:pt x="5007" y="6986"/>
                  </a:lnTo>
                  <a:lnTo>
                    <a:pt x="5154" y="7084"/>
                  </a:lnTo>
                  <a:lnTo>
                    <a:pt x="5251" y="7230"/>
                  </a:lnTo>
                  <a:lnTo>
                    <a:pt x="5325" y="7401"/>
                  </a:lnTo>
                  <a:lnTo>
                    <a:pt x="5374" y="7572"/>
                  </a:lnTo>
                  <a:lnTo>
                    <a:pt x="5398" y="7767"/>
                  </a:lnTo>
                  <a:lnTo>
                    <a:pt x="5374" y="7963"/>
                  </a:lnTo>
                  <a:lnTo>
                    <a:pt x="5325" y="8134"/>
                  </a:lnTo>
                  <a:lnTo>
                    <a:pt x="5251" y="8305"/>
                  </a:lnTo>
                  <a:lnTo>
                    <a:pt x="5154" y="8451"/>
                  </a:lnTo>
                  <a:lnTo>
                    <a:pt x="5007" y="8549"/>
                  </a:lnTo>
                  <a:lnTo>
                    <a:pt x="4861" y="8647"/>
                  </a:lnTo>
                  <a:lnTo>
                    <a:pt x="4690" y="8696"/>
                  </a:lnTo>
                  <a:lnTo>
                    <a:pt x="4519" y="8720"/>
                  </a:lnTo>
                  <a:lnTo>
                    <a:pt x="4348" y="8696"/>
                  </a:lnTo>
                  <a:lnTo>
                    <a:pt x="4177" y="8647"/>
                  </a:lnTo>
                  <a:lnTo>
                    <a:pt x="4030" y="8549"/>
                  </a:lnTo>
                  <a:lnTo>
                    <a:pt x="3884" y="8451"/>
                  </a:lnTo>
                  <a:lnTo>
                    <a:pt x="3786" y="8305"/>
                  </a:lnTo>
                  <a:lnTo>
                    <a:pt x="3713" y="8134"/>
                  </a:lnTo>
                  <a:lnTo>
                    <a:pt x="3664" y="7963"/>
                  </a:lnTo>
                  <a:lnTo>
                    <a:pt x="3640" y="7767"/>
                  </a:lnTo>
                  <a:lnTo>
                    <a:pt x="3664" y="7572"/>
                  </a:lnTo>
                  <a:lnTo>
                    <a:pt x="3713" y="7401"/>
                  </a:lnTo>
                  <a:lnTo>
                    <a:pt x="3786" y="7230"/>
                  </a:lnTo>
                  <a:lnTo>
                    <a:pt x="3884" y="7084"/>
                  </a:lnTo>
                  <a:lnTo>
                    <a:pt x="4030" y="6986"/>
                  </a:lnTo>
                  <a:lnTo>
                    <a:pt x="4177" y="6888"/>
                  </a:lnTo>
                  <a:lnTo>
                    <a:pt x="4348" y="6839"/>
                  </a:lnTo>
                  <a:lnTo>
                    <a:pt x="4519" y="6815"/>
                  </a:lnTo>
                  <a:close/>
                  <a:moveTo>
                    <a:pt x="10771" y="6815"/>
                  </a:moveTo>
                  <a:lnTo>
                    <a:pt x="10942" y="6839"/>
                  </a:lnTo>
                  <a:lnTo>
                    <a:pt x="11113" y="6888"/>
                  </a:lnTo>
                  <a:lnTo>
                    <a:pt x="11260" y="6986"/>
                  </a:lnTo>
                  <a:lnTo>
                    <a:pt x="11406" y="7084"/>
                  </a:lnTo>
                  <a:lnTo>
                    <a:pt x="11504" y="7230"/>
                  </a:lnTo>
                  <a:lnTo>
                    <a:pt x="11577" y="7401"/>
                  </a:lnTo>
                  <a:lnTo>
                    <a:pt x="11626" y="7572"/>
                  </a:lnTo>
                  <a:lnTo>
                    <a:pt x="11650" y="7767"/>
                  </a:lnTo>
                  <a:lnTo>
                    <a:pt x="11626" y="7963"/>
                  </a:lnTo>
                  <a:lnTo>
                    <a:pt x="11577" y="8134"/>
                  </a:lnTo>
                  <a:lnTo>
                    <a:pt x="11504" y="8305"/>
                  </a:lnTo>
                  <a:lnTo>
                    <a:pt x="11406" y="8451"/>
                  </a:lnTo>
                  <a:lnTo>
                    <a:pt x="11260" y="8549"/>
                  </a:lnTo>
                  <a:lnTo>
                    <a:pt x="11113" y="8647"/>
                  </a:lnTo>
                  <a:lnTo>
                    <a:pt x="10942" y="8696"/>
                  </a:lnTo>
                  <a:lnTo>
                    <a:pt x="10771" y="8720"/>
                  </a:lnTo>
                  <a:lnTo>
                    <a:pt x="10600" y="8696"/>
                  </a:lnTo>
                  <a:lnTo>
                    <a:pt x="10429" y="8647"/>
                  </a:lnTo>
                  <a:lnTo>
                    <a:pt x="10283" y="8549"/>
                  </a:lnTo>
                  <a:lnTo>
                    <a:pt x="10136" y="8451"/>
                  </a:lnTo>
                  <a:lnTo>
                    <a:pt x="10038" y="8305"/>
                  </a:lnTo>
                  <a:lnTo>
                    <a:pt x="9965" y="8134"/>
                  </a:lnTo>
                  <a:lnTo>
                    <a:pt x="9916" y="7963"/>
                  </a:lnTo>
                  <a:lnTo>
                    <a:pt x="9892" y="7767"/>
                  </a:lnTo>
                  <a:lnTo>
                    <a:pt x="9916" y="7572"/>
                  </a:lnTo>
                  <a:lnTo>
                    <a:pt x="9965" y="7401"/>
                  </a:lnTo>
                  <a:lnTo>
                    <a:pt x="10038" y="7230"/>
                  </a:lnTo>
                  <a:lnTo>
                    <a:pt x="10136" y="7084"/>
                  </a:lnTo>
                  <a:lnTo>
                    <a:pt x="10283" y="6986"/>
                  </a:lnTo>
                  <a:lnTo>
                    <a:pt x="10429" y="6888"/>
                  </a:lnTo>
                  <a:lnTo>
                    <a:pt x="10600" y="6839"/>
                  </a:lnTo>
                  <a:lnTo>
                    <a:pt x="10771" y="6815"/>
                  </a:lnTo>
                  <a:close/>
                  <a:moveTo>
                    <a:pt x="7645" y="10063"/>
                  </a:moveTo>
                  <a:lnTo>
                    <a:pt x="8207" y="10112"/>
                  </a:lnTo>
                  <a:lnTo>
                    <a:pt x="8768" y="10185"/>
                  </a:lnTo>
                  <a:lnTo>
                    <a:pt x="9281" y="10307"/>
                  </a:lnTo>
                  <a:lnTo>
                    <a:pt x="9819" y="10503"/>
                  </a:lnTo>
                  <a:lnTo>
                    <a:pt x="10307" y="10747"/>
                  </a:lnTo>
                  <a:lnTo>
                    <a:pt x="10796" y="11016"/>
                  </a:lnTo>
                  <a:lnTo>
                    <a:pt x="11235" y="11358"/>
                  </a:lnTo>
                  <a:lnTo>
                    <a:pt x="11650" y="11724"/>
                  </a:lnTo>
                  <a:lnTo>
                    <a:pt x="11699" y="11797"/>
                  </a:lnTo>
                  <a:lnTo>
                    <a:pt x="11748" y="11895"/>
                  </a:lnTo>
                  <a:lnTo>
                    <a:pt x="11772" y="11993"/>
                  </a:lnTo>
                  <a:lnTo>
                    <a:pt x="11797" y="12066"/>
                  </a:lnTo>
                  <a:lnTo>
                    <a:pt x="11772" y="12164"/>
                  </a:lnTo>
                  <a:lnTo>
                    <a:pt x="11748" y="12261"/>
                  </a:lnTo>
                  <a:lnTo>
                    <a:pt x="11699" y="12335"/>
                  </a:lnTo>
                  <a:lnTo>
                    <a:pt x="11650" y="12432"/>
                  </a:lnTo>
                  <a:lnTo>
                    <a:pt x="11577" y="12481"/>
                  </a:lnTo>
                  <a:lnTo>
                    <a:pt x="11479" y="12530"/>
                  </a:lnTo>
                  <a:lnTo>
                    <a:pt x="11406" y="12554"/>
                  </a:lnTo>
                  <a:lnTo>
                    <a:pt x="11211" y="12554"/>
                  </a:lnTo>
                  <a:lnTo>
                    <a:pt x="11113" y="12530"/>
                  </a:lnTo>
                  <a:lnTo>
                    <a:pt x="11040" y="12481"/>
                  </a:lnTo>
                  <a:lnTo>
                    <a:pt x="10966" y="12432"/>
                  </a:lnTo>
                  <a:lnTo>
                    <a:pt x="10600" y="12115"/>
                  </a:lnTo>
                  <a:lnTo>
                    <a:pt x="10234" y="11846"/>
                  </a:lnTo>
                  <a:lnTo>
                    <a:pt x="9843" y="11602"/>
                  </a:lnTo>
                  <a:lnTo>
                    <a:pt x="9428" y="11406"/>
                  </a:lnTo>
                  <a:lnTo>
                    <a:pt x="9013" y="11260"/>
                  </a:lnTo>
                  <a:lnTo>
                    <a:pt x="8573" y="11138"/>
                  </a:lnTo>
                  <a:lnTo>
                    <a:pt x="8109" y="11065"/>
                  </a:lnTo>
                  <a:lnTo>
                    <a:pt x="7645" y="11040"/>
                  </a:lnTo>
                  <a:lnTo>
                    <a:pt x="7181" y="11065"/>
                  </a:lnTo>
                  <a:lnTo>
                    <a:pt x="6717" y="11138"/>
                  </a:lnTo>
                  <a:lnTo>
                    <a:pt x="6277" y="11260"/>
                  </a:lnTo>
                  <a:lnTo>
                    <a:pt x="5862" y="11406"/>
                  </a:lnTo>
                  <a:lnTo>
                    <a:pt x="5447" y="11602"/>
                  </a:lnTo>
                  <a:lnTo>
                    <a:pt x="5056" y="11846"/>
                  </a:lnTo>
                  <a:lnTo>
                    <a:pt x="4690" y="12115"/>
                  </a:lnTo>
                  <a:lnTo>
                    <a:pt x="4323" y="12432"/>
                  </a:lnTo>
                  <a:lnTo>
                    <a:pt x="4250" y="12481"/>
                  </a:lnTo>
                  <a:lnTo>
                    <a:pt x="4177" y="12530"/>
                  </a:lnTo>
                  <a:lnTo>
                    <a:pt x="4079" y="12554"/>
                  </a:lnTo>
                  <a:lnTo>
                    <a:pt x="3884" y="12554"/>
                  </a:lnTo>
                  <a:lnTo>
                    <a:pt x="3811" y="12530"/>
                  </a:lnTo>
                  <a:lnTo>
                    <a:pt x="3713" y="12481"/>
                  </a:lnTo>
                  <a:lnTo>
                    <a:pt x="3640" y="12432"/>
                  </a:lnTo>
                  <a:lnTo>
                    <a:pt x="3591" y="12335"/>
                  </a:lnTo>
                  <a:lnTo>
                    <a:pt x="3542" y="12261"/>
                  </a:lnTo>
                  <a:lnTo>
                    <a:pt x="3517" y="12164"/>
                  </a:lnTo>
                  <a:lnTo>
                    <a:pt x="3493" y="12066"/>
                  </a:lnTo>
                  <a:lnTo>
                    <a:pt x="3517" y="11993"/>
                  </a:lnTo>
                  <a:lnTo>
                    <a:pt x="3542" y="11895"/>
                  </a:lnTo>
                  <a:lnTo>
                    <a:pt x="3591" y="11797"/>
                  </a:lnTo>
                  <a:lnTo>
                    <a:pt x="3640" y="11724"/>
                  </a:lnTo>
                  <a:lnTo>
                    <a:pt x="4055" y="11358"/>
                  </a:lnTo>
                  <a:lnTo>
                    <a:pt x="4494" y="11016"/>
                  </a:lnTo>
                  <a:lnTo>
                    <a:pt x="4983" y="10747"/>
                  </a:lnTo>
                  <a:lnTo>
                    <a:pt x="5471" y="10503"/>
                  </a:lnTo>
                  <a:lnTo>
                    <a:pt x="6009" y="10307"/>
                  </a:lnTo>
                  <a:lnTo>
                    <a:pt x="6521" y="10185"/>
                  </a:lnTo>
                  <a:lnTo>
                    <a:pt x="7083" y="10112"/>
                  </a:lnTo>
                  <a:lnTo>
                    <a:pt x="7645" y="10063"/>
                  </a:lnTo>
                  <a:close/>
                  <a:moveTo>
                    <a:pt x="7254" y="1"/>
                  </a:moveTo>
                  <a:lnTo>
                    <a:pt x="6863" y="50"/>
                  </a:lnTo>
                  <a:lnTo>
                    <a:pt x="6473" y="99"/>
                  </a:lnTo>
                  <a:lnTo>
                    <a:pt x="6106" y="147"/>
                  </a:lnTo>
                  <a:lnTo>
                    <a:pt x="5740" y="245"/>
                  </a:lnTo>
                  <a:lnTo>
                    <a:pt x="5374" y="343"/>
                  </a:lnTo>
                  <a:lnTo>
                    <a:pt x="5007" y="465"/>
                  </a:lnTo>
                  <a:lnTo>
                    <a:pt x="4665" y="611"/>
                  </a:lnTo>
                  <a:lnTo>
                    <a:pt x="4323" y="758"/>
                  </a:lnTo>
                  <a:lnTo>
                    <a:pt x="4006" y="929"/>
                  </a:lnTo>
                  <a:lnTo>
                    <a:pt x="3688" y="1100"/>
                  </a:lnTo>
                  <a:lnTo>
                    <a:pt x="3371" y="1295"/>
                  </a:lnTo>
                  <a:lnTo>
                    <a:pt x="3078" y="1515"/>
                  </a:lnTo>
                  <a:lnTo>
                    <a:pt x="2785" y="1735"/>
                  </a:lnTo>
                  <a:lnTo>
                    <a:pt x="2516" y="1979"/>
                  </a:lnTo>
                  <a:lnTo>
                    <a:pt x="2247" y="2248"/>
                  </a:lnTo>
                  <a:lnTo>
                    <a:pt x="1979" y="2516"/>
                  </a:lnTo>
                  <a:lnTo>
                    <a:pt x="1735" y="2785"/>
                  </a:lnTo>
                  <a:lnTo>
                    <a:pt x="1515" y="3078"/>
                  </a:lnTo>
                  <a:lnTo>
                    <a:pt x="1295" y="3371"/>
                  </a:lnTo>
                  <a:lnTo>
                    <a:pt x="1100" y="3689"/>
                  </a:lnTo>
                  <a:lnTo>
                    <a:pt x="929" y="4006"/>
                  </a:lnTo>
                  <a:lnTo>
                    <a:pt x="758" y="4324"/>
                  </a:lnTo>
                  <a:lnTo>
                    <a:pt x="611" y="4666"/>
                  </a:lnTo>
                  <a:lnTo>
                    <a:pt x="465" y="5008"/>
                  </a:lnTo>
                  <a:lnTo>
                    <a:pt x="342" y="5374"/>
                  </a:lnTo>
                  <a:lnTo>
                    <a:pt x="245" y="5740"/>
                  </a:lnTo>
                  <a:lnTo>
                    <a:pt x="147" y="6107"/>
                  </a:lnTo>
                  <a:lnTo>
                    <a:pt x="98" y="6473"/>
                  </a:lnTo>
                  <a:lnTo>
                    <a:pt x="49" y="6864"/>
                  </a:lnTo>
                  <a:lnTo>
                    <a:pt x="1" y="7255"/>
                  </a:lnTo>
                  <a:lnTo>
                    <a:pt x="1" y="7645"/>
                  </a:lnTo>
                  <a:lnTo>
                    <a:pt x="1" y="8036"/>
                  </a:lnTo>
                  <a:lnTo>
                    <a:pt x="49" y="8427"/>
                  </a:lnTo>
                  <a:lnTo>
                    <a:pt x="98" y="8818"/>
                  </a:lnTo>
                  <a:lnTo>
                    <a:pt x="147" y="9184"/>
                  </a:lnTo>
                  <a:lnTo>
                    <a:pt x="245" y="9550"/>
                  </a:lnTo>
                  <a:lnTo>
                    <a:pt x="342" y="9917"/>
                  </a:lnTo>
                  <a:lnTo>
                    <a:pt x="465" y="10283"/>
                  </a:lnTo>
                  <a:lnTo>
                    <a:pt x="611" y="10625"/>
                  </a:lnTo>
                  <a:lnTo>
                    <a:pt x="758" y="10967"/>
                  </a:lnTo>
                  <a:lnTo>
                    <a:pt x="929" y="11284"/>
                  </a:lnTo>
                  <a:lnTo>
                    <a:pt x="1100" y="11602"/>
                  </a:lnTo>
                  <a:lnTo>
                    <a:pt x="1295" y="11919"/>
                  </a:lnTo>
                  <a:lnTo>
                    <a:pt x="1515" y="12212"/>
                  </a:lnTo>
                  <a:lnTo>
                    <a:pt x="1735" y="12506"/>
                  </a:lnTo>
                  <a:lnTo>
                    <a:pt x="1979" y="12774"/>
                  </a:lnTo>
                  <a:lnTo>
                    <a:pt x="2247" y="13043"/>
                  </a:lnTo>
                  <a:lnTo>
                    <a:pt x="2516" y="13311"/>
                  </a:lnTo>
                  <a:lnTo>
                    <a:pt x="2785" y="13556"/>
                  </a:lnTo>
                  <a:lnTo>
                    <a:pt x="3078" y="13776"/>
                  </a:lnTo>
                  <a:lnTo>
                    <a:pt x="3371" y="13995"/>
                  </a:lnTo>
                  <a:lnTo>
                    <a:pt x="3688" y="14191"/>
                  </a:lnTo>
                  <a:lnTo>
                    <a:pt x="4006" y="14362"/>
                  </a:lnTo>
                  <a:lnTo>
                    <a:pt x="4323" y="14533"/>
                  </a:lnTo>
                  <a:lnTo>
                    <a:pt x="4665" y="14679"/>
                  </a:lnTo>
                  <a:lnTo>
                    <a:pt x="5007" y="14826"/>
                  </a:lnTo>
                  <a:lnTo>
                    <a:pt x="5374" y="14948"/>
                  </a:lnTo>
                  <a:lnTo>
                    <a:pt x="5740" y="15046"/>
                  </a:lnTo>
                  <a:lnTo>
                    <a:pt x="6106" y="15143"/>
                  </a:lnTo>
                  <a:lnTo>
                    <a:pt x="6473" y="15192"/>
                  </a:lnTo>
                  <a:lnTo>
                    <a:pt x="6863" y="15241"/>
                  </a:lnTo>
                  <a:lnTo>
                    <a:pt x="7254" y="15290"/>
                  </a:lnTo>
                  <a:lnTo>
                    <a:pt x="8036" y="15290"/>
                  </a:lnTo>
                  <a:lnTo>
                    <a:pt x="8426" y="15241"/>
                  </a:lnTo>
                  <a:lnTo>
                    <a:pt x="8817" y="15192"/>
                  </a:lnTo>
                  <a:lnTo>
                    <a:pt x="9184" y="15143"/>
                  </a:lnTo>
                  <a:lnTo>
                    <a:pt x="9550" y="15046"/>
                  </a:lnTo>
                  <a:lnTo>
                    <a:pt x="9916" y="14948"/>
                  </a:lnTo>
                  <a:lnTo>
                    <a:pt x="10283" y="14826"/>
                  </a:lnTo>
                  <a:lnTo>
                    <a:pt x="10625" y="14679"/>
                  </a:lnTo>
                  <a:lnTo>
                    <a:pt x="10966" y="14533"/>
                  </a:lnTo>
                  <a:lnTo>
                    <a:pt x="11284" y="14362"/>
                  </a:lnTo>
                  <a:lnTo>
                    <a:pt x="11601" y="14191"/>
                  </a:lnTo>
                  <a:lnTo>
                    <a:pt x="11919" y="13995"/>
                  </a:lnTo>
                  <a:lnTo>
                    <a:pt x="12212" y="13776"/>
                  </a:lnTo>
                  <a:lnTo>
                    <a:pt x="12505" y="13556"/>
                  </a:lnTo>
                  <a:lnTo>
                    <a:pt x="12774" y="13311"/>
                  </a:lnTo>
                  <a:lnTo>
                    <a:pt x="13042" y="13043"/>
                  </a:lnTo>
                  <a:lnTo>
                    <a:pt x="13311" y="12774"/>
                  </a:lnTo>
                  <a:lnTo>
                    <a:pt x="13555" y="12506"/>
                  </a:lnTo>
                  <a:lnTo>
                    <a:pt x="13775" y="12212"/>
                  </a:lnTo>
                  <a:lnTo>
                    <a:pt x="13995" y="11919"/>
                  </a:lnTo>
                  <a:lnTo>
                    <a:pt x="14190" y="11602"/>
                  </a:lnTo>
                  <a:lnTo>
                    <a:pt x="14361" y="11284"/>
                  </a:lnTo>
                  <a:lnTo>
                    <a:pt x="14532" y="10967"/>
                  </a:lnTo>
                  <a:lnTo>
                    <a:pt x="14679" y="10625"/>
                  </a:lnTo>
                  <a:lnTo>
                    <a:pt x="14825" y="10283"/>
                  </a:lnTo>
                  <a:lnTo>
                    <a:pt x="14947" y="9917"/>
                  </a:lnTo>
                  <a:lnTo>
                    <a:pt x="15045" y="9550"/>
                  </a:lnTo>
                  <a:lnTo>
                    <a:pt x="15143" y="9184"/>
                  </a:lnTo>
                  <a:lnTo>
                    <a:pt x="15192" y="8818"/>
                  </a:lnTo>
                  <a:lnTo>
                    <a:pt x="15241" y="8427"/>
                  </a:lnTo>
                  <a:lnTo>
                    <a:pt x="15289" y="8036"/>
                  </a:lnTo>
                  <a:lnTo>
                    <a:pt x="15289" y="7645"/>
                  </a:lnTo>
                  <a:lnTo>
                    <a:pt x="15289" y="7255"/>
                  </a:lnTo>
                  <a:lnTo>
                    <a:pt x="15241" y="6864"/>
                  </a:lnTo>
                  <a:lnTo>
                    <a:pt x="15192" y="6473"/>
                  </a:lnTo>
                  <a:lnTo>
                    <a:pt x="15143" y="6107"/>
                  </a:lnTo>
                  <a:lnTo>
                    <a:pt x="15045" y="5740"/>
                  </a:lnTo>
                  <a:lnTo>
                    <a:pt x="14947" y="5374"/>
                  </a:lnTo>
                  <a:lnTo>
                    <a:pt x="14825" y="5008"/>
                  </a:lnTo>
                  <a:lnTo>
                    <a:pt x="14679" y="4666"/>
                  </a:lnTo>
                  <a:lnTo>
                    <a:pt x="14532" y="4324"/>
                  </a:lnTo>
                  <a:lnTo>
                    <a:pt x="14361" y="4006"/>
                  </a:lnTo>
                  <a:lnTo>
                    <a:pt x="14190" y="3689"/>
                  </a:lnTo>
                  <a:lnTo>
                    <a:pt x="13995" y="3371"/>
                  </a:lnTo>
                  <a:lnTo>
                    <a:pt x="13775" y="3078"/>
                  </a:lnTo>
                  <a:lnTo>
                    <a:pt x="13555" y="2785"/>
                  </a:lnTo>
                  <a:lnTo>
                    <a:pt x="13311" y="2516"/>
                  </a:lnTo>
                  <a:lnTo>
                    <a:pt x="13042" y="2248"/>
                  </a:lnTo>
                  <a:lnTo>
                    <a:pt x="12774" y="1979"/>
                  </a:lnTo>
                  <a:lnTo>
                    <a:pt x="12505" y="1735"/>
                  </a:lnTo>
                  <a:lnTo>
                    <a:pt x="12212" y="1515"/>
                  </a:lnTo>
                  <a:lnTo>
                    <a:pt x="11919" y="1295"/>
                  </a:lnTo>
                  <a:lnTo>
                    <a:pt x="11601" y="1100"/>
                  </a:lnTo>
                  <a:lnTo>
                    <a:pt x="11284" y="929"/>
                  </a:lnTo>
                  <a:lnTo>
                    <a:pt x="10966" y="758"/>
                  </a:lnTo>
                  <a:lnTo>
                    <a:pt x="10625" y="611"/>
                  </a:lnTo>
                  <a:lnTo>
                    <a:pt x="10283" y="465"/>
                  </a:lnTo>
                  <a:lnTo>
                    <a:pt x="9916" y="343"/>
                  </a:lnTo>
                  <a:lnTo>
                    <a:pt x="9550" y="245"/>
                  </a:lnTo>
                  <a:lnTo>
                    <a:pt x="9184" y="147"/>
                  </a:lnTo>
                  <a:lnTo>
                    <a:pt x="8817" y="99"/>
                  </a:lnTo>
                  <a:lnTo>
                    <a:pt x="8426" y="50"/>
                  </a:lnTo>
                  <a:lnTo>
                    <a:pt x="8036" y="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2" name="Freeform: Shape 7">
            <a:extLst>
              <a:ext uri="{FF2B5EF4-FFF2-40B4-BE49-F238E27FC236}">
                <a16:creationId xmlns:a16="http://schemas.microsoft.com/office/drawing/2014/main" xmlns="" id="{B3446A92-AF69-4676-A03C-55E5528576F8}"/>
              </a:ext>
            </a:extLst>
          </p:cNvPr>
          <p:cNvSpPr/>
          <p:nvPr/>
        </p:nvSpPr>
        <p:spPr>
          <a:xfrm>
            <a:off x="4910475" y="2859782"/>
            <a:ext cx="2973893" cy="936104"/>
          </a:xfrm>
          <a:custGeom>
            <a:avLst/>
            <a:gdLst>
              <a:gd name="connsiteX0" fmla="*/ 0 w 3373010"/>
              <a:gd name="connsiteY0" fmla="*/ 0 h 621067"/>
              <a:gd name="connsiteX1" fmla="*/ 3373010 w 3373010"/>
              <a:gd name="connsiteY1" fmla="*/ 0 h 621067"/>
              <a:gd name="connsiteX2" fmla="*/ 3373010 w 3373010"/>
              <a:gd name="connsiteY2" fmla="*/ 621067 h 621067"/>
              <a:gd name="connsiteX3" fmla="*/ 0 w 3373010"/>
              <a:gd name="connsiteY3" fmla="*/ 621067 h 621067"/>
              <a:gd name="connsiteX4" fmla="*/ 0 w 3373010"/>
              <a:gd name="connsiteY4" fmla="*/ 0 h 62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3010" h="621067">
                <a:moveTo>
                  <a:pt x="0" y="0"/>
                </a:moveTo>
                <a:lnTo>
                  <a:pt x="3373010" y="0"/>
                </a:lnTo>
                <a:lnTo>
                  <a:pt x="3373010" y="621067"/>
                </a:lnTo>
                <a:lnTo>
                  <a:pt x="0" y="6210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ctr" anchorCtr="0">
            <a:noAutofit/>
          </a:bodyPr>
          <a:lstStyle/>
          <a:p>
            <a:pPr marL="285750" indent="-285750" algn="thaiDist" defTabSz="800100">
              <a:spcBef>
                <a:spcPct val="0"/>
              </a:spcBef>
              <a:spcAft>
                <a:spcPct val="35000"/>
              </a:spcAft>
              <a:buFont typeface="Wingdings" pitchFamily="2" charset="2"/>
              <a:buChar char="Ø"/>
            </a:pPr>
            <a:r>
              <a:rPr lang="th-TH" sz="1800" kern="1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</a:t>
            </a:r>
            <a:r>
              <a:rPr lang="th-TH" sz="1800" kern="1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ที่ผู้ใช้ได้รับอาจมีความ</a:t>
            </a:r>
            <a:r>
              <a:rPr lang="th-TH" sz="1800" kern="1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ผิดพลาด</a:t>
            </a:r>
            <a:endParaRPr lang="en-US" sz="1800" kern="1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5599112" y="1912905"/>
            <a:ext cx="9861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00100">
              <a:spcBef>
                <a:spcPct val="0"/>
              </a:spcBef>
              <a:spcAft>
                <a:spcPct val="35000"/>
              </a:spcAft>
            </a:pPr>
            <a:r>
              <a:rPr lang="en-US" sz="4000" b="1" kern="1200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</a:t>
            </a:r>
            <a:endParaRPr lang="th-TH" sz="4000" b="1" kern="1200" dirty="0">
              <a:solidFill>
                <a:schemeClr val="accent6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2483768" y="1912905"/>
            <a:ext cx="10406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kern="1200" dirty="0">
                <a:solidFill>
                  <a:schemeClr val="accent3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PROS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84817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2003</Words>
  <Application>Microsoft Office PowerPoint</Application>
  <PresentationFormat>นำเสนอทางหน้าจอ (16:9)</PresentationFormat>
  <Paragraphs>249</Paragraphs>
  <Slides>47</Slides>
  <Notes>47</Notes>
  <HiddenSlides>0</HiddenSlides>
  <MMClips>0</MMClips>
  <ScaleCrop>false</ScaleCrop>
  <HeadingPairs>
    <vt:vector size="6" baseType="variant">
      <vt:variant>
        <vt:lpstr>แบบอักษรที่ถูกใช้</vt:lpstr>
      </vt:variant>
      <vt:variant>
        <vt:i4>9</vt:i4>
      </vt:variant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47</vt:i4>
      </vt:variant>
    </vt:vector>
  </HeadingPairs>
  <TitlesOfParts>
    <vt:vector size="57" baseType="lpstr">
      <vt:lpstr>Arial</vt:lpstr>
      <vt:lpstr>Angsana New</vt:lpstr>
      <vt:lpstr>Courier New</vt:lpstr>
      <vt:lpstr>Calibri</vt:lpstr>
      <vt:lpstr>Nixie One</vt:lpstr>
      <vt:lpstr>Wingdings</vt:lpstr>
      <vt:lpstr>TH Sarabun New</vt:lpstr>
      <vt:lpstr>Cordia New</vt:lpstr>
      <vt:lpstr>Varela Round</vt:lpstr>
      <vt:lpstr>Puck template</vt:lpstr>
      <vt:lpstr>Movie Recommendation System Based On User Reating</vt:lpstr>
      <vt:lpstr>Introduction</vt:lpstr>
      <vt:lpstr>Introduction &amp; Strategy</vt:lpstr>
      <vt:lpstr>Scope</vt:lpstr>
      <vt:lpstr>งานนำเสนอ PowerPoint</vt:lpstr>
      <vt:lpstr>Data Set from Movie lens</vt:lpstr>
      <vt:lpstr>งานนำเสนอ PowerPoint</vt:lpstr>
      <vt:lpstr>งานนำเสนอ PowerPoint</vt:lpstr>
      <vt:lpstr>Pros&amp;Cons</vt:lpstr>
      <vt:lpstr>Machine Learning</vt:lpstr>
      <vt:lpstr>Supervised Learning</vt:lpstr>
      <vt:lpstr>Unsupervised Learning</vt:lpstr>
      <vt:lpstr>Reinforcement Learning</vt:lpstr>
      <vt:lpstr>Matrix Factorization</vt:lpstr>
      <vt:lpstr>Framework &amp; Software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Introduction</vt:lpstr>
      <vt:lpstr>Framework &amp; Software</vt:lpstr>
      <vt:lpstr>This is a slide title</vt:lpstr>
      <vt:lpstr>งานนำเสนอ PowerPoint</vt:lpstr>
      <vt:lpstr>Matrix Factorization</vt:lpstr>
      <vt:lpstr>Pros&amp;Cons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Use Diagrams to break down your message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Thanks!</vt:lpstr>
      <vt:lpstr>Presentation design</vt:lpstr>
      <vt:lpstr>Credits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 Based On User Reating</dc:title>
  <cp:lastModifiedBy>Windows10</cp:lastModifiedBy>
  <cp:revision>39</cp:revision>
  <dcterms:modified xsi:type="dcterms:W3CDTF">2018-02-09T17:29:28Z</dcterms:modified>
</cp:coreProperties>
</file>