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95" r:id="rId5"/>
    <p:sldId id="269" r:id="rId6"/>
    <p:sldId id="265" r:id="rId7"/>
    <p:sldId id="266" r:id="rId8"/>
    <p:sldId id="267" r:id="rId9"/>
    <p:sldId id="270" r:id="rId10"/>
    <p:sldId id="271" r:id="rId11"/>
    <p:sldId id="272" r:id="rId12"/>
    <p:sldId id="273" r:id="rId13"/>
    <p:sldId id="276" r:id="rId14"/>
    <p:sldId id="279" r:id="rId15"/>
    <p:sldId id="280" r:id="rId16"/>
    <p:sldId id="282" r:id="rId17"/>
    <p:sldId id="283" r:id="rId18"/>
    <p:sldId id="289" r:id="rId19"/>
    <p:sldId id="290" r:id="rId20"/>
    <p:sldId id="291" r:id="rId21"/>
    <p:sldId id="292" r:id="rId22"/>
    <p:sldId id="294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CDFBD-07BF-436A-9CDD-1DB44100486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D8371-A804-4DC3-9839-CF68763E3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52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22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17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0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0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68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8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2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42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60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3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34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6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2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4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0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9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45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A3BBB-F4CA-4002-B3E1-DA99212965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2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2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7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7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5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0254-C85E-450F-846F-3D29A39CE2BA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04072-8E33-406D-A116-F924F670C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3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20800" y="3695700"/>
            <a:ext cx="100076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2700" y="2904908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How to 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and</a:t>
            </a:r>
            <a:r>
              <a:rPr lang="en-US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 err="1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Rstudio</a:t>
            </a:r>
            <a:endParaRPr lang="en-US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3931" y="5372704"/>
            <a:ext cx="4020457" cy="100642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Piyayut Chitchumnong</a:t>
            </a:r>
          </a:p>
          <a:p>
            <a:pPr algn="r">
              <a:lnSpc>
                <a:spcPct val="130000"/>
              </a:lnSpc>
            </a:pP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October</a:t>
            </a:r>
            <a:r>
              <a:rPr lang="th-TH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2</a:t>
            </a:r>
            <a:r>
              <a:rPr lang="en-US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022</a:t>
            </a:r>
            <a:endParaRPr lang="th-TH" sz="2400" dirty="0">
              <a:solidFill>
                <a:schemeClr val="accent5">
                  <a:lumMod val="20000"/>
                  <a:lumOff val="80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3088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10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72" y="1540788"/>
            <a:ext cx="4572000" cy="364671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57065" y="3532432"/>
            <a:ext cx="4915128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9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Specify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location for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R.</a:t>
            </a:r>
          </a:p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Default is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C:\Program Files\R\R\R-4.x.x,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but you can change it.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74028" y="3080226"/>
            <a:ext cx="3086492" cy="25618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 (cont.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  <a:endParaRPr lang="th-TH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56" y="1540788"/>
            <a:ext cx="4601220" cy="35777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65447" y="5298550"/>
            <a:ext cx="188328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1.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Click Next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375228" y="4761194"/>
            <a:ext cx="677059" cy="2226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9976955" y="4966583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37144" y="5354134"/>
            <a:ext cx="195892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10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Click Next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46925" y="4816778"/>
            <a:ext cx="677059" cy="2226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348652" y="5022167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0" y="1354959"/>
            <a:ext cx="4572000" cy="36466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23698" y="5161517"/>
            <a:ext cx="1728787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2.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click Next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33479" y="4624161"/>
            <a:ext cx="677059" cy="2226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135206" y="4829550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 (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ต่อ)</a:t>
            </a:r>
            <a:endParaRPr lang="th-TH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84" y="1354959"/>
            <a:ext cx="4572000" cy="36413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841961" y="3244629"/>
            <a:ext cx="3157445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3.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Wait for installation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720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49" y="1436237"/>
            <a:ext cx="4572000" cy="36357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6638" y="5230097"/>
            <a:ext cx="403396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4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When installation is finished, then hit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Finish button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49997" y="4692741"/>
            <a:ext cx="677059" cy="2226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7751724" y="4898130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 (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ต่อ)</a:t>
            </a:r>
            <a:endParaRPr lang="th-TH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3035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20800" y="3695700"/>
            <a:ext cx="100076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2700" y="2904908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 RStudio</a:t>
            </a:r>
            <a:endParaRPr lang="th-TH" sz="3200" b="1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482" y="929541"/>
            <a:ext cx="8141213" cy="579193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endParaRPr lang="th-TH" sz="3200" b="1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84418" y="1863529"/>
            <a:ext cx="7711342" cy="5001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1.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Go to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https://www.rstudio.com/products/rstudio/download/</a:t>
            </a:r>
            <a:endParaRPr lang="en-US" dirty="0">
              <a:solidFill>
                <a:schemeClr val="accent1"/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500" y="929541"/>
            <a:ext cx="3082471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002060"/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RStduio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is an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open-source software for writing R codes developed by</a:t>
            </a:r>
            <a:r>
              <a:rPr lang="th-TH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company named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Rstudio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(now Posit).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Rstudio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contains tools that help writing R codes easier.</a:t>
            </a:r>
            <a:endParaRPr lang="th-TH" sz="20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334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808" y="1067278"/>
            <a:ext cx="7392041" cy="5471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1442" y="1109022"/>
            <a:ext cx="2681015" cy="147732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2.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Click Download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RStudio Desktop (Open Source)</a:t>
            </a:r>
            <a:endParaRPr lang="en-US" dirty="0">
              <a:solidFill>
                <a:schemeClr val="accent1"/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12457" y="2586350"/>
            <a:ext cx="704942" cy="3092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17399" y="2895606"/>
            <a:ext cx="1443172" cy="442679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012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011" y="1802240"/>
            <a:ext cx="7780694" cy="32235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71" y="2174562"/>
            <a:ext cx="3177815" cy="16994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2479" y="2626616"/>
            <a:ext cx="1916367" cy="96180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3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Click download</a:t>
            </a:r>
            <a:endParaRPr lang="en-US" dirty="0">
              <a:solidFill>
                <a:schemeClr val="accent1"/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828846" y="3642279"/>
            <a:ext cx="0" cy="43162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828846" y="4073906"/>
            <a:ext cx="3078468" cy="95187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30246" y="2948071"/>
            <a:ext cx="358944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4. Click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save to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download file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915150" y="3224870"/>
            <a:ext cx="605571" cy="1233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306912" y="3385621"/>
            <a:ext cx="608238" cy="31812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689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85" y="2081442"/>
            <a:ext cx="8039797" cy="2994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5882" y="2424922"/>
            <a:ext cx="443262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5. double click to launch installation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40311" y="2768120"/>
            <a:ext cx="605571" cy="1233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91485" y="2768120"/>
            <a:ext cx="1948826" cy="5862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108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0" y="1241271"/>
            <a:ext cx="5486400" cy="41067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8995" y="5493637"/>
            <a:ext cx="1646605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6. Click Next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049643" y="5195258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851562" y="4845636"/>
            <a:ext cx="935589" cy="3048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160" y="1242405"/>
            <a:ext cx="5486400" cy="41054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85077" y="5347823"/>
            <a:ext cx="1617751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7. Click Next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315725" y="5049444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615620" y="4735459"/>
            <a:ext cx="935589" cy="3048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802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09" y="1182137"/>
            <a:ext cx="5486400" cy="41054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86550" y="5261725"/>
            <a:ext cx="1649811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8. Click Next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417198" y="4963346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79847" y="4634305"/>
            <a:ext cx="810084" cy="3048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576" y="1182137"/>
            <a:ext cx="5486400" cy="41727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37726" y="5441344"/>
            <a:ext cx="1832553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9. Click Install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486303" y="5142965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804127" y="4786705"/>
            <a:ext cx="935589" cy="3048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807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</a:t>
            </a:r>
            <a:endParaRPr lang="th-TH" sz="3200" b="1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500" y="1003300"/>
            <a:ext cx="11099800" cy="481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R is a statistical programming/language.</a:t>
            </a:r>
            <a:endParaRPr lang="th-TH" sz="28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R is also used for</a:t>
            </a:r>
            <a:endParaRPr lang="th-TH" sz="28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Data Wrangling</a:t>
            </a:r>
            <a:endParaRPr lang="th-TH" sz="24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Data Visualization</a:t>
            </a:r>
            <a:endParaRPr lang="th-TH" sz="24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Data Science </a:t>
            </a:r>
            <a:endParaRPr lang="th-TH" sz="24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Machine Learning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R is</a:t>
            </a:r>
            <a:r>
              <a:rPr lang="th-TH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open-source and free to use.</a:t>
            </a:r>
            <a:endParaRPr lang="th-TH" sz="28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R community is awesome. Just search #Rstats in twitter.</a:t>
            </a:r>
            <a:endParaRPr lang="th-TH" sz="280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701" y="1067928"/>
            <a:ext cx="1150045" cy="89125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7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20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71" y="1196156"/>
            <a:ext cx="5486400" cy="4200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300" y="1196156"/>
            <a:ext cx="5486400" cy="434204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28761" y="5566850"/>
            <a:ext cx="184377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11. Click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Finish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0477338" y="5268471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9795162" y="4912211"/>
            <a:ext cx="935589" cy="3048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53584" y="3296232"/>
            <a:ext cx="2879314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10. Wait for installation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1.2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(ต่อ)</a:t>
            </a:r>
          </a:p>
        </p:txBody>
      </p:sp>
    </p:spTree>
    <p:extLst>
      <p:ext uri="{BB962C8B-B14F-4D97-AF65-F5344CB8AC3E}">
        <p14:creationId xmlns:p14="http://schemas.microsoft.com/office/powerpoint/2010/main" val="331807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274" y="827314"/>
            <a:ext cx="7187509" cy="58941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8827" y="5632658"/>
            <a:ext cx="2486541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13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Type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 err="1">
                <a:latin typeface="Bai Jamjuree" panose="00000500000000000000" pitchFamily="2" charset="-34"/>
                <a:cs typeface="Bai Jamjuree" panose="00000500000000000000" pitchFamily="2" charset="-34"/>
              </a:rPr>
              <a:t>RStudio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93707" y="5931038"/>
            <a:ext cx="236645" cy="25920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05861" y="6356350"/>
            <a:ext cx="217701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2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Click search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819072" y="6556405"/>
            <a:ext cx="28678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82771" y="1616105"/>
            <a:ext cx="30226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14.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Click 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เพื่อเปิดโปรแกรม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56894" y="1867025"/>
            <a:ext cx="474944" cy="1491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09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99" y="866615"/>
            <a:ext cx="11152393" cy="58548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5798" y="1630619"/>
            <a:ext cx="4532087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5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b="1" dirty="0">
                <a:latin typeface="Bai Jamjuree" panose="00000500000000000000" pitchFamily="2" charset="-34"/>
                <a:cs typeface="Bai Jamjuree" panose="00000500000000000000" pitchFamily="2" charset="-34"/>
              </a:rPr>
              <a:t>Text Editor: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For writing code where you can execute code by hitting Ctrl + Enter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429922" y="1881539"/>
            <a:ext cx="474944" cy="1491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248494" y="5793139"/>
            <a:ext cx="474944" cy="1491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8D7CCB-DB68-8C3F-8985-A96D7AEB39DE}"/>
              </a:ext>
            </a:extLst>
          </p:cNvPr>
          <p:cNvSpPr txBox="1"/>
          <p:nvPr/>
        </p:nvSpPr>
        <p:spPr>
          <a:xfrm>
            <a:off x="1803110" y="5467624"/>
            <a:ext cx="335882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6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b="1" dirty="0">
                <a:latin typeface="Bai Jamjuree" panose="00000500000000000000" pitchFamily="2" charset="-34"/>
                <a:cs typeface="Bai Jamjuree" panose="00000500000000000000" pitchFamily="2" charset="-34"/>
              </a:rPr>
              <a:t>Console: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Display result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078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B9AE1-0F0E-4992-628F-7E9B288E7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2" y="1043814"/>
            <a:ext cx="10166555" cy="546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8DDDB0-6943-D7A6-8695-4DDE7854DF82}"/>
              </a:ext>
            </a:extLst>
          </p:cNvPr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rgbClr val="FFC000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2.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install RStudio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(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1B634-435E-1920-4B96-E8B3728DA86C}"/>
              </a:ext>
            </a:extLst>
          </p:cNvPr>
          <p:cNvCxnSpPr>
            <a:cxnSpLocks/>
          </p:cNvCxnSpPr>
          <p:nvPr/>
        </p:nvCxnSpPr>
        <p:spPr>
          <a:xfrm flipH="1">
            <a:off x="6886575" y="3092616"/>
            <a:ext cx="481593" cy="23756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5BB63F-F09D-D98A-CBD4-F375B68AA3CC}"/>
              </a:ext>
            </a:extLst>
          </p:cNvPr>
          <p:cNvSpPr txBox="1"/>
          <p:nvPr/>
        </p:nvSpPr>
        <p:spPr>
          <a:xfrm>
            <a:off x="7368168" y="2793250"/>
            <a:ext cx="335882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7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Select Packages tab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84D519-2925-08F1-E88B-31E9FB71E2C6}"/>
              </a:ext>
            </a:extLst>
          </p:cNvPr>
          <p:cNvSpPr txBox="1"/>
          <p:nvPr/>
        </p:nvSpPr>
        <p:spPr>
          <a:xfrm>
            <a:off x="6212681" y="3679877"/>
            <a:ext cx="335882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8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Select Install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F162C5-1A8D-325E-2DDA-E57CEB24CA73}"/>
              </a:ext>
            </a:extLst>
          </p:cNvPr>
          <p:cNvSpPr/>
          <p:nvPr/>
        </p:nvSpPr>
        <p:spPr>
          <a:xfrm>
            <a:off x="5976938" y="3429001"/>
            <a:ext cx="471487" cy="18719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6661B-B322-F3FA-65A7-63E421280748}"/>
              </a:ext>
            </a:extLst>
          </p:cNvPr>
          <p:cNvSpPr txBox="1"/>
          <p:nvPr/>
        </p:nvSpPr>
        <p:spPr>
          <a:xfrm>
            <a:off x="4264032" y="1969439"/>
            <a:ext cx="4384668" cy="70788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1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9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Type package names you want to install i.e. </a:t>
            </a:r>
            <a:r>
              <a:rPr lang="en-US" sz="2000" dirty="0" err="1">
                <a:latin typeface="Bai Jamjuree" panose="00000500000000000000" pitchFamily="2" charset="-34"/>
                <a:cs typeface="Bai Jamjuree" panose="00000500000000000000" pitchFamily="2" charset="-34"/>
              </a:rPr>
              <a:t>tidyverse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95E85-1F80-8422-28EC-5DE35EEE080A}"/>
              </a:ext>
            </a:extLst>
          </p:cNvPr>
          <p:cNvCxnSpPr>
            <a:cxnSpLocks/>
          </p:cNvCxnSpPr>
          <p:nvPr/>
        </p:nvCxnSpPr>
        <p:spPr>
          <a:xfrm flipH="1">
            <a:off x="3710940" y="2696814"/>
            <a:ext cx="967368" cy="49654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CE9827-0B66-DF69-DC1F-5C24CEEFDC1C}"/>
              </a:ext>
            </a:extLst>
          </p:cNvPr>
          <p:cNvSpPr txBox="1"/>
          <p:nvPr/>
        </p:nvSpPr>
        <p:spPr>
          <a:xfrm>
            <a:off x="4038600" y="4527443"/>
            <a:ext cx="205740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20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Click Install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E91763-7300-FC0E-7AD9-57C7B63F8863}"/>
              </a:ext>
            </a:extLst>
          </p:cNvPr>
          <p:cNvSpPr/>
          <p:nvPr/>
        </p:nvSpPr>
        <p:spPr>
          <a:xfrm>
            <a:off x="4551998" y="3993483"/>
            <a:ext cx="471487" cy="18719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AA9CDA-12FC-250A-7B27-B10C70B7564B}"/>
              </a:ext>
            </a:extLst>
          </p:cNvPr>
          <p:cNvCxnSpPr>
            <a:cxnSpLocks/>
          </p:cNvCxnSpPr>
          <p:nvPr/>
        </p:nvCxnSpPr>
        <p:spPr>
          <a:xfrm flipV="1">
            <a:off x="4488180" y="4197309"/>
            <a:ext cx="190128" cy="31220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85F6FACB-4480-FB62-6213-62DBF48D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687C1E0-9AF0-40A4-A072-18BB15D9EC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3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How to setup R environment</a:t>
            </a:r>
            <a:endParaRPr lang="th-TH" sz="3200" b="1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B18CD-05EA-4A15-A7D4-4E701D7B6B32}"/>
              </a:ext>
            </a:extLst>
          </p:cNvPr>
          <p:cNvSpPr txBox="1"/>
          <p:nvPr/>
        </p:nvSpPr>
        <p:spPr>
          <a:xfrm>
            <a:off x="1186500" y="1725962"/>
            <a:ext cx="3600000" cy="360000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latin typeface="Athiti" panose="00000500000000000000" pitchFamily="2" charset="-34"/>
                <a:cs typeface="Athiti" panose="00000500000000000000" pitchFamily="2" charset="-34"/>
              </a:rPr>
              <a:t>1</a:t>
            </a:r>
          </a:p>
          <a:p>
            <a:pPr algn="ctr"/>
            <a:r>
              <a:rPr lang="en-US" sz="6000" b="1" dirty="0">
                <a:latin typeface="Athiti" panose="00000500000000000000" pitchFamily="2" charset="-34"/>
                <a:cs typeface="Athiti" panose="00000500000000000000" pitchFamily="2" charset="-34"/>
              </a:rPr>
              <a:t>Install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DD8A6-A115-248C-21C8-6557984CC24F}"/>
              </a:ext>
            </a:extLst>
          </p:cNvPr>
          <p:cNvSpPr txBox="1"/>
          <p:nvPr/>
        </p:nvSpPr>
        <p:spPr>
          <a:xfrm>
            <a:off x="7075901" y="1725962"/>
            <a:ext cx="3600000" cy="3600000"/>
          </a:xfrm>
          <a:prstGeom prst="rect">
            <a:avLst/>
          </a:prstGeom>
          <a:solidFill>
            <a:schemeClr val="accent4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latin typeface="Athiti" panose="00000500000000000000" pitchFamily="2" charset="-34"/>
                <a:cs typeface="Athiti" panose="00000500000000000000" pitchFamily="2" charset="-34"/>
              </a:rPr>
              <a:t>2</a:t>
            </a:r>
          </a:p>
          <a:p>
            <a:pPr algn="ctr"/>
            <a:r>
              <a:rPr lang="en-US" sz="6000" b="1" dirty="0"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</a:p>
          <a:p>
            <a:pPr algn="ctr"/>
            <a:r>
              <a:rPr lang="en-US" sz="6000" b="1" dirty="0" err="1">
                <a:latin typeface="Athiti" panose="00000500000000000000" pitchFamily="2" charset="-34"/>
                <a:cs typeface="Athiti" panose="00000500000000000000" pitchFamily="2" charset="-34"/>
              </a:rPr>
              <a:t>Rstudio</a:t>
            </a:r>
            <a:endParaRPr lang="en-US" sz="6000" b="1" dirty="0"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384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20800" y="3695700"/>
            <a:ext cx="100076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-12700" y="2904908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</a:t>
            </a:r>
            <a:r>
              <a:rPr lang="en-US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.</a:t>
            </a: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 R</a:t>
            </a:r>
            <a:endParaRPr lang="th-TH" sz="3200" b="1" dirty="0">
              <a:solidFill>
                <a:schemeClr val="bg1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</a:t>
            </a:r>
            <a:r>
              <a:rPr lang="en-US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</a:t>
            </a:r>
            <a:endParaRPr lang="th-TH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34893" y="1058893"/>
            <a:ext cx="4423455" cy="50013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1.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go to</a:t>
            </a:r>
            <a:r>
              <a:rPr lang="th-TH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https://cloud.r-project.org</a:t>
            </a:r>
            <a:endParaRPr lang="en-US" dirty="0">
              <a:solidFill>
                <a:schemeClr val="accent1"/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93" y="1822799"/>
            <a:ext cx="7872142" cy="4130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1" y="3084206"/>
            <a:ext cx="3611880" cy="70788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2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Select OS, for windows click this link</a:t>
            </a:r>
          </a:p>
        </p:txBody>
      </p:sp>
      <p:cxnSp>
        <p:nvCxnSpPr>
          <p:cNvPr id="13" name="Straight Arrow Connector 12"/>
          <p:cNvCxnSpPr>
            <a:stCxn id="12" idx="1"/>
            <a:endCxn id="14" idx="3"/>
          </p:cNvCxnSpPr>
          <p:nvPr/>
        </p:nvCxnSpPr>
        <p:spPr>
          <a:xfrm flipH="1">
            <a:off x="5679440" y="3438149"/>
            <a:ext cx="416561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53914" y="3317240"/>
            <a:ext cx="1525526" cy="24181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0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037" r="853"/>
          <a:stretch/>
        </p:blipFill>
        <p:spPr>
          <a:xfrm>
            <a:off x="1181324" y="1733188"/>
            <a:ext cx="9829352" cy="4707123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 (cont.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  <a:endParaRPr lang="th-TH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8046" y="1118044"/>
            <a:ext cx="4655442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3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click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base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and go to download page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137524" y="1518154"/>
            <a:ext cx="1074" cy="8672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37524" y="2406027"/>
            <a:ext cx="666125" cy="31812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61" y="1080485"/>
            <a:ext cx="9688277" cy="52394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76071" y="1379456"/>
            <a:ext cx="5541902" cy="70788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4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click</a:t>
            </a:r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 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this link and download popup show up</a:t>
            </a:r>
            <a:endParaRPr lang="th-TH" sz="2000" dirty="0">
              <a:latin typeface="Bai Jamjuree" panose="00000500000000000000" pitchFamily="2" charset="-34"/>
              <a:cs typeface="Bai Jamjuree" panose="00000500000000000000" pitchFamily="2" charset="-34"/>
            </a:endParaRPr>
          </a:p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Current version is </a:t>
            </a:r>
            <a:r>
              <a:rPr lang="en-US" sz="2000" dirty="0">
                <a:solidFill>
                  <a:srgbClr val="FF0000"/>
                </a:solidFill>
                <a:latin typeface="Bai Jamjuree" panose="00000500000000000000" pitchFamily="2" charset="-34"/>
                <a:cs typeface="Bai Jamjuree" panose="00000500000000000000" pitchFamily="2" charset="-34"/>
              </a:rPr>
              <a:t>4.2.1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70500" y="1579511"/>
            <a:ext cx="605571" cy="1233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769224" y="1659358"/>
            <a:ext cx="2501276" cy="31812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102" y="2358439"/>
            <a:ext cx="3905795" cy="19719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697275" y="3452957"/>
            <a:ext cx="4588115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5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click save to download installer file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82179" y="3729756"/>
            <a:ext cx="605571" cy="1233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18624" y="3890507"/>
            <a:ext cx="748676" cy="31812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 (cont.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  <a:endParaRPr lang="th-TH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78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5" y="1276125"/>
            <a:ext cx="9783540" cy="32198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67821" y="2290009"/>
            <a:ext cx="2975495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6</a:t>
            </a:r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. double click to install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762250" y="2633207"/>
            <a:ext cx="605571" cy="12331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3424" y="2633207"/>
            <a:ext cx="1948826" cy="58624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 (cont.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  <a:endParaRPr lang="th-TH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72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C1E0-9AF0-40A4-A072-18BB15D9EC0C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81" y="2229323"/>
            <a:ext cx="2727975" cy="1607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9739" y="4073279"/>
            <a:ext cx="141737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7. Click OK</a:t>
            </a: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2387115" y="3837204"/>
            <a:ext cx="417045" cy="43613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04160" y="3435265"/>
            <a:ext cx="847736" cy="40193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534" y="1487442"/>
            <a:ext cx="4572000" cy="356598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366760" y="5282308"/>
            <a:ext cx="1649811" cy="40011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i Jamjuree" panose="00000500000000000000" pitchFamily="2" charset="-34"/>
                <a:cs typeface="Bai Jamjuree" panose="00000500000000000000" pitchFamily="2" charset="-34"/>
              </a:rPr>
              <a:t>8. Click Next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697408" y="4983929"/>
            <a:ext cx="0" cy="29837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997304" y="4679128"/>
            <a:ext cx="847736" cy="3048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12192000" cy="6955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th-TH" sz="3200" b="1" dirty="0">
                <a:solidFill>
                  <a:schemeClr val="accent4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1.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install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R (cont.</a:t>
            </a:r>
            <a:r>
              <a:rPr lang="th-TH" sz="3200" b="1" dirty="0">
                <a:solidFill>
                  <a:schemeClr val="bg1"/>
                </a:solidFill>
                <a:latin typeface="Athiti" panose="00000500000000000000" pitchFamily="2" charset="-34"/>
                <a:cs typeface="Athiti" panose="00000500000000000000" pitchFamily="2" charset="-34"/>
              </a:rPr>
              <a:t>)</a:t>
            </a:r>
            <a:endParaRPr lang="th-TH" sz="3200" b="1" dirty="0">
              <a:solidFill>
                <a:schemeClr val="accent4"/>
              </a:solidFill>
              <a:latin typeface="Athiti" panose="00000500000000000000" pitchFamily="2" charset="-34"/>
              <a:cs typeface="Athiti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560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547</Words>
  <Application>Microsoft Office PowerPoint</Application>
  <PresentationFormat>Widescreen</PresentationFormat>
  <Paragraphs>121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Athiti</vt:lpstr>
      <vt:lpstr>Bai Jamjuree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789</cp:lastModifiedBy>
  <cp:revision>91</cp:revision>
  <dcterms:created xsi:type="dcterms:W3CDTF">2021-09-24T06:28:24Z</dcterms:created>
  <dcterms:modified xsi:type="dcterms:W3CDTF">2022-10-08T05:56:27Z</dcterms:modified>
</cp:coreProperties>
</file>