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2E9C-6BC9-4831-B296-FAB94116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A529C-AD1D-41C2-9D39-2CE2DE06E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2554-BCFC-4EA5-B53A-285D0A51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B2D-B189-409A-8FCB-7EBEDD4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16E9-1EB7-4347-A0B8-7F1E12DF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850A-6D3C-455F-BB4A-FDDFE3B8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C99E2-A682-411A-A23E-97A77C21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D04E-3A4A-43A4-8D9C-1514E046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BD49-44E6-4958-85BD-77EE12E5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D2E8-66E0-490A-B5A8-0BE798D1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C367D-8BA5-4532-8A09-39556166B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E176C-4387-46FB-AECC-72CC0BB60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A225-576C-4C66-87BF-9C696E87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F300-8807-4683-8831-896A353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1129-EF65-426F-9853-7624DC2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5A9F-5FFC-44DE-B20F-AECB7EA0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AC04-208B-44BF-9AE5-D1E8C0EC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E44F-9BA9-42A8-96BC-96B3D5FE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88CA-DD84-48A8-86A3-D8702A50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569B-DDFB-4C6D-B75A-123647E8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630F-B6D4-4802-A99F-CBE37207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CAE9-8DAB-464B-8B08-55856B4C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BA3B-3B28-4D59-AD8C-E7AE176B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B648-AB9A-4558-9E06-244B3A9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5452-3DA4-4E3A-AF8A-79C840A1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3946-D80B-431F-AF66-0326DA5C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D4A0-3F34-4632-88DE-79C84404F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7340-8319-4F29-8552-A4A38148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8128-D439-44F8-B136-A5F81E2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3DC9-7A2C-4233-84E0-0D16FC4D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2D6E-3CB9-4764-BCB9-9C51A52F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8CF1-472D-40A9-9999-86E3E25D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1808-14D4-4F61-98B8-3BBF607E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BA7E8-867B-42E1-A5DA-4464CC31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74A25-C6C5-4CA0-B922-D3112C083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43AC5-FD60-4AF4-AB6B-1CEDCD9C7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4ED08-AAAD-47C3-B22F-7EB32961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AC17E-D7AF-432C-984B-4863F060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CEADB-50A0-4172-B352-F11C84F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7487-6C7F-4484-A2B0-FE860648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39987-BDF2-44BF-9EF6-DE939CC3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2211A-44CC-437F-8185-AE0DC6E1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FF753-3463-4730-9B05-F2474E3E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A2BD2-C64A-4E1A-ADDF-9418499E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A91AC-319B-44CC-8D97-C26C1BD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A3B9-DCD2-4EE7-8C68-01FA9645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D13D-1D04-4FA9-9D5E-1FD7AF25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7DDA-E955-46BB-9E01-6DF2EE2B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1761-AA7E-4FA8-B389-BD1CBE0A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D3B7-BA7A-417E-B90E-8CD1FF20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D86C-D99C-4E07-95F4-B6D95D2A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A12D3-09BC-4135-B032-D0FA2422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CFED-84F9-49A2-AF98-3114760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647A4-345C-410D-BA1A-116453EC7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7AAA-05ED-4556-8E20-ED5A9E11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B45A1-4859-48EB-94C0-7E89CFD6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DDC8-C0E5-4645-8B3E-F9AC04D9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3F7F-3B08-44C5-8CD4-FCA03224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01B11-CA01-4E7D-94EC-141B19A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32F0-1025-46C3-84B9-5C5F2FC9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5CFC-608F-4710-BE8E-CA4FE9ED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F80C-F5C2-4B63-861C-4F7C11D8F61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5669-C353-4FB7-87DA-3005F656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65C6-571E-417E-A1D1-7F5BAF5E7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DC68-E035-44FD-8BEE-9B4E3CF0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C997A7-EF2F-4FCD-A0B4-A8A19E6D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37701-B1B1-4C7C-8473-70FDDB05927F}"/>
              </a:ext>
            </a:extLst>
          </p:cNvPr>
          <p:cNvSpPr txBox="1"/>
          <p:nvPr/>
        </p:nvSpPr>
        <p:spPr>
          <a:xfrm>
            <a:off x="3224980" y="98322"/>
            <a:ext cx="344036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http://192.168.4.166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33144-D5D6-467E-8AFE-1D812BF08CE5}"/>
              </a:ext>
            </a:extLst>
          </p:cNvPr>
          <p:cNvSpPr txBox="1"/>
          <p:nvPr/>
        </p:nvSpPr>
        <p:spPr>
          <a:xfrm>
            <a:off x="1381431" y="1174954"/>
            <a:ext cx="2220480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เลือกราคาสินค้า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ADB70-FC2F-48F4-957C-1BD0BFB100A9}"/>
              </a:ext>
            </a:extLst>
          </p:cNvPr>
          <p:cNvSpPr txBox="1"/>
          <p:nvPr/>
        </p:nvSpPr>
        <p:spPr>
          <a:xfrm>
            <a:off x="6233650" y="1759729"/>
            <a:ext cx="1446230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กดค้นหา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216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363050-B098-4320-80F5-03BF1B52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1E799-CAD0-4E32-848E-13EA94B542F9}"/>
              </a:ext>
            </a:extLst>
          </p:cNvPr>
          <p:cNvSpPr txBox="1"/>
          <p:nvPr/>
        </p:nvSpPr>
        <p:spPr>
          <a:xfrm>
            <a:off x="8898193" y="1209368"/>
            <a:ext cx="29546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ctrl+a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ctrl+c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511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6F0F9-F859-4C4D-A6C8-1547B9BC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6AA93-E423-4B07-B1D4-8BFABA6EE4CB}"/>
              </a:ext>
            </a:extLst>
          </p:cNvPr>
          <p:cNvSpPr txBox="1"/>
          <p:nvPr/>
        </p:nvSpPr>
        <p:spPr>
          <a:xfrm>
            <a:off x="1032387" y="5594554"/>
            <a:ext cx="4108817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เปลี่ยนชื่อ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workbook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เป็นปี พ.ศ.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D998-F1D0-414E-94F6-BD7BFDDBD6A7}"/>
              </a:ext>
            </a:extLst>
          </p:cNvPr>
          <p:cNvSpPr txBox="1"/>
          <p:nvPr/>
        </p:nvSpPr>
        <p:spPr>
          <a:xfrm>
            <a:off x="870155" y="1283109"/>
            <a:ext cx="3427541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cell A1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แล้วคลิกขวา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73E59-EC83-4C8D-A27A-FCDF940E2B26}"/>
              </a:ext>
            </a:extLst>
          </p:cNvPr>
          <p:cNvSpPr txBox="1"/>
          <p:nvPr/>
        </p:nvSpPr>
        <p:spPr>
          <a:xfrm>
            <a:off x="2192593" y="2212502"/>
            <a:ext cx="714490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paste options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match destination formatting</a:t>
            </a:r>
          </a:p>
        </p:txBody>
      </p:sp>
    </p:spTree>
    <p:extLst>
      <p:ext uri="{BB962C8B-B14F-4D97-AF65-F5344CB8AC3E}">
        <p14:creationId xmlns:p14="http://schemas.microsoft.com/office/powerpoint/2010/main" val="125139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ปิยยุทธ จิตต์จำนงค์</dc:creator>
  <cp:lastModifiedBy>ปิยยุทธ จิตต์จำนงค์</cp:lastModifiedBy>
  <cp:revision>4</cp:revision>
  <dcterms:created xsi:type="dcterms:W3CDTF">2019-11-25T09:20:27Z</dcterms:created>
  <dcterms:modified xsi:type="dcterms:W3CDTF">2019-11-26T01:29:30Z</dcterms:modified>
</cp:coreProperties>
</file>