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5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282F-FCD7-42C5-94CD-173811E8592F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658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565205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slack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travis</a:t>
            </a:r>
            <a:r>
              <a:rPr lang="en-US" altLang="ja-JP" dirty="0" smtClean="0"/>
              <a:t> </a:t>
            </a:r>
            <a:r>
              <a:rPr lang="ja-JP" altLang="en-US" dirty="0"/>
              <a:t>追加</a:t>
            </a:r>
            <a:endParaRPr kumimoji="1" lang="en-US" altLang="ja-JP" dirty="0" smtClean="0"/>
          </a:p>
          <a:p>
            <a:pPr marL="571500" indent="-57150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Repository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travis.yml</a:t>
            </a:r>
            <a:r>
              <a:rPr lang="ja-JP" altLang="en-US" dirty="0" smtClean="0"/>
              <a:t>に追加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3877" y="530086"/>
            <a:ext cx="536713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凡例</a:t>
            </a:r>
            <a:r>
              <a:rPr lang="ja-JP" altLang="en-US" dirty="0" smtClean="0"/>
              <a:t>　人：　　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：　　　</a:t>
            </a:r>
            <a:r>
              <a:rPr lang="en-US" altLang="ja-JP" dirty="0" smtClean="0"/>
              <a:t>Travis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33" y="455957"/>
            <a:ext cx="459485" cy="445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42" y="455957"/>
            <a:ext cx="447675" cy="419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37" y="486361"/>
            <a:ext cx="448089" cy="4585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8" y="1203316"/>
            <a:ext cx="448089" cy="4585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69" y="1635469"/>
            <a:ext cx="448089" cy="4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09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slack piyo-team-d1</a:t>
            </a:r>
            <a:r>
              <a:rPr kumimoji="1" lang="ja-JP" altLang="en-US" sz="2800" b="1" dirty="0" smtClean="0"/>
              <a:t>サインイン</a:t>
            </a:r>
            <a:r>
              <a:rPr kumimoji="1" lang="en-US" altLang="ja-JP" sz="2800" b="1" dirty="0" smtClean="0"/>
              <a:t> </a:t>
            </a:r>
            <a:r>
              <a:rPr lang="ja-JP" altLang="en-US" sz="2800" b="1" dirty="0" smtClean="0"/>
              <a:t>して</a:t>
            </a:r>
            <a:r>
              <a:rPr lang="en-US" altLang="ja-JP" sz="2800" b="1" dirty="0" smtClean="0"/>
              <a:t>APP</a:t>
            </a:r>
            <a:r>
              <a:rPr lang="ja-JP" altLang="en-US" sz="2800" b="1" dirty="0" smtClean="0"/>
              <a:t>追加</a:t>
            </a:r>
            <a:endParaRPr kumimoji="1" lang="ja-JP" altLang="en-US" sz="28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814" y="1906977"/>
            <a:ext cx="4800600" cy="35147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2270" y="1610591"/>
            <a:ext cx="1922318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09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lang="ja-JP" altLang="en-US" sz="2800" b="1" dirty="0" smtClean="0"/>
              <a:t> </a:t>
            </a:r>
            <a:r>
              <a:rPr lang="en-US" altLang="ja-JP" sz="2800" b="1" dirty="0" smtClean="0"/>
              <a:t>CI</a:t>
            </a:r>
            <a:r>
              <a:rPr lang="ja-JP" altLang="en-US" sz="2800" b="1" dirty="0" smtClean="0"/>
              <a:t>をインストール</a:t>
            </a:r>
            <a:endParaRPr kumimoji="1" lang="ja-JP" altLang="en-US" sz="28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58" y="1844385"/>
            <a:ext cx="4554683" cy="31692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99" y="1844385"/>
            <a:ext cx="6272908" cy="2880014"/>
          </a:xfrm>
          <a:prstGeom prst="rect">
            <a:avLst/>
          </a:prstGeom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44456"/>
            <a:ext cx="10515600" cy="49756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とりあえず、</a:t>
            </a:r>
            <a:r>
              <a:rPr lang="ja-JP" altLang="en-US" dirty="0" smtClean="0"/>
              <a:t>チャネルを選択　ＣＩとした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219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096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/>
              <a:t>連携トークンを暗号化</a:t>
            </a:r>
            <a:endParaRPr kumimoji="1" lang="ja-JP" altLang="en-US" sz="2800" b="1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788230"/>
            <a:ext cx="10515600" cy="225379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らしいの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、連携トークンの暗号化を試みる</a:t>
            </a:r>
            <a:endParaRPr lang="en-US" altLang="ja-JP" dirty="0" smtClean="0"/>
          </a:p>
          <a:p>
            <a:r>
              <a:rPr lang="en-US" altLang="ja-JP" dirty="0" smtClean="0"/>
              <a:t>Travis</a:t>
            </a:r>
            <a:r>
              <a:rPr lang="ja-JP" altLang="en-US" dirty="0" smtClean="0"/>
              <a:t>のクライアントは</a:t>
            </a:r>
            <a:r>
              <a:rPr lang="en-US" altLang="ja-JP" dirty="0" smtClean="0"/>
              <a:t>GEM</a:t>
            </a:r>
            <a:r>
              <a:rPr lang="ja-JP" altLang="en-US" dirty="0" err="1" smtClean="0"/>
              <a:t>なの</a:t>
            </a:r>
            <a:r>
              <a:rPr lang="ja-JP" altLang="en-US" dirty="0" smtClean="0"/>
              <a:t>で</a:t>
            </a:r>
            <a:r>
              <a:rPr lang="en-US" altLang="ja-JP" dirty="0"/>
              <a:t>R</a:t>
            </a:r>
            <a:r>
              <a:rPr lang="en-US" altLang="ja-JP" dirty="0" smtClean="0"/>
              <a:t>uby</a:t>
            </a:r>
            <a:r>
              <a:rPr lang="ja-JP" altLang="en-US" dirty="0" smtClean="0"/>
              <a:t>を導入</a:t>
            </a:r>
            <a:endParaRPr lang="en-US" altLang="ja-JP" dirty="0" smtClean="0"/>
          </a:p>
          <a:p>
            <a:r>
              <a:rPr lang="en-US" altLang="ja-JP" dirty="0" smtClean="0"/>
              <a:t>Ruby 2.5.0-1(</a:t>
            </a:r>
            <a:r>
              <a:rPr lang="ja-JP" altLang="en-US" dirty="0" smtClean="0"/>
              <a:t>最新）</a:t>
            </a:r>
            <a:r>
              <a:rPr lang="en-US" altLang="ja-JP" dirty="0" smtClean="0"/>
              <a:t>NG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2.4.3-1  NG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2.3.3 OK</a:t>
            </a:r>
            <a:r>
              <a:rPr lang="ja-JP" altLang="en-US" dirty="0" err="1" smtClean="0"/>
              <a:t>だった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921" y="1714499"/>
            <a:ext cx="10196780" cy="15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/>
              <a:t>暗号化の様子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2714" y="1462768"/>
            <a:ext cx="10515600" cy="3283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C:\dev-kit&gt;travis encrypt -r piyo-team-d1/pra1 "piyo-team-d1:o7sJNHDdu</a:t>
            </a: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Please add the following to your .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travis.yml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file: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secure: "SBGW6W4uf2LBLr/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WrGzH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/p+nvrVVyjhvg40tEYuqNBs/kxHbGtk6tILtDMU</a:t>
            </a: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Zen0KdIoPfSv/00gpn4RayppifJuQ1PEh/OmorGYwztn4iWpLN74jK9yp7Nn+pDcz3hswT</a:t>
            </a: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kXvGUzUHsQYHAKn74ERY2r6f+VqaeIwLuSgXIKsVnXtmSHrqDMJIcbygVjn1wBZfpEyATM</a:t>
            </a: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5+cfxpEehU5w243DiO/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gEnxuCEBlDiB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/0pYVXuMTci32rqLmB5NIs6axXFLSqSYaHWnUgo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 Tip: You can add it automatically by running with --add.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38200" y="5065486"/>
            <a:ext cx="10515600" cy="97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出来た　</a:t>
            </a:r>
            <a:r>
              <a:rPr lang="en-US" altLang="ja-JP" dirty="0" smtClean="0"/>
              <a:t>secure:</a:t>
            </a:r>
            <a:r>
              <a:rPr lang="ja-JP" altLang="en-US" dirty="0" smtClean="0"/>
              <a:t>～ をリポジトリの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travis.yml</a:t>
            </a:r>
            <a:r>
              <a:rPr lang="ja-JP" altLang="en-US" dirty="0" smtClean="0"/>
              <a:t>に追記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09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lang="ja-JP" altLang="en-US" sz="2800" b="1" dirty="0"/>
              <a:t>こんな感じ</a:t>
            </a:r>
            <a:endParaRPr kumimoji="1" lang="ja-JP" altLang="en-US" sz="28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38200" y="5065486"/>
            <a:ext cx="10515600" cy="97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なんかコミットしてみる。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183193"/>
            <a:ext cx="5056909" cy="37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lang="ja-JP" altLang="en-US" sz="2800" b="1" dirty="0" smtClean="0"/>
              <a:t>通知来たー</a:t>
            </a:r>
            <a:endParaRPr kumimoji="1" lang="ja-JP" altLang="en-US" sz="28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3066" y="1716479"/>
            <a:ext cx="9158209" cy="10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7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109</Words>
  <Application>Microsoft Office PowerPoint</Application>
  <PresentationFormat>ユーザー設定</PresentationFormat>
  <Paragraphs>27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手順</vt:lpstr>
      <vt:lpstr>slack piyo-team-d1サインイン してAPP追加</vt:lpstr>
      <vt:lpstr>Travis CIをインストール</vt:lpstr>
      <vt:lpstr>連携トークンを暗号化</vt:lpstr>
      <vt:lpstr>暗号化の様子</vt:lpstr>
      <vt:lpstr>こんな感じ</vt:lpstr>
      <vt:lpstr>通知来たー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鈴木　貴仁</cp:lastModifiedBy>
  <cp:revision>15</cp:revision>
  <dcterms:created xsi:type="dcterms:W3CDTF">2018-02-01T01:51:06Z</dcterms:created>
  <dcterms:modified xsi:type="dcterms:W3CDTF">2018-02-06T09:29:15Z</dcterms:modified>
</cp:coreProperties>
</file>