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2CE9-8CC5-4E88-8183-68F84FCD47B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EF7F-0194-46AD-B6D9-ACF1CFA2C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95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2CE9-8CC5-4E88-8183-68F84FCD47B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EF7F-0194-46AD-B6D9-ACF1CFA2C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6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2CE9-8CC5-4E88-8183-68F84FCD47B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EF7F-0194-46AD-B6D9-ACF1CFA2C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91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2CE9-8CC5-4E88-8183-68F84FCD47B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EF7F-0194-46AD-B6D9-ACF1CFA2C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32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2CE9-8CC5-4E88-8183-68F84FCD47B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EF7F-0194-46AD-B6D9-ACF1CFA2C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10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2CE9-8CC5-4E88-8183-68F84FCD47B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EF7F-0194-46AD-B6D9-ACF1CFA2C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19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2CE9-8CC5-4E88-8183-68F84FCD47B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EF7F-0194-46AD-B6D9-ACF1CFA2C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2CE9-8CC5-4E88-8183-68F84FCD47B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EF7F-0194-46AD-B6D9-ACF1CFA2C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33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2CE9-8CC5-4E88-8183-68F84FCD47B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EF7F-0194-46AD-B6D9-ACF1CFA2C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72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2CE9-8CC5-4E88-8183-68F84FCD47B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EF7F-0194-46AD-B6D9-ACF1CFA2C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97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2CE9-8CC5-4E88-8183-68F84FCD47B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EF7F-0194-46AD-B6D9-ACF1CFA2C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44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2CE9-8CC5-4E88-8183-68F84FCD47BC}" type="datetimeFigureOut">
              <a:rPr kumimoji="1" lang="ja-JP" altLang="en-US" smtClean="0"/>
              <a:t>2018/1/14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1EF7F-0194-46AD-B6D9-ACF1CFA2C2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90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05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タイトル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800" dirty="0" smtClean="0"/>
              <a:t>未定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基本</a:t>
            </a:r>
            <a:r>
              <a:rPr lang="ja-JP" altLang="en-US" dirty="0" smtClean="0"/>
              <a:t>内容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800" dirty="0" smtClean="0"/>
              <a:t>ジャンル</a:t>
            </a:r>
            <a:r>
              <a:rPr lang="en-US" altLang="ja-JP" sz="2800" dirty="0" smtClean="0"/>
              <a:t>		</a:t>
            </a:r>
            <a:r>
              <a:rPr lang="ja-JP" altLang="en-US" sz="2800" dirty="0" smtClean="0"/>
              <a:t>アクション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プラットフォーム</a:t>
            </a:r>
            <a:r>
              <a:rPr lang="en-US" altLang="ja-JP" sz="2800" dirty="0" smtClean="0"/>
              <a:t>	</a:t>
            </a:r>
            <a:r>
              <a:rPr lang="ja-JP" altLang="en-US" sz="2800" dirty="0" smtClean="0"/>
              <a:t>モバイル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プレイ人数</a:t>
            </a:r>
            <a:r>
              <a:rPr lang="en-US" altLang="ja-JP" sz="2800" dirty="0" smtClean="0"/>
              <a:t>		1</a:t>
            </a:r>
            <a:r>
              <a:rPr lang="ja-JP" altLang="en-US" sz="2800" dirty="0" smtClean="0"/>
              <a:t>人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10868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25202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月の光だけが頼りの夜の森が舞台です。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◆イメージ</a:t>
            </a:r>
            <a:endParaRPr lang="ja-JP" altLang="en-US" dirty="0"/>
          </a:p>
        </p:txBody>
      </p:sp>
      <p:pic>
        <p:nvPicPr>
          <p:cNvPr id="2050" name="Picture 2" descr="C:\Users\Mami\Desktop\game\image\game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2816932"/>
            <a:ext cx="2591390" cy="345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mi\Desktop\game\image\イラスト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16932"/>
            <a:ext cx="2591390" cy="345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ゲームシステム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2800" dirty="0" smtClean="0"/>
              <a:t>・主人公がひたすら影から逃げます。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・主人公は持っているオカリナを使い、曲のカケラを集めながら進みます。曲のカケラで曲を奏でる事ができ、曲の力で影が消滅します。</a:t>
            </a:r>
            <a:r>
              <a:rPr lang="en-US" altLang="ja-JP" sz="2800" dirty="0" smtClean="0"/>
              <a:t>(FF</a:t>
            </a:r>
            <a:r>
              <a:rPr lang="ja-JP" altLang="en-US" sz="2800" dirty="0" smtClean="0"/>
              <a:t>零式のデュースの戦闘方法がかっこよかったなぁ</a:t>
            </a:r>
            <a:r>
              <a:rPr lang="en-US" altLang="ja-JP" sz="2800" dirty="0" smtClean="0"/>
              <a:t>…)</a:t>
            </a:r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・ステージクリアごとにストーリーが明らかになっていきます。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54545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ゲーム概要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800" dirty="0" smtClean="0"/>
              <a:t>月の光だけがあたりを照らす夜の森。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少女は謎の影から逃げる。ただひたすらに。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 smtClean="0"/>
              <a:t>森で出会った狼さんはこの森の朝が来なくて困っているみたい。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 smtClean="0"/>
              <a:t>朝を探して、はやくお家へ帰らなきゃ。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01730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59832" y="332656"/>
            <a:ext cx="5626968" cy="8640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キャラクター</a:t>
            </a:r>
            <a:endParaRPr lang="en-US" altLang="ja-JP" dirty="0" smtClean="0"/>
          </a:p>
        </p:txBody>
      </p:sp>
      <p:pic>
        <p:nvPicPr>
          <p:cNvPr id="1027" name="Picture 3" descr="C:\Users\Mami\Desktop\game\image\イラスト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0114"/>
            <a:ext cx="4994176" cy="624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4067944" y="422108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・狼さん</a:t>
            </a:r>
            <a:endParaRPr lang="en-US" altLang="ja-JP" sz="2800" dirty="0" smtClean="0">
              <a:latin typeface="+mj-ea"/>
              <a:ea typeface="+mj-ea"/>
            </a:endParaRPr>
          </a:p>
          <a:p>
            <a:r>
              <a:rPr lang="ja-JP" altLang="en-US" sz="2800" dirty="0" smtClean="0">
                <a:latin typeface="+mj-ea"/>
                <a:ea typeface="+mj-ea"/>
              </a:rPr>
              <a:t>頼りになる狼。少女に森の朝を探すように頼んだ。</a:t>
            </a:r>
            <a:endParaRPr lang="en-US" altLang="ja-JP" sz="2000" dirty="0" smtClean="0">
              <a:latin typeface="+mj-ea"/>
              <a:ea typeface="+mj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03848" y="105273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・ルナ</a:t>
            </a:r>
            <a:endParaRPr lang="en-US" altLang="ja-JP" sz="2800" dirty="0" smtClean="0">
              <a:latin typeface="+mj-ea"/>
              <a:ea typeface="+mj-ea"/>
            </a:endParaRPr>
          </a:p>
          <a:p>
            <a:r>
              <a:rPr lang="ja-JP" altLang="en-US" sz="2800" dirty="0" smtClean="0">
                <a:latin typeface="+mj-ea"/>
                <a:ea typeface="+mj-ea"/>
              </a:rPr>
              <a:t>夜の森に迷い込んだ少女。大事なオカリナはいつも持ち歩いている。</a:t>
            </a:r>
            <a:endParaRPr lang="en-US" altLang="ja-JP" sz="2800" dirty="0" smtClean="0">
              <a:latin typeface="+mj-ea"/>
              <a:ea typeface="+mj-ea"/>
            </a:endParaRPr>
          </a:p>
          <a:p>
            <a:r>
              <a:rPr lang="en-US" altLang="ja-JP" sz="2800" dirty="0" smtClean="0">
                <a:latin typeface="+mj-ea"/>
                <a:ea typeface="+mj-ea"/>
              </a:rPr>
              <a:t>(</a:t>
            </a:r>
            <a:r>
              <a:rPr lang="ja-JP" altLang="en-US" sz="2800" dirty="0" smtClean="0">
                <a:latin typeface="+mj-ea"/>
                <a:ea typeface="+mj-ea"/>
              </a:rPr>
              <a:t>ゲーム上では話さない</a:t>
            </a:r>
            <a:r>
              <a:rPr lang="en-US" altLang="ja-JP" sz="2800" dirty="0" smtClean="0">
                <a:latin typeface="+mj-ea"/>
                <a:ea typeface="+mj-ea"/>
              </a:rPr>
              <a:t>)</a:t>
            </a:r>
            <a:endParaRPr lang="en-US" altLang="ja-JP" sz="28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2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ストーリー構成例</a:t>
            </a:r>
            <a:r>
              <a:rPr lang="ja-JP" altLang="en-US" dirty="0" smtClean="0"/>
              <a:t>（・・・・模索中・・・・）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800" dirty="0" smtClean="0"/>
              <a:t>・導入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/>
              <a:t>主人公が 夜の森に迷い込む。</a:t>
            </a:r>
            <a:r>
              <a:rPr lang="ja-JP" altLang="en-US" sz="2800" dirty="0" smtClean="0"/>
              <a:t/>
            </a:r>
            <a:br>
              <a:rPr lang="ja-JP" altLang="en-US" sz="2800" dirty="0" smtClean="0"/>
            </a:br>
            <a:r>
              <a:rPr lang="ja-JP" altLang="en-US" sz="2800" dirty="0"/>
              <a:t>突如、目の前に蠢く黒い影が現れる。</a:t>
            </a:r>
            <a:r>
              <a:rPr lang="en-US" altLang="ja-JP" sz="2800" dirty="0"/>
              <a:t>(</a:t>
            </a:r>
            <a:r>
              <a:rPr lang="ja-JP" altLang="en-US" sz="2800" dirty="0"/>
              <a:t>特に説明はなし</a:t>
            </a:r>
            <a:r>
              <a:rPr lang="en-US" altLang="ja-JP" sz="2800" dirty="0"/>
              <a:t>)</a:t>
            </a:r>
            <a:r>
              <a:rPr lang="ja-JP" altLang="en-US" sz="2800" dirty="0" smtClean="0"/>
              <a:t/>
            </a:r>
            <a:br>
              <a:rPr lang="ja-JP" altLang="en-US" sz="2800" dirty="0" smtClean="0"/>
            </a:br>
            <a:r>
              <a:rPr lang="ja-JP" altLang="en-US" sz="2800" dirty="0"/>
              <a:t>→操作説明</a:t>
            </a:r>
            <a:r>
              <a:rPr lang="en-US" altLang="ja-JP" sz="2800" dirty="0"/>
              <a:t>(</a:t>
            </a:r>
            <a:r>
              <a:rPr lang="ja-JP" altLang="en-US" sz="2800" dirty="0"/>
              <a:t>チュートリアル的な</a:t>
            </a:r>
            <a:r>
              <a:rPr lang="en-US" altLang="ja-JP" sz="2800" dirty="0" smtClean="0"/>
              <a:t>)</a:t>
            </a:r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 smtClean="0"/>
              <a:t>・ステージ</a:t>
            </a:r>
            <a:r>
              <a:rPr lang="en-US" altLang="ja-JP" sz="2800" dirty="0" smtClean="0"/>
              <a:t>1</a:t>
            </a:r>
            <a:br>
              <a:rPr lang="en-US" altLang="ja-JP" sz="2800" dirty="0" smtClean="0"/>
            </a:br>
            <a:r>
              <a:rPr lang="ja-JP" altLang="en-US" sz="2800" dirty="0" smtClean="0"/>
              <a:t>ゴール地点に狼が出現。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64659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ストーリー構成例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800" dirty="0" smtClean="0"/>
              <a:t>・ステージ</a:t>
            </a:r>
            <a:r>
              <a:rPr lang="en-US" altLang="ja-JP" sz="2800" dirty="0" smtClean="0"/>
              <a:t>1</a:t>
            </a:r>
            <a:r>
              <a:rPr lang="ja-JP" altLang="en-US" sz="2800" dirty="0" smtClean="0"/>
              <a:t>クリア後</a:t>
            </a:r>
          </a:p>
          <a:p>
            <a:pPr marL="0" indent="0">
              <a:buNone/>
            </a:pPr>
            <a:r>
              <a:rPr lang="en-US" altLang="ja-JP" sz="2800" dirty="0" smtClean="0"/>
              <a:t>(</a:t>
            </a:r>
            <a:r>
              <a:rPr lang="ja-JP" altLang="en-US" sz="2800" dirty="0" smtClean="0"/>
              <a:t>表現できれば狼に少し怯える主人公</a:t>
            </a:r>
            <a:r>
              <a:rPr lang="en-US" altLang="ja-JP" sz="2800" dirty="0" smtClean="0"/>
              <a:t>)</a:t>
            </a:r>
            <a:br>
              <a:rPr lang="en-US" altLang="ja-JP" sz="2800" dirty="0" smtClean="0"/>
            </a:br>
            <a:r>
              <a:rPr lang="ja-JP" altLang="en-US" sz="2800" dirty="0" smtClean="0"/>
              <a:t>狼「ん？こんなところに人間なんて、珍しい。</a:t>
            </a:r>
            <a:br>
              <a:rPr lang="ja-JP" altLang="en-US" sz="2800" dirty="0" smtClean="0"/>
            </a:br>
            <a:r>
              <a:rPr lang="en-US" altLang="ja-JP" sz="2800" dirty="0" smtClean="0"/>
              <a:t>…</a:t>
            </a:r>
            <a:r>
              <a:rPr lang="ja-JP" altLang="en-US" sz="2800" dirty="0" smtClean="0"/>
              <a:t>君もあの影から逃げてきたの？</a:t>
            </a:r>
            <a:br>
              <a:rPr lang="ja-JP" altLang="en-US" sz="2800" dirty="0" smtClean="0"/>
            </a:br>
            <a:r>
              <a:rPr lang="ja-JP" altLang="en-US" sz="2800" dirty="0" smtClean="0"/>
              <a:t>あの影はとっても危険なものなんだ！</a:t>
            </a:r>
            <a:br>
              <a:rPr lang="ja-JP" altLang="en-US" sz="2800" dirty="0" smtClean="0"/>
            </a:br>
            <a:r>
              <a:rPr lang="ja-JP" altLang="en-US" sz="2800" dirty="0" smtClean="0"/>
              <a:t>早くここから立ち去った方がいいと思うけど、</a:t>
            </a:r>
            <a:br>
              <a:rPr lang="ja-JP" altLang="en-US" sz="2800" dirty="0" smtClean="0"/>
            </a:br>
            <a:r>
              <a:rPr lang="ja-JP" altLang="en-US" sz="2800" dirty="0" smtClean="0"/>
              <a:t>こんなに暗くちゃ、帰り道もわからないよね。」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/>
            </a:r>
            <a:br>
              <a:rPr lang="ja-JP" altLang="en-US" sz="2800" dirty="0" smtClean="0"/>
            </a:b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30662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 smtClean="0"/>
              <a:t>ストーリー構成例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800" dirty="0" smtClean="0"/>
              <a:t>・ステージ</a:t>
            </a:r>
            <a:r>
              <a:rPr lang="en-US" altLang="ja-JP" sz="2800" dirty="0" smtClean="0"/>
              <a:t>2</a:t>
            </a:r>
            <a:r>
              <a:rPr lang="ja-JP" altLang="en-US" sz="2800" dirty="0" smtClean="0"/>
              <a:t>クリア後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狼「</a:t>
            </a:r>
            <a:r>
              <a:rPr lang="ja-JP" altLang="en-US" sz="2800" dirty="0" smtClean="0"/>
              <a:t>この森には、もう何日も朝がきていないんだ。 </a:t>
            </a:r>
            <a:r>
              <a:rPr lang="ja-JP" altLang="en-US" sz="2800" dirty="0" smtClean="0"/>
              <a:t>」</a:t>
            </a:r>
            <a:br>
              <a:rPr lang="ja-JP" altLang="en-US" sz="2800" dirty="0" smtClean="0"/>
            </a:b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96701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20222</TotalTime>
  <Words>228</Words>
  <Application>Microsoft Office PowerPoint</Application>
  <PresentationFormat>画面に合わせる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8</cp:revision>
  <dcterms:created xsi:type="dcterms:W3CDTF">2018-01-14T11:45:22Z</dcterms:created>
  <dcterms:modified xsi:type="dcterms:W3CDTF">2018-01-28T12:48:12Z</dcterms:modified>
</cp:coreProperties>
</file>