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71" r:id="rId10"/>
    <p:sldId id="272" r:id="rId11"/>
    <p:sldId id="269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9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2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0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20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7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1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2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34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7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7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1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3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86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6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C47395-4D5C-4702-8162-BB80D791A3AF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305D-51FB-40F3-B94C-FBE11713F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671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975A-DFF0-40F6-B2AE-6C428B5DC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323" y="214620"/>
            <a:ext cx="10497353" cy="1639348"/>
          </a:xfrm>
        </p:spPr>
        <p:txBody>
          <a:bodyPr/>
          <a:lstStyle/>
          <a:p>
            <a:pPr algn="ctr"/>
            <a:r>
              <a:rPr lang="en-IN" sz="4000" b="1" dirty="0"/>
              <a:t>E-LAR , an Edu AR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9FD62-435B-46CA-B999-8740CF15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574" y="2394904"/>
            <a:ext cx="10708513" cy="381294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200" i="1" dirty="0">
                <a:solidFill>
                  <a:schemeClr val="tx1">
                    <a:lumMod val="95000"/>
                  </a:schemeClr>
                </a:solidFill>
              </a:rPr>
              <a:t>DEPARTMENT OF COMPUTER Engineering</a:t>
            </a:r>
          </a:p>
          <a:p>
            <a:pPr algn="ctr"/>
            <a:r>
              <a:rPr lang="en-IN" sz="2200" i="1" dirty="0">
                <a:solidFill>
                  <a:schemeClr val="tx1">
                    <a:lumMod val="95000"/>
                  </a:schemeClr>
                </a:solidFill>
              </a:rPr>
              <a:t>Government polytechnic ,</a:t>
            </a:r>
            <a:r>
              <a:rPr lang="en-IN" sz="2200" i="1" dirty="0" err="1">
                <a:solidFill>
                  <a:schemeClr val="tx1">
                    <a:lumMod val="95000"/>
                  </a:schemeClr>
                </a:solidFill>
              </a:rPr>
              <a:t>pune</a:t>
            </a:r>
            <a:endParaRPr lang="en-IN" sz="2200" i="1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Head of department                      Guided by                                Developed by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U. v.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Kokate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                                        A. s.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Paike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                      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Anirudha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kurhade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																  Gaurav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lonari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															  Nisarg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navale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															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Piyushka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dirty="0" err="1">
                <a:solidFill>
                  <a:schemeClr val="tx1">
                    <a:lumMod val="95000"/>
                  </a:schemeClr>
                </a:solidFill>
              </a:rPr>
              <a:t>deshmukh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15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F48EC8-440C-4121-801C-A2E935EA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134051"/>
            <a:ext cx="9842499" cy="55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8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2965-197B-4DE7-8262-0594BF2A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430C-EF20-4966-9FE5-77B854D7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71780" cy="4195481"/>
          </a:xfrm>
        </p:spPr>
        <p:txBody>
          <a:bodyPr/>
          <a:lstStyle/>
          <a:p>
            <a:r>
              <a:rPr lang="en-IN" dirty="0"/>
              <a:t>Functional Testing</a:t>
            </a:r>
          </a:p>
          <a:p>
            <a:pPr marL="0" indent="0">
              <a:buNone/>
            </a:pPr>
            <a:r>
              <a:rPr lang="en-IN" dirty="0"/>
              <a:t>   			Images And Models creation And  Handling.</a:t>
            </a:r>
          </a:p>
          <a:p>
            <a:r>
              <a:rPr lang="en-IN" dirty="0"/>
              <a:t>Unit Testing</a:t>
            </a:r>
          </a:p>
          <a:p>
            <a:pPr marL="0" indent="0">
              <a:buNone/>
            </a:pPr>
            <a:r>
              <a:rPr lang="en-IN" dirty="0"/>
              <a:t>			Layouts And Landing  Screen .</a:t>
            </a:r>
          </a:p>
          <a:p>
            <a:r>
              <a:rPr lang="en-IN" dirty="0"/>
              <a:t>Overall Cost Estimation</a:t>
            </a:r>
          </a:p>
          <a:p>
            <a:pPr marL="0" indent="0">
              <a:buNone/>
            </a:pPr>
            <a:r>
              <a:rPr lang="en-IN" dirty="0"/>
              <a:t>			Total Development Cost And Budget.</a:t>
            </a:r>
          </a:p>
          <a:p>
            <a:pPr marL="0" indent="0">
              <a:buNone/>
            </a:pPr>
            <a:r>
              <a:rPr lang="en-IN" dirty="0"/>
              <a:t>			Future Maintenance And Upgradation Cost.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07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2633-D9AF-4ABF-ADBD-B5037F5F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754721"/>
            <a:ext cx="9404723" cy="1400530"/>
          </a:xfrm>
        </p:spPr>
        <p:txBody>
          <a:bodyPr/>
          <a:lstStyle/>
          <a:p>
            <a:r>
              <a:rPr lang="en-IN" b="1" dirty="0"/>
              <a:t>Advantages Of Using E-LAR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6442-45E7-4C2A-870F-F502A3B12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56" y="2052918"/>
            <a:ext cx="11088688" cy="4805082"/>
          </a:xfrm>
        </p:spPr>
        <p:txBody>
          <a:bodyPr/>
          <a:lstStyle/>
          <a:p>
            <a:r>
              <a:rPr lang="en-US" dirty="0"/>
              <a:t>The AR system is highly interactive in nature and operates simultaneously with real time environment. </a:t>
            </a:r>
          </a:p>
          <a:p>
            <a:r>
              <a:rPr lang="en-US" dirty="0"/>
              <a:t> It reduces line between real world and virtual world. </a:t>
            </a:r>
          </a:p>
          <a:p>
            <a:r>
              <a:rPr lang="en-US" dirty="0"/>
              <a:t> It enhances perceptions and interactions with the real world.</a:t>
            </a:r>
          </a:p>
          <a:p>
            <a:r>
              <a:rPr lang="en-US" dirty="0"/>
              <a:t> It can be applied to part of practical’s as it makes things memorable and eye catching.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66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CE65-CA79-423E-BA7E-A55030D8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921" y="1039947"/>
            <a:ext cx="9404723" cy="1400530"/>
          </a:xfrm>
        </p:spPr>
        <p:txBody>
          <a:bodyPr/>
          <a:lstStyle/>
          <a:p>
            <a:r>
              <a:rPr lang="en-IN" b="1" dirty="0"/>
              <a:t>Flaws of E-LAR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DFCB-5F7C-4055-9439-2CEBB617F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15" y="2094863"/>
            <a:ext cx="11027169" cy="4960278"/>
          </a:xfrm>
        </p:spPr>
        <p:txBody>
          <a:bodyPr/>
          <a:lstStyle/>
          <a:p>
            <a:r>
              <a:rPr lang="en-US" b="1" dirty="0"/>
              <a:t>Technical Failure  </a:t>
            </a:r>
            <a:r>
              <a:rPr lang="en-US" dirty="0"/>
              <a:t>:Technical failures like camera not working, damaged screen or Low battery of  mobile phone may cause trouble while using the application.</a:t>
            </a:r>
          </a:p>
          <a:p>
            <a:r>
              <a:rPr lang="en-IN" b="1" dirty="0"/>
              <a:t>Large Application Size </a:t>
            </a:r>
            <a:r>
              <a:rPr lang="en-IN" dirty="0"/>
              <a:t>:- Due To Large Images Size The Application Became Heavier And Runs A With Less Efficiency. This Can Be Overcome By Using Servers.</a:t>
            </a:r>
          </a:p>
          <a:p>
            <a:r>
              <a:rPr lang="en-IN" b="1" dirty="0"/>
              <a:t>Static Image Models Only :- </a:t>
            </a:r>
            <a:r>
              <a:rPr lang="en-IN" dirty="0"/>
              <a:t> 3D Models Or View Is Only Created For Those Images Which Have </a:t>
            </a:r>
            <a:r>
              <a:rPr lang="en-IN"/>
              <a:t>Statically Assigned Models.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3511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E20E-A40C-4662-8A0D-84C6F5B6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200" y="1031559"/>
            <a:ext cx="9404723" cy="1400530"/>
          </a:xfrm>
        </p:spPr>
        <p:txBody>
          <a:bodyPr/>
          <a:lstStyle/>
          <a:p>
            <a:r>
              <a:rPr lang="en-IN" b="1" dirty="0"/>
              <a:t>Future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544C-DED2-4B1C-9C0D-029A2CE1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56" y="2061307"/>
            <a:ext cx="11088688" cy="5128058"/>
          </a:xfrm>
        </p:spPr>
        <p:txBody>
          <a:bodyPr/>
          <a:lstStyle/>
          <a:p>
            <a:r>
              <a:rPr lang="en-US" dirty="0"/>
              <a:t>Improvement can be done for authorizing the modification properties to other users as well.</a:t>
            </a:r>
          </a:p>
          <a:p>
            <a:r>
              <a:rPr lang="en-US" dirty="0"/>
              <a:t>The detailed internal structures of the objects can be added for efficient studying.</a:t>
            </a:r>
          </a:p>
          <a:p>
            <a:r>
              <a:rPr lang="en-US" dirty="0"/>
              <a:t>The application size can be reduced.</a:t>
            </a:r>
          </a:p>
          <a:p>
            <a:r>
              <a:rPr lang="en-US" dirty="0"/>
              <a:t>Tracking can be included as a part of the application – which object was viewed previously can be notified.</a:t>
            </a:r>
          </a:p>
          <a:p>
            <a:r>
              <a:rPr lang="en-US" dirty="0"/>
              <a:t> The various parts of the object can be efficiently labeled. </a:t>
            </a:r>
          </a:p>
          <a:p>
            <a:r>
              <a:rPr lang="en-US" dirty="0"/>
              <a:t>Instead of rotating the camera in different angles , animation videos can be </a:t>
            </a:r>
            <a:r>
              <a:rPr lang="en-US" dirty="0" err="1"/>
              <a:t>prefered</a:t>
            </a:r>
            <a:r>
              <a:rPr lang="en-US" dirty="0"/>
              <a:t>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77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F896-8C9B-491B-BC10-80952E65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054" y="1048336"/>
            <a:ext cx="9404723" cy="1400530"/>
          </a:xfrm>
        </p:spPr>
        <p:txBody>
          <a:bodyPr/>
          <a:lstStyle/>
          <a:p>
            <a:r>
              <a:rPr lang="en-IN" b="1" dirty="0"/>
              <a:t>What We Have Studied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D7CF-445D-40D4-844E-9F5E6B6A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1" y="2052918"/>
            <a:ext cx="11088688" cy="4805082"/>
          </a:xfrm>
        </p:spPr>
        <p:txBody>
          <a:bodyPr/>
          <a:lstStyle/>
          <a:p>
            <a:r>
              <a:rPr lang="en-IN" dirty="0"/>
              <a:t>Development of real time Augmented Reality Application.</a:t>
            </a:r>
          </a:p>
          <a:p>
            <a:r>
              <a:rPr lang="en-IN" dirty="0"/>
              <a:t>Development of 3D models.</a:t>
            </a:r>
          </a:p>
          <a:p>
            <a:r>
              <a:rPr lang="en-IN" dirty="0"/>
              <a:t>Going through various project development Phases.</a:t>
            </a:r>
          </a:p>
          <a:p>
            <a:r>
              <a:rPr lang="en-IN" dirty="0"/>
              <a:t>Tackling and Solving situational development problems.</a:t>
            </a:r>
          </a:p>
          <a:p>
            <a:r>
              <a:rPr lang="en-IN" dirty="0"/>
              <a:t>Actual team work and work ethics.</a:t>
            </a:r>
          </a:p>
          <a:p>
            <a:r>
              <a:rPr lang="en-IN" dirty="0"/>
              <a:t>Proper Professional level pitching of products.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9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160A-C390-4DCC-81B7-A73240C3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94" y="947668"/>
            <a:ext cx="9404723" cy="1400530"/>
          </a:xfrm>
        </p:spPr>
        <p:txBody>
          <a:bodyPr/>
          <a:lstStyle/>
          <a:p>
            <a:r>
              <a:rPr lang="en-IN" b="1" dirty="0"/>
              <a:t>A Humble Gratitude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5418-2499-48E9-9EA2-3EF6D083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96" y="1952250"/>
            <a:ext cx="11088688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We would like to pay a humble gratitude to Mrs. </a:t>
            </a:r>
            <a:r>
              <a:rPr lang="en-IN" dirty="0" err="1"/>
              <a:t>Paike</a:t>
            </a:r>
            <a:r>
              <a:rPr lang="en-IN" dirty="0"/>
              <a:t> Mam for guiding and mentoring of the right path for achieving this final product. we always would be thankful to her for providing us the opportunity and strengthening our idea </a:t>
            </a:r>
            <a:r>
              <a:rPr lang="en-US" dirty="0"/>
              <a:t>We learn something new from you every day. Thank you for providing Us  such a strong foundation in an industry that can be confusing.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Thank You!!</a:t>
            </a:r>
            <a:r>
              <a:rPr lang="en-IN" sz="3200" b="1" dirty="0"/>
              <a:t> </a:t>
            </a:r>
          </a:p>
          <a:p>
            <a:pPr marL="0" indent="0" algn="r">
              <a:buNone/>
            </a:pPr>
            <a:r>
              <a:rPr lang="en-IN" b="1" dirty="0"/>
              <a:t> </a:t>
            </a:r>
            <a:r>
              <a:rPr lang="en-IN" dirty="0"/>
              <a:t>Anirudh </a:t>
            </a:r>
            <a:r>
              <a:rPr lang="en-IN" dirty="0" err="1"/>
              <a:t>Kurhade</a:t>
            </a:r>
            <a:r>
              <a:rPr lang="en-IN" dirty="0"/>
              <a:t>(1806030)</a:t>
            </a:r>
          </a:p>
          <a:p>
            <a:pPr marL="0" indent="0" algn="r">
              <a:buNone/>
            </a:pPr>
            <a:r>
              <a:rPr lang="en-IN" dirty="0"/>
              <a:t>Gaurav </a:t>
            </a:r>
            <a:r>
              <a:rPr lang="en-IN" dirty="0" err="1"/>
              <a:t>Lonari</a:t>
            </a:r>
            <a:r>
              <a:rPr lang="en-IN" dirty="0"/>
              <a:t>(1806032)</a:t>
            </a:r>
          </a:p>
          <a:p>
            <a:pPr marL="0" indent="0" algn="r">
              <a:buNone/>
            </a:pPr>
            <a:r>
              <a:rPr lang="en-IN" dirty="0"/>
              <a:t>Nisarg Navale(1806037)</a:t>
            </a:r>
          </a:p>
          <a:p>
            <a:pPr marL="0" indent="0" algn="r">
              <a:buNone/>
            </a:pPr>
            <a:r>
              <a:rPr lang="en-IN" dirty="0" err="1"/>
              <a:t>Piyushka</a:t>
            </a:r>
            <a:r>
              <a:rPr lang="en-IN" dirty="0"/>
              <a:t> Deshmukh(1806061)</a:t>
            </a:r>
          </a:p>
        </p:txBody>
      </p:sp>
    </p:spTree>
    <p:extLst>
      <p:ext uri="{BB962C8B-B14F-4D97-AF65-F5344CB8AC3E}">
        <p14:creationId xmlns:p14="http://schemas.microsoft.com/office/powerpoint/2010/main" val="142375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EC1F-F983-434C-AE4D-C84F2E13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532" y="1081892"/>
            <a:ext cx="9404723" cy="1400530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93B2-0594-47FD-BC05-FE8D72DE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58929"/>
            <a:ext cx="11088688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To Counter And Solve Live Demonstration Of Experiment Related Issues In Online Teaching In Various Educational Sectors</a:t>
            </a:r>
          </a:p>
        </p:txBody>
      </p:sp>
    </p:spTree>
    <p:extLst>
      <p:ext uri="{BB962C8B-B14F-4D97-AF65-F5344CB8AC3E}">
        <p14:creationId xmlns:p14="http://schemas.microsoft.com/office/powerpoint/2010/main" val="287793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FDDC-7E7E-4863-9DBC-049251DA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119" y="478597"/>
            <a:ext cx="9404723" cy="1400530"/>
          </a:xfrm>
        </p:spPr>
        <p:txBody>
          <a:bodyPr/>
          <a:lstStyle/>
          <a:p>
            <a:r>
              <a:rPr lang="en-IN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3FE5-8AFD-40F1-8F4B-39993CEF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93613" cy="47337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 noted down the problem statement and its various aspects and we came with a solution “E-LAR, an Educational Augmented Reality Application ”.</a:t>
            </a:r>
          </a:p>
          <a:p>
            <a:pPr marL="0" indent="0">
              <a:buNone/>
            </a:pPr>
            <a:r>
              <a:rPr lang="en-IN" dirty="0"/>
              <a:t>What is E-LAR about 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E-LAR is nothing but Augmented Reality Application which transforms 2 Dimensional into 3 Dimensional Animated Model.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uses various AR related components and concepts to create a real time dynamic user convenient 3 Dimensional Object   </a:t>
            </a:r>
          </a:p>
        </p:txBody>
      </p:sp>
    </p:spTree>
    <p:extLst>
      <p:ext uri="{BB962C8B-B14F-4D97-AF65-F5344CB8AC3E}">
        <p14:creationId xmlns:p14="http://schemas.microsoft.com/office/powerpoint/2010/main" val="177824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D993-A216-4D58-BFC4-20895935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022" y="993174"/>
            <a:ext cx="9404723" cy="1400530"/>
          </a:xfrm>
        </p:spPr>
        <p:txBody>
          <a:bodyPr/>
          <a:lstStyle/>
          <a:p>
            <a:r>
              <a:rPr lang="en-IN" b="1" dirty="0"/>
              <a:t>What is AR &amp; How AR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109B-E533-45A1-AE20-DCDCA3F3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552" y="2530458"/>
            <a:ext cx="10730297" cy="4931391"/>
          </a:xfrm>
        </p:spPr>
        <p:txBody>
          <a:bodyPr/>
          <a:lstStyle/>
          <a:p>
            <a:r>
              <a:rPr lang="en-IN" dirty="0"/>
              <a:t>AR is a augmented reality . It is a combination of real world and computer generated data</a:t>
            </a:r>
          </a:p>
          <a:p>
            <a:r>
              <a:rPr lang="en-US" dirty="0"/>
              <a:t>Augmented Reality works through a webcam and relayed through the screen</a:t>
            </a:r>
          </a:p>
          <a:p>
            <a:r>
              <a:rPr lang="en-US" dirty="0"/>
              <a:t>Augment, allow users to place life-size 3D models in your environment with or without the use of trackers. Trackers are simple images that 3D models can be attached to in Augmented Reality.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90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C65D-B9C7-4025-95D5-49DB2550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24" y="1066456"/>
            <a:ext cx="10881233" cy="1754382"/>
          </a:xfrm>
        </p:spPr>
        <p:txBody>
          <a:bodyPr/>
          <a:lstStyle/>
          <a:p>
            <a:r>
              <a:rPr lang="en-IN" b="1" dirty="0"/>
              <a:t>Project Plan &amp; 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A500-41AA-4E09-BED1-7F13115C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53" y="2107684"/>
            <a:ext cx="11277413" cy="4939068"/>
          </a:xfrm>
        </p:spPr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en-US" dirty="0" err="1"/>
              <a:t>th</a:t>
            </a:r>
            <a:r>
              <a:rPr lang="en-US" dirty="0"/>
              <a:t> April 2021 :- Finalized Project Problem Statement. </a:t>
            </a:r>
          </a:p>
          <a:p>
            <a:r>
              <a:rPr lang="en-US" dirty="0"/>
              <a:t>1 </a:t>
            </a:r>
            <a:r>
              <a:rPr lang="en-US" dirty="0" err="1"/>
              <a:t>st</a:t>
            </a:r>
            <a:r>
              <a:rPr lang="en-US" dirty="0"/>
              <a:t> Week :- Requirement Gathering , Scope </a:t>
            </a:r>
            <a:r>
              <a:rPr lang="en-US" dirty="0" err="1"/>
              <a:t>Analysing</a:t>
            </a:r>
            <a:r>
              <a:rPr lang="en-US" dirty="0"/>
              <a:t> And Project Plan</a:t>
            </a:r>
          </a:p>
          <a:p>
            <a:r>
              <a:rPr lang="en-US" dirty="0"/>
              <a:t> 2 </a:t>
            </a:r>
            <a:r>
              <a:rPr lang="en-US" dirty="0" err="1"/>
              <a:t>nd</a:t>
            </a:r>
            <a:r>
              <a:rPr lang="en-US" dirty="0"/>
              <a:t> Week :- Software and Other Project Requirement Installation And Project Design Finalization And Module Divisions </a:t>
            </a:r>
          </a:p>
          <a:p>
            <a:r>
              <a:rPr lang="en-US" dirty="0"/>
              <a:t>3 </a:t>
            </a:r>
            <a:r>
              <a:rPr lang="en-US" dirty="0" err="1"/>
              <a:t>rd</a:t>
            </a:r>
            <a:r>
              <a:rPr lang="en-US" dirty="0"/>
              <a:t> Week :- Design Module 1 </a:t>
            </a:r>
            <a:r>
              <a:rPr lang="en-US" dirty="0" err="1"/>
              <a:t>i.e</a:t>
            </a:r>
            <a:r>
              <a:rPr lang="en-US" dirty="0"/>
              <a:t> GUI for Application. </a:t>
            </a:r>
          </a:p>
          <a:p>
            <a:r>
              <a:rPr lang="en-US" dirty="0"/>
              <a:t>4 </a:t>
            </a:r>
            <a:r>
              <a:rPr lang="en-US" dirty="0" err="1"/>
              <a:t>th</a:t>
            </a:r>
            <a:r>
              <a:rPr lang="en-US" dirty="0"/>
              <a:t> Week – 6 </a:t>
            </a:r>
            <a:r>
              <a:rPr lang="en-US" dirty="0" err="1"/>
              <a:t>th</a:t>
            </a:r>
            <a:r>
              <a:rPr lang="en-US" dirty="0"/>
              <a:t> Week :- Testing The GUI And Making The AR Module And 3 d Models. </a:t>
            </a:r>
          </a:p>
          <a:p>
            <a:r>
              <a:rPr lang="en-US" dirty="0"/>
              <a:t>7 </a:t>
            </a:r>
            <a:r>
              <a:rPr lang="en-US" dirty="0" err="1"/>
              <a:t>th</a:t>
            </a:r>
            <a:r>
              <a:rPr lang="en-US" dirty="0"/>
              <a:t> Week :- Integration Of Various modules into Single Application</a:t>
            </a:r>
          </a:p>
          <a:p>
            <a:r>
              <a:rPr lang="en-US" dirty="0"/>
              <a:t> 8 </a:t>
            </a:r>
            <a:r>
              <a:rPr lang="en-US" dirty="0" err="1"/>
              <a:t>th</a:t>
            </a:r>
            <a:r>
              <a:rPr lang="en-US" dirty="0"/>
              <a:t> Week :- Testing And Other Documentational Work . </a:t>
            </a:r>
          </a:p>
          <a:p>
            <a:r>
              <a:rPr lang="en-US" dirty="0"/>
              <a:t>9 </a:t>
            </a:r>
            <a:r>
              <a:rPr lang="en-US" dirty="0" err="1"/>
              <a:t>th</a:t>
            </a:r>
            <a:r>
              <a:rPr lang="en-US" dirty="0"/>
              <a:t> Week :- Presentation Of The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80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2E41-17B4-42B0-90F9-C6338A8A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744" y="723274"/>
            <a:ext cx="9404723" cy="1400530"/>
          </a:xfrm>
        </p:spPr>
        <p:txBody>
          <a:bodyPr/>
          <a:lstStyle/>
          <a:p>
            <a:r>
              <a:rPr lang="en-IN" b="1" dirty="0"/>
              <a:t>Platforms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E607-8299-4E64-80A7-1A3127587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08" y="2052918"/>
            <a:ext cx="11088688" cy="4805082"/>
          </a:xfrm>
        </p:spPr>
        <p:txBody>
          <a:bodyPr/>
          <a:lstStyle/>
          <a:p>
            <a:r>
              <a:rPr lang="en-IN" dirty="0"/>
              <a:t>Unity</a:t>
            </a:r>
          </a:p>
          <a:p>
            <a:r>
              <a:rPr lang="en-IN" dirty="0"/>
              <a:t>Vuforia</a:t>
            </a:r>
          </a:p>
          <a:p>
            <a:r>
              <a:rPr lang="en-IN" dirty="0"/>
              <a:t>Blender</a:t>
            </a:r>
          </a:p>
          <a:p>
            <a:r>
              <a:rPr lang="en-IN" dirty="0"/>
              <a:t>Adobe Fuse with Maximo</a:t>
            </a:r>
          </a:p>
          <a:p>
            <a:endParaRPr lang="en-IN" dirty="0"/>
          </a:p>
        </p:txBody>
      </p:sp>
      <p:pic>
        <p:nvPicPr>
          <p:cNvPr id="1028" name="Picture 4" descr="Unity Video Game Development Video Game Developer Game Engine, PNG,  1280x720px, Unity, Black And White, Brand,">
            <a:extLst>
              <a:ext uri="{FF2B5EF4-FFF2-40B4-BE49-F238E27FC236}">
                <a16:creationId xmlns:a16="http://schemas.microsoft.com/office/drawing/2014/main" id="{CA6BDED7-E549-4F77-8330-4E190DBE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596" y="1518051"/>
            <a:ext cx="1902781" cy="106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ender Logo Design That I Created - Blender Logo No Background Png,Blender  Transparent Background - free transparent png images - pngaaa.com">
            <a:extLst>
              <a:ext uri="{FF2B5EF4-FFF2-40B4-BE49-F238E27FC236}">
                <a16:creationId xmlns:a16="http://schemas.microsoft.com/office/drawing/2014/main" id="{C12CAEEE-827A-42B9-890F-CCD779288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799" y="2791745"/>
            <a:ext cx="2504672" cy="14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uforia Logo Transparent, HD Png Download , Transparent Png Image - PNGitem">
            <a:extLst>
              <a:ext uri="{FF2B5EF4-FFF2-40B4-BE49-F238E27FC236}">
                <a16:creationId xmlns:a16="http://schemas.microsoft.com/office/drawing/2014/main" id="{1AE61438-92D3-4172-A521-729E40D7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106" y="4334060"/>
            <a:ext cx="3377769" cy="10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adobe fuse CC free download PNG - Similar PNG">
            <a:extLst>
              <a:ext uri="{FF2B5EF4-FFF2-40B4-BE49-F238E27FC236}">
                <a16:creationId xmlns:a16="http://schemas.microsoft.com/office/drawing/2014/main" id="{47B3A6BE-D16C-40B4-B0B2-451CEF741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05" y="4318696"/>
            <a:ext cx="1288371" cy="128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obe Logo">
            <a:extLst>
              <a:ext uri="{FF2B5EF4-FFF2-40B4-BE49-F238E27FC236}">
                <a16:creationId xmlns:a16="http://schemas.microsoft.com/office/drawing/2014/main" id="{FCBA3D5D-EFB2-4EAC-89FE-229B9C0D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401" y="4318696"/>
            <a:ext cx="3377769" cy="112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8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BBBF-4780-41E7-AB1F-C120BABB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en-IN" b="1" dirty="0"/>
              <a:t>Lets see practical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51436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0997-56A5-44A7-B4AE-959774D1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864842"/>
            <a:ext cx="9404723" cy="1400530"/>
          </a:xfrm>
        </p:spPr>
        <p:txBody>
          <a:bodyPr/>
          <a:lstStyle/>
          <a:p>
            <a:r>
              <a:rPr lang="en-US" dirty="0"/>
              <a:t>Pillar Concepts Of ELAR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AEEA05-0C31-45CF-B98E-AB8622E227A1}"/>
              </a:ext>
            </a:extLst>
          </p:cNvPr>
          <p:cNvSpPr txBox="1">
            <a:spLocks/>
          </p:cNvSpPr>
          <p:nvPr/>
        </p:nvSpPr>
        <p:spPr>
          <a:xfrm>
            <a:off x="551656" y="2052918"/>
            <a:ext cx="11088688" cy="48050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AR Camera</a:t>
            </a:r>
          </a:p>
          <a:p>
            <a:r>
              <a:rPr lang="en-US" dirty="0"/>
              <a:t>Directional Lights</a:t>
            </a:r>
          </a:p>
          <a:p>
            <a:r>
              <a:rPr lang="en-US" dirty="0"/>
              <a:t>Plane Finder</a:t>
            </a:r>
          </a:p>
          <a:p>
            <a:r>
              <a:rPr lang="en-US" dirty="0"/>
              <a:t>Event System</a:t>
            </a:r>
          </a:p>
          <a:p>
            <a:r>
              <a:rPr lang="en-US" dirty="0"/>
              <a:t>Ground Plane Stage</a:t>
            </a:r>
          </a:p>
          <a:p>
            <a:r>
              <a:rPr lang="en-US" dirty="0"/>
              <a:t>Image Target</a:t>
            </a:r>
          </a:p>
          <a:p>
            <a:r>
              <a:rPr lang="en-US" dirty="0"/>
              <a:t>Animation Controller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16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60F8-335F-4D90-9889-155FAE94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30" y="413245"/>
            <a:ext cx="8868591" cy="807672"/>
          </a:xfrm>
        </p:spPr>
        <p:txBody>
          <a:bodyPr/>
          <a:lstStyle/>
          <a:p>
            <a:r>
              <a:rPr lang="en-US" sz="3600" dirty="0"/>
              <a:t>Going Through The Core Working</a:t>
            </a:r>
            <a:endParaRPr lang="en-IN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4C2E4A-6045-4722-A8F2-EAF8EE45C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54" y="1431639"/>
            <a:ext cx="9267567" cy="521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5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2358</TotalTime>
  <Words>806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E-LAR , an Edu AR Application</vt:lpstr>
      <vt:lpstr>Problem Statement</vt:lpstr>
      <vt:lpstr>Solution</vt:lpstr>
      <vt:lpstr>What is AR &amp; How AR works ?</vt:lpstr>
      <vt:lpstr>Project Plan &amp; Requirement Specification</vt:lpstr>
      <vt:lpstr>Platforms Used</vt:lpstr>
      <vt:lpstr>Lets see practical implementation </vt:lpstr>
      <vt:lpstr>Pillar Concepts Of ELAR</vt:lpstr>
      <vt:lpstr>Going Through The Core Working</vt:lpstr>
      <vt:lpstr>PowerPoint Presentation</vt:lpstr>
      <vt:lpstr>Project Testing </vt:lpstr>
      <vt:lpstr>Advantages Of Using E-LAR</vt:lpstr>
      <vt:lpstr>Flaws of E-LAR</vt:lpstr>
      <vt:lpstr>Future Scopes</vt:lpstr>
      <vt:lpstr>What We Have Studied ?</vt:lpstr>
      <vt:lpstr>A Humble Gratitude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E-LAR , an Edu AR Application</dc:title>
  <dc:creator>Nisarg Navale</dc:creator>
  <cp:lastModifiedBy>Anirudha Kurhade</cp:lastModifiedBy>
  <cp:revision>24</cp:revision>
  <dcterms:created xsi:type="dcterms:W3CDTF">2021-06-24T16:29:33Z</dcterms:created>
  <dcterms:modified xsi:type="dcterms:W3CDTF">2021-07-06T18:01:19Z</dcterms:modified>
</cp:coreProperties>
</file>