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4"/>
  </p:notesMasterIdLst>
  <p:sldIdLst>
    <p:sldId id="256" r:id="rId2"/>
    <p:sldId id="257" r:id="rId3"/>
    <p:sldId id="258" r:id="rId4"/>
    <p:sldId id="261" r:id="rId5"/>
    <p:sldId id="295" r:id="rId6"/>
    <p:sldId id="264" r:id="rId7"/>
    <p:sldId id="262" r:id="rId8"/>
    <p:sldId id="275" r:id="rId9"/>
    <p:sldId id="297" r:id="rId10"/>
    <p:sldId id="296" r:id="rId11"/>
    <p:sldId id="300" r:id="rId12"/>
    <p:sldId id="302" r:id="rId13"/>
    <p:sldId id="301" r:id="rId14"/>
    <p:sldId id="305" r:id="rId15"/>
    <p:sldId id="304" r:id="rId16"/>
    <p:sldId id="303" r:id="rId17"/>
    <p:sldId id="306" r:id="rId18"/>
    <p:sldId id="307" r:id="rId19"/>
    <p:sldId id="309" r:id="rId20"/>
    <p:sldId id="310" r:id="rId21"/>
    <p:sldId id="308" r:id="rId22"/>
    <p:sldId id="278" r:id="rId23"/>
  </p:sldIdLst>
  <p:sldSz cx="9144000" cy="5143500" type="screen16x9"/>
  <p:notesSz cx="6858000" cy="9144000"/>
  <p:embeddedFontLst>
    <p:embeddedFont>
      <p:font typeface="Barlow Light" panose="00000400000000000000" pitchFamily="2" charset="0"/>
      <p:regular r:id="rId25"/>
      <p:bold r:id="rId26"/>
      <p:italic r:id="rId27"/>
      <p:boldItalic r:id="rId28"/>
    </p:embeddedFont>
    <p:embeddedFont>
      <p:font typeface="Bebas Neue"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EC5275-DAFC-4D1D-BB08-226AE4820BEA}">
  <a:tblStyle styleId="{26EC5275-DAFC-4D1D-BB08-226AE4820BE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7D29FD1-D880-4DB6-BB14-3170E5B727E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660"/>
  </p:normalViewPr>
  <p:slideViewPr>
    <p:cSldViewPr snapToGrid="0">
      <p:cViewPr varScale="1">
        <p:scale>
          <a:sx n="90" d="100"/>
          <a:sy n="90" d="100"/>
        </p:scale>
        <p:origin x="7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3204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5610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4298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7288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6555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12450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1935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1208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18601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6799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07626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07807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2892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3307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1"/>
            </a:gs>
            <a:gs pos="50000">
              <a:schemeClr val="accent2"/>
            </a:gs>
            <a:gs pos="100000">
              <a:schemeClr val="accent3"/>
            </a:gs>
          </a:gsLst>
          <a:path path="circle">
            <a:fillToRect l="100000" b="100000"/>
          </a:path>
          <a:tileRect t="-100000" r="-100000"/>
        </a:gra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626700" y="620225"/>
            <a:ext cx="5693400" cy="1958400"/>
          </a:xfrm>
          <a:prstGeom prst="rect">
            <a:avLst/>
          </a:prstGeom>
          <a:effectLst>
            <a:outerShdw blurRad="28575" dist="19050" dir="2700000" algn="bl" rotWithShape="0">
              <a:schemeClr val="dk1">
                <a:alpha val="20000"/>
              </a:schemeClr>
            </a:outerShdw>
          </a:effectLst>
        </p:spPr>
        <p:txBody>
          <a:bodyPr spcFirstLastPara="1" wrap="square" lIns="0" tIns="0" rIns="0" bIns="0" anchor="t" anchorCtr="0">
            <a:noAutofit/>
          </a:bodyPr>
          <a:lstStyle>
            <a:lvl1pPr lvl="0" rtl="0">
              <a:spcBef>
                <a:spcPts val="0"/>
              </a:spcBef>
              <a:spcAft>
                <a:spcPts val="0"/>
              </a:spcAft>
              <a:buClr>
                <a:schemeClr val="lt1"/>
              </a:buClr>
              <a:buSzPts val="7200"/>
              <a:buNone/>
              <a:defRPr sz="7200">
                <a:solidFill>
                  <a:schemeClr val="lt1"/>
                </a:solidFill>
              </a:defRPr>
            </a:lvl1pPr>
            <a:lvl2pPr lvl="1" rtl="0">
              <a:spcBef>
                <a:spcPts val="0"/>
              </a:spcBef>
              <a:spcAft>
                <a:spcPts val="0"/>
              </a:spcAft>
              <a:buClr>
                <a:schemeClr val="lt1"/>
              </a:buClr>
              <a:buSzPts val="7200"/>
              <a:buNone/>
              <a:defRPr sz="7200">
                <a:solidFill>
                  <a:schemeClr val="lt1"/>
                </a:solidFill>
              </a:defRPr>
            </a:lvl2pPr>
            <a:lvl3pPr lvl="2" rtl="0">
              <a:spcBef>
                <a:spcPts val="0"/>
              </a:spcBef>
              <a:spcAft>
                <a:spcPts val="0"/>
              </a:spcAft>
              <a:buClr>
                <a:schemeClr val="lt1"/>
              </a:buClr>
              <a:buSzPts val="7200"/>
              <a:buNone/>
              <a:defRPr sz="7200">
                <a:solidFill>
                  <a:schemeClr val="lt1"/>
                </a:solidFill>
              </a:defRPr>
            </a:lvl3pPr>
            <a:lvl4pPr lvl="3" rtl="0">
              <a:spcBef>
                <a:spcPts val="0"/>
              </a:spcBef>
              <a:spcAft>
                <a:spcPts val="0"/>
              </a:spcAft>
              <a:buClr>
                <a:schemeClr val="lt1"/>
              </a:buClr>
              <a:buSzPts val="7200"/>
              <a:buNone/>
              <a:defRPr sz="7200">
                <a:solidFill>
                  <a:schemeClr val="lt1"/>
                </a:solidFill>
              </a:defRPr>
            </a:lvl4pPr>
            <a:lvl5pPr lvl="4" rtl="0">
              <a:spcBef>
                <a:spcPts val="0"/>
              </a:spcBef>
              <a:spcAft>
                <a:spcPts val="0"/>
              </a:spcAft>
              <a:buClr>
                <a:schemeClr val="lt1"/>
              </a:buClr>
              <a:buSzPts val="7200"/>
              <a:buNone/>
              <a:defRPr sz="7200">
                <a:solidFill>
                  <a:schemeClr val="lt1"/>
                </a:solidFill>
              </a:defRPr>
            </a:lvl5pPr>
            <a:lvl6pPr lvl="5" rtl="0">
              <a:spcBef>
                <a:spcPts val="0"/>
              </a:spcBef>
              <a:spcAft>
                <a:spcPts val="0"/>
              </a:spcAft>
              <a:buClr>
                <a:schemeClr val="lt1"/>
              </a:buClr>
              <a:buSzPts val="7200"/>
              <a:buNone/>
              <a:defRPr sz="7200">
                <a:solidFill>
                  <a:schemeClr val="lt1"/>
                </a:solidFill>
              </a:defRPr>
            </a:lvl6pPr>
            <a:lvl7pPr lvl="6" rtl="0">
              <a:spcBef>
                <a:spcPts val="0"/>
              </a:spcBef>
              <a:spcAft>
                <a:spcPts val="0"/>
              </a:spcAft>
              <a:buClr>
                <a:schemeClr val="lt1"/>
              </a:buClr>
              <a:buSzPts val="7200"/>
              <a:buNone/>
              <a:defRPr sz="7200">
                <a:solidFill>
                  <a:schemeClr val="lt1"/>
                </a:solidFill>
              </a:defRPr>
            </a:lvl7pPr>
            <a:lvl8pPr lvl="7" rtl="0">
              <a:spcBef>
                <a:spcPts val="0"/>
              </a:spcBef>
              <a:spcAft>
                <a:spcPts val="0"/>
              </a:spcAft>
              <a:buClr>
                <a:schemeClr val="lt1"/>
              </a:buClr>
              <a:buSzPts val="7200"/>
              <a:buNone/>
              <a:defRPr sz="7200">
                <a:solidFill>
                  <a:schemeClr val="lt1"/>
                </a:solidFill>
              </a:defRPr>
            </a:lvl8pPr>
            <a:lvl9pPr lvl="8" rtl="0">
              <a:spcBef>
                <a:spcPts val="0"/>
              </a:spcBef>
              <a:spcAft>
                <a:spcPts val="0"/>
              </a:spcAft>
              <a:buClr>
                <a:schemeClr val="lt1"/>
              </a:buClr>
              <a:buSzPts val="7200"/>
              <a:buNone/>
              <a:defRPr sz="72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lt1"/>
            </a:gs>
            <a:gs pos="50000">
              <a:schemeClr val="accent1"/>
            </a:gs>
            <a:gs pos="100000">
              <a:schemeClr val="accent2"/>
            </a:gs>
          </a:gsLst>
          <a:path path="circle">
            <a:fillToRect t="100000" r="100000"/>
          </a:path>
          <a:tileRect l="-100000" b="-100000"/>
        </a:gra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mt="75000"/>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26700" y="620225"/>
            <a:ext cx="7433400" cy="723300"/>
          </a:xfrm>
          <a:prstGeom prst="rect">
            <a:avLst/>
          </a:prstGeom>
        </p:spPr>
        <p:txBody>
          <a:bodyPr spcFirstLastPara="1" wrap="square" lIns="0" tIns="0" rIns="0" bIns="0" anchor="t"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5" name="Google Shape;15;p3"/>
          <p:cNvSpPr txBox="1">
            <a:spLocks noGrp="1"/>
          </p:cNvSpPr>
          <p:nvPr>
            <p:ph type="subTitle" idx="1"/>
          </p:nvPr>
        </p:nvSpPr>
        <p:spPr>
          <a:xfrm>
            <a:off x="626700" y="1419727"/>
            <a:ext cx="7433400" cy="4002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2400"/>
              <a:buNone/>
              <a:defRPr/>
            </a:lvl1pPr>
            <a:lvl2pPr lvl="1" rtl="0">
              <a:spcBef>
                <a:spcPts val="800"/>
              </a:spcBef>
              <a:spcAft>
                <a:spcPts val="0"/>
              </a:spcAft>
              <a:buClr>
                <a:schemeClr val="dk2"/>
              </a:buClr>
              <a:buSzPts val="3000"/>
              <a:buNone/>
              <a:defRPr sz="3000"/>
            </a:lvl2pPr>
            <a:lvl3pPr lvl="2" rtl="0">
              <a:spcBef>
                <a:spcPts val="800"/>
              </a:spcBef>
              <a:spcAft>
                <a:spcPts val="0"/>
              </a:spcAft>
              <a:buClr>
                <a:schemeClr val="dk2"/>
              </a:buClr>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mt="75000"/>
          </a:blip>
          <a:stretch>
            <a:fillRect/>
          </a:stretch>
        </p:blipFill>
        <p:spPr>
          <a:xfrm>
            <a:off x="0" y="0"/>
            <a:ext cx="9144000" cy="5143500"/>
          </a:xfrm>
          <a:prstGeom prst="rect">
            <a:avLst/>
          </a:prstGeom>
          <a:noFill/>
          <a:ln>
            <a:noFill/>
          </a:ln>
        </p:spPr>
      </p:pic>
      <p:sp>
        <p:nvSpPr>
          <p:cNvPr id="23" name="Google Shape;23;p5"/>
          <p:cNvSpPr/>
          <p:nvPr/>
        </p:nvSpPr>
        <p:spPr>
          <a:xfrm rot="5400000">
            <a:off x="728100" y="-727950"/>
            <a:ext cx="1877700" cy="33336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7741875" y="3741400"/>
            <a:ext cx="1010400" cy="1793700"/>
          </a:xfrm>
          <a:prstGeom prst="rtTriangle">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855300" y="836000"/>
            <a:ext cx="7440300" cy="3963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6" name="Google Shape;26;p5"/>
          <p:cNvSpPr txBox="1">
            <a:spLocks noGrp="1"/>
          </p:cNvSpPr>
          <p:nvPr>
            <p:ph type="body" idx="1"/>
          </p:nvPr>
        </p:nvSpPr>
        <p:spPr>
          <a:xfrm>
            <a:off x="855300" y="1576550"/>
            <a:ext cx="7440300" cy="28113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27" name="Google Shape;27;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pic>
        <p:nvPicPr>
          <p:cNvPr id="29" name="Google Shape;29;p6"/>
          <p:cNvPicPr preferRelativeResize="0"/>
          <p:nvPr/>
        </p:nvPicPr>
        <p:blipFill>
          <a:blip r:embed="rId2">
            <a:alphaModFix amt="75000"/>
          </a:blip>
          <a:stretch>
            <a:fillRect/>
          </a:stretch>
        </p:blipFill>
        <p:spPr>
          <a:xfrm>
            <a:off x="0" y="0"/>
            <a:ext cx="9144000" cy="5143500"/>
          </a:xfrm>
          <a:prstGeom prst="rect">
            <a:avLst/>
          </a:prstGeom>
          <a:noFill/>
          <a:ln>
            <a:noFill/>
          </a:ln>
        </p:spPr>
      </p:pic>
      <p:sp>
        <p:nvSpPr>
          <p:cNvPr id="30" name="Google Shape;30;p6"/>
          <p:cNvSpPr/>
          <p:nvPr/>
        </p:nvSpPr>
        <p:spPr>
          <a:xfrm rot="5400000">
            <a:off x="728100" y="-727950"/>
            <a:ext cx="1877700" cy="33336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p:nvPr/>
        </p:nvSpPr>
        <p:spPr>
          <a:xfrm rot="-5400000">
            <a:off x="7741875" y="3741400"/>
            <a:ext cx="1010400" cy="1793700"/>
          </a:xfrm>
          <a:prstGeom prst="rtTriangle">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txBox="1">
            <a:spLocks noGrp="1"/>
          </p:cNvSpPr>
          <p:nvPr>
            <p:ph type="title"/>
          </p:nvPr>
        </p:nvSpPr>
        <p:spPr>
          <a:xfrm>
            <a:off x="855300" y="836000"/>
            <a:ext cx="7440300" cy="3963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3" name="Google Shape;33;p6"/>
          <p:cNvSpPr txBox="1">
            <a:spLocks noGrp="1"/>
          </p:cNvSpPr>
          <p:nvPr>
            <p:ph type="body" idx="1"/>
          </p:nvPr>
        </p:nvSpPr>
        <p:spPr>
          <a:xfrm>
            <a:off x="855275" y="1576550"/>
            <a:ext cx="3473100" cy="3097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4" name="Google Shape;34;p6"/>
          <p:cNvSpPr txBox="1">
            <a:spLocks noGrp="1"/>
          </p:cNvSpPr>
          <p:nvPr>
            <p:ph type="body" idx="2"/>
          </p:nvPr>
        </p:nvSpPr>
        <p:spPr>
          <a:xfrm>
            <a:off x="4815599" y="1576550"/>
            <a:ext cx="3473100" cy="3097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5" name="Google Shape;35;p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6"/>
        <p:cNvGrpSpPr/>
        <p:nvPr/>
      </p:nvGrpSpPr>
      <p:grpSpPr>
        <a:xfrm>
          <a:off x="0" y="0"/>
          <a:ext cx="0" cy="0"/>
          <a:chOff x="0" y="0"/>
          <a:chExt cx="0" cy="0"/>
        </a:xfrm>
      </p:grpSpPr>
      <p:pic>
        <p:nvPicPr>
          <p:cNvPr id="37" name="Google Shape;37;p7"/>
          <p:cNvPicPr preferRelativeResize="0"/>
          <p:nvPr/>
        </p:nvPicPr>
        <p:blipFill>
          <a:blip r:embed="rId2">
            <a:alphaModFix amt="75000"/>
          </a:blip>
          <a:stretch>
            <a:fillRect/>
          </a:stretch>
        </p:blipFill>
        <p:spPr>
          <a:xfrm>
            <a:off x="0" y="0"/>
            <a:ext cx="9144000" cy="5143500"/>
          </a:xfrm>
          <a:prstGeom prst="rect">
            <a:avLst/>
          </a:prstGeom>
          <a:noFill/>
          <a:ln>
            <a:noFill/>
          </a:ln>
        </p:spPr>
      </p:pic>
      <p:sp>
        <p:nvSpPr>
          <p:cNvPr id="38" name="Google Shape;38;p7"/>
          <p:cNvSpPr/>
          <p:nvPr/>
        </p:nvSpPr>
        <p:spPr>
          <a:xfrm rot="5400000">
            <a:off x="728100" y="-727950"/>
            <a:ext cx="1877700" cy="33336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rot="-5400000">
            <a:off x="7741875" y="3741400"/>
            <a:ext cx="1010400" cy="1793700"/>
          </a:xfrm>
          <a:prstGeom prst="rtTriangle">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855300" y="836000"/>
            <a:ext cx="7440300" cy="3963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41" name="Google Shape;41;p7"/>
          <p:cNvSpPr txBox="1">
            <a:spLocks noGrp="1"/>
          </p:cNvSpPr>
          <p:nvPr>
            <p:ph type="body" idx="1"/>
          </p:nvPr>
        </p:nvSpPr>
        <p:spPr>
          <a:xfrm>
            <a:off x="855300" y="1576550"/>
            <a:ext cx="2315700" cy="309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2" name="Google Shape;42;p7"/>
          <p:cNvSpPr txBox="1">
            <a:spLocks noGrp="1"/>
          </p:cNvSpPr>
          <p:nvPr>
            <p:ph type="body" idx="2"/>
          </p:nvPr>
        </p:nvSpPr>
        <p:spPr>
          <a:xfrm>
            <a:off x="3414200" y="1576550"/>
            <a:ext cx="2315700" cy="309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3" name="Google Shape;43;p7"/>
          <p:cNvSpPr txBox="1">
            <a:spLocks noGrp="1"/>
          </p:cNvSpPr>
          <p:nvPr>
            <p:ph type="body" idx="3"/>
          </p:nvPr>
        </p:nvSpPr>
        <p:spPr>
          <a:xfrm>
            <a:off x="5973099" y="1576550"/>
            <a:ext cx="2315700" cy="309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4" name="Google Shape;44;p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pic>
        <p:nvPicPr>
          <p:cNvPr id="58" name="Google Shape;58;p10"/>
          <p:cNvPicPr preferRelativeResize="0"/>
          <p:nvPr/>
        </p:nvPicPr>
        <p:blipFill>
          <a:blip r:embed="rId2">
            <a:alphaModFix amt="75000"/>
          </a:blip>
          <a:stretch>
            <a:fillRect/>
          </a:stretch>
        </p:blipFill>
        <p:spPr>
          <a:xfrm>
            <a:off x="0" y="0"/>
            <a:ext cx="9144000" cy="5143500"/>
          </a:xfrm>
          <a:prstGeom prst="rect">
            <a:avLst/>
          </a:prstGeom>
          <a:noFill/>
          <a:ln>
            <a:noFill/>
          </a:ln>
        </p:spPr>
      </p:pic>
      <p:sp>
        <p:nvSpPr>
          <p:cNvPr id="59" name="Google Shape;59;p10"/>
          <p:cNvSpPr/>
          <p:nvPr/>
        </p:nvSpPr>
        <p:spPr>
          <a:xfrm rot="5400000">
            <a:off x="390600" y="-390600"/>
            <a:ext cx="1005900" cy="17871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0"/>
          <p:cNvSpPr/>
          <p:nvPr/>
        </p:nvSpPr>
        <p:spPr>
          <a:xfrm rot="-5400000">
            <a:off x="7741875" y="3741400"/>
            <a:ext cx="1010400" cy="1793700"/>
          </a:xfrm>
          <a:prstGeom prst="rtTriangle">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403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1pPr>
            <a:lvl2pPr lvl="1"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2pPr>
            <a:lvl3pPr lvl="2"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3pPr>
            <a:lvl4pPr lvl="3"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4pPr>
            <a:lvl5pPr lvl="4"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5pPr>
            <a:lvl6pPr lvl="5"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6pPr>
            <a:lvl7pPr lvl="6"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7pPr>
            <a:lvl8pPr lvl="7"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8pPr>
            <a:lvl9pPr lvl="8"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855300" y="1576550"/>
            <a:ext cx="7440300" cy="28113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2"/>
              </a:buClr>
              <a:buSzPts val="2400"/>
              <a:buFont typeface="Barlow Light"/>
              <a:buChar char="▸"/>
              <a:defRPr sz="2400">
                <a:solidFill>
                  <a:schemeClr val="dk2"/>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accent3"/>
              </a:buClr>
              <a:buSzPts val="2400"/>
              <a:buFont typeface="Barlow Light"/>
              <a:buChar char="▹"/>
              <a:defRPr sz="2400">
                <a:solidFill>
                  <a:schemeClr val="dk2"/>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accent3"/>
              </a:buClr>
              <a:buSzPts val="2400"/>
              <a:buFont typeface="Barlow Light"/>
              <a:buChar char="▹"/>
              <a:defRPr sz="2400">
                <a:solidFill>
                  <a:schemeClr val="dk2"/>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2"/>
              </a:buClr>
              <a:buSzPts val="2400"/>
              <a:buFont typeface="Barlow Light"/>
              <a:buChar char="■"/>
              <a:defRPr sz="2400">
                <a:solidFill>
                  <a:schemeClr val="dk2"/>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500">
                <a:solidFill>
                  <a:schemeClr val="lt1"/>
                </a:solidFill>
                <a:latin typeface="Bebas Neue"/>
                <a:ea typeface="Bebas Neue"/>
                <a:cs typeface="Bebas Neue"/>
                <a:sym typeface="Bebas Neue"/>
              </a:defRPr>
            </a:lvl1pPr>
            <a:lvl2pPr lvl="1" algn="r" rtl="0">
              <a:buNone/>
              <a:defRPr sz="1500">
                <a:solidFill>
                  <a:schemeClr val="lt1"/>
                </a:solidFill>
                <a:latin typeface="Bebas Neue"/>
                <a:ea typeface="Bebas Neue"/>
                <a:cs typeface="Bebas Neue"/>
                <a:sym typeface="Bebas Neue"/>
              </a:defRPr>
            </a:lvl2pPr>
            <a:lvl3pPr lvl="2" algn="r" rtl="0">
              <a:buNone/>
              <a:defRPr sz="1500">
                <a:solidFill>
                  <a:schemeClr val="lt1"/>
                </a:solidFill>
                <a:latin typeface="Bebas Neue"/>
                <a:ea typeface="Bebas Neue"/>
                <a:cs typeface="Bebas Neue"/>
                <a:sym typeface="Bebas Neue"/>
              </a:defRPr>
            </a:lvl3pPr>
            <a:lvl4pPr lvl="3" algn="r" rtl="0">
              <a:buNone/>
              <a:defRPr sz="1500">
                <a:solidFill>
                  <a:schemeClr val="lt1"/>
                </a:solidFill>
                <a:latin typeface="Bebas Neue"/>
                <a:ea typeface="Bebas Neue"/>
                <a:cs typeface="Bebas Neue"/>
                <a:sym typeface="Bebas Neue"/>
              </a:defRPr>
            </a:lvl4pPr>
            <a:lvl5pPr lvl="4" algn="r" rtl="0">
              <a:buNone/>
              <a:defRPr sz="1500">
                <a:solidFill>
                  <a:schemeClr val="lt1"/>
                </a:solidFill>
                <a:latin typeface="Bebas Neue"/>
                <a:ea typeface="Bebas Neue"/>
                <a:cs typeface="Bebas Neue"/>
                <a:sym typeface="Bebas Neue"/>
              </a:defRPr>
            </a:lvl5pPr>
            <a:lvl6pPr lvl="5" algn="r" rtl="0">
              <a:buNone/>
              <a:defRPr sz="1500">
                <a:solidFill>
                  <a:schemeClr val="lt1"/>
                </a:solidFill>
                <a:latin typeface="Bebas Neue"/>
                <a:ea typeface="Bebas Neue"/>
                <a:cs typeface="Bebas Neue"/>
                <a:sym typeface="Bebas Neue"/>
              </a:defRPr>
            </a:lvl6pPr>
            <a:lvl7pPr lvl="6" algn="r" rtl="0">
              <a:buNone/>
              <a:defRPr sz="1500">
                <a:solidFill>
                  <a:schemeClr val="lt1"/>
                </a:solidFill>
                <a:latin typeface="Bebas Neue"/>
                <a:ea typeface="Bebas Neue"/>
                <a:cs typeface="Bebas Neue"/>
                <a:sym typeface="Bebas Neue"/>
              </a:defRPr>
            </a:lvl7pPr>
            <a:lvl8pPr lvl="7" algn="r" rtl="0">
              <a:buNone/>
              <a:defRPr sz="1500">
                <a:solidFill>
                  <a:schemeClr val="lt1"/>
                </a:solidFill>
                <a:latin typeface="Bebas Neue"/>
                <a:ea typeface="Bebas Neue"/>
                <a:cs typeface="Bebas Neue"/>
                <a:sym typeface="Bebas Neue"/>
              </a:defRPr>
            </a:lvl8pPr>
            <a:lvl9pPr lvl="8" algn="r" rtl="0">
              <a:buNone/>
              <a:defRPr sz="1500">
                <a:solidFill>
                  <a:schemeClr val="lt1"/>
                </a:solidFill>
                <a:latin typeface="Bebas Neue"/>
                <a:ea typeface="Bebas Neue"/>
                <a:cs typeface="Bebas Neue"/>
                <a:sym typeface="Bebas Neu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hyperlink" Target="mailto:priyankaghodke70@gmail.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1"/>
          <p:cNvSpPr txBox="1">
            <a:spLocks noGrp="1"/>
          </p:cNvSpPr>
          <p:nvPr>
            <p:ph type="ctrTitle"/>
          </p:nvPr>
        </p:nvSpPr>
        <p:spPr>
          <a:xfrm>
            <a:off x="626699" y="620224"/>
            <a:ext cx="7390250" cy="4111263"/>
          </a:xfrm>
          <a:prstGeom prst="rect">
            <a:avLst/>
          </a:prstGeom>
        </p:spPr>
        <p:txBody>
          <a:bodyPr spcFirstLastPara="1" wrap="square" lIns="0" tIns="0" rIns="0" bIns="0" anchor="t" anchorCtr="0">
            <a:noAutofit/>
          </a:bodyPr>
          <a:lstStyle/>
          <a:p>
            <a:pPr algn="l"/>
            <a:r>
              <a:rPr lang="en" sz="4400" u="sng" dirty="0">
                <a:solidFill>
                  <a:schemeClr val="tx1"/>
                </a:solidFill>
                <a:latin typeface="Times New Roman" panose="02020603050405020304" pitchFamily="18" charset="0"/>
                <a:cs typeface="Times New Roman" panose="02020603050405020304" pitchFamily="18" charset="0"/>
              </a:rPr>
              <a:t>Placement Management System</a:t>
            </a:r>
            <a:br>
              <a:rPr lang="en" sz="4000" dirty="0">
                <a:solidFill>
                  <a:schemeClr val="tx1"/>
                </a:solidFill>
                <a:latin typeface="Times New Roman" panose="02020603050405020304" pitchFamily="18" charset="0"/>
                <a:cs typeface="Times New Roman" panose="02020603050405020304" pitchFamily="18" charset="0"/>
              </a:rPr>
            </a:br>
            <a:br>
              <a:rPr lang="en" sz="4000" dirty="0">
                <a:solidFill>
                  <a:schemeClr val="tx1"/>
                </a:solidFill>
                <a:latin typeface="Times New Roman" panose="02020603050405020304" pitchFamily="18" charset="0"/>
                <a:cs typeface="Times New Roman" panose="02020603050405020304" pitchFamily="18" charset="0"/>
              </a:rPr>
            </a:br>
            <a:r>
              <a:rPr lang="en" sz="4000" dirty="0">
                <a:solidFill>
                  <a:schemeClr val="tx1"/>
                </a:solidFill>
                <a:latin typeface="Times New Roman" panose="02020603050405020304" pitchFamily="18" charset="0"/>
                <a:cs typeface="Times New Roman" panose="02020603050405020304" pitchFamily="18" charset="0"/>
              </a:rPr>
              <a:t>   </a:t>
            </a:r>
            <a:r>
              <a:rPr lang="en" sz="2400" dirty="0">
                <a:solidFill>
                  <a:schemeClr val="tx1"/>
                </a:solidFill>
                <a:latin typeface="Times New Roman" panose="02020603050405020304" pitchFamily="18" charset="0"/>
                <a:cs typeface="Times New Roman" panose="02020603050405020304" pitchFamily="18" charset="0"/>
              </a:rPr>
              <a:t>By </a:t>
            </a:r>
            <a:r>
              <a:rPr lang="en-US" sz="2400" dirty="0">
                <a:solidFill>
                  <a:schemeClr val="tx1"/>
                </a:solidFill>
                <a:latin typeface="Times New Roman" panose="02020603050405020304" pitchFamily="18" charset="0"/>
                <a:cs typeface="Times New Roman" panose="02020603050405020304" pitchFamily="18" charset="0"/>
              </a:rPr>
              <a:t>Priyanka</a:t>
            </a:r>
            <a:r>
              <a:rPr lang="en" sz="2400" dirty="0">
                <a:solidFill>
                  <a:schemeClr val="tx1"/>
                </a:solidFill>
                <a:latin typeface="Times New Roman" panose="02020603050405020304" pitchFamily="18" charset="0"/>
                <a:cs typeface="Times New Roman" panose="02020603050405020304" pitchFamily="18" charset="0"/>
              </a:rPr>
              <a:t> Ghodke</a:t>
            </a:r>
            <a:br>
              <a:rPr lang="en" sz="2400" dirty="0">
                <a:solidFill>
                  <a:schemeClr val="tx1"/>
                </a:solidFill>
                <a:latin typeface="Times New Roman" panose="02020603050405020304" pitchFamily="18" charset="0"/>
                <a:cs typeface="Times New Roman" panose="02020603050405020304" pitchFamily="18" charset="0"/>
              </a:rPr>
            </a:br>
            <a:r>
              <a:rPr lang="en" sz="2400" dirty="0">
                <a:solidFill>
                  <a:schemeClr val="tx1"/>
                </a:solidFill>
                <a:latin typeface="Times New Roman" panose="02020603050405020304" pitchFamily="18" charset="0"/>
                <a:cs typeface="Times New Roman" panose="02020603050405020304" pitchFamily="18" charset="0"/>
              </a:rPr>
              <a:t>     </a:t>
            </a:r>
            <a:r>
              <a:rPr lang="en-US" sz="2400" b="0" i="0" dirty="0">
                <a:solidFill>
                  <a:srgbClr val="212529"/>
                </a:solidFill>
                <a:effectLst/>
                <a:latin typeface="Times New Roman" panose="02020603050405020304" pitchFamily="18" charset="0"/>
                <a:cs typeface="Times New Roman" panose="02020603050405020304" pitchFamily="18" charset="0"/>
              </a:rPr>
              <a:t>Student ID :   EBEON0721395248</a:t>
            </a:r>
            <a:br>
              <a:rPr lang="en-US" sz="2400" b="0" i="0" dirty="0">
                <a:solidFill>
                  <a:srgbClr val="212529"/>
                </a:solidFill>
                <a:effectLst/>
                <a:latin typeface="Times New Roman" panose="02020603050405020304" pitchFamily="18" charset="0"/>
                <a:cs typeface="Times New Roman" panose="02020603050405020304" pitchFamily="18" charset="0"/>
              </a:rPr>
            </a:br>
            <a:r>
              <a:rPr lang="en-US" sz="2400" b="0" i="0" dirty="0">
                <a:solidFill>
                  <a:srgbClr val="212529"/>
                </a:solidFill>
                <a:effectLst/>
                <a:latin typeface="Times New Roman" panose="02020603050405020304" pitchFamily="18" charset="0"/>
                <a:cs typeface="Times New Roman" panose="02020603050405020304" pitchFamily="18" charset="0"/>
              </a:rPr>
              <a:t>     Batch Code :   5759</a:t>
            </a:r>
            <a:br>
              <a:rPr lang="en-US" sz="2400" b="0" i="0" dirty="0">
                <a:solidFill>
                  <a:srgbClr val="212529"/>
                </a:solidFill>
                <a:effectLst/>
                <a:latin typeface="Times New Roman" panose="02020603050405020304" pitchFamily="18" charset="0"/>
                <a:cs typeface="Times New Roman" panose="02020603050405020304" pitchFamily="18" charset="0"/>
              </a:rPr>
            </a:br>
            <a:endParaRPr sz="2400" dirty="0">
              <a:solidFill>
                <a:schemeClr val="tx1"/>
              </a:solidFill>
              <a:latin typeface="Times New Roman" panose="02020603050405020304" pitchFamily="18" charset="0"/>
              <a:cs typeface="Times New Roman" panose="02020603050405020304" pitchFamily="18" charset="0"/>
            </a:endParaRPr>
          </a:p>
        </p:txBody>
      </p:sp>
      <p:grpSp>
        <p:nvGrpSpPr>
          <p:cNvPr id="67" name="Google Shape;67;p11"/>
          <p:cNvGrpSpPr/>
          <p:nvPr/>
        </p:nvGrpSpPr>
        <p:grpSpPr>
          <a:xfrm>
            <a:off x="5598187" y="1599425"/>
            <a:ext cx="1309477" cy="2134696"/>
            <a:chOff x="6730350" y="2315900"/>
            <a:chExt cx="257700" cy="420100"/>
          </a:xfrm>
        </p:grpSpPr>
        <p:sp>
          <p:nvSpPr>
            <p:cNvPr id="68" name="Google Shape;68;p1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mes New Roman" panose="02020603050405020304" pitchFamily="18" charset="0"/>
                <a:cs typeface="Times New Roman" panose="02020603050405020304" pitchFamily="18" charset="0"/>
              </a:endParaRPr>
            </a:p>
          </p:txBody>
        </p:sp>
        <p:sp>
          <p:nvSpPr>
            <p:cNvPr id="69" name="Google Shape;69;p1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mes New Roman" panose="02020603050405020304" pitchFamily="18" charset="0"/>
                <a:cs typeface="Times New Roman" panose="02020603050405020304" pitchFamily="18" charset="0"/>
              </a:endParaRPr>
            </a:p>
          </p:txBody>
        </p:sp>
        <p:sp>
          <p:nvSpPr>
            <p:cNvPr id="70" name="Google Shape;70;p1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mes New Roman" panose="02020603050405020304" pitchFamily="18" charset="0"/>
                <a:cs typeface="Times New Roman" panose="02020603050405020304" pitchFamily="18" charset="0"/>
              </a:endParaRPr>
            </a:p>
          </p:txBody>
        </p:sp>
        <p:sp>
          <p:nvSpPr>
            <p:cNvPr id="71" name="Google Shape;71;p1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mes New Roman" panose="02020603050405020304" pitchFamily="18" charset="0"/>
                <a:cs typeface="Times New Roman" panose="02020603050405020304" pitchFamily="18" charset="0"/>
              </a:endParaRPr>
            </a:p>
          </p:txBody>
        </p:sp>
        <p:sp>
          <p:nvSpPr>
            <p:cNvPr id="72" name="Google Shape;72;p1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100000">
              <a:schemeClr val="dk1"/>
            </a:gs>
          </a:gsLst>
          <a:path path="circle">
            <a:fillToRect l="100000" b="100000"/>
          </a:path>
          <a:tileRect t="-100000" r="-100000"/>
        </a:gradFill>
        <a:effectLst/>
      </p:bgPr>
    </p:bg>
    <p:spTree>
      <p:nvGrpSpPr>
        <p:cNvPr id="1" name="Shape 364"/>
        <p:cNvGrpSpPr/>
        <p:nvPr/>
      </p:nvGrpSpPr>
      <p:grpSpPr>
        <a:xfrm>
          <a:off x="0" y="0"/>
          <a:ext cx="0" cy="0"/>
          <a:chOff x="0" y="0"/>
          <a:chExt cx="0" cy="0"/>
        </a:xfrm>
      </p:grpSpPr>
      <p:sp>
        <p:nvSpPr>
          <p:cNvPr id="365" name="Google Shape;365;p30"/>
          <p:cNvSpPr txBox="1">
            <a:spLocks noGrp="1"/>
          </p:cNvSpPr>
          <p:nvPr>
            <p:ph type="body" idx="4294967295"/>
          </p:nvPr>
        </p:nvSpPr>
        <p:spPr>
          <a:xfrm>
            <a:off x="2073349" y="148855"/>
            <a:ext cx="4752753" cy="133057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000" u="sng" dirty="0">
                <a:solidFill>
                  <a:schemeClr val="accent1"/>
                </a:solidFill>
                <a:latin typeface="Times New Roman" panose="02020603050405020304" pitchFamily="18" charset="0"/>
                <a:ea typeface="Bebas Neue"/>
                <a:cs typeface="Times New Roman" panose="02020603050405020304" pitchFamily="18" charset="0"/>
                <a:sym typeface="Bebas Neue"/>
              </a:rPr>
              <a:t>Data dictionary</a:t>
            </a:r>
          </a:p>
          <a:p>
            <a:pPr marL="0" lvl="0" indent="0" algn="l" rtl="0">
              <a:spcBef>
                <a:spcPts val="0"/>
              </a:spcBef>
              <a:spcAft>
                <a:spcPts val="0"/>
              </a:spcAft>
              <a:buNone/>
            </a:pPr>
            <a:r>
              <a:rPr lang="en" dirty="0">
                <a:solidFill>
                  <a:schemeClr val="accent1"/>
                </a:solidFill>
                <a:latin typeface="Times New Roman" panose="02020603050405020304" pitchFamily="18" charset="0"/>
                <a:ea typeface="Bebas Neue"/>
                <a:cs typeface="Times New Roman" panose="02020603050405020304" pitchFamily="18" charset="0"/>
                <a:sym typeface="Bebas Neue"/>
              </a:rPr>
              <a:t>Admin Module :</a:t>
            </a:r>
            <a:endParaRPr dirty="0">
              <a:solidFill>
                <a:schemeClr val="accent1"/>
              </a:solidFill>
              <a:latin typeface="Times New Roman" panose="02020603050405020304" pitchFamily="18" charset="0"/>
              <a:ea typeface="Bebas Neue"/>
              <a:cs typeface="Times New Roman" panose="02020603050405020304" pitchFamily="18" charset="0"/>
              <a:sym typeface="Bebas Neue"/>
            </a:endParaRPr>
          </a:p>
          <a:p>
            <a:pPr marL="0" lvl="0" indent="0" algn="l" rtl="0">
              <a:spcBef>
                <a:spcPts val="800"/>
              </a:spcBef>
              <a:spcAft>
                <a:spcPts val="800"/>
              </a:spcAft>
              <a:buNone/>
            </a:pPr>
            <a:endParaRPr sz="1800" dirty="0">
              <a:solidFill>
                <a:schemeClr val="lt1"/>
              </a:solidFill>
              <a:latin typeface="Times New Roman" panose="02020603050405020304" pitchFamily="18" charset="0"/>
              <a:cs typeface="Times New Roman" panose="02020603050405020304" pitchFamily="18" charset="0"/>
            </a:endParaRPr>
          </a:p>
        </p:txBody>
      </p:sp>
      <p:sp>
        <p:nvSpPr>
          <p:cNvPr id="366" name="Google Shape;366;p3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10</a:t>
            </a:fld>
            <a:endParaRPr>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03A3DC5-57C0-4F0F-82AD-4701D8293FB2}"/>
              </a:ext>
            </a:extLst>
          </p:cNvPr>
          <p:cNvPicPr>
            <a:picLocks noChangeAspect="1"/>
          </p:cNvPicPr>
          <p:nvPr/>
        </p:nvPicPr>
        <p:blipFill>
          <a:blip r:embed="rId3"/>
          <a:stretch>
            <a:fillRect/>
          </a:stretch>
        </p:blipFill>
        <p:spPr>
          <a:xfrm>
            <a:off x="1137684" y="1414305"/>
            <a:ext cx="5613990" cy="2783009"/>
          </a:xfrm>
          <a:prstGeom prst="rect">
            <a:avLst/>
          </a:prstGeom>
        </p:spPr>
      </p:pic>
    </p:spTree>
    <p:extLst>
      <p:ext uri="{BB962C8B-B14F-4D97-AF65-F5344CB8AC3E}">
        <p14:creationId xmlns:p14="http://schemas.microsoft.com/office/powerpoint/2010/main" val="758044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100000">
              <a:schemeClr val="dk1"/>
            </a:gs>
          </a:gsLst>
          <a:path path="circle">
            <a:fillToRect l="100000" b="100000"/>
          </a:path>
          <a:tileRect t="-100000" r="-100000"/>
        </a:gradFill>
        <a:effectLst/>
      </p:bgPr>
    </p:bg>
    <p:spTree>
      <p:nvGrpSpPr>
        <p:cNvPr id="1" name="Shape 364"/>
        <p:cNvGrpSpPr/>
        <p:nvPr/>
      </p:nvGrpSpPr>
      <p:grpSpPr>
        <a:xfrm>
          <a:off x="0" y="0"/>
          <a:ext cx="0" cy="0"/>
          <a:chOff x="0" y="0"/>
          <a:chExt cx="0" cy="0"/>
        </a:xfrm>
      </p:grpSpPr>
      <p:sp>
        <p:nvSpPr>
          <p:cNvPr id="365" name="Google Shape;365;p30"/>
          <p:cNvSpPr txBox="1">
            <a:spLocks noGrp="1"/>
          </p:cNvSpPr>
          <p:nvPr>
            <p:ph type="body" idx="4294967295"/>
          </p:nvPr>
        </p:nvSpPr>
        <p:spPr>
          <a:xfrm>
            <a:off x="2073349" y="148855"/>
            <a:ext cx="4752753" cy="133057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000" u="sng" dirty="0">
                <a:solidFill>
                  <a:schemeClr val="accent1"/>
                </a:solidFill>
                <a:latin typeface="Times New Roman" panose="02020603050405020304" pitchFamily="18" charset="0"/>
                <a:ea typeface="Bebas Neue"/>
                <a:cs typeface="Times New Roman" panose="02020603050405020304" pitchFamily="18" charset="0"/>
                <a:sym typeface="Bebas Neue"/>
              </a:rPr>
              <a:t>screenshots</a:t>
            </a:r>
          </a:p>
          <a:p>
            <a:pPr marL="0" lvl="0" indent="0" algn="l" rtl="0">
              <a:spcBef>
                <a:spcPts val="0"/>
              </a:spcBef>
              <a:spcAft>
                <a:spcPts val="0"/>
              </a:spcAft>
              <a:buNone/>
            </a:pPr>
            <a:r>
              <a:rPr lang="en" dirty="0">
                <a:solidFill>
                  <a:schemeClr val="accent1"/>
                </a:solidFill>
                <a:latin typeface="Times New Roman" panose="02020603050405020304" pitchFamily="18" charset="0"/>
                <a:ea typeface="Bebas Neue"/>
                <a:cs typeface="Times New Roman" panose="02020603050405020304" pitchFamily="18" charset="0"/>
                <a:sym typeface="Bebas Neue"/>
              </a:rPr>
              <a:t>Home page :</a:t>
            </a:r>
            <a:endParaRPr dirty="0">
              <a:solidFill>
                <a:schemeClr val="accent1"/>
              </a:solidFill>
              <a:latin typeface="Times New Roman" panose="02020603050405020304" pitchFamily="18" charset="0"/>
              <a:ea typeface="Bebas Neue"/>
              <a:cs typeface="Times New Roman" panose="02020603050405020304" pitchFamily="18" charset="0"/>
              <a:sym typeface="Bebas Neue"/>
            </a:endParaRPr>
          </a:p>
          <a:p>
            <a:pPr marL="0" lvl="0" indent="0" algn="l" rtl="0">
              <a:spcBef>
                <a:spcPts val="800"/>
              </a:spcBef>
              <a:spcAft>
                <a:spcPts val="800"/>
              </a:spcAft>
              <a:buNone/>
            </a:pPr>
            <a:endParaRPr sz="1800" dirty="0">
              <a:solidFill>
                <a:schemeClr val="lt1"/>
              </a:solidFill>
              <a:latin typeface="Times New Roman" panose="02020603050405020304" pitchFamily="18" charset="0"/>
              <a:cs typeface="Times New Roman" panose="02020603050405020304" pitchFamily="18" charset="0"/>
            </a:endParaRPr>
          </a:p>
        </p:txBody>
      </p:sp>
      <p:sp>
        <p:nvSpPr>
          <p:cNvPr id="366" name="Google Shape;366;p3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11</a:t>
            </a:fld>
            <a:endParaRPr>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BEBA71A-1644-4041-A32F-F8FB11C734D6}"/>
              </a:ext>
            </a:extLst>
          </p:cNvPr>
          <p:cNvPicPr>
            <a:picLocks noChangeAspect="1"/>
          </p:cNvPicPr>
          <p:nvPr/>
        </p:nvPicPr>
        <p:blipFill>
          <a:blip r:embed="rId3"/>
          <a:stretch>
            <a:fillRect/>
          </a:stretch>
        </p:blipFill>
        <p:spPr>
          <a:xfrm>
            <a:off x="744279" y="1063255"/>
            <a:ext cx="7506586" cy="3945109"/>
          </a:xfrm>
          <a:prstGeom prst="rect">
            <a:avLst/>
          </a:prstGeom>
        </p:spPr>
      </p:pic>
    </p:spTree>
    <p:extLst>
      <p:ext uri="{BB962C8B-B14F-4D97-AF65-F5344CB8AC3E}">
        <p14:creationId xmlns:p14="http://schemas.microsoft.com/office/powerpoint/2010/main" val="2641741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100000">
              <a:schemeClr val="dk1"/>
            </a:gs>
          </a:gsLst>
          <a:path path="circle">
            <a:fillToRect l="100000" b="100000"/>
          </a:path>
          <a:tileRect t="-100000" r="-100000"/>
        </a:gradFill>
        <a:effectLst/>
      </p:bgPr>
    </p:bg>
    <p:spTree>
      <p:nvGrpSpPr>
        <p:cNvPr id="1" name="Shape 364"/>
        <p:cNvGrpSpPr/>
        <p:nvPr/>
      </p:nvGrpSpPr>
      <p:grpSpPr>
        <a:xfrm>
          <a:off x="0" y="0"/>
          <a:ext cx="0" cy="0"/>
          <a:chOff x="0" y="0"/>
          <a:chExt cx="0" cy="0"/>
        </a:xfrm>
      </p:grpSpPr>
      <p:sp>
        <p:nvSpPr>
          <p:cNvPr id="365" name="Google Shape;365;p30"/>
          <p:cNvSpPr txBox="1">
            <a:spLocks noGrp="1"/>
          </p:cNvSpPr>
          <p:nvPr>
            <p:ph type="body" idx="4294967295"/>
          </p:nvPr>
        </p:nvSpPr>
        <p:spPr>
          <a:xfrm>
            <a:off x="2073349" y="148855"/>
            <a:ext cx="4752753" cy="133057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000" u="sng" dirty="0">
                <a:solidFill>
                  <a:schemeClr val="accent1"/>
                </a:solidFill>
                <a:latin typeface="Times New Roman" panose="02020603050405020304" pitchFamily="18" charset="0"/>
                <a:ea typeface="Bebas Neue"/>
                <a:cs typeface="Times New Roman" panose="02020603050405020304" pitchFamily="18" charset="0"/>
                <a:sym typeface="Bebas Neue"/>
              </a:rPr>
              <a:t>screenshots</a:t>
            </a:r>
          </a:p>
          <a:p>
            <a:pPr marL="0" lvl="0" indent="0" algn="l" rtl="0">
              <a:spcBef>
                <a:spcPts val="0"/>
              </a:spcBef>
              <a:spcAft>
                <a:spcPts val="0"/>
              </a:spcAft>
              <a:buNone/>
            </a:pPr>
            <a:r>
              <a:rPr lang="en" dirty="0">
                <a:solidFill>
                  <a:schemeClr val="accent1"/>
                </a:solidFill>
                <a:latin typeface="Times New Roman" panose="02020603050405020304" pitchFamily="18" charset="0"/>
                <a:ea typeface="Bebas Neue"/>
                <a:cs typeface="Times New Roman" panose="02020603050405020304" pitchFamily="18" charset="0"/>
                <a:sym typeface="Bebas Neue"/>
              </a:rPr>
              <a:t>Student Login page :</a:t>
            </a:r>
            <a:endParaRPr dirty="0">
              <a:solidFill>
                <a:schemeClr val="accent1"/>
              </a:solidFill>
              <a:latin typeface="Times New Roman" panose="02020603050405020304" pitchFamily="18" charset="0"/>
              <a:ea typeface="Bebas Neue"/>
              <a:cs typeface="Times New Roman" panose="02020603050405020304" pitchFamily="18" charset="0"/>
              <a:sym typeface="Bebas Neue"/>
            </a:endParaRPr>
          </a:p>
          <a:p>
            <a:pPr marL="0" lvl="0" indent="0" algn="l" rtl="0">
              <a:spcBef>
                <a:spcPts val="800"/>
              </a:spcBef>
              <a:spcAft>
                <a:spcPts val="800"/>
              </a:spcAft>
              <a:buNone/>
            </a:pPr>
            <a:endParaRPr sz="1800" dirty="0">
              <a:solidFill>
                <a:schemeClr val="lt1"/>
              </a:solidFill>
              <a:latin typeface="Times New Roman" panose="02020603050405020304" pitchFamily="18" charset="0"/>
              <a:cs typeface="Times New Roman" panose="02020603050405020304" pitchFamily="18" charset="0"/>
            </a:endParaRPr>
          </a:p>
        </p:txBody>
      </p:sp>
      <p:sp>
        <p:nvSpPr>
          <p:cNvPr id="366" name="Google Shape;366;p3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12</a:t>
            </a:fld>
            <a:endParaRPr>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0C43AEF-09CA-4A41-91C9-E633A107A52B}"/>
              </a:ext>
            </a:extLst>
          </p:cNvPr>
          <p:cNvPicPr>
            <a:picLocks noChangeAspect="1"/>
          </p:cNvPicPr>
          <p:nvPr/>
        </p:nvPicPr>
        <p:blipFill>
          <a:blip r:embed="rId3"/>
          <a:stretch>
            <a:fillRect/>
          </a:stretch>
        </p:blipFill>
        <p:spPr>
          <a:xfrm>
            <a:off x="1275907" y="1052623"/>
            <a:ext cx="5911702" cy="3955742"/>
          </a:xfrm>
          <a:prstGeom prst="rect">
            <a:avLst/>
          </a:prstGeom>
        </p:spPr>
      </p:pic>
    </p:spTree>
    <p:extLst>
      <p:ext uri="{BB962C8B-B14F-4D97-AF65-F5344CB8AC3E}">
        <p14:creationId xmlns:p14="http://schemas.microsoft.com/office/powerpoint/2010/main" val="2678517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100000">
              <a:schemeClr val="dk1"/>
            </a:gs>
          </a:gsLst>
          <a:path path="circle">
            <a:fillToRect l="100000" b="100000"/>
          </a:path>
          <a:tileRect t="-100000" r="-100000"/>
        </a:gradFill>
        <a:effectLst/>
      </p:bgPr>
    </p:bg>
    <p:spTree>
      <p:nvGrpSpPr>
        <p:cNvPr id="1" name="Shape 364"/>
        <p:cNvGrpSpPr/>
        <p:nvPr/>
      </p:nvGrpSpPr>
      <p:grpSpPr>
        <a:xfrm>
          <a:off x="0" y="0"/>
          <a:ext cx="0" cy="0"/>
          <a:chOff x="0" y="0"/>
          <a:chExt cx="0" cy="0"/>
        </a:xfrm>
      </p:grpSpPr>
      <p:sp>
        <p:nvSpPr>
          <p:cNvPr id="365" name="Google Shape;365;p30"/>
          <p:cNvSpPr txBox="1">
            <a:spLocks noGrp="1"/>
          </p:cNvSpPr>
          <p:nvPr>
            <p:ph type="body" idx="4294967295"/>
          </p:nvPr>
        </p:nvSpPr>
        <p:spPr>
          <a:xfrm>
            <a:off x="2073349" y="148855"/>
            <a:ext cx="4752753" cy="133057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000" u="sng" dirty="0">
                <a:solidFill>
                  <a:schemeClr val="accent1"/>
                </a:solidFill>
                <a:latin typeface="Times New Roman" panose="02020603050405020304" pitchFamily="18" charset="0"/>
                <a:ea typeface="Bebas Neue"/>
                <a:cs typeface="Times New Roman" panose="02020603050405020304" pitchFamily="18" charset="0"/>
                <a:sym typeface="Bebas Neue"/>
              </a:rPr>
              <a:t>screenshots</a:t>
            </a:r>
          </a:p>
          <a:p>
            <a:pPr marL="0" lvl="0" indent="0" algn="l" rtl="0">
              <a:spcBef>
                <a:spcPts val="0"/>
              </a:spcBef>
              <a:spcAft>
                <a:spcPts val="0"/>
              </a:spcAft>
              <a:buNone/>
            </a:pPr>
            <a:r>
              <a:rPr lang="en" dirty="0">
                <a:solidFill>
                  <a:schemeClr val="accent1"/>
                </a:solidFill>
                <a:latin typeface="Times New Roman" panose="02020603050405020304" pitchFamily="18" charset="0"/>
                <a:ea typeface="Bebas Neue"/>
                <a:cs typeface="Times New Roman" panose="02020603050405020304" pitchFamily="18" charset="0"/>
                <a:sym typeface="Bebas Neue"/>
              </a:rPr>
              <a:t>STUDENT DASHBOARD page :</a:t>
            </a:r>
            <a:endParaRPr dirty="0">
              <a:solidFill>
                <a:schemeClr val="accent1"/>
              </a:solidFill>
              <a:latin typeface="Times New Roman" panose="02020603050405020304" pitchFamily="18" charset="0"/>
              <a:ea typeface="Bebas Neue"/>
              <a:cs typeface="Times New Roman" panose="02020603050405020304" pitchFamily="18" charset="0"/>
              <a:sym typeface="Bebas Neue"/>
            </a:endParaRPr>
          </a:p>
          <a:p>
            <a:pPr marL="0" lvl="0" indent="0" algn="l" rtl="0">
              <a:spcBef>
                <a:spcPts val="800"/>
              </a:spcBef>
              <a:spcAft>
                <a:spcPts val="800"/>
              </a:spcAft>
              <a:buNone/>
            </a:pPr>
            <a:endParaRPr sz="1800" dirty="0">
              <a:solidFill>
                <a:schemeClr val="lt1"/>
              </a:solidFill>
              <a:latin typeface="Times New Roman" panose="02020603050405020304" pitchFamily="18" charset="0"/>
              <a:cs typeface="Times New Roman" panose="02020603050405020304" pitchFamily="18" charset="0"/>
            </a:endParaRPr>
          </a:p>
        </p:txBody>
      </p:sp>
      <p:sp>
        <p:nvSpPr>
          <p:cNvPr id="366" name="Google Shape;366;p3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13</a:t>
            </a:fld>
            <a:endParaRPr>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14F0C7F-0369-4A10-9CC0-CA04AA2BC6C4}"/>
              </a:ext>
            </a:extLst>
          </p:cNvPr>
          <p:cNvPicPr>
            <a:picLocks noChangeAspect="1"/>
          </p:cNvPicPr>
          <p:nvPr/>
        </p:nvPicPr>
        <p:blipFill>
          <a:blip r:embed="rId3"/>
          <a:stretch>
            <a:fillRect/>
          </a:stretch>
        </p:blipFill>
        <p:spPr>
          <a:xfrm>
            <a:off x="499729" y="1090244"/>
            <a:ext cx="7729870" cy="3977007"/>
          </a:xfrm>
          <a:prstGeom prst="rect">
            <a:avLst/>
          </a:prstGeom>
        </p:spPr>
      </p:pic>
    </p:spTree>
    <p:extLst>
      <p:ext uri="{BB962C8B-B14F-4D97-AF65-F5344CB8AC3E}">
        <p14:creationId xmlns:p14="http://schemas.microsoft.com/office/powerpoint/2010/main" val="243637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100000">
              <a:schemeClr val="dk1"/>
            </a:gs>
          </a:gsLst>
          <a:path path="circle">
            <a:fillToRect l="100000" b="100000"/>
          </a:path>
          <a:tileRect t="-100000" r="-100000"/>
        </a:gradFill>
        <a:effectLst/>
      </p:bgPr>
    </p:bg>
    <p:spTree>
      <p:nvGrpSpPr>
        <p:cNvPr id="1" name="Shape 364"/>
        <p:cNvGrpSpPr/>
        <p:nvPr/>
      </p:nvGrpSpPr>
      <p:grpSpPr>
        <a:xfrm>
          <a:off x="0" y="0"/>
          <a:ext cx="0" cy="0"/>
          <a:chOff x="0" y="0"/>
          <a:chExt cx="0" cy="0"/>
        </a:xfrm>
      </p:grpSpPr>
      <p:sp>
        <p:nvSpPr>
          <p:cNvPr id="365" name="Google Shape;365;p30"/>
          <p:cNvSpPr txBox="1">
            <a:spLocks noGrp="1"/>
          </p:cNvSpPr>
          <p:nvPr>
            <p:ph type="body" idx="4294967295"/>
          </p:nvPr>
        </p:nvSpPr>
        <p:spPr>
          <a:xfrm>
            <a:off x="2073349" y="148855"/>
            <a:ext cx="4752753" cy="133057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000" u="sng" dirty="0">
                <a:solidFill>
                  <a:schemeClr val="accent1"/>
                </a:solidFill>
                <a:latin typeface="Times New Roman" panose="02020603050405020304" pitchFamily="18" charset="0"/>
                <a:ea typeface="Bebas Neue"/>
                <a:cs typeface="Times New Roman" panose="02020603050405020304" pitchFamily="18" charset="0"/>
                <a:sym typeface="Bebas Neue"/>
              </a:rPr>
              <a:t>screenshots</a:t>
            </a:r>
          </a:p>
          <a:p>
            <a:pPr marL="0" lvl="0" indent="0" algn="l" rtl="0">
              <a:spcBef>
                <a:spcPts val="0"/>
              </a:spcBef>
              <a:spcAft>
                <a:spcPts val="0"/>
              </a:spcAft>
              <a:buNone/>
            </a:pPr>
            <a:r>
              <a:rPr lang="en" dirty="0">
                <a:solidFill>
                  <a:schemeClr val="accent1"/>
                </a:solidFill>
                <a:latin typeface="Times New Roman" panose="02020603050405020304" pitchFamily="18" charset="0"/>
                <a:ea typeface="Bebas Neue"/>
                <a:cs typeface="Times New Roman" panose="02020603050405020304" pitchFamily="18" charset="0"/>
                <a:sym typeface="Bebas Neue"/>
              </a:rPr>
              <a:t>APPLIED JOB STATUS page :</a:t>
            </a:r>
            <a:endParaRPr dirty="0">
              <a:solidFill>
                <a:schemeClr val="accent1"/>
              </a:solidFill>
              <a:latin typeface="Times New Roman" panose="02020603050405020304" pitchFamily="18" charset="0"/>
              <a:ea typeface="Bebas Neue"/>
              <a:cs typeface="Times New Roman" panose="02020603050405020304" pitchFamily="18" charset="0"/>
              <a:sym typeface="Bebas Neue"/>
            </a:endParaRPr>
          </a:p>
          <a:p>
            <a:pPr marL="0" lvl="0" indent="0" algn="l" rtl="0">
              <a:spcBef>
                <a:spcPts val="800"/>
              </a:spcBef>
              <a:spcAft>
                <a:spcPts val="800"/>
              </a:spcAft>
              <a:buNone/>
            </a:pPr>
            <a:endParaRPr sz="1800" dirty="0">
              <a:solidFill>
                <a:schemeClr val="lt1"/>
              </a:solidFill>
              <a:latin typeface="Times New Roman" panose="02020603050405020304" pitchFamily="18" charset="0"/>
              <a:cs typeface="Times New Roman" panose="02020603050405020304" pitchFamily="18" charset="0"/>
            </a:endParaRPr>
          </a:p>
        </p:txBody>
      </p:sp>
      <p:sp>
        <p:nvSpPr>
          <p:cNvPr id="366" name="Google Shape;366;p3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14</a:t>
            </a:fld>
            <a:endParaRPr>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E1AE46A-9F43-4B09-9633-0AE249B21325}"/>
              </a:ext>
            </a:extLst>
          </p:cNvPr>
          <p:cNvPicPr>
            <a:picLocks noChangeAspect="1"/>
          </p:cNvPicPr>
          <p:nvPr/>
        </p:nvPicPr>
        <p:blipFill>
          <a:blip r:embed="rId3"/>
          <a:stretch>
            <a:fillRect/>
          </a:stretch>
        </p:blipFill>
        <p:spPr>
          <a:xfrm>
            <a:off x="190916" y="1084521"/>
            <a:ext cx="8612842" cy="3923844"/>
          </a:xfrm>
          <a:prstGeom prst="rect">
            <a:avLst/>
          </a:prstGeom>
        </p:spPr>
      </p:pic>
    </p:spTree>
    <p:extLst>
      <p:ext uri="{BB962C8B-B14F-4D97-AF65-F5344CB8AC3E}">
        <p14:creationId xmlns:p14="http://schemas.microsoft.com/office/powerpoint/2010/main" val="3126281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100000">
              <a:schemeClr val="dk1"/>
            </a:gs>
          </a:gsLst>
          <a:path path="circle">
            <a:fillToRect l="100000" b="100000"/>
          </a:path>
          <a:tileRect t="-100000" r="-100000"/>
        </a:gradFill>
        <a:effectLst/>
      </p:bgPr>
    </p:bg>
    <p:spTree>
      <p:nvGrpSpPr>
        <p:cNvPr id="1" name="Shape 364"/>
        <p:cNvGrpSpPr/>
        <p:nvPr/>
      </p:nvGrpSpPr>
      <p:grpSpPr>
        <a:xfrm>
          <a:off x="0" y="0"/>
          <a:ext cx="0" cy="0"/>
          <a:chOff x="0" y="0"/>
          <a:chExt cx="0" cy="0"/>
        </a:xfrm>
      </p:grpSpPr>
      <p:sp>
        <p:nvSpPr>
          <p:cNvPr id="365" name="Google Shape;365;p30"/>
          <p:cNvSpPr txBox="1">
            <a:spLocks noGrp="1"/>
          </p:cNvSpPr>
          <p:nvPr>
            <p:ph type="body" idx="4294967295"/>
          </p:nvPr>
        </p:nvSpPr>
        <p:spPr>
          <a:xfrm>
            <a:off x="2073349" y="148855"/>
            <a:ext cx="4752753" cy="133057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000" u="sng" dirty="0">
                <a:solidFill>
                  <a:schemeClr val="accent1"/>
                </a:solidFill>
                <a:latin typeface="Times New Roman" panose="02020603050405020304" pitchFamily="18" charset="0"/>
                <a:ea typeface="Bebas Neue"/>
                <a:cs typeface="Times New Roman" panose="02020603050405020304" pitchFamily="18" charset="0"/>
                <a:sym typeface="Bebas Neue"/>
              </a:rPr>
              <a:t>screenshots</a:t>
            </a:r>
          </a:p>
          <a:p>
            <a:pPr marL="0" lvl="0" indent="0" algn="l" rtl="0">
              <a:spcBef>
                <a:spcPts val="0"/>
              </a:spcBef>
              <a:spcAft>
                <a:spcPts val="0"/>
              </a:spcAft>
              <a:buNone/>
            </a:pPr>
            <a:r>
              <a:rPr lang="en" dirty="0">
                <a:solidFill>
                  <a:schemeClr val="accent1"/>
                </a:solidFill>
                <a:latin typeface="Times New Roman" panose="02020603050405020304" pitchFamily="18" charset="0"/>
                <a:ea typeface="Bebas Neue"/>
                <a:cs typeface="Times New Roman" panose="02020603050405020304" pitchFamily="18" charset="0"/>
                <a:sym typeface="Bebas Neue"/>
              </a:rPr>
              <a:t>UPDATE DETAILS page :</a:t>
            </a:r>
            <a:endParaRPr dirty="0">
              <a:solidFill>
                <a:schemeClr val="accent1"/>
              </a:solidFill>
              <a:latin typeface="Times New Roman" panose="02020603050405020304" pitchFamily="18" charset="0"/>
              <a:ea typeface="Bebas Neue"/>
              <a:cs typeface="Times New Roman" panose="02020603050405020304" pitchFamily="18" charset="0"/>
              <a:sym typeface="Bebas Neue"/>
            </a:endParaRPr>
          </a:p>
          <a:p>
            <a:pPr marL="0" lvl="0" indent="0" algn="l" rtl="0">
              <a:spcBef>
                <a:spcPts val="800"/>
              </a:spcBef>
              <a:spcAft>
                <a:spcPts val="800"/>
              </a:spcAft>
              <a:buNone/>
            </a:pPr>
            <a:endParaRPr sz="1800" dirty="0">
              <a:solidFill>
                <a:schemeClr val="lt1"/>
              </a:solidFill>
              <a:latin typeface="Times New Roman" panose="02020603050405020304" pitchFamily="18" charset="0"/>
              <a:cs typeface="Times New Roman" panose="02020603050405020304" pitchFamily="18" charset="0"/>
            </a:endParaRPr>
          </a:p>
        </p:txBody>
      </p:sp>
      <p:sp>
        <p:nvSpPr>
          <p:cNvPr id="366" name="Google Shape;366;p3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15</a:t>
            </a:fld>
            <a:endParaRPr>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6CB4FF2-2C7A-4006-80B6-D89434C5DDCD}"/>
              </a:ext>
            </a:extLst>
          </p:cNvPr>
          <p:cNvPicPr>
            <a:picLocks noChangeAspect="1"/>
          </p:cNvPicPr>
          <p:nvPr/>
        </p:nvPicPr>
        <p:blipFill>
          <a:blip r:embed="rId3"/>
          <a:stretch>
            <a:fillRect/>
          </a:stretch>
        </p:blipFill>
        <p:spPr>
          <a:xfrm>
            <a:off x="329609" y="882502"/>
            <a:ext cx="8623475" cy="4112143"/>
          </a:xfrm>
          <a:prstGeom prst="rect">
            <a:avLst/>
          </a:prstGeom>
        </p:spPr>
      </p:pic>
    </p:spTree>
    <p:extLst>
      <p:ext uri="{BB962C8B-B14F-4D97-AF65-F5344CB8AC3E}">
        <p14:creationId xmlns:p14="http://schemas.microsoft.com/office/powerpoint/2010/main" val="1324055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100000">
              <a:schemeClr val="dk1"/>
            </a:gs>
          </a:gsLst>
          <a:path path="circle">
            <a:fillToRect l="100000" b="100000"/>
          </a:path>
          <a:tileRect t="-100000" r="-100000"/>
        </a:gradFill>
        <a:effectLst/>
      </p:bgPr>
    </p:bg>
    <p:spTree>
      <p:nvGrpSpPr>
        <p:cNvPr id="1" name="Shape 364"/>
        <p:cNvGrpSpPr/>
        <p:nvPr/>
      </p:nvGrpSpPr>
      <p:grpSpPr>
        <a:xfrm>
          <a:off x="0" y="0"/>
          <a:ext cx="0" cy="0"/>
          <a:chOff x="0" y="0"/>
          <a:chExt cx="0" cy="0"/>
        </a:xfrm>
      </p:grpSpPr>
      <p:sp>
        <p:nvSpPr>
          <p:cNvPr id="365" name="Google Shape;365;p30"/>
          <p:cNvSpPr txBox="1">
            <a:spLocks noGrp="1"/>
          </p:cNvSpPr>
          <p:nvPr>
            <p:ph type="body" idx="4294967295"/>
          </p:nvPr>
        </p:nvSpPr>
        <p:spPr>
          <a:xfrm>
            <a:off x="2073349" y="148855"/>
            <a:ext cx="4752753" cy="133057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000" u="sng" dirty="0">
                <a:solidFill>
                  <a:schemeClr val="accent1"/>
                </a:solidFill>
                <a:latin typeface="Times New Roman" panose="02020603050405020304" pitchFamily="18" charset="0"/>
                <a:ea typeface="Bebas Neue"/>
                <a:cs typeface="Times New Roman" panose="02020603050405020304" pitchFamily="18" charset="0"/>
                <a:sym typeface="Bebas Neue"/>
              </a:rPr>
              <a:t>screenshots</a:t>
            </a:r>
          </a:p>
          <a:p>
            <a:pPr marL="0" lvl="0" indent="0" algn="l" rtl="0">
              <a:spcBef>
                <a:spcPts val="0"/>
              </a:spcBef>
              <a:spcAft>
                <a:spcPts val="0"/>
              </a:spcAft>
              <a:buNone/>
            </a:pPr>
            <a:r>
              <a:rPr lang="en" dirty="0">
                <a:solidFill>
                  <a:schemeClr val="accent1"/>
                </a:solidFill>
                <a:latin typeface="Times New Roman" panose="02020603050405020304" pitchFamily="18" charset="0"/>
                <a:ea typeface="Bebas Neue"/>
                <a:cs typeface="Times New Roman" panose="02020603050405020304" pitchFamily="18" charset="0"/>
                <a:sym typeface="Bebas Neue"/>
              </a:rPr>
              <a:t>RECRUITER REGISTRATION page :</a:t>
            </a:r>
            <a:endParaRPr dirty="0">
              <a:solidFill>
                <a:schemeClr val="accent1"/>
              </a:solidFill>
              <a:latin typeface="Times New Roman" panose="02020603050405020304" pitchFamily="18" charset="0"/>
              <a:ea typeface="Bebas Neue"/>
              <a:cs typeface="Times New Roman" panose="02020603050405020304" pitchFamily="18" charset="0"/>
              <a:sym typeface="Bebas Neue"/>
            </a:endParaRPr>
          </a:p>
          <a:p>
            <a:pPr marL="0" lvl="0" indent="0" algn="l" rtl="0">
              <a:spcBef>
                <a:spcPts val="800"/>
              </a:spcBef>
              <a:spcAft>
                <a:spcPts val="800"/>
              </a:spcAft>
              <a:buNone/>
            </a:pPr>
            <a:endParaRPr sz="1800" dirty="0">
              <a:solidFill>
                <a:schemeClr val="lt1"/>
              </a:solidFill>
              <a:latin typeface="Times New Roman" panose="02020603050405020304" pitchFamily="18" charset="0"/>
              <a:cs typeface="Times New Roman" panose="02020603050405020304" pitchFamily="18" charset="0"/>
            </a:endParaRPr>
          </a:p>
        </p:txBody>
      </p:sp>
      <p:sp>
        <p:nvSpPr>
          <p:cNvPr id="366" name="Google Shape;366;p3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16</a:t>
            </a:fld>
            <a:endParaRPr>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B2EF6FC-8AE6-4569-9676-DA4DC87152AD}"/>
              </a:ext>
            </a:extLst>
          </p:cNvPr>
          <p:cNvPicPr>
            <a:picLocks noChangeAspect="1"/>
          </p:cNvPicPr>
          <p:nvPr/>
        </p:nvPicPr>
        <p:blipFill>
          <a:blip r:embed="rId3"/>
          <a:stretch>
            <a:fillRect/>
          </a:stretch>
        </p:blipFill>
        <p:spPr>
          <a:xfrm>
            <a:off x="1105786" y="1073887"/>
            <a:ext cx="7298598" cy="3934477"/>
          </a:xfrm>
          <a:prstGeom prst="rect">
            <a:avLst/>
          </a:prstGeom>
        </p:spPr>
      </p:pic>
    </p:spTree>
    <p:extLst>
      <p:ext uri="{BB962C8B-B14F-4D97-AF65-F5344CB8AC3E}">
        <p14:creationId xmlns:p14="http://schemas.microsoft.com/office/powerpoint/2010/main" val="1417188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100000">
              <a:schemeClr val="dk1"/>
            </a:gs>
          </a:gsLst>
          <a:path path="circle">
            <a:fillToRect l="100000" b="100000"/>
          </a:path>
          <a:tileRect t="-100000" r="-100000"/>
        </a:gradFill>
        <a:effectLst/>
      </p:bgPr>
    </p:bg>
    <p:spTree>
      <p:nvGrpSpPr>
        <p:cNvPr id="1" name="Shape 364"/>
        <p:cNvGrpSpPr/>
        <p:nvPr/>
      </p:nvGrpSpPr>
      <p:grpSpPr>
        <a:xfrm>
          <a:off x="0" y="0"/>
          <a:ext cx="0" cy="0"/>
          <a:chOff x="0" y="0"/>
          <a:chExt cx="0" cy="0"/>
        </a:xfrm>
      </p:grpSpPr>
      <p:sp>
        <p:nvSpPr>
          <p:cNvPr id="365" name="Google Shape;365;p30"/>
          <p:cNvSpPr txBox="1">
            <a:spLocks noGrp="1"/>
          </p:cNvSpPr>
          <p:nvPr>
            <p:ph type="body" idx="4294967295"/>
          </p:nvPr>
        </p:nvSpPr>
        <p:spPr>
          <a:xfrm>
            <a:off x="2073349" y="148855"/>
            <a:ext cx="4752753" cy="133057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000" u="sng" dirty="0">
                <a:solidFill>
                  <a:schemeClr val="accent1"/>
                </a:solidFill>
                <a:latin typeface="Times New Roman" panose="02020603050405020304" pitchFamily="18" charset="0"/>
                <a:ea typeface="Bebas Neue"/>
                <a:cs typeface="Times New Roman" panose="02020603050405020304" pitchFamily="18" charset="0"/>
                <a:sym typeface="Bebas Neue"/>
              </a:rPr>
              <a:t>screenshots</a:t>
            </a:r>
          </a:p>
          <a:p>
            <a:pPr marL="0" lvl="0" indent="0" algn="l" rtl="0">
              <a:spcBef>
                <a:spcPts val="0"/>
              </a:spcBef>
              <a:spcAft>
                <a:spcPts val="0"/>
              </a:spcAft>
              <a:buNone/>
            </a:pPr>
            <a:r>
              <a:rPr lang="en" dirty="0">
                <a:solidFill>
                  <a:schemeClr val="accent1"/>
                </a:solidFill>
                <a:latin typeface="Times New Roman" panose="02020603050405020304" pitchFamily="18" charset="0"/>
                <a:ea typeface="Bebas Neue"/>
                <a:cs typeface="Times New Roman" panose="02020603050405020304" pitchFamily="18" charset="0"/>
                <a:sym typeface="Bebas Neue"/>
              </a:rPr>
              <a:t>APPLICANT LIST page :</a:t>
            </a:r>
            <a:endParaRPr dirty="0">
              <a:solidFill>
                <a:schemeClr val="accent1"/>
              </a:solidFill>
              <a:latin typeface="Times New Roman" panose="02020603050405020304" pitchFamily="18" charset="0"/>
              <a:ea typeface="Bebas Neue"/>
              <a:cs typeface="Times New Roman" panose="02020603050405020304" pitchFamily="18" charset="0"/>
              <a:sym typeface="Bebas Neue"/>
            </a:endParaRPr>
          </a:p>
          <a:p>
            <a:pPr marL="0" lvl="0" indent="0" algn="l" rtl="0">
              <a:spcBef>
                <a:spcPts val="800"/>
              </a:spcBef>
              <a:spcAft>
                <a:spcPts val="800"/>
              </a:spcAft>
              <a:buNone/>
            </a:pPr>
            <a:endParaRPr sz="1800" dirty="0">
              <a:solidFill>
                <a:schemeClr val="lt1"/>
              </a:solidFill>
              <a:latin typeface="Times New Roman" panose="02020603050405020304" pitchFamily="18" charset="0"/>
              <a:cs typeface="Times New Roman" panose="02020603050405020304" pitchFamily="18" charset="0"/>
            </a:endParaRPr>
          </a:p>
        </p:txBody>
      </p:sp>
      <p:sp>
        <p:nvSpPr>
          <p:cNvPr id="366" name="Google Shape;366;p3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17</a:t>
            </a:fld>
            <a:endParaRPr>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3BD117A-CF79-4BBB-9A1E-BCCD21846191}"/>
              </a:ext>
            </a:extLst>
          </p:cNvPr>
          <p:cNvPicPr>
            <a:picLocks noChangeAspect="1"/>
          </p:cNvPicPr>
          <p:nvPr/>
        </p:nvPicPr>
        <p:blipFill>
          <a:blip r:embed="rId3"/>
          <a:stretch>
            <a:fillRect/>
          </a:stretch>
        </p:blipFill>
        <p:spPr>
          <a:xfrm>
            <a:off x="190916" y="1028271"/>
            <a:ext cx="8666005" cy="3966374"/>
          </a:xfrm>
          <a:prstGeom prst="rect">
            <a:avLst/>
          </a:prstGeom>
        </p:spPr>
      </p:pic>
    </p:spTree>
    <p:extLst>
      <p:ext uri="{BB962C8B-B14F-4D97-AF65-F5344CB8AC3E}">
        <p14:creationId xmlns:p14="http://schemas.microsoft.com/office/powerpoint/2010/main" val="2111321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100000">
              <a:schemeClr val="dk1"/>
            </a:gs>
          </a:gsLst>
          <a:path path="circle">
            <a:fillToRect l="100000" b="100000"/>
          </a:path>
          <a:tileRect t="-100000" r="-100000"/>
        </a:gradFill>
        <a:effectLst/>
      </p:bgPr>
    </p:bg>
    <p:spTree>
      <p:nvGrpSpPr>
        <p:cNvPr id="1" name="Shape 364"/>
        <p:cNvGrpSpPr/>
        <p:nvPr/>
      </p:nvGrpSpPr>
      <p:grpSpPr>
        <a:xfrm>
          <a:off x="0" y="0"/>
          <a:ext cx="0" cy="0"/>
          <a:chOff x="0" y="0"/>
          <a:chExt cx="0" cy="0"/>
        </a:xfrm>
      </p:grpSpPr>
      <p:sp>
        <p:nvSpPr>
          <p:cNvPr id="365" name="Google Shape;365;p30"/>
          <p:cNvSpPr txBox="1">
            <a:spLocks noGrp="1"/>
          </p:cNvSpPr>
          <p:nvPr>
            <p:ph type="body" idx="4294967295"/>
          </p:nvPr>
        </p:nvSpPr>
        <p:spPr>
          <a:xfrm>
            <a:off x="2073349" y="148855"/>
            <a:ext cx="4752753" cy="133057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000" u="sng" dirty="0">
                <a:solidFill>
                  <a:schemeClr val="accent1"/>
                </a:solidFill>
                <a:latin typeface="Times New Roman" panose="02020603050405020304" pitchFamily="18" charset="0"/>
                <a:ea typeface="Bebas Neue"/>
                <a:cs typeface="Times New Roman" panose="02020603050405020304" pitchFamily="18" charset="0"/>
                <a:sym typeface="Bebas Neue"/>
              </a:rPr>
              <a:t>screenshots</a:t>
            </a:r>
          </a:p>
          <a:p>
            <a:pPr marL="0" lvl="0" indent="0" algn="l" rtl="0">
              <a:spcBef>
                <a:spcPts val="0"/>
              </a:spcBef>
              <a:spcAft>
                <a:spcPts val="0"/>
              </a:spcAft>
              <a:buNone/>
            </a:pPr>
            <a:r>
              <a:rPr lang="en" dirty="0">
                <a:solidFill>
                  <a:schemeClr val="accent1"/>
                </a:solidFill>
                <a:latin typeface="Times New Roman" panose="02020603050405020304" pitchFamily="18" charset="0"/>
                <a:ea typeface="Bebas Neue"/>
                <a:cs typeface="Times New Roman" panose="02020603050405020304" pitchFamily="18" charset="0"/>
                <a:sym typeface="Bebas Neue"/>
              </a:rPr>
              <a:t>VIEW JOBS page :</a:t>
            </a:r>
            <a:endParaRPr dirty="0">
              <a:solidFill>
                <a:schemeClr val="accent1"/>
              </a:solidFill>
              <a:latin typeface="Times New Roman" panose="02020603050405020304" pitchFamily="18" charset="0"/>
              <a:ea typeface="Bebas Neue"/>
              <a:cs typeface="Times New Roman" panose="02020603050405020304" pitchFamily="18" charset="0"/>
              <a:sym typeface="Bebas Neue"/>
            </a:endParaRPr>
          </a:p>
          <a:p>
            <a:pPr marL="0" lvl="0" indent="0" algn="l" rtl="0">
              <a:spcBef>
                <a:spcPts val="800"/>
              </a:spcBef>
              <a:spcAft>
                <a:spcPts val="800"/>
              </a:spcAft>
              <a:buNone/>
            </a:pPr>
            <a:endParaRPr sz="1800" dirty="0">
              <a:solidFill>
                <a:schemeClr val="lt1"/>
              </a:solidFill>
              <a:latin typeface="Times New Roman" panose="02020603050405020304" pitchFamily="18" charset="0"/>
              <a:cs typeface="Times New Roman" panose="02020603050405020304" pitchFamily="18" charset="0"/>
            </a:endParaRPr>
          </a:p>
        </p:txBody>
      </p:sp>
      <p:sp>
        <p:nvSpPr>
          <p:cNvPr id="366" name="Google Shape;366;p3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18</a:t>
            </a:fld>
            <a:endParaRPr>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A39811A-01F6-4537-8ED7-89A75D2C7D55}"/>
              </a:ext>
            </a:extLst>
          </p:cNvPr>
          <p:cNvPicPr>
            <a:picLocks noChangeAspect="1"/>
          </p:cNvPicPr>
          <p:nvPr/>
        </p:nvPicPr>
        <p:blipFill>
          <a:blip r:embed="rId3"/>
          <a:stretch>
            <a:fillRect/>
          </a:stretch>
        </p:blipFill>
        <p:spPr>
          <a:xfrm>
            <a:off x="190916" y="1084521"/>
            <a:ext cx="8602210" cy="3923844"/>
          </a:xfrm>
          <a:prstGeom prst="rect">
            <a:avLst/>
          </a:prstGeom>
        </p:spPr>
      </p:pic>
    </p:spTree>
    <p:extLst>
      <p:ext uri="{BB962C8B-B14F-4D97-AF65-F5344CB8AC3E}">
        <p14:creationId xmlns:p14="http://schemas.microsoft.com/office/powerpoint/2010/main" val="1595068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100000">
              <a:schemeClr val="dk1"/>
            </a:gs>
          </a:gsLst>
          <a:path path="circle">
            <a:fillToRect l="100000" b="100000"/>
          </a:path>
          <a:tileRect t="-100000" r="-100000"/>
        </a:gradFill>
        <a:effectLst/>
      </p:bgPr>
    </p:bg>
    <p:spTree>
      <p:nvGrpSpPr>
        <p:cNvPr id="1" name="Shape 364"/>
        <p:cNvGrpSpPr/>
        <p:nvPr/>
      </p:nvGrpSpPr>
      <p:grpSpPr>
        <a:xfrm>
          <a:off x="0" y="0"/>
          <a:ext cx="0" cy="0"/>
          <a:chOff x="0" y="0"/>
          <a:chExt cx="0" cy="0"/>
        </a:xfrm>
      </p:grpSpPr>
      <p:sp>
        <p:nvSpPr>
          <p:cNvPr id="365" name="Google Shape;365;p30"/>
          <p:cNvSpPr txBox="1">
            <a:spLocks noGrp="1"/>
          </p:cNvSpPr>
          <p:nvPr>
            <p:ph type="body" idx="4294967295"/>
          </p:nvPr>
        </p:nvSpPr>
        <p:spPr>
          <a:xfrm>
            <a:off x="2073349" y="148855"/>
            <a:ext cx="4752753" cy="133057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000" u="sng" dirty="0">
                <a:solidFill>
                  <a:schemeClr val="accent1"/>
                </a:solidFill>
                <a:latin typeface="Times New Roman" panose="02020603050405020304" pitchFamily="18" charset="0"/>
                <a:ea typeface="Bebas Neue"/>
                <a:cs typeface="Times New Roman" panose="02020603050405020304" pitchFamily="18" charset="0"/>
                <a:sym typeface="Bebas Neue"/>
              </a:rPr>
              <a:t>screenshots</a:t>
            </a:r>
          </a:p>
          <a:p>
            <a:pPr marL="0" lvl="0" indent="0" algn="l" rtl="0">
              <a:spcBef>
                <a:spcPts val="0"/>
              </a:spcBef>
              <a:spcAft>
                <a:spcPts val="0"/>
              </a:spcAft>
              <a:buNone/>
            </a:pPr>
            <a:r>
              <a:rPr lang="en" dirty="0">
                <a:solidFill>
                  <a:schemeClr val="accent1"/>
                </a:solidFill>
                <a:latin typeface="Times New Roman" panose="02020603050405020304" pitchFamily="18" charset="0"/>
                <a:ea typeface="Bebas Neue"/>
                <a:cs typeface="Times New Roman" panose="02020603050405020304" pitchFamily="18" charset="0"/>
                <a:sym typeface="Bebas Neue"/>
              </a:rPr>
              <a:t>PLACED STUDENT ADMIN page :</a:t>
            </a:r>
            <a:endParaRPr dirty="0">
              <a:solidFill>
                <a:schemeClr val="accent1"/>
              </a:solidFill>
              <a:latin typeface="Times New Roman" panose="02020603050405020304" pitchFamily="18" charset="0"/>
              <a:ea typeface="Bebas Neue"/>
              <a:cs typeface="Times New Roman" panose="02020603050405020304" pitchFamily="18" charset="0"/>
              <a:sym typeface="Bebas Neue"/>
            </a:endParaRPr>
          </a:p>
          <a:p>
            <a:pPr marL="0" lvl="0" indent="0" algn="l" rtl="0">
              <a:spcBef>
                <a:spcPts val="800"/>
              </a:spcBef>
              <a:spcAft>
                <a:spcPts val="800"/>
              </a:spcAft>
              <a:buNone/>
            </a:pPr>
            <a:endParaRPr sz="1800" dirty="0">
              <a:solidFill>
                <a:schemeClr val="lt1"/>
              </a:solidFill>
              <a:latin typeface="Times New Roman" panose="02020603050405020304" pitchFamily="18" charset="0"/>
              <a:cs typeface="Times New Roman" panose="02020603050405020304" pitchFamily="18" charset="0"/>
            </a:endParaRPr>
          </a:p>
        </p:txBody>
      </p:sp>
      <p:sp>
        <p:nvSpPr>
          <p:cNvPr id="366" name="Google Shape;366;p3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19</a:t>
            </a:fld>
            <a:endParaRPr>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09728E2-8048-4F0C-886D-DB7CC53B6696}"/>
              </a:ext>
            </a:extLst>
          </p:cNvPr>
          <p:cNvPicPr>
            <a:picLocks noChangeAspect="1"/>
          </p:cNvPicPr>
          <p:nvPr/>
        </p:nvPicPr>
        <p:blipFill>
          <a:blip r:embed="rId3"/>
          <a:stretch>
            <a:fillRect/>
          </a:stretch>
        </p:blipFill>
        <p:spPr>
          <a:xfrm>
            <a:off x="190916" y="1073887"/>
            <a:ext cx="8602210" cy="3934477"/>
          </a:xfrm>
          <a:prstGeom prst="rect">
            <a:avLst/>
          </a:prstGeom>
        </p:spPr>
      </p:pic>
    </p:spTree>
    <p:extLst>
      <p:ext uri="{BB962C8B-B14F-4D97-AF65-F5344CB8AC3E}">
        <p14:creationId xmlns:p14="http://schemas.microsoft.com/office/powerpoint/2010/main" val="681812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a:off x="855300" y="836000"/>
            <a:ext cx="7440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79" name="Google Shape;79;p12"/>
          <p:cNvSpPr txBox="1">
            <a:spLocks noGrp="1"/>
          </p:cNvSpPr>
          <p:nvPr>
            <p:ph type="body" idx="1"/>
          </p:nvPr>
        </p:nvSpPr>
        <p:spPr>
          <a:xfrm>
            <a:off x="855274" y="1392865"/>
            <a:ext cx="7672038" cy="3476847"/>
          </a:xfrm>
          <a:prstGeom prst="rect">
            <a:avLst/>
          </a:prstGeom>
        </p:spPr>
        <p:txBody>
          <a:bodyPr spcFirstLastPara="1" wrap="square" lIns="0" tIns="0" rIns="0" bIns="0" anchor="t" anchorCtr="0">
            <a:noAutofit/>
          </a:bodyPr>
          <a:lstStyle/>
          <a:p>
            <a:pPr algn="l"/>
            <a:r>
              <a:rPr lang="en-US" sz="1600" b="0" i="0" u="none" strike="noStrike" baseline="0" dirty="0">
                <a:latin typeface="Times New Roman" panose="02020603050405020304" pitchFamily="18" charset="0"/>
                <a:cs typeface="Times New Roman" panose="02020603050405020304" pitchFamily="18" charset="0"/>
              </a:rPr>
              <a:t>The project named “Placement Management System”, a student/company information system is a window based application created in Java Spring Boot. </a:t>
            </a:r>
          </a:p>
          <a:p>
            <a:pPr algn="l"/>
            <a:r>
              <a:rPr lang="en-US" sz="1600" b="0" i="0" u="none" strike="noStrike" baseline="0" dirty="0">
                <a:latin typeface="Times New Roman" panose="02020603050405020304" pitchFamily="18" charset="0"/>
                <a:cs typeface="Times New Roman" panose="02020603050405020304" pitchFamily="18" charset="0"/>
              </a:rPr>
              <a:t>The project has been developed on the basis of “Placement Cell” being presently used in the University for storing and retrieving the information of students and companies who are registered in placement cell. </a:t>
            </a:r>
          </a:p>
          <a:p>
            <a:pPr algn="l"/>
            <a:r>
              <a:rPr lang="en-US" sz="1600" b="0" i="0" u="none" strike="noStrike" baseline="0" dirty="0">
                <a:latin typeface="Times New Roman" panose="02020603050405020304" pitchFamily="18" charset="0"/>
                <a:cs typeface="Times New Roman" panose="02020603050405020304" pitchFamily="18" charset="0"/>
              </a:rPr>
              <a:t>The Placement Cell maintains a large database of students wherein all the information of student including the personal records and the academic performance in terms of the marks and grades is stored and company information including resume of company and facilities it provide. </a:t>
            </a:r>
          </a:p>
          <a:p>
            <a:pPr algn="l"/>
            <a:r>
              <a:rPr lang="en-US" sz="1600" b="0" i="0" u="none" strike="noStrike" baseline="0" dirty="0">
                <a:latin typeface="Times New Roman" panose="02020603050405020304" pitchFamily="18" charset="0"/>
                <a:cs typeface="Times New Roman" panose="02020603050405020304" pitchFamily="18" charset="0"/>
              </a:rPr>
              <a:t>The</a:t>
            </a:r>
            <a:r>
              <a:rPr lang="en-US" sz="1600" dirty="0">
                <a:latin typeface="Times New Roman" panose="02020603050405020304" pitchFamily="18" charset="0"/>
                <a:cs typeface="Times New Roman" panose="02020603050405020304" pitchFamily="18" charset="0"/>
              </a:rPr>
              <a:t> </a:t>
            </a:r>
            <a:r>
              <a:rPr lang="en-US" sz="1600" b="0" i="0" u="none" strike="noStrike" baseline="0" dirty="0">
                <a:latin typeface="Times New Roman" panose="02020603050405020304" pitchFamily="18" charset="0"/>
                <a:cs typeface="Times New Roman" panose="02020603050405020304" pitchFamily="18" charset="0"/>
              </a:rPr>
              <a:t>software retrieves this data and displays as per the user requirement.</a:t>
            </a:r>
            <a:endParaRPr sz="1600" dirty="0">
              <a:latin typeface="Times New Roman" panose="02020603050405020304" pitchFamily="18" charset="0"/>
              <a:cs typeface="Times New Roman" panose="02020603050405020304" pitchFamily="18" charset="0"/>
            </a:endParaRPr>
          </a:p>
        </p:txBody>
      </p:sp>
      <p:sp>
        <p:nvSpPr>
          <p:cNvPr id="81" name="Google Shape;81;p1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a:t>
            </a:fld>
            <a:endParaRPr>
              <a:latin typeface="Times New Roman" panose="02020603050405020304" pitchFamily="18" charset="0"/>
              <a:cs typeface="Times New Roman" panose="02020603050405020304" pitchFamily="18" charset="0"/>
            </a:endParaRPr>
          </a:p>
        </p:txBody>
      </p:sp>
      <p:grpSp>
        <p:nvGrpSpPr>
          <p:cNvPr id="82" name="Google Shape;82;p12"/>
          <p:cNvGrpSpPr/>
          <p:nvPr/>
        </p:nvGrpSpPr>
        <p:grpSpPr>
          <a:xfrm>
            <a:off x="193381" y="737163"/>
            <a:ext cx="509279" cy="423676"/>
            <a:chOff x="1926350" y="995225"/>
            <a:chExt cx="428650" cy="356600"/>
          </a:xfrm>
        </p:grpSpPr>
        <p:sp>
          <p:nvSpPr>
            <p:cNvPr id="83" name="Google Shape;83;p12"/>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mes New Roman" panose="02020603050405020304" pitchFamily="18" charset="0"/>
                <a:cs typeface="Times New Roman" panose="02020603050405020304" pitchFamily="18" charset="0"/>
              </a:endParaRPr>
            </a:p>
          </p:txBody>
        </p:sp>
        <p:sp>
          <p:nvSpPr>
            <p:cNvPr id="84" name="Google Shape;84;p12"/>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mes New Roman" panose="02020603050405020304" pitchFamily="18" charset="0"/>
                <a:cs typeface="Times New Roman" panose="02020603050405020304" pitchFamily="18" charset="0"/>
              </a:endParaRPr>
            </a:p>
          </p:txBody>
        </p:sp>
        <p:sp>
          <p:nvSpPr>
            <p:cNvPr id="85" name="Google Shape;85;p12"/>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mes New Roman" panose="02020603050405020304" pitchFamily="18" charset="0"/>
                <a:cs typeface="Times New Roman" panose="02020603050405020304" pitchFamily="18" charset="0"/>
              </a:endParaRPr>
            </a:p>
          </p:txBody>
        </p:sp>
        <p:sp>
          <p:nvSpPr>
            <p:cNvPr id="86" name="Google Shape;86;p12"/>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100000">
              <a:schemeClr val="dk1"/>
            </a:gs>
          </a:gsLst>
          <a:path path="circle">
            <a:fillToRect l="100000" b="100000"/>
          </a:path>
          <a:tileRect t="-100000" r="-100000"/>
        </a:gradFill>
        <a:effectLst/>
      </p:bgPr>
    </p:bg>
    <p:spTree>
      <p:nvGrpSpPr>
        <p:cNvPr id="1" name="Shape 364"/>
        <p:cNvGrpSpPr/>
        <p:nvPr/>
      </p:nvGrpSpPr>
      <p:grpSpPr>
        <a:xfrm>
          <a:off x="0" y="0"/>
          <a:ext cx="0" cy="0"/>
          <a:chOff x="0" y="0"/>
          <a:chExt cx="0" cy="0"/>
        </a:xfrm>
      </p:grpSpPr>
      <p:sp>
        <p:nvSpPr>
          <p:cNvPr id="365" name="Google Shape;365;p30"/>
          <p:cNvSpPr txBox="1">
            <a:spLocks noGrp="1"/>
          </p:cNvSpPr>
          <p:nvPr>
            <p:ph type="body" idx="4294967295"/>
          </p:nvPr>
        </p:nvSpPr>
        <p:spPr>
          <a:xfrm>
            <a:off x="2073349" y="148855"/>
            <a:ext cx="4752753" cy="133057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000" u="sng" dirty="0">
                <a:solidFill>
                  <a:schemeClr val="accent1"/>
                </a:solidFill>
                <a:latin typeface="Times New Roman" panose="02020603050405020304" pitchFamily="18" charset="0"/>
                <a:ea typeface="Bebas Neue"/>
                <a:cs typeface="Times New Roman" panose="02020603050405020304" pitchFamily="18" charset="0"/>
                <a:sym typeface="Bebas Neue"/>
              </a:rPr>
              <a:t>screenshots</a:t>
            </a:r>
          </a:p>
          <a:p>
            <a:pPr marL="0" lvl="0" indent="0" algn="l" rtl="0">
              <a:spcBef>
                <a:spcPts val="0"/>
              </a:spcBef>
              <a:spcAft>
                <a:spcPts val="0"/>
              </a:spcAft>
              <a:buNone/>
            </a:pPr>
            <a:r>
              <a:rPr lang="en" dirty="0">
                <a:solidFill>
                  <a:schemeClr val="accent1"/>
                </a:solidFill>
                <a:latin typeface="Times New Roman" panose="02020603050405020304" pitchFamily="18" charset="0"/>
                <a:ea typeface="Bebas Neue"/>
                <a:cs typeface="Times New Roman" panose="02020603050405020304" pitchFamily="18" charset="0"/>
                <a:sym typeface="Bebas Neue"/>
              </a:rPr>
              <a:t>NON-PLACED STUDENT page :</a:t>
            </a:r>
            <a:endParaRPr dirty="0">
              <a:solidFill>
                <a:schemeClr val="accent1"/>
              </a:solidFill>
              <a:latin typeface="Times New Roman" panose="02020603050405020304" pitchFamily="18" charset="0"/>
              <a:ea typeface="Bebas Neue"/>
              <a:cs typeface="Times New Roman" panose="02020603050405020304" pitchFamily="18" charset="0"/>
              <a:sym typeface="Bebas Neue"/>
            </a:endParaRPr>
          </a:p>
          <a:p>
            <a:pPr marL="0" lvl="0" indent="0" algn="l" rtl="0">
              <a:spcBef>
                <a:spcPts val="800"/>
              </a:spcBef>
              <a:spcAft>
                <a:spcPts val="800"/>
              </a:spcAft>
              <a:buNone/>
            </a:pPr>
            <a:endParaRPr sz="1800" dirty="0">
              <a:solidFill>
                <a:schemeClr val="lt1"/>
              </a:solidFill>
              <a:latin typeface="Times New Roman" panose="02020603050405020304" pitchFamily="18" charset="0"/>
              <a:cs typeface="Times New Roman" panose="02020603050405020304" pitchFamily="18" charset="0"/>
            </a:endParaRPr>
          </a:p>
        </p:txBody>
      </p:sp>
      <p:sp>
        <p:nvSpPr>
          <p:cNvPr id="366" name="Google Shape;366;p3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20</a:t>
            </a:fld>
            <a:endParaRPr>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66507B6-8799-4BF8-89CC-C26990D82EF4}"/>
              </a:ext>
            </a:extLst>
          </p:cNvPr>
          <p:cNvPicPr>
            <a:picLocks noChangeAspect="1"/>
          </p:cNvPicPr>
          <p:nvPr/>
        </p:nvPicPr>
        <p:blipFill>
          <a:blip r:embed="rId3"/>
          <a:stretch>
            <a:fillRect/>
          </a:stretch>
        </p:blipFill>
        <p:spPr>
          <a:xfrm>
            <a:off x="190916" y="1041991"/>
            <a:ext cx="8762168" cy="3966374"/>
          </a:xfrm>
          <a:prstGeom prst="rect">
            <a:avLst/>
          </a:prstGeom>
        </p:spPr>
      </p:pic>
    </p:spTree>
    <p:extLst>
      <p:ext uri="{BB962C8B-B14F-4D97-AF65-F5344CB8AC3E}">
        <p14:creationId xmlns:p14="http://schemas.microsoft.com/office/powerpoint/2010/main" val="4233589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100000">
              <a:schemeClr val="dk1"/>
            </a:gs>
          </a:gsLst>
          <a:path path="circle">
            <a:fillToRect l="100000" b="100000"/>
          </a:path>
          <a:tileRect t="-100000" r="-100000"/>
        </a:gradFill>
        <a:effectLst/>
      </p:bgPr>
    </p:bg>
    <p:spTree>
      <p:nvGrpSpPr>
        <p:cNvPr id="1" name="Shape 364"/>
        <p:cNvGrpSpPr/>
        <p:nvPr/>
      </p:nvGrpSpPr>
      <p:grpSpPr>
        <a:xfrm>
          <a:off x="0" y="0"/>
          <a:ext cx="0" cy="0"/>
          <a:chOff x="0" y="0"/>
          <a:chExt cx="0" cy="0"/>
        </a:xfrm>
      </p:grpSpPr>
      <p:sp>
        <p:nvSpPr>
          <p:cNvPr id="365" name="Google Shape;365;p30"/>
          <p:cNvSpPr txBox="1">
            <a:spLocks noGrp="1"/>
          </p:cNvSpPr>
          <p:nvPr>
            <p:ph type="body" idx="4294967295"/>
          </p:nvPr>
        </p:nvSpPr>
        <p:spPr>
          <a:xfrm>
            <a:off x="2073349" y="148855"/>
            <a:ext cx="4752753" cy="133057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000" u="sng" dirty="0">
                <a:solidFill>
                  <a:schemeClr val="accent1"/>
                </a:solidFill>
                <a:latin typeface="Times New Roman" panose="02020603050405020304" pitchFamily="18" charset="0"/>
                <a:ea typeface="Bebas Neue"/>
                <a:cs typeface="Times New Roman" panose="02020603050405020304" pitchFamily="18" charset="0"/>
                <a:sym typeface="Bebas Neue"/>
              </a:rPr>
              <a:t>screenshots</a:t>
            </a:r>
          </a:p>
          <a:p>
            <a:pPr marL="0" lvl="0" indent="0" algn="l" rtl="0">
              <a:spcBef>
                <a:spcPts val="0"/>
              </a:spcBef>
              <a:spcAft>
                <a:spcPts val="0"/>
              </a:spcAft>
              <a:buNone/>
            </a:pPr>
            <a:r>
              <a:rPr lang="en" dirty="0">
                <a:solidFill>
                  <a:schemeClr val="accent1"/>
                </a:solidFill>
                <a:latin typeface="Times New Roman" panose="02020603050405020304" pitchFamily="18" charset="0"/>
                <a:ea typeface="Bebas Neue"/>
                <a:cs typeface="Times New Roman" panose="02020603050405020304" pitchFamily="18" charset="0"/>
                <a:sym typeface="Bebas Neue"/>
              </a:rPr>
              <a:t>MANAGE STUDENT ADMIN page :</a:t>
            </a:r>
            <a:endParaRPr dirty="0">
              <a:solidFill>
                <a:schemeClr val="accent1"/>
              </a:solidFill>
              <a:latin typeface="Times New Roman" panose="02020603050405020304" pitchFamily="18" charset="0"/>
              <a:ea typeface="Bebas Neue"/>
              <a:cs typeface="Times New Roman" panose="02020603050405020304" pitchFamily="18" charset="0"/>
              <a:sym typeface="Bebas Neue"/>
            </a:endParaRPr>
          </a:p>
          <a:p>
            <a:pPr marL="0" lvl="0" indent="0" algn="l" rtl="0">
              <a:spcBef>
                <a:spcPts val="800"/>
              </a:spcBef>
              <a:spcAft>
                <a:spcPts val="800"/>
              </a:spcAft>
              <a:buNone/>
            </a:pPr>
            <a:endParaRPr sz="1800" dirty="0">
              <a:solidFill>
                <a:schemeClr val="lt1"/>
              </a:solidFill>
              <a:latin typeface="Times New Roman" panose="02020603050405020304" pitchFamily="18" charset="0"/>
              <a:cs typeface="Times New Roman" panose="02020603050405020304" pitchFamily="18" charset="0"/>
            </a:endParaRPr>
          </a:p>
        </p:txBody>
      </p:sp>
      <p:sp>
        <p:nvSpPr>
          <p:cNvPr id="366" name="Google Shape;366;p3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21</a:t>
            </a:fld>
            <a:endParaRPr>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013763D-59F7-437A-9345-CBCDD17FF3DE}"/>
              </a:ext>
            </a:extLst>
          </p:cNvPr>
          <p:cNvPicPr>
            <a:picLocks noChangeAspect="1"/>
          </p:cNvPicPr>
          <p:nvPr/>
        </p:nvPicPr>
        <p:blipFill>
          <a:blip r:embed="rId3"/>
          <a:stretch>
            <a:fillRect/>
          </a:stretch>
        </p:blipFill>
        <p:spPr>
          <a:xfrm>
            <a:off x="95458" y="1028271"/>
            <a:ext cx="8953084" cy="3966374"/>
          </a:xfrm>
          <a:prstGeom prst="rect">
            <a:avLst/>
          </a:prstGeom>
        </p:spPr>
      </p:pic>
    </p:spTree>
    <p:extLst>
      <p:ext uri="{BB962C8B-B14F-4D97-AF65-F5344CB8AC3E}">
        <p14:creationId xmlns:p14="http://schemas.microsoft.com/office/powerpoint/2010/main" val="2425941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3"/>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22</a:t>
            </a:fld>
            <a:endParaRPr>
              <a:latin typeface="Times New Roman" panose="02020603050405020304" pitchFamily="18" charset="0"/>
              <a:cs typeface="Times New Roman" panose="02020603050405020304" pitchFamily="18" charset="0"/>
            </a:endParaRPr>
          </a:p>
        </p:txBody>
      </p:sp>
      <p:pic>
        <p:nvPicPr>
          <p:cNvPr id="402" name="Google Shape;402;p33"/>
          <p:cNvPicPr preferRelativeResize="0"/>
          <p:nvPr/>
        </p:nvPicPr>
        <p:blipFill rotWithShape="1">
          <a:blip r:embed="rId3">
            <a:alphaModFix/>
          </a:blip>
          <a:srcRect r="10785" b="24812"/>
          <a:stretch/>
        </p:blipFill>
        <p:spPr>
          <a:xfrm>
            <a:off x="2680425" y="1507700"/>
            <a:ext cx="6463500" cy="3636000"/>
          </a:xfrm>
          <a:prstGeom prst="triangle">
            <a:avLst>
              <a:gd name="adj" fmla="val 100000"/>
            </a:avLst>
          </a:prstGeom>
          <a:noFill/>
          <a:ln>
            <a:noFill/>
          </a:ln>
        </p:spPr>
      </p:pic>
      <p:sp>
        <p:nvSpPr>
          <p:cNvPr id="403" name="Google Shape;403;p33"/>
          <p:cNvSpPr txBox="1">
            <a:spLocks noGrp="1"/>
          </p:cNvSpPr>
          <p:nvPr>
            <p:ph type="ctrTitle" idx="4294967295"/>
          </p:nvPr>
        </p:nvSpPr>
        <p:spPr>
          <a:xfrm>
            <a:off x="855300" y="769325"/>
            <a:ext cx="4101300" cy="115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9600">
                <a:solidFill>
                  <a:schemeClr val="accent2"/>
                </a:solidFill>
                <a:latin typeface="Times New Roman" panose="02020603050405020304" pitchFamily="18" charset="0"/>
                <a:cs typeface="Times New Roman" panose="02020603050405020304" pitchFamily="18" charset="0"/>
              </a:rPr>
              <a:t>Thanks!</a:t>
            </a:r>
            <a:endParaRPr sz="9600">
              <a:solidFill>
                <a:schemeClr val="accent2"/>
              </a:solidFill>
              <a:latin typeface="Times New Roman" panose="02020603050405020304" pitchFamily="18" charset="0"/>
              <a:cs typeface="Times New Roman" panose="02020603050405020304" pitchFamily="18" charset="0"/>
            </a:endParaRPr>
          </a:p>
        </p:txBody>
      </p:sp>
      <p:sp>
        <p:nvSpPr>
          <p:cNvPr id="404" name="Google Shape;404;p33"/>
          <p:cNvSpPr txBox="1">
            <a:spLocks noGrp="1"/>
          </p:cNvSpPr>
          <p:nvPr>
            <p:ph type="subTitle" idx="4294967295"/>
          </p:nvPr>
        </p:nvSpPr>
        <p:spPr>
          <a:xfrm>
            <a:off x="855300" y="1968948"/>
            <a:ext cx="4631100" cy="1662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Any questions?</a:t>
            </a:r>
            <a:endParaRPr b="1" dirty="0">
              <a:latin typeface="Times New Roman" panose="02020603050405020304" pitchFamily="18" charset="0"/>
              <a:cs typeface="Times New Roman" panose="02020603050405020304" pitchFamily="18" charset="0"/>
            </a:endParaRPr>
          </a:p>
          <a:p>
            <a:pPr marL="0" lvl="0" indent="0" algn="l" rtl="0">
              <a:spcBef>
                <a:spcPts val="800"/>
              </a:spcBef>
              <a:spcAft>
                <a:spcPts val="0"/>
              </a:spcAft>
              <a:buClr>
                <a:schemeClr val="dk1"/>
              </a:buClr>
              <a:buSzPts val="1100"/>
              <a:buFont typeface="Arial"/>
              <a:buNone/>
            </a:pPr>
            <a:r>
              <a:rPr lang="en" dirty="0">
                <a:latin typeface="Times New Roman" panose="02020603050405020304" pitchFamily="18" charset="0"/>
                <a:cs typeface="Times New Roman" panose="02020603050405020304" pitchFamily="18" charset="0"/>
              </a:rPr>
              <a:t>You can find me at:</a:t>
            </a:r>
            <a:endParaRPr dirty="0">
              <a:latin typeface="Times New Roman" panose="02020603050405020304" pitchFamily="18" charset="0"/>
              <a:cs typeface="Times New Roman" panose="02020603050405020304" pitchFamily="18" charset="0"/>
            </a:endParaRPr>
          </a:p>
          <a:p>
            <a:pPr marL="457200" lvl="0" indent="-381000" algn="l" rtl="0">
              <a:spcBef>
                <a:spcPts val="800"/>
              </a:spcBef>
              <a:spcAft>
                <a:spcPts val="0"/>
              </a:spcAft>
              <a:buSzPts val="2400"/>
              <a:buChar char="▸"/>
            </a:pPr>
            <a:r>
              <a:rPr lang="en-US" dirty="0">
                <a:latin typeface="Times New Roman" panose="02020603050405020304" pitchFamily="18" charset="0"/>
                <a:cs typeface="Times New Roman" panose="02020603050405020304" pitchFamily="18" charset="0"/>
                <a:hlinkClick r:id="rId4"/>
              </a:rPr>
              <a:t>priyankaghodke70@gmail.com</a:t>
            </a: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50000">
              <a:schemeClr val="accent1"/>
            </a:gs>
            <a:gs pos="100000">
              <a:schemeClr val="accent2"/>
            </a:gs>
          </a:gsLst>
          <a:path path="circle">
            <a:fillToRect t="100000" r="100000"/>
          </a:path>
          <a:tileRect l="-100000" b="-100000"/>
        </a:gradFill>
        <a:effectLst/>
      </p:bgPr>
    </p:bg>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626700" y="620225"/>
            <a:ext cx="7433400" cy="72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Project Overview</a:t>
            </a:r>
            <a:endParaRPr dirty="0">
              <a:latin typeface="Times New Roman" panose="02020603050405020304" pitchFamily="18" charset="0"/>
              <a:cs typeface="Times New Roman" panose="02020603050405020304" pitchFamily="18" charset="0"/>
            </a:endParaRPr>
          </a:p>
        </p:txBody>
      </p:sp>
      <p:sp>
        <p:nvSpPr>
          <p:cNvPr id="92" name="Google Shape;92;p13"/>
          <p:cNvSpPr txBox="1">
            <a:spLocks noGrp="1"/>
          </p:cNvSpPr>
          <p:nvPr>
            <p:ph type="subTitle" idx="1"/>
          </p:nvPr>
        </p:nvSpPr>
        <p:spPr>
          <a:xfrm>
            <a:off x="626700" y="1419727"/>
            <a:ext cx="7433400" cy="3407454"/>
          </a:xfrm>
          <a:prstGeom prst="rect">
            <a:avLst/>
          </a:prstGeom>
        </p:spPr>
        <p:txBody>
          <a:bodyPr spcFirstLastPara="1" wrap="square" lIns="0" tIns="0" rIns="0" bIns="0" anchor="t" anchorCtr="0">
            <a:noAutofit/>
          </a:bodyPr>
          <a:lstStyle/>
          <a:p>
            <a:pPr marL="285750" lvl="0" indent="-285750" algn="l" rtl="0">
              <a:spcBef>
                <a:spcPts val="0"/>
              </a:spcBef>
              <a:spcAft>
                <a:spcPts val="800"/>
              </a:spcAf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Our project explains about the </a:t>
            </a:r>
            <a:r>
              <a:rPr lang="en-US" sz="1800" dirty="0">
                <a:solidFill>
                  <a:srgbClr val="000000"/>
                </a:solidFill>
                <a:latin typeface="Times New Roman" panose="02020603050405020304" pitchFamily="18" charset="0"/>
                <a:cs typeface="Times New Roman" panose="02020603050405020304" pitchFamily="18" charset="0"/>
              </a:rPr>
              <a:t>Placement Management System</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This project mainly explains the various actions related to placement related to students and recruiter. You can search various jobs and shuffle according to category. </a:t>
            </a:r>
          </a:p>
          <a:p>
            <a:pPr marL="285750" indent="-285750">
              <a:spcAft>
                <a:spcPts val="800"/>
              </a:spcAf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I have developed this Application in </a:t>
            </a:r>
            <a:r>
              <a:rPr lang="en-US" sz="1800" b="1" i="0" dirty="0">
                <a:solidFill>
                  <a:srgbClr val="000000"/>
                </a:solidFill>
                <a:effectLst/>
                <a:latin typeface="Times New Roman" panose="02020603050405020304" pitchFamily="18" charset="0"/>
                <a:cs typeface="Times New Roman" panose="02020603050405020304" pitchFamily="18" charset="0"/>
              </a:rPr>
              <a:t>Spring Boot, Spring Data JPA, Hibernate, </a:t>
            </a:r>
            <a:r>
              <a:rPr lang="en-US" sz="1800" b="1" i="0" dirty="0" err="1">
                <a:solidFill>
                  <a:srgbClr val="000000"/>
                </a:solidFill>
                <a:effectLst/>
                <a:latin typeface="Times New Roman" panose="02020603050405020304" pitchFamily="18" charset="0"/>
                <a:cs typeface="Times New Roman" panose="02020603050405020304" pitchFamily="18" charset="0"/>
              </a:rPr>
              <a:t>Thymeleaf</a:t>
            </a:r>
            <a:r>
              <a:rPr lang="en-US" sz="1800" b="1" i="0" dirty="0">
                <a:solidFill>
                  <a:srgbClr val="000000"/>
                </a:solidFill>
                <a:effectLst/>
                <a:latin typeface="Times New Roman" panose="02020603050405020304" pitchFamily="18" charset="0"/>
                <a:cs typeface="Times New Roman" panose="02020603050405020304" pitchFamily="18" charset="0"/>
              </a:rPr>
              <a:t>, &amp; MySQL.</a:t>
            </a:r>
          </a:p>
          <a:p>
            <a:pPr marL="285750" lvl="0" indent="-285750" algn="l" rtl="0">
              <a:spcBef>
                <a:spcPts val="0"/>
              </a:spcBef>
              <a:spcAft>
                <a:spcPts val="800"/>
              </a:spcAft>
              <a:buFont typeface="Arial" panose="020B0604020202020204" pitchFamily="34" charset="0"/>
              <a:buChar char="•"/>
            </a:pPr>
            <a:r>
              <a:rPr lang="en-US" sz="1800" b="1" i="0" u="none" strike="noStrike" baseline="0" dirty="0">
                <a:solidFill>
                  <a:srgbClr val="000000"/>
                </a:solidFill>
                <a:latin typeface="Times New Roman" panose="02020603050405020304" pitchFamily="18" charset="0"/>
                <a:cs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It’s a web-based projects so I have used </a:t>
            </a:r>
            <a:r>
              <a:rPr lang="en-US" sz="1800" b="1" i="0" u="none" strike="noStrike" baseline="0" dirty="0">
                <a:solidFill>
                  <a:srgbClr val="000000"/>
                </a:solidFill>
                <a:latin typeface="Times New Roman" panose="02020603050405020304" pitchFamily="18" charset="0"/>
                <a:cs typeface="Times New Roman" panose="02020603050405020304" pitchFamily="18" charset="0"/>
              </a:rPr>
              <a:t>HTML, CSS, JavaScript and Bootstrap also</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a:t>
            </a:r>
          </a:p>
          <a:p>
            <a:pPr marL="0" lvl="0" indent="0" algn="l" rtl="0">
              <a:spcBef>
                <a:spcPts val="0"/>
              </a:spcBef>
              <a:spcAft>
                <a:spcPts val="800"/>
              </a:spcAft>
              <a:buNone/>
            </a:pPr>
            <a:endParaRPr dirty="0">
              <a:latin typeface="Times New Roman" panose="02020603050405020304" pitchFamily="18" charset="0"/>
              <a:cs typeface="Times New Roman" panose="02020603050405020304" pitchFamily="18" charset="0"/>
            </a:endParaRPr>
          </a:p>
        </p:txBody>
      </p:sp>
      <p:sp>
        <p:nvSpPr>
          <p:cNvPr id="93" name="Google Shape;93;p13"/>
          <p:cNvSpPr/>
          <p:nvPr/>
        </p:nvSpPr>
        <p:spPr>
          <a:xfrm>
            <a:off x="7597255" y="2075575"/>
            <a:ext cx="861825" cy="2395050"/>
          </a:xfrm>
          <a:prstGeom prst="rect">
            <a:avLst/>
          </a:prstGeom>
        </p:spPr>
        <p:txBody>
          <a:bodyPr>
            <a:prstTxWarp prst="textPlain">
              <a:avLst/>
            </a:prstTxWarp>
          </a:bodyPr>
          <a:lstStyle/>
          <a:p>
            <a:pPr lvl="0" algn="ctr"/>
            <a:endParaRPr b="1" i="0" dirty="0">
              <a:ln>
                <a:noFill/>
              </a:ln>
              <a:gradFill>
                <a:gsLst>
                  <a:gs pos="0">
                    <a:schemeClr val="lt1"/>
                  </a:gs>
                  <a:gs pos="100000">
                    <a:schemeClr val="accent1"/>
                  </a:gs>
                </a:gsLst>
                <a:lin ang="5400012" scaled="0"/>
              </a:gra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855300" y="836000"/>
            <a:ext cx="7440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PLACEMENT MODULES</a:t>
            </a:r>
            <a:endParaRPr dirty="0">
              <a:latin typeface="Times New Roman" panose="02020603050405020304" pitchFamily="18" charset="0"/>
              <a:cs typeface="Times New Roman" panose="02020603050405020304" pitchFamily="18" charset="0"/>
            </a:endParaRPr>
          </a:p>
        </p:txBody>
      </p:sp>
      <p:sp>
        <p:nvSpPr>
          <p:cNvPr id="113" name="Google Shape;113;p16"/>
          <p:cNvSpPr txBox="1">
            <a:spLocks noGrp="1"/>
          </p:cNvSpPr>
          <p:nvPr>
            <p:ph type="body" idx="1"/>
          </p:nvPr>
        </p:nvSpPr>
        <p:spPr>
          <a:xfrm>
            <a:off x="855300" y="1576550"/>
            <a:ext cx="7440300" cy="3303794"/>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n-US" dirty="0">
                <a:latin typeface="Times New Roman" panose="02020603050405020304" pitchFamily="18" charset="0"/>
                <a:cs typeface="Times New Roman" panose="02020603050405020304" pitchFamily="18" charset="0"/>
              </a:rPr>
              <a:t>Student Module :- </a:t>
            </a:r>
          </a:p>
          <a:p>
            <a:pPr marL="457200" lvl="0" indent="-381000" algn="l" rtl="0">
              <a:spcBef>
                <a:spcPts val="0"/>
              </a:spcBef>
              <a:spcAft>
                <a:spcPts val="0"/>
              </a:spcAft>
              <a:buSzPts val="240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In Student module, student can access the website and apply jobs maintain records shuffle by category. New user can register and login after that to student module and maintain their profile. </a:t>
            </a:r>
            <a:endParaRPr lang="en-US" dirty="0">
              <a:latin typeface="Times New Roman" panose="02020603050405020304" pitchFamily="18" charset="0"/>
              <a:cs typeface="Times New Roman" panose="02020603050405020304" pitchFamily="18" charset="0"/>
            </a:endParaRPr>
          </a:p>
          <a:p>
            <a:pPr marL="457200" lvl="0" indent="-381000" algn="l" rtl="0">
              <a:spcBef>
                <a:spcPts val="0"/>
              </a:spcBef>
              <a:spcAft>
                <a:spcPts val="0"/>
              </a:spcAft>
              <a:buSzPts val="2400"/>
              <a:buChar char="▸"/>
            </a:pPr>
            <a:r>
              <a:rPr lang="en-US" dirty="0">
                <a:latin typeface="Times New Roman" panose="02020603050405020304" pitchFamily="18" charset="0"/>
                <a:cs typeface="Times New Roman" panose="02020603050405020304" pitchFamily="18" charset="0"/>
              </a:rPr>
              <a:t>Recruiter Module :-</a:t>
            </a:r>
          </a:p>
          <a:p>
            <a:pPr marL="457200" lvl="0" indent="-381000" algn="l" rtl="0">
              <a:spcBef>
                <a:spcPts val="0"/>
              </a:spcBef>
              <a:spcAft>
                <a:spcPts val="0"/>
              </a:spcAft>
              <a:buSzPts val="240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In Recruiter module, recruiter can add the Company and Job Profiles in the specific category. He can also view the total number of students at present in the website. And job roles and applied candidates details also.</a:t>
            </a:r>
            <a:endParaRPr lang="en-US" dirty="0">
              <a:latin typeface="Times New Roman" panose="02020603050405020304" pitchFamily="18" charset="0"/>
              <a:cs typeface="Times New Roman" panose="02020603050405020304" pitchFamily="18" charset="0"/>
            </a:endParaRPr>
          </a:p>
        </p:txBody>
      </p:sp>
      <p:sp>
        <p:nvSpPr>
          <p:cNvPr id="114" name="Google Shape;114;p1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4</a:t>
            </a:fld>
            <a:endParaRPr>
              <a:latin typeface="Times New Roman" panose="02020603050405020304" pitchFamily="18" charset="0"/>
              <a:cs typeface="Times New Roman" panose="02020603050405020304" pitchFamily="18" charset="0"/>
            </a:endParaRPr>
          </a:p>
        </p:txBody>
      </p:sp>
      <p:grpSp>
        <p:nvGrpSpPr>
          <p:cNvPr id="115" name="Google Shape;115;p16"/>
          <p:cNvGrpSpPr/>
          <p:nvPr/>
        </p:nvGrpSpPr>
        <p:grpSpPr>
          <a:xfrm>
            <a:off x="259022" y="538300"/>
            <a:ext cx="367686" cy="599441"/>
            <a:chOff x="6730350" y="2315900"/>
            <a:chExt cx="257700" cy="420100"/>
          </a:xfrm>
        </p:grpSpPr>
        <p:sp>
          <p:nvSpPr>
            <p:cNvPr id="116" name="Google Shape;116;p16"/>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mes New Roman" panose="02020603050405020304" pitchFamily="18" charset="0"/>
                <a:cs typeface="Times New Roman" panose="02020603050405020304" pitchFamily="18" charset="0"/>
              </a:endParaRPr>
            </a:p>
          </p:txBody>
        </p:sp>
        <p:sp>
          <p:nvSpPr>
            <p:cNvPr id="117" name="Google Shape;117;p16"/>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mes New Roman" panose="02020603050405020304" pitchFamily="18" charset="0"/>
                <a:cs typeface="Times New Roman" panose="02020603050405020304" pitchFamily="18" charset="0"/>
              </a:endParaRPr>
            </a:p>
          </p:txBody>
        </p:sp>
        <p:sp>
          <p:nvSpPr>
            <p:cNvPr id="118" name="Google Shape;118;p16"/>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mes New Roman" panose="02020603050405020304" pitchFamily="18" charset="0"/>
                <a:cs typeface="Times New Roman" panose="02020603050405020304" pitchFamily="18" charset="0"/>
              </a:endParaRPr>
            </a:p>
          </p:txBody>
        </p:sp>
        <p:sp>
          <p:nvSpPr>
            <p:cNvPr id="119" name="Google Shape;119;p16"/>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mes New Roman" panose="02020603050405020304" pitchFamily="18" charset="0"/>
                <a:cs typeface="Times New Roman" panose="02020603050405020304" pitchFamily="18" charset="0"/>
              </a:endParaRPr>
            </a:p>
          </p:txBody>
        </p:sp>
        <p:sp>
          <p:nvSpPr>
            <p:cNvPr id="120" name="Google Shape;120;p16"/>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855300" y="836000"/>
            <a:ext cx="7440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PLACEMENT MODULES</a:t>
            </a:r>
            <a:endParaRPr dirty="0">
              <a:latin typeface="Times New Roman" panose="02020603050405020304" pitchFamily="18" charset="0"/>
              <a:cs typeface="Times New Roman" panose="02020603050405020304" pitchFamily="18" charset="0"/>
            </a:endParaRPr>
          </a:p>
        </p:txBody>
      </p:sp>
      <p:sp>
        <p:nvSpPr>
          <p:cNvPr id="113" name="Google Shape;113;p16"/>
          <p:cNvSpPr txBox="1">
            <a:spLocks noGrp="1"/>
          </p:cNvSpPr>
          <p:nvPr>
            <p:ph type="body" idx="1"/>
          </p:nvPr>
        </p:nvSpPr>
        <p:spPr>
          <a:xfrm>
            <a:off x="855300" y="1576550"/>
            <a:ext cx="7440300" cy="3303794"/>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n-US" dirty="0">
                <a:latin typeface="Times New Roman" panose="02020603050405020304" pitchFamily="18" charset="0"/>
                <a:cs typeface="Times New Roman" panose="02020603050405020304" pitchFamily="18" charset="0"/>
              </a:rPr>
              <a:t>Admin Module :- </a:t>
            </a:r>
          </a:p>
          <a:p>
            <a:pPr marL="457200" lvl="0" indent="-381000" algn="l" rtl="0">
              <a:spcBef>
                <a:spcPts val="0"/>
              </a:spcBef>
              <a:spcAft>
                <a:spcPts val="0"/>
              </a:spcAft>
              <a:buSzPts val="240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In Admin Module, admin can access and manage both Students &amp; Recruiters, they can add and delete them if they want. Also admin can get all the placed candidates list.</a:t>
            </a:r>
          </a:p>
          <a:p>
            <a:pPr marL="457200" lvl="0" indent="-381000" algn="l" rtl="0">
              <a:spcBef>
                <a:spcPts val="0"/>
              </a:spcBef>
              <a:spcAft>
                <a:spcPts val="0"/>
              </a:spcAft>
              <a:buSzPts val="2400"/>
              <a:buChar char="▸"/>
            </a:pPr>
            <a:r>
              <a:rPr lang="en-US" sz="1800" dirty="0">
                <a:solidFill>
                  <a:srgbClr val="000000"/>
                </a:solidFill>
                <a:latin typeface="Times New Roman" panose="02020603050405020304" pitchFamily="18" charset="0"/>
                <a:cs typeface="Times New Roman" panose="02020603050405020304" pitchFamily="18" charset="0"/>
              </a:rPr>
              <a:t>Admin Module doesn’t have registration page because its secured and directly add the admin in the database by admin side.</a:t>
            </a:r>
            <a:endParaRPr lang="en-US" dirty="0">
              <a:latin typeface="Times New Roman" panose="02020603050405020304" pitchFamily="18" charset="0"/>
              <a:cs typeface="Times New Roman" panose="02020603050405020304" pitchFamily="18" charset="0"/>
            </a:endParaRPr>
          </a:p>
        </p:txBody>
      </p:sp>
      <p:sp>
        <p:nvSpPr>
          <p:cNvPr id="114" name="Google Shape;114;p1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5</a:t>
            </a:fld>
            <a:endParaRPr>
              <a:latin typeface="Times New Roman" panose="02020603050405020304" pitchFamily="18" charset="0"/>
              <a:cs typeface="Times New Roman" panose="02020603050405020304" pitchFamily="18" charset="0"/>
            </a:endParaRPr>
          </a:p>
        </p:txBody>
      </p:sp>
      <p:grpSp>
        <p:nvGrpSpPr>
          <p:cNvPr id="115" name="Google Shape;115;p16"/>
          <p:cNvGrpSpPr/>
          <p:nvPr/>
        </p:nvGrpSpPr>
        <p:grpSpPr>
          <a:xfrm>
            <a:off x="259022" y="538300"/>
            <a:ext cx="367686" cy="599441"/>
            <a:chOff x="6730350" y="2315900"/>
            <a:chExt cx="257700" cy="420100"/>
          </a:xfrm>
        </p:grpSpPr>
        <p:sp>
          <p:nvSpPr>
            <p:cNvPr id="116" name="Google Shape;116;p16"/>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mes New Roman" panose="02020603050405020304" pitchFamily="18" charset="0"/>
                <a:cs typeface="Times New Roman" panose="02020603050405020304" pitchFamily="18" charset="0"/>
              </a:endParaRPr>
            </a:p>
          </p:txBody>
        </p:sp>
        <p:sp>
          <p:nvSpPr>
            <p:cNvPr id="117" name="Google Shape;117;p16"/>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mes New Roman" panose="02020603050405020304" pitchFamily="18" charset="0"/>
                <a:cs typeface="Times New Roman" panose="02020603050405020304" pitchFamily="18" charset="0"/>
              </a:endParaRPr>
            </a:p>
          </p:txBody>
        </p:sp>
        <p:sp>
          <p:nvSpPr>
            <p:cNvPr id="118" name="Google Shape;118;p16"/>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mes New Roman" panose="02020603050405020304" pitchFamily="18" charset="0"/>
                <a:cs typeface="Times New Roman" panose="02020603050405020304" pitchFamily="18" charset="0"/>
              </a:endParaRPr>
            </a:p>
          </p:txBody>
        </p:sp>
        <p:sp>
          <p:nvSpPr>
            <p:cNvPr id="119" name="Google Shape;119;p16"/>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mes New Roman" panose="02020603050405020304" pitchFamily="18" charset="0"/>
                <a:cs typeface="Times New Roman" panose="02020603050405020304" pitchFamily="18" charset="0"/>
              </a:endParaRPr>
            </a:p>
          </p:txBody>
        </p:sp>
        <p:sp>
          <p:nvSpPr>
            <p:cNvPr id="120" name="Google Shape;120;p16"/>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680449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19"/>
          <p:cNvSpPr txBox="1">
            <a:spLocks noGrp="1"/>
          </p:cNvSpPr>
          <p:nvPr>
            <p:ph type="body" idx="1"/>
          </p:nvPr>
        </p:nvSpPr>
        <p:spPr>
          <a:xfrm>
            <a:off x="855300" y="1576550"/>
            <a:ext cx="2315700" cy="309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u="sng" dirty="0">
                <a:solidFill>
                  <a:schemeClr val="tx1"/>
                </a:solidFill>
                <a:latin typeface="Times New Roman" panose="02020603050405020304" pitchFamily="18" charset="0"/>
                <a:cs typeface="Times New Roman" panose="02020603050405020304" pitchFamily="18" charset="0"/>
              </a:rPr>
              <a:t>Student Module :</a:t>
            </a:r>
          </a:p>
          <a:p>
            <a:pPr marL="285750" indent="-285750"/>
            <a:r>
              <a:rPr lang="en" sz="1600" dirty="0">
                <a:solidFill>
                  <a:schemeClr val="tx1"/>
                </a:solidFill>
                <a:latin typeface="Times New Roman" panose="02020603050405020304" pitchFamily="18" charset="0"/>
                <a:cs typeface="Times New Roman" panose="02020603050405020304" pitchFamily="18" charset="0"/>
              </a:rPr>
              <a:t>Registration &amp; Login page</a:t>
            </a:r>
          </a:p>
          <a:p>
            <a:pPr marL="285750" indent="-285750"/>
            <a:r>
              <a:rPr lang="en" sz="1600" dirty="0">
                <a:solidFill>
                  <a:schemeClr val="tx1"/>
                </a:solidFill>
                <a:latin typeface="Times New Roman" panose="02020603050405020304" pitchFamily="18" charset="0"/>
                <a:cs typeface="Times New Roman" panose="02020603050405020304" pitchFamily="18" charset="0"/>
              </a:rPr>
              <a:t>Profile Details</a:t>
            </a:r>
          </a:p>
          <a:p>
            <a:pPr marL="285750" indent="-285750"/>
            <a:r>
              <a:rPr lang="en" sz="1600" dirty="0">
                <a:solidFill>
                  <a:schemeClr val="tx1"/>
                </a:solidFill>
                <a:latin typeface="Times New Roman" panose="02020603050405020304" pitchFamily="18" charset="0"/>
                <a:cs typeface="Times New Roman" panose="02020603050405020304" pitchFamily="18" charset="0"/>
              </a:rPr>
              <a:t>View Jobs</a:t>
            </a:r>
          </a:p>
          <a:p>
            <a:pPr marL="285750" indent="-285750"/>
            <a:r>
              <a:rPr lang="en" sz="1600" dirty="0">
                <a:solidFill>
                  <a:schemeClr val="tx1"/>
                </a:solidFill>
                <a:latin typeface="Times New Roman" panose="02020603050405020304" pitchFamily="18" charset="0"/>
                <a:cs typeface="Times New Roman" panose="02020603050405020304" pitchFamily="18" charset="0"/>
              </a:rPr>
              <a:t>Applied Job Status</a:t>
            </a:r>
          </a:p>
          <a:p>
            <a:pPr marL="285750" indent="-285750"/>
            <a:r>
              <a:rPr lang="en" sz="1600" dirty="0">
                <a:solidFill>
                  <a:schemeClr val="tx1"/>
                </a:solidFill>
                <a:latin typeface="Times New Roman" panose="02020603050405020304" pitchFamily="18" charset="0"/>
                <a:cs typeface="Times New Roman" panose="02020603050405020304" pitchFamily="18" charset="0"/>
              </a:rPr>
              <a:t>Change Password</a:t>
            </a:r>
          </a:p>
          <a:p>
            <a:pPr marL="285750" indent="-285750"/>
            <a:r>
              <a:rPr lang="en" sz="1600" dirty="0">
                <a:solidFill>
                  <a:schemeClr val="tx1"/>
                </a:solidFill>
                <a:latin typeface="Times New Roman" panose="02020603050405020304" pitchFamily="18" charset="0"/>
                <a:cs typeface="Times New Roman" panose="02020603050405020304" pitchFamily="18" charset="0"/>
              </a:rPr>
              <a:t>Update Details</a:t>
            </a:r>
          </a:p>
          <a:p>
            <a:pPr marL="285750" indent="-285750"/>
            <a:r>
              <a:rPr lang="en" sz="1600" dirty="0">
                <a:solidFill>
                  <a:schemeClr val="tx1"/>
                </a:solidFill>
                <a:latin typeface="Times New Roman" panose="02020603050405020304" pitchFamily="18" charset="0"/>
                <a:cs typeface="Times New Roman" panose="02020603050405020304" pitchFamily="18" charset="0"/>
              </a:rPr>
              <a:t>Upload Resume</a:t>
            </a:r>
          </a:p>
          <a:p>
            <a:pPr marL="285750" indent="-285750"/>
            <a:r>
              <a:rPr lang="en" sz="1600" dirty="0">
                <a:solidFill>
                  <a:schemeClr val="tx1"/>
                </a:solidFill>
                <a:latin typeface="Times New Roman" panose="02020603050405020304" pitchFamily="18" charset="0"/>
                <a:cs typeface="Times New Roman" panose="02020603050405020304" pitchFamily="18" charset="0"/>
              </a:rPr>
              <a:t>Upload Profile Picture</a:t>
            </a:r>
          </a:p>
          <a:p>
            <a:pPr marL="285750" indent="-285750"/>
            <a:r>
              <a:rPr lang="en" sz="1600" dirty="0">
                <a:solidFill>
                  <a:schemeClr val="tx1"/>
                </a:solidFill>
                <a:latin typeface="Times New Roman" panose="02020603050405020304" pitchFamily="18" charset="0"/>
                <a:cs typeface="Times New Roman" panose="02020603050405020304" pitchFamily="18" charset="0"/>
              </a:rPr>
              <a:t>Preview Resume</a:t>
            </a:r>
            <a:endParaRPr sz="1600" dirty="0">
              <a:solidFill>
                <a:schemeClr val="tx1"/>
              </a:solidFill>
              <a:latin typeface="Times New Roman" panose="02020603050405020304" pitchFamily="18" charset="0"/>
              <a:cs typeface="Times New Roman" panose="02020603050405020304" pitchFamily="18" charset="0"/>
            </a:endParaRPr>
          </a:p>
        </p:txBody>
      </p:sp>
      <p:sp>
        <p:nvSpPr>
          <p:cNvPr id="161" name="Google Shape;161;p19"/>
          <p:cNvSpPr txBox="1">
            <a:spLocks noGrp="1"/>
          </p:cNvSpPr>
          <p:nvPr>
            <p:ph type="body" idx="2"/>
          </p:nvPr>
        </p:nvSpPr>
        <p:spPr>
          <a:xfrm>
            <a:off x="3414200" y="1576550"/>
            <a:ext cx="2315700" cy="309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u="sng" dirty="0">
                <a:solidFill>
                  <a:schemeClr val="tx1"/>
                </a:solidFill>
                <a:latin typeface="Times New Roman" panose="02020603050405020304" pitchFamily="18" charset="0"/>
                <a:cs typeface="Times New Roman" panose="02020603050405020304" pitchFamily="18" charset="0"/>
              </a:rPr>
              <a:t>Recruiter Module :</a:t>
            </a:r>
          </a:p>
          <a:p>
            <a:pPr marL="285750" indent="-285750"/>
            <a:r>
              <a:rPr lang="en" sz="1600" dirty="0">
                <a:solidFill>
                  <a:schemeClr val="tx1"/>
                </a:solidFill>
                <a:latin typeface="Times New Roman" panose="02020603050405020304" pitchFamily="18" charset="0"/>
                <a:cs typeface="Times New Roman" panose="02020603050405020304" pitchFamily="18" charset="0"/>
              </a:rPr>
              <a:t>Registration &amp; Login page</a:t>
            </a:r>
          </a:p>
          <a:p>
            <a:pPr marL="285750" indent="-285750"/>
            <a:r>
              <a:rPr lang="en" sz="1600" dirty="0">
                <a:solidFill>
                  <a:schemeClr val="tx1"/>
                </a:solidFill>
                <a:latin typeface="Times New Roman" panose="02020603050405020304" pitchFamily="18" charset="0"/>
                <a:cs typeface="Times New Roman" panose="02020603050405020304" pitchFamily="18" charset="0"/>
              </a:rPr>
              <a:t>Profile Details</a:t>
            </a:r>
          </a:p>
          <a:p>
            <a:pPr marL="285750" indent="-285750"/>
            <a:r>
              <a:rPr lang="en" sz="1600" dirty="0">
                <a:solidFill>
                  <a:schemeClr val="tx1"/>
                </a:solidFill>
                <a:latin typeface="Times New Roman" panose="02020603050405020304" pitchFamily="18" charset="0"/>
                <a:cs typeface="Times New Roman" panose="02020603050405020304" pitchFamily="18" charset="0"/>
              </a:rPr>
              <a:t>View Jobs</a:t>
            </a:r>
          </a:p>
          <a:p>
            <a:pPr marL="285750" indent="-285750"/>
            <a:r>
              <a:rPr lang="en" sz="1600" dirty="0">
                <a:solidFill>
                  <a:schemeClr val="tx1"/>
                </a:solidFill>
                <a:latin typeface="Times New Roman" panose="02020603050405020304" pitchFamily="18" charset="0"/>
                <a:cs typeface="Times New Roman" panose="02020603050405020304" pitchFamily="18" charset="0"/>
              </a:rPr>
              <a:t>Add New Jobs</a:t>
            </a:r>
          </a:p>
          <a:p>
            <a:pPr marL="285750" indent="-285750"/>
            <a:r>
              <a:rPr lang="en" sz="1600" dirty="0">
                <a:solidFill>
                  <a:schemeClr val="tx1"/>
                </a:solidFill>
                <a:latin typeface="Times New Roman" panose="02020603050405020304" pitchFamily="18" charset="0"/>
                <a:cs typeface="Times New Roman" panose="02020603050405020304" pitchFamily="18" charset="0"/>
              </a:rPr>
              <a:t>Check Applicant List</a:t>
            </a:r>
          </a:p>
          <a:p>
            <a:pPr marL="285750" indent="-285750"/>
            <a:r>
              <a:rPr lang="en" sz="1600" dirty="0">
                <a:solidFill>
                  <a:schemeClr val="tx1"/>
                </a:solidFill>
                <a:latin typeface="Times New Roman" panose="02020603050405020304" pitchFamily="18" charset="0"/>
                <a:cs typeface="Times New Roman" panose="02020603050405020304" pitchFamily="18" charset="0"/>
              </a:rPr>
              <a:t>Change Password</a:t>
            </a:r>
          </a:p>
          <a:p>
            <a:pPr marL="285750" indent="-285750"/>
            <a:r>
              <a:rPr lang="en" sz="1600" dirty="0">
                <a:solidFill>
                  <a:schemeClr val="tx1"/>
                </a:solidFill>
                <a:latin typeface="Times New Roman" panose="02020603050405020304" pitchFamily="18" charset="0"/>
                <a:cs typeface="Times New Roman" panose="02020603050405020304" pitchFamily="18" charset="0"/>
              </a:rPr>
              <a:t>Update Details</a:t>
            </a:r>
          </a:p>
          <a:p>
            <a:pPr marL="285750" indent="-285750"/>
            <a:r>
              <a:rPr lang="en" sz="1600" dirty="0">
                <a:solidFill>
                  <a:schemeClr val="tx1"/>
                </a:solidFill>
                <a:latin typeface="Times New Roman" panose="02020603050405020304" pitchFamily="18" charset="0"/>
                <a:cs typeface="Times New Roman" panose="02020603050405020304" pitchFamily="18" charset="0"/>
              </a:rPr>
              <a:t>Search Candidates</a:t>
            </a:r>
          </a:p>
          <a:p>
            <a:pPr marL="285750" indent="-285750"/>
            <a:r>
              <a:rPr lang="en" sz="1600" dirty="0">
                <a:solidFill>
                  <a:schemeClr val="tx1"/>
                </a:solidFill>
                <a:latin typeface="Times New Roman" panose="02020603050405020304" pitchFamily="18" charset="0"/>
                <a:cs typeface="Times New Roman" panose="02020603050405020304" pitchFamily="18" charset="0"/>
              </a:rPr>
              <a:t>Upload Company Logo</a:t>
            </a:r>
          </a:p>
          <a:p>
            <a:pPr marL="285750" indent="-285750"/>
            <a:endParaRPr lang="en" sz="1800" dirty="0">
              <a:solidFill>
                <a:schemeClr val="tx1"/>
              </a:solidFill>
              <a:latin typeface="Times New Roman" panose="02020603050405020304" pitchFamily="18" charset="0"/>
              <a:cs typeface="Times New Roman" panose="02020603050405020304" pitchFamily="18" charset="0"/>
            </a:endParaRPr>
          </a:p>
          <a:p>
            <a:pPr marL="285750" indent="-285750"/>
            <a:endParaRPr lang="en" sz="1800" dirty="0">
              <a:solidFill>
                <a:schemeClr val="tx1"/>
              </a:solidFill>
              <a:latin typeface="Times New Roman" panose="02020603050405020304" pitchFamily="18" charset="0"/>
              <a:cs typeface="Times New Roman" panose="02020603050405020304" pitchFamily="18" charset="0"/>
            </a:endParaRPr>
          </a:p>
          <a:p>
            <a:pPr marL="285750" indent="-285750"/>
            <a:endParaRPr lang="en" sz="1800" dirty="0">
              <a:solidFill>
                <a:schemeClr val="tx1"/>
              </a:solidFill>
              <a:latin typeface="Times New Roman" panose="02020603050405020304" pitchFamily="18" charset="0"/>
              <a:cs typeface="Times New Roman" panose="02020603050405020304" pitchFamily="18" charset="0"/>
            </a:endParaRPr>
          </a:p>
          <a:p>
            <a:pPr marL="285750" indent="-285750"/>
            <a:endParaRPr b="1" u="sng" dirty="0">
              <a:solidFill>
                <a:schemeClr val="tx1"/>
              </a:solidFill>
              <a:latin typeface="Times New Roman" panose="02020603050405020304" pitchFamily="18" charset="0"/>
              <a:cs typeface="Times New Roman" panose="02020603050405020304" pitchFamily="18" charset="0"/>
            </a:endParaRPr>
          </a:p>
        </p:txBody>
      </p:sp>
      <p:sp>
        <p:nvSpPr>
          <p:cNvPr id="162" name="Google Shape;162;p19"/>
          <p:cNvSpPr txBox="1">
            <a:spLocks noGrp="1"/>
          </p:cNvSpPr>
          <p:nvPr>
            <p:ph type="body" idx="3"/>
          </p:nvPr>
        </p:nvSpPr>
        <p:spPr>
          <a:xfrm>
            <a:off x="5973099" y="1576550"/>
            <a:ext cx="2315700" cy="309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u="sng" dirty="0">
                <a:solidFill>
                  <a:schemeClr val="tx1"/>
                </a:solidFill>
                <a:latin typeface="Times New Roman" panose="02020603050405020304" pitchFamily="18" charset="0"/>
                <a:cs typeface="Times New Roman" panose="02020603050405020304" pitchFamily="18" charset="0"/>
              </a:rPr>
              <a:t>Admin Module :</a:t>
            </a:r>
          </a:p>
          <a:p>
            <a:pPr marL="285750" indent="-285750"/>
            <a:r>
              <a:rPr lang="en" sz="1600" dirty="0">
                <a:solidFill>
                  <a:schemeClr val="tx1"/>
                </a:solidFill>
                <a:latin typeface="Times New Roman" panose="02020603050405020304" pitchFamily="18" charset="0"/>
                <a:cs typeface="Times New Roman" panose="02020603050405020304" pitchFamily="18" charset="0"/>
              </a:rPr>
              <a:t>Manage Student</a:t>
            </a:r>
          </a:p>
          <a:p>
            <a:pPr marL="285750" indent="-285750"/>
            <a:r>
              <a:rPr lang="en" sz="1600" dirty="0">
                <a:solidFill>
                  <a:schemeClr val="tx1"/>
                </a:solidFill>
                <a:latin typeface="Times New Roman" panose="02020603050405020304" pitchFamily="18" charset="0"/>
                <a:cs typeface="Times New Roman" panose="02020603050405020304" pitchFamily="18" charset="0"/>
              </a:rPr>
              <a:t>Manage Recruiter</a:t>
            </a:r>
          </a:p>
          <a:p>
            <a:pPr marL="285750" indent="-285750"/>
            <a:r>
              <a:rPr lang="en" sz="1600" dirty="0">
                <a:solidFill>
                  <a:schemeClr val="tx1"/>
                </a:solidFill>
                <a:latin typeface="Times New Roman" panose="02020603050405020304" pitchFamily="18" charset="0"/>
                <a:cs typeface="Times New Roman" panose="02020603050405020304" pitchFamily="18" charset="0"/>
              </a:rPr>
              <a:t>View Jobs</a:t>
            </a:r>
          </a:p>
          <a:p>
            <a:pPr marL="285750" indent="-285750"/>
            <a:r>
              <a:rPr lang="en" sz="1600" dirty="0">
                <a:solidFill>
                  <a:schemeClr val="tx1"/>
                </a:solidFill>
                <a:latin typeface="Times New Roman" panose="02020603050405020304" pitchFamily="18" charset="0"/>
                <a:cs typeface="Times New Roman" panose="02020603050405020304" pitchFamily="18" charset="0"/>
              </a:rPr>
              <a:t>Non-placed Candidate List</a:t>
            </a:r>
          </a:p>
          <a:p>
            <a:pPr marL="285750" indent="-285750"/>
            <a:r>
              <a:rPr lang="en" sz="1600" dirty="0">
                <a:solidFill>
                  <a:schemeClr val="tx1"/>
                </a:solidFill>
                <a:latin typeface="Times New Roman" panose="02020603050405020304" pitchFamily="18" charset="0"/>
                <a:cs typeface="Times New Roman" panose="02020603050405020304" pitchFamily="18" charset="0"/>
              </a:rPr>
              <a:t>Placed Candidate List</a:t>
            </a:r>
          </a:p>
          <a:p>
            <a:pPr marL="285750" indent="-285750"/>
            <a:r>
              <a:rPr lang="en" sz="1600" dirty="0">
                <a:solidFill>
                  <a:schemeClr val="tx1"/>
                </a:solidFill>
                <a:latin typeface="Times New Roman" panose="02020603050405020304" pitchFamily="18" charset="0"/>
                <a:cs typeface="Times New Roman" panose="02020603050405020304" pitchFamily="18" charset="0"/>
              </a:rPr>
              <a:t>Change Password</a:t>
            </a:r>
          </a:p>
          <a:p>
            <a:pPr marL="285750" indent="-285750"/>
            <a:endParaRPr lang="en" b="1" u="sng" dirty="0">
              <a:solidFill>
                <a:schemeClr val="tx1"/>
              </a:solidFill>
              <a:latin typeface="Times New Roman" panose="02020603050405020304" pitchFamily="18" charset="0"/>
              <a:cs typeface="Times New Roman" panose="02020603050405020304" pitchFamily="18" charset="0"/>
            </a:endParaRPr>
          </a:p>
        </p:txBody>
      </p:sp>
      <p:sp>
        <p:nvSpPr>
          <p:cNvPr id="163" name="Google Shape;163;p1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tx1"/>
                </a:solidFill>
                <a:latin typeface="Times New Roman" panose="02020603050405020304" pitchFamily="18" charset="0"/>
                <a:cs typeface="Times New Roman" panose="02020603050405020304" pitchFamily="18" charset="0"/>
              </a:rPr>
              <a:t>6</a:t>
            </a:fld>
            <a:endParaRPr>
              <a:solidFill>
                <a:schemeClr val="tx1"/>
              </a:solidFill>
              <a:latin typeface="Times New Roman" panose="02020603050405020304" pitchFamily="18" charset="0"/>
              <a:cs typeface="Times New Roman" panose="02020603050405020304" pitchFamily="18" charset="0"/>
            </a:endParaRPr>
          </a:p>
        </p:txBody>
      </p:sp>
      <p:grpSp>
        <p:nvGrpSpPr>
          <p:cNvPr id="164" name="Google Shape;164;p19"/>
          <p:cNvGrpSpPr/>
          <p:nvPr/>
        </p:nvGrpSpPr>
        <p:grpSpPr>
          <a:xfrm>
            <a:off x="259022" y="538300"/>
            <a:ext cx="367686" cy="599441"/>
            <a:chOff x="6730350" y="2315900"/>
            <a:chExt cx="257700" cy="420100"/>
          </a:xfrm>
        </p:grpSpPr>
        <p:sp>
          <p:nvSpPr>
            <p:cNvPr id="165" name="Google Shape;165;p19"/>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imes New Roman" panose="02020603050405020304" pitchFamily="18" charset="0"/>
                <a:cs typeface="Times New Roman" panose="02020603050405020304" pitchFamily="18" charset="0"/>
              </a:endParaRPr>
            </a:p>
          </p:txBody>
        </p:sp>
        <p:sp>
          <p:nvSpPr>
            <p:cNvPr id="166" name="Google Shape;166;p19"/>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imes New Roman" panose="02020603050405020304" pitchFamily="18" charset="0"/>
                <a:cs typeface="Times New Roman" panose="02020603050405020304" pitchFamily="18" charset="0"/>
              </a:endParaRPr>
            </a:p>
          </p:txBody>
        </p:sp>
        <p:sp>
          <p:nvSpPr>
            <p:cNvPr id="167" name="Google Shape;167;p19"/>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imes New Roman" panose="02020603050405020304" pitchFamily="18" charset="0"/>
                <a:cs typeface="Times New Roman" panose="02020603050405020304" pitchFamily="18" charset="0"/>
              </a:endParaRPr>
            </a:p>
          </p:txBody>
        </p:sp>
        <p:sp>
          <p:nvSpPr>
            <p:cNvPr id="168" name="Google Shape;168;p19"/>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imes New Roman" panose="02020603050405020304" pitchFamily="18" charset="0"/>
                <a:cs typeface="Times New Roman" panose="02020603050405020304" pitchFamily="18" charset="0"/>
              </a:endParaRPr>
            </a:p>
          </p:txBody>
        </p:sp>
        <p:sp>
          <p:nvSpPr>
            <p:cNvPr id="169" name="Google Shape;169;p19"/>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latin typeface="Times New Roman" panose="02020603050405020304" pitchFamily="18" charset="0"/>
                <a:cs typeface="Times New Roman" panose="02020603050405020304" pitchFamily="18" charset="0"/>
              </a:endParaRPr>
            </a:p>
          </p:txBody>
        </p:sp>
      </p:grpSp>
      <p:sp>
        <p:nvSpPr>
          <p:cNvPr id="3" name="Title 2">
            <a:extLst>
              <a:ext uri="{FF2B5EF4-FFF2-40B4-BE49-F238E27FC236}">
                <a16:creationId xmlns:a16="http://schemas.microsoft.com/office/drawing/2014/main" id="{585CA37B-DB48-442C-880E-A9052234620A}"/>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Design &amp; implementation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ctrTitle" idx="4294967295"/>
          </p:nvPr>
        </p:nvSpPr>
        <p:spPr>
          <a:xfrm>
            <a:off x="1392864" y="469873"/>
            <a:ext cx="5819068" cy="86200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400" dirty="0">
                <a:solidFill>
                  <a:schemeClr val="accent2"/>
                </a:solidFill>
                <a:latin typeface="Times New Roman" panose="02020603050405020304" pitchFamily="18" charset="0"/>
                <a:cs typeface="Times New Roman" panose="02020603050405020304" pitchFamily="18" charset="0"/>
              </a:rPr>
              <a:t>Software Requirements</a:t>
            </a:r>
            <a:endParaRPr sz="4400" dirty="0">
              <a:solidFill>
                <a:schemeClr val="accent2"/>
              </a:solidFill>
              <a:latin typeface="Times New Roman" panose="02020603050405020304" pitchFamily="18" charset="0"/>
              <a:cs typeface="Times New Roman" panose="02020603050405020304" pitchFamily="18" charset="0"/>
            </a:endParaRPr>
          </a:p>
        </p:txBody>
      </p:sp>
      <p:sp>
        <p:nvSpPr>
          <p:cNvPr id="126" name="Google Shape;126;p17"/>
          <p:cNvSpPr txBox="1">
            <a:spLocks noGrp="1"/>
          </p:cNvSpPr>
          <p:nvPr>
            <p:ph type="subTitle" idx="4294967295"/>
          </p:nvPr>
        </p:nvSpPr>
        <p:spPr>
          <a:xfrm>
            <a:off x="674730" y="1482860"/>
            <a:ext cx="5062200" cy="3354953"/>
          </a:xfrm>
          <a:prstGeom prst="rect">
            <a:avLst/>
          </a:prstGeom>
        </p:spPr>
        <p:txBody>
          <a:bodyPr spcFirstLastPara="1" wrap="square" lIns="0" tIns="0" rIns="0" bIns="0" anchor="t" anchorCtr="0">
            <a:noAutofit/>
          </a:bodyPr>
          <a:lstStyle/>
          <a:p>
            <a:r>
              <a:rPr lang="en-US" sz="1800" b="1" i="0" u="none" strike="noStrike" baseline="0" dirty="0">
                <a:solidFill>
                  <a:srgbClr val="000000"/>
                </a:solidFill>
                <a:latin typeface="Times New Roman" panose="02020603050405020304" pitchFamily="18" charset="0"/>
                <a:cs typeface="Times New Roman" panose="02020603050405020304" pitchFamily="18" charset="0"/>
              </a:rPr>
              <a:t>Front end: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Java/J2EE technologies (</a:t>
            </a:r>
            <a:r>
              <a:rPr lang="en-US" sz="1800" b="0" i="0" dirty="0">
                <a:solidFill>
                  <a:srgbClr val="000000"/>
                </a:solidFill>
                <a:effectLst/>
                <a:latin typeface="Times New Roman" panose="02020603050405020304" pitchFamily="18" charset="0"/>
                <a:cs typeface="Times New Roman" panose="02020603050405020304" pitchFamily="18" charset="0"/>
              </a:rPr>
              <a:t>Spring Boot, Spring Data JPA, Hibernate, </a:t>
            </a:r>
            <a:r>
              <a:rPr lang="en-US" sz="1800" b="0" i="0" dirty="0" err="1">
                <a:solidFill>
                  <a:srgbClr val="000000"/>
                </a:solidFill>
                <a:effectLst/>
                <a:latin typeface="Times New Roman" panose="02020603050405020304" pitchFamily="18" charset="0"/>
                <a:cs typeface="Times New Roman" panose="02020603050405020304" pitchFamily="18" charset="0"/>
              </a:rPr>
              <a:t>Thymeleaf</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HTML, CSS, JavaScript, Bootstrap. </a:t>
            </a:r>
          </a:p>
          <a:p>
            <a:r>
              <a:rPr lang="en-US" sz="1800" b="1" i="0" u="none" strike="noStrike" baseline="0" dirty="0">
                <a:solidFill>
                  <a:srgbClr val="000000"/>
                </a:solidFill>
                <a:latin typeface="Times New Roman" panose="02020603050405020304" pitchFamily="18" charset="0"/>
                <a:cs typeface="Times New Roman" panose="02020603050405020304" pitchFamily="18" charset="0"/>
              </a:rPr>
              <a:t>Back end</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MySQL workbench 8.0.23CE. </a:t>
            </a:r>
          </a:p>
          <a:p>
            <a:r>
              <a:rPr lang="en-US" sz="1800" b="1" i="0" u="none" strike="noStrike" baseline="0" dirty="0">
                <a:solidFill>
                  <a:srgbClr val="000000"/>
                </a:solidFill>
                <a:latin typeface="Times New Roman" panose="02020603050405020304" pitchFamily="18" charset="0"/>
                <a:cs typeface="Times New Roman" panose="02020603050405020304" pitchFamily="18" charset="0"/>
              </a:rPr>
              <a:t>Middleware/Server: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Apache Tomcat v8.5. IDE: Eclipse IDE for Java EE Developers </a:t>
            </a:r>
          </a:p>
          <a:p>
            <a:r>
              <a:rPr lang="en-US" sz="1800" b="1" i="0" u="none" strike="noStrike" baseline="0" dirty="0">
                <a:solidFill>
                  <a:srgbClr val="000000"/>
                </a:solidFill>
                <a:latin typeface="Times New Roman" panose="02020603050405020304" pitchFamily="18" charset="0"/>
                <a:cs typeface="Times New Roman" panose="02020603050405020304" pitchFamily="18" charset="0"/>
              </a:rPr>
              <a:t>Browser: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Best result on Google Chrome </a:t>
            </a:r>
          </a:p>
          <a:p>
            <a:r>
              <a:rPr lang="en-US" sz="1800" b="1" i="0" u="none" strike="noStrike" baseline="0" dirty="0">
                <a:solidFill>
                  <a:srgbClr val="000000"/>
                </a:solidFill>
                <a:latin typeface="Times New Roman" panose="02020603050405020304" pitchFamily="18" charset="0"/>
                <a:cs typeface="Times New Roman" panose="02020603050405020304" pitchFamily="18" charset="0"/>
              </a:rPr>
              <a:t>Operating System: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Window 10. </a:t>
            </a:r>
            <a:endParaRPr sz="1600" dirty="0">
              <a:latin typeface="Times New Roman" panose="02020603050405020304" pitchFamily="18" charset="0"/>
              <a:cs typeface="Times New Roman" panose="02020603050405020304" pitchFamily="18" charset="0"/>
            </a:endParaRPr>
          </a:p>
        </p:txBody>
      </p:sp>
      <p:sp>
        <p:nvSpPr>
          <p:cNvPr id="127" name="Google Shape;127;p17"/>
          <p:cNvSpPr/>
          <p:nvPr/>
        </p:nvSpPr>
        <p:spPr>
          <a:xfrm>
            <a:off x="6859228" y="4250686"/>
            <a:ext cx="352704" cy="33677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128" name="Google Shape;128;p17"/>
          <p:cNvGrpSpPr/>
          <p:nvPr/>
        </p:nvGrpSpPr>
        <p:grpSpPr>
          <a:xfrm>
            <a:off x="6421522" y="2359381"/>
            <a:ext cx="1511011" cy="1511390"/>
            <a:chOff x="6654650" y="3665275"/>
            <a:chExt cx="409100" cy="409125"/>
          </a:xfrm>
        </p:grpSpPr>
        <p:sp>
          <p:nvSpPr>
            <p:cNvPr id="129" name="Google Shape;129;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gradFill>
              <a:gsLst>
                <a:gs pos="0">
                  <a:schemeClr val="accent1"/>
                </a:gs>
                <a:gs pos="50000">
                  <a:schemeClr val="accent2"/>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0" name="Google Shape;130;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gradFill>
              <a:gsLst>
                <a:gs pos="0">
                  <a:schemeClr val="accent1"/>
                </a:gs>
                <a:gs pos="50000">
                  <a:schemeClr val="accent2"/>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31" name="Google Shape;131;p17"/>
          <p:cNvGrpSpPr/>
          <p:nvPr/>
        </p:nvGrpSpPr>
        <p:grpSpPr>
          <a:xfrm rot="1056951">
            <a:off x="4965327" y="3547600"/>
            <a:ext cx="998267" cy="998380"/>
            <a:chOff x="570875" y="4322250"/>
            <a:chExt cx="443300" cy="443325"/>
          </a:xfrm>
        </p:grpSpPr>
        <p:sp>
          <p:nvSpPr>
            <p:cNvPr id="132" name="Google Shape;132;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gradFill>
              <a:gsLst>
                <a:gs pos="0">
                  <a:schemeClr val="accent1"/>
                </a:gs>
                <a:gs pos="50000">
                  <a:schemeClr val="accent2"/>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3" name="Google Shape;133;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gradFill>
              <a:gsLst>
                <a:gs pos="0">
                  <a:schemeClr val="accent1"/>
                </a:gs>
                <a:gs pos="50000">
                  <a:schemeClr val="accent2"/>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4" name="Google Shape;134;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gradFill>
              <a:gsLst>
                <a:gs pos="0">
                  <a:schemeClr val="accent1"/>
                </a:gs>
                <a:gs pos="50000">
                  <a:schemeClr val="accent2"/>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5" name="Google Shape;135;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gradFill>
              <a:gsLst>
                <a:gs pos="0">
                  <a:schemeClr val="accent1"/>
                </a:gs>
                <a:gs pos="50000">
                  <a:schemeClr val="accent2"/>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136" name="Google Shape;136;p17"/>
          <p:cNvSpPr/>
          <p:nvPr/>
        </p:nvSpPr>
        <p:spPr>
          <a:xfrm rot="2466558">
            <a:off x="5557872" y="2243556"/>
            <a:ext cx="490022" cy="46789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7" name="Google Shape;137;p17"/>
          <p:cNvSpPr/>
          <p:nvPr/>
        </p:nvSpPr>
        <p:spPr>
          <a:xfrm rot="-1609419">
            <a:off x="5793928" y="2946866"/>
            <a:ext cx="352636" cy="33670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8" name="Google Shape;138;p17"/>
          <p:cNvSpPr/>
          <p:nvPr/>
        </p:nvSpPr>
        <p:spPr>
          <a:xfrm rot="2925970">
            <a:off x="7932137" y="3213621"/>
            <a:ext cx="264105" cy="25217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9" name="Google Shape;139;p17"/>
          <p:cNvSpPr/>
          <p:nvPr/>
        </p:nvSpPr>
        <p:spPr>
          <a:xfrm rot="-1609560">
            <a:off x="6833148" y="1524323"/>
            <a:ext cx="237924" cy="22717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0" name="Google Shape;140;p1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7</a:t>
            </a:fld>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100000">
              <a:schemeClr val="dk1"/>
            </a:gs>
          </a:gsLst>
          <a:path path="circle">
            <a:fillToRect l="100000" b="100000"/>
          </a:path>
          <a:tileRect t="-100000" r="-100000"/>
        </a:gradFill>
        <a:effectLst/>
      </p:bgPr>
    </p:bg>
    <p:spTree>
      <p:nvGrpSpPr>
        <p:cNvPr id="1" name="Shape 364"/>
        <p:cNvGrpSpPr/>
        <p:nvPr/>
      </p:nvGrpSpPr>
      <p:grpSpPr>
        <a:xfrm>
          <a:off x="0" y="0"/>
          <a:ext cx="0" cy="0"/>
          <a:chOff x="0" y="0"/>
          <a:chExt cx="0" cy="0"/>
        </a:xfrm>
      </p:grpSpPr>
      <p:sp>
        <p:nvSpPr>
          <p:cNvPr id="365" name="Google Shape;365;p30"/>
          <p:cNvSpPr txBox="1">
            <a:spLocks noGrp="1"/>
          </p:cNvSpPr>
          <p:nvPr>
            <p:ph type="body" idx="4294967295"/>
          </p:nvPr>
        </p:nvSpPr>
        <p:spPr>
          <a:xfrm>
            <a:off x="2073349" y="148855"/>
            <a:ext cx="4752753" cy="133057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000" u="sng" dirty="0">
                <a:solidFill>
                  <a:schemeClr val="accent1"/>
                </a:solidFill>
                <a:latin typeface="Times New Roman" panose="02020603050405020304" pitchFamily="18" charset="0"/>
                <a:ea typeface="Bebas Neue"/>
                <a:cs typeface="Times New Roman" panose="02020603050405020304" pitchFamily="18" charset="0"/>
                <a:sym typeface="Bebas Neue"/>
              </a:rPr>
              <a:t>Data dictionary</a:t>
            </a:r>
          </a:p>
          <a:p>
            <a:pPr marL="0" lvl="0" indent="0" algn="l" rtl="0">
              <a:spcBef>
                <a:spcPts val="0"/>
              </a:spcBef>
              <a:spcAft>
                <a:spcPts val="0"/>
              </a:spcAft>
              <a:buNone/>
            </a:pPr>
            <a:r>
              <a:rPr lang="en" dirty="0">
                <a:solidFill>
                  <a:schemeClr val="accent1"/>
                </a:solidFill>
                <a:latin typeface="Times New Roman" panose="02020603050405020304" pitchFamily="18" charset="0"/>
                <a:ea typeface="Bebas Neue"/>
                <a:cs typeface="Times New Roman" panose="02020603050405020304" pitchFamily="18" charset="0"/>
                <a:sym typeface="Bebas Neue"/>
              </a:rPr>
              <a:t>Student Module :</a:t>
            </a:r>
            <a:endParaRPr dirty="0">
              <a:solidFill>
                <a:schemeClr val="accent1"/>
              </a:solidFill>
              <a:latin typeface="Times New Roman" panose="02020603050405020304" pitchFamily="18" charset="0"/>
              <a:ea typeface="Bebas Neue"/>
              <a:cs typeface="Times New Roman" panose="02020603050405020304" pitchFamily="18" charset="0"/>
              <a:sym typeface="Bebas Neue"/>
            </a:endParaRPr>
          </a:p>
          <a:p>
            <a:pPr marL="0" lvl="0" indent="0" algn="l" rtl="0">
              <a:spcBef>
                <a:spcPts val="800"/>
              </a:spcBef>
              <a:spcAft>
                <a:spcPts val="800"/>
              </a:spcAft>
              <a:buNone/>
            </a:pPr>
            <a:endParaRPr sz="1800" dirty="0">
              <a:solidFill>
                <a:schemeClr val="lt1"/>
              </a:solidFill>
              <a:latin typeface="Times New Roman" panose="02020603050405020304" pitchFamily="18" charset="0"/>
              <a:cs typeface="Times New Roman" panose="02020603050405020304" pitchFamily="18" charset="0"/>
            </a:endParaRPr>
          </a:p>
        </p:txBody>
      </p:sp>
      <p:sp>
        <p:nvSpPr>
          <p:cNvPr id="366" name="Google Shape;366;p3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8</a:t>
            </a:fld>
            <a:endParaRPr>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E7A3A4A-B652-4B56-B7C3-502FA987FE85}"/>
              </a:ext>
            </a:extLst>
          </p:cNvPr>
          <p:cNvPicPr>
            <a:picLocks noChangeAspect="1"/>
          </p:cNvPicPr>
          <p:nvPr/>
        </p:nvPicPr>
        <p:blipFill>
          <a:blip r:embed="rId3"/>
          <a:stretch>
            <a:fillRect/>
          </a:stretch>
        </p:blipFill>
        <p:spPr>
          <a:xfrm>
            <a:off x="1052622" y="1125208"/>
            <a:ext cx="5773479" cy="351521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100000">
              <a:schemeClr val="dk1"/>
            </a:gs>
          </a:gsLst>
          <a:path path="circle">
            <a:fillToRect l="100000" b="100000"/>
          </a:path>
          <a:tileRect t="-100000" r="-100000"/>
        </a:gradFill>
        <a:effectLst/>
      </p:bgPr>
    </p:bg>
    <p:spTree>
      <p:nvGrpSpPr>
        <p:cNvPr id="1" name="Shape 364"/>
        <p:cNvGrpSpPr/>
        <p:nvPr/>
      </p:nvGrpSpPr>
      <p:grpSpPr>
        <a:xfrm>
          <a:off x="0" y="0"/>
          <a:ext cx="0" cy="0"/>
          <a:chOff x="0" y="0"/>
          <a:chExt cx="0" cy="0"/>
        </a:xfrm>
      </p:grpSpPr>
      <p:sp>
        <p:nvSpPr>
          <p:cNvPr id="365" name="Google Shape;365;p30"/>
          <p:cNvSpPr txBox="1">
            <a:spLocks noGrp="1"/>
          </p:cNvSpPr>
          <p:nvPr>
            <p:ph type="body" idx="4294967295"/>
          </p:nvPr>
        </p:nvSpPr>
        <p:spPr>
          <a:xfrm>
            <a:off x="2073349" y="148855"/>
            <a:ext cx="4752753" cy="133057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000" u="sng" dirty="0">
                <a:solidFill>
                  <a:schemeClr val="accent1"/>
                </a:solidFill>
                <a:latin typeface="Times New Roman" panose="02020603050405020304" pitchFamily="18" charset="0"/>
                <a:ea typeface="Bebas Neue"/>
                <a:cs typeface="Times New Roman" panose="02020603050405020304" pitchFamily="18" charset="0"/>
                <a:sym typeface="Bebas Neue"/>
              </a:rPr>
              <a:t>Data dictionary</a:t>
            </a:r>
          </a:p>
          <a:p>
            <a:pPr marL="0" lvl="0" indent="0" algn="l" rtl="0">
              <a:spcBef>
                <a:spcPts val="0"/>
              </a:spcBef>
              <a:spcAft>
                <a:spcPts val="0"/>
              </a:spcAft>
              <a:buNone/>
            </a:pPr>
            <a:r>
              <a:rPr lang="en" dirty="0">
                <a:solidFill>
                  <a:schemeClr val="accent1"/>
                </a:solidFill>
                <a:latin typeface="Times New Roman" panose="02020603050405020304" pitchFamily="18" charset="0"/>
                <a:ea typeface="Bebas Neue"/>
                <a:cs typeface="Times New Roman" panose="02020603050405020304" pitchFamily="18" charset="0"/>
                <a:sym typeface="Bebas Neue"/>
              </a:rPr>
              <a:t>Recruiter Module :</a:t>
            </a:r>
            <a:endParaRPr dirty="0">
              <a:solidFill>
                <a:schemeClr val="accent1"/>
              </a:solidFill>
              <a:latin typeface="Times New Roman" panose="02020603050405020304" pitchFamily="18" charset="0"/>
              <a:ea typeface="Bebas Neue"/>
              <a:cs typeface="Times New Roman" panose="02020603050405020304" pitchFamily="18" charset="0"/>
              <a:sym typeface="Bebas Neue"/>
            </a:endParaRPr>
          </a:p>
          <a:p>
            <a:pPr marL="0" lvl="0" indent="0" algn="l" rtl="0">
              <a:spcBef>
                <a:spcPts val="800"/>
              </a:spcBef>
              <a:spcAft>
                <a:spcPts val="800"/>
              </a:spcAft>
              <a:buNone/>
            </a:pPr>
            <a:endParaRPr sz="1800" dirty="0">
              <a:solidFill>
                <a:schemeClr val="lt1"/>
              </a:solidFill>
              <a:latin typeface="Times New Roman" panose="02020603050405020304" pitchFamily="18" charset="0"/>
              <a:cs typeface="Times New Roman" panose="02020603050405020304" pitchFamily="18" charset="0"/>
            </a:endParaRPr>
          </a:p>
        </p:txBody>
      </p:sp>
      <p:sp>
        <p:nvSpPr>
          <p:cNvPr id="366" name="Google Shape;366;p3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9</a:t>
            </a:fld>
            <a:endParaRPr>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7E53815-9E20-4902-8F57-4D34F434AD27}"/>
              </a:ext>
            </a:extLst>
          </p:cNvPr>
          <p:cNvPicPr>
            <a:picLocks noChangeAspect="1"/>
          </p:cNvPicPr>
          <p:nvPr/>
        </p:nvPicPr>
        <p:blipFill>
          <a:blip r:embed="rId3"/>
          <a:stretch>
            <a:fillRect/>
          </a:stretch>
        </p:blipFill>
        <p:spPr>
          <a:xfrm>
            <a:off x="1339702" y="1227614"/>
            <a:ext cx="5486400" cy="3219899"/>
          </a:xfrm>
          <a:prstGeom prst="rect">
            <a:avLst/>
          </a:prstGeom>
        </p:spPr>
      </p:pic>
    </p:spTree>
    <p:extLst>
      <p:ext uri="{BB962C8B-B14F-4D97-AF65-F5344CB8AC3E}">
        <p14:creationId xmlns:p14="http://schemas.microsoft.com/office/powerpoint/2010/main" val="1318280483"/>
      </p:ext>
    </p:extLst>
  </p:cSld>
  <p:clrMapOvr>
    <a:masterClrMapping/>
  </p:clrMapOvr>
</p:sld>
</file>

<file path=ppt/theme/theme1.xml><?xml version="1.0" encoding="utf-8"?>
<a:theme xmlns:a="http://schemas.openxmlformats.org/drawingml/2006/main" name="Fitzwalter template">
  <a:themeElements>
    <a:clrScheme name="Custom 347">
      <a:dk1>
        <a:srgbClr val="1A2A30"/>
      </a:dk1>
      <a:lt1>
        <a:srgbClr val="FFFFFF"/>
      </a:lt1>
      <a:dk2>
        <a:srgbClr val="66787E"/>
      </a:dk2>
      <a:lt2>
        <a:srgbClr val="E9F0EF"/>
      </a:lt2>
      <a:accent1>
        <a:srgbClr val="D6F075"/>
      </a:accent1>
      <a:accent2>
        <a:srgbClr val="50DD8B"/>
      </a:accent2>
      <a:accent3>
        <a:srgbClr val="0D89B1"/>
      </a:accent3>
      <a:accent4>
        <a:srgbClr val="EB5E76"/>
      </a:accent4>
      <a:accent5>
        <a:srgbClr val="F08148"/>
      </a:accent5>
      <a:accent6>
        <a:srgbClr val="FFCC00"/>
      </a:accent6>
      <a:hlink>
        <a:srgbClr val="00709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604</Words>
  <Application>Microsoft Office PowerPoint</Application>
  <PresentationFormat>On-screen Show (16:9)</PresentationFormat>
  <Paragraphs>107</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Times New Roman</vt:lpstr>
      <vt:lpstr>Bebas Neue</vt:lpstr>
      <vt:lpstr>Barlow Light</vt:lpstr>
      <vt:lpstr>Fitzwalter template</vt:lpstr>
      <vt:lpstr>Placement Management System     By Priyanka Ghodke      Student ID :   EBEON0721395248      Batch Code :   5759 </vt:lpstr>
      <vt:lpstr>Introduction</vt:lpstr>
      <vt:lpstr>Project Overview</vt:lpstr>
      <vt:lpstr>PLACEMENT MODULES</vt:lpstr>
      <vt:lpstr>PLACEMENT MODULES</vt:lpstr>
      <vt:lpstr>Design &amp; implementation</vt:lpstr>
      <vt:lpstr>Software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Placement management system                     BY Priyanka Ghodke</dc:title>
  <dc:creator>Acer</dc:creator>
  <cp:lastModifiedBy>Acer</cp:lastModifiedBy>
  <cp:revision>15</cp:revision>
  <dcterms:modified xsi:type="dcterms:W3CDTF">2021-12-11T11:09:48Z</dcterms:modified>
</cp:coreProperties>
</file>