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lay"/>
      <p:regular r:id="rId23"/>
      <p:bold r:id="rId24"/>
    </p:embeddedFon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F7A037-9174-48DF-99DE-E9D4ACCDE651}">
  <a:tblStyle styleId="{6CF7A037-9174-48DF-99DE-E9D4ACCDE651}"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4"/>
          </a:solidFill>
        </a:fill>
      </a:tcStyle>
    </a:wholeTbl>
    <a:band1H>
      <a:tcTxStyle/>
      <a:tcStyle>
        <a:fill>
          <a:solidFill>
            <a:srgbClr val="E0E0E9"/>
          </a:solidFill>
        </a:fill>
      </a:tcStyle>
    </a:band1H>
    <a:band2H>
      <a:tcTxStyle/>
    </a:band2H>
    <a:band1V>
      <a:tcTxStyle/>
      <a:tcStyle>
        <a:fill>
          <a:solidFill>
            <a:srgbClr val="E0E0E9"/>
          </a:solidFill>
        </a:fill>
      </a:tcStyle>
    </a:band1V>
    <a:band2V>
      <a:tcTxStyle/>
    </a:band2V>
    <a:lastCol>
      <a:tcTxStyle b="on" i="off">
        <a:font>
          <a:latin typeface="Gill Sans MT"/>
          <a:ea typeface="Gill Sans MT"/>
          <a:cs typeface="Gill Sans MT"/>
        </a:font>
        <a:schemeClr val="lt1"/>
      </a:tcTxStyle>
      <a:tcStyle>
        <a:fill>
          <a:solidFill>
            <a:schemeClr val="accent5"/>
          </a:solidFill>
        </a:fill>
      </a:tcStyle>
    </a:lastCol>
    <a:firstCol>
      <a:tcTxStyle b="on" i="off">
        <a:font>
          <a:latin typeface="Gill Sans MT"/>
          <a:ea typeface="Gill Sans MT"/>
          <a:cs typeface="Gill Sans MT"/>
        </a:font>
        <a:schemeClr val="lt1"/>
      </a:tcTxStyle>
      <a:tcStyle>
        <a:fill>
          <a:solidFill>
            <a:schemeClr val="accent5"/>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8e7eb805a_2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118e7eb805a_2_2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118e7eb805a_2_2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8e7eb805a_2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118e7eb805a_2_2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18e7eb805a_2_2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8e7eb805a_2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118e7eb805a_2_3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118e7eb805a_2_3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8e7eb805a_2_3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118e7eb805a_2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8e7eb805a_2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118e7eb805a_2_3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18e7eb805a_2_3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8e7eb805a_2_3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18e7eb805a_2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8e7eb805a_2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18e7eb805a_2_1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18e7eb805a_2_1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e7eb805a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18e7eb805a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8e7eb805a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18e7eb805a_2_2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18e7eb805a_2_2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8e7eb805a_2_2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18e7eb805a_2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8e7eb805a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118e7eb805a_2_2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8e7eb805a_2_2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e7eb805a_2_2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18e7eb805a_2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8e7eb805a_2_2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18e7eb805a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8e7eb805a_2_2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18e7eb805a_2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56" name="Shape 56"/>
        <p:cNvGrpSpPr/>
        <p:nvPr/>
      </p:nvGrpSpPr>
      <p:grpSpPr>
        <a:xfrm>
          <a:off x="0" y="0"/>
          <a:ext cx="0" cy="0"/>
          <a:chOff x="0" y="0"/>
          <a:chExt cx="0" cy="0"/>
        </a:xfrm>
      </p:grpSpPr>
      <p:sp>
        <p:nvSpPr>
          <p:cNvPr id="57" name="Google Shape;57;p14"/>
          <p:cNvSpPr txBox="1"/>
          <p:nvPr>
            <p:ph type="ctrTitle"/>
          </p:nvPr>
        </p:nvSpPr>
        <p:spPr>
          <a:xfrm>
            <a:off x="5999560" y="788663"/>
            <a:ext cx="2674143" cy="178867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p:nvPr>
            <p:ph idx="2" type="pic"/>
          </p:nvPr>
        </p:nvSpPr>
        <p:spPr>
          <a:xfrm>
            <a:off x="0" y="0"/>
            <a:ext cx="5589270" cy="5143500"/>
          </a:xfrm>
          <a:prstGeom prst="rect">
            <a:avLst/>
          </a:prstGeom>
          <a:solidFill>
            <a:schemeClr val="accent5"/>
          </a:solidFill>
          <a:ln>
            <a:noFill/>
          </a:ln>
        </p:spPr>
      </p:sp>
      <p:sp>
        <p:nvSpPr>
          <p:cNvPr id="59" name="Google Shape;59;p14"/>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nvGrpSpPr>
          <p:cNvPr id="60" name="Google Shape;60;p14"/>
          <p:cNvGrpSpPr/>
          <p:nvPr/>
        </p:nvGrpSpPr>
        <p:grpSpPr>
          <a:xfrm rot="5400000">
            <a:off x="8126267" y="4125139"/>
            <a:ext cx="621269" cy="621269"/>
            <a:chOff x="10462536" y="1408249"/>
            <a:chExt cx="828358" cy="828358"/>
          </a:xfrm>
        </p:grpSpPr>
        <p:sp>
          <p:nvSpPr>
            <p:cNvPr id="61" name="Google Shape;61;p14"/>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62" name="Google Shape;62;p14"/>
            <p:cNvSpPr/>
            <p:nvPr/>
          </p:nvSpPr>
          <p:spPr>
            <a:xfrm rot="-8100000">
              <a:off x="10613915" y="1424627"/>
              <a:ext cx="270000" cy="540001"/>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63" name="Google Shape;63;p14"/>
          <p:cNvSpPr txBox="1"/>
          <p:nvPr>
            <p:ph idx="1" type="body"/>
          </p:nvPr>
        </p:nvSpPr>
        <p:spPr>
          <a:xfrm>
            <a:off x="5999560" y="2676525"/>
            <a:ext cx="2674143" cy="1298972"/>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64" name="Shape 64"/>
        <p:cNvGrpSpPr/>
        <p:nvPr/>
      </p:nvGrpSpPr>
      <p:grpSpPr>
        <a:xfrm>
          <a:off x="0" y="0"/>
          <a:ext cx="0" cy="0"/>
          <a:chOff x="0" y="0"/>
          <a:chExt cx="0" cy="0"/>
        </a:xfrm>
      </p:grpSpPr>
      <p:sp>
        <p:nvSpPr>
          <p:cNvPr id="65" name="Google Shape;65;p15"/>
          <p:cNvSpPr txBox="1"/>
          <p:nvPr>
            <p:ph type="title"/>
          </p:nvPr>
        </p:nvSpPr>
        <p:spPr>
          <a:xfrm>
            <a:off x="413148" y="411956"/>
            <a:ext cx="2674143" cy="149839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413147" y="2007980"/>
            <a:ext cx="2674144" cy="256163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7" name="Google Shape;67;p15"/>
          <p:cNvSpPr/>
          <p:nvPr>
            <p:ph idx="2" type="pic"/>
          </p:nvPr>
        </p:nvSpPr>
        <p:spPr>
          <a:xfrm>
            <a:off x="3906696" y="1197578"/>
            <a:ext cx="2586419" cy="2586418"/>
          </a:xfrm>
          <a:prstGeom prst="rect">
            <a:avLst/>
          </a:prstGeom>
          <a:solidFill>
            <a:schemeClr val="accent5"/>
          </a:solidFill>
          <a:ln>
            <a:noFill/>
          </a:ln>
        </p:spPr>
      </p:sp>
      <p:sp>
        <p:nvSpPr>
          <p:cNvPr id="68" name="Google Shape;68;p15"/>
          <p:cNvSpPr/>
          <p:nvPr>
            <p:ph idx="3" type="pic"/>
          </p:nvPr>
        </p:nvSpPr>
        <p:spPr>
          <a:xfrm>
            <a:off x="6688931" y="447294"/>
            <a:ext cx="1697832" cy="1697832"/>
          </a:xfrm>
          <a:prstGeom prst="rect">
            <a:avLst/>
          </a:prstGeom>
          <a:solidFill>
            <a:schemeClr val="accent5"/>
          </a:solidFill>
          <a:ln>
            <a:noFill/>
          </a:ln>
        </p:spPr>
      </p:sp>
      <p:sp>
        <p:nvSpPr>
          <p:cNvPr id="69" name="Google Shape;69;p15"/>
          <p:cNvSpPr/>
          <p:nvPr>
            <p:ph idx="4" type="pic"/>
          </p:nvPr>
        </p:nvSpPr>
        <p:spPr>
          <a:xfrm>
            <a:off x="6818709" y="2493550"/>
            <a:ext cx="2202657" cy="2202657"/>
          </a:xfrm>
          <a:prstGeom prst="rect">
            <a:avLst/>
          </a:prstGeom>
          <a:solidFill>
            <a:schemeClr val="accent5"/>
          </a:solidFill>
          <a:ln>
            <a:noFill/>
          </a:ln>
        </p:spPr>
      </p:sp>
      <p:sp>
        <p:nvSpPr>
          <p:cNvPr id="70" name="Google Shape;70;p15"/>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nvGrpSpPr>
          <p:cNvPr id="74" name="Google Shape;74;p15"/>
          <p:cNvGrpSpPr/>
          <p:nvPr/>
        </p:nvGrpSpPr>
        <p:grpSpPr>
          <a:xfrm>
            <a:off x="4189440" y="4194424"/>
            <a:ext cx="621269" cy="621269"/>
            <a:chOff x="3393179" y="4841987"/>
            <a:chExt cx="828358" cy="828358"/>
          </a:xfrm>
        </p:grpSpPr>
        <p:sp>
          <p:nvSpPr>
            <p:cNvPr id="75" name="Google Shape;75;p15"/>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76" name="Google Shape;76;p15"/>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77" name="Shape 77"/>
        <p:cNvGrpSpPr/>
        <p:nvPr/>
      </p:nvGrpSpPr>
      <p:grpSpPr>
        <a:xfrm>
          <a:off x="0" y="0"/>
          <a:ext cx="0" cy="0"/>
          <a:chOff x="0" y="0"/>
          <a:chExt cx="0" cy="0"/>
        </a:xfrm>
      </p:grpSpPr>
      <p:sp>
        <p:nvSpPr>
          <p:cNvPr id="78" name="Google Shape;78;p16"/>
          <p:cNvSpPr txBox="1"/>
          <p:nvPr>
            <p:ph type="title"/>
          </p:nvPr>
        </p:nvSpPr>
        <p:spPr>
          <a:xfrm>
            <a:off x="413147" y="3380400"/>
            <a:ext cx="3375421" cy="11722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p:nvPr>
            <p:ph idx="2" type="pic"/>
          </p:nvPr>
        </p:nvSpPr>
        <p:spPr>
          <a:xfrm>
            <a:off x="0" y="0"/>
            <a:ext cx="2290572" cy="2832354"/>
          </a:xfrm>
          <a:prstGeom prst="rect">
            <a:avLst/>
          </a:prstGeom>
          <a:solidFill>
            <a:schemeClr val="accent5"/>
          </a:solidFill>
          <a:ln>
            <a:noFill/>
          </a:ln>
        </p:spPr>
      </p:sp>
      <p:sp>
        <p:nvSpPr>
          <p:cNvPr id="80" name="Google Shape;80;p16"/>
          <p:cNvSpPr/>
          <p:nvPr>
            <p:ph idx="3" type="pic"/>
          </p:nvPr>
        </p:nvSpPr>
        <p:spPr>
          <a:xfrm>
            <a:off x="2290572" y="0"/>
            <a:ext cx="2290572" cy="2832354"/>
          </a:xfrm>
          <a:prstGeom prst="rect">
            <a:avLst/>
          </a:prstGeom>
          <a:solidFill>
            <a:schemeClr val="accent5"/>
          </a:solidFill>
          <a:ln>
            <a:noFill/>
          </a:ln>
        </p:spPr>
      </p:sp>
      <p:sp>
        <p:nvSpPr>
          <p:cNvPr id="81" name="Google Shape;81;p16"/>
          <p:cNvSpPr/>
          <p:nvPr>
            <p:ph idx="4" type="pic"/>
          </p:nvPr>
        </p:nvSpPr>
        <p:spPr>
          <a:xfrm>
            <a:off x="4562856" y="0"/>
            <a:ext cx="2290572" cy="2832354"/>
          </a:xfrm>
          <a:prstGeom prst="rect">
            <a:avLst/>
          </a:prstGeom>
          <a:solidFill>
            <a:schemeClr val="accent5"/>
          </a:solidFill>
          <a:ln>
            <a:noFill/>
          </a:ln>
        </p:spPr>
      </p:sp>
      <p:sp>
        <p:nvSpPr>
          <p:cNvPr id="82" name="Google Shape;82;p16"/>
          <p:cNvSpPr/>
          <p:nvPr>
            <p:ph idx="5" type="pic"/>
          </p:nvPr>
        </p:nvSpPr>
        <p:spPr>
          <a:xfrm>
            <a:off x="6853428" y="0"/>
            <a:ext cx="2290572" cy="2832354"/>
          </a:xfrm>
          <a:prstGeom prst="rect">
            <a:avLst/>
          </a:prstGeom>
          <a:solidFill>
            <a:schemeClr val="accent5"/>
          </a:solidFill>
          <a:ln>
            <a:noFill/>
          </a:ln>
        </p:spPr>
      </p:sp>
      <p:sp>
        <p:nvSpPr>
          <p:cNvPr id="83" name="Google Shape;83;p16"/>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6"/>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6"/>
          <p:cNvSpPr txBox="1"/>
          <p:nvPr>
            <p:ph idx="1" type="body"/>
          </p:nvPr>
        </p:nvSpPr>
        <p:spPr>
          <a:xfrm>
            <a:off x="3946808" y="3381375"/>
            <a:ext cx="4666059" cy="1172766"/>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800"/>
              </a:spcBef>
              <a:spcAft>
                <a:spcPts val="0"/>
              </a:spcAft>
              <a:buClr>
                <a:schemeClr val="lt1"/>
              </a:buClr>
              <a:buSzPts val="1500"/>
              <a:buFont typeface="Arial"/>
              <a:buChar char="•"/>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87" name="Shape 87"/>
        <p:cNvGrpSpPr/>
        <p:nvPr/>
      </p:nvGrpSpPr>
      <p:grpSpPr>
        <a:xfrm>
          <a:off x="0" y="0"/>
          <a:ext cx="0" cy="0"/>
          <a:chOff x="0" y="0"/>
          <a:chExt cx="0" cy="0"/>
        </a:xfrm>
      </p:grpSpPr>
      <p:sp>
        <p:nvSpPr>
          <p:cNvPr id="88" name="Google Shape;88;p17"/>
          <p:cNvSpPr txBox="1"/>
          <p:nvPr>
            <p:ph type="title"/>
          </p:nvPr>
        </p:nvSpPr>
        <p:spPr>
          <a:xfrm>
            <a:off x="413148" y="411956"/>
            <a:ext cx="2674620" cy="253841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Pla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89" name="Google Shape;89;p17"/>
          <p:cNvGrpSpPr/>
          <p:nvPr/>
        </p:nvGrpSpPr>
        <p:grpSpPr>
          <a:xfrm>
            <a:off x="8031061" y="3009454"/>
            <a:ext cx="673408" cy="700562"/>
            <a:chOff x="5129684" y="1232940"/>
            <a:chExt cx="897877" cy="934082"/>
          </a:xfrm>
        </p:grpSpPr>
        <p:sp>
          <p:nvSpPr>
            <p:cNvPr id="90" name="Google Shape;90;p17"/>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91" name="Google Shape;91;p17"/>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92" name="Google Shape;92;p17"/>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93" name="Google Shape;93;p17"/>
          <p:cNvSpPr/>
          <p:nvPr/>
        </p:nvSpPr>
        <p:spPr>
          <a:xfrm>
            <a:off x="4251585" y="37942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94" name="Google Shape;94;p17"/>
          <p:cNvSpPr txBox="1"/>
          <p:nvPr>
            <p:ph idx="1" type="body"/>
          </p:nvPr>
        </p:nvSpPr>
        <p:spPr>
          <a:xfrm>
            <a:off x="413147" y="3073003"/>
            <a:ext cx="2674143" cy="176331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800"/>
              <a:buNone/>
              <a:defRPr sz="1800"/>
            </a:lvl1pPr>
            <a:lvl2pPr indent="-323850" lvl="1" marL="914400" algn="l">
              <a:lnSpc>
                <a:spcPct val="110000"/>
              </a:lnSpc>
              <a:spcBef>
                <a:spcPts val="600"/>
              </a:spcBef>
              <a:spcAft>
                <a:spcPts val="0"/>
              </a:spcAft>
              <a:buClr>
                <a:schemeClr val="lt1"/>
              </a:buClr>
              <a:buSzPts val="1500"/>
              <a:buChar char="•"/>
              <a:defRPr sz="1500"/>
            </a:lvl2pPr>
            <a:lvl3pPr indent="-323850" lvl="2" marL="1371600" algn="l">
              <a:lnSpc>
                <a:spcPct val="110000"/>
              </a:lnSpc>
              <a:spcBef>
                <a:spcPts val="600"/>
              </a:spcBef>
              <a:spcAft>
                <a:spcPts val="0"/>
              </a:spcAft>
              <a:buClr>
                <a:schemeClr val="lt1"/>
              </a:buClr>
              <a:buSzPts val="1500"/>
              <a:buChar char="•"/>
              <a:defRPr sz="1500"/>
            </a:lvl3pPr>
            <a:lvl4pPr indent="-323850" lvl="3" marL="1828800" algn="l">
              <a:lnSpc>
                <a:spcPct val="110000"/>
              </a:lnSpc>
              <a:spcBef>
                <a:spcPts val="600"/>
              </a:spcBef>
              <a:spcAft>
                <a:spcPts val="0"/>
              </a:spcAft>
              <a:buClr>
                <a:schemeClr val="lt1"/>
              </a:buClr>
              <a:buSzPts val="1500"/>
              <a:buChar char="•"/>
              <a:defRPr sz="1500"/>
            </a:lvl4pPr>
            <a:lvl5pPr indent="-323850" lvl="4" marL="2286000" algn="l">
              <a:lnSpc>
                <a:spcPct val="110000"/>
              </a:lnSpc>
              <a:spcBef>
                <a:spcPts val="600"/>
              </a:spcBef>
              <a:spcAft>
                <a:spcPts val="0"/>
              </a:spcAft>
              <a:buClr>
                <a:schemeClr val="lt1"/>
              </a:buClr>
              <a:buSzPts val="1500"/>
              <a:buChar char="•"/>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5" name="Google Shape;95;p17"/>
          <p:cNvSpPr/>
          <p:nvPr>
            <p:ph idx="2" type="pic"/>
          </p:nvPr>
        </p:nvSpPr>
        <p:spPr>
          <a:xfrm>
            <a:off x="4151857" y="492475"/>
            <a:ext cx="3849291" cy="3849291"/>
          </a:xfrm>
          <a:prstGeom prst="rect">
            <a:avLst/>
          </a:prstGeom>
          <a:solidFill>
            <a:schemeClr val="accent5"/>
          </a:solidFill>
          <a:ln>
            <a:noFill/>
          </a:ln>
        </p:spPr>
      </p:sp>
      <p:sp>
        <p:nvSpPr>
          <p:cNvPr id="96" name="Google Shape;96;p17"/>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7"/>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7"/>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bg>
      <p:bgPr>
        <a:solidFill>
          <a:schemeClr val="dk1"/>
        </a:solidFill>
      </p:bgPr>
    </p:bg>
    <p:spTree>
      <p:nvGrpSpPr>
        <p:cNvPr id="99" name="Shape 99"/>
        <p:cNvGrpSpPr/>
        <p:nvPr/>
      </p:nvGrpSpPr>
      <p:grpSpPr>
        <a:xfrm>
          <a:off x="0" y="0"/>
          <a:ext cx="0" cy="0"/>
          <a:chOff x="0" y="0"/>
          <a:chExt cx="0" cy="0"/>
        </a:xfrm>
      </p:grpSpPr>
      <p:sp>
        <p:nvSpPr>
          <p:cNvPr id="100" name="Google Shape;100;p18"/>
          <p:cNvSpPr/>
          <p:nvPr>
            <p:ph idx="2" type="pic"/>
          </p:nvPr>
        </p:nvSpPr>
        <p:spPr>
          <a:xfrm>
            <a:off x="0" y="0"/>
            <a:ext cx="9144000" cy="5143500"/>
          </a:xfrm>
          <a:prstGeom prst="rect">
            <a:avLst/>
          </a:prstGeom>
          <a:solidFill>
            <a:schemeClr val="accent5"/>
          </a:solidFill>
          <a:ln>
            <a:noFill/>
          </a:ln>
        </p:spPr>
      </p:sp>
      <p:sp>
        <p:nvSpPr>
          <p:cNvPr id="101" name="Google Shape;101;p18"/>
          <p:cNvSpPr txBox="1"/>
          <p:nvPr>
            <p:ph idx="10" type="dt"/>
          </p:nvPr>
        </p:nvSpPr>
        <p:spPr>
          <a:xfrm>
            <a:off x="413147" y="4880409"/>
            <a:ext cx="1971675" cy="11541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1" type="ftr"/>
          </p:nvPr>
        </p:nvSpPr>
        <p:spPr>
          <a:xfrm>
            <a:off x="2519363" y="4880409"/>
            <a:ext cx="4784408" cy="115416"/>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8"/>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8"/>
          <p:cNvSpPr/>
          <p:nvPr/>
        </p:nvSpPr>
        <p:spPr>
          <a:xfrm>
            <a:off x="0" y="4330297"/>
            <a:ext cx="9144000" cy="813203"/>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05" name="Google Shape;105;p18"/>
          <p:cNvSpPr/>
          <p:nvPr/>
        </p:nvSpPr>
        <p:spPr>
          <a:xfrm rot="10800000">
            <a:off x="0" y="-2"/>
            <a:ext cx="6750000" cy="5143499"/>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06" name="Google Shape;106;p18"/>
          <p:cNvSpPr txBox="1"/>
          <p:nvPr>
            <p:ph type="ctrTitle"/>
          </p:nvPr>
        </p:nvSpPr>
        <p:spPr>
          <a:xfrm>
            <a:off x="413147" y="411956"/>
            <a:ext cx="4077890" cy="223967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18"/>
          <p:cNvSpPr txBox="1"/>
          <p:nvPr>
            <p:ph idx="1" type="subTitle"/>
          </p:nvPr>
        </p:nvSpPr>
        <p:spPr>
          <a:xfrm>
            <a:off x="413147" y="2862543"/>
            <a:ext cx="4077890" cy="1698912"/>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108" name="Shape 108"/>
        <p:cNvGrpSpPr/>
        <p:nvPr/>
      </p:nvGrpSpPr>
      <p:grpSpPr>
        <a:xfrm>
          <a:off x="0" y="0"/>
          <a:ext cx="0" cy="0"/>
          <a:chOff x="0" y="0"/>
          <a:chExt cx="0" cy="0"/>
        </a:xfrm>
      </p:grpSpPr>
      <p:grpSp>
        <p:nvGrpSpPr>
          <p:cNvPr id="109" name="Google Shape;109;p19"/>
          <p:cNvGrpSpPr/>
          <p:nvPr/>
        </p:nvGrpSpPr>
        <p:grpSpPr>
          <a:xfrm>
            <a:off x="272916" y="3991920"/>
            <a:ext cx="772729" cy="772729"/>
            <a:chOff x="10240859" y="1436639"/>
            <a:chExt cx="1030305" cy="1030305"/>
          </a:xfrm>
        </p:grpSpPr>
        <p:sp>
          <p:nvSpPr>
            <p:cNvPr id="110" name="Google Shape;110;p19"/>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11" name="Google Shape;111;p19"/>
            <p:cNvSpPr/>
            <p:nvPr/>
          </p:nvSpPr>
          <p:spPr>
            <a:xfrm rot="-2700000">
              <a:off x="11115555" y="1939340"/>
              <a:ext cx="53549" cy="23329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12" name="Google Shape;112;p19"/>
            <p:cNvSpPr/>
            <p:nvPr/>
          </p:nvSpPr>
          <p:spPr>
            <a:xfrm rot="-2700000">
              <a:off x="10625042" y="1448827"/>
              <a:ext cx="53549" cy="23329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13" name="Google Shape;113;p19"/>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114" name="Google Shape;114;p19"/>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9"/>
          <p:cNvSpPr txBox="1"/>
          <p:nvPr>
            <p:ph idx="1" type="body"/>
          </p:nvPr>
        </p:nvSpPr>
        <p:spPr>
          <a:xfrm>
            <a:off x="413147" y="1584899"/>
            <a:ext cx="8317706" cy="2984719"/>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6" name="Google Shape;116;p19"/>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9"/>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9"/>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119" name="Shape 119"/>
        <p:cNvGrpSpPr/>
        <p:nvPr/>
      </p:nvGrpSpPr>
      <p:grpSpPr>
        <a:xfrm>
          <a:off x="0" y="0"/>
          <a:ext cx="0" cy="0"/>
          <a:chOff x="0" y="0"/>
          <a:chExt cx="0" cy="0"/>
        </a:xfrm>
      </p:grpSpPr>
      <p:sp>
        <p:nvSpPr>
          <p:cNvPr id="120" name="Google Shape;120;p20"/>
          <p:cNvSpPr/>
          <p:nvPr/>
        </p:nvSpPr>
        <p:spPr>
          <a:xfrm>
            <a:off x="0" y="4330297"/>
            <a:ext cx="9144000" cy="813203"/>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1" name="Google Shape;121;p20"/>
          <p:cNvSpPr/>
          <p:nvPr/>
        </p:nvSpPr>
        <p:spPr>
          <a:xfrm>
            <a:off x="7716581" y="5719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2" name="Google Shape;122;p20"/>
          <p:cNvSpPr txBox="1"/>
          <p:nvPr>
            <p:ph type="ctrTitle"/>
          </p:nvPr>
        </p:nvSpPr>
        <p:spPr>
          <a:xfrm>
            <a:off x="411480" y="411480"/>
            <a:ext cx="6211490" cy="93978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23" name="Google Shape;123;p20"/>
          <p:cNvGrpSpPr/>
          <p:nvPr/>
        </p:nvGrpSpPr>
        <p:grpSpPr>
          <a:xfrm>
            <a:off x="1322329" y="3220781"/>
            <a:ext cx="1562914" cy="1562914"/>
            <a:chOff x="4842143" y="3556857"/>
            <a:chExt cx="2083885" cy="2083885"/>
          </a:xfrm>
        </p:grpSpPr>
        <p:sp>
          <p:nvSpPr>
            <p:cNvPr id="124" name="Google Shape;124;p20"/>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5" name="Google Shape;125;p20"/>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6" name="Google Shape;126;p20"/>
            <p:cNvSpPr/>
            <p:nvPr/>
          </p:nvSpPr>
          <p:spPr>
            <a:xfrm flipH="1" rot="2700000">
              <a:off x="6040374" y="3601683"/>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7" name="Google Shape;127;p20"/>
            <p:cNvSpPr/>
            <p:nvPr/>
          </p:nvSpPr>
          <p:spPr>
            <a:xfrm flipH="1" rot="2700000">
              <a:off x="5059348" y="4582709"/>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128" name="Google Shape;128;p20"/>
          <p:cNvSpPr/>
          <p:nvPr>
            <p:ph idx="2" type="pic"/>
          </p:nvPr>
        </p:nvSpPr>
        <p:spPr>
          <a:xfrm>
            <a:off x="809244" y="1493043"/>
            <a:ext cx="1268730" cy="1076706"/>
          </a:xfrm>
          <a:prstGeom prst="rect">
            <a:avLst/>
          </a:prstGeom>
          <a:solidFill>
            <a:schemeClr val="accent5"/>
          </a:solidFill>
          <a:ln>
            <a:noFill/>
          </a:ln>
        </p:spPr>
      </p:sp>
      <p:sp>
        <p:nvSpPr>
          <p:cNvPr id="129" name="Google Shape;129;p20"/>
          <p:cNvSpPr/>
          <p:nvPr>
            <p:ph idx="3" type="pic"/>
          </p:nvPr>
        </p:nvSpPr>
        <p:spPr>
          <a:xfrm>
            <a:off x="2878788" y="1493043"/>
            <a:ext cx="1268730" cy="1076706"/>
          </a:xfrm>
          <a:prstGeom prst="rect">
            <a:avLst/>
          </a:prstGeom>
          <a:solidFill>
            <a:schemeClr val="accent5"/>
          </a:solidFill>
          <a:ln>
            <a:noFill/>
          </a:ln>
        </p:spPr>
      </p:sp>
      <p:sp>
        <p:nvSpPr>
          <p:cNvPr id="130" name="Google Shape;130;p20"/>
          <p:cNvSpPr/>
          <p:nvPr>
            <p:ph idx="4" type="pic"/>
          </p:nvPr>
        </p:nvSpPr>
        <p:spPr>
          <a:xfrm>
            <a:off x="4996482" y="1495044"/>
            <a:ext cx="1268730" cy="1076706"/>
          </a:xfrm>
          <a:prstGeom prst="rect">
            <a:avLst/>
          </a:prstGeom>
          <a:solidFill>
            <a:schemeClr val="accent5"/>
          </a:solidFill>
          <a:ln>
            <a:noFill/>
          </a:ln>
        </p:spPr>
      </p:sp>
      <p:sp>
        <p:nvSpPr>
          <p:cNvPr id="131" name="Google Shape;131;p20"/>
          <p:cNvSpPr/>
          <p:nvPr>
            <p:ph idx="5" type="pic"/>
          </p:nvPr>
        </p:nvSpPr>
        <p:spPr>
          <a:xfrm>
            <a:off x="7114176" y="1493043"/>
            <a:ext cx="1268730" cy="1076706"/>
          </a:xfrm>
          <a:prstGeom prst="rect">
            <a:avLst/>
          </a:prstGeom>
          <a:solidFill>
            <a:schemeClr val="accent5"/>
          </a:solidFill>
          <a:ln>
            <a:noFill/>
          </a:ln>
        </p:spPr>
      </p:sp>
      <p:sp>
        <p:nvSpPr>
          <p:cNvPr id="132" name="Google Shape;132;p20"/>
          <p:cNvSpPr txBox="1"/>
          <p:nvPr>
            <p:ph idx="1" type="body"/>
          </p:nvPr>
        </p:nvSpPr>
        <p:spPr>
          <a:xfrm>
            <a:off x="809625" y="2836069"/>
            <a:ext cx="1283494" cy="27432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3" name="Google Shape;133;p20"/>
          <p:cNvSpPr txBox="1"/>
          <p:nvPr>
            <p:ph idx="6" type="body"/>
          </p:nvPr>
        </p:nvSpPr>
        <p:spPr>
          <a:xfrm>
            <a:off x="809050" y="3174712"/>
            <a:ext cx="1283679" cy="47863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4" name="Google Shape;134;p20"/>
          <p:cNvSpPr txBox="1"/>
          <p:nvPr>
            <p:ph idx="7" type="body"/>
          </p:nvPr>
        </p:nvSpPr>
        <p:spPr>
          <a:xfrm>
            <a:off x="2879363" y="2836069"/>
            <a:ext cx="1283494" cy="27432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5" name="Google Shape;135;p20"/>
          <p:cNvSpPr txBox="1"/>
          <p:nvPr>
            <p:ph idx="8" type="body"/>
          </p:nvPr>
        </p:nvSpPr>
        <p:spPr>
          <a:xfrm>
            <a:off x="2878788" y="3174712"/>
            <a:ext cx="1283679" cy="47863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6" name="Google Shape;136;p20"/>
          <p:cNvSpPr txBox="1"/>
          <p:nvPr>
            <p:ph idx="9" type="body"/>
          </p:nvPr>
        </p:nvSpPr>
        <p:spPr>
          <a:xfrm>
            <a:off x="4997057" y="2836069"/>
            <a:ext cx="1283494" cy="27432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7" name="Google Shape;137;p20"/>
          <p:cNvSpPr txBox="1"/>
          <p:nvPr>
            <p:ph idx="13" type="body"/>
          </p:nvPr>
        </p:nvSpPr>
        <p:spPr>
          <a:xfrm>
            <a:off x="4996482" y="3174712"/>
            <a:ext cx="1283679" cy="47863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8" name="Google Shape;138;p20"/>
          <p:cNvSpPr txBox="1"/>
          <p:nvPr>
            <p:ph idx="14" type="body"/>
          </p:nvPr>
        </p:nvSpPr>
        <p:spPr>
          <a:xfrm>
            <a:off x="7074834" y="2840466"/>
            <a:ext cx="1283494" cy="27432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9" name="Google Shape;139;p20"/>
          <p:cNvSpPr txBox="1"/>
          <p:nvPr>
            <p:ph idx="15" type="body"/>
          </p:nvPr>
        </p:nvSpPr>
        <p:spPr>
          <a:xfrm>
            <a:off x="7074259" y="3179109"/>
            <a:ext cx="1283679" cy="47863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0" name="Google Shape;140;p20"/>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0"/>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0"/>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143" name="Shape 143"/>
        <p:cNvGrpSpPr/>
        <p:nvPr/>
      </p:nvGrpSpPr>
      <p:grpSpPr>
        <a:xfrm>
          <a:off x="0" y="0"/>
          <a:ext cx="0" cy="0"/>
          <a:chOff x="0" y="0"/>
          <a:chExt cx="0" cy="0"/>
        </a:xfrm>
      </p:grpSpPr>
      <p:sp>
        <p:nvSpPr>
          <p:cNvPr id="144" name="Google Shape;144;p21"/>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45" name="Google Shape;145;p21"/>
          <p:cNvSpPr/>
          <p:nvPr/>
        </p:nvSpPr>
        <p:spPr>
          <a:xfrm>
            <a:off x="8588709" y="4370909"/>
            <a:ext cx="284287"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46" name="Google Shape;146;p21"/>
          <p:cNvSpPr txBox="1"/>
          <p:nvPr>
            <p:ph type="title"/>
          </p:nvPr>
        </p:nvSpPr>
        <p:spPr>
          <a:xfrm>
            <a:off x="413147" y="411956"/>
            <a:ext cx="8323163"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1"/>
          <p:cNvSpPr txBox="1"/>
          <p:nvPr>
            <p:ph idx="1" type="body"/>
          </p:nvPr>
        </p:nvSpPr>
        <p:spPr>
          <a:xfrm>
            <a:off x="413148" y="1298531"/>
            <a:ext cx="4077890" cy="401515"/>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8" name="Google Shape;148;p21"/>
          <p:cNvSpPr txBox="1"/>
          <p:nvPr>
            <p:ph idx="2" type="body"/>
          </p:nvPr>
        </p:nvSpPr>
        <p:spPr>
          <a:xfrm>
            <a:off x="413147" y="1820528"/>
            <a:ext cx="4071836" cy="2636666"/>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9" name="Google Shape;149;p21"/>
          <p:cNvSpPr txBox="1"/>
          <p:nvPr>
            <p:ph idx="3" type="body"/>
          </p:nvPr>
        </p:nvSpPr>
        <p:spPr>
          <a:xfrm>
            <a:off x="4659018" y="1298531"/>
            <a:ext cx="4077294" cy="401515"/>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0" name="Google Shape;150;p21"/>
          <p:cNvSpPr txBox="1"/>
          <p:nvPr>
            <p:ph idx="4" type="body"/>
          </p:nvPr>
        </p:nvSpPr>
        <p:spPr>
          <a:xfrm>
            <a:off x="4659017" y="1820528"/>
            <a:ext cx="4077293" cy="2636666"/>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1" name="Google Shape;151;p21"/>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1"/>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1"/>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154" name="Shape 154"/>
        <p:cNvGrpSpPr/>
        <p:nvPr/>
      </p:nvGrpSpPr>
      <p:grpSpPr>
        <a:xfrm>
          <a:off x="0" y="0"/>
          <a:ext cx="0" cy="0"/>
          <a:chOff x="0" y="0"/>
          <a:chExt cx="0" cy="0"/>
        </a:xfrm>
      </p:grpSpPr>
      <p:grpSp>
        <p:nvGrpSpPr>
          <p:cNvPr id="155" name="Google Shape;155;p22"/>
          <p:cNvGrpSpPr/>
          <p:nvPr/>
        </p:nvGrpSpPr>
        <p:grpSpPr>
          <a:xfrm>
            <a:off x="75354" y="3777296"/>
            <a:ext cx="1562914" cy="1562914"/>
            <a:chOff x="4842143" y="3556857"/>
            <a:chExt cx="2083885" cy="2083885"/>
          </a:xfrm>
        </p:grpSpPr>
        <p:sp>
          <p:nvSpPr>
            <p:cNvPr id="156" name="Google Shape;156;p22"/>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57" name="Google Shape;157;p22"/>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58" name="Google Shape;158;p22"/>
            <p:cNvSpPr/>
            <p:nvPr/>
          </p:nvSpPr>
          <p:spPr>
            <a:xfrm flipH="1" rot="2700000">
              <a:off x="6040374" y="3601683"/>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59" name="Google Shape;159;p22"/>
            <p:cNvSpPr/>
            <p:nvPr/>
          </p:nvSpPr>
          <p:spPr>
            <a:xfrm flipH="1" rot="2700000">
              <a:off x="5059348" y="4582709"/>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160" name="Google Shape;160;p22"/>
          <p:cNvSpPr/>
          <p:nvPr/>
        </p:nvSpPr>
        <p:spPr>
          <a:xfrm rot="2700000">
            <a:off x="8126208" y="128451"/>
            <a:ext cx="810000" cy="947210"/>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61" name="Google Shape;161;p22"/>
          <p:cNvSpPr/>
          <p:nvPr/>
        </p:nvSpPr>
        <p:spPr>
          <a:xfrm rot="8100000">
            <a:off x="8137008" y="388756"/>
            <a:ext cx="405000" cy="810000"/>
          </a:xfrm>
          <a:prstGeom prst="ellipse">
            <a:avLst/>
          </a:prstGeom>
          <a:gradFill>
            <a:gsLst>
              <a:gs pos="0">
                <a:srgbClr val="221F3B"/>
              </a:gs>
              <a:gs pos="50000">
                <a:srgbClr val="221F3B"/>
              </a:gs>
              <a:gs pos="100000">
                <a:srgbClr val="2B274A"/>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62" name="Google Shape;162;p22"/>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63" name="Google Shape;163;p22"/>
          <p:cNvSpPr txBox="1"/>
          <p:nvPr>
            <p:ph type="title"/>
          </p:nvPr>
        </p:nvSpPr>
        <p:spPr>
          <a:xfrm>
            <a:off x="413147" y="411956"/>
            <a:ext cx="8323163"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2"/>
          <p:cNvSpPr txBox="1"/>
          <p:nvPr>
            <p:ph idx="1" type="body"/>
          </p:nvPr>
        </p:nvSpPr>
        <p:spPr>
          <a:xfrm>
            <a:off x="413148" y="1298531"/>
            <a:ext cx="2672952" cy="401515"/>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5" name="Google Shape;165;p22"/>
          <p:cNvSpPr txBox="1"/>
          <p:nvPr>
            <p:ph idx="2" type="body"/>
          </p:nvPr>
        </p:nvSpPr>
        <p:spPr>
          <a:xfrm>
            <a:off x="419607" y="1824228"/>
            <a:ext cx="2672952" cy="2636666"/>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sz="1400"/>
            </a:lvl1pPr>
            <a:lvl2pPr indent="-317500" lvl="1" marL="914400" algn="l">
              <a:lnSpc>
                <a:spcPct val="110000"/>
              </a:lnSpc>
              <a:spcBef>
                <a:spcPts val="600"/>
              </a:spcBef>
              <a:spcAft>
                <a:spcPts val="0"/>
              </a:spcAft>
              <a:buClr>
                <a:schemeClr val="lt1"/>
              </a:buClr>
              <a:buSzPts val="1400"/>
              <a:buChar char="•"/>
              <a:defRPr sz="1400"/>
            </a:lvl2pPr>
            <a:lvl3pPr indent="-317500" lvl="2" marL="1371600" algn="l">
              <a:lnSpc>
                <a:spcPct val="110000"/>
              </a:lnSpc>
              <a:spcBef>
                <a:spcPts val="600"/>
              </a:spcBef>
              <a:spcAft>
                <a:spcPts val="0"/>
              </a:spcAft>
              <a:buClr>
                <a:schemeClr val="lt1"/>
              </a:buClr>
              <a:buSzPts val="1400"/>
              <a:buChar char="•"/>
              <a:defRPr sz="1400"/>
            </a:lvl3pPr>
            <a:lvl4pPr indent="-317500" lvl="3" marL="1828800" algn="l">
              <a:lnSpc>
                <a:spcPct val="110000"/>
              </a:lnSpc>
              <a:spcBef>
                <a:spcPts val="600"/>
              </a:spcBef>
              <a:spcAft>
                <a:spcPts val="0"/>
              </a:spcAft>
              <a:buClr>
                <a:schemeClr val="lt1"/>
              </a:buClr>
              <a:buSzPts val="1400"/>
              <a:buChar char="•"/>
              <a:defRPr sz="1400"/>
            </a:lvl4pPr>
            <a:lvl5pPr indent="-317500" lvl="4" marL="2286000" algn="l">
              <a:lnSpc>
                <a:spcPct val="110000"/>
              </a:lnSpc>
              <a:spcBef>
                <a:spcPts val="600"/>
              </a:spcBef>
              <a:spcAft>
                <a:spcPts val="0"/>
              </a:spcAft>
              <a:buClr>
                <a:schemeClr val="lt1"/>
              </a:buClr>
              <a:buSzPts val="1400"/>
              <a:buChar char="•"/>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6" name="Google Shape;166;p22"/>
          <p:cNvSpPr txBox="1"/>
          <p:nvPr>
            <p:ph idx="3" type="body"/>
          </p:nvPr>
        </p:nvSpPr>
        <p:spPr>
          <a:xfrm>
            <a:off x="3256180" y="1298531"/>
            <a:ext cx="2674620" cy="401515"/>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7" name="Google Shape;167;p22"/>
          <p:cNvSpPr txBox="1"/>
          <p:nvPr>
            <p:ph idx="4" type="body"/>
          </p:nvPr>
        </p:nvSpPr>
        <p:spPr>
          <a:xfrm>
            <a:off x="3256180" y="1820528"/>
            <a:ext cx="2631566" cy="2636666"/>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8" name="Google Shape;168;p22"/>
          <p:cNvSpPr txBox="1"/>
          <p:nvPr>
            <p:ph idx="5" type="body"/>
          </p:nvPr>
        </p:nvSpPr>
        <p:spPr>
          <a:xfrm>
            <a:off x="6104744" y="1298531"/>
            <a:ext cx="2674620" cy="401515"/>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9" name="Google Shape;169;p22"/>
          <p:cNvSpPr txBox="1"/>
          <p:nvPr>
            <p:ph idx="6" type="body"/>
          </p:nvPr>
        </p:nvSpPr>
        <p:spPr>
          <a:xfrm>
            <a:off x="6104744" y="1820528"/>
            <a:ext cx="2631566" cy="2636666"/>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0" name="Google Shape;170;p22"/>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2"/>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2"/>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173" name="Shape 173"/>
        <p:cNvGrpSpPr/>
        <p:nvPr/>
      </p:nvGrpSpPr>
      <p:grpSpPr>
        <a:xfrm>
          <a:off x="0" y="0"/>
          <a:ext cx="0" cy="0"/>
          <a:chOff x="0" y="0"/>
          <a:chExt cx="0" cy="0"/>
        </a:xfrm>
      </p:grpSpPr>
      <p:sp>
        <p:nvSpPr>
          <p:cNvPr id="174" name="Google Shape;174;p23"/>
          <p:cNvSpPr txBox="1"/>
          <p:nvPr>
            <p:ph type="title"/>
          </p:nvPr>
        </p:nvSpPr>
        <p:spPr>
          <a:xfrm>
            <a:off x="413147" y="3381375"/>
            <a:ext cx="3375421" cy="117221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23"/>
          <p:cNvSpPr/>
          <p:nvPr>
            <p:ph idx="2" type="pic"/>
          </p:nvPr>
        </p:nvSpPr>
        <p:spPr>
          <a:xfrm>
            <a:off x="0" y="0"/>
            <a:ext cx="9144000" cy="2832354"/>
          </a:xfrm>
          <a:prstGeom prst="rect">
            <a:avLst/>
          </a:prstGeom>
          <a:solidFill>
            <a:schemeClr val="accent5"/>
          </a:solidFill>
          <a:ln>
            <a:noFill/>
          </a:ln>
        </p:spPr>
      </p:sp>
      <p:sp>
        <p:nvSpPr>
          <p:cNvPr id="176" name="Google Shape;176;p23"/>
          <p:cNvSpPr txBox="1"/>
          <p:nvPr>
            <p:ph idx="1" type="body"/>
          </p:nvPr>
        </p:nvSpPr>
        <p:spPr>
          <a:xfrm>
            <a:off x="3946808" y="3381375"/>
            <a:ext cx="4666059" cy="117276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7" name="Google Shape;177;p23"/>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3"/>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3"/>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3"/>
          <p:cNvSpPr/>
          <p:nvPr/>
        </p:nvSpPr>
        <p:spPr>
          <a:xfrm>
            <a:off x="919330" y="2889169"/>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81" name="Shape 181"/>
        <p:cNvGrpSpPr/>
        <p:nvPr/>
      </p:nvGrpSpPr>
      <p:grpSpPr>
        <a:xfrm>
          <a:off x="0" y="0"/>
          <a:ext cx="0" cy="0"/>
          <a:chOff x="0" y="0"/>
          <a:chExt cx="0" cy="0"/>
        </a:xfrm>
      </p:grpSpPr>
      <p:sp>
        <p:nvSpPr>
          <p:cNvPr id="182" name="Google Shape;182;p24"/>
          <p:cNvSpPr txBox="1"/>
          <p:nvPr>
            <p:ph type="ctrTitle"/>
          </p:nvPr>
        </p:nvSpPr>
        <p:spPr>
          <a:xfrm>
            <a:off x="413147" y="411956"/>
            <a:ext cx="4077890" cy="223967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3" name="Google Shape;183;p24"/>
          <p:cNvSpPr txBox="1"/>
          <p:nvPr>
            <p:ph idx="1" type="subTitle"/>
          </p:nvPr>
        </p:nvSpPr>
        <p:spPr>
          <a:xfrm>
            <a:off x="413147" y="2870707"/>
            <a:ext cx="4077890" cy="1698912"/>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184" name="Google Shape;184;p24"/>
          <p:cNvSpPr/>
          <p:nvPr>
            <p:ph idx="2" type="pic"/>
          </p:nvPr>
        </p:nvSpPr>
        <p:spPr>
          <a:xfrm>
            <a:off x="4917186" y="411480"/>
            <a:ext cx="3813048" cy="2160270"/>
          </a:xfrm>
          <a:prstGeom prst="rect">
            <a:avLst/>
          </a:prstGeom>
          <a:solidFill>
            <a:schemeClr val="accent5"/>
          </a:solidFill>
          <a:ln>
            <a:noFill/>
          </a:ln>
        </p:spPr>
      </p:sp>
      <p:sp>
        <p:nvSpPr>
          <p:cNvPr id="185" name="Google Shape;185;p24"/>
          <p:cNvSpPr/>
          <p:nvPr>
            <p:ph idx="3" type="pic"/>
          </p:nvPr>
        </p:nvSpPr>
        <p:spPr>
          <a:xfrm>
            <a:off x="4917186" y="2571750"/>
            <a:ext cx="3813048" cy="2160270"/>
          </a:xfrm>
          <a:prstGeom prst="rect">
            <a:avLst/>
          </a:prstGeom>
          <a:solidFill>
            <a:schemeClr val="accent5"/>
          </a:solidFill>
          <a:ln>
            <a:noFill/>
          </a:ln>
        </p:spPr>
      </p:sp>
      <p:grpSp>
        <p:nvGrpSpPr>
          <p:cNvPr id="186" name="Google Shape;186;p24"/>
          <p:cNvGrpSpPr/>
          <p:nvPr/>
        </p:nvGrpSpPr>
        <p:grpSpPr>
          <a:xfrm>
            <a:off x="8272569" y="-159901"/>
            <a:ext cx="1281612" cy="1279374"/>
            <a:chOff x="11030092" y="-213201"/>
            <a:chExt cx="1708815" cy="1705831"/>
          </a:xfrm>
        </p:grpSpPr>
        <p:sp>
          <p:nvSpPr>
            <p:cNvPr id="187" name="Google Shape;187;p24"/>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88" name="Google Shape;188;p24"/>
            <p:cNvSpPr/>
            <p:nvPr/>
          </p:nvSpPr>
          <p:spPr>
            <a:xfrm rot="2700000">
              <a:off x="11798454" y="994196"/>
              <a:ext cx="107098" cy="466589"/>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89" name="Google Shape;189;p24"/>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grpSp>
        <p:nvGrpSpPr>
          <p:cNvPr id="190" name="Google Shape;190;p24"/>
          <p:cNvGrpSpPr/>
          <p:nvPr/>
        </p:nvGrpSpPr>
        <p:grpSpPr>
          <a:xfrm>
            <a:off x="433244" y="4133962"/>
            <a:ext cx="621269" cy="621269"/>
            <a:chOff x="10462536" y="1408249"/>
            <a:chExt cx="828358" cy="828358"/>
          </a:xfrm>
        </p:grpSpPr>
        <p:sp>
          <p:nvSpPr>
            <p:cNvPr id="191" name="Google Shape;191;p24"/>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92" name="Google Shape;192;p24"/>
            <p:cNvSpPr/>
            <p:nvPr/>
          </p:nvSpPr>
          <p:spPr>
            <a:xfrm rot="-8100000">
              <a:off x="10613915" y="1424627"/>
              <a:ext cx="270000" cy="540001"/>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193" name="Google Shape;193;p24"/>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24"/>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4"/>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24"/>
          <p:cNvSpPr/>
          <p:nvPr/>
        </p:nvSpPr>
        <p:spPr>
          <a:xfrm>
            <a:off x="3977884" y="4070409"/>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bg>
      <p:bgPr>
        <a:solidFill>
          <a:schemeClr val="dk1"/>
        </a:solidFill>
      </p:bgPr>
    </p:bg>
    <p:spTree>
      <p:nvGrpSpPr>
        <p:cNvPr id="197" name="Shape 197"/>
        <p:cNvGrpSpPr/>
        <p:nvPr/>
      </p:nvGrpSpPr>
      <p:grpSpPr>
        <a:xfrm>
          <a:off x="0" y="0"/>
          <a:ext cx="0" cy="0"/>
          <a:chOff x="0" y="0"/>
          <a:chExt cx="0" cy="0"/>
        </a:xfrm>
      </p:grpSpPr>
      <p:sp>
        <p:nvSpPr>
          <p:cNvPr id="198" name="Google Shape;198;p25"/>
          <p:cNvSpPr/>
          <p:nvPr>
            <p:ph idx="2" type="pic"/>
          </p:nvPr>
        </p:nvSpPr>
        <p:spPr>
          <a:xfrm>
            <a:off x="0" y="0"/>
            <a:ext cx="9144000" cy="5143500"/>
          </a:xfrm>
          <a:prstGeom prst="rect">
            <a:avLst/>
          </a:prstGeom>
          <a:solidFill>
            <a:schemeClr val="dk2"/>
          </a:solidFill>
          <a:ln>
            <a:noFill/>
          </a:ln>
        </p:spPr>
      </p:sp>
      <p:sp>
        <p:nvSpPr>
          <p:cNvPr id="199" name="Google Shape;199;p25"/>
          <p:cNvSpPr txBox="1"/>
          <p:nvPr>
            <p:ph idx="1" type="subTitle"/>
          </p:nvPr>
        </p:nvSpPr>
        <p:spPr>
          <a:xfrm>
            <a:off x="0" y="2667961"/>
            <a:ext cx="4980214" cy="247553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800"/>
              </a:spcBef>
              <a:spcAft>
                <a:spcPts val="0"/>
              </a:spcAft>
              <a:buClr>
                <a:schemeClr val="lt1"/>
              </a:buClr>
              <a:buSzPts val="1500"/>
              <a:buNone/>
              <a:defRPr/>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200" name="Google Shape;200;p25"/>
          <p:cNvSpPr txBox="1"/>
          <p:nvPr>
            <p:ph type="ctrTitle"/>
          </p:nvPr>
        </p:nvSpPr>
        <p:spPr>
          <a:xfrm>
            <a:off x="0" y="0"/>
            <a:ext cx="4980214" cy="2651632"/>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1" name="Shape 201"/>
        <p:cNvGrpSpPr/>
        <p:nvPr/>
      </p:nvGrpSpPr>
      <p:grpSpPr>
        <a:xfrm>
          <a:off x="0" y="0"/>
          <a:ext cx="0" cy="0"/>
          <a:chOff x="0" y="0"/>
          <a:chExt cx="0" cy="0"/>
        </a:xfrm>
      </p:grpSpPr>
      <p:sp>
        <p:nvSpPr>
          <p:cNvPr id="202" name="Google Shape;202;p26"/>
          <p:cNvSpPr txBox="1"/>
          <p:nvPr>
            <p:ph type="ctrTitle"/>
          </p:nvPr>
        </p:nvSpPr>
        <p:spPr>
          <a:xfrm>
            <a:off x="2519362" y="292380"/>
            <a:ext cx="6211490" cy="221599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sz="4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3" name="Google Shape;203;p26"/>
          <p:cNvSpPr txBox="1"/>
          <p:nvPr>
            <p:ph idx="1" type="subTitle"/>
          </p:nvPr>
        </p:nvSpPr>
        <p:spPr>
          <a:xfrm>
            <a:off x="2519362" y="2652713"/>
            <a:ext cx="6211492" cy="1916906"/>
          </a:xfrm>
          <a:prstGeom prst="rect">
            <a:avLst/>
          </a:prstGeom>
          <a:noFill/>
          <a:ln>
            <a:noFill/>
          </a:ln>
        </p:spPr>
        <p:txBody>
          <a:bodyPr anchorCtr="0" anchor="t" bIns="0" lIns="0" spcFirstLastPara="1" rIns="0" wrap="square" tIns="0">
            <a:noAutofit/>
          </a:bodyPr>
          <a:lstStyle>
            <a:lvl1pPr lvl="0" algn="l">
              <a:lnSpc>
                <a:spcPct val="100000"/>
              </a:lnSpc>
              <a:spcBef>
                <a:spcPts val="800"/>
              </a:spcBef>
              <a:spcAft>
                <a:spcPts val="0"/>
              </a:spcAft>
              <a:buClr>
                <a:schemeClr val="lt1"/>
              </a:buClr>
              <a:buSzPts val="1800"/>
              <a:buNone/>
              <a:defRPr sz="1800">
                <a:solidFill>
                  <a:schemeClr val="lt1"/>
                </a:solidFill>
              </a:defRPr>
            </a:lvl1pPr>
            <a:lvl2pPr lvl="1" algn="ctr">
              <a:lnSpc>
                <a:spcPct val="110000"/>
              </a:lnSpc>
              <a:spcBef>
                <a:spcPts val="600"/>
              </a:spcBef>
              <a:spcAft>
                <a:spcPts val="0"/>
              </a:spcAft>
              <a:buClr>
                <a:schemeClr val="lt1"/>
              </a:buClr>
              <a:buSzPts val="1500"/>
              <a:buNone/>
              <a:defRPr sz="1500"/>
            </a:lvl2pPr>
            <a:lvl3pPr lvl="2" algn="ctr">
              <a:lnSpc>
                <a:spcPct val="110000"/>
              </a:lnSpc>
              <a:spcBef>
                <a:spcPts val="600"/>
              </a:spcBef>
              <a:spcAft>
                <a:spcPts val="0"/>
              </a:spcAft>
              <a:buClr>
                <a:schemeClr val="lt1"/>
              </a:buClr>
              <a:buSzPts val="1400"/>
              <a:buNone/>
              <a:defRPr sz="1400"/>
            </a:lvl3pPr>
            <a:lvl4pPr lvl="3" algn="ctr">
              <a:lnSpc>
                <a:spcPct val="110000"/>
              </a:lnSpc>
              <a:spcBef>
                <a:spcPts val="600"/>
              </a:spcBef>
              <a:spcAft>
                <a:spcPts val="0"/>
              </a:spcAft>
              <a:buClr>
                <a:schemeClr val="lt1"/>
              </a:buClr>
              <a:buSzPts val="1200"/>
              <a:buNone/>
              <a:defRPr sz="1200"/>
            </a:lvl4pPr>
            <a:lvl5pPr lvl="4" algn="ctr">
              <a:lnSpc>
                <a:spcPct val="110000"/>
              </a:lnSpc>
              <a:spcBef>
                <a:spcPts val="600"/>
              </a:spcBef>
              <a:spcAft>
                <a:spcPts val="0"/>
              </a:spcAft>
              <a:buClr>
                <a:schemeClr val="lt1"/>
              </a:buClr>
              <a:buSzPts val="1200"/>
              <a:buNone/>
              <a:defRPr sz="1200"/>
            </a:lvl5pPr>
            <a:lvl6pPr lvl="5" algn="ctr">
              <a:lnSpc>
                <a:spcPct val="90000"/>
              </a:lnSpc>
              <a:spcBef>
                <a:spcPts val="6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204" name="Google Shape;204;p26"/>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5" name="Google Shape;205;p26"/>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6" name="Google Shape;206;p26"/>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26"/>
          <p:cNvSpPr/>
          <p:nvPr/>
        </p:nvSpPr>
        <p:spPr>
          <a:xfrm rot="2700000">
            <a:off x="459334" y="361416"/>
            <a:ext cx="810000" cy="947210"/>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08" name="Google Shape;208;p26"/>
          <p:cNvSpPr/>
          <p:nvPr/>
        </p:nvSpPr>
        <p:spPr>
          <a:xfrm rot="8100000">
            <a:off x="470134" y="621722"/>
            <a:ext cx="405000" cy="810000"/>
          </a:xfrm>
          <a:prstGeom prst="ellipse">
            <a:avLst/>
          </a:prstGeom>
          <a:gradFill>
            <a:gsLst>
              <a:gs pos="0">
                <a:srgbClr val="221F3B"/>
              </a:gs>
              <a:gs pos="50000">
                <a:srgbClr val="221F3B"/>
              </a:gs>
              <a:gs pos="100000">
                <a:srgbClr val="2B274A"/>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09" name="Google Shape;209;p26"/>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nvGrpSpPr>
          <p:cNvPr id="210" name="Google Shape;210;p26"/>
          <p:cNvGrpSpPr/>
          <p:nvPr/>
        </p:nvGrpSpPr>
        <p:grpSpPr>
          <a:xfrm>
            <a:off x="969370" y="3224855"/>
            <a:ext cx="1562914" cy="1562914"/>
            <a:chOff x="4842143" y="3556857"/>
            <a:chExt cx="2083885" cy="2083885"/>
          </a:xfrm>
        </p:grpSpPr>
        <p:sp>
          <p:nvSpPr>
            <p:cNvPr id="211" name="Google Shape;211;p2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12" name="Google Shape;212;p2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13" name="Google Shape;213;p26"/>
            <p:cNvSpPr/>
            <p:nvPr/>
          </p:nvSpPr>
          <p:spPr>
            <a:xfrm flipH="1" rot="2700000">
              <a:off x="6040374" y="3601683"/>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14" name="Google Shape;214;p26"/>
            <p:cNvSpPr/>
            <p:nvPr/>
          </p:nvSpPr>
          <p:spPr>
            <a:xfrm flipH="1" rot="2700000">
              <a:off x="5059348" y="4582709"/>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5" name="Shape 215"/>
        <p:cNvGrpSpPr/>
        <p:nvPr/>
      </p:nvGrpSpPr>
      <p:grpSpPr>
        <a:xfrm>
          <a:off x="0" y="0"/>
          <a:ext cx="0" cy="0"/>
          <a:chOff x="0" y="0"/>
          <a:chExt cx="0" cy="0"/>
        </a:xfrm>
      </p:grpSpPr>
      <p:sp>
        <p:nvSpPr>
          <p:cNvPr id="216" name="Google Shape;216;p27"/>
          <p:cNvSpPr/>
          <p:nvPr/>
        </p:nvSpPr>
        <p:spPr>
          <a:xfrm>
            <a:off x="8302398" y="25003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nvGrpSpPr>
          <p:cNvPr id="217" name="Google Shape;217;p27"/>
          <p:cNvGrpSpPr/>
          <p:nvPr/>
        </p:nvGrpSpPr>
        <p:grpSpPr>
          <a:xfrm>
            <a:off x="175008" y="4038015"/>
            <a:ext cx="621268" cy="621268"/>
            <a:chOff x="2895711" y="1234487"/>
            <a:chExt cx="828357" cy="828357"/>
          </a:xfrm>
        </p:grpSpPr>
        <p:sp>
          <p:nvSpPr>
            <p:cNvPr id="218" name="Google Shape;218;p27"/>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19" name="Google Shape;219;p27"/>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220" name="Google Shape;220;p27"/>
          <p:cNvSpPr txBox="1"/>
          <p:nvPr>
            <p:ph type="title"/>
          </p:nvPr>
        </p:nvSpPr>
        <p:spPr>
          <a:xfrm>
            <a:off x="413147" y="411956"/>
            <a:ext cx="8317706" cy="999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Pla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1" name="Google Shape;221;p27"/>
          <p:cNvSpPr txBox="1"/>
          <p:nvPr>
            <p:ph idx="1" type="body"/>
          </p:nvPr>
        </p:nvSpPr>
        <p:spPr>
          <a:xfrm>
            <a:off x="413147" y="1572881"/>
            <a:ext cx="4076700" cy="2996738"/>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2" name="Google Shape;222;p27"/>
          <p:cNvSpPr txBox="1"/>
          <p:nvPr>
            <p:ph idx="2" type="body"/>
          </p:nvPr>
        </p:nvSpPr>
        <p:spPr>
          <a:xfrm>
            <a:off x="4654154" y="1572881"/>
            <a:ext cx="4076700" cy="2996738"/>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3" name="Google Shape;223;p27"/>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7"/>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27"/>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6" name="Shape 226"/>
        <p:cNvGrpSpPr/>
        <p:nvPr/>
      </p:nvGrpSpPr>
      <p:grpSpPr>
        <a:xfrm>
          <a:off x="0" y="0"/>
          <a:ext cx="0" cy="0"/>
          <a:chOff x="0" y="0"/>
          <a:chExt cx="0" cy="0"/>
        </a:xfrm>
      </p:grpSpPr>
      <p:sp>
        <p:nvSpPr>
          <p:cNvPr id="227" name="Google Shape;227;p28"/>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8" name="Google Shape;228;p28"/>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28"/>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0" name="Shape 230"/>
        <p:cNvGrpSpPr/>
        <p:nvPr/>
      </p:nvGrpSpPr>
      <p:grpSpPr>
        <a:xfrm>
          <a:off x="0" y="0"/>
          <a:ext cx="0" cy="0"/>
          <a:chOff x="0" y="0"/>
          <a:chExt cx="0" cy="0"/>
        </a:xfrm>
      </p:grpSpPr>
      <p:grpSp>
        <p:nvGrpSpPr>
          <p:cNvPr id="231" name="Google Shape;231;p29"/>
          <p:cNvGrpSpPr/>
          <p:nvPr/>
        </p:nvGrpSpPr>
        <p:grpSpPr>
          <a:xfrm>
            <a:off x="3564561" y="3617628"/>
            <a:ext cx="1242535" cy="1242535"/>
            <a:chOff x="2481534" y="2139594"/>
            <a:chExt cx="1656714" cy="1656714"/>
          </a:xfrm>
        </p:grpSpPr>
        <p:sp>
          <p:nvSpPr>
            <p:cNvPr id="232" name="Google Shape;232;p29"/>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33" name="Google Shape;233;p29"/>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234" name="Google Shape;234;p29"/>
          <p:cNvSpPr txBox="1"/>
          <p:nvPr>
            <p:ph type="title"/>
          </p:nvPr>
        </p:nvSpPr>
        <p:spPr>
          <a:xfrm>
            <a:off x="413147" y="411956"/>
            <a:ext cx="8317706" cy="73866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5" name="Google Shape;235;p29"/>
          <p:cNvSpPr txBox="1"/>
          <p:nvPr>
            <p:ph idx="1" type="body"/>
          </p:nvPr>
        </p:nvSpPr>
        <p:spPr>
          <a:xfrm>
            <a:off x="3221831" y="1312545"/>
            <a:ext cx="5509022" cy="3257074"/>
          </a:xfrm>
          <a:prstGeom prst="rect">
            <a:avLst/>
          </a:prstGeom>
          <a:noFill/>
          <a:ln>
            <a:noFill/>
          </a:ln>
        </p:spPr>
        <p:txBody>
          <a:bodyPr anchorCtr="0" anchor="t" bIns="0" lIns="0" spcFirstLastPara="1" rIns="0" wrap="square" tIns="0">
            <a:noAutofit/>
          </a:bodyPr>
          <a:lstStyle>
            <a:lvl1pPr indent="-304800" lvl="0" marL="457200" algn="l">
              <a:lnSpc>
                <a:spcPct val="110000"/>
              </a:lnSpc>
              <a:spcBef>
                <a:spcPts val="800"/>
              </a:spcBef>
              <a:spcAft>
                <a:spcPts val="0"/>
              </a:spcAft>
              <a:buClr>
                <a:schemeClr val="lt1"/>
              </a:buClr>
              <a:buSzPts val="1200"/>
              <a:buChar char="•"/>
              <a:defRPr sz="12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23850" lvl="5" marL="2743200" algn="l">
              <a:lnSpc>
                <a:spcPct val="90000"/>
              </a:lnSpc>
              <a:spcBef>
                <a:spcPts val="6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236" name="Google Shape;236;p29"/>
          <p:cNvSpPr txBox="1"/>
          <p:nvPr>
            <p:ph idx="2" type="body"/>
          </p:nvPr>
        </p:nvSpPr>
        <p:spPr>
          <a:xfrm>
            <a:off x="413147" y="1312545"/>
            <a:ext cx="2674144" cy="3257074"/>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200"/>
              <a:buNone/>
              <a:defRPr sz="1200"/>
            </a:lvl1pPr>
            <a:lvl2pPr indent="-228600" lvl="1" marL="914400" algn="l">
              <a:lnSpc>
                <a:spcPct val="110000"/>
              </a:lnSpc>
              <a:spcBef>
                <a:spcPts val="600"/>
              </a:spcBef>
              <a:spcAft>
                <a:spcPts val="0"/>
              </a:spcAft>
              <a:buClr>
                <a:schemeClr val="lt1"/>
              </a:buClr>
              <a:buSzPts val="1100"/>
              <a:buNone/>
              <a:defRPr sz="1100"/>
            </a:lvl2pPr>
            <a:lvl3pPr indent="-228600" lvl="2" marL="1371600" algn="l">
              <a:lnSpc>
                <a:spcPct val="110000"/>
              </a:lnSpc>
              <a:spcBef>
                <a:spcPts val="600"/>
              </a:spcBef>
              <a:spcAft>
                <a:spcPts val="0"/>
              </a:spcAft>
              <a:buClr>
                <a:schemeClr val="lt1"/>
              </a:buClr>
              <a:buSzPts val="900"/>
              <a:buNone/>
              <a:defRPr sz="900"/>
            </a:lvl3pPr>
            <a:lvl4pPr indent="-228600" lvl="3" marL="1828800" algn="l">
              <a:lnSpc>
                <a:spcPct val="110000"/>
              </a:lnSpc>
              <a:spcBef>
                <a:spcPts val="600"/>
              </a:spcBef>
              <a:spcAft>
                <a:spcPts val="0"/>
              </a:spcAft>
              <a:buClr>
                <a:schemeClr val="lt1"/>
              </a:buClr>
              <a:buSzPts val="800"/>
              <a:buNone/>
              <a:defRPr sz="800"/>
            </a:lvl4pPr>
            <a:lvl5pPr indent="-228600" lvl="4" marL="2286000" algn="l">
              <a:lnSpc>
                <a:spcPct val="110000"/>
              </a:lnSpc>
              <a:spcBef>
                <a:spcPts val="600"/>
              </a:spcBef>
              <a:spcAft>
                <a:spcPts val="0"/>
              </a:spcAft>
              <a:buClr>
                <a:schemeClr val="lt1"/>
              </a:buClr>
              <a:buSzPts val="800"/>
              <a:buNone/>
              <a:defRPr sz="800"/>
            </a:lvl5pPr>
            <a:lvl6pPr indent="-228600" lvl="5" marL="2743200" algn="l">
              <a:lnSpc>
                <a:spcPct val="90000"/>
              </a:lnSpc>
              <a:spcBef>
                <a:spcPts val="6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237" name="Google Shape;237;p29"/>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29"/>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9" name="Google Shape;239;p29"/>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3147" y="413100"/>
            <a:ext cx="8317706" cy="999793"/>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600"/>
              <a:buFont typeface="Play"/>
              <a:buNone/>
              <a:defRPr b="0" i="0" sz="3600" u="none" cap="none" strike="noStrike">
                <a:solidFill>
                  <a:schemeClr val="lt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13147" y="1585396"/>
            <a:ext cx="8318700" cy="2984222"/>
          </a:xfrm>
          <a:prstGeom prst="rect">
            <a:avLst/>
          </a:prstGeom>
          <a:noFill/>
          <a:ln>
            <a:noFill/>
          </a:ln>
        </p:spPr>
        <p:txBody>
          <a:bodyPr anchorCtr="0" anchor="t" bIns="0" lIns="0" spcFirstLastPara="1" rIns="0" wrap="square" tIns="0">
            <a:noAutofit/>
          </a:bodyPr>
          <a:lstStyle>
            <a:lvl1pPr indent="-323850" lvl="0" marL="457200" marR="0" rtl="0" algn="l">
              <a:lnSpc>
                <a:spcPct val="110000"/>
              </a:lnSpc>
              <a:spcBef>
                <a:spcPts val="8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1pPr>
            <a:lvl2pPr indent="-298450" lvl="1" marL="9144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2pPr>
            <a:lvl3pPr indent="-298450" lvl="2" marL="13716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3pPr>
            <a:lvl4pPr indent="-298450" lvl="3" marL="18288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4pPr>
            <a:lvl5pPr indent="-298450" lvl="4" marL="22860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6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9pPr>
          </a:lstStyle>
          <a:p/>
        </p:txBody>
      </p:sp>
      <p:sp>
        <p:nvSpPr>
          <p:cNvPr id="53" name="Google Shape;53;p13"/>
          <p:cNvSpPr txBox="1"/>
          <p:nvPr>
            <p:ph idx="10" type="dt"/>
          </p:nvPr>
        </p:nvSpPr>
        <p:spPr>
          <a:xfrm>
            <a:off x="413147" y="4880409"/>
            <a:ext cx="1971675" cy="115416"/>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100"/>
              <a:buNone/>
              <a:defRPr b="0" i="0" sz="8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4" name="Google Shape;54;p13"/>
          <p:cNvSpPr txBox="1"/>
          <p:nvPr>
            <p:ph idx="11" type="ftr"/>
          </p:nvPr>
        </p:nvSpPr>
        <p:spPr>
          <a:xfrm>
            <a:off x="2519363" y="4880409"/>
            <a:ext cx="4784408" cy="115416"/>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100"/>
              <a:buNone/>
              <a:defRPr b="0" i="0" sz="8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5" name="Google Shape;55;p13"/>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A5A5A5"/>
                </a:solidFill>
                <a:latin typeface="Gill Sans"/>
                <a:ea typeface="Gill Sans"/>
                <a:cs typeface="Gill Sans"/>
                <a:sym typeface="Gill Sans"/>
              </a:defRPr>
            </a:lvl1pPr>
            <a:lvl2pPr indent="0" lvl="1" marL="0" marR="0" rtl="0" algn="r">
              <a:spcBef>
                <a:spcPts val="0"/>
              </a:spcBef>
              <a:buNone/>
              <a:defRPr b="0" i="0" sz="800" u="none" cap="none" strike="noStrike">
                <a:solidFill>
                  <a:srgbClr val="A5A5A5"/>
                </a:solidFill>
                <a:latin typeface="Gill Sans"/>
                <a:ea typeface="Gill Sans"/>
                <a:cs typeface="Gill Sans"/>
                <a:sym typeface="Gill Sans"/>
              </a:defRPr>
            </a:lvl2pPr>
            <a:lvl3pPr indent="0" lvl="2" marL="0" marR="0" rtl="0" algn="r">
              <a:spcBef>
                <a:spcPts val="0"/>
              </a:spcBef>
              <a:buNone/>
              <a:defRPr b="0" i="0" sz="800" u="none" cap="none" strike="noStrike">
                <a:solidFill>
                  <a:srgbClr val="A5A5A5"/>
                </a:solidFill>
                <a:latin typeface="Gill Sans"/>
                <a:ea typeface="Gill Sans"/>
                <a:cs typeface="Gill Sans"/>
                <a:sym typeface="Gill Sans"/>
              </a:defRPr>
            </a:lvl3pPr>
            <a:lvl4pPr indent="0" lvl="3" marL="0" marR="0" rtl="0" algn="r">
              <a:spcBef>
                <a:spcPts val="0"/>
              </a:spcBef>
              <a:buNone/>
              <a:defRPr b="0" i="0" sz="800" u="none" cap="none" strike="noStrike">
                <a:solidFill>
                  <a:srgbClr val="A5A5A5"/>
                </a:solidFill>
                <a:latin typeface="Gill Sans"/>
                <a:ea typeface="Gill Sans"/>
                <a:cs typeface="Gill Sans"/>
                <a:sym typeface="Gill Sans"/>
              </a:defRPr>
            </a:lvl4pPr>
            <a:lvl5pPr indent="0" lvl="4" marL="0" marR="0" rtl="0" algn="r">
              <a:spcBef>
                <a:spcPts val="0"/>
              </a:spcBef>
              <a:buNone/>
              <a:defRPr b="0" i="0" sz="800" u="none" cap="none" strike="noStrike">
                <a:solidFill>
                  <a:srgbClr val="A5A5A5"/>
                </a:solidFill>
                <a:latin typeface="Gill Sans"/>
                <a:ea typeface="Gill Sans"/>
                <a:cs typeface="Gill Sans"/>
                <a:sym typeface="Gill Sans"/>
              </a:defRPr>
            </a:lvl5pPr>
            <a:lvl6pPr indent="0" lvl="5" marL="0" marR="0" rtl="0" algn="r">
              <a:spcBef>
                <a:spcPts val="0"/>
              </a:spcBef>
              <a:buNone/>
              <a:defRPr b="0" i="0" sz="800" u="none" cap="none" strike="noStrike">
                <a:solidFill>
                  <a:srgbClr val="A5A5A5"/>
                </a:solidFill>
                <a:latin typeface="Gill Sans"/>
                <a:ea typeface="Gill Sans"/>
                <a:cs typeface="Gill Sans"/>
                <a:sym typeface="Gill Sans"/>
              </a:defRPr>
            </a:lvl6pPr>
            <a:lvl7pPr indent="0" lvl="6" marL="0" marR="0" rtl="0" algn="r">
              <a:spcBef>
                <a:spcPts val="0"/>
              </a:spcBef>
              <a:buNone/>
              <a:defRPr b="0" i="0" sz="800" u="none" cap="none" strike="noStrike">
                <a:solidFill>
                  <a:srgbClr val="A5A5A5"/>
                </a:solidFill>
                <a:latin typeface="Gill Sans"/>
                <a:ea typeface="Gill Sans"/>
                <a:cs typeface="Gill Sans"/>
                <a:sym typeface="Gill Sans"/>
              </a:defRPr>
            </a:lvl7pPr>
            <a:lvl8pPr indent="0" lvl="7" marL="0" marR="0" rtl="0" algn="r">
              <a:spcBef>
                <a:spcPts val="0"/>
              </a:spcBef>
              <a:buNone/>
              <a:defRPr b="0" i="0" sz="800" u="none" cap="none" strike="noStrike">
                <a:solidFill>
                  <a:srgbClr val="A5A5A5"/>
                </a:solidFill>
                <a:latin typeface="Gill Sans"/>
                <a:ea typeface="Gill Sans"/>
                <a:cs typeface="Gill Sans"/>
                <a:sym typeface="Gill Sans"/>
              </a:defRPr>
            </a:lvl8pPr>
            <a:lvl9pPr indent="0" lvl="8" marL="0" marR="0" rtl="0" algn="r">
              <a:spcBef>
                <a:spcPts val="0"/>
              </a:spcBef>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pos="260">
          <p15:clr>
            <a:srgbClr val="F26B43"/>
          </p15:clr>
        </p15:guide>
        <p15:guide id="4" pos="5500">
          <p15:clr>
            <a:srgbClr val="F26B43"/>
          </p15:clr>
        </p15:guide>
        <p15:guide id="5" orient="horz" pos="259">
          <p15:clr>
            <a:srgbClr val="F26B43"/>
          </p15:clr>
        </p15:guide>
        <p15:guide id="6" orient="horz" pos="2981">
          <p15:clr>
            <a:srgbClr val="F26B43"/>
          </p15:clr>
        </p15:guide>
        <p15:guide id="7" pos="618">
          <p15:clr>
            <a:srgbClr val="A4A3A4"/>
          </p15:clr>
        </p15:guide>
        <p15:guide id="8" pos="703">
          <p15:clr>
            <a:srgbClr val="A4A3A4"/>
          </p15:clr>
        </p15:guide>
        <p15:guide id="9" pos="1060">
          <p15:clr>
            <a:srgbClr val="A4A3A4"/>
          </p15:clr>
        </p15:guide>
        <p15:guide id="10" pos="1145">
          <p15:clr>
            <a:srgbClr val="A4A3A4"/>
          </p15:clr>
        </p15:guide>
        <p15:guide id="11" pos="1502">
          <p15:clr>
            <a:srgbClr val="A4A3A4"/>
          </p15:clr>
        </p15:guide>
        <p15:guide id="12" pos="1587">
          <p15:clr>
            <a:srgbClr val="A4A3A4"/>
          </p15:clr>
        </p15:guide>
        <p15:guide id="13" pos="1945">
          <p15:clr>
            <a:srgbClr val="A4A3A4"/>
          </p15:clr>
        </p15:guide>
        <p15:guide id="14" pos="2029">
          <p15:clr>
            <a:srgbClr val="A4A3A4"/>
          </p15:clr>
        </p15:guide>
        <p15:guide id="15" pos="2387">
          <p15:clr>
            <a:srgbClr val="A4A3A4"/>
          </p15:clr>
        </p15:guide>
        <p15:guide id="16" pos="2489">
          <p15:clr>
            <a:srgbClr val="A4A3A4"/>
          </p15:clr>
        </p15:guide>
        <p15:guide id="17" pos="2829">
          <p15:clr>
            <a:srgbClr val="A4A3A4"/>
          </p15:clr>
        </p15:guide>
        <p15:guide id="18" pos="2931">
          <p15:clr>
            <a:srgbClr val="A4A3A4"/>
          </p15:clr>
        </p15:guide>
        <p15:guide id="19" pos="3271">
          <p15:clr>
            <a:srgbClr val="A4A3A4"/>
          </p15:clr>
        </p15:guide>
        <p15:guide id="20" pos="3373">
          <p15:clr>
            <a:srgbClr val="A4A3A4"/>
          </p15:clr>
        </p15:guide>
        <p15:guide id="21" pos="3713">
          <p15:clr>
            <a:srgbClr val="A4A3A4"/>
          </p15:clr>
        </p15:guide>
        <p15:guide id="22" pos="3815">
          <p15:clr>
            <a:srgbClr val="A4A3A4"/>
          </p15:clr>
        </p15:guide>
        <p15:guide id="23" pos="4156">
          <p15:clr>
            <a:srgbClr val="A4A3A4"/>
          </p15:clr>
        </p15:guide>
        <p15:guide id="24" pos="4258">
          <p15:clr>
            <a:srgbClr val="A4A3A4"/>
          </p15:clr>
        </p15:guide>
        <p15:guide id="25" pos="4615">
          <p15:clr>
            <a:srgbClr val="A4A3A4"/>
          </p15:clr>
        </p15:guide>
        <p15:guide id="26" pos="4700">
          <p15:clr>
            <a:srgbClr val="A4A3A4"/>
          </p15:clr>
        </p15:guide>
        <p15:guide id="27" pos="5057">
          <p15:clr>
            <a:srgbClr val="A4A3A4"/>
          </p15:clr>
        </p15:guide>
        <p15:guide id="28" pos="5142">
          <p15:clr>
            <a:srgbClr val="A4A3A4"/>
          </p15:clr>
        </p15:guide>
        <p15:guide id="29" orient="horz" pos="2879">
          <p15:clr>
            <a:srgbClr val="A4A3A4"/>
          </p15:clr>
        </p15:guide>
        <p15:guide id="30" orient="horz" pos="1569">
          <p15:clr>
            <a:srgbClr val="A4A3A4"/>
          </p15:clr>
        </p15:guide>
        <p15:guide id="31" orient="horz" pos="1671">
          <p15:clr>
            <a:srgbClr val="A4A3A4"/>
          </p15:clr>
        </p15:guide>
        <p15:guide id="32" orient="horz" pos="634">
          <p15:clr>
            <a:srgbClr val="A4A3A4"/>
          </p15:clr>
        </p15:guide>
        <p15:guide id="33" orient="horz" pos="719">
          <p15:clr>
            <a:srgbClr val="A4A3A4"/>
          </p15:clr>
        </p15:guide>
        <p15:guide id="34" orient="horz" pos="1110">
          <p15:clr>
            <a:srgbClr val="A4A3A4"/>
          </p15:clr>
        </p15:guide>
        <p15:guide id="35" orient="horz" pos="1195">
          <p15:clr>
            <a:srgbClr val="A4A3A4"/>
          </p15:clr>
        </p15:guide>
        <p15:guide id="36" orient="horz" pos="2045">
          <p15:clr>
            <a:srgbClr val="A4A3A4"/>
          </p15:clr>
        </p15:guide>
        <p15:guide id="37" orient="horz" pos="2130">
          <p15:clr>
            <a:srgbClr val="A4A3A4"/>
          </p15:clr>
        </p15:guide>
        <p15:guide id="38" orient="horz" pos="2504">
          <p15:clr>
            <a:srgbClr val="A4A3A4"/>
          </p15:clr>
        </p15:guide>
        <p15:guide id="39" orient="horz" pos="2606">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6.jpg"/><Relationship Id="rId5" Type="http://schemas.openxmlformats.org/officeDocument/2006/relationships/image" Target="../media/image16.jpg"/><Relationship Id="rId6"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3.jp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45" name="Google Shape;245;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ctrTitle"/>
          </p:nvPr>
        </p:nvSpPr>
        <p:spPr>
          <a:xfrm>
            <a:off x="411480" y="411480"/>
            <a:ext cx="6211490" cy="93978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Team</a:t>
            </a:r>
            <a:endParaRPr/>
          </a:p>
        </p:txBody>
      </p:sp>
      <p:pic>
        <p:nvPicPr>
          <p:cNvPr descr="A man smiling in the office" id="339" name="Google Shape;339;p39"/>
          <p:cNvPicPr preferRelativeResize="0"/>
          <p:nvPr>
            <p:ph idx="2" type="pic"/>
          </p:nvPr>
        </p:nvPicPr>
        <p:blipFill rotWithShape="1">
          <a:blip r:embed="rId3">
            <a:alphaModFix/>
          </a:blip>
          <a:srcRect b="0" l="0" r="0" t="0"/>
          <a:stretch/>
        </p:blipFill>
        <p:spPr>
          <a:xfrm>
            <a:off x="809244" y="1493043"/>
            <a:ext cx="1268730" cy="1076706"/>
          </a:xfrm>
          <a:prstGeom prst="rect">
            <a:avLst/>
          </a:prstGeom>
          <a:solidFill>
            <a:schemeClr val="accent5"/>
          </a:solidFill>
          <a:ln>
            <a:noFill/>
          </a:ln>
        </p:spPr>
      </p:pic>
      <p:pic>
        <p:nvPicPr>
          <p:cNvPr descr="A lady smiling in the office" id="340" name="Google Shape;340;p39"/>
          <p:cNvPicPr preferRelativeResize="0"/>
          <p:nvPr>
            <p:ph idx="3" type="pic"/>
          </p:nvPr>
        </p:nvPicPr>
        <p:blipFill rotWithShape="1">
          <a:blip r:embed="rId4">
            <a:alphaModFix/>
          </a:blip>
          <a:srcRect b="0" l="0" r="0" t="0"/>
          <a:stretch/>
        </p:blipFill>
        <p:spPr>
          <a:xfrm>
            <a:off x="2878788" y="1493043"/>
            <a:ext cx="1268730" cy="1076706"/>
          </a:xfrm>
          <a:prstGeom prst="rect">
            <a:avLst/>
          </a:prstGeom>
          <a:solidFill>
            <a:schemeClr val="accent5"/>
          </a:solidFill>
          <a:ln>
            <a:noFill/>
          </a:ln>
        </p:spPr>
      </p:pic>
      <p:pic>
        <p:nvPicPr>
          <p:cNvPr descr="A lady in the office smiling at the camera&#10;" id="341" name="Google Shape;341;p39"/>
          <p:cNvPicPr preferRelativeResize="0"/>
          <p:nvPr>
            <p:ph idx="4" type="pic"/>
          </p:nvPr>
        </p:nvPicPr>
        <p:blipFill rotWithShape="1">
          <a:blip r:embed="rId5">
            <a:alphaModFix/>
          </a:blip>
          <a:srcRect b="0" l="0" r="0" t="0"/>
          <a:stretch/>
        </p:blipFill>
        <p:spPr>
          <a:xfrm>
            <a:off x="4996482" y="1495044"/>
            <a:ext cx="1268730" cy="1076706"/>
          </a:xfrm>
          <a:prstGeom prst="rect">
            <a:avLst/>
          </a:prstGeom>
          <a:solidFill>
            <a:schemeClr val="accent5"/>
          </a:solidFill>
          <a:ln>
            <a:noFill/>
          </a:ln>
        </p:spPr>
      </p:pic>
      <p:pic>
        <p:nvPicPr>
          <p:cNvPr descr="Smiling man with a beard" id="342" name="Google Shape;342;p39"/>
          <p:cNvPicPr preferRelativeResize="0"/>
          <p:nvPr>
            <p:ph idx="5" type="pic"/>
          </p:nvPr>
        </p:nvPicPr>
        <p:blipFill rotWithShape="1">
          <a:blip r:embed="rId6">
            <a:alphaModFix/>
          </a:blip>
          <a:srcRect b="0" l="0" r="0" t="0"/>
          <a:stretch/>
        </p:blipFill>
        <p:spPr>
          <a:xfrm>
            <a:off x="7114176" y="1493043"/>
            <a:ext cx="1268730" cy="1076706"/>
          </a:xfrm>
          <a:prstGeom prst="rect">
            <a:avLst/>
          </a:prstGeom>
          <a:solidFill>
            <a:schemeClr val="accent5"/>
          </a:solidFill>
          <a:ln>
            <a:noFill/>
          </a:ln>
        </p:spPr>
      </p:pic>
      <p:sp>
        <p:nvSpPr>
          <p:cNvPr id="343" name="Google Shape;343;p39"/>
          <p:cNvSpPr txBox="1"/>
          <p:nvPr>
            <p:ph idx="1" type="body"/>
          </p:nvPr>
        </p:nvSpPr>
        <p:spPr>
          <a:xfrm>
            <a:off x="809625" y="2836069"/>
            <a:ext cx="1283494" cy="274320"/>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Name</a:t>
            </a:r>
            <a:endParaRPr/>
          </a:p>
        </p:txBody>
      </p:sp>
      <p:sp>
        <p:nvSpPr>
          <p:cNvPr id="344" name="Google Shape;344;p39"/>
          <p:cNvSpPr txBox="1"/>
          <p:nvPr>
            <p:ph idx="6" type="body"/>
          </p:nvPr>
        </p:nvSpPr>
        <p:spPr>
          <a:xfrm>
            <a:off x="809050" y="3174712"/>
            <a:ext cx="1283679" cy="478631"/>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400"/>
              <a:buNone/>
            </a:pPr>
            <a:r>
              <a:rPr lang="en"/>
              <a:t>Title</a:t>
            </a:r>
            <a:endParaRPr/>
          </a:p>
        </p:txBody>
      </p:sp>
      <p:sp>
        <p:nvSpPr>
          <p:cNvPr id="345" name="Google Shape;345;p39"/>
          <p:cNvSpPr txBox="1"/>
          <p:nvPr>
            <p:ph idx="7" type="body"/>
          </p:nvPr>
        </p:nvSpPr>
        <p:spPr>
          <a:xfrm>
            <a:off x="2879363" y="2836069"/>
            <a:ext cx="1283494" cy="274320"/>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Name</a:t>
            </a:r>
            <a:endParaRPr/>
          </a:p>
        </p:txBody>
      </p:sp>
      <p:sp>
        <p:nvSpPr>
          <p:cNvPr id="346" name="Google Shape;346;p39"/>
          <p:cNvSpPr txBox="1"/>
          <p:nvPr>
            <p:ph idx="8" type="body"/>
          </p:nvPr>
        </p:nvSpPr>
        <p:spPr>
          <a:xfrm>
            <a:off x="2878788" y="3174712"/>
            <a:ext cx="1283679" cy="478631"/>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400"/>
              <a:buNone/>
            </a:pPr>
            <a:r>
              <a:rPr lang="en"/>
              <a:t>Title</a:t>
            </a:r>
            <a:endParaRPr/>
          </a:p>
        </p:txBody>
      </p:sp>
      <p:sp>
        <p:nvSpPr>
          <p:cNvPr id="347" name="Google Shape;347;p39"/>
          <p:cNvSpPr txBox="1"/>
          <p:nvPr>
            <p:ph idx="9" type="body"/>
          </p:nvPr>
        </p:nvSpPr>
        <p:spPr>
          <a:xfrm>
            <a:off x="4997057" y="2836069"/>
            <a:ext cx="1283494" cy="274320"/>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Name</a:t>
            </a:r>
            <a:endParaRPr/>
          </a:p>
        </p:txBody>
      </p:sp>
      <p:sp>
        <p:nvSpPr>
          <p:cNvPr id="348" name="Google Shape;348;p39"/>
          <p:cNvSpPr txBox="1"/>
          <p:nvPr>
            <p:ph idx="13" type="body"/>
          </p:nvPr>
        </p:nvSpPr>
        <p:spPr>
          <a:xfrm>
            <a:off x="4996482" y="3174712"/>
            <a:ext cx="1283679" cy="478631"/>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400"/>
              <a:buNone/>
            </a:pPr>
            <a:r>
              <a:rPr lang="en"/>
              <a:t>Title</a:t>
            </a:r>
            <a:endParaRPr/>
          </a:p>
        </p:txBody>
      </p:sp>
      <p:sp>
        <p:nvSpPr>
          <p:cNvPr id="349" name="Google Shape;349;p39"/>
          <p:cNvSpPr txBox="1"/>
          <p:nvPr>
            <p:ph idx="14" type="body"/>
          </p:nvPr>
        </p:nvSpPr>
        <p:spPr>
          <a:xfrm>
            <a:off x="7074834" y="2840466"/>
            <a:ext cx="1283494" cy="274320"/>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Name</a:t>
            </a:r>
            <a:endParaRPr/>
          </a:p>
        </p:txBody>
      </p:sp>
      <p:sp>
        <p:nvSpPr>
          <p:cNvPr id="350" name="Google Shape;350;p39"/>
          <p:cNvSpPr txBox="1"/>
          <p:nvPr>
            <p:ph idx="15" type="body"/>
          </p:nvPr>
        </p:nvSpPr>
        <p:spPr>
          <a:xfrm>
            <a:off x="7074259" y="3179109"/>
            <a:ext cx="1283679" cy="478631"/>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400"/>
              <a:buNone/>
            </a:pPr>
            <a:r>
              <a:rPr lang="en"/>
              <a:t>Title</a:t>
            </a:r>
            <a:endParaRPr/>
          </a:p>
        </p:txBody>
      </p:sp>
      <p:sp>
        <p:nvSpPr>
          <p:cNvPr id="351" name="Google Shape;351;p39"/>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352" name="Google Shape;352;p39"/>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353" name="Google Shape;353;p39"/>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Timeline</a:t>
            </a:r>
            <a:endParaRPr/>
          </a:p>
        </p:txBody>
      </p:sp>
      <p:grpSp>
        <p:nvGrpSpPr>
          <p:cNvPr id="360" name="Google Shape;360;p40"/>
          <p:cNvGrpSpPr/>
          <p:nvPr/>
        </p:nvGrpSpPr>
        <p:grpSpPr>
          <a:xfrm>
            <a:off x="415584" y="1584722"/>
            <a:ext cx="8312832" cy="2984896"/>
            <a:chOff x="3249" y="0"/>
            <a:chExt cx="11083776" cy="3979861"/>
          </a:xfrm>
        </p:grpSpPr>
        <p:sp>
          <p:nvSpPr>
            <p:cNvPr id="361" name="Google Shape;361;p40"/>
            <p:cNvSpPr/>
            <p:nvPr/>
          </p:nvSpPr>
          <p:spPr>
            <a:xfrm rot="-5400000">
              <a:off x="1434223" y="1011950"/>
              <a:ext cx="397986" cy="1955960"/>
            </a:xfrm>
            <a:prstGeom prst="round2SameRect">
              <a:avLst>
                <a:gd fmla="val 16667" name="adj1"/>
                <a:gd fmla="val 0" name="adj2"/>
              </a:avLst>
            </a:prstGeom>
            <a:solidFill>
              <a:schemeClr val="accent5"/>
            </a:solidFill>
            <a:ln cap="flat" cmpd="sng" w="12700">
              <a:solidFill>
                <a:schemeClr val="accent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2" name="Google Shape;362;p40"/>
            <p:cNvSpPr txBox="1"/>
            <p:nvPr/>
          </p:nvSpPr>
          <p:spPr>
            <a:xfrm>
              <a:off x="674664" y="1810365"/>
              <a:ext cx="1936532" cy="359130"/>
            </a:xfrm>
            <a:prstGeom prst="rect">
              <a:avLst/>
            </a:prstGeom>
            <a:noFill/>
            <a:ln>
              <a:noFill/>
            </a:ln>
          </p:spPr>
          <p:txBody>
            <a:bodyPr anchorCtr="1" anchor="ctr" bIns="102875" lIns="102875" spcFirstLastPara="1" rIns="102875" wrap="square" tIns="102875">
              <a:noAutofit/>
            </a:bodyPr>
            <a:lstStyle/>
            <a:p>
              <a:pPr indent="0" lvl="0" marL="0" marR="0" rtl="0" algn="ctr">
                <a:lnSpc>
                  <a:spcPct val="90000"/>
                </a:lnSpc>
                <a:spcBef>
                  <a:spcPts val="0"/>
                </a:spcBef>
                <a:spcAft>
                  <a:spcPts val="0"/>
                </a:spcAft>
                <a:buClr>
                  <a:schemeClr val="lt1"/>
                </a:buClr>
                <a:buSzPts val="1400"/>
                <a:buFont typeface="Gill Sans"/>
                <a:buNone/>
              </a:pPr>
              <a:r>
                <a:rPr b="0" i="0" lang="en" sz="1400" u="none" cap="none" strike="noStrike">
                  <a:solidFill>
                    <a:schemeClr val="lt1"/>
                  </a:solidFill>
                  <a:latin typeface="Gill Sans"/>
                  <a:ea typeface="Gill Sans"/>
                  <a:cs typeface="Gill Sans"/>
                  <a:sym typeface="Gill Sans"/>
                </a:rPr>
                <a:t>Title</a:t>
              </a:r>
              <a:endParaRPr sz="1100"/>
            </a:p>
          </p:txBody>
        </p:sp>
        <p:sp>
          <p:nvSpPr>
            <p:cNvPr id="363" name="Google Shape;363;p40"/>
            <p:cNvSpPr/>
            <p:nvPr/>
          </p:nvSpPr>
          <p:spPr>
            <a:xfrm>
              <a:off x="3249" y="0"/>
              <a:ext cx="3259934" cy="139295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4" name="Google Shape;364;p40"/>
            <p:cNvSpPr txBox="1"/>
            <p:nvPr/>
          </p:nvSpPr>
          <p:spPr>
            <a:xfrm>
              <a:off x="3249" y="0"/>
              <a:ext cx="3259934" cy="1392951"/>
            </a:xfrm>
            <a:prstGeom prst="rect">
              <a:avLst/>
            </a:prstGeom>
            <a:noFill/>
            <a:ln>
              <a:noFill/>
            </a:ln>
          </p:spPr>
          <p:txBody>
            <a:bodyPr anchorCtr="1" anchor="b" bIns="102875" lIns="0" spcFirstLastPara="1" rIns="0" wrap="square" tIns="0">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To start a presentation, go to the Slide Show tab, and select          From Beginning.</a:t>
              </a:r>
              <a:endParaRPr sz="1100"/>
            </a:p>
          </p:txBody>
        </p:sp>
        <p:cxnSp>
          <p:nvCxnSpPr>
            <p:cNvPr id="365" name="Google Shape;365;p40"/>
            <p:cNvCxnSpPr/>
            <p:nvPr/>
          </p:nvCxnSpPr>
          <p:spPr>
            <a:xfrm>
              <a:off x="1633216" y="1472548"/>
              <a:ext cx="0" cy="318388"/>
            </a:xfrm>
            <a:prstGeom prst="straightConnector1">
              <a:avLst/>
            </a:prstGeom>
            <a:noFill/>
            <a:ln cap="flat" cmpd="sng" w="9525">
              <a:solidFill>
                <a:schemeClr val="accent5"/>
              </a:solidFill>
              <a:prstDash val="dash"/>
              <a:miter lim="800000"/>
              <a:headEnd len="sm" w="sm" type="none"/>
              <a:tailEnd len="sm" w="sm" type="none"/>
            </a:ln>
          </p:spPr>
        </p:cxnSp>
        <p:sp>
          <p:nvSpPr>
            <p:cNvPr id="366" name="Google Shape;366;p40"/>
            <p:cNvSpPr/>
            <p:nvPr/>
          </p:nvSpPr>
          <p:spPr>
            <a:xfrm>
              <a:off x="1593417" y="1392951"/>
              <a:ext cx="79597" cy="79597"/>
            </a:xfrm>
            <a:prstGeom prst="ellipse">
              <a:avLst/>
            </a:prstGeom>
            <a:solidFill>
              <a:schemeClr val="accent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40"/>
            <p:cNvSpPr/>
            <p:nvPr/>
          </p:nvSpPr>
          <p:spPr>
            <a:xfrm>
              <a:off x="2611196" y="1790937"/>
              <a:ext cx="1955960" cy="397986"/>
            </a:xfrm>
            <a:prstGeom prst="rect">
              <a:avLst/>
            </a:prstGeom>
            <a:solidFill>
              <a:srgbClr val="8080AC"/>
            </a:solidFill>
            <a:ln cap="flat" cmpd="sng" w="12700">
              <a:solidFill>
                <a:srgbClr val="8080AC"/>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40"/>
            <p:cNvSpPr txBox="1"/>
            <p:nvPr/>
          </p:nvSpPr>
          <p:spPr>
            <a:xfrm>
              <a:off x="2611196" y="1790937"/>
              <a:ext cx="1955960" cy="397986"/>
            </a:xfrm>
            <a:prstGeom prst="rect">
              <a:avLst/>
            </a:prstGeom>
            <a:noFill/>
            <a:ln>
              <a:noFill/>
            </a:ln>
          </p:spPr>
          <p:txBody>
            <a:bodyPr anchorCtr="1" anchor="ctr" bIns="102875" lIns="102875" spcFirstLastPara="1" rIns="102875" wrap="square" tIns="102875">
              <a:noAutofit/>
            </a:bodyPr>
            <a:lstStyle/>
            <a:p>
              <a:pPr indent="0" lvl="0" marL="0" marR="0" rtl="0" algn="ctr">
                <a:lnSpc>
                  <a:spcPct val="90000"/>
                </a:lnSpc>
                <a:spcBef>
                  <a:spcPts val="0"/>
                </a:spcBef>
                <a:spcAft>
                  <a:spcPts val="0"/>
                </a:spcAft>
                <a:buClr>
                  <a:schemeClr val="lt1"/>
                </a:buClr>
                <a:buSzPts val="1400"/>
                <a:buFont typeface="Gill Sans"/>
                <a:buNone/>
              </a:pPr>
              <a:r>
                <a:rPr b="0" i="0" lang="en" sz="1400" u="none" cap="none" strike="noStrike">
                  <a:solidFill>
                    <a:schemeClr val="lt1"/>
                  </a:solidFill>
                  <a:latin typeface="Gill Sans"/>
                  <a:ea typeface="Gill Sans"/>
                  <a:cs typeface="Gill Sans"/>
                  <a:sym typeface="Gill Sans"/>
                </a:rPr>
                <a:t>Title</a:t>
              </a:r>
              <a:endParaRPr sz="1100"/>
            </a:p>
          </p:txBody>
        </p:sp>
        <p:sp>
          <p:nvSpPr>
            <p:cNvPr id="369" name="Google Shape;369;p40"/>
            <p:cNvSpPr/>
            <p:nvPr/>
          </p:nvSpPr>
          <p:spPr>
            <a:xfrm>
              <a:off x="1959209" y="2586910"/>
              <a:ext cx="3259934" cy="139295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40"/>
            <p:cNvSpPr txBox="1"/>
            <p:nvPr/>
          </p:nvSpPr>
          <p:spPr>
            <a:xfrm>
              <a:off x="1959209" y="2586910"/>
              <a:ext cx="3259934" cy="1392951"/>
            </a:xfrm>
            <a:prstGeom prst="rect">
              <a:avLst/>
            </a:prstGeom>
            <a:noFill/>
            <a:ln>
              <a:noFill/>
            </a:ln>
          </p:spPr>
          <p:txBody>
            <a:bodyPr anchorCtr="1" anchor="t" bIns="0" lIns="0" spcFirstLastPara="1" rIns="0" wrap="square" tIns="102875">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To display Presenter view, in Slide Show view, on the control bar at the bottom left select the three dots, and then Show                 Presenter View.</a:t>
              </a:r>
              <a:endParaRPr sz="1100"/>
            </a:p>
          </p:txBody>
        </p:sp>
        <p:cxnSp>
          <p:nvCxnSpPr>
            <p:cNvPr id="371" name="Google Shape;371;p40"/>
            <p:cNvCxnSpPr/>
            <p:nvPr/>
          </p:nvCxnSpPr>
          <p:spPr>
            <a:xfrm>
              <a:off x="3589176" y="2188924"/>
              <a:ext cx="0" cy="318388"/>
            </a:xfrm>
            <a:prstGeom prst="straightConnector1">
              <a:avLst/>
            </a:prstGeom>
            <a:noFill/>
            <a:ln cap="flat" cmpd="sng" w="9525">
              <a:solidFill>
                <a:srgbClr val="8080AC"/>
              </a:solidFill>
              <a:prstDash val="dash"/>
              <a:miter lim="800000"/>
              <a:headEnd len="sm" w="sm" type="none"/>
              <a:tailEnd len="sm" w="sm" type="none"/>
            </a:ln>
          </p:spPr>
        </p:cxnSp>
        <p:sp>
          <p:nvSpPr>
            <p:cNvPr id="372" name="Google Shape;372;p40"/>
            <p:cNvSpPr/>
            <p:nvPr/>
          </p:nvSpPr>
          <p:spPr>
            <a:xfrm>
              <a:off x="3549378" y="2507313"/>
              <a:ext cx="79597" cy="79597"/>
            </a:xfrm>
            <a:prstGeom prst="ellipse">
              <a:avLst/>
            </a:prstGeom>
            <a:solidFill>
              <a:srgbClr val="8080AC"/>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40"/>
            <p:cNvSpPr/>
            <p:nvPr/>
          </p:nvSpPr>
          <p:spPr>
            <a:xfrm>
              <a:off x="4567157" y="1790937"/>
              <a:ext cx="1955960" cy="397986"/>
            </a:xfrm>
            <a:prstGeom prst="rect">
              <a:avLst/>
            </a:prstGeom>
            <a:solidFill>
              <a:srgbClr val="605E99"/>
            </a:solidFill>
            <a:ln cap="flat" cmpd="sng" w="12700">
              <a:solidFill>
                <a:srgbClr val="605E9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4" name="Google Shape;374;p40"/>
            <p:cNvSpPr txBox="1"/>
            <p:nvPr/>
          </p:nvSpPr>
          <p:spPr>
            <a:xfrm>
              <a:off x="4567157" y="1790937"/>
              <a:ext cx="1955960" cy="397986"/>
            </a:xfrm>
            <a:prstGeom prst="rect">
              <a:avLst/>
            </a:prstGeom>
            <a:noFill/>
            <a:ln>
              <a:noFill/>
            </a:ln>
          </p:spPr>
          <p:txBody>
            <a:bodyPr anchorCtr="1" anchor="ctr" bIns="102875" lIns="102875" spcFirstLastPara="1" rIns="102875" wrap="square" tIns="102875">
              <a:noAutofit/>
            </a:bodyPr>
            <a:lstStyle/>
            <a:p>
              <a:pPr indent="0" lvl="0" marL="0" marR="0" rtl="0" algn="ctr">
                <a:lnSpc>
                  <a:spcPct val="90000"/>
                </a:lnSpc>
                <a:spcBef>
                  <a:spcPts val="0"/>
                </a:spcBef>
                <a:spcAft>
                  <a:spcPts val="0"/>
                </a:spcAft>
                <a:buClr>
                  <a:schemeClr val="lt1"/>
                </a:buClr>
                <a:buSzPts val="1400"/>
                <a:buFont typeface="Gill Sans"/>
                <a:buNone/>
              </a:pPr>
              <a:r>
                <a:rPr b="0" i="0" lang="en" sz="1400" u="none" cap="none" strike="noStrike">
                  <a:solidFill>
                    <a:schemeClr val="lt1"/>
                  </a:solidFill>
                  <a:latin typeface="Gill Sans"/>
                  <a:ea typeface="Gill Sans"/>
                  <a:cs typeface="Gill Sans"/>
                  <a:sym typeface="Gill Sans"/>
                </a:rPr>
                <a:t>Title</a:t>
              </a:r>
              <a:endParaRPr sz="1100"/>
            </a:p>
          </p:txBody>
        </p:sp>
        <p:sp>
          <p:nvSpPr>
            <p:cNvPr id="375" name="Google Shape;375;p40"/>
            <p:cNvSpPr/>
            <p:nvPr/>
          </p:nvSpPr>
          <p:spPr>
            <a:xfrm>
              <a:off x="3915170" y="0"/>
              <a:ext cx="3259934" cy="139295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6" name="Google Shape;376;p40"/>
            <p:cNvSpPr txBox="1"/>
            <p:nvPr/>
          </p:nvSpPr>
          <p:spPr>
            <a:xfrm>
              <a:off x="3915170" y="0"/>
              <a:ext cx="3259934" cy="1392951"/>
            </a:xfrm>
            <a:prstGeom prst="rect">
              <a:avLst/>
            </a:prstGeom>
            <a:noFill/>
            <a:ln>
              <a:noFill/>
            </a:ln>
          </p:spPr>
          <p:txBody>
            <a:bodyPr anchorCtr="1" anchor="b" bIns="102875" lIns="0" spcFirstLastPara="1" rIns="0" wrap="square" tIns="0">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During your presentation, the speaker notes are visible on your monitor, but aren't visible to      the audience.</a:t>
              </a:r>
              <a:endParaRPr b="0" i="0" sz="1400" u="none" cap="none" strike="noStrike">
                <a:solidFill>
                  <a:schemeClr val="lt1"/>
                </a:solidFill>
                <a:latin typeface="Gill Sans"/>
                <a:ea typeface="Gill Sans"/>
                <a:cs typeface="Gill Sans"/>
                <a:sym typeface="Gill Sans"/>
              </a:endParaRPr>
            </a:p>
          </p:txBody>
        </p:sp>
        <p:cxnSp>
          <p:nvCxnSpPr>
            <p:cNvPr id="377" name="Google Shape;377;p40"/>
            <p:cNvCxnSpPr/>
            <p:nvPr/>
          </p:nvCxnSpPr>
          <p:spPr>
            <a:xfrm>
              <a:off x="5545137" y="1472548"/>
              <a:ext cx="0" cy="318388"/>
            </a:xfrm>
            <a:prstGeom prst="straightConnector1">
              <a:avLst/>
            </a:prstGeom>
            <a:noFill/>
            <a:ln cap="flat" cmpd="sng" w="9525">
              <a:solidFill>
                <a:srgbClr val="605E99"/>
              </a:solidFill>
              <a:prstDash val="dash"/>
              <a:miter lim="800000"/>
              <a:headEnd len="sm" w="sm" type="none"/>
              <a:tailEnd len="sm" w="sm" type="none"/>
            </a:ln>
          </p:spPr>
        </p:cxnSp>
        <p:sp>
          <p:nvSpPr>
            <p:cNvPr id="378" name="Google Shape;378;p40"/>
            <p:cNvSpPr/>
            <p:nvPr/>
          </p:nvSpPr>
          <p:spPr>
            <a:xfrm>
              <a:off x="5505338" y="1392951"/>
              <a:ext cx="79597" cy="79597"/>
            </a:xfrm>
            <a:prstGeom prst="ellipse">
              <a:avLst/>
            </a:prstGeom>
            <a:solidFill>
              <a:srgbClr val="605E99"/>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9" name="Google Shape;379;p40"/>
            <p:cNvSpPr/>
            <p:nvPr/>
          </p:nvSpPr>
          <p:spPr>
            <a:xfrm>
              <a:off x="6523117" y="1790937"/>
              <a:ext cx="1955960" cy="397986"/>
            </a:xfrm>
            <a:prstGeom prst="rect">
              <a:avLst/>
            </a:prstGeom>
            <a:solidFill>
              <a:srgbClr val="4B477A"/>
            </a:solidFill>
            <a:ln cap="flat" cmpd="sng" w="12700">
              <a:solidFill>
                <a:srgbClr val="4B477A"/>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0" name="Google Shape;380;p40"/>
            <p:cNvSpPr txBox="1"/>
            <p:nvPr/>
          </p:nvSpPr>
          <p:spPr>
            <a:xfrm>
              <a:off x="6523117" y="1790937"/>
              <a:ext cx="1955960" cy="397986"/>
            </a:xfrm>
            <a:prstGeom prst="rect">
              <a:avLst/>
            </a:prstGeom>
            <a:noFill/>
            <a:ln>
              <a:noFill/>
            </a:ln>
          </p:spPr>
          <p:txBody>
            <a:bodyPr anchorCtr="1" anchor="ctr" bIns="102875" lIns="102875" spcFirstLastPara="1" rIns="102875" wrap="square" tIns="102875">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Title</a:t>
              </a:r>
              <a:endParaRPr sz="1100"/>
            </a:p>
          </p:txBody>
        </p:sp>
        <p:sp>
          <p:nvSpPr>
            <p:cNvPr id="381" name="Google Shape;381;p40"/>
            <p:cNvSpPr/>
            <p:nvPr/>
          </p:nvSpPr>
          <p:spPr>
            <a:xfrm>
              <a:off x="5871130" y="2586910"/>
              <a:ext cx="3259934" cy="139295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2" name="Google Shape;382;p40"/>
            <p:cNvSpPr txBox="1"/>
            <p:nvPr/>
          </p:nvSpPr>
          <p:spPr>
            <a:xfrm>
              <a:off x="5871130" y="2586910"/>
              <a:ext cx="3259934" cy="1392951"/>
            </a:xfrm>
            <a:prstGeom prst="rect">
              <a:avLst/>
            </a:prstGeom>
            <a:noFill/>
            <a:ln>
              <a:noFill/>
            </a:ln>
          </p:spPr>
          <p:txBody>
            <a:bodyPr anchorCtr="1" anchor="t" bIns="0" lIns="0" spcFirstLastPara="1" rIns="0" wrap="square" tIns="102875">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The Notes pane is a box that appears below each slide. Tap it to add notes.</a:t>
              </a:r>
              <a:endParaRPr b="0" i="0" sz="1400" u="none" cap="none" strike="noStrike">
                <a:solidFill>
                  <a:schemeClr val="lt1"/>
                </a:solidFill>
                <a:latin typeface="Gill Sans"/>
                <a:ea typeface="Gill Sans"/>
                <a:cs typeface="Gill Sans"/>
                <a:sym typeface="Gill Sans"/>
              </a:endParaRPr>
            </a:p>
          </p:txBody>
        </p:sp>
        <p:cxnSp>
          <p:nvCxnSpPr>
            <p:cNvPr id="383" name="Google Shape;383;p40"/>
            <p:cNvCxnSpPr/>
            <p:nvPr/>
          </p:nvCxnSpPr>
          <p:spPr>
            <a:xfrm>
              <a:off x="7501098" y="2188924"/>
              <a:ext cx="0" cy="318388"/>
            </a:xfrm>
            <a:prstGeom prst="straightConnector1">
              <a:avLst/>
            </a:prstGeom>
            <a:noFill/>
            <a:ln cap="flat" cmpd="sng" w="9525">
              <a:solidFill>
                <a:srgbClr val="4B477A"/>
              </a:solidFill>
              <a:prstDash val="dash"/>
              <a:miter lim="800000"/>
              <a:headEnd len="sm" w="sm" type="none"/>
              <a:tailEnd len="sm" w="sm" type="none"/>
            </a:ln>
          </p:spPr>
        </p:cxnSp>
        <p:sp>
          <p:nvSpPr>
            <p:cNvPr id="384" name="Google Shape;384;p40"/>
            <p:cNvSpPr/>
            <p:nvPr/>
          </p:nvSpPr>
          <p:spPr>
            <a:xfrm>
              <a:off x="7461299" y="2507313"/>
              <a:ext cx="79597" cy="79597"/>
            </a:xfrm>
            <a:prstGeom prst="ellipse">
              <a:avLst/>
            </a:prstGeom>
            <a:solidFill>
              <a:srgbClr val="4B477A"/>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5" name="Google Shape;385;p40"/>
            <p:cNvSpPr/>
            <p:nvPr/>
          </p:nvSpPr>
          <p:spPr>
            <a:xfrm rot="5400000">
              <a:off x="9258065" y="1011950"/>
              <a:ext cx="397986" cy="1955960"/>
            </a:xfrm>
            <a:prstGeom prst="round2SameRect">
              <a:avLst>
                <a:gd fmla="val 16667" name="adj1"/>
                <a:gd fmla="val 0" name="adj2"/>
              </a:avLst>
            </a:prstGeom>
            <a:solidFill>
              <a:srgbClr val="36325A"/>
            </a:solidFill>
            <a:ln cap="flat" cmpd="sng" w="12700">
              <a:solidFill>
                <a:srgbClr val="36325A"/>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6" name="Google Shape;386;p40"/>
            <p:cNvSpPr txBox="1"/>
            <p:nvPr/>
          </p:nvSpPr>
          <p:spPr>
            <a:xfrm>
              <a:off x="8479078" y="1810365"/>
              <a:ext cx="1936532" cy="359130"/>
            </a:xfrm>
            <a:prstGeom prst="rect">
              <a:avLst/>
            </a:prstGeom>
            <a:noFill/>
            <a:ln>
              <a:noFill/>
            </a:ln>
          </p:spPr>
          <p:txBody>
            <a:bodyPr anchorCtr="1" anchor="ctr" bIns="102875" lIns="102875" spcFirstLastPara="1" rIns="102875" wrap="square" tIns="102875">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Title</a:t>
              </a:r>
              <a:endParaRPr sz="1100"/>
            </a:p>
          </p:txBody>
        </p:sp>
        <p:sp>
          <p:nvSpPr>
            <p:cNvPr id="387" name="Google Shape;387;p40"/>
            <p:cNvSpPr/>
            <p:nvPr/>
          </p:nvSpPr>
          <p:spPr>
            <a:xfrm>
              <a:off x="7827091" y="0"/>
              <a:ext cx="3259934" cy="1392951"/>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8" name="Google Shape;388;p40"/>
            <p:cNvSpPr txBox="1"/>
            <p:nvPr/>
          </p:nvSpPr>
          <p:spPr>
            <a:xfrm>
              <a:off x="7827091" y="0"/>
              <a:ext cx="3259934" cy="1392951"/>
            </a:xfrm>
            <a:prstGeom prst="rect">
              <a:avLst/>
            </a:prstGeom>
            <a:noFill/>
            <a:ln>
              <a:noFill/>
            </a:ln>
          </p:spPr>
          <p:txBody>
            <a:bodyPr anchorCtr="1" anchor="b" bIns="102875" lIns="0" spcFirstLastPara="1" rIns="0" wrap="square" tIns="0">
              <a:noAutofit/>
            </a:bodyPr>
            <a:lstStyle/>
            <a:p>
              <a:pPr indent="0" lvl="0" marL="0" marR="0" rtl="0" algn="ctr">
                <a:lnSpc>
                  <a:spcPct val="90000"/>
                </a:lnSpc>
                <a:spcBef>
                  <a:spcPts val="0"/>
                </a:spcBef>
                <a:spcAft>
                  <a:spcPts val="0"/>
                </a:spcAft>
                <a:buClr>
                  <a:schemeClr val="lt1"/>
                </a:buClr>
                <a:buSzPts val="1400"/>
                <a:buFont typeface="Noto Sans Symbols"/>
                <a:buNone/>
              </a:pPr>
              <a:r>
                <a:rPr b="0" i="0" lang="en" sz="1400" u="none" cap="none" strike="noStrike">
                  <a:solidFill>
                    <a:schemeClr val="lt1"/>
                  </a:solidFill>
                  <a:latin typeface="Gill Sans"/>
                  <a:ea typeface="Gill Sans"/>
                  <a:cs typeface="Gill Sans"/>
                  <a:sym typeface="Gill Sans"/>
                </a:rPr>
                <a:t>If you don’t see the Notes pane or it is completely minimized, click Notes on the task bar across the bottom of the PowerPoint window.</a:t>
              </a:r>
              <a:endParaRPr b="0" i="0" sz="1400" u="none" cap="none" strike="noStrike">
                <a:solidFill>
                  <a:schemeClr val="lt1"/>
                </a:solidFill>
                <a:latin typeface="Gill Sans"/>
                <a:ea typeface="Gill Sans"/>
                <a:cs typeface="Gill Sans"/>
                <a:sym typeface="Gill Sans"/>
              </a:endParaRPr>
            </a:p>
          </p:txBody>
        </p:sp>
        <p:cxnSp>
          <p:nvCxnSpPr>
            <p:cNvPr id="389" name="Google Shape;389;p40"/>
            <p:cNvCxnSpPr/>
            <p:nvPr/>
          </p:nvCxnSpPr>
          <p:spPr>
            <a:xfrm>
              <a:off x="9457058" y="1472548"/>
              <a:ext cx="0" cy="318388"/>
            </a:xfrm>
            <a:prstGeom prst="straightConnector1">
              <a:avLst/>
            </a:prstGeom>
            <a:noFill/>
            <a:ln cap="flat" cmpd="sng" w="9525">
              <a:solidFill>
                <a:srgbClr val="36325A"/>
              </a:solidFill>
              <a:prstDash val="dash"/>
              <a:miter lim="800000"/>
              <a:headEnd len="sm" w="sm" type="none"/>
              <a:tailEnd len="sm" w="sm" type="none"/>
            </a:ln>
          </p:spPr>
        </p:cxnSp>
        <p:sp>
          <p:nvSpPr>
            <p:cNvPr id="390" name="Google Shape;390;p40"/>
            <p:cNvSpPr/>
            <p:nvPr/>
          </p:nvSpPr>
          <p:spPr>
            <a:xfrm>
              <a:off x="9417260" y="1392951"/>
              <a:ext cx="79597" cy="79597"/>
            </a:xfrm>
            <a:prstGeom prst="ellipse">
              <a:avLst/>
            </a:prstGeom>
            <a:solidFill>
              <a:srgbClr val="36325A"/>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91" name="Google Shape;391;p40"/>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392" name="Google Shape;392;p40"/>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393" name="Google Shape;393;p40"/>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41"/>
          <p:cNvGrpSpPr/>
          <p:nvPr/>
        </p:nvGrpSpPr>
        <p:grpSpPr>
          <a:xfrm>
            <a:off x="7759878" y="1374864"/>
            <a:ext cx="1242535" cy="1242535"/>
            <a:chOff x="10112258" y="2147095"/>
            <a:chExt cx="1656714" cy="1656714"/>
          </a:xfrm>
        </p:grpSpPr>
        <p:sp>
          <p:nvSpPr>
            <p:cNvPr id="400" name="Google Shape;400;p41"/>
            <p:cNvSpPr/>
            <p:nvPr/>
          </p:nvSpPr>
          <p:spPr>
            <a:xfrm rot="8100000">
              <a:off x="10400615" y="234397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401" name="Google Shape;401;p41"/>
            <p:cNvSpPr/>
            <p:nvPr/>
          </p:nvSpPr>
          <p:spPr>
            <a:xfrm rot="-8100000">
              <a:off x="10415015" y="2179851"/>
              <a:ext cx="540000" cy="1080000"/>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402" name="Google Shape;402;p41"/>
          <p:cNvSpPr txBox="1"/>
          <p:nvPr>
            <p:ph type="title"/>
          </p:nvPr>
        </p:nvSpPr>
        <p:spPr>
          <a:xfrm>
            <a:off x="413147" y="411956"/>
            <a:ext cx="8323163" cy="999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3600"/>
              <a:buFont typeface="Play"/>
              <a:buNone/>
            </a:pPr>
            <a:r>
              <a:rPr lang="en"/>
              <a:t>Content </a:t>
            </a:r>
            <a:endParaRPr/>
          </a:p>
        </p:txBody>
      </p:sp>
      <p:sp>
        <p:nvSpPr>
          <p:cNvPr id="403" name="Google Shape;403;p41"/>
          <p:cNvSpPr txBox="1"/>
          <p:nvPr>
            <p:ph idx="1" type="body"/>
          </p:nvPr>
        </p:nvSpPr>
        <p:spPr>
          <a:xfrm>
            <a:off x="413148" y="1298531"/>
            <a:ext cx="4077890" cy="401515"/>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lt1"/>
              </a:buClr>
              <a:buSzPts val="1100"/>
              <a:buNone/>
            </a:pPr>
            <a:r>
              <a:rPr lang="en"/>
              <a:t>SUBTITLE</a:t>
            </a:r>
            <a:endParaRPr/>
          </a:p>
        </p:txBody>
      </p:sp>
      <p:sp>
        <p:nvSpPr>
          <p:cNvPr id="404" name="Google Shape;404;p41"/>
          <p:cNvSpPr txBox="1"/>
          <p:nvPr>
            <p:ph idx="2" type="body"/>
          </p:nvPr>
        </p:nvSpPr>
        <p:spPr>
          <a:xfrm>
            <a:off x="413147" y="1820528"/>
            <a:ext cx="4071836" cy="2636666"/>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800"/>
              <a:buChar char="•"/>
            </a:pPr>
            <a:r>
              <a:rPr lang="en"/>
              <a:t>Add text, images, art, and videos. </a:t>
            </a:r>
            <a:endParaRPr/>
          </a:p>
          <a:p>
            <a:pPr indent="-177800" lvl="0" marL="177800" rtl="0" algn="l">
              <a:lnSpc>
                <a:spcPct val="110000"/>
              </a:lnSpc>
              <a:spcBef>
                <a:spcPts val="1400"/>
              </a:spcBef>
              <a:spcAft>
                <a:spcPts val="0"/>
              </a:spcAft>
              <a:buClr>
                <a:schemeClr val="lt1"/>
              </a:buClr>
              <a:buSzPts val="1800"/>
              <a:buChar char="•"/>
            </a:pPr>
            <a:r>
              <a:rPr lang="en"/>
              <a:t>Add transitions, animations, and motion. </a:t>
            </a:r>
            <a:endParaRPr/>
          </a:p>
          <a:p>
            <a:pPr indent="-177800" lvl="0" marL="177800" rtl="0" algn="l">
              <a:lnSpc>
                <a:spcPct val="110000"/>
              </a:lnSpc>
              <a:spcBef>
                <a:spcPts val="1400"/>
              </a:spcBef>
              <a:spcAft>
                <a:spcPts val="0"/>
              </a:spcAft>
              <a:buClr>
                <a:schemeClr val="lt1"/>
              </a:buClr>
              <a:buSzPts val="1800"/>
              <a:buChar char="•"/>
            </a:pPr>
            <a:r>
              <a:rPr lang="en"/>
              <a:t>Save to OneDrive, to get to your presentations from your computer, tablet, or phone. </a:t>
            </a:r>
            <a:endParaRPr/>
          </a:p>
        </p:txBody>
      </p:sp>
      <p:sp>
        <p:nvSpPr>
          <p:cNvPr id="405" name="Google Shape;405;p41"/>
          <p:cNvSpPr txBox="1"/>
          <p:nvPr>
            <p:ph idx="3" type="body"/>
          </p:nvPr>
        </p:nvSpPr>
        <p:spPr>
          <a:xfrm>
            <a:off x="4659018" y="1298531"/>
            <a:ext cx="4077294" cy="401515"/>
          </a:xfrm>
          <a:prstGeom prst="rect">
            <a:avLst/>
          </a:prstGeom>
          <a:noFill/>
          <a:ln>
            <a:noFill/>
          </a:ln>
        </p:spPr>
        <p:txBody>
          <a:bodyPr anchorCtr="0" anchor="b" bIns="0" lIns="0" spcFirstLastPara="1" rIns="0" wrap="square" tIns="0">
            <a:noAutofit/>
          </a:bodyPr>
          <a:lstStyle/>
          <a:p>
            <a:pPr indent="-177800" lvl="0" marL="177800" rtl="0" algn="l">
              <a:lnSpc>
                <a:spcPct val="110000"/>
              </a:lnSpc>
              <a:spcBef>
                <a:spcPts val="0"/>
              </a:spcBef>
              <a:spcAft>
                <a:spcPts val="0"/>
              </a:spcAft>
              <a:buClr>
                <a:schemeClr val="lt1"/>
              </a:buClr>
              <a:buSzPts val="1100"/>
              <a:buNone/>
            </a:pPr>
            <a:r>
              <a:rPr lang="en"/>
              <a:t>SUBTITLE</a:t>
            </a:r>
            <a:endParaRPr/>
          </a:p>
        </p:txBody>
      </p:sp>
      <p:sp>
        <p:nvSpPr>
          <p:cNvPr id="406" name="Google Shape;406;p41"/>
          <p:cNvSpPr txBox="1"/>
          <p:nvPr>
            <p:ph idx="4" type="body"/>
          </p:nvPr>
        </p:nvSpPr>
        <p:spPr>
          <a:xfrm>
            <a:off x="4659017" y="1820528"/>
            <a:ext cx="4077293" cy="2636666"/>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800"/>
              <a:buChar char="•"/>
            </a:pPr>
            <a:r>
              <a:rPr lang="en"/>
              <a:t>Open the Design Ideas pane for instant slide makeovers. </a:t>
            </a:r>
            <a:endParaRPr/>
          </a:p>
          <a:p>
            <a:pPr indent="-177800" lvl="0" marL="177800" rtl="0" algn="l">
              <a:lnSpc>
                <a:spcPct val="110000"/>
              </a:lnSpc>
              <a:spcBef>
                <a:spcPts val="1400"/>
              </a:spcBef>
              <a:spcAft>
                <a:spcPts val="0"/>
              </a:spcAft>
              <a:buClr>
                <a:schemeClr val="lt1"/>
              </a:buClr>
              <a:buSzPts val="1800"/>
              <a:buChar char="•"/>
            </a:pPr>
            <a:r>
              <a:rPr lang="en"/>
              <a:t>When we have design ideas, we’ll show them to you right there. </a:t>
            </a:r>
            <a:endParaRPr/>
          </a:p>
          <a:p>
            <a:pPr indent="-63500" lvl="0" marL="177800" rtl="0" algn="l">
              <a:lnSpc>
                <a:spcPct val="110000"/>
              </a:lnSpc>
              <a:spcBef>
                <a:spcPts val="1400"/>
              </a:spcBef>
              <a:spcAft>
                <a:spcPts val="0"/>
              </a:spcAft>
              <a:buClr>
                <a:schemeClr val="lt1"/>
              </a:buClr>
              <a:buSzPts val="1800"/>
              <a:buNone/>
            </a:pPr>
            <a:r>
              <a:t/>
            </a:r>
            <a:endParaRPr/>
          </a:p>
        </p:txBody>
      </p:sp>
      <p:sp>
        <p:nvSpPr>
          <p:cNvPr id="407" name="Google Shape;407;p41"/>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408" name="Google Shape;408;p41"/>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409" name="Google Shape;409;p41"/>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41"/>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413147" y="411956"/>
            <a:ext cx="8323163" cy="999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Content 2 </a:t>
            </a:r>
            <a:endParaRPr/>
          </a:p>
        </p:txBody>
      </p:sp>
      <p:sp>
        <p:nvSpPr>
          <p:cNvPr id="416" name="Google Shape;416;p42"/>
          <p:cNvSpPr txBox="1"/>
          <p:nvPr>
            <p:ph idx="1" type="body"/>
          </p:nvPr>
        </p:nvSpPr>
        <p:spPr>
          <a:xfrm>
            <a:off x="413148" y="1298531"/>
            <a:ext cx="2672952" cy="401515"/>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lt1"/>
              </a:buClr>
              <a:buSzPts val="1500"/>
              <a:buNone/>
            </a:pPr>
            <a:r>
              <a:rPr lang="en"/>
              <a:t>SUBTITLE</a:t>
            </a:r>
            <a:endParaRPr/>
          </a:p>
        </p:txBody>
      </p:sp>
      <p:sp>
        <p:nvSpPr>
          <p:cNvPr id="417" name="Google Shape;417;p42"/>
          <p:cNvSpPr txBox="1"/>
          <p:nvPr>
            <p:ph idx="2" type="body"/>
          </p:nvPr>
        </p:nvSpPr>
        <p:spPr>
          <a:xfrm>
            <a:off x="419607" y="1824228"/>
            <a:ext cx="2672952" cy="2636666"/>
          </a:xfrm>
          <a:prstGeom prst="rect">
            <a:avLst/>
          </a:prstGeom>
          <a:noFill/>
          <a:ln>
            <a:noFill/>
          </a:ln>
        </p:spPr>
        <p:txBody>
          <a:bodyPr anchorCtr="0" anchor="t" bIns="0" lIns="0" spcFirstLastPara="1" rIns="0" wrap="square" tIns="0">
            <a:normAutofit fontScale="92500" lnSpcReduction="20000"/>
          </a:bodyPr>
          <a:lstStyle/>
          <a:p>
            <a:pPr indent="-183832" lvl="0" marL="177800" rtl="0" algn="l">
              <a:lnSpc>
                <a:spcPct val="110000"/>
              </a:lnSpc>
              <a:spcBef>
                <a:spcPts val="0"/>
              </a:spcBef>
              <a:spcAft>
                <a:spcPts val="0"/>
              </a:spcAft>
              <a:buClr>
                <a:schemeClr val="lt1"/>
              </a:buClr>
              <a:buSzPct val="100000"/>
              <a:buChar char="•"/>
            </a:pPr>
            <a:r>
              <a:rPr lang="en"/>
              <a:t>Add text, images, art, and videos. </a:t>
            </a:r>
            <a:endParaRPr/>
          </a:p>
          <a:p>
            <a:pPr indent="-183832" lvl="0" marL="177800" rtl="0" algn="l">
              <a:lnSpc>
                <a:spcPct val="110000"/>
              </a:lnSpc>
              <a:spcBef>
                <a:spcPts val="1400"/>
              </a:spcBef>
              <a:spcAft>
                <a:spcPts val="0"/>
              </a:spcAft>
              <a:buClr>
                <a:schemeClr val="lt1"/>
              </a:buClr>
              <a:buSzPct val="100000"/>
              <a:buChar char="•"/>
            </a:pPr>
            <a:r>
              <a:rPr lang="en"/>
              <a:t>Add transitions, animations, and motion. </a:t>
            </a:r>
            <a:endParaRPr/>
          </a:p>
          <a:p>
            <a:pPr indent="-183832" lvl="0" marL="177800" rtl="0" algn="l">
              <a:lnSpc>
                <a:spcPct val="110000"/>
              </a:lnSpc>
              <a:spcBef>
                <a:spcPts val="1400"/>
              </a:spcBef>
              <a:spcAft>
                <a:spcPts val="0"/>
              </a:spcAft>
              <a:buClr>
                <a:schemeClr val="lt1"/>
              </a:buClr>
              <a:buSzPct val="100000"/>
              <a:buChar char="•"/>
            </a:pPr>
            <a:r>
              <a:rPr lang="en"/>
              <a:t>Save to OneDrive, to get to your presentations from your computer, tablet, or phone. </a:t>
            </a:r>
            <a:endParaRPr/>
          </a:p>
          <a:p>
            <a:pPr indent="-183832" lvl="0" marL="177800" rtl="0" algn="l">
              <a:lnSpc>
                <a:spcPct val="110000"/>
              </a:lnSpc>
              <a:spcBef>
                <a:spcPts val="1400"/>
              </a:spcBef>
              <a:spcAft>
                <a:spcPts val="0"/>
              </a:spcAft>
              <a:buClr>
                <a:schemeClr val="lt1"/>
              </a:buClr>
              <a:buSzPct val="100000"/>
              <a:buChar char="•"/>
            </a:pPr>
            <a:r>
              <a:rPr lang="en"/>
              <a:t>Open the Design Ideas pane for instant slide makeovers. </a:t>
            </a:r>
            <a:endParaRPr/>
          </a:p>
          <a:p>
            <a:pPr indent="-183832" lvl="0" marL="177800" rtl="0" algn="l">
              <a:lnSpc>
                <a:spcPct val="110000"/>
              </a:lnSpc>
              <a:spcBef>
                <a:spcPts val="1400"/>
              </a:spcBef>
              <a:spcAft>
                <a:spcPts val="0"/>
              </a:spcAft>
              <a:buClr>
                <a:schemeClr val="lt1"/>
              </a:buClr>
              <a:buSzPct val="100000"/>
              <a:buChar char="•"/>
            </a:pPr>
            <a:r>
              <a:rPr lang="en"/>
              <a:t>When we have design ideas, we’ll show them to you right there. </a:t>
            </a:r>
            <a:endParaRPr/>
          </a:p>
          <a:p>
            <a:pPr indent="-101600" lvl="0" marL="177800" rtl="0" algn="l">
              <a:lnSpc>
                <a:spcPct val="110000"/>
              </a:lnSpc>
              <a:spcBef>
                <a:spcPts val="1400"/>
              </a:spcBef>
              <a:spcAft>
                <a:spcPts val="0"/>
              </a:spcAft>
              <a:buClr>
                <a:schemeClr val="lt1"/>
              </a:buClr>
              <a:buSzPct val="100000"/>
              <a:buNone/>
            </a:pPr>
            <a:r>
              <a:t/>
            </a:r>
            <a:endParaRPr/>
          </a:p>
          <a:p>
            <a:pPr indent="-101600" lvl="0" marL="177800" rtl="0" algn="l">
              <a:lnSpc>
                <a:spcPct val="110000"/>
              </a:lnSpc>
              <a:spcBef>
                <a:spcPts val="1400"/>
              </a:spcBef>
              <a:spcAft>
                <a:spcPts val="0"/>
              </a:spcAft>
              <a:buClr>
                <a:schemeClr val="lt1"/>
              </a:buClr>
              <a:buSzPct val="100000"/>
              <a:buNone/>
            </a:pPr>
            <a:r>
              <a:t/>
            </a:r>
            <a:endParaRPr/>
          </a:p>
        </p:txBody>
      </p:sp>
      <p:sp>
        <p:nvSpPr>
          <p:cNvPr id="418" name="Google Shape;418;p42"/>
          <p:cNvSpPr txBox="1"/>
          <p:nvPr>
            <p:ph idx="3" type="body"/>
          </p:nvPr>
        </p:nvSpPr>
        <p:spPr>
          <a:xfrm>
            <a:off x="3256180" y="1298531"/>
            <a:ext cx="2674620" cy="401515"/>
          </a:xfrm>
          <a:prstGeom prst="rect">
            <a:avLst/>
          </a:prstGeom>
          <a:noFill/>
          <a:ln>
            <a:noFill/>
          </a:ln>
        </p:spPr>
        <p:txBody>
          <a:bodyPr anchorCtr="0" anchor="b"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SUBTITLE</a:t>
            </a:r>
            <a:endParaRPr/>
          </a:p>
        </p:txBody>
      </p:sp>
      <p:sp>
        <p:nvSpPr>
          <p:cNvPr id="419" name="Google Shape;419;p42"/>
          <p:cNvSpPr txBox="1"/>
          <p:nvPr>
            <p:ph idx="4" type="body"/>
          </p:nvPr>
        </p:nvSpPr>
        <p:spPr>
          <a:xfrm>
            <a:off x="3256180" y="1820528"/>
            <a:ext cx="2631566" cy="2636666"/>
          </a:xfrm>
          <a:prstGeom prst="rect">
            <a:avLst/>
          </a:prstGeom>
          <a:noFill/>
          <a:ln>
            <a:noFill/>
          </a:ln>
        </p:spPr>
        <p:txBody>
          <a:bodyPr anchorCtr="0" anchor="t" bIns="0" lIns="0" spcFirstLastPara="1" rIns="0" wrap="square" tIns="0">
            <a:normAutofit lnSpcReduction="10000"/>
          </a:bodyPr>
          <a:lstStyle/>
          <a:p>
            <a:pPr indent="-184150" lvl="0" marL="177800" rtl="0" algn="l">
              <a:lnSpc>
                <a:spcPct val="110000"/>
              </a:lnSpc>
              <a:spcBef>
                <a:spcPts val="0"/>
              </a:spcBef>
              <a:spcAft>
                <a:spcPts val="0"/>
              </a:spcAft>
              <a:buClr>
                <a:schemeClr val="lt1"/>
              </a:buClr>
              <a:buSzPts val="1300"/>
              <a:buChar char="•"/>
            </a:pPr>
            <a:r>
              <a:rPr lang="en"/>
              <a:t>Add text, images, art, and videos. </a:t>
            </a:r>
            <a:endParaRPr/>
          </a:p>
          <a:p>
            <a:pPr indent="-184150" lvl="0" marL="177800" rtl="0" algn="l">
              <a:lnSpc>
                <a:spcPct val="110000"/>
              </a:lnSpc>
              <a:spcBef>
                <a:spcPts val="1400"/>
              </a:spcBef>
              <a:spcAft>
                <a:spcPts val="0"/>
              </a:spcAft>
              <a:buClr>
                <a:schemeClr val="lt1"/>
              </a:buClr>
              <a:buSzPts val="1300"/>
              <a:buChar char="•"/>
            </a:pPr>
            <a:r>
              <a:rPr lang="en"/>
              <a:t>Add transitions, animations, and motion. </a:t>
            </a:r>
            <a:endParaRPr/>
          </a:p>
          <a:p>
            <a:pPr indent="-184150" lvl="0" marL="177800" rtl="0" algn="l">
              <a:lnSpc>
                <a:spcPct val="110000"/>
              </a:lnSpc>
              <a:spcBef>
                <a:spcPts val="1400"/>
              </a:spcBef>
              <a:spcAft>
                <a:spcPts val="0"/>
              </a:spcAft>
              <a:buClr>
                <a:schemeClr val="lt1"/>
              </a:buClr>
              <a:buSzPts val="1300"/>
              <a:buChar char="•"/>
            </a:pPr>
            <a:r>
              <a:rPr lang="en"/>
              <a:t>Save to OneDrive, to get to your presentations from your computer, tablet, or phone. </a:t>
            </a:r>
            <a:endParaRPr/>
          </a:p>
          <a:p>
            <a:pPr indent="-184150" lvl="0" marL="177800" rtl="0" algn="l">
              <a:lnSpc>
                <a:spcPct val="110000"/>
              </a:lnSpc>
              <a:spcBef>
                <a:spcPts val="1400"/>
              </a:spcBef>
              <a:spcAft>
                <a:spcPts val="0"/>
              </a:spcAft>
              <a:buClr>
                <a:schemeClr val="lt1"/>
              </a:buClr>
              <a:buSzPts val="1300"/>
              <a:buChar char="•"/>
            </a:pPr>
            <a:r>
              <a:rPr lang="en"/>
              <a:t>Open the Design Ideas pane for instant slide makeovers. </a:t>
            </a:r>
            <a:endParaRPr/>
          </a:p>
          <a:p>
            <a:pPr indent="-184150" lvl="0" marL="177800" rtl="0" algn="l">
              <a:lnSpc>
                <a:spcPct val="110000"/>
              </a:lnSpc>
              <a:spcBef>
                <a:spcPts val="1400"/>
              </a:spcBef>
              <a:spcAft>
                <a:spcPts val="0"/>
              </a:spcAft>
              <a:buClr>
                <a:schemeClr val="lt1"/>
              </a:buClr>
              <a:buSzPts val="1300"/>
              <a:buChar char="•"/>
            </a:pPr>
            <a:r>
              <a:rPr lang="en"/>
              <a:t>When we have design ideas, we’ll show them to you right there.</a:t>
            </a:r>
            <a:endParaRPr/>
          </a:p>
        </p:txBody>
      </p:sp>
      <p:sp>
        <p:nvSpPr>
          <p:cNvPr id="420" name="Google Shape;420;p42"/>
          <p:cNvSpPr txBox="1"/>
          <p:nvPr>
            <p:ph idx="5" type="body"/>
          </p:nvPr>
        </p:nvSpPr>
        <p:spPr>
          <a:xfrm>
            <a:off x="6104744" y="1298531"/>
            <a:ext cx="2674620" cy="401515"/>
          </a:xfrm>
          <a:prstGeom prst="rect">
            <a:avLst/>
          </a:prstGeom>
          <a:noFill/>
          <a:ln>
            <a:noFill/>
          </a:ln>
        </p:spPr>
        <p:txBody>
          <a:bodyPr anchorCtr="0" anchor="b" bIns="0" lIns="0" spcFirstLastPara="1" rIns="0" wrap="square" tIns="0">
            <a:noAutofit/>
          </a:bodyPr>
          <a:lstStyle/>
          <a:p>
            <a:pPr indent="-177800" lvl="0" marL="177800" rtl="0" algn="l">
              <a:lnSpc>
                <a:spcPct val="110000"/>
              </a:lnSpc>
              <a:spcBef>
                <a:spcPts val="0"/>
              </a:spcBef>
              <a:spcAft>
                <a:spcPts val="0"/>
              </a:spcAft>
              <a:buClr>
                <a:schemeClr val="lt1"/>
              </a:buClr>
              <a:buSzPts val="1500"/>
              <a:buNone/>
            </a:pPr>
            <a:r>
              <a:rPr lang="en"/>
              <a:t>SUBTITLE</a:t>
            </a:r>
            <a:endParaRPr/>
          </a:p>
        </p:txBody>
      </p:sp>
      <p:sp>
        <p:nvSpPr>
          <p:cNvPr id="421" name="Google Shape;421;p42"/>
          <p:cNvSpPr txBox="1"/>
          <p:nvPr>
            <p:ph idx="6" type="body"/>
          </p:nvPr>
        </p:nvSpPr>
        <p:spPr>
          <a:xfrm>
            <a:off x="6104744" y="1820528"/>
            <a:ext cx="2631566" cy="2636666"/>
          </a:xfrm>
          <a:prstGeom prst="rect">
            <a:avLst/>
          </a:prstGeom>
          <a:noFill/>
          <a:ln>
            <a:noFill/>
          </a:ln>
        </p:spPr>
        <p:txBody>
          <a:bodyPr anchorCtr="0" anchor="t" bIns="0" lIns="0" spcFirstLastPara="1" rIns="0" wrap="square" tIns="0">
            <a:normAutofit lnSpcReduction="10000"/>
          </a:bodyPr>
          <a:lstStyle/>
          <a:p>
            <a:pPr indent="-184150" lvl="0" marL="177800" rtl="0" algn="l">
              <a:lnSpc>
                <a:spcPct val="110000"/>
              </a:lnSpc>
              <a:spcBef>
                <a:spcPts val="0"/>
              </a:spcBef>
              <a:spcAft>
                <a:spcPts val="0"/>
              </a:spcAft>
              <a:buClr>
                <a:schemeClr val="lt1"/>
              </a:buClr>
              <a:buSzPts val="1300"/>
              <a:buChar char="•"/>
            </a:pPr>
            <a:r>
              <a:rPr lang="en"/>
              <a:t>Add text, images, art, and videos. </a:t>
            </a:r>
            <a:endParaRPr/>
          </a:p>
          <a:p>
            <a:pPr indent="-184150" lvl="0" marL="177800" rtl="0" algn="l">
              <a:lnSpc>
                <a:spcPct val="110000"/>
              </a:lnSpc>
              <a:spcBef>
                <a:spcPts val="1400"/>
              </a:spcBef>
              <a:spcAft>
                <a:spcPts val="0"/>
              </a:spcAft>
              <a:buClr>
                <a:schemeClr val="lt1"/>
              </a:buClr>
              <a:buSzPts val="1300"/>
              <a:buChar char="•"/>
            </a:pPr>
            <a:r>
              <a:rPr lang="en"/>
              <a:t>Add transitions, animations, and motion. </a:t>
            </a:r>
            <a:endParaRPr/>
          </a:p>
          <a:p>
            <a:pPr indent="-184150" lvl="0" marL="177800" rtl="0" algn="l">
              <a:lnSpc>
                <a:spcPct val="110000"/>
              </a:lnSpc>
              <a:spcBef>
                <a:spcPts val="1400"/>
              </a:spcBef>
              <a:spcAft>
                <a:spcPts val="0"/>
              </a:spcAft>
              <a:buClr>
                <a:schemeClr val="lt1"/>
              </a:buClr>
              <a:buSzPts val="1300"/>
              <a:buChar char="•"/>
            </a:pPr>
            <a:r>
              <a:rPr lang="en"/>
              <a:t>Save to OneDrive, to get to your presentations from your computer, tablet, or phone. </a:t>
            </a:r>
            <a:endParaRPr/>
          </a:p>
          <a:p>
            <a:pPr indent="-184150" lvl="0" marL="177800" rtl="0" algn="l">
              <a:lnSpc>
                <a:spcPct val="110000"/>
              </a:lnSpc>
              <a:spcBef>
                <a:spcPts val="1400"/>
              </a:spcBef>
              <a:spcAft>
                <a:spcPts val="0"/>
              </a:spcAft>
              <a:buClr>
                <a:schemeClr val="lt1"/>
              </a:buClr>
              <a:buSzPts val="1300"/>
              <a:buChar char="•"/>
            </a:pPr>
            <a:r>
              <a:rPr lang="en"/>
              <a:t>Open the Design Ideas pane for instant slide makeovers. </a:t>
            </a:r>
            <a:endParaRPr/>
          </a:p>
          <a:p>
            <a:pPr indent="-184150" lvl="0" marL="177800" rtl="0" algn="l">
              <a:lnSpc>
                <a:spcPct val="110000"/>
              </a:lnSpc>
              <a:spcBef>
                <a:spcPts val="1400"/>
              </a:spcBef>
              <a:spcAft>
                <a:spcPts val="0"/>
              </a:spcAft>
              <a:buClr>
                <a:schemeClr val="lt1"/>
              </a:buClr>
              <a:buSzPts val="1300"/>
              <a:buChar char="•"/>
            </a:pPr>
            <a:r>
              <a:rPr lang="en"/>
              <a:t>When we have design ideas, we’ll show them to you right there.</a:t>
            </a:r>
            <a:endParaRPr/>
          </a:p>
        </p:txBody>
      </p:sp>
      <p:sp>
        <p:nvSpPr>
          <p:cNvPr id="422" name="Google Shape;422;p42"/>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423" name="Google Shape;423;p42"/>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424" name="Google Shape;424;p42"/>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3"/>
          <p:cNvSpPr txBox="1"/>
          <p:nvPr>
            <p:ph type="title"/>
          </p:nvPr>
        </p:nvSpPr>
        <p:spPr>
          <a:xfrm>
            <a:off x="413147" y="3381375"/>
            <a:ext cx="3375421" cy="117221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Summary</a:t>
            </a:r>
            <a:endParaRPr/>
          </a:p>
        </p:txBody>
      </p:sp>
      <p:pic>
        <p:nvPicPr>
          <p:cNvPr descr="Data Points Digital background" id="431" name="Google Shape;431;p43"/>
          <p:cNvPicPr preferRelativeResize="0"/>
          <p:nvPr>
            <p:ph idx="2" type="pic"/>
          </p:nvPr>
        </p:nvPicPr>
        <p:blipFill rotWithShape="1">
          <a:blip r:embed="rId3">
            <a:alphaModFix/>
          </a:blip>
          <a:srcRect b="0" l="0" r="0" t="0"/>
          <a:stretch/>
        </p:blipFill>
        <p:spPr>
          <a:xfrm>
            <a:off x="0" y="0"/>
            <a:ext cx="9144000" cy="2832354"/>
          </a:xfrm>
          <a:prstGeom prst="rect">
            <a:avLst/>
          </a:prstGeom>
          <a:solidFill>
            <a:schemeClr val="accent5"/>
          </a:solidFill>
          <a:ln>
            <a:noFill/>
          </a:ln>
        </p:spPr>
      </p:pic>
      <p:sp>
        <p:nvSpPr>
          <p:cNvPr id="432" name="Google Shape;432;p43"/>
          <p:cNvSpPr txBox="1"/>
          <p:nvPr>
            <p:ph idx="1" type="body"/>
          </p:nvPr>
        </p:nvSpPr>
        <p:spPr>
          <a:xfrm>
            <a:off x="3946808" y="3381375"/>
            <a:ext cx="4666059" cy="1172766"/>
          </a:xfrm>
          <a:prstGeom prst="rect">
            <a:avLst/>
          </a:prstGeom>
          <a:noFill/>
          <a:ln>
            <a:noFill/>
          </a:ln>
        </p:spPr>
        <p:txBody>
          <a:bodyPr anchorCtr="0" anchor="t" bIns="0" lIns="0" spcFirstLastPara="1" rIns="0" wrap="square" tIns="0">
            <a:normAutofit lnSpcReduction="10000"/>
          </a:bodyPr>
          <a:lstStyle/>
          <a:p>
            <a:pPr indent="0" lvl="0" marL="0" rtl="0" algn="l">
              <a:lnSpc>
                <a:spcPct val="110000"/>
              </a:lnSpc>
              <a:spcBef>
                <a:spcPts val="0"/>
              </a:spcBef>
              <a:spcAft>
                <a:spcPts val="0"/>
              </a:spcAft>
              <a:buClr>
                <a:schemeClr val="lt1"/>
              </a:buClr>
              <a:buSzPts val="1500"/>
              <a:buNone/>
            </a:pPr>
            <a:r>
              <a:rPr lang="en"/>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endParaRPr/>
          </a:p>
        </p:txBody>
      </p:sp>
      <p:sp>
        <p:nvSpPr>
          <p:cNvPr id="433" name="Google Shape;433;p43"/>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434" name="Google Shape;434;p43"/>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435" name="Google Shape;435;p43"/>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4"/>
          <p:cNvSpPr txBox="1"/>
          <p:nvPr>
            <p:ph type="ctrTitle"/>
          </p:nvPr>
        </p:nvSpPr>
        <p:spPr>
          <a:xfrm>
            <a:off x="413147" y="411956"/>
            <a:ext cx="4077890" cy="2239676"/>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Thank You</a:t>
            </a:r>
            <a:endParaRPr/>
          </a:p>
        </p:txBody>
      </p:sp>
      <p:sp>
        <p:nvSpPr>
          <p:cNvPr id="441" name="Google Shape;441;p44"/>
          <p:cNvSpPr txBox="1"/>
          <p:nvPr>
            <p:ph idx="1" type="subTitle"/>
          </p:nvPr>
        </p:nvSpPr>
        <p:spPr>
          <a:xfrm>
            <a:off x="413147" y="2870707"/>
            <a:ext cx="4077890" cy="1698912"/>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800"/>
              <a:buNone/>
            </a:pPr>
            <a:r>
              <a:rPr lang="en"/>
              <a:t>Presenter name</a:t>
            </a:r>
            <a:endParaRPr/>
          </a:p>
          <a:p>
            <a:pPr indent="-177800" lvl="0" marL="177800" rtl="0" algn="l">
              <a:lnSpc>
                <a:spcPct val="110000"/>
              </a:lnSpc>
              <a:spcBef>
                <a:spcPts val="1400"/>
              </a:spcBef>
              <a:spcAft>
                <a:spcPts val="0"/>
              </a:spcAft>
              <a:buClr>
                <a:schemeClr val="lt1"/>
              </a:buClr>
              <a:buSzPts val="1800"/>
              <a:buNone/>
            </a:pPr>
            <a:r>
              <a:rPr lang="en"/>
              <a:t>Email address</a:t>
            </a:r>
            <a:endParaRPr/>
          </a:p>
          <a:p>
            <a:pPr indent="-177800" lvl="0" marL="177800" rtl="0" algn="l">
              <a:lnSpc>
                <a:spcPct val="110000"/>
              </a:lnSpc>
              <a:spcBef>
                <a:spcPts val="1400"/>
              </a:spcBef>
              <a:spcAft>
                <a:spcPts val="0"/>
              </a:spcAft>
              <a:buClr>
                <a:schemeClr val="lt1"/>
              </a:buClr>
              <a:buSzPts val="1800"/>
              <a:buNone/>
            </a:pPr>
            <a:r>
              <a:rPr lang="en"/>
              <a:t>Website address</a:t>
            </a:r>
            <a:endParaRPr/>
          </a:p>
        </p:txBody>
      </p:sp>
      <p:pic>
        <p:nvPicPr>
          <p:cNvPr descr="Data Points Digital background" id="442" name="Google Shape;442;p44"/>
          <p:cNvPicPr preferRelativeResize="0"/>
          <p:nvPr>
            <p:ph idx="2" type="pic"/>
          </p:nvPr>
        </p:nvPicPr>
        <p:blipFill rotWithShape="1">
          <a:blip r:embed="rId3">
            <a:alphaModFix/>
          </a:blip>
          <a:srcRect b="0" l="0" r="0" t="0"/>
          <a:stretch/>
        </p:blipFill>
        <p:spPr>
          <a:xfrm>
            <a:off x="4917186" y="411480"/>
            <a:ext cx="3813048" cy="2160270"/>
          </a:xfrm>
          <a:prstGeom prst="rect">
            <a:avLst/>
          </a:prstGeom>
          <a:solidFill>
            <a:schemeClr val="accent5"/>
          </a:solidFill>
          <a:ln>
            <a:noFill/>
          </a:ln>
        </p:spPr>
      </p:pic>
      <p:pic>
        <p:nvPicPr>
          <p:cNvPr descr="Data Points Digital background" id="443" name="Google Shape;443;p44"/>
          <p:cNvPicPr preferRelativeResize="0"/>
          <p:nvPr>
            <p:ph idx="3" type="pic"/>
          </p:nvPr>
        </p:nvPicPr>
        <p:blipFill rotWithShape="1">
          <a:blip r:embed="rId4">
            <a:alphaModFix/>
          </a:blip>
          <a:srcRect b="0" l="0" r="0" t="0"/>
          <a:stretch/>
        </p:blipFill>
        <p:spPr>
          <a:xfrm>
            <a:off x="4917186" y="2571750"/>
            <a:ext cx="3813048" cy="2160270"/>
          </a:xfrm>
          <a:prstGeom prst="rect">
            <a:avLst/>
          </a:prstGeom>
          <a:solidFill>
            <a:schemeClr val="accent5"/>
          </a:solidFill>
          <a:ln>
            <a:noFill/>
          </a:ln>
        </p:spPr>
      </p:pic>
      <p:sp>
        <p:nvSpPr>
          <p:cNvPr id="444" name="Google Shape;444;p44"/>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445" name="Google Shape;445;p44"/>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446" name="Google Shape;446;p44"/>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ctrTitle"/>
          </p:nvPr>
        </p:nvSpPr>
        <p:spPr>
          <a:xfrm>
            <a:off x="5589269" y="2018862"/>
            <a:ext cx="3554731" cy="37934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300"/>
              <a:buFont typeface="Play"/>
              <a:buNone/>
            </a:pPr>
            <a:r>
              <a:rPr lang="en" sz="3300"/>
              <a:t>Stock Market Analysis</a:t>
            </a:r>
            <a:br>
              <a:rPr lang="en" sz="3300"/>
            </a:br>
            <a:br>
              <a:rPr lang="en" sz="3300"/>
            </a:br>
            <a:r>
              <a:rPr lang="en" sz="3300"/>
              <a:t>P97 – Group 2  </a:t>
            </a:r>
            <a:endParaRPr/>
          </a:p>
        </p:txBody>
      </p:sp>
      <p:pic>
        <p:nvPicPr>
          <p:cNvPr descr="Data Points Digital background" id="252" name="Google Shape;252;p31"/>
          <p:cNvPicPr preferRelativeResize="0"/>
          <p:nvPr>
            <p:ph idx="2" type="pic"/>
          </p:nvPr>
        </p:nvPicPr>
        <p:blipFill rotWithShape="1">
          <a:blip r:embed="rId3">
            <a:alphaModFix/>
          </a:blip>
          <a:srcRect b="0" l="0" r="0" t="0"/>
          <a:stretch/>
        </p:blipFill>
        <p:spPr>
          <a:xfrm>
            <a:off x="0" y="0"/>
            <a:ext cx="5589270" cy="5143500"/>
          </a:xfrm>
          <a:prstGeom prst="rect">
            <a:avLst/>
          </a:prstGeom>
          <a:solidFill>
            <a:schemeClr val="accent5"/>
          </a:solidFill>
          <a:ln>
            <a:noFill/>
          </a:ln>
        </p:spPr>
      </p:pic>
      <p:pic>
        <p:nvPicPr>
          <p:cNvPr descr="In 12 minutes: Stocks Analysis with Pandas and Scikit-Learn | by Vincent  Tatan | Towards Data Science" id="253" name="Google Shape;253;p31"/>
          <p:cNvPicPr preferRelativeResize="0"/>
          <p:nvPr/>
        </p:nvPicPr>
        <p:blipFill rotWithShape="1">
          <a:blip r:embed="rId4">
            <a:alphaModFix/>
          </a:blip>
          <a:srcRect b="0" l="0" r="0" t="0"/>
          <a:stretch/>
        </p:blipFill>
        <p:spPr>
          <a:xfrm>
            <a:off x="0" y="0"/>
            <a:ext cx="558926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413148" y="411956"/>
            <a:ext cx="2674143" cy="50008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2700"/>
              <a:buFont typeface="Gill Sans"/>
              <a:buNone/>
            </a:pPr>
            <a:r>
              <a:rPr b="1" lang="en" sz="2700" u="sng">
                <a:latin typeface="Gill Sans"/>
                <a:ea typeface="Gill Sans"/>
                <a:cs typeface="Gill Sans"/>
                <a:sym typeface="Gill Sans"/>
              </a:rPr>
              <a:t>Presented By</a:t>
            </a:r>
            <a:endParaRPr/>
          </a:p>
        </p:txBody>
      </p:sp>
      <p:sp>
        <p:nvSpPr>
          <p:cNvPr id="259" name="Google Shape;259;p32"/>
          <p:cNvSpPr txBox="1"/>
          <p:nvPr>
            <p:ph idx="1" type="body"/>
          </p:nvPr>
        </p:nvSpPr>
        <p:spPr>
          <a:xfrm>
            <a:off x="413147" y="1025711"/>
            <a:ext cx="2674144" cy="3670496"/>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800"/>
              <a:buNone/>
            </a:pPr>
            <a:r>
              <a:rPr b="1" lang="en" sz="1800"/>
              <a:t>Piyush Mahajan</a:t>
            </a:r>
            <a:endParaRPr/>
          </a:p>
          <a:p>
            <a:pPr indent="-177800" lvl="0" marL="177800" rtl="0" algn="l">
              <a:lnSpc>
                <a:spcPct val="110000"/>
              </a:lnSpc>
              <a:spcBef>
                <a:spcPts val="1400"/>
              </a:spcBef>
              <a:spcAft>
                <a:spcPts val="0"/>
              </a:spcAft>
              <a:buClr>
                <a:schemeClr val="lt1"/>
              </a:buClr>
              <a:buSzPts val="1800"/>
              <a:buNone/>
            </a:pPr>
            <a:r>
              <a:rPr b="1" lang="en" sz="1800"/>
              <a:t>Tushar Khutale</a:t>
            </a:r>
            <a:endParaRPr b="1" sz="1800"/>
          </a:p>
          <a:p>
            <a:pPr indent="-177800" lvl="0" marL="177800" rtl="0" algn="l">
              <a:lnSpc>
                <a:spcPct val="110000"/>
              </a:lnSpc>
              <a:spcBef>
                <a:spcPts val="1400"/>
              </a:spcBef>
              <a:spcAft>
                <a:spcPts val="0"/>
              </a:spcAft>
              <a:buClr>
                <a:schemeClr val="lt1"/>
              </a:buClr>
              <a:buSzPts val="1800"/>
              <a:buNone/>
            </a:pPr>
            <a:r>
              <a:rPr b="1" lang="en" sz="1800"/>
              <a:t>Rushabh Rode</a:t>
            </a:r>
            <a:endParaRPr/>
          </a:p>
          <a:p>
            <a:pPr indent="-177800" lvl="0" marL="177800" rtl="0" algn="l">
              <a:lnSpc>
                <a:spcPct val="110000"/>
              </a:lnSpc>
              <a:spcBef>
                <a:spcPts val="1400"/>
              </a:spcBef>
              <a:spcAft>
                <a:spcPts val="0"/>
              </a:spcAft>
              <a:buClr>
                <a:schemeClr val="lt1"/>
              </a:buClr>
              <a:buSzPts val="1800"/>
              <a:buNone/>
            </a:pPr>
            <a:r>
              <a:rPr b="1" lang="en" sz="1800"/>
              <a:t>Geetanjali Vijaykumar</a:t>
            </a:r>
            <a:endParaRPr/>
          </a:p>
          <a:p>
            <a:pPr indent="-177800" lvl="0" marL="177800" rtl="0" algn="l">
              <a:lnSpc>
                <a:spcPct val="110000"/>
              </a:lnSpc>
              <a:spcBef>
                <a:spcPts val="1400"/>
              </a:spcBef>
              <a:spcAft>
                <a:spcPts val="0"/>
              </a:spcAft>
              <a:buClr>
                <a:schemeClr val="lt1"/>
              </a:buClr>
              <a:buSzPts val="2700"/>
              <a:buNone/>
            </a:pPr>
            <a:r>
              <a:rPr b="1" lang="en" sz="2700" u="sng">
                <a:solidFill>
                  <a:schemeClr val="lt1"/>
                </a:solidFill>
              </a:rPr>
              <a:t>Mentor</a:t>
            </a:r>
            <a:endParaRPr/>
          </a:p>
          <a:p>
            <a:pPr indent="-177800" lvl="0" marL="177800" rtl="0" algn="l">
              <a:lnSpc>
                <a:spcPct val="110000"/>
              </a:lnSpc>
              <a:spcBef>
                <a:spcPts val="1400"/>
              </a:spcBef>
              <a:spcAft>
                <a:spcPts val="0"/>
              </a:spcAft>
              <a:buClr>
                <a:schemeClr val="lt1"/>
              </a:buClr>
              <a:buSzPts val="1800"/>
              <a:buNone/>
            </a:pPr>
            <a:r>
              <a:rPr b="1" lang="en" sz="1800"/>
              <a:t>Karthik</a:t>
            </a:r>
            <a:endParaRPr/>
          </a:p>
          <a:p>
            <a:pPr indent="-177800" lvl="0" marL="177800" rtl="0" algn="l">
              <a:lnSpc>
                <a:spcPct val="110000"/>
              </a:lnSpc>
              <a:spcBef>
                <a:spcPts val="1400"/>
              </a:spcBef>
              <a:spcAft>
                <a:spcPts val="0"/>
              </a:spcAft>
              <a:buClr>
                <a:schemeClr val="lt1"/>
              </a:buClr>
              <a:buSzPts val="1800"/>
              <a:buNone/>
            </a:pPr>
            <a:r>
              <a:rPr b="1" lang="en" sz="1800"/>
              <a:t>Himavanth</a:t>
            </a:r>
            <a:endParaRPr b="1" sz="1800"/>
          </a:p>
          <a:p>
            <a:pPr indent="-177800" lvl="0" marL="177800" rtl="0" algn="l">
              <a:lnSpc>
                <a:spcPct val="110000"/>
              </a:lnSpc>
              <a:spcBef>
                <a:spcPts val="1400"/>
              </a:spcBef>
              <a:spcAft>
                <a:spcPts val="0"/>
              </a:spcAft>
              <a:buClr>
                <a:schemeClr val="lt1"/>
              </a:buClr>
              <a:buSzPts val="1800"/>
              <a:buNone/>
            </a:pPr>
            <a:r>
              <a:t/>
            </a:r>
            <a:endParaRPr b="1" sz="1800"/>
          </a:p>
        </p:txBody>
      </p:sp>
      <p:pic>
        <p:nvPicPr>
          <p:cNvPr descr="Digital Data" id="260" name="Google Shape;260;p32"/>
          <p:cNvPicPr preferRelativeResize="0"/>
          <p:nvPr>
            <p:ph idx="2" type="pic"/>
          </p:nvPr>
        </p:nvPicPr>
        <p:blipFill rotWithShape="1">
          <a:blip r:embed="rId3">
            <a:alphaModFix/>
          </a:blip>
          <a:srcRect b="0" l="0" r="0" t="0"/>
          <a:stretch/>
        </p:blipFill>
        <p:spPr>
          <a:xfrm>
            <a:off x="3906696" y="1197578"/>
            <a:ext cx="2586418" cy="2586418"/>
          </a:xfrm>
          <a:prstGeom prst="rect">
            <a:avLst/>
          </a:prstGeom>
          <a:solidFill>
            <a:schemeClr val="accent5"/>
          </a:solidFill>
          <a:ln>
            <a:noFill/>
          </a:ln>
        </p:spPr>
      </p:pic>
      <p:pic>
        <p:nvPicPr>
          <p:cNvPr descr="Data Points " id="261" name="Google Shape;261;p32"/>
          <p:cNvPicPr preferRelativeResize="0"/>
          <p:nvPr>
            <p:ph idx="3" type="pic"/>
          </p:nvPr>
        </p:nvPicPr>
        <p:blipFill rotWithShape="1">
          <a:blip r:embed="rId4">
            <a:alphaModFix/>
          </a:blip>
          <a:srcRect b="0" l="0" r="0" t="0"/>
          <a:stretch/>
        </p:blipFill>
        <p:spPr>
          <a:xfrm>
            <a:off x="6688931" y="447294"/>
            <a:ext cx="1697832" cy="1697832"/>
          </a:xfrm>
          <a:prstGeom prst="rect">
            <a:avLst/>
          </a:prstGeom>
          <a:solidFill>
            <a:schemeClr val="accent5"/>
          </a:solidFill>
          <a:ln>
            <a:noFill/>
          </a:ln>
        </p:spPr>
      </p:pic>
      <p:pic>
        <p:nvPicPr>
          <p:cNvPr descr="Data Background" id="262" name="Google Shape;262;p32"/>
          <p:cNvPicPr preferRelativeResize="0"/>
          <p:nvPr>
            <p:ph idx="4" type="pic"/>
          </p:nvPr>
        </p:nvPicPr>
        <p:blipFill rotWithShape="1">
          <a:blip r:embed="rId5">
            <a:alphaModFix/>
          </a:blip>
          <a:srcRect b="0" l="0" r="0" t="0"/>
          <a:stretch/>
        </p:blipFill>
        <p:spPr>
          <a:xfrm>
            <a:off x="6818709" y="2493550"/>
            <a:ext cx="2202657" cy="2202657"/>
          </a:xfrm>
          <a:prstGeom prst="rect">
            <a:avLst/>
          </a:prstGeom>
          <a:solidFill>
            <a:schemeClr val="accent5"/>
          </a:solidFill>
          <a:ln>
            <a:noFill/>
          </a:ln>
        </p:spPr>
      </p:pic>
      <p:sp>
        <p:nvSpPr>
          <p:cNvPr id="263" name="Google Shape;263;p32"/>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413147" y="3380400"/>
            <a:ext cx="3375421" cy="117221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000"/>
              <a:buFont typeface="Play"/>
              <a:buNone/>
            </a:pPr>
            <a:r>
              <a:rPr lang="en" sz="3000"/>
              <a:t>Business Problem</a:t>
            </a:r>
            <a:endParaRPr/>
          </a:p>
        </p:txBody>
      </p:sp>
      <p:pic>
        <p:nvPicPr>
          <p:cNvPr descr="A group of people sitting at a table" id="270" name="Google Shape;270;p33"/>
          <p:cNvPicPr preferRelativeResize="0"/>
          <p:nvPr>
            <p:ph idx="2" type="pic"/>
          </p:nvPr>
        </p:nvPicPr>
        <p:blipFill rotWithShape="1">
          <a:blip r:embed="rId3">
            <a:alphaModFix/>
          </a:blip>
          <a:srcRect b="41" l="0" r="0" t="42"/>
          <a:stretch/>
        </p:blipFill>
        <p:spPr>
          <a:xfrm>
            <a:off x="0" y="0"/>
            <a:ext cx="2290572" cy="2832354"/>
          </a:xfrm>
          <a:prstGeom prst="rect">
            <a:avLst/>
          </a:prstGeom>
          <a:solidFill>
            <a:schemeClr val="accent5"/>
          </a:solidFill>
          <a:ln>
            <a:noFill/>
          </a:ln>
        </p:spPr>
      </p:pic>
      <p:pic>
        <p:nvPicPr>
          <p:cNvPr descr="Data Points Digital background" id="271" name="Google Shape;271;p33"/>
          <p:cNvPicPr preferRelativeResize="0"/>
          <p:nvPr>
            <p:ph idx="3" type="pic"/>
          </p:nvPr>
        </p:nvPicPr>
        <p:blipFill rotWithShape="1">
          <a:blip r:embed="rId4">
            <a:alphaModFix/>
          </a:blip>
          <a:srcRect b="41" l="0" r="0" t="42"/>
          <a:stretch/>
        </p:blipFill>
        <p:spPr>
          <a:xfrm>
            <a:off x="2290572" y="0"/>
            <a:ext cx="2290572" cy="2832354"/>
          </a:xfrm>
          <a:prstGeom prst="rect">
            <a:avLst/>
          </a:prstGeom>
          <a:solidFill>
            <a:schemeClr val="accent5"/>
          </a:solidFill>
          <a:ln>
            <a:noFill/>
          </a:ln>
        </p:spPr>
      </p:pic>
      <p:pic>
        <p:nvPicPr>
          <p:cNvPr descr="Digital Graph Screen" id="272" name="Google Shape;272;p33"/>
          <p:cNvPicPr preferRelativeResize="0"/>
          <p:nvPr>
            <p:ph idx="5" type="pic"/>
          </p:nvPr>
        </p:nvPicPr>
        <p:blipFill rotWithShape="1">
          <a:blip r:embed="rId5">
            <a:alphaModFix/>
          </a:blip>
          <a:srcRect b="41" l="0" r="0" t="42"/>
          <a:stretch/>
        </p:blipFill>
        <p:spPr>
          <a:xfrm>
            <a:off x="4562856" y="0"/>
            <a:ext cx="4581144" cy="2832354"/>
          </a:xfrm>
          <a:prstGeom prst="rect">
            <a:avLst/>
          </a:prstGeom>
          <a:solidFill>
            <a:schemeClr val="accent5"/>
          </a:solidFill>
          <a:ln>
            <a:noFill/>
          </a:ln>
        </p:spPr>
      </p:pic>
      <p:sp>
        <p:nvSpPr>
          <p:cNvPr id="273" name="Google Shape;273;p33"/>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3"/>
          <p:cNvSpPr txBox="1"/>
          <p:nvPr>
            <p:ph idx="4294967295" type="body"/>
          </p:nvPr>
        </p:nvSpPr>
        <p:spPr>
          <a:xfrm>
            <a:off x="3946922" y="3381375"/>
            <a:ext cx="4666059" cy="1172766"/>
          </a:xfrm>
          <a:prstGeom prst="rect">
            <a:avLst/>
          </a:prstGeom>
          <a:noFill/>
          <a:ln>
            <a:noFill/>
          </a:ln>
        </p:spPr>
        <p:txBody>
          <a:bodyPr anchorCtr="0" anchor="t" bIns="0" lIns="0" spcFirstLastPara="1" rIns="0" wrap="square" tIns="0">
            <a:normAutofit fontScale="62500" lnSpcReduction="20000"/>
          </a:bodyPr>
          <a:lstStyle/>
          <a:p>
            <a:pPr indent="-241300" lvl="0" marL="342900" marR="0" rtl="0" algn="l">
              <a:lnSpc>
                <a:spcPct val="115000"/>
              </a:lnSpc>
              <a:spcBef>
                <a:spcPts val="0"/>
              </a:spcBef>
              <a:spcAft>
                <a:spcPts val="0"/>
              </a:spcAft>
              <a:buClr>
                <a:schemeClr val="lt1"/>
              </a:buClr>
              <a:buSzPct val="56666"/>
              <a:buFont typeface="Arial"/>
              <a:buNone/>
            </a:pPr>
            <a:r>
              <a:rPr b="0" i="0" lang="en" sz="3000" u="none" cap="none" strike="noStrike">
                <a:solidFill>
                  <a:schemeClr val="lt1"/>
                </a:solidFill>
                <a:latin typeface="Play"/>
                <a:ea typeface="Play"/>
                <a:cs typeface="Play"/>
                <a:sym typeface="Play"/>
              </a:rPr>
              <a:t>To predict the outcomes, trends, or expected future behavior of business, industry sector, or the economy using statistics.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13148" y="411956"/>
            <a:ext cx="2674620" cy="450596"/>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3000"/>
              <a:buFont typeface="Play"/>
              <a:buNone/>
            </a:pPr>
            <a:r>
              <a:rPr i="1" lang="en"/>
              <a:t>OBJECTIVE</a:t>
            </a:r>
            <a:endParaRPr/>
          </a:p>
        </p:txBody>
      </p:sp>
      <p:sp>
        <p:nvSpPr>
          <p:cNvPr id="280" name="Google Shape;280;p34"/>
          <p:cNvSpPr txBox="1"/>
          <p:nvPr>
            <p:ph idx="1" type="body"/>
          </p:nvPr>
        </p:nvSpPr>
        <p:spPr>
          <a:xfrm>
            <a:off x="49491" y="1043884"/>
            <a:ext cx="3923907" cy="2243714"/>
          </a:xfrm>
          <a:prstGeom prst="rect">
            <a:avLst/>
          </a:prstGeom>
          <a:noFill/>
          <a:ln>
            <a:noFill/>
          </a:ln>
        </p:spPr>
        <p:txBody>
          <a:bodyPr anchorCtr="0" anchor="t" bIns="0" lIns="0" spcFirstLastPara="1" rIns="0" wrap="square" tIns="0">
            <a:noAutofit/>
          </a:bodyPr>
          <a:lstStyle/>
          <a:p>
            <a:pPr indent="-241300" lvl="0" marL="342900" rtl="0" algn="just">
              <a:lnSpc>
                <a:spcPct val="100000"/>
              </a:lnSpc>
              <a:spcBef>
                <a:spcPts val="0"/>
              </a:spcBef>
              <a:spcAft>
                <a:spcPts val="0"/>
              </a:spcAft>
              <a:buClr>
                <a:schemeClr val="lt1"/>
              </a:buClr>
              <a:buSzPts val="1100"/>
              <a:buNone/>
            </a:pPr>
            <a:r>
              <a:rPr lang="en">
                <a:latin typeface="Calibri"/>
                <a:ea typeface="Calibri"/>
                <a:cs typeface="Calibri"/>
                <a:sym typeface="Calibri"/>
              </a:rPr>
              <a:t>The goal here is to make the companies </a:t>
            </a:r>
            <a:r>
              <a:rPr lang="en" sz="1800">
                <a:latin typeface="Calibri"/>
                <a:ea typeface="Calibri"/>
                <a:cs typeface="Calibri"/>
                <a:sym typeface="Calibri"/>
              </a:rPr>
              <a:t>and businesses to understand and analyse the market to lower their expenses and enhance profits along with helping the investors in identifying purchasing and selling patterns by using Modern Data Analytics.</a:t>
            </a:r>
            <a:endParaRPr sz="1800">
              <a:solidFill>
                <a:schemeClr val="accent6"/>
              </a:solidFill>
              <a:latin typeface="Calibri"/>
              <a:ea typeface="Calibri"/>
              <a:cs typeface="Calibri"/>
              <a:sym typeface="Calibri"/>
            </a:endParaRPr>
          </a:p>
          <a:p>
            <a:pPr indent="-177800" lvl="0" marL="177800" rtl="0" algn="just">
              <a:lnSpc>
                <a:spcPct val="110000"/>
              </a:lnSpc>
              <a:spcBef>
                <a:spcPts val="800"/>
              </a:spcBef>
              <a:spcAft>
                <a:spcPts val="0"/>
              </a:spcAft>
              <a:buClr>
                <a:schemeClr val="lt1"/>
              </a:buClr>
              <a:buSzPts val="1800"/>
              <a:buNone/>
            </a:pPr>
            <a:r>
              <a:t/>
            </a:r>
            <a:endParaRPr/>
          </a:p>
        </p:txBody>
      </p:sp>
      <p:pic>
        <p:nvPicPr>
          <p:cNvPr descr="A person drawing on a white board" id="281" name="Google Shape;281;p34"/>
          <p:cNvPicPr preferRelativeResize="0"/>
          <p:nvPr>
            <p:ph idx="2" type="pic"/>
          </p:nvPr>
        </p:nvPicPr>
        <p:blipFill rotWithShape="1">
          <a:blip r:embed="rId3">
            <a:alphaModFix/>
          </a:blip>
          <a:srcRect b="0" l="0" r="0" t="0"/>
          <a:stretch/>
        </p:blipFill>
        <p:spPr>
          <a:xfrm>
            <a:off x="4151857" y="492475"/>
            <a:ext cx="3849291" cy="3849291"/>
          </a:xfrm>
          <a:prstGeom prst="rect">
            <a:avLst/>
          </a:prstGeom>
          <a:solidFill>
            <a:schemeClr val="accent5"/>
          </a:solidFill>
          <a:ln>
            <a:noFill/>
          </a:ln>
        </p:spPr>
      </p:pic>
      <p:sp>
        <p:nvSpPr>
          <p:cNvPr id="282" name="Google Shape;282;p34"/>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7" name="Shape 287"/>
        <p:cNvGrpSpPr/>
        <p:nvPr/>
      </p:nvGrpSpPr>
      <p:grpSpPr>
        <a:xfrm>
          <a:off x="0" y="0"/>
          <a:ext cx="0" cy="0"/>
          <a:chOff x="0" y="0"/>
          <a:chExt cx="0" cy="0"/>
        </a:xfrm>
      </p:grpSpPr>
      <p:sp>
        <p:nvSpPr>
          <p:cNvPr id="288" name="Google Shape;288;p35"/>
          <p:cNvSpPr/>
          <p:nvPr/>
        </p:nvSpPr>
        <p:spPr>
          <a:xfrm rot="2700000">
            <a:off x="459334" y="361416"/>
            <a:ext cx="810000" cy="947210"/>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89" name="Google Shape;289;p35"/>
          <p:cNvSpPr/>
          <p:nvPr/>
        </p:nvSpPr>
        <p:spPr>
          <a:xfrm rot="8100000">
            <a:off x="470134" y="621722"/>
            <a:ext cx="405000" cy="810000"/>
          </a:xfrm>
          <a:prstGeom prst="ellipse">
            <a:avLst/>
          </a:prstGeom>
          <a:gradFill>
            <a:gsLst>
              <a:gs pos="0">
                <a:srgbClr val="221F3B"/>
              </a:gs>
              <a:gs pos="50000">
                <a:srgbClr val="221F3B"/>
              </a:gs>
              <a:gs pos="100000">
                <a:srgbClr val="2B274A"/>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90" name="Google Shape;290;p35"/>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nvGrpSpPr>
          <p:cNvPr id="291" name="Google Shape;291;p35"/>
          <p:cNvGrpSpPr/>
          <p:nvPr/>
        </p:nvGrpSpPr>
        <p:grpSpPr>
          <a:xfrm>
            <a:off x="969370" y="3224855"/>
            <a:ext cx="1562914" cy="1562914"/>
            <a:chOff x="4842143" y="3556857"/>
            <a:chExt cx="2083885" cy="2083885"/>
          </a:xfrm>
        </p:grpSpPr>
        <p:sp>
          <p:nvSpPr>
            <p:cNvPr id="292" name="Google Shape;292;p35"/>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93" name="Google Shape;293;p35"/>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94" name="Google Shape;294;p35"/>
            <p:cNvSpPr/>
            <p:nvPr/>
          </p:nvSpPr>
          <p:spPr>
            <a:xfrm flipH="1" rot="2700000">
              <a:off x="6040374" y="3601683"/>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95" name="Google Shape;295;p35"/>
            <p:cNvSpPr/>
            <p:nvPr/>
          </p:nvSpPr>
          <p:spPr>
            <a:xfrm flipH="1" rot="2700000">
              <a:off x="5059348" y="4582709"/>
              <a:ext cx="107098" cy="466589"/>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296" name="Google Shape;296;p35"/>
          <p:cNvSpPr/>
          <p:nvPr/>
        </p:nvSpPr>
        <p:spPr>
          <a:xfrm>
            <a:off x="0" y="0"/>
            <a:ext cx="9144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Data Points Digital background" id="297" name="Google Shape;297;p35"/>
          <p:cNvPicPr preferRelativeResize="0"/>
          <p:nvPr>
            <p:ph idx="2" type="pic"/>
          </p:nvPr>
        </p:nvPicPr>
        <p:blipFill rotWithShape="1">
          <a:blip r:embed="rId3">
            <a:alphaModFix/>
          </a:blip>
          <a:srcRect b="0" l="0" r="0" t="0"/>
          <a:stretch/>
        </p:blipFill>
        <p:spPr>
          <a:xfrm>
            <a:off x="0" y="1547"/>
            <a:ext cx="9144000" cy="5143500"/>
          </a:xfrm>
          <a:prstGeom prst="rect">
            <a:avLst/>
          </a:prstGeom>
          <a:solidFill>
            <a:schemeClr val="accent5"/>
          </a:solidFill>
          <a:ln>
            <a:noFill/>
          </a:ln>
        </p:spPr>
      </p:pic>
      <p:sp>
        <p:nvSpPr>
          <p:cNvPr id="298" name="Google Shape;298;p35"/>
          <p:cNvSpPr/>
          <p:nvPr/>
        </p:nvSpPr>
        <p:spPr>
          <a:xfrm>
            <a:off x="0" y="4330297"/>
            <a:ext cx="9144000" cy="813203"/>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99" name="Google Shape;299;p35"/>
          <p:cNvSpPr/>
          <p:nvPr/>
        </p:nvSpPr>
        <p:spPr>
          <a:xfrm rot="10800000">
            <a:off x="0" y="-2"/>
            <a:ext cx="6750000" cy="5143499"/>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00" name="Google Shape;300;p35"/>
          <p:cNvSpPr txBox="1"/>
          <p:nvPr>
            <p:ph type="ctrTitle"/>
          </p:nvPr>
        </p:nvSpPr>
        <p:spPr>
          <a:xfrm>
            <a:off x="0" y="737091"/>
            <a:ext cx="9144000" cy="514317"/>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lt1"/>
              </a:buClr>
              <a:buSzPct val="100000"/>
              <a:buFont typeface="Play"/>
              <a:buNone/>
            </a:pPr>
            <a:r>
              <a:rPr lang="en" sz="3000"/>
              <a:t>FORECASTING</a:t>
            </a:r>
            <a:br>
              <a:rPr lang="en">
                <a:solidFill>
                  <a:schemeClr val="accent6"/>
                </a:solidFill>
              </a:rPr>
            </a:br>
            <a:endParaRPr sz="4800">
              <a:solidFill>
                <a:schemeClr val="lt1"/>
              </a:solidFill>
              <a:latin typeface="Play"/>
              <a:ea typeface="Play"/>
              <a:cs typeface="Play"/>
              <a:sym typeface="Play"/>
            </a:endParaRPr>
          </a:p>
        </p:txBody>
      </p:sp>
      <p:sp>
        <p:nvSpPr>
          <p:cNvPr id="301" name="Google Shape;301;p35"/>
          <p:cNvSpPr txBox="1"/>
          <p:nvPr>
            <p:ph idx="10" type="dt"/>
          </p:nvPr>
        </p:nvSpPr>
        <p:spPr>
          <a:xfrm>
            <a:off x="413147" y="4880409"/>
            <a:ext cx="1971675" cy="115416"/>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
              <a:t>Tuesday, February 2, 20XX</a:t>
            </a:r>
            <a:endParaRPr/>
          </a:p>
        </p:txBody>
      </p:sp>
      <p:sp>
        <p:nvSpPr>
          <p:cNvPr id="302" name="Google Shape;302;p35"/>
          <p:cNvSpPr txBox="1"/>
          <p:nvPr>
            <p:ph idx="11" type="ftr"/>
          </p:nvPr>
        </p:nvSpPr>
        <p:spPr>
          <a:xfrm>
            <a:off x="2519363" y="4880409"/>
            <a:ext cx="4784408" cy="115416"/>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
              <a:t>Sample Footer Text</a:t>
            </a:r>
            <a:endParaRPr/>
          </a:p>
        </p:txBody>
      </p:sp>
      <p:sp>
        <p:nvSpPr>
          <p:cNvPr id="303" name="Google Shape;303;p35"/>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35"/>
          <p:cNvSpPr txBox="1"/>
          <p:nvPr/>
        </p:nvSpPr>
        <p:spPr>
          <a:xfrm>
            <a:off x="369919" y="647669"/>
            <a:ext cx="8360934" cy="3887509"/>
          </a:xfrm>
          <a:prstGeom prst="rect">
            <a:avLst/>
          </a:prstGeom>
          <a:noFill/>
          <a:ln>
            <a:noFill/>
          </a:ln>
        </p:spPr>
        <p:txBody>
          <a:bodyPr anchorCtr="0" anchor="t" bIns="68575" lIns="68575" spcFirstLastPara="1" rIns="68575" wrap="square" tIns="68575">
            <a:noAutofit/>
          </a:bodyPr>
          <a:lstStyle/>
          <a:p>
            <a:pPr indent="0" lvl="0" marL="101600" marR="0" rtl="0" algn="l">
              <a:lnSpc>
                <a:spcPct val="115000"/>
              </a:lnSpc>
              <a:spcBef>
                <a:spcPts val="0"/>
              </a:spcBef>
              <a:spcAft>
                <a:spcPts val="0"/>
              </a:spcAft>
              <a:buClr>
                <a:schemeClr val="lt1"/>
              </a:buClr>
              <a:buSzPts val="1100"/>
              <a:buFont typeface="Arial"/>
              <a:buNone/>
            </a:pPr>
            <a:r>
              <a:rPr b="0" i="1" lang="en" sz="1800" u="none" cap="none" strike="noStrike">
                <a:solidFill>
                  <a:schemeClr val="lt1"/>
                </a:solidFill>
                <a:latin typeface="Calibri"/>
                <a:ea typeface="Calibri"/>
                <a:cs typeface="Calibri"/>
                <a:sym typeface="Calibri"/>
              </a:rPr>
              <a:t>In simple terms forecasting means, “estimation or prediction of future”.</a:t>
            </a:r>
            <a:endParaRPr sz="1100"/>
          </a:p>
          <a:p>
            <a:pPr indent="0" lvl="0" marL="101600" marR="0" rtl="0" algn="l">
              <a:lnSpc>
                <a:spcPct val="115000"/>
              </a:lnSpc>
              <a:spcBef>
                <a:spcPts val="0"/>
              </a:spcBef>
              <a:spcAft>
                <a:spcPts val="0"/>
              </a:spcAft>
              <a:buClr>
                <a:schemeClr val="lt1"/>
              </a:buClr>
              <a:buSzPts val="1100"/>
              <a:buFont typeface="Arial"/>
              <a:buNone/>
            </a:pPr>
            <a:r>
              <a:t/>
            </a:r>
            <a:endParaRPr b="0" i="1" sz="1800" u="none" cap="none" strike="noStrike">
              <a:solidFill>
                <a:schemeClr val="lt1"/>
              </a:solidFill>
              <a:latin typeface="Calibri"/>
              <a:ea typeface="Calibri"/>
              <a:cs typeface="Calibri"/>
              <a:sym typeface="Calibri"/>
            </a:endParaRPr>
          </a:p>
          <a:p>
            <a:pPr indent="0" lvl="0" marL="101600" marR="0" rtl="0" algn="l">
              <a:lnSpc>
                <a:spcPct val="115000"/>
              </a:lnSpc>
              <a:spcBef>
                <a:spcPts val="0"/>
              </a:spcBef>
              <a:spcAft>
                <a:spcPts val="0"/>
              </a:spcAft>
              <a:buClr>
                <a:schemeClr val="lt1"/>
              </a:buClr>
              <a:buSzPts val="1100"/>
              <a:buFont typeface="Arial"/>
              <a:buNone/>
            </a:pPr>
            <a:r>
              <a:rPr b="0" i="1" lang="en" sz="1800" u="none" cap="none" strike="noStrike">
                <a:solidFill>
                  <a:schemeClr val="lt1"/>
                </a:solidFill>
                <a:latin typeface="Calibri"/>
                <a:ea typeface="Calibri"/>
                <a:cs typeface="Calibri"/>
                <a:sym typeface="Calibri"/>
              </a:rPr>
              <a:t>Forecasting is an operational research technique used as basis of management planning  and decision making.</a:t>
            </a:r>
            <a:endParaRPr sz="1100"/>
          </a:p>
          <a:p>
            <a:pPr indent="0" lvl="0" marL="101600" marR="0" rtl="0" algn="l">
              <a:lnSpc>
                <a:spcPct val="115000"/>
              </a:lnSpc>
              <a:spcBef>
                <a:spcPts val="0"/>
              </a:spcBef>
              <a:spcAft>
                <a:spcPts val="0"/>
              </a:spcAft>
              <a:buClr>
                <a:schemeClr val="lt1"/>
              </a:buClr>
              <a:buSzPts val="1100"/>
              <a:buFont typeface="Arial"/>
              <a:buNone/>
            </a:pPr>
            <a:r>
              <a:t/>
            </a:r>
            <a:endParaRPr b="0" i="1" sz="1800" u="none" cap="none" strike="noStrike">
              <a:solidFill>
                <a:schemeClr val="lt1"/>
              </a:solidFill>
              <a:latin typeface="Calibri"/>
              <a:ea typeface="Calibri"/>
              <a:cs typeface="Calibri"/>
              <a:sym typeface="Calibri"/>
            </a:endParaRPr>
          </a:p>
          <a:p>
            <a:pPr indent="0" lvl="0" marL="101600" marR="0" rtl="0" algn="l">
              <a:lnSpc>
                <a:spcPct val="115000"/>
              </a:lnSpc>
              <a:spcBef>
                <a:spcPts val="0"/>
              </a:spcBef>
              <a:spcAft>
                <a:spcPts val="0"/>
              </a:spcAft>
              <a:buClr>
                <a:schemeClr val="lt1"/>
              </a:buClr>
              <a:buSzPts val="1100"/>
              <a:buFont typeface="Arial"/>
              <a:buNone/>
            </a:pPr>
            <a:r>
              <a:rPr b="0" i="1" lang="en" sz="1800" u="none" cap="none" strike="noStrike">
                <a:solidFill>
                  <a:schemeClr val="lt1"/>
                </a:solidFill>
                <a:latin typeface="Calibri"/>
                <a:ea typeface="Calibri"/>
                <a:cs typeface="Calibri"/>
                <a:sym typeface="Calibri"/>
              </a:rPr>
              <a:t>Forecasting is a systematic guessing of the future course of events.</a:t>
            </a:r>
            <a:endParaRPr sz="1100"/>
          </a:p>
          <a:p>
            <a:pPr indent="0" lvl="0" marL="101600" marR="0" rtl="0" algn="l">
              <a:lnSpc>
                <a:spcPct val="115000"/>
              </a:lnSpc>
              <a:spcBef>
                <a:spcPts val="0"/>
              </a:spcBef>
              <a:spcAft>
                <a:spcPts val="0"/>
              </a:spcAft>
              <a:buClr>
                <a:schemeClr val="lt1"/>
              </a:buClr>
              <a:buSzPts val="1100"/>
              <a:buFont typeface="Arial"/>
              <a:buNone/>
            </a:pPr>
            <a:r>
              <a:t/>
            </a:r>
            <a:endParaRPr b="0" i="1" sz="1800" u="none" cap="none" strike="noStrike">
              <a:solidFill>
                <a:schemeClr val="lt1"/>
              </a:solidFill>
              <a:latin typeface="Calibri"/>
              <a:ea typeface="Calibri"/>
              <a:cs typeface="Calibri"/>
              <a:sym typeface="Calibri"/>
            </a:endParaRPr>
          </a:p>
          <a:p>
            <a:pPr indent="0" lvl="0" marL="101600" marR="0" rtl="0" algn="l">
              <a:lnSpc>
                <a:spcPct val="115000"/>
              </a:lnSpc>
              <a:spcBef>
                <a:spcPts val="0"/>
              </a:spcBef>
              <a:spcAft>
                <a:spcPts val="0"/>
              </a:spcAft>
              <a:buClr>
                <a:schemeClr val="lt1"/>
              </a:buClr>
              <a:buSzPts val="1100"/>
              <a:buFont typeface="Arial"/>
              <a:buNone/>
            </a:pPr>
            <a:r>
              <a:rPr b="0" i="1" lang="en" sz="1800" u="none" cap="none" strike="noStrike">
                <a:solidFill>
                  <a:schemeClr val="lt1"/>
                </a:solidFill>
                <a:latin typeface="Calibri"/>
                <a:ea typeface="Calibri"/>
                <a:cs typeface="Calibri"/>
                <a:sym typeface="Calibri"/>
              </a:rPr>
              <a:t>Forecasting provides a basis for a planning.</a:t>
            </a:r>
            <a:endParaRPr sz="1100"/>
          </a:p>
          <a:p>
            <a:pPr indent="0" lvl="0" marL="101600" marR="0" rtl="0" algn="l">
              <a:lnSpc>
                <a:spcPct val="115000"/>
              </a:lnSpc>
              <a:spcBef>
                <a:spcPts val="0"/>
              </a:spcBef>
              <a:spcAft>
                <a:spcPts val="0"/>
              </a:spcAft>
              <a:buClr>
                <a:schemeClr val="lt1"/>
              </a:buClr>
              <a:buSzPts val="1100"/>
              <a:buFont typeface="Arial"/>
              <a:buNone/>
            </a:pPr>
            <a:r>
              <a:t/>
            </a:r>
            <a:endParaRPr b="0" i="1" sz="1800" u="none" cap="none" strike="noStrike">
              <a:solidFill>
                <a:schemeClr val="lt1"/>
              </a:solidFill>
              <a:latin typeface="Calibri"/>
              <a:ea typeface="Calibri"/>
              <a:cs typeface="Calibri"/>
              <a:sym typeface="Calibri"/>
            </a:endParaRPr>
          </a:p>
          <a:p>
            <a:pPr indent="0" lvl="0" marL="101600" marR="0" rtl="0" algn="l">
              <a:lnSpc>
                <a:spcPct val="115000"/>
              </a:lnSpc>
              <a:spcBef>
                <a:spcPts val="0"/>
              </a:spcBef>
              <a:spcAft>
                <a:spcPts val="0"/>
              </a:spcAft>
              <a:buClr>
                <a:schemeClr val="lt1"/>
              </a:buClr>
              <a:buSzPts val="1100"/>
              <a:buFont typeface="Arial"/>
              <a:buNone/>
            </a:pPr>
            <a:r>
              <a:rPr b="0" i="1" lang="en" sz="1800" u="none" cap="none" strike="noStrike">
                <a:solidFill>
                  <a:schemeClr val="lt1"/>
                </a:solidFill>
                <a:latin typeface="Calibri"/>
                <a:ea typeface="Calibri"/>
                <a:cs typeface="Calibri"/>
                <a:sym typeface="Calibri"/>
              </a:rPr>
              <a:t>According to Henry Foyal, Forecasting includes both accessing the future and making provision for it.</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Chart</a:t>
            </a:r>
            <a:endParaRPr/>
          </a:p>
        </p:txBody>
      </p:sp>
      <p:pic>
        <p:nvPicPr>
          <p:cNvPr descr="Bar Chart Placeholder " id="310" name="Google Shape;310;p36"/>
          <p:cNvPicPr preferRelativeResize="0"/>
          <p:nvPr/>
        </p:nvPicPr>
        <p:blipFill rotWithShape="1">
          <a:blip r:embed="rId3">
            <a:alphaModFix/>
          </a:blip>
          <a:srcRect b="0" l="0" r="0" t="0"/>
          <a:stretch/>
        </p:blipFill>
        <p:spPr>
          <a:xfrm>
            <a:off x="413147" y="1584722"/>
            <a:ext cx="8317706" cy="2984897"/>
          </a:xfrm>
          <a:prstGeom prst="rect">
            <a:avLst/>
          </a:prstGeom>
          <a:noFill/>
          <a:ln>
            <a:noFill/>
          </a:ln>
        </p:spPr>
      </p:pic>
      <p:sp>
        <p:nvSpPr>
          <p:cNvPr id="311" name="Google Shape;311;p36"/>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312" name="Google Shape;312;p36"/>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313" name="Google Shape;313;p36"/>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
              <a:t>Table</a:t>
            </a:r>
            <a:endParaRPr/>
          </a:p>
        </p:txBody>
      </p:sp>
      <p:graphicFrame>
        <p:nvGraphicFramePr>
          <p:cNvPr id="319" name="Google Shape;319;p37"/>
          <p:cNvGraphicFramePr/>
          <p:nvPr/>
        </p:nvGraphicFramePr>
        <p:xfrm>
          <a:off x="413147" y="1584722"/>
          <a:ext cx="3000000" cy="3000000"/>
        </p:xfrm>
        <a:graphic>
          <a:graphicData uri="http://schemas.openxmlformats.org/drawingml/2006/table">
            <a:tbl>
              <a:tblPr bandRow="1" firstRow="1">
                <a:noFill/>
                <a:tableStyleId>{6CF7A037-9174-48DF-99DE-E9D4ACCDE651}</a:tableStyleId>
              </a:tblPr>
              <a:tblGrid>
                <a:gridCol w="1663525"/>
                <a:gridCol w="1663525"/>
                <a:gridCol w="1663525"/>
                <a:gridCol w="1663525"/>
                <a:gridCol w="1663525"/>
              </a:tblGrid>
              <a:tr h="370000">
                <a:tc>
                  <a:txBody>
                    <a:bodyPr/>
                    <a:lstStyle/>
                    <a:p>
                      <a:pPr indent="0" lvl="0" marL="0" marR="0" rtl="0" algn="ctr">
                        <a:spcBef>
                          <a:spcPts val="0"/>
                        </a:spcBef>
                        <a:spcAft>
                          <a:spcPts val="0"/>
                        </a:spcAft>
                        <a:buNone/>
                      </a:pPr>
                      <a:r>
                        <a:t/>
                      </a:r>
                      <a:endParaRPr sz="1400" u="none" cap="none" strike="noStrike"/>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1400" u="none" cap="none" strike="noStrike"/>
                        <a:t>Category 1</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1400" u="none" cap="none" strike="noStrike"/>
                        <a:t>Category 2</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1400" u="none" cap="none" strike="noStrike"/>
                        <a:t>Category 3</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1400" u="none" cap="none" strike="noStrike"/>
                        <a:t>Category 4</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370000">
                <a:tc>
                  <a:txBody>
                    <a:bodyPr/>
                    <a:lstStyle/>
                    <a:p>
                      <a:pPr indent="0" lvl="0" marL="0" marR="0" rtl="0" algn="ctr">
                        <a:spcBef>
                          <a:spcPts val="0"/>
                        </a:spcBef>
                        <a:spcAft>
                          <a:spcPts val="0"/>
                        </a:spcAft>
                        <a:buNone/>
                      </a:pPr>
                      <a:r>
                        <a:rPr lang="en" sz="1400" u="none" cap="none" strike="noStrike">
                          <a:solidFill>
                            <a:schemeClr val="lt1"/>
                          </a:solidFill>
                        </a:rPr>
                        <a:t>Item 1</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4.5</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2.3</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1.7</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5</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000">
                <a:tc>
                  <a:txBody>
                    <a:bodyPr/>
                    <a:lstStyle/>
                    <a:p>
                      <a:pPr indent="0" lvl="0" marL="0" marR="0" rtl="0" algn="ctr">
                        <a:spcBef>
                          <a:spcPts val="0"/>
                        </a:spcBef>
                        <a:spcAft>
                          <a:spcPts val="0"/>
                        </a:spcAft>
                        <a:buNone/>
                      </a:pPr>
                      <a:r>
                        <a:rPr lang="en" sz="1400" u="none" cap="none" strike="noStrike">
                          <a:solidFill>
                            <a:schemeClr val="lt1"/>
                          </a:solidFill>
                        </a:rPr>
                        <a:t>Item 2</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3.2</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5.1</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4.4</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3</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000">
                <a:tc>
                  <a:txBody>
                    <a:bodyPr/>
                    <a:lstStyle/>
                    <a:p>
                      <a:pPr indent="0" lvl="0" marL="0" marR="0" rtl="0" algn="ctr">
                        <a:spcBef>
                          <a:spcPts val="0"/>
                        </a:spcBef>
                        <a:spcAft>
                          <a:spcPts val="0"/>
                        </a:spcAft>
                        <a:buNone/>
                      </a:pPr>
                      <a:r>
                        <a:rPr lang="en" sz="1400" u="none" cap="none" strike="noStrike">
                          <a:solidFill>
                            <a:schemeClr val="lt1"/>
                          </a:solidFill>
                        </a:rPr>
                        <a:t>Item 3</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2.1</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1.7</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2.5</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2.8</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000">
                <a:tc>
                  <a:txBody>
                    <a:bodyPr/>
                    <a:lstStyle/>
                    <a:p>
                      <a:pPr indent="0" lvl="0" marL="0" marR="0" rtl="0" algn="ctr">
                        <a:spcBef>
                          <a:spcPts val="0"/>
                        </a:spcBef>
                        <a:spcAft>
                          <a:spcPts val="0"/>
                        </a:spcAft>
                        <a:buNone/>
                      </a:pPr>
                      <a:r>
                        <a:rPr lang="en" sz="1400" u="none" cap="none" strike="noStrike">
                          <a:solidFill>
                            <a:schemeClr val="lt1"/>
                          </a:solidFill>
                        </a:rPr>
                        <a:t>Item 4</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4.5</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2.2</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1.7</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lt1"/>
                          </a:solidFill>
                        </a:rPr>
                        <a:t>7</a:t>
                      </a:r>
                      <a:endParaRPr sz="1100"/>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20" name="Google Shape;320;p37"/>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321" name="Google Shape;321;p37"/>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322" name="Google Shape;322;p37"/>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413148" y="411956"/>
            <a:ext cx="2674620" cy="253841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3000"/>
              <a:buFont typeface="Play"/>
              <a:buNone/>
            </a:pPr>
            <a:r>
              <a:rPr lang="en"/>
              <a:t>The way to get started is to quit talking and begin doing.</a:t>
            </a:r>
            <a:endParaRPr/>
          </a:p>
        </p:txBody>
      </p:sp>
      <p:sp>
        <p:nvSpPr>
          <p:cNvPr id="328" name="Google Shape;328;p38"/>
          <p:cNvSpPr txBox="1"/>
          <p:nvPr>
            <p:ph idx="1" type="body"/>
          </p:nvPr>
        </p:nvSpPr>
        <p:spPr>
          <a:xfrm>
            <a:off x="413147" y="3073003"/>
            <a:ext cx="2674143" cy="1763315"/>
          </a:xfrm>
          <a:prstGeom prst="rect">
            <a:avLst/>
          </a:prstGeom>
          <a:noFill/>
          <a:ln>
            <a:noFill/>
          </a:ln>
        </p:spPr>
        <p:txBody>
          <a:bodyPr anchorCtr="0" anchor="t" bIns="0" lIns="0" spcFirstLastPara="1" rIns="0" wrap="square" tIns="0">
            <a:noAutofit/>
          </a:bodyPr>
          <a:lstStyle/>
          <a:p>
            <a:pPr indent="-177800" lvl="0" marL="177800" rtl="0" algn="l">
              <a:lnSpc>
                <a:spcPct val="110000"/>
              </a:lnSpc>
              <a:spcBef>
                <a:spcPts val="0"/>
              </a:spcBef>
              <a:spcAft>
                <a:spcPts val="0"/>
              </a:spcAft>
              <a:buClr>
                <a:schemeClr val="lt1"/>
              </a:buClr>
              <a:buSzPts val="1800"/>
              <a:buNone/>
            </a:pPr>
            <a:r>
              <a:rPr lang="en"/>
              <a:t>Walt Disney</a:t>
            </a:r>
            <a:endParaRPr/>
          </a:p>
          <a:p>
            <a:pPr indent="-177800" lvl="0" marL="177800" rtl="0" algn="l">
              <a:lnSpc>
                <a:spcPct val="110000"/>
              </a:lnSpc>
              <a:spcBef>
                <a:spcPts val="1400"/>
              </a:spcBef>
              <a:spcAft>
                <a:spcPts val="0"/>
              </a:spcAft>
              <a:buClr>
                <a:schemeClr val="lt1"/>
              </a:buClr>
              <a:buSzPts val="1800"/>
              <a:buNone/>
            </a:pPr>
            <a:r>
              <a:t/>
            </a:r>
            <a:endParaRPr/>
          </a:p>
        </p:txBody>
      </p:sp>
      <p:pic>
        <p:nvPicPr>
          <p:cNvPr descr="A person drawing on a white board" id="329" name="Google Shape;329;p38"/>
          <p:cNvPicPr preferRelativeResize="0"/>
          <p:nvPr>
            <p:ph idx="2" type="pic"/>
          </p:nvPr>
        </p:nvPicPr>
        <p:blipFill rotWithShape="1">
          <a:blip r:embed="rId3">
            <a:alphaModFix/>
          </a:blip>
          <a:srcRect b="0" l="0" r="0" t="0"/>
          <a:stretch/>
        </p:blipFill>
        <p:spPr>
          <a:xfrm>
            <a:off x="4151857" y="492475"/>
            <a:ext cx="3849291" cy="3849291"/>
          </a:xfrm>
          <a:prstGeom prst="rect">
            <a:avLst/>
          </a:prstGeom>
          <a:solidFill>
            <a:schemeClr val="accent5"/>
          </a:solidFill>
          <a:ln>
            <a:noFill/>
          </a:ln>
        </p:spPr>
      </p:pic>
      <p:sp>
        <p:nvSpPr>
          <p:cNvPr id="330" name="Google Shape;330;p38"/>
          <p:cNvSpPr txBox="1"/>
          <p:nvPr>
            <p:ph idx="10" type="dt"/>
          </p:nvPr>
        </p:nvSpPr>
        <p:spPr>
          <a:xfrm>
            <a:off x="413147" y="4880409"/>
            <a:ext cx="1971675"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Tuesday, February 2, 20XX</a:t>
            </a:r>
            <a:endParaRPr/>
          </a:p>
        </p:txBody>
      </p:sp>
      <p:sp>
        <p:nvSpPr>
          <p:cNvPr id="331" name="Google Shape;331;p38"/>
          <p:cNvSpPr txBox="1"/>
          <p:nvPr>
            <p:ph idx="11" type="ftr"/>
          </p:nvPr>
        </p:nvSpPr>
        <p:spPr>
          <a:xfrm>
            <a:off x="2519363" y="4880409"/>
            <a:ext cx="4784408" cy="11541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Sample Footer Text</a:t>
            </a:r>
            <a:endParaRPr/>
          </a:p>
        </p:txBody>
      </p:sp>
      <p:sp>
        <p:nvSpPr>
          <p:cNvPr id="332" name="Google Shape;332;p38"/>
          <p:cNvSpPr txBox="1"/>
          <p:nvPr>
            <p:ph idx="12" type="sldNum"/>
          </p:nvPr>
        </p:nvSpPr>
        <p:spPr>
          <a:xfrm>
            <a:off x="7461647" y="4880409"/>
            <a:ext cx="1269206" cy="115416"/>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