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8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309" r:id="rId7"/>
    <p:sldId id="293" r:id="rId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Proxima Nova" panose="020B0604020202020204" charset="0"/>
      <p:regular r:id="rId15"/>
      <p:bold r:id="rId16"/>
      <p:italic r:id="rId17"/>
      <p:boldItalic r:id="rId18"/>
    </p:embeddedFont>
    <p:embeddedFont>
      <p:font typeface="Proxima Nova Semibold" panose="020B0604020202020204" charset="0"/>
      <p:regular r:id="rId19"/>
      <p:bold r:id="rId20"/>
      <p:boldItalic r:id="rId21"/>
    </p:embeddedFont>
    <p:embeddedFont>
      <p:font typeface="Righteous" panose="020B0604020202020204" charset="0"/>
      <p:regular r:id="rId22"/>
    </p:embeddedFont>
    <p:embeddedFont>
      <p:font typeface="Spartan" panose="020B0604020202020204" charset="0"/>
      <p:regular r:id="rId23"/>
      <p:bold r:id="rId24"/>
    </p:embeddedFont>
    <p:embeddedFont>
      <p:font typeface="Spartan Medium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9" roundtripDataSignature="AMtx7mgu3U6QXx27ruFiz2cn4H4bCCWH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5C2C0E-9DD8-4EB5-A1BA-ED52405CD338}">
  <a:tblStyle styleId="{FC5C2C0E-9DD8-4EB5-A1BA-ED52405CD33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7"/>
          </a:solidFill>
        </a:fill>
      </a:tcStyle>
    </a:wholeTbl>
    <a:band1H>
      <a:tcTxStyle/>
      <a:tcStyle>
        <a:tcBdr/>
        <a:fill>
          <a:solidFill>
            <a:srgbClr val="C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172352-0B38-48EF-9FFB-6261DD8A9A53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6DC8C44-1180-45CF-8064-A4CD0F4B6186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7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C2D5A68-DED4-4DA7-9AAB-0ABBDD152D1C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59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61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E648BD-FD2E-4492-9343-E0B3B51E56A6}" type="doc">
      <dgm:prSet loTypeId="urn:microsoft.com/office/officeart/2005/8/layout/bProcess3" loCatId="process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7AC70687-006E-4674-8845-B36E5EE532B9}">
      <dgm:prSet phldrT="[Text]"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Data Collection</a:t>
          </a:r>
        </a:p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(NSE/BSE Data)</a:t>
          </a:r>
          <a:endParaRPr lang="en-IN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1E9A5D8-1C91-4FB1-B543-B452CD5D50FB}" type="parTrans" cxnId="{40BFC00D-0399-4110-BD7E-266D223FC46A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F662F5-8353-4F5F-B95C-3247A156082F}" type="sibTrans" cxnId="{40BFC00D-0399-4110-BD7E-266D223FC46A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06E58A-A42B-4D24-938B-75DC0E422735}">
      <dgm:prSet phldrT="[Text]"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Data Cleaning and EDA  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                                                                   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75DDF9-EE11-4D85-870E-372753F1B1BD}" type="parTrans" cxnId="{453170EE-79CA-4223-9437-D3AA2AA47D5F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25403F-F17E-4419-B359-A396A2D420F1}" type="sibTrans" cxnId="{453170EE-79CA-4223-9437-D3AA2AA47D5F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961202-D3DC-4E44-94E2-81364B3B4DF0}">
      <dgm:prSet phldrT="[Text]"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Model Building</a:t>
          </a:r>
          <a:endParaRPr lang="en-IN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B56AEC-C7CB-4DEA-8E90-BDB67131077A}" type="parTrans" cxnId="{D8C563AF-CF6F-4D24-B331-97E2562765CC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5BE568-4D18-45AF-AA66-2BF47CF02622}" type="sibTrans" cxnId="{D8C563AF-CF6F-4D24-B331-97E2562765CC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DFAF6D-1768-4EFE-ACF2-88DF2C8B2B48}">
      <dgm:prSet phldrT="[Text]"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Model Evaluation</a:t>
          </a:r>
          <a:endParaRPr lang="en-IN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376A41-5D10-4679-B6BF-D0EE371C71C9}" type="parTrans" cxnId="{203E8462-D4D6-4AEB-A8C0-FF226F4E604B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0073A1-1EF1-499C-9D1D-2A169E39400A}" type="sibTrans" cxnId="{203E8462-D4D6-4AEB-A8C0-FF226F4E604B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F950E2-704E-446F-AF11-CEA99F425C89}">
      <dgm:prSet phldrT="[Text]"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Deployment</a:t>
          </a:r>
          <a:endParaRPr lang="en-IN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C6CD2A-0A7D-43A7-8176-3C43C75295CA}" type="parTrans" cxnId="{41BD5568-8C98-4C8A-ADA7-E8DF38BF07FF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BC31AA-2E34-4293-99BB-30F79B445B4F}" type="sibTrans" cxnId="{41BD5568-8C98-4C8A-ADA7-E8DF38BF07FF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864EA2-1932-454A-9B46-8AB50A711CD4}">
      <dgm:prSet phldrT="[Text]"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Feature extraction/ Visualization</a:t>
          </a:r>
        </a:p>
      </dgm:t>
    </dgm:pt>
    <dgm:pt modelId="{834A3DDA-AFAA-4EBB-BA4A-60F6C1D53C6D}" type="parTrans" cxnId="{1396B78A-6B16-4301-A1C8-9478680BE864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3AF32F-1775-4737-8424-E278A3C5DBBD}" type="sibTrans" cxnId="{1396B78A-6B16-4301-A1C8-9478680BE864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DF1009-E049-4A4F-BB84-30BDCBF4E61B}" type="pres">
      <dgm:prSet presAssocID="{F6E648BD-FD2E-4492-9343-E0B3B51E56A6}" presName="Name0" presStyleCnt="0">
        <dgm:presLayoutVars>
          <dgm:dir/>
          <dgm:resizeHandles val="exact"/>
        </dgm:presLayoutVars>
      </dgm:prSet>
      <dgm:spPr/>
    </dgm:pt>
    <dgm:pt modelId="{F718CD5A-80BE-4216-9390-327FBD65CD29}" type="pres">
      <dgm:prSet presAssocID="{7AC70687-006E-4674-8845-B36E5EE532B9}" presName="node" presStyleLbl="node1" presStyleIdx="0" presStyleCnt="6">
        <dgm:presLayoutVars>
          <dgm:bulletEnabled val="1"/>
        </dgm:presLayoutVars>
      </dgm:prSet>
      <dgm:spPr/>
    </dgm:pt>
    <dgm:pt modelId="{0839BEE8-ABE6-478A-9D61-C15FD388B5AF}" type="pres">
      <dgm:prSet presAssocID="{D5F662F5-8353-4F5F-B95C-3247A156082F}" presName="sibTrans" presStyleLbl="sibTrans1D1" presStyleIdx="0" presStyleCnt="5"/>
      <dgm:spPr/>
    </dgm:pt>
    <dgm:pt modelId="{7AA2A8B4-3790-4433-A29B-10523493F30B}" type="pres">
      <dgm:prSet presAssocID="{D5F662F5-8353-4F5F-B95C-3247A156082F}" presName="connectorText" presStyleLbl="sibTrans1D1" presStyleIdx="0" presStyleCnt="5"/>
      <dgm:spPr/>
    </dgm:pt>
    <dgm:pt modelId="{7D20A753-3DF4-4B86-AF14-240523BCD203}" type="pres">
      <dgm:prSet presAssocID="{DE06E58A-A42B-4D24-938B-75DC0E422735}" presName="node" presStyleLbl="node1" presStyleIdx="1" presStyleCnt="6">
        <dgm:presLayoutVars>
          <dgm:bulletEnabled val="1"/>
        </dgm:presLayoutVars>
      </dgm:prSet>
      <dgm:spPr/>
    </dgm:pt>
    <dgm:pt modelId="{3CB9498E-346E-4234-B6C8-9E7C7A791C13}" type="pres">
      <dgm:prSet presAssocID="{7F25403F-F17E-4419-B359-A396A2D420F1}" presName="sibTrans" presStyleLbl="sibTrans1D1" presStyleIdx="1" presStyleCnt="5"/>
      <dgm:spPr/>
    </dgm:pt>
    <dgm:pt modelId="{B72AF42D-0050-4E07-B72C-4203F851D853}" type="pres">
      <dgm:prSet presAssocID="{7F25403F-F17E-4419-B359-A396A2D420F1}" presName="connectorText" presStyleLbl="sibTrans1D1" presStyleIdx="1" presStyleCnt="5"/>
      <dgm:spPr/>
    </dgm:pt>
    <dgm:pt modelId="{B3E30FC6-81E4-484B-8762-3E690A1E2CE8}" type="pres">
      <dgm:prSet presAssocID="{C2864EA2-1932-454A-9B46-8AB50A711CD4}" presName="node" presStyleLbl="node1" presStyleIdx="2" presStyleCnt="6">
        <dgm:presLayoutVars>
          <dgm:bulletEnabled val="1"/>
        </dgm:presLayoutVars>
      </dgm:prSet>
      <dgm:spPr/>
    </dgm:pt>
    <dgm:pt modelId="{B6E98D59-5E3D-482E-8EF7-EB31E58EA23A}" type="pres">
      <dgm:prSet presAssocID="{6A3AF32F-1775-4737-8424-E278A3C5DBBD}" presName="sibTrans" presStyleLbl="sibTrans1D1" presStyleIdx="2" presStyleCnt="5"/>
      <dgm:spPr/>
    </dgm:pt>
    <dgm:pt modelId="{02E68F10-A2C6-4C5F-88AF-3BF705FEA991}" type="pres">
      <dgm:prSet presAssocID="{6A3AF32F-1775-4737-8424-E278A3C5DBBD}" presName="connectorText" presStyleLbl="sibTrans1D1" presStyleIdx="2" presStyleCnt="5"/>
      <dgm:spPr/>
    </dgm:pt>
    <dgm:pt modelId="{A5043331-A7C9-4513-BE92-E74227CC2588}" type="pres">
      <dgm:prSet presAssocID="{56961202-D3DC-4E44-94E2-81364B3B4DF0}" presName="node" presStyleLbl="node1" presStyleIdx="3" presStyleCnt="6">
        <dgm:presLayoutVars>
          <dgm:bulletEnabled val="1"/>
        </dgm:presLayoutVars>
      </dgm:prSet>
      <dgm:spPr/>
    </dgm:pt>
    <dgm:pt modelId="{D9B5505C-8101-434D-806B-0334CF8742A1}" type="pres">
      <dgm:prSet presAssocID="{FE5BE568-4D18-45AF-AA66-2BF47CF02622}" presName="sibTrans" presStyleLbl="sibTrans1D1" presStyleIdx="3" presStyleCnt="5"/>
      <dgm:spPr/>
    </dgm:pt>
    <dgm:pt modelId="{F2D0277E-0B21-433D-911A-432174360F91}" type="pres">
      <dgm:prSet presAssocID="{FE5BE568-4D18-45AF-AA66-2BF47CF02622}" presName="connectorText" presStyleLbl="sibTrans1D1" presStyleIdx="3" presStyleCnt="5"/>
      <dgm:spPr/>
    </dgm:pt>
    <dgm:pt modelId="{55CDDD77-0D98-4A74-BC82-8AB3DA68224A}" type="pres">
      <dgm:prSet presAssocID="{C5DFAF6D-1768-4EFE-ACF2-88DF2C8B2B48}" presName="node" presStyleLbl="node1" presStyleIdx="4" presStyleCnt="6">
        <dgm:presLayoutVars>
          <dgm:bulletEnabled val="1"/>
        </dgm:presLayoutVars>
      </dgm:prSet>
      <dgm:spPr/>
    </dgm:pt>
    <dgm:pt modelId="{41D03576-9575-40A0-A26F-AF135F4C5E74}" type="pres">
      <dgm:prSet presAssocID="{C50073A1-1EF1-499C-9D1D-2A169E39400A}" presName="sibTrans" presStyleLbl="sibTrans1D1" presStyleIdx="4" presStyleCnt="5"/>
      <dgm:spPr/>
    </dgm:pt>
    <dgm:pt modelId="{51115393-DEE9-4705-9E51-69C534FB86CB}" type="pres">
      <dgm:prSet presAssocID="{C50073A1-1EF1-499C-9D1D-2A169E39400A}" presName="connectorText" presStyleLbl="sibTrans1D1" presStyleIdx="4" presStyleCnt="5"/>
      <dgm:spPr/>
    </dgm:pt>
    <dgm:pt modelId="{B7124EDB-1A2F-4FE9-A987-5D97D6BB638E}" type="pres">
      <dgm:prSet presAssocID="{ECF950E2-704E-446F-AF11-CEA99F425C89}" presName="node" presStyleLbl="node1" presStyleIdx="5" presStyleCnt="6">
        <dgm:presLayoutVars>
          <dgm:bulletEnabled val="1"/>
        </dgm:presLayoutVars>
      </dgm:prSet>
      <dgm:spPr/>
    </dgm:pt>
  </dgm:ptLst>
  <dgm:cxnLst>
    <dgm:cxn modelId="{40BFC00D-0399-4110-BD7E-266D223FC46A}" srcId="{F6E648BD-FD2E-4492-9343-E0B3B51E56A6}" destId="{7AC70687-006E-4674-8845-B36E5EE532B9}" srcOrd="0" destOrd="0" parTransId="{A1E9A5D8-1C91-4FB1-B543-B452CD5D50FB}" sibTransId="{D5F662F5-8353-4F5F-B95C-3247A156082F}"/>
    <dgm:cxn modelId="{341CCD10-0688-4928-B71C-6E38ADC4C9AC}" type="presOf" srcId="{C50073A1-1EF1-499C-9D1D-2A169E39400A}" destId="{41D03576-9575-40A0-A26F-AF135F4C5E74}" srcOrd="0" destOrd="0" presId="urn:microsoft.com/office/officeart/2005/8/layout/bProcess3"/>
    <dgm:cxn modelId="{EAF5C714-7A43-4510-9DC1-FE90A2868E60}" type="presOf" srcId="{FE5BE568-4D18-45AF-AA66-2BF47CF02622}" destId="{D9B5505C-8101-434D-806B-0334CF8742A1}" srcOrd="0" destOrd="0" presId="urn:microsoft.com/office/officeart/2005/8/layout/bProcess3"/>
    <dgm:cxn modelId="{26432517-A200-4B1A-9404-890900681BB6}" type="presOf" srcId="{6A3AF32F-1775-4737-8424-E278A3C5DBBD}" destId="{B6E98D59-5E3D-482E-8EF7-EB31E58EA23A}" srcOrd="0" destOrd="0" presId="urn:microsoft.com/office/officeart/2005/8/layout/bProcess3"/>
    <dgm:cxn modelId="{E995052F-8EE3-4143-B07A-3268EB961C01}" type="presOf" srcId="{7AC70687-006E-4674-8845-B36E5EE532B9}" destId="{F718CD5A-80BE-4216-9390-327FBD65CD29}" srcOrd="0" destOrd="0" presId="urn:microsoft.com/office/officeart/2005/8/layout/bProcess3"/>
    <dgm:cxn modelId="{D1E92A31-17B4-4CAA-821B-3C6668BD2EFA}" type="presOf" srcId="{56961202-D3DC-4E44-94E2-81364B3B4DF0}" destId="{A5043331-A7C9-4513-BE92-E74227CC2588}" srcOrd="0" destOrd="0" presId="urn:microsoft.com/office/officeart/2005/8/layout/bProcess3"/>
    <dgm:cxn modelId="{E5890A3D-E546-41C2-8BFF-2A38DE1807C7}" type="presOf" srcId="{C2864EA2-1932-454A-9B46-8AB50A711CD4}" destId="{B3E30FC6-81E4-484B-8762-3E690A1E2CE8}" srcOrd="0" destOrd="0" presId="urn:microsoft.com/office/officeart/2005/8/layout/bProcess3"/>
    <dgm:cxn modelId="{203E8462-D4D6-4AEB-A8C0-FF226F4E604B}" srcId="{F6E648BD-FD2E-4492-9343-E0B3B51E56A6}" destId="{C5DFAF6D-1768-4EFE-ACF2-88DF2C8B2B48}" srcOrd="4" destOrd="0" parTransId="{FC376A41-5D10-4679-B6BF-D0EE371C71C9}" sibTransId="{C50073A1-1EF1-499C-9D1D-2A169E39400A}"/>
    <dgm:cxn modelId="{75B83066-1938-4934-B07C-1260A30DAED1}" type="presOf" srcId="{C50073A1-1EF1-499C-9D1D-2A169E39400A}" destId="{51115393-DEE9-4705-9E51-69C534FB86CB}" srcOrd="1" destOrd="0" presId="urn:microsoft.com/office/officeart/2005/8/layout/bProcess3"/>
    <dgm:cxn modelId="{72F86A46-0F9C-4116-85C2-7125DC69969E}" type="presOf" srcId="{7F25403F-F17E-4419-B359-A396A2D420F1}" destId="{3CB9498E-346E-4234-B6C8-9E7C7A791C13}" srcOrd="0" destOrd="0" presId="urn:microsoft.com/office/officeart/2005/8/layout/bProcess3"/>
    <dgm:cxn modelId="{41BD5568-8C98-4C8A-ADA7-E8DF38BF07FF}" srcId="{F6E648BD-FD2E-4492-9343-E0B3B51E56A6}" destId="{ECF950E2-704E-446F-AF11-CEA99F425C89}" srcOrd="5" destOrd="0" parTransId="{0FC6CD2A-0A7D-43A7-8176-3C43C75295CA}" sibTransId="{A5BC31AA-2E34-4293-99BB-30F79B445B4F}"/>
    <dgm:cxn modelId="{7D918748-90E7-49B5-931B-A87A72FAA725}" type="presOf" srcId="{F6E648BD-FD2E-4492-9343-E0B3B51E56A6}" destId="{A9DF1009-E049-4A4F-BB84-30BDCBF4E61B}" srcOrd="0" destOrd="0" presId="urn:microsoft.com/office/officeart/2005/8/layout/bProcess3"/>
    <dgm:cxn modelId="{84272953-471D-41DF-8310-B398B4BC658F}" type="presOf" srcId="{FE5BE568-4D18-45AF-AA66-2BF47CF02622}" destId="{F2D0277E-0B21-433D-911A-432174360F91}" srcOrd="1" destOrd="0" presId="urn:microsoft.com/office/officeart/2005/8/layout/bProcess3"/>
    <dgm:cxn modelId="{04C50859-0433-4199-A30B-A96EBCFF056F}" type="presOf" srcId="{D5F662F5-8353-4F5F-B95C-3247A156082F}" destId="{0839BEE8-ABE6-478A-9D61-C15FD388B5AF}" srcOrd="0" destOrd="0" presId="urn:microsoft.com/office/officeart/2005/8/layout/bProcess3"/>
    <dgm:cxn modelId="{9D695287-154F-4D64-BAA0-7C3F93CF456C}" type="presOf" srcId="{6A3AF32F-1775-4737-8424-E278A3C5DBBD}" destId="{02E68F10-A2C6-4C5F-88AF-3BF705FEA991}" srcOrd="1" destOrd="0" presId="urn:microsoft.com/office/officeart/2005/8/layout/bProcess3"/>
    <dgm:cxn modelId="{AF4CC989-0576-436A-9D15-FAF4940966AA}" type="presOf" srcId="{7F25403F-F17E-4419-B359-A396A2D420F1}" destId="{B72AF42D-0050-4E07-B72C-4203F851D853}" srcOrd="1" destOrd="0" presId="urn:microsoft.com/office/officeart/2005/8/layout/bProcess3"/>
    <dgm:cxn modelId="{2E61118A-7F3F-4620-87AC-791995148E51}" type="presOf" srcId="{ECF950E2-704E-446F-AF11-CEA99F425C89}" destId="{B7124EDB-1A2F-4FE9-A987-5D97D6BB638E}" srcOrd="0" destOrd="0" presId="urn:microsoft.com/office/officeart/2005/8/layout/bProcess3"/>
    <dgm:cxn modelId="{1396B78A-6B16-4301-A1C8-9478680BE864}" srcId="{F6E648BD-FD2E-4492-9343-E0B3B51E56A6}" destId="{C2864EA2-1932-454A-9B46-8AB50A711CD4}" srcOrd="2" destOrd="0" parTransId="{834A3DDA-AFAA-4EBB-BA4A-60F6C1D53C6D}" sibTransId="{6A3AF32F-1775-4737-8424-E278A3C5DBBD}"/>
    <dgm:cxn modelId="{D8C563AF-CF6F-4D24-B331-97E2562765CC}" srcId="{F6E648BD-FD2E-4492-9343-E0B3B51E56A6}" destId="{56961202-D3DC-4E44-94E2-81364B3B4DF0}" srcOrd="3" destOrd="0" parTransId="{94B56AEC-C7CB-4DEA-8E90-BDB67131077A}" sibTransId="{FE5BE568-4D18-45AF-AA66-2BF47CF02622}"/>
    <dgm:cxn modelId="{14A7FDB4-88DC-4BAB-8BBF-6000A655CDDD}" type="presOf" srcId="{D5F662F5-8353-4F5F-B95C-3247A156082F}" destId="{7AA2A8B4-3790-4433-A29B-10523493F30B}" srcOrd="1" destOrd="0" presId="urn:microsoft.com/office/officeart/2005/8/layout/bProcess3"/>
    <dgm:cxn modelId="{453170EE-79CA-4223-9437-D3AA2AA47D5F}" srcId="{F6E648BD-FD2E-4492-9343-E0B3B51E56A6}" destId="{DE06E58A-A42B-4D24-938B-75DC0E422735}" srcOrd="1" destOrd="0" parTransId="{4975DDF9-EE11-4D85-870E-372753F1B1BD}" sibTransId="{7F25403F-F17E-4419-B359-A396A2D420F1}"/>
    <dgm:cxn modelId="{49039AF8-7EDE-444C-AEA2-428EC5CDCD67}" type="presOf" srcId="{DE06E58A-A42B-4D24-938B-75DC0E422735}" destId="{7D20A753-3DF4-4B86-AF14-240523BCD203}" srcOrd="0" destOrd="0" presId="urn:microsoft.com/office/officeart/2005/8/layout/bProcess3"/>
    <dgm:cxn modelId="{4900ECFF-23CB-44FE-B5C3-5186017B9DA0}" type="presOf" srcId="{C5DFAF6D-1768-4EFE-ACF2-88DF2C8B2B48}" destId="{55CDDD77-0D98-4A74-BC82-8AB3DA68224A}" srcOrd="0" destOrd="0" presId="urn:microsoft.com/office/officeart/2005/8/layout/bProcess3"/>
    <dgm:cxn modelId="{293C0E08-C1AA-4322-955C-CE75E456FC81}" type="presParOf" srcId="{A9DF1009-E049-4A4F-BB84-30BDCBF4E61B}" destId="{F718CD5A-80BE-4216-9390-327FBD65CD29}" srcOrd="0" destOrd="0" presId="urn:microsoft.com/office/officeart/2005/8/layout/bProcess3"/>
    <dgm:cxn modelId="{DB20FBA9-D02B-405B-9145-45ECB3CD1DBF}" type="presParOf" srcId="{A9DF1009-E049-4A4F-BB84-30BDCBF4E61B}" destId="{0839BEE8-ABE6-478A-9D61-C15FD388B5AF}" srcOrd="1" destOrd="0" presId="urn:microsoft.com/office/officeart/2005/8/layout/bProcess3"/>
    <dgm:cxn modelId="{11950508-410C-4D41-AD0F-4274295F0025}" type="presParOf" srcId="{0839BEE8-ABE6-478A-9D61-C15FD388B5AF}" destId="{7AA2A8B4-3790-4433-A29B-10523493F30B}" srcOrd="0" destOrd="0" presId="urn:microsoft.com/office/officeart/2005/8/layout/bProcess3"/>
    <dgm:cxn modelId="{38322FE4-F6A3-4868-BBE0-C503B8E355DE}" type="presParOf" srcId="{A9DF1009-E049-4A4F-BB84-30BDCBF4E61B}" destId="{7D20A753-3DF4-4B86-AF14-240523BCD203}" srcOrd="2" destOrd="0" presId="urn:microsoft.com/office/officeart/2005/8/layout/bProcess3"/>
    <dgm:cxn modelId="{09F954EA-4783-49C7-8646-E97C1762DC13}" type="presParOf" srcId="{A9DF1009-E049-4A4F-BB84-30BDCBF4E61B}" destId="{3CB9498E-346E-4234-B6C8-9E7C7A791C13}" srcOrd="3" destOrd="0" presId="urn:microsoft.com/office/officeart/2005/8/layout/bProcess3"/>
    <dgm:cxn modelId="{441B227D-E2A9-450B-98C3-1E77EAD4EDBF}" type="presParOf" srcId="{3CB9498E-346E-4234-B6C8-9E7C7A791C13}" destId="{B72AF42D-0050-4E07-B72C-4203F851D853}" srcOrd="0" destOrd="0" presId="urn:microsoft.com/office/officeart/2005/8/layout/bProcess3"/>
    <dgm:cxn modelId="{4AA4C194-0827-439F-9545-C3F1B18BEA8F}" type="presParOf" srcId="{A9DF1009-E049-4A4F-BB84-30BDCBF4E61B}" destId="{B3E30FC6-81E4-484B-8762-3E690A1E2CE8}" srcOrd="4" destOrd="0" presId="urn:microsoft.com/office/officeart/2005/8/layout/bProcess3"/>
    <dgm:cxn modelId="{6396A18E-B250-4811-B94C-0234AC15EB54}" type="presParOf" srcId="{A9DF1009-E049-4A4F-BB84-30BDCBF4E61B}" destId="{B6E98D59-5E3D-482E-8EF7-EB31E58EA23A}" srcOrd="5" destOrd="0" presId="urn:microsoft.com/office/officeart/2005/8/layout/bProcess3"/>
    <dgm:cxn modelId="{49968E75-90E8-4FF5-8487-51678BD8FDD6}" type="presParOf" srcId="{B6E98D59-5E3D-482E-8EF7-EB31E58EA23A}" destId="{02E68F10-A2C6-4C5F-88AF-3BF705FEA991}" srcOrd="0" destOrd="0" presId="urn:microsoft.com/office/officeart/2005/8/layout/bProcess3"/>
    <dgm:cxn modelId="{891C6732-06B9-4437-86EA-B63B8733866E}" type="presParOf" srcId="{A9DF1009-E049-4A4F-BB84-30BDCBF4E61B}" destId="{A5043331-A7C9-4513-BE92-E74227CC2588}" srcOrd="6" destOrd="0" presId="urn:microsoft.com/office/officeart/2005/8/layout/bProcess3"/>
    <dgm:cxn modelId="{9190BAF6-01CA-47FD-AAC7-AE675A672532}" type="presParOf" srcId="{A9DF1009-E049-4A4F-BB84-30BDCBF4E61B}" destId="{D9B5505C-8101-434D-806B-0334CF8742A1}" srcOrd="7" destOrd="0" presId="urn:microsoft.com/office/officeart/2005/8/layout/bProcess3"/>
    <dgm:cxn modelId="{B7232324-65AD-448B-B6D2-3D386947525C}" type="presParOf" srcId="{D9B5505C-8101-434D-806B-0334CF8742A1}" destId="{F2D0277E-0B21-433D-911A-432174360F91}" srcOrd="0" destOrd="0" presId="urn:microsoft.com/office/officeart/2005/8/layout/bProcess3"/>
    <dgm:cxn modelId="{BA0D680C-4D17-478A-90AF-D621755CF93D}" type="presParOf" srcId="{A9DF1009-E049-4A4F-BB84-30BDCBF4E61B}" destId="{55CDDD77-0D98-4A74-BC82-8AB3DA68224A}" srcOrd="8" destOrd="0" presId="urn:microsoft.com/office/officeart/2005/8/layout/bProcess3"/>
    <dgm:cxn modelId="{889C96AD-132D-4208-BFDE-54BC95368CDE}" type="presParOf" srcId="{A9DF1009-E049-4A4F-BB84-30BDCBF4E61B}" destId="{41D03576-9575-40A0-A26F-AF135F4C5E74}" srcOrd="9" destOrd="0" presId="urn:microsoft.com/office/officeart/2005/8/layout/bProcess3"/>
    <dgm:cxn modelId="{28E21733-7B49-4CE2-A45B-27B3B0D0B98B}" type="presParOf" srcId="{41D03576-9575-40A0-A26F-AF135F4C5E74}" destId="{51115393-DEE9-4705-9E51-69C534FB86CB}" srcOrd="0" destOrd="0" presId="urn:microsoft.com/office/officeart/2005/8/layout/bProcess3"/>
    <dgm:cxn modelId="{6949F009-4B1D-4A50-A480-0ED07F5B7971}" type="presParOf" srcId="{A9DF1009-E049-4A4F-BB84-30BDCBF4E61B}" destId="{B7124EDB-1A2F-4FE9-A987-5D97D6BB638E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9BEE8-ABE6-478A-9D61-C15FD388B5AF}">
      <dsp:nvSpPr>
        <dsp:cNvPr id="0" name=""/>
        <dsp:cNvSpPr/>
      </dsp:nvSpPr>
      <dsp:spPr>
        <a:xfrm>
          <a:off x="2463234" y="1049879"/>
          <a:ext cx="5348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485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16525" y="1092772"/>
        <a:ext cx="28272" cy="5654"/>
      </dsp:txXfrm>
    </dsp:sp>
    <dsp:sp modelId="{F718CD5A-80BE-4216-9390-327FBD65CD29}">
      <dsp:nvSpPr>
        <dsp:cNvPr id="0" name=""/>
        <dsp:cNvSpPr/>
      </dsp:nvSpPr>
      <dsp:spPr>
        <a:xfrm>
          <a:off x="6531" y="358048"/>
          <a:ext cx="2458503" cy="14751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Data Collection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(NSE/BSE Data)</a:t>
          </a:r>
          <a:endParaRPr lang="en-IN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531" y="358048"/>
        <a:ext cx="2458503" cy="1475101"/>
      </dsp:txXfrm>
    </dsp:sp>
    <dsp:sp modelId="{3CB9498E-346E-4234-B6C8-9E7C7A791C13}">
      <dsp:nvSpPr>
        <dsp:cNvPr id="0" name=""/>
        <dsp:cNvSpPr/>
      </dsp:nvSpPr>
      <dsp:spPr>
        <a:xfrm>
          <a:off x="5487193" y="1049879"/>
          <a:ext cx="5348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485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40484" y="1092772"/>
        <a:ext cx="28272" cy="5654"/>
      </dsp:txXfrm>
    </dsp:sp>
    <dsp:sp modelId="{7D20A753-3DF4-4B86-AF14-240523BCD203}">
      <dsp:nvSpPr>
        <dsp:cNvPr id="0" name=""/>
        <dsp:cNvSpPr/>
      </dsp:nvSpPr>
      <dsp:spPr>
        <a:xfrm>
          <a:off x="3030489" y="358048"/>
          <a:ext cx="2458503" cy="14751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Data Cleaning and EDA  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                                                                   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30489" y="358048"/>
        <a:ext cx="2458503" cy="1475101"/>
      </dsp:txXfrm>
    </dsp:sp>
    <dsp:sp modelId="{B6E98D59-5E3D-482E-8EF7-EB31E58EA23A}">
      <dsp:nvSpPr>
        <dsp:cNvPr id="0" name=""/>
        <dsp:cNvSpPr/>
      </dsp:nvSpPr>
      <dsp:spPr>
        <a:xfrm>
          <a:off x="1235782" y="1831350"/>
          <a:ext cx="6047917" cy="534855"/>
        </a:xfrm>
        <a:custGeom>
          <a:avLst/>
          <a:gdLst/>
          <a:ahLst/>
          <a:cxnLst/>
          <a:rect l="0" t="0" r="0" b="0"/>
          <a:pathLst>
            <a:path>
              <a:moveTo>
                <a:pt x="6047917" y="0"/>
              </a:moveTo>
              <a:lnTo>
                <a:pt x="6047917" y="284527"/>
              </a:lnTo>
              <a:lnTo>
                <a:pt x="0" y="284527"/>
              </a:lnTo>
              <a:lnTo>
                <a:pt x="0" y="534855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07884" y="2095951"/>
        <a:ext cx="303714" cy="5654"/>
      </dsp:txXfrm>
    </dsp:sp>
    <dsp:sp modelId="{B3E30FC6-81E4-484B-8762-3E690A1E2CE8}">
      <dsp:nvSpPr>
        <dsp:cNvPr id="0" name=""/>
        <dsp:cNvSpPr/>
      </dsp:nvSpPr>
      <dsp:spPr>
        <a:xfrm>
          <a:off x="6054448" y="358048"/>
          <a:ext cx="2458503" cy="14751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Feature extraction/ Visualization</a:t>
          </a:r>
        </a:p>
      </dsp:txBody>
      <dsp:txXfrm>
        <a:off x="6054448" y="358048"/>
        <a:ext cx="2458503" cy="1475101"/>
      </dsp:txXfrm>
    </dsp:sp>
    <dsp:sp modelId="{D9B5505C-8101-434D-806B-0334CF8742A1}">
      <dsp:nvSpPr>
        <dsp:cNvPr id="0" name=""/>
        <dsp:cNvSpPr/>
      </dsp:nvSpPr>
      <dsp:spPr>
        <a:xfrm>
          <a:off x="2463234" y="3090437"/>
          <a:ext cx="5348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485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16525" y="3133330"/>
        <a:ext cx="28272" cy="5654"/>
      </dsp:txXfrm>
    </dsp:sp>
    <dsp:sp modelId="{A5043331-A7C9-4513-BE92-E74227CC2588}">
      <dsp:nvSpPr>
        <dsp:cNvPr id="0" name=""/>
        <dsp:cNvSpPr/>
      </dsp:nvSpPr>
      <dsp:spPr>
        <a:xfrm>
          <a:off x="6531" y="2398606"/>
          <a:ext cx="2458503" cy="14751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Model Building</a:t>
          </a:r>
          <a:endParaRPr lang="en-IN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531" y="2398606"/>
        <a:ext cx="2458503" cy="1475101"/>
      </dsp:txXfrm>
    </dsp:sp>
    <dsp:sp modelId="{41D03576-9575-40A0-A26F-AF135F4C5E74}">
      <dsp:nvSpPr>
        <dsp:cNvPr id="0" name=""/>
        <dsp:cNvSpPr/>
      </dsp:nvSpPr>
      <dsp:spPr>
        <a:xfrm>
          <a:off x="5487193" y="3090437"/>
          <a:ext cx="5348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485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40484" y="3133330"/>
        <a:ext cx="28272" cy="5654"/>
      </dsp:txXfrm>
    </dsp:sp>
    <dsp:sp modelId="{55CDDD77-0D98-4A74-BC82-8AB3DA68224A}">
      <dsp:nvSpPr>
        <dsp:cNvPr id="0" name=""/>
        <dsp:cNvSpPr/>
      </dsp:nvSpPr>
      <dsp:spPr>
        <a:xfrm>
          <a:off x="3030489" y="2398606"/>
          <a:ext cx="2458503" cy="14751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Model Evaluation</a:t>
          </a:r>
          <a:endParaRPr lang="en-IN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30489" y="2398606"/>
        <a:ext cx="2458503" cy="1475101"/>
      </dsp:txXfrm>
    </dsp:sp>
    <dsp:sp modelId="{B7124EDB-1A2F-4FE9-A987-5D97D6BB638E}">
      <dsp:nvSpPr>
        <dsp:cNvPr id="0" name=""/>
        <dsp:cNvSpPr/>
      </dsp:nvSpPr>
      <dsp:spPr>
        <a:xfrm>
          <a:off x="6054448" y="2398606"/>
          <a:ext cx="2458503" cy="14751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Deployment</a:t>
          </a:r>
          <a:endParaRPr lang="en-IN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54448" y="2398606"/>
        <a:ext cx="2458503" cy="1475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0" name="Google Shape;60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1"/>
            </a:gs>
            <a:gs pos="36000">
              <a:schemeClr val="dk1"/>
            </a:gs>
            <a:gs pos="100000">
              <a:schemeClr val="dk2"/>
            </a:gs>
          </a:gsLst>
          <a:lin ang="2700006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0"/>
          <p:cNvSpPr txBox="1">
            <a:spLocks noGrp="1"/>
          </p:cNvSpPr>
          <p:nvPr>
            <p:ph type="title"/>
          </p:nvPr>
        </p:nvSpPr>
        <p:spPr>
          <a:xfrm>
            <a:off x="4778500" y="833888"/>
            <a:ext cx="3650400" cy="27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" name="Google Shape;10;p40"/>
          <p:cNvSpPr txBox="1">
            <a:spLocks noGrp="1"/>
          </p:cNvSpPr>
          <p:nvPr>
            <p:ph type="subTitle" idx="1"/>
          </p:nvPr>
        </p:nvSpPr>
        <p:spPr>
          <a:xfrm>
            <a:off x="4778500" y="3791788"/>
            <a:ext cx="2874900" cy="668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" name="Google Shape;11;p40"/>
          <p:cNvGrpSpPr/>
          <p:nvPr/>
        </p:nvGrpSpPr>
        <p:grpSpPr>
          <a:xfrm>
            <a:off x="7236475" y="0"/>
            <a:ext cx="1675550" cy="847850"/>
            <a:chOff x="7236475" y="0"/>
            <a:chExt cx="1675550" cy="847850"/>
          </a:xfrm>
        </p:grpSpPr>
        <p:sp>
          <p:nvSpPr>
            <p:cNvPr id="12" name="Google Shape;12;p40"/>
            <p:cNvSpPr/>
            <p:nvPr/>
          </p:nvSpPr>
          <p:spPr>
            <a:xfrm>
              <a:off x="8073850" y="0"/>
              <a:ext cx="838175" cy="847850"/>
            </a:xfrm>
            <a:custGeom>
              <a:avLst/>
              <a:gdLst/>
              <a:ahLst/>
              <a:cxnLst/>
              <a:rect l="l" t="t" r="r" b="b"/>
              <a:pathLst>
                <a:path w="33527" h="33914" extrusionOk="0">
                  <a:moveTo>
                    <a:pt x="0" y="1"/>
                  </a:moveTo>
                  <a:lnTo>
                    <a:pt x="0" y="33914"/>
                  </a:lnTo>
                  <a:cubicBezTo>
                    <a:pt x="9138" y="33785"/>
                    <a:pt x="17568" y="30020"/>
                    <a:pt x="23617" y="23971"/>
                  </a:cubicBezTo>
                  <a:cubicBezTo>
                    <a:pt x="29634" y="17826"/>
                    <a:pt x="33527" y="9364"/>
                    <a:pt x="33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0"/>
            <p:cNvSpPr/>
            <p:nvPr/>
          </p:nvSpPr>
          <p:spPr>
            <a:xfrm>
              <a:off x="7236475" y="0"/>
              <a:ext cx="837375" cy="847850"/>
            </a:xfrm>
            <a:custGeom>
              <a:avLst/>
              <a:gdLst/>
              <a:ahLst/>
              <a:cxnLst/>
              <a:rect l="l" t="t" r="r" b="b"/>
              <a:pathLst>
                <a:path w="33495" h="33914" extrusionOk="0">
                  <a:moveTo>
                    <a:pt x="0" y="1"/>
                  </a:moveTo>
                  <a:cubicBezTo>
                    <a:pt x="0" y="9364"/>
                    <a:pt x="3733" y="17826"/>
                    <a:pt x="9910" y="23971"/>
                  </a:cubicBezTo>
                  <a:cubicBezTo>
                    <a:pt x="15959" y="30020"/>
                    <a:pt x="24261" y="33785"/>
                    <a:pt x="33495" y="33914"/>
                  </a:cubicBezTo>
                  <a:lnTo>
                    <a:pt x="334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40"/>
          <p:cNvSpPr/>
          <p:nvPr/>
        </p:nvSpPr>
        <p:spPr>
          <a:xfrm>
            <a:off x="7412313" y="563400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386" y="0"/>
                  <a:pt x="0" y="547"/>
                  <a:pt x="0" y="1062"/>
                </a:cubicBezTo>
                <a:cubicBezTo>
                  <a:pt x="0" y="1738"/>
                  <a:pt x="386" y="2285"/>
                  <a:pt x="1062" y="2285"/>
                </a:cubicBezTo>
                <a:cubicBezTo>
                  <a:pt x="1737" y="2285"/>
                  <a:pt x="2284" y="1738"/>
                  <a:pt x="2284" y="1062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0"/>
          <p:cNvSpPr/>
          <p:nvPr/>
        </p:nvSpPr>
        <p:spPr>
          <a:xfrm>
            <a:off x="7412313" y="710600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386" y="0"/>
                  <a:pt x="0" y="547"/>
                  <a:pt x="0" y="1094"/>
                </a:cubicBezTo>
                <a:cubicBezTo>
                  <a:pt x="0" y="1770"/>
                  <a:pt x="386" y="2285"/>
                  <a:pt x="1062" y="2285"/>
                </a:cubicBezTo>
                <a:cubicBezTo>
                  <a:pt x="1737" y="2285"/>
                  <a:pt x="2284" y="1770"/>
                  <a:pt x="2284" y="1094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0"/>
          <p:cNvSpPr/>
          <p:nvPr/>
        </p:nvSpPr>
        <p:spPr>
          <a:xfrm>
            <a:off x="7556288" y="563400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419" y="0"/>
                  <a:pt x="0" y="547"/>
                  <a:pt x="0" y="1062"/>
                </a:cubicBezTo>
                <a:cubicBezTo>
                  <a:pt x="0" y="1738"/>
                  <a:pt x="419" y="2285"/>
                  <a:pt x="1062" y="2285"/>
                </a:cubicBezTo>
                <a:cubicBezTo>
                  <a:pt x="1738" y="2285"/>
                  <a:pt x="2285" y="1738"/>
                  <a:pt x="2285" y="1062"/>
                </a:cubicBezTo>
                <a:cubicBezTo>
                  <a:pt x="2285" y="547"/>
                  <a:pt x="1738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0"/>
          <p:cNvSpPr/>
          <p:nvPr/>
        </p:nvSpPr>
        <p:spPr>
          <a:xfrm>
            <a:off x="7556288" y="710600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419" y="0"/>
                  <a:pt x="0" y="547"/>
                  <a:pt x="0" y="1094"/>
                </a:cubicBezTo>
                <a:cubicBezTo>
                  <a:pt x="0" y="1770"/>
                  <a:pt x="419" y="2285"/>
                  <a:pt x="1062" y="2285"/>
                </a:cubicBezTo>
                <a:cubicBezTo>
                  <a:pt x="1738" y="2285"/>
                  <a:pt x="2285" y="1770"/>
                  <a:pt x="2285" y="1094"/>
                </a:cubicBezTo>
                <a:cubicBezTo>
                  <a:pt x="2285" y="547"/>
                  <a:pt x="1738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dk1"/>
            </a:gs>
            <a:gs pos="36000">
              <a:schemeClr val="dk1"/>
            </a:gs>
            <a:gs pos="100000">
              <a:schemeClr val="dk2"/>
            </a:gs>
          </a:gsLst>
          <a:lin ang="8100019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1"/>
          <p:cNvSpPr txBox="1">
            <a:spLocks noGrp="1"/>
          </p:cNvSpPr>
          <p:nvPr>
            <p:ph type="body" idx="1"/>
          </p:nvPr>
        </p:nvSpPr>
        <p:spPr>
          <a:xfrm>
            <a:off x="1172150" y="1023300"/>
            <a:ext cx="7828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100">
                <a:solidFill>
                  <a:schemeClr val="accent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chemeClr val="accent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0" name="Google Shape;20;p4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1" name="Google Shape;21;p41"/>
          <p:cNvGrpSpPr/>
          <p:nvPr/>
        </p:nvGrpSpPr>
        <p:grpSpPr>
          <a:xfrm>
            <a:off x="8428875" y="4375124"/>
            <a:ext cx="2337900" cy="560387"/>
            <a:chOff x="6135125" y="2934550"/>
            <a:chExt cx="2337900" cy="701975"/>
          </a:xfrm>
        </p:grpSpPr>
        <p:sp>
          <p:nvSpPr>
            <p:cNvPr id="22" name="Google Shape;22;p41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1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1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1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1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1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41"/>
          <p:cNvSpPr/>
          <p:nvPr/>
        </p:nvSpPr>
        <p:spPr>
          <a:xfrm>
            <a:off x="267620" y="3664500"/>
            <a:ext cx="351299" cy="351955"/>
          </a:xfrm>
          <a:custGeom>
            <a:avLst/>
            <a:gdLst/>
            <a:ahLst/>
            <a:cxnLst/>
            <a:rect l="l" t="t" r="r" b="b"/>
            <a:pathLst>
              <a:path w="16604" h="16635" extrusionOk="0">
                <a:moveTo>
                  <a:pt x="1" y="0"/>
                </a:moveTo>
                <a:lnTo>
                  <a:pt x="1" y="16635"/>
                </a:lnTo>
                <a:lnTo>
                  <a:pt x="16603" y="16635"/>
                </a:lnTo>
                <a:lnTo>
                  <a:pt x="166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2"/>
          <p:cNvSpPr txBox="1">
            <a:spLocks noGrp="1"/>
          </p:cNvSpPr>
          <p:nvPr>
            <p:ph type="title"/>
          </p:nvPr>
        </p:nvSpPr>
        <p:spPr>
          <a:xfrm>
            <a:off x="720000" y="28671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solidFill>
                  <a:srgbClr val="FFFEF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" name="Google Shape;31;p42"/>
          <p:cNvSpPr txBox="1">
            <a:spLocks noGrp="1"/>
          </p:cNvSpPr>
          <p:nvPr>
            <p:ph type="subTitle" idx="1"/>
          </p:nvPr>
        </p:nvSpPr>
        <p:spPr>
          <a:xfrm>
            <a:off x="720000" y="3301325"/>
            <a:ext cx="23364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2"/>
          <p:cNvSpPr txBox="1">
            <a:spLocks noGrp="1"/>
          </p:cNvSpPr>
          <p:nvPr>
            <p:ph type="title" idx="2"/>
          </p:nvPr>
        </p:nvSpPr>
        <p:spPr>
          <a:xfrm>
            <a:off x="3403800" y="28672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" name="Google Shape;33;p42"/>
          <p:cNvSpPr txBox="1">
            <a:spLocks noGrp="1"/>
          </p:cNvSpPr>
          <p:nvPr>
            <p:ph type="subTitle" idx="3"/>
          </p:nvPr>
        </p:nvSpPr>
        <p:spPr>
          <a:xfrm>
            <a:off x="3403800" y="3301362"/>
            <a:ext cx="23364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2"/>
          <p:cNvSpPr txBox="1">
            <a:spLocks noGrp="1"/>
          </p:cNvSpPr>
          <p:nvPr>
            <p:ph type="title" idx="4"/>
          </p:nvPr>
        </p:nvSpPr>
        <p:spPr>
          <a:xfrm>
            <a:off x="6087600" y="286718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" name="Google Shape;35;p42"/>
          <p:cNvSpPr txBox="1">
            <a:spLocks noGrp="1"/>
          </p:cNvSpPr>
          <p:nvPr>
            <p:ph type="subTitle" idx="5"/>
          </p:nvPr>
        </p:nvSpPr>
        <p:spPr>
          <a:xfrm>
            <a:off x="6087600" y="3301350"/>
            <a:ext cx="23364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2"/>
          <p:cNvSpPr txBox="1">
            <a:spLocks noGrp="1"/>
          </p:cNvSpPr>
          <p:nvPr>
            <p:ph type="title" idx="6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2"/>
          <p:cNvSpPr/>
          <p:nvPr/>
        </p:nvSpPr>
        <p:spPr>
          <a:xfrm>
            <a:off x="8424000" y="4457138"/>
            <a:ext cx="415100" cy="415875"/>
          </a:xfrm>
          <a:custGeom>
            <a:avLst/>
            <a:gdLst/>
            <a:ahLst/>
            <a:cxnLst/>
            <a:rect l="l" t="t" r="r" b="b"/>
            <a:pathLst>
              <a:path w="16604" h="16635" extrusionOk="0">
                <a:moveTo>
                  <a:pt x="1" y="0"/>
                </a:moveTo>
                <a:lnTo>
                  <a:pt x="1" y="16635"/>
                </a:lnTo>
                <a:lnTo>
                  <a:pt x="16603" y="16635"/>
                </a:lnTo>
                <a:lnTo>
                  <a:pt x="166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2"/>
          <p:cNvSpPr/>
          <p:nvPr/>
        </p:nvSpPr>
        <p:spPr>
          <a:xfrm rot="10800000">
            <a:off x="346388" y="4321525"/>
            <a:ext cx="834175" cy="834975"/>
          </a:xfrm>
          <a:custGeom>
            <a:avLst/>
            <a:gdLst/>
            <a:ahLst/>
            <a:cxnLst/>
            <a:rect l="l" t="t" r="r" b="b"/>
            <a:pathLst>
              <a:path w="33367" h="33399" extrusionOk="0">
                <a:moveTo>
                  <a:pt x="0" y="1"/>
                </a:moveTo>
                <a:lnTo>
                  <a:pt x="33366" y="33399"/>
                </a:lnTo>
                <a:lnTo>
                  <a:pt x="3336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42"/>
          <p:cNvGrpSpPr/>
          <p:nvPr/>
        </p:nvGrpSpPr>
        <p:grpSpPr>
          <a:xfrm rot="10800000">
            <a:off x="346388" y="4060500"/>
            <a:ext cx="201100" cy="204325"/>
            <a:chOff x="3375338" y="419625"/>
            <a:chExt cx="201100" cy="204325"/>
          </a:xfrm>
        </p:grpSpPr>
        <p:sp>
          <p:nvSpPr>
            <p:cNvPr id="40" name="Google Shape;40;p42"/>
            <p:cNvSpPr/>
            <p:nvPr/>
          </p:nvSpPr>
          <p:spPr>
            <a:xfrm>
              <a:off x="3375338" y="419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386" y="0"/>
                    <a:pt x="0" y="547"/>
                    <a:pt x="0" y="1062"/>
                  </a:cubicBezTo>
                  <a:cubicBezTo>
                    <a:pt x="0" y="1738"/>
                    <a:pt x="386" y="2285"/>
                    <a:pt x="1062" y="2285"/>
                  </a:cubicBezTo>
                  <a:cubicBezTo>
                    <a:pt x="1737" y="2285"/>
                    <a:pt x="2284" y="1738"/>
                    <a:pt x="2284" y="1062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2"/>
            <p:cNvSpPr/>
            <p:nvPr/>
          </p:nvSpPr>
          <p:spPr>
            <a:xfrm>
              <a:off x="3375338" y="5668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386" y="0"/>
                    <a:pt x="0" y="547"/>
                    <a:pt x="0" y="1094"/>
                  </a:cubicBezTo>
                  <a:cubicBezTo>
                    <a:pt x="0" y="1770"/>
                    <a:pt x="386" y="2285"/>
                    <a:pt x="1062" y="2285"/>
                  </a:cubicBezTo>
                  <a:cubicBezTo>
                    <a:pt x="1737" y="2285"/>
                    <a:pt x="2284" y="1770"/>
                    <a:pt x="2284" y="1094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2"/>
            <p:cNvSpPr/>
            <p:nvPr/>
          </p:nvSpPr>
          <p:spPr>
            <a:xfrm>
              <a:off x="3519313" y="419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419" y="0"/>
                    <a:pt x="0" y="547"/>
                    <a:pt x="0" y="1062"/>
                  </a:cubicBezTo>
                  <a:cubicBezTo>
                    <a:pt x="0" y="1738"/>
                    <a:pt x="419" y="2285"/>
                    <a:pt x="1062" y="2285"/>
                  </a:cubicBezTo>
                  <a:cubicBezTo>
                    <a:pt x="1738" y="2285"/>
                    <a:pt x="2285" y="1738"/>
                    <a:pt x="2285" y="1062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2"/>
            <p:cNvSpPr/>
            <p:nvPr/>
          </p:nvSpPr>
          <p:spPr>
            <a:xfrm>
              <a:off x="3519313" y="5668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419" y="0"/>
                    <a:pt x="0" y="547"/>
                    <a:pt x="0" y="1094"/>
                  </a:cubicBezTo>
                  <a:cubicBezTo>
                    <a:pt x="0" y="1770"/>
                    <a:pt x="419" y="2285"/>
                    <a:pt x="1062" y="2285"/>
                  </a:cubicBezTo>
                  <a:cubicBezTo>
                    <a:pt x="1738" y="2285"/>
                    <a:pt x="2285" y="1770"/>
                    <a:pt x="2285" y="1094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" name="Google Shape;44;p42"/>
          <p:cNvGrpSpPr/>
          <p:nvPr/>
        </p:nvGrpSpPr>
        <p:grpSpPr>
          <a:xfrm>
            <a:off x="-1617900" y="541161"/>
            <a:ext cx="2337900" cy="560387"/>
            <a:chOff x="6135125" y="2934550"/>
            <a:chExt cx="2337900" cy="701975"/>
          </a:xfrm>
        </p:grpSpPr>
        <p:sp>
          <p:nvSpPr>
            <p:cNvPr id="45" name="Google Shape;45;p42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2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2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2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2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2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bg>
      <p:bgPr>
        <a:gradFill>
          <a:gsLst>
            <a:gs pos="0">
              <a:schemeClr val="dk1"/>
            </a:gs>
            <a:gs pos="36000">
              <a:schemeClr val="dk1"/>
            </a:gs>
            <a:gs pos="100000">
              <a:schemeClr val="dk2"/>
            </a:gs>
          </a:gsLst>
          <a:lin ang="8099331" scaled="0"/>
        </a:gra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36000">
              <a:schemeClr val="dk1"/>
            </a:gs>
            <a:gs pos="100000">
              <a:schemeClr val="dk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>
            <a:spLocks noGrp="1"/>
          </p:cNvSpPr>
          <p:nvPr>
            <p:ph type="title"/>
          </p:nvPr>
        </p:nvSpPr>
        <p:spPr>
          <a:xfrm>
            <a:off x="311700" y="535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Righteous"/>
              <a:buNone/>
              <a:defRPr sz="3500" b="1" i="0" u="none" strike="noStrike" cap="none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●"/>
              <a:defRPr sz="1400" b="0" i="0" u="none" strike="noStrike" cap="none">
                <a:solidFill>
                  <a:schemeClr val="accent3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○"/>
              <a:defRPr sz="1400" b="0" i="0" u="none" strike="noStrike" cap="none">
                <a:solidFill>
                  <a:schemeClr val="accent3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■"/>
              <a:defRPr sz="1400" b="0" i="0" u="none" strike="noStrike" cap="none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●"/>
              <a:defRPr sz="1400" b="0" i="0" u="none" strike="noStrike" cap="none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○"/>
              <a:defRPr sz="1400" b="0" i="0" u="none" strike="noStrike" cap="none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■"/>
              <a:defRPr sz="1400" b="0" i="0" u="none" strike="noStrike" cap="none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●"/>
              <a:defRPr sz="1400" b="0" i="0" u="none" strike="noStrike" cap="none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○"/>
              <a:defRPr sz="1400" b="0" i="0" u="none" strike="noStrike" cap="none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■"/>
              <a:defRPr sz="1400" b="0" i="0" u="none" strike="noStrike" cap="none"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56" r:id="rId5"/>
    <p:sldLayoutId id="2147483657" r:id="rId6"/>
  </p:sldLayoutIdLst>
  <p:transition spd="slow">
    <p:wipe dir="r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14" name="Google Shape;114;p4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transition spd="slow">
    <p:wipe dir="r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title"/>
          </p:nvPr>
        </p:nvSpPr>
        <p:spPr>
          <a:xfrm>
            <a:off x="4778500" y="701749"/>
            <a:ext cx="3650400" cy="261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5500" dirty="0">
                <a:solidFill>
                  <a:schemeClr val="accent6"/>
                </a:solidFill>
              </a:rPr>
              <a:t>DATA SCIENCE </a:t>
            </a:r>
            <a:r>
              <a:rPr lang="en-US" sz="3200" b="0" dirty="0">
                <a:solidFill>
                  <a:schemeClr val="accent6"/>
                </a:solidFill>
              </a:rPr>
              <a:t>PROJECT ON</a:t>
            </a:r>
            <a:endParaRPr sz="3200" b="0" dirty="0">
              <a:solidFill>
                <a:schemeClr val="accent6"/>
              </a:solidFill>
            </a:endParaRPr>
          </a:p>
        </p:txBody>
      </p:sp>
      <p:sp>
        <p:nvSpPr>
          <p:cNvPr id="122" name="Google Shape;122;p1"/>
          <p:cNvSpPr/>
          <p:nvPr/>
        </p:nvSpPr>
        <p:spPr>
          <a:xfrm flipH="1">
            <a:off x="841394" y="4306100"/>
            <a:ext cx="844650" cy="837400"/>
          </a:xfrm>
          <a:custGeom>
            <a:avLst/>
            <a:gdLst/>
            <a:ahLst/>
            <a:cxnLst/>
            <a:rect l="l" t="t" r="r" b="b"/>
            <a:pathLst>
              <a:path w="33786" h="33496" extrusionOk="0">
                <a:moveTo>
                  <a:pt x="1" y="1"/>
                </a:moveTo>
                <a:cubicBezTo>
                  <a:pt x="1" y="9235"/>
                  <a:pt x="3733" y="17536"/>
                  <a:pt x="9911" y="23585"/>
                </a:cubicBezTo>
                <a:cubicBezTo>
                  <a:pt x="15960" y="29763"/>
                  <a:pt x="24390" y="33495"/>
                  <a:pt x="33785" y="33495"/>
                </a:cubicBezTo>
                <a:lnTo>
                  <a:pt x="337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 flipH="1">
            <a:off x="4026" y="4306100"/>
            <a:ext cx="834193" cy="837400"/>
          </a:xfrm>
          <a:custGeom>
            <a:avLst/>
            <a:gdLst/>
            <a:ahLst/>
            <a:cxnLst/>
            <a:rect l="l" t="t" r="r" b="b"/>
            <a:pathLst>
              <a:path w="33495" h="33496" extrusionOk="0">
                <a:moveTo>
                  <a:pt x="0" y="1"/>
                </a:moveTo>
                <a:lnTo>
                  <a:pt x="0" y="33495"/>
                </a:lnTo>
                <a:lnTo>
                  <a:pt x="33495" y="33495"/>
                </a:lnTo>
                <a:lnTo>
                  <a:pt x="334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 flipH="1">
            <a:off x="-12" y="4306100"/>
            <a:ext cx="844681" cy="837400"/>
          </a:xfrm>
          <a:custGeom>
            <a:avLst/>
            <a:gdLst/>
            <a:ahLst/>
            <a:cxnLst/>
            <a:rect l="l" t="t" r="r" b="b"/>
            <a:pathLst>
              <a:path w="33656" h="33496" extrusionOk="0">
                <a:moveTo>
                  <a:pt x="0" y="1"/>
                </a:moveTo>
                <a:lnTo>
                  <a:pt x="0" y="33495"/>
                </a:lnTo>
                <a:lnTo>
                  <a:pt x="3365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1"/>
          <p:cNvGrpSpPr/>
          <p:nvPr/>
        </p:nvGrpSpPr>
        <p:grpSpPr>
          <a:xfrm flipH="1">
            <a:off x="841394" y="3467950"/>
            <a:ext cx="844650" cy="838175"/>
            <a:chOff x="513200" y="2286375"/>
            <a:chExt cx="844650" cy="838175"/>
          </a:xfrm>
        </p:grpSpPr>
        <p:sp>
          <p:nvSpPr>
            <p:cNvPr id="126" name="Google Shape;126;p1"/>
            <p:cNvSpPr/>
            <p:nvPr/>
          </p:nvSpPr>
          <p:spPr>
            <a:xfrm>
              <a:off x="513200" y="2286375"/>
              <a:ext cx="844650" cy="838175"/>
            </a:xfrm>
            <a:custGeom>
              <a:avLst/>
              <a:gdLst/>
              <a:ahLst/>
              <a:cxnLst/>
              <a:rect l="l" t="t" r="r" b="b"/>
              <a:pathLst>
                <a:path w="33786" h="33527" extrusionOk="0">
                  <a:moveTo>
                    <a:pt x="33785" y="0"/>
                  </a:moveTo>
                  <a:cubicBezTo>
                    <a:pt x="28959" y="0"/>
                    <a:pt x="24261" y="1062"/>
                    <a:pt x="20111" y="2960"/>
                  </a:cubicBezTo>
                  <a:cubicBezTo>
                    <a:pt x="19306" y="3346"/>
                    <a:pt x="18502" y="3604"/>
                    <a:pt x="17826" y="4022"/>
                  </a:cubicBezTo>
                  <a:cubicBezTo>
                    <a:pt x="16089" y="4955"/>
                    <a:pt x="14351" y="6017"/>
                    <a:pt x="12871" y="7239"/>
                  </a:cubicBezTo>
                  <a:cubicBezTo>
                    <a:pt x="12453" y="7626"/>
                    <a:pt x="11938" y="8044"/>
                    <a:pt x="11520" y="8430"/>
                  </a:cubicBezTo>
                  <a:cubicBezTo>
                    <a:pt x="10973" y="8848"/>
                    <a:pt x="10458" y="9395"/>
                    <a:pt x="9911" y="9910"/>
                  </a:cubicBezTo>
                  <a:cubicBezTo>
                    <a:pt x="9364" y="10457"/>
                    <a:pt x="8849" y="11004"/>
                    <a:pt x="8302" y="11648"/>
                  </a:cubicBezTo>
                  <a:cubicBezTo>
                    <a:pt x="8045" y="11937"/>
                    <a:pt x="7627" y="12323"/>
                    <a:pt x="7369" y="12741"/>
                  </a:cubicBezTo>
                  <a:cubicBezTo>
                    <a:pt x="6565" y="13675"/>
                    <a:pt x="5760" y="14736"/>
                    <a:pt x="5085" y="15959"/>
                  </a:cubicBezTo>
                  <a:cubicBezTo>
                    <a:pt x="4827" y="16345"/>
                    <a:pt x="4699" y="16635"/>
                    <a:pt x="4409" y="17021"/>
                  </a:cubicBezTo>
                  <a:cubicBezTo>
                    <a:pt x="3894" y="18083"/>
                    <a:pt x="3347" y="19177"/>
                    <a:pt x="2800" y="20238"/>
                  </a:cubicBezTo>
                  <a:cubicBezTo>
                    <a:pt x="2672" y="20657"/>
                    <a:pt x="2543" y="21043"/>
                    <a:pt x="2285" y="21300"/>
                  </a:cubicBezTo>
                  <a:cubicBezTo>
                    <a:pt x="1867" y="22394"/>
                    <a:pt x="1610" y="23456"/>
                    <a:pt x="1191" y="24518"/>
                  </a:cubicBezTo>
                  <a:cubicBezTo>
                    <a:pt x="1191" y="24936"/>
                    <a:pt x="1063" y="25322"/>
                    <a:pt x="934" y="25740"/>
                  </a:cubicBezTo>
                  <a:cubicBezTo>
                    <a:pt x="677" y="26673"/>
                    <a:pt x="516" y="27735"/>
                    <a:pt x="258" y="28958"/>
                  </a:cubicBezTo>
                  <a:cubicBezTo>
                    <a:pt x="258" y="29215"/>
                    <a:pt x="258" y="29633"/>
                    <a:pt x="130" y="30020"/>
                  </a:cubicBezTo>
                  <a:cubicBezTo>
                    <a:pt x="1" y="31242"/>
                    <a:pt x="1" y="32304"/>
                    <a:pt x="1" y="33527"/>
                  </a:cubicBezTo>
                  <a:lnTo>
                    <a:pt x="33785" y="33527"/>
                  </a:lnTo>
                  <a:lnTo>
                    <a:pt x="337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16425" y="3010300"/>
              <a:ext cx="841425" cy="26575"/>
            </a:xfrm>
            <a:custGeom>
              <a:avLst/>
              <a:gdLst/>
              <a:ahLst/>
              <a:cxnLst/>
              <a:rect l="l" t="t" r="r" b="b"/>
              <a:pathLst>
                <a:path w="33657" h="1063" extrusionOk="0">
                  <a:moveTo>
                    <a:pt x="129" y="1"/>
                  </a:moveTo>
                  <a:cubicBezTo>
                    <a:pt x="129" y="258"/>
                    <a:pt x="129" y="676"/>
                    <a:pt x="1" y="1063"/>
                  </a:cubicBezTo>
                  <a:lnTo>
                    <a:pt x="33656" y="1063"/>
                  </a:lnTo>
                  <a:lnTo>
                    <a:pt x="336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536550" y="2899300"/>
              <a:ext cx="821300" cy="30600"/>
            </a:xfrm>
            <a:custGeom>
              <a:avLst/>
              <a:gdLst/>
              <a:ahLst/>
              <a:cxnLst/>
              <a:rect l="l" t="t" r="r" b="b"/>
              <a:pathLst>
                <a:path w="32852" h="1224" extrusionOk="0">
                  <a:moveTo>
                    <a:pt x="257" y="1"/>
                  </a:moveTo>
                  <a:cubicBezTo>
                    <a:pt x="257" y="419"/>
                    <a:pt x="129" y="805"/>
                    <a:pt x="0" y="1223"/>
                  </a:cubicBezTo>
                  <a:lnTo>
                    <a:pt x="32851" y="1223"/>
                  </a:lnTo>
                  <a:lnTo>
                    <a:pt x="32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70325" y="2792325"/>
              <a:ext cx="787525" cy="26575"/>
            </a:xfrm>
            <a:custGeom>
              <a:avLst/>
              <a:gdLst/>
              <a:ahLst/>
              <a:cxnLst/>
              <a:rect l="l" t="t" r="r" b="b"/>
              <a:pathLst>
                <a:path w="31501" h="1063" extrusionOk="0">
                  <a:moveTo>
                    <a:pt x="515" y="0"/>
                  </a:moveTo>
                  <a:cubicBezTo>
                    <a:pt x="387" y="419"/>
                    <a:pt x="258" y="805"/>
                    <a:pt x="0" y="1062"/>
                  </a:cubicBezTo>
                  <a:lnTo>
                    <a:pt x="31500" y="1062"/>
                  </a:lnTo>
                  <a:lnTo>
                    <a:pt x="3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23425" y="2685325"/>
              <a:ext cx="734425" cy="26575"/>
            </a:xfrm>
            <a:custGeom>
              <a:avLst/>
              <a:gdLst/>
              <a:ahLst/>
              <a:cxnLst/>
              <a:rect l="l" t="t" r="r" b="b"/>
              <a:pathLst>
                <a:path w="29377" h="1063" extrusionOk="0">
                  <a:moveTo>
                    <a:pt x="676" y="1"/>
                  </a:moveTo>
                  <a:cubicBezTo>
                    <a:pt x="418" y="387"/>
                    <a:pt x="290" y="677"/>
                    <a:pt x="0" y="1063"/>
                  </a:cubicBezTo>
                  <a:lnTo>
                    <a:pt x="29376" y="1063"/>
                  </a:lnTo>
                  <a:lnTo>
                    <a:pt x="29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97425" y="2577550"/>
              <a:ext cx="660425" cy="27375"/>
            </a:xfrm>
            <a:custGeom>
              <a:avLst/>
              <a:gdLst/>
              <a:ahLst/>
              <a:cxnLst/>
              <a:rect l="l" t="t" r="r" b="b"/>
              <a:pathLst>
                <a:path w="26417" h="1095" extrusionOk="0">
                  <a:moveTo>
                    <a:pt x="933" y="1"/>
                  </a:moveTo>
                  <a:cubicBezTo>
                    <a:pt x="676" y="290"/>
                    <a:pt x="258" y="676"/>
                    <a:pt x="0" y="1094"/>
                  </a:cubicBezTo>
                  <a:lnTo>
                    <a:pt x="26416" y="1094"/>
                  </a:lnTo>
                  <a:lnTo>
                    <a:pt x="264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801175" y="2467350"/>
              <a:ext cx="556675" cy="29775"/>
            </a:xfrm>
            <a:custGeom>
              <a:avLst/>
              <a:gdLst/>
              <a:ahLst/>
              <a:cxnLst/>
              <a:rect l="l" t="t" r="r" b="b"/>
              <a:pathLst>
                <a:path w="22267" h="1191" extrusionOk="0">
                  <a:moveTo>
                    <a:pt x="1352" y="0"/>
                  </a:moveTo>
                  <a:cubicBezTo>
                    <a:pt x="934" y="387"/>
                    <a:pt x="419" y="805"/>
                    <a:pt x="1" y="1191"/>
                  </a:cubicBezTo>
                  <a:lnTo>
                    <a:pt x="22266" y="1191"/>
                  </a:lnTo>
                  <a:lnTo>
                    <a:pt x="222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958850" y="2360375"/>
              <a:ext cx="399000" cy="26550"/>
            </a:xfrm>
            <a:custGeom>
              <a:avLst/>
              <a:gdLst/>
              <a:ahLst/>
              <a:cxnLst/>
              <a:rect l="l" t="t" r="r" b="b"/>
              <a:pathLst>
                <a:path w="15960" h="1062" extrusionOk="0">
                  <a:moveTo>
                    <a:pt x="2285" y="0"/>
                  </a:moveTo>
                  <a:cubicBezTo>
                    <a:pt x="1480" y="386"/>
                    <a:pt x="676" y="644"/>
                    <a:pt x="0" y="1062"/>
                  </a:cubicBezTo>
                  <a:lnTo>
                    <a:pt x="15959" y="1062"/>
                  </a:lnTo>
                  <a:lnTo>
                    <a:pt x="159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1"/>
          <p:cNvSpPr/>
          <p:nvPr/>
        </p:nvSpPr>
        <p:spPr>
          <a:xfrm flipH="1">
            <a:off x="4059" y="3467950"/>
            <a:ext cx="844660" cy="838175"/>
          </a:xfrm>
          <a:custGeom>
            <a:avLst/>
            <a:gdLst/>
            <a:ahLst/>
            <a:cxnLst/>
            <a:rect l="l" t="t" r="r" b="b"/>
            <a:pathLst>
              <a:path w="33495" h="33527" extrusionOk="0">
                <a:moveTo>
                  <a:pt x="0" y="0"/>
                </a:moveTo>
                <a:lnTo>
                  <a:pt x="0" y="33527"/>
                </a:lnTo>
                <a:lnTo>
                  <a:pt x="33495" y="33527"/>
                </a:lnTo>
                <a:cubicBezTo>
                  <a:pt x="33495" y="15026"/>
                  <a:pt x="18501" y="0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 txBox="1">
            <a:spLocks noGrp="1"/>
          </p:cNvSpPr>
          <p:nvPr>
            <p:ph type="subTitle" idx="1"/>
          </p:nvPr>
        </p:nvSpPr>
        <p:spPr>
          <a:xfrm>
            <a:off x="4819094" y="3535016"/>
            <a:ext cx="3650400" cy="84003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STOCK MARKET DATA ANALYSIS</a:t>
            </a:r>
            <a:endParaRPr b="1" dirty="0"/>
          </a:p>
        </p:txBody>
      </p:sp>
      <p:grpSp>
        <p:nvGrpSpPr>
          <p:cNvPr id="137" name="Google Shape;137;p1"/>
          <p:cNvGrpSpPr/>
          <p:nvPr/>
        </p:nvGrpSpPr>
        <p:grpSpPr>
          <a:xfrm>
            <a:off x="1348863" y="320338"/>
            <a:ext cx="201100" cy="204325"/>
            <a:chOff x="3375338" y="419625"/>
            <a:chExt cx="201100" cy="204325"/>
          </a:xfrm>
        </p:grpSpPr>
        <p:sp>
          <p:nvSpPr>
            <p:cNvPr id="138" name="Google Shape;138;p1"/>
            <p:cNvSpPr/>
            <p:nvPr/>
          </p:nvSpPr>
          <p:spPr>
            <a:xfrm>
              <a:off x="3375338" y="419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386" y="0"/>
                    <a:pt x="0" y="547"/>
                    <a:pt x="0" y="1062"/>
                  </a:cubicBezTo>
                  <a:cubicBezTo>
                    <a:pt x="0" y="1738"/>
                    <a:pt x="386" y="2285"/>
                    <a:pt x="1062" y="2285"/>
                  </a:cubicBezTo>
                  <a:cubicBezTo>
                    <a:pt x="1737" y="2285"/>
                    <a:pt x="2284" y="1738"/>
                    <a:pt x="2284" y="1062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3375338" y="5668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386" y="0"/>
                    <a:pt x="0" y="547"/>
                    <a:pt x="0" y="1094"/>
                  </a:cubicBezTo>
                  <a:cubicBezTo>
                    <a:pt x="0" y="1770"/>
                    <a:pt x="386" y="2285"/>
                    <a:pt x="1062" y="2285"/>
                  </a:cubicBezTo>
                  <a:cubicBezTo>
                    <a:pt x="1737" y="2285"/>
                    <a:pt x="2284" y="1770"/>
                    <a:pt x="2284" y="1094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3519313" y="419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419" y="0"/>
                    <a:pt x="0" y="547"/>
                    <a:pt x="0" y="1062"/>
                  </a:cubicBezTo>
                  <a:cubicBezTo>
                    <a:pt x="0" y="1738"/>
                    <a:pt x="419" y="2285"/>
                    <a:pt x="1062" y="2285"/>
                  </a:cubicBezTo>
                  <a:cubicBezTo>
                    <a:pt x="1738" y="2285"/>
                    <a:pt x="2285" y="1738"/>
                    <a:pt x="2285" y="1062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3519313" y="5668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419" y="0"/>
                    <a:pt x="0" y="547"/>
                    <a:pt x="0" y="1094"/>
                  </a:cubicBezTo>
                  <a:cubicBezTo>
                    <a:pt x="0" y="1770"/>
                    <a:pt x="419" y="2285"/>
                    <a:pt x="1062" y="2285"/>
                  </a:cubicBezTo>
                  <a:cubicBezTo>
                    <a:pt x="1738" y="2285"/>
                    <a:pt x="2285" y="1770"/>
                    <a:pt x="2285" y="1094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2" name="Google Shape;14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9866" y="84741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In 12 minutes: Stocks Analysis with Pandas and Scikit-Learn | by Vincent  Tatan | Towards Data Science">
            <a:extLst>
              <a:ext uri="{FF2B5EF4-FFF2-40B4-BE49-F238E27FC236}">
                <a16:creationId xmlns:a16="http://schemas.microsoft.com/office/drawing/2014/main" id="{E6824568-B1D1-452A-B171-D505FA640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" y="0"/>
            <a:ext cx="432999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>
            <a:spLocks noGrp="1"/>
          </p:cNvSpPr>
          <p:nvPr>
            <p:ph type="title"/>
          </p:nvPr>
        </p:nvSpPr>
        <p:spPr>
          <a:xfrm>
            <a:off x="616091" y="588451"/>
            <a:ext cx="7704000" cy="8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sz="2800" dirty="0">
                <a:solidFill>
                  <a:schemeClr val="accent6"/>
                </a:solidFill>
              </a:rPr>
              <a:t>STOCK MARKET DATA ANALYSIS</a:t>
            </a:r>
            <a:br>
              <a:rPr lang="en-US" sz="28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Presented by</a:t>
            </a:r>
            <a:br>
              <a:rPr lang="en-US" sz="14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(  Project Group – P97 , Team Number – 02 )</a:t>
            </a:r>
            <a:endParaRPr dirty="0"/>
          </a:p>
        </p:txBody>
      </p:sp>
      <p:sp>
        <p:nvSpPr>
          <p:cNvPr id="148" name="Google Shape;148;p2"/>
          <p:cNvSpPr txBox="1">
            <a:spLocks noGrp="1"/>
          </p:cNvSpPr>
          <p:nvPr>
            <p:ph type="body" idx="1"/>
          </p:nvPr>
        </p:nvSpPr>
        <p:spPr>
          <a:xfrm>
            <a:off x="904274" y="1239377"/>
            <a:ext cx="7987582" cy="258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>
              <a:latin typeface="Spartan Medium"/>
              <a:ea typeface="Spartan Medium"/>
              <a:cs typeface="Spartan Medium"/>
              <a:sym typeface="Spartan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Team Members :</a:t>
            </a:r>
            <a:r>
              <a:rPr lang="en-US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</a:t>
            </a:r>
            <a:r>
              <a:rPr lang="en-US" sz="20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Mentors 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Tushar </a:t>
            </a:r>
            <a:r>
              <a:rPr lang="en-US" sz="1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Khutale</a:t>
            </a:r>
            <a:r>
              <a:rPr lang="en-US" sz="14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1.  Karthik</a:t>
            </a:r>
            <a:endParaRPr dirty="0"/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Piyush  Mahajan  				               2. </a:t>
            </a:r>
            <a:r>
              <a:rPr lang="en-US" sz="1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Himavanth</a:t>
            </a:r>
            <a:endParaRPr lang="en-US" sz="14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Arbaz</a:t>
            </a:r>
            <a:r>
              <a:rPr lang="en-US" sz="14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Khan</a:t>
            </a:r>
            <a:endParaRPr sz="14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Geetanjali Vijayakumar</a:t>
            </a:r>
            <a:endParaRPr dirty="0"/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Rushabh</a:t>
            </a:r>
            <a:r>
              <a:rPr lang="en-US" sz="14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Rode</a:t>
            </a:r>
            <a:endParaRPr dirty="0"/>
          </a:p>
          <a:p>
            <a:pPr marL="228600" lvl="0" indent="-139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accent6"/>
              </a:solidFill>
              <a:latin typeface="Spartan Medium"/>
              <a:ea typeface="Spartan Medium"/>
              <a:cs typeface="Spartan Medium"/>
              <a:sym typeface="Spartan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accent6"/>
              </a:solidFill>
              <a:latin typeface="Spartan Medium"/>
              <a:ea typeface="Spartan Medium"/>
              <a:cs typeface="Spartan Medium"/>
              <a:sym typeface="Spartan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accent6"/>
              </a:solidFill>
              <a:latin typeface="Spartan Medium"/>
              <a:ea typeface="Spartan Medium"/>
              <a:cs typeface="Spartan Medium"/>
              <a:sym typeface="Spartan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chemeClr val="accent6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                                                                                     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chemeClr val="accent6"/>
                </a:solidFill>
                <a:latin typeface="Spartan Medium"/>
                <a:ea typeface="Spartan Medium"/>
                <a:cs typeface="Spartan Medium"/>
                <a:sym typeface="Spartan Medium"/>
              </a:rPr>
              <a:t>                                                                                </a:t>
            </a:r>
            <a:r>
              <a:rPr lang="en-US" sz="16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Date : 25/02/2022</a:t>
            </a:r>
            <a:endParaRPr sz="16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 txBox="1">
            <a:spLocks noGrp="1"/>
          </p:cNvSpPr>
          <p:nvPr>
            <p:ph type="title"/>
          </p:nvPr>
        </p:nvSpPr>
        <p:spPr>
          <a:xfrm>
            <a:off x="3403799" y="969745"/>
            <a:ext cx="2336400" cy="47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u="sng">
                <a:solidFill>
                  <a:schemeClr val="accent6"/>
                </a:solidFill>
              </a:rPr>
              <a:t>Business Problem</a:t>
            </a:r>
            <a:endParaRPr u="sng">
              <a:solidFill>
                <a:schemeClr val="accent6"/>
              </a:solidFill>
            </a:endParaRPr>
          </a:p>
        </p:txBody>
      </p:sp>
      <p:sp>
        <p:nvSpPr>
          <p:cNvPr id="154" name="Google Shape;154;p3"/>
          <p:cNvSpPr txBox="1">
            <a:spLocks noGrp="1"/>
          </p:cNvSpPr>
          <p:nvPr>
            <p:ph type="subTitle" idx="1"/>
          </p:nvPr>
        </p:nvSpPr>
        <p:spPr>
          <a:xfrm>
            <a:off x="1129145" y="1449648"/>
            <a:ext cx="6741729" cy="836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To predict the outcomes, trends, or expected future behavior of business, industry sector, or the economy using statistics.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IN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3"/>
          <p:cNvSpPr txBox="1">
            <a:spLocks noGrp="1"/>
          </p:cNvSpPr>
          <p:nvPr>
            <p:ph type="title" idx="2"/>
          </p:nvPr>
        </p:nvSpPr>
        <p:spPr>
          <a:xfrm>
            <a:off x="3403794" y="221393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u="sng">
                <a:solidFill>
                  <a:schemeClr val="accent6"/>
                </a:solidFill>
              </a:rPr>
              <a:t>Objective</a:t>
            </a:r>
            <a:r>
              <a:rPr lang="en-US">
                <a:solidFill>
                  <a:schemeClr val="accent6"/>
                </a:solidFill>
              </a:rPr>
              <a:t> 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56" name="Google Shape;156;p3"/>
          <p:cNvSpPr txBox="1">
            <a:spLocks noGrp="1"/>
          </p:cNvSpPr>
          <p:nvPr>
            <p:ph type="subTitle" idx="3"/>
          </p:nvPr>
        </p:nvSpPr>
        <p:spPr>
          <a:xfrm>
            <a:off x="248536" y="2741630"/>
            <a:ext cx="8646917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 goal here is to make the companies </a:t>
            </a:r>
            <a:r>
              <a:rPr lang="en-IN" sz="16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and businesses to understand and </a:t>
            </a:r>
            <a:r>
              <a:rPr lang="en-IN" sz="1600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analyze</a:t>
            </a:r>
            <a:r>
              <a:rPr lang="en-IN" sz="16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the market to lower their expenses and enhance profits along with helping the investors in identifying purchasing and selling patterns by using Modern Data Analytics.</a:t>
            </a:r>
            <a:endParaRPr lang="en-US" sz="16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3"/>
          <p:cNvSpPr txBox="1">
            <a:spLocks noGrp="1"/>
          </p:cNvSpPr>
          <p:nvPr>
            <p:ph type="title" idx="4"/>
          </p:nvPr>
        </p:nvSpPr>
        <p:spPr>
          <a:xfrm>
            <a:off x="3403794" y="3753595"/>
            <a:ext cx="2336400" cy="459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u="sng">
                <a:solidFill>
                  <a:schemeClr val="accent6"/>
                </a:solidFill>
              </a:rPr>
              <a:t>Data Set Used</a:t>
            </a:r>
            <a:endParaRPr u="sng">
              <a:solidFill>
                <a:schemeClr val="accent6"/>
              </a:solidFill>
            </a:endParaRPr>
          </a:p>
        </p:txBody>
      </p:sp>
      <p:sp>
        <p:nvSpPr>
          <p:cNvPr id="158" name="Google Shape;158;p3"/>
          <p:cNvSpPr txBox="1">
            <a:spLocks noGrp="1"/>
          </p:cNvSpPr>
          <p:nvPr>
            <p:ph type="subTitle" idx="5"/>
          </p:nvPr>
        </p:nvSpPr>
        <p:spPr>
          <a:xfrm>
            <a:off x="2491179" y="4213064"/>
            <a:ext cx="3897598" cy="401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EQUITY_L.csv</a:t>
            </a:r>
            <a:endParaRPr dirty="0"/>
          </a:p>
        </p:txBody>
      </p:sp>
      <p:sp>
        <p:nvSpPr>
          <p:cNvPr id="159" name="Google Shape;159;p3"/>
          <p:cNvSpPr txBox="1">
            <a:spLocks noGrp="1"/>
          </p:cNvSpPr>
          <p:nvPr>
            <p:ph type="title" idx="6"/>
          </p:nvPr>
        </p:nvSpPr>
        <p:spPr>
          <a:xfrm>
            <a:off x="720000" y="133393"/>
            <a:ext cx="7704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>
                <a:solidFill>
                  <a:schemeClr val="accent6"/>
                </a:solidFill>
              </a:rPr>
              <a:t>Details 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>
            <a:spLocks noGrp="1"/>
          </p:cNvSpPr>
          <p:nvPr>
            <p:ph type="body" idx="1"/>
          </p:nvPr>
        </p:nvSpPr>
        <p:spPr>
          <a:xfrm>
            <a:off x="720000" y="1126967"/>
            <a:ext cx="7912092" cy="401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In simple terms forecasting means, “estimation or prediction of future”.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Forecasting is an operational research technique used as basis of management planning  and decision making.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Forecasting is a systematic guessing of the future course of events.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Forecasting provides a basis for a planning.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According to Henry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Foyal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, Forecasting includes both accessing the future and making provision for it.</a:t>
            </a:r>
            <a:endParaRPr sz="1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Google Shape;165;p4"/>
          <p:cNvSpPr txBox="1">
            <a:spLocks noGrp="1"/>
          </p:cNvSpPr>
          <p:nvPr>
            <p:ph type="title"/>
          </p:nvPr>
        </p:nvSpPr>
        <p:spPr>
          <a:xfrm>
            <a:off x="720000" y="138188"/>
            <a:ext cx="7704000" cy="747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dirty="0"/>
              <a:t> </a:t>
            </a:r>
            <a:r>
              <a:rPr lang="en-US" sz="2400" dirty="0">
                <a:solidFill>
                  <a:schemeClr val="accent6"/>
                </a:solidFill>
              </a:rPr>
              <a:t>FORECASTING</a:t>
            </a:r>
            <a:br>
              <a:rPr lang="en-US" dirty="0">
                <a:solidFill>
                  <a:schemeClr val="accent6"/>
                </a:solidFill>
              </a:rPr>
            </a:br>
            <a:endParaRPr sz="20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77F015-09A2-49C7-AF08-213959FED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0"/>
            <a:ext cx="7704000" cy="808074"/>
          </a:xfrm>
        </p:spPr>
        <p:txBody>
          <a:bodyPr/>
          <a:lstStyle/>
          <a:p>
            <a:r>
              <a:rPr lang="en-US" sz="2800" b="1" dirty="0">
                <a:solidFill>
                  <a:schemeClr val="accent6"/>
                </a:solidFill>
                <a:latin typeface="Righteous" panose="020B0604020202020204" charset="0"/>
                <a:ea typeface="+mj-ea"/>
                <a:cs typeface="+mj-cs"/>
              </a:rPr>
              <a:t>PROJECT ARCHITECTURE / PROJECT FLOW</a:t>
            </a:r>
            <a:endParaRPr lang="en-IN" sz="2800" dirty="0">
              <a:solidFill>
                <a:schemeClr val="accent6"/>
              </a:solidFill>
              <a:latin typeface="Righteous" panose="020B060402020202020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AA7A2F-71FD-43A4-8A1F-4EF51C9A9E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163703"/>
              </p:ext>
            </p:extLst>
          </p:nvPr>
        </p:nvGraphicFramePr>
        <p:xfrm>
          <a:off x="312257" y="822250"/>
          <a:ext cx="8519483" cy="4231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344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8"/>
          <p:cNvSpPr txBox="1"/>
          <p:nvPr/>
        </p:nvSpPr>
        <p:spPr>
          <a:xfrm>
            <a:off x="2901042" y="2305800"/>
            <a:ext cx="3341915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rPr>
              <a:t>THANK YOU….!!!</a:t>
            </a:r>
            <a:endParaRPr sz="3200" b="0" i="0" u="none" strike="noStrike" cap="none">
              <a:solidFill>
                <a:schemeClr val="lt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03" name="Google Shape;603;p38"/>
          <p:cNvSpPr/>
          <p:nvPr/>
        </p:nvSpPr>
        <p:spPr>
          <a:xfrm flipH="1">
            <a:off x="2750288" y="1990503"/>
            <a:ext cx="3492669" cy="1162493"/>
          </a:xfrm>
          <a:prstGeom prst="round1Rect">
            <a:avLst>
              <a:gd name="adj" fmla="val 2634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Science Company Profile by Slidesgo">
  <a:themeElements>
    <a:clrScheme name="Simple Light">
      <a:dk1>
        <a:srgbClr val="10092D"/>
      </a:dk1>
      <a:lt1>
        <a:srgbClr val="0084FF"/>
      </a:lt1>
      <a:dk2>
        <a:srgbClr val="00FFD5"/>
      </a:dk2>
      <a:lt2>
        <a:srgbClr val="FAFAFA"/>
      </a:lt2>
      <a:accent1>
        <a:srgbClr val="FAFAF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5605B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233</Words>
  <Application>Microsoft Office PowerPoint</Application>
  <PresentationFormat>On-screen Show (16:9)</PresentationFormat>
  <Paragraphs>42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Proxima Nova</vt:lpstr>
      <vt:lpstr>Bebas Neue</vt:lpstr>
      <vt:lpstr>Righteous</vt:lpstr>
      <vt:lpstr>Spartan Medium</vt:lpstr>
      <vt:lpstr>Calibri</vt:lpstr>
      <vt:lpstr>Spartan</vt:lpstr>
      <vt:lpstr>Proxima Nova Semibold</vt:lpstr>
      <vt:lpstr>Arial</vt:lpstr>
      <vt:lpstr>Data Science Company Profile by Slidesgo</vt:lpstr>
      <vt:lpstr>Slidesgo Final Pages</vt:lpstr>
      <vt:lpstr>DATA SCIENCE PROJECT ON</vt:lpstr>
      <vt:lpstr>STOCK MARKET DATA ANALYSIS Presented by (  Project Group – P97 , Team Number – 02 )</vt:lpstr>
      <vt:lpstr>Business Problem</vt:lpstr>
      <vt:lpstr> FORECASTING </vt:lpstr>
      <vt:lpstr>PROJECT ARCHITECTURE / PROJECT 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 ON</dc:title>
  <dc:creator>DELL</dc:creator>
  <cp:lastModifiedBy>geetanjali.vijaykumar@gmail.com</cp:lastModifiedBy>
  <cp:revision>9</cp:revision>
  <dcterms:modified xsi:type="dcterms:W3CDTF">2022-03-07T11:36:09Z</dcterms:modified>
</cp:coreProperties>
</file>