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3.xml" ContentType="application/inkml+xml"/>
  <Override PartName="/ppt/notesSlides/notesSlide37.xml" ContentType="application/vnd.openxmlformats-officedocument.presentationml.notesSlide+xml"/>
  <Override PartName="/ppt/ink/ink4.xml" ContentType="application/inkml+xml"/>
  <Override PartName="/ppt/notesSlides/notesSlide38.xml" ContentType="application/vnd.openxmlformats-officedocument.presentationml.notesSlide+xml"/>
  <Override PartName="/ppt/ink/ink5.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4" r:id="rId3"/>
    <p:sldId id="267" r:id="rId4"/>
    <p:sldId id="258" r:id="rId5"/>
    <p:sldId id="259" r:id="rId6"/>
    <p:sldId id="268" r:id="rId7"/>
    <p:sldId id="269" r:id="rId8"/>
    <p:sldId id="271" r:id="rId9"/>
    <p:sldId id="270" r:id="rId10"/>
    <p:sldId id="261" r:id="rId11"/>
    <p:sldId id="262" r:id="rId12"/>
    <p:sldId id="264" r:id="rId13"/>
    <p:sldId id="263" r:id="rId14"/>
    <p:sldId id="265" r:id="rId15"/>
    <p:sldId id="272" r:id="rId16"/>
    <p:sldId id="273" r:id="rId17"/>
    <p:sldId id="278" r:id="rId18"/>
    <p:sldId id="279" r:id="rId19"/>
    <p:sldId id="280" r:id="rId20"/>
    <p:sldId id="285" r:id="rId21"/>
    <p:sldId id="296" r:id="rId22"/>
    <p:sldId id="282" r:id="rId23"/>
    <p:sldId id="281" r:id="rId24"/>
    <p:sldId id="283" r:id="rId25"/>
    <p:sldId id="284" r:id="rId26"/>
    <p:sldId id="301" r:id="rId27"/>
    <p:sldId id="287" r:id="rId28"/>
    <p:sldId id="297" r:id="rId29"/>
    <p:sldId id="298" r:id="rId30"/>
    <p:sldId id="286" r:id="rId31"/>
    <p:sldId id="288" r:id="rId32"/>
    <p:sldId id="300" r:id="rId33"/>
    <p:sldId id="289" r:id="rId34"/>
    <p:sldId id="290" r:id="rId35"/>
    <p:sldId id="291" r:id="rId36"/>
    <p:sldId id="292" r:id="rId37"/>
    <p:sldId id="293" r:id="rId38"/>
    <p:sldId id="299" r:id="rId39"/>
    <p:sldId id="302" r:id="rId40"/>
    <p:sldId id="303" r:id="rId41"/>
    <p:sldId id="30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4T06:33:45.463"/>
    </inkml:context>
    <inkml:brush xml:id="br0">
      <inkml:brushProperty name="width" value="0.05292" units="cm"/>
      <inkml:brushProperty name="height" value="0.05292" units="cm"/>
      <inkml:brushProperty name="color" value="#FF0000"/>
    </inkml:brush>
  </inkml:definitions>
  <inkml:trace contextRef="#ctx0" brushRef="#br0">2766 6117 122 0,'0'0'15'0,"0"0"8"0,0 0 21 16,0 0 4-16,0 0-21 0,0 0-7 15,0 0 6-15,-6-20-6 0,4 20-2 16,-3-2 4-16,3-1 0 0,-4 0-2 15,2 2-6-15,0-1 1 0,0-1-2 0,2 3-2 16,0 0-3-16,2 0-5 0,0 0-1 16,0 0-2-16,0 0-2 0,4 2-3 15,4-1 5-15,4-1 2 0,3 0 0 16,1 0 4-16,-1-3-1 0,3-1 2 16,-1 2 0-16,4-7 0 0,-1 4 2 15,3-3 2-15,4-1-3 0,0 3-2 16,-2-2 2-16,-3 0-2 0,1 2-3 15,-6 4-2-15,-5 2 0 0,-4-1-1 16,-4 1 0-16,1 1-1 0,-5 1-2 16,0 6-6-16,0-2 0 0,0-1 0 15,0 1 1-15,0-3 0 0,0 0 1 16,2-3 1-16,0 0-1 0,2 0-2 16,-2 0 0-16,2 0 0 0,-2 0-2 15,4 0-11-15,-6 0-17 0,-2 3-33 16,-4-1-97-16</inkml:trace>
  <inkml:trace contextRef="#ctx0" brushRef="#br0" timeOffset="640.47">2770 6134 186 0,'0'0'18'16,"0"0"22"-16,0 0 34 0,0 0-27 16,0 0-5-16,0 0-7 0,0 0-6 15,0 0-1-15,-23-31-8 0,23 31-3 0,0 0-5 16,-2 0-2-16,2 0-5 0,0 0-1 16,0 6-3-16,0 5 0 0,0 3-1 15,-4 0 3-15,0 3-3 16,0 3 1-16,2-1 1 0,0 1-2 15,0 0 1-15,2 0-1 0,0 0 1 16,2-3-2-16,0 0 2 0,0-4-1 0,-2-4 0 16,2 0 0-16,0-4 0 0,-2 1 0 15,0-1 1-15,0-2 0 0,0 0-1 16,0 0 0-16,0 0 0 0,0-1 0 16,0-2 0-16,0 0-3 0,0 0 1 15,0 0 0-15,0 0-1 0,0-2 0 16,0 2-1-16,4-3 3 0,0 0 1 15,4 0 0-15,3 0 0 0,-5 1 0 16,6-1 0-16,-1 0-2 0,-1 0 2 16,0 2 2-16,5 1 0 0,-5 0-1 15,5 0 1-15,-1 6-1 0,1 0-1 16,-1 0 0-16,1 5 0 0,-1-2 0 0,0 2 0 16,1 0 0-16,-3-2 0 0,-1 4 0 15,-3-4 0-15,-4 3 0 16,-4 1 1-16,0-1-1 0,-6 5 2 0,-2-1-2 15,-3 2 0-15,1-1 1 0,0-2 0 16,-1-2 1-16,1-1 0 0,2-4-2 16,-5 1 0-16,3-3 2 0,-5 0-3 15,1-2 1-15,2 1-4 0,-3-1-1 16,5-2-5-16,-3-1-4 0,3 1-4 16,2-2-4-16,-1 0-5 0,1 0-7 15,4-5-20-15,0 1-5 0,4-3-51 16,0-2-44-16</inkml:trace>
  <inkml:trace contextRef="#ctx0" brushRef="#br0" timeOffset="1015.38">3206 6222 87 0,'0'0'137'0,"0"0"-63"16,0 0-3-16,10-58-4 0,-10 45-20 15,0 4-8-15,0 1-6 0,0 2-7 16,0 3-5-16,0 0-4 0,0 1-1 15,0 2-4-15,0 0-5 0,0 5-7 0,3 1-2 16,3 5 1-16,-2 6 1 0,0 3 2 16,-2 8 0-16,0 1 0 0,-2 2-1 15,0 2 1-15,-4-1-2 0,0-1 2 16,0-3-1-16,2-3-1 0,0 0-7 16,-3-2-4-16,3-2-9 0,-4 1-11 15,2-3-16-15,0-2-15 0,-4-2-44 16,1-8-78-16</inkml:trace>
  <inkml:trace contextRef="#ctx0" brushRef="#br0" timeOffset="1593.37">3531 6249 257 0,'0'0'95'0,"0"0"-91"0,0 0 20 0,0 0 36 16,58-39-25-16,-50 33-12 0,-4 4 3 16,0-1 0-16,0 3-5 0,-4-1-6 15,0 1-3-15,0 0-2 0,0 0-10 16,-2 1 0-16,-4 2-2 0,2 2 2 16,-2 4 1-16,-1-1-1 0,1 1 0 15,-4-4-5-15,0 3 1 0,-1-2 1 16,-5-3 2-16,-1 0-2 0,1-3 1 15,-5 0 0-15,0 0 0 0,-2 0-1 0,5-2-6 16,-3 1-6-16,5-1-3 16,3-2 7-16,5 1 8 0,2-2 2 15,4-3-1-15,2-1 0 0,0-2 2 16,8 2 0-16,0-2 0 0,5-3 1 16,1 3 1-16,7-1 3 0,-3 1 4 0,7 2-1 15,-2 1 4-15,4 2-1 0,2 1-4 16,0 4-1-16,-4 1 2 0,-5 0 0 15,-5 9-3-15,-9 2-1 0,-2 4-4 16,-4 7 1-16,-8 1 0 0,-5 3 1 16,-3 2 0-16,-1 2 1 0,1-1-1 15,3-1-1-15,1 0 0 0,4-3-1 16,-3-2 0-16,3-1-1 0,0-4 0 16,2 2 1-16,-3-4 0 0,-1-2 0 15,2-2 1-15,1-1-1 0,1-2 0 16,4-4 0-16,0 0 0 0,2-2 0 15,0 1-2-15,0-4-1 0,4 3 2 16,7-3 1-16,5 0 1 0,3 0 1 0,4-1 2 16,1-5-3-16,1 0 0 0,2-1-1 15,0 1-3-15,6-3-19 0,-4 2-19 16,-2-7-24-16,-9 1-72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4T07:02:28.662"/>
    </inkml:context>
    <inkml:brush xml:id="br0">
      <inkml:brushProperty name="width" value="0.05292" units="cm"/>
      <inkml:brushProperty name="height" value="0.05292" units="cm"/>
      <inkml:brushProperty name="color" value="#FF0000"/>
    </inkml:brush>
  </inkml:definitions>
  <inkml:trace contextRef="#ctx0" brushRef="#br0">2412 6177 86 0,'0'0'40'0,"0"0"-36"16,0 0 13-16,0 0 21 0,0 0-8 15,0 0-6-15,0 0 2 0,-16-12-1 16,14 12-3-16,2-1 0 0,-2-1-1 15,2 2-4-15,0 0 0 16,0-3-3-16,0 3-2 0,0 0 2 16,0 0-4-16,0 0 0 0,0 0-2 15,0 0-3-15,0 0-2 0,0 2-2 0,4-1 1 16,-2 1 5-16,4-1 0 0,0-1-1 16,3 0 3-16,-1 0-4 0,-2 0 2 15,2 0-2-15,3 0 2 0,1 0 0 16,-2 0-3-16,5 0 1 0,1 0-1 15,1 0-1-15,1-3-1 0,5 2 2 16,4-4-1-16,2 5-1 0,2-3 1 16,4 3 0-16,2-2-3 0,3-1 1 15,1 1 0-15,4-1 0 0,-1 0 1 16,-3 0-1-16,1 0 0 0,1 0 1 16,-2-3 0-16,1 3 1 0,-7 0 0 15,4 0 1-15,2 1-1 0,-1-1 0 0,-3 1-1 16,2-1 0-16,-6 0 0 0,0 0-1 15,0 0 1-15,-4 3-2 0,0-2 0 16,-4-1 0-16,0 3 0 0,-4-3 1 16,-3 2-1-16,-3-1 1 0,-3 1 0 15,3 1 1-15,-5-2 1 0,-4-1-1 16,2 3 2-16,-1-3 0 0,-3 3 0 16,-2 0-2-16,4 0 0 0,-6 0-1 15,4 0 0-15,0 0-1 0,4 0 0 16,-1 0 0-16,3 0 0 0,-2-3 0 15,9 3 0-15,-5-2 0 0,7 2-1 16,-3 0 1-16,3 0 1 0,-5 0-1 16,1 0 2-16,-3 0-2 0,3 0 0 15,-7 0 0-15,2 0 1 0,-3 0 2 0,-3 0 0 16,0 0 0-16,-2 0 0 0,0 0-1 16,-2 0 0-16,2 0 0 15,-2 0-1-15,0 0 0 0,0 0 0 0,0 0 0 16,0 0 0-16,0 0 1 0,0 0-2 15,0 0 1-15,0 0 0 0,0-1 1 16,0 1-2-16,0 0 3 0,0 0-3 16,0 0 0-16,0 0 2 15,0 0-1-15,0 0 0 0,0 0 0 0,2 0-1 16,-2 0 0-16,2 0 0 0,0 0 1 16,7 0-1-16,-5 1 0 0,2-1 0 15,4 2 1-15,1-2-1 0,-3 0 2 16,8 0-2-16,-5 3 2 0,3-3-2 15,-6 0 1-15,3 3-1 0,-9-3 0 16,0 2 0-16,0-1 0 0,-2-1 0 16,0 0-2-16,0 0 2 0,0 0 0 15,0 0 0-15,0 0 1 0,0 0 0 16,0 0-1-16,0 0 0 0,0 0 1 0,0 0-1 16,2 0 0-16,-2 0 1 0,0 0-1 15,2 0 1-15,-2 0-1 0,0 0 0 16,0 0 0-16,0 0-1 0,0 0 0 15,-2 2-1-15,0 2-6 0,-4-2-5 16,-3 1-4-16,5 0-7 0,-4 0-8 16,2 3-8-16,0-3-19 0,-5-3-50 15,1 0-111-15</inkml:trace>
  <inkml:trace contextRef="#ctx0" brushRef="#br0" timeOffset="9060.39">4405 6320 17 0,'0'0'17'15,"0"0"34"-15,0 0 13 0,0 0-30 0,0 0-6 16,0 0 13-16,0 0 5 0,-31-2-3 16,31 1-7-16,-2-2-9 0,2-2-1 15,0 0-4-15,0 1-4 0,0-1 1 16,0 2 18-16,0 0-8 0,0 0-22 15,0 3-1-15,2-2-2 16,-2 1 0-16,6-1-1 0,-4 1-3 0,2-1 1 16,5 2-1-16,-1-1 1 0,4 1-1 15,1-2 0-15,3 2-1 0,3 0 0 16,4 0 1-16,4 0 0 0,-1 0 2 16,5 0 1-16,2 0 0 0,3 0 1 15,1 2 0-15,2-2 0 0,2 0 0 16,-3-3 1-16,1-1-1 0,-2 1 0 15,0-3 2-15,-4 4-1 0,-2-1-1 16,-4-1 0-16,-4 4-1 0,-6-3 1 16,-3 3 0-16,-10 0-1 0,0-2 0 15,-4 2-1-15,0 0 0 0,0 0 0 16,0 0 0-16,0-1 1 0,0 1-3 16,0 0 0-16,0 0 0 0,0 0 0 0,0 0 0 15,2 0 0-15,-2 0 0 0,2 0 0 16,-2 0 1-16,0-2-1 0,0 2 0 15,0 0 0-15,0 0 0 0,0 0 0 16,0 0-1-16,0 0-2 0,0 2 1 16,0-1-3-16,0-1-5 0,0 2-2 15,-2 1-2-15,0-3-2 0,2 3 3 16,0-2 0-16,0 1-1 0,0-1-6 16,0 1-6-16,4 1-9 0,-1 0-14 15,1-3-22-15,0 3-48 0,-4-3-109 16</inkml:trace>
  <inkml:trace contextRef="#ctx0" brushRef="#br0" timeOffset="10060.12">6377 6255 82 0,'0'0'55'0,"0"0"-30"0,0 0 0 15,0 0 19-15,0 0-11 0,0 0-9 16,0 0 4-16,-19-3 8 16,17 3-7-16,2-2-1 0,-2 1 3 0,2 1-6 15,0 0-5-15,-4 0-3 0,4 0-3 16,0-2-2-16,0 2-4 0,0 0-1 16,0 0 0-16,0 0-1 0,0 0-1 15,0 0 1-15,0 0-4 0,0 0 0 16,0 0 1-16,0 0 0 0,0 0-1 15,0 0-2-15,0 0 0 0,6 0-1 16,3-3 1-16,1 3 3 0,2-1 3 16,3-1 1-16,3 2-5 0,3 0 1 15,2 0 0-15,2 0 0 0,2 0-1 16,6 0 0-16,4 0 0 0,0 0 1 16,6 0 0-16,5 0 2 0,2 0 0 15,5-3 0-15,5 0-2 0,4-2 1 0,1 0-1 16,-1 2 0-16,2-1 0 0,-8 2-3 15,0-1 2-15,-9 0-2 0,-8 3 2 16,-7 0 0-16,-10 0 1 0,-9 0 2 16,-9 0-2-16,-4 0 1 0,-2 0-1 15,0 0 0-15,0 0 0 0,0 0-2 16,0 0-1-16,0 0-1 0,0 0 0 16,0 0 1-16,0 0 0 0,0 0 2 15,0 0-1-15,0 0-1 0,0 0 1 16,0 0 0-16,2 0 0 0,-2 0 2 15,0-3-2-15,0 3 1 0,0 0-1 16,0 0 0-16,0 0-1 0,0 0 0 16,0 0-2-16,-2 0-5 0,2 0-9 0,-2 0-7 15,-2 3-2-15,-2 0 3 0,-1 2-7 16,1 1-10-16,-2 0-13 0,0 0-30 16,-3-4-52-16,-3-2-126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4T07:12:20.407"/>
    </inkml:context>
    <inkml:brush xml:id="br0">
      <inkml:brushProperty name="width" value="0.05292" units="cm"/>
      <inkml:brushProperty name="height" value="0.05292" units="cm"/>
      <inkml:brushProperty name="color" value="#FF0000"/>
    </inkml:brush>
  </inkml:definitions>
  <inkml:trace contextRef="#ctx0" brushRef="#br0">20688 4578 241 0,'0'0'13'0,"0"0"-12"0,0 0 9 16,0 0 26-16,0 0 7 0,0 0-16 16,0 0-2-16,25-22-2 0,-25 22 0 15,0 0-5-15,0 0-4 0,0 0-5 16,0 5-3-16,0 1-3 0,2 2 6 16,-2 4 0-16,2 4 0 0,0 2 0 15,0 1-3-15,0 7 1 0,0 2-1 16,-2 2 2-16,0 4-4 0,0 3 4 15,0 2-2-15,-4 5-2 0,0 3 1 16,-3 2 1-16,1 1-4 0,4 4 2 16,-2-1-1-16,0 1-1 0,4-3-1 15,0 1 0-15,0-1-1 0,4-1 1 16,0-2 0-16,-2-1 1 0,-2-3-2 16,2-1 1-16,0-4 0 0,3-1-1 0,-3-7 1 15,0-2-1-15,0-2 1 0,0-6 0 16,4 1-1-16,0-5-2 0,-4-3-7 15,0-5-5-15,0-3-10 0,3-5-13 16,-1-1-11-16,-2-5-13 0,0-12-24 16,0-5-70-16</inkml:trace>
  <inkml:trace contextRef="#ctx0" brushRef="#br0" timeOffset="1077.86">20407 4573 348 0,'0'0'1'0,"0"0"-1"0,0 0-13 0,0 0 13 15,0 0 4-15,68 16 0 16,-41-13 4-16,0-2 10 0,10 1 2 0,2-2 0 15,7-2 2-15,9-1-7 16,9-3-2-16,5 0-3 0,7-2-4 0,11-1 0 16,2 1-1-16,14 0 0 0,5-1-2 15,10 0 1-15,10-2 2 0,6 2 1 16,13-2-7-16,-5 2-3 0,11-2 3 16,-6 2 1-16,8 1-1 0,-8-3 1 15,8 2-2-15,4 2 1 0,-4-2 0 16,4 3 0-16,3-2 2 0,1 2 1 15,4-2-3-15,-1-1-3 0,-1 5 3 16,0-3 1-16,5 4 2 0,-5-3-1 16,7 0-2-16,-3 5 0 0,1-3 3 15,1 2 1-15,3 2 0 0,6-1-2 16,2 1-1-16,-4 0 3 0,10 1-1 16,6 5 1-16,-6-2-4 0,2 4-1 15,-2-1 1-15,1 1 2 0,-10 1 1 16,5-3-3-16,-10 4-2 0,-2-4 2 0,-5 3 6 15,-4-3 0-15,-1 1-2 0,1-1-3 16,-6 0 1-16,2 0 1 0,-2 0 0 16,-2-5-3-16,-6 1-2 0,-12-2 2 15,-13 0 1-15,-7 0 0 0,-13-3 0 16,-7-1-1-16,-10-2-1 0,-11 1 1 16,-10 2 0-16,-6-3 0 0,-8 3 0 15,-5-1 0-15,-3-2 0 0,-5 2 1 16,-4-1-1-16,-6 1 1 0,-6 0 1 15,-6-2-1-15,-3 0 2 0,-6 3 1 16,-2-2 6-16,-1 2-1 0,1 1 1 0,-2-1-4 16,-4 3 0-16,0 0-2 15,0 0-2-15,0 0 0 0,0 0-2 16,0 0 2-16,0 0-2 0,0 0 0 16,0 0 0-16,0 0 0 0,0 0 0 15,0 0 0-15,0 0 0 0,0 0 0 16,0 0 0-16,0 0-2 0,0 3 2 0,0-3 0 15,0 2 1-15,2 1 0 0,0 2-1 16,0-1 0-16,0 1 0 0,-2 1 1 16,2-1-1-16,0 1 0 0,2 3 0 15,-1 0 0-15,1 4 0 0,0 0 0 16,-2 3-1-16,0 5 1 0,0-1 0 16,-2 7 0-16,0 0 0 0,0 4 0 15,2 3 0-15,0 3 1 0,0 4-1 16,0 0 0-16,-2 4 0 0,0 3 1 15,0 3-1-15,0 5 0 0,0-2-1 16,-4 6 1-16,-2-1 0 0,2-1-1 16,-2-1 1-16,4 0 1 0,-1-3 0 0,1 2-1 15,2-5 1-15,5 0-1 16,5-3 1-16,2-1-1 0,3-1 0 16,1-4 0-16,-1-2 0 0,1-4-3 0,-3-2-13 15,-1-3-11-15,-2-8-14 0,-7-4-24 16,-3-8-71-16</inkml:trace>
  <inkml:trace contextRef="#ctx0" brushRef="#br0" timeOffset="2280.7">20020 6079 272 0,'0'0'68'0,"0"0"-65"0,0 0-1 15,0 0 32-15,0 0-8 0,6-15-15 16,0 14-5-16,5-1 5 0,1 1 1 15,7 1-2-15,-1 0 2 0,11-3 1 16,2 3 2-16,2 0-4 0,3 0-2 0,5 0-1 16,4 1-1-16,-1 1 1 15,10-1-2-15,-3 1 0 0,9-2 1 16,4 0 0-16,7 0 1 0,5-2-5 16,7-2 3-16,6-1-1 0,-5 2-2 15,9-3-2-15,0 3 0 0,7-4 2 0,1 3-2 16,4-4 1-16,5 5 1 0,4-5-3 15,-3-1-3-15,7 1 3 0,-6 0 1 16,8-1 0-16,-7 3 5 0,9-3-5 16,0 2 3-16,-4-2-4 0,8 0 1 15,-2-2-1-15,-6 2 1 0,6 0 1 16,0 2 0-16,-4-2 1 0,2-3-3 16,6 7-2-16,-8-1 2 0,-4 1 2 15,1-1 0-15,-5 3-1 0,-4-2 2 16,3 1-1-16,1-1-2 0,-5-3-4 15,5 1 4-15,-2 3 0 0,-7-2 1 16,4 3 0-16,5-3 1 0,-7 0-1 0,1 1-1 16,-3-4-3-16,-4 4 2 0,-1-1 1 15,-1 1 0-15,-8-1 1 0,-7-2 1 16,9 1-2-16,-10 1 2 0,4-1-2 16,-7 1-1-16,7 0 0 15,-11 0 1-15,1 2 0 0,1 1 0 0,-3 0 0 16,-3 2 0-16,2-1 0 0,7 2 1 15,-3 0 0-15,1 0 1 0,10 0-2 16,-5 0-4-16,9 0 4 0,2 0 0 16,2 0 0-16,-2-1 0 0,0-4 0 15,0 2 1-15,4-2 0 0,-1 0 2 16,-3 2-3-16,2-1-4 0,0 4 4 16,-2 0-1-16,2 0 1 0,2 0 1 15,-4 4 0-15,2 1-1 0,-2 0 3 16,2 1-3-16,-4-1 0 0,6-2-5 15,-2 0 5-15,1 1 0 0,-1-2 1 16,-6 0 0-16,-3-2-1 0,3 0 2 0,-10 2 2 16,3-2-4-16,-7 0-1 0,-1 0 1 15,-3-2 0-15,-5 1 0 0,-8-2 0 16,-3 3 2-16,-7-1-2 0,-1 1 0 16,-5 0 1-16,-1 0-1 0,-6 0 1 15,-4 0 0-15,-2 0-1 0,-4 1 0 16,-6 1 0-16,-1-2 0 0,-3 0 0 15,-5 0 0-15,-6 1-3 0,-2-1 3 16,-2 1 0-16,0-1-7 0,-4 2 1 16,-6-2-6-16,-7 0-5 0,-5 0-19 15,-7-4-8-15,-7-4-21 0,-9-1-41 16,0-5-105-16</inkml:trace>
  <inkml:trace contextRef="#ctx0" brushRef="#br0" timeOffset="3218.02">22711 4514 144 0,'0'0'5'0,"0"0"7"15,0 0 17-15,0 0 26 0,0 0-2 16,31-46-9-16,-28 41-1 0,1 1 1 16,-2-2-11-16,-2 3-6 0,0 1-7 15,0-1-5-15,0 3-1 0,0 0-2 0,0 0-4 16,2 0-5-16,-2 3-3 15,4 6-3-15,0 0 3 0,0 2 3 16,0 5 2-16,0 2-2 0,5 4 0 0,-5 6 1 16,-2 1-1-16,0 6 0 0,-2 3 1 15,0 1 1-15,0 1 2 0,0 3 2 16,0 2-5-16,0 0 2 0,0 2-3 16,-2 2 2-16,-2-2-2 0,2 6 2 15,-4 0-2-15,3-2-1 0,1 2 0 16,2-2 0-16,0 2 0 0,0-3 0 15,5-1-1-15,1-3 3 0,-2-2 0 16,2-2 1-16,-4-2-5 0,2-4 3 16,-2 2-2-16,0-4 1 0,3-3-2 15,-1-3 1-15,2-5 0 0,-4-5 0 16,2-5-1-16,0-3 0 0,-4-1 0 16,2-1-2-16,-2-2-1 0,0-3-7 15,2 2-3-15,-2-2-8 0,0-3-13 16,0 0-21-16,-4 0-17 0,-2-11-52 0,-6-3-85 15</inkml:trace>
  <inkml:trace contextRef="#ctx0" brushRef="#br0" timeOffset="4202.12">24338 4466 201 0,'0'0'10'0,"0"0"5"0,0 0 18 0,0 0 19 16,0 0-16-16,0 0-19 0,13-27 0 15,-13 26 5-15,2-1-2 0,0 2-6 16,0 0-4-16,0 0 0 0,2 0-1 16,4 0 1-16,-6 0 0 0,3 3 1 15,-1 0 1-15,-2 3-2 0,2 5 0 16,0-2 1-16,2 8-3 15,0 0 0-15,-1 5-2 0,1 0 2 0,-4 5-4 16,2 0 0-16,-2 4 0 0,0 4 0 16,-2 4 0-16,0 1 3 0,0 2 2 15,0 3-2-15,0 3-2 0,0 6-2 16,0-3 0-16,-2 6-2 0,2-1 1 16,0 3 0-16,0-2-2 0,0-1 2 15,2-2-1-15,2-4 0 0,-2-1 0 16,-2-4 1-16,0-3 0 0,0 1-1 15,-2-2 1-15,0-1 0 0,0-1-1 0,2-5-1 16,0-2 2-16,0-4-2 0,4-3 1 16,2-2-1-16,-4-6 0 0,1 0 0 15,-1-6 0-15,0-3-1 0,0-4-3 16,-2-2-3-16,2-1-7 0,0-1-6 16,0 0-9-16,-2-4-4 0,6-2-9 15,5-5-18-15,-5 0-56 0,-4-5-138 16</inkml:trace>
  <inkml:trace contextRef="#ctx0" brushRef="#br0" timeOffset="4983.22">26172 4505 192 0,'0'0'41'0,"0"0"-14"15,0 0 5-15,0 0 23 0,0 0-9 0,0 0-12 16,0 0-5-16,4-20 1 0,-4 19-4 15,2 1-6-15,-2 0-8 16,4 0-4-16,2 4 1 0,-4 1 2 16,3 7 1-16,-3 0-5 0,0 4 0 15,2 3 2-15,-4 4-4 0,0 2 0 16,0 3 0-16,0 7-2 0,-4 2 1 16,-5 2 3-16,1 3 0 0,2-2-3 0,2 5 2 15,-4-2-2-15,1 2 1 0,-1 0-3 16,0 1 1-16,6-1-1 0,0-1 0 15,-2 1 0-15,4 1-1 0,0-1 0 16,0-1 0-16,4-1 0 0,-2-2 0 16,2-2-1-16,-2-2 2 0,2-1-1 15,2-5-1-15,-4 0 1 0,2-3-1 16,-1-3 1-16,-1-4 0 0,0-3-1 16,-2-6 1-16,2 0 0 0,-2-5-1 15,2-1-1-15,-2-5 0 0,0 1-9 16,2-1-9-16,-2-1-7 0,0 0-5 0,2-3-8 15,-2-7-7-15,0-6-11 0,2-3-109 16</inkml:trace>
  <inkml:trace contextRef="#ctx0" brushRef="#br0" timeOffset="5764.26">27778 4517 247 0,'0'0'11'0,"0"0"4"16,0 0 20-16,0 0 15 0,0 0-15 15,0 0-12-15,8-21 0 0,-8 21-3 16,0 0-8-16,2 0-4 0,0 2 0 16,0 1 4-16,1 3 2 0,-1 0-1 15,0 2 2-15,-2 3-5 0,0 3-2 16,0 7 3-16,0 1-4 0,0 6 2 15,-7 1 0-15,3 4 1 0,-2 1-1 0,0 3-3 16,-2 3 1-16,3 2 0 16,1 4 0-16,0 1-2 0,0 2-2 15,-2-1-1-15,-2 1 0 0,3 1 0 16,5-3-1-16,-2-1 1 0,0 1 0 16,0-1 0-16,2-1-2 0,0 1 1 15,0-5 0-15,6 1-1 0,-6-4 1 0,7-4 0 16,1-5-1-16,-4-5 0 0,0-4 0 15,-2-5 0-15,0-2-3 0,-2-4-9 16,2-4-1-16,0 0-10 0,-2-2-11 16,0-3-16-16,0 0-19 0,-4-10-48 15,0-8-65-15</inkml:trace>
  <inkml:trace contextRef="#ctx0" brushRef="#br0" timeOffset="6514.08">29235 4567 241 0,'0'0'7'15,"0"0"12"-15,0 0 16 0,0 0 12 16,0 0-17-16,0 0-4 0,0 0 9 16,13-22-1-16,-9 19-7 0,0 2-4 15,4-1-3-15,-4 2-3 0,0 0-3 0,1 0-2 16,-1 3-5-16,0 3 0 0,0 2 1 16,4 5-1-16,-4-1-1 0,1 6-1 15,-1 3 2-15,0 2-3 0,-4 5 2 16,0 1 1-16,0 5-1 0,0 2 0 15,0 1-3-15,0 5 1 0,-4-2 0 16,2 2-2-16,0 3-2 0,0-2 2 16,2 2-1-16,-3 0 1 0,3 0-1 15,-2-2 1-15,2 1 0 0,0-3-1 16,0-2 0-16,0-2 1 0,0 0-2 16,0-1 1-16,0 0 1 0,0-4-2 15,2 1 1-15,3-4-1 0,-3-1 1 16,2-3 0-16,-2-5-1 0,2-1 1 15,0-6-1-15,-2-6 0 0,0 0 0 0,2-2-4 16,-4-2-13-16,0-3-13 0,0 0-18 16,-4-2-33-16,-4-8-58 15,-2-5-179-15</inkml:trace>
  <inkml:trace contextRef="#ctx0" brushRef="#br0" timeOffset="10419.49">20237 6456 182 0,'0'0'29'0,"0"0"3"15,-12-15 17-15,10 10 2 0,0 1-6 16,2 1-11-16,-2 1-5 0,2-3-6 15,-3 5 0-15,3-2-3 0,0 1 2 16,0 1-4-16,0 0 2 0,0 0-2 16,0 0 0-16,0 0-4 0,0 0-5 15,3 0-2-15,1 0-4 0,4 3 4 16,2 0 0-16,1 6 2 0,1-1-3 16,2 3-1-16,1 5-2 0,1-1 0 15,1 4-1-15,4 1 1 0,-1 0-1 0,-1 5-1 16,4-4 0-16,-7 4 0 0,3-5 0 15,-3 4 0-15,-1-4 1 0,-5-1-2 16,-2-4 0-16,3-2-1 0,-7-3 0 16,0-1-4-16,-2-4-6 0,0-1-1 15,-2 0-9-15,0-2-6 0,0 2-8 16,-2-3-8-16,-4-1-11 0,2 0-37 16,-4 0-80-16</inkml:trace>
  <inkml:trace contextRef="#ctx0" brushRef="#br0" timeOffset="10731.83">20512 6399 322 0,'0'0'41'0,"0"0"6"15,0 0 13-15,8-50-2 0,-8 47-16 16,-2 0-13-16,2 3-1 0,-2 0 1 15,-2 0-6-15,0 0-8 0,2 4-2 16,-8 3-3-16,1 5-1 0,-1 2-3 16,-5 3 0-16,3 5 0 0,0-3-1 15,-7 4-3-15,7 1-1 0,-9 4 1 16,2-3-2-16,-5 4 1 0,1 0 1 16,-2 2-2-16,2 0 2 0,-6-2-2 15,5 0 0-15,-3-1-8 0,10 0-8 16,-4-3-6-16,7-3-10 0,-1-1-7 15,7-1-9-15,-2-4-16 0,0 0-24 16,1-4-59-16,3-5-101 0</inkml:trace>
  <inkml:trace contextRef="#ctx0" brushRef="#br0" timeOffset="11762.87">22279 6448 78 0,'0'0'134'0,"0"0"-96"0,0 0 53 16,0 0-41-16,0 0-12 0,-18-57 3 15,18 48-13-15,0 1-8 0,0 2 2 0,0 3 2 16,2 0-2-16,-2 3 2 0,2-2-10 16,0 1-3-16,0 1-2 0,4 0-3 15,7 4-1-15,-5 4 2 0,2-2-1 16,7 7-1-16,-5 1 2 0,1 2-1 16,3 3-2-16,-5 1-1 0,7 2-2 15,-5-2 1-15,3 2-1 16,-4-2-1-16,1 1 2 0,1-2-2 0,-1 0 0 15,-1-1 1-15,1-2-1 0,-7-2-2 16,6 0-9-16,-4-3-5 0,-6-2-4 16,3 0-9-16,-3-2-5 0,-2-1-4 15,0-2-12-15,0-2-25 0,-2-1-49 16,-3-1-85-16</inkml:trace>
  <inkml:trace contextRef="#ctx0" brushRef="#br0" timeOffset="12090.89">22517 6416 272 0,'0'0'71'0,"0"0"-29"16,0 0 10-16,15-51 10 0,-15 45-19 16,0 1-11-16,0 3-4 0,0-1-1 15,0 1-3-15,0 2-4 0,-2 0-5 16,-1 2-4-16,-1 3-7 0,-6 7 0 15,-2 4-3-15,-1 5 0 0,-3 1 1 16,3 3 0-16,-5 3-1 0,5 1 0 16,-3-1-1-16,1 2 0 0,-1 0 1 15,3-3 0-15,3 1 0 0,-4-6-1 16,3 2-4-16,-1-5-3 0,-3 1-5 16,5-1-1-16,-5-4-2 0,7-3-7 15,2-1-4-15,2-3-7 0,2 1-10 16,0-4-18-16,-2 1-41 0,2-3-63 0</inkml:trace>
  <inkml:trace contextRef="#ctx0" brushRef="#br0" timeOffset="12512.67">22693 6614 225 0,'0'0'12'16,"0"0"15"-16,0 0 47 0,0 0-23 16,0 0-22-16,0 0-1 0,0 0 3 15,0 0-6-15,-41-3-4 0,41 3-7 16,0 0 0-16,4 0-1 0,2-2 4 16,2 1 2-16,11 1 4 0,-5-3-2 15,11 1-5-15,-4-1-2 0,-3 0-2 16,7 2-5-16,-8 0-3 0,5 1-1 15,1-2-2-15,-6 2 0 0,5 0-1 16,-1-1-6-16,-6 1-17 0,-7 0-5 16,4 0-9-16,-10 0-12 0,-2 0-20 0,-2 0-32 15,-10-3-57-15</inkml:trace>
  <inkml:trace contextRef="#ctx0" brushRef="#br0" timeOffset="12778.23">22823 6441 398 0,'0'0'40'0,"0"0"0"0,0 0 24 15,0 0-16-15,0 0-16 0,0 0-6 16,0 0 3-16,0 0-11 0,0 0-10 16,0-31-6-16,0 40-2 0,0 3 0 15,-2 4 3-15,-2 3-1 0,-4 1 0 16,3 4 1-16,1 1-2 0,0 3 0 0,2-1-1 15,0 1 1-15,2-1 0 16,0-1 0-16,0-3-1 0,0-2 0 16,-2-1-8-16,2-1-11 0,0-1-8 15,0-2-11-15,0-1-14 0,0-4-18 16,0 0-48-16,-2-7-91 0</inkml:trace>
  <inkml:trace contextRef="#ctx0" brushRef="#br0" timeOffset="13293.74">23148 6450 166 0,'0'0'98'0,"0"0"-71"0,0 0 17 0,0 0 19 15,47-54-10-15,-45 46-17 0,2 0 0 16,-2 2-2-16,0 0-4 0,1 3-5 16,-3-3-3-16,0 3-1 0,0 1-3 15,4 0-5-15,-4 2-4 0,0 0-1 16,0 0-2-16,0 0-5 0,0 0 0 16,0 4-1-16,-4 3-3 0,-3 4 2 15,1 2-1-15,0 2 2 0,-9 5 2 16,1 0-1-16,0 5 0 0,-3 0 0 15,3 0-1-15,-3-2 0 0,7 0-1 16,-5-6-4-16,9-2 3 0,2-2-2 16,0-3 1-16,2-1 3 0,-2-2 0 15,1 1 0-15,1-1 0 0,2 0 0 16,0-2-1-16,0-1 1 0,0 1 0 16,0-1-1-16,7-3 1 0,-3 2 0 15,4-2 2-15,9-1-1 0,-5 0 1 16,11 0 7-16,-7-4-4 0,11 0-2 0,2-3 0 15,-2-1 0-15,4-1-3 0,0 1 1 16,-6 0-1-16,0-1 0 0,1 4 0 16,-13-1-1-16,1 3-4 0,-8 0-9 15,-6 3-8-15,0 0-9 0,0 0-9 16,-8 0-19-16,-4 1-35 0,-1-1-78 16</inkml:trace>
  <inkml:trace contextRef="#ctx0" brushRef="#br0" timeOffset="13637.4">23224 6335 231 0,'0'0'80'16,"0"0"-42"-16,0 0 19 0,0 0 7 15,0 0-11-15,0 0-17 0,0 0-1 16,0 0-5-16,-6-49-5 0,6 49-4 16,0 0-7-16,0 0-5 15,0 6-3-15,0 2-2 0,0 7 4 0,0 1 0 16,0 2 0-16,-2 4 0 0,2 0 0 16,-2 2-4-16,0 3-2 0,-2 2 2 15,4-1-1-15,-3 3 1 0,1-2-3 16,0 0 0-16,2 1 1 0,0-3-2 15,0 0 2-15,0-4-2 0,0-1-2 0,-2-1-3 16,2-1-12-16,0-1-7 16,0 0-4-16,0-3-13 0,0 1-16 15,-4-3-26-15,2-5-70 0,-4-4-203 16</inkml:trace>
  <inkml:trace contextRef="#ctx0" brushRef="#br0" timeOffset="15324.51">24291 6314 185 0,'0'0'46'0,"0"0"-5"16,0 0 6-16,-2-22-2 0,2 19-2 16,0 0-8-16,0 1-8 0,0 2-6 15,0-1-7-15,0 1-1 0,0 0-2 16,0 0-8-16,4 3 0 0,0 3 1 15,6 2 6-15,-1 3 0 0,-3 1-2 16,4 5-1-16,5 0-1 0,-5 3 0 16,2 0-2-16,1 2-3 0,-5-2 3 15,4 0-4-15,1 0 1 0,-7-3-1 16,4 2 1-16,3-4-1 0,-7 0 0 16,-2 0 0-16,0-4-7 0,0 1-9 15,-2-3-6-15,-2 1-8 0,5-3-11 16,-5-1-30-16,-5 0-34 0,3-3-45 15</inkml:trace>
  <inkml:trace contextRef="#ctx0" brushRef="#br0" timeOffset="15590.07">24510 6311 312 0,'0'0'57'0,"0"0"-10"15,0 0-3-15,0 0 9 0,0 0-13 16,0 0-15-16,0 0-6 0,0 0-4 16,0 0-6-16,-15-16-5 0,7 30 0 15,0 5 0-15,-9-1 0 0,7 4-2 16,-2 0 2-16,-7 2-3 0,9 3 0 16,-9-1-1-16,9 0 0 0,-7 1-1 15,7-4-3-15,2-1-12 0,-3-1-3 16,1-1-8-16,4-2-7 0,4 0-9 15,-5-1-37-15,-1-2-61 0,-2-2-115 0</inkml:trace>
  <inkml:trace contextRef="#ctx0" brushRef="#br0" timeOffset="15918.12">24677 6476 246 0,'0'0'42'0,"0"0"-29"0,0 0 33 0,0 0 16 15,0 0-26-15,0 0-14 0,0 0-2 16,0 0 1-16,-4-9-6 0,4 9-4 15,0 0-2-15,0 0 0 0,0 0 0 16,0 0-1-16,4 0-4 0,2 0 2 16,5 0 6-16,5 0-2 15,-3 0-3-15,12 0-2 0,-7-1-3 0,1-1 1 16,6 2-3-16,-13 0-1 0,9 0-21 16,-11 0-9-16,4 0-15 0,-7 0-29 15,-7 0-90-15</inkml:trace>
  <inkml:trace contextRef="#ctx0" brushRef="#br0" timeOffset="16199.3">24783 6318 298 0,'0'0'107'0,"0"0"-82"15,0 0 9-15,0 0 20 0,0 0-16 16,0 0-19-16,0 0 0 0,0 0 0 15,0 0-5-15,0-46-7 0,0 52-6 16,0 2-1-16,-2 4 1 0,0 5 1 16,0 3-1-16,-5 2 0 0,3 6 0 15,-2 3 0-15,2-3-1 0,0 3 1 16,2-3-1-16,2-2 0 0,0-1 0 16,0-2-8-16,2-3-8 0,0 1-5 15,4-2-9-15,-4 0-10 0,4-3-19 16,-6-3-47-16,0-2-77 0</inkml:trace>
  <inkml:trace contextRef="#ctx0" brushRef="#br0" timeOffset="16871.09">25068 6303 273 0,'0'0'38'0,"0"0"-5"16,0 0 26-16,41-56-13 0,-34 47-16 16,-3 3-6-16,2-4 2 0,-2 4 0 15,-2-3-5-15,-2 4-6 0,0-1-3 16,0 1-3-16,-2 2-1 0,-2 0-4 0,-2 0-1 16,4 3-3-16,-3 0 0 15,-5 0 0-15,-2 6 0 0,1 1-2 16,-1 2 2-16,-7 5 0 0,11 1 2 15,-6-1-2-15,1-2 0 0,9 3 0 0,-4-3 0 16,0 0 0-16,5 5-2 0,3-6 2 16,0 3-2-16,0-2 1 0,11 1 0 15,-3-1 1-15,0 1 1 0,13 0-1 16,-6 0 0-16,9-1 0 0,-3 1 0 16,2-1 1-16,2 1 0 0,1 0-1 15,-1-3 0-15,-8 2 0 0,5-2 0 16,-9 0 1-16,3 1 1 0,-3-3-2 15,-7 4 0-15,6-1 0 0,-7 1 0 16,-3 3 0-16,-2 0 0 0,-5 0-2 16,-5-2 0-16,2-1-1 0,-2 1-1 15,-5-4-2-15,5-2 1 0,-5 0 0 16,-1-1 0-16,5-3 4 0,-5 1-6 16,8-2-4-16,-1-2 3 0,1-3 4 0,-2-5 4 15,4-2-2-15,3-1-1 0,-1-6 2 16,0-2 1-16,2-3 3 0,2-1-3 15,0 0 2-15,4-2 1 0,5 0 2 16,-3-1 1-16,8 1 3 0,-1 1 0 16,-1 0-1-16,7 1 1 0,-11 0 0 15,4 1 1-15,-6 0 0 0,-1-2 2 16,-1 5-3-16,-4-1-5 0,0 0-2 16,-6 0 1-16,-3 3-3 0,-3 1 1 15,6 2-1-15,-5 4 0 0,-5 2 0 16,5 1-4-16,-7 6-6 0,1 1-7 15,-5 4-3-15,5 6-5 0,-4 2-7 16,7 5-2-16,-5 2-15 0,11 2-34 16,-9 4-34-16,9 0-39 0</inkml:trace>
  <inkml:trace contextRef="#ctx0" brushRef="#br0" timeOffset="17386.59">26027 6222 247 0,'0'0'60'0,"0"0"-2"0,0 0 9 16,0 0-11-16,0 0-15 0,0 0-9 15,4-43-5-15,-2 41-5 0,2 2-4 16,-1 0-4-16,3 0-5 0,4 2-2 16,0 4 2-16,1 2-2 0,7 1 0 15,-5 2-2-15,3 3 0 0,1 0-3 16,1 4 1-16,-1 1-1 0,-1 0-1 15,-1 4 0-15,1-3 0 0,-1 2-1 16,-9-4 0-16,4 2-6 0,-1-3-11 0,-5 0-9 16,-2-3-7-16,0-1-9 0,-2-1-12 15,0-1-23-15,0-6-56 0,-4-1-67 16</inkml:trace>
  <inkml:trace contextRef="#ctx0" brushRef="#br0" timeOffset="17636.53">26321 6168 436 0,'0'0'36'0,"0"0"-5"16,0 0 20-16,0 0-3 0,4-51-17 0,-6 51-11 16,0 0 1-16,-2 0-6 0,-1 5-8 15,1 4-7-15,-4 5 0 0,-9 2 0 16,5 5 1-16,0 1 0 0,-5 2-1 15,5 3 1-15,-9 1-1 16,9 1-1-16,-5 2 1 0,7 0-16 0,-5-2-4 16,1-1-6-16,6 0-8 0,-3-3-6 15,-3 0-12-15,8-5-21 0,-7-3-53 16,3-5-78-16</inkml:trace>
  <inkml:trace contextRef="#ctx0" brushRef="#br0" timeOffset="18480.02">26449 6377 201 0,'0'0'31'0,"0"0"1"0,0 0 20 15,0 0-4-15,0 0-24 0,0 0-14 16,0 0-1-16,-2-6 5 0,2 6 0 15,0 0-4-15,0 3 0 0,0 0 2 16,0-3 9-16,0 0-4 0,0 2-3 16,0-1 1-16,2 1-3 0,6 1 3 15,-2 0-3-15,0 0 1 0,3 0 1 16,5-3-1-16,-3 2-1 0,5-2-1 16,1 0-3-16,3 0-2 0,-3-2-3 15,4-1 0-15,-9-1-3 0,4 0 2 0,-5 1-2 16,-5 2-7-16,-4 1-12 0,2 0-7 15,-4 0-9-15,0 0-19 0,-4 0-13 16,0 0-38-16,-2 0-135 0</inkml:trace>
  <inkml:trace contextRef="#ctx0" brushRef="#br0" timeOffset="18870.62">26507 6270 168 0,'0'0'32'0,"0"0"16"0,0 0 23 16,0 0-15-16,0 0-16 0,0 0 0 16,0 0-8-16,0 0 0 0,-9-48 1 0,11 44-7 15,-2 2-4-15,3-1-2 0,-3 3-4 16,0 0-4-16,0 0-2 0,0 0-3 15,0 0-1-15,0 0-2 0,2 0-3 16,0 0 0-16,-2 5 1 0,0-2 0 16,2 6 0-16,-2-1 1 0,0 1 0 15,2 3-2-15,0 1 2 0,-2 1-1 16,0 3-2-16,0 3 3 0,0-2-3 16,0 4 2-16,0-3-1 0,0 2 0 15,0 1-1-15,0-2 1 0,0 1-1 16,2-2 1-16,-2-3-1 0,0 1 0 15,4-2-7-15,-4-2-6 0,0 1-13 16,0-6-5-16,0 2-6 0,0 0-15 16,0-3-17-16,-4 0-65 0,0-6-142 0</inkml:trace>
  <inkml:trace contextRef="#ctx0" brushRef="#br0" timeOffset="19229.92">26763 6179 375 0,'0'0'50'0,"0"0"-10"16,0 0 0-16,6-51 10 0,-4 43-19 15,-2 4-6-15,0 0-4 0,0 3 0 16,0 1-3-16,0 0-8 0,0 0-6 0,0 9-3 16,0 2-1-16,0 6 4 0,0 2-1 15,0 5 2-15,0 1-3 0,-4 0 2 16,4 6-3-16,-4-5 1 0,2 4-1 16,0-2-1-16,0-2 1 0,2 2 0 15,0-4-1-15,-2-2-1 0,2 0-8 16,0-4-8-16,0 0-10 0,0-3-7 15,0-2-10-15,4-1-12 0,0-3-19 16,0-5-45-16,0-3-78 0</inkml:trace>
  <inkml:trace contextRef="#ctx0" brushRef="#br0" timeOffset="19714.1">27067 6204 338 0,'0'0'34'15,"0"0"-1"-15,0 0 19 0,0 0-3 16,4-51-18-16,-4 44-12 0,0 0-3 16,0 2 0-16,0 2-5 0,-2-3-1 15,-2 3-3-15,0 0 0 0,-3 1-3 16,1 2-2-16,-4 0 0 0,4 0-2 15,-5 8-2-15,-1 1 2 0,2 3 0 16,-3 3 0-16,-3 3 2 0,7-1-2 0,-3 5 0 16,0-2 0-16,3 0 0 15,-1 5 0-15,0-4 0 0,6 3 0 16,-1 0 0-16,5-2 0 0,0 0-2 16,0-1 2-16,5 0 0 0,1-3 0 15,4-1 0-15,3-1 0 0,-7-2 0 16,12-2 0-16,-3-1 0 0,5-4-1 0,-3-2 0 15,6-1-1-15,-3-4 2 0,1 0 0 16,4-4 0-16,-7-2 0 0,-3-3 0 16,-3-1 2-16,-1 0-2 0,-5-1 2 15,-2 1 2-15,-4 0 0 0,0-3-2 16,0 2-1-16,-8 2-1 0,-5 2 0 16,1 2 0-16,-9 3-9 0,3 2-12 15,-5 0-15-15,-2 3-7 0,7 4-3 16,-5 0-34-16,6 1-52 0,-3-2-90 15</inkml:trace>
  <inkml:trace contextRef="#ctx0" brushRef="#br0" timeOffset="20260.85">27954 6374 342 0,'0'0'31'0,"0"0"0"16,0 0 24-16,0 0-10 0,0 0-17 0,0 0-7 15,0 0-1-15,-7-9-6 0,7 9-6 16,0 0-7-16,0 0 1 0,5 0-2 15,-3 3 1-15,2 0 1 16,4 0-2-16,2 0 0 0,1 0-6 16,1 2-16-16,7-2-9 0,-5-1-20 0,11-1-44 15,-2-1-76-15</inkml:trace>
  <inkml:trace contextRef="#ctx0" brushRef="#br0" timeOffset="20463.99">28696 6312 415 0,'0'0'47'15,"0"0"-30"-15,0 0 1 0,0 0 26 16,0 0-8-16,0 0-24 0,0 0-9 16,0 0 0-16,0 0-2 0,23-6-1 15,-15 9 0-15,-4-1 0 0,4 2-6 0,0-2-14 16,1-1-11-16,3-1-15 0,1 0-25 15,-3 0-58-15,2-3-107 0</inkml:trace>
  <inkml:trace contextRef="#ctx0" brushRef="#br0" timeOffset="20682.62">29378 6272 307 0,'0'0'67'0,"0"0"-12"0,0 0 11 16,0 0-17-16,0 0-18 0,0 0-8 16,0 0-1-16,0 0-4 0,35-14-6 15,-31 14-9-15,0 0-2 0,-2 3 0 16,7 6-1-16,-5-4-2 0,4 1-8 16,-4-1-10-16,4 1-12 15,3 0-15-15,1-1-8 0,1-2-48 0,3-3-89 16</inkml:trace>
  <inkml:trace contextRef="#ctx0" brushRef="#br0" timeOffset="20901.32">30095 6271 367 0,'0'0'81'0,"0"0"-39"15,0 0 8-15,0 0 0 0,0 0-13 0,0 0-17 16,0 0-9-16,0 0 3 15,0 0-2-15,37-4-5 0,-35 7-5 0,1-2-2 16,-1 2 1-16,-2 0-1 16,0 1-10-16,2-1-11 0,-2 2-7 0,2-2-7 15,0 0-14-15,0 2-19 0,0-4-51 16,2-1-101-16</inkml:trace>
  <inkml:trace contextRef="#ctx0" brushRef="#br0" timeOffset="21088.77">30784 6337 501 0,'0'0'49'0,"0"0"-19"0,0 0-12 16,0 0-7-16,0 0-6 0,0 0-1 0,0 0-1 15,0 0-2-15,0 0-1 0,-7-11-16 16,5 14-27-16,-4 2-23 0,2-2-61 15,-4 0-149-15</inkml:trace>
  <inkml:trace contextRef="#ctx0" brushRef="#br0" timeOffset="33695.18">20996 8550 153 0,'0'0'80'0,"0"0"-41"0,0 0-5 16,10-41 18-16,-8 34-8 0,-2 1-10 16,2 5-8-16,-2-2-2 0,0 1-6 15,0 2-3-15,0 0 1 0,0 0 1 16,0 0-6-16,0 0-1 0,0 2-4 16,0-2 0-16,2 4-6 0,0 2 2 0,2 4 5 15,3 3 0-15,1 1 1 0,-4 4-2 16,2 3 1-16,-2 5-1 0,1 1-2 15,-3 0 3-15,2 4-2 0,0-3-2 16,0 1-3-16,-4-1 2 0,2-3-1 16,-2-2-1-16,0-3 1 0,0-3-1 15,0-1 0-15,-4-4 0 0,-2-1-2 16,4-5-3-16,-2-3-1 0,4 0-8 16,-3-3-3-16,1 0-6 0,0-6-5 15,0-6-14-15,-2-5-24 0,0-5-46 16,0-3-62-16</inkml:trace>
  <inkml:trace contextRef="#ctx0" brushRef="#br0" timeOffset="33882.63">21006 8339 278 0,'0'0'65'0,"0"0"-38"0,0 0 17 16,0 0 8-16,0 0-27 0,0 0-11 15,0 0 0-15,0 0-3 0,15-17-4 16,-11 17-7-16,2 0 0 0,-4 0 0 16,0 0-16-16,0 3-22 0,-2 0-8 15,0 0-64-15,0-2-36 0</inkml:trace>
  <inkml:trace contextRef="#ctx0" brushRef="#br0" timeOffset="34663.71">21260 8717 75 0,'0'0'110'0,"0"0"-76"0,0 0 12 16,0 0 4-16,0 0-15 0,0 0-10 15,0 0 4-15,0 0 2 0,-16-28-12 16,14 19-4-16,2 2-1 0,0-2 1 16,0 2-3-16,0-1 1 0,2-3 3 15,4 2 0-15,0-1-3 0,7 1 3 0,-3-4-6 16,9 3 1-16,-5 1 0 0,9 3-2 15,-5 1 1-15,5 2 1 16,4 3-4-16,4 0 0 0,-4 3-2 0,-2 4-3 16,-1 3-1-16,-1 5-1 0,-4 1 2 15,-1 1-2-15,-7 3 0 0,1 0 0 16,-6 3 1-16,-2-1-2 16,-1-2 0-16,-1 0 0 0,-2-3-2 0,0-2-4 15,0 0 2-15,-5-3 0 0,3-1-1 16,0-3 2-16,0 1 2 0,0-3-1 15,-6-3-2-15,6 0 2 0,-2-1 0 16,2-1 1-16,0-1 2 0,0 0-1 16,-3 0 1-16,1-1 0 0,0-4 0 15,-6 2-1-15,2-5 0 0,1-2 0 16,3-3 1-16,-2-2-1 0,0-4 1 16,0 2-2-16,6-2 2 0,0-1 0 15,0 2 6-15,0 2 0 0,4-1-2 0,4 5-1 16,-2 1-1-16,2-1 2 0,3 1-1 15,3 3 0-15,-1-1 0 16,5-2 0-16,-5 3 0 0,9 0 0 0,-5-1 4 16,6 4-1-16,1 1 2 0,-1 1-1 15,2 3 2-15,0 0-1 0,-2 0 1 16,-9 3-2-16,-2 2-3 0,1 1 4 16,-7 3-6-16,0 2 0 0,0 3-1 15,1 0 0-15,-3 6-1 0,-2-3 2 16,-2 3-2-16,0 5 0 0,0-1 1 15,0 0 0-15,0-1-1 0,0-1 0 16,-2-4 0-16,0-1 1 0,2 0-2 0,-2-4-2 16,2-1-3-16,-4 2-3 0,4-5-1 15,-3-2-7-15,-1-1-4 16,4-2-11-16,-2 1-3 0,0-5-7 16,2 3-12-16,-2-3-15 0,2-3-31 15,0-2-46-15</inkml:trace>
  <inkml:trace contextRef="#ctx0" brushRef="#br0" timeOffset="35054.23">22040 8457 170 0,'0'0'41'0,"0"0"15"16,0 0 13-16,0 0-7 0,0 0-6 15,0 0-15-15,0 0-8 0,4-39-4 16,2 35 0-16,0-2-5 0,-2 5-1 16,3 0-5-16,-3 1-1 0,2 0-1 15,6 4-4-15,-3 3 1 0,-3 3-4 16,2 3 0-16,2 7-3 0,-3 2 1 15,-5 4-4-15,0 3-1 0,-2 4-1 16,0 1 0-16,-2 2-2 0,-3 1 2 16,1-3-2-16,2-2 1 0,-2-1-10 15,2-6 1-15,2-2-7 0,-2-1-2 16,2-7-6-16,0 1-7 0,0-5-7 16,0-2-4-16,-2-3-15 0,0-3-23 15,0-3-57-15,0-3-60 0</inkml:trace>
  <inkml:trace contextRef="#ctx0" brushRef="#br0" timeOffset="35241.77">22004 8703 267 0,'0'0'80'0,"0"0"-46"16,0 0 16-16,0 0 1 0,0 0-22 15,0 0-10-15,0 0 2 0,0 0-2 16,3-14-9-16,7 11-3 0,4 0-4 15,-3 0-1-15,7-2-2 0,-3 0 0 0,8-2 0 16,1 0-11-16,3-3-17 16,6 2-22-16,9-1-35 0,-3-1-66 15</inkml:trace>
  <inkml:trace contextRef="#ctx0" brushRef="#br0" timeOffset="35944.65">23139 8574 51 0,'0'0'240'15,"0"0"-189"-15,0 0 0 0,0 0 6 0,0 0-16 16,27-52-11-16,-27 48-5 0,0-2-3 16,0 0-6-16,-2 0-6 0,0-1-3 15,-2 2 0-15,0-3-3 0,-2 2-1 16,-5 2-3-16,3-1 2 16,4 0-1-16,-4 2 0 0,-1 0-1 15,1 0 0-15,2 0 0 0,-2 3 0 0,-9 0 0 16,9 0 1-16,-3 0-1 0,-5 4-2 15,6 4 2-15,-7 0-1 0,3 2 1 16,1 2 0-16,-3 3-1 0,7 0 1 16,-5 1 0-16,4 1-1 0,3 2 0 15,-3 2-2-15,0 4 3 0,3 0-2 16,3-1 0-16,0 1 2 0,0-3-2 16,4 1 2-16,-2-4-3 0,2-4 1 15,2 0 0-15,2-2 1 0,2-2 0 16,1-5-3-16,7 0 4 0,-4-6 0 15,3 0 0-15,8-3 2 0,-7-8 0 16,7 2-2-16,-3-7 2 0,-1 1-1 0,-5 1 1 16,3-6-1-16,-7 0 0 0,6-5 1 15,-1-3-1-15,-5-4-1 0,7 2 1 16,-5 1 0-16,-6 4 1 0,2 5 2 16,0 3 3-16,1 5 0 15,-5 4 1-15,2 3 5 0,-4 5 0 0,4 0-1 16,-4 0-4-16,4 7-8 0,0 5 2 15,0 3 2-15,0 4 1 0,3 4-2 16,-5 2 1-16,-2 6-2 0,0 0-1 16,0 3 0-16,-2-4-1 0,0 0 1 15,-3-5 1-15,5-2-1 0,0 0-1 16,0-4 0-16,0 1-3 0,0-6-4 16,0-3-9-16,5 1-4 0,-5-7-11 15,0-1-8-15,0-2-23 0,2-2-21 16,0-6-43-16,2-5-66 0</inkml:trace>
  <inkml:trace contextRef="#ctx0" brushRef="#br0" timeOffset="36397.75">23545 8341 243 0,'0'0'64'16,"0"0"-2"-16,0 0-2 0,0 0-7 16,0 0-10-16,0 0-6 0,0 0-4 0,8-31-9 15,-6 31-7-15,2 6-4 0,-2 0 0 16,2 3-4-16,0 1 2 0,3 2-2 15,-5 2 0-15,0 4-2 0,-2 3-2 16,0 3-1-16,-9 4-2 0,1 4-1 16,0 6 0-16,-5 1 0 0,-1 1 0 15,8-1-1-15,-3-2 1 0,1-3-1 16,6-6 0-16,-2-2 1 0,4-1-2 16,4-5 1-16,2-1-1 0,3-1 1 15,-1-4 1-15,2 0-1 0,7-6 1 16,-5-1 1-16,13-2-2 0,-4-5 1 15,-1 0 0-15,7 0 1 0,2-5-2 16,-4 1-2-16,-6-4-3 0,5 2-8 16,-3 0-6-16,-7-2-6 0,-3 0-14 0,-1-1-11 15,-6-5-30-15,-4-2-74 0,-4 0-175 16</inkml:trace>
  <inkml:trace contextRef="#ctx0" brushRef="#br0" timeOffset="36631.99">23592 8356 26 0,'0'0'224'16,"0"0"-196"-16,0 0 22 0,0 0 0 0,0 0-12 15,0 0-5-15,0 0-1 16,0 0-9-16,-43-28 1 0,43 23-4 15,4-1-1-15,2-3-6 0,11 2 2 16,-1 0-3-16,13-1-4 0,-4 3-5 16,4 2-2-16,-2 1-1 0,-1 2-17 0,3 0-19 15,2 0-28-15,-6 0-83 0</inkml:trace>
  <inkml:trace contextRef="#ctx0" brushRef="#br0" timeOffset="37038.14">24090 8379 348 0,'0'0'55'0,"0"0"-4"0,0 0 6 16,0 0-13-16,0 0-15 0,0 0-10 15,0 0 2-15,0 0-4 0,27-10-5 16,-25 17 0-16,0 2-5 0,0 1 1 15,2 6-2-15,-4 2 1 0,0 1-2 16,0 4-2-16,0 1 0 0,0 3-3 0,-2 0 1 16,-2 2 1-16,2 0-2 15,0-4 0-15,-4 3-7 0,2-5-8 16,2-2-12-16,-5-3-8 0,5-3-11 16,-2-1-17-16,2-8-54 0,0-1-110 15</inkml:trace>
  <inkml:trace contextRef="#ctx0" brushRef="#br0" timeOffset="37491.17">24435 8475 243 0,'0'0'49'0,"0"0"-4"0,0 0 8 15,0 0-6-15,0 0-17 0,0 0-4 0,0 0-2 16,0 0-7-16,0 0-1 0,-31-27-7 16,23 27 0-16,2 0-3 0,0 1-2 15,0 7-2-15,-3 0 0 0,-5 4 0 16,6 1-1-16,-3 2-1 0,-1 2 1 16,6-2 0-16,1 2-2 15,3 1 1-15,0 1 0 0,0 0 0 16,2-3 0-16,2 1 0 0,5-3 0 15,-3 1 0-15,6-4 0 0,4 1 0 0,-1-4 0 16,8-1 0-16,-7-3 0 0,11-1 0 16,0-3 1-16,-9 0-1 0,11-4 1 15,-4-5 0-15,-7 0-1 0,5-3 6 16,-15 1 8-16,5-1-1 0,-1-5 0 16,-4-2-3-16,0-4-4 0,-6 0-4 15,0-1 0-15,0 0-1 0,-6 5 0 16,-4 1-1-16,-7 5 0 0,1 0 0 15,-5 3-9-15,-6 2-11 0,4 2-8 16,3 2-9-16,-7 3-10 0,2 1-24 16,6 0-67-16,-1 0-87 0</inkml:trace>
  <inkml:trace contextRef="#ctx0" brushRef="#br0" timeOffset="38116.02">24557 8249 205 0,'0'0'26'0,"0"0"13"15,0 0 9-15,0 0-3 16,0 0-14-16,0 0-7 0,0 0-1 0,0 0 1 15,-31-21-3-15,31 18 1 0,2 0-2 16,7 1-3-16,3-3-1 0,-4 1 2 16,17-1 1-16,-4-1-3 15,2 2 1-15,6-2-5 0,-1 2 0 0,6-1 0 16,-3 2-5-16,0 2 0 0,-2 1-4 16,-9 0-2-16,-1 0 0 0,-13 1 1 15,0-1-2-15,0 2 1 0,-6-2-1 16,0 3 0-16,2 1 0 0,-2 1 0 15,0 2 0-15,-2 0 0 0,-6 4 1 16,2 1-1-16,2 0 0 0,-2 1 0 16,-3 1 0-16,-1 0 1 0,4 0-1 15,2 0 0-15,-3 4 0 0,1-1 2 16,0 5-2-16,2 3 0 0,0 1 0 16,2 4 0-16,2 0 0 0,0 4 0 15,0 0 0-15,2 1 0 0,2 2 0 16,6 0-2-16,-1-3 2 0,-1-3 0 0,-2 0 0 15,4-3 0-15,-1-5 2 0,-1-3-2 16,-8-1 0-16,4-7 0 0,-2 0 0 16,0-2 0-16,-2-2 0 0,0-1 0 15,0-2 1-15,-4 1-2 0,0-3 1 16,0 4 0-16,-5-1 2 0,-5-2-2 16,8 1 1-16,-9-2-1 0,-3-3 0 15,-7 3-1-15,4-3-3 0,-6 0-11 16,-2-3-10-16,-2 0-2 0,0-2-2 15,2 1-3-15,11 1 0 0,-3 0-16 16,11 3-5-16,-3-1-7 0,7-2-42 16,2 3-42-16</inkml:trace>
  <inkml:trace contextRef="#ctx0" brushRef="#br0" timeOffset="38428.44">25209 8844 231 0,'0'0'167'0,"0"0"-117"0,0 0-3 16,0 0 13-16,0 0-13 15,0 0-11-15,0 0-6 0,0 0-3 16,31-22-5-16,-31 25-5 0,0 0-7 16,0 5-4-16,-7 3-1 0,-3 1-1 15,0 1-3-15,3-2 0 0,-11 2 0 16,8-2-1-16,-11-1-2 0,6-1-20 0,-3 0-19 16,1-4-15-16,-5-2-22 0,5-3-55 15,-2 0-235-15</inkml:trace>
  <inkml:trace contextRef="#ctx0" brushRef="#br0" timeOffset="38615.89">25233 8567 516 0,'0'0'27'15,"0"0"-3"-15,0 0 8 0,0 0-9 0,0 0-16 16,0 0-1-16,0 0-2 0,0 0-3 15,0 0-1-15,7 0-4 0,-12 1-19 16,-1-1-18-16,-4 0-19 0,4-3-55 16,-1-3-102-16</inkml:trace>
  <inkml:trace contextRef="#ctx0" brushRef="#br0" timeOffset="39756.33">21401 10177 194 0,'0'0'86'16,"0"0"-58"-16,0 0 11 0,0 0 10 15,0 0-6-15,0 0-16 0,0 0-5 0,21-40 0 16,-26 38-9-16,-1-4-7 0,0 0-3 16,-2 0 3-16,-7 0 1 15,7 1-4-15,-2-1 3 0,-5 1 1 0,5 0 1 16,-3 1-4-16,-5-1-1 0,-3 2-1 15,3 0-1-15,-5-1 1 0,0 2-1 16,2 2-1-16,-1 0 0 0,5 0 2 16,-1 6-1-16,1 0-1 0,1 5 0 15,5 3 1-15,-5 3-1 0,3 3 0 16,3 2 0-16,-5 3 0 0,5 2 0 16,2-2-1-16,-3 0 2 0,7 1 0 15,0-1-1-15,0 0-1 0,2-2 1 16,0-3 0-16,2-1-1 0,0-2 1 15,0-3 0-15,6-2 0 0,-2-5-1 0,2 2-1 16,5-3-1-16,-3-3 2 0,2-2 0 16,5-1-1-16,-3 0 1 0,3-7 1 15,3-6 1-15,3 1-1 16,-2-5 1-16,3-3-1 0,-1 0 2 0,0-4 0 16,-1 1-1-16,-5-3 4 0,6-1-1 15,-9-2 1-15,4 3 0 0,-3 2 5 16,-3 3-2-16,3 7-2 0,-7 3 3 15,0 2-1-15,-4 4 1 0,2-1 1 16,-4 4-2-16,4 1 1 0,-4-1-2 16,2 2-2-16,3 0-3 0,-3 2 0 15,0 4-2-15,2 2 1 0,-4 1 0 16,2 5 1-16,-2 2 0 0,2 2-1 0,-2 4 0 16,0 2 0-16,0 4 4 0,0 2-3 15,0 4-1-15,-4-2 0 16,4 1 0-16,0-2-2 0,0-2 2 0,0-3-1 15,0-4 0-15,2-1 0 0,2-5 0 16,0-5 0-16,4 0-1 0,1-5-9 16,-3-1-7-16,-2-4-13 0,2-1-7 15,3-1-11-15,-3-10-35 0,-2 0-105 16</inkml:trace>
  <inkml:trace contextRef="#ctx0" brushRef="#br0" timeOffset="40224.9">21856 9990 224 0,'0'0'58'16,"0"0"-2"-16,0 0 18 0,0 0-6 15,0 0-17-15,18-57-11 0,-14 52-2 16,-2-1-6-16,3 1-3 0,-1 2-5 16,-2 1-5-16,-2 1-4 0,0 1-3 15,2 0-3-15,-2 0-3 0,0 4-4 16,4 3 0-16,-2 3 0 0,-2 6 1 16,2 1 1-16,0 4-1 0,-2 5-1 15,0 6 0-15,-2 2 0 0,0 6-1 16,-6 2-1-16,0 4 1 0,1-2 0 15,1 2 0-15,2-1 0 0,-6-1-1 16,-1-1 1-16,5-7-1 0,0-2 0 16,2-2 0-16,-2-7 0 0,1-3 1 15,3-5-1-15,2-4 0 0,2-3 0 16,9-5 0-16,-3 1 1 0,0-3-1 16,11-3 0-16,-5 0 0 0,7-3-1 0,2-3-2 15,-7 1-2-15,9-2-1 0,-8 0-5 16,5-2 0-16,-1 4-8 0,-4-4-8 15,3 2-7-15,-7 1-14 0,1-5-17 16,-3-3-34-16,-11-1-135 0</inkml:trace>
  <inkml:trace contextRef="#ctx0" brushRef="#br0" timeOffset="40474.83">21827 10039 187 0,'0'0'121'0,"0"0"-109"0,0 0 11 16,0 0 25-16,0 0-15 0,0 0-16 16,0 0-4-16,0 0-1 0,2-52-1 15,4 48-6-15,0-2 2 0,9 3-6 16,-3-1 0-16,5 4-1 0,3-2 0 15,7 2 0-15,0 0-31 0,4-3-47 16,0 0-58-16</inkml:trace>
  <inkml:trace contextRef="#ctx0" brushRef="#br0" timeOffset="41224.66">22517 10086 10 0,'0'0'282'16,"0"0"-244"-16,0 0 3 0,0 0 21 15,0 0-12-15,0 0-19 0,0 0-4 16,0 0-2-16,17-36-7 0,-15 36-6 16,-2 0-1-16,2 6-3 0,-2 2 0 15,-2 3 0-15,-2 0-6 0,-3 0-1 16,-1-1 1-16,-6 0-1 0,5-1 0 16,-9-3-1-16,3-1 0 0,-5 1-3 0,1-2-5 15,-8 0-4-15,0-1 2 0,0 0-7 16,9 0 5-16,-7-3 2 0,2 0 3 15,9 0-2-15,-3-3 7 0,9 0 2 16,2-5 2-16,4 2-1 0,2-2-1 16,0-3 4-16,0-1 0 0,2 0 7 15,4-1-1-15,4-2 1 0,3 1-1 16,-5 3 2-16,0-2-6 0,7 3 3 16,-5 4-1-16,0 1-3 0,9 0 2 15,-9 2-1-15,11 3-2 0,-6 0-2 16,5 2 0-16,-1 6 0 0,-1 1-2 15,1 5 1-15,-9-2-2 0,-1 5 2 0,-5 5-1 16,-4-2 0-16,0 3-2 16,-6 2 1-16,-5 1 1 0,-3-1-4 15,1 1 0-15,1-1 0 0,-5-3 0 16,5-1 0-16,-2-2 2 0,5-5-1 16,1-3 1-16,2-3-1 0,0-2-1 0,1 1 4 15,3-5 1-15,-2-1-1 0,4 1 0 16,-2-2 2-16,-2 0-1 0,2 3 0 15,0-3 0-15,-2 3-1 0,-2-3 0 16,6 0 0-16,-3 0 0 0,3 3 0 16,0-3-1-16,0 2 1 0,9 0 1 15,-1-1 1-15,-2-1 7 0,11 0 0 16,-1 0 0-16,11-2 1 0,0-1 2 16,-2 0-1-16,6 3 1 0,-2-3-6 15,4 0-4-15,-6 1-2 0,4 1 0 16,-6-2-3-16,-9 0-13 0,3 3-4 15,-13-2-8-15,-2 1-7 0,0 1-7 0,-4-3-16 16,0 0-31-16,-2-1-65 0</inkml:trace>
  <inkml:trace contextRef="#ctx0" brushRef="#br0" timeOffset="41911.99">22732 9904 132 0,'0'0'114'0,"0"0"-73"0,0 0 19 15,0 0-3-15,0 0-10 0,0 0-17 0,0 0-5 16,-21-21 1-16,26 18-1 0,-1-2-3 16,4-1-1-16,0 0 0 0,7-1 0 15,-1 2-1-15,5 0-4 0,-3 2-4 16,7-3 0-16,-2 4-2 0,4 2-1 16,-1-3-3-16,3 3 0 0,-6 0-3 15,0 3 0-15,-7 2-3 0,1-4 1 16,-9 2 1-16,-2 2-1 0,-2-5 0 15,2 5-1-15,-4 1 2 0,0 1-2 16,0 3 2-16,0 1-2 0,0 2 3 16,-4 0-2-16,2 4-1 0,0 1 0 15,0 1 0-15,-2 3 1 0,2 0-1 16,-5 7 0-16,-1-2 1 0,2 1 0 16,2-1-1-16,0-1 0 0,2 0 0 0,-5-2 0 15,3-3 1-15,-2 3-1 0,0-3 1 16,6 1-1-16,0 1 0 0,0 0 0 15,0 1-1-15,4-3 1 0,4 1-1 16,0 3 0-16,-3-5 1 0,1 2 0 16,2-2 0-16,2 0 0 0,-3-5 2 15,-3-1-2-15,-2-1 0 0,-2-3 0 16,0-5 0-16,0 0 0 0,-2-2 0 16,-2 1 1-16,-5 0 1 0,-3-1-1 15,2 0 0-15,-9 1-1 0,2-1 2 16,-9 0-2-16,3 1 0 0,0-1 0 15,-2 0 0-15,0 0-1 0,11-3-2 0,-7 1-1 16,9-1-5-16,-11 0-6 0,9 0-6 16,-7-1 2-16,11-2 4 15,-7 1-6-15,5 1-14 0,4 1-4 16,-5-2-3-16,9 2-15 0,2-1-19 16,2-2-28-16,0 0-23 0</inkml:trace>
  <inkml:trace contextRef="#ctx0" brushRef="#br0" timeOffset="42365.05">23704 10157 123 0,'0'0'76'16,"0"0"-37"-16,0 0 7 0,0 0 14 16,0 0-10-16,-48 0-13 0,42 0-3 15,2 0-7-15,2 3-3 0,2-3 0 16,0 0-6-16,0 2-4 0,0-2-1 16,4 0 8-16,2 0 1 0,2 1 2 0,9 1-1 15,-3-2 0-15,11 0-2 0,-2 0-7 16,0 0-6-16,3 0-3 15,1 0-2-15,0 0-3 0,-6 0-1 0,4 0-14 16,-3-3-10-16,-5 1-18 16,2 2-24-16,-11-3-12 0,-4 0-44 0,-4 0-101 15</inkml:trace>
  <inkml:trace contextRef="#ctx0" brushRef="#br0" timeOffset="42583.77">23592 10394 443 0,'0'0'57'0,"0"0"-33"0,0 0 25 15,0 0 11-15,0 0-17 0,50 21-16 16,-36-21-6-16,5 0-10 0,-3 0-1 0,5 0-2 16,-5-3-6-16,7-1-1 0,-4 1 0 15,-1 1 1-15,3-4-2 0,-6 3-4 16,5 0-9-16,-7 0-12 0,-3-3-20 15,4 2-25-15,-7-2-31 0,-5-5-118 16</inkml:trace>
  <inkml:trace contextRef="#ctx0" brushRef="#br0" timeOffset="45208.1">24619 9923 75 0,'0'0'51'0,"0"-20"-3"0,0 12 9 0,0 2-4 15,-2 0-16-15,2 0-1 0,0 1 3 16,0-3 1-16,0 4-10 0,0 0-4 16,0 2 0-16,0-1 1 0,0 3-3 15,0 0-7-15,0 0-6 0,0 3-2 16,0 0-2-16,4 4 1 0,-1 4 4 15,-3-3 0-15,4 9-1 0,-4-2-1 16,0 6 0-16,0 2-4 0,0 3 1 16,0 1-2-16,-4 3-2 0,1 0 0 15,1 1 0-15,0 1-2 0,2-4-1 16,-2 2 1-16,0-6-1 0,0 3 0 16,0-6-1-16,0 1-8 0,0-6-3 15,0-1-3-15,2-3-9 0,-2 0-9 0,2-4-16 16,0-3-15-16,-4-5-38 0,4 0-61 15</inkml:trace>
  <inkml:trace contextRef="#ctx0" brushRef="#br0" timeOffset="45723.67">25072 9886 280 0,'0'0'48'0,"0"0"-20"0,0 0 5 16,0 0 5-16,0 0 0 16,0 0-15-16,0 0-7 0,0 0-4 0,-27-9 3 15,21 9-1-15,-6 0-5 0,1 0 0 16,1 3-1-16,-7 3-5 16,7 2 1-16,-9-1 0 0,5 3-2 15,-5-1 0-15,7 3-2 0,0 1 3 16,-5 1-3-16,11 1 0 0,-2 3 1 0,-3 0-1 15,5 2 0-15,2 0 1 0,2 2-1 16,2 3 0-16,0 1 0 0,2-1 0 16,4-4 0-16,4 0 0 0,-1-5 0 15,-3 0 0-15,6-5 0 0,5 0 0 16,-7-4 3-16,9-4-3 0,-3-3 0 16,9 0 0-16,-4-7 3 0,-1-4 2 15,5-5 6-15,4-2 0 0,-4-2 0 16,-2-2 3-16,0 2-5 0,-7 0 3 15,-4-1-1-15,-7 3-1 0,-1-7 0 16,-4 2-2-16,0-3-4 0,-4-2-1 16,-5 1 0-16,-5 0-1 0,4 6-1 0,-3 2-1 15,-3 3 0-15,3 7 1 0,-7 2-1 16,3 5 0-16,-4 2-1 0,-8 2-2 16,11 6-5-16,-3 3-5 0,-4 2-3 15,11 2-2-15,-7 0-5 0,13 3-5 16,-5 0-10-16,3-1-11 15,6 0-21-15,2-6-46 0,2 0-49 0</inkml:trace>
  <inkml:trace contextRef="#ctx0" brushRef="#br0" timeOffset="46254.72">25421 9945 183 0,'0'0'58'0,"0"0"0"0,0 0 7 16,0 0-2-16,0 0-14 0,0 0-12 16,9-50 0-16,-9 41-6 0,0 0-3 15,0 1-4-15,-2 0-5 0,-2 4 1 16,1-2-5-16,-1 2-5 0,2 1 0 15,0 0-3-15,-2 2-1 0,-4 1-5 16,-5 0-1-16,5 4-1 0,-2 2-2 16,-9 4 3-16,13 5 0 0,-4-1 0 15,-3 4 0-15,5-2 0 0,4 3 0 16,0 1 1-16,0 0-2 0,4 0 2 16,0 0-2-16,0 2 0 0,2-2 1 15,4-1 0-15,0 1 0 0,6-3-1 16,3 0 0-16,-1-3 1 0,9-2 0 0,-2-1 0 15,2-7 1-15,1-2-1 0,7-2 2 16,-4-5-2-16,0-4 2 0,0-3-1 16,-4-2 0-16,4 0 1 0,-9-5 2 15,-1 4 2-15,-11-2 4 0,6 0 0 16,-5 0 0-16,-1-6 0 0,-4-2-4 16,-2-3 0-16,-2-4-1 0,-7 6-1 15,-5 2-3-15,4 7-1 0,-11 4 0 16,6 3-1-16,-7 3-1 0,5 6-8 15,-3 1-6-15,1 5-1 0,2 4-5 16,-5 0-5-16,7 5 0 0,-3 2-11 16,5 0-7-16,-1 2-17 0,1 2-19 15,5-3-48-15,2-3-122 0</inkml:trace>
  <inkml:trace contextRef="#ctx0" brushRef="#br0" timeOffset="46551.53">26033 10121 411 0,'0'0'28'0,"0"0"24"16,0 0-8-16,0 0 12 0,0 0-7 15,0 0-16-15,0 0-3 0,0 0-4 16,0-49-3-16,0 49-6 0,0 3-7 16,0 6-5-16,0 2 1 0,0 3-2 15,-2 6 2-15,-2 2-2 0,4 5-3 0,-4 0-1 16,-4-1-4-16,4-4-12 0,-1-6 11 16,-1-3-27-16,0 1-28 0,-4-6-1 15,4 0-13-15,-1-2-74 0,1-3-176 16</inkml:trace>
  <inkml:trace contextRef="#ctx0" brushRef="#br0" timeOffset="46723.36">26176 9869 316 0,'0'0'248'15,"0"0"-240"-15,0 0-1 0,0 0 17 16,0 0-4-16,0 0-18 0,-54-5 0 0,44 10-2 15,6-1 0-15,2 3 0 0,-2-1-12 16,-5 2-28-16,-5-5-32 16,6 0-106-16</inkml:trace>
  <inkml:trace contextRef="#ctx0" brushRef="#br0" timeOffset="55893.13">25144 3819 194 0,'0'0'4'0,"0"-59"3"15,3 33 16-15,5 4 21 0,2-1 24 16,-2 6-51-16,-3 5 8 0,-3 1-1 16,-2 3 7-16,0 1-6 0,0 3-5 15,2 1-3-15,-2 0-5 0,0 3 0 16,0 0-5-16,0 0-3 0,2 3-4 16,0 7 1-16,2 2-1 0,-2 5 6 15,6 5 1-15,-4 2 2 0,-2 3 1 16,1 2-2-16,-3 5-3 0,2 3-1 15,-2 1 0-15,0 5 2 0,0 0 2 16,0 4-1-16,2 2 0 0,-2-1-1 16,4 3-6-16,2-1 5 0,2 3-4 15,3 2 2-15,-7 0-1 0,4 0-1 0,4-2 2 16,-3 1-2-16,-3-3 0 0,-2-3 0 16,2 0-1-16,2-6 1 0,-3-3 0 15,-1-5-1-15,-2-5 2 0,0-4-1 16,0-2-1-16,-2-3 1 0,0-3-1 15,0-6 0-15,0 0 0 0,0-3-3 16,0-5-8-16,0 0-2 0,0-3-1 16,0 0 0-16,0-2 2 0,0-7-1 15,-2-5-14-15,-4-9-40 0,-3-11-47 16,-5-2-96-16</inkml:trace>
  <inkml:trace contextRef="#ctx0" brushRef="#br0" timeOffset="56705.41">25271 3618 156 0,'0'0'18'16,"0"0"-16"-16,-42-62 9 0,26 48 22 15,9 3-1-15,-7 1-16 0,6 3-6 16,4-1 5-16,-3 2 5 0,5 0-1 16,-2 0-2-16,2 3-1 0,0 0 2 15,2 3 1-15,0-2 4 0,0-2 0 16,0 0-7-16,0 1-2 0,0 0-2 16,0 3 3-16,0-6 1 0,2 6 1 15,-2-3 0-15,0 3-2 0,2 0-5 16,-2 0-1-16,0 0-2 0,0 0-2 0,0 0 1 15,0 0-3-15,-2 3-3 0,2 3 0 16,-6 4 1-16,2 2 0 0,0 5 0 16,0-1 1-16,-3 2-1 0,-1 2 0 15,-2 0 0-15,4 6 1 16,1-4-2-16,-3 3 1 0,2-2 0 0,0 0-1 16,2-1 0-16,2 0 2 0,-1 0-2 15,1-4 0-15,2 1 1 0,-2-3-1 16,0-6 0-16,0 1 0 0,2-6 2 15,-2-2-2-15,2 0 0 0,0-3 0 16,0 0 0-16,0 0 1 0,0 0-1 16,0 0 4-16,0-1-3 0,0-5 2 15,0 0 1-15,0-6-3 0,2 2 0 16,0-5 1-16,-2 1-1 0,2 0 1 0,-2-1-1 16,0 1-1-16,0-2 0 0,0 0 1 15,-2 1-1-15,0-3 1 0,2 2-1 16,0 1-3-16,0 0 3 0,0 2 0 15,0 1-2-15,2 2 1 0,0 1 0 16,0 3 1-16,-2 3 1 0,0 0-1 16,0 3 0-16,2 0-1 0,1 0 0 15,3 4-1-15,2 4 1 0,4 5-1 16,-5 2 2-16,7 1 0 0,-4 5 1 16,-3-2-1-16,3 2 1 0,0 1 0 15,1 1 0-15,-7-3 0 0,4-1-1 16,4-2 1-16,-3-2-1 0,-1-1 0 15,8 0 2-15,-7-4-2 16,7-1 2-16,-3-6 0 0,-5 0 0 16,4 0 2-16,-5-3 1 0,-3 0 5 15,-4 0-1-15,0 0-2 0,-2 0 4 0,-5-5 5 16,-5 1-6-16,0-1-6 0,-13 1-4 16,0 3 1-16,2-2-1 0,1 3 0 15,-3 0-7-15,10 0-12 0,-5 6-13 16,3 5-21-16,-4 4-25 0,-5 4-47 15,3-4-132-15</inkml:trace>
  <inkml:trace contextRef="#ctx0" brushRef="#br0" timeOffset="60688.89">21552 12165 73 0,'0'0'55'16,"0"0"-20"-16,0 0-5 0,0 0-1 16,0 0-4-16,45-29-2 0,-43 26 0 15,2 0 3-15,1 1-1 0,-3-2 1 0,0 2-3 16,0 1-1-16,0-2 2 0,2 1 1 15,-4 0-6-15,6-1 0 0,-6 0-2 16,2-2-4-16,-2 2-2 0,0-3-3 16,0 2-2-16,-2 0-1 15,-6-2-1-15,0 0-2 0,-3-2-2 16,-3 2 0-16,-1-2 0 0,-3 0 1 0,1 1-1 16,-3 2-1-16,5-1 1 0,-6 1 0 15,7 1 1-15,-3 1 1 0,5-1 0 16,2 4 3-16,-5 0-3 0,5 0 0 15,-5 0-2-15,1 4 0 0,-3 2-2 16,3 0 2-16,2 3-1 0,-3-3 3 16,7 2-3-16,0 0 2 0,-1-1 0 15,3 0 1-15,4 0-1 0,-2 1 0 0,2-1-1 16,-2-1 0-16,2 1 0 16,2-2 1-16,-2-1-1 0,-1-1 1 15,3-2-1-15,-2 1-2 0,2-1 2 16,0 1 0-16,0-2 0 0,0 2 0 15,0-1 1-15,2-1 0 0,1 0-1 0,-1 0 0 16,-2 0 1-16,0 0 0 0,0 0-1 16,0 0 0-16,0 0 2 0,0 0 0 15,0 0-2-15,0 0 0 0,-2 0 0 16,-3-1 0-16,3-1 0 0,-2 2-2 16,4-1 2-16,0 0-1 0,0 1 1 15,0 0 0-15,0 0 0 0,0 0-1 16,0 0 0-16,0-1 2 0,0 1-2 15,0-2 2-15,0 1-1 0,0-1 0 16,0 2 0-16,0-1 0 0,0 1 0 16,0 0 0-16,0 0 0 0,0 0-1 15,0 0 0-15,0 0 0 0,0 0-1 16,0 0-1-16,0 0 3 0,0 0-2 16,0 0 1-16,0 0 0 0,0 0 1 0,0 0 0 15,0 0 0-15,0 0 0 16,0 0 0-16,0 0 0 0,0 0 0 15,0 0 0-15,-2 0 0 0,2 0-2 0,0 0 1 16,-2 1 1-16,0 1 2 0,2-2-2 16,0 3-1-16,0-3 1 0,0 0 0 15,0 0 0-15,0 0 0 0,0 0 0 16,0 0 0-16,0 0 2 16,0 0-2-16,0 0 0 0,0 0 0 0,-2 0 0 15,2 0 0-15,-2 2 0 0,2 1 0 16,-2-2 0-16,2 1-1 0,-2-1 0 15,2-1 1-15,0 0 1 0,0 0-1 16,0 0-1-16,0 0 1 0,0 1 0 16,0-1 1-16,0 2 0 0,-2-1-2 15,2 2 0-15,-4 1 1 0,4 2 0 16,-3 0 1-16,-1 2-1 0,2 0-1 16,-2 4 1-16,2-2 0 0,-2 2 1 15,2 1-1-15,0 0 0 0,0-1 0 0,2 2 0 16,-2 2 0-16,0 1 0 0,2 2 0 15,-2-1 0-15,-1 2 1 0,3 2-1 16,-2-3 0-16,2 2 0 0,-2-2 0 16,2-1 0-16,0 0 0 0,0-4 1 15,0-1-1-15,2-5 0 0,0 0 0 16,3 0 0-16,-1-5 0 0,-2 2 0 16,6-4 1-16,0-1 0 0,1 0 0 15,-1 0-1-15,6-6 3 0,-1 0-2 16,-1-4 1-16,5 1-1 0,-5-1-1 15,5 1 0-15,-5-2 0 0,-2-1 0 0,5-1 0 16,-5-1 1-16,7 0-1 0,-7-2 2 16,0 1-2-16,5-2 0 15,-7-1 2-15,0 1-1 0,5-5 0 16,-5-2 0-16,0 0 1 0,-1 0 1 16,3 0-2-16,-2-1-1 0,-4 0 2 0,0 1 0 15,1-1-1-15,-1 4 1 0,0 5 0 16,2 5 1-16,-4 1-1 0,0 3 4 15,0 5 0-15,-2 1 1 0,0 0-2 16,0 1-1-16,2 0-4 0,0 2 0 16,2 2 0-16,1 2 3 0,1 3-3 15,4-1 4-15,-6 5-2 0,2 0 0 16,-1 2-1-16,-1 4 2 0,2 0-1 16,0 5 1-16,-2 1-3 0,-2 4 0 15,-2 0 0-15,0 2 1 0,0 0-1 16,0-1 0-16,0 0 0 0,-2-1 0 15,-2-3 1-15,2-2-1 0,-4-2 0 0,2-5 0 16,4-1-1-16,-2-5 0 0,2-4-2 16,-2-3-4-16,2-4-3 0,0 2-2 15,0-2-4-15,0 0-6 0,0 0-9 16,2-6-5-16,2-4-5 0,4-5-27 16,-2-1-72-16,-2 0-139 15</inkml:trace>
  <inkml:trace contextRef="#ctx0" brushRef="#br0" timeOffset="61063.74">22071 12335 39 0,'0'0'256'0,"0"0"-214"16,0 0-20-16,0 0 17 0,16-21 4 15,-12 18-18-15,0 0-2 0,-1 2 1 16,1 1-6-16,-2-3-3 0,4 2-5 0,6-2 0 15,-3 1-3-15,1 1 1 16,9-2-1-16,-7 0-1 0,13 0 2 16,-7-3 2-16,7 2-5 0,2-2-3 15,2-2-2-15,-6 4 0 0,-5-2-2 16,3 2-9-16,-11 1-6 0,-3 0-11 0,-3 1-7 16,-4-3-9-16,-7 2-9 0,-3-2-34 15,-6-1-62-15</inkml:trace>
  <inkml:trace contextRef="#ctx0" brushRef="#br0" timeOffset="61329.38">22114 12118 399 0,'0'0'7'0,"0"0"9"0,0 0 12 15,0 0 17-15,0 0-12 0,0 0-9 16,0 0 1-16,0 0-1 0,0 0-6 0,52-7-1 15,-48 15-3-15,2 6-2 0,0 1 0 16,0 5 0-16,-3 3 0 0,-1 2-1 16,-2 4-3-16,0 1-4 0,-2 0 1 15,-3 2-3-15,-3 1 0 16,2-5-2-16,4 1 0 0,-2-4 2 0,2-2-2 16,0-1 0-16,0-3-2 0,-1-1-2 15,1-4-10-15,2 0-7 0,0-5-10 16,0-4-8-16,-2-2-16 0,-2-3-30 15,-2-1-96-15</inkml:trace>
  <inkml:trace contextRef="#ctx0" brushRef="#br0" timeOffset="62250.99">23216 12108 232 0,'0'0'43'16,"0"0"-21"-16,0 0 2 0,0 0 20 16,0 0-11-16,0 0-1 0,0 0 0 15,0 0-6-15,12-12-3 0,-12 9-6 0,2 3-3 16,-2 0-4-16,0 3-3 16,0 3-3-16,0 0 1 0,-2 1-3 0,-2 0-1 15,0 4 0-15,-4-4 0 0,-5 0 0 16,5-2-1-16,-4 1 1 0,-5 0 0 15,3-1-1-15,-5 2 1 0,-4-2-1 16,5 1 0-16,-7-3-3 0,2-2 0 16,5-1-4-16,-5 0 5 0,6 0 2 15,3 0-1-15,6-3 1 0,3-1 1 16,3-1-1-16,-2-1 1 0,4-1 0 16,-2-2 5-16,2-1-2 0,0-1 3 15,4-3 0-15,5 1 1 0,-5 0-1 16,2-1 2-16,8-2-1 0,-5 4 1 15,1 0-1-15,6 2 0 0,-5 2 1 0,1 1 1 16,5 4-7-16,-7-1 0 16,7 2-1-16,-5 2 1 0,7 0-1 15,-5 0 1-15,7 6-1 0,-7 3-2 16,7 3 1-16,-11 0-2 0,9 3 1 16,-9 3 0-16,-2 1 0 0,3 3-1 15,-5 1-1-15,-6 2 1 0,0 3-2 0,-4-2 1 16,-9-1-1-16,3 0-2 0,-2 0 0 15,-5 0-1-15,1-3 2 0,-5-3-1 16,0-3 0-16,7-2 3 0,-9-1 1 16,9-4 0-16,-5 2 1 0,7-4-3 15,-3-2 1-15,5 0 0 0,4-3 1 16,-1-1 1-16,-1 1 0 0,2-2 0 16,4 0 0-16,-2-3 0 0,2-2 1 15,0-1 1-15,2-4-2 0,0 1 0 16,0-3 1-16,6 1 1 0,2 2 3 15,4-2 0-15,-1 2 3 0,7 0-2 16,-3 2 2-16,6 4 1 0,-5 0 0 0,5 3 0 16,-3 0 1-16,3 7 0 0,4 2-3 15,-7 3-1-15,7 2 1 0,2 2-4 16,-4 3 1-16,-5-1 1 16,9 3-2-16,-6 1-1 0,-4-2 0 15,5 1-2-15,-7-4 0 0,5 0 0 0,-5-1-1 16,6-7-4-16,-9 0-7 0,4-4-3 15,-5-4-8-15,5-1-9 0,-5-10-5 16,-5-4-11-16,0-9-22 0,-6-4-73 16,0-1-223-16</inkml:trace>
  <inkml:trace contextRef="#ctx0" brushRef="#br0" timeOffset="63157">23726 12236 59 0,'0'0'38'0,"0"0"-6"0,0 0 1 15,0 0 3-15,0 0-8 0,-6-18-1 16,4 15 4-16,2 0 0 0,-2 0-2 16,2 1-3-16,0-1-5 0,0 0-14 15,0 2 4-15,0-1 1 0,0 2-1 16,0-1-2-16,0 1 1 0,0 0 1 15,0 0 1-15,0 0 0 0,0 0-1 16,0 0 1-16,6 0 0 0,-4 0 3 16,7 0 0-16,3 0-3 0,-2 1 1 15,3 4-1-15,3-4-1 0,-5 5 0 0,7 2-1 16,-5 0-1-16,7 2 0 16,-5-1-3-16,5 0 2 0,-5 1 0 0,6 2-3 15,-9 0-1-15,9-3-1 16,-11 1 0-16,7 2-2 0,-7-2 0 0,0 1-1 15,3-2 0-15,-3 0-2 0,-6 0-5 16,0-5-5-16,0-1-3 0,-4-1-6 16,2-2-9-16,-2 0-13 0,-2-2-1 15,-4-4-13-15,0-4-54 0,-9 0-148 16</inkml:trace>
  <inkml:trace contextRef="#ctx0" brushRef="#br0" timeOffset="63453.8">23987 12147 352 0,'0'0'19'0,"0"0"4"0,0 0 10 0,0 0 20 16,0 0-15-16,0 0-1 0,0 0-4 16,0 0-6-16,2-19-4 0,-2 19-3 15,0 0-7-15,0 1-7 0,0 6 0 16,0 1 2-16,-2 3 4 0,2 3-1 15,-4 2-3-15,-2 2 0 0,-7 2-1 16,5-1-2-16,-5 3-2 0,-7 2-1 16,3-1-1-16,-1 3-1 0,-7-3 1 15,8 2-1-15,-5-3 0 0,-1-3-3 16,10-1-3-16,-5-3-2 0,7-2-3 16,5-5-6-16,-2-2-3 0,6-2-8 15,-4-3-6-15,4 2-3 0,2-3-18 0,0 0-17 16,0-5-51-16,2-7-65 0</inkml:trace>
  <inkml:trace contextRef="#ctx0" brushRef="#br0" timeOffset="63969.39">24524 12046 320 0,'0'0'20'0,"0"0"-3"0,0 0 12 16,0 0 30-16,0 0-16 0,0 0-10 0,0 0-1 16,0 0-3-16,7-5-9 0,-10 5-5 15,-3 0-7-15,0 0-5 0,-4 2 0 16,-7 2-1-16,9 1-1 0,-11 0 1 15,9 2-1-15,-5 0 0 0,-3 4-1 16,5 0 1-16,-7 4-1 0,7 0 1 16,-7 3-1-16,3 2 1 0,-1 1-1 15,-3-2 1-15,9 1-1 0,-3-3 1 16,-1-1-1-16,5-1 0 0,1-4 0 16,2 1 0-16,3-3 0 0,3-3 0 15,2 0-1-15,0-1 1 0,0-1 1 16,0-1-1-16,0-2 1 0,2 1 2 15,5-2 1-15,7 0 5 0,-1 0 3 16,5-2 0-16,3-2 0 0,6 0-1 16,4-1-2-16,2 0-4 0,2 0 2 15,2 2-3-15,-4-2-1 0,0 2-1 0,-4 0-1 16,-2 2-1-16,-10-1 0 0,-1 1 0 16,-10-1-4-16,-2 1-2 15,-1-1-6-15,-3 1-4 0,0-2 2 0,-3 0-3 16,-1-3-17-16,-8 2-11 0,-7-2-17 15,5 0-37-15,-7 2-73 0,7-1-56 16</inkml:trace>
  <inkml:trace contextRef="#ctx0" brushRef="#br0" timeOffset="64328.6">24506 12005 468 0,'0'0'9'0,"0"0"4"0,0 0 26 16,0 0 5-16,0 0-18 0,0 0 0 15,0 0 4-15,0 0-4 0,33-32-5 16,-29 32-5-16,0 0-6 0,0 5-2 16,-4 2 1-16,2 1 0 0,0 4 1 15,-2 1 1-15,0 4-3 0,0 2-2 16,0 1-2-16,0 5 1 0,0 2-1 15,0 1 0-15,-4 3-4 0,4 2 2 16,-2 0-2-16,2 4 0 0,0-3 0 16,0-1 0-16,2-2 1 0,-2-2-1 15,2-4 0-15,2 0 0 0,-4-6-1 16,2-2-3-16,1 0-5 0,-3-7-5 16,0-1-5-16,0-3-6 0,-3-2-11 15,-1-1-13-15,0-3-6 0,2-2-26 16,-6-8-50-16,4 0-153 0</inkml:trace>
  <inkml:trace contextRef="#ctx0" brushRef="#br0" timeOffset="64922.2">24975 11904 166 0,'0'0'38'0,"0"0"-5"0,0 0 8 15,0 0 4-15,0 0-12 0,0 0-6 16,0 0 0-16,0 0-2 0,-21-19-1 16,19 17 0-16,2 1-1 0,0 1-1 0,0 0-5 15,0 0-1-15,0 0-5 16,0 0-1-16,0 0 0 0,0 0 0 0,0 0 0 16,2 7-4-16,4-2 4 0,3 5 3 15,1 2 1-15,-4 1-2 0,9 8-3 16,-1 0-1-16,-6 6 2 0,9 2-1 15,-9 5-3-15,-1 1-2 0,-5 5-1 16,-2 0-2-16,-7 3-1 0,-1 1 0 16,-13 1 0-16,5 1-4 0,-7-3-5 15,-10-1-8-15,0-5-10 0,-8-3-11 16,-9-4-11-16,3-2-16 0,-11-6-21 16,-4-7-83-16</inkml:trace>
  <inkml:trace contextRef="#ctx0" brushRef="#br0" timeOffset="65515.81">22902 11989 194 0,'0'0'6'15,"0"0"19"-15,0 0 16 0,0 0 9 16,0 0-8-16,0 0 5 0,0 0 17 16,14-36-48-16,-14 34 3 0,0 2-1 0,0 0-1 15,0 0-5-15,0 0-5 0,0 2-7 16,-2 5-8-16,-6 8 4 0,2 6 4 16,-1 6 5-16,-5 7 0 15,-5 3 0-15,3 8-2 0,-9 4 0 16,0 3-1-16,3 0-2 0,-3 1 0 0,0-3 1 15,9-1-1-15,-3 0 0 0,9-7-4 16,8-1-11-16,0-4-11 0,17-8-6 16,-1-3-13-16,15-10-26 0,2-7-29 15,2-3-32-15</inkml:trace>
  <inkml:trace contextRef="#ctx0" brushRef="#br0" timeOffset="76669.43">8715 12121 136 0,'0'0'24'0,"0"0"-1"15,0 0 12-15,0 0 8 0,0 0-10 16,0 0-8-16,0 0-1 0,0 0-1 16,0-2-7-16,0 2-4 0,0 0 1 15,0 0-1-15,0 0-4 0,0 0-3 16,0 0 1-16,0 2 1 0,0-1-1 16,0 1 0-16,0-2 2 0,0 4-4 15,2 1 1-15,4-2-2 0,-2 2 1 16,3 0 4-16,-1-1-1 0,0 0-1 0,4 0-3 15,1 2 1-15,1-2-1 16,5 0-2-16,-3-1 1 0,5-3 0 16,-3 0-1-16,3 0 0 0,-5-2 3 15,3-2 1-15,-5-3 1 0,5-1 0 16,-7-2 2-16,2-1 5 0,1-3-1 16,-5 1 0-16,-2-2-3 0,1 0 0 0,-7 1 1 15,0-1-6-15,0 0 1 0,-7-2-3 16,-1 3 1-16,0-1-2 0,-5 1 0 15,-1 3 1-15,-3 3-2 0,5 2 0 16,-7 0-2-16,5 3 1 0,-7 3 0 16,5 0 1-16,-5 4-2 0,2 4 2 15,1 0 0-15,3 5 2 0,3 2-2 16,0 3 0-16,1 1-2 0,-1 4 2 16,2 2 0-16,1 0 0 0,-1 2 0 15,2 3 2-15,1 2-2 0,1 1-2 16,4 0 1-16,0-2 1 0,2-3 0 15,0-1-1-15,6-3 1 0,3-3 0 0,1-7-2 16,6 2 1-16,1-4 0 0,2-3-2 16,-3-5 3-16,7-4 0 0,4 0-1 15,0-9-3-15,2-5-11 16,-1-6-18-16,1-4-22 0,-4-1-56 16,0-1-126-16</inkml:trace>
  <inkml:trace contextRef="#ctx0" brushRef="#br0" timeOffset="77263.07">9223 11825 16 0,'0'0'291'0,"0"0"-235"16,7-58 2-16,-3 46 2 0,-4-3-10 16,2 5-22-16,2 4 1 15,-2 0-2-15,0 3 0 0,-2 3 0 16,0 0-6-16,0 0-6 0,0 3-7 0,0 6-8 15,0 6 0-15,0 7 0 16,2 3 5-16,-2 5-1 0,0 6 0 0,0 5-2 16,-2 1-1-16,0 0 0 0,-4 1 0 15,2-2 0-15,0-3 1 0,-1-4-1 16,3-2-1-16,-4-3-1 0,6-1-7 16,-2-5-3-16,0-4-2 0,2-1-3 15,0-6 1-15,0-2-1 0,0-4-1 16,-2-3 2-16,2-1 2 0,0-2 2 15,0 0 6-15,0 0 5 0,0-6 3 16,0-1-3-16,0-4 0 0,2-1 0 16,0-4 2-16,4-2-1 0,1 0 4 15,-3 0 2-15,2-1 5 0,2 1-7 16,0 4 2-16,1 1-1 0,-3 4-1 0,4-2-1 16,5 1-1-16,-5 3 3 0,9-1-1 15,-5 1-1-15,9 1-1 0,-5 0 2 16,7 3-2-16,2 1 0 0,2 2-1 15,-6 1-1-15,4 8-1 0,-3 1 1 16,-3 5 0-16,-6 2-1 0,1 2-1 16,-5 4-2-16,-7 1 3 0,-2 2-2 15,-2-2 2-15,-2 2 1 0,-11-1-1 16,-1 0-1-16,-1-5-3 0,-5-2 0 16,1 0 2-16,0-8 1 0,-3-1 1 15,7 0-1-15,-3-6-2 0,3 2-1 16,5-5 1-16,-1 0 0 0,3 0 1 15,2-7-1-15,-2 1 0 0,-1-5 0 0,5 0-1 16,0-2-1-16,2-2-5 16,2 2-4-16,2 2-15 0,6-4-12 15,7 5-17-15,-3-2-31 0,5 3-82 16</inkml:trace>
  <inkml:trace contextRef="#ctx0" brushRef="#br0" timeOffset="77622.36">9871 11978 48 0,'0'0'263'16,"0"0"-204"-16,0 0-4 0,0 0-2 16,0 0-14-16,0 0-11 0,0 0-3 15,24-28-3-15,-15 28-5 0,1 3-2 16,4 4-2-16,-3 3-3 0,9 3-1 16,-7 5 0-16,10 1-5 0,-11 3-2 15,4 4-1-15,-1 2 1 0,1-3-1 16,-3 2-1-16,1-2 0 0,-1-2-1 15,-5-4-18-15,2-4-8 0,1-3-10 16,-3-4-17-16,-4-4-16 0,6-4-63 16,-10-1-131-16</inkml:trace>
  <inkml:trace contextRef="#ctx0" brushRef="#br0" timeOffset="77841.03">10137 11975 479 0,'0'0'35'15,"0"0"19"-15,0 0-1 0,-8-53-1 0,8 52-25 16,0-1-7-16,0 2 2 0,0 0-2 16,0 0-10-16,-4 7-6 0,-7 8-4 15,-1 2 0-15,0 8 0 0,-11 0 2 16,4 6 0-16,-6 2-2 0,-1 3 1 16,1 0-1-16,2-2-7 0,-2 1-12 15,3-1-12-15,3-2-9 0,0-1-20 16,-1-4-10-16,5-4-35 0,5-9-106 15</inkml:trace>
  <inkml:trace contextRef="#ctx0" brushRef="#br0" timeOffset="78231.6">10598 11614 345 0,'0'0'58'15,"0"0"-5"-15,0 0-4 0,0 0-11 16,0 0-14-16,0 0-10 0,0 0 4 16,0 0 1-16,0 0 5 0,27 9-2 15,-17 5-7-15,1 6 0 0,-5 2-5 16,0 9 0-16,-6 2-3 0,0 7 0 15,-2 5-3-15,-6 3-1 0,-5 4-1 0,3 5 1 16,-2-1 0-16,-3 2-3 16,9-6 3-16,0-5-3 0,0-5 0 15,6-6 0-15,-3-7-1 0,3-4 1 16,0-6 0-16,3-4 0 0,1-3-1 16,-2-4 0-16,2-3-2 0,0-2-3 0,4-2 1 15,9-1-1-15,1-3 2 0,7-5-4 16,4-4-5-16,8-6 1 0,-2 1-16 15,5-6-2-15,-1 5-2 0,-4-4-18 16,-6-2-15-16,-6 1-45 0,-7-4-92 16</inkml:trace>
  <inkml:trace contextRef="#ctx0" brushRef="#br0" timeOffset="78450.3">10580 11642 405 0,'0'0'19'0,"0"0"16"16,0 0 6-16,0 0-3 0,0 0-15 15,0 0-11-15,0 0 7 0,57-48-1 16,-34 45-10-16,2 0-3 0,0 3-1 16,0 0-4-16,3 0 0 0,1 0-2 15,5 0-21-15,1 0-12 0,0 0-6 16,-2-2-49-16,-4-1-79 0</inkml:trace>
  <inkml:trace contextRef="#ctx0" brushRef="#br0" timeOffset="79090.76">11227 11814 279 0,'0'0'117'0,"0"0"-86"0,0 0 1 15,0 0 0-15,0 0-12 0,0 0-15 16,0 0-2-16,0 0-3 0,0 0 9 16,0 29-3-16,0-21-3 0,0 6 0 15,0-1 0-15,6 2 1 0,6 2-1 16,-2-5 1-16,7 2-1 0,0-3 1 16,5-3-4-16,-1-2 3 0,6-3 2 0,2-1-1 15,-2-2 1-15,0-2 1 16,-5-2 0-16,5-3-2 0,-6-2-3 0,-7-2 1 15,1 0 0-15,-7 0 6 0,-4-2 3 16,-4-1 0-16,0-1 2 0,-6-5-6 16,0-1-2-16,-7 0-1 0,5 0 0 15,-4 2 3-15,-5 1-1 0,11 2 2 16,-9 5 2-16,3 2-3 0,4 4 2 16,-5-1-5-16,1 4 0 0,0 2-4 15,-5 0-1-15,0 8 0 0,-3 3-3 16,-1 6 2-16,0 2 0 0,-1-1 2 15,9 3-2-15,-3 0 4 0,5 1-2 0,1 3 0 16,2-3 2-16,-2 4-2 0,5 2 0 16,1 0-1-16,0 5 1 15,4 1 0-15,0 1 1 0,0 2-1 16,4-2-1-16,2 0 0 0,9-5-3 16,1-3-5-16,3-4-3 0,0-2-4 15,12-6-6-15,-2-5-9 0,2-4-7 0,0-6-12 16,2-2-23-16,2-12-65 0,-4-4-143 15</inkml:trace>
  <inkml:trace contextRef="#ctx0" brushRef="#br0" timeOffset="79434.5">12148 11776 248 0,'0'0'174'0,"0"0"-166"0,0 0 7 0,0 0 35 15,0 0-9-15,0-57-24 0,-6 50 8 16,-2-3-6-16,-2 2-3 0,3 1-4 16,1 2 0-16,-4 2-7 0,-5-3 2 15,11 3-2-15,-8 0 1 0,0 0-1 16,5 3-2-16,-5-2 1 0,0 2-2 16,1 5-1-16,-3 4-1 0,-1 2 0 15,-1 2-1-15,-1 2 0 0,1 2 0 16,-3 3 1-16,5-2 1 0,-3 2-1 15,5 2 0-15,1 3 0 0,1-2 0 16,6 5-2-16,-2-3 2 0,6 0 0 16,0 0 0-16,4 1-1 0,2-4 1 15,6 2-1-15,5-5 0 0,-3-2 1 16,5-2-1-16,4-2 1 0,-5-3-5 16,9-3-9-16,-2-2-10 0,0-4-11 0,-2-1-16 15,3-6-35-15,-5-2-92 16</inkml:trace>
  <inkml:trace contextRef="#ctx0" brushRef="#br0" timeOffset="79700.01">12394 11746 457 0,'0'0'11'0,"0"0"17"16,0 0 22-16,0 0-9 0,0 0-18 15,0 0-2-15,0 0 3 0,0 0-4 16,7-24-7-16,-1 27-4 0,4 2 3 16,3 2-3-16,-1 3-3 0,0 1 3 15,9 4-2-15,-6 1-3 0,9 6-2 16,-3 1 2-16,-7 5-4 0,11-1 1 16,-10 0-1-16,5 1-10 0,-7-7-18 15,1-1-3-15,-3-7-4 0,-9-3-2 0,2-3-16 16,-4-4-14-16,0-3-48 0,-4 0-106 15</inkml:trace>
  <inkml:trace contextRef="#ctx0" brushRef="#br0" timeOffset="79934.29">12682 11764 516 0,'0'0'21'15,"0"0"12"-15,0 0 6 0,0 0 8 16,0 0-12-16,0 0-15 0,0 0 0 15,0 0-1-15,0 0-3 0,-6-35-10 16,-3 46-6-16,-9 4 0 0,9 4 2 0,-11 1-1 16,5 3 0-16,-7 3 1 15,1 2-2-15,-4 4-1 0,0 1-2 16,-2 0-9-16,9 0-2 0,-3-2-8 16,5-6-9-16,3-3-4 0,5-5-13 15,2-3-1-15,0-7-34 0,-1-3-78 0,3-4-155 16</inkml:trace>
  <inkml:trace contextRef="#ctx0" brushRef="#br0" timeOffset="80590.47">12986 11453 165 0,'0'0'69'16,"0"0"-45"-16,0 0 22 0,0 0-2 0,0 0-12 16,0 0-8-16,0 0 2 0,0 0 2 15,-35-23-6-15,35 23 1 0,0 0-2 16,-3-2-1-16,3 2-3 0,0-3-5 15,5-1 5-15,5-3-5 0,2-2-2 16,3 0-2-16,8-2 3 0,1 2-2 16,1 1-2-16,-4 0 3 0,8 2-2 15,-9 3 0-15,-1 0-2 0,2 3 2 16,-9-1-1-16,3 1 0 0,-7 0 0 16,-4 0-2-16,6 0-1 0,-6 1 0 0,1 2-1 15,-1 0-1-15,0 0 0 0,0 6-1 16,-2-2 0-16,-2 5-1 15,2 2 0-15,0 1 1 0,-2 7 0 16,0-1 1-16,0 6 0 0,0 1 1 16,-4-2 0-16,4 5 0 0,-4 3-3 15,2-1 0-15,-2 2 2 0,2 1-1 0,0 0 0 16,0 2 0-16,2 2 0 0,0 1 0 16,0-2 0-16,4 1-1 0,2-2 0 15,0-3 1-15,-2-1-1 0,7-4 1 16,-5-5 0-16,-6-4 2 0,2-4-3 15,-2-5 4-15,-2-3 5 0,-4-2-3 16,-9 5 0-16,3-3 2 0,-9 1-1 16,2 2 0-16,-8 2-1 0,-4-2 2 15,-4 1-1-15,-4 2 1 0,-6-2-2 16,1-1-4-16,-14 0 0 0,7-4-1 16,-9 1-1-16,-6-1-2 0,4-1-14 15,-3 0-7-15,5 0-2 0,13-1-1 0,6 3-7 16,8 0-11-16,8-2-12 0,4 0-3 15,7-3-29-15,-3-1-95 0</inkml:trace>
  <inkml:trace contextRef="#ctx0" brushRef="#br0" timeOffset="86151.58">9060 14207 211 0,'0'0'32'0,"0"0"10"0,0 0 3 16,0 0 3-16,-56 8-10 0,46-5-4 16,-4 1-2-16,3-1-2 0,1 1-4 15,-3-1-5-15,9-1-4 0,0 0-4 16,2-1-4-16,2-1 2 16,0 2-3-16,0 0-8 0,6 2 0 0,1 4 2 15,5 1 0-15,-2 3 1 0,3 0-2 16,1-1 1-16,1 0-2 0,3 0 0 15,-3-1 0-15,7-2 0 0,1-4 0 16,0-1 0-16,6-3-2 0,-4 0 0 16,4-6 2-16,-5-2-1 0,-1-2 1 15,2-2 0-15,0-2 0 0,-9-2 1 16,3-1 0-16,-9 0 0 0,-1-1-1 16,-3-1 2-16,-2 1 4 0,-4-2-1 0,0 3 2 15,-2 0-1-15,-9 0-2 16,5 0 1-16,-4 3 3 0,2 3-3 15,-5 1-1-15,1 4-1 0,-5 3 3 0,5 1-2 16,-9 2-1-16,5 5-3 0,-5 4 0 16,0 6 0-16,1-1 0 0,-3 3-2 15,8 3 2-15,-1 3-1 0,4 1-1 16,1-1 1-16,1 4 0 0,4 0 1 16,-1 0 0-16,7 2 0 0,0 0-1 15,0-1 1-15,0 1-1 0,7 0 1 16,-1-1 0-16,6-3-1 0,-1 1 1 15,7-4 0-15,-1-5-1 0,5 1 1 16,3-3-1-16,2-5-3 0,4-1-9 16,0-3-2-16,2-3-6 0,0-3-12 15,0-2-10-15,-2-9-11 0,-2-2-15 16,-2-6-41-16,-10-2-134 0</inkml:trace>
  <inkml:trace contextRef="#ctx0" brushRef="#br0" timeOffset="86667.08">9771 13857 432 0,'0'0'10'16,"0"0"16"-16,0 0 19 0,0 0 0 15,0 0-8-15,0 0-15 0,-29-55 4 0,29 51 2 16,0 2-4-16,0 0-3 0,0 2-5 15,0 0-4-15,0 4-3 0,0 5-6 16,-2 3 0-16,2 3-3 0,0 5 3 16,0 0-2-16,0 4-1 15,0 2 1-15,4 7-1 0,1 1 0 16,-1 5 0-16,2 4 0 0,-2 5 0 16,-2 1 0-16,4-1-1 0,-2-1 1 15,9-2-1-15,-9-5-1 0,2-3 1 0,2-7-3 16,5-2-1-16,-3-3-1 0,0-6-2 15,7-1 0-15,-2-6-1 0,3-4 2 16,-1-3 3-16,1-5-3 0,-3-1 3 16,7-8 0-16,-7-2 4 0,6-4-2 15,-9-4 4-15,7 0-2 0,-11-2 0 16,-4 1 1-16,2 0 0 0,-6-2 2 16,-8-2 1-16,0 0 3 0,-7 1-2 15,-1 3 3-15,-1 1-2 0,-1 8-2 16,-5 4 0-16,6 4 1 0,-3 3-3 0,1 1-1 15,-2 5 0-15,7 2-1 0,-3 1-2 16,7 5 1-16,-7-2-7 0,7 4-6 16,-2-1 1-16,1 0-10 0,1 1-6 15,2 0-2-15,2-2 1 16,-1 1-3-16,5-2-9 0,2-1-15 0,2-4-35 16,7-2-64-16</inkml:trace>
  <inkml:trace contextRef="#ctx0" brushRef="#br0" timeOffset="86963.88">10201 14219 396 0,'0'0'6'15,"0"0"15"-15,0 0 23 16,0 0 7-16,0 0-14 0,0 0-3 0,-31-52-1 15,29 49 1-15,2 0-6 0,0 3-5 16,0-2-7-16,4 2-2 0,5 0-7 16,3 0 0-16,-2 3 1 0,13 3 0 15,-4 3-2-15,1 0 0 0,7 6-3 16,-2 1 1-16,-2 4-2 0,4 0-2 16,-3 2 2-16,-1 1-2 0,-4 0-4 15,6 2-11-15,-5-2-8 0,-5-3-9 16,-3-2-11-16,3-3-13 0,-9-7-10 15,0-3-29-15,-6-5-91 0</inkml:trace>
  <inkml:trace contextRef="#ctx0" brushRef="#br0" timeOffset="87213.83">10499 14169 474 0,'0'0'12'16,"0"-50"28"-16,0 38 3 0,2 3 5 15,0 5-9-15,-2 0 1 0,0 3-1 16,0 1-7-16,0 0-7 0,-4 2-10 16,-2 8-5-16,-7 5-7 0,-3 7-3 15,-3 4 1-15,1 4-1 0,-7 5 1 16,8 1-1-16,-6 4-3 0,7 2-2 16,-3-2-3-16,5 2-1 0,1-1-8 15,5-2-11-15,0-5-8 0,6-3-11 16,0-6-6-16,2-2-2 0,2-8-13 15,0-5-53-15,0-3-102 0</inkml:trace>
  <inkml:trace contextRef="#ctx0" brushRef="#br0" timeOffset="87526.34">11043 14293 387 0,'0'0'40'0,"0"0"9"0,0 0-2 15,0 0-7-15,0 0-12 0,0 0-7 16,0 0-6-16,0 0 1 0,12-42-5 0,0 34-1 15,11 2-2-15,4 3-2 0,2-3 1 16,2 6-1-16,0-4-1 0,4 3-3 16,-2 1 0-16,-2 0 0 0,2 0-2 15,-4 0-5-15,-6 0-28 0,4 0-16 16,-11-6-22-16,-5 1-31 0,-11-2-132 16</inkml:trace>
  <inkml:trace contextRef="#ctx0" brushRef="#br0" timeOffset="87776.26">11255 13997 470 0,'0'0'34'16,"0"0"6"-16,0 0 6 0,0 0 6 0,0 0-4 16,0 0-17-16,0 0-9 0,0 0-1 15,0 0-3-15,-8 0-8 0,6 12-7 16,2 9 1-16,-4 9 1 15,-4 8-2-15,2 6 0 0,-1 6-3 16,-3 4 0-16,0 4 0 0,3 1-3 0,1 1-12 16,0-4-15-16,4-3-1 15,2-6-6-15,0-7-3 0,6-12-5 0,0-5-16 16,1-7-18-16,-1-8-78 0</inkml:trace>
  <inkml:trace contextRef="#ctx0" brushRef="#br0" timeOffset="88463.61">12318 13989 274 0,'0'0'16'16,"0"0"29"-16,0 0-6 0,0 0-3 0,0 0-3 16,0 0-11-16,0 0-2 0,0 0-3 15,-33 32-3-15,33-26-1 16,6 6-2-16,2-4 0 0,1 0-1 16,-1 0 0-16,6 2-4 0,-1-1-1 0,-1-5-1 15,7 3-4-15,-3-2 1 0,7-2 0 16,0 0 0-16,-3-3-1 0,7 0 0 15,0-3-1-15,0-5 0 0,-4-3-4 16,0-2 2-16,-3-1-1 0,-5 1 4 16,3-3-1-16,-9 3 1 0,-5 0 1 15,0 2 2-15,-4-3 3 0,0 3 5 16,-4-3 0-16,2-2 1 0,-11 2-3 16,-5-2-3-16,1 1 0 0,-6 2-1 15,-4 5 0-15,7 4 3 0,-3 2 4 16,0 2-3-16,3 2-3 0,1 4-2 15,-2 1-3-15,7 5-1 0,-5 2-1 16,9 4 0-16,-2 7 1 0,1 0 0 0,5 6-1 16,2 0 1-16,4 3-2 0,-2 1 2 15,2 0 0-15,2 1 0 0,2 0-1 16,6-1 1-16,3 1 0 0,-3-5-1 16,9-1-2-16,-1-1-11 0,7-5-8 15,4-1-5-15,2-8-7 0,6-5-10 16,3-7-15-16,-7-5-39 0,4-7-81 15</inkml:trace>
  <inkml:trace contextRef="#ctx0" brushRef="#br0" timeOffset="88791.58">13397 13929 528 0,'0'0'7'16,"0"0"-1"-16,0 0 6 15,0 0 19-15,0 0-14 0,-39-58 4 16,26 49-5-16,-1 1-3 0,-3 1-1 0,7 4-6 16,-7-3 0-16,1 6-4 0,-7 0 1 15,5 4 1-15,-1 2-1 0,-4 0-2 16,3 1 0-16,-3 0 1 0,6 2-2 16,1 3 0-16,-5 3-2 0,5 2 0 15,-3 3-3-15,4 1-2 0,3 3 4 16,0 0 0-16,5 5-1 0,1 0 3 15,2 4 0-15,4-1 1 0,0 1-1 16,6 0-1-16,1-1 0 0,7-6 2 16,3 0-3-16,1-5 0 0,1 0 1 15,10-6-6-15,-2-4-5 0,1-5-10 16,6-5-11-16,3-2-10 0,0-12-26 16,2-2-50-16,-4-1-95 0</inkml:trace>
  <inkml:trace contextRef="#ctx0" brushRef="#br0" timeOffset="89057.14">13695 13947 413 0,'0'0'5'0,"0"0"12"0,0 0 8 16,0 0 14-16,0 0 0 0,0 0-9 15,0 0-1-15,0 0 1 0,-27-18-8 16,27 17 0-16,0 1-4 0,0 0-5 15,0 0-4-15,6 4-4 0,-4 4 1 16,13 0 6-16,-1 6 0 0,0-1-2 16,7 6 1-16,-2-2-3 0,-3 5-4 0,7-1-1 15,-4 1-3-15,-1 2 0 16,1-2-6-16,-5-2-18 0,-3 0-11 16,1-5-20-16,-4-1-16 0,-1-3-8 15,-5-4-31-15,2-2-73 0</inkml:trace>
  <inkml:trace contextRef="#ctx0" brushRef="#br0" timeOffset="89275.84">13897 13924 501 0,'0'0'13'0,"0"0"36"0,0 0-2 15,0 0 6-15,0 0-12 0,0 0-19 16,-56-40-1-16,50 45-1 0,-6 6-10 15,-3 7-3-15,1 8-5 0,-5 4 2 16,-6 5-1-16,3 3-3 0,1 2 0 16,-2 2 0-16,5-1-1 0,-1 0-1 0,9 0-11 15,-1-2-11-15,-1-5-15 0,10-6-24 16,0-5-13-16,2-10-19 0,0-7-92 16</inkml:trace>
  <inkml:trace contextRef="#ctx0" brushRef="#br0" timeOffset="90260.07">14393 13847 382 0,'0'0'41'0,"0"0"24"16,0 0-13-16,0 0-6 0,0 0-17 15,0 0-10-15,0 0-5 0,0 0 3 16,2 21 0-16,7-12-3 0,3 3-1 16,3 1 1-16,-1 0-4 0,5-2 1 15,-5 3-7-15,1-3-3 0,-3 0 1 16,5-2-2-16,-5-3-6 0,-2 1-17 16,1-2-14-16,-5-3-3 0,0 1-7 15,-4-3-4-15,-2 0-3 0,0 0-3 16,0 0-2-16,-2-3 7 0,2-1-3 15,-4-2 40-15,2 0 15 0,0-1 50 16,-2 1 11-16,4-2 4 0,0 0-5 16,0-1-11-16,-2-4-12 0,2-2-3 15,-3 0-1-15,1-2-6 0,2 4-2 0,-2 3-5 16,2 3-7-16,0 1 2 0,-2 1-3 16,-2 4 2-16,2 1-4 0,0 0-4 15,0 3 0-15,-2 6-6 0,-4 2 0 16,-3 4-6-16,1 4 4 0,6 1-2 15,-5-1-1-15,3 2-6 0,-2-1 1 16,4 2-6-16,-2-1 1 0,-3 0 2 16,1-3 1-16,-2-2 3 0,4-1-2 15,-3-3-2-15,5-5 4 0,0-1-5 16,2-4 7-16,2-2 0 0,0 0-2 16,0 0 5-16,0-3 3 0,2 1 0 15,4-7 1-15,3-4 3 0,-3-2 1 16,0-4 3-16,4 1 3 0,-4-4 2 15,1 1 3-15,-3-1 2 0,-2 2-2 16,-2 5 4-16,0 3-5 0,0 5 1 16,0 2 3-16,0 3-7 0,-2 1 0 0,2 1-3 15,0 0-5-15,-4 1-3 0,2 4 0 16,-7 6-1-16,-3 3 1 0,2 2 0 16,-3 2 0-16,-1 2 0 0,-1 1-2 15,-3 1 0-15,-1 0 2 0,2 1-5 16,-3-2 0-16,3-3-2 0,1-1-3 15,3-2-1-15,3-4 0 0,4-3-4 16,2 0-11-16,4-5-8 0,0 0-16 16,8-3-18-16,4-6-18 0,5-5-25 15,-1-3-95-15</inkml:trace>
  <inkml:trace contextRef="#ctx0" brushRef="#br0" timeOffset="90666.2">15063 13629 318 0,'0'0'46'0,"0"0"22"16,0 0-9-16,0 0 0 0,0 0-7 16,0 0-10-16,0 0-4 0,0-20-4 15,-2 19-9-15,-2 0-7 0,-2 1-4 16,0 0-6-16,-3 1-4 0,3 6-1 15,-2 1-3-15,-3 6 0 0,1 4-2 16,0 0 1-16,-5 5 2 0,-1 3-2 16,-3 2 0-16,1 1-3 0,-5 2-2 15,4-2 3-15,-1-1 0 0,-3 1-1 16,6-7 0-16,1 0 3 0,5-4 1 16,3-5-3-16,4-3-2 0,2 0 1 15,2-4-2-15,2 0 3 0,4-3-1 0,5 1 4 16,1-4 0-16,4 0 0 0,7-1 1 15,6-8 1-15,4-3-1 0,0-4 3 16,7 1-2-16,-3-2-1 0,2-2-1 16,-2 2 0-16,0 2-2 0,-3 0-10 15,-6 2-9-15,1 2-8 0,-8-1-4 16,-9 3-5-16,-5 0-11 0,-7-1-15 16,-4 1-36-16,-9-2-69 0</inkml:trace>
  <inkml:trace contextRef="#ctx0" brushRef="#br0" timeOffset="90978.6">15076 13579 321 0,'0'0'22'16,"0"0"37"-16,-25-55 7 0,14 43-11 15,1 4-16-15,0 4-6 0,1 1-1 16,-1 3 1-16,6 0 0 0,2 0-4 15,0 5-9-15,-2 6-6 0,2 3-7 16,0 4 2-16,2 5 5 0,0 1 1 16,0 6-1-16,0 3-4 0,2 2-2 15,0 3-2-15,0 2 0 0,-2 0 0 16,2 4-2-16,-2 2-1 0,0 2-1 16,0-3 0-16,2 1-1 0,0-1-1 15,-2-7-1-15,2-3-3 0,0-4-12 16,-2-8-6-16,6-6-10 0,-6-7-12 15,2-6-15-15,0-3-16 0,0-1-11 16,3-2-39-16,-5-8-81 0</inkml:trace>
  <inkml:trace contextRef="#ctx0" brushRef="#br0" timeOffset="91353.48">15698 13369 359 0,'0'0'34'0,"0"0"0"15,0 0 6-15,0 0 11 0,0 0-13 16,0 0-10-16,0 0-4 16,0 0-4-16,4-16-7 0,2 26-7 0,2 5 14 15,1 3 2-15,1 7-4 0,0 0-3 16,-1 6-1-16,-3 5-2 0,-2 1-4 16,0 7 0-16,-4 5-2 0,-10 2-2 15,-5 5-3-15,-10-1-1 0,-8 1 0 16,-6-2-16-16,-4-1-2 0,-7 0-3 15,-8-1-18-15,-4-4-19 0,-8-2-17 16,0-4-26-16,1-7-129 0</inkml:trace>
  <inkml:trace contextRef="#ctx0" brushRef="#br0" timeOffset="91947.12">11789 13832 200 0,'0'0'31'16,"0"0"54"-16,0 0-32 0,0 0 2 16,0 0-2-16,0 0-11 0,0 0-7 15,-19-36-3-15,19 36-5 0,0 0-11 0,0 6-5 16,2 8-10-16,0 5 4 15,2 7 9-15,1 4-4 0,-3 5 0 16,-2 8-4-16,0 6-1 0,0 6-3 16,-4 4-2-16,-5 4 0 0,3 1 1 15,0-1 0-15,2-2-1 0,4-4 0 16,4-5-6-16,10-3-6 0,1-6-7 0,10-7-5 16,8-8-8-16,2-6-3 0,10-9-11 15,9-12-9-15,4-6-56 0,-6-13-143 16</inkml:trace>
  <inkml:trace contextRef="#ctx0" brushRef="#br0" timeOffset="106709.24">2247 17511 153 0,'0'0'85'0,"0"0"-85"0,0 0-13 0,0 0 13 15,0 0 35-15,0 0 6 16,0 0-12-16,0 0-12 0,-8-24-4 0,8 24 1 16,-2 0-1-16,2 0-6 0,0 0-5 15,0 0 5-15,0 0 2 0,0 1-2 16,0-1-5-16,0 1 31 0,0 1-25 16,2 0-8-16,-2-1 0 0,2 1-7 15,0 1-5-15,0 0-18 0,2 3-11 16,2 1-1-16,-2 1-13 0,3 2-16 15,-3 1-8-15,0 0-46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4T07:13:08.864"/>
    </inkml:context>
    <inkml:brush xml:id="br0">
      <inkml:brushProperty name="width" value="0.05292" units="cm"/>
      <inkml:brushProperty name="height" value="0.05292" units="cm"/>
      <inkml:brushProperty name="color" value="#FF0000"/>
    </inkml:brush>
  </inkml:definitions>
  <inkml:trace contextRef="#ctx0" brushRef="#br0">2997 16987 201 0,'0'0'6'0,"0"0"-2"16,0 0 12-16,0 0 14 0,0 0-6 16,0 0-21-16,0 0 0 0,0 0 9 15,0 0 0-15,-8 15 13 0,8-15 8 16,-2 1-1-16,2-1-3 0,0 0-11 16,0 0-7-16,-2 0-8 0,2 1 0 15,0 1-3-15,-4 1-19 0,2 1-38 0,0 2-24 16,-5 5-33-16,1 2-80 15</inkml:trace>
  <inkml:trace contextRef="#ctx0" brushRef="#br0" timeOffset="83714.61">20386 5642 13 0,'0'0'145'0,"0"0"-127"16,0 0 4-16,0 0 6 0,0 0 4 16,0 0-3-16,0 0-11 0,0 0-2 15,-25 11 0-15,23-7-1 0,0 0-2 16,2 2-1-16,0 0 2 0,0 0 6 0,4 0-4 16,2 0 0-16,1-1 0 0,1 1 2 15,0-3-4-15,4 2-1 0,-1-1 1 16,1 0-1-16,5 2-3 15,1-3 2-15,5 2-3 0,0-1-1 16,6-4-1-16,-2 0-3 0,4 0 1 16,4-6-1-16,-2 0 0 0,0-2-2 0,0 0 1 15,-2-1-1-15,-2-2 0 0,-2 2 1 16,-4-2-2-16,-9 0 1 0,3 0 1 16,-11-1 0-16,0 1 1 0,-6-3 1 15,0-1 2-15,-2 2-5 0,-6-2 1 16,-5 3-3-16,-1-1 1 0,-5 1-1 15,1 4 0-15,-7 0 1 0,-2 5-1 16,0 3-1-16,0 0 1 0,-2 3 0 16,-2 2-1-16,-2 4 1 0,0 1 0 15,-2 3 0-15,2 3 0 0,0-1 0 16,0 4 0-16,0-2 0 0,6 4-2 16,0 2 2-16,10 1 0 0,-1 2 0 0,7 2 0 15,-1-1 1-15,10 2 1 0,2-3-2 16,4-1 0-16,8 0 0 0,3-5 2 15,4-1-2-15,1-1 2 0,5-2-2 16,2-1 3-16,0-4-3 0,4 1 1 16,-2-5-1-16,2 1 1 0,-2-4-1 15,8-2-3-15,-2-2-7 0,2-3-7 16,-2-5-8-16,5-2-12 0,-5-5-20 16,4-4-42-16,-10 1-82 0</inkml:trace>
  <inkml:trace contextRef="#ctx0" brushRef="#br0" timeOffset="84308.2">21169 5427 105 0,'0'0'167'0,"27"-53"-117"0,-16 34 3 0,-1 6 19 15,-4 0-22-15,2 4-10 0,-8 3-8 16,0 2-1-16,0 3-2 0,-2 1-9 15,-6 5-6-15,2 4-8 0,0 6-3 16,-1 5 0-16,1 4 2 0,-2 5 1 16,2 5-2-16,0 3-1 0,-3 6 0 15,3 1 0-15,-4 1-3 0,6 0 2 16,4-3-1-16,0-4-1 0,0-2 0 16,4-2 0-16,2-3 0 0,0-6-4 15,0 1-4-15,-1-10-2 0,-1 2-2 16,-2-4-7-16,0-3-1 0,0-4 0 15,-2-3 1-15,0-1 2 0,0-3 5 16,0 0 4-16,0 0 2 0,0 0 6 16,0-7 5-16,-2 0-5 0,0-4 1 15,-2-4-1-15,-3-3 1 0,5 0 2 0,-4-2-3 16,-2-2 4-16,4 1-3 0,2 2 1 16,2 2 2-16,0 0-1 0,2 3 1 15,4 3-2-15,4 0 2 0,-1 2 1 16,1 3-1-16,6 1 0 0,-3 2-2 15,10 3 2-15,-3-2 2 0,5 2-1 16,6 2 3-16,2 2 0 0,0 6-1 16,-2 1-2-16,0 3-2 0,-6 3-3 15,-6-2-1-15,-3 4 0 0,-10 0 0 16,-4 4 2-16,-2-2-1 0,-8 4 1 16,-4-3-1-16,-3-1 2 0,-5-2-1 0,1-2 0 15,-4-1 1-15,7-4-1 16,-9-1-1-16,4-4 0 0,5-2 0 15,-7-2-8-15,2 2-5 0,3-2-6 16,1 2-9-16,3-4-4 0,5-1 5 16,-3 0-13-16,6-3-16 0,2-8-12 15,0-3-37-15,1-1-80 0</inkml:trace>
  <inkml:trace contextRef="#ctx0" brushRef="#br0" timeOffset="84589.38">21732 5632 322 0,'0'0'49'0,"0"0"9"16,0 0-2-16,2-54-7 0,2 47-17 0,0 2-4 16,2-1 0-16,5 3-6 0,-3 0-6 15,0 3-3-15,7 0-1 0,-5 3-2 16,2 6-1-16,5 3 0 0,-5 2-2 15,7 10-3-15,-7-1-1 0,5 4 0 16,-3 2-2-16,-1-2 0 0,3 1-1 16,-3-1 0-16,7-1-9 0,-7-4-12 15,5 1-8-15,-7-6-17 0,-1-3-5 16,2-2-22-16,-8-3-40 0,-1-7-89 16</inkml:trace>
  <inkml:trace contextRef="#ctx0" brushRef="#br0" timeOffset="84792.45">21963 5629 419 0,'0'0'51'0,"0"-57"-3"15,0 48 11-15,0 3-2 0,0 6-18 16,0 0-10-16,-2 0-3 0,-8 9-11 16,-1 6-9-16,-1 4-3 0,-9 3-1 15,5 7 0-15,-7 2-1 0,0 3 1 16,5 3-2-16,-5 0 0 0,4-2-14 15,5 0-8-15,4-1-8 0,-5-4-13 16,9-1-11-16,0-3-11 0,2-4-25 16,-1-5-86-16</inkml:trace>
  <inkml:trace contextRef="#ctx0" brushRef="#br0" timeOffset="85229.94">23009 5721 136 0,'0'0'39'0,"0"0"-10"16,0 0 20-16,-54-19 6 0,40 16-14 0,4 0-12 16,1-1 4-16,1 3 2 0,-2-4-6 15,3 1-1-15,3 1-3 0,0-2-6 16,0 2 0-16,2 2 2 0,2-1-1 15,0 2-4-15,0-1-1 16,4 1-5-16,2-1-1 0,7-1 1 16,10 2 1-16,3 0 2 0,5 0-3 0,5 2 2 15,1-1-5-15,0 2-1 0,2 0-2 16,5 1-2-16,-11 2-2 0,-4-1-2 16,-5 2-26-16,-1-3-23 0,-15-1-12 15,-3 0-19-15,-5-3-57 0,-9 0-134 16</inkml:trace>
  <inkml:trace contextRef="#ctx0" brushRef="#br0" timeOffset="85448.62">23059 5493 352 0,'0'0'73'0,"0"0"-18"0,0-54 1 0,2 48 14 16,0 4-13-16,0 1-21 0,0 1-9 15,2 4-10-15,4 7-6 0,-3 6-3 16,-1 8 3-16,-2 9-2 0,-2 5-1 15,-4 7-5-15,-7 4 1 0,1 2-3 16,4-1-1-16,0-4-6 0,1 1-14 16,3-8-15-16,2-3-1 0,0-7-17 15,0-3-14-15,2-3-19 0,-2-7-74 16</inkml:trace>
  <inkml:trace contextRef="#ctx0" brushRef="#br0" timeOffset="86042.15">23797 5498 257 0,'0'0'61'0,"0"0"-22"16,0 0 10-16,0 0 10 0,0 0-25 0,0 0-7 15,0 0 0-15,0 0-5 0,0 0-6 16,-33-33-4-16,33 33-2 0,0 0-5 0,-2 3-3 16,2 4-2-16,0 2 1 15,0 0 1-15,2 2 2 0,4 0-4 16,4-1 2-16,0 0 0 0,9 2-2 15,2 1 2-15,6-1-1 0,6 0 0 16,0-2-1-16,6-3 2 0,0-2-1 16,1-5 1-16,-5 0-1 0,-4-6 0 15,-11-2 0-15,5 0-1 0,-10-1 1 0,1-2-1 16,-12 1 1-16,3-3 1 0,-7-3 0 16,0-3 9-16,-2-6-3 15,-5 0-4-15,-5-3 0 0,-5 2-4 0,5 1 1 16,-9 6-1-16,5 4 0 0,-5 4 0 15,-4 5 0-15,5 3-2 0,-3 3-1 16,-6 7 2-16,-2 6-1 0,0 5 2 16,-2 1-1-16,2 4 1 0,2 4-1 15,4 1 2-15,4 1-1 0,-3 0 0 16,13 2 0-16,1 0-1 0,2-2 0 16,4 2 1-16,4-1 0 0,2 1 0 15,8-3 1-15,0-2-1 0,5 1-1 0,5-1 1 16,1-1 0-16,4 1 0 0,6-5-4 15,4 1-12-15,4-8-11 0,1 0-10 16,1-6-9-16,0-5-19 16,7-3-58-16,-9-5-157 0</inkml:trace>
  <inkml:trace contextRef="#ctx0" brushRef="#br0" timeOffset="86370.29">24723 5411 291 0,'0'0'63'0,"0"0"-13"0,0 0 2 15,-6-60 1-15,3 51-12 16,-5 0-18-16,2 2-4 0,-6-1 0 16,3 0-5-16,-3 4-2 0,-5 1-6 0,5 3-1 15,-9 0-2-15,5 4-1 0,-1 7 0 16,-8 0-1-16,9 6 0 0,-7 1 0 15,7 4-1-15,-3 3 2 0,7 1-2 16,-5 5 2-16,9-1-2 0,0 1 0 16,-1 0 3-16,9 0-2 0,0 0 0 15,6-2 0-15,3-1 1 0,-1-2 1 16,9-1-1-16,-1-5-2 0,11 0 0 16,0-4 0-16,2-3-5 0,-2-3-9 15,4-2-8-15,-2-7-15 0,2-1-16 16,-2 0-26-16,0-9-67 0</inkml:trace>
  <inkml:trace contextRef="#ctx0" brushRef="#br0" timeOffset="86713.96">24909 5453 271 0,'0'0'43'0,"0"0"3"16,0 0 9-16,0 0-2 0,0 0-18 16,0 0-4-16,0 0-4 0,0 0-2 15,0-30-6-15,6 30-7 0,2 0 0 16,7 2 3-16,-5 4-2 0,9 2-1 15,-5 5-3-15,5 3 0 0,-3 1-1 16,9 7-1-16,-8-1-2 0,5 2-4 16,-5 2 0-16,-1-2 0 0,1-2-1 15,-3-1 0-15,-5-6-16 0,3 0-9 0,-4-4-8 16,-3-2-6-16,-5 0-15 0,0-4-20 16,-9 0-50-16,-1-3-110 0</inkml:trace>
  <inkml:trace contextRef="#ctx0" brushRef="#br0" timeOffset="86963.9">25111 5462 255 0,'2'-51'203'0,"-2"31"-147"0,3 2-3 16,-1 6 12-16,0 0-6 0,0 5-21 16,-2 4-6-16,2 2-1 0,-2 1-6 0,0 0-4 15,0 0-9-15,-4 4-7 16,-3 6-2-16,-1 6-3 0,-6 5 2 0,-1 4 1 15,-7 7-1-15,1 4-2 0,-6 6 2 16,-2-2 0-16,0 2-2 16,-4 0-1-16,2-2-7 0,2-1-4 15,2-2-1-15,2-2-5 0,3-3-4 0,-3-4-9 16,10 1-7-16,-3-8-17 0,9 0-17 16,-5-4-19-16,2-5-79 0</inkml:trace>
  <inkml:trace contextRef="#ctx0" brushRef="#br0" timeOffset="95211.95">3576 16678 183 0,'0'0'9'16,"0"0"-9"-16,0 0 0 0,0 0 12 0,0 0 15 15,0 0-3-15,0 0 1 0,0 0 2 16,8-3-4-16,-8 3 2 0,0-1 5 15,0 1-1-15,0 0-1 0,0-2-6 16,0 1-10-16,0 1-6 0,0 0-3 16,0 0-3-16,0 0-2 15,0 0-5-15,0 0-7 0,0 1-7 0,0 2-15 16,2 0-10-16,1 0-5 0,-1 4-20 16,-2 0-11-16,0 2-68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1-04T07:15:08.992"/>
    </inkml:context>
    <inkml:brush xml:id="br0">
      <inkml:brushProperty name="width" value="0.05292" units="cm"/>
      <inkml:brushProperty name="height" value="0.05292" units="cm"/>
      <inkml:brushProperty name="color" value="#FF0000"/>
    </inkml:brush>
  </inkml:definitions>
  <inkml:trace contextRef="#ctx0" brushRef="#br0">2040 17706 238 0,'0'0'14'0,"0"0"-12"0,0 0-1 16,0 0 21-16,0 0 66 0,0 0-83 15,0 0-5-15,0 0 0 0,-31-40 7 16,31 39 6-16,0 1-2 0,0 0-1 16,0 0 3-16,0 0-1 0,0 0-7 15,0 0-4-15,0 0-1 0,0 0-9 0,0 0-20 16,0 0-16-16,0 4-32 0,0 2-29 15,0 1-50-15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7EAF7-406F-4659-912F-66437D65D556}" type="datetimeFigureOut">
              <a:rPr lang="en-US" smtClean="0"/>
              <a:t>7/11/2023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B3C26-55E8-4DE7-9EC7-9FEE1F36C5A3}" type="slidenum">
              <a:rPr lang="en-US" smtClean="0"/>
              <a:t>‹#›</a:t>
            </a:fld>
            <a:endParaRPr lang="en-US"/>
          </a:p>
        </p:txBody>
      </p:sp>
    </p:spTree>
    <p:extLst>
      <p:ext uri="{BB962C8B-B14F-4D97-AF65-F5344CB8AC3E}">
        <p14:creationId xmlns:p14="http://schemas.microsoft.com/office/powerpoint/2010/main" val="340170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a:t>
            </a:fld>
            <a:endParaRPr lang="en-US"/>
          </a:p>
        </p:txBody>
      </p:sp>
    </p:spTree>
    <p:extLst>
      <p:ext uri="{BB962C8B-B14F-4D97-AF65-F5344CB8AC3E}">
        <p14:creationId xmlns:p14="http://schemas.microsoft.com/office/powerpoint/2010/main" val="2286200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10</a:t>
            </a:fld>
            <a:endParaRPr lang="en-US"/>
          </a:p>
        </p:txBody>
      </p:sp>
    </p:spTree>
    <p:extLst>
      <p:ext uri="{BB962C8B-B14F-4D97-AF65-F5344CB8AC3E}">
        <p14:creationId xmlns:p14="http://schemas.microsoft.com/office/powerpoint/2010/main" val="469875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11</a:t>
            </a:fld>
            <a:endParaRPr lang="en-US"/>
          </a:p>
        </p:txBody>
      </p:sp>
    </p:spTree>
    <p:extLst>
      <p:ext uri="{BB962C8B-B14F-4D97-AF65-F5344CB8AC3E}">
        <p14:creationId xmlns:p14="http://schemas.microsoft.com/office/powerpoint/2010/main" val="1873849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not let the applications access the console directly, because in that case, an application can hijack the console and prevent other applications from using them.</a:t>
            </a:r>
          </a:p>
        </p:txBody>
      </p:sp>
      <p:sp>
        <p:nvSpPr>
          <p:cNvPr id="4" name="Slide Number Placeholder 3"/>
          <p:cNvSpPr>
            <a:spLocks noGrp="1"/>
          </p:cNvSpPr>
          <p:nvPr>
            <p:ph type="sldNum" sz="quarter" idx="5"/>
          </p:nvPr>
        </p:nvSpPr>
        <p:spPr/>
        <p:txBody>
          <a:bodyPr/>
          <a:lstStyle/>
          <a:p>
            <a:fld id="{166B3C26-55E8-4DE7-9EC7-9FEE1F36C5A3}" type="slidenum">
              <a:rPr lang="en-US" smtClean="0"/>
              <a:t>12</a:t>
            </a:fld>
            <a:endParaRPr lang="en-US"/>
          </a:p>
        </p:txBody>
      </p:sp>
    </p:spTree>
    <p:extLst>
      <p:ext uri="{BB962C8B-B14F-4D97-AF65-F5344CB8AC3E}">
        <p14:creationId xmlns:p14="http://schemas.microsoft.com/office/powerpoint/2010/main" val="3469237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13</a:t>
            </a:fld>
            <a:endParaRPr lang="en-US"/>
          </a:p>
        </p:txBody>
      </p:sp>
    </p:spTree>
    <p:extLst>
      <p:ext uri="{BB962C8B-B14F-4D97-AF65-F5344CB8AC3E}">
        <p14:creationId xmlns:p14="http://schemas.microsoft.com/office/powerpoint/2010/main" val="1188235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14</a:t>
            </a:fld>
            <a:endParaRPr lang="en-US"/>
          </a:p>
        </p:txBody>
      </p:sp>
    </p:spTree>
    <p:extLst>
      <p:ext uri="{BB962C8B-B14F-4D97-AF65-F5344CB8AC3E}">
        <p14:creationId xmlns:p14="http://schemas.microsoft.com/office/powerpoint/2010/main" val="1445560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15</a:t>
            </a:fld>
            <a:endParaRPr lang="en-US"/>
          </a:p>
        </p:txBody>
      </p:sp>
    </p:spTree>
    <p:extLst>
      <p:ext uri="{BB962C8B-B14F-4D97-AF65-F5344CB8AC3E}">
        <p14:creationId xmlns:p14="http://schemas.microsoft.com/office/powerpoint/2010/main" val="3333296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16</a:t>
            </a:fld>
            <a:endParaRPr lang="en-US"/>
          </a:p>
        </p:txBody>
      </p:sp>
    </p:spTree>
    <p:extLst>
      <p:ext uri="{BB962C8B-B14F-4D97-AF65-F5344CB8AC3E}">
        <p14:creationId xmlns:p14="http://schemas.microsoft.com/office/powerpoint/2010/main" val="878247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17</a:t>
            </a:fld>
            <a:endParaRPr lang="en-US"/>
          </a:p>
        </p:txBody>
      </p:sp>
    </p:spTree>
    <p:extLst>
      <p:ext uri="{BB962C8B-B14F-4D97-AF65-F5344CB8AC3E}">
        <p14:creationId xmlns:p14="http://schemas.microsoft.com/office/powerpoint/2010/main" val="2473221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18</a:t>
            </a:fld>
            <a:endParaRPr lang="en-US"/>
          </a:p>
        </p:txBody>
      </p:sp>
    </p:spTree>
    <p:extLst>
      <p:ext uri="{BB962C8B-B14F-4D97-AF65-F5344CB8AC3E}">
        <p14:creationId xmlns:p14="http://schemas.microsoft.com/office/powerpoint/2010/main" val="4031436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larger RAM (&gt; 4GB), PAE support is available in x86. PAE can only be used with page-tables (will discuss later). PAE allows a 48-bit physical address on </a:t>
            </a:r>
            <a:r>
              <a:rPr lang="en-US"/>
              <a:t>32-bit x86 architecture</a:t>
            </a:r>
            <a:r>
              <a:rPr lang="en-US" dirty="0"/>
              <a:t>. </a:t>
            </a:r>
          </a:p>
        </p:txBody>
      </p:sp>
      <p:sp>
        <p:nvSpPr>
          <p:cNvPr id="4" name="Slide Number Placeholder 3"/>
          <p:cNvSpPr>
            <a:spLocks noGrp="1"/>
          </p:cNvSpPr>
          <p:nvPr>
            <p:ph type="sldNum" sz="quarter" idx="5"/>
          </p:nvPr>
        </p:nvSpPr>
        <p:spPr/>
        <p:txBody>
          <a:bodyPr/>
          <a:lstStyle/>
          <a:p>
            <a:fld id="{166B3C26-55E8-4DE7-9EC7-9FEE1F36C5A3}" type="slidenum">
              <a:rPr lang="en-US" smtClean="0"/>
              <a:t>19</a:t>
            </a:fld>
            <a:endParaRPr lang="en-US"/>
          </a:p>
        </p:txBody>
      </p:sp>
    </p:spTree>
    <p:extLst>
      <p:ext uri="{BB962C8B-B14F-4D97-AF65-F5344CB8AC3E}">
        <p14:creationId xmlns:p14="http://schemas.microsoft.com/office/powerpoint/2010/main" val="317483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a:t>
            </a:fld>
            <a:endParaRPr lang="en-US"/>
          </a:p>
        </p:txBody>
      </p:sp>
    </p:spTree>
    <p:extLst>
      <p:ext uri="{BB962C8B-B14F-4D97-AF65-F5344CB8AC3E}">
        <p14:creationId xmlns:p14="http://schemas.microsoft.com/office/powerpoint/2010/main" val="625086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20</a:t>
            </a:fld>
            <a:endParaRPr lang="en-US"/>
          </a:p>
        </p:txBody>
      </p:sp>
    </p:spTree>
    <p:extLst>
      <p:ext uri="{BB962C8B-B14F-4D97-AF65-F5344CB8AC3E}">
        <p14:creationId xmlns:p14="http://schemas.microsoft.com/office/powerpoint/2010/main" val="3368681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21</a:t>
            </a:fld>
            <a:endParaRPr lang="en-US"/>
          </a:p>
        </p:txBody>
      </p:sp>
    </p:spTree>
    <p:extLst>
      <p:ext uri="{BB962C8B-B14F-4D97-AF65-F5344CB8AC3E}">
        <p14:creationId xmlns:p14="http://schemas.microsoft.com/office/powerpoint/2010/main" val="2005472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22</a:t>
            </a:fld>
            <a:endParaRPr lang="en-US"/>
          </a:p>
        </p:txBody>
      </p:sp>
    </p:spTree>
    <p:extLst>
      <p:ext uri="{BB962C8B-B14F-4D97-AF65-F5344CB8AC3E}">
        <p14:creationId xmlns:p14="http://schemas.microsoft.com/office/powerpoint/2010/main" val="3626329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23</a:t>
            </a:fld>
            <a:endParaRPr lang="en-US"/>
          </a:p>
        </p:txBody>
      </p:sp>
    </p:spTree>
    <p:extLst>
      <p:ext uri="{BB962C8B-B14F-4D97-AF65-F5344CB8AC3E}">
        <p14:creationId xmlns:p14="http://schemas.microsoft.com/office/powerpoint/2010/main" val="264589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24</a:t>
            </a:fld>
            <a:endParaRPr lang="en-US"/>
          </a:p>
        </p:txBody>
      </p:sp>
    </p:spTree>
    <p:extLst>
      <p:ext uri="{BB962C8B-B14F-4D97-AF65-F5344CB8AC3E}">
        <p14:creationId xmlns:p14="http://schemas.microsoft.com/office/powerpoint/2010/main" val="1950036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25</a:t>
            </a:fld>
            <a:endParaRPr lang="en-US"/>
          </a:p>
        </p:txBody>
      </p:sp>
    </p:spTree>
    <p:extLst>
      <p:ext uri="{BB962C8B-B14F-4D97-AF65-F5344CB8AC3E}">
        <p14:creationId xmlns:p14="http://schemas.microsoft.com/office/powerpoint/2010/main" val="1141852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26</a:t>
            </a:fld>
            <a:endParaRPr lang="en-US"/>
          </a:p>
        </p:txBody>
      </p:sp>
    </p:spTree>
    <p:extLst>
      <p:ext uri="{BB962C8B-B14F-4D97-AF65-F5344CB8AC3E}">
        <p14:creationId xmlns:p14="http://schemas.microsoft.com/office/powerpoint/2010/main" val="3547676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27</a:t>
            </a:fld>
            <a:endParaRPr lang="en-US"/>
          </a:p>
        </p:txBody>
      </p:sp>
    </p:spTree>
    <p:extLst>
      <p:ext uri="{BB962C8B-B14F-4D97-AF65-F5344CB8AC3E}">
        <p14:creationId xmlns:p14="http://schemas.microsoft.com/office/powerpoint/2010/main" val="2765014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28</a:t>
            </a:fld>
            <a:endParaRPr lang="en-US"/>
          </a:p>
        </p:txBody>
      </p:sp>
    </p:spTree>
    <p:extLst>
      <p:ext uri="{BB962C8B-B14F-4D97-AF65-F5344CB8AC3E}">
        <p14:creationId xmlns:p14="http://schemas.microsoft.com/office/powerpoint/2010/main" val="2841693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29</a:t>
            </a:fld>
            <a:endParaRPr lang="en-US"/>
          </a:p>
        </p:txBody>
      </p:sp>
    </p:spTree>
    <p:extLst>
      <p:ext uri="{BB962C8B-B14F-4D97-AF65-F5344CB8AC3E}">
        <p14:creationId xmlns:p14="http://schemas.microsoft.com/office/powerpoint/2010/main" val="238659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a:t>
            </a:fld>
            <a:endParaRPr lang="en-US"/>
          </a:p>
        </p:txBody>
      </p:sp>
    </p:spTree>
    <p:extLst>
      <p:ext uri="{BB962C8B-B14F-4D97-AF65-F5344CB8AC3E}">
        <p14:creationId xmlns:p14="http://schemas.microsoft.com/office/powerpoint/2010/main" val="2508456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30</a:t>
            </a:fld>
            <a:endParaRPr lang="en-US"/>
          </a:p>
        </p:txBody>
      </p:sp>
    </p:spTree>
    <p:extLst>
      <p:ext uri="{BB962C8B-B14F-4D97-AF65-F5344CB8AC3E}">
        <p14:creationId xmlns:p14="http://schemas.microsoft.com/office/powerpoint/2010/main" val="2790702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31</a:t>
            </a:fld>
            <a:endParaRPr lang="en-US"/>
          </a:p>
        </p:txBody>
      </p:sp>
    </p:spTree>
    <p:extLst>
      <p:ext uri="{BB962C8B-B14F-4D97-AF65-F5344CB8AC3E}">
        <p14:creationId xmlns:p14="http://schemas.microsoft.com/office/powerpoint/2010/main" val="106119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32</a:t>
            </a:fld>
            <a:endParaRPr lang="en-US"/>
          </a:p>
        </p:txBody>
      </p:sp>
    </p:spTree>
    <p:extLst>
      <p:ext uri="{BB962C8B-B14F-4D97-AF65-F5344CB8AC3E}">
        <p14:creationId xmlns:p14="http://schemas.microsoft.com/office/powerpoint/2010/main" val="3373241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33</a:t>
            </a:fld>
            <a:endParaRPr lang="en-US"/>
          </a:p>
        </p:txBody>
      </p:sp>
    </p:spTree>
    <p:extLst>
      <p:ext uri="{BB962C8B-B14F-4D97-AF65-F5344CB8AC3E}">
        <p14:creationId xmlns:p14="http://schemas.microsoft.com/office/powerpoint/2010/main" val="777921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34</a:t>
            </a:fld>
            <a:endParaRPr lang="en-US"/>
          </a:p>
        </p:txBody>
      </p:sp>
    </p:spTree>
    <p:extLst>
      <p:ext uri="{BB962C8B-B14F-4D97-AF65-F5344CB8AC3E}">
        <p14:creationId xmlns:p14="http://schemas.microsoft.com/office/powerpoint/2010/main" val="1635377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35</a:t>
            </a:fld>
            <a:endParaRPr lang="en-US"/>
          </a:p>
        </p:txBody>
      </p:sp>
    </p:spTree>
    <p:extLst>
      <p:ext uri="{BB962C8B-B14F-4D97-AF65-F5344CB8AC3E}">
        <p14:creationId xmlns:p14="http://schemas.microsoft.com/office/powerpoint/2010/main" val="3720389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36</a:t>
            </a:fld>
            <a:endParaRPr lang="en-US"/>
          </a:p>
        </p:txBody>
      </p:sp>
    </p:spTree>
    <p:extLst>
      <p:ext uri="{BB962C8B-B14F-4D97-AF65-F5344CB8AC3E}">
        <p14:creationId xmlns:p14="http://schemas.microsoft.com/office/powerpoint/2010/main" val="1795378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37</a:t>
            </a:fld>
            <a:endParaRPr lang="en-US"/>
          </a:p>
        </p:txBody>
      </p:sp>
    </p:spTree>
    <p:extLst>
      <p:ext uri="{BB962C8B-B14F-4D97-AF65-F5344CB8AC3E}">
        <p14:creationId xmlns:p14="http://schemas.microsoft.com/office/powerpoint/2010/main" val="2850843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38</a:t>
            </a:fld>
            <a:endParaRPr lang="en-US"/>
          </a:p>
        </p:txBody>
      </p:sp>
    </p:spTree>
    <p:extLst>
      <p:ext uri="{BB962C8B-B14F-4D97-AF65-F5344CB8AC3E}">
        <p14:creationId xmlns:p14="http://schemas.microsoft.com/office/powerpoint/2010/main" val="33943572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39</a:t>
            </a:fld>
            <a:endParaRPr lang="en-US"/>
          </a:p>
        </p:txBody>
      </p:sp>
    </p:spTree>
    <p:extLst>
      <p:ext uri="{BB962C8B-B14F-4D97-AF65-F5344CB8AC3E}">
        <p14:creationId xmlns:p14="http://schemas.microsoft.com/office/powerpoint/2010/main" val="2286478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4</a:t>
            </a:fld>
            <a:endParaRPr lang="en-US"/>
          </a:p>
        </p:txBody>
      </p:sp>
    </p:spTree>
    <p:extLst>
      <p:ext uri="{BB962C8B-B14F-4D97-AF65-F5344CB8AC3E}">
        <p14:creationId xmlns:p14="http://schemas.microsoft.com/office/powerpoint/2010/main" val="1282382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evident from this instruction that, whether we want to store 1,2, or 4-byte value (0) into the destination memory address. A “b”, “w”, or “l” suffix is required to eliminate this ambiguity.</a:t>
            </a:r>
          </a:p>
        </p:txBody>
      </p:sp>
      <p:sp>
        <p:nvSpPr>
          <p:cNvPr id="4" name="Slide Number Placeholder 3"/>
          <p:cNvSpPr>
            <a:spLocks noGrp="1"/>
          </p:cNvSpPr>
          <p:nvPr>
            <p:ph type="sldNum" sz="quarter" idx="5"/>
          </p:nvPr>
        </p:nvSpPr>
        <p:spPr/>
        <p:txBody>
          <a:bodyPr/>
          <a:lstStyle/>
          <a:p>
            <a:fld id="{166B3C26-55E8-4DE7-9EC7-9FEE1F36C5A3}" type="slidenum">
              <a:rPr lang="en-US" smtClean="0"/>
              <a:t>40</a:t>
            </a:fld>
            <a:endParaRPr lang="en-US"/>
          </a:p>
        </p:txBody>
      </p:sp>
    </p:spTree>
    <p:extLst>
      <p:ext uri="{BB962C8B-B14F-4D97-AF65-F5344CB8AC3E}">
        <p14:creationId xmlns:p14="http://schemas.microsoft.com/office/powerpoint/2010/main" val="2834483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know that %</a:t>
            </a:r>
            <a:r>
              <a:rPr lang="en-US" dirty="0" err="1"/>
              <a:t>eax</a:t>
            </a:r>
            <a:r>
              <a:rPr lang="en-US" dirty="0"/>
              <a:t> contains a 4-byte value.</a:t>
            </a:r>
          </a:p>
        </p:txBody>
      </p:sp>
      <p:sp>
        <p:nvSpPr>
          <p:cNvPr id="4" name="Slide Number Placeholder 3"/>
          <p:cNvSpPr>
            <a:spLocks noGrp="1"/>
          </p:cNvSpPr>
          <p:nvPr>
            <p:ph type="sldNum" sz="quarter" idx="5"/>
          </p:nvPr>
        </p:nvSpPr>
        <p:spPr/>
        <p:txBody>
          <a:bodyPr/>
          <a:lstStyle/>
          <a:p>
            <a:fld id="{166B3C26-55E8-4DE7-9EC7-9FEE1F36C5A3}" type="slidenum">
              <a:rPr lang="en-US" smtClean="0"/>
              <a:t>41</a:t>
            </a:fld>
            <a:endParaRPr lang="en-US"/>
          </a:p>
        </p:txBody>
      </p:sp>
    </p:spTree>
    <p:extLst>
      <p:ext uri="{BB962C8B-B14F-4D97-AF65-F5344CB8AC3E}">
        <p14:creationId xmlns:p14="http://schemas.microsoft.com/office/powerpoint/2010/main" val="221738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5</a:t>
            </a:fld>
            <a:endParaRPr lang="en-US"/>
          </a:p>
        </p:txBody>
      </p:sp>
    </p:spTree>
    <p:extLst>
      <p:ext uri="{BB962C8B-B14F-4D97-AF65-F5344CB8AC3E}">
        <p14:creationId xmlns:p14="http://schemas.microsoft.com/office/powerpoint/2010/main" val="383698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6B3C26-55E8-4DE7-9EC7-9FEE1F36C5A3}" type="slidenum">
              <a:rPr lang="en-US" smtClean="0"/>
              <a:t>6</a:t>
            </a:fld>
            <a:endParaRPr lang="en-US"/>
          </a:p>
        </p:txBody>
      </p:sp>
    </p:spTree>
    <p:extLst>
      <p:ext uri="{BB962C8B-B14F-4D97-AF65-F5344CB8AC3E}">
        <p14:creationId xmlns:p14="http://schemas.microsoft.com/office/powerpoint/2010/main" val="384251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disk interface is the sequence of sectors. In this example, the sector size is 512 bytes. The disk interface allows programmers to read/write from/to sectors. </a:t>
            </a:r>
          </a:p>
        </p:txBody>
      </p:sp>
      <p:sp>
        <p:nvSpPr>
          <p:cNvPr id="4" name="Slide Number Placeholder 3"/>
          <p:cNvSpPr>
            <a:spLocks noGrp="1"/>
          </p:cNvSpPr>
          <p:nvPr>
            <p:ph type="sldNum" sz="quarter" idx="5"/>
          </p:nvPr>
        </p:nvSpPr>
        <p:spPr/>
        <p:txBody>
          <a:bodyPr/>
          <a:lstStyle/>
          <a:p>
            <a:fld id="{166B3C26-55E8-4DE7-9EC7-9FEE1F36C5A3}" type="slidenum">
              <a:rPr lang="en-US" smtClean="0"/>
              <a:t>7</a:t>
            </a:fld>
            <a:endParaRPr lang="en-US"/>
          </a:p>
        </p:txBody>
      </p:sp>
    </p:spTree>
    <p:extLst>
      <p:ext uri="{BB962C8B-B14F-4D97-AF65-F5344CB8AC3E}">
        <p14:creationId xmlns:p14="http://schemas.microsoft.com/office/powerpoint/2010/main" val="426345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interface is the file system. A file is divided into the contiguous blocks, where the block size is equal to sector size. Blocks can be stored in random sectors. The OS hides the complexity of blocks to sector translation from the programmers.</a:t>
            </a:r>
          </a:p>
        </p:txBody>
      </p:sp>
      <p:sp>
        <p:nvSpPr>
          <p:cNvPr id="4" name="Slide Number Placeholder 3"/>
          <p:cNvSpPr>
            <a:spLocks noGrp="1"/>
          </p:cNvSpPr>
          <p:nvPr>
            <p:ph type="sldNum" sz="quarter" idx="5"/>
          </p:nvPr>
        </p:nvSpPr>
        <p:spPr/>
        <p:txBody>
          <a:bodyPr/>
          <a:lstStyle/>
          <a:p>
            <a:fld id="{166B3C26-55E8-4DE7-9EC7-9FEE1F36C5A3}" type="slidenum">
              <a:rPr lang="en-US" smtClean="0"/>
              <a:t>8</a:t>
            </a:fld>
            <a:endParaRPr lang="en-US"/>
          </a:p>
        </p:txBody>
      </p:sp>
    </p:spTree>
    <p:extLst>
      <p:ext uri="{BB962C8B-B14F-4D97-AF65-F5344CB8AC3E}">
        <p14:creationId xmlns:p14="http://schemas.microsoft.com/office/powerpoint/2010/main" val="227896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keeps the mapping from blocks to sectors.</a:t>
            </a:r>
          </a:p>
        </p:txBody>
      </p:sp>
      <p:sp>
        <p:nvSpPr>
          <p:cNvPr id="4" name="Slide Number Placeholder 3"/>
          <p:cNvSpPr>
            <a:spLocks noGrp="1"/>
          </p:cNvSpPr>
          <p:nvPr>
            <p:ph type="sldNum" sz="quarter" idx="5"/>
          </p:nvPr>
        </p:nvSpPr>
        <p:spPr/>
        <p:txBody>
          <a:bodyPr/>
          <a:lstStyle/>
          <a:p>
            <a:fld id="{166B3C26-55E8-4DE7-9EC7-9FEE1F36C5A3}" type="slidenum">
              <a:rPr lang="en-US" smtClean="0"/>
              <a:t>9</a:t>
            </a:fld>
            <a:endParaRPr lang="en-US"/>
          </a:p>
        </p:txBody>
      </p:sp>
    </p:spTree>
    <p:extLst>
      <p:ext uri="{BB962C8B-B14F-4D97-AF65-F5344CB8AC3E}">
        <p14:creationId xmlns:p14="http://schemas.microsoft.com/office/powerpoint/2010/main" val="33338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F782-B62A-438F-A8FD-33DC371C60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6077A0-0993-4489-8B39-506E66E9B0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70A9BC-44DB-48DD-BC56-625ADE422EAA}"/>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5" name="Footer Placeholder 4">
            <a:extLst>
              <a:ext uri="{FF2B5EF4-FFF2-40B4-BE49-F238E27FC236}">
                <a16:creationId xmlns:a16="http://schemas.microsoft.com/office/drawing/2014/main" id="{2E131D1B-716D-455E-9273-71A512DA7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CA981-B5CE-4E29-B6A3-0510DF45A49A}"/>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113008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2D80-E2E8-46B8-A0B2-8FECFA81A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F74FCC-EBD9-4E5A-8B28-4CFC4FA58E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E79A6-ADC7-4953-8EB6-5DE1FFF214CF}"/>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5" name="Footer Placeholder 4">
            <a:extLst>
              <a:ext uri="{FF2B5EF4-FFF2-40B4-BE49-F238E27FC236}">
                <a16:creationId xmlns:a16="http://schemas.microsoft.com/office/drawing/2014/main" id="{14F3B247-204D-4127-9E78-1935B6ACF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490AA-9245-46E1-B54E-417C84F0FDAA}"/>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380682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08F7D-EC7C-4767-A2B6-3E262F581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22929F-5047-40E5-A4C1-346552BCB3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B9E17-9781-459C-94B6-8760889D6FC5}"/>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5" name="Footer Placeholder 4">
            <a:extLst>
              <a:ext uri="{FF2B5EF4-FFF2-40B4-BE49-F238E27FC236}">
                <a16:creationId xmlns:a16="http://schemas.microsoft.com/office/drawing/2014/main" id="{2A4367B7-8EAD-4990-8A88-F4FE4E78E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D40FE-CDF5-4517-AFC5-4C221954C03D}"/>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138903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7D5F-D1C5-4F9A-8EB2-617CE790C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5D676D-2B87-46DF-BEA0-CA4B919F5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EA778-27F6-4827-831A-CDCD90A33A29}"/>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5" name="Footer Placeholder 4">
            <a:extLst>
              <a:ext uri="{FF2B5EF4-FFF2-40B4-BE49-F238E27FC236}">
                <a16:creationId xmlns:a16="http://schemas.microsoft.com/office/drawing/2014/main" id="{FA5ED2AE-F816-4090-9998-5C06E30E0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D5420-8A5C-44D2-909C-459C60410C14}"/>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298750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79A1-3247-4457-AA7D-007A1F1B3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6A48E-6255-46AE-8119-B0FE05CD1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7CB1B2-086A-4A50-9BD8-0BD31E6BAA16}"/>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5" name="Footer Placeholder 4">
            <a:extLst>
              <a:ext uri="{FF2B5EF4-FFF2-40B4-BE49-F238E27FC236}">
                <a16:creationId xmlns:a16="http://schemas.microsoft.com/office/drawing/2014/main" id="{796A78B1-05EE-42CC-AED5-50267B4E7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FF2DD-B670-41A3-A3FF-FD7350A37E18}"/>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414853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4BFB-BE6D-4D9D-89D1-DF582F05E0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9799E-E682-4313-B1CC-47A615EEF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65ABCA-221B-4FA6-97A5-A5995763EF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3D5CE-DFC9-43CD-A94C-C6CB8C0FCEF1}"/>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6" name="Footer Placeholder 5">
            <a:extLst>
              <a:ext uri="{FF2B5EF4-FFF2-40B4-BE49-F238E27FC236}">
                <a16:creationId xmlns:a16="http://schemas.microsoft.com/office/drawing/2014/main" id="{515DECA5-E598-4ACD-8C61-F0FE1E6C2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B4F77-9234-4964-8655-405BF7B1E4F6}"/>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273022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699B-10F7-4EFD-AD54-01746E8817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9E0BA7-DA06-457D-ACE3-4C020267F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7D824-BFD3-47EF-AC73-ADE6B93AD4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0AA409-D6C1-4F3C-A465-D25B2D74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7F201-1035-45E6-8CB0-7B00FC3E2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67FE2B-F49C-4536-9578-624B0EB0D80D}"/>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8" name="Footer Placeholder 7">
            <a:extLst>
              <a:ext uri="{FF2B5EF4-FFF2-40B4-BE49-F238E27FC236}">
                <a16:creationId xmlns:a16="http://schemas.microsoft.com/office/drawing/2014/main" id="{0080FC69-64D0-493F-8534-C0A0DA53AC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9D9F7-6BE9-41CB-A7E6-E9C224FFF6A9}"/>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141615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F58F-3F6F-4005-9270-6F4B469CB5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6F5013-5048-4DD9-95B8-7D28C5DE5BA6}"/>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4" name="Footer Placeholder 3">
            <a:extLst>
              <a:ext uri="{FF2B5EF4-FFF2-40B4-BE49-F238E27FC236}">
                <a16:creationId xmlns:a16="http://schemas.microsoft.com/office/drawing/2014/main" id="{11B2F210-D4F4-48B0-8978-DDE66F09F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EC43D-84E1-4EB3-A965-2439B6BDF20F}"/>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140921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9D976-B237-4AE4-8170-60C17219B8A5}"/>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3" name="Footer Placeholder 2">
            <a:extLst>
              <a:ext uri="{FF2B5EF4-FFF2-40B4-BE49-F238E27FC236}">
                <a16:creationId xmlns:a16="http://schemas.microsoft.com/office/drawing/2014/main" id="{EB94AC14-0F38-454B-8FA7-0B12F9D952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DBAF6E-0FB8-4CEA-8E9F-2EEF5AA60C2F}"/>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404206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852E-6AA5-4359-A9A1-7E16311D7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0150AA-3CC1-4557-AA69-D2CCF3837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F1118E-15D1-4954-B855-19C47A396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66DB2-916E-4421-9945-ACE094ECFC7F}"/>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6" name="Footer Placeholder 5">
            <a:extLst>
              <a:ext uri="{FF2B5EF4-FFF2-40B4-BE49-F238E27FC236}">
                <a16:creationId xmlns:a16="http://schemas.microsoft.com/office/drawing/2014/main" id="{A11F3AEB-F887-4C34-B0F2-8F49A309C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A76E5-0210-4536-9972-B30C7DE5AC17}"/>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391772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687E-19EA-4EF3-8F09-F14B71631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EE7236-3878-4ED9-B024-A451B866E6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C26FF-777F-48B2-8673-898177D44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F17FA-9910-4D0B-8654-05E433226F28}"/>
              </a:ext>
            </a:extLst>
          </p:cNvPr>
          <p:cNvSpPr>
            <a:spLocks noGrp="1"/>
          </p:cNvSpPr>
          <p:nvPr>
            <p:ph type="dt" sz="half" idx="10"/>
          </p:nvPr>
        </p:nvSpPr>
        <p:spPr/>
        <p:txBody>
          <a:bodyPr/>
          <a:lstStyle/>
          <a:p>
            <a:fld id="{D7484C45-FA2D-4767-9B9D-770632AD82FC}" type="datetimeFigureOut">
              <a:rPr lang="en-US" smtClean="0"/>
              <a:t>7/11/2023</a:t>
            </a:fld>
            <a:endParaRPr lang="en-US"/>
          </a:p>
        </p:txBody>
      </p:sp>
      <p:sp>
        <p:nvSpPr>
          <p:cNvPr id="6" name="Footer Placeholder 5">
            <a:extLst>
              <a:ext uri="{FF2B5EF4-FFF2-40B4-BE49-F238E27FC236}">
                <a16:creationId xmlns:a16="http://schemas.microsoft.com/office/drawing/2014/main" id="{1E6EBDBA-BF2F-4689-9F9B-4B21B225B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083BD-7BB8-4D28-B32F-5675A94F596A}"/>
              </a:ext>
            </a:extLst>
          </p:cNvPr>
          <p:cNvSpPr>
            <a:spLocks noGrp="1"/>
          </p:cNvSpPr>
          <p:nvPr>
            <p:ph type="sldNum" sz="quarter" idx="12"/>
          </p:nvPr>
        </p:nvSpPr>
        <p:spPr/>
        <p:txBody>
          <a:bodyPr/>
          <a:lstStyle/>
          <a:p>
            <a:fld id="{8169ECA2-DD04-41D5-884F-D36DAD90B18D}" type="slidenum">
              <a:rPr lang="en-US" smtClean="0"/>
              <a:t>‹#›</a:t>
            </a:fld>
            <a:endParaRPr lang="en-US"/>
          </a:p>
        </p:txBody>
      </p:sp>
    </p:spTree>
    <p:extLst>
      <p:ext uri="{BB962C8B-B14F-4D97-AF65-F5344CB8AC3E}">
        <p14:creationId xmlns:p14="http://schemas.microsoft.com/office/powerpoint/2010/main" val="367583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257D0E-9385-4044-9ECF-FE38DB624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BF1B85-A5F4-4330-B0D2-CF62E4ACC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09613-9D8E-401E-8749-121F99CD8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84C45-FA2D-4767-9B9D-770632AD82FC}" type="datetimeFigureOut">
              <a:rPr lang="en-US" smtClean="0"/>
              <a:t>7/11/2023</a:t>
            </a:fld>
            <a:endParaRPr lang="en-US"/>
          </a:p>
        </p:txBody>
      </p:sp>
      <p:sp>
        <p:nvSpPr>
          <p:cNvPr id="5" name="Footer Placeholder 4">
            <a:extLst>
              <a:ext uri="{FF2B5EF4-FFF2-40B4-BE49-F238E27FC236}">
                <a16:creationId xmlns:a16="http://schemas.microsoft.com/office/drawing/2014/main" id="{625EC1AD-DC54-41E7-9EEF-A51986803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41B238-A24F-4AF1-9B2E-18F91E455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9ECA2-DD04-41D5-884F-D36DAD90B18D}" type="slidenum">
              <a:rPr lang="en-US" smtClean="0"/>
              <a:t>‹#›</a:t>
            </a:fld>
            <a:endParaRPr lang="en-US"/>
          </a:p>
        </p:txBody>
      </p:sp>
    </p:spTree>
    <p:extLst>
      <p:ext uri="{BB962C8B-B14F-4D97-AF65-F5344CB8AC3E}">
        <p14:creationId xmlns:p14="http://schemas.microsoft.com/office/powerpoint/2010/main" val="3531424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40CD-4A64-4662-8AFE-30B0C3D0AB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FFDDFA5-0EF5-42C2-84D8-421870F9F2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793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What does an OS do?</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OS is a library</a:t>
            </a:r>
          </a:p>
          <a:p>
            <a:pPr lvl="1"/>
            <a:r>
              <a:rPr lang="en-US" dirty="0" err="1"/>
              <a:t>write_to_console</a:t>
            </a:r>
            <a:r>
              <a:rPr lang="en-US" dirty="0"/>
              <a:t>, write, read, etc.</a:t>
            </a:r>
          </a:p>
        </p:txBody>
      </p:sp>
    </p:spTree>
    <p:extLst>
      <p:ext uri="{BB962C8B-B14F-4D97-AF65-F5344CB8AC3E}">
        <p14:creationId xmlns:p14="http://schemas.microsoft.com/office/powerpoint/2010/main" val="426001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F248-0803-4996-95DE-19B35A083AA7}"/>
              </a:ext>
            </a:extLst>
          </p:cNvPr>
          <p:cNvSpPr>
            <a:spLocks noGrp="1"/>
          </p:cNvSpPr>
          <p:nvPr>
            <p:ph type="title"/>
          </p:nvPr>
        </p:nvSpPr>
        <p:spPr/>
        <p:txBody>
          <a:bodyPr/>
          <a:lstStyle/>
          <a:p>
            <a:r>
              <a:rPr lang="en-US" dirty="0" err="1"/>
              <a:t>write_to_console</a:t>
            </a:r>
            <a:endParaRPr lang="en-US" dirty="0"/>
          </a:p>
        </p:txBody>
      </p:sp>
      <p:sp>
        <p:nvSpPr>
          <p:cNvPr id="3" name="Content Placeholder 2">
            <a:extLst>
              <a:ext uri="{FF2B5EF4-FFF2-40B4-BE49-F238E27FC236}">
                <a16:creationId xmlns:a16="http://schemas.microsoft.com/office/drawing/2014/main" id="{29A97CCD-AB4E-4608-ADC0-2C939BC65D7D}"/>
              </a:ext>
            </a:extLst>
          </p:cNvPr>
          <p:cNvSpPr>
            <a:spLocks noGrp="1"/>
          </p:cNvSpPr>
          <p:nvPr>
            <p:ph idx="1"/>
          </p:nvPr>
        </p:nvSpPr>
        <p:spPr/>
        <p:txBody>
          <a:bodyPr/>
          <a:lstStyle/>
          <a:p>
            <a:r>
              <a:rPr lang="en-US" dirty="0"/>
              <a:t>An API that writes a character to the display device</a:t>
            </a:r>
          </a:p>
          <a:p>
            <a:endParaRPr lang="en-US" dirty="0"/>
          </a:p>
          <a:p>
            <a:r>
              <a:rPr lang="en-US" dirty="0"/>
              <a:t>Applications are not allowed to use their own implementation of </a:t>
            </a:r>
            <a:r>
              <a:rPr lang="en-US" dirty="0" err="1"/>
              <a:t>write_to_console</a:t>
            </a:r>
            <a:endParaRPr lang="en-US" dirty="0"/>
          </a:p>
          <a:p>
            <a:pPr lvl="1"/>
            <a:r>
              <a:rPr lang="en-US" dirty="0"/>
              <a:t>Different from the standard library where you can use a custom implementation of library functions, e.g., </a:t>
            </a:r>
            <a:r>
              <a:rPr lang="en-US" dirty="0" err="1"/>
              <a:t>strcpy</a:t>
            </a:r>
            <a:r>
              <a:rPr lang="en-US" dirty="0"/>
              <a:t>, </a:t>
            </a:r>
            <a:r>
              <a:rPr lang="en-US" dirty="0" err="1"/>
              <a:t>strcmp</a:t>
            </a:r>
            <a:r>
              <a:rPr lang="en-US" dirty="0"/>
              <a:t>, etc.</a:t>
            </a:r>
          </a:p>
        </p:txBody>
      </p:sp>
    </p:spTree>
    <p:extLst>
      <p:ext uri="{BB962C8B-B14F-4D97-AF65-F5344CB8AC3E}">
        <p14:creationId xmlns:p14="http://schemas.microsoft.com/office/powerpoint/2010/main" val="138882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What does an OS do?</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OS is a library</a:t>
            </a:r>
          </a:p>
          <a:p>
            <a:pPr lvl="1"/>
            <a:r>
              <a:rPr lang="en-US" dirty="0" err="1"/>
              <a:t>write_to_console</a:t>
            </a:r>
            <a:endParaRPr lang="en-US" dirty="0"/>
          </a:p>
          <a:p>
            <a:pPr lvl="1"/>
            <a:endParaRPr lang="en-US" dirty="0"/>
          </a:p>
          <a:p>
            <a:r>
              <a:rPr lang="en-US" dirty="0"/>
              <a:t>Enforce use of OS library</a:t>
            </a:r>
          </a:p>
          <a:p>
            <a:pPr lvl="1"/>
            <a:r>
              <a:rPr lang="en-US" dirty="0"/>
              <a:t>Access to hardware recourses is only permitted through the OS library APIs</a:t>
            </a:r>
          </a:p>
        </p:txBody>
      </p:sp>
    </p:spTree>
    <p:extLst>
      <p:ext uri="{BB962C8B-B14F-4D97-AF65-F5344CB8AC3E}">
        <p14:creationId xmlns:p14="http://schemas.microsoft.com/office/powerpoint/2010/main" val="2461258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6B2B-4A20-4BF3-842C-0C550DD1C66C}"/>
              </a:ext>
            </a:extLst>
          </p:cNvPr>
          <p:cNvSpPr>
            <a:spLocks noGrp="1"/>
          </p:cNvSpPr>
          <p:nvPr>
            <p:ph type="title"/>
          </p:nvPr>
        </p:nvSpPr>
        <p:spPr/>
        <p:txBody>
          <a:bodyPr/>
          <a:lstStyle/>
          <a:p>
            <a:r>
              <a:rPr lang="en-US" dirty="0"/>
              <a:t>Isolation</a:t>
            </a:r>
          </a:p>
        </p:txBody>
      </p:sp>
      <p:sp>
        <p:nvSpPr>
          <p:cNvPr id="3" name="Content Placeholder 2">
            <a:extLst>
              <a:ext uri="{FF2B5EF4-FFF2-40B4-BE49-F238E27FC236}">
                <a16:creationId xmlns:a16="http://schemas.microsoft.com/office/drawing/2014/main" id="{466BC84C-CB74-4B4A-BC65-F363B48F4EEB}"/>
              </a:ext>
            </a:extLst>
          </p:cNvPr>
          <p:cNvSpPr>
            <a:spLocks noGrp="1"/>
          </p:cNvSpPr>
          <p:nvPr>
            <p:ph idx="1"/>
          </p:nvPr>
        </p:nvSpPr>
        <p:spPr/>
        <p:txBody>
          <a:bodyPr/>
          <a:lstStyle/>
          <a:p>
            <a:r>
              <a:rPr lang="en-US" dirty="0"/>
              <a:t>An application can’t see the data of other applications</a:t>
            </a:r>
          </a:p>
          <a:p>
            <a:endParaRPr lang="en-US" dirty="0"/>
          </a:p>
          <a:p>
            <a:r>
              <a:rPr lang="en-US" dirty="0"/>
              <a:t>Applications are untrusted</a:t>
            </a:r>
          </a:p>
          <a:p>
            <a:pPr lvl="1"/>
            <a:r>
              <a:rPr lang="en-US" dirty="0"/>
              <a:t>A gaming application can’t see your password in a banking application</a:t>
            </a:r>
          </a:p>
          <a:p>
            <a:pPr lvl="1"/>
            <a:endParaRPr lang="en-US" dirty="0"/>
          </a:p>
          <a:p>
            <a:r>
              <a:rPr lang="en-US" dirty="0"/>
              <a:t>OS is trusted</a:t>
            </a:r>
          </a:p>
          <a:p>
            <a:pPr lvl="1"/>
            <a:r>
              <a:rPr lang="en-US" dirty="0"/>
              <a:t>If our OS is malicious, then it can allow malicious applications to steal our passwords</a:t>
            </a:r>
          </a:p>
          <a:p>
            <a:pPr lvl="1"/>
            <a:r>
              <a:rPr lang="en-US" dirty="0"/>
              <a:t>We all trust our OS to protect us from malicious software</a:t>
            </a:r>
          </a:p>
        </p:txBody>
      </p:sp>
    </p:spTree>
    <p:extLst>
      <p:ext uri="{BB962C8B-B14F-4D97-AF65-F5344CB8AC3E}">
        <p14:creationId xmlns:p14="http://schemas.microsoft.com/office/powerpoint/2010/main" val="186200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What does an OS do?</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OS is a library</a:t>
            </a:r>
          </a:p>
          <a:p>
            <a:pPr lvl="1"/>
            <a:r>
              <a:rPr lang="en-US" dirty="0" err="1"/>
              <a:t>write_to_console</a:t>
            </a:r>
            <a:endParaRPr lang="en-US" dirty="0"/>
          </a:p>
          <a:p>
            <a:pPr lvl="1"/>
            <a:endParaRPr lang="en-US" dirty="0"/>
          </a:p>
          <a:p>
            <a:r>
              <a:rPr lang="en-US" dirty="0"/>
              <a:t>Enforce use of OS library</a:t>
            </a:r>
          </a:p>
          <a:p>
            <a:pPr lvl="1"/>
            <a:r>
              <a:rPr lang="en-US" dirty="0"/>
              <a:t>Access to hardware recourses is only permitted through the OS library APIs</a:t>
            </a:r>
          </a:p>
          <a:p>
            <a:pPr lvl="1"/>
            <a:endParaRPr lang="en-US" dirty="0"/>
          </a:p>
          <a:p>
            <a:r>
              <a:rPr lang="en-US" dirty="0"/>
              <a:t>Isolation</a:t>
            </a:r>
          </a:p>
        </p:txBody>
      </p:sp>
    </p:spTree>
    <p:extLst>
      <p:ext uri="{BB962C8B-B14F-4D97-AF65-F5344CB8AC3E}">
        <p14:creationId xmlns:p14="http://schemas.microsoft.com/office/powerpoint/2010/main" val="18719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Sharing of hardware resources</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E.g., OS decides which application is going to use the display device at a given time</a:t>
            </a:r>
          </a:p>
        </p:txBody>
      </p:sp>
    </p:spTree>
    <p:extLst>
      <p:ext uri="{BB962C8B-B14F-4D97-AF65-F5344CB8AC3E}">
        <p14:creationId xmlns:p14="http://schemas.microsoft.com/office/powerpoint/2010/main" val="256168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3E81-F023-4726-9335-2F2F9B7B2758}"/>
              </a:ext>
            </a:extLst>
          </p:cNvPr>
          <p:cNvSpPr>
            <a:spLocks noGrp="1"/>
          </p:cNvSpPr>
          <p:nvPr>
            <p:ph type="title"/>
          </p:nvPr>
        </p:nvSpPr>
        <p:spPr/>
        <p:txBody>
          <a:bodyPr/>
          <a:lstStyle/>
          <a:p>
            <a:r>
              <a:rPr lang="en-US" dirty="0"/>
              <a:t>What does an OS do?</a:t>
            </a:r>
          </a:p>
        </p:txBody>
      </p:sp>
      <p:sp>
        <p:nvSpPr>
          <p:cNvPr id="3" name="Content Placeholder 2">
            <a:extLst>
              <a:ext uri="{FF2B5EF4-FFF2-40B4-BE49-F238E27FC236}">
                <a16:creationId xmlns:a16="http://schemas.microsoft.com/office/drawing/2014/main" id="{601267AF-1C95-405F-8255-75ABCABDF2CB}"/>
              </a:ext>
            </a:extLst>
          </p:cNvPr>
          <p:cNvSpPr>
            <a:spLocks noGrp="1"/>
          </p:cNvSpPr>
          <p:nvPr>
            <p:ph idx="1"/>
          </p:nvPr>
        </p:nvSpPr>
        <p:spPr/>
        <p:txBody>
          <a:bodyPr/>
          <a:lstStyle/>
          <a:p>
            <a:r>
              <a:rPr lang="en-US" dirty="0"/>
              <a:t>OS is a library</a:t>
            </a:r>
          </a:p>
          <a:p>
            <a:pPr lvl="1"/>
            <a:r>
              <a:rPr lang="en-US" dirty="0" err="1"/>
              <a:t>write_to_console</a:t>
            </a:r>
            <a:endParaRPr lang="en-US" dirty="0"/>
          </a:p>
          <a:p>
            <a:pPr lvl="1"/>
            <a:endParaRPr lang="en-US" dirty="0"/>
          </a:p>
          <a:p>
            <a:r>
              <a:rPr lang="en-US" dirty="0"/>
              <a:t>Enforce use of OS library</a:t>
            </a:r>
          </a:p>
          <a:p>
            <a:pPr lvl="1"/>
            <a:r>
              <a:rPr lang="en-US" dirty="0"/>
              <a:t>Access to hardware recourses is only permitted through the OS library APIs</a:t>
            </a:r>
          </a:p>
          <a:p>
            <a:pPr lvl="1"/>
            <a:endParaRPr lang="en-US" dirty="0"/>
          </a:p>
          <a:p>
            <a:r>
              <a:rPr lang="en-US" dirty="0"/>
              <a:t>Isolation</a:t>
            </a:r>
          </a:p>
          <a:p>
            <a:endParaRPr lang="en-US" dirty="0"/>
          </a:p>
          <a:p>
            <a:r>
              <a:rPr lang="en-US" dirty="0"/>
              <a:t>Share hardware resources among applications</a:t>
            </a:r>
          </a:p>
          <a:p>
            <a:endParaRPr lang="en-US" dirty="0"/>
          </a:p>
          <a:p>
            <a:endParaRPr lang="en-US" dirty="0"/>
          </a:p>
        </p:txBody>
      </p:sp>
    </p:spTree>
    <p:extLst>
      <p:ext uri="{BB962C8B-B14F-4D97-AF65-F5344CB8AC3E}">
        <p14:creationId xmlns:p14="http://schemas.microsoft.com/office/powerpoint/2010/main" val="412377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3853-23C2-45C4-B524-0E62B2D824B8}"/>
              </a:ext>
            </a:extLst>
          </p:cNvPr>
          <p:cNvSpPr>
            <a:spLocks noGrp="1"/>
          </p:cNvSpPr>
          <p:nvPr>
            <p:ph type="title"/>
          </p:nvPr>
        </p:nvSpPr>
        <p:spPr/>
        <p:txBody>
          <a:bodyPr/>
          <a:lstStyle/>
          <a:p>
            <a:r>
              <a:rPr lang="en-US" dirty="0"/>
              <a:t>What is inside </a:t>
            </a:r>
            <a:r>
              <a:rPr lang="en-US" dirty="0" err="1"/>
              <a:t>a.out</a:t>
            </a:r>
            <a:r>
              <a:rPr lang="en-US" dirty="0"/>
              <a:t>?</a:t>
            </a:r>
          </a:p>
        </p:txBody>
      </p:sp>
      <p:sp>
        <p:nvSpPr>
          <p:cNvPr id="3" name="Content Placeholder 2">
            <a:extLst>
              <a:ext uri="{FF2B5EF4-FFF2-40B4-BE49-F238E27FC236}">
                <a16:creationId xmlns:a16="http://schemas.microsoft.com/office/drawing/2014/main" id="{ED9C7F34-2900-438E-BB9B-E220199D3290}"/>
              </a:ext>
            </a:extLst>
          </p:cNvPr>
          <p:cNvSpPr>
            <a:spLocks noGrp="1"/>
          </p:cNvSpPr>
          <p:nvPr>
            <p:ph idx="1"/>
          </p:nvPr>
        </p:nvSpPr>
        <p:spPr/>
        <p:txBody>
          <a:bodyPr/>
          <a:lstStyle/>
          <a:p>
            <a:r>
              <a:rPr lang="en-US" dirty="0" err="1"/>
              <a:t>gcc</a:t>
            </a:r>
            <a:r>
              <a:rPr lang="en-US" dirty="0"/>
              <a:t> -m32 -</a:t>
            </a:r>
            <a:r>
              <a:rPr lang="en-US" dirty="0" err="1"/>
              <a:t>fno</a:t>
            </a:r>
            <a:r>
              <a:rPr lang="en-US" dirty="0"/>
              <a:t>-pic </a:t>
            </a:r>
            <a:r>
              <a:rPr lang="en-US" dirty="0" err="1"/>
              <a:t>example.c</a:t>
            </a:r>
            <a:endParaRPr lang="en-US" dirty="0"/>
          </a:p>
          <a:p>
            <a:r>
              <a:rPr lang="en-US" dirty="0" err="1"/>
              <a:t>objdump</a:t>
            </a:r>
            <a:r>
              <a:rPr lang="en-US" dirty="0"/>
              <a:t> -dx </a:t>
            </a:r>
            <a:r>
              <a:rPr lang="en-US" dirty="0" err="1"/>
              <a:t>a.out</a:t>
            </a:r>
            <a:r>
              <a:rPr lang="en-US" dirty="0"/>
              <a:t> |less</a:t>
            </a:r>
          </a:p>
          <a:p>
            <a:endParaRPr lang="en-US" dirty="0"/>
          </a:p>
          <a:p>
            <a:endParaRPr lang="en-US" dirty="0"/>
          </a:p>
          <a:p>
            <a:pPr marL="0" indent="0">
              <a:buNone/>
            </a:pPr>
            <a:r>
              <a:rPr lang="en-US" dirty="0" err="1"/>
              <a:t>a.out</a:t>
            </a:r>
            <a:r>
              <a:rPr lang="en-US" dirty="0"/>
              <a:t> contains CPU (x86) instructions</a:t>
            </a:r>
          </a:p>
          <a:p>
            <a:pPr marL="0" indent="0">
              <a:buNone/>
            </a:pPr>
            <a:r>
              <a:rPr lang="en-US" dirty="0"/>
              <a:t>Instructions are stored in memory</a:t>
            </a:r>
          </a:p>
        </p:txBody>
      </p:sp>
    </p:spTree>
    <p:extLst>
      <p:ext uri="{BB962C8B-B14F-4D97-AF65-F5344CB8AC3E}">
        <p14:creationId xmlns:p14="http://schemas.microsoft.com/office/powerpoint/2010/main" val="3306711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7C98-54E2-4740-A2EC-9CB1D1A990D3}"/>
              </a:ext>
            </a:extLst>
          </p:cNvPr>
          <p:cNvSpPr>
            <a:spLocks noGrp="1"/>
          </p:cNvSpPr>
          <p:nvPr>
            <p:ph type="title"/>
          </p:nvPr>
        </p:nvSpPr>
        <p:spPr/>
        <p:txBody>
          <a:bodyPr/>
          <a:lstStyle/>
          <a:p>
            <a:r>
              <a:rPr lang="en-US" dirty="0"/>
              <a:t>Physical address space</a:t>
            </a:r>
          </a:p>
        </p:txBody>
      </p:sp>
      <p:sp>
        <p:nvSpPr>
          <p:cNvPr id="3" name="Content Placeholder 2">
            <a:extLst>
              <a:ext uri="{FF2B5EF4-FFF2-40B4-BE49-F238E27FC236}">
                <a16:creationId xmlns:a16="http://schemas.microsoft.com/office/drawing/2014/main" id="{F16B698C-BB61-4B6E-88B5-9F891DF90AD4}"/>
              </a:ext>
            </a:extLst>
          </p:cNvPr>
          <p:cNvSpPr>
            <a:spLocks noGrp="1"/>
          </p:cNvSpPr>
          <p:nvPr>
            <p:ph idx="1"/>
          </p:nvPr>
        </p:nvSpPr>
        <p:spPr/>
        <p:txBody>
          <a:bodyPr/>
          <a:lstStyle/>
          <a:p>
            <a:r>
              <a:rPr lang="en-US" dirty="0"/>
              <a:t>Each byte in the main memory (RAM) has an address</a:t>
            </a:r>
          </a:p>
          <a:p>
            <a:endParaRPr lang="en-US" dirty="0"/>
          </a:p>
          <a:p>
            <a:r>
              <a:rPr lang="en-US" dirty="0"/>
              <a:t>Using 32 bits, we can generate 2</a:t>
            </a:r>
            <a:r>
              <a:rPr lang="en-US" baseline="30000" dirty="0"/>
              <a:t>32</a:t>
            </a:r>
            <a:r>
              <a:rPr lang="en-US" dirty="0"/>
              <a:t> unique values</a:t>
            </a:r>
          </a:p>
          <a:p>
            <a:endParaRPr lang="en-US" dirty="0"/>
          </a:p>
          <a:p>
            <a:r>
              <a:rPr lang="en-US" dirty="0"/>
              <a:t>In x86 32-bit architecture, the physical address space contains 2</a:t>
            </a:r>
            <a:r>
              <a:rPr lang="en-US" baseline="30000" dirty="0"/>
              <a:t>32</a:t>
            </a:r>
            <a:r>
              <a:rPr lang="en-US" dirty="0"/>
              <a:t> addresses</a:t>
            </a:r>
          </a:p>
        </p:txBody>
      </p:sp>
    </p:spTree>
    <p:extLst>
      <p:ext uri="{BB962C8B-B14F-4D97-AF65-F5344CB8AC3E}">
        <p14:creationId xmlns:p14="http://schemas.microsoft.com/office/powerpoint/2010/main" val="227384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3997-547B-41B3-97FA-113B32779F61}"/>
              </a:ext>
            </a:extLst>
          </p:cNvPr>
          <p:cNvSpPr>
            <a:spLocks noGrp="1"/>
          </p:cNvSpPr>
          <p:nvPr>
            <p:ph type="title"/>
          </p:nvPr>
        </p:nvSpPr>
        <p:spPr/>
        <p:txBody>
          <a:bodyPr/>
          <a:lstStyle/>
          <a:p>
            <a:r>
              <a:rPr lang="en-US" dirty="0"/>
              <a:t>Physical address space</a:t>
            </a:r>
          </a:p>
        </p:txBody>
      </p:sp>
      <p:sp>
        <p:nvSpPr>
          <p:cNvPr id="3" name="Content Placeholder 2">
            <a:extLst>
              <a:ext uri="{FF2B5EF4-FFF2-40B4-BE49-F238E27FC236}">
                <a16:creationId xmlns:a16="http://schemas.microsoft.com/office/drawing/2014/main" id="{8C26FB0C-C478-41CD-BC41-85D29D49DBF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EEA6842-8BEF-493C-B62E-254F93465D7D}"/>
              </a:ext>
            </a:extLst>
          </p:cNvPr>
          <p:cNvSpPr/>
          <p:nvPr/>
        </p:nvSpPr>
        <p:spPr>
          <a:xfrm>
            <a:off x="2732314" y="1825625"/>
            <a:ext cx="1730829"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6B537-2BEE-4045-9013-D7F7BBCA099A}"/>
              </a:ext>
            </a:extLst>
          </p:cNvPr>
          <p:cNvSpPr txBox="1"/>
          <p:nvPr/>
        </p:nvSpPr>
        <p:spPr>
          <a:xfrm>
            <a:off x="2830288" y="1839685"/>
            <a:ext cx="2449286" cy="646331"/>
          </a:xfrm>
          <a:prstGeom prst="rect">
            <a:avLst/>
          </a:prstGeom>
          <a:noFill/>
        </p:spPr>
        <p:txBody>
          <a:bodyPr wrap="square" rtlCol="0">
            <a:spAutoFit/>
          </a:bodyPr>
          <a:lstStyle/>
          <a:p>
            <a:r>
              <a:rPr lang="en-US" b="1" dirty="0"/>
              <a:t>32-bit memory </a:t>
            </a:r>
          </a:p>
          <a:p>
            <a:r>
              <a:rPr lang="en-US" b="1" dirty="0"/>
              <a:t>mapped devices</a:t>
            </a:r>
          </a:p>
        </p:txBody>
      </p:sp>
      <p:sp>
        <p:nvSpPr>
          <p:cNvPr id="6" name="TextBox 5">
            <a:extLst>
              <a:ext uri="{FF2B5EF4-FFF2-40B4-BE49-F238E27FC236}">
                <a16:creationId xmlns:a16="http://schemas.microsoft.com/office/drawing/2014/main" id="{BE317B91-5BB4-4AF3-9790-052C59E131E6}"/>
              </a:ext>
            </a:extLst>
          </p:cNvPr>
          <p:cNvSpPr txBox="1"/>
          <p:nvPr/>
        </p:nvSpPr>
        <p:spPr>
          <a:xfrm>
            <a:off x="3124201" y="2612571"/>
            <a:ext cx="2449286" cy="369332"/>
          </a:xfrm>
          <a:prstGeom prst="rect">
            <a:avLst/>
          </a:prstGeom>
          <a:noFill/>
        </p:spPr>
        <p:txBody>
          <a:bodyPr wrap="square" rtlCol="0">
            <a:spAutoFit/>
          </a:bodyPr>
          <a:lstStyle/>
          <a:p>
            <a:r>
              <a:rPr lang="en-US" b="1" dirty="0"/>
              <a:t>unused</a:t>
            </a:r>
          </a:p>
        </p:txBody>
      </p:sp>
      <p:sp>
        <p:nvSpPr>
          <p:cNvPr id="7" name="TextBox 6">
            <a:extLst>
              <a:ext uri="{FF2B5EF4-FFF2-40B4-BE49-F238E27FC236}">
                <a16:creationId xmlns:a16="http://schemas.microsoft.com/office/drawing/2014/main" id="{4FBDE63C-4681-4F50-A292-92002A365AD6}"/>
              </a:ext>
            </a:extLst>
          </p:cNvPr>
          <p:cNvSpPr txBox="1"/>
          <p:nvPr/>
        </p:nvSpPr>
        <p:spPr>
          <a:xfrm>
            <a:off x="2656114" y="3722915"/>
            <a:ext cx="2449286" cy="369332"/>
          </a:xfrm>
          <a:prstGeom prst="rect">
            <a:avLst/>
          </a:prstGeom>
          <a:noFill/>
        </p:spPr>
        <p:txBody>
          <a:bodyPr wrap="square" rtlCol="0">
            <a:spAutoFit/>
          </a:bodyPr>
          <a:lstStyle/>
          <a:p>
            <a:r>
              <a:rPr lang="en-US" b="1" dirty="0"/>
              <a:t>Extended memory</a:t>
            </a:r>
          </a:p>
        </p:txBody>
      </p:sp>
      <p:sp>
        <p:nvSpPr>
          <p:cNvPr id="8" name="TextBox 7">
            <a:extLst>
              <a:ext uri="{FF2B5EF4-FFF2-40B4-BE49-F238E27FC236}">
                <a16:creationId xmlns:a16="http://schemas.microsoft.com/office/drawing/2014/main" id="{BC691C7D-C0B3-4CF0-B046-4652B89A541C}"/>
              </a:ext>
            </a:extLst>
          </p:cNvPr>
          <p:cNvSpPr txBox="1"/>
          <p:nvPr/>
        </p:nvSpPr>
        <p:spPr>
          <a:xfrm>
            <a:off x="2971802" y="4713515"/>
            <a:ext cx="2449286" cy="369332"/>
          </a:xfrm>
          <a:prstGeom prst="rect">
            <a:avLst/>
          </a:prstGeom>
          <a:noFill/>
        </p:spPr>
        <p:txBody>
          <a:bodyPr wrap="square" rtlCol="0">
            <a:spAutoFit/>
          </a:bodyPr>
          <a:lstStyle/>
          <a:p>
            <a:r>
              <a:rPr lang="en-US" b="1" dirty="0"/>
              <a:t>BIOS ROM</a:t>
            </a:r>
          </a:p>
        </p:txBody>
      </p:sp>
      <p:sp>
        <p:nvSpPr>
          <p:cNvPr id="9" name="TextBox 8">
            <a:extLst>
              <a:ext uri="{FF2B5EF4-FFF2-40B4-BE49-F238E27FC236}">
                <a16:creationId xmlns:a16="http://schemas.microsoft.com/office/drawing/2014/main" id="{955169DB-E0FD-406E-8C03-F015826D8958}"/>
              </a:ext>
            </a:extLst>
          </p:cNvPr>
          <p:cNvSpPr txBox="1"/>
          <p:nvPr/>
        </p:nvSpPr>
        <p:spPr>
          <a:xfrm>
            <a:off x="2873831" y="5072745"/>
            <a:ext cx="2449286" cy="369332"/>
          </a:xfrm>
          <a:prstGeom prst="rect">
            <a:avLst/>
          </a:prstGeom>
          <a:noFill/>
        </p:spPr>
        <p:txBody>
          <a:bodyPr wrap="square" rtlCol="0">
            <a:spAutoFit/>
          </a:bodyPr>
          <a:lstStyle/>
          <a:p>
            <a:r>
              <a:rPr lang="en-US" b="1" dirty="0"/>
              <a:t>16-bit devices</a:t>
            </a:r>
          </a:p>
        </p:txBody>
      </p:sp>
      <p:sp>
        <p:nvSpPr>
          <p:cNvPr id="10" name="TextBox 9">
            <a:extLst>
              <a:ext uri="{FF2B5EF4-FFF2-40B4-BE49-F238E27FC236}">
                <a16:creationId xmlns:a16="http://schemas.microsoft.com/office/drawing/2014/main" id="{75B00179-52E0-4F48-B76B-DCFD373180F3}"/>
              </a:ext>
            </a:extLst>
          </p:cNvPr>
          <p:cNvSpPr txBox="1"/>
          <p:nvPr/>
        </p:nvSpPr>
        <p:spPr>
          <a:xfrm>
            <a:off x="2917374" y="5431973"/>
            <a:ext cx="2449286" cy="369332"/>
          </a:xfrm>
          <a:prstGeom prst="rect">
            <a:avLst/>
          </a:prstGeom>
          <a:noFill/>
        </p:spPr>
        <p:txBody>
          <a:bodyPr wrap="square" rtlCol="0">
            <a:spAutoFit/>
          </a:bodyPr>
          <a:lstStyle/>
          <a:p>
            <a:r>
              <a:rPr lang="en-US" b="1" dirty="0"/>
              <a:t>VGA display</a:t>
            </a:r>
          </a:p>
        </p:txBody>
      </p:sp>
      <p:sp>
        <p:nvSpPr>
          <p:cNvPr id="11" name="TextBox 10">
            <a:extLst>
              <a:ext uri="{FF2B5EF4-FFF2-40B4-BE49-F238E27FC236}">
                <a16:creationId xmlns:a16="http://schemas.microsoft.com/office/drawing/2014/main" id="{E992E70D-8507-45D3-9309-449210E31E4C}"/>
              </a:ext>
            </a:extLst>
          </p:cNvPr>
          <p:cNvSpPr txBox="1"/>
          <p:nvPr/>
        </p:nvSpPr>
        <p:spPr>
          <a:xfrm>
            <a:off x="2895603" y="5823858"/>
            <a:ext cx="2449286" cy="369332"/>
          </a:xfrm>
          <a:prstGeom prst="rect">
            <a:avLst/>
          </a:prstGeom>
          <a:noFill/>
        </p:spPr>
        <p:txBody>
          <a:bodyPr wrap="square" rtlCol="0">
            <a:spAutoFit/>
          </a:bodyPr>
          <a:lstStyle/>
          <a:p>
            <a:r>
              <a:rPr lang="en-US" b="1" dirty="0"/>
              <a:t>Low memory</a:t>
            </a:r>
          </a:p>
        </p:txBody>
      </p:sp>
      <p:cxnSp>
        <p:nvCxnSpPr>
          <p:cNvPr id="13" name="Straight Connector 12">
            <a:extLst>
              <a:ext uri="{FF2B5EF4-FFF2-40B4-BE49-F238E27FC236}">
                <a16:creationId xmlns:a16="http://schemas.microsoft.com/office/drawing/2014/main" id="{E4D273F1-6B04-44A9-AF1C-604072B92C00}"/>
              </a:ext>
            </a:extLst>
          </p:cNvPr>
          <p:cNvCxnSpPr/>
          <p:nvPr/>
        </p:nvCxnSpPr>
        <p:spPr>
          <a:xfrm>
            <a:off x="2732314" y="582385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067C7B-DC84-4177-A7CE-A0BEC2AF3F32}"/>
              </a:ext>
            </a:extLst>
          </p:cNvPr>
          <p:cNvCxnSpPr/>
          <p:nvPr/>
        </p:nvCxnSpPr>
        <p:spPr>
          <a:xfrm>
            <a:off x="2754085" y="5464628"/>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F708C1-26AE-4230-A1D4-5D0856E6B953}"/>
              </a:ext>
            </a:extLst>
          </p:cNvPr>
          <p:cNvCxnSpPr/>
          <p:nvPr/>
        </p:nvCxnSpPr>
        <p:spPr>
          <a:xfrm>
            <a:off x="2732314" y="5082847"/>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2579B7-675A-41E6-813F-A17431E00BD5}"/>
              </a:ext>
            </a:extLst>
          </p:cNvPr>
          <p:cNvCxnSpPr/>
          <p:nvPr/>
        </p:nvCxnSpPr>
        <p:spPr>
          <a:xfrm>
            <a:off x="2721428" y="4713515"/>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57306A-BD76-4C0C-A557-212BCAC97B78}"/>
              </a:ext>
            </a:extLst>
          </p:cNvPr>
          <p:cNvCxnSpPr/>
          <p:nvPr/>
        </p:nvCxnSpPr>
        <p:spPr>
          <a:xfrm>
            <a:off x="2754085" y="3112534"/>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1D30605-8FD8-478C-8EAA-606FFB6187B3}"/>
              </a:ext>
            </a:extLst>
          </p:cNvPr>
          <p:cNvCxnSpPr/>
          <p:nvPr/>
        </p:nvCxnSpPr>
        <p:spPr>
          <a:xfrm>
            <a:off x="2721428" y="2611791"/>
            <a:ext cx="17308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4C61709-1AA4-4565-BD84-B4F12563FB6C}"/>
              </a:ext>
            </a:extLst>
          </p:cNvPr>
          <p:cNvSpPr txBox="1"/>
          <p:nvPr/>
        </p:nvSpPr>
        <p:spPr>
          <a:xfrm>
            <a:off x="4419601" y="1726755"/>
            <a:ext cx="1970314" cy="369332"/>
          </a:xfrm>
          <a:prstGeom prst="rect">
            <a:avLst/>
          </a:prstGeom>
          <a:noFill/>
        </p:spPr>
        <p:txBody>
          <a:bodyPr wrap="square" rtlCol="0">
            <a:spAutoFit/>
          </a:bodyPr>
          <a:lstStyle/>
          <a:p>
            <a:r>
              <a:rPr lang="en-US" dirty="0"/>
              <a:t>0xFFFFFFFF (4 GB)</a:t>
            </a:r>
          </a:p>
        </p:txBody>
      </p:sp>
      <p:sp>
        <p:nvSpPr>
          <p:cNvPr id="20" name="TextBox 19">
            <a:extLst>
              <a:ext uri="{FF2B5EF4-FFF2-40B4-BE49-F238E27FC236}">
                <a16:creationId xmlns:a16="http://schemas.microsoft.com/office/drawing/2014/main" id="{D2369971-159B-4D87-B19F-52A84561EC0D}"/>
              </a:ext>
            </a:extLst>
          </p:cNvPr>
          <p:cNvSpPr txBox="1"/>
          <p:nvPr/>
        </p:nvSpPr>
        <p:spPr>
          <a:xfrm>
            <a:off x="4484916" y="5950407"/>
            <a:ext cx="1970314" cy="369332"/>
          </a:xfrm>
          <a:prstGeom prst="rect">
            <a:avLst/>
          </a:prstGeom>
          <a:noFill/>
        </p:spPr>
        <p:txBody>
          <a:bodyPr wrap="square" rtlCol="0">
            <a:spAutoFit/>
          </a:bodyPr>
          <a:lstStyle/>
          <a:p>
            <a:r>
              <a:rPr lang="en-US" dirty="0"/>
              <a:t> 0x00000</a:t>
            </a:r>
          </a:p>
        </p:txBody>
      </p:sp>
      <p:sp>
        <p:nvSpPr>
          <p:cNvPr id="21" name="TextBox 20">
            <a:extLst>
              <a:ext uri="{FF2B5EF4-FFF2-40B4-BE49-F238E27FC236}">
                <a16:creationId xmlns:a16="http://schemas.microsoft.com/office/drawing/2014/main" id="{175EFF69-609A-41DD-861C-9338E5D0E3DE}"/>
              </a:ext>
            </a:extLst>
          </p:cNvPr>
          <p:cNvSpPr txBox="1"/>
          <p:nvPr/>
        </p:nvSpPr>
        <p:spPr>
          <a:xfrm>
            <a:off x="4572001" y="2935069"/>
            <a:ext cx="1970314" cy="369332"/>
          </a:xfrm>
          <a:prstGeom prst="rect">
            <a:avLst/>
          </a:prstGeom>
          <a:noFill/>
        </p:spPr>
        <p:txBody>
          <a:bodyPr wrap="square" rtlCol="0">
            <a:spAutoFit/>
          </a:bodyPr>
          <a:lstStyle/>
          <a:p>
            <a:r>
              <a:rPr lang="en-US" dirty="0"/>
              <a:t>depends on RAM</a:t>
            </a:r>
          </a:p>
        </p:txBody>
      </p:sp>
      <p:sp>
        <p:nvSpPr>
          <p:cNvPr id="22" name="TextBox 21">
            <a:extLst>
              <a:ext uri="{FF2B5EF4-FFF2-40B4-BE49-F238E27FC236}">
                <a16:creationId xmlns:a16="http://schemas.microsoft.com/office/drawing/2014/main" id="{D8F28E01-E8F1-49FA-A362-371034828F21}"/>
              </a:ext>
            </a:extLst>
          </p:cNvPr>
          <p:cNvSpPr txBox="1"/>
          <p:nvPr/>
        </p:nvSpPr>
        <p:spPr>
          <a:xfrm>
            <a:off x="4495801" y="4557041"/>
            <a:ext cx="1970314" cy="369332"/>
          </a:xfrm>
          <a:prstGeom prst="rect">
            <a:avLst/>
          </a:prstGeom>
          <a:noFill/>
        </p:spPr>
        <p:txBody>
          <a:bodyPr wrap="square" rtlCol="0">
            <a:spAutoFit/>
          </a:bodyPr>
          <a:lstStyle/>
          <a:p>
            <a:r>
              <a:rPr lang="en-US" dirty="0"/>
              <a:t>0x10000 (1 MB)</a:t>
            </a:r>
          </a:p>
        </p:txBody>
      </p:sp>
      <p:sp>
        <p:nvSpPr>
          <p:cNvPr id="23" name="TextBox 22">
            <a:extLst>
              <a:ext uri="{FF2B5EF4-FFF2-40B4-BE49-F238E27FC236}">
                <a16:creationId xmlns:a16="http://schemas.microsoft.com/office/drawing/2014/main" id="{DBEBB756-11B7-467B-AE03-59B034C06205}"/>
              </a:ext>
            </a:extLst>
          </p:cNvPr>
          <p:cNvSpPr txBox="1"/>
          <p:nvPr/>
        </p:nvSpPr>
        <p:spPr>
          <a:xfrm>
            <a:off x="4452257" y="4905383"/>
            <a:ext cx="1970314" cy="369332"/>
          </a:xfrm>
          <a:prstGeom prst="rect">
            <a:avLst/>
          </a:prstGeom>
          <a:noFill/>
        </p:spPr>
        <p:txBody>
          <a:bodyPr wrap="square" rtlCol="0">
            <a:spAutoFit/>
          </a:bodyPr>
          <a:lstStyle/>
          <a:p>
            <a:r>
              <a:rPr lang="en-US" dirty="0"/>
              <a:t> 0x0F000 (960 KB)</a:t>
            </a:r>
          </a:p>
        </p:txBody>
      </p:sp>
      <p:sp>
        <p:nvSpPr>
          <p:cNvPr id="24" name="TextBox 23">
            <a:extLst>
              <a:ext uri="{FF2B5EF4-FFF2-40B4-BE49-F238E27FC236}">
                <a16:creationId xmlns:a16="http://schemas.microsoft.com/office/drawing/2014/main" id="{C943243F-7364-4C85-8134-F121138B54F2}"/>
              </a:ext>
            </a:extLst>
          </p:cNvPr>
          <p:cNvSpPr txBox="1"/>
          <p:nvPr/>
        </p:nvSpPr>
        <p:spPr>
          <a:xfrm>
            <a:off x="4474030" y="5264611"/>
            <a:ext cx="1970314" cy="369332"/>
          </a:xfrm>
          <a:prstGeom prst="rect">
            <a:avLst/>
          </a:prstGeom>
          <a:noFill/>
        </p:spPr>
        <p:txBody>
          <a:bodyPr wrap="square" rtlCol="0">
            <a:spAutoFit/>
          </a:bodyPr>
          <a:lstStyle/>
          <a:p>
            <a:r>
              <a:rPr lang="en-US" dirty="0"/>
              <a:t> 0x0C000 (768 KB)</a:t>
            </a:r>
          </a:p>
        </p:txBody>
      </p:sp>
      <p:sp>
        <p:nvSpPr>
          <p:cNvPr id="25" name="TextBox 24">
            <a:extLst>
              <a:ext uri="{FF2B5EF4-FFF2-40B4-BE49-F238E27FC236}">
                <a16:creationId xmlns:a16="http://schemas.microsoft.com/office/drawing/2014/main" id="{562E1DF8-F791-4742-95C3-F121FEFB095D}"/>
              </a:ext>
            </a:extLst>
          </p:cNvPr>
          <p:cNvSpPr txBox="1"/>
          <p:nvPr/>
        </p:nvSpPr>
        <p:spPr>
          <a:xfrm>
            <a:off x="4474028" y="5623839"/>
            <a:ext cx="1970314" cy="369332"/>
          </a:xfrm>
          <a:prstGeom prst="rect">
            <a:avLst/>
          </a:prstGeom>
          <a:noFill/>
        </p:spPr>
        <p:txBody>
          <a:bodyPr wrap="square" rtlCol="0">
            <a:spAutoFit/>
          </a:bodyPr>
          <a:lstStyle/>
          <a:p>
            <a:r>
              <a:rPr lang="en-US" dirty="0"/>
              <a:t> 0x0A000 (768 KB)</a:t>
            </a:r>
          </a:p>
        </p:txBody>
      </p:sp>
    </p:spTree>
    <p:extLst>
      <p:ext uri="{BB962C8B-B14F-4D97-AF65-F5344CB8AC3E}">
        <p14:creationId xmlns:p14="http://schemas.microsoft.com/office/powerpoint/2010/main" val="4071791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6DF3-293A-4BBC-821D-370392BEE4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F7D58F1-8B61-45CE-9908-72CE11155B56}"/>
              </a:ext>
            </a:extLst>
          </p:cNvPr>
          <p:cNvSpPr>
            <a:spLocks noGrp="1"/>
          </p:cNvSpPr>
          <p:nvPr>
            <p:ph idx="1"/>
          </p:nvPr>
        </p:nvSpPr>
        <p:spPr/>
        <p:txBody>
          <a:bodyPr>
            <a:normAutofit fontScale="92500" lnSpcReduction="10000"/>
          </a:bodyPr>
          <a:lstStyle/>
          <a:p>
            <a:r>
              <a:rPr lang="en-US" dirty="0"/>
              <a:t>xv6 book</a:t>
            </a:r>
          </a:p>
          <a:p>
            <a:endParaRPr lang="en-US" dirty="0"/>
          </a:p>
          <a:p>
            <a:r>
              <a:rPr lang="en-US" dirty="0"/>
              <a:t>xv6 code listing</a:t>
            </a:r>
          </a:p>
          <a:p>
            <a:endParaRPr lang="en-US" dirty="0"/>
          </a:p>
          <a:p>
            <a:r>
              <a:rPr lang="en-US" dirty="0"/>
              <a:t>Operating System Concepts, 9th Edition, Wiley by </a:t>
            </a:r>
            <a:r>
              <a:rPr lang="en-US" dirty="0" err="1"/>
              <a:t>Silberschatz</a:t>
            </a:r>
            <a:r>
              <a:rPr lang="en-US" dirty="0"/>
              <a:t>, Galvin, Gagne</a:t>
            </a:r>
          </a:p>
          <a:p>
            <a:endParaRPr lang="en-US" b="1" dirty="0"/>
          </a:p>
          <a:p>
            <a:r>
              <a:rPr lang="en-US" dirty="0"/>
              <a:t>Intel software developers manual (for x86 architecture)</a:t>
            </a:r>
          </a:p>
          <a:p>
            <a:endParaRPr lang="en-US" dirty="0"/>
          </a:p>
          <a:p>
            <a:r>
              <a:rPr lang="en-US" dirty="0"/>
              <a:t>Pintos documentation</a:t>
            </a:r>
          </a:p>
        </p:txBody>
      </p:sp>
    </p:spTree>
    <p:extLst>
      <p:ext uri="{BB962C8B-B14F-4D97-AF65-F5344CB8AC3E}">
        <p14:creationId xmlns:p14="http://schemas.microsoft.com/office/powerpoint/2010/main" val="124400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3B4-62EA-40BB-8D9C-7FB6DE3F4975}"/>
              </a:ext>
            </a:extLst>
          </p:cNvPr>
          <p:cNvSpPr>
            <a:spLocks noGrp="1"/>
          </p:cNvSpPr>
          <p:nvPr>
            <p:ph type="title"/>
          </p:nvPr>
        </p:nvSpPr>
        <p:spPr/>
        <p:txBody>
          <a:bodyPr/>
          <a:lstStyle/>
          <a:p>
            <a:r>
              <a:rPr lang="en-US" dirty="0"/>
              <a:t>Registers</a:t>
            </a:r>
          </a:p>
        </p:txBody>
      </p:sp>
      <p:sp>
        <p:nvSpPr>
          <p:cNvPr id="3" name="Content Placeholder 2">
            <a:extLst>
              <a:ext uri="{FF2B5EF4-FFF2-40B4-BE49-F238E27FC236}">
                <a16:creationId xmlns:a16="http://schemas.microsoft.com/office/drawing/2014/main" id="{9FD90D46-CD97-4B01-9715-A9BE97C98615}"/>
              </a:ext>
            </a:extLst>
          </p:cNvPr>
          <p:cNvSpPr>
            <a:spLocks noGrp="1"/>
          </p:cNvSpPr>
          <p:nvPr>
            <p:ph idx="1"/>
          </p:nvPr>
        </p:nvSpPr>
        <p:spPr/>
        <p:txBody>
          <a:bodyPr/>
          <a:lstStyle/>
          <a:p>
            <a:r>
              <a:rPr lang="en-US" dirty="0"/>
              <a:t>A general-purpose register can hold a 32-bit value (data/address)</a:t>
            </a:r>
          </a:p>
          <a:p>
            <a:endParaRPr lang="en-US" dirty="0"/>
          </a:p>
          <a:p>
            <a:r>
              <a:rPr lang="en-US" dirty="0"/>
              <a:t>X86 has eight general-purpose registers</a:t>
            </a:r>
          </a:p>
          <a:p>
            <a:pPr lvl="1"/>
            <a:r>
              <a:rPr lang="en-US" dirty="0"/>
              <a:t>EAX, ECX, EDX, EBX, ESI, EDI, EBP, ESP</a:t>
            </a:r>
          </a:p>
          <a:p>
            <a:pPr lvl="1"/>
            <a:endParaRPr lang="en-US" dirty="0"/>
          </a:p>
          <a:p>
            <a:pPr lvl="1"/>
            <a:endParaRPr lang="en-US" dirty="0"/>
          </a:p>
        </p:txBody>
      </p:sp>
    </p:spTree>
    <p:extLst>
      <p:ext uri="{BB962C8B-B14F-4D97-AF65-F5344CB8AC3E}">
        <p14:creationId xmlns:p14="http://schemas.microsoft.com/office/powerpoint/2010/main" val="2952759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7E47-7E96-4EE7-8CE7-723DCA88785E}"/>
              </a:ext>
            </a:extLst>
          </p:cNvPr>
          <p:cNvSpPr>
            <a:spLocks noGrp="1"/>
          </p:cNvSpPr>
          <p:nvPr>
            <p:ph type="title"/>
          </p:nvPr>
        </p:nvSpPr>
        <p:spPr/>
        <p:txBody>
          <a:bodyPr/>
          <a:lstStyle/>
          <a:p>
            <a:r>
              <a:rPr lang="en-US" dirty="0"/>
              <a:t>Registers</a:t>
            </a:r>
          </a:p>
        </p:txBody>
      </p:sp>
      <p:graphicFrame>
        <p:nvGraphicFramePr>
          <p:cNvPr id="4" name="Content Placeholder 3">
            <a:extLst>
              <a:ext uri="{FF2B5EF4-FFF2-40B4-BE49-F238E27FC236}">
                <a16:creationId xmlns:a16="http://schemas.microsoft.com/office/drawing/2014/main" id="{B16567A4-6DC2-48DD-9711-31CF6E7E03A4}"/>
              </a:ext>
            </a:extLst>
          </p:cNvPr>
          <p:cNvGraphicFramePr>
            <a:graphicFrameLocks noGrp="1"/>
          </p:cNvGraphicFramePr>
          <p:nvPr>
            <p:ph idx="1"/>
            <p:extLst>
              <p:ext uri="{D42A27DB-BD31-4B8C-83A1-F6EECF244321}">
                <p14:modId xmlns:p14="http://schemas.microsoft.com/office/powerpoint/2010/main" val="1714814083"/>
              </p:ext>
            </p:extLst>
          </p:nvPr>
        </p:nvGraphicFramePr>
        <p:xfrm>
          <a:off x="838200" y="1926771"/>
          <a:ext cx="6847114" cy="365760"/>
        </p:xfrm>
        <a:graphic>
          <a:graphicData uri="http://schemas.openxmlformats.org/drawingml/2006/table">
            <a:tbl>
              <a:tblPr bandRow="1">
                <a:tableStyleId>{5C22544A-7EE6-4342-B048-85BDC9FD1C3A}</a:tableStyleId>
              </a:tblPr>
              <a:tblGrid>
                <a:gridCol w="3430645">
                  <a:extLst>
                    <a:ext uri="{9D8B030D-6E8A-4147-A177-3AD203B41FA5}">
                      <a16:colId xmlns:a16="http://schemas.microsoft.com/office/drawing/2014/main" val="4181039700"/>
                    </a:ext>
                  </a:extLst>
                </a:gridCol>
                <a:gridCol w="1679882">
                  <a:extLst>
                    <a:ext uri="{9D8B030D-6E8A-4147-A177-3AD203B41FA5}">
                      <a16:colId xmlns:a16="http://schemas.microsoft.com/office/drawing/2014/main" val="3835742125"/>
                    </a:ext>
                  </a:extLst>
                </a:gridCol>
                <a:gridCol w="1736587">
                  <a:extLst>
                    <a:ext uri="{9D8B030D-6E8A-4147-A177-3AD203B41FA5}">
                      <a16:colId xmlns:a16="http://schemas.microsoft.com/office/drawing/2014/main" val="4093626671"/>
                    </a:ext>
                  </a:extLst>
                </a:gridCol>
              </a:tblGrid>
              <a:tr h="2677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282288"/>
                  </a:ext>
                </a:extLst>
              </a:tr>
            </a:tbl>
          </a:graphicData>
        </a:graphic>
      </p:graphicFrame>
      <p:graphicFrame>
        <p:nvGraphicFramePr>
          <p:cNvPr id="5" name="Content Placeholder 3">
            <a:extLst>
              <a:ext uri="{FF2B5EF4-FFF2-40B4-BE49-F238E27FC236}">
                <a16:creationId xmlns:a16="http://schemas.microsoft.com/office/drawing/2014/main" id="{7A470E16-6CB2-432B-B897-6DB2339A44C8}"/>
              </a:ext>
            </a:extLst>
          </p:cNvPr>
          <p:cNvGraphicFramePr>
            <a:graphicFrameLocks/>
          </p:cNvGraphicFramePr>
          <p:nvPr>
            <p:extLst>
              <p:ext uri="{D42A27DB-BD31-4B8C-83A1-F6EECF244321}">
                <p14:modId xmlns:p14="http://schemas.microsoft.com/office/powerpoint/2010/main" val="3861447342"/>
              </p:ext>
            </p:extLst>
          </p:nvPr>
        </p:nvGraphicFramePr>
        <p:xfrm>
          <a:off x="827315" y="2416628"/>
          <a:ext cx="6847114" cy="365760"/>
        </p:xfrm>
        <a:graphic>
          <a:graphicData uri="http://schemas.openxmlformats.org/drawingml/2006/table">
            <a:tbl>
              <a:tblPr bandRow="1">
                <a:tableStyleId>{5C22544A-7EE6-4342-B048-85BDC9FD1C3A}</a:tableStyleId>
              </a:tblPr>
              <a:tblGrid>
                <a:gridCol w="3430645">
                  <a:extLst>
                    <a:ext uri="{9D8B030D-6E8A-4147-A177-3AD203B41FA5}">
                      <a16:colId xmlns:a16="http://schemas.microsoft.com/office/drawing/2014/main" val="4181039700"/>
                    </a:ext>
                  </a:extLst>
                </a:gridCol>
                <a:gridCol w="1679882">
                  <a:extLst>
                    <a:ext uri="{9D8B030D-6E8A-4147-A177-3AD203B41FA5}">
                      <a16:colId xmlns:a16="http://schemas.microsoft.com/office/drawing/2014/main" val="3835742125"/>
                    </a:ext>
                  </a:extLst>
                </a:gridCol>
                <a:gridCol w="1736587">
                  <a:extLst>
                    <a:ext uri="{9D8B030D-6E8A-4147-A177-3AD203B41FA5}">
                      <a16:colId xmlns:a16="http://schemas.microsoft.com/office/drawing/2014/main" val="4093626671"/>
                    </a:ext>
                  </a:extLst>
                </a:gridCol>
              </a:tblGrid>
              <a:tr h="2677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282288"/>
                  </a:ext>
                </a:extLst>
              </a:tr>
            </a:tbl>
          </a:graphicData>
        </a:graphic>
      </p:graphicFrame>
      <p:graphicFrame>
        <p:nvGraphicFramePr>
          <p:cNvPr id="6" name="Content Placeholder 3">
            <a:extLst>
              <a:ext uri="{FF2B5EF4-FFF2-40B4-BE49-F238E27FC236}">
                <a16:creationId xmlns:a16="http://schemas.microsoft.com/office/drawing/2014/main" id="{FBD66961-FF6B-467B-9214-E28360317CBD}"/>
              </a:ext>
            </a:extLst>
          </p:cNvPr>
          <p:cNvGraphicFramePr>
            <a:graphicFrameLocks/>
          </p:cNvGraphicFramePr>
          <p:nvPr>
            <p:extLst>
              <p:ext uri="{D42A27DB-BD31-4B8C-83A1-F6EECF244321}">
                <p14:modId xmlns:p14="http://schemas.microsoft.com/office/powerpoint/2010/main" val="1277010839"/>
              </p:ext>
            </p:extLst>
          </p:nvPr>
        </p:nvGraphicFramePr>
        <p:xfrm>
          <a:off x="816428" y="2960914"/>
          <a:ext cx="6847114" cy="365760"/>
        </p:xfrm>
        <a:graphic>
          <a:graphicData uri="http://schemas.openxmlformats.org/drawingml/2006/table">
            <a:tbl>
              <a:tblPr bandRow="1">
                <a:tableStyleId>{5C22544A-7EE6-4342-B048-85BDC9FD1C3A}</a:tableStyleId>
              </a:tblPr>
              <a:tblGrid>
                <a:gridCol w="3430645">
                  <a:extLst>
                    <a:ext uri="{9D8B030D-6E8A-4147-A177-3AD203B41FA5}">
                      <a16:colId xmlns:a16="http://schemas.microsoft.com/office/drawing/2014/main" val="4181039700"/>
                    </a:ext>
                  </a:extLst>
                </a:gridCol>
                <a:gridCol w="1679882">
                  <a:extLst>
                    <a:ext uri="{9D8B030D-6E8A-4147-A177-3AD203B41FA5}">
                      <a16:colId xmlns:a16="http://schemas.microsoft.com/office/drawing/2014/main" val="3835742125"/>
                    </a:ext>
                  </a:extLst>
                </a:gridCol>
                <a:gridCol w="1736587">
                  <a:extLst>
                    <a:ext uri="{9D8B030D-6E8A-4147-A177-3AD203B41FA5}">
                      <a16:colId xmlns:a16="http://schemas.microsoft.com/office/drawing/2014/main" val="4093626671"/>
                    </a:ext>
                  </a:extLst>
                </a:gridCol>
              </a:tblGrid>
              <a:tr h="2677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282288"/>
                  </a:ext>
                </a:extLst>
              </a:tr>
            </a:tbl>
          </a:graphicData>
        </a:graphic>
      </p:graphicFrame>
      <p:graphicFrame>
        <p:nvGraphicFramePr>
          <p:cNvPr id="7" name="Content Placeholder 3">
            <a:extLst>
              <a:ext uri="{FF2B5EF4-FFF2-40B4-BE49-F238E27FC236}">
                <a16:creationId xmlns:a16="http://schemas.microsoft.com/office/drawing/2014/main" id="{145EAFCF-CD82-4A3C-8009-F3FFF893B9AF}"/>
              </a:ext>
            </a:extLst>
          </p:cNvPr>
          <p:cNvGraphicFramePr>
            <a:graphicFrameLocks/>
          </p:cNvGraphicFramePr>
          <p:nvPr>
            <p:extLst>
              <p:ext uri="{D42A27DB-BD31-4B8C-83A1-F6EECF244321}">
                <p14:modId xmlns:p14="http://schemas.microsoft.com/office/powerpoint/2010/main" val="3318825611"/>
              </p:ext>
            </p:extLst>
          </p:nvPr>
        </p:nvGraphicFramePr>
        <p:xfrm>
          <a:off x="827312" y="3505200"/>
          <a:ext cx="6847114" cy="365760"/>
        </p:xfrm>
        <a:graphic>
          <a:graphicData uri="http://schemas.openxmlformats.org/drawingml/2006/table">
            <a:tbl>
              <a:tblPr bandRow="1">
                <a:tableStyleId>{5C22544A-7EE6-4342-B048-85BDC9FD1C3A}</a:tableStyleId>
              </a:tblPr>
              <a:tblGrid>
                <a:gridCol w="3430645">
                  <a:extLst>
                    <a:ext uri="{9D8B030D-6E8A-4147-A177-3AD203B41FA5}">
                      <a16:colId xmlns:a16="http://schemas.microsoft.com/office/drawing/2014/main" val="4181039700"/>
                    </a:ext>
                  </a:extLst>
                </a:gridCol>
                <a:gridCol w="1679882">
                  <a:extLst>
                    <a:ext uri="{9D8B030D-6E8A-4147-A177-3AD203B41FA5}">
                      <a16:colId xmlns:a16="http://schemas.microsoft.com/office/drawing/2014/main" val="3835742125"/>
                    </a:ext>
                  </a:extLst>
                </a:gridCol>
                <a:gridCol w="1736587">
                  <a:extLst>
                    <a:ext uri="{9D8B030D-6E8A-4147-A177-3AD203B41FA5}">
                      <a16:colId xmlns:a16="http://schemas.microsoft.com/office/drawing/2014/main" val="4093626671"/>
                    </a:ext>
                  </a:extLst>
                </a:gridCol>
              </a:tblGrid>
              <a:tr h="26778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282288"/>
                  </a:ext>
                </a:extLst>
              </a:tr>
            </a:tbl>
          </a:graphicData>
        </a:graphic>
      </p:graphicFrame>
      <p:graphicFrame>
        <p:nvGraphicFramePr>
          <p:cNvPr id="9" name="Table 8">
            <a:extLst>
              <a:ext uri="{FF2B5EF4-FFF2-40B4-BE49-F238E27FC236}">
                <a16:creationId xmlns:a16="http://schemas.microsoft.com/office/drawing/2014/main" id="{60AD16C8-FAFB-49C9-8CD5-D612F0F3DF82}"/>
              </a:ext>
            </a:extLst>
          </p:cNvPr>
          <p:cNvGraphicFramePr>
            <a:graphicFrameLocks noGrp="1"/>
          </p:cNvGraphicFramePr>
          <p:nvPr>
            <p:extLst>
              <p:ext uri="{D42A27DB-BD31-4B8C-83A1-F6EECF244321}">
                <p14:modId xmlns:p14="http://schemas.microsoft.com/office/powerpoint/2010/main" val="2722092304"/>
              </p:ext>
            </p:extLst>
          </p:nvPr>
        </p:nvGraphicFramePr>
        <p:xfrm>
          <a:off x="801915" y="4072464"/>
          <a:ext cx="6883398" cy="370840"/>
        </p:xfrm>
        <a:graphic>
          <a:graphicData uri="http://schemas.openxmlformats.org/drawingml/2006/table">
            <a:tbl>
              <a:tblPr bandRow="1">
                <a:tableStyleId>{5C22544A-7EE6-4342-B048-85BDC9FD1C3A}</a:tableStyleId>
              </a:tblPr>
              <a:tblGrid>
                <a:gridCol w="3441699">
                  <a:extLst>
                    <a:ext uri="{9D8B030D-6E8A-4147-A177-3AD203B41FA5}">
                      <a16:colId xmlns:a16="http://schemas.microsoft.com/office/drawing/2014/main" val="3665791322"/>
                    </a:ext>
                  </a:extLst>
                </a:gridCol>
                <a:gridCol w="3441699">
                  <a:extLst>
                    <a:ext uri="{9D8B030D-6E8A-4147-A177-3AD203B41FA5}">
                      <a16:colId xmlns:a16="http://schemas.microsoft.com/office/drawing/2014/main" val="2666441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58055"/>
                  </a:ext>
                </a:extLst>
              </a:tr>
            </a:tbl>
          </a:graphicData>
        </a:graphic>
      </p:graphicFrame>
      <p:graphicFrame>
        <p:nvGraphicFramePr>
          <p:cNvPr id="10" name="Table 9">
            <a:extLst>
              <a:ext uri="{FF2B5EF4-FFF2-40B4-BE49-F238E27FC236}">
                <a16:creationId xmlns:a16="http://schemas.microsoft.com/office/drawing/2014/main" id="{89E78A5F-502C-438E-AFC4-421D8FA110C2}"/>
              </a:ext>
            </a:extLst>
          </p:cNvPr>
          <p:cNvGraphicFramePr>
            <a:graphicFrameLocks noGrp="1"/>
          </p:cNvGraphicFramePr>
          <p:nvPr>
            <p:extLst>
              <p:ext uri="{D42A27DB-BD31-4B8C-83A1-F6EECF244321}">
                <p14:modId xmlns:p14="http://schemas.microsoft.com/office/powerpoint/2010/main" val="1225588790"/>
              </p:ext>
            </p:extLst>
          </p:nvPr>
        </p:nvGraphicFramePr>
        <p:xfrm>
          <a:off x="812801" y="4627634"/>
          <a:ext cx="6883398" cy="370840"/>
        </p:xfrm>
        <a:graphic>
          <a:graphicData uri="http://schemas.openxmlformats.org/drawingml/2006/table">
            <a:tbl>
              <a:tblPr bandRow="1">
                <a:tableStyleId>{5C22544A-7EE6-4342-B048-85BDC9FD1C3A}</a:tableStyleId>
              </a:tblPr>
              <a:tblGrid>
                <a:gridCol w="3441699">
                  <a:extLst>
                    <a:ext uri="{9D8B030D-6E8A-4147-A177-3AD203B41FA5}">
                      <a16:colId xmlns:a16="http://schemas.microsoft.com/office/drawing/2014/main" val="3665791322"/>
                    </a:ext>
                  </a:extLst>
                </a:gridCol>
                <a:gridCol w="3441699">
                  <a:extLst>
                    <a:ext uri="{9D8B030D-6E8A-4147-A177-3AD203B41FA5}">
                      <a16:colId xmlns:a16="http://schemas.microsoft.com/office/drawing/2014/main" val="2666441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58055"/>
                  </a:ext>
                </a:extLst>
              </a:tr>
            </a:tbl>
          </a:graphicData>
        </a:graphic>
      </p:graphicFrame>
      <p:graphicFrame>
        <p:nvGraphicFramePr>
          <p:cNvPr id="11" name="Table 10">
            <a:extLst>
              <a:ext uri="{FF2B5EF4-FFF2-40B4-BE49-F238E27FC236}">
                <a16:creationId xmlns:a16="http://schemas.microsoft.com/office/drawing/2014/main" id="{9C9F2056-0E0A-491B-9ADD-4290B331CC5B}"/>
              </a:ext>
            </a:extLst>
          </p:cNvPr>
          <p:cNvGraphicFramePr>
            <a:graphicFrameLocks noGrp="1"/>
          </p:cNvGraphicFramePr>
          <p:nvPr>
            <p:extLst>
              <p:ext uri="{D42A27DB-BD31-4B8C-83A1-F6EECF244321}">
                <p14:modId xmlns:p14="http://schemas.microsoft.com/office/powerpoint/2010/main" val="1699169214"/>
              </p:ext>
            </p:extLst>
          </p:nvPr>
        </p:nvGraphicFramePr>
        <p:xfrm>
          <a:off x="834571" y="5161035"/>
          <a:ext cx="6883398" cy="370840"/>
        </p:xfrm>
        <a:graphic>
          <a:graphicData uri="http://schemas.openxmlformats.org/drawingml/2006/table">
            <a:tbl>
              <a:tblPr bandRow="1">
                <a:tableStyleId>{5C22544A-7EE6-4342-B048-85BDC9FD1C3A}</a:tableStyleId>
              </a:tblPr>
              <a:tblGrid>
                <a:gridCol w="3441699">
                  <a:extLst>
                    <a:ext uri="{9D8B030D-6E8A-4147-A177-3AD203B41FA5}">
                      <a16:colId xmlns:a16="http://schemas.microsoft.com/office/drawing/2014/main" val="3665791322"/>
                    </a:ext>
                  </a:extLst>
                </a:gridCol>
                <a:gridCol w="3441699">
                  <a:extLst>
                    <a:ext uri="{9D8B030D-6E8A-4147-A177-3AD203B41FA5}">
                      <a16:colId xmlns:a16="http://schemas.microsoft.com/office/drawing/2014/main" val="2666441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58055"/>
                  </a:ext>
                </a:extLst>
              </a:tr>
            </a:tbl>
          </a:graphicData>
        </a:graphic>
      </p:graphicFrame>
      <p:graphicFrame>
        <p:nvGraphicFramePr>
          <p:cNvPr id="12" name="Table 11">
            <a:extLst>
              <a:ext uri="{FF2B5EF4-FFF2-40B4-BE49-F238E27FC236}">
                <a16:creationId xmlns:a16="http://schemas.microsoft.com/office/drawing/2014/main" id="{C9DF397A-A78B-45A8-8F47-EF650BF32B7F}"/>
              </a:ext>
            </a:extLst>
          </p:cNvPr>
          <p:cNvGraphicFramePr>
            <a:graphicFrameLocks noGrp="1"/>
          </p:cNvGraphicFramePr>
          <p:nvPr>
            <p:extLst>
              <p:ext uri="{D42A27DB-BD31-4B8C-83A1-F6EECF244321}">
                <p14:modId xmlns:p14="http://schemas.microsoft.com/office/powerpoint/2010/main" val="1705786508"/>
              </p:ext>
            </p:extLst>
          </p:nvPr>
        </p:nvGraphicFramePr>
        <p:xfrm>
          <a:off x="845456" y="5650892"/>
          <a:ext cx="6883398" cy="370840"/>
        </p:xfrm>
        <a:graphic>
          <a:graphicData uri="http://schemas.openxmlformats.org/drawingml/2006/table">
            <a:tbl>
              <a:tblPr bandRow="1">
                <a:tableStyleId>{5C22544A-7EE6-4342-B048-85BDC9FD1C3A}</a:tableStyleId>
              </a:tblPr>
              <a:tblGrid>
                <a:gridCol w="3441699">
                  <a:extLst>
                    <a:ext uri="{9D8B030D-6E8A-4147-A177-3AD203B41FA5}">
                      <a16:colId xmlns:a16="http://schemas.microsoft.com/office/drawing/2014/main" val="3665791322"/>
                    </a:ext>
                  </a:extLst>
                </a:gridCol>
                <a:gridCol w="3441699">
                  <a:extLst>
                    <a:ext uri="{9D8B030D-6E8A-4147-A177-3AD203B41FA5}">
                      <a16:colId xmlns:a16="http://schemas.microsoft.com/office/drawing/2014/main" val="2666441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58055"/>
                  </a:ext>
                </a:extLst>
              </a:tr>
            </a:tbl>
          </a:graphicData>
        </a:graphic>
      </p:graphicFrame>
      <p:sp>
        <p:nvSpPr>
          <p:cNvPr id="13" name="TextBox 12">
            <a:extLst>
              <a:ext uri="{FF2B5EF4-FFF2-40B4-BE49-F238E27FC236}">
                <a16:creationId xmlns:a16="http://schemas.microsoft.com/office/drawing/2014/main" id="{67A900A4-E05D-44B3-861C-AC9DCAD4AFB4}"/>
              </a:ext>
            </a:extLst>
          </p:cNvPr>
          <p:cNvSpPr txBox="1"/>
          <p:nvPr/>
        </p:nvSpPr>
        <p:spPr>
          <a:xfrm>
            <a:off x="7511144" y="1491342"/>
            <a:ext cx="1077686" cy="369332"/>
          </a:xfrm>
          <a:prstGeom prst="rect">
            <a:avLst/>
          </a:prstGeom>
          <a:noFill/>
        </p:spPr>
        <p:txBody>
          <a:bodyPr wrap="square" rtlCol="0">
            <a:spAutoFit/>
          </a:bodyPr>
          <a:lstStyle/>
          <a:p>
            <a:r>
              <a:rPr lang="en-US" dirty="0"/>
              <a:t>0</a:t>
            </a:r>
          </a:p>
        </p:txBody>
      </p:sp>
      <p:sp>
        <p:nvSpPr>
          <p:cNvPr id="14" name="TextBox 13">
            <a:extLst>
              <a:ext uri="{FF2B5EF4-FFF2-40B4-BE49-F238E27FC236}">
                <a16:creationId xmlns:a16="http://schemas.microsoft.com/office/drawing/2014/main" id="{484CDECB-7BE8-4400-8B29-D99BC9D9CC30}"/>
              </a:ext>
            </a:extLst>
          </p:cNvPr>
          <p:cNvSpPr txBox="1"/>
          <p:nvPr/>
        </p:nvSpPr>
        <p:spPr>
          <a:xfrm>
            <a:off x="5802086" y="1534885"/>
            <a:ext cx="1077686" cy="369332"/>
          </a:xfrm>
          <a:prstGeom prst="rect">
            <a:avLst/>
          </a:prstGeom>
          <a:no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4BEE0E6D-CF0B-45E8-8CA4-482ADE3BAD7E}"/>
              </a:ext>
            </a:extLst>
          </p:cNvPr>
          <p:cNvSpPr txBox="1"/>
          <p:nvPr/>
        </p:nvSpPr>
        <p:spPr>
          <a:xfrm>
            <a:off x="4082144" y="1556656"/>
            <a:ext cx="1077686" cy="369332"/>
          </a:xfrm>
          <a:prstGeom prst="rect">
            <a:avLst/>
          </a:prstGeom>
          <a:noFill/>
        </p:spPr>
        <p:txBody>
          <a:bodyPr wrap="square" rtlCol="0">
            <a:spAutoFit/>
          </a:bodyPr>
          <a:lstStyle/>
          <a:p>
            <a:r>
              <a:rPr lang="en-US" dirty="0"/>
              <a:t>15</a:t>
            </a:r>
          </a:p>
        </p:txBody>
      </p:sp>
      <p:sp>
        <p:nvSpPr>
          <p:cNvPr id="16" name="TextBox 15">
            <a:extLst>
              <a:ext uri="{FF2B5EF4-FFF2-40B4-BE49-F238E27FC236}">
                <a16:creationId xmlns:a16="http://schemas.microsoft.com/office/drawing/2014/main" id="{DDE82C39-D1F4-4982-921F-B4102FC1C9AC}"/>
              </a:ext>
            </a:extLst>
          </p:cNvPr>
          <p:cNvSpPr txBox="1"/>
          <p:nvPr/>
        </p:nvSpPr>
        <p:spPr>
          <a:xfrm>
            <a:off x="642260" y="1502228"/>
            <a:ext cx="1077686" cy="369332"/>
          </a:xfrm>
          <a:prstGeom prst="rect">
            <a:avLst/>
          </a:prstGeom>
          <a:noFill/>
        </p:spPr>
        <p:txBody>
          <a:bodyPr wrap="square" rtlCol="0">
            <a:spAutoFit/>
          </a:bodyPr>
          <a:lstStyle/>
          <a:p>
            <a:r>
              <a:rPr lang="en-US" dirty="0"/>
              <a:t>31</a:t>
            </a:r>
          </a:p>
        </p:txBody>
      </p:sp>
      <p:graphicFrame>
        <p:nvGraphicFramePr>
          <p:cNvPr id="18" name="Table 17">
            <a:extLst>
              <a:ext uri="{FF2B5EF4-FFF2-40B4-BE49-F238E27FC236}">
                <a16:creationId xmlns:a16="http://schemas.microsoft.com/office/drawing/2014/main" id="{25110B6D-5BA1-4F29-8FEC-D7EE81CAD884}"/>
              </a:ext>
            </a:extLst>
          </p:cNvPr>
          <p:cNvGraphicFramePr>
            <a:graphicFrameLocks noGrp="1"/>
          </p:cNvGraphicFramePr>
          <p:nvPr>
            <p:extLst>
              <p:ext uri="{D42A27DB-BD31-4B8C-83A1-F6EECF244321}">
                <p14:modId xmlns:p14="http://schemas.microsoft.com/office/powerpoint/2010/main" val="2134131903"/>
              </p:ext>
            </p:extLst>
          </p:nvPr>
        </p:nvGraphicFramePr>
        <p:xfrm>
          <a:off x="8345709" y="2298094"/>
          <a:ext cx="3214914" cy="3151296"/>
        </p:xfrm>
        <a:graphic>
          <a:graphicData uri="http://schemas.openxmlformats.org/drawingml/2006/table">
            <a:tbl>
              <a:tblPr bandRow="1">
                <a:tableStyleId>{5C22544A-7EE6-4342-B048-85BDC9FD1C3A}</a:tableStyleId>
              </a:tblPr>
              <a:tblGrid>
                <a:gridCol w="1607457">
                  <a:extLst>
                    <a:ext uri="{9D8B030D-6E8A-4147-A177-3AD203B41FA5}">
                      <a16:colId xmlns:a16="http://schemas.microsoft.com/office/drawing/2014/main" val="1486750308"/>
                    </a:ext>
                  </a:extLst>
                </a:gridCol>
                <a:gridCol w="1607457">
                  <a:extLst>
                    <a:ext uri="{9D8B030D-6E8A-4147-A177-3AD203B41FA5}">
                      <a16:colId xmlns:a16="http://schemas.microsoft.com/office/drawing/2014/main" val="1340693717"/>
                    </a:ext>
                  </a:extLst>
                </a:gridCol>
              </a:tblGrid>
              <a:tr h="393912">
                <a:tc>
                  <a:txBody>
                    <a:bodyPr/>
                    <a:lstStyle/>
                    <a:p>
                      <a:pPr algn="ctr"/>
                      <a:r>
                        <a:rPr lang="en-US" dirty="0"/>
                        <a:t>AX</a:t>
                      </a:r>
                    </a:p>
                  </a:txBody>
                  <a:tcPr/>
                </a:tc>
                <a:tc>
                  <a:txBody>
                    <a:bodyPr/>
                    <a:lstStyle/>
                    <a:p>
                      <a:pPr algn="ctr"/>
                      <a:r>
                        <a:rPr lang="en-US" dirty="0"/>
                        <a:t>EAX</a:t>
                      </a:r>
                    </a:p>
                  </a:txBody>
                  <a:tcPr/>
                </a:tc>
                <a:extLst>
                  <a:ext uri="{0D108BD9-81ED-4DB2-BD59-A6C34878D82A}">
                    <a16:rowId xmlns:a16="http://schemas.microsoft.com/office/drawing/2014/main" val="2648825937"/>
                  </a:ext>
                </a:extLst>
              </a:tr>
              <a:tr h="393912">
                <a:tc>
                  <a:txBody>
                    <a:bodyPr/>
                    <a:lstStyle/>
                    <a:p>
                      <a:pPr algn="ctr"/>
                      <a:r>
                        <a:rPr lang="en-US" dirty="0"/>
                        <a:t>BX</a:t>
                      </a:r>
                    </a:p>
                  </a:txBody>
                  <a:tcPr/>
                </a:tc>
                <a:tc>
                  <a:txBody>
                    <a:bodyPr/>
                    <a:lstStyle/>
                    <a:p>
                      <a:pPr algn="ctr"/>
                      <a:r>
                        <a:rPr lang="en-US" dirty="0"/>
                        <a:t>EBX</a:t>
                      </a:r>
                    </a:p>
                  </a:txBody>
                  <a:tcPr/>
                </a:tc>
                <a:extLst>
                  <a:ext uri="{0D108BD9-81ED-4DB2-BD59-A6C34878D82A}">
                    <a16:rowId xmlns:a16="http://schemas.microsoft.com/office/drawing/2014/main" val="3988244552"/>
                  </a:ext>
                </a:extLst>
              </a:tr>
              <a:tr h="393912">
                <a:tc>
                  <a:txBody>
                    <a:bodyPr/>
                    <a:lstStyle/>
                    <a:p>
                      <a:pPr algn="ctr"/>
                      <a:r>
                        <a:rPr lang="en-US" dirty="0"/>
                        <a:t>CX</a:t>
                      </a:r>
                    </a:p>
                  </a:txBody>
                  <a:tcPr/>
                </a:tc>
                <a:tc>
                  <a:txBody>
                    <a:bodyPr/>
                    <a:lstStyle/>
                    <a:p>
                      <a:pPr algn="ctr"/>
                      <a:r>
                        <a:rPr lang="en-US" dirty="0"/>
                        <a:t>ECX</a:t>
                      </a:r>
                    </a:p>
                  </a:txBody>
                  <a:tcPr/>
                </a:tc>
                <a:extLst>
                  <a:ext uri="{0D108BD9-81ED-4DB2-BD59-A6C34878D82A}">
                    <a16:rowId xmlns:a16="http://schemas.microsoft.com/office/drawing/2014/main" val="477967512"/>
                  </a:ext>
                </a:extLst>
              </a:tr>
              <a:tr h="393912">
                <a:tc>
                  <a:txBody>
                    <a:bodyPr/>
                    <a:lstStyle/>
                    <a:p>
                      <a:pPr algn="ctr"/>
                      <a:r>
                        <a:rPr lang="en-US" dirty="0"/>
                        <a:t>DX</a:t>
                      </a:r>
                    </a:p>
                  </a:txBody>
                  <a:tcPr/>
                </a:tc>
                <a:tc>
                  <a:txBody>
                    <a:bodyPr/>
                    <a:lstStyle/>
                    <a:p>
                      <a:pPr algn="ctr"/>
                      <a:r>
                        <a:rPr lang="en-US" dirty="0"/>
                        <a:t>EDX</a:t>
                      </a:r>
                    </a:p>
                  </a:txBody>
                  <a:tcPr/>
                </a:tc>
                <a:extLst>
                  <a:ext uri="{0D108BD9-81ED-4DB2-BD59-A6C34878D82A}">
                    <a16:rowId xmlns:a16="http://schemas.microsoft.com/office/drawing/2014/main" val="2036402260"/>
                  </a:ext>
                </a:extLst>
              </a:tr>
              <a:tr h="393912">
                <a:tc>
                  <a:txBody>
                    <a:bodyPr/>
                    <a:lstStyle/>
                    <a:p>
                      <a:pPr algn="ctr"/>
                      <a:endParaRPr lang="en-US" dirty="0"/>
                    </a:p>
                  </a:txBody>
                  <a:tcPr/>
                </a:tc>
                <a:tc>
                  <a:txBody>
                    <a:bodyPr/>
                    <a:lstStyle/>
                    <a:p>
                      <a:pPr algn="ctr"/>
                      <a:r>
                        <a:rPr lang="en-US" dirty="0"/>
                        <a:t>ESI</a:t>
                      </a:r>
                    </a:p>
                  </a:txBody>
                  <a:tcPr/>
                </a:tc>
                <a:extLst>
                  <a:ext uri="{0D108BD9-81ED-4DB2-BD59-A6C34878D82A}">
                    <a16:rowId xmlns:a16="http://schemas.microsoft.com/office/drawing/2014/main" val="4026824638"/>
                  </a:ext>
                </a:extLst>
              </a:tr>
              <a:tr h="393912">
                <a:tc>
                  <a:txBody>
                    <a:bodyPr/>
                    <a:lstStyle/>
                    <a:p>
                      <a:pPr algn="ctr"/>
                      <a:endParaRPr lang="en-US"/>
                    </a:p>
                  </a:txBody>
                  <a:tcPr/>
                </a:tc>
                <a:tc>
                  <a:txBody>
                    <a:bodyPr/>
                    <a:lstStyle/>
                    <a:p>
                      <a:pPr algn="ctr"/>
                      <a:r>
                        <a:rPr lang="en-US" dirty="0"/>
                        <a:t>EDI</a:t>
                      </a:r>
                    </a:p>
                  </a:txBody>
                  <a:tcPr/>
                </a:tc>
                <a:extLst>
                  <a:ext uri="{0D108BD9-81ED-4DB2-BD59-A6C34878D82A}">
                    <a16:rowId xmlns:a16="http://schemas.microsoft.com/office/drawing/2014/main" val="3363814887"/>
                  </a:ext>
                </a:extLst>
              </a:tr>
              <a:tr h="393912">
                <a:tc>
                  <a:txBody>
                    <a:bodyPr/>
                    <a:lstStyle/>
                    <a:p>
                      <a:pPr algn="ctr"/>
                      <a:endParaRPr lang="en-US"/>
                    </a:p>
                  </a:txBody>
                  <a:tcPr/>
                </a:tc>
                <a:tc>
                  <a:txBody>
                    <a:bodyPr/>
                    <a:lstStyle/>
                    <a:p>
                      <a:pPr algn="ctr"/>
                      <a:r>
                        <a:rPr lang="en-US" dirty="0"/>
                        <a:t>EBP</a:t>
                      </a:r>
                    </a:p>
                  </a:txBody>
                  <a:tcPr/>
                </a:tc>
                <a:extLst>
                  <a:ext uri="{0D108BD9-81ED-4DB2-BD59-A6C34878D82A}">
                    <a16:rowId xmlns:a16="http://schemas.microsoft.com/office/drawing/2014/main" val="1188870074"/>
                  </a:ext>
                </a:extLst>
              </a:tr>
              <a:tr h="393912">
                <a:tc>
                  <a:txBody>
                    <a:bodyPr/>
                    <a:lstStyle/>
                    <a:p>
                      <a:pPr algn="ctr"/>
                      <a:endParaRPr lang="en-US"/>
                    </a:p>
                  </a:txBody>
                  <a:tcPr/>
                </a:tc>
                <a:tc>
                  <a:txBody>
                    <a:bodyPr/>
                    <a:lstStyle/>
                    <a:p>
                      <a:pPr algn="ctr"/>
                      <a:r>
                        <a:rPr lang="en-US" dirty="0"/>
                        <a:t>ESP</a:t>
                      </a:r>
                    </a:p>
                  </a:txBody>
                  <a:tcPr/>
                </a:tc>
                <a:extLst>
                  <a:ext uri="{0D108BD9-81ED-4DB2-BD59-A6C34878D82A}">
                    <a16:rowId xmlns:a16="http://schemas.microsoft.com/office/drawing/2014/main" val="856239752"/>
                  </a:ext>
                </a:extLst>
              </a:tr>
            </a:tbl>
          </a:graphicData>
        </a:graphic>
      </p:graphicFrame>
      <p:sp>
        <p:nvSpPr>
          <p:cNvPr id="19" name="TextBox 18">
            <a:extLst>
              <a:ext uri="{FF2B5EF4-FFF2-40B4-BE49-F238E27FC236}">
                <a16:creationId xmlns:a16="http://schemas.microsoft.com/office/drawing/2014/main" id="{9AE38528-370A-4D65-8121-A6185A14D072}"/>
              </a:ext>
            </a:extLst>
          </p:cNvPr>
          <p:cNvSpPr txBox="1"/>
          <p:nvPr/>
        </p:nvSpPr>
        <p:spPr>
          <a:xfrm>
            <a:off x="8839200" y="1864859"/>
            <a:ext cx="794657" cy="365760"/>
          </a:xfrm>
          <a:prstGeom prst="rect">
            <a:avLst/>
          </a:prstGeom>
          <a:noFill/>
        </p:spPr>
        <p:txBody>
          <a:bodyPr wrap="square" rtlCol="0">
            <a:spAutoFit/>
          </a:bodyPr>
          <a:lstStyle/>
          <a:p>
            <a:r>
              <a:rPr lang="en-US" dirty="0"/>
              <a:t>16 bit</a:t>
            </a:r>
          </a:p>
        </p:txBody>
      </p:sp>
      <p:sp>
        <p:nvSpPr>
          <p:cNvPr id="21" name="TextBox 20">
            <a:extLst>
              <a:ext uri="{FF2B5EF4-FFF2-40B4-BE49-F238E27FC236}">
                <a16:creationId xmlns:a16="http://schemas.microsoft.com/office/drawing/2014/main" id="{8D6D4D35-267B-4838-8A85-7312308E3EBC}"/>
              </a:ext>
            </a:extLst>
          </p:cNvPr>
          <p:cNvSpPr txBox="1"/>
          <p:nvPr/>
        </p:nvSpPr>
        <p:spPr>
          <a:xfrm>
            <a:off x="10374086" y="1886633"/>
            <a:ext cx="794657" cy="365760"/>
          </a:xfrm>
          <a:prstGeom prst="rect">
            <a:avLst/>
          </a:prstGeom>
          <a:noFill/>
        </p:spPr>
        <p:txBody>
          <a:bodyPr wrap="square" rtlCol="0">
            <a:spAutoFit/>
          </a:bodyPr>
          <a:lstStyle/>
          <a:p>
            <a:r>
              <a:rPr lang="en-US" dirty="0"/>
              <a:t>32 bit</a:t>
            </a:r>
          </a:p>
        </p:txBody>
      </p:sp>
    </p:spTree>
    <p:extLst>
      <p:ext uri="{BB962C8B-B14F-4D97-AF65-F5344CB8AC3E}">
        <p14:creationId xmlns:p14="http://schemas.microsoft.com/office/powerpoint/2010/main" val="4230688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3853-23C2-45C4-B524-0E62B2D824B8}"/>
              </a:ext>
            </a:extLst>
          </p:cNvPr>
          <p:cNvSpPr>
            <a:spLocks noGrp="1"/>
          </p:cNvSpPr>
          <p:nvPr>
            <p:ph type="title"/>
          </p:nvPr>
        </p:nvSpPr>
        <p:spPr/>
        <p:txBody>
          <a:bodyPr/>
          <a:lstStyle/>
          <a:p>
            <a:r>
              <a:rPr lang="en-US" dirty="0"/>
              <a:t>What is inside </a:t>
            </a:r>
            <a:r>
              <a:rPr lang="en-US" dirty="0" err="1"/>
              <a:t>a.out</a:t>
            </a:r>
            <a:r>
              <a:rPr lang="en-US" dirty="0"/>
              <a:t>?</a:t>
            </a:r>
          </a:p>
        </p:txBody>
      </p:sp>
      <p:sp>
        <p:nvSpPr>
          <p:cNvPr id="3" name="Content Placeholder 2">
            <a:extLst>
              <a:ext uri="{FF2B5EF4-FFF2-40B4-BE49-F238E27FC236}">
                <a16:creationId xmlns:a16="http://schemas.microsoft.com/office/drawing/2014/main" id="{ED9C7F34-2900-438E-BB9B-E220199D3290}"/>
              </a:ext>
            </a:extLst>
          </p:cNvPr>
          <p:cNvSpPr>
            <a:spLocks noGrp="1"/>
          </p:cNvSpPr>
          <p:nvPr>
            <p:ph idx="1"/>
          </p:nvPr>
        </p:nvSpPr>
        <p:spPr/>
        <p:txBody>
          <a:bodyPr/>
          <a:lstStyle/>
          <a:p>
            <a:r>
              <a:rPr lang="en-US" dirty="0" err="1"/>
              <a:t>gcc</a:t>
            </a:r>
            <a:r>
              <a:rPr lang="en-US" dirty="0"/>
              <a:t> -m32 -</a:t>
            </a:r>
            <a:r>
              <a:rPr lang="en-US" dirty="0" err="1"/>
              <a:t>fno</a:t>
            </a:r>
            <a:r>
              <a:rPr lang="en-US" dirty="0"/>
              <a:t>-pic </a:t>
            </a:r>
            <a:r>
              <a:rPr lang="en-US" dirty="0" err="1"/>
              <a:t>example.c</a:t>
            </a:r>
            <a:endParaRPr lang="en-US" dirty="0"/>
          </a:p>
          <a:p>
            <a:r>
              <a:rPr lang="en-US" dirty="0" err="1"/>
              <a:t>objdump</a:t>
            </a:r>
            <a:r>
              <a:rPr lang="en-US" dirty="0"/>
              <a:t> -dx </a:t>
            </a:r>
            <a:r>
              <a:rPr lang="en-US" dirty="0" err="1"/>
              <a:t>a.out</a:t>
            </a:r>
            <a:r>
              <a:rPr lang="en-US" dirty="0"/>
              <a:t> |less</a:t>
            </a:r>
          </a:p>
          <a:p>
            <a:endParaRPr lang="en-US" dirty="0"/>
          </a:p>
          <a:p>
            <a:endParaRPr lang="en-US" dirty="0"/>
          </a:p>
          <a:p>
            <a:pPr marL="0" indent="0">
              <a:buNone/>
            </a:pPr>
            <a:r>
              <a:rPr lang="en-US" dirty="0" err="1"/>
              <a:t>a.out</a:t>
            </a:r>
            <a:r>
              <a:rPr lang="en-US" dirty="0"/>
              <a:t> contains CPU (x86) instructions</a:t>
            </a:r>
          </a:p>
          <a:p>
            <a:pPr marL="0" indent="0">
              <a:buNone/>
            </a:pPr>
            <a:r>
              <a:rPr lang="en-US" dirty="0"/>
              <a:t>Instructions are stored in memory</a:t>
            </a:r>
          </a:p>
          <a:p>
            <a:pPr marL="0" indent="0">
              <a:buNone/>
            </a:pPr>
            <a:r>
              <a:rPr lang="en-US" dirty="0"/>
              <a:t>CPU reads the instructions from memory and executes them</a:t>
            </a:r>
          </a:p>
          <a:p>
            <a:pPr marL="0" indent="0">
              <a:buNone/>
            </a:pPr>
            <a:endParaRPr lang="en-US" dirty="0"/>
          </a:p>
        </p:txBody>
      </p:sp>
    </p:spTree>
    <p:extLst>
      <p:ext uri="{BB962C8B-B14F-4D97-AF65-F5344CB8AC3E}">
        <p14:creationId xmlns:p14="http://schemas.microsoft.com/office/powerpoint/2010/main" val="3533596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0586-83B8-41F2-9751-0EF23172E01C}"/>
              </a:ext>
            </a:extLst>
          </p:cNvPr>
          <p:cNvSpPr>
            <a:spLocks noGrp="1"/>
          </p:cNvSpPr>
          <p:nvPr>
            <p:ph type="title"/>
          </p:nvPr>
        </p:nvSpPr>
        <p:spPr/>
        <p:txBody>
          <a:bodyPr/>
          <a:lstStyle/>
          <a:p>
            <a:r>
              <a:rPr lang="en-US" dirty="0"/>
              <a:t>x86 CPU interface</a:t>
            </a:r>
          </a:p>
        </p:txBody>
      </p:sp>
      <p:sp>
        <p:nvSpPr>
          <p:cNvPr id="3" name="Content Placeholder 2">
            <a:extLst>
              <a:ext uri="{FF2B5EF4-FFF2-40B4-BE49-F238E27FC236}">
                <a16:creationId xmlns:a16="http://schemas.microsoft.com/office/drawing/2014/main" id="{224DCE98-BA32-468C-AB34-E0AACB17B8CB}"/>
              </a:ext>
            </a:extLst>
          </p:cNvPr>
          <p:cNvSpPr>
            <a:spLocks noGrp="1"/>
          </p:cNvSpPr>
          <p:nvPr>
            <p:ph idx="1"/>
          </p:nvPr>
        </p:nvSpPr>
        <p:spPr/>
        <p:txBody>
          <a:bodyPr>
            <a:normAutofit fontScale="92500" lnSpcReduction="10000"/>
          </a:bodyPr>
          <a:lstStyle/>
          <a:p>
            <a:r>
              <a:rPr lang="en-US" dirty="0"/>
              <a:t>The instruction pointer (EIP register) contains the memory address where the next instruction is stored</a:t>
            </a:r>
          </a:p>
          <a:p>
            <a:endParaRPr lang="en-US" dirty="0"/>
          </a:p>
          <a:p>
            <a:pPr marL="0" indent="0">
              <a:buNone/>
            </a:pPr>
            <a:r>
              <a:rPr lang="en-US" dirty="0"/>
              <a:t>while (1) {</a:t>
            </a:r>
          </a:p>
          <a:p>
            <a:pPr marL="0" indent="0">
              <a:buNone/>
            </a:pPr>
            <a:r>
              <a:rPr lang="en-US" dirty="0"/>
              <a:t>    instruction = fetch(EIP);</a:t>
            </a:r>
          </a:p>
          <a:p>
            <a:pPr marL="0" indent="0">
              <a:buNone/>
            </a:pPr>
            <a:r>
              <a:rPr lang="en-US" dirty="0"/>
              <a:t>    execute instruction;</a:t>
            </a:r>
          </a:p>
          <a:p>
            <a:pPr marL="0" indent="0">
              <a:buNone/>
            </a:pPr>
            <a:r>
              <a:rPr lang="en-US" dirty="0"/>
              <a:t>    if (instruction doesn’t modify EIP) {</a:t>
            </a:r>
          </a:p>
          <a:p>
            <a:pPr marL="0" indent="0">
              <a:buNone/>
            </a:pPr>
            <a:r>
              <a:rPr lang="en-US" dirty="0"/>
              <a:t>        EIP = EIP + length(instruction);</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4713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7E8D-5346-4DE7-9FD5-41B9A57F44D6}"/>
              </a:ext>
            </a:extLst>
          </p:cNvPr>
          <p:cNvSpPr>
            <a:spLocks noGrp="1"/>
          </p:cNvSpPr>
          <p:nvPr>
            <p:ph type="title"/>
          </p:nvPr>
        </p:nvSpPr>
        <p:spPr/>
        <p:txBody>
          <a:bodyPr/>
          <a:lstStyle/>
          <a:p>
            <a:r>
              <a:rPr lang="en-US" dirty="0"/>
              <a:t>x86 instructions</a:t>
            </a:r>
          </a:p>
        </p:txBody>
      </p:sp>
      <p:sp>
        <p:nvSpPr>
          <p:cNvPr id="3" name="Content Placeholder 2">
            <a:extLst>
              <a:ext uri="{FF2B5EF4-FFF2-40B4-BE49-F238E27FC236}">
                <a16:creationId xmlns:a16="http://schemas.microsoft.com/office/drawing/2014/main" id="{26CA55CF-4E9F-4869-BAA8-5D26737FBDE6}"/>
              </a:ext>
            </a:extLst>
          </p:cNvPr>
          <p:cNvSpPr>
            <a:spLocks noGrp="1"/>
          </p:cNvSpPr>
          <p:nvPr>
            <p:ph idx="1"/>
          </p:nvPr>
        </p:nvSpPr>
        <p:spPr/>
        <p:txBody>
          <a:bodyPr/>
          <a:lstStyle/>
          <a:p>
            <a:r>
              <a:rPr lang="en-US" dirty="0"/>
              <a:t>Branch instructions can modify EIP</a:t>
            </a:r>
          </a:p>
          <a:p>
            <a:pPr lvl="1"/>
            <a:r>
              <a:rPr lang="en-US" dirty="0"/>
              <a:t>call, ret, </a:t>
            </a:r>
            <a:r>
              <a:rPr lang="en-US" dirty="0" err="1"/>
              <a:t>jmp</a:t>
            </a:r>
            <a:r>
              <a:rPr lang="en-US" dirty="0"/>
              <a:t>, je, </a:t>
            </a:r>
            <a:r>
              <a:rPr lang="en-US" dirty="0" err="1"/>
              <a:t>jne</a:t>
            </a:r>
            <a:r>
              <a:rPr lang="en-US" dirty="0"/>
              <a:t>, etc. are branch instructions</a:t>
            </a:r>
          </a:p>
          <a:p>
            <a:pPr lvl="1"/>
            <a:r>
              <a:rPr lang="en-US" dirty="0"/>
              <a:t>Transfer the control to other parts of the code</a:t>
            </a:r>
          </a:p>
          <a:p>
            <a:pPr lvl="1"/>
            <a:endParaRPr lang="en-US" dirty="0"/>
          </a:p>
          <a:p>
            <a:r>
              <a:rPr lang="en-US" dirty="0"/>
              <a:t>Instructions can read/write from/to physical address space </a:t>
            </a:r>
          </a:p>
          <a:p>
            <a:r>
              <a:rPr lang="en-US" dirty="0"/>
              <a:t>Instructions can perform arithmetic or logical operations on registers and physical addresses </a:t>
            </a:r>
          </a:p>
          <a:p>
            <a:pPr lvl="1"/>
            <a:endParaRPr lang="en-US" dirty="0"/>
          </a:p>
          <a:p>
            <a:endParaRPr lang="en-US" dirty="0"/>
          </a:p>
          <a:p>
            <a:endParaRPr lang="en-US" dirty="0"/>
          </a:p>
        </p:txBody>
      </p:sp>
    </p:spTree>
    <p:extLst>
      <p:ext uri="{BB962C8B-B14F-4D97-AF65-F5344CB8AC3E}">
        <p14:creationId xmlns:p14="http://schemas.microsoft.com/office/powerpoint/2010/main" val="365801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397F-695B-4642-BFB7-2F808C1033CA}"/>
              </a:ext>
            </a:extLst>
          </p:cNvPr>
          <p:cNvSpPr>
            <a:spLocks noGrp="1"/>
          </p:cNvSpPr>
          <p:nvPr>
            <p:ph type="title"/>
          </p:nvPr>
        </p:nvSpPr>
        <p:spPr/>
        <p:txBody>
          <a:bodyPr/>
          <a:lstStyle/>
          <a:p>
            <a:r>
              <a:rPr lang="en-US" dirty="0"/>
              <a:t>x86 instructions</a:t>
            </a:r>
          </a:p>
        </p:txBody>
      </p:sp>
      <p:sp>
        <p:nvSpPr>
          <p:cNvPr id="3" name="Content Placeholder 2">
            <a:extLst>
              <a:ext uri="{FF2B5EF4-FFF2-40B4-BE49-F238E27FC236}">
                <a16:creationId xmlns:a16="http://schemas.microsoft.com/office/drawing/2014/main" id="{DD8300D5-285C-4B9C-A11B-2552D55B4CED}"/>
              </a:ext>
            </a:extLst>
          </p:cNvPr>
          <p:cNvSpPr>
            <a:spLocks noGrp="1"/>
          </p:cNvSpPr>
          <p:nvPr>
            <p:ph idx="1"/>
          </p:nvPr>
        </p:nvSpPr>
        <p:spPr/>
        <p:txBody>
          <a:bodyPr/>
          <a:lstStyle/>
          <a:p>
            <a:pPr marL="0" indent="0">
              <a:buNone/>
            </a:pPr>
            <a:r>
              <a:rPr lang="en-US" dirty="0"/>
              <a:t>add $1, %</a:t>
            </a:r>
            <a:r>
              <a:rPr lang="en-US" dirty="0" err="1"/>
              <a:t>eax</a:t>
            </a:r>
            <a:endParaRPr lang="en-US" dirty="0"/>
          </a:p>
          <a:p>
            <a:pPr marL="0" indent="0">
              <a:buNone/>
            </a:pPr>
            <a:r>
              <a:rPr lang="en-US" dirty="0"/>
              <a:t>An instruction consists of an opcode followed by one or more operands</a:t>
            </a:r>
          </a:p>
          <a:p>
            <a:pPr marL="0" indent="0">
              <a:buNone/>
            </a:pPr>
            <a:r>
              <a:rPr lang="en-US" dirty="0"/>
              <a:t>Operands are constants, registers, direct memory addresses, and indirect memory addresses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42477E6-22DD-4D9D-BDD8-2896FB1B7EC5}"/>
                  </a:ext>
                </a:extLst>
              </p14:cNvPr>
              <p14:cNvContentPartPr/>
              <p14:nvPr/>
            </p14:nvContentPartPr>
            <p14:xfrm>
              <a:off x="861120" y="2185560"/>
              <a:ext cx="1812960" cy="90000"/>
            </p14:xfrm>
          </p:contentPart>
        </mc:Choice>
        <mc:Fallback xmlns="">
          <p:pic>
            <p:nvPicPr>
              <p:cNvPr id="4" name="Ink 3">
                <a:extLst>
                  <a:ext uri="{FF2B5EF4-FFF2-40B4-BE49-F238E27FC236}">
                    <a16:creationId xmlns:a16="http://schemas.microsoft.com/office/drawing/2014/main" id="{542477E6-22DD-4D9D-BDD8-2896FB1B7EC5}"/>
                  </a:ext>
                </a:extLst>
              </p:cNvPr>
              <p:cNvPicPr/>
              <p:nvPr/>
            </p:nvPicPr>
            <p:blipFill>
              <a:blip r:embed="rId4"/>
              <a:stretch>
                <a:fillRect/>
              </a:stretch>
            </p:blipFill>
            <p:spPr>
              <a:xfrm>
                <a:off x="851760" y="2176200"/>
                <a:ext cx="1831680" cy="108720"/>
              </a:xfrm>
              <a:prstGeom prst="rect">
                <a:avLst/>
              </a:prstGeom>
            </p:spPr>
          </p:pic>
        </mc:Fallback>
      </mc:AlternateContent>
    </p:spTree>
    <p:extLst>
      <p:ext uri="{BB962C8B-B14F-4D97-AF65-F5344CB8AC3E}">
        <p14:creationId xmlns:p14="http://schemas.microsoft.com/office/powerpoint/2010/main" val="1422319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74F1-8205-46A8-9949-739BEE51B366}"/>
              </a:ext>
            </a:extLst>
          </p:cNvPr>
          <p:cNvSpPr>
            <a:spLocks noGrp="1"/>
          </p:cNvSpPr>
          <p:nvPr>
            <p:ph type="title"/>
          </p:nvPr>
        </p:nvSpPr>
        <p:spPr/>
        <p:txBody>
          <a:bodyPr/>
          <a:lstStyle/>
          <a:p>
            <a:r>
              <a:rPr lang="en-US" dirty="0"/>
              <a:t>x86 instructions</a:t>
            </a:r>
          </a:p>
        </p:txBody>
      </p:sp>
      <p:sp>
        <p:nvSpPr>
          <p:cNvPr id="3" name="Content Placeholder 2">
            <a:extLst>
              <a:ext uri="{FF2B5EF4-FFF2-40B4-BE49-F238E27FC236}">
                <a16:creationId xmlns:a16="http://schemas.microsoft.com/office/drawing/2014/main" id="{76860019-0C75-4D1B-BFCC-E184E8325B77}"/>
              </a:ext>
            </a:extLst>
          </p:cNvPr>
          <p:cNvSpPr>
            <a:spLocks noGrp="1"/>
          </p:cNvSpPr>
          <p:nvPr>
            <p:ph idx="1"/>
          </p:nvPr>
        </p:nvSpPr>
        <p:spPr/>
        <p:txBody>
          <a:bodyPr/>
          <a:lstStyle/>
          <a:p>
            <a:pPr marL="0" indent="0">
              <a:buNone/>
            </a:pPr>
            <a:r>
              <a:rPr lang="en-US" dirty="0"/>
              <a:t>add $1, %</a:t>
            </a:r>
            <a:r>
              <a:rPr lang="en-US" dirty="0" err="1"/>
              <a:t>eax</a:t>
            </a:r>
            <a:endParaRPr lang="en-US" dirty="0"/>
          </a:p>
          <a:p>
            <a:pPr marL="0" indent="0">
              <a:buNone/>
            </a:pPr>
            <a:endParaRPr lang="en-US" dirty="0"/>
          </a:p>
          <a:p>
            <a:pPr marL="0" indent="0">
              <a:buNone/>
            </a:pPr>
            <a:r>
              <a:rPr lang="en-US" dirty="0"/>
              <a:t>The instructions are the sequence of bytes</a:t>
            </a:r>
          </a:p>
          <a:p>
            <a:pPr marL="0" indent="0">
              <a:buNone/>
            </a:pPr>
            <a:r>
              <a:rPr lang="en-US" dirty="0"/>
              <a:t>The above notation is used by the programmers to write an assembly program that can be converted into the bytecode using an assembler</a:t>
            </a:r>
          </a:p>
          <a:p>
            <a:pPr marL="0" indent="0">
              <a:buNone/>
            </a:pPr>
            <a:endParaRPr lang="en-US" dirty="0"/>
          </a:p>
        </p:txBody>
      </p:sp>
    </p:spTree>
    <p:extLst>
      <p:ext uri="{BB962C8B-B14F-4D97-AF65-F5344CB8AC3E}">
        <p14:creationId xmlns:p14="http://schemas.microsoft.com/office/powerpoint/2010/main" val="251054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D77E-9198-4DF2-A2F4-596D6276C345}"/>
              </a:ext>
            </a:extLst>
          </p:cNvPr>
          <p:cNvSpPr>
            <a:spLocks noGrp="1"/>
          </p:cNvSpPr>
          <p:nvPr>
            <p:ph type="title"/>
          </p:nvPr>
        </p:nvSpPr>
        <p:spPr/>
        <p:txBody>
          <a:bodyPr/>
          <a:lstStyle/>
          <a:p>
            <a:r>
              <a:rPr lang="en-US" dirty="0"/>
              <a:t>Register mode</a:t>
            </a:r>
          </a:p>
        </p:txBody>
      </p:sp>
      <p:sp>
        <p:nvSpPr>
          <p:cNvPr id="3" name="Content Placeholder 2">
            <a:extLst>
              <a:ext uri="{FF2B5EF4-FFF2-40B4-BE49-F238E27FC236}">
                <a16:creationId xmlns:a16="http://schemas.microsoft.com/office/drawing/2014/main" id="{770AD5ED-4EBA-4696-85AC-0900877A37EC}"/>
              </a:ext>
            </a:extLst>
          </p:cNvPr>
          <p:cNvSpPr>
            <a:spLocks noGrp="1"/>
          </p:cNvSpPr>
          <p:nvPr>
            <p:ph idx="1"/>
          </p:nvPr>
        </p:nvSpPr>
        <p:spPr/>
        <p:txBody>
          <a:bodyPr/>
          <a:lstStyle/>
          <a:p>
            <a:pPr marL="0" indent="0">
              <a:buNone/>
            </a:pPr>
            <a:r>
              <a:rPr lang="en-US" dirty="0" err="1"/>
              <a:t>movl</a:t>
            </a:r>
            <a:r>
              <a:rPr lang="en-US" dirty="0"/>
              <a:t> %</a:t>
            </a:r>
            <a:r>
              <a:rPr lang="en-US" dirty="0" err="1"/>
              <a:t>eax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a:t>
            </a:r>
            <a:r>
              <a:rPr lang="en-US" dirty="0" err="1"/>
              <a:t>eax</a:t>
            </a:r>
            <a:endParaRPr lang="en-US" dirty="0"/>
          </a:p>
          <a:p>
            <a:pPr marL="0" indent="0">
              <a:buNone/>
            </a:pPr>
            <a:endParaRPr lang="en-US" dirty="0"/>
          </a:p>
          <a:p>
            <a:pPr marL="0" indent="0">
              <a:buNone/>
            </a:pPr>
            <a:endParaRPr lang="en-US" dirty="0"/>
          </a:p>
          <a:p>
            <a:pPr marL="0" indent="0">
              <a:buNone/>
            </a:pPr>
            <a:r>
              <a:rPr lang="en-US" dirty="0" err="1"/>
              <a:t>b,w,l</a:t>
            </a:r>
            <a:r>
              <a:rPr lang="en-US" dirty="0"/>
              <a:t> denotes the size of operands</a:t>
            </a:r>
          </a:p>
          <a:p>
            <a:pPr marL="0" indent="0">
              <a:buNone/>
            </a:pPr>
            <a:r>
              <a:rPr lang="en-US" dirty="0"/>
              <a:t>AT&amp;T (</a:t>
            </a:r>
            <a:r>
              <a:rPr lang="en-US" dirty="0" err="1"/>
              <a:t>gcc</a:t>
            </a:r>
            <a:r>
              <a:rPr lang="en-US" dirty="0"/>
              <a:t>) syntax: opcode </a:t>
            </a:r>
            <a:r>
              <a:rPr lang="en-US" dirty="0" err="1"/>
              <a:t>src</a:t>
            </a:r>
            <a:r>
              <a:rPr lang="en-US" dirty="0"/>
              <a:t>, </a:t>
            </a:r>
            <a:r>
              <a:rPr lang="en-US" dirty="0" err="1"/>
              <a:t>dst</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3243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D77E-9198-4DF2-A2F4-596D6276C345}"/>
              </a:ext>
            </a:extLst>
          </p:cNvPr>
          <p:cNvSpPr>
            <a:spLocks noGrp="1"/>
          </p:cNvSpPr>
          <p:nvPr>
            <p:ph type="title"/>
          </p:nvPr>
        </p:nvSpPr>
        <p:spPr/>
        <p:txBody>
          <a:bodyPr/>
          <a:lstStyle/>
          <a:p>
            <a:r>
              <a:rPr lang="en-US" dirty="0"/>
              <a:t>Register mode</a:t>
            </a:r>
          </a:p>
        </p:txBody>
      </p:sp>
      <p:sp>
        <p:nvSpPr>
          <p:cNvPr id="3" name="Content Placeholder 2">
            <a:extLst>
              <a:ext uri="{FF2B5EF4-FFF2-40B4-BE49-F238E27FC236}">
                <a16:creationId xmlns:a16="http://schemas.microsoft.com/office/drawing/2014/main" id="{770AD5ED-4EBA-4696-85AC-0900877A37EC}"/>
              </a:ext>
            </a:extLst>
          </p:cNvPr>
          <p:cNvSpPr>
            <a:spLocks noGrp="1"/>
          </p:cNvSpPr>
          <p:nvPr>
            <p:ph idx="1"/>
          </p:nvPr>
        </p:nvSpPr>
        <p:spPr/>
        <p:txBody>
          <a:bodyPr/>
          <a:lstStyle/>
          <a:p>
            <a:pPr marL="0" indent="0">
              <a:buNone/>
            </a:pPr>
            <a:r>
              <a:rPr lang="en-US" dirty="0" err="1"/>
              <a:t>movb</a:t>
            </a:r>
            <a:r>
              <a:rPr lang="en-US" dirty="0"/>
              <a:t> %al, %bl</a:t>
            </a:r>
          </a:p>
          <a:p>
            <a:pPr marL="0" indent="0">
              <a:buNone/>
            </a:pPr>
            <a:endParaRPr lang="en-US" dirty="0"/>
          </a:p>
          <a:p>
            <a:pPr marL="0" indent="0">
              <a:buNone/>
            </a:pPr>
            <a:r>
              <a:rPr lang="en-US" dirty="0"/>
              <a:t>%bl = %al</a:t>
            </a:r>
          </a:p>
          <a:p>
            <a:pPr marL="0" indent="0">
              <a:buNone/>
            </a:pPr>
            <a:endParaRPr lang="en-US" dirty="0"/>
          </a:p>
          <a:p>
            <a:pPr marL="0" indent="0">
              <a:buNone/>
            </a:pPr>
            <a:endParaRPr lang="en-US" dirty="0"/>
          </a:p>
          <a:p>
            <a:pPr marL="0" indent="0">
              <a:buNone/>
            </a:pPr>
            <a:r>
              <a:rPr lang="en-US" dirty="0" err="1"/>
              <a:t>b,w,l</a:t>
            </a:r>
            <a:r>
              <a:rPr lang="en-US" dirty="0"/>
              <a:t> denotes the size of operands</a:t>
            </a:r>
          </a:p>
          <a:p>
            <a:pPr marL="0" indent="0">
              <a:buNone/>
            </a:pPr>
            <a:r>
              <a:rPr lang="en-US" dirty="0"/>
              <a:t>AT&amp;T (</a:t>
            </a:r>
            <a:r>
              <a:rPr lang="en-US" dirty="0" err="1"/>
              <a:t>gcc</a:t>
            </a:r>
            <a:r>
              <a:rPr lang="en-US" dirty="0"/>
              <a:t>) syntax: opcode </a:t>
            </a:r>
            <a:r>
              <a:rPr lang="en-US" dirty="0" err="1"/>
              <a:t>src</a:t>
            </a:r>
            <a:r>
              <a:rPr lang="en-US" dirty="0"/>
              <a:t>, </a:t>
            </a:r>
            <a:r>
              <a:rPr lang="en-US" dirty="0" err="1"/>
              <a:t>dst</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79687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D77E-9198-4DF2-A2F4-596D6276C345}"/>
              </a:ext>
            </a:extLst>
          </p:cNvPr>
          <p:cNvSpPr>
            <a:spLocks noGrp="1"/>
          </p:cNvSpPr>
          <p:nvPr>
            <p:ph type="title"/>
          </p:nvPr>
        </p:nvSpPr>
        <p:spPr/>
        <p:txBody>
          <a:bodyPr/>
          <a:lstStyle/>
          <a:p>
            <a:r>
              <a:rPr lang="en-US" dirty="0"/>
              <a:t>Register mode</a:t>
            </a:r>
          </a:p>
        </p:txBody>
      </p:sp>
      <p:sp>
        <p:nvSpPr>
          <p:cNvPr id="3" name="Content Placeholder 2">
            <a:extLst>
              <a:ext uri="{FF2B5EF4-FFF2-40B4-BE49-F238E27FC236}">
                <a16:creationId xmlns:a16="http://schemas.microsoft.com/office/drawing/2014/main" id="{770AD5ED-4EBA-4696-85AC-0900877A37EC}"/>
              </a:ext>
            </a:extLst>
          </p:cNvPr>
          <p:cNvSpPr>
            <a:spLocks noGrp="1"/>
          </p:cNvSpPr>
          <p:nvPr>
            <p:ph idx="1"/>
          </p:nvPr>
        </p:nvSpPr>
        <p:spPr/>
        <p:txBody>
          <a:bodyPr/>
          <a:lstStyle/>
          <a:p>
            <a:pPr marL="0" indent="0">
              <a:buNone/>
            </a:pPr>
            <a:r>
              <a:rPr lang="en-US" dirty="0" err="1"/>
              <a:t>movw</a:t>
            </a:r>
            <a:r>
              <a:rPr lang="en-US" dirty="0"/>
              <a:t> %ax, %bx</a:t>
            </a:r>
          </a:p>
          <a:p>
            <a:pPr marL="0" indent="0">
              <a:buNone/>
            </a:pPr>
            <a:endParaRPr lang="en-US" dirty="0"/>
          </a:p>
          <a:p>
            <a:pPr marL="0" indent="0">
              <a:buNone/>
            </a:pPr>
            <a:r>
              <a:rPr lang="en-US" dirty="0"/>
              <a:t>%bx = %ax</a:t>
            </a:r>
          </a:p>
          <a:p>
            <a:pPr marL="0" indent="0">
              <a:buNone/>
            </a:pPr>
            <a:endParaRPr lang="en-US" dirty="0"/>
          </a:p>
          <a:p>
            <a:pPr marL="0" indent="0">
              <a:buNone/>
            </a:pPr>
            <a:endParaRPr lang="en-US" dirty="0"/>
          </a:p>
          <a:p>
            <a:pPr marL="0" indent="0">
              <a:buNone/>
            </a:pPr>
            <a:r>
              <a:rPr lang="en-US" dirty="0" err="1"/>
              <a:t>b,w,l</a:t>
            </a:r>
            <a:r>
              <a:rPr lang="en-US" dirty="0"/>
              <a:t> denotes the size of operands</a:t>
            </a:r>
          </a:p>
          <a:p>
            <a:pPr marL="0" indent="0">
              <a:buNone/>
            </a:pPr>
            <a:r>
              <a:rPr lang="en-US" dirty="0"/>
              <a:t>AT&amp;T (</a:t>
            </a:r>
            <a:r>
              <a:rPr lang="en-US" dirty="0" err="1"/>
              <a:t>gcc</a:t>
            </a:r>
            <a:r>
              <a:rPr lang="en-US" dirty="0"/>
              <a:t>) syntax: opcode </a:t>
            </a:r>
            <a:r>
              <a:rPr lang="en-US" dirty="0" err="1"/>
              <a:t>src</a:t>
            </a:r>
            <a:r>
              <a:rPr lang="en-US" dirty="0"/>
              <a:t>, </a:t>
            </a:r>
            <a:r>
              <a:rPr lang="en-US" dirty="0" err="1"/>
              <a:t>dst</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247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EBA0-1FB0-400B-A816-785FB9BA0E33}"/>
              </a:ext>
            </a:extLst>
          </p:cNvPr>
          <p:cNvSpPr>
            <a:spLocks noGrp="1"/>
          </p:cNvSpPr>
          <p:nvPr>
            <p:ph type="title"/>
          </p:nvPr>
        </p:nvSpPr>
        <p:spPr/>
        <p:txBody>
          <a:bodyPr/>
          <a:lstStyle/>
          <a:p>
            <a:r>
              <a:rPr lang="en-US" dirty="0"/>
              <a:t>What is an OS?</a:t>
            </a:r>
          </a:p>
        </p:txBody>
      </p:sp>
      <p:sp>
        <p:nvSpPr>
          <p:cNvPr id="3" name="Content Placeholder 2">
            <a:extLst>
              <a:ext uri="{FF2B5EF4-FFF2-40B4-BE49-F238E27FC236}">
                <a16:creationId xmlns:a16="http://schemas.microsoft.com/office/drawing/2014/main" id="{59E82CDE-F054-4BD0-BBF2-355728F009C5}"/>
              </a:ext>
            </a:extLst>
          </p:cNvPr>
          <p:cNvSpPr>
            <a:spLocks noGrp="1"/>
          </p:cNvSpPr>
          <p:nvPr>
            <p:ph idx="1"/>
          </p:nvPr>
        </p:nvSpPr>
        <p:spPr/>
        <p:txBody>
          <a:bodyPr/>
          <a:lstStyle/>
          <a:p>
            <a:r>
              <a:rPr lang="en-US" dirty="0"/>
              <a:t>OS is a software that sits between hardware and applications and provides interfaces to applications for accessing hardware</a:t>
            </a:r>
          </a:p>
        </p:txBody>
      </p:sp>
    </p:spTree>
    <p:extLst>
      <p:ext uri="{BB962C8B-B14F-4D97-AF65-F5344CB8AC3E}">
        <p14:creationId xmlns:p14="http://schemas.microsoft.com/office/powerpoint/2010/main" val="1275579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D77E-9198-4DF2-A2F4-596D6276C345}"/>
              </a:ext>
            </a:extLst>
          </p:cNvPr>
          <p:cNvSpPr>
            <a:spLocks noGrp="1"/>
          </p:cNvSpPr>
          <p:nvPr>
            <p:ph type="title"/>
          </p:nvPr>
        </p:nvSpPr>
        <p:spPr/>
        <p:txBody>
          <a:bodyPr/>
          <a:lstStyle/>
          <a:p>
            <a:r>
              <a:rPr lang="en-US" dirty="0"/>
              <a:t>Immediate</a:t>
            </a:r>
          </a:p>
        </p:txBody>
      </p:sp>
      <p:sp>
        <p:nvSpPr>
          <p:cNvPr id="3" name="Content Placeholder 2">
            <a:extLst>
              <a:ext uri="{FF2B5EF4-FFF2-40B4-BE49-F238E27FC236}">
                <a16:creationId xmlns:a16="http://schemas.microsoft.com/office/drawing/2014/main" id="{770AD5ED-4EBA-4696-85AC-0900877A37EC}"/>
              </a:ext>
            </a:extLst>
          </p:cNvPr>
          <p:cNvSpPr>
            <a:spLocks noGrp="1"/>
          </p:cNvSpPr>
          <p:nvPr>
            <p:ph idx="1"/>
          </p:nvPr>
        </p:nvSpPr>
        <p:spPr/>
        <p:txBody>
          <a:bodyPr/>
          <a:lstStyle/>
          <a:p>
            <a:pPr marL="0" indent="0">
              <a:buNone/>
            </a:pPr>
            <a:r>
              <a:rPr lang="en-US" dirty="0" err="1"/>
              <a:t>movl</a:t>
            </a:r>
            <a:r>
              <a:rPr lang="en-US" dirty="0"/>
              <a:t> $0x123, %</a:t>
            </a:r>
            <a:r>
              <a:rPr lang="en-US" dirty="0" err="1"/>
              <a:t>eax</a:t>
            </a:r>
            <a:endParaRPr lang="en-US" dirty="0"/>
          </a:p>
          <a:p>
            <a:pPr marL="0" indent="0">
              <a:buNone/>
            </a:pPr>
            <a:r>
              <a:rPr lang="en-US" dirty="0"/>
              <a:t>%</a:t>
            </a:r>
            <a:r>
              <a:rPr lang="en-US" dirty="0" err="1"/>
              <a:t>eax</a:t>
            </a:r>
            <a:r>
              <a:rPr lang="en-US" dirty="0"/>
              <a:t> = 0x123;</a:t>
            </a:r>
          </a:p>
          <a:p>
            <a:pPr marL="0" indent="0">
              <a:buNone/>
            </a:pPr>
            <a:endParaRPr lang="en-US" dirty="0"/>
          </a:p>
        </p:txBody>
      </p:sp>
    </p:spTree>
    <p:extLst>
      <p:ext uri="{BB962C8B-B14F-4D97-AF65-F5344CB8AC3E}">
        <p14:creationId xmlns:p14="http://schemas.microsoft.com/office/powerpoint/2010/main" val="806869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80A-4BF2-4673-9933-B457596ABC14}"/>
              </a:ext>
            </a:extLst>
          </p:cNvPr>
          <p:cNvSpPr>
            <a:spLocks noGrp="1"/>
          </p:cNvSpPr>
          <p:nvPr>
            <p:ph type="title"/>
          </p:nvPr>
        </p:nvSpPr>
        <p:spPr/>
        <p:txBody>
          <a:bodyPr/>
          <a:lstStyle/>
          <a:p>
            <a:r>
              <a:rPr lang="en-US" dirty="0"/>
              <a:t>Direct memory access</a:t>
            </a:r>
          </a:p>
        </p:txBody>
      </p:sp>
      <p:sp>
        <p:nvSpPr>
          <p:cNvPr id="3" name="Content Placeholder 2">
            <a:extLst>
              <a:ext uri="{FF2B5EF4-FFF2-40B4-BE49-F238E27FC236}">
                <a16:creationId xmlns:a16="http://schemas.microsoft.com/office/drawing/2014/main" id="{9F9AF9B1-53F2-477E-A72A-8249D33FD110}"/>
              </a:ext>
            </a:extLst>
          </p:cNvPr>
          <p:cNvSpPr>
            <a:spLocks noGrp="1"/>
          </p:cNvSpPr>
          <p:nvPr>
            <p:ph idx="1"/>
          </p:nvPr>
        </p:nvSpPr>
        <p:spPr/>
        <p:txBody>
          <a:bodyPr/>
          <a:lstStyle/>
          <a:p>
            <a:pPr marL="0" indent="0">
              <a:buNone/>
            </a:pPr>
            <a:r>
              <a:rPr lang="en-US" dirty="0" err="1"/>
              <a:t>movl</a:t>
            </a:r>
            <a:r>
              <a:rPr lang="en-US" dirty="0"/>
              <a:t> 0x123,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*((int32*)0x123);</a:t>
            </a:r>
          </a:p>
          <a:p>
            <a:pPr marL="0" indent="0">
              <a:buNone/>
            </a:pPr>
            <a:endParaRPr lang="en-US" dirty="0"/>
          </a:p>
          <a:p>
            <a:pPr marL="0" indent="0">
              <a:buNone/>
            </a:pPr>
            <a:r>
              <a:rPr lang="en-US" dirty="0">
                <a:solidFill>
                  <a:srgbClr val="FF0000"/>
                </a:solidFill>
              </a:rPr>
              <a:t>(memory read)</a:t>
            </a:r>
          </a:p>
          <a:p>
            <a:pPr marL="0" indent="0">
              <a:buNone/>
            </a:pPr>
            <a:endParaRPr lang="en-US" dirty="0"/>
          </a:p>
        </p:txBody>
      </p:sp>
    </p:spTree>
    <p:extLst>
      <p:ext uri="{BB962C8B-B14F-4D97-AF65-F5344CB8AC3E}">
        <p14:creationId xmlns:p14="http://schemas.microsoft.com/office/powerpoint/2010/main" val="292321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80A-4BF2-4673-9933-B457596ABC14}"/>
              </a:ext>
            </a:extLst>
          </p:cNvPr>
          <p:cNvSpPr>
            <a:spLocks noGrp="1"/>
          </p:cNvSpPr>
          <p:nvPr>
            <p:ph type="title"/>
          </p:nvPr>
        </p:nvSpPr>
        <p:spPr/>
        <p:txBody>
          <a:bodyPr/>
          <a:lstStyle/>
          <a:p>
            <a:r>
              <a:rPr lang="en-US" dirty="0"/>
              <a:t>Direct memory access</a:t>
            </a:r>
          </a:p>
        </p:txBody>
      </p:sp>
      <p:sp>
        <p:nvSpPr>
          <p:cNvPr id="3" name="Content Placeholder 2">
            <a:extLst>
              <a:ext uri="{FF2B5EF4-FFF2-40B4-BE49-F238E27FC236}">
                <a16:creationId xmlns:a16="http://schemas.microsoft.com/office/drawing/2014/main" id="{9F9AF9B1-53F2-477E-A72A-8249D33FD110}"/>
              </a:ext>
            </a:extLst>
          </p:cNvPr>
          <p:cNvSpPr>
            <a:spLocks noGrp="1"/>
          </p:cNvSpPr>
          <p:nvPr>
            <p:ph idx="1"/>
          </p:nvPr>
        </p:nvSpPr>
        <p:spPr/>
        <p:txBody>
          <a:bodyPr/>
          <a:lstStyle/>
          <a:p>
            <a:pPr marL="0" indent="0">
              <a:buNone/>
            </a:pPr>
            <a:r>
              <a:rPr lang="en-US" dirty="0" err="1"/>
              <a:t>movl</a:t>
            </a:r>
            <a:r>
              <a:rPr lang="en-US" dirty="0"/>
              <a:t> %</a:t>
            </a:r>
            <a:r>
              <a:rPr lang="en-US" dirty="0" err="1"/>
              <a:t>edx</a:t>
            </a:r>
            <a:r>
              <a:rPr lang="en-US" dirty="0"/>
              <a:t>, 0x123</a:t>
            </a:r>
          </a:p>
          <a:p>
            <a:pPr marL="0" indent="0">
              <a:buNone/>
            </a:pPr>
            <a:endParaRPr lang="en-US" dirty="0"/>
          </a:p>
          <a:p>
            <a:pPr marL="0" indent="0">
              <a:buNone/>
            </a:pPr>
            <a:r>
              <a:rPr lang="en-US" dirty="0"/>
              <a:t>*((int32*)0x123) = %</a:t>
            </a:r>
            <a:r>
              <a:rPr lang="en-US" dirty="0" err="1"/>
              <a:t>edx</a:t>
            </a:r>
            <a:r>
              <a:rPr lang="en-US" dirty="0"/>
              <a:t>;</a:t>
            </a:r>
          </a:p>
          <a:p>
            <a:pPr marL="0" indent="0">
              <a:buNone/>
            </a:pPr>
            <a:endParaRPr lang="en-US" dirty="0"/>
          </a:p>
          <a:p>
            <a:pPr marL="0" indent="0">
              <a:buNone/>
            </a:pPr>
            <a:r>
              <a:rPr lang="en-US" dirty="0">
                <a:solidFill>
                  <a:srgbClr val="FF0000"/>
                </a:solidFill>
              </a:rPr>
              <a:t>(write to memory)</a:t>
            </a:r>
          </a:p>
          <a:p>
            <a:pPr marL="0" indent="0">
              <a:buNone/>
            </a:pPr>
            <a:endParaRPr lang="en-US" dirty="0"/>
          </a:p>
        </p:txBody>
      </p:sp>
    </p:spTree>
    <p:extLst>
      <p:ext uri="{BB962C8B-B14F-4D97-AF65-F5344CB8AC3E}">
        <p14:creationId xmlns:p14="http://schemas.microsoft.com/office/powerpoint/2010/main" val="2903621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AF75-3F38-4829-87AD-E86B904DB28A}"/>
              </a:ext>
            </a:extLst>
          </p:cNvPr>
          <p:cNvSpPr>
            <a:spLocks noGrp="1"/>
          </p:cNvSpPr>
          <p:nvPr>
            <p:ph type="title"/>
          </p:nvPr>
        </p:nvSpPr>
        <p:spPr/>
        <p:txBody>
          <a:bodyPr/>
          <a:lstStyle/>
          <a:p>
            <a:r>
              <a:rPr lang="en-US" dirty="0"/>
              <a:t>Indirect memory operand</a:t>
            </a:r>
          </a:p>
        </p:txBody>
      </p:sp>
      <p:sp>
        <p:nvSpPr>
          <p:cNvPr id="3" name="Content Placeholder 2">
            <a:extLst>
              <a:ext uri="{FF2B5EF4-FFF2-40B4-BE49-F238E27FC236}">
                <a16:creationId xmlns:a16="http://schemas.microsoft.com/office/drawing/2014/main" id="{42E509C4-F29C-47C1-80AE-1785179C5D93}"/>
              </a:ext>
            </a:extLst>
          </p:cNvPr>
          <p:cNvSpPr>
            <a:spLocks noGrp="1"/>
          </p:cNvSpPr>
          <p:nvPr>
            <p:ph idx="1"/>
          </p:nvPr>
        </p:nvSpPr>
        <p:spPr/>
        <p:txBody>
          <a:bodyPr/>
          <a:lstStyle/>
          <a:p>
            <a:pPr marL="0" indent="0">
              <a:buNone/>
            </a:pPr>
            <a:r>
              <a:rPr lang="en-US" dirty="0" err="1"/>
              <a:t>disp</a:t>
            </a:r>
            <a:r>
              <a:rPr lang="en-US" dirty="0"/>
              <a:t>(base, index, scale)</a:t>
            </a:r>
          </a:p>
          <a:p>
            <a:pPr marL="0" indent="0">
              <a:buNone/>
            </a:pPr>
            <a:endParaRPr lang="en-US" dirty="0"/>
          </a:p>
          <a:p>
            <a:pPr marL="0" indent="0">
              <a:buNone/>
            </a:pPr>
            <a:r>
              <a:rPr lang="en-US" dirty="0" err="1"/>
              <a:t>disp</a:t>
            </a:r>
            <a:r>
              <a:rPr lang="en-US" dirty="0"/>
              <a:t>: 32 bit signed integer</a:t>
            </a:r>
          </a:p>
          <a:p>
            <a:pPr marL="0" indent="0">
              <a:buNone/>
            </a:pPr>
            <a:r>
              <a:rPr lang="en-US" dirty="0"/>
              <a:t>base, index : register</a:t>
            </a:r>
          </a:p>
          <a:p>
            <a:pPr marL="0" indent="0">
              <a:buNone/>
            </a:pPr>
            <a:r>
              <a:rPr lang="en-US" dirty="0"/>
              <a:t>scale: 1,2,4,8</a:t>
            </a:r>
          </a:p>
          <a:p>
            <a:pPr marL="0" indent="0">
              <a:buNone/>
            </a:pPr>
            <a:endParaRPr lang="en-US" dirty="0"/>
          </a:p>
          <a:p>
            <a:pPr marL="0" indent="0">
              <a:buNone/>
            </a:pPr>
            <a:r>
              <a:rPr lang="en-US" dirty="0"/>
              <a:t>address: </a:t>
            </a:r>
            <a:r>
              <a:rPr lang="en-US" dirty="0" err="1"/>
              <a:t>disp</a:t>
            </a:r>
            <a:r>
              <a:rPr lang="en-US" dirty="0"/>
              <a:t> + base + (index * scale)</a:t>
            </a:r>
          </a:p>
          <a:p>
            <a:pPr marL="0" indent="0">
              <a:buNone/>
            </a:pPr>
            <a:endParaRPr lang="en-US" dirty="0"/>
          </a:p>
        </p:txBody>
      </p:sp>
      <p:cxnSp>
        <p:nvCxnSpPr>
          <p:cNvPr id="5" name="Straight Arrow Connector 4">
            <a:extLst>
              <a:ext uri="{FF2B5EF4-FFF2-40B4-BE49-F238E27FC236}">
                <a16:creationId xmlns:a16="http://schemas.microsoft.com/office/drawing/2014/main" id="{5248C939-55FB-43BE-A27F-57363C8D1551}"/>
              </a:ext>
            </a:extLst>
          </p:cNvPr>
          <p:cNvCxnSpPr/>
          <p:nvPr/>
        </p:nvCxnSpPr>
        <p:spPr>
          <a:xfrm>
            <a:off x="2090057" y="215537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33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a:t>
            </a:r>
            <a:r>
              <a:rPr lang="en-US" dirty="0" err="1"/>
              <a:t>ebx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a:t>
            </a:r>
            <a:r>
              <a:rPr lang="en-US" dirty="0" err="1"/>
              <a:t>ebx</a:t>
            </a:r>
            <a:r>
              <a:rPr lang="en-US" dirty="0"/>
              <a:t>)</a:t>
            </a:r>
          </a:p>
          <a:p>
            <a:pPr marL="0" indent="0">
              <a:buNone/>
            </a:pPr>
            <a:endParaRPr lang="en-US" dirty="0"/>
          </a:p>
          <a:p>
            <a:pPr marL="0" indent="0">
              <a:buNone/>
            </a:pPr>
            <a:endParaRPr lang="en-US" dirty="0"/>
          </a:p>
          <a:p>
            <a:pPr marL="0" indent="0">
              <a:buNone/>
            </a:pPr>
            <a:r>
              <a:rPr lang="en-US" dirty="0">
                <a:solidFill>
                  <a:srgbClr val="FF0000"/>
                </a:solidFill>
              </a:rPr>
              <a:t>(memory read)</a:t>
            </a:r>
          </a:p>
        </p:txBody>
      </p:sp>
    </p:spTree>
    <p:extLst>
      <p:ext uri="{BB962C8B-B14F-4D97-AF65-F5344CB8AC3E}">
        <p14:creationId xmlns:p14="http://schemas.microsoft.com/office/powerpoint/2010/main" val="2633187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4(%</a:t>
            </a:r>
            <a:r>
              <a:rPr lang="en-US" dirty="0" err="1"/>
              <a:t>ebx</a:t>
            </a:r>
            <a:r>
              <a:rPr lang="en-US" dirty="0"/>
              <a:t>),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*((int32*)(%ebx+4))</a:t>
            </a:r>
          </a:p>
        </p:txBody>
      </p:sp>
    </p:spTree>
    <p:extLst>
      <p:ext uri="{BB962C8B-B14F-4D97-AF65-F5344CB8AC3E}">
        <p14:creationId xmlns:p14="http://schemas.microsoft.com/office/powerpoint/2010/main" val="283827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(%ebx,%ecx,4),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a:t>
            </a:r>
            <a:r>
              <a:rPr lang="en-US" dirty="0" err="1"/>
              <a:t>ebx</a:t>
            </a:r>
            <a:r>
              <a:rPr lang="en-US" dirty="0"/>
              <a:t>))[%</a:t>
            </a:r>
            <a:r>
              <a:rPr lang="en-US" dirty="0" err="1"/>
              <a:t>ecx</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FF09AFC-FC41-4275-8917-AA1B6C679215}"/>
                  </a:ext>
                </a:extLst>
              </p14:cNvPr>
              <p14:cNvContentPartPr/>
              <p14:nvPr/>
            </p14:nvContentPartPr>
            <p14:xfrm>
              <a:off x="805320" y="1244520"/>
              <a:ext cx="10277280" cy="5075640"/>
            </p14:xfrm>
          </p:contentPart>
        </mc:Choice>
        <mc:Fallback xmlns="">
          <p:pic>
            <p:nvPicPr>
              <p:cNvPr id="4" name="Ink 3">
                <a:extLst>
                  <a:ext uri="{FF2B5EF4-FFF2-40B4-BE49-F238E27FC236}">
                    <a16:creationId xmlns:a16="http://schemas.microsoft.com/office/drawing/2014/main" id="{3FF09AFC-FC41-4275-8917-AA1B6C679215}"/>
                  </a:ext>
                </a:extLst>
              </p:cNvPr>
              <p:cNvPicPr/>
              <p:nvPr/>
            </p:nvPicPr>
            <p:blipFill>
              <a:blip r:embed="rId4"/>
              <a:stretch>
                <a:fillRect/>
              </a:stretch>
            </p:blipFill>
            <p:spPr>
              <a:xfrm>
                <a:off x="795960" y="1235160"/>
                <a:ext cx="10296000" cy="5094360"/>
              </a:xfrm>
              <a:prstGeom prst="rect">
                <a:avLst/>
              </a:prstGeom>
            </p:spPr>
          </p:pic>
        </mc:Fallback>
      </mc:AlternateContent>
    </p:spTree>
    <p:extLst>
      <p:ext uri="{BB962C8B-B14F-4D97-AF65-F5344CB8AC3E}">
        <p14:creationId xmlns:p14="http://schemas.microsoft.com/office/powerpoint/2010/main" val="2906365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(%ebx,%ecx,1), %</a:t>
            </a:r>
            <a:r>
              <a:rPr lang="en-US" dirty="0" err="1"/>
              <a:t>edx</a:t>
            </a:r>
            <a:endParaRPr lang="en-US" dirty="0"/>
          </a:p>
          <a:p>
            <a:pPr marL="0" indent="0">
              <a:buNone/>
            </a:pPr>
            <a:endParaRPr lang="en-US" dirty="0"/>
          </a:p>
          <a:p>
            <a:pPr marL="0" indent="0">
              <a:buNone/>
            </a:pPr>
            <a:r>
              <a:rPr lang="en-US" dirty="0"/>
              <a:t>%</a:t>
            </a:r>
            <a:r>
              <a:rPr lang="en-US" dirty="0" err="1"/>
              <a:t>edx</a:t>
            </a:r>
            <a:r>
              <a:rPr lang="en-US" dirty="0"/>
              <a:t> = *((int32*)(%</a:t>
            </a:r>
            <a:r>
              <a:rPr lang="en-US" dirty="0" err="1"/>
              <a:t>ebx</a:t>
            </a:r>
            <a:r>
              <a:rPr lang="en-US" dirty="0"/>
              <a:t> + %</a:t>
            </a:r>
            <a:r>
              <a:rPr lang="en-US" dirty="0" err="1"/>
              <a:t>ecx</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5B9C979-993A-4CB6-A8F6-37BF220EAA45}"/>
                  </a:ext>
                </a:extLst>
              </p14:cNvPr>
              <p14:cNvContentPartPr/>
              <p14:nvPr/>
            </p14:nvContentPartPr>
            <p14:xfrm>
              <a:off x="1067040" y="1909080"/>
              <a:ext cx="7997400" cy="4226760"/>
            </p14:xfrm>
          </p:contentPart>
        </mc:Choice>
        <mc:Fallback xmlns="">
          <p:pic>
            <p:nvPicPr>
              <p:cNvPr id="4" name="Ink 3">
                <a:extLst>
                  <a:ext uri="{FF2B5EF4-FFF2-40B4-BE49-F238E27FC236}">
                    <a16:creationId xmlns:a16="http://schemas.microsoft.com/office/drawing/2014/main" id="{A5B9C979-993A-4CB6-A8F6-37BF220EAA45}"/>
                  </a:ext>
                </a:extLst>
              </p:cNvPr>
              <p:cNvPicPr/>
              <p:nvPr/>
            </p:nvPicPr>
            <p:blipFill>
              <a:blip r:embed="rId4"/>
              <a:stretch>
                <a:fillRect/>
              </a:stretch>
            </p:blipFill>
            <p:spPr>
              <a:xfrm>
                <a:off x="1057680" y="1899720"/>
                <a:ext cx="8016120" cy="4245480"/>
              </a:xfrm>
              <a:prstGeom prst="rect">
                <a:avLst/>
              </a:prstGeom>
            </p:spPr>
          </p:pic>
        </mc:Fallback>
      </mc:AlternateContent>
    </p:spTree>
    <p:extLst>
      <p:ext uri="{BB962C8B-B14F-4D97-AF65-F5344CB8AC3E}">
        <p14:creationId xmlns:p14="http://schemas.microsoft.com/office/powerpoint/2010/main" val="647966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a:t>
            </a:r>
            <a:r>
              <a:rPr lang="en-US" dirty="0" err="1"/>
              <a:t>edx</a:t>
            </a:r>
            <a:r>
              <a:rPr lang="en-US" dirty="0"/>
              <a:t>, (%ebx,%ecx,1)</a:t>
            </a:r>
          </a:p>
          <a:p>
            <a:pPr marL="0" indent="0">
              <a:buNone/>
            </a:pPr>
            <a:endParaRPr lang="en-US" dirty="0"/>
          </a:p>
          <a:p>
            <a:pPr marL="0" indent="0">
              <a:buNone/>
            </a:pPr>
            <a:r>
              <a:rPr lang="en-US" dirty="0"/>
              <a:t>*(int32*)(%</a:t>
            </a:r>
            <a:r>
              <a:rPr lang="en-US" dirty="0" err="1"/>
              <a:t>ebx</a:t>
            </a:r>
            <a:r>
              <a:rPr lang="en-US" dirty="0"/>
              <a:t> + %</a:t>
            </a:r>
            <a:r>
              <a:rPr lang="en-US" dirty="0" err="1"/>
              <a:t>ecx</a:t>
            </a:r>
            <a:r>
              <a:rPr lang="en-US" dirty="0"/>
              <a:t>) = %</a:t>
            </a:r>
            <a:r>
              <a:rPr lang="en-US" dirty="0" err="1"/>
              <a:t>edx</a:t>
            </a:r>
            <a:endParaRPr lang="en-US" dirty="0"/>
          </a:p>
          <a:p>
            <a:pPr marL="0" indent="0">
              <a:buNone/>
            </a:pPr>
            <a:endParaRPr lang="en-US" dirty="0"/>
          </a:p>
          <a:p>
            <a:pPr marL="0" indent="0">
              <a:buNone/>
            </a:pPr>
            <a:r>
              <a:rPr lang="en-US" dirty="0">
                <a:solidFill>
                  <a:srgbClr val="FF0000"/>
                </a:solidFill>
              </a:rPr>
              <a:t>(write to memory)</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7760FF5-C5AD-416D-9FC7-17C2D12FD705}"/>
                  </a:ext>
                </a:extLst>
              </p14:cNvPr>
              <p14:cNvContentPartPr/>
              <p14:nvPr/>
            </p14:nvContentPartPr>
            <p14:xfrm>
              <a:off x="723240" y="6359400"/>
              <a:ext cx="11520" cy="15120"/>
            </p14:xfrm>
          </p:contentPart>
        </mc:Choice>
        <mc:Fallback xmlns="">
          <p:pic>
            <p:nvPicPr>
              <p:cNvPr id="4" name="Ink 3">
                <a:extLst>
                  <a:ext uri="{FF2B5EF4-FFF2-40B4-BE49-F238E27FC236}">
                    <a16:creationId xmlns:a16="http://schemas.microsoft.com/office/drawing/2014/main" id="{67760FF5-C5AD-416D-9FC7-17C2D12FD705}"/>
                  </a:ext>
                </a:extLst>
              </p:cNvPr>
              <p:cNvPicPr/>
              <p:nvPr/>
            </p:nvPicPr>
            <p:blipFill>
              <a:blip r:embed="rId4"/>
              <a:stretch>
                <a:fillRect/>
              </a:stretch>
            </p:blipFill>
            <p:spPr>
              <a:xfrm>
                <a:off x="713880" y="6350040"/>
                <a:ext cx="30240" cy="33840"/>
              </a:xfrm>
              <a:prstGeom prst="rect">
                <a:avLst/>
              </a:prstGeom>
            </p:spPr>
          </p:pic>
        </mc:Fallback>
      </mc:AlternateContent>
    </p:spTree>
    <p:extLst>
      <p:ext uri="{BB962C8B-B14F-4D97-AF65-F5344CB8AC3E}">
        <p14:creationId xmlns:p14="http://schemas.microsoft.com/office/powerpoint/2010/main" val="4242693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err="1"/>
              <a:t>movl</a:t>
            </a:r>
            <a:r>
              <a:rPr lang="en-US" dirty="0"/>
              <a:t> $0x0, (%ebx,%ecx,1)</a:t>
            </a:r>
          </a:p>
          <a:p>
            <a:pPr marL="0" indent="0">
              <a:buNone/>
            </a:pPr>
            <a:endParaRPr lang="en-US" dirty="0"/>
          </a:p>
          <a:p>
            <a:pPr marL="0" indent="0">
              <a:buNone/>
            </a:pPr>
            <a:r>
              <a:rPr lang="en-US" dirty="0"/>
              <a:t>*(int32*)(%</a:t>
            </a:r>
            <a:r>
              <a:rPr lang="en-US" dirty="0" err="1"/>
              <a:t>ebx</a:t>
            </a:r>
            <a:r>
              <a:rPr lang="en-US" dirty="0"/>
              <a:t> + %</a:t>
            </a:r>
            <a:r>
              <a:rPr lang="en-US" dirty="0" err="1"/>
              <a:t>ecx</a:t>
            </a:r>
            <a:r>
              <a:rPr lang="en-US" dirty="0"/>
              <a:t>) = 0x0</a:t>
            </a:r>
          </a:p>
          <a:p>
            <a:pPr marL="0" indent="0">
              <a:buNone/>
            </a:pPr>
            <a:endParaRPr lang="en-US" dirty="0"/>
          </a:p>
          <a:p>
            <a:pPr marL="0" indent="0">
              <a:buNone/>
            </a:pPr>
            <a:r>
              <a:rPr lang="en-US" dirty="0"/>
              <a:t>do we need to specify the “l” suffix</a:t>
            </a:r>
          </a:p>
        </p:txBody>
      </p:sp>
    </p:spTree>
    <p:extLst>
      <p:ext uri="{BB962C8B-B14F-4D97-AF65-F5344CB8AC3E}">
        <p14:creationId xmlns:p14="http://schemas.microsoft.com/office/powerpoint/2010/main" val="39563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21FD-C637-4F3D-9186-F99C4F238BC9}"/>
              </a:ext>
            </a:extLst>
          </p:cNvPr>
          <p:cNvSpPr>
            <a:spLocks noGrp="1"/>
          </p:cNvSpPr>
          <p:nvPr>
            <p:ph type="title"/>
          </p:nvPr>
        </p:nvSpPr>
        <p:spPr/>
        <p:txBody>
          <a:bodyPr/>
          <a:lstStyle/>
          <a:p>
            <a:r>
              <a:rPr lang="en-US" dirty="0"/>
              <a:t>What is an application?</a:t>
            </a:r>
          </a:p>
        </p:txBody>
      </p:sp>
      <p:sp>
        <p:nvSpPr>
          <p:cNvPr id="3" name="Content Placeholder 2">
            <a:extLst>
              <a:ext uri="{FF2B5EF4-FFF2-40B4-BE49-F238E27FC236}">
                <a16:creationId xmlns:a16="http://schemas.microsoft.com/office/drawing/2014/main" id="{F7A0EC5C-CE69-4C9F-9669-697ABF7E11A7}"/>
              </a:ext>
            </a:extLst>
          </p:cNvPr>
          <p:cNvSpPr>
            <a:spLocks noGrp="1"/>
          </p:cNvSpPr>
          <p:nvPr>
            <p:ph idx="1"/>
          </p:nvPr>
        </p:nvSpPr>
        <p:spPr/>
        <p:txBody>
          <a:bodyPr>
            <a:normAutofit lnSpcReduction="10000"/>
          </a:bodyPr>
          <a:lstStyle/>
          <a:p>
            <a:pPr marL="0" indent="0">
              <a:buNone/>
            </a:pPr>
            <a:r>
              <a:rPr lang="en-US" dirty="0" err="1"/>
              <a:t>example.c</a:t>
            </a:r>
            <a:endParaRPr lang="en-US" dirty="0"/>
          </a:p>
          <a:p>
            <a:pPr marL="0" indent="0">
              <a:buNone/>
            </a:pPr>
            <a:r>
              <a:rPr lang="en-US" dirty="0"/>
              <a:t>#include &lt;</a:t>
            </a:r>
            <a:r>
              <a:rPr lang="en-US" dirty="0" err="1"/>
              <a:t>stdio.h</a:t>
            </a:r>
            <a:r>
              <a:rPr lang="en-US" dirty="0"/>
              <a:t>&gt;</a:t>
            </a:r>
          </a:p>
          <a:p>
            <a:pPr marL="0" indent="0">
              <a:buNone/>
            </a:pPr>
            <a:r>
              <a:rPr lang="en-US" dirty="0"/>
              <a:t>main() {</a:t>
            </a:r>
          </a:p>
          <a:p>
            <a:pPr marL="0" indent="0">
              <a:buNone/>
            </a:pPr>
            <a:r>
              <a:rPr lang="en-US" dirty="0"/>
              <a:t>   </a:t>
            </a:r>
            <a:r>
              <a:rPr lang="en-US" dirty="0" err="1"/>
              <a:t>printf</a:t>
            </a:r>
            <a:r>
              <a:rPr lang="en-US" dirty="0"/>
              <a:t>(“Hello world\n”);</a:t>
            </a:r>
          </a:p>
          <a:p>
            <a:pPr marL="0" indent="0">
              <a:buNone/>
            </a:pPr>
            <a:r>
              <a:rPr lang="en-US" dirty="0"/>
              <a:t>}</a:t>
            </a:r>
          </a:p>
          <a:p>
            <a:pPr marL="0" indent="0">
              <a:buNone/>
            </a:pPr>
            <a:endParaRPr lang="en-US" dirty="0"/>
          </a:p>
          <a:p>
            <a:pPr marL="0" indent="0">
              <a:buNone/>
            </a:pPr>
            <a:r>
              <a:rPr lang="en-US" dirty="0" err="1"/>
              <a:t>gcc</a:t>
            </a:r>
            <a:r>
              <a:rPr lang="en-US" dirty="0"/>
              <a:t> </a:t>
            </a:r>
            <a:r>
              <a:rPr lang="en-US" dirty="0" err="1"/>
              <a:t>example.c</a:t>
            </a:r>
            <a:endParaRPr lang="en-US" dirty="0"/>
          </a:p>
          <a:p>
            <a:pPr marL="0" indent="0">
              <a:buNone/>
            </a:pPr>
            <a:r>
              <a:rPr lang="en-US" dirty="0"/>
              <a:t>./</a:t>
            </a:r>
            <a:r>
              <a:rPr lang="en-US" dirty="0" err="1"/>
              <a:t>a.out</a:t>
            </a:r>
            <a:endParaRPr lang="en-US" dirty="0"/>
          </a:p>
          <a:p>
            <a:pPr marL="0" indent="0">
              <a:buNone/>
            </a:pPr>
            <a:r>
              <a:rPr lang="en-US" dirty="0" err="1"/>
              <a:t>a.out</a:t>
            </a:r>
            <a:r>
              <a:rPr lang="en-US" dirty="0"/>
              <a:t> is an application.</a:t>
            </a:r>
          </a:p>
        </p:txBody>
      </p:sp>
    </p:spTree>
    <p:extLst>
      <p:ext uri="{BB962C8B-B14F-4D97-AF65-F5344CB8AC3E}">
        <p14:creationId xmlns:p14="http://schemas.microsoft.com/office/powerpoint/2010/main" val="2627532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a:t>mov $0x0, (%ebx,%ecx,1)</a:t>
            </a:r>
          </a:p>
          <a:p>
            <a:pPr marL="0" indent="0">
              <a:buNone/>
            </a:pPr>
            <a:endParaRPr lang="en-US" dirty="0"/>
          </a:p>
          <a:p>
            <a:pPr marL="0" indent="0">
              <a:buNone/>
            </a:pPr>
            <a:r>
              <a:rPr lang="en-US" dirty="0"/>
              <a:t>is ambiguous</a:t>
            </a:r>
          </a:p>
        </p:txBody>
      </p:sp>
    </p:spTree>
    <p:extLst>
      <p:ext uri="{BB962C8B-B14F-4D97-AF65-F5344CB8AC3E}">
        <p14:creationId xmlns:p14="http://schemas.microsoft.com/office/powerpoint/2010/main" val="1808390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C3AF-5336-4A41-9E9E-847061EA87EA}"/>
              </a:ext>
            </a:extLst>
          </p:cNvPr>
          <p:cNvSpPr>
            <a:spLocks noGrp="1"/>
          </p:cNvSpPr>
          <p:nvPr>
            <p:ph type="title"/>
          </p:nvPr>
        </p:nvSpPr>
        <p:spPr/>
        <p:txBody>
          <a:bodyPr/>
          <a:lstStyle/>
          <a:p>
            <a:r>
              <a:rPr lang="en-US" dirty="0"/>
              <a:t>Indirect memory access</a:t>
            </a:r>
          </a:p>
        </p:txBody>
      </p:sp>
      <p:sp>
        <p:nvSpPr>
          <p:cNvPr id="3" name="Content Placeholder 2">
            <a:extLst>
              <a:ext uri="{FF2B5EF4-FFF2-40B4-BE49-F238E27FC236}">
                <a16:creationId xmlns:a16="http://schemas.microsoft.com/office/drawing/2014/main" id="{9BB76597-3141-49D9-8E9B-18B91C69ACAA}"/>
              </a:ext>
            </a:extLst>
          </p:cNvPr>
          <p:cNvSpPr>
            <a:spLocks noGrp="1"/>
          </p:cNvSpPr>
          <p:nvPr>
            <p:ph idx="1"/>
          </p:nvPr>
        </p:nvSpPr>
        <p:spPr/>
        <p:txBody>
          <a:bodyPr/>
          <a:lstStyle/>
          <a:p>
            <a:pPr marL="0" indent="0">
              <a:buNone/>
            </a:pPr>
            <a:r>
              <a:rPr lang="en-US" dirty="0"/>
              <a:t>mov %</a:t>
            </a:r>
            <a:r>
              <a:rPr lang="en-US" dirty="0" err="1"/>
              <a:t>eax</a:t>
            </a:r>
            <a:r>
              <a:rPr lang="en-US" dirty="0"/>
              <a:t>, (%ebx,%ecx,1)</a:t>
            </a:r>
          </a:p>
          <a:p>
            <a:pPr marL="0" indent="0">
              <a:buNone/>
            </a:pPr>
            <a:endParaRPr lang="en-US" dirty="0"/>
          </a:p>
          <a:p>
            <a:pPr marL="0" indent="0">
              <a:buNone/>
            </a:pPr>
            <a:r>
              <a:rPr lang="en-US" dirty="0"/>
              <a:t>is not ambiguous</a:t>
            </a:r>
          </a:p>
        </p:txBody>
      </p:sp>
    </p:spTree>
    <p:extLst>
      <p:ext uri="{BB962C8B-B14F-4D97-AF65-F5344CB8AC3E}">
        <p14:creationId xmlns:p14="http://schemas.microsoft.com/office/powerpoint/2010/main" val="272671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21FD-C637-4F3D-9186-F99C4F238BC9}"/>
              </a:ext>
            </a:extLst>
          </p:cNvPr>
          <p:cNvSpPr>
            <a:spLocks noGrp="1"/>
          </p:cNvSpPr>
          <p:nvPr>
            <p:ph type="title"/>
          </p:nvPr>
        </p:nvSpPr>
        <p:spPr/>
        <p:txBody>
          <a:bodyPr/>
          <a:lstStyle/>
          <a:p>
            <a:r>
              <a:rPr lang="en-US" dirty="0"/>
              <a:t>What is an application?</a:t>
            </a:r>
          </a:p>
        </p:txBody>
      </p:sp>
      <p:sp>
        <p:nvSpPr>
          <p:cNvPr id="3" name="Content Placeholder 2">
            <a:extLst>
              <a:ext uri="{FF2B5EF4-FFF2-40B4-BE49-F238E27FC236}">
                <a16:creationId xmlns:a16="http://schemas.microsoft.com/office/drawing/2014/main" id="{F7A0EC5C-CE69-4C9F-9669-697ABF7E11A7}"/>
              </a:ext>
            </a:extLst>
          </p:cNvPr>
          <p:cNvSpPr>
            <a:spLocks noGrp="1"/>
          </p:cNvSpPr>
          <p:nvPr>
            <p:ph idx="1"/>
          </p:nvPr>
        </p:nvSpPr>
        <p:spPr/>
        <p:txBody>
          <a:bodyPr>
            <a:normAutofit/>
          </a:bodyPr>
          <a:lstStyle/>
          <a:p>
            <a:r>
              <a:rPr lang="en-US" dirty="0"/>
              <a:t>Firefox</a:t>
            </a:r>
          </a:p>
          <a:p>
            <a:r>
              <a:rPr lang="en-US" dirty="0"/>
              <a:t>Terminal</a:t>
            </a:r>
          </a:p>
          <a:p>
            <a:r>
              <a:rPr lang="en-US" dirty="0"/>
              <a:t>Power point</a:t>
            </a:r>
          </a:p>
          <a:p>
            <a:r>
              <a:rPr lang="en-US" dirty="0"/>
              <a:t>etc.</a:t>
            </a:r>
          </a:p>
          <a:p>
            <a:pPr marL="0" indent="0">
              <a:buNone/>
            </a:pPr>
            <a:endParaRPr lang="en-US" dirty="0"/>
          </a:p>
        </p:txBody>
      </p:sp>
    </p:spTree>
    <p:extLst>
      <p:ext uri="{BB962C8B-B14F-4D97-AF65-F5344CB8AC3E}">
        <p14:creationId xmlns:p14="http://schemas.microsoft.com/office/powerpoint/2010/main" val="115504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C1E7-70C1-4ACD-ACB6-3A1780D96CD4}"/>
              </a:ext>
            </a:extLst>
          </p:cNvPr>
          <p:cNvSpPr>
            <a:spLocks noGrp="1"/>
          </p:cNvSpPr>
          <p:nvPr>
            <p:ph type="title"/>
          </p:nvPr>
        </p:nvSpPr>
        <p:spPr/>
        <p:txBody>
          <a:bodyPr/>
          <a:lstStyle/>
          <a:p>
            <a:r>
              <a:rPr lang="en-US" dirty="0"/>
              <a:t>Hardware</a:t>
            </a:r>
          </a:p>
        </p:txBody>
      </p:sp>
      <p:sp>
        <p:nvSpPr>
          <p:cNvPr id="3" name="Content Placeholder 2">
            <a:extLst>
              <a:ext uri="{FF2B5EF4-FFF2-40B4-BE49-F238E27FC236}">
                <a16:creationId xmlns:a16="http://schemas.microsoft.com/office/drawing/2014/main" id="{0CEF9465-992D-4C5B-9FAA-0741BD9ED088}"/>
              </a:ext>
            </a:extLst>
          </p:cNvPr>
          <p:cNvSpPr>
            <a:spLocks noGrp="1"/>
          </p:cNvSpPr>
          <p:nvPr>
            <p:ph idx="1"/>
          </p:nvPr>
        </p:nvSpPr>
        <p:spPr/>
        <p:txBody>
          <a:bodyPr/>
          <a:lstStyle/>
          <a:p>
            <a:r>
              <a:rPr lang="en-US" dirty="0"/>
              <a:t>Disk</a:t>
            </a:r>
          </a:p>
          <a:p>
            <a:r>
              <a:rPr lang="en-US" dirty="0"/>
              <a:t>Network device</a:t>
            </a:r>
          </a:p>
          <a:p>
            <a:r>
              <a:rPr lang="en-US" dirty="0"/>
              <a:t>RAM</a:t>
            </a:r>
          </a:p>
          <a:p>
            <a:r>
              <a:rPr lang="en-US" dirty="0"/>
              <a:t>CPU</a:t>
            </a:r>
          </a:p>
          <a:p>
            <a:r>
              <a:rPr lang="en-US" dirty="0"/>
              <a:t>Monitor</a:t>
            </a:r>
          </a:p>
          <a:p>
            <a:r>
              <a:rPr lang="en-US" dirty="0"/>
              <a:t>Keyboard</a:t>
            </a:r>
          </a:p>
          <a:p>
            <a:r>
              <a:rPr lang="en-US" dirty="0"/>
              <a:t>etc.</a:t>
            </a:r>
          </a:p>
          <a:p>
            <a:endParaRPr lang="en-US" dirty="0"/>
          </a:p>
        </p:txBody>
      </p:sp>
    </p:spTree>
    <p:extLst>
      <p:ext uri="{BB962C8B-B14F-4D97-AF65-F5344CB8AC3E}">
        <p14:creationId xmlns:p14="http://schemas.microsoft.com/office/powerpoint/2010/main" val="16894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D0DA-71B3-4C80-A5BD-E47E172AF4FA}"/>
              </a:ext>
            </a:extLst>
          </p:cNvPr>
          <p:cNvSpPr>
            <a:spLocks noGrp="1"/>
          </p:cNvSpPr>
          <p:nvPr>
            <p:ph type="title"/>
          </p:nvPr>
        </p:nvSpPr>
        <p:spPr/>
        <p:txBody>
          <a:bodyPr/>
          <a:lstStyle/>
          <a:p>
            <a:r>
              <a:rPr lang="en-US" dirty="0"/>
              <a:t>Disk interface</a:t>
            </a:r>
          </a:p>
        </p:txBody>
      </p:sp>
      <p:graphicFrame>
        <p:nvGraphicFramePr>
          <p:cNvPr id="4" name="Content Placeholder 3">
            <a:extLst>
              <a:ext uri="{FF2B5EF4-FFF2-40B4-BE49-F238E27FC236}">
                <a16:creationId xmlns:a16="http://schemas.microsoft.com/office/drawing/2014/main" id="{F9D97676-E151-4746-9694-057F69D890BE}"/>
              </a:ext>
            </a:extLst>
          </p:cNvPr>
          <p:cNvGraphicFramePr>
            <a:graphicFrameLocks noGrp="1"/>
          </p:cNvGraphicFramePr>
          <p:nvPr>
            <p:ph idx="1"/>
            <p:extLst>
              <p:ext uri="{D42A27DB-BD31-4B8C-83A1-F6EECF244321}">
                <p14:modId xmlns:p14="http://schemas.microsoft.com/office/powerpoint/2010/main" val="4087097553"/>
              </p:ext>
            </p:extLst>
          </p:nvPr>
        </p:nvGraphicFramePr>
        <p:xfrm>
          <a:off x="838200" y="2522311"/>
          <a:ext cx="105156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2401806062"/>
                    </a:ext>
                  </a:extLst>
                </a:gridCol>
                <a:gridCol w="1051560">
                  <a:extLst>
                    <a:ext uri="{9D8B030D-6E8A-4147-A177-3AD203B41FA5}">
                      <a16:colId xmlns:a16="http://schemas.microsoft.com/office/drawing/2014/main" val="3491984653"/>
                    </a:ext>
                  </a:extLst>
                </a:gridCol>
                <a:gridCol w="1051560">
                  <a:extLst>
                    <a:ext uri="{9D8B030D-6E8A-4147-A177-3AD203B41FA5}">
                      <a16:colId xmlns:a16="http://schemas.microsoft.com/office/drawing/2014/main" val="2132308714"/>
                    </a:ext>
                  </a:extLst>
                </a:gridCol>
                <a:gridCol w="1051560">
                  <a:extLst>
                    <a:ext uri="{9D8B030D-6E8A-4147-A177-3AD203B41FA5}">
                      <a16:colId xmlns:a16="http://schemas.microsoft.com/office/drawing/2014/main" val="2494534053"/>
                    </a:ext>
                  </a:extLst>
                </a:gridCol>
                <a:gridCol w="1051560">
                  <a:extLst>
                    <a:ext uri="{9D8B030D-6E8A-4147-A177-3AD203B41FA5}">
                      <a16:colId xmlns:a16="http://schemas.microsoft.com/office/drawing/2014/main" val="366379555"/>
                    </a:ext>
                  </a:extLst>
                </a:gridCol>
                <a:gridCol w="1051560">
                  <a:extLst>
                    <a:ext uri="{9D8B030D-6E8A-4147-A177-3AD203B41FA5}">
                      <a16:colId xmlns:a16="http://schemas.microsoft.com/office/drawing/2014/main" val="3008606975"/>
                    </a:ext>
                  </a:extLst>
                </a:gridCol>
                <a:gridCol w="1051560">
                  <a:extLst>
                    <a:ext uri="{9D8B030D-6E8A-4147-A177-3AD203B41FA5}">
                      <a16:colId xmlns:a16="http://schemas.microsoft.com/office/drawing/2014/main" val="1792135173"/>
                    </a:ext>
                  </a:extLst>
                </a:gridCol>
                <a:gridCol w="1051560">
                  <a:extLst>
                    <a:ext uri="{9D8B030D-6E8A-4147-A177-3AD203B41FA5}">
                      <a16:colId xmlns:a16="http://schemas.microsoft.com/office/drawing/2014/main" val="357278527"/>
                    </a:ext>
                  </a:extLst>
                </a:gridCol>
                <a:gridCol w="1051560">
                  <a:extLst>
                    <a:ext uri="{9D8B030D-6E8A-4147-A177-3AD203B41FA5}">
                      <a16:colId xmlns:a16="http://schemas.microsoft.com/office/drawing/2014/main" val="3842452485"/>
                    </a:ext>
                  </a:extLst>
                </a:gridCol>
                <a:gridCol w="1051560">
                  <a:extLst>
                    <a:ext uri="{9D8B030D-6E8A-4147-A177-3AD203B41FA5}">
                      <a16:colId xmlns:a16="http://schemas.microsoft.com/office/drawing/2014/main" val="1934580871"/>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519518706"/>
                  </a:ext>
                </a:extLst>
              </a:tr>
            </a:tbl>
          </a:graphicData>
        </a:graphic>
      </p:graphicFrame>
      <p:sp>
        <p:nvSpPr>
          <p:cNvPr id="5" name="TextBox 4">
            <a:extLst>
              <a:ext uri="{FF2B5EF4-FFF2-40B4-BE49-F238E27FC236}">
                <a16:creationId xmlns:a16="http://schemas.microsoft.com/office/drawing/2014/main" id="{BF27BD39-8FA8-48C1-8A5A-805A2AADFC17}"/>
              </a:ext>
            </a:extLst>
          </p:cNvPr>
          <p:cNvSpPr txBox="1"/>
          <p:nvPr/>
        </p:nvSpPr>
        <p:spPr>
          <a:xfrm>
            <a:off x="2939143" y="4223657"/>
            <a:ext cx="4463143" cy="1384995"/>
          </a:xfrm>
          <a:prstGeom prst="rect">
            <a:avLst/>
          </a:prstGeom>
          <a:noFill/>
        </p:spPr>
        <p:txBody>
          <a:bodyPr wrap="square" rtlCol="0">
            <a:spAutoFit/>
          </a:bodyPr>
          <a:lstStyle/>
          <a:p>
            <a:r>
              <a:rPr lang="en-US" sz="2800" dirty="0" err="1"/>
              <a:t>write_to_sector</a:t>
            </a:r>
            <a:r>
              <a:rPr lang="en-US" sz="2800" dirty="0"/>
              <a:t>(0)</a:t>
            </a:r>
          </a:p>
          <a:p>
            <a:r>
              <a:rPr lang="en-US" sz="2800" dirty="0" err="1"/>
              <a:t>write_to_sector</a:t>
            </a:r>
            <a:r>
              <a:rPr lang="en-US" sz="2800" dirty="0"/>
              <a:t>(7)</a:t>
            </a:r>
          </a:p>
          <a:p>
            <a:r>
              <a:rPr lang="en-US" sz="2800" dirty="0" err="1"/>
              <a:t>read_from_sector</a:t>
            </a:r>
            <a:r>
              <a:rPr lang="en-US" sz="2800" dirty="0"/>
              <a:t>(9)</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50CF694-C162-47D1-BC6F-B6737F37A7C1}"/>
                  </a:ext>
                </a:extLst>
              </p14:cNvPr>
              <p14:cNvContentPartPr/>
              <p14:nvPr/>
            </p14:nvContentPartPr>
            <p14:xfrm>
              <a:off x="981720" y="2165400"/>
              <a:ext cx="363960" cy="223920"/>
            </p14:xfrm>
          </p:contentPart>
        </mc:Choice>
        <mc:Fallback xmlns="">
          <p:pic>
            <p:nvPicPr>
              <p:cNvPr id="3" name="Ink 2">
                <a:extLst>
                  <a:ext uri="{FF2B5EF4-FFF2-40B4-BE49-F238E27FC236}">
                    <a16:creationId xmlns:a16="http://schemas.microsoft.com/office/drawing/2014/main" id="{D50CF694-C162-47D1-BC6F-B6737F37A7C1}"/>
                  </a:ext>
                </a:extLst>
              </p:cNvPr>
              <p:cNvPicPr/>
              <p:nvPr/>
            </p:nvPicPr>
            <p:blipFill>
              <a:blip r:embed="rId4"/>
              <a:stretch>
                <a:fillRect/>
              </a:stretch>
            </p:blipFill>
            <p:spPr>
              <a:xfrm>
                <a:off x="972360" y="2156040"/>
                <a:ext cx="382680" cy="242640"/>
              </a:xfrm>
              <a:prstGeom prst="rect">
                <a:avLst/>
              </a:prstGeom>
            </p:spPr>
          </p:pic>
        </mc:Fallback>
      </mc:AlternateContent>
    </p:spTree>
    <p:extLst>
      <p:ext uri="{BB962C8B-B14F-4D97-AF65-F5344CB8AC3E}">
        <p14:creationId xmlns:p14="http://schemas.microsoft.com/office/powerpoint/2010/main" val="147159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16D2-42A0-4AC2-8848-C651B8058203}"/>
              </a:ext>
            </a:extLst>
          </p:cNvPr>
          <p:cNvSpPr>
            <a:spLocks noGrp="1"/>
          </p:cNvSpPr>
          <p:nvPr>
            <p:ph type="title"/>
          </p:nvPr>
        </p:nvSpPr>
        <p:spPr/>
        <p:txBody>
          <a:bodyPr/>
          <a:lstStyle/>
          <a:p>
            <a:r>
              <a:rPr lang="en-US" dirty="0"/>
              <a:t>OS interface</a:t>
            </a:r>
          </a:p>
        </p:txBody>
      </p:sp>
      <p:sp>
        <p:nvSpPr>
          <p:cNvPr id="3" name="Content Placeholder 2">
            <a:extLst>
              <a:ext uri="{FF2B5EF4-FFF2-40B4-BE49-F238E27FC236}">
                <a16:creationId xmlns:a16="http://schemas.microsoft.com/office/drawing/2014/main" id="{A25D1692-558B-4D02-82F1-DA2AAB87EBBA}"/>
              </a:ext>
            </a:extLst>
          </p:cNvPr>
          <p:cNvSpPr>
            <a:spLocks noGrp="1"/>
          </p:cNvSpPr>
          <p:nvPr>
            <p:ph idx="1"/>
          </p:nvPr>
        </p:nvSpPr>
        <p:spPr/>
        <p:txBody>
          <a:bodyPr/>
          <a:lstStyle/>
          <a:p>
            <a:pPr marL="0" indent="0">
              <a:buNone/>
            </a:pPr>
            <a:r>
              <a:rPr lang="en-US" dirty="0" err="1"/>
              <a:t>fd</a:t>
            </a:r>
            <a:r>
              <a:rPr lang="en-US" dirty="0"/>
              <a:t> = open(filename, “w”);</a:t>
            </a:r>
          </a:p>
          <a:p>
            <a:pPr marL="0" indent="0">
              <a:buNone/>
            </a:pPr>
            <a:r>
              <a:rPr lang="en-US" dirty="0"/>
              <a:t>write(</a:t>
            </a:r>
            <a:r>
              <a:rPr lang="en-US" dirty="0" err="1"/>
              <a:t>fd</a:t>
            </a:r>
            <a:r>
              <a:rPr lang="en-US" dirty="0"/>
              <a:t>, </a:t>
            </a:r>
            <a:r>
              <a:rPr lang="en-US" dirty="0" err="1"/>
              <a:t>buf</a:t>
            </a:r>
            <a:r>
              <a:rPr lang="en-US" dirty="0"/>
              <a:t>, 32);</a:t>
            </a:r>
          </a:p>
          <a:p>
            <a:pPr marL="0" indent="0">
              <a:buNone/>
            </a:pPr>
            <a:endParaRPr lang="en-US" dirty="0"/>
          </a:p>
          <a:p>
            <a:pPr marL="0" indent="0">
              <a:buNone/>
            </a:pPr>
            <a:r>
              <a:rPr lang="en-US" dirty="0"/>
              <a:t>Even though the entire file is not stored in consecutive sectors, the OS interfaces allow you to access the file sequentially</a:t>
            </a:r>
          </a:p>
        </p:txBody>
      </p:sp>
    </p:spTree>
    <p:extLst>
      <p:ext uri="{BB962C8B-B14F-4D97-AF65-F5344CB8AC3E}">
        <p14:creationId xmlns:p14="http://schemas.microsoft.com/office/powerpoint/2010/main" val="339706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16D2-42A0-4AC2-8848-C651B8058203}"/>
              </a:ext>
            </a:extLst>
          </p:cNvPr>
          <p:cNvSpPr>
            <a:spLocks noGrp="1"/>
          </p:cNvSpPr>
          <p:nvPr>
            <p:ph type="title"/>
          </p:nvPr>
        </p:nvSpPr>
        <p:spPr/>
        <p:txBody>
          <a:bodyPr/>
          <a:lstStyle/>
          <a:p>
            <a:r>
              <a:rPr lang="en-US" dirty="0"/>
              <a:t>OS interface</a:t>
            </a:r>
          </a:p>
        </p:txBody>
      </p:sp>
      <p:sp>
        <p:nvSpPr>
          <p:cNvPr id="3" name="Content Placeholder 2">
            <a:extLst>
              <a:ext uri="{FF2B5EF4-FFF2-40B4-BE49-F238E27FC236}">
                <a16:creationId xmlns:a16="http://schemas.microsoft.com/office/drawing/2014/main" id="{A25D1692-558B-4D02-82F1-DA2AAB87EBBA}"/>
              </a:ext>
            </a:extLst>
          </p:cNvPr>
          <p:cNvSpPr>
            <a:spLocks noGrp="1"/>
          </p:cNvSpPr>
          <p:nvPr>
            <p:ph idx="1"/>
          </p:nvPr>
        </p:nvSpPr>
        <p:spPr/>
        <p:txBody>
          <a:bodyPr/>
          <a:lstStyle/>
          <a:p>
            <a:pPr marL="0" indent="0">
              <a:buNone/>
            </a:pPr>
            <a:r>
              <a:rPr lang="en-US" dirty="0" err="1"/>
              <a:t>fd</a:t>
            </a:r>
            <a:r>
              <a:rPr lang="en-US" dirty="0"/>
              <a:t> = open(filename, “w”);</a:t>
            </a:r>
          </a:p>
          <a:p>
            <a:pPr marL="0" indent="0">
              <a:buNone/>
            </a:pPr>
            <a:r>
              <a:rPr lang="en-US" dirty="0"/>
              <a:t>write(</a:t>
            </a:r>
            <a:r>
              <a:rPr lang="en-US" dirty="0" err="1"/>
              <a:t>fd</a:t>
            </a:r>
            <a:r>
              <a:rPr lang="en-US" dirty="0"/>
              <a:t>, </a:t>
            </a:r>
            <a:r>
              <a:rPr lang="en-US" dirty="0" err="1"/>
              <a:t>buf</a:t>
            </a:r>
            <a:r>
              <a:rPr lang="en-US" dirty="0"/>
              <a:t>, 32);</a:t>
            </a:r>
          </a:p>
          <a:p>
            <a:pPr marL="0" indent="0">
              <a:buNone/>
            </a:pPr>
            <a:endParaRPr lang="en-US" dirty="0"/>
          </a:p>
          <a:p>
            <a:pPr marL="0" indent="0">
              <a:buNone/>
            </a:pPr>
            <a:r>
              <a:rPr lang="en-US" dirty="0"/>
              <a:t>Even though the entire file is not stored in consecutive sectors, the OS interfaces allow you to access the file sequentially</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5C96FBA-38D0-42EF-9BA5-01877DD48DE2}"/>
              </a:ext>
            </a:extLst>
          </p:cNvPr>
          <p:cNvGraphicFramePr>
            <a:graphicFrameLocks noGrp="1"/>
          </p:cNvGraphicFramePr>
          <p:nvPr/>
        </p:nvGraphicFramePr>
        <p:xfrm>
          <a:off x="2032000" y="4529662"/>
          <a:ext cx="4368800" cy="2208594"/>
        </p:xfrm>
        <a:graphic>
          <a:graphicData uri="http://schemas.openxmlformats.org/drawingml/2006/table">
            <a:tbl>
              <a:tblPr firstRow="1" bandRow="1">
                <a:tableStyleId>{5C22544A-7EE6-4342-B048-85BDC9FD1C3A}</a:tableStyleId>
              </a:tblPr>
              <a:tblGrid>
                <a:gridCol w="2184400">
                  <a:extLst>
                    <a:ext uri="{9D8B030D-6E8A-4147-A177-3AD203B41FA5}">
                      <a16:colId xmlns:a16="http://schemas.microsoft.com/office/drawing/2014/main" val="3194065719"/>
                    </a:ext>
                  </a:extLst>
                </a:gridCol>
                <a:gridCol w="2184400">
                  <a:extLst>
                    <a:ext uri="{9D8B030D-6E8A-4147-A177-3AD203B41FA5}">
                      <a16:colId xmlns:a16="http://schemas.microsoft.com/office/drawing/2014/main" val="1012644061"/>
                    </a:ext>
                  </a:extLst>
                </a:gridCol>
              </a:tblGrid>
              <a:tr h="368099">
                <a:tc>
                  <a:txBody>
                    <a:bodyPr/>
                    <a:lstStyle/>
                    <a:p>
                      <a:r>
                        <a:rPr lang="en-US" dirty="0"/>
                        <a:t>BLOCK</a:t>
                      </a:r>
                    </a:p>
                  </a:txBody>
                  <a:tcPr/>
                </a:tc>
                <a:tc>
                  <a:txBody>
                    <a:bodyPr/>
                    <a:lstStyle/>
                    <a:p>
                      <a:r>
                        <a:rPr lang="en-US" dirty="0"/>
                        <a:t>SECTOR</a:t>
                      </a:r>
                    </a:p>
                  </a:txBody>
                  <a:tcPr/>
                </a:tc>
                <a:extLst>
                  <a:ext uri="{0D108BD9-81ED-4DB2-BD59-A6C34878D82A}">
                    <a16:rowId xmlns:a16="http://schemas.microsoft.com/office/drawing/2014/main" val="2009937058"/>
                  </a:ext>
                </a:extLst>
              </a:tr>
              <a:tr h="368099">
                <a:tc>
                  <a:txBody>
                    <a:bodyPr/>
                    <a:lstStyle/>
                    <a:p>
                      <a:r>
                        <a:rPr lang="en-US" dirty="0"/>
                        <a:t>0</a:t>
                      </a:r>
                    </a:p>
                  </a:txBody>
                  <a:tcPr/>
                </a:tc>
                <a:tc>
                  <a:txBody>
                    <a:bodyPr/>
                    <a:lstStyle/>
                    <a:p>
                      <a:r>
                        <a:rPr lang="en-US" dirty="0"/>
                        <a:t>15</a:t>
                      </a:r>
                    </a:p>
                  </a:txBody>
                  <a:tcPr/>
                </a:tc>
                <a:extLst>
                  <a:ext uri="{0D108BD9-81ED-4DB2-BD59-A6C34878D82A}">
                    <a16:rowId xmlns:a16="http://schemas.microsoft.com/office/drawing/2014/main" val="3165522555"/>
                  </a:ext>
                </a:extLst>
              </a:tr>
              <a:tr h="368099">
                <a:tc>
                  <a:txBody>
                    <a:bodyPr/>
                    <a:lstStyle/>
                    <a:p>
                      <a:r>
                        <a:rPr lang="en-US" dirty="0"/>
                        <a:t>1</a:t>
                      </a:r>
                    </a:p>
                  </a:txBody>
                  <a:tcPr/>
                </a:tc>
                <a:tc>
                  <a:txBody>
                    <a:bodyPr/>
                    <a:lstStyle/>
                    <a:p>
                      <a:r>
                        <a:rPr lang="en-US" dirty="0"/>
                        <a:t>23</a:t>
                      </a:r>
                    </a:p>
                  </a:txBody>
                  <a:tcPr/>
                </a:tc>
                <a:extLst>
                  <a:ext uri="{0D108BD9-81ED-4DB2-BD59-A6C34878D82A}">
                    <a16:rowId xmlns:a16="http://schemas.microsoft.com/office/drawing/2014/main" val="2519041718"/>
                  </a:ext>
                </a:extLst>
              </a:tr>
              <a:tr h="368099">
                <a:tc>
                  <a:txBody>
                    <a:bodyPr/>
                    <a:lstStyle/>
                    <a:p>
                      <a:r>
                        <a:rPr lang="en-US" dirty="0"/>
                        <a:t>2</a:t>
                      </a:r>
                    </a:p>
                  </a:txBody>
                  <a:tcPr/>
                </a:tc>
                <a:tc>
                  <a:txBody>
                    <a:bodyPr/>
                    <a:lstStyle/>
                    <a:p>
                      <a:r>
                        <a:rPr lang="en-US" dirty="0"/>
                        <a:t>43</a:t>
                      </a:r>
                    </a:p>
                  </a:txBody>
                  <a:tcPr/>
                </a:tc>
                <a:extLst>
                  <a:ext uri="{0D108BD9-81ED-4DB2-BD59-A6C34878D82A}">
                    <a16:rowId xmlns:a16="http://schemas.microsoft.com/office/drawing/2014/main" val="3621198202"/>
                  </a:ext>
                </a:extLst>
              </a:tr>
              <a:tr h="368099">
                <a:tc>
                  <a:txBody>
                    <a:bodyPr/>
                    <a:lstStyle/>
                    <a:p>
                      <a:r>
                        <a:rPr lang="en-US" dirty="0"/>
                        <a:t>3</a:t>
                      </a:r>
                    </a:p>
                  </a:txBody>
                  <a:tcPr/>
                </a:tc>
                <a:tc>
                  <a:txBody>
                    <a:bodyPr/>
                    <a:lstStyle/>
                    <a:p>
                      <a:r>
                        <a:rPr lang="en-US" dirty="0"/>
                        <a:t>29</a:t>
                      </a:r>
                    </a:p>
                  </a:txBody>
                  <a:tcPr/>
                </a:tc>
                <a:extLst>
                  <a:ext uri="{0D108BD9-81ED-4DB2-BD59-A6C34878D82A}">
                    <a16:rowId xmlns:a16="http://schemas.microsoft.com/office/drawing/2014/main" val="1198544845"/>
                  </a:ext>
                </a:extLst>
              </a:tr>
              <a:tr h="36809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23396340"/>
                  </a:ext>
                </a:extLst>
              </a:tr>
            </a:tbl>
          </a:graphicData>
        </a:graphic>
      </p:graphicFrame>
    </p:spTree>
    <p:extLst>
      <p:ext uri="{BB962C8B-B14F-4D97-AF65-F5344CB8AC3E}">
        <p14:creationId xmlns:p14="http://schemas.microsoft.com/office/powerpoint/2010/main" val="234472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1564</Words>
  <Application>Microsoft Office PowerPoint</Application>
  <PresentationFormat>Widescreen</PresentationFormat>
  <Paragraphs>351</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PowerPoint Presentation</vt:lpstr>
      <vt:lpstr>References</vt:lpstr>
      <vt:lpstr>What is an OS?</vt:lpstr>
      <vt:lpstr>What is an application?</vt:lpstr>
      <vt:lpstr>What is an application?</vt:lpstr>
      <vt:lpstr>Hardware</vt:lpstr>
      <vt:lpstr>Disk interface</vt:lpstr>
      <vt:lpstr>OS interface</vt:lpstr>
      <vt:lpstr>OS interface</vt:lpstr>
      <vt:lpstr>What does an OS do?</vt:lpstr>
      <vt:lpstr>write_to_console</vt:lpstr>
      <vt:lpstr>What does an OS do?</vt:lpstr>
      <vt:lpstr>Isolation</vt:lpstr>
      <vt:lpstr>What does an OS do?</vt:lpstr>
      <vt:lpstr>Sharing of hardware resources</vt:lpstr>
      <vt:lpstr>What does an OS do?</vt:lpstr>
      <vt:lpstr>What is inside a.out?</vt:lpstr>
      <vt:lpstr>Physical address space</vt:lpstr>
      <vt:lpstr>Physical address space</vt:lpstr>
      <vt:lpstr>Registers</vt:lpstr>
      <vt:lpstr>Registers</vt:lpstr>
      <vt:lpstr>What is inside a.out?</vt:lpstr>
      <vt:lpstr>x86 CPU interface</vt:lpstr>
      <vt:lpstr>x86 instructions</vt:lpstr>
      <vt:lpstr>x86 instructions</vt:lpstr>
      <vt:lpstr>x86 instructions</vt:lpstr>
      <vt:lpstr>Register mode</vt:lpstr>
      <vt:lpstr>Register mode</vt:lpstr>
      <vt:lpstr>Register mode</vt:lpstr>
      <vt:lpstr>Immediate</vt:lpstr>
      <vt:lpstr>Direct memory access</vt:lpstr>
      <vt:lpstr>Direct memory access</vt:lpstr>
      <vt:lpstr>Indirect memory operand</vt:lpstr>
      <vt:lpstr>Indirect memory access</vt:lpstr>
      <vt:lpstr>Indirect memory access</vt:lpstr>
      <vt:lpstr>Indirect memory access</vt:lpstr>
      <vt:lpstr>Indirect memory access</vt:lpstr>
      <vt:lpstr>Indirect memory access</vt:lpstr>
      <vt:lpstr>Indirect memory access</vt:lpstr>
      <vt:lpstr>Indirect memory access</vt:lpstr>
      <vt:lpstr>Indirect memory access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Keshav Bhalotia</cp:lastModifiedBy>
  <cp:revision>208</cp:revision>
  <cp:lastPrinted>2020-01-04T08:30:45Z</cp:lastPrinted>
  <dcterms:created xsi:type="dcterms:W3CDTF">2020-01-03T14:26:25Z</dcterms:created>
  <dcterms:modified xsi:type="dcterms:W3CDTF">2023-07-11T09:03:23Z</dcterms:modified>
</cp:coreProperties>
</file>