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ink/ink3.xml" ContentType="application/inkml+xml"/>
  <Override PartName="/ppt/notesSlides/notesSlide8.xml" ContentType="application/vnd.openxmlformats-officedocument.presentationml.notesSlide+xml"/>
  <Override PartName="/ppt/ink/ink4.xml" ContentType="application/inkml+xml"/>
  <Override PartName="/ppt/notesSlides/notesSlide9.xml" ContentType="application/vnd.openxmlformats-officedocument.presentationml.notesSlide+xml"/>
  <Override PartName="/ppt/ink/ink5.xml" ContentType="application/inkml+xml"/>
  <Override PartName="/ppt/notesSlides/notesSlide10.xml" ContentType="application/vnd.openxmlformats-officedocument.presentationml.notesSlide+xml"/>
  <Override PartName="/ppt/ink/ink6.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7.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8.xml" ContentType="application/inkml+xml"/>
  <Override PartName="/ppt/notesSlides/notesSlide18.xml" ContentType="application/vnd.openxmlformats-officedocument.presentationml.notesSlide+xml"/>
  <Override PartName="/ppt/ink/ink9.xml" ContentType="application/inkml+xml"/>
  <Override PartName="/ppt/notesSlides/notesSlide19.xml" ContentType="application/vnd.openxmlformats-officedocument.presentationml.notesSlide+xml"/>
  <Override PartName="/ppt/ink/ink10.xml" ContentType="application/inkml+xml"/>
  <Override PartName="/ppt/notesSlides/notesSlide20.xml" ContentType="application/vnd.openxmlformats-officedocument.presentationml.notesSlide+xml"/>
  <Override PartName="/ppt/ink/ink11.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2.xml" ContentType="application/inkml+xml"/>
  <Override PartName="/ppt/notesSlides/notesSlide23.xml" ContentType="application/vnd.openxmlformats-officedocument.presentationml.notesSlide+xml"/>
  <Override PartName="/ppt/ink/ink13.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14.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15.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ink/ink16.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ink/ink17.xml" ContentType="application/inkml+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529" r:id="rId5"/>
    <p:sldId id="260" r:id="rId6"/>
    <p:sldId id="261" r:id="rId7"/>
    <p:sldId id="262" r:id="rId8"/>
    <p:sldId id="263" r:id="rId9"/>
    <p:sldId id="264" r:id="rId10"/>
    <p:sldId id="265" r:id="rId11"/>
    <p:sldId id="266" r:id="rId12"/>
    <p:sldId id="267" r:id="rId13"/>
    <p:sldId id="268" r:id="rId14"/>
    <p:sldId id="269" r:id="rId15"/>
    <p:sldId id="486" r:id="rId16"/>
    <p:sldId id="498" r:id="rId17"/>
    <p:sldId id="489" r:id="rId18"/>
    <p:sldId id="521" r:id="rId19"/>
    <p:sldId id="499" r:id="rId20"/>
    <p:sldId id="490" r:id="rId21"/>
    <p:sldId id="491" r:id="rId22"/>
    <p:sldId id="522" r:id="rId23"/>
    <p:sldId id="500" r:id="rId24"/>
    <p:sldId id="492" r:id="rId25"/>
    <p:sldId id="501" r:id="rId26"/>
    <p:sldId id="506" r:id="rId27"/>
    <p:sldId id="502" r:id="rId28"/>
    <p:sldId id="503" r:id="rId29"/>
    <p:sldId id="504" r:id="rId30"/>
    <p:sldId id="505" r:id="rId31"/>
    <p:sldId id="507" r:id="rId32"/>
    <p:sldId id="508" r:id="rId33"/>
    <p:sldId id="509" r:id="rId34"/>
    <p:sldId id="510" r:id="rId35"/>
    <p:sldId id="511" r:id="rId36"/>
    <p:sldId id="512" r:id="rId37"/>
    <p:sldId id="513" r:id="rId38"/>
    <p:sldId id="514" r:id="rId39"/>
    <p:sldId id="515" r:id="rId40"/>
    <p:sldId id="516" r:id="rId41"/>
    <p:sldId id="518" r:id="rId42"/>
    <p:sldId id="517" r:id="rId43"/>
    <p:sldId id="496" r:id="rId44"/>
    <p:sldId id="520" r:id="rId45"/>
    <p:sldId id="519" r:id="rId46"/>
    <p:sldId id="523" r:id="rId47"/>
    <p:sldId id="524" r:id="rId48"/>
    <p:sldId id="52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3T06:34:10.001"/>
    </inkml:context>
    <inkml:brush xml:id="br0">
      <inkml:brushProperty name="width" value="0.05292" units="cm"/>
      <inkml:brushProperty name="height" value="0.05292" units="cm"/>
      <inkml:brushProperty name="color" value="#FF0000"/>
    </inkml:brush>
  </inkml:definitions>
  <inkml:trace contextRef="#ctx0" brushRef="#br0">25721 1845 302 0,'0'0'0'16,"0"0"-3"-16,0 0-8 0,0 0 11 16,0 0-1-16,0 0-48 0,0 0 36 15,0 0 12-15,4 3-2 0,3-3 3 16,1 0 1-16,-4 0 1 0,4 0 9 16,3 0 8-16,-1 0 5 0,-6 0 7 15,6 3-8-15,3 2-10 0,-3-2-2 16,0 3-3-16,7 0-1 0,-7-1-1 15,11-1-3-15,-2 1 0 0,1 0-1 16,7-2 0-16,2 2-1 0,0-4 1 16,2-1 7-16,4 0 3 0,-2-3 1 15,0-3-1-15,4 0-3 0,-6-5 1 16,0 2-3-16,-6-4-1 0,2 1-2 0,-6-3 1 16,-9 0 1-16,3 1 1 0,-7-4 0 15,-6 2 1-15,-2-1 0 16,-2-3 0-16,-4 5-1 0,-7-5-5 15,3 6-2-15,-11 1 2 0,1 1-2 16,-7 3 0-16,-4 2 0 0,-2 3-1 0,-2 2 0 16,-3 2-1-16,3 0 2 0,0 6 0 15,2-1 0-15,2 8 0 0,0-2 0 16,4 7 0-16,-2 2 0 0,11 3 0 16,1 5 0-16,3 0 0 0,1 1-2 15,9 1 2-15,4 2-1 0,2 1 1 16,11-2-1-16,1-2 1 0,5-1 0 15,-1 0 0-15,9 0 0 0,-2-5 1 16,0 2 0-16,2-2 1 0,2-4-2 16,2-2 1-16,0-2 0 0,2-7 3 15,0 1-2-15,0-9 0 0,2 0-1 16,-2 0 1-16,0-6-1 0,0-2-1 0,0-2 0 16,-2-2-2-16,-4-1-9 0,-2-1-7 15,-4-2-14-15,-3 2-18 0,-5-6-37 16,-9 3-63-16</inkml:trace>
  <inkml:trace contextRef="#ctx0" brushRef="#br0" timeOffset="718.634">26445 1584 162 0,'0'0'181'0,"0"0"-179"0,0 0-2 16,0 0 11-16,0 0 7 0,0 0-11 16,0 0-2-16,0 0 10 0,49-26 5 15,-36 20 0-15,1-3 3 0,-1 5-5 16,-5-1-2-16,-2 1-1 0,4 4-4 15,-8-2-7-15,-2 2 10 0,5 0-5 16,-1 5-7-16,0 4-1 0,2 4 2 16,2 6 4-16,-1 4-1 0,-1 4-3 15,0 7-2-15,0 2-1 0,4 1 0 0,1 3 1 16,-3-3-1-16,7 1 0 16,-3-4 1-16,-2-1-1 0,7 0 0 15,-7-5 0-15,5 0 1 0,-5-4-1 16,-4-5 0-16,0-1 0 0,3-4-2 15,-7-6 0-15,0-2 2 0,-2-1-2 0,0-5-1 16,0 0 1-16,0 0 2 0,0-2 1 16,0-8 1-16,0-6 1 0,0-7-1 15,0-5-2-15,0-2 1 0,2-4-1 16,2 0 0-16,-2 5 0 0,0 3 0 16,0 4 0-16,-2 3 0 0,0 4 1 15,0 3-1-15,2 5 1 0,0 1 0 16,-2 3-1-16,2 0 0 0,2 3 0 15,3-3-1-15,1 3-1 0,0 0 1 16,-2 0 0-16,11 6 1 0,-3 0 0 16,5 4-1-16,-4 4 1 0,9 2 0 15,-7 3-1-15,4 1 1 0,-3 4 0 0,-3 2 0 16,3 0 0-16,-5-1 0 0,-7 1 0 16,-2-1 0-16,-4 0-1 0,-8 1-2 15,-13 2 2-15,-8 0 1 0,-10-4 0 16,-5 3 1-16,-5-6 0 15,-1-2 1-15,1 0-2 0,-1-5 0 0,11-2 0 16,4-3-3-16,8-1-7 0,2-8 4 16,14 0-1-16,3-4 2 0,4-9-5 15,0-3-8-15,10-4-10 0,7-4-8 16,1 2-12-16,9-3-13 0,2 4-46 16,-9 2-58-16</inkml:trace>
  <inkml:trace contextRef="#ctx0" brushRef="#br0" timeOffset="1109.168">26724 1959 511 0,'0'0'6'16,"0"0"-6"-16,0 0-2 0,0 0 2 15,0 0 4-15,0 0-2 0,0 0-1 16,103-82 0-16,-80 72 2 0,-2 2-3 16,5 0 2-16,-7 0-2 0,-2 4 2 15,-5-1-1-15,2 2 0 0,-7 0 1 16,-3 3 3-16,2 0 1 0,4 0 0 16,1 0-1-16,1 8 2 0,11-1 0 15,-1 3 1-15,5-1 3 0,-2 5-6 16,6 0-3-16,0 3-1 0,-2-1-1 15,0 2 1-15,-2 3-1 0,0-2 1 0,-4 2-1 16,3 0 0-16,3 0 1 0,-6-2-1 16,-2-1-3-16,1-3-7 0,-9-1-6 15,1-3-8-15,-5-2-1 0,-7-3-2 16,2 0 0-16,-4-4-8 0,0-2-13 16,-4 0-17-16,0-5-17 0,-7-7-45 15</inkml:trace>
  <inkml:trace contextRef="#ctx0" brushRef="#br0" timeOffset="1374.735">27489 1764 496 0,'0'0'123'16,"0"0"-122"-16,0 0-1 0,0 0 12 15,0 0-8-15,0 0-4 0,0 0-9 0,0 0 2 16,-29 10 1-16,16 7-10 0,-3 0 6 16,-3 3 1-16,-2 5-4 0,-8 2 4 15,3 6 2-15,-7 4-1 0,-3 5 6 16,-1 10 2-16,-2 0 0 0,0 8 1 16,-5 1-1-16,7-1-11 0,4 0-18 15,4-4-14-15,15-3-24 0,1-10-17 16,7-10-58-16</inkml:trace>
  <inkml:trace contextRef="#ctx0" brushRef="#br0" timeOffset="2515.158">27803 2141 320 0,'0'0'10'0,"0"0"-10"15,0 0 0-15,0 0 12 0,0 0-5 16,0 0-4-16,0 0 5 0,0 0 13 16,76-33-5-16,-65 30-1 0,-5 3 2 15,0 0-4-15,0 0 1 0,-6 0-2 0,0 8-5 16,-4 3 1-16,-4 4-1 16,-5 2-1-16,-5 5-3 0,1 0-2 0,-5-1-1 15,1 2 0-15,8-1-4 0,1-2-12 16,2-3-4-16,8 0-7 0,2 0-17 15,0-3-29-15,-2-3-41 0</inkml:trace>
  <inkml:trace contextRef="#ctx0" brushRef="#br0" timeOffset="3327.396">28532 1870 445 0,'0'0'0'0,"0"0"-7"16,0 0 4-16,0 0 0 0,0 0-2 16,0 0 0-16,0 0 4 0,0 0-1 0,9 32-3 15,1-29 2-15,0-1-2 0,7-2 3 16,-3 2 2-16,3-1 5 0,2 1-4 16,1-2 1-16,3 0-1 0,-2 0 1 15,3 0-1-15,1-2 1 0,-2-1-2 16,4-2 1-16,0-2 0 0,-2-4-1 15,-7-2 1-15,5 1 1 0,-2-4 2 16,-9 1-1-16,-2 1 0 0,-8 1 5 16,-2-2 0-16,-4 2-1 0,-8-2-4 15,-7 2-3-15,-1-2-1 0,-5 2 1 16,-6 2 2-16,-2 3 0 0,0 2-2 0,2 2 0 16,2 4 2-16,0 0 4 0,6 6 1 15,0 0-3-15,0 1-2 16,1 5-2-16,1 0 0 0,-2 3 2 15,3 0-2-15,-1 1 0 0,7 3 0 0,-1-1-2 16,9 2 2-16,0-1-1 0,4-1 0 16,2 1 0-16,2-2 1 0,6 2 0 15,0-1 0-15,9 1 2 0,-3 2 4 16,7-2 1-16,-3 1 0 0,5 1 0 16,2-2-4-16,-2-1-2 0,-3-3 1 15,5 0-1-15,0-2-1 0,-4-1 1 16,4-3 0-16,1-1-1 0,-1-2 0 15,-2-2 1-15,2-3 1 0,6-1-2 16,-4-5 0-16,4-4-2 0,2-5-5 16,-2-1-9-16,0-1-12 0,-4-1-26 15,2-2-40-15,-5 3-52 0,-7 2-28 16</inkml:trace>
  <inkml:trace contextRef="#ctx0" brushRef="#br0" timeOffset="3952.25">29469 1622 501 0,'0'0'0'0,"0"0"-11"0,0 0 11 15,0 0 8-15,0 0-8 0,0 0 0 16,0 0-1-16,0 0-4 0,-89-3-12 15,77 18 10-15,-3-1 5 0,-1 2 2 0,1 5-1 16,3 1 1-16,-1 1-1 0,5 1-1 16,0-1 2-16,6 1 0 0,2-3 0 15,0 0-2-15,2-5 0 16,6-2 1-16,2 0 0 0,3-5 1 0,-3 0 0 16,9-2 2-16,-5 0 8 0,9 0 0 15,-4-1-1-15,3 3-3 0,5-3-2 16,-4 2-3-16,0-1 0 0,3-3 0 15,-5 2-1-15,-6 0 0 0,-7 0 0 16,-6-1 0-16,-4 5-1 0,-11 2-1 16,-5 3 2-16,-11-2 0 0,-2 4 0 15,-4-2 1-15,-2 1-1 0,6-1 0 16,4-3 0-16,6-2-1 0,11-1 1 16,1-3 1-16,5-3-1 0,4-3 0 15,0 0 0-15,0 0 0 0,0 0 0 16,4-3 1-16,7-6 1 0,1-7 3 15,9-2 4-15,2-4-7 0,-3-4 0 16,5-2-2-16,-2 5 3 0,-3 0-1 16,3 5 2-16,-4 3 4 0,-1 6 2 0,-1 1 3 15,-5 3 1-15,1 5-5 0,5-1-2 16,-5 1-5-16,5 5-1 0,-5 4 1 16,3 0-2-16,-7 3 0 0,3 4-2 15,-6 2 0-15,-4 1 1 16,0 3 0-16,-2-2 0 0,0 6 1 0,-2-4 0 15,-6 1-2-15,2-1 1 0,0-1-5 16,-3-2 1-16,3-3-4 0,0-1-2 16,4-3-2-16,0-1-5 0,2-1-3 15,4-3-11-15,2-4-31 0,4-3-30 16,-1-7-57-16</inkml:trace>
  <inkml:trace contextRef="#ctx0" brushRef="#br0" timeOffset="4202.194">29634 1735 335 0,'0'0'227'0,"0"0"-225"0,0 0-2 16,0 0 9-16,0 0 5 0,0 0-13 15,0 0 0-15,0 0 4 0,-10-43-2 16,10 43-3-16,0 0 0 0,0 0-1 15,0 0-1-15,4 2 0 0,2 0 1 16,-2 0 1-16,1 1-3 0,-3 0-3 16,4 0-2-16,-2 0-4 0,4 0-9 15,0 1-21-15,3-2-24 0,-3-2-68 16,4 0-160-16</inkml:trace>
  <inkml:trace contextRef="#ctx0" brushRef="#br0" timeOffset="4545.861">30151 2438 245 0,'0'0'300'0,"0"0"-300"0,0 0 0 15,0 0 0-15,0 0 8 0,0 0-8 16,0 0 0-16,0 0 0 0,25-36-1 15,-25 44-15-15,0 3-4 0,-8 3 7 16,-9 6 7-16,-6 0-11 0,-10 5-39 16,-8-3-64-16,-5-5-71 0</inkml:trace>
  <inkml:trace contextRef="#ctx0" brushRef="#br0" timeOffset="5936.532">30461 2003 254 0,'0'0'268'15,"0"0"-268"-15,0 0-1 0,0 0 1 16,0 0 0-16,0 0 0 0,0 0-3 15,0 0 2-15,0 0-2 0,79-8-11 16,-63 10 10-16,1 0 3 0,3-1-2 0,1-1 2 16,2 0 0-16,2 0 1 0,-1-1 0 15,1-3 0-15,0-2 1 0,0 1 0 16,-2-4 4-16,-1 0-2 0,1-2-2 16,-4-3 0-16,-1 1 0 0,-1-3 0 15,-3 0-2-15,-8 0 0 0,-1-2-4 16,-5 3-5-16,-2-4-2 0,-7 3-1 15,-3 0-3-15,-7 0 0 0,1 0 15 16,-1 4-3-16,-6 1 4 0,-2 5-1 16,0 5 2-16,-4 2 3 0,0 6-2 15,-2 3 2-15,2 7-2 0,0-1 0 16,5 7-1-16,1-3-1 0,2 5-1 16,6 5 1-16,3-6-1 0,4 10 0 15,5-6 1-15,3 6 0 0,4-2-1 16,11-1 1-16,3-1 0 0,9 1 1 0,6-5 1 15,6-3 1-15,3-5 0 0,1-3 1 16,9-1-2-16,-3-5 1 0,7-3 0 16,-2-5 0-16,-1-1 3 0,-3-4 2 15,-3-7 1-15,-3-4 0 0,-5-4-3 16,-4-4 1-16,-2-6 3 0,0-4 1 16,-2-4 1-16,-2-3-7 0,-2-2-1 15,-3-6-1-15,1-3-3 0,-6-5 1 16,-3 2 0-16,-6 0-1 0,1 6 0 15,-7 7 1-15,-2 10-1 0,0 6 8 16,-7 6 8-16,3 3-4 0,-2 7-9 16,2 3-1-16,2 2-1 0,0 4 0 0,0-1-1 15,2 1-1-15,-2 3 0 0,0 4-4 16,0 6 3-16,0 4 1 16,2 5 0-16,0 8 1 0,0 3 0 15,2 3-1-15,6 0 1 0,2 2 0 16,1 0 0-16,3 0 0 0,-2 2 0 0,3-2 0 15,-3 0 0-15,-1-1 0 0,-1-4 0 16,2 0 1-16,-3-4-1 0,-1-3 0 16,-2-4 0-16,0-5-5 0,-2-7 1 15,1-5 0-15,-3-5 2 0,-2 0 1 16,0-6 1-16,0-5 3 0,0-4 2 16,-2-7-5-16,0-4 0 0,-3-5 0 15,3 0 0-15,-4-6 0 0,0 0 0 16,-4 1-10-16,-3 6-2 0,-5 6 3 15,-1 5 5-15,-4 8 1 0,-2 2 2 16,3 5 1-16,-1 4 0 0,0 1-1 16,5 8 0-16,-1 4 1 0,0 4-2 0,7 4-1 15,0 4 3-15,1 3-1 16,7 1 1-16,2-1 0 0,2 0-1 0,0-1 1 16,6-3 0-16,0 3 0 0,1-6 0 15,-3 1 1-15,0-4-1 0,-2 0 0 16,0-3 1-16,-2-3-1 0,4 1 0 15,2-4-1-15,3 0 1 0,3-1-2 16,5-4 2-16,3-2 0 0,9-2 0 16,2-9 0-16,6 0 0 0,3-8-2 15,3 4-2-15,-2-2 4 0,-3-3 0 16,-3 3 0-16,-8 3 1 0,-7 0-2 16,-1-1 1-16,-9 4 0 0,1-3 0 15,-7-1 2-15,0-1-1 0,-4-1 2 0,0-1 4 16,0-2-2-16,0-4 1 15,2-3 1-15,4 2-3 0,2-2-3 16,5 7-1-16,-3 4 0 0,1 1 1 16,-1 4 1-16,-4 6 1 0,0 0 2 0,-4 3-1 15,0 0-2-15,-2 0-1 0,2 0 0 16,-2 8-1-16,3 2 2 0,-1 3-1 16,0 2 0-16,0 2-1 0,4 5 1 15,2-1-1-15,0 1 0 0,7 0 2 16,-1 1-2-16,3-1 1 0,-1 4-1 15,-1-4 1-15,-1 0-1 0,-3-2 1 16,-1-2-1-16,-2-1 0 0,-4-4 0 16,-1-1-15-16,-3-1-11 0,0-5-12 15,-9-1-27-15,-3-5-69 0,-1-9-108 16</inkml:trace>
  <inkml:trace contextRef="#ctx0" brushRef="#br0" timeOffset="6123.972">31920 1599 555 0,'0'0'0'16,"0"0"-23"-16,0 0 23 0,0 0 6 16,0 0-6-16,0 0-15 0,5-14 9 15,-7 20-7-15,2 2-43 0,0 2 18 16,2 2 14-16,2 1-43 0,4 0-37 15,-4-5-100-15</inkml:trace>
  <inkml:trace contextRef="#ctx0" brushRef="#br0" timeOffset="6576.998">32150 2273 613 0,'0'0'9'0,"0"0"-9"0,0 0 1 16,0 0-1-16,0 0 4 0,0 0-3 15,0 0 0-15,0 0 1 0,50-35-2 16,-50 35 0-16,0 4-3 0,-7 6 3 16,-5 7 0-16,-9 5 1 0,-8 6-1 15,-4 1-8-15,-2 2-19 0,-4 3-32 16,2-1-40-16,-1-7-103 0</inkml:trace>
  <inkml:trace contextRef="#ctx0" brushRef="#br0" timeOffset="7389.248">30732 3220 142 0,'0'0'183'15,"0"0"-183"-15,0 0-2 0,0 0 2 16,0 0 2-16,0 0-1 0,0 0 1 0,0 0 12 16,68 11 0-16,-53-10-4 0,-1 2 5 15,-4-3 2-15,9 3 1 0,0-3-3 16,1 0-5-16,3 0-4 16,0-1-2-16,2-4-1 0,3-1-2 15,1-3-1-15,0-2 1 0,-4-4-1 16,-2 2 2-16,-2-2-2 0,-9 1 1 15,0 0 2-15,-5-2 1 0,-5 0 9 0,-2 0 8 16,-7 0-5-16,-5 0-4 0,-2 0-5 16,-7 0-5-16,0 1 2 0,-2 2-3 15,-1 1-1-15,3 0 1 0,4 5-1 16,1 4 1-16,1-1-1 0,7 1 1 16,-2 1-1-16,0 2-1 0,3 0-1 15,-3 3 0-15,0 8 0 0,-1 3 1 16,-1 5 0-16,-3 5 0 0,3-1 1 15,0 5 0-15,-1 0 0 0,7 2 0 16,-2 0 0-16,2 0 0 0,3 3-1 16,1-2 1-16,2 0 0 0,7-1 0 0,1-5 1 15,4 2 0-15,5-4 0 0,4 0 0 16,5-6 1-16,5-3-1 0,2-3 0 16,3-5 0-16,3-6 0 0,-6 0 0 15,-2-6-1-15,0-2 0 0,-4-4-4 16,-4-1-6-16,-5-2-16 0,-1-7-25 15,-7-1-75-15,-8 0-152 0</inkml:trace>
  <inkml:trace contextRef="#ctx0" brushRef="#br0" timeOffset="7936.056">31550 2728 128 0,'0'0'322'0,"0"0"-307"16,0 0 12-16,0 0 16 0,0 0-16 16,0 0-14-16,0 0-7 0,0 0 11 15,-6-84-2-15,6 82-9 0,0 2 0 16,0 0 2-16,0 0-8 0,2 3-1 15,2 5-6-15,1 6 4 0,-1 3 3 16,-2 7 10-16,-2 2-6 0,0 3-1 16,0 8-1-16,-4 0 0 0,-3-1-1 15,-3 4 0-15,2-1 1 0,4 0-1 16,-2-3 0-16,1-1 0 0,1 2 0 16,2-4-1-16,2-2 0 0,0-2 0 15,6 2 0-15,3-9-2 0,-3 2 0 0,4-5 2 16,1-5-1-16,-3 1 1 0,2-8 0 15,-2-1 0-15,1 0 0 0,-1-6 0 16,6 0 0-16,1 0 0 0,3-6 1 16,1-5 0-16,-2-3 0 0,-3 0-1 15,1-1-2-15,-5-2 0 0,-2 0 2 16,-4-2 1-16,-2-6 0 0,0 2 0 16,-2-3 1-16,-2-4-1 0,-4 4 1 15,2-2 0-15,-6 5-1 0,-1 4 0 16,1 4 0-16,-2 3-1 0,-3 5 0 15,1 0-5-15,-9 4-1 0,2 3-2 16,-4 4-4-16,1 9-10 0,-3 5-5 16,4 4-8-16,4 3-7 0,1 3 0 0,3 5-32 15,1-2-18-15,2-2-38 0</inkml:trace>
  <inkml:trace contextRef="#ctx0" brushRef="#br0" timeOffset="8576.534">31925 3166 539 0,'0'0'11'0,"0"0"-9"0,0 0-2 16,0 0 2-16,0 0 1 0,0 0 1 0,0 0-3 15,0 0 1-15,-9 54 1 0,9-36 0 16,0 4 3-16,0 0-3 0,2 1 3 16,3 2 3-16,-3 0-6 0,0 1 1 15,0-4 3-15,0 5-2 0,0 0 0 16,0-4 0-16,-2 3-3 0,0-4-2 15,0 0 2-15,0-2-2 0,0-5 0 16,0-4 0-16,0-2 0 0,0-5 0 16,0-4-2-16,0 0 2 0,-4-2 2 15,-2-6 2-15,1-6-3 0,-1-4-1 16,2-4 0-16,2-2 4 0,0-9-1 16,2-3 0-16,2-4-2 0,4-8 0 15,3 1-1-15,-3-1-3 0,0 2 0 16,0 3 0-16,-2 4 3 0,0 7 1 15,-2 4 0-15,3 3 1 0,-1 5 3 0,0 1 0 16,4 4-2-16,-2 2 3 0,5-2-2 16,-1 1-2-16,4 2-2 0,5-1 0 15,2 4 0-15,2 2 0 16,-3 0 0-16,5 2-1 0,-2 2 1 0,-3 0 2 16,5 3 0-16,-4 0 1 0,0 0-1 15,-3 3 2-15,-5 3-3 0,-3 0 0 16,-4 1-1-16,-6 5 0 15,-2-1 1-15,-10 4 0 0,-9 3 2 0,-8-1 0 16,-6 3-1-16,-9-2-2 0,-1 1-2 16,2-1-10-16,-1 1-13 0,7 0-13 15,8 2-14-15,4-4-29 0,2 2-67 16,1-8-113-16</inkml:trace>
  <inkml:trace contextRef="#ctx0" brushRef="#br0" timeOffset="29602.895">23036 3789 9 0,'0'0'34'0,"0"0"24"16,0 0-6-16,0 0-12 0,0 0-15 15,-6-9-10-15,4 5 19 0,0 2-20 0,2-2 7 16,0 0-2-16,-2 0 1 0,0-1 13 16,2-1-17-16,0-2 3 0,0 2-3 15,0-2 10-15,0 2-9 16,0 2 1-16,0-1 1 0,0 4-6 15,0 1-3-15,0 0-2 0,0 0-4 16,-3 0-4-16,1 3-1 0,2 3 1 0,-2 0 0 16,0 3 1-16,2 1 0 0,0 0 1 15,0 3 0-15,0-1 0 0,0 8 2 16,0-4-2-16,0 5 0 0,0 3-1 16,2 0 0-16,-2 4-1 0,0 3 2 15,2-2 1-15,-2 3-2 0,0 0 0 16,5-1-1-16,-3 0 2 0,0 0-4 15,0 0 4-15,0-5-2 0,4-1 0 16,-2-3 0-16,4-5 0 0,-1-2 0 16,-3-6 0-16,0-1 0 0,0-1 1 15,-2-4-1-15,-2 1-4 0,0-4-2 16,0 3-5-16,0-3-3 0,0-2 1 0,-4-5 0 16,0-4-24-16,0-1-46 0,-5-9-55 15,1 0-63-15</inkml:trace>
  <inkml:trace contextRef="#ctx0" brushRef="#br0" timeOffset="30024.674">23013 3819 175 0,'0'0'20'16,"0"0"6"-16,0 0 27 0,0 0 3 15,0 0-22-15,0 0-2 0,0 0-3 0,0 0-4 16,-6-56-5-16,6 50-4 0,0 0-3 16,0-2-2-16,8 2 0 15,1 0-3-15,-3 1 0 0,6-1-1 16,3 0 0-16,-3 4-1 0,9-4-2 0,-5 3-2 16,5 0 1-16,0 3-2 0,-3 0 0 15,7 0-1-15,-8 9 0 0,1-1 0 16,-5 4-2-16,3 4 0 0,-12 1 0 15,-2 1 1-15,-2 1 1 0,-4 3 1 16,-4 2 0-16,-9-5 0 0,5 1 1 16,-7 1-2-16,7-3 1 0,-9 1 0 15,9-4-1-15,-9 0 1 0,9 0-1 16,-9-2-1-16,9-1 1 0,-9-3-1 16,11 2-3-16,-7-4 3 0,5 2 0 15,-1-3-7-15,-1-3-1 0,6-1 2 16,1-1 1-16,1-1-1 0,-2-1-7 15,4-7-8-15,2 1-9 0,2-3-16 16,2-2-22-16,4 2-51 0,0-2-101 0</inkml:trace>
  <inkml:trace contextRef="#ctx0" brushRef="#br0" timeOffset="30477.715">23361 3874 297 0,'0'0'18'0,"0"0"1"0,0 0 50 15,0 0-8-15,0 0-25 0,0 0-6 16,0 0-2-16,0 0-6 0,6-50-7 16,-6 50-1-16,0 0-5 0,0 0 0 0,0 0-4 15,0 0-2-15,0 3-3 16,0 6-2-16,0 0 1 0,0 2 1 15,0 3 1-15,0 2-1 0,0 1 0 16,6 4 0-16,4 1 1 0,1 3-1 16,-1 1 1-16,9-1-1 0,-3-2-1 0,5-1 1 15,1-1 0-15,-1-8 0 0,2 2-2 16,0-5 1-16,-7-4-2 0,9-3 2 16,-4-3 1-16,-5-3 0 0,9-8 0 15,-8-4 0-15,5-4 1 0,-5-6 2 16,-1 1-1-16,-3-5 4 0,1-3 2 15,-8-3-1-15,1-5-1 0,3 2 1 16,-8 3-4-16,-2 5-3 0,0 10 1 16,0 4 0-16,-8 6-1 0,2 2 0 15,-1 5 0-15,1 1 0 0,-8 2-6 16,3 5-15-16,-1 7-4 0,-5 1-1 16,9 6-6-16,-8 0-2 0,7 0-13 0,3 3-35 15,2-4-38-15,4-5-60 0</inkml:trace>
  <inkml:trace contextRef="#ctx0" brushRef="#br0" timeOffset="30915.089">24163 3703 315 0,'0'0'22'0,"0"0"22"16,0 0 21-16,0 0-15 0,0 0-11 15,0 0-16-15,0 0-2 0,0 0-4 16,-11-82-10-16,1 82-4 0,-7 0-3 0,5 0-1 16,-11 3 1-16,7 8 0 0,-5 1-4 15,0-1 2-15,9 5-1 16,-9-2-1-16,9 1 2 0,4 2 1 16,-5-3 0-16,7-1 1 0,2-3 0 15,4 0-1-15,0-1 1 0,0 0-1 16,4 1-1-16,8 0 0 0,3-1 2 0,3 1 0 15,5 4 3-15,4-4 1 0,4 1 1 16,0 1 0-16,-2-2-2 0,-4 2 1 16,-2-2-4-16,-3-4 1 0,-11 3 0 15,-1-3-1-15,0-2 1 0,-6 2 0 16,-2 2-1-16,-2 2 2 0,-6 0 0 16,-3 2 1-16,-3 1-1 0,-7-1-1 15,-3 1-1-15,7-1-3 0,-6 1-8 16,9-2-5-16,-5-2-4 0,9 1-7 15,-3-2-2-15,3-2-4 0,4-2-6 16,-2-4-2-16,-3 0-1 0,5 0-9 16,2-6-31-16,2-6 10 0,2-2-71 0</inkml:trace>
  <inkml:trace contextRef="#ctx0" brushRef="#br0" timeOffset="31477.545">24481 3550 302 0,'0'0'30'16,"0"0"16"-16,0 0 27 0,0 0-14 15,0 0-22-15,0 0-10 0,0 0-3 16,0 0-4-16,-4-54-11 0,4 54-8 16,0 1-1-16,0 8-1 0,2 3 1 15,0 4 0-15,0 3 1 0,0 1 2 16,-2 6 0-16,0 2-2 0,0 2-1 15,0 2 1-15,0 4 0 0,0-1-1 16,2 0 0-16,2-3 2 0,11 2-2 16,-5-3 0-16,-2-2 1 0,9-2-1 15,-7-3 1-15,-2-5-1 0,3-1-2 0,-7-5 2 16,0-3 0-16,-2-3-1 0,2-2-1 16,-4-4 0-16,0 1-1 0,0-1-1 15,0-1 1-15,0 0 0 0,-4 0-1 16,-2 0 1-16,-4-3 3 0,-1-3 0 15,5-2-1-15,-6-4 0 0,-3-1-3 16,9-2 2-16,-4-2-1 0,-3 0 2 16,7 0 0-16,6 4 1 0,-2-2-1 15,2 2 1-15,0 1 0 0,2 0 0 16,8 1 1-16,5-3 1 0,-3 5 2 16,11-2 1-16,-6-1-1 0,5 5 1 15,9-2 2-15,-4 3 0 0,4 3-2 0,0 1 0 16,2 2-3-16,0 0 2 0,-2 2-2 15,-6 7 1-15,-2 0-1 0,-7 4 0 16,-5 5-2-16,-7-2 0 0,-4 7 0 16,0-1 0-16,-8 2 2 0,-3 1-1 15,3-2-1-15,4 1-7 0,2-4-7 16,0 0-1-16,0 0-6 0,2-3-1 16,0 2-5-16,-4-4-11 0,-1 1-21 15,-5-1-37-15,2-7-70 16</inkml:trace>
  <inkml:trace contextRef="#ctx0" brushRef="#br0" timeOffset="32399.109">25752 3830 135 0,'0'0'69'16,"0"0"-26"-16,0 0 0 0,0 0 3 15,0 0-11-15,0 0-16 0,-4-13-8 16,4 13-7-16,0 1-2 0,2 0 1 16,0 4 0-16,0-3 3 0,2 2-1 0,-2-2 2 15,3 2-1-15,-1-1 0 16,0-1 2-16,0 0 0 0,6 1 2 15,5-1 2-15,-5-1 0 0,9-1-1 16,-5 0 0-16,7 0-2 0,-3 0-1 16,5 0 0-16,-2 0-2 0,-3-3 1 15,5-1-4-15,-6 0 0 0,1-2 0 0,-9 0 2 16,3 1-2-16,-4 1 1 0,-4 1 2 16,-1-3 3-16,-3 0 1 0,0 0-3 15,0 1-2-15,0-4 0 0,0 1-2 16,-3 0-1-16,-3-1-2 0,0 0 1 15,-6 1 0-15,5 2-1 0,-3 1 1 16,-6-1-1-16,5 3 0 0,-9 0 0 16,5 0 0-16,-8 3 1 0,7 0-1 15,-5 0 2-15,-6 3-2 0,11 3-2 16,-5 0 0-16,2 2 1 0,1 0 1 16,3 3 0-16,1-1-1 0,4-2 0 15,-3 3 1-15,7-1-1 0,2 3-1 0,2-2 1 16,-4 3 1-16,6 2-1 0,0-1 0 15,0-1 0-15,0 3 1 0,4-3 0 16,0 2 0-16,-2-1 0 0,4 2 0 16,4-2 1-16,1 3 0 0,-5-1-1 15,8 0 1-15,1 1-1 0,1-3 1 16,3-2-1-16,-2 2 1 0,-1-5 0 16,7 2 0-16,-9-3 1 0,9-1-2 15,-11-2-1-15,7-1-2 0,-7-2-6 16,9-3-4-16,-10 0-9 0,7 0-7 15,-5-3-4-15,5-5-8 0,-1-3-25 16,3-2-28-16,-7-1-56 0</inkml:trace>
  <inkml:trace contextRef="#ctx0" brushRef="#br0" timeOffset="32758.405">26250 3698 28 0,'0'0'152'16,"0"0"-114"-16,0 0 24 0,0 0 8 16,0 0-14-16,0 0-11 0,0 0-6 15,0 0-1-15,-12-66-8 0,12 66-3 0,0 0-4 16,0 0-4-16,0 0-5 15,0 0-6-15,0 0-6 0,0 3-2 16,0 5-4-16,0 4 1 0,0 4 3 16,0 4 1-16,0 3 3 0,-2 5-2 15,-2 3 1-15,0 1-2 0,-1-1 0 0,5 0 0 16,0 0 0-16,0-2-1 0,5-4 0 16,-1 0-5-16,2-2-7 0,-2-1-5 15,-2 1-8-15,4-4-13 0,-2-1-11 16,1-5-16-16,-5-1-46 15,0-5-77-15</inkml:trace>
  <inkml:trace contextRef="#ctx0" brushRef="#br0" timeOffset="33086.449">26228 3966 297 0,'0'0'38'0,"0"0"16"0,0 0 8 15,0 0-16-15,0 0-17 0,0 0-8 16,0 0 1-16,0 0-7 0,0 0-4 16,35-85-3-16,-19 79-1 0,9-1 0 15,-4 2-2-15,2 1 1 0,-1 3 1 16,11 1-2-16,-4 0-1 0,4 5-1 16,2 3 0-16,-4 2-1 0,-4 4-1 15,-10-1-1-15,2 2 0 0,-11 0 0 16,-8 3 0-16,0 1-1 0,-6 0 2 15,-5-1-1-15,-1 1 0 0,-3-3-2 16,-3 1 1-16,1 1-1 0,-3-5-4 16,-3 1-8-16,0-5-3 0,2 3 0 15,-5-4-5-15,9-1-10 0,-4 0-9 16,5-4-7-16,-1 0-15 0,3 0-13 16,-3-3-28-16,11-1 2 0</inkml:trace>
  <inkml:trace contextRef="#ctx0" brushRef="#br0" timeOffset="33367.63">26730 3819 259 0,'0'0'120'0,"0"0"-70"15,0 0-1-15,0 0 2 0,0 0-16 16,0 0-14-16,0 0-6 0,0 0-1 15,47-28-1-15,-30 29-3 0,-7 3-2 16,5 4 0-16,-1 2-3 0,-3 2 0 0,5 4-3 16,-5 0 0-16,7 4 0 0,-1 5-1 15,3 3 0-15,-1 0 0 0,4 1-1 16,1-4 0-16,-7 0-6 16,6-6-8-16,-11-3-4 0,7-4-9 15,-11-4-12-15,-2-3-10 0,-2-5-10 16,-4 0-47-16,-4-5-86 0</inkml:trace>
  <inkml:trace contextRef="#ctx0" brushRef="#br0" timeOffset="33555.09">26984 3845 208 0,'0'0'287'0,"0"0"-258"0,0 0 8 15,0 0 14-15,0 0-7 0,0 0-19 16,0 0-10-16,0 0-3 0,0 0-7 15,-18-7-3-15,9 25 2 0,-5 4 0 16,4 2-1-16,-3 1-1 0,-1 3-2 16,3 1 0-16,-5-3-2 0,3 3-22 15,-1-1-14-15,-5 3-19 0,-8-3-26 0,-6-8-74 16</inkml:trace>
  <inkml:trace contextRef="#ctx0" brushRef="#br0" timeOffset="34757.967">23226 4775 196 0,'0'0'51'0,"0"0"6"0,0 0 5 16,0 0-9-16,0 0-15 0,0 0-8 15,0 0-4-15,-2-27-1 0,2 27-4 16,0 0-2-16,2 0-5 0,-2 5-7 16,2 1-5-16,2 2-1 0,-2 7 5 15,5 4 0-15,-3 4 1 0,-2 5-1 16,-2 2-1-16,0 5 0 0,-2 5-1 16,-2-1-3-16,2 1 0 0,-3-1 0 15,5 0-1-15,0-1 1 0,0-3-1 0,0-3 1 16,0-3-1-16,0-4 0 15,3-3 0-15,-1-4 0 0,0-5 0 16,2-3 0-16,-4-5 0 0,2-4 0 16,-2-1 0-16,0 0 0 0,0-3 1 15,0-7 3-15,-2-1 0 0,-2-4-1 0,2-6 1 16,-3-2 0-16,3-5 1 0,-2-6-2 16,4-3-1-16,-4-2-1 0,4 1-1 15,0 0 1-15,-2 3-1 0,0 4 1 16,0 3 0-16,0 2-1 0,-2 1 0 15,-3 5 1-15,3-2 0 0,2 2-1 16,0 0 0-16,0 2 0 0,2-1 0 16,0 2-2-16,4 1 2 0,2 2-1 15,5-1 0-15,-1 2-1 0,3 3 1 16,5-1-1-16,3 3 1 0,-5 5-1 16,11 0 1-16,-8 3-1 0,2 0 1 15,1 1 0-15,-9 6 0 0,1-1 0 16,-4 5 0-16,-5-1-1 0,-3 6 2 0,-2 4 0 15,0 2 2-15,-4 7-1 0,-7-4 0 16,-5 6 0-16,3-3 0 0,-5 1 0 16,3-1-1-16,-8-2-1 0,11-1-1 15,-4-5-5-15,5-3 3 0,1-1-1 16,-3-5 1-16,5-1 1 0,2-5-1 16,-6 2-1-16,1-5 0 0,5 0-2 15,-4-2-3-15,-3 0-12 0,7-5-16 16,2-1-19-16,-2-3-23 0,6-4-55 15,0 1-108-15</inkml:trace>
  <inkml:trace contextRef="#ctx0" brushRef="#br0" timeOffset="35179.751">23555 4834 316 0,'0'0'48'0,"0"0"6"16,0 0 6-16,0 0-19 0,0 0-13 16,0 0-5-16,0 0 1 0,0 0-5 15,27-44-5-15,-27 44-6 0,0 0-1 16,0 0-5-16,0 5-1 0,2 1-1 16,-2 3 0-16,0 5 1 0,0 2 1 15,0-1-1-15,0 5 0 0,0 0 0 16,0-1 0-16,4 1-1 0,0-4 0 15,6-1 0-15,7-3 0 0,-5 2 0 16,7-4-1-16,-7-1 1 0,11-1 1 16,-11-2-1-16,9 0 0 0,-8-4 1 15,5-2-1-15,-3-5 1 0,3-6 0 0,-7 0 0 16,3-3 3-16,-2-6-4 0,-5 2 4 16,-1-4 4-16,4-3 1 0,-4-1-3 15,1-2-3-15,-5 0 0 16,2 4-3-16,-2 3 1 0,-2 3-1 15,0 8 0-15,0 4-1 0,0-3 1 0,-2 7-4 16,-2-1-4-16,0 3-5 0,-3 0-10 16,-5 5-6-16,4 1-8 0,3 5-8 15,1 0-6-15,0 1-21 0,2 3-23 16,2-3-59-16</inkml:trace>
  <inkml:trace contextRef="#ctx0" brushRef="#br0" timeOffset="35648.35">24043 4775 37 0,'0'0'188'0,"0"0"-165"0,0 0 44 15,0 0 8-15,0 0-22 0,0 0-11 0,0 0-4 16,0 0-6-16,58-90-10 0,-54 87-3 16,-2 1-1-16,-2 1 2 0,0-1-3 15,0 0-1-15,0 1-5 16,-6-2-5-16,-3 0-5 0,3 1 0 0,-2 2-1 15,-5 0 0-15,3 0 0 0,-2 3-1 16,-7 8-2-16,9 0-5 0,-9 3 1 16,9 0 2-16,-7 3-1 0,5 0 0 15,6 0 2-15,-1-3 0 0,5 0 1 16,0 0-1-16,2-2 1 0,0-2 0 16,9 2 2-16,-1-1 0 0,2-1 1 15,11 1 0-15,-3-1 1 0,3-1 3 16,6 0-1-16,-2-1 2 0,-2 1-1 15,-1 2 0-15,1-3-3 0,-8 3 1 16,1-4 0-16,-6-2-1 0,-3 1 1 0,-1 0 2 16,2-1-4-16,-6 1 0 0,-2-1 0 15,0 1 2-15,0 0 0 16,-10 2-1-16,-1-2 1 0,3 5 0 0,-12 1-2 16,9-4-4-16,-5 0-5 0,1-2-2 15,3 1-5-15,-5-3-3 0,7-1-9 16,-5 0-7-16,5-3-2 0,0 0-7 15,-3-1-13-15,3-4-9 0,2-3-56 16,-1-3-80-16</inkml:trace>
  <inkml:trace contextRef="#ctx0" brushRef="#br0" timeOffset="36288.824">24353 4648 154 0,'0'0'169'0,"0"0"-114"16,0 0 6-16,0 0-2 0,0 0-14 15,0 0-14-15,0 0-5 0,0 0 2 16,33-90-6-16,-33 88-6 0,0 2-6 16,0 0-4-16,0 0-6 0,0 3 0 15,2 5-3-15,2 3 0 0,-2 3 3 16,2 3 1-16,2 5 0 0,-4 4 1 15,1 2-1-15,-1 5 0 0,0 0 1 16,2 1 0-16,-2 2-2 0,4 0 2 16,0-2-1-16,7 0-1 0,-5 0 0 15,-2-4-1-15,7 0 1 0,-5-3-3 0,-2-3-1 16,-4-4-1-16,2-5 2 0,-2-2-3 16,-2-6 1-16,0-1 1 0,0-3-1 15,0-3 0-15,0 0 2 16,-2 0 1-16,2 0 2 0,-4-3 4 0,2-4-4 15,-4-2 0-15,-2-3-4 0,-5-4 1 16,7-4-1-16,0-4 2 0,-3-1 0 16,-3 0-1-16,6 2 1 0,2 4 2 15,0 2 0-15,2 5 1 0,-1 1-1 16,3 3 0-16,0-1 1 0,7 0 1 16,-1-1 0-16,6 1 0 0,7 0 1 15,-7 1 1-15,11 0 0 0,0 1 0 16,-3 3 0-16,3 1 2 0,6 0-1 0,-4 3-1 15,-4 0 1-15,3 6 0 16,-3-1 0-16,-9 3-3 0,7 4-1 16,-4-1 1-16,-5 3-1 0,4 4-1 15,-5 0 0-15,-3 0 0 0,0 2 0 0,2-3 1 16,-1 3-1-16,-3-4 0 0,-2 4 0 16,-2-4 2-16,0-1-2 0,0 2 0 15,0-2 0-15,0 0 0 0,0-2 0 16,0 0 0-16,0-3-7 0,-4-2-8 15,-1-1-7-15,1-3-4 0,-4-1-3 16,0 0-10-16,2-3-19 0,-7 0-56 16,1-1-126-16</inkml:trace>
  <inkml:trace contextRef="#ctx0" brushRef="#br0" timeOffset="37163.619">25775 4824 145 0,'0'0'55'16,"0"0"-7"-16,0 0 12 0,0 0-5 15,0 0-17-15,0 0-7 0,0 0-3 16,0-14-3-16,0 14-4 0,0-1-2 15,0 1-5-15,0-2-6 0,0 2-1 16,0 0-5-16,2 2-2 0,-2 4-2 16,2 0 2-16,2 3 0 0,4-1 0 15,-1 0 2-15,-1 4-2 0,0-3 1 16,-2 2 0-16,11 0 0 0,-3 0-1 16,-2 0 2-16,11-3-2 0,0-2 1 0,-1-3 0 15,7-3 2-15,2 0-1 0,-2-8 2 16,0-3 3-16,-4-1 6 15,4-5 0-15,-9 6-2 0,-3-1 0 16,-5 1-2-16,0-3-1 0,-3 0 0 0,-5-1-3 16,-2-1 2-16,0 2-6 0,-7-3 1 15,-3 0-1-15,0 3-1 0,-3 2 0 16,-5 1-1-16,5 3 1 0,-9 2 0 16,7 0 0-16,-6 6 0 0,5 0 0 15,-3 0-2-15,-6 0 1 0,7 9 0 16,-5 0-2-16,-6 1 3 0,6 4-3 15,3-2 2-15,-3 2-2 0,7 0 2 0,-1-2-2 16,5 0 2-16,-1 1-1 16,7-1 1-16,4 2-1 0,2 0 1 15,0 0 0-15,0 0 0 0,0 2 0 0,4-1 1 0,2 1-1 0,7-1 1 0,-3-1 0 32,9 1 0-32,-5-4 1 0,9 3 1 15,-7-4 0-15,11 0 0 0,-4-2 0 16,-2-3 1-16,1 1-2 0,7 0-1 15,-6-6-1-15,0 0-11 0,4 0-8 0,2-6-4 0,-3 0-9 0,1-2-11 16,2 0-14-16,-2-5-32 0,0 0-67 16</inkml:trace>
  <inkml:trace contextRef="#ctx0" brushRef="#br0" timeOffset="37679.124">26472 4736 241 0,'0'0'30'15,"0"0"15"-15,0 0 25 0,0 0-2 16,0 0-33-16,0 0-13 0,0 0-7 16,0 0-9-16,-38-76-6 0,18 73 3 15,5 3-2-15,-10 0-1 16,11 0 0-16,-5 0 2 0,3 6 0 0,-5-1-2 16,0 6 1-16,7-2 0 0,-7 5-2 31,11 0 1-31,-2 1 0 0,-1-1 0 0,7 0 0 0,2 0 0 0,2-5 0 15,-2 2 0-15,4-1-1 0,0 0 1 16,0-5 0-16,0 7 0 0,2-4-2 16,4-3 2-16,0 7 0 0,13-7 0 15,-5 4 1-15,11-3 4 0,0-1 3 16,6 3 3-16,0-5 1 0,4 1 2 16,-2-1-2-16,0 2 1 0,-2-2-2 15,-10 0 0-15,-1 1-1 0,-9-1-2 16,-5 0-2-16,0-2-6 0,-4 2 0 15,-2 2 0-15,-2 1 0 0,-8 2 0 0,4 1 2 16,-1 0 0-16,-1-1 0 0,-4 0-1 16,10 1-1-16,-5-1 0 0,-1 1 0 15,-4-1 0-15,1-2-2 0,-5-1-1 16,-1-2 1-16,-5 2-2 0,7-4 2 16,-10-1-5-16,7 0 0 0,-1 0-6 15,-1 0 2-15,7 0-6 0,-1-6-6 16,1 1-1-16,7-1 1 0,2 3 4 15,2-2 0-15,0 1-10 0,2 1-1 16,0 1-8-16,6 1-35 0,-4-1-41 16,2 0-45-16</inkml:trace>
  <inkml:trace contextRef="#ctx0" brushRef="#br0" timeOffset="38100.973">26699 4748 204 0,'0'0'81'16,"0"0"-9"-16,0 0 4 0,0 0-8 16,0 0-21-16,0 0-9 0,0 0-4 15,25-48-6-15,-23 48-10 0,0 0-11 16,0 3-5-16,2 3-1 0,0 4 1 15,2 2 2-15,5 5 1 0,-5-1 1 16,0 4-2-16,-6 3 0 0,4-3-2 16,-2 2 0-16,0-2-2 0,0-1 2 15,5-4-2-15,-5 2-5 0,0-3-11 16,-2 0-15-16,0-2-14 0,0-4-22 16,-4-2-29-16,-7-3-85 0</inkml:trace>
  <inkml:trace contextRef="#ctx0" brushRef="#br0" timeOffset="38303.975">26639 4482 399 0,'0'0'43'0,"0"0"-13"0,0 0 20 15,0 0 8-15,0 0-19 0,0 0-18 16,0 0-8-16,0 0-2 0,0 0-11 15,8-32 0-15,-4 35 0 0,-2 4-2 16,5 0-8-16,-1 3-15 0,0 1-23 16,-4-1-20-16,-2 0-45 0,0-2-131 15</inkml:trace>
  <inkml:trace contextRef="#ctx0" brushRef="#br0" timeOffset="39272.498">23274 5657 24 0,'0'0'139'0,"0"0"-103"15,0 0 4-15,0 0 13 0,0 0 7 16,0 0-2-16,0 0-9 0,0 0-8 16,0-57-3-16,0 54-5 0,0 3-3 15,0 0-4-15,0 0-8 0,0 0-9 16,0 1-7-16,0 7-2 0,0 3 0 0,4 6 0 16,0 6 2-16,-2 3 2 0,0 5-2 15,-2 2 1-15,2 3-1 0,0 2 0 16,-2-2-2-16,0 4 0 0,2-3 0 15,-2-1 0-15,2 3 0 0,0-5 1 16,1-3-1-16,1-2 0 0,0-7 0 16,2-2-1-16,-4-9-2 0,0 0-3 15,0-4 1-15,-2-7 2 0,0 2 2 16,0-2 1-16,0 0 0 0,2 0 1 16,-2-2-1-16,0-4 2 0,0-3-1 15,0-5 0-15,-2-3-1 0,-2-8 0 16,0-1 0-16,-4-10 0 0,1-4 0 0,3 0-1 15,-2-2 1-15,0 2 0 0,-4 6 1 16,3 0 1-16,3 4-2 0,2 1 0 16,0 6 0-16,2 1 0 0,0 0 0 15,2 4-3-15,4-1 2 16,9 0 0-16,-3 1 1 0,-1 1 0 16,7 5 1-16,-3 2-1 0,5 1 1 0,-3 3 0 15,4 2 1-15,-1 3 0 0,-1 1-1 16,4 2 1-16,-11 7-1 0,7 3-1 15,-9 2 0-15,0 6-1 0,-2-1 1 16,-3 1 1-16,-5 0 0 0,0 0 0 16,-7 0 0-16,-1-4 0 0,-2 2 0 15,2-2 0-15,-7-2 0 0,3 6-1 16,-3-6-1-16,-3 2-1 0,-3 2-5 16,6-4-4-16,-7-3-3 0,7-1-3 15,-3-3-2-15,3 2-6 0,-1-7-7 16,5 1-7-16,5-2-2 0,-2-1-25 15,2 0-21-15,4-4-33 0</inkml:trace>
  <inkml:trace contextRef="#ctx0" brushRef="#br0" timeOffset="39709.896">23650 5699 284 0,'0'0'70'0,"0"0"-11"0,0 0 20 16,0 0-25-16,0 0-14 0,0 0-10 15,0 0-3-15,27-60-4 0,-27 60-8 16,0 0-6-16,0 0-5 0,0 2-4 16,0 3-1-16,0 3-3 0,-2 1 4 0,2 4 0 15,-4 2 1-15,4 1 0 0,0 1-1 16,4 4 2-16,0 0-2 0,2-1 0 15,0 0 0-15,0-2 0 16,7 0 0-16,-1-3 0 0,3-1 0 0,3-6 0 16,7 1 0-16,-6-3 0 0,6-4 0 15,1-2 1-15,-3-3 0 0,-4-8 1 16,4 0-1-16,-9-1 1 0,5-1 0 16,-11-5-1-16,2 4 0 0,-2-4 3 15,-1-3-1-15,-3 1 0 0,-2-6-1 16,-2-1-1-16,2 2 0 0,-2 5-1 15,0 4-1-15,0 7 1 0,-2 0 0 16,0 5-3-16,-2-1-6 0,-3 4-5 16,-1 1-9-16,2 0-7 0,2 6-7 15,0 1-9-15,-2 3-11 0,-1 2-22 16,1 0-35-16,2-4-61 0</inkml:trace>
  <inkml:trace contextRef="#ctx0" brushRef="#br0" timeOffset="40100.528">24291 5632 87 0,'0'0'304'16,"0"0"-294"-16,0 0 8 0,0 0 46 15,0 0-11-15,0 0-21 0,0 0-8 16,0 0-3-16,0 0-12 0,0-86-6 16,-11 84-3-16,-7 2 0 0,7 0 0 15,-7 5 0-15,5 3-1 0,1-1 1 16,-4 4 0-16,3 0-2 0,-1 0 1 0,3 2-1 15,1-1 2-15,0 0-2 16,3-1 0-16,1-2 0 0,6 1 0 0,-2-1 2 16,2 0-2-16,0 0 1 0,4 2 0 15,7-2 0-15,1 0 1 0,3 1-1 16,7-1 1-16,1 1 0 16,4 2 0-16,2-3 3 0,6 2 2 0,-2 3 0 15,-4-6-1-15,-2 4 1 0,-11-3 1 16,-5-2-3-16,-7 2-3 0,-4 0 1 15,0 1 1-15,-13 0-1 0,-3 3 1 16,-1 2 0-16,-5-5-1 0,-3 2-1 16,6 2-2-16,-1-5-4 0,-3 2-10 15,10-3-3-15,-5 1-7 0,7-1-13 16,1-2-9-16,-2-4-16 0,1 1-18 16,3 0-23-16,-4-3-52 0</inkml:trace>
  <inkml:trace contextRef="#ctx0" brushRef="#br0" timeOffset="40662.841">24537 5515 393 0,'0'0'11'0,"0"0"33"0,0 0 29 15,0 0-26-15,0 0-18 0,0 0 1 16,0 0-2-16,0 0-7 0,14-44-13 15,-14 46-5-15,2 3-1 0,-2 2-2 16,4 7 4-16,-4 2-2 0,5 0 2 16,-3 6-3-16,-2-1 2 0,4 2-2 15,-4 0 0-15,0 2 2 0,0 3-1 16,-4 0-2-16,4 1 2 0,0-1-1 16,0-2 0-16,4 1-1 0,-4-4-3 15,4 0 0-15,0-5-5 0,2 1 1 0,-2-4-2 16,3-5 4-16,3 4 0 0,-4-8 1 15,-2-4 0-15,0 1 1 16,-4-3 2-16,0 0 1 0,0-3 1 0,0-2 4 16,-4-3-5-16,-2-4-1 0,0 2-3 15,-2-5 1-15,3-5-1 0,1 1 1 16,4-8 3-16,0 8-2 0,0-1 2 16,0 3 0-16,0 3 0 0,2 2 0 15,2 1 3-15,7 0 1 0,1 3 0 16,-4-1 2-16,9 0 0 0,0 0 1 15,5 3 0-15,-3 0-2 0,4 3 0 16,4 2 0-16,-3 1-1 0,1 0 0 16,2 0-1-16,0 4-1 0,-9 2 1 15,-3 2-1-15,-5 6 1 0,1 0-3 16,-7 2 0-16,-2 4 2 0,-2-2-2 16,0 4 1-16,0-2-1 0,-2-1 0 15,0 2 0-15,2-2-9 0,4 1-10 16,0-4-5-16,-2 1-7 0,2-2-7 0,0-3-16 15,-2-2-16-15,-2-1-42 0,-2-6-95 16</inkml:trace>
  <inkml:trace contextRef="#ctx0" brushRef="#br0" timeOffset="42084.342">25802 5695 211 0,'0'0'129'0,"0"0"-81"0,0 0 4 16,0 0 5-16,0 0-19 0,0 0-21 16,0 0-2-16,-25-47 3 0,25 47-5 15,0 0-2-15,0 0-7 0,0 0-3 16,0 3-1-16,0 2-2 0,0 0 0 16,0 2 2-16,0 4 0 0,0-2-1 15,2 4 1-15,4-4 1 0,5 2-1 0,-3 1-1 16,0-2 0-16,11-1 1 0,-5 0 0 15,11-3 0-15,-2-2 1 16,-3-3 0-16,7-1 0 0,-2-2-1 0,0-6 1 16,-4-1-1-16,5-2 1 0,-5-4 0 15,-4 2 1-15,-3 1 1 0,-4-1 1 16,-3 3 4-16,-7-1 0 0,0 0-1 16,0-5-2-16,-7 1-3 0,-3-1-1 15,-2 0-1-15,3 3 0 0,-7 1 0 16,4 3 0-16,-1 2 0 0,-3 1 0 15,3 3-1-15,-7 3 1 0,3 3-2 16,-4 7 1-16,-6 4-2 0,9 4 0 16,-3 3-3-16,-6 1 1 0,13 0-1 15,-5 0-3-15,9 0 5 0,0-3 0 16,-1 0 2-16,9 0 0 0,2-2 1 16,0 3-3-16,4-3 3 0,11-2 0 15,-5 1-1-15,9-4 2 0,-1-1 0 16,11 0 1-16,-4-3 4 0,4 1 1 0,2-6-3 15,0 0-1-15,4-3-2 0,4 0 2 16,1-3-1-16,5-3 2 0,9-7-2 16,-2 1 1-16,-1-5 2 0,7-2-3 15,-8-2 2-15,3-4-2 0,-7-1 1 16,1-2-1-16,-9 0 1 0,-5 2-1 16,-8 1 0-16,-9-1-1 0,1-4 2 15,-9 1-1-15,-6-2 0 0,-2 1 0 16,0 1 1-16,0-2 2 0,-6 5 1 15,0 1 0-15,-7 1 1 0,7 5 2 16,0 3 1-16,0 1-1 0,-5 5-2 16,5 1 0-16,4 3 1 0,-2 3-2 15,2 3-1-15,-4 0 0 0,-3 7-4 16,-1 6-3-16,4 2 2 0,-2 2 0 16,-1 3 2-16,1-2-1 0,4 1 1 15,4 0 1-15,-2 1-2 0,2 2 2 0,0-2 0 16,2 5-1-16,2 0 1 0,6 3 1 15,-1 0-1-15,-3 1 0 0,0 2 0 16,8 0 0-16,-3 1-1 0,-3-4 0 16,7-2 0-16,-3-2-1 0,-6-4 1 15,4-4-1-15,-1-4 0 0,-5-3 1 16,0-3-1-16,-4-1-1 0,0-5 1 16,0 2 0-16,0-2 0 0,2 0 0 15,0-4 2-15,-2-2 1 0,2-6-2 16,-2-1 1-16,0-2-1 0,0-2-1 15,0-3 1-15,0-4-1 0,-4-4 0 16,0-1 0-16,-4 0-4 0,-9 2-1 0,5 6-1 16,-11 4-1-16,-2 7 1 0,0 1-3 15,-2 6-3-15,1 3 0 0,-1 6 0 16,8 2 4-16,-2 6 1 0,5 0-1 16,1 1 1-16,5-1 2 15,-2 4 1-15,6-2 0 0,3 0 0 0,1-1 2 16,2 1 1-16,0-1-1 0,0 1 2 15,5-1 0-15,-1-1-2 0,4 1 2 16,0 0 0-16,3-2 0 0,5 2 1 16,3-3 4-16,8-3-1 0,6-1 3 15,0-2 1-15,2-4 2 0,2-2 1 16,9-2 1-16,-5-6-1 0,-2-1 0 16,-4-2-3-16,0-4-2 0,1 2-1 0,-1-2-5 15,-4-5 0-15,0 0 0 0,-2-4 1 16,-7-2 0-16,-5-4 1 0,2 1-1 15,-5 0 0-15,-2 7-1 16,-5 2 0-16,-5 9 0 0,-2 2 0 0,0 4 6 16,-2 1 3-16,-3 1-1 0,1 3-1 15,-4 0-2-15,4 6-2 0,-2 6-3 16,-5 0-1-16,1 4 1 0,6 1 1 16,-2 1 1-16,6 4 1 0,-2-3-1 15,2 4 2-15,0-2-1 0,2 1 1 16,0 0 0-16,2-3-2 0,0 1 0 15,4-1-2-15,-1 1 1 0,-1-5 0 16,-2-1 0-16,0 0-1 0,2-5-3 16,2-3-8-16,-3-2-4 0,-1-2-8 15,0-2-11-15,-4 0-6 0,4-4-5 16,-4-7-12-16,0-6-36 0,-4 2-83 16</inkml:trace>
  <inkml:trace contextRef="#ctx0" brushRef="#br0" timeOffset="42334.313">26953 5421 350 0,'0'0'40'0,"0"0"21"16,0 0 3-16,0 0-3 0,0 0-19 16,6-46-10-16,-4 44 1 0,-2 0-1 15,0 1-8-15,0 1-6 0,0 0-4 16,0 1-9-16,0 2-4 0,-2 3-1 15,0 2 0-15,2-1 0 0,0 1 0 16,0 1 0-16,0 2 1 0,2-3-1 16,0 0-1-16,1 1-9 0,-1-1-9 0,-2-2-8 15,0-1-14-15,0-1-10 16,0-1-6-16,0 0-9 0,-2-3-25 16,-3 0-81-16</inkml:trace>
  <inkml:trace contextRef="#ctx0" brushRef="#br0" timeOffset="56096.722">23284 7085 86 0,'0'0'33'16,"0"0"1"-16,0 0 1 0,0 0-6 16,0 0 0-16,0 0-2 0,0 0 6 15,0 0-4-15,-58-85 32 0,56 77-25 16,0-1-12-16,0-2-13 15,0 3 9-15,2-1 4 0,0-3-6 0,4 4-8 16,-2-3 2-16,2 2 0 0,0 4 1 16,3-3-4-16,1 4-3 0,0 1-2 15,-2 1 1-15,1 2-2 0,7 0-1 16,-6 8-2-16,3 1 0 0,5 5 1 16,-6 5-2-16,7 3 1 0,-5 5 0 15,-3 1 0-15,-1 1 0 0,2 1 1 16,-6 0-1-16,-2 0 1 0,-2-2 0 0,3 0-1 15,-3-3 2-15,0-2-1 0,2-5-1 16,-2 1 1-16,0-7-1 0,0-2 0 16,0-4 1-16,0-3 0 0,0-3-1 15,0 0 0-15,0 0 1 0,0 0 1 16,0 0 0-16,-5-6 1 0,5-2-3 16,-6-4-1-16,2-3 1 0,-2-3 0 15,0-4 1-15,2-2-1 0,2-7 0 16,2-2 0-16,0-2 0 0,0 2 0 15,6 5 0-15,4 0 0 0,-4 6-1 16,3 1 0-16,-1 5 1 0,6 3 0 16,-1 0-1-16,3 4 1 0,-1 2-1 15,-1 1 1-15,3 5 0 0,-1 1 0 0,1 5-2 16,-3 7 2-16,3 3 0 0,-7 4-2 16,3 3 2-16,-3 1 0 0,-4 5 0 15,-2-3 1-15,2 4 0 16,1-3-1-16,-5 1 1 0,2-4-1 15,-2-1 0-15,0-2 0 0,-2-3-1 0,2-4-1 16,0-3-1-16,-2-4 3 0,0 0 0 16,0-4-1-16,0-2 1 0,0 0 1 15,0 0 0-15,-2-3 2 0,-2-5-2 16,-2 2 0-16,-5-5-1 0,5-1 0 16,2-4 0-16,-2-4 0 0,2-8-1 15,4-3-2-15,0-7 2 0,6 0 0 16,0-2 1-16,0 3-1 0,9 8 1 15,-5 0 0-15,-4 7 0 0,7 3 0 16,-1 5-1-16,-2 3 1 0,9-2 0 16,-5 4 0-16,9 2 1 0,-2-1 2 0,-3 7-1 15,5 1 0-15,-4 0 0 0,1 7 0 16,-1 2 1-16,-2 7 0 0,-5 3-2 16,5 6 0-16,-11 3-1 0,2 3 3 15,0 5-2-15,-4-2 0 0,-4 3 1 16,0-1-2-16,0-4 1 0,0-2-1 15,0-4 1-15,0-4 0 0,0-5-1 16,5 0-1-16,-1-3-4 0,-2-5-3 16,4-1-4-16,0-1-5 0,2-3-5 15,-3-3-7-15,-1-1-14 0,-2 0-14 16,0-7-24-16,2-4-10 0,2-3-40 16</inkml:trace>
  <inkml:trace contextRef="#ctx0" brushRef="#br0" timeOffset="56565.315">24140 7017 225 0,'0'0'57'0,"0"0"-23"16,0 0 14-16,0 0 2 15,0 0-9-15,0 0-17 0,0 0-1 0,-2-87 0 16,2 78-6-16,-4 1 0 0,4 0-2 16,-2 1-1-16,-1 2-3 0,1 2-1 15,2 1-3-15,-4 0-1 0,2 1-3 16,0 1-1-16,-6 0-2 0,-2 4-2 15,-1 3 2-15,3 4 0 0,-2 0 2 16,-5 4-2-16,9 1 0 0,-2 2 0 16,-3-1 0-16,5 3-2 0,2 0 1 15,4 2 1-15,0-2 0 0,0 2 0 16,0-1-1-16,6 1 1 0,0-2 0 16,7 2-1-16,-5-3 1 0,4 2 0 15,7-5 1-15,-4-2-1 0,3-2 0 16,1-4-1-16,-3-3 0 0,5-5 0 15,-4-1 0-15,7-9 1 0,-9-4 1 0,5 0-1 16,-1-3 1-16,-4-3 1 0,-7 1-2 16,6-3 2-16,-5 0 1 0,-5-5 6 15,-4-4-3-15,2-2 0 0,-2-1-1 16,-4 2-1-16,-5 3-2 0,-5 4-2 16,4 8 0-16,-5 4 0 15,-4 5-3-15,5 5 0 0,-5 2 0 0,1 1-6 16,-1 10-5-16,-6 3 0 0,7 2-5 15,-3 6 0-15,0-1 5 0,9 0-14 16,0 2-6-16,1-1-2 0,11-5-16 16,0-1-9-16,4-2-3 0,7-1-2 15,-1-5-18-15</inkml:trace>
  <inkml:trace contextRef="#ctx0" brushRef="#br0" timeOffset="56971.473">24440 6936 43 0,'0'0'257'16,"0"0"-220"-16,0 0 22 0,0 0 9 16,0 0-17-16,0 0-22 0,0 0-5 15,0 0-2-15,6-63-6 0,0 60-2 16,-4 1 0-16,2 2-4 16,2 0-2-16,3 5-3 0,-3 4-2 0,0 1-1 15,-2 3-1-15,0 3 0 0,5 5-1 16,-3-2 1-16,0 3-1 0,-2 1 1 15,2-1-1-15,7 2 1 0,-3-2-1 16,-4-2 2-16,11-1-2 0,-3 0 1 16,-1-4-1-16,7-2 0 0,-3-1 0 15,-1-6 0-15,-5-3 1 0,3-2 0 16,-6-1 0-16,-5-3 0 0,3-1 2 16,-2-7 1-16,4-2 9 0,-4-2 5 15,0-7-6-15,1-1-2 0,-1-9-4 0,2-6-1 16,4-5-2-16,-1 1-2 0,-5 4 0 15,-2 7-1-15,-2 9 0 16,-2 9 1-16,2 4 0 0,-4 5-1 0,-1 1-1 16,1 1-2-16,0 2-6 0,-2 0-7 15,2 6-12-15,-2 5-9 0,6 1-4 16,-3 6-2-16,3 0-3 0,0 4-23 16,3-2-32-16,3 2-55 0</inkml:trace>
  <inkml:trace contextRef="#ctx0" brushRef="#br0" timeOffset="57502.594">25951 6861 173 0,'0'0'54'0,"0"0"3"15,0 0 6-15,0 0-6 0,0 0-18 16,0 0-10-16,0 0-1 0,0 0-2 16,-71-92-8-16,67 83-1 0,-4 1-5 15,0 3-5-15,-1 1-3 0,3-1-1 16,4 5-2-16,-6-1-1 0,-2 1-1 16,-5 1 1-16,1 7-1 0,-7 2 0 15,-6 1 1-15,6 6 0 0,-1-1-1 16,-5 1 1-16,10 1-3 0,1 0 2 15,3-3-2-15,3 2-1 0,2-3 1 16,6-2 1-16,2-2 0 0,0 2-1 0,8-2 1 16,4-1 0-16,1 3 1 0,1-4-1 15,5 3 1-15,4-2 1 0,1-2 1 16,-1-2 4-16,8 0 2 0,0 0 3 16,0-1 1-16,-6 0 2 0,-7 2-1 15,1-3-4-15,-11 1-1 0,-1 1-1 16,-1-2-5-16,-4 3-1 0,-2-2-1 15,0 0 1-15,0 4 1 0,-8-1 0 16,-1 3 1-16,1-1 0 0,-6-3 1 16,3 1-1-16,-3-1-1 0,-5 0-1 15,7 3 0-15,-9-3-2 0,5 1-3 16,-5-4-3-16,-4 0-11 0,9-2-7 16,-7-1-3-16,-4-3-3 0,8-4-7 15,-1-3-15-15,-1-5-13 0,9-1 7 0,-3-7-11 16,3-5-41-16</inkml:trace>
  <inkml:trace contextRef="#ctx0" brushRef="#br0" timeOffset="57783.782">25628 6719 253 0,'0'0'55'0,"0"0"8"16,0 0-3-16,0 0-4 0,0 0-18 16,0 0-10-16,0 0 1 0,0 0 2 15,42-108-9-15,-40 108-5 0,2 0-3 16,-2 1-9-16,0 5-1 0,6 4-1 15,0 2-2-15,1 6 3 0,-3 2 1 16,-2 6 0-16,2 5-1 0,0 3-1 16,-4 7 1-16,-2 0-1 0,0 4-1 15,3-1-1-15,-1-1 0 0,4-4 1 16,-2 1-2-16,6-5 1 0,3-1 0 16,-3-5 0-16,-2 0-1 0,5-4 0 15,-3 1-1-15,-8-5-6 0,2-2-15 16,0-2-8-16,-2-5-12 0,-2-1-26 0,0-3-21 15,-2-8-67-15,-2 0-139 0</inkml:trace>
  <inkml:trace contextRef="#ctx0" brushRef="#br0" timeOffset="58283.66">26170 6803 231 0,'0'0'42'0,"0"0"5"16,0 0 16-16,0 0-7 0,0 0-20 16,0 0-10-16,0 0 1 0,0 0-3 0,-13-44-6 15,11 42-1-15,-2 1-1 16,2-1-3-16,-2 2-2 0,4 0-4 0,-2 0-1 15,-2 2-5-15,2 5-1 0,-5 4 0 16,-1 1 0-16,-2 5-1 0,6-1 1 16,2 1 0-16,0 4 0 0,-3-4-1 15,3 4 1-15,2-1-1 0,0 1 1 16,0-1 0-16,2 2 0 0,3-3 0 16,-1 2 0-16,6-4 0 0,5 0-1 15,-5-4 1-15,6-1-1 0,1-4 1 16,2-5 0-16,-1 0-1 0,7-3 1 15,-4-6 2-15,-3-5-1 0,7-1 1 16,-13-3 0-16,5 0 4 0,-11-2 6 16,-2-1-1-16,-2-2 0 0,-2-2-3 0,0-4-2 15,-2-2-3-15,-2-5-1 0,-6 1 0 16,0 5-1-16,1 2 0 0,3 4-1 16,-4 8 0-16,-5 1-1 0,7 3-1 15,-11 4-6-15,7 2-10 16,-9 3-8-16,7 3-2 0,-11 8-6 0,11 7-12 15,-9 3-6-15,8 5-14 0,-3-3-28 16,9 2-55-16</inkml:trace>
  <inkml:trace contextRef="#ctx0" brushRef="#br0" timeOffset="58611.71">26817 7206 66 0,'0'0'304'15,"0"0"-245"-15,0 0 2 0,0 0 6 16,0 0-13-16,0 0-17 0,0 0-2 15,0 0-6-15,16-102-4 0,-16 102-8 16,0 0-1-16,0 0-4 0,0 0-5 16,0 3-4-16,-2 6-3 0,-6 6-4 15,-4 1 4-15,1 7 0 0,1-3 1 16,-7 4-1-16,7 0-5 0,-9-2-19 16,9 4-9-16,-11-4-24 0,7 1-33 15,-11-7-41-15,9-1-152 0</inkml:trace>
  <inkml:trace contextRef="#ctx0" brushRef="#br0" timeOffset="59845.793">27644 6753 141 0,'0'0'39'0,"0"0"0"15,0 0 8-15,0 0 14 0,0 0-14 16,0 0-2-16,-11-34-5 0,11 33-8 16,0 1-8-16,0-2 0 0,0 2-2 15,0 0-4-15,0 0-3 0,0 2-9 16,0 4-5-16,0 4 0 0,0 3-1 15,0 3 3-15,0 5 1 0,0 1-1 16,0 3 0-16,0 4-1 0,-2 1-1 16,-2 1 0-16,4 0 1 0,-2 0 0 15,0-5-2-15,0 0-7 0,0-2-24 16,-2-4-24-16,-7-3-18 0,1-6-58 16,-2-5-83-16</inkml:trace>
  <inkml:trace contextRef="#ctx0" brushRef="#br0" timeOffset="60033.256">27350 6896 189 0,'0'0'246'0,"0"0"-224"16,0 0 6-16,0 0 29 0,0 0-13 16,0 0-17-16,0 0-3 0,0 0 3 15,0 0-11-15,23-79-11 0,-23 79-4 16,2 0-1-16,2 5-2 0,-2-1-5 15,2 4-17-15,0 0-13 0,0 1-11 16,-1-1-23-16,-1-3-54 0,0-4-81 16</inkml:trace>
  <inkml:trace contextRef="#ctx0" brushRef="#br0" timeOffset="60236.329">28014 6851 337 0,'0'0'11'0,"0"0"15"16,0 0 33-16,0 0-3 0,0 0-17 15,0 0-19-15,0 0-1 0,0 0-6 16,0 0-4-16,-5-17-8 0,5 17 0 16,0 0-1-16,0 0-6 0,0 0-29 15,-2 0-28-15,-6 0-28 0,2 0-101 16</inkml:trace>
  <inkml:trace contextRef="#ctx0" brushRef="#br0" timeOffset="61282.957">28411 6785 218 0,'0'0'9'0,"0"0"18"0,0 0 38 16,0 0 5-16,0 0-24 0,0 0-15 16,0 0-2-16,0 0-3 0,0 0-9 15,-50-24-3-15,50 24-5 0,-2 0-2 16,2 0-6-16,0 0 0 0,0 0 0 16,0 2 0-16,0 2-1 0,0 1-1 15,0 1 1-15,0 1 1 0,4 2 0 16,0 0-1-16,6-1 0 0,1 3-1 15,5-1 1-15,1 0 2 0,6-3-2 16,-5 1 0-16,7-4 0 0,2-2 0 16,-4-2 1-16,1-3 1 0,1-4-2 0,0-4 2 15,-8-2-1-15,3 0 3 0,-9 0 4 16,-1-1 3-16,-6 2 5 0,-2-2-4 16,-2 0-2-16,0-3-3 15,-2 1-3-15,-8-1-1 0,1-3-1 16,3 3 1-16,-4-2-3 0,0 4 2 15,-1 2-1-15,-1 4-1 0,-1 2 1 0,1 3-1 16,-7 4 0-16,3 0-1 0,-9 5 1 16,-8 6-3-16,0 3 3 0,0 3-2 15,0 2 2-15,4-2 0 0,4 5-2 16,4-1 1-16,1 1-1 0,7-2 0 16,-1 2-1-16,8 0 0 0,1-1 0 15,5-1 1-15,0 2 0 0,0-2-1 16,5 3 3-16,-1-3-1 0,8 0 0 15,1-1 0-15,3 2 0 0,1-2-2 16,7-2-3-16,-3-2-7 0,8-2-2 16,0-5-4-16,0-2-9 0,4-6-6 0,6 0 2 15,-2-5-3-15,9-7-14 0,-3 1 3 16,-1-7 14-16,1 1 3 0,-4-2 19 16,-3-6 10-16,-3 1 0 0,-11-2 2 15,-3 2 25-15,-5-1 7 0,-5-1 6 16,-5 4 20-16,-2 0-17 0,-2 2-6 15,0 5-3-15,0-1-7 0,0 1-8 16,-2 4-3-16,0 0-3 0,0 1-4 16,0 0-3-16,0 4-1 0,-3-1 1 15,1 1-1-15,2 3-1 0,-4-1-3 16,2 1 0-16,-6 1-1 0,-3 2-1 16,3 0 0-16,2 3 1 0,-7 3-1 15,5 4 0-15,-1 3 0 0,-3 6 0 16,6 1 1-16,-3 3 0 0,1 2 0 15,4 0-1-15,0 0 1 0,4-1-2 0,2 0 0 16,0-1 1-16,0-5-1 0,6 1-1 16,-2-6 1-16,4 0-1 0,-2-2 1 15,3-3-1-15,-3-2 0 0,0-1-1 16,6-5 1-16,-1 0 0 0,1-3 3 16,7-6 0-16,-7-4 2 0,5-2-2 15,-5-4 2-15,3-1-1 0,-3-4 1 16,-4-1 1-16,5-2 1 0,-1-1 0 15,-4 1 0-15,3 5 0 0,-5 9 1 16,-6 4-2-16,0 6 4 0,0 3 2 16,0 0-5-16,2 6-4 0,0 8-7 0,-2 1 5 15,2 7 2-15,0 0 1 16,-2 2 0-16,2 1 1 0,2-3-2 16,0 3 2-16,3-3-2 0,1-2 0 15,0 1 2-15,3-2-2 0,3-2 1 0,-2-2-1 16,1-2-13-16,1-3-11 0,-5-5-4 15,1-2-17-15,0-3-27 0,-4-9-36 16,3-2-110-16</inkml:trace>
  <inkml:trace contextRef="#ctx0" brushRef="#br0" timeOffset="61501.658">29225 6743 367 0,'0'0'11'0,"0"0"16"0,0 0 24 15,0 0 3-15,0 0-21 0,0 0-7 16,19-33 1-16,-11 33-6 0,4 0-4 0,5 5-3 16,-1 1 2-16,1 2-3 0,6 6-2 15,-5 0-3-15,3 4-2 16,-7 4-1-16,3 1-5 0,-5 2 1 0,3-3 0 16,-3 1-1-16,-4-3-8 0,1-3-18 15,-5-2-15-15,-2-5-11 16,-2-3-12-16,0-4-36 0,-2-3-75 0</inkml:trace>
  <inkml:trace contextRef="#ctx0" brushRef="#br0" timeOffset="61689.164">29475 6700 487 0,'0'0'26'0,"0"0"24"0,0 0 12 0,0 0-15 16,0 0-30-16,0 0-10 15,0 0-2-15,0 0-2 0,0 0 1 16,-25 69 0-16,21-43-2 0,-6 2-1 16,-3 3 0-16,3 3 0 0,-6-4-1 0,-1 4-14 15,-4 0-35-15,-6-3-37 0,-8-4-58 16,-2-6-280-16</inkml:trace>
  <inkml:trace contextRef="#ctx0" brushRef="#br0" timeOffset="63126.363">23315 7940 55 0,'0'0'101'16,"0"0"-55"-16,0 0 11 0,0 0-1 0,0 0-11 15,0 0-12-15,0 0-2 0,-25-16-3 16,25 11-10-16,0 1 0 0,0-2-2 16,0 1-2-16,0 1-1 0,0 0 3 15,4-2 1-15,-2 3-1 0,3-6-2 16,7 5-3-16,-4-2-2 0,1 0 0 16,5 3 0-16,-2 0-1 0,1 1 0 15,7 2-1-15,-7 3 0 0,8 8-3 16,-11 2 0-16,8 6-2 0,-9 2 0 15,1 5-1-15,0 2 0 0,-3 4 0 16,-5 3-1-16,-2 2 1 0,0-1 1 16,-4 4-2-16,-1-3 1 0,-3-3-1 0,0-1 0 15,4-4-2-15,0-6-6 0,2-2 1 16,-3-3 0-16,1-4 1 0,-2-5 0 16,2-3 1-16,2-3 3 0,-2-2 1 15,2-1 2-15,0 0 1 0,0-2 0 16,-5-7-1-16,1 1-1 0,-4-6 0 15,6-1 0-15,0-3 0 0,1-3 0 16,-1-4 0-16,0-6 0 0,4-5 0 16,0 0 0-16,4 3 0 0,3 0-1 15,-3 8 1-15,6 5 0 0,0 3 1 16,1 5-1-16,-1 0-1 0,9 0 0 16,-3 2 0-16,7-1 1 0,8 3 1 15,-2 2 2-15,2 3 2 0,0 3-2 0,-10 3 2 16,-1 9-2-16,-1 4 0 0,-7 4-3 15,-6 6 1-15,1 1 1 0,-1 4-1 16,-4 3-1-16,0-4 0 0,-2 1 0 16,0-3-1-16,0-3-2 0,0-3-2 15,0-5 3-15,0-2-2 0,0-7 1 16,0 0 1-16,0-2 0 0,0-6 2 16,-2 4 0-16,-4-4-1 0,-1 0 1 15,1-1 2-15,2-5-2 0,-4-2 0 16,-7-3-1-16,9-2 0 0,0-3-1 15,-4-7 2-15,-3 0-1 0,7-6 0 16,0-6 0-16,2-2 1 0,4-2-1 16,0 2 1-16,4 3-1 0,2 5 1 0,0 4 0 15,7 5 0-15,-1 4 0 0,-2 2 3 16,11 3 2-16,-9 0 1 16,13 1 0-16,-4 4 0 0,0 2-1 15,3 3 0-15,1 1-2 0,-4 0 2 16,4 5-1-16,2 7 1 0,-11 4-2 0,3 5-1 15,-5 4 1-15,-1 2-3 0,-7 4 1 16,-6 0 0-16,2-2 1 0,-2 2-1 16,0-4-1-16,0-2 0 0,0-1 1 15,0-3 0-15,0-4-1 0,0-1-1 16,2-1-4-16,0-2-3 0,0-1-3 16,-2-1-3-16,0-4-8 0,4 0-4 15,-2-3-11-15,2-2-12 0,-2-1-14 16,3-1-42-16,-1-4-77 0</inkml:trace>
  <inkml:trace contextRef="#ctx0" brushRef="#br0" timeOffset="63594.916">24204 8014 302 0,'0'0'34'0,"0"0"-14"16,0 0 26-16,0 0 17 0,0 0-20 15,0 0-13-15,0 0-4 16,2-102-5-16,-12 97-11 0,1 2-5 0,-1 1-2 15,-2 0 0-15,1 1-2 0,5 1-1 16,-4 0 1-16,-3 4-1 0,7 2 0 16,-6 1 0-16,-3 5 1 0,7 1-1 15,-2 3 0-15,-3 0 0 0,5 3-1 16,0 3 1-16,-3-1 0 0,3 2 1 16,4 2-1-16,2 0 0 0,2 3 0 15,-2-6 0-15,2 3 0 0,2-4 0 16,0 0 0-16,8-2 0 0,3-4 0 15,-3 0-1-15,9-4 0 0,-5-3 1 0,9-5-1 16,-7-3 0-16,9-5 1 16,0-8 1-16,-2-5-1 0,2-1 1 15,-1-1 1-15,-7-1 5 0,2 1 2 0,-15 1 6 16,2-2 0-16,-4 1-1 0,-2-4-6 16,-4-2-3-16,0-5-3 0,0 0-1 15,-1 4 0-15,-3 3-1 0,-4 8 0 16,3 4 0-16,1 7 0 0,-8 2-1 15,7 3-1-15,-5 1-6 0,-5 9-7 16,1 4 2-16,3 1-5 0,1 7-3 16,-1-2 0-16,7 2-3 0,0 1-4 15,-1-4-14-15,9-1-10 0,0-4-6 16,3 0-5-16,5-3-13 0,-2-2-13 16,0-3-40-16</inkml:trace>
  <inkml:trace contextRef="#ctx0" brushRef="#br0" timeOffset="64016.723">24353 8054 169 0,'0'0'53'0,"0"0"3"0,0 0 11 16,0 0-5-16,0 0-11 0,0 0-8 15,0 0-3-15,0 0-5 0,31-87-3 16,-31 83-7-16,2 1-4 0,-2 0-5 16,4 3-2-16,-2 0-5 0,2 0-2 15,4 3-3-15,-1 3 1 0,-1 6-4 16,0 1 0-16,2 2 0 0,5 2 0 15,-7 3-1-15,0 2 1 0,2 3-1 16,3 3 1-16,-1 0-1 0,-6-2 1 16,9-1 0-16,-3-2-1 0,-4-5 1 15,4-2-1-15,3-2 1 0,-5-6-1 16,-4-2 0-16,5-3 0 0,-1-3 1 0,-2 0 0 16,0-3 1-16,-4-5 1 15,2-4 0-15,3 1 0 0,1-3 6 16,-2-2 1-16,0-5 0 0,-2 1 0 15,5-5-2-15,3-5-4 0,-2-2 1 0,-3-4-4 16,9-5 2-16,-6 3-3 0,-5 4 0 16,-3 9 1-16,-2 8-1 0,0 5 1 15,0 3 0-15,-4 3-1 0,1 3-1 16,3 3 0-16,-2-1 0 0,2 1-1 16,-2 3-6-16,2 7-4 0,-4 5-7 15,0-1-1-15,0 5-3 0,-2 1-10 16,2 0-13-16,-1 0-11 0,1-1-29 15,-4-2-49-15,-2-6-79 0</inkml:trace>
  <inkml:trace contextRef="#ctx0" brushRef="#br0" timeOffset="67781.512">25825 7949 232 0,'0'-21'40'0,"0"9"-13"0,0 2 12 16,-7 0 6-16,1-2-10 0,2 2-12 16,-4 1-5-16,-5 0-3 0,3 0-8 15,-4 1-2-15,-5 0 2 0,2 2-1 16,-1 3-4-16,-9 3 1 0,10 0-2 15,-3 6 2-15,3 5-2 0,1-3 0 16,5 2 0-16,-1 1-1 0,2 0 0 16,7 1 0-16,-1-1 0 0,0-1 0 15,2 2 0-15,2-1-1 0,0-2 1 16,4 0 0-16,5-1-1 0,-5 0 1 16,10 1 1-16,1-2 1 0,1-1-1 15,1 1 2-15,3-1 3 0,-3 1 1 0,10-1 3 16,-7 2 2-16,-1 2-5 0,8 0-3 15,-6-1 2-15,-3 1-2 0,3 0-2 16,-11 1 0-16,-2-3 0 0,-1 3-1 16,-5-2-1-16,0 2 0 0,-2 1 0 15,-6-2 2-15,-7 2-2 0,3 0 1 16,-11 1-1-16,7-3 2 0,-9-2 0 16,6 3-2-16,1-2-7 0,-1-1-13 15,1 3-8-15,3-5 1 0,-3-1-7 16,8-2-6-16,-5-3-10 0,-1 0 3 15,8-4-14-15,-5-5 1 0,-3-3 16 16,10-8 6-16,2-3 7 0,-3-5-55 16</inkml:trace>
  <inkml:trace contextRef="#ctx0" brushRef="#br0" timeOffset="68031.371">25653 7678 259 0,'0'0'127'15,"0"0"-71"-15,0 0 1 0,0 0 3 16,0 0-18-16,0 0-18 0,0 0-4 16,0 0-5-16,17-25-7 0,-13 42-7 15,-2 8 7-15,0 3 5 0,-2 6-3 16,4 4-2-16,0 3-3 0,-2 7-2 16,4 3-2-16,1 0 0 0,1 2 1 15,-6-3-1-15,2 0-1 0,2-5-2 16,0-1-18-16,-1-4-9 0,-1-5-14 15,0-5-14-15,0-5-22 0,-4-7-68 16,2-6-127-16</inkml:trace>
  <inkml:trace contextRef="#ctx0" brushRef="#br0" timeOffset="68312.559">26025 7735 250 0,'0'0'99'16,"0"0"-50"-16,0 0 13 0,0 0 3 15,0 0-15-15,0 0-13 0,0 0 2 16,0 0-6-16,0 0-9 0,21-77-8 16,-21 80-8-16,0 3-3 0,2 6-4 0,0 2-1 15,0 7 1-15,4 3 3 0,-2 3-2 16,0 7 1-16,1 3-2 0,-5-1 1 15,2 5-1-15,-2-2 0 0,4-2 0 16,-2 0-1-16,2-3-4 0,4-1-22 16,-2-2-23-16,1-6-29 0,-5-2-19 15,-2-8-125-15</inkml:trace>
  <inkml:trace contextRef="#ctx0" brushRef="#br0" timeOffset="68578.119">26637 8221 327 0,'0'0'42'0,"0"0"14"15,0 0 7-15,0 0-4 0,0 0-19 16,0 0-5-16,0 0 0 0,0 0-4 15,0 0-6-15,-17-65-8 0,15 65-7 16,2 2-6-16,-6 5-4 0,-2 6 0 16,-2 4 0-16,-9 3 0 0,9 2 1 15,-13 1-1-15,8 3-9 0,-5 1-17 16,3-1-19-16,-4 1-24 0,5-5-40 16,-1-6-131-16</inkml:trace>
  <inkml:trace contextRef="#ctx0" brushRef="#br0" timeOffset="68953.036">27528 7811 157 0,'0'0'209'0,"0"0"-153"0,0 0 4 16,0 0 5-16,0 0-15 0,0 0-15 16,0 0-5-16,0 0-4 0,0 0-4 15,0-79-10-15,0 79-7 0,0 8-5 0,0 4-1 16,0 7-1-16,0 6 2 15,-2 1 2-15,-2 5-2 0,0 1 1 16,-3 4 0-16,-3 0-1 0,8 1 1 16,-2-2 0-16,2-3-1 0,2 0-13 15,-4-4-18-15,-1 0-17 0,-1-3-17 0,-4-7-31 16,4-4-88-16</inkml:trace>
  <inkml:trace contextRef="#ctx0" brushRef="#br0" timeOffset="69156.198">27259 7947 396 0,'0'0'47'0,"0"0"8"16,0 0-3-16,0 0-6 0,0 0-14 16,0 0 0-16,0 0-5 0,0 0-10 15,0 0-8-15,-4-34-8 0,4 39-1 16,0 1-2-16,2-1 0 0,2 4-5 0,-2-1-13 15,4 0-12-15,7-1-12 0,-3-1-15 16,1-1-27-16,1-5-74 0</inkml:trace>
  <inkml:trace contextRef="#ctx0" brushRef="#br0" timeOffset="69343.564">27753 7870 266 0,'0'0'144'0,"0"0"-102"16,0 0-5-16,0 0 12 0,0 0-7 0,0 0-22 16,0 0-12-16,0 0-4 15,0 0-4-15,6-11-1 0,-6 17-11 16,0-1-15-16,0-3-8 0,0 1-17 16,0-3-30-16,0 0-84 0</inkml:trace>
  <inkml:trace contextRef="#ctx0" brushRef="#br0" timeOffset="69890.334">28134 7811 104 0,'0'0'85'15,"0"0"-37"-15,0 0 5 0,0 0 7 16,0 0-11-16,0 0-15 0,0 0-5 15,0 0-6-15,0 0-5 0,-81-19-2 16,73 19 0-16,-1 0-6 0,3 3-4 16,0-2-2-16,4 3-2 0,-2-1 0 15,0 0 0-15,4 2-2 0,-2-2 2 0,2 3-1 16,0 1-1-16,2 2 2 0,4 1-2 16,-2 0 1-16,6 2 0 15,7-2 0-15,-5 2 1 0,9-2 0 16,-5-3 1-16,7 1-1 0,0-5 0 0,-2-2-1 15,1-1 0-15,3-4 2 0,-6-2 0 16,3-4 1-16,-9-1 1 0,1 0 3 16,-7-1 0-16,-7 3 2 0,0-2 2 15,0-3-5-15,0 3-2 0,-5-6-2 16,-5 3 0-16,0-4-1 0,-1 1-1 16,-3 3 1-16,-3 1 0 0,3 6-2 15,-5 2 0-15,-1 5 0 0,1 2 0 0,-8 7-3 16,2 3 2-16,-6 2 1 15,7 0-1-15,-1 6 1 0,-2-1-3 16,6 1 0-16,9 0 0 0,-3-1 1 0,5-2 0 16,6 1 1-16,4-1 0 0,0 2 1 15,4-2-2-15,6 3 1 0,3 0 0 16,-3 2 1-16,11 0 0 0,-5-1 0 16,7 4 0-16,4-6-1 0,0-2-5 15,0 0-17-15,-3-9-10 0,10-2-12 16,-10-6-15-16,5-3-42 0,-6-5-69 15</inkml:trace>
  <inkml:trace contextRef="#ctx0" brushRef="#br0" timeOffset="70280.879">28582 7632 341 0,'0'0'26'0,"0"0"34"15,0 0-11-15,0 0 4 0,0 0-13 0,0 0-14 16,0 0 2-16,0 0-1 0,-31-107-6 15,29 107-8-15,2 3-4 0,-2 3-5 16,0 3 1-16,0 4 0 0,-2 2 1 16,2 4 1-16,2 4-1 0,0 5-1 15,-5 4-1-15,5 3-2 0,0 5-1 16,0-2 0-16,7 1 0 0,-1-2-1 16,0 0 1-16,2-7 0 0,3 1 0 15,-1-2-1-15,0-2-4 0,3-1-3 16,1-5-5-16,-3-2 0 0,3-5 0 15,-4-3 0-15,3-5 2 0,5-4 3 16,-7-2 2-16,1 0 3 0,1-5 2 16,-5-4 0-16,4-2 0 0,-1-3 2 15,-5-1 0-15,0-4-1 0,-4-3 1 16,2-1-1-16,-4-4 1 0,0 1 2 16,-4-3 0-16,0 5 3 0,-4 5-3 15,-7 4-2-15,3 8 0 0,-5 2-2 16,-1 3-3-16,-7 2 0 0,4 4-1 15,-4 5-14-15,5 2-3 0,7 0-8 0,-7 4-12 16,7-1-24-16,-3 1-37 0,3-2-91 16</inkml:trace>
  <inkml:trace contextRef="#ctx0" brushRef="#br0" timeOffset="70624.517">28923 7790 241 0,'0'0'70'16,"0"0"18"-16,0 0-6 15,0 0-13-15,0 0-18 0,0 0-9 16,0 0-7-16,0 0-9 0,35-98-9 0,-33 96-7 15,5 1-2-15,-5 1-3 0,4 0-2 16,2 7-2-16,-2 4 0 0,7 3 1 16,-1 3-1-16,1 6 0 0,3 2 0 15,-4 3-1-15,9 3 1 0,-4-1-1 16,5 4 1-16,-3-2-1 0,-2-4 0 16,1 0-11-16,-3-8-14 0,-1-1-15 15,-4-6-9-15,-3-5-13 0,-3-2-24 16,-2-6-54-16,-2 0-117 0</inkml:trace>
  <inkml:trace contextRef="#ctx0" brushRef="#br0" timeOffset="70811.972">29268 7774 398 0,'0'0'69'0,"0"0"-5"15,0 0-4-15,0 0-13 0,0 0-18 0,0 0-8 16,0 0-2-16,0 0-8 0,0 0-8 15,-80-16-3-15,57 39 0 0,0 4 1 16,-4 1-1-16,1 3 1 0,-3 1-1 16,4 0 0-16,-2 0-16 0,0 2-14 15,0 0-16-15,-2-4-23 0,0 1-43 16,4-8-139-16</inkml:trace>
  <inkml:trace contextRef="#ctx0" brushRef="#br0" timeOffset="72765.065">23464 8920 88 0,'0'0'49'16,"0"0"-7"-16,0 0 1 0,0 0 6 16,0 0-2-16,0 0-8 0,0 0-8 0,0 0-8 15,-52-48-1-15,40 48 2 0,6-3-2 16,4 1-2-16,-1 0-2 0,1-1 0 16,2 2-5-16,0-2 0 0,0 1-3 15,0-1 0-15,0 3-3 16,0 0 0-16,2-6-1 0,3 6 1 15,-1-3 0-15,4 0 3 0,2 1 1 0,1 1-3 16,-1 1-1-16,7 6-4 0,-5 6-2 16,7 4 0-16,-9 7-1 0,8 2 1 15,-9 7-1-15,-1 4 1 0,-2-2 1 16,0 3-2-16,-1 0 2 0,-3-6-1 16,0-2 1-16,0-3-2 0,0-4 0 15,0-1 0-15,0-6-2 0,0-1-1 16,0-4-3-16,-2-3-1 0,2-2 0 0,-2-4-5 15,0-1 5-15,-4 0 5 16,0-1 2-16,-2-7 2 0,-3-2 0 16,-3-2-2-16,6-3 0 0,0-7 0 15,-1-2 0-15,1-7 0 0,0-4 1 0,6-5 0 16,4-2 1-16,6-2-1 0,-1 5-1 16,-1 6 0-16,0 7-1 0,5 6 1 15,-5 7 0-15,2 4 0 0,5 3 0 16,-7 3 0-16,4 3 2 0,3 3 0 15,-9 6-2-15,11 7 0 0,-7 1 0 16,-4 5 1-16,7 5-1 0,-1 1 0 16,-4 6 1-16,-4 2 1 0,3-3-2 15,1-1 0-15,-4-3 0 0,2-3 0 16,-2-4-1-16,-2-3 1 0,3-5-2 16,1 0 2-16,0-3 0 0,-6-5 0 15,0-2-1-15,0-2 1 0,0-2-4 16,-2 0 4-16,-4 0 0 0,-3-3 1 15,5-3 0-15,-4-5 1 0,-2 0-2 16,1-2 0-16,3-3 0 0,0-3 0 0,0-7-2 16,4-2 2-16,-2-9-2 0,4-2 2 15,8 2-2-15,0 0 0 16,-4 10 2-16,2 6 0 0,1 5 0 0,1 8 1 16,-2-2 2-16,0 5 5 0,5-1-1 15,3 3-1-15,1 2-1 0,7 1 2 16,-5 1-3-16,4 5 1 0,3 0-1 15,-5 8 1-15,2 2-1 0,-3 8-2 16,-5 1-2-16,-7 4 1 0,2 1 0 16,-2-2 1-16,1 3 0 0,-5-5-1 15,2 2 1-15,0-3-2 0,-2 0 0 0,2 0-7 16,6-1 0-16,-5-6-6 16,1 1-4-16,-2-5 0 0,0-3-2 15,4-5 0-15,3-3-6 0,-1-3-1 16,-2-1-1-16,9-8 1 0,-3-4 3 0,7-6 8 15,-5-2 3-15,7-4 12 16,-8-1 1-16,1-4 0 0,-5 1-1 0,-1-4 6 16,-2 2 14-16,-2-1 5 15,-4 1 4-15,0 0-3 0,1 8 3 0,-3 1 2 16,0 7-11-16,0 2 2 0,-5 2-2 16,1 2-3-16,-4 0-7 0,-4 4-5 15,1-1-4-15,1 4 0 0,-7 2-1 16,7 0-1-16,-7 2 0 0,5 7 1 15,-2 2-1-15,-3 6 0 0,11-1 1 16,-4 2 0-16,-1 2 1 0,5-1-1 16,4 3 0-16,-4-4 0 0,2 7-2 15,2-5 2-15,2 2 0 0,0 2 0 0,6 1 0 16,0 2-1-16,2 0 0 0,9-2-3 16,-3-5 4-16,11-4-4 0,0-4 0 15,0-3 2-15,2-5 1 16,1-3 0-16,1-2-1 0,-2-5 2 0,-6-7 1 15,2-3 0-15,1-5 3 0,-7 1 6 16,4-4-3-16,-11 3-1 0,2-1-3 16,-7 0-1-16,-5 1 1 0,-3-3 0 15,-11 0-2-15,2-4 0 0,-9 3 0 16,6 2-1-16,-5 7-1 0,5 7-1 16,-7 6-3-16,9 3-1 0,-10 6-5 15,9 5-3-15,-7 3-2 0,1 1-4 16,7 5-2-16,1-4 2 0,1 3-5 15,5-2-9-15,4-2 1 0,2-5-3 16,0-3-4-16,4-4-4 0,9-3 18 16,-1-4 13-16,1-4-5 0,7-6 18 0,1 0 2 15,-5-3 1-15,11 0 6 0,-4-2 15 16,-6-2 8-16,5 2 4 0,-11-1 5 16,1 4 0-16,0-2 1 0,-5 1-5 15,1 6-8-15,2 0-9 0,-1 5-4 16,-3 3-3-16,-4 0-3 0,4 3-1 15,0 0-4-15,5 6 0 0,-3 0-1 16,0 6 0-16,9 4 1 0,-7 4 0 16,0 2 1-16,7 4-2 0,-11 3-2 15,4 4-1-15,-1 1 0 0,-5 2 0 16,0-5 0-16,0-2 0 0,2-7 0 16,3-3 0-16,5-1-1 0,-4-7 0 15,7-2 0-15,-5-3 1 0,1-4-1 16,5-2 2-16,-9 0-1 0,3-8 1 15,-2-4 0-15,-6-1 2 0,3-1-3 0,3-7 1 16,-6-1 0-16,0-1 4 0,0-4 1 16,0-1-1-16,-1-2-1 0,1-8-1 15,2-2-4-15,2-1 0 0,-2 8 0 16,-4 8 0-16,-2 10 0 0,0 7-4 16,-4 5-1-16,0 3-5 0,0 3-12 15,-2 5-9-15,2 7-20 0,2-1-13 16,2 2-19-16,2 2-12 0,10-8-46 15,0-1-132-15</inkml:trace>
  <inkml:trace contextRef="#ctx0" brushRef="#br0" timeOffset="73202.507">25645 8804 205 0,'0'0'52'0,"0"0"13"16,0 0-9-16,0 0-1 0,-7-55-14 15,5 48-1-15,-2 0-1 0,-2 0-5 16,-4 1-10-16,6 1-11 0,-7 2-4 16,3 2-9-16,-6 1-1 0,5 4 0 15,-5 7-3-15,3 1 4 0,5 4-3 16,-6-1 2-16,-1 3-5 0,9 0 0 15,-2-3 3-15,6-1 2 0,-2-3-1 16,2 1 2-16,4-2 0 0,2-1 0 16,-1 2 0-16,11-2 0 0,-4 0 2 15,7-2 4-15,-2 2 1 0,9 0 2 0,-1-1 2 16,2 3 0-16,0-2 1 0,-2 2 0 16,4 6-2-16,-9-3-2 0,-3 1-6 15,-9-2-1-15,5-4 0 0,-9 0-1 16,-2-1 0-16,-2 3-1 15,0-3 1-15,-8 1 1 0,-7 0 1 0,7 2-2 16,-13-2-4-16,7-1-7 0,-9 0-5 16,6-2-9-16,-3 0-6 0,7-1-10 15,-5-2-8-15,9-3-5 0,-3 0-11 16,-2-2-10-16,-5-2-41 0,5-4-61 16</inkml:trace>
  <inkml:trace contextRef="#ctx0" brushRef="#br0" timeOffset="73468.01">25545 8748 308 0,'0'0'67'16,"0"0"-3"-16,0 0 1 0,0 0-5 0,0 0-18 15,0 0-6-15,0 0-4 0,0 0-4 16,25-119-4-16,-23 119-9 0,-2 2-7 16,4 5-3-16,-1 7-5 0,-1 4 0 15,4 9 5-15,0 5 0 0,0 7 3 16,-2 3-2-16,0 4-2 0,1 5-1 15,-3 2 0-15,4-2-1 0,4 5-2 16,-2-2 2-16,-1-3-2 0,7-1 0 16,1-8-4-16,-5-2-7 0,9-8-5 15,-7-4-9-15,5-6-10 0,-5-7-12 16,-4-1-13-16,7-8-24 0,-5-6-46 16,-2-7-96-16</inkml:trace>
  <inkml:trace contextRef="#ctx0" brushRef="#br0" timeOffset="73967.874">26137 8810 445 0,'0'0'5'16,"0"0"-1"-16,0 0 27 0,0 0 27 16,0 0-21-16,0 0-10 0,0 0-1 15,0 0-2-15,0 0-10 0,-2-54-7 16,-3 54-4-16,-3 3-1 0,-4 3-1 15,4 3-1-15,-9-1 1 0,5 3-1 16,-3-3 0-16,-3 2 0 0,5 1 0 16,-5-3-3-16,7 1-3 0,-3-1-3 15,3-2-1-15,1-1 1 0,-7-2-2 0,11 0 1 16,0-3 2-16,0 0 7 0,-2-3 1 16,-1-2 0-16,5-7 0 15,2 1 1-15,-2-5-1 0,2 1 1 16,2-2 0-16,0 0 0 0,2 3 1 15,4-3 3-15,0 2 1 0,9 1-1 16,-3 1 1-16,11 1-1 0,-6-1 1 0,9 3 0 16,-3 5-2-16,-2-1 1 0,2 6-2 15,-7 0 0-15,1 4-1 0,-9 6 1 16,2 7-2-16,-8 6 0 0,-2 5-1 16,-10 6 2-16,-2 2-1 0,-7-1 1 15,7 4-2-15,1-7 0 0,5 4 0 16,0-2-2-16,2-3 1 0,2 0 1 15,2-3 0-15,0-7 0 0,0-5-1 16,0-2 1-16,0-3 1 0,0-2-1 16,0-4 0-16,4-1 0 0,0-2 0 0,4-1 0 15,3-1 0-15,-1 0 0 16,11-1 0-16,-1-5-1 0,1-2-17 0,6-1-23 16,0 1-14-16,-1-3-13 0,-5 0-57 15,0 0-179-15</inkml:trace>
  <inkml:trace contextRef="#ctx0" brushRef="#br0" timeOffset="74217.818">26666 9059 462 0,'0'0'59'0,"0"0"-18"16,0 0 12-16,0 0 0 0,0 0-20 15,0 0-11-15,0 0-4 0,0 0-5 0,18-20-5 16,-18 28-2-16,0 1-3 16,0 3-2-16,-4 4 1 0,-4-1 0 15,4-1 0-15,-6 3 0 0,-5-1-2 16,5 1-4-16,-3-2-18 0,-1 1-19 16,-1-1-32-16,-3-1-29 0,5-2-85 0</inkml:trace>
  <inkml:trace contextRef="#ctx0" brushRef="#br0" timeOffset="75514.393">27600 8745 156 0,'0'0'25'16,"0"0"5"-16,0 0-7 0,0 0 28 15,0 0 6-15,0 0-14 0,0-39-7 16,0 36 0-16,0 0-2 0,0 3 0 15,0 0-5-15,0 0-3 0,-2 0-3 16,2 0-5-16,0 0-7 0,0 3-2 16,0 5-2-16,0 3 3 0,0 4 4 15,0 4-4-15,0 1-1 0,0 3-2 16,-4 0-3-16,0 2-1 0,0 0-1 16,-2 1-1-16,-5 2 0 0,3 0-1 0,2 1-4 15,-5 2-15-15,1-6-7 16,2-2-20-16,-5-4-21 0,-1-4-25 15,2-4-95-15</inkml:trace>
  <inkml:trace contextRef="#ctx0" brushRef="#br0" timeOffset="75717.464">27243 8858 432 0,'0'0'37'0,"0"0"-7"15,0 0 15-15,0 0-1 0,0 0-18 16,0 0-11-16,0 0-4 0,0 0-8 16,0 0-3-16,10-36-1 0,-8 39 0 15,2 5 0-15,0 0 0 0,0 1-15 16,3-1-10-16,3-2-8 0,-2 2-13 0,0-5-37 16,1-3-74-16</inkml:trace>
  <inkml:trace contextRef="#ctx0" brushRef="#br0" timeOffset="75936.162">28016 8759 41 0,'0'0'345'0,"0"0"-309"0,0 0 11 15,0 0 16-15,0 0-9 0,0 0-37 16,0 0-9-16,0 0-1 0,0 0-3 15,-2-7-2-15,2 7-2 0,0 0 0 16,0 0 0-16,-2 0 0 0,2 0-8 16,-3 0-13-16,3 0-3 0,-6 0-17 15,0 0-40-15,0 0-81 0</inkml:trace>
  <inkml:trace contextRef="#ctx0" brushRef="#br0" timeOffset="76545.439">28297 8720 183 0,'0'0'18'16,"0"0"15"-16,0 0 21 0,0 0-6 15,0 0-14-15,0 0-2 0,0 0 4 0,0 0-6 16,0 0-3-16,-50-37-4 0,48 35-3 16,-2 1-2-16,2 1 0 0,2 0-3 15,0 0-8-15,0 0-4 0,-4 3-3 16,4 6 1-16,0-1-1 0,4 0 0 16,0 4-1-16,4-1 0 0,1 1-1 15,5 1 1-15,1-4 0 0,1 0 1 16,1 0 1-16,1-2-1 0,3-1 0 15,0-6-1-15,-5 0 1 0,7-3 0 16,-5-7 0-16,1 1 1 0,-2-6 1 16,-5 1 1-16,-2 1 7 0,1 1 3 15,-9 0 3-15,-2-1-1 0,0-2-3 16,0 1-7-16,-4 0 0 0,-7 0-1 16,3 0-3-16,0 0 2 0,-5 0-2 15,5 2 0-15,-2 0 0 0,-7 7-1 0,5-1 0 16,-9 2 0-16,5 3-1 0,-7 1 1 15,2 5 0-15,-2 1-2 16,1 3 1-16,3 2 1 0,0 3 0 0,5-2-1 16,0 1 1-16,5 1 0 0,1 1-1 15,0 2 1-15,4 0 0 0,4 1-1 16,0 0 0-16,0 2 0 0,2 0 0 16,4 0 1-16,2 2-1 0,0-2 2 15,1 3-1-15,3-4 0 0,0 4 0 16,1-4 0-16,5-4 0 0,1 2-6 15,2-6-19-15,1-5-7 0,3-3-12 16,-2-3-22-16,10-3-24 0,-2-8-36 16,2 0-30-16</inkml:trace>
  <inkml:trace contextRef="#ctx0" brushRef="#br0" timeOffset="76857.831">28859 8673 311 0,'0'0'39'15,"0"0"8"-15,0 0 6 0,0 0 2 16,0 0-9-16,0 0-13 0,0 0-3 16,0 0-1-16,10-94-6 0,-18 89-9 15,4 1-4-15,-4-1-1 0,-5 2-4 16,1-2-1-16,2 1-2 0,-3 1-1 16,-1 3 0-16,1-1-1 0,-3 1 0 15,1 5 0-15,-1 3 0 0,-1 4-1 16,-1 1 1-16,3 4 0 0,-1 1 0 15,3 3 0-15,1 2-1 0,-1 0 1 0,5 2-1 16,0 1 1-16,0-1 0 16,8 6-1-16,0-5-2 0,4 2 2 0,4 0-2 15,0-2-3-15,9-1-3 16,-1-5-2-16,5-1-4 0,0-4-5 16,4-2-6-16,-1-7-7 0,1-5-8 0,2-1-10 15,-2-7-34-15,4-6-69 0</inkml:trace>
  <inkml:trace contextRef="#ctx0" brushRef="#br0" timeOffset="77107.762">29115 8619 366 0,'0'0'14'16,"0"0"3"-16,0 0 26 0,0 0 13 0,0 0-18 15,0 0-11-15,0 0 3 16,0 0-1-16,0 0-9 0,-20-20-7 15,28 22-3-15,0 4 3 0,3 2 4 16,-1 3-2-16,4 4-8 0,-5 1-3 16,3 5-2-16,0 1 0 0,-1-2-2 0,3 5 1 15,-1-2-1-15,3-1-6 16,-1-2-19-16,-3-3-16 0,3 0-6 0,-9-5-13 16,2-6-11-16,-6-4-51 0,-2-2-98 15</inkml:trace>
  <inkml:trace contextRef="#ctx0" brushRef="#br0" timeOffset="77295.271">29372 8646 419 0,'0'0'30'0,"0"0"51"16,0 0-5-16,0 0-9 0,0 0-21 16,0 0-25-16,0 0-8 0,0 0-3 0,0 0-3 15,-81-45-7-15,71 59 0 0,-3 3-2 16,-3 7 2-16,1 0 0 0,-1 4 0 15,-1 1 0-15,-3 2-4 0,-3 2-20 16,2-1-15-16,-4 4-16 0,-6 2-18 16,0-1-41-16,2-4-99 0</inkml:trace>
  <inkml:trace contextRef="#ctx0" brushRef="#br0" timeOffset="78982.325">23288 10090 169 0,'0'0'111'0,"0"0"-78"15,0 0 8-15,0 0 11 0,0 0-13 16,0 0-20-16,0 0-7 0,-2-55 1 0,2 50 0 16,0 0-3-16,0 2-3 0,2-1 2 15,0 1-1-15,4-2-3 0,3-3-1 16,3 2 1-16,-2 0 1 0,3-1 2 16,3 0 5-16,-5 4-1 0,5 0-1 15,-3 3-1-15,5 0-3 0,-1 7-4 16,3 5 0-16,-7 3-2 0,8 2 2 15,-9 6-3-15,4 1 0 0,-5 3 1 16,-3 1-1-16,2 0 1 0,-7 2 1 16,-1-3-2-16,0-4 1 0,-2-3-1 15,0-2 0-15,-4-3-1 0,-3-3-6 16,1-2 0-16,2-1 2 0,2-3 1 16,-2-3-3-16,4-1 2 0,-2-2 3 15,-2 0 2-15,-1-5 0 0,3-4 0 0,-2-1 1 16,2-5 0-16,-2-2 0 0,4-3 1 15,-4-4 4-15,2-2-3 0,0-5 1 16,0-3-3-16,0-4 1 0,2 3 2 16,0 8-2-16,2 3-2 0,0 9 2 15,4 4 2-15,6-1-4 0,1 4 0 16,-3 3 1-16,11 2-1 0,-3 3 3 16,5 0 0-16,6 3 0 0,-4 5 1 15,-7 3-2-15,7 9 0 0,-4-1-1 16,-7 10-1-16,3 2 0 0,-5-2 1 15,-5 7-1-15,-1-5 0 0,4-6-1 0,-2-1-6 16,-4-5 1-16,1-2 0 16,1-4 0-16,-4-4 3 0,4-3 2 15,-6-6 0-15,0 3 1 0,0-3 0 16,-6 0 1-16,-2 0 0 0,1 0-1 16,-1-5 0-16,-4-2 0 0,1-4 0 15,3-2 0-15,0-2 0 0,-2-5 0 0,5-6 0 16,3-5 0-16,2-5 0 0,0-7 0 15,7-1 1-15,7 4 1 16,-2 3 0-16,1 10 3 0,3 6 2 0,-5 4-2 16,5 3 2-16,-1 3 2 0,7 2 2 15,-5 4-2-15,4 4-5 0,1 1-1 16,-5 9 0-16,4 8-2 0,-11 3 1 16,6 3-2-16,-3 4 1 0,-9 5 0 15,0-2 1-15,2 5-1 0,1-1 0 16,-1-3-1-16,0 0 0 0,2-5-6 15,7-2-1-15,-5-3 1 0,2-2 0 16,5-2-1-16,-7-5-1 0,9 1-4 0,-9-6-3 16,3-2-2-16,-1-2-7 0,-4-3 0 15,3 0 3-15,3-3 5 0,-1-9 1 16,5-1 8-16,-3-5 6 16,9-2 1-16,-1-4 0 0,-4-2 1 15,6-3 0-15,-9-2 7 0,3 0 8 16,-5 0 3-16,1 1 2 0,-9 7-2 0,-6 4 1 15,0 4 1-15,0 3 3 0,0 2-4 16,-2 3-8-16,-2-1-4 0,-7-1-2 16,-3 4-1-16,3 0-2 0,-7 4-2 15,5 0-1-15,-7 1 0 0,9 0 0 16,-5 4 0-16,4 1-1 0,3 4-1 16,-3-1 2-16,-1 7-2 0,5-4 2 15,-4 7 0-15,-1 1-1 0,7 0 1 16,-2 4 0-16,0-3 0 0,4 0 0 15,4-1 0-15,0-2 0 0,4 1-1 16,6-2 0-16,0 1 1 0,3 0 0 16,7-2 0-16,-1-1-1 0,0-2 1 0,10-5 0 15,2-1 0-15,-3-6 0 0,3 0 0 16,-8-3 1-16,2-6-1 0,0-4 1 16,-11-2-1-16,5-2 1 0,-11 0 0 15,0-1 0-15,1 3 0 0,-7-3-1 16,-2 0 2-16,0 0-1 0,-2-4 0 15,-9-2-1-15,3-3 1 0,4 1-1 16,-8 3 0-16,-1 6 0 0,5 6-2 16,-11 5-3-16,7 6-5 0,-3 0-5 15,-3 6-3-15,5 6-5 0,-7 4-6 16,9 2-6-16,-5 1-1 0,8 0-19 16,-1 1-26-16,-1-2-54 0,4-7-96 15</inkml:trace>
  <inkml:trace contextRef="#ctx0" brushRef="#br0" timeOffset="79357.32">24543 9962 280 0,'0'0'77'0,"0"0"-10"15,0 0-14-15,0 0 4 0,0 0-14 16,0 0-11-16,29-82-8 0,-23 77-3 16,0 3 0-16,-4 2-7 0,7 3-5 15,3 7-3-15,-2 4 0 0,-6 3-2 16,5 5-1-16,3 1-1 0,-4 5 0 15,-1 0 0-15,7 1 1 0,-4 2-3 16,1-2 0-16,5-1 0 0,-3-3 1 0,9-4-1 16,-5-5 0-16,6-2 1 15,2-5 0-15,-7-2 1 0,3-4-2 16,-3-3 1-16,-3-3 0 0,-7-5 1 16,5-3 1-16,-5-1 0 0,-2-3 7 15,-4-3 3-15,6-4-3 0,1-2-3 16,1-6-3-16,-6-2-1 0,6-6-3 0,5-6 0 15,-7-1 1-15,2 0 0 0,3 8-1 16,-9 9 2-16,-4 10-2 0,0 9 0 16,0 3 0-16,-6 3 0 0,-2 3 0 15,-1 0-2-15,5 5-7 0,0 4-8 16,-2-2-5-16,4 6-3 0,0 0-12 16,2 4-6-16,0 0-10 0,2-3-25 15,6 0-37-15,-4-2-72 0</inkml:trace>
  <inkml:trace contextRef="#ctx0" brushRef="#br0" timeOffset="79903.983">26238 9800 255 0,'0'0'47'0,"0"0"11"16,0 0-6-16,0 0 4 0,0 0-11 16,0 0-13-16,0 0-3 0,0 0-6 15,0-85-4-15,-8 79-6 0,-7 2-6 0,5 2-5 16,-7 2-2-16,1 0 0 15,-1 0-1-15,1 3 0 0,-1 3-3 16,1 1-3-16,5 1 3 0,-5 1 0 0,8 2-2 16,-3 2 2-16,-3-1 3 0,8 1-2 15,-1 2 2-15,1-3 0 0,2 2 1 16,4-5 0-16,0 2-1 0,0-3 1 16,4-2-1-16,4 0 1 15,-1 0 0-15,7-2 4 0,1 3 5 0,-1-2 1 16,9 1 0-16,6 3-1 0,-2-4-1 15,1 6 0-15,-3-2 2 0,2 0-2 16,2 3-3-16,-4 1-1 0,-11-2-4 16,1-1 1-16,-7 0 0 0,-6 1 0 15,-2-3-1-15,0 2 1 0,-2 1 0 16,-6 0 0-16,-7 0 0 0,7-1 1 16,-8 0-2-16,-1 1 0 0,0-2-4 15,-1-4-2-15,-3 1-7 0,5-1-8 16,-5-2-4-16,9 0-5 0,-5-3-1 0,7 0 4 15,-3-2-5-15,-3-2-21 0,5-3-20 16,-7-1-19-16,8-7-18 16</inkml:trace>
  <inkml:trace contextRef="#ctx0" brushRef="#br0" timeOffset="80153.957">26040 9727 282 0,'0'0'75'0,"0"0"3"0,0 0-30 16,0 0 17-16,0 0-8 0,0 0-14 15,0 0-4-15,0 0-4 0,22-95-11 16,-18 95-11-16,1 8-10 0,-3 6-2 16,2 3 2-16,0 8 4 0,6 3 0 0,-6 4-3 15,5 5 2-15,-5 2-4 16,0 1 1-16,6 2-3 0,1 1 2 16,-5 1-2-16,2-1 0 0,4-4 0 15,-1-1-3-15,-3-5-10 0,6-2 1 16,-1-5-13-16,-5-4-4 0,7-5-13 0,-5-5-16 15,-6-5-17-15,8-7-22 0,-5 0-82 16</inkml:trace>
  <inkml:trace contextRef="#ctx0" brushRef="#br0" timeOffset="80716.291">26548 9697 181 0,'0'0'13'0,"0"0"47"0,0 0-5 15,0 0-8-15,0 0-13 0,0 0-1 16,0 0-5-16,0 0-2 0,0 0 0 16,-79-54 0-16,79 53-3 0,0-2-2 15,0 0 3-15,0 0-1 16,0-3-4-16,3 0-4 0,3-3-1 0,8 1 0 15,-1-4-2-15,5 2-1 0,-1 1 1 16,5 3-3-16,-3 0-2 0,4 6-2 16,2 0-2-16,-3 4-1 0,-5 6-2 15,4 2 2-15,-11 5-2 0,-6 2-1 16,-2 1-1-16,-2 4-8 0,-6-2-1 16,-2 1 3-16,-5-1-3 0,5 0 0 15,2-4 2-15,0-1 3 0,1-5 1 16,-1 1 0-16,2-3-1 0,0-1 4 15,4-3-2-15,-4-1 0 0,4-2 1 16,-2-3 1-16,2 1 2 0,0-1 0 16,0 0 1-16,0 0-1 0,0 0 0 0,2-1-4 15,4-1 2-15,4 1 2 0,5-1 7 16,-1 2 6-16,7 0-5 0,4 3 3 16,-5 4-1-16,5 0 1 0,-4 4-2 15,-7-2-3-15,1 4-1 0,-9-1-3 16,-4 1-2-16,-2 0 4 0,-2 3-3 15,-8-2 3-15,-7 0-2 16,3 2 0-16,-5-1 1 0,5-3-2 0,-3 4-1 16,3-4-5-16,-5 0-10 0,3 0-13 15,1 0-3-15,5 0 2 0,-1-7-2 16,1 2-13-16,4-2-13 0,-2-3-21 16,-7-1-55-16,7-1-125 0</inkml:trace>
  <inkml:trace contextRef="#ctx0" brushRef="#br0" timeOffset="80950.612">27203 9945 318 0,'0'0'156'0,"0"0"-69"0,0 0-36 16,0 0-3-16,0 0-1 0,0 0-24 15,0 0-12-15,0 0-4 0,11 12-6 16,-18 5 0-16,3 5 1 0,-4-3-1 16,-2 5-1-16,-5-2 0 0,1 0-9 0,-5-2-8 15,11 3-11-15,-5-6-15 16,1 0-17-16,0-6-38 0,-7-2-125 16</inkml:trace>
  <inkml:trace contextRef="#ctx0" brushRef="#br0" timeOffset="81325.525">28173 9565 51 0,'0'0'207'0,"0"0"-139"15,0 0-1-15,0 0 2 0,0 0-15 0,0 0-11 16,0 0-5-16,0 0-2 0,0 0-3 16,-21-59-4-16,21 59-3 0,-2 0-8 15,2 2-7-15,-2 9-7 16,-2 5-4-16,0 9 0 0,-5 1 0 15,1 6 1-15,4 4 0 0,-4-1 0 0,-3 4 1 16,7 0-2-16,-2 0-15 0,6-1-9 16,-4-6 1-16,4-1-5 0,-2-6-9 15,2-3-14-15,-4-3-19 0,-2-7-34 16,-3-7-107-16</inkml:trace>
  <inkml:trace contextRef="#ctx0" brushRef="#br0" timeOffset="81512.981">27962 9683 472 0,'0'0'27'0,"0"0"31"0,0 0-8 15,0 0-11-15,0 0-21 0,0 0-13 16,0 0-1-16,0 0 1 0,0 0-2 16,-58-29-3-16,56 35-1 0,2 2 0 15,0 1 0-15,8 0-2 0,-2 1-10 16,1-1-13-16,-1-3-14 0,0 0-19 15,6-4-19-15,-1-2-66 0,-5 0-108 16</inkml:trace>
  <inkml:trace contextRef="#ctx0" brushRef="#br0" timeOffset="81684.825">28305 9649 421 0,'0'0'24'0,"0"0"3"0,0 0 3 0,0 0 13 15,0 0-8-15,0 0-20 0,0 0-11 16,0 0-2-16,0 0-2 0,6 6-9 16,-6-4-16-16,-2-1-14 0,2 1-7 15,-2-2-13-15,2-2-80 16</inkml:trace>
  <inkml:trace contextRef="#ctx0" brushRef="#br0" timeOffset="82903.481">28723 9550 232 0,'0'0'36'16,"0"0"24"-16,0 0 1 0,0 0-4 15,0 0-26-15,0 0-3 0,0 0-3 16,0 0-7-16,0 0-5 0,-9-5-1 0,9 8-5 15,0 3-1-15,0-2-3 0,0 2-2 16,0 0 0-16,0 3-1 0,0-1 0 16,5 1-1-16,1 1 1 0,4-2-2 15,5-1 1-15,-1 1 0 0,7-2 1 16,3-2 0-16,1 0 2 0,0-2-2 16,0-1 1-16,0-1-1 0,-9 0 1 15,-1-2-1-15,-5-2 1 0,-8-1 0 16,2-4 2-16,-4 0 5 0,0 0 4 15,0-1-6-15,-6-2-4 0,-2 2-1 16,-5-2 0-16,1 4 1 0,6-3-2 16,-5 4 1-16,-1 4 0 0,0 0-1 15,-7 3-2-15,-2 1-1 0,-1 7 2 0,-3 2 0 16,-2 1-1-16,6 5 1 0,-1-1 1 16,1 3-1-16,8 1 1 0,-3-1 0 15,6-1 0-15,3 1 0 0,7-1-1 16,0 2-1-16,2-1 1 15,7 2-1-15,5-1 2 0,-4 1-1 0,9-1 1 16,0-3 0-16,6-1-2 0,1-5 2 16,3-5-1-16,4-2 1 0,0-3 0 15,3-4 1-15,1-5-1 0,0-5 1 16,2-1 0-16,-1-7-1 0,-1-4 2 16,0-1-1-16,-4-5-1 0,0 0 1 15,-8-5 0-15,0 2-1 0,-3-1 1 16,-3-1 0-16,-2 3 1 0,-5-2 7 15,-4-4 5-15,3 2 0 0,-7-3 7 16,-4 5-8-16,0 8-2 0,-2 4 1 16,-5 11 2-16,-1 4 4 0,4 6-5 15,-2 0-1-15,4 3-4 0,-4 6-4 0,-7 6-4 16,3 10-1-16,-1 3-1 0,3 5 2 16,0 3 0-16,4 3 0 0,4 1 0 15,0 3 0-15,0 0 0 0,0 2 1 16,0-3-1-16,2 1 0 0,0-4 1 15,2-4-1-15,2-2 1 0,0-4-1 16,1-4 0-16,-5-4-2 0,4-7-4 16,-2-2-3-16,2-4-2 0,-2-3 3 15,-1-2 1-15,1 0 1 0,-2-2 6 16,2-7 0-16,-4-3 3 0,0-3-2 16,0-1 1-16,0-3-2 0,0-3 0 15,-4 0-1-15,0-6 1 0,-3 1-1 16,-1-1 1-16,-2 4-3 0,1 4 1 0,-9 7 2 15,-1 4-4-15,-3 5 2 0,-9 4-2 16,2 1-1-16,0 7 0 0,-2 5 2 16,8 1-4-16,2 2-1 0,9 2 2 15,2-1 2-15,10 1 1 0,0-2 1 16,6 0 0-16,4 2-1 0,2-5 1 16,5 2 1-16,-3-1 1 0,7-3 2 15,-2 0 4-15,3-4 1 0,1 2-1 16,-4-4-1-16,4-2-2 0,-3-2-1 15,-1-1 0-15,6 0-2 0,-9-7-4 16,7-5-14-16,4-1-12 0,-2-6-8 16,-1-2-10-16,7-2-11 0,2-4-3 15,-2 3-5-15,3-4 25 0,-8-2 30 16,-1 1 12-16,-12-3 0 0,-7 3 29 16,-2-1 13-16,-8 7 0 0,-2 4-2 15,-1 4 4-15,-3 5-8 0,0 1-5 16,6 3-5-16,2 6-5 0,-1-2-3 0,3 2 0 15,0 0-1-15,0 0-5 0,0 2-5 16,0 3-6-16,5 2 0 0,3 4 10 16,0 0 5-16,0 4-1 0,5 1 1 15,8 4-2-15,-5 2-2 0,1 5-3 16,5-1-5-16,-1-2-1 0,2 2-1 16,-5-4-2-16,-1-2 0 0,-1-2-6 15,-1-5-11-15,-9-4-11 0,0-2-7 16,-6-4-15-16,0-3-7 0,4 0-11 15,-2-6-17-15,3-6-12 0,1-1-159 16</inkml:trace>
  <inkml:trace contextRef="#ctx0" brushRef="#br0" timeOffset="83044.076">29907 9444 314 0,'0'0'97'16,"0"0"-26"-16,0 0 10 0,0 0-3 15,0 0-15-15,0 0-27 0,-43-58-15 16,30 71-12-16,3 5-9 15,-9 5 1-15,7 5-1 0,-9-2 0 16,5 6 0-16,-5 0 0 0,-2 3-3 0,1 2-22 16,-7 0-23-16,-4-1-27 0,-9-3-42 15,3-7-168-15</inkml:trace>
  <inkml:trace contextRef="#ctx0" brushRef="#br0" timeOffset="84325.024">23472 11012 228 0,'0'0'24'16,"0"0"25"-16,0 0 14 0,0 0-15 15,0 0-15-15,0 0-7 0,0 0 7 16,-25-34-3-16,23 24-3 0,2 1-3 16,0-3-1-16,2 1-4 0,5-1 0 15,-3 2-2-15,2 4-7 0,6-2-2 16,-1 4-2-16,1 4-3 0,7 0 0 15,-5 3-3-15,7 6 0 0,-7 4 0 16,7 6 0-16,-7 0 0 0,5 7 1 16,-9 1 0-16,3 3 0 0,-5 3-1 15,-4 0 1-15,-2-1 0 0,2-1-1 16,-2-1-2-16,5-4-1 0,-1-4-2 0,-4-2-3 16,0-3-3-16,-2-7-1 0,0-1 2 15,0-3 3-15,0 0 1 0,-2-3 3 16,0-3 3-16,-4 0 1 0,-1-2 0 15,5-5 1-15,-2-1-1 0,2-3 2 16,2-3 1-16,-2-3 2 0,0-3-1 16,2-3-1-16,0-3 1 0,-2-4 0 15,2-2-1-15,0 2-1 0,4 3 3 16,-2 9-5-16,0 9-1 0,-2 1 1 16,2 4-1-16,2 2 0 0,11-1-1 15,-3 3-1-15,5 0 2 0,-1 3-2 16,7 3 2-16,-2 3 0 0,1 1 0 0,-3 3 0 15,-4 2-1-15,1 3 1 0,-3 2 0 16,-9 2 0-16,2 0 1 16,-4 1 0-16,0-2 0 0,0 0 0 15,-2-6-1-15,0-1 0 0,4-3-3 16,-4-3-1-16,2-2 2 0,0-3 1 16,-2-2 1-16,0 1 0 0,0-2 0 0,0 0 1 15,-8 0 2-15,2-3-2 0,0-3-1 16,-1-5 1-16,-3 0 0 0,-2-6 0 15,5-1-1-15,-1-3 3 0,-2-5 1 16,4-5 1-16,4-3-3 0,2-5 0 16,2 4 4-16,12 1-4 0,-1 7 0 15,-1 7 2-15,7 4 1 0,1 3-2 16,-1 2-1-16,4 9 0 0,-1 2 0 16,-5 4 1-16,6 14-2 0,-7 0 1 15,5 9 1-15,-9 1-1 0,7 2-1 16,-9 1 0-16,5-1 0 0,-3 0 0 0,-4-2-1 15,7-3 2-15,-3-1-2 0,-4-4-7 16,7-3-4-16,-5 0-1 0,-4-3-9 16,3-3-3-16,-1-4-3 0,-4 0-5 15,2-4-11-15,-6-3-15 0,2 0-33 16,-2-3-86-16</inkml:trace>
  <inkml:trace contextRef="#ctx0" brushRef="#br0" timeOffset="84746.943">24404 11013 367 0,'0'0'31'0,"0"0"16"0,0 0-3 15,0 0 6-15,0 0-12 0,0 0-15 16,0 0-7-16,-20-54-3 0,7 51-5 16,-3 3-5-16,1-2-1 0,-1 2 0 0,3 0 0 15,-5 6-1-15,7 1 0 16,-5 1-1-16,4 4 0 0,-1-2 2 15,-3 6-1-15,9 3 1 0,-3-2-1 0,0 1-1 16,1 3 1-16,5-2-1 0,0 2 1 16,2-1-1-16,2-3 0 0,0 3 0 15,0-1 0-15,6-1 0 0,3 1 0 16,5-2 0-16,1 0-1 0,5-2 0 16,-1-4 0-16,6-3 1 0,4-4-1 15,-3-4 1-15,3-1 0 0,-4-8 2 16,2-4-2-16,2-2 4 0,-6-5 9 15,-7 4 3-15,1-2 2 0,-11 4-3 16,-4 0-5-16,-2 0-3 0,-4-3-2 16,-6 0-3-16,-7-2-1 0,5-2-1 15,-7-2 0-15,11 1-3 0,-7 3-5 16,9 4-2-16,0 7 0 0,4 2-8 16,0 3-5-16,0 1-5 0,2 2-5 0,0 0-6 15,0 2-18-15,0 4-34 16,0 0-60-16,0-1-73 0</inkml:trace>
  <inkml:trace contextRef="#ctx0" brushRef="#br0" timeOffset="85137.56">24619 10997 349 0,'0'0'47'16,"0"0"-2"-16,0 0 13 0,0 0-2 15,0 0-19-15,0 0-6 0,0 0-4 16,0 0-4-16,64-48-8 0,-55 52-2 15,1 7-3-15,0 3-3 0,-5 5-1 0,7 5-1 16,2 4-1-16,-5-1-1 0,9 4 0 16,-3 1-2-16,5 0 0 15,-3 2 2-15,10-1-3 0,-4-6 1 16,-5-2 0-16,7-4-1 0,-2-4 0 16,-7-5 0-16,3-7 0 0,-9-3-2 15,-2-2 2-15,1 0 1 0,-5-4 1 0,0-2 0 16,0-5 1-16,-2-2-1 0,0-2 0 15,0-2-2-15,0-3 3 0,3-5-2 16,-3-1 6-16,4-5 0 0,-2-2-2 16,0 1-2-16,-2 0-3 0,0 1 0 15,0 6 0-15,-2 8 0 0,0 5 0 16,0 5-1-16,0 4-2 0,0 1-2 16,0 1-6-16,-2 1-4 0,2 0-4 15,0 0-7-15,0 0-9 0,2 6-9 16,0 3-1-16,5-2-2 0,5 3-5 15,0 2-23-15,-5-2-35 0,9-1-62 16</inkml:trace>
  <inkml:trace contextRef="#ctx0" brushRef="#br0" timeOffset="85731.087">26372 10964 257 0,'0'0'17'0,"0"0"22"0,0 0 11 16,0 0 12-16,0 0-7 0,0 0-14 15,0 0-8-15,0 0-7 0,-18-87-7 16,5 84-7-16,1 3-12 0,-9 0 0 16,1 0 2-16,-1 0-2 0,-4 3 1 15,6 0-1-15,-1 2 1 0,-1 2 0 16,9-3-1-16,-3 5 1 0,1-2-2 15,8 2 1-15,-5 3 0 0,-1-2-1 16,8 1 1-16,4 2 0 0,0-2 0 16,0 1-1-16,6-2 1 0,6 2-2 15,1-3 1-15,-3 0 1 0,11 0 3 16,-3 1 1-16,3-2 1 0,6 1 0 16,-2 0 2-16,4 1 4 0,-2-1 1 0,-1 0 0 15,1-4 0-15,-2 1-1 0,-10 2-4 16,-3-2-5-16,-4-1 0 0,-2-1-1 15,-6 4 1-15,2-1-1 0,-2 2 0 16,0 1 1-16,-2 1-1 0,-6-1 1 16,-6-1-2-16,1 1-1 0,-12 0-9 15,7-1 0-15,-7-1-9 0,0 0-8 16,7-4-6-16,-1 1-7 0,5-4-6 16,-1-1-2-16,9 0-8 0,-7-1-28 15,-1-5-28-15,6-1-36 0</inkml:trace>
  <inkml:trace contextRef="#ctx0" brushRef="#br0" timeOffset="85981.068">26143 10849 367 0,'0'0'31'0,"0"0"25"0,0 0 6 16,0 0-1-16,0 0-16 0,0 0-9 0,0 0-1 15,0 0-9-15,62-107-8 0,-60 109-6 16,2 5-4-16,6 6-2 0,-1 6 0 15,-1 9 2-15,-4 5-1 0,0 6 1 16,0 3-4-16,3 2-2 0,-3 2 0 16,0-4 0-16,0 1-2 0,-2-4 1 15,6 1-1-15,7-4 0 0,-5 1-7 16,0 0-9-16,5-3-5 0,-3-7-12 16,1-4-11-16,-1-6-13 0,-4-5-12 15,1-9-28-15,-1-3-75 0</inkml:trace>
  <inkml:trace contextRef="#ctx0" brushRef="#br0" timeOffset="86246.591">26656 10768 264 0,'0'0'2'0,"0"0"5"16,0 0 33-16,0 0 11 0,0 0-19 15,0 0 5-15,0 0 0 0,0 0-12 16,0 0-7-16,-48 7 1 0,48-7 0 16,0 0-1-16,4-2-5 0,6-3 1 15,3-3 2-15,10-1 7 0,-3-4-1 16,7 1-3-16,6-1-8 0,0 1-3 16,0 1-7-16,0 1-1 0,-4 5 0 15,-2 1-2-15,-10 1-23 0,-1 3-15 0,-9 0-14 16,-7 3-19-16,-9 4-51 15,-11-3-91-15</inkml:trace>
  <inkml:trace contextRef="#ctx0" brushRef="#br0" timeOffset="86668.621">26641 10708 402 0,'0'0'48'0,"0"0"1"15,0 0 13-15,0 0-3 0,0 0-19 16,0 0-7-16,0 0-3 0,0 0-12 15,0 0-12-15,-2 0-5 0,-2 15-1 16,-4 3 0-16,1 4 0 0,1 1 0 16,4 1 0-16,0 1 0 0,2-2-1 15,0 2 1-15,4 1-3 0,4-2 1 16,-3-3 0-16,-1-3-3 0,-2-2 1 16,0-5-3-16,-2-3-2 0,0-3 4 15,0-1 0-15,0-2 2 0,0-2 2 16,0 0 0-16,2 0 0 0,0 0 0 0,0-2 1 15,4-5 1-15,9-2 0 0,-5-1 3 16,7-4 1-16,-3 3-1 0,5 2 1 16,-3 0 1-16,7 2-1 0,-4 3-1 15,1 1 3-15,1 3-1 0,-5 4-1 16,5 3-3-16,-6 3 1 0,5 3 1 16,-9 2-3-16,1 6 0 0,-2 0 1 15,-3 1 0-15,-3-2-2 0,-4-1 1 16,0-1 0-16,0-6-1 0,-2 1-2 15,-3-4-1-15,-3 2-1 0,-4-3-4 0,1-2-3 16,-1 2-15-16,-2-4-14 0,7-1-10 16,-1 0-16-16,-6-3-26 0,3 0-83 15</inkml:trace>
  <inkml:trace contextRef="#ctx0" brushRef="#br0" timeOffset="86949.814">27216 11105 348 0,'0'0'97'0,"0"0"-29"16,0 0-11-16,0 0 0 0,0 0-9 16,0 0-12-16,0 0-10 0,0 0-9 0,2 3-3 15,0 3-6-15,0 2-4 16,-2 3 0-16,0 4 2 0,0 2-2 0,-2 3 0 15,-4-1-3-15,-5 3 2 16,1 1-2-16,-9 6-1 0,9-7-6 0,-4 4-9 16,-1-4 1-16,9 1-7 0,-2-7-15 15,1-1-12-15,-1-3-8 0,4-2-13 16,0-4-17-16,-2-3-88 0</inkml:trace>
  <inkml:trace contextRef="#ctx0" brushRef="#br0" timeOffset="88496.315">28421 10755 16 0,'0'0'296'0,"0"0"-254"0,0 0 8 15,0 0 10-15,12-92-8 0,-12 79-12 16,0 3-4-16,0 5-7 0,0 4 1 15,0 1-2-15,0 0-5 0,-2 1-11 0,0 10-8 16,0 8-4-16,-4 6 0 0,0 7 2 16,-3 4 4-16,1 1 1 0,2-3-3 15,2 2 0-15,0-4-2 0,-1 1-2 16,1 0 2-16,0-2-1 16,-2 1-1-16,4-3 0 0,-2-2-10 0,0-6-18 15,2-8-17-15,-5-3-16 0,-5-6-16 16,0-4-58-16,-3-2-151 0</inkml:trace>
  <inkml:trace contextRef="#ctx0" brushRef="#br0" timeOffset="88683.854">28131 10883 447 0,'0'0'38'0,"0"0"14"0,0 0 0 0,0 0 1 15,0 0-17-15,0 0-11 0,0 0-2 16,0 0-9-16,0 0-7 15,-2-23-3-15,2 24-4 0,0 0-1 0,0 2 0 16,0 0-5-16,2 1-11 16,3-1-16-16,1-3-15 0,2 0-17 0,-2-7-13 15,3-4-54-15,1-2-170 0</inkml:trace>
  <inkml:trace contextRef="#ctx0" brushRef="#br0" timeOffset="88871.231">28636 10770 349 0,'0'0'230'0,"0"0"-220"16,0 0-2-16,0 0-5 0,0 0 16 15,0 0 2-15,0 0-4 0,0 0 5 16,0 0-8-16,8 13-11 0,-8-13-3 16,0 0 0-16,0 0-1 0,0 0-10 0,0 0-15 15,0 0-9-15,0 0-4 16,0-5-32-16,0-6-62 0,-2-1-181 0</inkml:trace>
  <inkml:trace contextRef="#ctx0" brushRef="#br0" timeOffset="90027.207">29002 10668 308 0,'0'0'0'16,"0"0"-30"-16,0 0 30 0,0 0 31 15,0 0 0-15,0 0-19 0,0 0 14 0,0 0 3 16,0 0-1-16,-40-12-6 0,38 12 1 16,0-2-1-16,-2 1-1 15,2 1 2-15,0 0-5 0,2 0-3 16,-2 0-2-16,2 0-3 0,-2 0 1 16,2 0-5-16,0 1-2 0,-2 4-2 15,2-1 0-15,0 4-1 0,0-3 0 16,0 2-1-16,0 1 2 0,0 0-1 15,4 0-1-15,-2-1 0 0,6 1 0 0,3 2 1 16,-1-4-1-16,2 3 0 0,3-3 1 16,1-2-1-16,3-1-1 0,0-3 0 15,3-3 0-15,-1-4-1 0,0-7 2 16,-3 3 0-16,-3-4 2 0,-3 1-1 16,-4 1 0-16,-3 1 0 0,-5 0 5 15,0-1 5-15,-9-2-2 0,1 3-7 16,-6-1-1-16,1 1 1 0,-5 2-2 15,1 2 0-15,-4 2 0 0,5 3 0 16,-1 3 0-16,1 2-1 0,-1 6 0 16,-8 7-2-16,5-1 1 0,-1 5-2 15,-6 2 1-15,6-1-1 0,3 0 1 0,-3 1 1 16,9 0 1-16,1-2 0 0,-1-2 0 16,8 2 0-16,2-1 1 15,2-1-1-15,0 2 0 0,4-1 0 16,4-1 1-16,5 1-1 0,-1-3 1 0,3-3 0 15,1-2 0-15,3 0 0 0,-1-5 0 16,7-3 0-16,0-2 1 0,2-1-1 16,2-6-1-16,-2-5-4 0,6-1 1 15,0-5 0-15,2-4 0 0,6-2 2 16,-4-3 0-16,3-1 2 0,-7-3 0 16,0 3 0-16,-6 0 1 0,-2 1-1 15,-9 3 1-15,1 1 1 0,-5 3 4 0,-8 3 6 16,0-1 0-16,-4 3 1 15,0-3 4-15,0 2-1 0,-4 1-9 16,-2 0-3-16,-9 3 1 0,3 1-5 0,-9 4 0 16,5 1 0-16,-7 3 0 0,2 3-1 15,3 0 0-15,-5 7-1 0,9 4 0 16,-7 0 0-16,6 4-4 0,-1 0 1 16,8 0 1-16,4-1 2 0,-1 1 0 15,5-1 1-15,0 0 0 0,0 0 0 16,2 0 0-16,3-2 0 0,5 5 1 15,4-3 1-15,-1 5 0 0,5 1 1 16,1-2 1-16,6 3 2 0,2 1 1 16,2-2-1-16,0 2-1 0,-3-1 1 15,3 0-1-15,-6-4-1 0,-8-1-1 16,-1-4-2-16,-8-5 1 0,0 2-1 16,-6-3 1-16,0 1 0 0,-2 2 0 15,-4-3 0-15,-2 3-1 0,-2-7-4 16,1 3-7-16,3-3-2 0,-2 0-3 0,-2-2 1 15,5 0 0-15,-3 0 3 0,4 0 2 16,-4-4 4-16,-3-1 0 0,5 0 2 16,-2-4 1-16,-2-2 3 0,-1 0-1 15,3-1 1-15,0-5 0 0,2 2-1 16,-1-1-4-16,5 1 0 0,2 2 0 16,0 0 2-16,6 2 3 0,3 1 0 15,-1 2 0-15,0 0 0 0,7 1 2 16,1 1-1-16,7 2 2 0,0 1 2 15,2 0 3-15,1 3 2 0,3 0 1 16,2 0 3-16,-2 6 1 0,-6 1 1 0,-4-1 1 16,1 6-2-16,-9-1 0 0,5 3-1 15,-5 1-3-15,-5 2-1 16,2 2-2-16,-4-2-2 0,2 5-4 16,-2-1 0-16,1-2-1 0,-3 2 0 0,-2-3 0 15,2 0-1-15,-2-5 0 0,0 0-3 16,0-1-16-16,-2-2-12 0,-5-2-10 15,3-5-7-15,-6-3-7 0,0 0-16 16,-9-10-83-16</inkml:trace>
  <inkml:trace contextRef="#ctx0" brushRef="#br0" timeOffset="90199.073">29599 10583 247 0,'0'0'339'0,"0"0"-335"15,0 0 0-15,0 0 14 0,0 0 9 16,0 0-21-16,19-41-4 0,-19 41 1 16,0 4-3-16,0-1 0 0,0 7-4 0,-2 0-10 15,-2 1-15-15,1 3-10 0,-5-2-11 16,-6-1-35-16,5-7-92 0</inkml:trace>
  <inkml:trace contextRef="#ctx0" brushRef="#br0" timeOffset="91464.371">23689 12218 201 0,'0'0'126'0,"0"0"-110"0,0 0 14 16,0 0 16-16,0 0 11 0,0 0-2 0,0 0-17 16,0 0-4-16,0-150-8 15,0 136-3-15,0 3-7 0,0 5-6 16,0 4 0-16,0 2-2 0,0-2-3 16,2 2-4-16,0 0-1 0,9 0-2 15,5 3-1-15,-3 1 1 0,9 4 2 16,5 4 0-16,0 0 0 0,-4 6 0 0,4 6 0 15,0 2 1-15,-13 3-1 0,1 3 1 16,-11 2-1-16,-2-2-1 0,-2-2-1 16,-2-2-6-16,-5-7 0 0,1 0 4 15,-4-5-2-15,8-3 2 0,-2-2 3 16,4-3 1-16,0-2 0 0,-2-2 0 16,2-1 0-16,0-2-3 0,-2-1 3 15,0 0 0-15,-3-1 2 0,1-4-1 16,-4-2 0-16,2-2 0 0,2-2-1 15,-3-1 0-15,1-4 0 0,-4-3 0 16,6-1 0-16,2-5-1 0,2-1-1 0,0-4 2 16,2 3-2-16,12 0 2 0,-3 8 0 15,-1 2 0-15,6 6 0 0,-5 3 3 16,7 2 0-16,-5 0-1 0,7 3-1 16,-5 3 0-16,4 0-1 0,-7 6 0 15,9 1 0-15,-7 3 0 16,5 2 0-16,-5 4 0 0,5 0-1 0,-7 0 1 15,7 3 0-15,-7-2 0 0,-4 0 0 16,5 2 0-16,-7-1-1 0,-2-1-1 16,-2 1-2-16,-2-5-3 0,0-1 1 15,-4-1-2-15,0-3 4 0,-6 1 1 16,3-5 2-16,1 1 1 0,0-4 1 16,-2 0-1-16,-1-1-1 0,1-3 1 15,4-1 0-15,0-3 2 0,-2-2-2 16,-3-3 1-16,3-3-1 0,0-2 1 0,4-5 2 15,-2-2 2-15,2-4-1 16,2-2 1-16,0-2-1 0,4 2 1 0,0 6 4 16,2 3-4-16,9 8 1 0,-5-1 1 15,5 3 1-15,5-1-1 0,7 4-1 16,0-1-1-16,4 2-2 0,4 2 0 16,-2 3-1-16,-4 2 0 0,-8 2-1 15,-1 5-1-15,-7 5-1 0,-1 1 1 16,-6 3 0-16,-1 5 0 0,-1 0 0 15,-2 2 2-15,2 3 0 0,2-1-2 16,0-2-3-16,3-1-3 0,-3-3-5 16,-4 2-8-16,4-4-3 0,-2-1-7 15,4-2-2-15,-1-3-12 0,-3-2-13 16,0 0-5-16,-4-5-21 0,2-4-27 16,2 0-61-16</inkml:trace>
  <inkml:trace contextRef="#ctx0" brushRef="#br0" timeOffset="91901.771">24801 12046 356 0,'0'0'54'0,"0"0"-48"0,0 0 11 16,0 0 28-16,0 0-5 0,0 0-21 16,-22-66-10-16,3 59-1 0,5 2 1 15,-9 1-6-15,10 3-1 0,-7 1-2 16,7 0 2-16,-3 3 0 0,5 3 2 15,-1 5-3-15,-5-2 1 0,7 4-2 16,-6 3 1-16,5 0 0 0,5 4-1 16,-2-5 0-16,0 3 0 0,3 1 0 15,1-2 1-15,4 1-1 0,0 0 0 16,0 4 0-16,2-3-1 0,0 1 1 16,9-1 0-16,-1-3 0 0,-2-1-1 15,11 0 0-15,-7-6 1 0,11-2 0 16,-4-6 0-16,5-1 0 0,5-1 1 0,-4-9 0 15,-2-4-1-15,2-3 3 0,0-1-2 16,-9-1 9-16,5-2 13 0,-9 3 2 16,-1-1-5-16,-5 1-2 0,-6 4-5 15,-2-6-2-15,-7 3-5 0,-7-3-4 16,3-5-2-16,-7 3 0 0,5 0-1 16,-3 4-8-16,3 6-1 0,-1 4 3 15,10 5 1-15,-7 2-5 0,-1 1-6 16,5 5-3-16,-5 5-6 0,4 2-8 15,1 1-4-15,-1 5-8 0,0-1-21 16,3 0-43-16,-1-3-81 0</inkml:trace>
  <inkml:trace contextRef="#ctx0" brushRef="#br0" timeOffset="92339.184">24919 12049 318 0,'0'0'20'0,"0"0"14"0,0 0 16 16,0 0 2-16,0 0-17 16,0 0 1-16,0 0-2 0,0 0-4 0,58-82-5 15,-54 81-4-15,0 1-3 0,5 0-4 16,1 6-2-16,0 5-1 0,-6 4-6 16,9 1 0-16,-5 6-2 0,0 2 0 15,-4 0-2-15,5 0 0 0,3 1 0 0,-4 3-1 16,9-1 0-16,-1 1 0 15,1-1 0-15,0-4 0 0,1-1 0 16,-3-7 0-16,5-4-1 0,-7-3 1 16,-5-4 0-16,4-2 1 0,-5-2-1 15,-1-2 1-15,-6-4 0 0,4-4 1 16,2 0 1-16,0-8 0 0,0-1 3 0,3-3 0 16,-5-3-1-16,6-1 0 15,3-5 0-15,-3 2-2 0,-2-2-1 0,3 3-1 16,-1 3-1-16,-6 6 1 0,-2 7-1 15,0 7 0-15,-2 0 1 0,0 5-1 16,0-2 0-16,0 2-2 0,-2 0-7 16,0 0-3-16,2 1-7 0,-6 3-10 15,2 2-14-15,2 4-3 0,-3 1 0 16,5-1-11-16,0 0-25 0,0-4-59 16,5-2-81-16</inkml:trace>
  <inkml:trace contextRef="#ctx0" brushRef="#br0" timeOffset="92995.264">26864 11960 227 0,'0'0'54'15,"0"0"7"-15,0 0-7 0,0 0 0 16,0 0-16-16,0 0-8 0,0 0 0 16,0 0-3-16,7-75-5 0,-10 72-4 15,1-3-5-15,0 2-3 0,-2 0-4 16,-4-1-2-16,-2 1-4 0,1-2 0 16,-3 0-2-16,-9 2 0 0,-2-2-1 15,3 3 2-15,-3 3-1 0,-6 0 2 16,11 3-4-16,-3 3 2 0,2 4 1 15,7 2-2-15,-1 1 2 0,1 2 1 16,4-1 0-16,4 1 0 0,0 1 0 16,1-4 0-16,3 0 0 0,0-2 0 15,5 1 0-15,-1-2-2 0,2-1 1 16,6-1 1-16,3 0 1 0,-1 0 1 16,7 1 6-16,6 0 1 0,0 2-1 0,2 0 0 15,4-1 4-15,2 4-1 0,-2-2-3 16,-6 1 1-16,-2 1-2 0,-3-2-4 15,-11 0-3-15,-3-2 0 0,-4-2 0 16,-4 2-2-16,0 0 2 0,0 1 0 16,-8 0 2-16,0 2 1 0,-1-3-1 15,-7 1-2-15,3-3 0 0,-9-2-4 16,5-1-10-16,-6 0-11 0,7-3-8 16,-3-1-5-16,1 0-12 0,5-3-9 15,1-3-20-15,-5-2-20 0,7-3-8 16,-9-4 49-16</inkml:trace>
  <inkml:trace contextRef="#ctx0" brushRef="#br0" timeOffset="93276.523">26660 11781 447 0,'0'0'49'0,"0"0"-1"0,0 0 9 16,0 0 2-16,0 0-24 0,0 0-13 15,0 0-8-15,0 0-2 0,37-6-2 16,-31 21-2-16,-2 2 1 0,7 4-1 16,-5 1-3-16,0 4 2 0,-2 1-2 15,-4 2-1-15,2 5-1 0,0-1-1 16,-2 4 0-16,2-2 0 0,4 3-2 16,5 1 1-16,-3-3 0 0,-2-1-1 15,-2-3-2-15,5-3-9 0,-3-4-10 16,-4-5-6-16,0-5-7 0,0-3-19 0,0-6-3 15,0 3-18-15,-2-8-27 0,4-1-77 16</inkml:trace>
  <inkml:trace contextRef="#ctx0" brushRef="#br0" timeOffset="93823.281">27247 11797 308 0,'0'0'36'0,"0"0"16"0,0 0-6 16,0 0 5-16,0 0-9 0,0 0-15 0,0 0-1 16,0 0-1-16,0 0-3 15,-15-79-1-15,13 73-1 0,-2 2-5 16,-2 0 2-16,0-1-5 0,-5 1-3 15,5 2-3-15,-2 2-2 0,-5 0-2 0,3 0 1 16,0 2-2-16,-5 4-1 0,5 3 0 16,2 2 0-16,-7 0-1 0,5 7 1 15,-3 0 0-15,-1 3-1 0,2 4 1 16,-7-2 0-16,11 6 0 0,-7-2 0 16,1 0 0-16,10 1 0 0,-5-3 0 15,5 4-1-15,4-2 0 0,0 2 0 16,2-1 1-16,5-2 0 0,1 1 0 15,0-6 0-15,7 0-1 0,-5-2 0 16,6-4 1-16,1-1 0 0,4-6-1 16,-3-2 1-16,9-4 1 0,0-2 0 15,-2-3 1-15,-2-4-2 0,1-2 4 16,-3 2 1-16,-11 0-2 0,-1-2 0 16,-3 3 1-16,-4-3 0 0,-2 0 4 0,0-4-2 15,-6 1-1-15,-1-1-3 16,1-2 1-16,-4 3-2 0,-2-3-1 0,5 5 0 15,-1 3 0-15,0 1-1 0,0 4-1 16,-1 0-4-16,3 2-7 0,-8 0-7 16,-1 6-6-16,3 3-8 0,-11 3-2 15,8 3-4-15,-3 1-13 0,-3 1-18 16,7-2-56-16,-5-2-114 0</inkml:trace>
  <inkml:trace contextRef="#ctx0" brushRef="#br0" timeOffset="95026.052">27865 12140 375 0,'0'0'75'16,"0"0"-30"-16,0 0-6 0,0 0 3 16,0 0-5-16,12-21-6 0,-12 21-4 15,0 0-2-15,0 0-4 0,0 2-6 16,0 1-5-16,0 4-3 0,-2 3-2 16,-6 4 1-16,2 4-2 0,-3 3 0 15,-7 1-3-15,-1 4-1 0,-7 5-3 16,-5 0-14-16,0 2-14 0,-4 0-19 15,-1-5-19-15,1-3-29 0,11-8-88 0,3-5-129 16</inkml:trace>
  <inkml:trace contextRef="#ctx0" brushRef="#br0" timeOffset="95557.252">28919 11682 142 0,'0'0'43'0,"0"0"17"0,0 0 3 16,0 0 4-16,0 0-7 0,0 0-13 15,0 0-3-15,0 0-1 0,-4-45-6 16,2 44-6-16,0 1-2 0,2 0-7 0,0 0-7 16,-2 4-4-16,2 9-11 0,0 7 0 15,2 4 8-15,2 6 3 0,-2 1 0 16,-2 3-5-16,0-1-2 0,0 2-2 15,0 1-1-15,-4-4 1 0,-2 2-2 16,-5-1 0-16,1-2-11 0,-2 1-14 16,-7-5-25-16,-2-6-23 0,-6-8-31 15,-6-6-72-15</inkml:trace>
  <inkml:trace contextRef="#ctx0" brushRef="#br0" timeOffset="95760.239">28652 11854 611 0,'0'0'16'0,"0"0"4"16,0 0-7-16,0 0 2 0,0 0-2 15,0 0-10-15,0 0-1 16,0 0 0-16,0 0-1 0,-14 6-1 16,8 0 2-16,2 1-2 0,1-4 0 0,-1 1-2 15,2-1-6-15,2-1-4 0,0 1-6 16,0-1-19-16,9-1-23 0,3-1-25 15,0-2-63-15,7-8-163 0</inkml:trace>
  <inkml:trace contextRef="#ctx0" brushRef="#br0" timeOffset="95932.164">29115 11843 652 0,'0'0'4'16,"0"0"-4"-16,0 0-2 0,0 0 2 0,0 0 1 15,0 0 0-15,0 0 0 0,0 0 2 16,0 0-1-16,5 29-2 0,-10-26-4 16,1-2-13-16,-2-1-17 0,2-3-15 15,-4-5-43-15,4-3-114 0</inkml:trace>
  <inkml:trace contextRef="#ctx0" brushRef="#br0" timeOffset="97072.432">29541 11712 270 0,'0'0'80'0,"0"0"0"0,0 0-21 0,0 0-2 16,0 0-12-16,0 0-14 0,0 0-12 15,0 0-9-15,0 0-7 0,-10-2-3 16,10 7 0-16,0 4 0 16,4-3 0-16,2 3 0 0,-2-1 0 0,5-3 1 15,1 1-1-15,2 0 1 0,-1-2 0 16,7 2-1-16,-1-5 1 0,6 1-1 16,-5-2 2-16,5-2-2 0,2-3 0 15,-5-4 2-15,-1 0-1 0,-2-6-1 16,-3 3 0-16,-6-1 2 0,1 1-1 15,-5-3 0-15,-4 3 1 0,0-3-1 16,0-1 0-16,-9 2 0 0,1-2 0 16,0 1-1-16,-7-1 0 0,-3 4 0 15,1 3 0-15,-5 4-1 0,-5 2-2 16,0 3-2-16,-2 9 1 0,-2 5 2 16,-2 5 1-16,4 5 1 0,-4 3 0 15,8 4 0-15,0 0 0 0,9-1 0 16,1 1 0-16,9-1 0 0,4 0-1 0,2-2 0 15,4-2 0-15,4-1 1 0,9-6 0 16,1-1 1-16,7-4 0 0,8-6 1 16,4-5 0-16,9-3 1 0,4 0 3 15,-1-9-2-15,5-4-1 0,2-5-1 16,-5-1-1-16,1-3-1 0,0-4-1 16,-5-2-6-16,-7-3-2 0,-5-2 1 15,-4-1 0-15,-9 2 2 0,-5-2 4 16,-5 0 2-16,-3 1 1 0,-3-4 0 15,-4-3 3-15,2 1 10 0,-4 0 3 16,0 4-4-16,0 5 3 0,-4 7 0 16,2 8 0-16,-2 5 0 0,2 7-1 0,2 2-4 15,-2 1-3-15,0 4 0 16,-5 8-8-16,-1 9-1 0,0 5 0 16,2 6 1-16,-3 4 0 0,3 0 0 0,-2 6 0 15,4-1 1-15,-2-2 0 0,3 1 2 16,-1-9-3-16,4 2 0 0,0-2 0 15,0-3 1-15,7-3-1 0,-1-5 0 16,2-4 0-16,4-1 0 0,-5-9 0 16,3 1-6-16,-6-6-3 0,4-1 0 15,-4 0 2-15,-1-5 0 0,1-3 3 16,-4-6 4-16,0-1-2 0,0-4-3 16,0-3-4-16,-7-1 3 0,-5-1 2 0,0-3-3 15,-3 2-2-15,-1 2 7 16,1 8 2-16,-1 2-1 0,1 9 0 15,-1 4-5-15,-1 4-2 0,-6 10 7 0,1 2 0 16,3 4 1-16,-2 5 0 0,5-4 0 16,3 4-1-16,3 0 1 0,2-4 0 15,4 0 0-15,2-3 0 0,2 1 1 16,2-5 0-16,6 1 0 0,2-4 0 16,7 1 2-16,6-3-2 0,3-2 0 15,5-2 0-15,3-5 3 0,1-5-2 16,0-5-1-16,-2-3 1 0,0-3 0 15,-2-5 0-15,-2-1-1 0,2-3 0 16,2-1 1-16,-4-1-2 0,2 3 1 16,-4-3-1-16,-4 3 0 0,-3-1-1 15,-3 3 1-15,-3-1 0 0,-6 0 1 16,1 3 5-16,-7 4 3 0,0 7 7 16,-2 1-2-16,0 5-2 0,0 3 0 0,-4 0-1 15,2 3-4-15,-2 8-5 0,-3 4-2 16,-1 7-1-16,2 3 1 0,0 5 0 15,2-3 1-15,4 3 1 16,0-2-2-16,0-1 1 0,2 1-1 0,2-5 1 16,-2-4 0-16,0-2-1 0,-2-3-4 15,2-6-13-15,-2-5-15 0,2-3-13 16,2 0-20-16,-2-11-24 0,2-8-43 16,-2-4-255-16</inkml:trace>
  <inkml:trace contextRef="#ctx0" brushRef="#br0" timeOffset="97259.885">30655 11167 673 0,'0'0'0'0,"0"0"-17"16,0 0 17-16,0 0 2 0,0 0 0 0,0 0 1 15,15 16 0-15,-15-9-1 0,-2 4 0 16,-4-2-2-16,-5-1-10 0,-3 0-39 15,-1-8-37-15,-3-2-60 0</inkml:trace>
  <inkml:trace contextRef="#ctx0" brushRef="#br0" timeOffset="213607.635">24010 13016 62 0,'0'0'77'0,"0"0"-74"0,0 0-1 16,0 0 15-16,0 0 2 0,0 0-10 15,0 0 4-15,8-49 6 0,-8 46 5 16,0 0 2-16,-2 0 1 0,0 0-4 15,0 3-3-15,2-3 2 0,0 0-4 16,-2-2 0-16,2 2-3 0,0 1 0 16,0-1 2-16,0 3-1 0,0-3 2 15,0 0-3-15,0 3 0 0,2-2-1 16,0 1-3-16,0-1-3 0,2 1 5 16,-2 1-6-16,0 0 1 0,2 1-2 0,7 4 1 15,-5 4-1-15,0 4-2 0,-2-1-2 16,-2 7 0-16,2 4 0 0,0 5-1 15,-2 0 3-15,5 4-1 0,-3 5-2 16,0-2 1-16,0 2 0 0,0-3 0 16,7 0-1-16,-1-3 0 0,-2-3 0 15,-4-2-1-15,0-1 1 0,3-6-1 16,-1-1 1-16,-4-8-1 0,-2-1 1 16,0-2-1-16,0-3 1 0,0-1 0 15,0-2 1-15,-2-1 0 0,0 0-2 16,-4-2 4-16,1-5-2 0,-1-4-2 15,4-3 1-15,-6-7-1 0,-2 0 0 16,-1-4 0-16,5-2 0 0,-4-1 0 16,-1-3 0-16,5 2 0 0,2-2 0 15,-2 2 0-15,2 0 0 0,-5-2 0 16,5 3 0-16,0 0 0 0,0 2 1 16,4 4-1-16,-2 1 0 0,2 2-1 15,0 2 0-15,0 1 0 0,0 1 1 0,2 3 0 16,0 1-1-16,2 3 1 0,7-1-2 15,-3 1 1-15,0-4 1 0,4 2-1 16,5-1 1-16,-3-1 0 0,5 4 0 16,-9 1 0-16,7 1 0 0,-7 4 0 15,1-1 0-15,1 3 0 0,-4 0 0 16,-1 0 1-16,1 6 0 0,0 1-1 16,-2 5 0-16,-2 1 2 0,-4 2-1 15,0 3-1-15,0 3 2 0,-6 0-1 16,-6 0 1-16,-1-2-2 0,5 1 2 15,-10-1-1-15,9 0-1 0,-5 2 1 16,-3-5-1-16,5 4 0 0,-7-4-1 16,9-2-1-16,-5-1-7 0,5-4-3 0,4 0-4 15,0-4-6-15,2 0-4 0,-1-2-2 16,5-3 0-16,0 3-7 16,5-3-14-16,3-6-8 0,0-5-8 15,9-6-40-15,-3 2-81 0</inkml:trace>
  <inkml:trace contextRef="#ctx0" brushRef="#br0" timeOffset="214060.715">24421 12885 304 0,'0'0'34'0,"0"0"15"0,0 0 15 15,0 0-10-15,0 0-18 0,0 0-5 16,0 0-3-16,-25-27-3 0,25 27-7 0,0 0-7 16,0 0-5-16,0 1-4 0,2 3-1 15,4 3-1-15,-6 5 3 0,2 1 1 16,-2 4-1-16,0 4 1 0,-2 4 0 16,-4-1-1-16,2 3-2 0,2 1 0 15,2-3-1-15,0 0 0 16,6 1-1-16,5-1 1 0,-3 0 0 0,-2 2 0 15,8-4 0-15,-1 0-1 0,-3-5 1 16,7-3 0-16,-9-4-1 0,2-5 0 16,3-3 0-16,-5-3 0 0,-4 0 0 15,4-6 1-15,7-5 2 0,-7-8 1 16,5-2 1-16,3-4 6 0,-8-2 1 16,1 0-4-16,1-4 1 0,-4 0-2 15,-4-2-3-15,0 0-2 0,-2 2 1 16,0 2-2-16,0 10 0 0,0 2 0 0,0 7-1 15,0 6 1-15,0-2-1 0,0 4 0 16,0 0-6-16,0 1-10 16,0 1-6-16,0 0-1 0,0 8-14 15,0 2-13-15,0 4-18 0,4 2-23 0,3-7-75 16</inkml:trace>
  <inkml:trace contextRef="#ctx0" brushRef="#br0" timeOffset="214529.319">25093 12919 307 0,'0'0'81'0,"0"0"-81"0,0 0 0 16,0 0 3-16,0 0 25 0,0 0-10 16,0 0 3-16,0 0-3 0,16-150 4 0,-18 147 3 15,-4 0-6-15,-2 1-2 0,-3 2-6 16,1 0-1-16,-8 8-5 0,1 0-4 15,-6 6 0-15,-4 1 0 0,7 2 0 16,-5 3 0-16,-2-1-1 0,4 3 1 16,7-1-1-16,-7 2 0 0,11-2-2 15,-5-1 2-15,9 0-1 0,4-6 1 16,0 1-1-16,1-1 0 0,3 0 1 16,0 0-1-16,7-1 1 0,-3 2 1 15,4-2 1-15,9 2 1 0,-5-3 0 16,9 1 0-16,-3-3 2 0,5-2 4 15,8 1-2-15,-6-1 0 0,-2-2 0 16,-3-2-4-16,3 2-2 0,-13-1 1 16,1 1-1-16,-3-2 1 0,-6 1 0 0,-2 1-1 15,-2 2 1-15,-8 2-1 0,1 0 3 16,-13 2-1-16,3 3 0 0,-6-2-3 16,9 1 0-16,-1-2-3 15,-4-1-6-15,9-1-8 0,4-3-12 0,-5-1-8 16,7-2-3-16,0-3-3 0,6-1-3 15,0-2-9-15,0-6 3 0,8-7-28 16,7-9-31-16</inkml:trace>
  <inkml:trace contextRef="#ctx0" brushRef="#br0" timeOffset="-214420.683">25256 12833 402 0,'0'0'53'0,"0"0"-50"0,0 0 1 16,0 0 37-16,0 0 3 0,0 0-15 0,0 0 5 16,0 0-3-16,-4-62-6 0,4 62-6 15,0 0-6-15,0 0-9 0,0 5-4 16,0 4-2-16,4 3 2 0,4 4 0 16,-1 2 3-16,-1 5-1 0,-4 5 2 15,4-1 0-15,0 5 0 0,-2 3-1 16,0 1-1-16,-1 2 0 0,-3 1 1 15,2-5-3-15,-2 1 1 0,0-3-1 16,0-4 0-16,0-3-1 0,0-4 1 16,0-5-1-16,2-4-5 0,0-4 0 15,0-2-1-15,0-3 0 0,-2-3 0 16,0 0 1-16,0 0 6 0,0-1 0 16,0-8 4-16,-2-4-2 0,0-5-2 15,2-3 0-15,0-2 2 0,0-5-2 16,6-4 0-16,-2 1 1 0,13-2-1 0,-5 1-1 15,3 7 0-15,-1 1 1 0,-4 6 0 16,7 3 0-16,-7 1 2 0,1 4-1 16,1 3 2-16,-2 1 2 15,1 0-1-15,3 2 1 0,-6 1-1 16,9 0-1-16,-3 3 0 0,-3 6-1 0,3 1-1 16,-4 5 0-16,5-1-1 0,-5 6 0 15,-1 0 0-15,-7 2 1 0,0 5-1 16,-2 1 0-16,0 2 0 15,-4 1 0-15,-3-1 1 0,-3 0-1 0,-2-2 0 16,7 0-1-16,-1-5-5 0,0-2-7 16,4-3-9-16,0-5-9 0,2 0-11 15,4-1-12-15,4-6-11 0,-1 3-17 16,5-6-26-16,0-3-56 0</inkml:trace>
  <inkml:trace contextRef="#ctx0" brushRef="#br0" timeOffset="-214108.065">26428 12847 367 0,'0'0'23'0,"0"0"26"0,0 0 7 16,0 0 7-16,0 0-18 0,0 0-6 15,0 0-2-15,15-78-3 0,-15 78-12 16,0 0-7-16,-2 2-6 0,2 5-6 16,-5 9-3-16,1 4 4 0,0 5-3 15,0 6 1-15,-4 6 1 0,2 5 0 0,-1 3-2 16,-1 1 0-16,-4 0 0 0,3-3-1 16,3-6-1-16,0-3-7 0,0-5-10 15,0-6-7-15,-1-3-20 16,3-6-15-16,-2-4-19 0,-13-7-36 15,3-3-137-15</inkml:trace>
  <inkml:trace contextRef="#ctx0" brushRef="#br0" timeOffset="-213905.013">26180 13057 528 0,'0'0'25'15,"0"0"-11"-15,0 0 7 0,0 0 16 0,0 0-18 16,0 0 2-16,0 0 5 15,0 0-3-15,0 0-10 0,25-23-5 16,-25 23-4-16,-2 3-4 0,-2 3-1 16,0-3 1-16,-1 0-4 0,3 2-9 0,2-2-3 15,0 1-13-15,4 1-9 0,5 0-9 16,1 0-10-16,11-5-21 0,-7 0-57 16,7 0-155-16</inkml:trace>
  <inkml:trace contextRef="#ctx0" brushRef="#br0" timeOffset="-213733.089">26548 13054 525 0,'0'0'26'0,"0"0"-19"16,0 0 4-16,0 0 22 0,0 0-12 16,0 0-6-16,0 0 0 0,0 0-4 15,0 0-9-15,17 11-2 0,-20-8-3 0,1 0-21 16,0-1-13-16,2 1-2 0,0 1-10 15,2-3-38-15,5-1-56 0,-3 0-63 16</inkml:trace>
  <inkml:trace contextRef="#ctx0" brushRef="#br0" timeOffset="-213186.402">26995 12949 506 0,'0'0'9'0,"0"0"-8"16,0 0 9-16,0 0 31 0,0 0-13 0,0 0-8 15,0 0 2-15,0 0-6 16,0 0-5-16,47-13-4 0,-51 20-5 16,-2 2 1-16,-5 3 0 0,-1 1 0 15,6-1-2-15,2 1 1 0,4 0-2 0,0-2 0 16,0 0-2-16,6 0-1 0,6-1 1 15,1-2-1-15,-1-1-2 0,9-3 2 16,-1-2-1-16,1-2-3 0,6-6 3 16,-4-2 2-16,-7-5 2 0,7-2 0 15,-11 0 1-15,5-2 1 0,-9 1-1 16,-2-2 1-16,-6 2-1 0,0 0 2 16,0-1-3-16,-2 0 0 0,-2 3 2 15,-4-4-2-15,2 5 2 0,-7 1 0 16,7 0 1-16,-4 4 3 0,-7 2 0 15,9 2-1-15,-13 2-2 0,5 2-1 16,-5 2 0-16,-2 5-2 0,-1 5 0 16,-1 4-2-16,-2 4 2 0,8 2 0 15,-1 1-2-15,3 3 2 0,5 0-1 16,5 1 0-16,1 1 0 0,4-1 0 0,2 2 1 16,0-2-1-16,0 0 1 0,0-3 0 15,0 0 0-15,6-3 0 16,-1 1 0-16,3-4 0 0,6 0-1 0,1 0 1 15,5-2 0-15,1-3-3 0,6-3-9 16,6-6-6-16,4-4-3 0,9-2-8 16,-3-13-13-16,9-4-14 0,-5-6-19 15,3-1-66-15,-11-2-125 0</inkml:trace>
  <inkml:trace contextRef="#ctx0" brushRef="#br0" timeOffset="-212764.651">27617 12916 429 0,'0'0'46'0,"0"0"-9"0,0 0 2 0,0 0 7 15,0 0-19-15,0 0-8 16,0 0-8-16,0 0-1 0,-37-95-3 16,28 95-2-16,1 0-5 0,0 7 0 15,-9 7-2-15,3 2 2 0,-5 5-2 16,5-2 2-16,-5 5-1 0,9 0 1 0,-7-1-1 16,5 2 1-16,-1 0-1 0,1 2 1 15,4-5-2-15,-3 4-10 0,5-4 6 16,2-4 1-16,0-1-3 0,2-6 3 15,2-1 1-15,6 0 1 0,2-6 2 16,3-1 0-16,3-3-2 0,3-2 2 16,3-6 1-16,-1-8 2 0,12 0-1 15,-2-9 2-15,-2 0 0 0,-5-1 6 16,-5-1 1-16,-5 1 1 0,1-3-1 16,-7-2-3-16,-4 3-2 0,2 2 2 15,-4 12-5-15,0 6 0 0,0 5 2 16,0 3 1-16,0 0-5 0,0 9-2 0,0 7-2 15,0 4 1-15,0 3 3 0,0 2 1 16,2 3-1-16,-2 0 0 0,4-3 0 16,7 3 0-16,-1-2-1 0,-2 0 1 15,11 0 0-15,-5-2-1 16,11-2-14-16,-2-3-3 0,0-6-9 16,2-5-15-16,1-7-28 0,-5-4-24 0,-4-11-59 15,-5-4-117-15</inkml:trace>
  <inkml:trace contextRef="#ctx0" brushRef="#br0" timeOffset="-212577.195">27883 12891 113 0,'0'0'365'0,"0"0"-358"0,0 0 10 16,0 0 18-16,0 0-3 0,0 0-24 0,0 0-3 16,0 0 14-16,60-43 3 0,-43 49-6 15,6 4-3-15,-3 2-1 16,1 0-3-16,6 3 0 0,-9 0-4 0,7 3-1 15,-4 1-2-15,-13-5 0 0,0 3-2 16,-8-6-12-16,0 1-24 0,-4-2-15 16,0-1-13-16,-2-6-23 0,0-3-103 15</inkml:trace>
  <inkml:trace contextRef="#ctx0" brushRef="#br0" timeOffset="-212389.741">28140 12757 427 0,'0'0'113'16,"0"0"-81"-16,0 0 13 0,0 0 4 16,0 0-20-16,0 0-25 0,0 0-3 15,0 0 12-15,0 0 0 0,-50 73-7 0,29-45-1 16,5 4-3-16,-13-1 1 0,4 3-3 16,-8 0-1-16,2-1-28 0,-4 5-33 15,0-2-29-15,-4-2-46 0,5-6-168 16</inkml:trace>
  <inkml:trace contextRef="#ctx0" brushRef="#br0" timeOffset="-211296.249">24198 14033 404 0,'0'0'7'0,"0"0"-2"0,0 0 25 16,0 0 16-16,0 0-20 0,0 0-7 16,0 0-1-16,0 0-1 0,-13-39-2 15,13 42-10-15,2 2-3 16,0 5 1-16,3 3 6 0,-1 6 1 0,-2-1-1 15,4 6-2-15,-6 2-2 0,2 6-1 16,-2 4 0-16,-4 1-3 0,-6 5 0 16,3 0 0-16,-1 4 0 0,-6-4-2 15,3-2 1-15,3-3 0 0,-4-4-1 16,5-7-1-16,1-6-1 0,6-4 0 16,-2-7-1-16,2-3 2 0,0-4-2 15,0-2 3-15,0 0 1 0,0-6 3 16,0-4-3-16,-2-5 3 0,-2-4 0 15,0-4-3-15,-4-3 0 0,3-5 1 16,1-4-1-16,4-5 1 0,0-3 2 16,0-1 1-16,0-1-4 0,6 4 1 15,1 5 1-15,-1 4-1 0,-2 4 0 16,0 6-1-16,-2 0 2 0,4 6-1 16,-1 0 1-16,3 3 2 0,-2 0-2 0,0 5 0 15,3-5-2-15,5 4 0 0,-2-1-1 16,7 1 1-16,2 0 0 0,3-1 0 15,7 0 0-15,3 1 0 0,-1-1 0 16,2 2 0-16,-2 0 0 0,2 2-1 16,-8 5 1-16,-11 1 0 0,1 2 0 15,-11 4-2-15,-4 3 0 0,0 1 2 16,-4 8 7-16,-6 6 2 0,-15 3 0 16,3 6-4-16,-9 2-3 0,-2-2-1 15,2 0-1-15,0-6 0 0,-2-2 0 16,10-3 0-16,4-6-2 0,1-2-6 15,4-4 0-15,3-2 1 0,-3-2-2 0,2-5 2 16,3 2-6-16,-1-2-2 16,0-1 4-16,2-1 0 0,4-9-5 15,2-4-11-15,2-6-14 0,12-5-16 16,-2-4-37-16,7 2-103 0</inkml:trace>
  <inkml:trace contextRef="#ctx0" brushRef="#br0" timeOffset="-210843.226">24712 13889 458 0,'0'0'24'0,"0"0"3"0,0 0 20 16,0 0 11-16,0 0-31 0,0 0-8 0,0 0-2 15,-10-88-3-15,10 88-3 0,-2 0-2 16,2 0-5-16,0 0-1 16,0 0-3-16,0 7-1 0,0 4 0 0,0 0 1 15,0 3 1-15,0 0 1 0,0 1-1 16,2 1-1-16,-2 2 0 0,2 1 0 16,0 3-1-16,0 1 1 0,0 0-1 15,0-4 0-15,3-3-1 0,-5 1-3 16,8-4-3-16,4-3 3 0,-1 0 1 15,-1-5-1-15,9-1 3 0,-7-3 2 16,11-1 0-16,-11-4 0 0,9-2 0 16,-11-6 1-16,7-1-1 0,-7 1 2 15,-6-7 3-15,2 3 6 0,0-3 0 16,-3-1-1-16,-1 0-4 0,-2-2 0 0,0 3-4 16,0-4 0-16,0 4-1 15,-2 4-1-15,-1 3 0 0,-1 7-3 16,2 2-9-16,0 3-11 0,2 2-10 15,0 4-21-15,4 8-20 0,5-1-4 0,-1 2-25 16,-4-1-80-16</inkml:trace>
  <inkml:trace contextRef="#ctx0" brushRef="#br0" timeOffset="-210390.12">25436 13738 240 0,'0'0'227'0,"0"0"-225"16,0 0 1-16,0 0 10 0,0 0 18 15,0 0-12-15,0 0-4 0,0 0-3 16,-68-52-2-16,47 60-4 0,9 3-3 0,-9 3-2 16,4 1 1-16,-3 3-1 0,-3 3-1 15,11-2 1-15,-7 2 0 0,11-2-1 16,6 0 0-16,-2-3-2 0,4 0-2 15,-3 0 3-15,3-1 1 0,0-3-1 16,0 2 1-16,3-2 0 0,1 0-1 16,-2-2 0-16,8 1 1 0,5 1 0 15,-3-4 2-15,11 2 3 0,-1 0 1 16,-1-1 2-16,8-1 2 0,-2 0 2 16,-4-2 1-16,-7 1-1 0,3-2-1 15,-7 0-2-15,-10-2-2 0,2 3-3 16,-4-2 0-16,0 3-1 0,-4 1 0 15,-8 1 2-15,-9 3-1 0,3 0 0 0,-5 1-2 16,-4-2-2-16,-2 0-2 16,8 0-9-16,-1 0-9 0,-1-2-6 15,8 0 0-15,-1 0-4 0,6-1-11 16,1-2 5-16,-3-4-2 0,10-2-11 0,2-2-21 16,4-10-21-16,10-1-77 0</inkml:trace>
  <inkml:trace contextRef="#ctx0" brushRef="#br0" timeOffset="-209890.293">25678 13674 519 0,'0'0'4'0,"0"0"1"0,0 0 21 15,0 0 11-15,0 0-10 0,0 0-7 16,0 0 7-16,0 0-2 0,16-41-3 15,-16 41-4-15,0 0-6 0,0 0-4 0,0 3-3 16,0 4-3-16,2 3-2 0,0 2 2 16,-2 6-1-16,0 5 0 0,0 2 1 15,0 6-1-15,0 2 1 0,-2 2 0 16,0 1-2-16,0 0 1 16,-2-4-1-16,2-2-10 0,0 0 1 0,0-8-2 15,-2 2 1-15,4-6 0 0,0 0 3 16,-4-6-1-16,4-2-3 0,-2-4 1 15,2-2 2-15,-2-4 2 0,-1 0 2 16,3 0 4-16,-4-4 1 0,2-2-1 16,-4-3 1-16,6-4-1 0,0-5 1 15,4-1 1-15,2-6 1 0,5 0 3 16,-5-3 0-16,8 1 0 0,1 4 2 16,-7 3 2-16,7 6-6 0,-5 7-2 0,-6 3 0 15,6 2 2-15,-1 2-2 0,-1 0 1 16,-2 0 1-16,11 2-1 15,-5 4 0-15,-4 2 0 0,7 2-2 0,-5 4 1 16,-6 2-2-16,9 5 1 0,-7 4-1 16,2 3 0-16,-6 0 0 0,2 5 0 15,3 0 0-15,-3-1 0 0,-4-2 0 16,0-3-12-16,-7-2-17 0,-1-7-20 16,2 1-24-16,-6-9-32 0,-3-4-97 15</inkml:trace>
  <inkml:trace contextRef="#ctx0" brushRef="#br0" timeOffset="-209562.279">26808 13691 257 0,'0'0'234'0,"0"0"-200"15,0 0-4-15,0 0 24 0,0 0 1 16,0 0-25-16,0 0-5 0,0 0-8 16,0-34-7-16,-2 43-8 0,0 5-2 15,2 6 2-15,-4 2 1 0,2 6 1 16,-2 2-2-16,-2 4 1 0,-5 2-1 15,3 0 1-15,-2-1-3 0,-7-1 1 0,5-1-1 16,-11-5-1-16,11 0-14 0,-9-5-9 16,11-2-18-16,-7-4-19 15,9-2-20-15,0-3-28 0,4-7-101 16</inkml:trace>
  <inkml:trace contextRef="#ctx0" brushRef="#br0" timeOffset="-209343.548">26503 13927 414 0,'0'0'21'0,"0"0"4"15,0 0 19-15,0 0 9 0,0 0-16 16,0 0-2-16,0 0-4 0,0 0-5 16,0 0-4-16,57-44-7 0,-55 44-4 15,1 0-5-15,-3 0-4 0,0 3-1 16,0-3-1-16,0 5-6 0,0-2-15 15,0 1-10-15,4 3-12 0,0-4-17 0,4-2-22 16,7-1-49-16,-7-5-133 0</inkml:trace>
  <inkml:trace contextRef="#ctx0" brushRef="#br0" timeOffset="-209140.497">26995 13821 543 0,'0'0'33'0,"0"0"-27"16,0 0 9-16,0 0 27 0,0 0-16 15,0 0-6-15,0 0 0 0,0 0-7 16,0 0-8-16,14-14-5 0,-18 14-5 0,0 0-22 16,2 3-19-16,0-3-15 0,2 0-25 15,2 0-63-15,2-3-174 0</inkml:trace>
  <inkml:trace contextRef="#ctx0" brushRef="#br0" timeOffset="-208531.268">27367 13640 455 0,'0'0'28'16,"0"0"-10"-16,0 0 6 0,0 0 12 15,0 0-8-15,0 0-19 0,0 0 1 16,0 0 2-16,0 0-1 0,-5-6-5 0,5 8-3 16,-2 3-2-16,0 6-1 15,0-5 0-15,2 5 0 0,-2-2 0 0,2 0 0 16,0 1 0-16,0-2 1 0,6 2 0 15,-4 0-1-15,9-1-1 0,3-1-6 16,1-4 5-16,3 0-2 0,-1-2 2 16,6-2-2-16,-3 0 2 0,-1-2 0 15,4-4 1-15,-11-1 1 0,9-1 1 16,-11 0 0-16,-2-1 0 0,1 0 5 16,-7 0 7-16,-2-1 2 0,-2 0 0 15,-7-2-4-15,1-1-7 0,-2-2-2 16,-7 2-2-16,7 1 1 0,-3-1 0 15,-1 4-1-15,8 1 0 0,2 2 0 16,-3 0-1-16,1 3 1 0,0 3-1 16,0 0-1-16,-2 0 0 0,-9 9 0 0,3 2 1 15,-11 6-1-15,6 2 2 16,-2 0 0-16,1 1 0 0,3-1 0 16,1 1 0-16,3 0 0 0,5 0-1 0,0 1 1 15,2-1-1-15,1 1 1 0,5-3-1 16,0-1 1-16,0 0 0 0,0-2 0 15,11 0 0-15,-3-2 0 0,0 0 1 16,3-1 1-16,7-1 0 0,-3-1-1 16,7 0-1-16,5-3 0 0,0-3 1 15,-2-1 0-15,2-3-1 0,4-1-15 16,-2-6-8-16,-4-3-9 0,2 0-11 16,-5-3-22-16,3 1-30 0,0-2-69 15</inkml:trace>
  <inkml:trace contextRef="#ctx0" brushRef="#br0" timeOffset="-208140.649">28251 13567 237 0,'0'0'219'16,"0"0"-187"-16,0 0-1 0,0 0 19 15,0 0-6-15,0 0-29 0,0 0-4 16,0 0 1-16,-161-88 6 0,145 84-7 16,-1 1-3-16,5 0-2 0,-1 3-3 15,5 0-2-15,-7 0 0 0,3 6-1 16,-7 2 0-16,-1 3 0 0,-5 7 0 0,0-3 1 16,-2 3-1-16,0 2 1 0,-1-2-1 15,1 4 0-15,4-3 0 0,4 0-1 16,1 2 0-16,5-2 1 0,7 2-1 15,2 0-1-15,2 1 0 0,2 0 1 16,0-2 1-16,8 1 0 0,0-4 0 16,7 3-2-16,-1-6 1 0,7-1 0 15,-2-1 1-15,8-2 0 0,-1-2 0 16,-1-1 0-16,0-6-1 0,2 1-3 16,-2-2-33-16,-5-5-16 0,3-3-16 15,0-7-33-15,-9 1-126 0</inkml:trace>
  <inkml:trace contextRef="#ctx0" brushRef="#br0" timeOffset="-207812.685">28470 13527 396 0,'0'0'42'16,"0"0"-13"-16,0 0 16 0,0 0 12 16,0 0-18-16,0 0-12 0,0 0 0 15,0 0-5-15,0 0-4 0,-8-44-5 16,10 44-6-16,4 0-3 0,5 4-2 16,-1 6 0-16,5 2 0 0,-1 5 2 15,5 0 1-15,-3 7-1 0,3 1 2 16,-1 3 0-16,1 7-3 0,-5-3-2 15,3 3-1-15,-3-2 0 0,1-2 0 0,-3-3-1 16,-3-7-8-16,1-2-13 0,-4-6-21 16,0-5-14-16,-4-3-22 0,1-3-33 15,-3-2-137-15</inkml:trace>
  <inkml:trace contextRef="#ctx0" brushRef="#br0" timeOffset="-207453.361">28826 13466 465 0,'0'0'33'16,"0"0"-3"-16,0 0 18 0,0 0 18 0,0 0-20 16,0 0-7-16,0 0-12 15,0 0-7-15,0 0-9 0,-4-43-4 16,-2 45-6-16,-7 6-1 0,-3 5 1 15,-1 4-1-15,-3 2 2 0,-3 1 0 16,4 3-1-16,-4 1 1 0,-1 3 0 0,-1 4-2 16,-4-2 1-16,0 1 0 0,2 0-1 15,0-1 1-15,2-2-1 0,5-2-1 16,-3 2-1-16,4-5-1 0,1 0-2 16,-5-3-5-16,9-3 1 0,-3 2 1 15,7-4 0-15,3-3-3 16,3-3-7-16,2-1-2 0,2-2-4 0,0-4-5 15,4 0-2-15,5-1 0 0,-3-1-11 16,4-5-4-16,-2-3-16 0,-1-5-47 16,-5 2-105-16</inkml:trace>
  <inkml:trace contextRef="#ctx0" brushRef="#br0" timeOffset="-202110.906">24353 15149 23 0,'0'0'25'0,"0"0"1"0,0 0-1 15,-2 3-7-15,2-3-5 0,0 0-13 16,0 0 2-16,2 0-2 0,-2 0 2 15,4 0-2-15,-2 0-12 0,0 0-29 16,0 2-16-16</inkml:trace>
  <inkml:trace contextRef="#ctx0" brushRef="#br0" timeOffset="-200345.69">24452 15134 35 0,'0'0'57'0,"0"0"-40"16,0 0-6-16,0 0 14 0,0 0 7 16,0 0-4-16,0 0 2 0,0 0 3 15,0 0-1-15,6-34-4 0,-6 32-6 16,0-1-2-16,0 0-3 0,0 0 1 15,-2 0-1-15,2-1-3 0,-2-1-2 16,0-1-1-16,2 2-2 0,-2-2-1 16,-2 2-2-16,2-2 1 0,-5-1-3 15,-1 1 2-15,0 0-2 0,4 0 1 16,-4 2 0-16,-9-1-2 0,9 3 0 16,-7 0 0-16,-3 2-1 0,-1 1-1 15,3 2 0-15,-3 3 1 0,7 0-2 16,-1 1 1-16,-1 2-1 0,7-2 0 0,-1 2 0 15,-2 0 0-15,0 3 0 0,5-1 0 16,-3-1-1-16,2 2 1 0,0 3 0 16,2-2 0-16,2 3 0 0,-1-2 0 15,3 3 0-15,0-4-2 0,0 2 2 16,3 0 0-16,-1-3 0 0,8 3-1 16,-4 0 1-16,0-3 0 0,1 2 0 15,3-5 0-15,6 1-1 0,-5-1 0 16,9-2 1-16,-7-2 0 0,12-3 0 15,-5-2 0-15,3-1 1 0,4-7-1 16,2-3 1-16,2-3-1 0,-4-1 3 16,0-2-2-16,-5-3 1 0,5-1 3 15,-2-2 0-15,-6 0 2 0,3-4 1 0,-3 1-1 16,-5-2 0-16,-1 2 0 0,1 0-2 16,-8 1 0-16,1 1-1 0,-1 5 1 15,-2 3-1-15,-2 5 6 16,-2 5-4-16,0 3 1 0,0 2 5 0,0 1 4 15,0 0-5-15,0 1-8 0,0 9-3 16,-2 5-2-16,-2 8 2 0,4 1 0 16,0 3 0-16,0 1 0 0,4 0 0 15,2-2 0-15,2-1 0 0,-1-1 0 16,7-2-1-16,1-1 2 0,-3-3-2 16,9 0 1-16,-1-3 0 0,-1-4 0 15,8-2 0-15,-6-5 0 0,-5-4 0 16,5 0 0-16,-7-3 0 0,5-6-2 15,-7-5 2-15,7-5 0 0,-5-3 0 16,5-4 2-16,-3-5-1 0,5-3 0 16,-4-4-1-16,3-4 0 0,-7-2 1 15,7-2-1-15,-7-2 0 0,1 2-1 16,-5 3 0-16,-9 7 0 0,2 7-1 16,-2 8 2-16,-2 7 0 0,-9 4 0 15,-1 2 0-15,1 5 3 0,-3 0 0 0,0 3 0 16,7 0 1-16,-3 5-1 0,0 4 0 15,1 1-2-15,7 9-1 0,-2-1 0 16,0 5 0-16,2 2 1 0,2 0 0 16,0 2 1-16,0 1-2 0,2 0 0 15,0 2 0-15,2-2 1 0,-2 3-1 16,0 0 1-16,0 0-1 0,1 0 0 16,3-5 0-16,0 0 0 0,0-2 0 15,2-6 0-15,-3-3 0 0,1-5 0 16,4-2-2-16,-6-5 2 0,-2-3-1 0,2 3 1 15,-4-3 0-15,2-1 1 0,-2-6 2 16,0-4 1-16,0-7-1 0,0-1-1 16,0-3-1-16,-6 0 0 15,-2-4-1-15,-4 1-1 0,5 1-1 16,-3 3 2-16,-2 3 0 0,1 5 1 0,9 5 0 16,-6 3-1-16,2 2 1 0,0 2 1 15,-1-1-2-15,5 2 0 0,0 0-2 16,0 3 1-16,-2 5-1 0,-2 3 0 15,2 3 0-15,-5 2 2 0,5 1 0 16,0 0 0-16,4 2-1 0,0-1 1 16,-4 1 0-16,4 0 0 0,0-2 0 15,0 1-1-15,2-2 0 0,0-1-1 16,4-3 0-16,11-2-1 0,-5-2-1 16,13-1 1-16,0-4-1 0,8-3 0 15,8-2 2-15,3-8 1 0,12-5 1 16,1-7 0-16,-3-1-1 0,8-7-1 15,-8 3-4-15,-9-4 2 0,7 0 0 0,-9 2-1 16,-7 0 3-16,-7 2 2 0,-9-2 2 16,-5 1-1-16,-11 3 1 0,-2-2 2 15,-2 3 6-15,-2-2 0 0,-11 2-1 16,3 1 1-16,0 2 0 0,4 4-6 16,-1 5-3-16,1 2 4 0,0 4 2 15,2 0-2-15,2 3-1 0,0 2-1 16,2-1-1-16,0 2-1 0,0 0-1 15,0 2-3-15,0 6-3 0,-2 2 4 16,0 3 2-16,-3 3 1 0,1 1 0 16,0 3 0-16,-4 1 0 0,4 4 0 15,2 3 0-15,2 1 1 0,0 3-2 16,0 0 0-16,8 0 0 0,0-5 0 16,3 0 0-16,-5-4-2 0,6-6 2 0,1 0 0 15,-7-7 0-15,-2-1 0 0,2-3 0 16,-2-3 2-16,-2 0-2 0,-2-3 0 15,0 0 0-15,2 0 0 0,-2-6-2 16,2-3 4-16,-2-3-2 0,0-6 1 16,0-2 0-16,-2-3-1 0,-6-1 0 15,2 1-1-15,2-2 1 0,-7 1 0 16,-3 2 1-16,6 5-1 0,-7 3 1 16,-1 4-1-16,5 4 0 0,-9 3 0 15,11 3 0-15,-9 3 0 0,7 6 0 16,-3 5-2-16,-5 3 1 0,9 2-2 15,-9 2 2-15,11 1 0 0,-4 1 1 16,-1-2 0-16,9 0 0 0,-2-1 0 16,2 1-1-16,2 0 1 0,2-1-1 15,0-2 1-15,0-3-1 0,6-1 1 16,0-2-2-16,0-2 1 0,9 1 0 16,-3-4 0-16,9 1 1 0,-2-3-1 0,7-3 0 15,5-2 1-15,0-3 0 0,3-5-2 16,-5-3-9-16,-1-4-14 0,1 0-19 15,-10-4-26-15,0 1-42 0,-9 0-152 16</inkml:trace>
  <inkml:trace contextRef="#ctx0" brushRef="#br0" timeOffset="-199673.884">26802 14832 260 0,'0'0'61'0,"0"0"-27"16,0 0 5-16,-8-50 9 0,4 38-18 0,2 0-5 15,-2-1-6-15,-3 2-4 16,3 2-3-16,2 1 2 0,-4 1 0 0,-4 1 0 16,-5 0-5-16,3 2-7 0,-9 0-1 15,5 3-1-15,-7 1 0 0,2 0 0 16,5 8-1-16,-7 2 0 0,6 2 1 16,-1 3-1-16,3 3-1 0,-1 0 1 15,10-2 0-15,-3 0 1 0,3-4-1 16,4-1 1-16,2 1-1 0,0 0 0 15,0-2-1-15,6 0 2 0,3-1 0 16,-3 3 0-16,8-5 0 0,1 1 3 16,-3-2 3-16,9-1 1 0,4 1 2 15,1-2 0-15,1 1-1 0,2 2 3 16,2-2-3-16,-2 0 0 0,0 2-2 0,-8-2-6 16,-5 3 5-16,-5-3-1 0,-1 1-1 15,-6 1-2-15,-4 0-1 0,0 2 2 16,-2 2 0-16,-12 5 0 15,-1 1-1-15,-12 0 0 0,-2 3-1 16,-4-2-8-16,0-1-5 0,4-1-3 0,2-2-3 16,5-3 2-16,-1-2-5 0,13-1-7 15,-5-2-16-15,7-5-8 0,2 1-17 16,-1-2-20-16,1-4-39 0</inkml:trace>
  <inkml:trace contextRef="#ctx0" brushRef="#br0" timeOffset="-199314.687">26618 14687 312 0,'0'0'146'16,"0"0"-115"-16,0 0 5 0,0 0 13 0,0 0 0 15,0 0-19-15,0 0-3 0,0 0-2 16,9-23-2-16,-9 22-8 0,0 1-2 15,0 0-3-15,0 0-3 0,0 1-2 16,0 0-1-16,0 1-4 0,0 1-1 16,2 4 1-16,2 1 2 0,-2 4 0 15,2 0 2-15,4 4-1 0,3 1-2 16,-1 2 2-16,-4 3 0 0,9 1 0 16,-3 3-2-16,0 3 0 0,7 1-1 15,-7 4 0-15,5 1-1 0,-7 0-1 16,-1 3 2-16,1-2 0 0,-8-2 1 15,0-1-1-15,-2-7-5 0,0-1-8 0,-4-6-3 16,0-3-6-16,-2 0-10 0,-1-7-12 16,1 2-8-16,2-2-23 0,-4-3-22 15,-1-2-71-15</inkml:trace>
  <inkml:trace contextRef="#ctx0" brushRef="#br0" timeOffset="-198767.846">27160 14639 380 0,'0'0'34'0,"0"0"-11"0,0 0 22 16,0 0 10-16,0 0-23 0,0 0-15 16,0 0 0-16,0 0 2 0,-23-36-3 15,23 34-3-15,0 2 0 0,0 0 0 16,0 0-1-16,0 0 0 0,0 0-1 15,0 0-3-15,0 0-2 0,0 0-1 16,0 0-2-16,0 0 0 0,0 0-3 16,0 0-1-16,2 2 0 0,2 2 1 15,3 0 0-15,-5 0 0 0,2-1 1 16,-2-1-1-16,0 0 0 0,0 1 1 16,0-2 0-16,0 2-1 0,2-1 0 15,-4 2 0-15,2-1 1 0,0-1 0 16,-2-1-1-16,0 1 0 0,2-1-1 0,-2-1-5 15,0 0-1-15,5 1 0 16,-5-1 2-16,0 0 0 0,0 0 1 0,0 0 1 16,2 0 2-16,-2 0-3 0,0 0-3 15,4-1-3-15,-2-2-4 0,6 3-3 16,-4-3-5-16,0 3 0 0,5 0-8 16,-7 0-5-16,0 0-3 0,-2 1-10 15,-2 1-18-15,-9 1 14 0,3-3-65 16</inkml:trace>
  <inkml:trace contextRef="#ctx0" brushRef="#br0" timeOffset="-197783.774">24551 15108 160 0,'0'0'6'0,"0"0"-5"0,0 0-1 15,0 0 2-15,0 0-1 0,0 0-1 16,-107-22 3-16,80 25 0 0,-4 3 6 16,-2-1 10-16,2 3 5 0,0-3 21 15,6 2 12-15,2-1-31 0,3-1 1 16,13-2 14-16,3-3 0 0,4 0-14 16,0 0-6-16,0 0-13 0,0-1-3 15,4-1-1-15,3 1 7 0,3 0 9 16,6 1-1-16,1 0 2 0,4 0-1 0,10 0-2 15,4-4-1-15,10 2-1 16,9-5-4-16,10 0-2 0,4 1-3 0,9-2 2 16,10 3-7-16,1 1 0 0,10 1 0 15,7 0 2-15,3-5 2 0,3 0-2 16,5-1-2-16,-11-1-1 0,-3 1 2 16,-11 0-1-16,-19 7 0 0,-14 0 0 15,-21 2 3-15,-16 2-2 0,-13 0-2 16,-8 5-1-16,-6 0 0 0,-11 3 8 15,1 1 3-15,-11 3-5 0,-2 1-4 0,-2-2-2 16,0 1-1-16,2 2 1 16,12-5-2-16,-1 1-6 0,9-4-6 15,3-4-4-15,2 2-6 0,4-4-11 16,0 0-4-16,0-2-9 0,0 0-13 16,0-4-31-16,0-8-112 0</inkml:trace>
  <inkml:trace contextRef="#ctx0" brushRef="#br0" timeOffset="-197065.204">26259 15029 260 0,'0'0'45'0,"0"0"-14"0,0 0 11 15,0 0 12-15,0 0-21 0,0 0-12 16,0 0 2-16,-95 11-6 0,95-11-8 16,4 0-7-16,4 0-2 0,8 0 6 15,7-1 8-15,8-2 4 0,11-4 1 16,7 1-6-16,5-1-2 0,4-1-1 16,6 2 2-16,2-1-3 0,-4 4-3 15,-2-1-1-15,-15 3-2 0,-11 0-1 16,-14-2-2-16,-14 3-3 0,-6 0 3 0,-10 4-2 15,-15 4 2-15,-8 2 0 0,-4 3-6 16,0-1-15-16,2 3 1 16,6-5-9-16,4 0-15 0,19-1-18 15,2-3-41-15,4-4-67 0</inkml:trace>
  <inkml:trace contextRef="#ctx0" brushRef="#br0" timeOffset="-196252.905">28274 14676 174 0,'0'0'35'0,"0"0"-3"16,0 0 7-16,0 0 8 15,0 0-11-15,0 0-5 0,0 0 0 0,0 0 0 16,-19-72-7-16,19 63 0 0,-4 3 1 15,2-2 2-15,-2 2-4 0,0-1-4 16,-4-2-5-16,6 2-1 0,-7-1 0 16,3 3-7-16,-12-3-2 0,3 1-4 15,-10 3 0-15,-2 0 0 0,-4 3-2 16,-2 1-1-16,-2 4 2 0,0 4 0 16,-2 4 1-16,6-1 0 0,2 4 1 15,4-1 0-15,9 1-1 0,1-2 1 16,7 0-1-16,4-1 0 0,4 0-1 15,0 1-1-15,6-1 0 0,8-2 1 16,-1 0 0-16,3 1 1 0,3-4 1 16,2 1 4-16,-5-2 1 0,7 0 0 0,0 0 2 15,3-1-1-15,-3 0 1 16,2 1 3-16,0 0-5 0,-7 3-2 0,5-3 0 16,-6 1 0-16,-1 2-3 0,-5 0 1 15,1 1-2-15,-6-1 0 0,-2 0 1 16,-4 2 1-16,0 0-1 0,0 1 0 15,-2-1 1-15,-8 0 0 0,0 3-1 16,-1-3 1-16,-1 1-2 0,-3 0 0 16,1-2-3-16,-1 0 0 0,5-1-1 15,-2-1-1-15,-1-1-3 0,1-3-3 16,-1 1-7-16,-1-1-3 0,4-1 4 16,-3-2-6-16,5-1-7 0,4 0 1 15,0-6 2-15,4-2-3 0,0-4-3 16,4-1-23-16,4-2-14 0,2-1-49 0</inkml:trace>
  <inkml:trace contextRef="#ctx0" brushRef="#br0" timeOffset="-195768.638">28348 14733 447 0,'0'0'38'0,"0"0"-1"16,0 0 15-16,0 0-3 0,0 0-20 16,0 0-6-16,0 0-4 0,-18-57-4 15,18 51-5-15,0 1-2 0,0 1-1 16,0 1-2-16,0 0 2 0,0 2-2 16,0 1 0-16,0 0 0 0,0 0 0 15,0 1-3-15,0 2-2 0,0 2-4 16,0 2 2-16,0 4 1 0,4 0 1 0,2 2 1 15,-2 1-1-15,3 1 0 0,-3 3 1 16,4-2-1-16,2 2 0 0,5 1 0 16,-3-2 1-16,9 0-1 0,2-2 0 15,-5-1-2-15,3-3 0 0,-5-2 1 16,5-2-1-16,-11-4 1 16,5-2 0-16,-7-1-1 0,-2 0 0 0,1-4 2 15,3-4 2-15,0-3-1 0,-4 0 1 16,-1-4-1-16,1-1 1 0,-2 1 0 15,-2-3 1-15,0-1 1 0,0-4-3 16,-2-2-1-16,0 1 0 0,0-1 0 16,0 5 0-16,0 5 0 0,0 5 0 15,0 5 0-15,0 1-5 0,0 4-6 16,-2 0-11-16,-2 3-19 0,-6 7-17 0,-1 4-11 16,-1 0-20-16,-5-2-59 15,5-2-155-15</inkml:trace>
  <inkml:trace contextRef="#ctx0" brushRef="#br0" timeOffset="-195221.889">28894 14411 429 0,'0'0'20'0,"0"0"-3"0,0 0 28 15,0 0 13-15,0 0-18 0,0 0-7 16,0 0 10-16,0 0-12 0,0 0-8 16,15-57-6-16,-17 56-7 0,0 1-2 15,-1 0-4-15,3 0-1 0,0 1-3 0,-2 7-2 16,2 5-1-16,0 2 2 0,0 4 1 16,0 2 0-16,0 1 0 0,0 3 0 15,0 1 0-15,2 2 0 0,-2 0 1 16,3 0-1-16,-3 0 0 0,0-2 0 15,2 2 1-15,-2-3-1 0,2 2 0 16,0 1 0-16,-2-1 1 0,6-4-1 16,0 0 0-16,0 0 0 0,7-3-2 15,-5-1 0-15,2-6-2 0,1-3-6 16,-1-4 1-16,-8-1 2 0,4-4-1 16,-2-1 0-16,5-1 4 0,1-4 2 15,0-4 2-15,5 0 0 0,3-4 0 0,3-1 1 16,2 2-1-16,0-3 1 0,-1 0-1 15,-5 1 2-15,-1-1-2 16,-7 0 0-16,-3-2 3 0,-4 1-2 0,-2-1 1 16,0-2 0-16,-2 1 0 15,-2-1 2-15,-5 0 2 0,-3 1-2 16,-2 4-3-16,-1 2 0 0,-8 2-1 0,1 3 0 16,-1 5-2-16,-2 2 0 0,0 1 1 15,5 8-1-15,1 2-5 0,-2 4-12 16,7 2-13-16,-7 1-9 0,7 0-8 15,-3-1-9-15,7-1-17 0,0-5-35 16,-1 0-49-16</inkml:trace>
  <inkml:trace contextRef="#ctx0" brushRef="#br0" timeOffset="-194659.451">30039 14439 347 0,'0'0'49'0,"0"0"-26"15,0 0 20-15,0 0 9 0,0 0-12 0,0 0-21 16,0 0-1-16,-39-76 0 0,31 68-4 16,-5 3-3-16,5-1-6 0,-8 6-1 15,-1 0-4-15,-8 3-1 0,0 3 0 16,-1 8-1-16,-5 1-2 0,4 1-4 15,0 4 1-15,4-2 2 0,5 3 3 16,-1-2 1-16,9 0 1 0,-1-2 0 16,3-1 0-16,6 0 0 0,2-6-1 15,0 2 1-15,2-4-1 0,6-1 1 16,3 1 1-16,1-3 3 0,11 1 3 16,2-1 4-16,8-1 4 0,8 0 2 15,2-2-1-15,7 1-3 0,-5-1-4 16,-3 1-2-16,-9 2-1 0,-4-3 0 15,-11 3-1-15,-9-2 0 0,-7-1-2 16,-2 3-2-16,-6 0-1 0,-7 3 2 16,-8 2 3-16,-5-2-4 0,-5 3-1 15,-5-1-11-15,5-3-12 0,3 2-11 16,5-3-18-16,4 0-13 0,7-4-17 16,1 0-26-16,5-2-35 0,0 0-73 0</inkml:trace>
  <inkml:trace contextRef="#ctx0" brushRef="#br0" timeOffset="-194347.041">29872 14299 357 0,'0'0'109'16,"0"0"-78"-16,0 0 9 0,0 0 12 15,0 0-2-15,0 0-17 0,0 0-5 16,0 0-1-16,6-68-8 0,-4 68-4 0,0 0-4 15,0 0-5-15,2 1-1 0,3 4-3 16,1 2 3-16,-4 4-1 0,4 4 1 16,-1 2 1-16,3 3-2 15,-2 5-1-15,-4 1 0 0,3 8-1 16,-3 3 0-16,2 1-2 0,-2 6 1 16,0-2-1-16,0 2 1 0,-4 0 0 0,0-2 0 15,2-2-1-15,-2-2-1 0,4-3-10 16,1-4-7-16,-3-3-7 0,0-5-11 15,-2-5-20-15,0-5-18 0,-9-9-30 16,1-4-93-16</inkml:trace>
  <inkml:trace contextRef="#ctx0" brushRef="#br0" timeOffset="-194019.019">30370 14290 411 0,'0'0'55'0,"0"0"-42"0,0 0 27 16,0 0 19-16,0 0-10 0,0 0-20 15,0 0 1-15,0 0 1 0,0 0-9 16,13-39-7-16,-16 39-3 0,3 0-4 15,0 5-5-15,-2 4-3 0,2 5-1 16,0 2 1-16,0 2 1 0,0 3-1 16,0 0 1-16,0 4-1 0,0 2 0 15,0 1 0-15,2 4 1 0,-2 0-1 0,0-1 0 16,0-2 0-16,0-1-1 0,0 0-24 16,0-4-17-16,0-2-22 0,-2-4-11 15,0-8-29-15,-2-4-125 0</inkml:trace>
  <inkml:trace contextRef="#ctx0" brushRef="#br0" timeOffset="-193519.173">30823 14231 460 0,'0'0'31'0,"0"0"-9"16,0 0 21-16,0 0-3 0,0 0-22 15,0 0-14-15,0 0 1 0,0 0 1 16,-70-20 3-16,59 20-2 0,3 0 0 0,2 1-2 16,0 4 0-16,-1 0-3 0,1 4-2 15,0-3 0-15,0 4-1 0,0 1 0 16,-1-1 1-16,1 3 1 0,0-1-1 15,0 2 0-15,0 4-1 0,-3-3 1 16,1 5 0-16,2 3 1 0,2 1-1 16,0 3-1-16,-1 1-1 0,5-1 2 15,0 0 0-15,0-2 0 0,9-1 0 16,-1-6 0-16,6-1-2 0,1 1 0 16,6-7 1-16,1 1 1 0,3-2 0 15,4-4 0-15,-2-1 0 0,-2-5 0 16,-5 0 1-16,-7-2 0 0,-3-3 0 0,-8-3 1 15,-2-3 3-15,0 0 1 0,-6-4-2 16,-6-2-3-16,-1 2 2 0,-1-2-3 16,-3 1 1-16,5 4 1 0,-3 4-2 15,3 2 0-15,2 4-1 16,-3 2-3-16,3 1 2 0,-3 7-6 16,-1 3-15-16,-1 3-12 0,-1 5-13 0,-1-1-18 15,3-1-46-15,2-4-113 0</inkml:trace>
  <inkml:trace contextRef="#ctx0" brushRef="#br0" timeOffset="-193253.596">31286 14553 581 0,'0'0'64'0,"0"0"-45"15,0 0-4-15,0 0 17 0,0 0-1 16,0 0-17-16,0 0-4 0,0 0 0 16,6 3-4-16,-10 9-4 0,-4 3 0 15,-5 6 4-15,-1 0-5 0,-5 5 0 16,-1 2 0-16,-3 1-1 0,0 1 0 16,2-2-12-16,3-4-19 0,-3-2-21 15,5-6-12-15,1-4-20 0,1-6-39 16,1-3-137-16</inkml:trace>
  <inkml:trace contextRef="#ctx0" brushRef="#br0" timeOffset="-192925.557">31863 14284 480 0,'0'0'45'15,"0"0"-23"-15,0 0 28 0,0 0 5 16,0 0-13-16,0 0-19 0,0 0-3 16,0 0 0-16,0 0-4 0,18-72-1 15,-16 72-7-15,-2 0-4 0,0 2-4 16,0 4-3-16,0 6 2 0,0 2 1 15,-2 2-1-15,0 6 1 0,0-1 1 16,-2 5-1-16,0 0 0 0,-4 3 0 16,3 1-4-16,-3-3-24 0,-2 0-4 15,-1-5-13-15,-1 0-19 0,0-6-24 16,-1-3-58-16,1-5-159 0</inkml:trace>
  <inkml:trace contextRef="#ctx0" brushRef="#br0" timeOffset="-192722.484">31519 14436 385 0,'0'0'149'0,"0"0"-114"0,0 0-2 16,0 0 13-16,0 0-5 0,0 0-23 15,0 0-11-15,0 0-4 0,0 0-3 16,31-26-2-16,-26 31 1 0,-1-1 0 0,-2 3-14 15,4-7-16-15,2 3-8 0,3-3-8 16,1 0-23-16,5-3-39 0,-5-8-124 16</inkml:trace>
  <inkml:trace contextRef="#ctx0" brushRef="#br0" timeOffset="-192519.407">32003 14379 270 0,'0'0'195'0,"0"0"-191"15,0 0 10-15,0 0 16 0,0 0-13 16,0 0-11-16,0 0-6 0,0 0-27 0,0 0-33 16,4-9-59-16,-18 9-82 0</inkml:trace>
  <inkml:trace contextRef="#ctx0" brushRef="#br0" timeOffset="-191597.734">32381 14330 414 0,'0'0'36'16,"0"0"-15"-16,0 0 23 0,0 0 4 16,0 0-14-16,0 0-11 0,0 0-5 15,0 0-4-15,0 0 0 0,11-7-6 16,-17 11-3-16,-3 3-5 0,3-2 0 0,-2 3 1 16,4 2 1-16,0 2-2 0,4 2-2 15,0-4 0-15,2 2 2 0,2 0 0 16,4-3-1-16,0-1-1 0,1-3 1 15,-1 2 1-15,6-2 0 0,-1-4 0 16,7 6-2-16,-3-7-7 0,8 2-5 16,0-2 6-16,-3-2-1 0,1-5 0 15,2-1 7-15,-7-1 2 0,-1-2 1 16,-7-5 0-16,1 3 1 0,-3-3 2 16,-4-1 4-16,0 2-1 0,-4-4-1 15,0 2 0-15,-10-1-2 0,-1-1-4 16,1-1 0-16,-6 3 0 0,-1 3 0 15,5 3 0-15,-9 3-3 0,4 4 3 16,1 2 0-16,-5 2-1 0,1 8 0 16,-5 2 0-16,2 6 0 0,0 1 1 15,1 2-1-15,1 2 1 0,4 0-1 16,1-2 1-16,5 2 0 0,3 4 0 16,0-3 0-16,6 2 1 0,0-2-1 15,2 0 0-15,4-1 0 0,4-1 0 0,0 0 0 16,5-2 0-16,3 0 1 0,3-2-1 15,4-3 0-15,6 0-2 0,4-4 2 16,6-3 0-16,2-5 1 0,5-1 1 16,-1-5-1-16,3-7-1 0,-3-3 3 15,-3-3 1-15,-5-3-2 0,-2 1 1 16,-4-3 1-16,-4 0 2 0,0-3-1 16,-4-2 1-16,-5-3 1 0,1 3 0 15,-5-2-4-15,-1 1 3 0,-9 1 1 16,-4 1-3-16,-4 3 0 0,-9 1 1 15,-3 6-3-15,-3 4-2 0,0 3-2 0,-5 5 1 16,-1 5 0-16,2 0 0 0,2 5 0 16,1 8 0-16,1-1 1 0,-1 1-2 15,7 4 1-15,-3-4 1 0,5 6-1 16,5-2 0-16,-2-4 1 16,8 0-1-16,0-2 0 0,4 2 1 0,6-1 0 15,1 0 1-15,5 3 5 0,3-1-1 16,6 1 0-16,-1 1-1 0,1-2 1 15,0 3-1-15,2-3 0 0,-7 1-1 16,-1-2 2-16,0-1 0 0,-3 1-1 16,-3-4 2-16,-1 1 0 0,-6-1-2 15,0-3 2-15,-3 2-5 0,-3-1 0 16,0 1-1-16,-7 1 1 0,-3-2 0 16,-7 0 1-16,1-2-2 0,-5 1-10 15,7 1-3-15,-1-1-3 0,5 3 0 16,4-5-7-16,0 3-12 0,1-1 2 15,-1-2 1-15,2-2-10 0,0-2-8 16,0 0-21-16,0-10-68 0,0-2-179 0</inkml:trace>
  <inkml:trace contextRef="#ctx0" brushRef="#br0" timeOffset="-191019.755">33173 14334 496 0,'0'0'80'0,"0"0"-56"16,0 0-8-16,0 0 14 0,0 0 5 16,0 0-14-16,0 0-5 0,70 56 4 15,-61-31-2-15,1 1-5 0,0 2-3 16,-1-1 0-16,1 4-4 0,2 0-1 16,-3 0-2-16,-3-1-1 0,4-2-2 15,1-2 1-15,-3-1 0 0,-2-1-1 0,2-4 1 16,1-1-2-16,-7-4 1 0,4-2-3 15,-4-3-1-15,-2-3-1 0,2-2 0 16,-2-2 1-16,0-2 3 0,0 0 1 16,0-1 0-16,-2 0 3 0,-2 0-1 15,-5-7 0-15,-5-2 1 0,0-5-2 16,-5-2-1-16,4-3 2 0,-1-5-1 16,8 4 0-16,-1-6-1 0,5-1 0 15,0-4 0-15,2-4 0 0,2-2 1 16,0 3 1-16,0-3-1 0,0 2-1 15,-2-1 1-15,0 4-1 0,-2 5 1 0,0 0-1 16,2 8 1-16,-1 1-1 0,3 0 2 16,0 6-2-16,0 3-1 15,0 5 1-15,3 4-1 0,3-3-12 16,4 3 13-16,7-3 0 0,5 3-1 0,3 0 1 16,8 0 0-16,7 4 0 0,-1 4 0 15,0 4 0-15,-6 2 0 0,0-1 0 16,-10-4 1-16,-4-2-1 0,-5-1 0 15,-10-2 0-15,-4 7 0 0,0 0 0 16,-4 3 0-16,-6 5 0 0,-1 1 2 16,1-2-2-16,-2 4 0 0,-1-5 1 15,-3 1-1-15,-3-3 0 0,-6-3-7 16,0-1-12-16,-8-4-11 0,-6-7-13 16,-2-2-22-16,-3-12-33 0,5-5-114 15</inkml:trace>
  <inkml:trace contextRef="#ctx0" brushRef="#br0" timeOffset="-184021.399">24475 16012 192 0,'0'0'25'0,"0"0"-4"0,0 0 0 16,0 0 8-16,0 0 13 0,0 0 1 15,-11-1 0-15,5-2-9 0,2 3-9 16,2-3-2-16,-2 3-5 0,0 0-3 15,2-3-1-15,2 3-2 0,0-1-2 16,0 0-6-16,0 1-4 0,2-5 6 16,6 3-6-16,-4-1 1 0,4-1-1 15,7 4 0-15,-9-5 0 0,6 4 0 16,5 0 2-16,-9-1-2 0,9 2 1 0,-7 0 0 16,-4 0-1-16,7 6 0 0,-5 1 0 15,0 7 2-15,-6 3-2 0,7 7 0 16,-3 4 2-16,0 2-2 0,-2 2 1 15,0-2-1-15,-2 2 1 0,0-3-1 16,0-4 0-16,1 0 1 0,-3-5-1 16,2-4 0-16,-2 1 0 0,0-8 0 15,0-1 1-15,-2-3-1 0,-1-3 1 16,1-1 2-16,0-1-3 0,0 0 0 16,-2-6 0-16,0-4 0 0,0 0 0 15,-2-6 0-15,6-1 0 0,-2-2 0 16,2-6-2-16,0 0 2 0,6 0 0 15,2-1 0-15,0 1 0 0,-4 1 0 16,9 4 0-16,-3 2-1 0,-2 4 0 16,1 3 1-16,3 4 0 0,-4 4-1 15,-6 0 1-15,5 2-1 0,3 0 0 16,-4 0 1-16,2 1 0 0,-1 0-1 0,5 1 1 16,1 2 0-16,-3 2 0 0,4 4 0 15,-1 1 0-15,-3 5 0 0,7 0 1 16,-9 3-1-16,6 4 1 0,-3 1 0 15,-5 1-1-15,-4-1 1 0,0 3-1 16,0-1 0-16,-2-2 0 0,0-1 0 16,-4-4-2-16,2-4-7 0,0-2 1 15,-2-5-2-15,0-1 2 0,-1-3 3 16,-1-1 4-16,2-2 1 0,2-2 1 16,-2-1-1-16,2-4 3 0,-2-1 0 15,0-5 4-15,-1-2-2 0,5-6-2 16,0-4-2-16,0-4 1 0,7-4-2 0,-1-2 3 15,10-2 0-15,1-1-1 0,1 4 0 16,-1 6-2-16,6 3 0 0,-9 9 0 16,7 1 0-16,-11 3 0 15,5 3 2-15,-5 1 3 0,-4 3 2 0,2 0 0 16,5 1 3-16,-5 2-1 0,-4 0 1 16,7 2-4-16,-1 0-1 0,0 4-2 15,-3 4-1-15,9-1 0 0,-6 5 0 16,7 2-2-16,-1 4 2 0,-5 3-2 15,5 2 1-15,-9 6 1 0,1 4 1 16,2 1-3-16,-6 5 0 0,0-4 3 16,-2 0-3-16,-2-3 0 0,0-5-3 15,0-4-6-15,0-7-6 0,0-3-8 0,0-6-6 16,0-4-21-16,-4-2-24 16,0-1-61-16,0-3-168 0</inkml:trace>
  <inkml:trace contextRef="#ctx0" brushRef="#br0" timeOffset="-183568.379">25469 16090 134 0,'0'0'211'16,"0"0"-154"-16,0 0-14 0,0 0-3 16,0 0-2-16,0 0-15 0,0 0-6 15,-39-40 2-15,33 37-4 0,1 1 0 16,3 0-2-16,2 0 0 0,-2 2-3 15,0 0-5-15,2 0-2 0,-4 3 1 16,0 4-2-16,-2 1-2 0,-3 1-2 16,3 4 2-16,2-1 0 0,0 2 0 15,0 1 0-15,0 3 0 0,-2-2 0 0,1 3 0 16,3-1 0-16,2 1-2 0,0-1 2 16,0 1 0-16,13-1-2 0,-5 1 1 15,0-3 1-15,9-3-4 0,-5-1 1 16,9-5 0-16,-5-4-1 15,9-1 0-15,-4-2 3 0,-5-8-1 0,9-2 2 16,-12-6-1-16,7 0 1 0,-11-2 0 16,-3-1 2-16,-2 3 0 0,-4-5 0 15,-2 3 4-15,-6-3 3 0,-3-3-3 16,-7 3-2-16,1-3-2 0,-4 4-1 16,5 2 0-16,-1 5-1 0,1 6 0 15,-3 1-2-15,5 4 1 0,-3 2 1 16,5 0-1-16,-3 7-3 0,7 1-9 15,0 4-7-15,0 3-7 0,-3-2-11 16,9 4-15-16,0 0-27 0,0-3-42 16,0-1-67-16</inkml:trace>
  <inkml:trace contextRef="#ctx0" brushRef="#br0" timeOffset="-183130.852">25736 16008 126 0,'0'0'279'0,"0"0"-224"0,0 0-7 15,0 0-2-15,0 0 0 0,0 0-14 16,0 0-13-16,0 0 7 0,0-43-14 16,2 43-8-16,2 1-3 0,-2 4 0 15,2 1-1-15,6 5 1 0,-3 1 0 16,1 2 1-16,-4 2-1 0,0 2 0 15,6-1 1-15,-1 4-1 0,-1-3 0 0,-2 0-1 16,5 1-1-16,1-2-2 0,-4 2-3 16,7-2-2-16,-3-3 2 15,0 0 0-15,1-4 0 0,-3-2-3 16,-4-3-2-16,-1-2 5 0,-3-2 2 16,-2-1 3-16,0 0 1 0,0-4 1 0,4-4 3 15,-4 0 3-15,2-8 8 0,0 1-4 16,0-3-3-16,0-5 1 0,2-2 0 15,0-4-2-15,0-3-1 0,3-2-3 16,3 1-1-16,-4 3-1 0,-2 6 0 16,-2 9-1-16,-2 7 0 0,0 6 0 15,0 2 2-15,0 0-2 0,0 0-6 16,0 5-16-16,0 5-12 0,-2 2-8 16,0 1-14-16,2 3-10 0,0 1-33 15,2-4-74-15</inkml:trace>
  <inkml:trace contextRef="#ctx0" brushRef="#br0" timeOffset="-182787.184">26945 15818 383 0,'0'0'106'16,"0"0"-50"-16,0 0-7 0,0 0 6 15,0 0-11-15,0 0-15 0,0 0-7 16,0 0 0-16,-10-59-7 0,10 59-2 0,0 0-6 16,0 0-5-16,0 0-2 0,-2 9-2 15,2 2-1-15,0 5 1 0,-3 2 2 16,-3 3 0-16,0 5 1 0,-6 2 0 15,5 4-1-15,-3 3 0 0,-2 4 0 16,1 1-3-16,1-3-8 0,0 0-2 16,1-4-11-16,5-5-6 0,0-2-7 15,2-8-5-15,0-2-1 0,0-7-10 16,0-3-13-16,-8-4-38 0,1-2-70 16</inkml:trace>
  <inkml:trace contextRef="#ctx0" brushRef="#br0" timeOffset="-182584.022">26691 16066 399 0,'0'0'88'0,"0"0"-21"0,0 0-5 15,0 0 3-15,0 0-17 0,0 0-18 0,0 0-9 16,0 0-5-16,0 0-7 0,-27-44-3 16,27 45-2-16,0 0-4 0,0 1-1 15,0 0-2-15,0 3 0 0,0-1 1 16,0 0 0-16,2 3-6 0,0-1-12 15,2-1-10-15,8 2-12 0,-1-4-18 16,1 0-15-16,11-3-22 0,-7-2-71 16</inkml:trace>
  <inkml:trace contextRef="#ctx0" brushRef="#br0" timeOffset="-182396.655">27214 15963 432 0,'0'0'66'0,"0"0"-21"16,0 0-3-16,0 0-2 0,0 0-14 16,0 0-11-16,0 0 1 0,0 0-3 15,0 0-9-15,-17 7-4 0,17-7-1 16,0 0-3-16,0 3-6 0,0 0-25 16,0 0-14-16,0-1-13 0,0 0-44 15,4-2-131-15</inkml:trace>
  <inkml:trace contextRef="#ctx0" brushRef="#br0" timeOffset="-181881.148">27594 15907 422 0,'0'0'9'0,"0"0"9"16,0 0 22-16,0 0 12 0,0 0-23 0,0 0-10 15,0 0-2-15,0 0-3 0,0 0-3 16,-54-20-5-16,48 25-5 0,2-2-1 16,2 6 0-16,-2 3-1 0,0-2-1 15,4 5 2-15,0-2 0 0,2-1 0 16,4 2 0-16,0-3 0 0,6 0-1 16,1-4 0-16,-5 1-1 0,7-3-1 15,-3-4 2-15,5 2-4 0,-1-3 1 16,3-1 1-16,1-4-3 0,7-7-1 15,-4-1 4-15,0-5-2 0,-1-3 0 16,1-2 2-16,-8 0 1 0,-1 0 0 16,-8 2 2-16,-4-1 2 0,-2 4 0 15,-10-2 7-15,-2 0 7 0,-7 0-3 16,-2 3-3-16,-6 2-3 0,7 4 5 16,-3 5-2-16,0 4-2 0,1 2 0 0,3 1-2 15,-6 8-4-15,11 3-2 0,-7 7 0 16,7 1-1-16,-3 4-2 0,5 1 2 15,-3 1 0-15,9-1-1 0,0 3-1 16,4-1 3-16,2 0-1 0,2 1-1 16,2-5 0-16,8 2 2 0,1-3-3 15,-1-3-1-15,9 0-7 0,-5-3 1 16,7-2-6-16,2 0-2 0,0-5-9 16,8-2-8-16,2-6-11 0,6-1-10 15,1-1-46-15,-3-6-92 0</inkml:trace>
  <inkml:trace contextRef="#ctx0" brushRef="#br0" timeOffset="-181428.026">28185 15550 401 0,'0'0'71'0,"0"0"-27"0,0 0-4 16,0 0 10-16,0 0-9 0,0 0-15 15,0 0-6-15,0 0-6 0,2-40-3 16,-2 40-5-16,2 6-4 0,-2 3-2 16,0 7 3-16,2 3 0 0,3 1-2 15,-3 4-1-15,-2 2 2 0,4 3-1 16,2 0-1-16,0 4 1 0,0 2-1 16,1 0 1-16,1 4-1 0,6 0 0 15,-1-4-2-15,5-1 0 0,-3-6-5 16,5-3-3-16,-5-4-5 0,3-3-1 15,-3-2-1-15,-1-8 1 0,-3-1 0 0,-1-3 1 16,3-4 3-16,-5 0 4 0,-4-2 7 16,2-6 1-16,2-5 1 0,-3-3 2 15,-5-4 0-15,0 0 0 0,-5-2 0 16,-3 1 1-16,0-3-2 16,-5 2 1-16,-1-3 5 0,4 4 8 0,-9 2 0 15,9 3-3-15,-5 6-1 0,-3 2-7 16,3 6-5-16,-3 2 0 0,-5 4-2 15,6 8 2-15,-5 1-2 0,5 5-3 16,0 0-10-16,7 1-12 0,2 3-10 16,0-2-12-16,8-2-12 0,2-3-31 15,8-6-47-15,-2-4-95 0</inkml:trace>
  <inkml:trace contextRef="#ctx0" brushRef="#br0" timeOffset="-181162.405">28619 15714 471 0,'0'0'54'15,"0"0"-12"-15,0 0-10 0,0 0 8 0,0 0-10 16,0 0-11-16,0 0 1 0,0 0-1 16,17-37 3-16,-11 37-12 0,2 0-3 15,-2 3 1-15,7 3-3 0,1 2-2 16,-1 6-1-16,10 3-1 0,-3 2 0 15,5 9-1-15,4 3 0 0,0 1-1 16,0 3 1-16,4-3-4 0,0-4-10 16,-4-4-11-16,-2-6-13 0,-7-4-14 15,1-11-9-15,-11-2-18 0,-1-2-35 16,-9-8-108-16</inkml:trace>
  <inkml:trace contextRef="#ctx0" brushRef="#br0" timeOffset="-180928.156">28878 15708 369 0,'0'0'91'0,"0"0"-63"0,0 0 6 15,0 0 24-15,0 0 2 0,0 0-20 16,0 0-7-16,0 0-7 0,0 0-9 16,-9-54-5-16,9 66-9 0,0 5 1 15,-2 5 1-15,-4 6 3 0,0 1-2 16,-4 5 0-16,-7 1-3 0,7 3-2 0,-5 0 0 15,1-3-1-15,3-3 0 0,1-5-24 16,4-6-13-16,4-6-28 16,2-6-27-16,-4-7-41 0,0-2-202 15</inkml:trace>
  <inkml:trace contextRef="#ctx0" brushRef="#br0" timeOffset="-180490.757">29696 15816 342 0,'0'0'130'0,"0"0"-52"0,0 0-18 16,0 0-3-16,0 0-9 0,0 0-23 15,0 0-9-15,0 0-4 0,-2 9-6 16,-2 3-3-16,0 6 1 0,-4 3-1 16,-9 8-1-16,-6 1 1 0,-8 4 0 0,-6 1-3 15,-8-3-4-15,1-3-28 16,1-1-12-16,-3-5-39 0,9-4-31 15,6-7-120-15</inkml:trace>
  <inkml:trace contextRef="#ctx0" brushRef="#br0" timeOffset="-179803.42">30730 15425 293 0,'0'0'74'0,"0"0"-19"0,0 0-2 15,0 0-6-15,0 0-13 0,0 0-10 16,0 0-2-16,0 0-3 0,8-42 0 16,-8 42-3-16,-2 0-3 0,-2 0-3 15,-4 3-5-15,-3 2-1 0,-1 4-2 16,-5 5 1-16,1 3-1 0,3 3 1 16,-3 4-2-16,1 7 2 15,-1 3-2-15,3 1 5 0,3 1-5 16,4-5 0-16,4 2 0 0,0 3 0 0,2 0-1 15,2 3 0-15,4-2 0 0,2 0 0 16,1-4-13-16,3-4-19 0,7-3-11 16,-1-4-14-16,5-4-11 0,4-5-35 15,-2-6-83-15</inkml:trace>
  <inkml:trace contextRef="#ctx0" brushRef="#br0" timeOffset="-179553.478">31094 15431 578 0,'0'0'49'0,"0"0"-23"16,0 0 14-16,0 0 0 0,0 0-19 0,0 0-7 15,0 0-4-15,0 0-6 16,10 19-1-16,-14 5 1 0,0 8-1 15,-3 3-2-15,-1 1 1 0,0 2 0 16,2-1-1-16,2-2-1 0,-3 1 0 0,5 0-4 16,-2-2-20-16,2-4-4 0,0-1-11 15,-2-8-15-15,0-4-23 0,-2-9-41 16,-5-8-123-16</inkml:trace>
  <inkml:trace contextRef="#ctx0" brushRef="#br0" timeOffset="-179334.778">30877 15620 606 0,'0'0'13'0,"0"0"10"0,0 0 26 16,0 0-4-16,0 0-26 0,0 0-13 0,0 0 4 16,0 0-3-16,0 0-5 0,-25-8-2 15,25 15-2-15,0 3-1 0,4-1 3 16,0 2-4-16,2-1-21 0,7-2-5 15,-1-3-10-15,0-3-19 0,-1-2-28 16,-3-7-62-16,-4-5-206 16</inkml:trace>
  <inkml:trace contextRef="#ctx0" brushRef="#br0" timeOffset="-179131.635">31309 15587 508 0,'0'0'45'0,"0"0"-32"0,0 0 26 16,0 0 14-16,0 0-18 0,0 0-21 15,0 0-5-15,0 0-6 16,0 0-3-16,-31 8-2 0,31-5-2 16,2 0-11-16,2 0-26 0,0 0-11 0,4-2-16 15,-4-1-19-15,3-1-59 0,-3-8-158 16</inkml:trace>
  <inkml:trace contextRef="#ctx0" brushRef="#br0" timeOffset="-178335.011">31563 15557 483 0,'0'0'20'0,"0"0"-18"15,0 0 14-15,0 0 0 0,0 0-8 16,0 0-3-16,0 0 18 0,0 0 5 0,0 0-10 16,45 30-4-16,-36-23-5 0,-3 0-4 15,-2-1-1-15,4 0-1 0,-4 0 0 16,7-2-3-16,-1 0-1 0,0 1 0 16,9-3-2-16,4-2 0 15,8-1-1-15,4-6-1 0,2-1 1 0,0-3-1 16,-4-3 1-16,0-3 4 0,-6 0 0 15,-8-1 2-15,-1 0 0 0,-11-1-1 16,-5 0 0-16,-2-1 3 0,-11-2-1 16,-3 0-2-16,-3 1 1 0,1 4 0 15,-3 4 4-15,1 3 3 0,3 5-3 16,-3 2-5-16,1 3-1 0,-4 6-1 16,-1 7 0-16,-5 2 0 0,0 1 0 15,0 7 1-15,0 0 0 0,4 2-1 16,5-1 1-16,-1 1 0 0,7 0 0 15,1-2-2-15,7 1 2 0,4 0 0 16,0-1-2-16,9 2 1 0,3-3 0 16,11 1 1-16,4-4 0 0,4-1 0 15,8-3 0-15,2-5 0 0,-1-2-1 0,3-3 1 16,-2-5 0-16,-1 0 1 0,-3-8 0 16,-2-4 0-16,0-4 1 0,-6-3-2 15,2-1 2-15,-4-4-1 0,-6 2-1 16,-1-2 0-16,1-2 0 0,-5 0 1 15,3-2 0-15,-7-2 0 0,1 1 2 16,-3 2 1-16,-2 4 9 0,-8 5-6 16,0 6-7-16,-4 1 2 15,-4 2 0-15,-9 5-2 0,1 1-2 0,-5 3 0 16,-4 5-1-16,-3 4 1 0,-3 7 1 16,4 2 0-16,0 1 0 0,6 2 1 0,5 0 0 15,5 0 0-15,5 1-1 0,6-4 0 16,0-1 0-16,6 1 1 0,5-1 1 15,1 0 2-15,5-1 0 16,1 0 1-16,5-2 1 0,2 1 0 0,-1-2 0 16,-1-2-1-16,-2-1-2 0,-7-2 1 15,-1 0 0-15,-3 0-1 0,-4-3 0 16,-4 0 0-16,-2 1-2 0,0-1 0 16,0 1 0-16,-2 0 3 0,-6 1-2 15,0 1-1-15,-1-1-1 0,1-2-10 16,0 1-8-16,6 0-5 0,-4-3-4 15,4-1-7-15,2-2-9 0,0 0-20 16,0-4-33-16,2-7-79 0</inkml:trace>
  <inkml:trace contextRef="#ctx0" brushRef="#br0" timeOffset="-177850.75">32580 15481 561 0,'0'0'38'0,"0"0"-19"15,0 0 7-15,0 0 7 0,0 0-14 16,0 0-14-16,0 0 8 0,-13 66 7 16,11-36-6-16,2 7-3 0,0 4-2 15,0-1-5-15,5 5 0 0,1-3-1 16,2 2-1-16,0-2-2 0,3-4 0 16,3-3-1-16,-4-11 1 0,3-1 0 15,-7-9 0-15,0-5 0 0,-2-2-2 16,-4-6-3-16,2 0-1 0,-2-1 1 15,0-7 3-15,0-5 2 0,-2-12 1 16,-8-1-1-16,-4-7-6 0,-7-6-2 0,-4 3 1 16,-2-5 2-16,4-1 5 0,5 3 1 15,-1-3 0-15,7 2 1 0,-1 0 0 16,1 2 2-16,6 3-3 0,0 3-1 16,4 6 1-16,-3 5 0 0,5 2 1 15,0 8-1-15,0 1 3 0,0 4 0 16,0 0-3-16,3 1 0 0,1 0-1 15,2-1 0-15,4 3 9 0,7-1-9 16,-1 2-1-16,7 1 1 0,6 3 1 16,4 6-1-16,2 3 1 0,2 5 0 15,3 1 1-15,-7 3-2 0,-2 1 1 16,-11-1 1-16,-9-2-2 0,-7-3 0 16,-4 0 0-16,-8 0 0 0,-7-1-2 15,-8 3-5-15,-8-1-7 0,2-1-8 16,1-2-11-16,7-1-12 0,0-5-6 15,9 1-10-15,-1-1-24 0,7-7-71 16,2-1-129-16</inkml:trace>
  <inkml:trace contextRef="#ctx0" brushRef="#br0" timeOffset="-177616.428">32952 15293 546 0,'0'0'57'0,"0"0"-42"0,0 0 15 16,0 0 19-16,0 0-11 0,0 0-25 16,0 0-9-16,0 0 3 0,12 41 10 15,-3-9-1-15,-1 2-2 0,-4 3-4 16,0 5-3-16,-4-3-3 0,-6 2-2 16,-2-3-1-16,-7-3-1 0,-1 0-19 15,-7-9-20-15,0-3-25 0,-4-6-30 0,-2-6-28 16,-2-4-131-16</inkml:trace>
  <inkml:trace contextRef="#ctx0" brushRef="#br0" timeOffset="-176194.808">24553 17091 175 0,'0'0'90'0,"0"0"-25"0,0 0-16 16,0 0 3-16,0 0-11 0,0 0-10 15,0 0-31-15,-25-1 12 0,25 1-12 16,0 0 25-16,0 0-9 0,0 0-10 15,0 0 4-15,0 0 5 0,0-1-2 16,0 1-5-16,0 0-3 0,0 0 1 16,3 0-1-16,3 0-2 0,-2 1-1 15,0 4 0-15,2 0-1 0,-2 3 0 16,5 2-2-16,5 4 1 0,-4 3 0 16,9 7 0-16,-9 2-1 0,9 5-1 15,-7-2 1-15,-5 2 0 0,1-5-1 0,-2-1 1 16,-4-1-2-16,-2-3-2 0,0-3-1 15,-4-3-2-15,-2-5 2 0,4-2 1 16,0-3 1-16,2-2 2 0,0-1-2 16,0-2 4-16,0 0 0 0,0-6 0 15,0-2 3-15,0-3 0 0,0-4 0 16,0 0-2-16,0-4-1 0,0-2 1 16,0 0-1-16,0-4 2 0,0 0-2 15,6-1 0-15,0 0-2 0,2 1 2 16,-2 4 0-16,3 3-2 0,3 5 2 15,-6 4 2-15,-2 4 1 0,-1 2 4 16,-3 2-2-16,0 1 0 0,2 0-3 16,4 0-2-16,6 4 0 0,1 1 0 15,-1 0 0-15,9 2 1 0,6 3 0 0,-5 2 0 16,-1 2 0-16,8 4-1 0,-10 6 0 16,-5 1-1-16,3 3 1 0,-9-2-2 15,-2 3 2-15,-6-3-1 16,-4-1 1-16,-2-1-5 0,-5-5-5 0,3-3 0 15,6-5 3-15,-2-4 4 0,4-4 2 16,-2-3 1-16,2 0 1 0,0-2-1 16,0-6 6-16,2-6 3 0,2-4-6 15,-2-4 1-15,6-3 0 0,1-2-1 16,-1 0 3-16,-2-4 2 0,4-2-1 16,1-1-1-16,-1 1-3 0,-2 1 1 15,5 6 1-15,-3 5-4 0,-6 6 1 16,2 6-2-16,1 5 2 0,-1 1 1 15,-2 2 0-15,0 1-1 0,0 0-2 16,0 2 2-16,7 1-2 0,5 2 2 16,-5-1-2-16,7 4 2 0,-5 3-2 15,5 2 0-15,-5 5 0 0,3 4 0 0,-3 6 1 16,-9 4 0-16,2-2-1 0,-2 4 2 16,2-1-2-16,-4-1-3 0,0-3-9 15,2-4 1-15,3-6-2 0,-3-5-3 16,2-4-1-16,4-3-1 0,-1-5 1 15,-3-2 0-15,8-3-5 0,1-10-9 16,-3-1-23-16,9-5-37 0,-1-8-49 16,-3 4-30-16</inkml:trace>
  <inkml:trace contextRef="#ctx0" brushRef="#br0" timeOffset="-175804.296">25465 17219 185 0,'0'0'75'16,"0"0"-26"-16,0 0 9 0,0 0 15 15,0 0-33-15,0 0 6 0,0 0-9 0,-19-146-8 16,13 138-6-16,0 0-1 0,0 3-14 15,-3 2 2-15,5 1-1 0,2 2 0 16,0 0-1-16,0 0-5 16,0 0-3-16,0 7 0 0,0 5-2 15,0 4 0-15,2 4 0 0,0 4 2 0,0 1 0 16,0 1 0-16,0-1 0 0,2 2 1 16,0-2-1-16,0 1 0 0,4-3 0 15,-4 0-1-15,11-2 1 0,-1-1-1 16,-2-1 1-16,11-3-1 0,-4-1 1 15,5-6-2-15,-1-4 2 0,-2-3-1 16,7-2 1-16,-5-4 0 0,-4-8 1 16,5-1 0-16,-9-2 1 0,5-4-1 15,-7 0 1-15,-3 0 0 0,-6-1 0 16,-2 0 2-16,-8-2 1 0,0-2-4 16,-13-2 0-16,6 2-1 0,-9 0 2 15,7 6-2-15,-2 3 1 0,3 5-2 0,1 3 0 16,9 4 0-16,0 3 0 0,0 0-5 15,-2 5-15-15,3 7-13 0,3 1-8 16,-2 5 2-16,0 1-5 0,0 1-9 16,0 1-28-16,4-5-24 0,0-3 5 15,6-6-9-15</inkml:trace>
  <inkml:trace contextRef="#ctx0" brushRef="#br0" timeOffset="-175382.578">25843 17088 454 0,'0'0'20'0,"0"0"-17"0,0 0 20 15,0 0 36-15,0 0-9 0,0 0-19 0,0 0 0 16,0 0-5-16,-16-37-3 0,16 35-7 16,0 2-8-16,2 0 0 0,2 0-1 15,2 0-4-15,-2 5 1 0,6 1-3 16,5 3 1-16,-5 0-1 0,7 4 0 15,-5 0-1-15,1 3-1 0,1 4 1 16,-4 0-3-16,7 6-3 0,-5-1-1 16,-1 2 0-16,3-3 7 0,-3-5 0 15,3-5 0-15,-4-3 0 0,-3-5 0 16,-1-3 0-16,-2-2 0 0,-2-1 0 16,-2 0 2-16,6-4 2 0,-2-6 4 15,2-5 1-15,1-6-1 0,3-1-3 16,4-5 1-16,-7 0-2 0,3-3 2 15,0-1-1-15,1-1-1 0,-9 0-1 16,0 5-2-16,-2 2 0 0,0 6 0 16,0 6-1-16,-2 5-5 0,2 5-4 15,0 1-6-15,0 2-6 0,0 0-9 16,0 5-18-16,0 6-23 0,0 3-4 0,2 3-1 16,2 4-24-16,8-7-92 0</inkml:trace>
  <inkml:trace contextRef="#ctx0" brushRef="#br0" timeOffset="-174898.291">27313 16715 388 0,'0'0'52'16,"0"0"-18"-16,0 0 6 0,0 0 1 16,0 0-17-16,0 0-11 0,0 0-2 15,0 0-5-15,-13 7-1 0,16 4 4 16,-3 5 5-16,0 1 0 0,0 5 0 0,-7 3-1 15,5 3-1-15,-6 3-2 0,2 2-3 16,-5 1-2-16,9 0-5 0,0 0 1 16,2-1-1-16,0-4-1 0,0 0 1 15,4-1-3-15,-4-3-10 0,5-3-11 16,-5-4-7-16,2-3-8 0,-2-3-9 16,-2-4-16-16,-5-7-32 0,-3-1-85 15</inkml:trace>
  <inkml:trace contextRef="#ctx0" brushRef="#br0" timeOffset="-174663.908">26937 16943 547 0,'0'0'34'0,"0"0"-34"15,0 0 0-15,0 0 27 0,0 0 11 16,0 0-13-16,0 0 2 0,0 0-2 15,0 0-9-15,8 22-6 0,-2-19-6 16,-2 0-4-16,0-1 0 0,1 1-1 16,-3 0-2-16,2-1-17 0,4 4-20 15,4-3-13-15,1 0-9 0,3-2-15 16,5-1-21-16,4-4-67 0</inkml:trace>
  <inkml:trace contextRef="#ctx0" brushRef="#br0" timeOffset="-174476.449">27422 16958 594 0,'0'0'16'0,"0"0"-16"0,0 0 14 0,0 0 28 16,0 0-23-16,0 0-14 0,0 0 3 15,0 0-3-15,0 0-1 0,36-9-4 16,-32 9-11-16,0 2-29 0,-4 0-15 15,0-1-32-15,0-1-47 0,-4-7-176 16</inkml:trace>
  <inkml:trace contextRef="#ctx0" brushRef="#br0" timeOffset="-173726.686">27962 16830 148 0,'0'0'196'16,"0"0"-155"-16,0 0-11 0,0 0-9 15,0 0 0-15,0 0-1 0,0 0 8 16,0 0 1-16,-4 15 0 0,4-11-3 16,6 1-8-16,-2 1-5 0,9 0 1 15,-5 1-3-15,2 0-5 0,5-1-2 16,-1 0-3-16,7-1 0 0,-3-1-1 15,7-1 0-15,4-3 1 0,-2 0-1 16,0-2 2-16,-2-3-2 0,2-2 0 16,-3-3-2-16,-9-1-1 0,3-2 1 15,-9 0 2-15,-5-1-1 0,-4-2 1 16,0 0 1-16,-6 0-1 0,-1 1 1 0,-5 1-1 16,0 2 1-16,-3 1 0 0,-3 3 1 15,-1 0 6-15,-2 3 2 0,-4 2 1 16,-3 1-4-16,5 2-3 0,0 0-2 15,0 5-2-15,3 3 0 0,1 3-1 16,5 5 0-16,-3 3-1 0,5 1 0 16,-1 2 1-16,7 0 1 0,0 3 0 15,6-2 0-15,-2 2 0 0,2 1 0 16,0-1 1-16,2-1 1 0,6 0-2 16,7-2 0-16,-3-1-1 0,4-1 1 15,3-6-1-15,4-1-3 0,4-6-11 16,2-4-18-16,6-3-8 0,4-5-17 15,2-7-15-15,9-9-61 0,-7-1-167 16</inkml:trace>
  <inkml:trace contextRef="#ctx0" brushRef="#br0" timeOffset="-173445.453">28549 16716 568 0,'0'0'5'16,"0"0"-4"-16,0 0 10 0,0 0 24 15,0 0-14-15,0 0-6 0,0 0 6 16,0 0-5-16,-33-80-2 0,31 80-3 16,-2 0-2-16,0 0-3 0,-7 0-1 15,3 6-1-15,-2 5-3 0,-5 1-1 16,5 1 1-16,-3 2 1 0,1 2-1 16,2 1 0-16,-7 5-1 0,7 2-1 15,2 1-1-15,1-1 2 0,3-1-3 16,4-1 2-16,2-2 0 0,7 0 1 15,-3-1-1-15,10 0 0 0,1-2-6 0,1-2-15 16,5-4-5-16,2-5-16 0,8-6-17 16,-2-1-30-16,4-15-76 0</inkml:trace>
  <inkml:trace contextRef="#ctx0" brushRef="#br0" timeOffset="-173070.594">28760 16706 312 0,'0'0'93'0,"0"0"-77"0,0 0 10 0,0 0 10 15,0 0 7-15,0 0-12 0,0 0 3 16,0 0 3-16,8-13 0 0,-8 10-7 16,4 1-6-16,0 1-4 0,3 1-5 15,-1 0-2-15,2 0-6 0,9 3-4 16,-3 2-1-16,9 6-1 0,4 1 1 16,2 2-1-16,4 5 0 0,0 2 0 15,2 1 0-15,-2 2-1 0,-2-1 0 16,-4 0 0-16,-4-4-3 0,-1-1-18 15,-9-6-8-15,-1-4-19 0,-6-3-16 16,-6-5-20-16,-4-3-46 0,-10-5-120 16</inkml:trace>
  <inkml:trace contextRef="#ctx0" brushRef="#br0" timeOffset="-172867.513">29062 16712 370 0,'0'0'97'0,"0"0"-74"0,0 0 22 15,0 0 11-15,0 0 10 0,0 0-14 16,0 0-18-16,0 0-6 0,0 0-9 16,-35-68-11-16,32 80-7 0,-5 4-1 15,4 3-1-15,-6 6 1 0,-3 0 1 16,3 4-1-16,-7 4-10 0,5-3-7 16,-2 0-10-16,-5 1-14 0,4-4-13 15,-3 1-7-15,3-6-26 0,3-5-77 16</inkml:trace>
  <inkml:trace contextRef="#ctx0" brushRef="#br0" timeOffset="-172633.223">29465 16848 528 0,'0'0'193'15,"0"0"-193"-15,0 0-6 0,0 0 6 16,0 0 26-16,0 0-6 0,0 0-3 16,0 0 1-16,0 0-5 0,47 76-6 15,-45-58-4-15,-2 2-1 0,-10 1-1 16,-11 3-1-16,-8 1-17 0,-8 1-18 16,-2-1-25-16,-9-3-38 0,-3-7-49 15,-1-9-234-15</inkml:trace>
  <inkml:trace contextRef="#ctx0" brushRef="#br0" timeOffset="-171992.75">30482 16580 320 0,'0'0'160'15,"0"0"-105"-15,0 0-6 0,0 0-6 16,0 0-12-16,0 0-20 0,0 0-6 16,0 0-1-16,-13 32 1 0,15-21 2 15,-2 3 3-15,0 5-2 0,-4-4-2 16,-10 5-2-16,-3 1-1 0,-8 1-1 0,-1 3-1 16,-3-1-1-16,2 2-1 0,2-4-3 15,2 1 3-15,7-4 0 16,3-4-2-16,9-1-1 0,2-2-5 0,2-2 1 15,0-3-2-15,4 1 6 0,2-4 1 16,5-1 1-16,-1-2 1 0,7-1 1 16,1 0 2-16,7-6 5 0,2-2 4 15,6 0-2-15,4-1-1 0,2-2-1 16,7 1-1-16,2-2-3 0,-5 0-1 16,-2 0-2-16,-6 1 0 0,-10-1-16 15,-10 2-20-15,-11 0-19 0,-8 0-8 16,-13 1-9-16,-14-3-56 0,-2 2-145 15</inkml:trace>
  <inkml:trace contextRef="#ctx0" brushRef="#br0" timeOffset="-171726.708">30438 16591 508 0,'0'0'53'15,"0"0"-26"-15,0 0 27 0,0 0 15 16,0 0-25-16,0 0-14 0,0 0-4 15,0 0-4-15,0 0-7 0,-4-29-9 16,10 38-2-16,5 3-4 0,1 4 4 16,-2 6 1-16,3 3-1 0,-5 0-1 15,0 1-1-15,-8 5 1 0,5 0-2 16,-5 7-1-16,0-1 0 0,0 3-3 16,0-2-9-16,2 0-4 0,0-4-2 15,4 0-1-15,2-4-3 0,3-3-7 16,-3-4-8-16,0-9-18 0,0-8-20 15,-4-9-37-15,-1-12-123 0</inkml:trace>
  <inkml:trace contextRef="#ctx0" brushRef="#br0" timeOffset="-171351.763">31106 16551 552 0,'0'0'18'0,"0"0"-17"16,0 0 10-16,0 0 39 0,0 0-12 15,0 0-15-15,0 0-2 0,0 0 0 0,0 0-6 16,31-96-6-16,-37 93-1 0,-2 2-1 16,-1 1-4-16,1 0-2 15,0 5-1-15,-3 5 3 0,-1 3-3 16,2 3-1-16,-7 7 0 0,-1 0 1 0,-1 4 1 15,-2-1-1-15,-1 1 0 0,-1-1 0 16,6-1 0-16,-1 0 1 0,5 3-1 16,1 2 0-16,-1 3-1 0,7 2 1 15,2 2-2-15,4 0 0 0,2-3 1 16,6 1-1-16,5-1-4 0,1-5-9 16,5-2-2-16,4-2-5 0,4-6-10 15,4-1-5-15,4-5-2 0,6-6-2 16,0-7 1-16,1-2-19 0,-1-16-46 15,-6-5-108-15</inkml:trace>
  <inkml:trace contextRef="#ctx0" brushRef="#br0" timeOffset="-171086.234">31509 16580 477 0,'0'0'23'16,"0"0"-2"-16,0 0 14 0,0 0 21 15,0 0-12-15,0 0-13 0,0 0-2 16,0 0-4-16,0 0-4 0,19-64-9 16,-19 71-5-16,2 6 0 0,0 3-1 15,-2 6 2-15,0 3 0 0,-2 2-2 16,-2-3-2-16,-5 3-1 0,1 2-1 16,0 1-1-16,0 6-1 0,-3-2-1 15,1 0-11-15,0-1-6 0,1-4-8 16,1-4 0-16,2-3-4 0,2-5-8 15,0-3-8-15,2-4-5 0,2-5-18 0,-5-7-53 16,1-11-135-16</inkml:trace>
  <inkml:trace contextRef="#ctx0" brushRef="#br0" timeOffset="-170898.757">31282 16687 425 0,'0'0'202'0,"0"0"-198"15,0 0-1-15,0 0 11 0,0 0 17 16,0 0-7-16,0 0-5 0,0 0-1 16,0 0-11-16,8 28-6 0,-2-24-1 15,2 0 0-15,3 1 2 0,-1 0-2 16,0 0-22-16,7-2-29 0,-3-1-25 16,9-2-29-16,4-3-78 0</inkml:trace>
  <inkml:trace contextRef="#ctx0" brushRef="#br0" timeOffset="-170695.699">31662 16741 578 0,'0'0'24'0,"0"0"-23"15,0 0 13-15,0 0 22 0,0 0-16 16,0 0-20-16,0 0 0 0,0 0 0 15,0 0 1-15,83-3-1 0,-67 5-18 16,3-1-28-16,-7-1-34 0,1-4-23 16,-5-5-150-16</inkml:trace>
  <inkml:trace contextRef="#ctx0" brushRef="#br0" timeOffset="-169898.599">32016 16693 624 0,'0'0'0'0,"0"0"-6"15,0 0 6-15,0 0 29 0,0 0-11 16,0 0-12-16,0 0 2 0,0 0-1 16,0 0-3-16,31 1-3 0,-31 6 1 15,0 0-1-15,0 0 0 0,0 1 1 16,0 0-2-16,0-1-1 0,0-2 0 15,0 0-1-15,2 0-8 0,4-2 2 16,2-1 1-16,7-1-1 0,-1-1 4 16,9 0-2-16,4-4-2 0,-3-2-2 15,5-2-2-15,-2 0 3 0,-2-2 1 16,-4-2 8-16,-5-5 0 0,-7 4 2 16,-5-3 6-16,-4 1 10 0,-4 1-2 15,-5-3-5-15,1-1-6 0,-6 3-5 0,1 2 0 16,-1 2 0-16,1 3 0 0,1 5 0 15,-5 1 0-15,5 2 2 0,-7 5 0 16,1 5-2-16,-3 3 0 16,-2 5 1-16,5 1-1 0,-3 0 0 0,2 2 0 15,3-3 0-15,6 0-1 0,-1 3 1 16,5-2-1-16,2 3 1 0,4 0-1 16,0 3 0-16,8-2 1 0,5-1 1 15,3-3 1-15,5-2 0 0,4-3-2 16,4-3 1-16,2-5 0 0,2-3-1 15,2-3 1-15,2-3-1 0,2-6 1 16,0-6 1-16,5 0-2 0,-1-3 0 0,-1-2-1 16,-3 0 1-16,0-3 0 15,-6 0 0-15,0-5 1 0,-4 0 0 16,-6-5 0-16,-6-2 1 0,-7 2-1 16,-10-4 1-16,0 6 0 0,-15 3-1 0,-1 6-1 15,-3 8 0-15,3 4 0 0,-7 6 3 16,0 2 2-16,3 2-1 0,-1 6-3 15,-2 4-1-15,0 6 0 0,3 2-1 16,3-2 0-16,5 3 1 0,8-1-1 16,2-1-1-16,2-1 2 0,2 2-3 15,4-2 3-15,4-2 3 0,7 1-1 16,-3 0 3-16,5-1 3 0,4 4-2 16,-1 0-1-16,5 4-2 0,2 1-1 15,0-2-2-15,-6 1 2 0,-5-4-2 16,-3-2 0-16,-9-2 1 0,-6-3 1 15,-2-1-1-15,-10 1 1 0,-7-2 1 16,-6-2-3-16,-6 0-2 0,-6-2-17 0,2-1-11 16,-2-1-1-16,2 0 0 0,10 0 3 15,6-1-7-15,11-1-2 0,8-1-11 16,4-9-32-16,10-2-105 0</inkml:trace>
  <inkml:trace contextRef="#ctx0" brushRef="#br0" timeOffset="-169398.326">32921 16627 710 0,'0'0'23'0,"0"0"-18"0,0 0-2 16,0 0 8-16,0 0-8 0,0 0 1 0,0 0 7 16,-6 101 5-16,10-72-5 0,2 0-7 15,0 2-2-15,0-1-2 16,-3-1 0-16,-3 0-1 0,0-3-1 15,-3-1 0-15,-1-1-4 0,0-4-1 16,2-4 2-16,2-2-1 0,0-3-1 0,0-5-3 16,0-5 2-16,0-1 1 0,0 0 2 15,0-4 3-15,2-2 2 0,2-1 0 16,0-2 2-16,-4-2 0 0,3-4 0 16,-3-3 0-16,0-1 1 0,0-6 3 15,-3-1-2-15,-9-8-1 0,2-1-3 16,-7-3 2-16,1-4 0 0,-1 4-1 15,5 4 2-15,3 6 1 0,7 6 1 16,2 4-2-16,0 0-2 0,2 3-1 16,3 1 0-16,-3 0 0 0,2 2-1 15,2-1 1-15,0 2 0 0,2 4 0 0,1-1-1 16,1 5-1-16,2 1 2 0,1 1-1 16,5 1 0-16,-1 0 1 0,8 6-1 15,4 6 1-15,2-2 0 0,2 5 1 16,-2 1-1-16,-8 1 1 0,-1 1-1 15,-7 0 0-15,-7 0 0 0,-6 3-1 16,-4-4 0-16,-12 1 1 0,-5 0 2 16,-12-2-2-16,-4 1-6 0,-6 0-11 15,-3-3-11-15,7 1-16 0,2-1 1 16,6-2 3-16,10-3-6 0,5-4-20 16,5-5-40-16,3-1-84 0</inkml:trace>
  <inkml:trace contextRef="#ctx0" brushRef="#br0" timeOffset="-169132.744">33223 16383 601 0,'0'0'10'0,"0"0"-10"16,0 0 0-16,0 0 30 0,0 0 17 15,0 0-12-15,0 0-7 0,0 0-5 16,186 44-8-16,-174-24-1 0,3-1-5 16,-9 8-3-16,-2 3-5 0,-4 2 2 15,-2 7-3-15,-6-2 3 0,-3-2-2 16,1 0-1-16,-2-2-1 0,-7-1-20 16,-4 3-16-16,-2-10-37 0,-14-7-46 15,2-14-113-15</inkml:trace>
  <inkml:trace contextRef="#ctx0" brushRef="#br0" timeOffset="-165602.138">15758 5825 122 0,'0'0'44'0,"0"0"-18"0,0 0 22 0,0 0-2 16,0 0-5-16,0 0-10 15,0 0-1-15,0 0 0 0,-19-39-6 16,21 34 0-16,-2-1 0 0,2 1-1 16,0-4-5-16,-2 1 2 0,4 1 14 0,-2 0-25 15,3 1-2-15,-1 0 1 0,0 0-4 16,6 2-1-16,-2 3-1 0,1 1-1 15,-3 0 0-15,4 1-2 0,1 6 0 16,-3 4 0-16,2 1-1 0,-2 5 2 16,3 3 1-16,-5 5 0 0,2 0-1 15,-4 4 0-15,1 4 0 0,-5-1 0 16,0 1 0-16,0 1 1 0,-3-3-1 16,3-3 0-16,-2-3 0 0,2-4-1 15,0-7 0-15,0 0 1 0,0-3-1 16,0-4 1-16,0-2 0 0,-2-3 1 15,0-2-1-15,0 0 0 0,-2-2 3 16,-2-4 0-16,2-3 0 0,-5 1-1 16,3-6 0-16,-2 0 3 0,6-4 0 0,-2-4 2 15,4-1-2-15,0-7-2 0,0-2-1 16,6-2 0-16,2 0 2 0,3 5-4 16,-3 5 0-16,0 1 0 0,-2 9 0 15,1 0 0-15,1 4 0 0,-2 3 0 16,0 2-2-16,2 5 2 0,1-1-2 15,-1 1 1-15,4 1 0 0,1 8-1 16,1 3 0-16,3 1 0 0,-3 6 1 16,3 3 0-16,-3 0 1 0,1 4 0 15,-1 1 0-15,-5-1 0 0,1-1 1 16,-6-4-1-16,2-3 0 0,-4-2 0 16,-2-4 0-16,0-1 0 0,0-5-1 0,0 0 0 15,0-4 1-15,0 1 0 16,0-3 1-16,0 0 0 0,0 0 1 15,-2-3 1-15,-2-3 0 0,0-2 0 16,-4-6 2-16,-1 3-3 0,1-6 2 16,-2 0 1-16,2-2-2 0,-1-6 1 0,1-1-2 15,2-5-1-15,4-3-1 0,2-1 0 16,6 1 0-16,4 4-1 0,1 5 1 16,-1 1-1-16,4 8 0 0,-1 3-1 15,1 3-1-15,1 2 2 0,3 3 0 16,3-1 0-16,-2 3 0 0,3 3 1 15,-1 0-1-15,-2 9 0 0,-5 1 1 16,3 5 0-16,-5 4 1 0,-2 1-1 16,1 5 1-16,-7 3 0 0,2 3-1 15,-4 0 1-15,0-2-1 0,-2-1 0 16,0-3 0-16,0-1 1 0,-2-2-2 0,-2-2-1 16,2 0-5-16,2-4-12 0,0-2-7 15,0 0-5-15,0-5-5 0,6 2-3 16,-2-6-10-16,0-1-29 0,5-2-39 15,-5-2-83-15</inkml:trace>
  <inkml:trace contextRef="#ctx0" brushRef="#br0" timeOffset="-165086.616">16504 5811 120 0,'0'0'111'0,"0"0"-63"15,0 0 31-15,0 0-26 0,0 0-4 16,0 0-13-16,0 0-3 0,2-91-6 0,2 82-8 16,0 3-4-16,0 0 0 0,-4 2-2 15,2 1 0-15,-2 0-1 16,0 3 0-16,0-1 0 0,0 1-2 0,0 0 0 16,0 0-1-16,0 0-7 0,-2 3-1 15,-4-1-1-15,-2 4 0 0,-2 2-1 16,1 1 0-16,3 2 1 0,-4 1 0 15,1 2 1-15,1 3-1 0,2-1-1 16,-2 4 1-16,2-2-2 0,-1 0 2 16,3 0 0-16,2 1 0 0,2 4 0 15,0-3-2-15,4 2 2 0,7 1 0 16,3-1-2-16,5-1 2 0,-1-4-1 16,3-1 1-16,0-4-1 0,3-4 2 15,-3-3-1-15,0-5 0 0,4-1 1 16,-1-9 1-16,1-4-1 0,-2 0 2 15,-2-3 0-15,-9 0 4 0,-2 0 6 16,-3 0 1-16,-3-5-1 0,-4-1-1 16,0-5-5-16,-2-3-2 0,-3-4-3 0,-3-1 0 15,-2 5-1-15,4 3-1 0,-5 6 0 16,1 5-1-16,-2 5-1 0,-3 6 1 16,1 3 0-16,-5 3-6 0,5 0-8 15,-3 6-2-15,1 4-5 0,5 3 1 16,-1 1 0-16,1 3-6 0,7 2-11 15,0 1-6-15,2-3 0 0,2-1-11 16,4-1-23-16,5-5-19 0,5-3-23 16</inkml:trace>
  <inkml:trace contextRef="#ctx0" brushRef="#br0" timeOffset="-164617.915">16828 5713 311 0,'0'0'59'16,"0"0"6"-16,0 0 4 0,0 0-22 16,0 0-14-16,0 0-8 0,0 0-1 0,0 0-5 15,54-91-4-15,-50 91-3 0,0 0-2 16,1 3-4-16,1 4-3 0,-2 3-2 16,2 5 1-16,-2 1 2 0,2 0 1 15,1 5-2-15,1 1-2 0,-2 1 1 16,0 3-1-16,5 2-1 0,-1 0 0 15,4 0 0-15,1-2 0 0,1-6 0 16,-5-3 0-16,3-4 0 0,-5-3 0 16,-1-5 1-16,0 0 0 0,-2-2 0 15,0 0-1-15,-1-3 1 0,1 0 1 16,-2 0 1-16,0-3 3 0,0-2 5 16,-2-4 5-16,2-2-4 0,-2-3-2 15,-2-4 3-15,3 2-5 0,1-7-1 0,-2-3 1 16,2-4-3-16,-2-5-1 0,4 0-1 15,-2-5 2-15,0 5-4 0,1 4-1 16,-3 8-1-16,2 2 1 16,-4 7 0-16,0 5 0 0,0 1 0 15,0 6 0-15,0 0 0 0,0 2-1 0,0 0-1 16,0 2-9-16,0 3-9 0,-4 3-6 16,2 4-3-16,-3 4 1 0,1 0-11 15,0 2-7-15,2 4-11 0,-2-2-17 16,-2 0-28-16,0-6-79 0</inkml:trace>
  <inkml:trace contextRef="#ctx0" brushRef="#br0" timeOffset="-163852.55">17761 5519 250 0,'0'0'52'0,"0"0"20"16,0 0 1-16,0 0-24 0,0 0-11 15,0 0-8-15,0 0 0 0,-17-49-7 16,17 56-16-16,0 4-7 0,-2 10 3 16,2-1 9-16,-4 8 0 0,0 1 0 15,-2 5-2-15,-1 5-2 0,-1 1-2 16,4 3-3-16,-2-4-2 0,0 0 1 0,-1-2-2 16,1-3 0-16,0-8-3 0,4-2-4 15,-2-4-12-15,2 0-10 0,-4-8-7 16,3 1-16-16,-7-6-20 0,2-2-56 15,-5-2-171-15</inkml:trace>
  <inkml:trace contextRef="#ctx0" brushRef="#br0" timeOffset="-163633.844">17494 5750 440 0,'0'0'36'0,"0"0"13"0,0 0 20 15,0 0-30-15,0 0-18 0,0 0 1 16,0 0-2-16,0 0-5 0,0 0-5 0,12-26-4 16,-12 26-4-16,3 0-2 0,-1 3 0 15,-2 0 0-15,2 3 0 16,-2 3-1-16,4-4-13 0,-2 3-21 16,0 1-9-16,2-2-16 0,2 0-13 15,7-2-38-15,5 1-60 0</inkml:trace>
  <inkml:trace contextRef="#ctx0" brushRef="#br0" timeOffset="-163415.149">17955 5792 354 0,'0'0'82'0,"0"0"-21"0,0 0 13 15,0 0-24-15,0 0-19 0,0 0-6 16,0 0-6-16,0 0 0 0,0 0-7 15,14-53-4-15,-14 52-3 0,-2 1-3 16,-2 0-2-16,2 0-1 0,-4 0-1 16,0 1-14-16,0 5-23 0,1-2-5 0,3 5-14 15,2-3-16-15,0 0-27 0,5-4-45 16</inkml:trace>
  <inkml:trace contextRef="#ctx0" brushRef="#br0" timeOffset="-162868.251">18222 5619 272 0,'0'0'41'0,"0"0"-26"0,0 0 38 16,0 0-13-16,0 0-11 0,0 0 4 15,0 0 5-15,0 0-14 0,0 0-8 0,2-19-3 16,-6 22-2-16,-3 0-2 15,-1 1-2-15,2 0 0 0,0 1-1 16,2-1-1-16,-1 2 0 0,1-1-2 16,2 2 1-16,0 3-2 0,0-1 0 0,2-1 0 15,0 3 0-15,-2-1-1 16,2 2 0-16,0-3 0 0,2 1-1 0,8-1 0 16,-1-2 0-16,3 2 0 0,3-4 0 15,1 0 1-15,3-2 0 0,-1-3 0 16,3 0 1-16,-2-6-1 0,1-3 1 15,-1-4 0-15,-5 0-1 0,-1 0 1 16,-3-3-1-16,-2 2 3 0,-3 0 8 16,-5-3 3-16,0 3-5 0,0-5-4 15,-3-2-1-15,-3 3-1 0,-2 0-3 16,2 0 2-16,-2 4 1 0,1 5-2 16,-1 1 0-16,2 3 1 0,-5 5 0 15,1 0-3-15,-2 0-1 0,-5 8 0 0,1 3 0 16,-1 2 0-16,1 2 1 0,-1 2 0 15,1 4 0-15,1-2-2 0,3 1 2 16,-1 2-1-16,5 0 1 0,2-1 0 16,2-1-1-16,2-1 1 0,0 0 0 15,2-1-1-15,0-1 1 0,6-1-1 16,0 1-1-16,0-3 1 0,7 1-4 16,1-2-7-16,3-4-6 0,1-3-2 15,5 0-9-15,2-6-10 0,-3 0-12 16,9-2-5-16,3-5-17 0,1-4-36 15,-4 0-60-15</inkml:trace>
  <inkml:trace contextRef="#ctx0" brushRef="#br0" timeOffset="-162290.295">18664 5448 321 0,'0'0'43'0,"0"0"14"16,0 0 13-16,0 0-26 0,0 0-13 15,0 0-3-15,0 0-1 0,0 0-1 16,19-115-5-16,-19 112-4 0,0 3 1 16,0 0-3-16,0 0-5 0,0 2-3 15,0 2-6-15,2 6 0 0,0 5 1 16,0-1 1-16,0 9-1 0,-2 2 0 16,2 0-1-16,-2 4 1 0,0-2-1 15,0 3 0-15,0 0 0 0,0 1-1 16,0 0 0-16,2 0 1 0,0-2-1 15,0 1 0-15,0 0 0 0,4-2 1 16,3-2 0-16,-5-1-1 0,4-1-1 16,-4-5 0-16,5-5 1 0,-3-2-3 0,-4-2-1 15,0-7-3-15,-2 0 3 0,2-3 3 16,-2 0 1-16,0-3 3 0,0-5 2 16,-2-3-3-16,0-3-1 0,-4-1 1 15,-1-2-1-15,3-4 0 0,-2 2 0 16,-4-2-1-16,-3 1 2 0,3 2-2 15,0-1 0-15,-7 3 1 0,7 4-1 16,-3 4-1-16,1 2 0 0,-3 6-3 16,1 0 3-16,-3 1-1 0,1 5 0 15,1 4-1-15,-1 1-4 0,6-1 1 16,-1 3 1-16,3 0 3 0,0-1-1 16,6 0 2-16,-2-2 0 0,1 2 0 15,3-2 0-15,0 0 1 0,0 2-1 0,5-2 1 16,-1 5-2-16,4-5 2 0,2 2-1 15,1-1 1-15,1 1 0 16,5-4-1-16,1-4 1 0,5-3 0 16,2-1-2-16,0-1-6 0,-5-3-9 15,3-4-12-15,-6 5-16 0,-3-6-22 0,-6-4-33 16,1 1-126-16</inkml:trace>
  <inkml:trace contextRef="#ctx0" brushRef="#br0" timeOffset="-162009.028">18867 5557 175 0,'0'0'212'0,"0"0"-161"0,0 0 14 16,0 0-4-16,0 0-24 0,0 0-5 16,0 0-7-16,0 0-3 0,-13-62-7 15,13 62-5-15,0 0-2 0,0 0-6 16,0 4-2-16,0 6-1 0,0 0 1 0,0 0 3 15,4 5 0-15,3 1 0 0,1 1 1 16,4 0 1-16,1 0-1 0,3 6-3 16,-1-3 1-16,3 0 1 0,-3 1-2 15,-3-3 0-15,1 2 0 0,-3-4-1 16,-2-1 0-16,0-4-10 0,-8 0-22 16,2-2-11-16,-2-4-12 0,0 1-19 15,0-3-22-15,0-3-75 0</inkml:trace>
  <inkml:trace contextRef="#ctx0" brushRef="#br0" timeOffset="-161774.738">19001 5527 348 0,'0'0'64'0,"0"0"6"0,0 0 9 15,0 0-28-15,0 0-14 0,0 0-10 0,0 0-4 16,0 0-13-16,-6-40-8 0,4 55-1 15,0 4 4-15,-5 3 2 16,1 4-2-16,-6 2-2 0,-1 4 0 0,-3-1-1 16,3 1 0-16,-3 0-2 0,4-4-9 15,1 0-26-15,1-2-19 0,4-7-15 16,4 1-15-16,0-8-61 0,2-1-185 16</inkml:trace>
  <inkml:trace contextRef="#ctx0" brushRef="#br0" timeOffset="-161431.085">19385 5857 347 0,'0'0'49'0,"0"0"17"15,0 0 0-15,0 0-25 0,0 0-10 16,0 0-2-16,0 0-1 0,0 0-4 16,0 0-8-16,-10-42-4 0,10 42-7 15,0 3-2-15,0 3-3 0,-4 4 0 16,-2 2 2-16,0 5 0 0,-7-1-2 15,-3 5 3-15,-1 0-1 0,-4 0-2 16,5 4 0-16,-7 0-22 0,7-1-18 16,1 1-11-16,5-8-30 0,-5-3-37 0,7-3-160 15</inkml:trace>
  <inkml:trace contextRef="#ctx0" brushRef="#br0" timeOffset="-160743.704">19776 5361 369 0,'0'0'51'0,"0"0"-3"0,0 0 3 16,0 0-18-16,0 0-12 0,0 0-5 15,0 0-2-15,0 0-5 0,0 0 0 16,-16-167 1-16,9 164-2 0,-3 2-6 16,-2 1 0-16,-1 3-2 0,-5 6 0 15,-1 2 0-15,-2 5 1 0,5 2-1 16,-3 1 0-16,7 0 0 0,-1 3 0 15,5 0-1-15,6 0-1 0,2 0 1 16,0-2 1-16,2 3 0 0,6-5 0 16,5 4 4-16,-1-1-1 0,7 0 2 0,-5 2 0 15,9-3 2-15,4 3-1 0,0-2 2 16,2 1 2-16,2 0-1 0,0-1-2 16,-2-3-1-16,-9-1-1 15,-7-3-4-15,-7-3 0 0,-6 0 1 16,0 0-2-16,-4-1 1 0,-7-2 1 0,-5 0 2 15,-3-2-4-15,-1-3-10 0,1-1-4 16,0-2-1-16,1 0 1 0,5 0-1 16,3 0 4-16,6-2 2 0,-2 1 6 15,4-3 3-15,-2 0 0 0,-1-2-1 16,3-1 1-16,0-6 0 0,-2-1 1 16,2-3-1-16,0-5 0 0,0-3 0 15,2-4 1-15,0-4-1 0,6-2 1 16,2 2 1-16,7-1 4 0,-5-3 3 15,3 7 0-15,1 0 0 0,-1 3 2 16,-7 2 1-16,4 2 3 0,-6 5-7 16,-2 0-4-16,-2 5 1 0,-2 3-1 15,-2-1-2-15,-8 7-2 0,1-1-1 16,-5 5 1-16,1 0-6 0,-5 8-18 0,1 6-5 16,-2 4-3-16,5 4-7 0,-5 4-12 15,3 2-11-15,3 3-38 0,-3-6-77 16</inkml:trace>
  <inkml:trace contextRef="#ctx0" brushRef="#br0" timeOffset="-160368.872">20185 5222 330 0,'0'0'25'0,"0"0"24"0,0 0 9 16,0 0-25-16,0 0-9 16,0 0 2-16,0 0-5 0,0 0 2 15,34-84-9-15,-45 83-8 0,-5 1-4 0,-1 0 3 16,1 1-4-16,1 4 2 0,1 2 4 16,3 2 0-16,-1 1-2 0,-1 3-1 15,5 1 0-15,2 0 1 0,0 7-3 16,-2-2 2-16,1 6-2 0,3-2 3 15,-2 8-1-15,2 1-1 0,0 2-1 16,4 5 4-16,0 2-3 0,2 0 4 16,6 3-2-16,0-4-3 0,7-1 1 15,-1 1-1-15,5-2-1 0,-3-3 1 16,3-6 2-16,-2-4-4 0,-1-3-23 16,-4-2-20-16,3-5-20 0,-5-6-22 15,1-4-51-15,3-3-139 0</inkml:trace>
  <inkml:trace contextRef="#ctx0" brushRef="#br0" timeOffset="-159884.523">20537 5392 104 0,'0'0'207'0,"0"0"-159"0,0 0 26 16,0 0-11-16,0 0-25 0,0 0-9 0,0 0 0 15,0 0-1-15,-10-89-6 16,10 84-6-16,0 3-2 0,0 1-6 0,0 1-2 16,0 0 1-16,0 0-4 15,-3-2 0-15,3 2 0 0,0 0-1 16,0 0 1-16,-2 0-1 0,2-1 1 0,-4 1 1 15,2-3-1-15,0 3-2 0,-2 0 1 16,2 0-1-16,2 0 2 0,-2 0-2 16,2 0 2-16,0 0 0 0,0-1 0 15,0 1-3-15,0 0 1 0,0 0-2 16,0 0 1-16,0 0-1 0,0 0 1 16,0 0 0-16,0 0 0 0,0 0 0 15,0 0 1-15,0 0 0 0,0 0 1 16,0 0 1-16,0 4-1 0,-2 2-1 15,-2 7 0-15,-3 5 3 0,3 1-3 0,0 6 2 16,-2 0-1-16,0 2 1 16,2 4-3-16,-9-2 0 0,7 4 0 15,0-7 1-15,0 4-1 0,-3-4 2 0,3-6-2 16,2 1-11-16,0-3-8 0,2-6-12 16,0 0-13-16,2-4-12 0,0-3-17 15,0-3-26-15,-2-2-75 0</inkml:trace>
  <inkml:trace contextRef="#ctx0" brushRef="#br0" timeOffset="-159697.119">20283 5453 364 0,'0'0'82'16,"0"0"-27"-16,0 0 15 0,0 0-24 15,0 0-18-15,0 0-6 0,0 0-2 16,0 0-8-16,-5-48-10 0,8 49-1 15,3 5-1-15,0 2 2 0,4 0-2 0,-4 3 1 16,3-2-1-16,-3 1-20 0,4 0-26 16,-1-3-17-16,-1-1-26 0,-2-3-68 15</inkml:trace>
  <inkml:trace contextRef="#ctx0" brushRef="#br0" timeOffset="-159509.638">20704 5430 412 0,'0'0'33'16,"0"0"12"-16,0 0 9 0,0 0-29 15,0 0-15-15,0 0-1 0,0 0-3 16,0 0-6-16,0 0 0 0,6-5-4 16,-12 8-25-16,2 3-27 0,-6-6-34 15,4 0-90-15</inkml:trace>
  <inkml:trace contextRef="#ctx0" brushRef="#br0" timeOffset="-158666.111">20942 5392 375 0,'0'0'57'16,"0"0"-11"-16,0 0 15 0,0 0-28 15,0 0-17-15,0 0-2 0,0 0 3 16,0 0-5-16,0 0-8 0,-17-21-3 16,5 27 0-16,2 2-1 0,-7-1 0 15,7 1 0-15,0 1 0 0,-3 0 0 16,9 0-1-16,2-2 1 0,0 1 0 0,2-1-1 16,0 0 1-16,4-1 0 0,2-1 0 15,7-1 0-15,-5 0 0 16,2-1 1-16,7 0 2 0,-3-3 1 15,5-2 0-15,-3-2 0 0,3-3 0 16,0-2-1-16,1-1-1 0,-5 1 1 16,-3 2-2-16,-2-2 0 0,-3 2 0 0,-3-5 8 15,0 2 2-15,-2-5 0 0,-2-1 0 16,0-2-3-16,-6 1-2 0,0-2-4 16,1 4 2-16,-3 2 0 0,4 3 2 15,-8 2-4-15,3 4-1 0,-1 3-1 16,-4 1 0-16,1 2-1 0,-5 7-1 15,1 6 2-15,-2-2-2 0,3 6 1 16,1 0-1-16,1 0 0 0,2 3-1 16,-5-1 2-16,9-1 1 0,4 1-1 15,-3-2 1-15,7 0 0 0,0-1 0 16,0 0-2-16,5-2 2 0,1-1-1 16,2-2 0-16,11-3 1 0,-7-2 0 0,9-2 0 15,-7-6 0-15,7 0 2 0,-1 0 0 16,3-6 0-16,2-2-1 0,2-5-1 15,-2 0 1-15,2-1 0 0,-1-3 1 16,1 3-1-16,-2-5 0 16,-6-2 1-16,-1-1-1 0,-5-3 1 0,-3-1 1 15,0-5 3-15,-5 0-2 0,-3-4-1 16,-2 0 0-16,0 4-3 0,-2 5 1 16,-3 6-1-16,-5 6 0 0,0 6-1 15,1 2 1-15,-7 6-2 0,4 0 0 16,-5 6 0-16,0 2-3 0,1 9 1 15,4 0 0-15,1 0 1 0,1 3 2 16,2-3-1-16,5 2 2 0,1-4-1 0,2-1 0 16,2 1 1-16,7 0-1 15,3 1 1-15,1-1 1 0,9 1 2 0,-1 0 2 16,6-2 1-16,6 3 2 0,-2 0-1 16,0-1 1-16,-2 2-2 0,-8-2-2 15,-7-3 0-15,-6-1 2 0,1 0-3 16,-5-2-3-16,-4 0 1 0,-2 0 0 15,-9 0 0-15,3 1 1 16,-4-4-1-16,-5 2-1 0,5-3-3 0,-3-3-8 16,5 1-5-16,2-1-9 0,-5 0-9 15,5-2-6-15,4-1-2 0,0 0-12 16,2 0-22-16,0-2-43 0,2-4-112 16</inkml:trace>
  <inkml:trace contextRef="#ctx0" brushRef="#br0" timeOffset="-158166.264">21467 5321 385 0,'0'0'101'0,"0"0"-47"15,0 0 17-15,0 0-22 0,0 0-24 16,0 0-16-16,0 0-5 0,31 0 1 16,-29 21 2-16,-2 4-1 0,0 1 0 15,0 5 0-15,0 3-4 0,0-2 0 16,0 3-1-16,0-1 1 0,0-4-1 15,0 1 0-15,6-6 0 0,1-4 3 16,1-5-4-16,0-3-1 0,-4-3 0 16,-2-5 1-16,-2-4 1 0,0 1-1 15,0-2 1-15,0-5 2 0,0-2 2 16,0-5-2-16,-2-1-3 0,-2-3 1 0,2-2 0 16,-6-1 1-16,2-4 0 0,1 1 1 15,-3-7 3-15,2-1-2 0,-9-5-1 16,3-3 0-16,-2 0-1 15,-1-2-2-15,3 4 1 0,-5 0-1 16,7 7 0-16,-1 6 0 0,5 4 0 0,4 5-1 16,2 6-1-16,0-1-1 0,0 0 0 15,6 3 0-15,5 1 0 0,-3 0 0 16,0-1 0-16,7 0 3 0,-3 3-1 16,3 1 1-16,3-1 0 0,3 0 0 15,-5 2-3-15,3 1 3 0,-4 0-1 16,1 3 1-16,-4 3-2 0,1 5 2 15,1 1-1-15,-5 4 1 0,-3-2 0 0,0 4 1 16,-2-2-1-16,-4 0 1 16,-6 2-1-16,-2-4 0 0,1 1 0 15,1-1 0-15,-6 0-11 0,2 0-20 0,1-2-17 16,-5 3-9-16,3-3-22 0,1-4-20 16,4-2-84-16</inkml:trace>
  <inkml:trace contextRef="#ctx0" brushRef="#br0" timeOffset="-157869.457">21699 4982 213 0,'0'0'161'15,"0"0"-112"-15,0 0 24 0,0 0-17 16,0 0-30-16,0 0-8 0,0 0-1 15,0 0 3-15,-19-6 5 0,19 12-18 16,0 1 8-16,4 2 1 0,4 3 0 0,-1 0-1 16,1 8-2-16,4-1 0 0,5 9-3 15,-5 0-1-15,5 4-3 0,-9 4-1 16,-6 4-2-16,-2 2-3 16,-6-2 0-16,-7-4 0 0,-5 0-4 0,-7-4-25 15,2-1-21-15,-8-3-31 0,0-8-46 16,2-3-176-16</inkml:trace>
  <inkml:trace contextRef="#ctx0" brushRef="#br0" timeOffset="-156416.486">15950 6992 260 0,'0'0'54'15,"0"0"-5"-15,0 0-1 0,0 0-17 16,0 0-11-16,0 0-3 0,0 0 4 15,-41-37-4-15,38 28 1 0,3 1-5 16,-2-6 0-16,2 1-1 0,0 1 0 0,5-4-2 16,1 3 1-16,0 3-3 0,0-1-2 15,4 4-2-15,3-1-1 0,-1 2-2 16,3 3 0-16,-1 1 1 0,7 2 1 16,-2 0 0-16,1 8-2 15,1 1 2-15,-3 8 0 0,1 2 0 0,-7 4 1 16,1 7 2-16,-5 2-1 0,-2 4-2 15,-6 1-1-15,0-3-1 0,-2 1 1 16,0-6-2-16,0-4 1 0,2-1-1 16,0-7 1-16,0 2-1 0,0-6 0 15,-2-3 0-15,0-4 0 0,-2 0 0 16,0-4 2-16,-2-2 0 0,-1 0 0 16,-3-5 1-16,0-4-1 0,1 1 0 15,1-4 0-15,0-2-1 0,2-3 1 16,2-5-1-16,-1 2 2 0,3-7-1 15,2-2 0-15,0-3-1 0,2-3 0 16,7 3-1-16,1 1 0 0,2 5 0 0,1 5-1 16,-1 6 1-16,-1 2 0 0,5 3 0 15,-1 2 0-15,3 3 1 0,3 1-1 16,2 2 0-16,1 2 1 0,3 0-1 16,-2 4 0-16,-2 6-1 0,-3 5 1 15,-5 4-1-15,-5 0 1 0,-4 3 0 16,-1 3 0-16,-5 3 0 0,0-3 1 15,0 1-1-15,0-2 1 0,0-2-1 16,2-4 0-16,2 0-1 0,0-5 1 16,-2-2 0-16,0-6 0 0,-2 1 0 15,0-3 0-15,0-3 1 0,0 0 0 16,-6 0 1-16,-2 0 2 0,-3-3-3 0,-1-4-1 16,-1-2 0-16,-1-1 0 0,8-2 0 15,-7-6 0-15,5 1 0 16,4-6 0-16,2-4-2 0,2-5 0 0,8-3 1 15,5-2 1-15,-1 2-1 16,5 6 1-16,-3 7-2 0,-2 7 1 16,1 4 1-16,-3 2-1 0,5 4 0 0,-1 2-1 15,1 3 2-15,1 0-1 0,3 5-1 16,-1 2 2-16,3 6 0 0,-5 2 0 16,1 4 0-16,-5 1 1 0,-1 0-1 15,-3 5 2-15,-2-2-1 0,-2 5-1 16,1-3 0-16,-5 1 0 0,4-1 1 15,0-5-1-15,4 2 0 0,2-1-1 16,-1-5-3-16,5-1-17 0,1-7-6 0,-1 1-4 16,3-4-7-16,-7-5-12 15,0 0-26-15,-4-2-55 0,-1-4-82 16</inkml:trace>
  <inkml:trace contextRef="#ctx0" brushRef="#br0" timeOffset="-156010.251">16752 7015 214 0,'0'0'47'0,"0"0"0"15,0 0 22-15,0 0-15 0,0 0-7 16,0 0-1-16,0 0-6 0,31-148-6 16,-31 138-4-16,0 4-5 0,0-3-5 15,0 5 0-15,0 0-5 0,0 1-4 16,0 3-3-16,0 0-2 0,0 0 1 16,0 0-4-16,0 1-3 0,0 5-2 15,0 1-1-15,0 7 2 0,-4 0 1 16,2 3 0-16,-4 3 0 0,1 0 0 15,-1 2 0-15,0 3 0 0,4 0 0 16,0 1 0-16,2 0 0 0,2 2 1 16,8-4-1-16,3-2 0 0,1-5-1 0,5-2 1 15,1-2-1-15,3-2 1 0,2-6 0 16,2-1 0-16,-2-4 0 0,2-4 0 16,-1-4 0-16,-1-6 0 15,-6 1 2-15,-3-2 0 0,-3 1 0 0,-5-4 0 16,-2 1 3-16,0-2 3 0,-6-3-1 15,0-3 1-15,-2-3-5 0,-6-4 0 16,-2-2-2-16,-1 3 0 0,-1 3 0 16,-2 8-1-16,3 7-1 0,-1 3 1 15,-1 8-4-15,1 2-10 0,0 5-8 16,-1 7-9-16,3 2-5 0,-3 3-1 16,3 2-2-16,4 1-12 0,2 2-9 0,4-5-27 15,0-1-52-15,2-3-121 16</inkml:trace>
  <inkml:trace contextRef="#ctx0" brushRef="#br0" timeOffset="-155588.561">17134 6907 287 0,'0'0'82'0,"0"0"-22"16,0 0 15-16,0 0-23 0,0 0-13 16,0 0 2-16,0 0-6 0,0 0-10 15,73-148-4-15,-67 142-7 0,0 5-1 16,2 1-5-16,-1 0-5 0,3 7-3 15,-2 3 0-15,5 6 0 0,-3 2 1 16,0 5-1-16,1 2 3 0,-1 0-2 16,-2 6 2-16,3 2-3 0,-3-1 4 15,2 2-3-15,-2-3-1 0,3-3 0 16,-1-5 1-16,-2-5-1 0,5-2 1 16,-7-6-1-16,2-4 1 0,-4-3-1 0,-4-3 0 15,2 0 1-15,-2-5 2 0,5 0 2 16,-3-7 11-16,0-1-1 0,0-2-6 15,0-5-1-15,-2-1 1 0,2-4-1 16,0-1 0-16,0-3-3 0,2-3 1 16,4-4-3-16,-1-1 0 0,3 1-1 15,0 8-2-15,-3 5 1 0,-5 8 0 16,0 5-1-16,0 4 0 0,-2 5 0 16,0-1 0-16,0 2-4 0,0 0-8 15,0 3-10-15,0 4-6 0,-2 5 0 16,0 3 4-16,2 2 1 0,0 2-12 15,4 2-8-15,2 1-5 0,4-3-22 16,1 0-17-16,-3-2-44 0,0-2-83 16</inkml:trace>
  <inkml:trace contextRef="#ctx0" brushRef="#br0" timeOffset="-153620.276">18184 6696 211 0,'0'0'66'0,"0"0"2"0,0-18 2 16,0 14-11-16,0 1-15 0,0 0-3 15,0 0-8-15,0 3-3 0,0 0-3 16,0 0-6-16,0 0-6 0,0 0-6 0,0 2-8 15,0 6-1-15,0 7 0 0,0 4 2 16,0 3-1-16,-4 4 3 0,2 1-3 16,-2 2 1-16,2 1 0 0,-2 0-2 15,0 4 1-15,2-2 0 0,0-3-1 16,2 0 0-16,0-5-1 0,0-2-12 16,2-3-8-16,0-3-10 0,2-3-9 15,-2-4-11-15,-2-2-10 0,0-1-37 16,-6-3-77-16</inkml:trace>
  <inkml:trace contextRef="#ctx0" brushRef="#br0" timeOffset="-153385.948">17959 6868 292 0,'0'0'106'0,"0"0"-63"16,0 0 17-16,0 0-3 0,0 0-25 15,0 0-12-15,0 0-1 0,0 0-1 16,0 0-8-16,-37-40-2 0,35 40-3 16,-2 0 0-16,0 0 0 0,2 0-1 15,2 0-3-15,0 0-1 0,0 0 0 16,0 1-2-16,0 2 0 0,0 3 2 16,2-2-9-16,6 2-21 0,-6 0-9 15,4 0-11-15,0 1-20 0,-2-3-47 16,-1 1-93-16</inkml:trace>
  <inkml:trace contextRef="#ctx0" brushRef="#br0" timeOffset="-153120.39">18337 6901 393 0,'0'0'77'0,"0"0"-28"0,0 0 14 15,0 0-11-15,0 0-22 0,0 0-11 16,0 0 1-16,0 0-3 0,0 0-9 16,0-56-3-16,-4 54-3 0,-2 2-2 15,0 0 0-15,2 0-1 0,-2 0-1 16,1 0 0-16,3 3-12 0,0 2-15 16,2 1-12-16,0 0-6 0,0 1-1 15,0 0-12-15,2 1-25 0,0-1-62 16,-2-3-112-16</inkml:trace>
  <inkml:trace contextRef="#ctx0" brushRef="#br0" timeOffset="-150246.065">18782 6738 153 0,'0'0'67'0,"0"0"-20"0,0 0 6 16,-2-7 1-16,-2 5-10 0,2 2-11 15,2 0-7-15,-2 0-5 0,-1-1-5 16,3 1-5-16,-2 0-4 0,0 1-3 16,0 5-3-16,-4 2-1 0,2 1 0 15,0 2 1-15,4 0-1 0,-2 0 1 16,-4 1-1-16,6 0 0 0,0-1 0 15,0 0 0-15,0 0 0 0,0-2 0 0,6 0 1 16,0 1-1-16,4-3 1 0,3 1 1 16,1-5 1-16,1-3 7 0,3 0 1 15,1-5-3-15,1-2 5 0,-1-4-4 16,0 0 0-16,-1-4-4 0,-1-1 0 16,-1 2 1-16,-5-1 3 0,-5 2-2 15,-2-2 0-15,-4 3 3 0,0-2-2 16,-10-1-3-16,-5 0-3 0,-3 1-2 15,-9-4 0-15,6 5 0 0,-8 0 1 16,4 0 1-16,1 5-2 0,3 4 0 16,-2 2 0-16,0 2-1 0,9 3 1 0,-1 6-1 15,5 4-1-15,0 1 1 0,4 3-1 16,-7 2 1-16,9 2 1 0,-2 2-2 16,0-1 2-16,4 0-3 15,-1 0 3-15,3-1 0 0,0-1 0 16,3-4 0-16,1 0-2 0,4 2 1 15,0-2 0-15,5 0 1 0,1-6 0 0,3 0 0 16,-1-4-1-16,7-1 1 0,0-5 1 16,1 0 0-16,3-3 0 0,0-5-1 15,0 0-5-15,-6-4-11 0,4-1-8 16,-3-2-4-16,-1 0-3 0,2-4-4 16,-1 1 1-16,-1-4 3 0,4 0 6 15,-4-3 0-15,1 0 11 0,-1-2 10 16,-2 2 4-16,-5-4 0 0,-6 1 0 15,3-2 2-15,-9-1 16 0,-2 3 12 16,0-1 1-16,-9 6 5 0,1-2 1 16,-2 4-7-16,2 2-4 0,-7 0-3 15,7 4-1-15,0 2-3 0,-3 3 2 16,7 2-4-16,0 3-1 0,2-1-4 0,2 3-1 16,-2 0-2-16,2 1-1 0,0 1 10 15,0 1-13-15,0 0-5 0,0 4-3 16,4 7-1-16,2 2 3 0,0 4 1 15,3 8 1-15,-5 2 0 0,2 3 0 16,-2 7 1-16,0 0 0 0,7 2-1 16,-7-1 0-16,6 3 0 0,-4-1 0 15,3-4-1-15,1 1 1 0,0-8-2 16,1-1 2-16,-1-5-1 0,0-4 0 16,-4-4 1-16,1-7-1 0,1-3 0 15,-8-2 0-15,2-3 0 0,-2 3-2 16,0-3 0-16,0-6 2 0,0-1 0 15,0-5 1-15,0-2-1 0,-4-3-2 16,-4 0 1-16,1-2-1 0,-1-2 2 0,-2-1-2 16,-5-3 2-16,1 1 0 0,-1 2 0 15,3 3 1-15,-3 2-1 16,3 9-1-16,2 2 0 0,-3 3-2 0,1 3 2 16,0 0 0-16,-3 6-3 0,3 4-2 15,-3 5-1-15,3-1 0 0,-1 4 1 16,1 1 0-16,6-5 2 0,2 3 1 15,2-3 1-15,0 0 0 0,2 0 2 16,0-3-1-16,0 0 0 0,4 1 0 16,0-1 0-16,2 0-1 0,6 1 2 15,-1-2 0-15,3-1 0 0,3-1-1 16,1-2 0-16,5-3 1 0,4-2 1 16,-2-1 0-16,4-1 1 0,-5-5-1 15,5-2 1-15,-2-1 0 0,-2-2-1 16,-2-3 0-16,-2 1 1 0,-3-1 0 15,-3-3 0-15,-7 1 0 0,4-2-1 16,-8-2 1-16,1-1 1 0,-3-1-2 0,0 2 1 16,-2-2-1-16,0 0 2 0,0 3 1 15,0 0 3-15,0 3 3 0,0 4-4 16,0 2-1-16,-2 4 2 0,2 0 3 16,0 6-5-16,-2 0 0 0,2 0-3 15,0 3-2-15,-3 3-4 0,3 7-1 16,-2 2 4-16,2 2 1 0,0 5 1 15,0-3 0-15,0 6 0 0,5-3 1 16,-1 0-2-16,2 0 3 0,8 0-3 16,-5-2 1-16,-1 0 1 0,6-5-1 15,-7-1-1-15,-1-4 1 0,-2-4 0 0,0 0-1 16,-2-6-11-16,0 3-7 0,-2-3-10 16,0-2-10-16,0-2-12 0,-8-5-12 15,2-4-60-15,-3 1-140 16</inkml:trace>
  <inkml:trace contextRef="#ctx0" brushRef="#br0" timeOffset="-149996.067">19328 6404 443 0,'0'0'23'15,"0"0"30"-15,0 0 15 0,0 0-31 16,0 0-10-16,31-69 5 0,-31 63 4 15,2 3-14-15,-2 0-4 0,0 2-6 16,0 1-3-16,0 0-5 0,0 0 0 16,-2 0-4-16,2 4-2 0,-2 1-2 15,2 1 2-15,0 0 1 0,0 1-4 16,0 2-12-16,2 0-1 0,0 2-6 0,4 0-9 16,2 1-8-16,-4 2-9 0,2-2-11 15,-1-1-19-15,-3 0-78 0</inkml:trace>
  <inkml:trace contextRef="#ctx0" brushRef="#br0" timeOffset="-149558.692">19830 6838 288 0,'0'0'128'0,"0"0"-74"16,0 0 8-16,0 0 0 0,0 0-22 15,0 0-11-15,0 0-2 0,0 0-2 16,12-12-11-16,-10 14-4 0,0 4-3 15,-2 3-2-15,0 2 1 0,0 2-2 0,0-1-2 16,-4 2 1-16,-4 0-1 16,-2 0-1-16,-3 1 0 0,-3-2-1 0,-1 2-28 15,-6-2-33-15,-1-1-47 0,3-2-72 16</inkml:trace>
  <inkml:trace contextRef="#ctx0" brushRef="#br0" timeOffset="-148230.814">20187 6391 314 0,'0'0'64'0,"0"0"-5"0,0 0 6 16,0 0-11-16,0 0-14 0,0 0-7 15,11-44-2-15,-11 44-5 0,0 0-8 0,0 0-7 16,0 5-11-16,6 0 0 16,-2 6-1-16,-2 1 1 0,4 5 3 15,-1 2 1-15,1 4 2 0,2 4-1 16,-2-1-2-16,0 5 0 0,1 1-2 0,-3-2 0 16,2-1 1-16,0-1-2 0,-2-3 3 15,-4-7-3-15,0-1-13 0,0-4-20 16,0-3-10-16,-4-3-8 0,-4-1-15 15,0-4-27-15,1-2-131 0</inkml:trace>
  <inkml:trace contextRef="#ctx0" brushRef="#br0" timeOffset="-147652.924">20502 6289 336 0,'0'0'46'0,"0"0"1"0,0 0 24 0,0 0-18 16,0 0-21-16,0 0-6 0,0 0-1 15,0 0-11-15,0 0-8 0,37-34-6 16,-37 40-1-16,-2 5 1 0,0-2 2 16,-6 2 1-16,1 1-3 0,1 2 2 15,-2-1 0-15,-5-1-1 0,3-1 0 16,-2-2 1-16,-7-1-1 0,3-2-1 15,-3-1 0-15,2 0 0 0,-3-4 2 16,1-1-1-16,7 0-1 0,1 0-4 16,-3-3-1-16,8 0-1 0,-3 0 0 15,5 1-5-15,0-4 4 0,0 3 1 16,2-3 4-16,2-3 0 0,0 2 1 16,0-5 1-16,10 1 0 0,-3 0 1 15,1 0 0-15,8 5 3 0,-1-3 3 16,8 4-1-16,-3 2-1 0,5 0 0 15,0 3 0-15,0 2 5 0,-9 4-3 16,5 3 0-16,-9 0-1 0,-3 8-4 0,-3 0-1 16,-6 4 0-16,-11 5-1 0,1 2 3 15,-2 1-1-15,-5 2 0 0,3 0-1 16,-3 1 0-16,7-2-1 0,1-1-2 16,-1-3-4-16,4-5-1 0,2-1 1 15,-2-7 3-15,4-4 1 0,-3 0 1 16,1-5 0-16,2-2 2 0,0 1-1 15,2-3 1-15,0 1-1 0,0-1 0 16,0 0 1-16,2 0 2 0,9 0-3 16,-3-1 4-16,6-4 5 0,7 1-6 15,2-2-1-15,-5 1-1 0,7 1-1 16,0-1-6-16,-4-1-33 0,-1 0-35 16,-1-3-49-16,-9-1-199 0</inkml:trace>
  <inkml:trace contextRef="#ctx0" brushRef="#br0" timeOffset="-147246.769">20981 6136 280 0,'0'0'53'16,"0"0"2"-16,0 0 23 0,0 0-25 16,0 0-14-16,0 0-17 0,0 0-3 15,0 0 6-15,-8-75-3 0,8 74-4 16,-4-4-3-16,4 5-3 0,-2-1-3 0,-2 1-5 16,-3 0 3-16,-1 3-7 0,2 6 0 15,-2 4-2-15,-7 3 0 0,5 3 0 16,-2 3 2-16,-3 3 2 0,3 2-2 15,-5-2-2-15,7 3 1 0,-1 1 1 16,-3 1 0-16,8 1 1 0,-2 1-1 16,5-1 0-16,3 3 0 0,0 2 0 15,3-2 0-15,7 0-2 0,6-1 2 16,1-2 0-16,8-2 0 0,2-1 0 16,-7-6-19-16,1-3-8 0,-7-3-14 15,1-7-19-15,-5-3-21 0,-4-6-59 16,5 0-115-16</inkml:trace>
  <inkml:trace contextRef="#ctx0" brushRef="#br0" timeOffset="-146965.586">21200 6286 275 0,'0'0'67'0,"0"0"3"0,0 0 13 15,0 0-25-15,0 0-13 0,0 0-5 16,0 0-4-16,0 0-3 0,2-101-10 16,-2 101-3-16,0 0-8 0,0 0-6 15,0 8-6-15,-2 3-4 0,2 9 4 16,-2 3 0-16,0 4 4 0,0 2-2 0,-6 3 0 16,2 4-1-16,0 1 1 15,-3-1-1-15,-1 1 0 0,4-5 0 16,2-5-1-16,-3 0-18 0,5-5-14 15,0-2-18-15,-4-5-19 0,-4-5-35 16,4-4-64-16</inkml:trace>
  <inkml:trace contextRef="#ctx0" brushRef="#br0" timeOffset="-146762.508">20981 6436 66 0,'0'0'398'0,"0"0"-359"15,0 0 9-15,0 0 8 0,0 0-26 16,0 0-13-16,0 0 3 0,0 0 1 16,0 0-9-16,19-71-8 0,-19 71-4 15,0 0 0-15,0 3-8 0,-2 6 2 16,0-1-13-16,2 3-6 0,0-1-20 16,2 1 0-16,2 0-7 0,4-3-30 0,-2 0-57 15,-1-2-144-15</inkml:trace>
  <inkml:trace contextRef="#ctx0" brushRef="#br0" timeOffset="-146575.053">21242 6410 355 0,'0'0'72'0,"0"0"-20"0,0 0 5 16,0 0-18-16,0 0-19 0,0 0-10 15,0 0-5-15,0 0-5 0,0 0-4 16,-4-28-33-16,-7 33-16 0,-5-1-3 0,7 2-39 16,1 0-52-16</inkml:trace>
  <inkml:trace contextRef="#ctx0" brushRef="#br0" timeOffset="-145699.929">21498 6335 31 0,'0'0'288'0,"0"0"-243"0,0 0 13 15,0 0 0-15,0 0-27 0,0 0-18 16,0 0-5-16,0 0 1 0,0 0-4 15,-31-18-3-15,25 19 2 0,-2 4-3 16,1 0-1-16,3-1 0 0,2 4 1 16,0-2-1-16,0 1 0 0,0 0 0 15,2-1 0-15,0-1 1 0,0-2 0 0,2 2-1 16,2-4 0-16,0 1 1 0,7-2 1 16,1 0 2-16,0 0 1 0,7 0-4 15,-4-5 0-15,5-4 0 0,-3 1 0 16,3-2 0-16,-5 0 0 0,1-4-1 15,-3 3 2-15,1-4-2 0,-5 1 1 16,-3 2 2-16,-6-3 6 0,0 2-2 16,0-3-1-16,-6-1 0 0,-3-3-2 15,-5 3-1-15,3 0 2 0,-1 3 2 16,-2 3-7-16,1 5 2 0,-5 6 2 16,5 3-4-16,-5 5 0 0,3 6-2 15,-3 1 0-15,3 5 1 0,1-1 0 16,1 4-1-16,1-1 2 0,-1 0 0 15,5-1 2-15,2-1-2 0,4-1 0 16,2 0 0-16,0 2 0 0,0-2 0 16,0-1 0-16,4 0 0 0,4-3 0 15,3 0 0-15,3-1 0 0,-2-5 0 0,7-2 0 16,2-1 2-16,-1-3 0 0,5-2 2 16,6-1 0-16,-4-6 2 0,2-2-1 15,2-4 1-15,-2 0 1 0,0-2-2 16,0-4-1-16,-2 0 1 0,-2-3 0 15,-7-1-2-15,5 0 0 0,-11-3 2 16,5-1 0-16,-9-2-1 0,0-3 1 16,-1-1-3-16,-5-4 0 0,-2 4 0 15,0 2-1-15,-2 1 1 0,-5 9-1 16,1 4-1-16,0 7 0 0,-6 1-1 16,-1 5-2-16,1 6 0 0,-9 2 1 15,7 9-3-15,-7 0 4 0,6 6 0 0,1 0 0 16,4-3 1-16,3 5 0 0,-1-5 0 15,4 3 0-15,4-2-1 0,0-2 1 16,4 1 0-16,9 0-1 16,-3 3 2-16,6-3-2 0,1 0 2 0,8-1-1 15,4 1 0-15,0-2 3 0,0 5 3 16,-5-6-1-16,-1 0 0 0,-10-2 0 16,-1-2 0-16,-6-1-2 0,-6 0-1 15,0-1-1-15,-2 0 1 0,-4-2-1 16,-7 2 2-16,3 1-3 0,0 0 2 15,-7-2-2-15,5 2-9 0,-3-3-13 16,5 2-9-16,4-4-11 0,-4-2-1 16,3-2-13-16,3 0-37 0,-2-2-72 0</inkml:trace>
  <inkml:trace contextRef="#ctx0" brushRef="#br0" timeOffset="-145168.646">22017 6241 59 0,'0'0'396'0,"0"0"-349"16,0 0 6-16,0 0 2 0,0 0-24 16,0 0-20-16,0 0-1 0,74-31-4 15,-74 48-1-15,0 2-1 0,-2 5-1 16,-4 1 0-16,2 1 1 0,2 2 2 16,0 2-4-16,0-1 1 0,2 1-3 15,0-4 2-15,0-2-1 0,4-2 0 16,0-3 1-16,4-5-2 0,-6-2 1 15,2-4 1-15,-1-4-1 0,-3-3 0 16,0-1 0-16,0 0 1 0,0 0 1 0,0-7 3 16,0-2 1-16,0-3-4 0,0 1 1 15,-5-3 1-15,1-2-1 0,2-2-1 16,-4-4-1-16,0-3 1 0,2-6-1 16,0-4-1-16,-3-2 1 0,-5 1-2 15,4-3 2-15,-1 8-2 0,1 2 0 16,-4 4 0-16,8 5-2 0,-1 3 2 15,3 2 0-15,2 2 0 0,0 4-1 16,0 3 1-16,2-2 0 0,0 2-2 16,5-1 1-16,7 3-1 0,-3 1 1 15,-1 3 0-15,8 0 0 0,-1 0 1 16,4 7-1-16,-3 2 1 0,-3 1-1 16,-1 1 1-16,1 1-1 0,-7 4 0 15,2-1 1-15,1 4-2 0,-5 1 2 16,-4 2 0-16,0 1-1 0,-2-1 0 15,-6 0 1-15,-3-1 0 0,-9-2-1 16,5-4 1-16,-7-1 1 0,3-2-1 16,-1-4-3-16,-1 0-13 0,5-2-11 0,1-3-14 15,-1-3-13-15,8 2-3 0,-3-2-16 16,3 0-36-16,-4-5-82 0</inkml:trace>
  <inkml:trace contextRef="#ctx0" brushRef="#br0" timeOffset="-144793.812">22304 5824 438 0,'0'0'42'0,"0"0"-1"15,0 0 8-15,0 0-24 0,0 0-21 16,0 0-2-16,0 0-1 15,0 0 3-15,-51 0-1 0,40 4-1 0,5 0 0 16,0 4 3-16,2-5 5 0,2 0 4 16,2 2-1-16,0-4 1 0,0 3 0 15,0-1 0-15,4 0 3 0,0 0-1 16,4 1 2-16,7 2 0 0,-3 1-1 16,2 2-1-16,7 2-5 0,0 1 2 15,-3 8-4-15,5 0-5 0,-2 5 0 16,-5 6-1-16,3 2-3 0,-11 4 1 15,-6 0 0-15,-2 2 1 0,-4 1-1 16,-10-1 1-16,-1-3 0 0,-3-1 0 16,1-1-2-16,-6-3 0 0,5 1-10 15,-7-3-9-15,-2-2-12 0,-2-5-16 16,-2-2-25-16,-2-1-55 0,6-7-137 16</inkml:trace>
  <inkml:trace contextRef="#ctx0" brushRef="#br0" timeOffset="-130437.806">16494 8320 0 0,'0'0'1'16,"0"0"-1"-16,0 0 2 0,0 0-2 15,0 0 1-15,0 0-1 0,0 0 0 16,0 0 0-16,-44 2 1 0,40-2 0 15,2 1 5-15,2-1 2 0,0 0-4 0,0 0-2 16,0 0 1-16,0-3 2 0,2 2-2 16,2-2 2-16,-2-3-3 0,4 3-1 15,-4-1-1-15,3 0 2 16,-3 1-1-16,-2-2-1 0,0 0 3 0,0-2 16 16,0 4 21-16,-2-2-3 0,0-1-2 15,-1 3 1-15,3-3-1 0,0 1-3 16,0 1-4-16,0 0-5 0,0-2 0 15,3 0 0-15,1 0 2 0,0 1 0 16,0-3-1-16,0 2-5 0,-2 0 1 16,0 1 1-16,-2 2 0 0,0-2-2 15,0 2-1-15,0-1-4 0,-2 1-1 16,-2 0-2-16,-2-1-3 0,-2-1-1 0,-1 2-1 16,3 2-2-16,-6-2 0 0,-1 3-1 15,3 0-1-15,-5 0-1 0,3 1 0 16,-4 2 1-16,-1 2-1 15,5 0 0-15,-5 1 1 0,7 2-1 16,-5 1 1-16,3 2-2 0,-3 4 1 16,-1-2-1-16,6 0 0 0,-3 0 0 0,1 3 0 15,3-1 0-15,1-2 0 0,4 3 0 16,2-3-1-16,0 4 1 0,2-1 0 16,0-1-1-16,6-1 1 0,0 2 0 15,3-1-1-15,3-1 1 0,-2 1 0 16,5-2 0-16,1 1 0 0,3-3 0 15,8-2 0-15,0 1 0 0,2-2 0 16,4-3-3-16,0 0-10 0,2-5-11 16,2 0-10-16,-2-8-15 0,-2 0-23 15,-4-4-61-15,-8-1-152 0</inkml:trace>
  <inkml:trace contextRef="#ctx0" brushRef="#br0" timeOffset="-129344.317">16981 8156 125 0,'0'0'269'0,"0"0"-232"0,0 0 14 15,0 0 7-15,0 0-20 0,0 0-17 16,0 0-6-16,0 0-1 0,-22-99-4 16,13 96-1-16,-1-2-4 0,0 4 0 15,-3-2-2-15,5 3 2 0,-2 0-2 16,-3 1-3-16,3 5 0 0,-2 2 0 15,-3 2 0-15,3 5 0 0,-5-1 0 0,5 2 0 16,-3 2-1-16,5 1 1 0,2-1 0 16,-1-1 0-16,5 0 0 0,0 1-1 15,4 0 0-15,-2 1 1 0,2 0 0 16,0-1 1-16,0-3-1 0,0 0-1 16,4-3 1-16,2-2 0 0,-1-2 0 15,5 0-1-15,-2-3 1 0,5-4 0 16,1-1 1-16,5 0-1 0,-3-7 2 15,9-6-1-15,-2-2 1 0,-1-1 2 16,1-4 3-16,-4-3 1 0,-5 3-2 16,-1 1 1-16,-5 2 0 0,-4 0 0 15,-4 0-2-15,0 3-2 0,0 3-1 16,0 3-1-16,-4 4 0 0,2 1 0 0,0 2-1 16,2 1-3-16,-2 0 3 15,2 4-4-15,0 5 1 0,0 3 1 16,0 1 1-16,0 1 0 0,4 1 1 15,0-2 0-15,2 0 0 0,2-1-1 0,3-2 1 16,3 1 0-16,1-6 1 0,7 2 0 16,-1-2 0-16,4-2 2 0,2 0-1 15,0-3 0-15,-5 0 0 0,-3 0-2 16,-2-6 0-16,-1-3 2 0,-1-1 0 16,-3-3 1-16,-2-3 3 0,1 0 0 15,-1-2 1-15,-6-4 0 0,-2 0 1 16,2-4-2-16,-4-5-2 0,0-1-2 15,-4-3 1-15,0-3-3 0,-6-2 0 16,1 1 1-16,-1 5-1 0,0 0 1 16,-3 9-1-16,5 5 0 0,4 4 1 15,-2 5 2-15,0 4-3 0,6 4 2 16,0 3 0-16,0 0-2 0,0 1 0 0,0 10-2 16,6 5-4-16,0 5 4 0,0 1 2 15,5 1 0-15,-3 3 0 0,0-2 0 16,2 5 1-16,1-4 0 0,-3 3-1 15,0 0 1-15,3 1 0 16,-1 2 2-16,-2-5-2 0,3 2-1 16,-1-2 0-16,2-2 0 0,-1-1 2 0,-1-6-2 15,2 0 0-15,-1-6 0 0,-1 0 1 16,2-5 0-16,-5-4-1 0,5-2 1 16,3-1 0-16,-1-9 0 0,5-4 2 15,-1-3-1-15,1-3 1 0,1-1-1 16,-3 0 1-16,0-5 0 0,-7-2 2 15,0 0-1-15,-2-6-1 0,-1-3-1 16,-5-4 0-16,-2-2-2 0,0 1 1 16,-4 0 0-16,-3 2-1 0,1 6 0 15,-4 3 1-15,6 2-1 0,-2 2 0 16,-3 7 0-16,5 3 0 0,-2 2 0 16,2 5 0-16,2 1 0 0,2 6 1 0,0 1-1 15,-2 2 0-15,2 2-1 0,-2 7-2 16,2 5-1-16,0 5 2 0,-2 4 1 15,2 3 1-15,0 2 1 0,0 1-1 16,2 3 2-16,2-1 0 0,0 4 1 16,4 2-1-16,-2-1-1 0,3 1 1 15,-3-1 0-15,6 1-1 0,-4-5 2 16,1 1-2-16,1-4 0 0,2-1-1 16,1-2 0-16,1-2 1 0,-3-1 0 15,1-6-1-15,0 0-3 0,3-3-8 16,-5-5-8-16,-1-2-14 0,-1-3-11 15,-2-1-25-15,0 0-18 0,0-4-18 16,1-5-74-16</inkml:trace>
  <inkml:trace contextRef="#ctx0" brushRef="#br0" timeOffset="-128985.023">18399 7620 285 0,'0'0'65'0,"0"0"14"15,0 0-2-15,0 0-17 0,0 0-16 16,0 0-5-16,-16-27-4 0,16 25-11 15,0 2-9-15,0 0-7 0,0 0-1 16,0 5-1-16,0 4-2 0,0 3 3 16,0 4 2-16,0 7 2 0,0 0-2 0,0 5-1 15,-4 3-3-15,4 2-2 0,0 4-2 16,0 2 1-16,4-1-2 0,-2 1 2 16,2-3-2-16,0-2 0 0,2-5-3 15,-1-3-7-15,1-4-8 0,0-1-5 16,-2-3-10-16,2-4-13 0,-4-2-21 15,-2-5-25-15,-2 0-62 0,-2-2-180 16</inkml:trace>
  <inkml:trace contextRef="#ctx0" brushRef="#br0" timeOffset="-128641.28">18393 8010 286 0,'0'0'87'0,"0"0"-28"16,0 0 2-16,0 0-14 0,0 0-16 15,0 0-6-15,0 0-4 0,0 0-3 16,0 0-2-16,-25-114-3 0,25 108-1 16,0-2-1-16,3 4-2 0,1-3 0 15,6 3-1-15,2-4-3 0,3 0 0 16,8 4 1-16,1-1 1 0,5 5-1 16,6 0 1-16,-1 0 3 0,3 3-5 15,-4 5 2-15,-4 4-1 0,-2 1-2 16,-11 2-1-16,1 1-1 0,-9-1-2 15,-4 4 2-15,-4 1-1 0,-2 0-1 16,-6 0 3-16,-7-1-3 0,1-1-2 0,-9 0 1 16,0-5-6-16,3 1 3 15,-3-4-5-15,4 0-6 0,3 0 2 16,3-1 0-16,1-2-3 0,6 1-5 16,0-2-2-16,-1-2 2 0,3-1-11 0,2 0-9 15,-2-3-10-15,4 0-17 0,0 0-52 16,0-5-115-16</inkml:trace>
  <inkml:trace contextRef="#ctx0" brushRef="#br0" timeOffset="-127547.857">19106 7867 341 0,'0'0'83'16,"0"0"-36"-16,0 0 17 0,0 0-13 15,0 0-22-15,0 0-7 0,0 0 1 16,0 0-5-16,-20-101-1 0,14 89-3 0,-1-2-2 16,-1 3-5-16,0 2-3 0,-5 2 0 15,-3-2 0-15,-1 6-4 0,-3 0 0 16,-3 3 0-16,4 0 0 0,-1 1 0 16,5 6-1-16,-3 0 1 0,3 1 0 15,3 3-1-15,-1 5 0 0,3 0 1 16,-5 0-1-16,7 3 1 15,0 2 0-15,-2-2-1 0,3 4 1 0,5-1-1 16,-2 1 1-16,2 1 0 0,2-3 0 16,0 0 0-16,2-3-1 0,2-3 1 15,0 1 0-15,5-6-1 0,1-2 1 16,2-3 1-16,5-2-1 0,-3-3 1 16,5-5 0-16,6-3 2 0,0-4 3 0,4-4 2 15,-2 1 1-15,-3-5-1 16,-1 2 0-16,-4-3-3 0,-5-2 2 15,-1 1-2-15,-7-1-1 0,-2 1-1 16,-2-1-1-16,-2 3 1 0,0 5-1 16,0 2-2-16,-2 7 1 0,-2 5 0 15,2-1 0-15,2 2-1 0,-4 2-1 0,4 7-1 16,0 7-1-16,-3 0 0 0,3 5 3 16,0 1 0-16,0-1-1 0,3 2 2 15,3-4-2-15,2 2 1 0,4 0 0 16,3-3 0-16,-1 1 0 0,7-4 1 15,0-1-1-15,-3-3 1 0,5-3 0 16,-4-5 1-16,1-2-1 0,1-1 0 16,-4-3 2-16,1-4-1 0,-1-3 3 15,-1-2 0-15,-3 1 1 0,-9-6-1 16,0 0 0-16,-2-5-1 0,-2-3-1 16,0-3-1-16,-6-7-2 0,0-1 1 0,-5-3-1 15,1 4-1-15,2 0-1 0,-1 2 0 16,3 8 2-16,-2-3-1 0,2 10-1 15,2-1 1-15,-3 5-3 0,3 2 2 16,0 2-1-16,2 4 1 16,2 0 1-16,-2 3 0 0,2 0 0 15,0 0 0-15,0 1 1 0,4 1-2 0,6-1-1 16,5 2 1-16,6 0-1 0,1 0 2 16,7 5 1-16,2 1 0 0,-4 3 0 15,4 1 0-15,-4-1 0 0,-2 3 0 16,-7 2 0-16,-1-1 1 0,-7 2-1 15,5-1 2-15,-9 3-2 0,0 2 1 16,-2 1-1-16,-2 4 1 0,-2-2 0 16,0 6 1-16,-2-5-1 0,0 2-1 15,-2-2 2-15,0 0-2 0,-2-1 0 16,-3-1 0-16,3 0 1 0,0-1 0 16,-4-3-1-16,3 3 1 0,-3-4-1 15,2 0 0-15,0-3 0 0,6-3 0 0,-7-1 0 16,5-5 1-16,2 1-1 0,0-2 0 15,2 0 1-15,0 0 0 0,0-3 2 16,0 3 1-16,4-3 5 0,6 0 2 16,-1 0 3-16,3 0 1 0,9 0 3 15,4-3 1-15,-3-3-9 0,7 1 0 16,0 1-4-16,-4-2-4 0,2 3 3 16,-8 0-3-16,-1 1 0 0,-8 2 1 15,-3-2-3-15,-3 2 1 0,-2-1 0 16,-2 1 0-16,0-2 0 0,0 2-1 15,0 0-2-15,-2 0-5 0,-2 5-6 16,0-1 1-16,-1 1 2 0,3 0-1 16,-2 2 1-16,0 1-2 0,2-3-5 0,0 4-3 15,-4 0-9-15,2 1-8 0,-1 1-18 16,-1-4-22-16,-4-1-27 0,-9-5-73 16</inkml:trace>
  <inkml:trace contextRef="#ctx0" brushRef="#br0" timeOffset="-114675.856">16386 9377 105 0,'0'0'36'15,"0"0"5"-15,0 0 15 0,0 0 0 16,0 0-8-16,0 0-7 0,0 0-1 16,0 0-8-16,10-49-7 0,-10 46-5 15,-2 0 1-15,0-1-5 0,0 1-2 16,-2-1-4-16,2 3-2 0,-2-2-2 15,-4 0-2-15,-5 1 1 0,1 1-3 16,-7 1 0-16,1 0-1 0,-5 0 0 16,2 4-1-16,-4 4 0 0,5 1 0 15,-3 3 0-15,4 1 1 0,1 4-1 16,5 0 0-16,-1 2 1 0,4 5-1 16,3 1-1-16,1 1 0 0,2 0 1 15,2 2 0-15,2-3 0 0,0-3-1 16,8-2 1-16,0 1-1 0,7-2 1 0,4-1 0 15,-3-4-1-15,3-2 1 0,1-5 0 16,3-2 0-16,-2-5 0 0,-1-2 0 16,5-8 7-16,-2-5-1 0,2-6 3 15,0-3-1-15,-1-6-2 0,-1 1 0 16,-2-3-2-16,-3 0-2 0,1 3-1 16,-9-2 1-16,3 3-2 0,-9 2 1 15,0 1 1-15,-4 3-2 0,0 1 1 16,0 5-1-16,0 7 1 0,0 4-1 15,-2 5 3-15,2 0 1 0,0 1 0 16,-2 6-4-16,2 7-1 0,-2 7 0 16,2 3 0-16,0 1 1 0,4-1 0 15,4 3 0-15,-2-4 0 0,7 2 0 0,-1-2 0 16,1-2 0-16,3-3 0 0,1 0 0 16,3-5 0-16,3-3 0 15,2-4 0-15,2-2 1 0,4-4 0 16,-2-3 0-16,0-2 0 0,-7-9 2 15,-1 3-1-15,0-10 0 0,-3-1-1 0,1-6 0 16,-2-4 0-16,3-3-1 0,-3-6 0 16,-1 0 1-16,-1-2-1 0,-3-5 0 15,-2 4-2-15,-1-1 2 0,-3 5 0 16,-4 11 0-16,-2 4 0 0,0 10 2 16,-4 2-2-16,0 2 6 0,0 5 7 15,-1 0-5-15,5 6 0 0,-2-3-2 16,2 3-2-16,0 0-3 0,0 6-1 15,2 7-3-15,-2 4 1 0,7 4 0 16,-3 7 2-16,4 0 0 0,0 4 2 16,5 3-2-16,1 0 1 0,3 2 0 15,3 1-1-15,1 0 2 0,-2-2-2 16,-1-5 1-16,-1-5-1 0,-3-4 0 0,-1-4 0 16,-7-5 0-16,2-6 1 0,-4-2-1 15,-4-3 0-15,2-1 1 0,-2-1-1 16,0 0 2-16,-2-8 3 0,-6-3-2 15,2-5-1-15,-11 0-1 16,1-4-1-16,-3 0 1 0,-4-2-1 0,-1-1 1 16,-3 0-1-16,2 0 0 0,2 4-1 15,0 6 0-15,3 4 1 0,1 5 0 16,1 4-1-16,3 0 1 0,-1 7-2 16,5 4 1-16,3 2-2 0,0 5 3 15,4 1-3-15,2-1 2 0,2 3 1 16,0-4 0-16,0 6-1 0,4-6-1 15,0 0 2-15,4 3-1 0,-2-3 0 16,9 3 0-16,-3-2 1 0,3-2-1 0,5-1 1 16,1-5 0-16,6-4-1 0,0-4 0 15,0-2-1-15,6-6 2 0,-7-7 2 16,-1-2-2-16,0-3 1 0,-6-4 0 16,3 0 1-16,-5-6-1 0,2 1-1 15,-1-7 2-15,-3-3-2 0,-1 2 0 16,-4-6-4-16,-1 0-2 0,-3-4 3 15,-4 3 3-15,2 0 0 0,-4 4 0 16,0 8 0-16,0 5 1 0,-4 7 0 16,4 8 1-16,-2-2 6 0,2 9-1 15,0 0-1-15,0 3 0 0,0 0-1 16,0 3-5-16,2 9-1 0,2 5-3 16,-2 5 4-16,9 7 0 0,-3 1 1 15,2 1-1-15,-2 3 1 0,1-2 1 16,3 1-1-16,-4 2 2 0,7 1-2 15,1-3 0-15,1-5 0 0,1 1 1 0,1-7-1 16,2 1 0-16,-3-6-1 0,-3-5 1 16,-3-1-1-16,1-5 0 0,-11-1 1 15,2-5 0-15,-2 0 0 0,0-3 0 16,-2-9 2-16,0-1 1 0,-4-3-1 16,-4-4-2-16,-5 0 0 0,-3-3-1 15,1-4 0-15,-3-3 0 0,3-1 0 16,-4 0 0-16,5 3-2 0,0 8 2 15,-3 7 0-15,0 4 0 0,5 6 0 16,-4 3-2-16,1 9 1 0,-1 7-1 16,-3 1-1-16,4 5 1 0,3-1-1 15,4 2 1-15,2-1-1 0,1 1 1 0,3-2 0 16,0 0 1-16,2-4 1 0,4 2 0 16,3-1 0-16,5-2-1 0,-4-1 1 15,7 1-2-15,-1-6 2 16,5-2 0-16,-1-3 0 0,3-2 0 0,0 0 0 15,2-3 0-15,1 0 1 0,-1 0 0 16,-4-1 0-16,1-1-1 0,-3-1-5 16,-1-3-36-16,-5 0-21 0,-1-4-27 15,-4-3-52-15,-2 0-247 0</inkml:trace>
  <inkml:trace contextRef="#ctx0" brushRef="#br0" timeOffset="-114113.518">18271 9044 259 0,'0'0'47'16,"0"0"-6"-16,0 0 8 0,0 0-9 16,-39-66-9-16,29 54-11 0,-1 3-4 15,-3 0-4-15,-3 1-2 0,-3 3-3 16,-5 5 1-16,-2 0-1 0,0 5-2 16,2 4-1-16,3-1 1 0,-3 6 0 15,4 1-1-15,2-2-3 0,3 2 0 16,-1 1 1-16,1-1 0 0,1 3 3 15,3 0 0-15,6 0-1 0,-5-2 1 0,5-1 3 16,2 1-1-16,0-5 1 0,2 1-1 16,2-3 0-16,0 1 1 0,6-1-2 15,4 1 1-15,7 3 0 16,4-5 17-16,3 0-9 0,3-2-1 16,2 0-1-16,4-3-2 0,5 0-4 15,1 0-2-15,-2-3-1 0,2 3-2 16,-6 0 0-16,-10 2 0 0,-6 0-2 15,-9 1 0-15,-2 0 0 0,-6-1 0 16,0 1 0-16,0 2 1 0,-4 1 0 16,-8 2 0-16,-3-1 0 0,-1 0-1 15,-1 1-4-15,-2 1-5 0,1-2-2 16,-3-3-5-16,7 1-4 0,1-6 1 16,1 0-1-16,6-2-5 0,-5 0 4 15,1 0-2-15,2 0-11 0,-3-3-1 16,3-1-10-16,-6-5-14 0,1-2-14 15,-3-2-41-15,1-3-71 0</inkml:trace>
  <inkml:trace contextRef="#ctx0" brushRef="#br0" timeOffset="-113832.261">17941 9033 295 0,'0'0'68'16,"0"0"10"-16,0 0-2 0,0 0-13 15,0 0-14-15,0 0-8 0,0 0-1 16,0 0-8-16,16-87-5 0,-16 87-4 15,0 0-10-15,0 0-4 0,2 3-6 16,0 5-2-16,0 3 0 0,2 4 2 16,1 1 1-16,-1 2 1 0,2 7 0 15,0-2-1-15,0 5-2 0,3 1 1 16,-3 3-2-16,4-1 1 0,0 1-1 0,1 2-1 16,1 1 1-16,1 0-1 0,-5-1 0 15,4-2 2-15,-1 2-2 16,-5-4 1-16,2-2-1 0,0-3-3 15,-1-4-6-15,-1-4-7 0,-2-1-8 16,-2-7-11-16,-2-1-15 0,0-1-24 0,0-3-22 16,-2-1-38-16,0-3-106 0</inkml:trace>
  <inkml:trace contextRef="#ctx0" brushRef="#br0" timeOffset="-113254.346">18416 8935 142 0,'0'0'48'0,"0"0"16"15,0 0 14-15,0 0-19 0,0 0 0 0,0 0-8 16,0 0-1-16,0 0-7 0,4-105-4 16,-2 100-5-16,-2-1-4 0,2 3-3 15,-2 1-7-15,0 1-4 16,0-1-3-16,0 2-4 0,0 0-1 16,0 0-4-16,0 2 0 0,0 2-3 0,0 4-1 15,0 2 0-15,0 5 1 0,2 3 1 16,2 3 2-16,-1 1 2 0,-1 5 1 15,2-2-1-15,0 5-3 0,4 0 0 16,-6 3-2-16,4-1 1 0,1-1-1 16,-3 1 0-16,4-1 0 0,-2-1 0 15,2 0 0-15,1-2 0 0,-1-5-1 0,2 1-4 16,1-5-7-16,-3-2-7 16,4-1-5-16,-5-4-5 0,3-4-9 15,-4-3-13-15,2-2-9 0,-4-3-14 16,-1 0-31-16,-3-5-81 0</inkml:trace>
  <inkml:trace contextRef="#ctx0" brushRef="#br0" timeOffset="-112504.503">18873 8861 142 0,'0'0'69'0,"0"0"-26"15,0 0 10-15,0 0-1 0,0 0-13 16,0 0-10-16,0 0-1 0,0 0-2 16,-11-75-3-16,5 72-2 0,2 0-1 15,0 0 2-15,2 0-4 0,-4 3 0 16,2-3 0-16,-1 0-2 0,3 3-1 15,-2 0-2-15,-2 0-1 0,2 0-4 0,-8 0-2 16,5 0-1-16,-5 3-3 16,0 2-1-16,-1 1 0 0,3 2 0 15,-5 3-1-15,5 1 1 0,2 0-1 16,-5 4 0-16,7-1 0 0,0 1 0 0,0 1 0 16,-3 1 0-16,1 1 0 0,2 1 1 15,-2 2-1-15,4-1 0 0,1 1 1 16,-3 0-1-16,6-1 1 0,0 4-1 15,0-1 0-15,0 2 2 0,6-2-2 16,-1 1 0-16,5 0 1 0,-2 0-1 16,11-2 1-16,-5 0 1 0,11-1-1 15,0-3-1-15,4-4 0 0,2-3 1 16,-4-4-1-16,4-2 0 0,-2-4 0 16,-5-2 1-16,-1 0 1 0,-8-6 3 15,-5 0 4-15,-2-2 3 0,-4 0 1 16,-1-1-1-16,-3-4 0 0,-3-1-3 15,-1 0-2-15,-6-3-4 0,2-1-1 16,-3-5-1-16,-1-1-1 0,0 4 0 16,-1-1 0-16,-3 7 0 0,3 4 0 0,-3 4 0 15,5 6-2-15,-5 0-1 0,1 9-7 16,1 5 0-16,-5 5-7 16,5 6-8-16,-3 3-9 0,5 1-10 0,4-1-10 15,1 0-16-15,3-1-22 0,4-6-56 16,0-2-45-16</inkml:trace>
  <inkml:trace contextRef="#ctx0" brushRef="#br0" timeOffset="-112020.26">19297 9319 221 0,'0'0'63'0,"0"0"-2"0,0 0 10 16,0 0-9-16,0 0-14 0,0 0-6 0,0 0-1 15,26-42-6-15,-23 39-2 16,-3 0-3-16,2 2-5 0,-2 1-5 15,0 0-2-15,0 0-7 0,0 0-6 16,0 6-3-16,0 3-1 0,0-1 0 16,-2 6 1-16,-5 0-1 0,1 1 0 0,-8 2 1 15,3-1-2-15,1 2-3 0,-7 1-15 16,3 0-12-16,-1 0-15 0,3-1-14 16,4-2-21-16,-5-3-29 0,5-3-131 15</inkml:trace>
  <inkml:trace contextRef="#ctx0" brushRef="#br0" timeOffset="-111614.067">19962 8828 233 0,'0'0'86'0,"0"0"-30"0,0 0 23 15,0 0-16-15,0 0-17 0,0 0-4 16,0 0-3-16,0 0-1 0,4-77-5 15,0 74-9-15,-4 0-6 0,0 3-1 16,0 0-3-16,0 0-6 0,0 0-5 0,0 6-3 16,0 5-1-16,0 3 1 15,0 3 0-15,0 7 1 0,0 3-1 0,0 1 1 16,0 7-1-16,0-2 0 16,0 2 1-16,3-2-1 0,-1 1 0 15,4-7 0-15,-2 0-4 0,0-5-10 0,0-1-6 16,0-3-8-16,-2-3-14 0,-2-2-13 15,0-3-20-15,-8-4-29 0,-2-3-117 16</inkml:trace>
  <inkml:trace contextRef="#ctx0" brushRef="#br0" timeOffset="-111364.111">19741 9036 305 0,'0'0'105'0,"0"0"-48"0,0 0 14 16,0 0-6-16,0 0-25 0,0 0-9 0,0 0-1 16,0 0-5-16,0 0-10 0,10-28-5 15,-10 28-5-15,0 0-3 0,0 0 0 16,0 3-2-16,-2-3-1 0,2 3-1 16,0 0-10-16,0-1-4 0,2 2-2 15,5 0-6-15,1 2-6 0,8-2-6 16,-3 1-1-16,5-3-13 0,-3-1-20 15,3-1-50-15,-1 0-164 0</inkml:trace>
  <inkml:trace contextRef="#ctx0" brushRef="#br0" timeOffset="-111161.006">20274 8965 424 0,'0'0'58'0,"0"0"1"15,0 0 6-15,0 0-25 16,0 0-20-16,0 0-7 0,0 0-2 0,0 0-6 16,0 0-1-16,-10-42-4 0,2 42-5 15,2 3-16-15,-3 0-7 0,5 3-10 16,-2-3-8-16,6 0-11 0,0 0-23 16,0 1-53-16,4-3-88 0</inkml:trace>
  <inkml:trace contextRef="#ctx0" brushRef="#br0" timeOffset="-110255.044">20545 8762 398 0,'0'0'45'0,"0"0"-1"0,0 0 16 0,0 0-18 16,0 0-18-16,0 0-4 15,0 0-1-15,0 0-6 0,0 0-4 0,10-31-4 16,-14 37-2-16,-4 5-3 0,0 1 1 16,0-1 0-16,1 1 1 0,5 1-2 15,0-1 1-15,2 2-1 0,0-3-1 16,0 0 1-16,4 1-1 0,5-1 0 16,1 0 0-16,0-2 0 0,1 0 1 15,5-1 0-15,-1-2 1 0,3-5-1 16,1-1 0-16,1 0 2 0,1-4-1 15,-4-5 0-15,1-2-1 0,-3-1-1 16,-1 2 1-16,-10 1 1 0,0-3 0 16,-1 1 1-16,-3 0-1 0,0-1 1 0,-5-2-1 15,1-5 1-15,-8 1-1 16,4-3 0-16,-5 3 1 0,-1 1 2 0,3 3 0 16,-1 2-1-16,-5 4 0 15,5 5-3-15,-7 0 0 0,5 4-1 0,-7 7 0 16,5 6 0-16,-1 3 0 0,1 2 1 15,1 4-2-15,3 0 2 0,-1 2 0 16,3-2-1-16,4-1 1 16,2 1-2-16,0-1 2 0,2 2 0 0,2-5 0 15,0 1 0-15,4-3-1 0,0-2 0 16,4 0 0-16,-2 0 1 0,9-3-1 16,-3 1 1-16,7-4 0 0,-3-6 0 15,7-1 1-15,-2-2 0 0,4 0 1 16,3-8 3-16,1-4-2 0,0 2 1 15,4-8-2-15,0 2 1 0,3-7-3 0,-3 1 2 0,2-6 0 0,-4-1-2 32,-2 1 1-32,-11-3 0 0,3 2 1 0,-9-2 1 0,1-5 0 0,-7 7 1 0,-2-1 2 15,-4 6-2-15,0 5 0 0,-6-1-1 16,0 6-1-16,-7 0-1 0,5 6 0 16,0 2-1-16,-9 1 0 0,11 5-1 31,-6 0 0-31,-5 8-1 0,5 8 0 15,-7 4 0-15,5 3 1 0,-1-1 1 0,5-2-1 0,2-3-1 0,6 0 2 16,-3-3 0-16,5 0-1 0,0-4 0 31,5 3 0-31,-1-2 0 0,2 3 1 0,4 0 0 0,7 0 0 0,-1-1 0 0,5 0 0 16,4 1 1-16,-5 0 1 0,7 0-1 16,2 0 0-16,-6-2 0 0,-6-3 0 15,1 1 0-15,-12-1 1 0,-2-3-1 16,-1 2 2-16,-1-2-3 0,-2-1 3 15,0 1-2-15,0 0 0 0,-5-3 2 16,-1 3-1-16,0-1-1 0,-6 4 0 16,1-5-1-16,1 3-1 0,-2 1-5 31,1-2-6-31,1 0-3 0,6-3-3 0,-7 2-6 0,7 0-7 0,2-2-10 16,0-3-6-16,2 1-13 0,0-1-24 15,2-1-47-15,2-7-82 0</inkml:trace>
  <inkml:trace contextRef="#ctx0" brushRef="#br0" timeOffset="-109614.573">21306 8804 449 0,'0'0'62'0,"0"0"-10"16,0 0 14-16,0 0-18 0,0 0-22 15,0 0-3-15,0 0-5 0,91-16-5 16,-87 30-4-16,2 3-3 0,-2 3 0 15,-4 0-1-15,0 4 1 0,0 3-3 16,-2-5-1-16,-2 3 2 0,0 1-3 16,4-4 1-16,0 0-1 0,0-5 0 15,2 2-1-15,2-6 0 0,0-2 0 16,0-2 0-16,3-6 0 0,-3-1 0 16,-4-2 1-16,0 0-1 0,2 0 3 15,-2 0-2-15,0-5 2 0,0-3-1 16,0-2-1-16,-6-1 1 0,-1-6-2 15,1 1 1-15,-2-4 0 0,0-4-1 0,-7-1 2 16,7-5-2-16,0-4 0 0,-5 0 0 16,7-3 0-16,-2 6 1 0,2 0-1 15,-3 3 0-15,3 5 0 0,2-2 0 16,2 3 0-16,-2 4-1 16,2-2 1-16,2 3 0 0,0-1 0 0,0 2 0 15,0 0-1-15,4 1 1 0,0 1 0 16,0 3 0-16,4 0-1 0,3-1 1 15,-1 3-1-15,0 2 0 0,7-2 0 16,1 3 0-16,1 3 0 0,2 0-2 16,-5 3 2-16,5 0 0 0,-4 0 1 15,1 6 0-15,-3 1 0 0,3 3 2 16,-7-1-2-16,5 5 0 0,-8 0 0 16,1-2 1-16,-5 4 1 0,0-1-2 15,2-1 1-15,-6 3 0 0,0-1 0 16,-6-2 0-16,-2 6 0 0,-3-3 1 15,-7 0-1-15,3 3 0 0,-8-6 2 16,1 3-3-16,1-5 1 0,0-1-1 16,9 0 0-16,-7-5-1 0,11-1 1 0,2-2-2 15,-7 0-2-15,3 1-1 0,2 0-1 16,4-1-1-16,-2-3-1 0,-3 0-5 16,5 3-7-16,0-3-4 0,2 2-11 15,0 1-13-15,0-2-7 0,2 4-20 16,0-4-32-16,0 4-72 0</inkml:trace>
  <inkml:trace contextRef="#ctx0" brushRef="#br0" timeOffset="-104131.486">16959 10378 209 0,'0'0'50'0,"0"0"10"0,0 0 2 16,0 0 2-16,0 0-17 0,0 0-5 16,0 0-6-16,0 0-3 0,4-39-5 15,-4 38-7-15,0 1-2 0,0 0-4 16,2 0-8-16,2 6-4 0,2 2-3 15,0 7 1-15,1 3 1 0,1 5 1 16,-2 5 3-16,2 6-1 0,-4 0 0 16,-1 2-1-16,1 4 0 0,-4-1-3 15,2 1 1-15,-2-2-2 0,4-3 1 16,0-4 0-16,2-4 0 0,0-2 0 0,1-7-1 16,-3-2 0-16,2-5 0 0,-4-4 1 15,0-3-1-15,0-4 1 16,-2 0-1-16,0 0 2 0,0-4 2 15,0-3 4-15,0-8 2 0,-4-1 3 0,-2-1-8 16,-2-3-3-16,-1 0 0 0,-1-5-1 16,-2-3-1-16,5-4 1 0,-3-2-1 15,2 0 0-15,-1 1 0 0,3 2 0 16,-2 0 0-16,2 0 0 0,0 5 0 16,-1-1 0-16,3 3 0 0,0 2 0 15,-2 3 0-15,4-1-1 0,2 4 0 16,0 1 1-16,0 3 0 0,0 2-1 0,6 4-1 15,-2-3 1-15,2 4 0 16,5 1 0-16,1 2-1 0,3 1 1 16,1 1-1-16,3 0 2 0,1 6-1 15,3 0-1-15,0 3 2 0,0-1 0 0,-3 3-1 16,1 3 1-16,-7 1 0 0,-5 2 0 16,-5 4 0-16,-4 0 0 0,-6 4 0 15,-9-2 1-15,-1 3 0 0,-5-5 0 16,0 2 0-16,-4-4-1 0,-3 0 0 15,5-4 0-15,2-3-1 0,5-2 1 16,1 0 0-16,-1-4-1 0,3 1-3 16,-1-1-5-16,1 0-4 0,3-2-2 15,2-2-2-15,-1-1-2 0,3-1-2 16,6 0 0-16,-2 0-4 0,2-3-4 16,0-1-8-16,6-2-17 0,5-1-2 15,-1 0-40-15,-2-1-77 0</inkml:trace>
  <inkml:trace contextRef="#ctx0" brushRef="#br0" timeOffset="-103631.602">17364 10406 219 0,'0'0'58'16,"0"0"-13"-16,0 0 12 0,0 0-3 15,0 0-17-15,0 0-7 0,0 0-2 16,-35-55-3-16,31 53-3 0,-3-1-5 16,3 1-1-16,-2 1-3 0,2 0-3 15,-2 1-2-15,-1-1 0 0,3 1-2 16,-2 3-2-16,4 3-1 0,-2 4-3 16,0 2 0-16,0-1 2 0,2 3-2 15,2 3 0-15,0-1 1 0,0-1-1 16,2 4 0-16,6 2 1 0,-2-2-1 15,4 4 0-15,3-4 0 0,-3-1 0 16,7-2 0-16,-3-4-1 0,3-1 1 0,1-4 0 16,5-3 0-16,0-4 1 0,-3-2-1 15,9-7 1-15,-2-5 0 0,2-2 2 16,-4-2-2-16,-4-4 0 0,-3 1 2 16,-7 0 4-16,-7 0 11 0,-4-1 0 15,0-4-4-15,-13-4-8 0,-1 1-3 16,-1 1 0-16,-5 3-3 0,3 5 0 15,-3 8 0-15,1 3-1 0,0 4 1 16,-3 3-4-16,3 2-7 0,-2 7-7 16,3 3-5-16,3 1 3 0,1 3-1 15,1 6-3-15,3-2-2 0,2 1-8 16,2 1-3-16,1-4-15 0,5 1-10 0,0-3 4 16,0-6-35-16,7-2-34 0</inkml:trace>
  <inkml:trace contextRef="#ctx0" brushRef="#br0" timeOffset="-102975.506">17808 10293 207 0,'0'0'39'0,"0"0"-10"0,0 0 30 0,0 0-10 15,0 0-16-15,0 0 5 16,0 0-7-16,0 0-2 0,-70-37-2 16,64 37-1-16,2 0-1 0,4 0-3 15,0 4-5-15,0 3-7 0,0 4 0 0,2-2 3 16,2 3-1-16,2 1 2 0,0 2 0 16,2 4-2-16,-1 1-4 15,-3 2-4-15,2 4 0 0,-2-1-2 0,-2 4-1 16,4-2 0-16,-1 2 1 0,1-1-2 15,2 0 1-15,-2-4 0 0,7-3-1 16,-5-2 0-16,4-4 0 0,-5-3 1 16,1-4-1-16,-4-4 0 0,-2 0 1 15,0-3-1-15,0-1 1 0,-2 0 0 16,0-6 3-16,-4-4-2 0,-2-3 1 16,-2-5-2-16,-3-1 0 0,1-6 0 15,0-1-1-15,1-6 1 0,5-5-1 16,0-1 0-16,0-1 2 0,2-1-4 15,0 6 4-15,2 4-2 0,-2 2 0 16,2 5 0-16,0 1 0 0,0 4 0 0,2-1 0 16,0 4 0-16,2 1-3 0,2 1 3 15,-2 1-1-15,2 2 1 16,1 1-1-16,1 3 0 0,4 0 0 16,1-2 0-16,1 5 0 0,1 2 0 0,3 1 1 15,3 0 0-15,-5 4 2 0,5 7 1 16,-6-3-2-16,-1 2 3 0,1 3-3 15,-9 1 0-15,-2 2 0 0,-4 2-1 16,0 1 0-16,-6 1 2 0,-5 0-2 16,1 0 3-16,-4-5-2 0,-3 1-1 15,-2-2 1-15,-7 0 0 0,3-3-1 16,-6 1 0-16,6-6-4 0,2 1-3 16,11-4 0-16,2 1-2 0,2-1-1 15,4-1-6-15,-3 1-7 0,3 0-4 16,2 0-9-16,0-3-16 0,7 0-17 15,-1 2-26-15,2-2-68 0</inkml:trace>
  <inkml:trace contextRef="#ctx0" brushRef="#br0" timeOffset="-101304.022">18664 10086 128 0,'0'0'54'0,"0"0"-3"16,19-30 11-16,-17 24-10 0,0 0-17 15,0 0-2-15,-2 1 0 0,2-1-4 16,-2 0-2-16,2 0-1 0,-2 2-1 15,0 0-3-15,2-2 0 0,0 4 1 0,-2-1 0 16,0 0 1-16,0 3 0 16,0 0-5-16,2 0-3 0,-2 3-10 0,2 3-6 15,0 4 0-15,-2 3 1 0,2 9 1 16,-2 0 1-16,0 6-2 16,-2 4 2-16,-2-1-1 0,-2 5-1 0,-2-1 0 15,-1-1 2-15,-1 2-1 0,4-2-2 16,-2-3 0-16,3-3-1 0,1-1 1 15,2-3-2-15,2-4-6 0,0-3-13 16,-2-2-10-16,2-5-3 0,0-3-12 16,-2-6-14-16,-2-1-12 0,0-4-28 15,-4-6-77-15</inkml:trace>
  <inkml:trace contextRef="#ctx0" brushRef="#br0" timeOffset="-101069.705">18461 10228 36 0,'0'0'391'0,"0"0"-351"0,0 0 23 16,0 0 8-16,0 0-29 0,0 0-19 15,0 0-2-15,0 0 1 0,0 0-7 16,0-14-6-16,-8 17-1 0,0 2-3 16,0-1-4-16,-1 1 0 0,-1 0 0 15,4-2-1-15,2-3-1 0,2 3 1 16,0-3 0-16,2 2-1 0,0 1 1 15,2 1-3-15,4 1-20 0,2-2-12 16,5 0-11-16,-3-1-13 0,4 1-14 16,-1-1-38-16,-1-2-97 0</inkml:trace>
  <inkml:trace contextRef="#ctx0" brushRef="#br0" timeOffset="-100851.006">18922 10245 343 0,'0'0'71'0,"0"0"-2"0,0 0-2 0,0 0-7 16,0 0-20-16,0 0-11 0,0 0-6 15,0 0-5-15,0 0-9 0,-18-40-4 16,12 38-3-16,1 2 0 0,-1 0-2 16,0 0 0-16,0 3 0 0,0-1-2 15,2 1-12-15,1 0-12 0,-1 2-10 16,2 1-10-16,0-1-18 0,2-2-19 15,0 0-47-15,0 0-139 0</inkml:trace>
  <inkml:trace contextRef="#ctx0" brushRef="#br0" timeOffset="-100226.152">19381 10132 81 0,'0'0'60'0,"0"0"-51"15,0 0 22-15,0 0 13 0,0 0-2 16,0 0-3-16,0 0-5 0,0 0-3 16,0 0-4-16,-155-14 2 0,145 14 1 15,0 0-5-15,3 0-3 0,3 0 0 16,4 0-3-16,0 0 2 0,0 0-3 15,0 0-6-15,0 0-2 0,0 2-3 16,0-2-1-16,2 6 3 0,0-3 0 0,3 3-3 16,1 2-2-16,-2 0-3 0,2 1 0 15,2 0 1-15,1 2-1 0,3-3-1 16,-2 0 1-16,7-2 0 0,-1-2-1 16,5-2 0-16,-2-2 2 15,8-3-2-15,-5-3 2 0,7-3-2 0,-8-3 2 16,2-1-2-16,-9-1 2 0,-1 3-2 15,-5 0 0-15,-8-6 3 0,0 5 3 16,-2 1-1-16,-7-6-2 16,1 9-3-16,-2-6 0 0,-3 0 1 0,-3 0-1 15,4 0 0-15,-5 2 0 0,3-1 0 16,-5 3 1-16,2 2-1 0,-1 3 1 16,5 4-1-16,-3 1-1 0,3 3 1 15,-1 6 0-15,-3 5 0 0,1 3-1 16,-3 3 1-16,3 2 0 0,-5 2 0 15,-2-2 0-15,9 2 0 0,-5-3 0 16,7 1 1-16,4-2-1 0,-1-3 0 16,5 0 0-16,4 2 0 0,0-2 0 0,4-2 0 15,5 4 0-15,1-1 0 0,-2-2 0 16,9-2-1-16,1-1 1 0,11-1 0 16,2 0 0-16,0-3 0 0,7-2 0 15,-5-1 1-15,4 0-1 0,-4-3-21 16,0-3-17-16,0 0-16 0,-4-3-24 15,0-5-47-15,-4 0-112 0</inkml:trace>
  <inkml:trace contextRef="#ctx0" brushRef="#br0" timeOffset="-99851.233">20018 10007 252 0,'0'0'69'0,"0"0"-26"0,0 0 20 15,0 0-9-15,0 0-23 0,0 0-11 16,0 0-1-16,-68-71-3 0,49 66-6 16,3 0 1-16,-5 2 1 0,2 2-2 15,-5 1-1-15,-3 0 0 0,2 0 2 16,0 3-2-16,0 4-1 0,0 0 0 16,7 0-1-16,-3 3-5 0,3-1 0 15,3 0 0-15,3 2 0 0,-3 0-2 16,5 3 1-16,-2-3 0 0,3 4 0 15,5-1 0-15,-2 0-1 0,4 3 1 16,2-1 0-16,0 1-1 0,0 4 1 16,6-2 0-16,0 1 1 0,3-1 0 15,3 2 0-15,0-2-1 0,5-2-1 16,1 0 1-16,7-3-1 0,2-5 0 16,2-3-1-16,0-1 1 0,0-3-1 15,-2-2-2-15,2-1-21 0,-2-5-4 16,-3-3-12-16,-5 3-19 0,0-5-20 15,-5 0-62-15,1 2-178 0</inkml:trace>
  <inkml:trace contextRef="#ctx0" brushRef="#br0" timeOffset="-99601.3">20142 10019 330 0,'0'0'51'0,"0"0"-2"15,0 0 12-15,0 0-4 0,0 0-18 16,0 0-11-16,0 0 4 0,0 0-1 15,8-73-5-15,-8 73-4 0,0 0-8 16,2 0-3-16,-2 2-5 0,4 4-4 0,5 2 0 16,3 0 5-16,1 4 0 0,5 2 0 15,-1 1 0-15,10 5-4 0,-3-1 1 16,7 2-3-16,-2 0 0 0,2-2 0 16,-4-1-1-16,-2-3-6 15,-4-2-12-15,-9-5-9 0,-2 2-11 0,-5-4-20 16,-5-2-14-16,0-4-21 0,-7 0-44 15,1 0-121-15</inkml:trace>
  <inkml:trace contextRef="#ctx0" brushRef="#br0" timeOffset="-99366.883">20378 9951 357 0,'0'0'58'15,"0"0"-2"-15,0 0 11 0,0 0 2 16,0 0-23-16,0 0-11 0,0 0-3 15,0 0-3-15,0 0-4 0,-4-119-4 16,4 119-10-16,0 8-4 0,0 2-3 16,-5 6 1-16,-5 3 3 0,2 3-3 0,-3 4-1 15,-7 3 0-15,3 1-1 0,-5-1-2 16,7 3 1-16,-3-4-1 16,10-2 0-16,-1 2-1 0,3-6-5 0,4 3-15 15,0-2-5-15,2-4-17 0,2-1-23 16,-4-1-21-16,-6-4-41 0,-12-4-200 15</inkml:trace>
  <inkml:trace contextRef="#ctx0" brushRef="#br0" timeOffset="-97976.682">17141 11402 252 0,'0'0'55'0,"0"0"2"16,0 0 9-16,0 0-13 0,0 0-13 15,0 0-6-15,16-76-2 0,-14 70-4 16,0 0-2-16,-2 2-3 0,2 4-1 15,-2-2-1-15,0 2-7 0,0 0-2 16,0-1-3-16,0 1-4 0,0 0-3 16,0 3-2-16,0 7 0 0,0-2-1 15,2 9 1-15,3 3 2 0,-1 2-2 16,2 7 1-16,-4 0 0 0,2 7 0 16,-2-5-1-16,-2 5 1 0,0-1 2 15,0-3-3-15,0 1 0 0,2-5 0 16,2-2 0-16,0-3 0 0,1-4 0 15,1-2 1-15,-2-5-1 0,2-1 0 0,0-1 1 16,-4-7-1-16,0 1 0 0,-2-2 0 16,0-2 1-16,0 0-1 0,0-3 2 15,0-5 2-15,-6-3-2 0,-2-1-1 16,4-2 0-16,-6-4 0 0,3-1-1 16,-1-2 0-16,2-5 0 0,-2 0 1 15,1-3-1-15,1 1 0 0,-4 0 0 16,8-3 0-16,-4 2-1 0,-1 2 1 15,5 2 1-15,-4 1-1 0,2 2 0 16,-2 2 0-16,4 3 0 0,2 0-1 16,0 6 1-16,0-3 0 0,0 0 0 15,4 2-1-15,2 1 0 0,2 0 0 16,3 0 0-16,3-1 0 0,5 3 0 16,-1-1 0-16,3 2 1 0,8 4-2 15,-2 0 2-15,-4 4-1 0,-3 0 1 16,-1 5 0-16,-7 2-1 0,-1 2 0 15,-5 0 1-15,0 5-1 0,-4 3 1 0,-2 1 0 16,-4 4 0-16,-4 2 0 16,-5 2 0-16,-1-3 1 0,-5 2 0 0,3-2-1 15,-1-5 1-15,3 0-1 0,-3-3-1 16,3-1 1-16,-1 0-7 0,5-6-4 16,2 1 1-16,-1-4-2 0,3 1 0 15,2-1-8-15,0-4-7 0,2 2-5 16,-4-3-4-16,3 0-8 0,-1-1-14 15,2-5-30-15,2 1-49 0,0-3-105 16</inkml:trace>
  <inkml:trace contextRef="#ctx0" brushRef="#br0" timeOffset="-97476.773">17705 11320 264 0,'0'0'44'0,"0"0"28"16,0 0-4-16,0 0-15 0,0 0-14 16,0 0-2-16,0 0 0 0,16-65-8 15,-20 57-3-15,-2 2-2 0,4 0-3 16,-4 1-6-16,0 0-3 0,1 4-3 16,1-1-4-16,-4 2-1 0,0 0-2 15,0 0-1-15,-5 2-1 0,1 3 0 0,-5 5 0 16,1 3 0-16,1 0 0 0,1 5 0 15,1-1-2-15,3 4 1 0,2 0 1 16,6 2 0-16,0-1 0 16,2 4 0-16,2 0 0 0,4-1-2 0,6 1 4 15,3-4-4-15,5-2 2 0,7-3 0 16,-2-2-1-16,8-4 1 0,0-4-1 16,0-4 2-16,2-3-1 0,-4-5 3 15,-2-6-3-15,-4-6-4 0,-6 0 4 16,-3 0 2-16,-9-5 0 0,3 4 0 15,-10-2 0-15,0-2 4 0,-10 0-1 16,3-5-2-16,-7 0-1 0,-1-2 0 16,1 3-1-16,-3 5-1 0,1 2 1 15,-1 6-1-15,-1 4-1 0,1 5-1 16,-1 3-8-16,-1 1-7 0,2 5-3 16,1 5-6-16,1 6-2 0,1 2-3 15,6 2-6-15,-3 7-7 0,9-1-12 16,2 2-25-16,6 0-50 0,5-8-133 0</inkml:trace>
  <inkml:trace contextRef="#ctx0" brushRef="#br0" timeOffset="-96929.973">18218 11300 202 0,'0'0'185'0,"0"0"-137"0,0 0 17 16,0 0 3-16,0 0-21 0,0 0-16 15,0 0 0-15,0 0 0 0,26-89-5 16,-26 89-7-16,0 0-6 0,0 3-7 16,0 4-5-16,-4 4-1 0,2 4 0 0,-2 5 1 15,2 3 1-15,0 7-1 0,-2-2 0 16,4 7-1-16,-2 2 0 16,2-2 1-16,2-3-1 0,4-4 0 15,0-3 0-15,0-4 0 0,3-3-1 16,-1-3 0-16,-4-4-3 0,0-5 1 15,-4-2 1-15,2-2 1 0,-2-2 0 0,0 0 1 16,0-3 0-16,0-6 1 0,0-2 0 16,-4-1 1-16,0-3-1 0,-6-4 0 15,-5-2 0-15,5-5 0 0,-7-5-1 16,3-3 0-16,1-6-1 0,-3-2 1 16,6 5 0-16,3-2 0 0,1 4 0 15,6 6 0-15,-4 4 0 0,4 3 1 16,0 5-1-16,0 2 0 0,6 2 0 15,-2 1-1-15,5 0-1 0,-1 2 1 16,4 1-1-16,5 0 1 0,4 2 0 16,-3 1 1-16,11 3-2 0,0 0 2 15,2 3 0-15,0 2 0 0,-2 3 2 16,-4 3 0-16,-2 2 0 0,-11 3 1 0,-6 1-1 16,-4 3-1-16,-4 2 0 0,-10 3 1 15,-3 2-1-15,-7-1 0 0,3 2-1 16,-4-3 0-16,-2-2-1 15,7-2-6-15,-1-4-4 0,5 2-4 16,-1-4-6-16,7-1-6 0,2 0-6 0,-3 0-1 16,9-3-7-16,0-4-14 0,5-1-15 15,3-3-66-15,2-4-143 0</inkml:trace>
  <inkml:trace contextRef="#ctx0" brushRef="#br0" timeOffset="-96617.625">19177 11057 267 0,'0'0'60'0,"0"0"9"0,0 0 11 16,0 0-24-16,0 0-12 0,0 0-4 15,0 0-2-15,0 0-5 0,-29-110-5 16,25 109-4-16,-3 1-6 0,3 0 1 15,4 3-7-15,-4 6-4 0,2 7-3 16,0 4 0-16,0 5 1 0,2 3-2 16,-2 3 0-16,0 2-1 0,-2 5-1 15,0 5-1-15,-3 0 1 0,-1 0-2 16,6-3-1-16,0-5-1 0,-2-2-5 16,4-2-11-16,-2-6-8 0,0-3-8 15,2-5-20-15,0-5-17 0,-2-6-27 16,0-4-46-16,-5-2-122 0</inkml:trace>
  <inkml:trace contextRef="#ctx0" brushRef="#br0" timeOffset="-96414.538">18896 11246 341 0,'0'0'71'0,"0"0"-7"0,0 0-2 16,0 0 5-16,0 0-21 0,0 0-14 15,0 0-3-15,0 0-4 0,0 0-3 16,-31-81-8-16,31 81-7 0,0 0-3 15,-3 2-4-15,1 4 1 0,0 0-1 16,-2 1 0-16,2-1 0 0,2 0 1 16,0 1-1-16,0-1-3 0,6 1-11 15,1-3-9-15,1 2-12 0,4-1-23 0,1-3-18 16,3 1-21-16,1-5-50 0</inkml:trace>
  <inkml:trace contextRef="#ctx0" brushRef="#br0" timeOffset="-96211.471">19377 11170 523 0,'0'0'30'0,"0"0"6"15,0 0 19-15,0 0 1 0,0 0-26 16,0 0-13-16,0 0 3 0,0 0-9 16,0 0-5-16,-14-15-6 0,10 15 0 15,-1 0 1-15,1 0 0 0,0 0-1 16,4 0-5-16,-2 1-9 0,2 1-11 15,0 1-14-15,0 0-19 0,0 0-12 16,0 1-35-16,2-2-80 0</inkml:trace>
  <inkml:trace contextRef="#ctx0" brushRef="#br0" timeOffset="-95227.326">19685 11171 517 0,'0'0'0'16,"0"0"0"-16,0 0 6 0,0 0 19 16,0 0-11-16,0 0 8 0,0 0 18 15,0 0-4-15,0 0-9 0,27-32-10 16,-29 32-7-16,-6 0-4 0,-1 4-6 16,3 2 0-16,0 1 0 0,4-2 0 15,0 2-2-15,2 2 2 0,0-1 0 16,2 0 0-16,2-2 0 0,2 0 0 0,5 1 0 15,-1-4-2-15,2 0 1 0,1-3-2 16,1 0 3-16,3-3 0 0,6-7 1 16,-3-1 1-16,5-3 0 0,-2-5-1 15,4 1 1-15,-7-2-2 0,-3 2 0 16,-7 1 1-16,-2 1-1 0,-5-2 0 16,-3-1 3-16,-5 0-1 0,-5 0 0 15,0-3 0-15,-3 5 0 0,-5 1 1 16,-1 1-1-16,-2 6-1 0,-1 0-1 15,5 5 0-15,-4 4-1 0,3 0 1 16,3 1 0-16,-3 5 0 0,3 4 0 16,-5 4-1-16,1 0 1 0,0 3-1 0,3 0 1 15,-1 2 0-15,3 0 0 16,-1 0 0-16,5 0 0 0,4 0 0 16,0 0 0-16,4 0 0 0,0 0-1 15,2 1 1-15,0 1 0 0,2 0 0 16,4-1-3-16,2 3 3 0,9-6-2 15,-1-3 2-15,7 0-1 0,6-6 0 16,6-1 1-16,2-4-1 0,7-2 1 0,7-1-2 16,1-7-1-16,6-2-8 0,-2-5-6 15,-9-2-1-15,5-1-4 0,-11-1 2 16,-4 1 5-16,-3-3 10 0,-12 0 5 16,-5-1 0-16,-3-2 2 0,-12 3 3 15,-2-4 15-15,0-1 3 0,-2-3-5 16,-6-1-4-16,0 1 3 0,-1 2-9 15,3 4-2-15,-4 6 0 0,2 4 1 16,4 6 0-16,1 1-3 0,-3 5 0 16,2 0-3-16,-10 11-1 0,3 2-1 15,-1 5 0-15,-5 1 1 0,5 1 0 16,-3 1 0-16,3-1 0 0,4 0 0 0,-5 0 0 16,7 2 0-16,0-2 0 15,4 1 0-15,2 0 0 0,0-4 0 16,2-1-1-16,4-1 0 0,-2-4 1 15,9-2-1-15,-7-3 1 0,6-1 0 16,3-5-1-16,-3 0 1 0,3 0 0 0,3-9 1 16,-1 1 2-16,1-5-1 0,-5-2 0 15,-1 2 0-15,-3-3 0 0,-5-1 1 16,0-2 2-16,0 1-1 0,-2-4 0 16,4-1 0-16,-2 2-2 0,-2 1 1 15,3 1 3-15,-1 9-4 0,-2 4 1 16,-2 5-1-16,2 1-1 0,0 0-1 15,2 8-2-15,2 2-2 0,-2 8 3 16,-2-2 1-16,5 1 0 0,-3 6 2 16,0-6-2-16,2 3 0 0,2-1 1 15,-1 1-1-15,1-3 1 0,0-1 1 16,7 0-2-16,-7-3 0 0,0-1-1 0,4-1-11 16,-3-6-8-16,-3 1-7 0,0-3-14 15,7-3-4-15,-5-3-2 0,2-6-17 16,5-4-11-16,-3-1-36 0,-2-4-69 15</inkml:trace>
  <inkml:trace contextRef="#ctx0" brushRef="#br0" timeOffset="-94992.973">20489 10963 231 0,'0'0'70'0,"0"0"0"16,0 0-2-16,0 0-11 0,0 0-6 16,0 0-8-16,0 0-10 0,-29-88-5 15,29 88-5-15,0 0-6 0,0 0-6 16,2 0-6-16,7 3 1 0,-1 0 2 15,2 3 4-15,7 1 4 0,-1 1-3 0,9 5-1 16,0-1-4-16,4 5-1 0,2 1-3 16,-2-1-2-16,8 1 1 15,-4 0-2-15,-4-1-1 0,-4-3 1 16,0-2-1-16,-9-1 0 0,-5-4-7 0,-3 0-9 16,-6-4-2-16,0-1-11 0,-2-1-8 15,0-1-5-15,0 0-2 0,-2 0-5 16,-2-4-13-16,0-2-25 0,2-1-17 15,0-2-35-15</inkml:trace>
  <inkml:trace contextRef="#ctx0" brushRef="#br0" timeOffset="-94602.471">20830 10826 183 0,'0'0'132'16,"0"0"-69"-16,0 0 10 0,0 0-5 15,0 0-9-15,0 0-15 0,0 0 3 16,0 0-4-16,0 0-9 0,-55-138-4 0,52 137-6 15,3 1-4-15,-2 1-5 0,2 4-6 16,0 6-4-16,-2 4-4 0,-6 2 2 16,2 7-1-16,-4-1 1 0,-1 8-3 15,-7-1 1-15,-3 3 0 0,0 1 1 16,1-1-1-16,5 1 0 0,-6-2-1 16,5 2 1-16,-3-3 0 0,7-2 0 15,-7-3 0-15,11-3 1 0,-2-2-2 16,-1-2 0-16,7-2-1 0,2-1 0 15,0-3 1-15,2-3 0 0,0-1-1 16,0-5 1-16,0 1 0 0,0-3 0 16,0-2 1-16,0 0 0 0,0 0-1 15,0 0 2-15,-2 0-2 0,2 0 2 16,0 0-1-16,-2 0-1 0,2 0-9 0,-2-2-4 16,2 0-7-16,0 1-6 0,0 1-13 15,0-2-10-15,4 1-21 16,2 1-11-16,-2-2-17 0,7 1-73 15</inkml:trace>
  <inkml:trace contextRef="#ctx0" brushRef="#br0" timeOffset="-58579.673">17347 12704 176 0,'0'0'41'0,"0"0"2"0,0 0 3 15,0 0 0-15,0 0-12 0,0 0-7 16,0 0 0-16,0 0-1 0,0-75-3 16,-2 66 0-16,0 4-4 0,-4-3-3 15,-2 2 3-15,-7 0-8 0,3-2-4 16,-3 3-3-16,-1-2-1 0,-5 0 1 16,3 2-2-16,-5-4 0 0,2 5 0 15,0 0-2-15,1 1 8 0,7 3-2 16,5 0-4-16,-2 0-1 0,6 2 0 15,-5 3 0-15,3 4-1 0,-4-2-1 16,4 6 0-16,-1 0 1 0,-1 2 1 0,4 3-1 16,0-4 0-16,2 5 0 0,2-2 1 15,0-2-1-15,2 4 0 0,2-2 0 16,4 0 0-16,1 3 0 0,-1-2 0 16,2 1 1-16,0-3-1 0,3-1 0 15,-1 1 0-15,3-5 0 0,-3-1 0 16,5-5 1-16,-3 1-1 0,1-6 1 15,-5 0-1-15,7-8 1 0,-3-5 2 16,3-3 2-16,-1-7 4 0,-1-2 1 16,1-3-4-16,-4-1-3 0,3-1 1 15,-7-1-2-15,-4 0 0 0,0 3 0 16,-4 0 0-16,0 5 1 0,0 4 5 0,0 6 2 16,-2 7-4-16,2 1 2 0,0 4-1 15,0 1-2-15,0 0-4 0,0 0-1 16,0 6-2-16,0 4-4 15,5 6 3-15,-1 5 2 0,2 1 1 16,0 2 2-16,2-1-2 0,3 2 1 16,-3-2 0-16,4 0-1 0,-1-6 1 0,3 1-1 15,-4-2 0-15,9-2 0 0,-4 0 1 16,3-5 0-16,3-1-1 0,0-3 2 16,-3-2-2-16,3-3 1 0,-3-3-1 15,1-7 1-15,0-8 1 0,1-4-1 16,1-8 1-16,6-4 0 0,-4-4-2 15,-1-5 0-15,1-2 0 0,-6 0-2 16,-5-2 2-16,-2 0 0 0,-3-1 0 16,-3 1 0-16,-4 5 0 0,-7 5 2 15,1 6-2-15,0 5 0 0,-2 8 1 16,2 5 1-16,1 2 5 0,3 6 4 0,2 1-2 16,0 3-2-16,0 1-3 0,0 0-4 15,0 7-1-15,2 4-5 0,3 5 2 16,-1 6 3-16,2 2 1 0,0 5 0 15,0 5 1-15,5 1 2 0,-5 6-3 16,0-2 0-16,2 5 1 0,-1-3 1 16,3-1-2-16,-2-2 1 0,0-8-1 15,5 1 0-15,-5-6 0 0,0-2 1 16,1-5-1-16,-1-5 0 0,-2-2 0 16,-4-5 0-16,2-4-3 0,0 1-1 15,-4-3 1-15,0-1 3 0,0-6 0 16,-2-4 3-16,-2-3-1 0,-4-6-2 15,-2 0 2-15,-1-5-1 0,-3-1-1 16,-3-2 0-16,1 0 1 0,-3 5-1 0,-6 3 1 16,7 4-2-16,1 7 2 0,-1 3-1 15,3 3 0-15,3 3 0 0,-1 0-1 16,5 9-1-16,0 2 0 0,-3 3 2 16,3 1-2-16,2 4 2 0,2 1-1 15,0-2 0-15,4 3 0 0,-2-3 1 16,2 4-1-16,2 0 1 0,4-2 0 15,2 3 0-15,2-2 0 0,1 0 0 16,-1-2-1-16,5-3 0 0,-1-2 0 16,5-3 1-16,-3-3 0 0,5-2 1 15,-2-4-1-15,1-2 0 0,-1 0 0 16,-3-7 0-16,1-4 1 0,-3-4-1 16,5-7 1-16,-3-3-1 0,1-4 0 15,2-8-2-15,-1 0-2 0,-1-3-2 16,-3-5 0-16,-1-1 1 0,-1 1 2 15,-2-3 3-15,1 7 0 0,-9 1 0 16,2 6 0-16,-4 8 1 0,0 4 0 0,-2 4 0 16,-2 1 5-16,2 1 2 0,0 4-1 15,-3 0 1-15,3 3-3 0,0-1 2 16,2 4-2-16,0 1 0 0,-2 2 0 16,2 2-1-16,0 0-1 0,0 1-2 15,0 0-1-15,0 0 0 0,2 6-2 16,2 4-4-16,3 5 5 0,-3 4 1 15,-2 2 0-15,4 2 0 0,0 3 1 16,0 1-1-16,5 1 3 0,-5-1-3 16,8 4 3-16,-1-2-3 0,3 2 1 15,1 0-1-15,-1-5 1 0,-1 2 0 16,-5-3-1-16,3-2 1 0,-3-4-1 0,-4-4 1 16,2-1-1-16,-3-5 0 0,1-3 0 15,-4-1 0-15,-2-4-2 0,0 1-1 16,0-2 0-16,0 0 2 15,0 0 1-15,0-8 0 0,0-1 2 16,-8-6 0-16,1-3-2 0,-1 0 0 0,0-2 0 16,-2-2 1-16,-3-1-1 0,3 0 0 15,-1 4 1-15,-5 2-1 0,1 6 0 16,-1 3 0-16,4 3-1 0,-5 2 0 16,7 1 1-16,-1 1-2 0,-1 1 1 15,8 1 0-15,0 6-1 0,-3 3-1 16,1 2 2-16,0 2-1 0,4 0 1 15,-2 1 1-15,4 0-1 0,0-2 0 16,0 0 1-16,-2 1 0 0,2 1 0 16,0-1 1-16,0 3-1 0,0-2 0 15,0 1 0-15,0-2 0 0,0-3-1 16,2-1 1-16,2-2-1 0,2 1-1 0,2-4 1 16,1 1 0-16,7 1 0 0,1-3 1 15,1-1 0-15,1-3 1 0,0 0-1 16,-5-2 0-16,-2-1-1 15,-7 1-10-15,1-3-6 0,-2 0-7 0,-2 1-8 16,-2 0-8-16,0 1-9 0,0-1-13 16,0 1-12-16,0 1-43 0,0 0-67 15</inkml:trace>
  <inkml:trace contextRef="#ctx0" brushRef="#br0" timeOffset="-57111.234">18865 12209 219 0,'2'-12'66'0,"0"6"12"0,-2 2-16 15,4 1-7-15,-4 0-12 0,0 1-9 16,0 1 0-16,0 1-5 0,0 0-5 15,0 0-5-15,0 0-7 0,0 0-4 16,2 6-8-16,2 6-1 0,-2 7 1 16,0 4 4-16,0 5 1 0,0 3 0 15,0 7 0-15,-2 0-2 0,0 3-2 16,0-2-1-16,0-1 2 0,2-1-1 16,3-3 0-16,-3-4 0 0,2-1-1 15,2-6-6-15,0-2-5 0,-4-4-8 0,0-5-7 16,-2-2-10-16,-2-5-15 0,-2 1-17 15,-8-6-28-15,-1 0-46 16,-1 0-77-16</inkml:trace>
  <inkml:trace contextRef="#ctx0" brushRef="#br0" timeOffset="-56876.953">18697 12489 295 0,'0'0'62'15,"0"0"16"-15,0 0-21 0,0 0 1 16,0 0-16-16,0 0-10 0,0 0-3 15,0 0-6-15,0 0-4 0,-23-49-4 16,21 49-4-16,0 0-3 0,2 1-2 16,0 1-3-16,0-2-2 0,0 3-1 15,-2-3 0-15,2 3 0 0,0 0 1 16,0-2-1-16,0 7-1 0,0-5-9 0,2 4-11 16,4-2-7-16,1 0-7 0,1 1-10 15,0-2-18-15,3-1-22 0,1-3-47 16,-2 0-106-16</inkml:trace>
  <inkml:trace contextRef="#ctx0" brushRef="#br0" timeOffset="-56673.871">18947 12382 248 0,'0'0'156'16,"0"0"-98"-16,0 0 4 0,0 0-4 15,0 0-15-15,0 0-16 0,0 0-6 16,0 0-5-16,0 0-8 0,33-32-4 15,-33 32-3-15,0 0-1 0,0 3-1 16,-6 1 0-16,4 0-9 0,-2 2-6 0,0-3-5 16,2 0-5-16,2 0-6 0,0 0-6 15,0-2-29-15,4 2-37 0,4-1-45 16,0-2-77-16</inkml:trace>
  <inkml:trace contextRef="#ctx0" brushRef="#br0" timeOffset="-56064.604">19309 12275 291 0,'0'0'88'0,"0"0"-49"0,0 0 12 16,0 0 4-16,0 0-17 0,0 0-8 16,0 0-5-16,0 0-4 0,0 0-6 15,-25-44-4-15,19 44-3 0,-6 0-1 16,1 0-2-16,1 4-3 0,-5 1-1 15,5 3 1-15,2-2-2 0,-5 1 0 16,5 1 1-16,0-1-1 0,4 2 0 16,-2 0 0-16,1 0 0 0,3-2 0 15,2 1 0-15,0 2-2 0,2-3 2 0,7 3-1 16,-3 0-1-16,6-1 1 0,3 1 1 16,-1-2 0-16,7-3 1 0,-5-3-1 15,5-2 1-15,-2 0-1 0,1-4 1 16,-3-2-1-16,2-3 2 0,-5-3-2 15,-2 3 2-15,-3-1 0 16,-5 0-2-16,-2-1 1 0,-2-2 2 0,0 0-3 16,0-1 3-16,-2-1-2 0,-2 0 1 15,-3-2 0-15,1 1 1 0,2 1 0 16,-6 3-1-16,6 2 0 0,-5 0 1 16,3 1 5-16,-6 1-4 0,4 1 0 15,-3 2-2-15,-1 2 1 0,1 1-2 0,-3 2 0 16,-1 0-1-16,3 5 0 0,0 3 0 15,-1 2-1-15,3 4 0 0,0 3 1 16,-1-1-1-16,5 3 1 0,-2 1-1 16,0 0 1-16,1 2 0 0,5-2-1 15,2 4 1-15,0-3-1 0,0 2 0 16,2-2 1-16,5 0 0 0,1 0 0 16,2-2-1-16,-2-1 1 0,5 0 0 15,-1-1 0-15,-1 0 0 0,5-5 0 16,-4-1 0-16,7 0 0 0,-2-5-5 15,3 0-9-15,-3-6-6 0,4 0-6 16,-7 0-6-16,3-6-10 0,-7-2-16 16,4-2-16-16,-3-3-40 0,-3 1-86 15</inkml:trace>
  <inkml:trace contextRef="#ctx0" brushRef="#br0" timeOffset="-55564.76">19561 12054 337 0,'0'0'54'0,"0"0"20"15,0 0-14-15,0 0-14 0,0 0-12 16,0 0-1-16,0 0-1 0,0 0-8 16,8-75-5-16,-8 75-4 0,-2-1-3 15,2 1-2-15,0 0-1 0,-2 0 2 16,0 0-5-16,2 2-2 0,0 3-4 15,0 2 0-15,0-1 0 0,0 4 2 16,0 5-2-16,0 3 1 0,0 3 1 16,0 3-1-16,0 2 1 0,-2 2-1 15,0 1-1-15,0 2 0 0,2 3 0 0,-2 2 1 16,2-1-1-16,0 2 0 0,2-3 0 16,2 0 0-16,4-1 0 15,3-3-1-15,-1-2 1 0,3-3-3 16,3-4 1-16,-6-3-1 0,7-7 2 0,-3-2-1 15,3-5 0-15,-5 0 2 0,1-3 0 16,-3-1 0-16,2-5 0 0,-3-4 1 16,1-2 0-16,0-1-1 0,-5-5 2 15,-1 2-1-15,-4-6 0 0,0 0 0 16,-7-3 0-16,1-2-1 0,0 1 0 16,-8 3 1-16,5 3-1 0,-1 2 0 15,-4 4 1-15,5 4-1 0,-1 0 0 16,-5 2-2-16,7 3 1 0,-2 3-5 15,2 1-4-15,-3 4-5 0,3 10-5 16,-2-2-10-16,-1 4-9 0,5 4-7 16,2-4-15-16,2-1-25 0,2-4-48 0,0-4-60 15</inkml:trace>
  <inkml:trace contextRef="#ctx0" brushRef="#br0" timeOffset="-55267.92">19890 12273 336 0,'0'0'54'0,"0"0"8"15,0 0-8-15,0 0-7 0,0 0-12 16,0 0-2-16,0 0-6 0,0 0-1 16,-13-100-4-16,11 93-2 0,-2 4-4 15,0 0-4-15,0 1 1 0,2 0 1 16,0 2-4-16,2-1-2 0,0 1-1 0,0 0-5 15,0 4-2-15,2 3-3 0,8 5 2 16,-4-2 1-16,5 3 0 0,5 2 2 16,1 2-2-16,4 0 1 0,-1 2-1 15,5 0 1-15,-2-2-1 0,-7 3 0 16,7-5-8-16,-9 0-11 0,-1-2-10 16,-3-4-12-16,-8-3-12 0,0-2-17 15,-2-4-29-15,0 0-37 0,0 0-115 16</inkml:trace>
  <inkml:trace contextRef="#ctx0" brushRef="#br0" timeOffset="-55017.935">20142 12083 327 0,'0'0'87'0,"0"0"-21"16,0 0-9-16,0 0 2 0,0 0-8 15,0 0-13-15,0 0-4 0,0 0-10 0,0 0-7 16,-35-82-4-16,33 85-6 0,-4 4-7 15,-1 5 1-15,1 2 0 0,0 4 0 16,0 1 0-16,-2 3 1 0,-3 1-2 16,5 4 3-16,-2-2-3 0,-7 5-1 15,7 0 1-15,-2 0-9 0,-1 3-9 16,3-6-7-16,4 0-14 0,4-2-22 16,-2-1-30-16,0 0-27 0,0-8-126 15</inkml:trace>
  <inkml:trace contextRef="#ctx0" brushRef="#br0" timeOffset="-54752.444">20343 12440 396 0,'0'0'79'15,"0"0"-13"-15,0 0-4 0,0 0 2 16,0 0-17-16,0 0-16 0,0 0-1 16,0 0-6-16,0 0-7 0,8-32-6 15,-8 38-4-15,-4 2-5 0,0 4-1 16,-3 3-1-16,-5 2 1 0,4 1-1 16,-5 2 0-16,-7 2-3 0,1 0-7 15,2-1-6-15,5-4-12 0,-4 1-10 0,5-5-18 16,-1 0-23-16,1-4-40 15,5-1-123-15</inkml:trace>
  <inkml:trace contextRef="#ctx0" brushRef="#br0" timeOffset="-54408.699">20766 11973 322 0,'0'0'61'0,"0"0"12"16,0 0-18-16,0 0 2 0,0 0-11 16,0 0-5-16,0 0 4 0,0 0-10 15,0 0-8-15,9-105-5 0,-9 105-6 16,0 1-8-16,0 6-8 0,0 6 0 15,0 2 0-15,0 4 3 0,0 5 1 16,0-1-1-16,2 5-1 0,0 3 0 0,0 0-1 16,0 3-1-16,2 0 2 15,2-2-1-15,-2-1-1 0,3 0-3 0,-7-5-10 16,0-3-11-16,0-2-13 0,0-5-23 16,-7 1-27-16,-5-6-45 0,2-5-144 15</inkml:trace>
  <inkml:trace contextRef="#ctx0" brushRef="#br0" timeOffset="-54174.424">20640 12147 385 0,'0'0'77'0,"0"0"-10"0,0 0-2 16,0 0-9-16,0 0-13 0,0 0-9 15,0 0-5-15,0 0-8 0,0 0-4 16,-4-45-7-16,4 45-4 0,-2 0-5 15,2 0-1-15,-2 0-2 0,-2 0 2 0,2 3-1 16,0 0-2-16,2 0-6 0,-2 0-6 16,2-2-6-16,0 2-10 0,4 0-15 15,4-1-8-15,-2 1-4 0,5 0-15 16,-1-1-42-16,2 0-74 0</inkml:trace>
  <inkml:trace contextRef="#ctx0" brushRef="#br0" timeOffset="-53924.519">21109 12024 359 0,'0'0'56'16,"0"0"10"-16,0 0-13 0,0 0-13 15,0 0-16-15,0 0 2 0,0 0-2 16,0 0-5-16,0 0-5 15,-68-19-4-15,64 21-2 0,2-2-3 0,-2 1-1 16,-2 1-2-16,4-2 0 0,-3 1-2 16,5-1 0-16,0 1 0 0,-2 1-5 15,0-1-24-15,2 4-18 0,-2-4-28 16,2 1-33-16,0-2-113 0</inkml:trace>
  <inkml:trace contextRef="#ctx0" brushRef="#br0" timeOffset="-52877.889">21366 11884 302 0,'0'0'53'15,"0"0"3"-15,0 0 2 0,0 0-11 16,0 0-19-16,0 0-5 0,0 0-4 15,0 0-7-15,0 0-1 0,-35-37-5 16,20 37 1-16,5 0-2 0,-1 1 1 16,-3 4-2-16,8 1 1 0,0 3-2 15,-1 1-1-15,1 1-1 0,4 1-1 16,2 0 0-16,2 0 0 0,4 1 0 16,1-1 0-16,1-2 1 0,-2 2-1 15,9-1 1-15,-7 1 0 0,0-3 1 16,7-1-2-16,-3 0 0 0,-2-4-1 15,7-2-3-15,-7-2 4 0,9-2 0 0,-7-5 0 16,1 0 2-16,-1-4-1 0,-4 1 0 16,-2-1 0-16,-1 0 1 0,-3 1 0 15,-2-3 4-15,0-3 3 0,0-1 1 16,-9-1-1-16,5 0-3 0,-4-2 4 16,0 2-5-16,-5 4-1 0,3 2-2 15,0 5 0-15,-7 1-2 0,5 2 0 16,-5 4 2-16,5 1-2 0,-7 7-2 15,7 3 2-15,-9 3-1 0,9 2 0 16,-5-1 1-16,7 4-1 0,-1-1 1 16,-1 0 0-16,6 3 0 0,2-2 0 15,0 0 0-15,2 4-1 0,2-2 2 0,0 3-1 16,0-3 0-16,0 4 0 16,2-3 1-16,2 0-1 0,2 1 1 15,6-2-2-15,-3-2 0 0,3 0 1 16,5-3-1-16,-3-4-13 0,7-3-7 15,3-4-3-15,-1-3-4 0,4-5-3 0,2-5-3 16,2-5-2-16,0-1 10 0,4-2 9 16,-2-3 2-16,0-4 7 0,-2-2 6 15,-4-2 2-15,-6-1 2 0,-3-3 4 16,-9-1 17-16,-5 3 14 0,-4-2 1 16,0 4-8-16,-4 6-3 0,-2 2-1 15,1 6-4-15,-1 3-3 0,-2 1-2 16,4 2-6-16,0 2-1 0,0 1-3 15,-1 1-2-15,1 0-3 0,0 3 0 16,-6 0-2-16,4 7-1 0,-1 2 0 16,-1 3 1-16,-4 2 0 0,8 1 0 15,-5-1 1-15,7 0-1 0,-6 2 0 0,2 1 1 16,2-1-1-16,4 3 0 0,0 1-1 16,0 2 1-16,0 0 1 0,4-4-1 15,4 0 0-15,-2-2 0 0,-2-4 0 16,1-1 0-16,3-3-1 15,4-1-1-15,-4-3 2 0,1-2 1 16,-1-2-1-16,4 0 2 0,-7-7 0 0,3 0 0 16,0-7 0-16,0 1 0 0,-4-3-1 15,1-3 1-15,-3-1-1 0,0-7 2 16,0 0-3-16,0-4 4 0,0 3 0 16,2 6-3-16,-2 4 2 0,4 7 1 15,-6 4-1-15,0 6 1 0,0 1-1 16,0 0-3-16,2 2 0 0,3 10-7 15,-5 2 4-15,0 4 3 0,2 2 2 16,2-1 0-16,-2 4-1 0,2-2 1 16,2 4 1-16,5-1 0 0,-3 1-1 15,2-2 1-15,7-2-3 0,-5 0 0 16,7-2 1-16,-7-1-1 0,5-2-1 0,-9-6-9 16,0-1-7-16,-6-3-9 0,0-5-15 15,-2-1-9-15,0-3-8 0,0-5-5 16,0-4-24-16,0-4-70 0</inkml:trace>
  <inkml:trace contextRef="#ctx0" brushRef="#br0" timeOffset="-52190.548">21852 11865 351 0,'0'0'63'16,"0"0"-1"-16,0 0-10 0,0 0-4 15,0 0-11-15,0 0-2 0,-17-47-1 16,17 46-5-16,0-1-6 0,2 1-4 15,4 1-3-15,-2-2-4 0,7 2 1 0,-3 0-2 16,-2 0-1-16,7 0 0 0,1 5-4 16,-2 0 2-16,9 4-1 0,-6 3-2 15,5 1-2-15,-5 3-1 0,3 2 0 16,-5 0-1-16,5 2 0 0,-7-1 0 16,3-1 1-16,-3 0-2 0,-3-2 0 15,0-1-7-15,0-3-4 0,-1-3-5 16,-5-2-4-16,0-1 0 0,-2 0-10 15,-2-2-3-15,0-1-13 0,-3 0-6 16,1-2-17-16,4-1 16 0,0 0 15 16,0-5-3-16,0-3-17 0,0-3-4 15,0-1 9-15,0-2 12 0,0-2 33 16,-2-3 8-16,-2-3 9 0,2-4 10 16,-2-1 27-16,2 0-32 0,0 1 13 15,0-3 11-15,-2 6-5 0,-1 2 0 16,-1 0 7-16,-2 7-3 0,0-1-2 15,4 2-2-15,-1 5 1 0,3-1 0 0,2 4 2 16,-2 2 1-16,2 1-4 0,0 2-6 16,0-2-3-16,2 2-7 0,-2 0-1 15,0 0-3-15,0 0-3 0,2 3-6 16,-2 6-2-16,0 2 0 0,0 0 0 16,0 1 0-16,0 4 0 0,0 2 0 15,-4-1 0-15,-2 2-1 0,-4 3 1 16,1-1 1-16,-1 2-3 0,-6 2 1 15,5 0 1-15,-3 3-2 0,1-3 1 16,3 2-1-16,-7-2 1 0,7-1-1 16,0-1 1-16,-3 0 0 0,7-2-1 15,0 1-1-15,4-3-1 0,-2-2 0 0,0-2 2 16,0-3-3-16,-3-3 0 0,7-6 1 16,-2 0-1-16,0 0 0 0,2-3-1 15,0 0 0-15,0 1 0 0,0-1-1 16,0 0 1-16,0-1-1 0,-2-4-5 15,2 1-7-15,0-2-4 16,-2 1-3-16,2 1-2 0,0 0-5 0,0-1-2 16,0 4-2-16,0 1-14 0,2 0-12 15,-2 0-21-15,0 0-66 0</inkml:trace>
  <inkml:trace contextRef="#ctx0" brushRef="#br0" timeOffset="-49222.469">17455 13696 187 0,'0'0'41'0,"0"0"6"0,0 0 6 15,0 0-7-15,0 0-14 0,0 0-9 16,0 0-2-16,0 0 1 0,2-25 2 15,-4 22-5-15,0-3-6 0,0 2-1 16,0-2 3-16,-3-3-2 0,1 3-2 16,-4 0 2-16,2 0-5 0,-7 0-2 15,1 2-4-15,-2 1 0 0,-3 0 0 16,-4 3-2-16,1 0 0 0,-5 2 0 16,0 5 0-16,2 2 2 0,5 3-1 15,-1 1-1-15,7 0 1 0,-1 1-1 16,3 0 0-16,6 0 0 0,-2 1 0 15,-1 1 0-15,5 1 0 0,-2 1 1 16,2 1-1-16,2 0 0 0,0 0 1 0,4 1 0 16,3-5 1-16,3 2-2 0,4 0 2 15,1-1-1-15,1-4-1 0,5 0 0 16,-2-4-1-16,-3-4 1 16,3-1-1-16,-1-3 1 0,-1 0 0 0,-1-2 3 15,-3-7-1-15,-1-3 2 0,-1-2 2 16,-1-5 3-16,4-2 2 0,-7-1-3 15,1-1-3-15,-2-1 0 0,-4-2-2 16,2 3 0-16,-4-2-1 0,2-1 0 16,-2 4 0-16,2 0 4 0,0 4 1 15,-2 6-4-15,2 5 2 0,-2 3-1 16,3 0 0-16,-1 4-2 0,-2 0-2 16,2 0 0-16,0 7-4 0,0 4-2 15,4 8 0-15,-4 3 5 0,2 5 1 16,0 3 2-16,1 1-1 0,-1 1 3 15,4 0-2-15,2-1 0 0,3-1-1 16,1-4-1-16,3 1 1 0,1-5 0 16,3-3-1-16,2-4-1 0,1-8 1 0,1-3 1 15,2-4-1-15,2-6 2 0,-2-8 1 16,4-5-3-16,-4-4 1 0,-2-3 0 16,-3-5 0-16,-3 0 2 0,-7-3-3 15,1 1 0-15,-11-4 0 0,0-1 0 16,-2-2 1-16,0-2 0 0,-2 2 0 15,-4 4-1-15,-1 2 1 0,1 7 0 16,-2 3 4-16,0 5 1 0,-1 2 1 16,5 5-1-16,0 5 1 0,0 1 0 15,2 1-2-15,0 2 0 0,2 2-2 16,0 1 1-16,0 0-1 0,0 2-3 16,0 8-5-16,0 1-2 0,4 7 6 0,-2 4 1 15,4 3 1-15,1 1 0 16,1 4 0-16,4 2 0 0,-4 1 0 15,5 4 0-15,-3-2-1 0,1 3 0 16,-1-3 1-16,0-4 0 0,1-3-1 16,-3-5 2-16,0-4-2 0,-2-6 2 0,0-4-2 15,-3-1 0-15,-1-5 1 0,0-1-1 16,-2-2-1-16,0 0 1 0,0-2 2 16,-2-8 1-16,-3-3 0 0,-1-4-1 15,-2-4-2-15,0 0 0 0,-3-5 0 16,-1 2 1-16,-2-3-1 0,-1 0 0 15,1 5 0-15,-3 1 0 0,3 8 0 16,-3 2 0-16,1 7-2 0,3 4 1 16,5 0-1-16,2 3 0 0,-1 9-1 15,1 0-1-15,4 5 0 0,-2 2 1 16,2-3 1-16,2 4 0 0,0-1 2 16,0 1 0-16,2-3 0 0,2 1-1 0,9-1 1 15,-5 0 0-15,4 0-1 0,3-1 1 16,3 3 0-16,1-3 0 0,2-5-1 15,3-2 1-15,-1-4-1 0,4-2 1 16,-4-3 1-16,4-9 0 16,-1-2 0-16,-3-5 0 0,-2-5 1 0,6-3-2 15,-4-3 1-15,-1-4-1 0,-1 1 0 16,-2-6 2-16,-5 1-2 0,-2 0 0 16,-1-4 0-16,-3-1 0 0,-4-2 1 15,-2 0-1-15,0 3 1 0,-2 2 0 16,0 8-1-16,0 7 1 0,0 8 6 15,0 5 0-15,-2 3-1 0,2 1-1 16,0 5-1-16,0-1-2 0,-2 1-2 0,2 0 0 16,0 4-3-16,4 8-3 0,2 5 2 15,3 6 3-15,-1 3 1 16,-2-1 1-16,5 3 0 0,-1-1 1 0,0 3-2 16,1-1 1-16,-1-3-1 0,2 5 1 15,1-5-1-15,-1 1 0 0,-2-2 0 16,1-3 1-16,-1-5-1 0,-2-2 1 15,-3-6 0-15,-1-3-1 0,0-3 0 16,-4-2 2-16,0-1-2 0,0 0 0 16,0-1 0-16,0-5 2 0,0-1-1 15,-4-7 1-15,0-4 0 0,-5 0-2 16,-1-4-1-16,-5 0 0 0,-1-5-2 16,-1 1 1-16,3 1 0 0,-5 3 2 15,7 7 0-15,-1 5-1 0,3 4 1 16,2 6-1-16,0 0-1 0,3 3-1 15,-1 8-1-15,2 4 1 0,2 5 1 16,0-3 2-16,2 3 0 0,2-2-1 16,0 1 1-16,2-1 0 0,2-2 0 0,1 1 0 15,-1-2 0-15,-2 0 0 0,2 1 0 16,-2-1 1-16,3-1-1 0,3-1 0 16,0-4 0-16,1 2-1 0,1-4 1 15,0-2-2-15,5-2-2 0,-1-3-5 16,3 0-2-16,0-6-5 0,3-4-10 15,-1-3-19-15,-2-6-15 0,1-3-31 16,-7-1-77-16</inkml:trace>
  <inkml:trace contextRef="#ctx0" brushRef="#br0" timeOffset="-48894.451">19210 13308 265 0,'0'0'67'0,"0"0"-12"15,0 0 13-15,0 0-12 0,-29-71-15 16,21 60-6-16,-1 1 3 0,5 3 0 16,-2 2-3-16,2 2-3 0,2 3-7 15,2-1-2-15,0 1-5 0,0 0-7 16,0 4-6-16,4 3-5 0,0 6-3 15,2 5 2-15,-2 4 1 0,3 4 2 16,-1 5-1-16,-6 2 0 0,-2 3 0 16,-9-1 0-16,3 1-1 0,0-3 0 15,2-3-6-15,-1-3 0 0,3-4-7 16,4-2-10-16,0 2-9 0,-2-4-15 16,2 0-16-16,0-6-18 0,0-3-32 15,-4-2-89-15</inkml:trace>
  <inkml:trace contextRef="#ctx0" brushRef="#br0" timeOffset="-48691.375">18931 13470 390 0,'0'0'72'0,"0"0"0"0,0 0-11 16,0 0-8-16,0 0-12 0,0 0-9 15,0 0-6-15,0 0-9 0,0 0-4 16,47-13-7-16,-47 13-4 0,0 1 1 15,-4 2-3-15,2 1 0 0,-2 0 0 16,-2-1-7-16,-1 1-5 0,1-3-6 0,2 1-9 16,4-2-13-16,0 0-7 0,2 3-2 15,4-2-44-15,7-1-43 0,1 0-86 16</inkml:trace>
  <inkml:trace contextRef="#ctx0" brushRef="#br0" timeOffset="-48488.261">19499 13397 87 0,'0'0'450'0,"0"0"-393"15,0 0-10-15,0 0-15 0,0 0-3 16,0 0-11-16,0 0-3 0,0 0-1 0,0 0-4 16,2 16-3-16,-6-16-5 15,4 0-2-15,0 0 0 0,0 0 0 16,0 0-12-16,-2 0-10 0,2 0-15 15,0 3-15-15,-2-1-15 0,0 1-31 16,-4-3-115-16</inkml:trace>
  <inkml:trace contextRef="#ctx0" brushRef="#br0" timeOffset="-47972.733">19718 13376 347 0,'0'0'34'15,"0"0"-2"-15,0 0 22 0,0 0-2 16,0 0-17-16,0 0-13 0,0 0 11 16,0 0 3-16,0 0-9 0,13 8-9 15,-17-7-7-15,1 4-5 0,1-2-2 16,0 1-4-16,0 2 0 0,2 0-1 0,0 1 1 16,0-2-1-16,0-1 1 0,2 0-1 15,2-2 1-15,1 1 0 0,-1-2 0 16,4 0 0-16,-2-1 0 0,2 0 0 15,-1-2-3-15,3-4 2 16,-2-1 0-16,1-6 0 0,-1-1 1 16,4 1 0-16,-8-3 1 0,3 1-1 0,-5 2 0 15,-2 0 2-15,0 0-2 0,0-2 4 16,-2 1-1-16,-7-3 3 0,3-1 2 16,-4 3-4-16,1-3 1 0,1 5 2 15,-2 2-3-15,2 4 1 0,1 3 1 16,1 3-1-16,0 1-1 0,-4 0-3 15,3 2-1-15,-1 4 0 0,-2 4 0 16,-5 1 0-16,1 5 0 0,-1 1-1 16,5 1 1-16,2 1 0 0,-5 0 0 15,7-1 0-15,2 4-2 0,0-3 2 16,4 1 0-16,0 1-1 0,0 1 1 0,4-3-1 16,2 1 1-16,9 2 0 0,-5-3 0 15,5-1-1-15,5-4 0 0,3-2-3 16,-2-4-5-16,8-3-8 0,0-5-8 15,4 0-12-15,0-9-16 0,2-4-19 16,0-7-40-16,-4-2-147 0</inkml:trace>
  <inkml:trace contextRef="#ctx0" brushRef="#br0" timeOffset="-47675.985">20196 13153 420 0,'0'0'48'16,"0"0"-6"-16,0 0-6 0,0 0 8 15,0 0-16-15,0 0-2 0,0 0-2 16,0 0-4-16,-23-71-5 0,9 70-4 0,-1 1-6 16,-6 2-3-16,1 5-1 0,-3 3-1 15,-2 0 1-15,7 2-1 0,-3 3 0 16,4-2 0-16,7 0 0 16,0 4 0-16,1 1 0 0,-1 2 0 15,4 0-1-15,4 1 1 0,0 0 0 0,2-4 0 16,2 1 0-16,2 0-1 0,4 0 1 15,3 3 0-15,1-2 1 0,5 3 0 16,-3-3-1-16,5 0 0 0,-3-1 0 16,5-5 0-16,-7-3-5 0,5-2-23 15,-5-4-15-15,3-3-12 0,-5-1-20 16,1-4-32-16,-1-3-89 0</inkml:trace>
  <inkml:trace contextRef="#ctx0" brushRef="#br0" timeOffset="-47425.987">20274 13230 143 0,'0'0'254'0,"0"0"-197"0,0 0-6 15,0 0 6-15,0 0-11 16,0 0-10-16,0 0 1 0,0 0-2 0,0 0-7 16,9-67-5-16,-5 67-7 0,0 0-3 15,8 1-4-15,-3 5-4 0,3 2-1 16,4 3-1-16,-1 0-1 0,4 3-1 15,-3 5 0-15,1 0 0 0,-3 3-1 16,1 0-3-16,-3 0-14 0,-4-3-5 16,7-5-7-16,-9-3-14 0,0-2-16 15,-2-7-6-15,-2 0-27 0,-2-2-59 16,0-3-167-16</inkml:trace>
  <inkml:trace contextRef="#ctx0" brushRef="#br0" timeOffset="-47191.724">20551 13076 488 0,'0'0'54'0,"0"0"9"0,0 0-1 15,0 0-17-15,0 0-24 0,0 0-5 0,0 0 3 16,0 0-7-16,0 0-3 0,-29-22-8 16,21 36 1-16,-6 7-2 0,-3 4 0 15,-4 6 1-15,1 0 0 0,-1 4 0 16,5 3-1-16,-5 0 0 0,4 6-10 15,1-3-3-15,5-4-2 0,5-5-7 16,6-7-5-16,4-5-16 0,1-5-26 16,1-1-30-16,-2-7-73 0</inkml:trace>
  <inkml:trace contextRef="#ctx0" brushRef="#br0" timeOffset="-46894.92">20760 13431 427 0,'0'0'66'16,"0"0"2"-16,0 0-6 0,0 0-3 15,0 0-19-15,0 0-13 0,0 0-3 16,0 0-5-16,0 0-9 0,48-38-2 16,-44 46-1-16,-2 7-3 0,-2-1 0 0,-6 4-4 15,-9 3 2-15,-3-1-2 0,-5 3-6 16,-4-1-10-16,2 2-7 0,0-3-11 16,1-4-17-16,11 1-19 15,-5-7-18-15,7 0-55 0,5-4-235 16</inkml:trace>
  <inkml:trace contextRef="#ctx0" brushRef="#br0" timeOffset="-46488.762">21283 12885 235 0,'0'0'74'0,"0"0"-4"16,0 0 5-16,0 0-16 0,0 0-11 15,0 0-8-15,0 0-3 0,0 0-3 16,0 0-5-16,-2-31 0 0,2 31-10 16,2 2-5-16,2 6-4 0,-2 4-4 15,2 6 0-15,-4 3-1 0,0 5-2 16,0 5-1-16,0 4-1 0,-8 6 0 16,4 4 2-16,0 0-2 0,2 0-1 15,2-2-1-15,0-10-7 0,2-1-12 16,0-5-9-16,-2-6-13 0,0-5-16 15,0-5-22-15,-6-2-40 0,-3-8-162 16</inkml:trace>
  <inkml:trace contextRef="#ctx0" brushRef="#br0" timeOffset="-46270.068">21116 13226 354 0,'0'0'94'0,"0"0"-31"0,0 0-6 16,0 0-1-16,0 0-12 0,0 0-15 15,0 0 0-15,0 0-9 0,0 0-3 16,-4-61-6-16,4 61-4 0,-7 0-4 0,3 2-3 16,0 2 2-16,-4-2-2 15,8 4-1-15,0-5 0 0,0 2-5 16,6 0-9-16,0 0-3 0,0 0-5 16,1-3-9-16,3 2-11 0,2 0-10 15,-3-2-19-15,1 0-14 0,4-3-39 0,-5-4-80 16</inkml:trace>
  <inkml:trace contextRef="#ctx0" brushRef="#br0" timeOffset="-46082.613">21401 13088 432 0,'0'0'55'0,"0"0"-18"0,0 0 11 15,0 0-5-15,0 0-24 0,0 0-12 16,0 0-1-16,0 0-3 0,0 0-1 15,8 19-2-15,-10-13-5 0,2-3-19 16,-2 0-13-16,2 1-10 0,0-2-13 16,2-2-54-16,0-2-90 0</inkml:trace>
  <inkml:trace contextRef="#ctx0" brushRef="#br0" timeOffset="-45114.079">21624 13000 432 0,'0'0'27'0,"0"0"6"0,0 0 13 15,0 0-2-15,0 0-23 0,0 0-7 16,0 0-2-16,0 0-4 0,0 0-6 16,6 16-1-16,-4-6 3 0,0 1 0 15,-2 0-1-15,3 1 1 0,-3-1 1 16,0-3-3-16,2 1-1 0,0-3-1 15,0-2 1-15,2 2-1 0,2-3 0 16,4 1 0-16,1-2-1 0,-1-2 1 16,7 0 0-16,-5-3 0 0,9-3 1 0,-7-2-1 15,5-4 1-15,-5-1 0 16,3-2-1-16,-5 0 1 0,-4 0 0 0,-3 0 2 16,-5-1 8-16,-7-3 0 0,-3 1-2 15,0-1-3-15,-7-5-3 0,5 3 0 16,-5 0 0-16,5 4-2 0,4 7 0 15,-7 0 3-15,9 4 3 16,2 2-2-16,2 3-1 0,-2 1-3 0,4 0-1 16,-5 8-2-16,-3 4 1 0,0-1 1 15,0 6 0-15,-1-1 0 0,-5 4 1 16,6 1-1-16,-3 1 1 0,-3 2-1 16,6 3 1-16,-1-1-1 0,-1 3 1 15,6-3 0-15,2 0-1 0,0 0-1 16,2-1 1-16,0 0 0 0,8-6 0 15,2 0-1-15,1-6 0 0,7-2-1 16,-1-5 0-16,5-3-4 0,-3-3-7 0,4-5-10 16,2-6-6-16,-7-1-2 0,5-5-1 15,2 0 5-15,-5-2 14 0,3-2 11 16,2-1 2-16,0-1 2 0,-7-1 0 16,5-1 11-16,-10-2 7 0,5 0-1 15,-10 0-1-15,3 0-2 0,-5 2-1 16,-4 2 3-16,-2 3 0 0,0 8-6 15,-8-1-1-15,2 6 3 0,1 1-1 16,1 1-4-16,2 2-4 0,0 0-2 16,-2 3 1-16,0 0-3 0,-4 3-1 15,1 8-1-15,1-1 1 0,-2 3-1 16,-4 4 1-16,3-3 0 0,5 3 1 16,-2-2-1-16,0 1 0 0,0 1 0 15,-1 0 0-15,5 4 0 0,0 0 0 16,0 2 0-16,2 0 0 0,-2 0 0 15,2-4 0-15,2-1 0 0,2-5-2 0,5-3 0 16,1-5-1-16,-2 0 3 0,-2-4 0 16,-2-1 0-16,7 0 2 0,-5-5 0 15,0-3 0-15,-2-3-1 0,5-3 0 16,1-2 0-16,-2-1 0 0,-2-1-1 16,3-2 1-16,1-2 1 0,-2-1-1 15,-4-2 1-15,5-3 1 0,1 0 0 16,-2 4 5-16,-1 8-8 0,-5 5 4 15,0 5 3-15,-2 3 0 0,0 3-3 16,0 0-2-16,2 6-2 0,0 5-3 16,2 8 0-16,2 2 3 0,-2 4 1 15,0 3-1-15,1-2 0 0,-1-1 2 0,0 0-2 16,0-1 0-16,4-2-1 0,-2-2 0 16,1-1 0-16,-1-3-3 0,8-1-7 15,-3-4-5-15,-5-5-5 16,0-2-9-16,4-4-19 0,-8-2-18 0,-2-9-22 15,-6-8-40-15,0-1-142 16</inkml:trace>
  <inkml:trace contextRef="#ctx0" brushRef="#br0" timeOffset="-44848.525">22122 12848 91 0,'0'0'329'0,"0"0"-262"15,0 0-13-15,0 0 5 0,0 0-7 16,0 0-16-16,0 0-7 0,4-27-6 0,-1 27-8 15,-1 0-3-15,4 2-2 0,0 5-3 16,8 2 1-16,-5 0 0 16,1 4-2-16,7-1-1 0,-5 1 0 0,7 2 0 15,-5-1-4-15,7 1 2 0,-5 1-2 16,5-4-1-16,-5 2-1 0,5 0-3 16,-8-3-7-16,1-2-6 0,-6-1-4 15,-4-4-2-15,-1-1-5 0,-1 1-7 16,-2-4-3-16,0 1 3 0,0-1-11 15,-2 0-10-15,-3 0-14 0,-3-4-52 16,2-2-84-16</inkml:trace>
  <inkml:trace contextRef="#ctx0" brushRef="#br0" timeOffset="-44489.19">22341 12726 427 0,'0'0'33'0,"0"0"10"0,0 0 11 15,0 0 3-15,0 0-19 0,0 0 3 16,0 0-14-16,0 0-3 16,0 0-4-16,50-103-4 0,-50 103-6 0,-2 7-6 15,-2 2-4-15,-9 7 0 0,3 5 1 16,0 2 4-16,-5 1-3 0,5 2 1 16,-9 0-2-16,9 2 0 0,-2-1-1 15,-5 1 1-15,7 0 1 0,-7 2-2 16,9-2 0-16,-4 0 1 0,-3 0-1 15,7 0 0-15,-3 0-1 0,-1-1 1 16,6-3 0-16,-2 0 0 0,1-2-1 16,-1-3 1-16,4-1 0 0,2-4 0 15,0-1-1-15,2-1-1 0,0-5 0 16,0-1 0-16,0-4-1 0,0-1 0 16,0-1-1-16,0 0-6 0,0-1 0 15,0-5-3-15,-2 0-7 0,2-6-21 16,-4-1-16-16,2 1-15 0,2-1-15 15,-2 0-30-15,-1 1-50 0</inkml:trace>
  <inkml:trace contextRef="#ctx0" brushRef="#br0" timeOffset="-22697.477">17438 14790 169 0,'0'0'51'16,"0"0"3"-16,0 0-8 0,0 0-3 15,0 0-10-15,0 0-4 0,0 0 6 0,0 0-9 16,-2-33-1-16,2 27-4 0,0-1 0 16,0 0 0-16,0 0-4 0,0 2 0 15,0-1-2-15,0 2-1 0,0 1 0 16,0 0-1-16,0 2-2 15,0 0-2-15,2-1 0 0,-2 1-1 16,0 1-2-16,2 0-3 0,-2 0 0 16,4 0-3-16,-4 0 0 0,5 1 0 0,1 7-1 15,-2 2-1-15,2 7 0 0,2 5 1 16,-3 5 1-16,3 6 1 0,0 3 1 16,2 3-1-16,1 5 1 0,1-3-1 15,3 4-1-15,-3-2 1 0,0-2 0 16,1 0 0-16,-1-7 0 0,-1-4 0 15,-3-8 0-15,-4-3-1 0,4-6 1 16,-8-6-1-16,4-2 1 0,-4-3 0 16,0-2 0-16,0 0-1 0,0-1 2 15,0-6 3-15,-4-4 2 0,-6-4-2 16,4-5-4-16,-3-6 0 0,-3-1-1 0,0-6-1 16,-1-6-3-16,-1 2 2 0,1-2-1 15,1 2-3-15,2 3 1 0,-3 2 0 16,5 4 5-16,0 1 0 0,6 3-1 15,0 0 1-15,2 3 0 0,0-1-1 16,0 3 0-16,0 0 0 0,6 3 1 16,-2 3-1-16,4 1 0 0,-6 5 1 15,4-1-1-15,-4 4-1 0,1 2-1 16,-1 1 1-16,0-2 1 0,2 0 1 16,2 0-2-16,0 1 2 0,2 0 0 15,-1-1 0-15,5 1 0 0,0-1 0 16,3 2 1-16,4 1-1 0,-3-2 0 15,3 2-1-15,-5 0 1 0,-1 2 0 16,-5 2-1-16,-4 5 1 0,-4 3-3 16,0 7-1-16,0 1 4 0,-6 2 1 0,-7 3 2 15,1 1-2-15,-3-1 0 0,1 0 0 16,2-3 0-16,-3-1-1 0,5-2 0 16,-1-5 0-16,3-1 0 0,0-3 0 15,2-5 0-15,0 0-4 0,-1-3-1 16,3-2-2-16,-2 0-1 0,-2-2-2 15,4-3-3-15,-5 0-6 0,3 0-7 16,2-1-9-16,0 2-6 0,4 1-11 16,4 0-27-16,2 0-49 0,5 3-78 15</inkml:trace>
  <inkml:trace contextRef="#ctx0" brushRef="#br0" timeOffset="-22197.594">17905 14736 228 0,'0'0'95'0,"0"0"-38"0,0 0 11 16,0 0-6-16,0 0-13 0,0 0-11 15,0 0-7-15,-12-69-4 0,12 65-5 16,0 2-5-16,0 1-2 0,0 1-4 15,0 0-2-15,0 0-2 0,-2 0-5 16,2 0-2-16,-2 3 0 0,2 1 0 16,-2 2-1-16,2 0 1 0,0 2 0 15,0 5 0-15,0-2 1 0,0 4-1 16,0 1 0-16,2 3 1 0,2-1-1 16,-2 2 0-16,6-2 0 0,-4-1 0 0,5 2-4 15,1-4-2-15,0-1 0 0,7-3-1 16,-1-1-2-16,3-2 1 15,6-3 3-15,0-2 4 0,4-3 1 16,-5-3 0-16,3-5 1 0,-8-3 1 0,0-3-2 16,-3-1 2-16,-4-3 0 0,-3 0 0 15,-5-2 5-15,-4 0 2 0,0-2 0 16,-10-1-4-16,-3-1-4 0,-5-2 0 16,-5-1-1-16,-2 4 0 0,-2 6-1 15,0 7-3-15,0 5-3 0,3 5 4 16,1 0-2-16,4 7-1 0,-1 5-4 15,3 4-4-15,0 2-8 0,3 4-8 16,-3 3-11-16,9 1-10 0,2 0-6 16,4-3-12-16,2-1-3 0,2-3-4 15,6-3-30-15</inkml:trace>
  <inkml:trace contextRef="#ctx0" brushRef="#br0" timeOffset="-21541.497">18385 14620 391 0,'0'0'63'16,"0"0"-25"-16,0 0 11 0,0 0 4 16,0 0-10-16,0 0-14 0,0 0-1 15,0 0 1-15,-2-47-7 0,2 47-4 16,0 0-6-16,-4 1-8 0,2 6-1 15,-2-1 0-15,2 4-3 0,-1 4 0 16,1 2 0-16,2 1 0 0,0 3 1 0,2 3-1 16,3 2 0-16,5 3 0 0,0 3 0 15,1 2 2-15,3-1-1 0,-2 0-1 16,-1 0 0-16,-1-4 0 16,0-4-1-16,-1-3-2 0,-3-3-2 0,2-5 1 15,-8-3-3-15,4-4-2 0,-4-1-1 16,0-4-1-16,0 0 3 0,0-1 6 15,0 0 2-15,0-5 4 0,-2-6-2 16,0-5-1-16,-6-6 1 0,2-4-1 16,0-5 0-16,-3-3-1 0,3-4 0 15,-6-2 1-15,1-3-1 0,1 4-1 16,-7 2-6-16,1 6-3 0,-1 2-1 0,1 5-3 16,-1 4 0-16,3 1 1 15,1 5 5-15,9 5 7 0,2 1 1 16,2 1-2-16,0 1 0 0,2 2 1 15,7-1 0-15,3 1 1 0,0-2 0 16,3 1 0-16,3 3 4 0,1-1 0 0,0 3 0 16,3 0 3-16,-1 0 0 0,-4 4-1 15,1 0-1-15,-5 2 1 0,-1 0-1 16,0 1 0-16,-1 3-3 0,-7 0 2 16,2 4-2-16,-4 4 0 0,-2 0-1 15,-4 5 1-15,-4-1 0 0,-5 4 0 16,-3-1-1-16,-3 0 0 0,1-3-1 15,1-2 0-15,1-5 0 0,-1 1-2 16,0-5-6-16,7 2-8 0,-2-5-5 16,3-1-6-16,3-1-8 0,0-3-10 15,0-1-10-15,-5-2-5 0,5 0-26 16,-2-2-43-16,0-3-103 0</inkml:trace>
  <inkml:trace contextRef="#ctx0" brushRef="#br0" timeOffset="-19994.985">19063 14575 411 0,'0'0'92'15,"0"0"-33"-15,0 0-8 0,0 0 0 16,0 0-11-16,0 0-16 0,41-25-8 16,-32 25-3-16,-9 0-6 0,2 0-4 15,2 3-3-15,-4 3 0 0,0-1-1 0,0 0-14 16,0 0-10-16,0-1-15 0,-2-1-12 15,2 1-18-15,0-3-20 0,6-1-44 16,0 0-21-16</inkml:trace>
  <inkml:trace contextRef="#ctx0" brushRef="#br0" timeOffset="-19888.391">19543 14515 502 0,'0'0'71'15,"0"0"-19"-15,0 0-14 0,0 0-1 16,0 0-13-16,0 0-2 0,0 0-7 16,0 0-3-16,0 0-7 0,6 0-3 15,-6 1-2-15,-4 2-2 0,-5 1-7 0,1-1-7 16,0 1-5-16,2 0-11 0,1 1-5 16,5-3-4-16,0 2-12 15,0 0-16-15,-2 1-29 0,-2-2-58 16</inkml:trace>
  <inkml:trace contextRef="#ctx0" brushRef="#br0" timeOffset="-18734.215">25446 3782 217 0,'0'0'21'0,"0"0"-5"16,0 0 24-16,0 0 15 0,0 0-15 15,0 0 3-15,0 0 6 0,0 0-4 16,27-31-10-16,-27 28-5 0,0 3-3 0,0 0-1 15,0 0-5-15,0 0-2 16,0 0-9-16,0 3-4 0,0 3-6 0,-4 3 0 16,2 7-1-16,-2 4 1 0,-4 7 1 15,1 2-1-15,3 3 1 16,0 3 0-16,-2 0-1 0,4 4 0 0,-2-4 0 16,0-5-2-16,1 1-4 0,-1-2-3 15,2-1-3-15,0-3-7 0,0-3-8 16,-2 0-13-16,-4-4-22 0,-5-2-34 15,5-6-81-15</inkml:trace>
  <inkml:trace contextRef="#ctx0" brushRef="#br0" timeOffset="-18515.463">25147 4021 438 0,'0'0'22'0,"0"0"-8"15,0 0 27-15,0 0 8 0,0 0-17 16,0 0-6-16,0 0 7 0,0 0-8 16,0 0-15-16,76-68-7 0,-76 68-3 15,0 0 1-15,0 0-1 0,-2 2-4 16,0 0-20-16,-2 6-18 0,2 1-19 16,2-1-6-16,0 0-49 0,0-2-83 15</inkml:trace>
  <inkml:trace contextRef="#ctx0" brushRef="#br0" timeOffset="-18343.62">25550 4031 598 0,'0'0'8'0,"0"0"7"16,0 0 45-16,0 0-13 0,0 0-30 16,0 0-5-16,0 0 3 15,0 0-6-15,0 0-5 0,-5-54-3 0,5 51 1 16,0 3-1-16,-2-2-1 0,-2 2-3 15,4 0-9-15,-2 0-12 0,0 8-15 16,0-3-31-16,0 7-2 0,0 4-45 16,0-1-87-16</inkml:trace>
  <inkml:trace contextRef="#ctx0" brushRef="#br0" timeOffset="-17828.175">25638 4666 91 0,'0'0'14'0,"0"0"37"15,0 0 13-15,0 0-13 0,0 0-4 0,0 0 9 16,0 0 6-16,0 0-10 0,-12-34-5 15,8 32-6-15,4 0-5 0,0 2-7 16,0 0-3-16,0 0-7 0,0 0-5 16,0 0-3-16,0 0-5 0,0 0-2 15,0 3-3-15,-2 1 0 0,-2 4-1 16,0 6 1-16,-5 3 1 16,-1 5 0-16,-4 3-1 0,-3 5 0 0,0 4 0 15,-7 5 0-15,7-2-1 0,-4 2-3 16,13-5-5-16,-2 0-8 0,0-3-4 15,5-1-1-15,5-4-3 0,0-1-6 16,0-2-19-16,0-2-20 0,0-7-43 16,-2-2-37-16</inkml:trace>
  <inkml:trace contextRef="#ctx0" brushRef="#br0" timeOffset="-17593.859">25374 4939 458 0,'0'0'27'0,"0"0"1"0,0 0 32 15,0 0-11-15,0 0-24 0,0 0-5 16,0 0 8-16,0 0-4 0,0 0-10 16,6-33-6-16,-6 33-2 0,0 0-4 15,0 0-1-15,0 0-1 0,0 0-1 16,0 0-9-16,0 0-15 0,0 3-15 15,2-1-11-15,4 6-15 0,3-4-24 16,-1 1-69-16,0-5-137 0</inkml:trace>
  <inkml:trace contextRef="#ctx0" brushRef="#br0" timeOffset="-17406.4">25626 4928 477 0,'0'0'77'0,"0"0"-55"0,0 0 10 15,0 0 29-15,0 0-20 0,0 0-25 16,0 0-7-16,0 0 6 0,0 0-3 16,12-30-7-16,-14 30-3 0,0-3 0 15,-2 3-2-15,0 0 0 0,-2 0-9 16,2 0-9-16,0 0-14 0,2 3-23 16,-3 2-14-16,1 3-11 0,0-2-95 15</inkml:trace>
  <inkml:trace contextRef="#ctx0" brushRef="#br0" timeOffset="-16765.828">25537 5610 411 0,'0'0'30'15,"0"0"-4"-15,0 0 21 16,0 0-5-16,0 0-17 0,0 0 0 16,0 0 7-16,0 0-4 0,8-69-7 15,-8 69-6-15,0 0-2 0,0 3-7 0,0 3-6 16,0 3 0-16,0 4-2 0,-2 3 2 15,2 2 0-15,0 4 0 0,0 4 0 16,0 5 0-16,-2 4 0 0,-6 1 0 16,-2 0 0-16,1-3 0 0,3-4-2 15,-4-5-7-15,2-2-2 0,-1-6-5 16,7 1-7-16,0-5-13 0,-2-1-14 16,-2-3-32-16,-4-2-70 0,-1-3-119 15</inkml:trace>
  <inkml:trace contextRef="#ctx0" brushRef="#br0" timeOffset="-16562.789">25268 5756 436 0,'0'0'51'16,"0"0"-43"-16,0 0 10 0,0 0 32 15,0 0-11-15,0 0-14 0,0 0 5 16,0 0 1-16,0 0-11 0,73-35-12 15,-73 35-5-15,0 0-1 0,0 1 0 16,0 1-2-16,0 1-2 0,0 2-24 16,0 1-21-16,0 1-6 0,6-2-17 15,-2 3-12-15,11-5-66 0</inkml:trace>
  <inkml:trace contextRef="#ctx0" brushRef="#br0" timeOffset="-16390.924">25655 5781 489 0,'0'0'123'0,"0"0"-73"16,0 0-12-16,0 0 15 0,0 0-18 0,0 0-26 15,0 0-4-15,0 0 3 0,0 0-4 16,0-51-2-16,-2 51-1 0,0 0-1 16,0 0-5-16,2 2-14 0,0 1-6 15,0 1-16-15,0 6-33 0,-2 0-17 16,0 0-55-16</inkml:trace>
  <inkml:trace contextRef="#ctx0" brushRef="#br0" timeOffset="-15063.199">19342 14423 48 0,'0'0'40'15,"0"0"4"-15,0 0-8 0,0 0 0 16,0 0-2-16,0 0 0 0,0 0 2 16,0 0-6-16,29-48-4 0,-29 45-3 15,4 1 1-15,-4-1-2 0,2 2-1 16,0-3-8-16,-2 2-4 0,0 1-4 15,0-2 2-15,2 1 0 0,-2 0 1 16,0 0 1-16,2-1 1 0,-2 0-2 16,0-1-2-16,2 0-3 0,1 0-1 15,-1-1 0-15,-2-2-1 0,2 2 0 16,-2 0 1-16,0 2 2 0,0 0 4 0,2-1 2 16,-2 2 0-16,0-2 1 0,0 3-2 15,0-1 1-15,0-1-3 16,0 3 1-16,0-3-1 0,0 2-1 15,0 1-1-15,0 0 0 0,0 0 0 0,0 0 1 16,0 0 0-16,0 0 1 0,0 0-1 16,0 0 1-16,0 0-2 0,0 0-1 15,0 1-3-15,0 0-1 0,0 3-1 16,0 1 1-16,0 2 0 0,0 4 2 16,0 1 1-16,2 1 1 0,-2 2 2 15,0 5-2-15,0 5-1 0,0 3-2 16,2 7 0-16,0 0-1 0,2 5 1 15,0 3 0-15,0 0-1 0,-2 0-5 16,0-1-11-16,-2-4-13 0,0 0-13 16,0-7 1-16,-6-2-17 0,-8-6-43 15,-1-8-132-15</inkml:trace>
  <inkml:trace contextRef="#ctx0" brushRef="#br0" timeOffset="-13672.905">19908 14423 163 0,'0'0'54'0,"0"0"-1"0,0 0 3 16,0 0-10-16,0 0 0 0,0 0-14 16,0 0-6-16,-18-14-7 0,18 14-3 15,0 0-1-15,-2 0-3 0,2 1 0 16,-2-1-3-16,2 3-1 0,0-2-4 16,0 2-3-16,0 3 0 0,0-3 0 15,4 3-1-15,4 0 0 0,2 1 1 16,3 3 0-16,3-3 0 0,3 0 0 15,6-1 0-15,0-1 0 0,-5-1 0 16,5-2-1-16,-2-2 0 0,-9 0 0 0,3-4-1 16,-5-1 1-16,-6-4-2 0,3 0 2 15,-1-3 0-15,-6-1 1 0,-2 0 0 16,0-4 3-16,-4 2-2 0,-9-4 0 16,1-1 0-16,-2-1-1 0,-3 2 0 15,-4 0-1-15,1 5 2 0,-1 1-2 16,-4 5 1-16,5 4-1 0,-3 4 0 15,-2 6-3-15,4 6 1 0,-3 6 2 16,-1 4 0-16,8 7 0 0,-3 2 1 16,1 3 2-16,7 5-2 0,-1-2-1 15,1 0 3-15,6-2 0 0,6-2 1 0,0-2-1 16,4-6 0-16,10 1-1 16,1-4 1-16,3 0-1 0,-3-3-1 0,7-2 1 15,5-3-1-15,-6-5 0 0,8-3 0 16,2-3 0-16,2-3-1 15,2-6 0-15,2-6 0 0,1-6-10 16,1-2-4-16,-2-5 1 0,0-3 1 0,-2-2-2 16,1-2-1-16,-1-3 3 0,-6-2-1 15,-5 0 6-15,-7-1 5 0,-7-2 2 16,-4-2 2-16,-6-3 4 0,-6 2 13 16,-4 0-6-16,-2 6 6 0,-5 6 4 15,5 6-1-15,3 6 2 0,-3 5 1 16,8 5-5-16,0 1-2 0,0 4-3 15,4 1-4-15,-3 1-2 0,3 1-2 16,0 1-1-16,0 0-4 0,0 6-2 16,0 1-3-16,0 4 1 0,0 4 2 15,3 3 3-15,-1 6 0 0,0-1 1 0,0 4-1 16,-2 2-1-16,2 2 1 0,0 5-1 16,0-3-1-16,4 2 1 0,2-2-1 15,-3-6 0-15,1-2-1 0,-2-5 1 16,2-1-1-16,2-3 2 0,-6-6-2 15,3-1-2-15,-5-4-1 0,0-1-3 16,0-1 0-16,0-3 2 0,0 0 3 16,0-3 1-16,-7-6 0 0,-3-1 0 15,2-7-1-15,-5 0-4 0,-3-1-3 16,1-1-1-16,-3 1 5 0,5 2 4 16,-1 6 0-16,6 2 0 0,-1 5 0 15,3 3-4-15,-2 0-1 0,4 8-2 16,-2 3-1-16,1 5 6 0,1 3 2 0,0 0 0 15,4 0 0-15,0-1 1 0,0 0 1 16,2 0 2-16,2-1-1 0,3 0-1 16,1-2 0-16,6-1 1 0,-3 0-2 15,-1-2 1-15,4 1-2 0,1-4 1 16,1 1-1-16,-3-3 0 0,3-2 0 16,-1-3-2-16,8-2-4 0,-7-6 1 15,11-6 4-15,0-4-1 0,10-8 2 16,0-3-3-16,11-3 0 0,-7-2-2 15,0-1-1-15,-1-2-3 0,-9-3-1 16,-2 1 5-16,-9 1 4 0,-9 0 1 16,-3 8 1-16,-6 4 4 0,0 9 10 15,-2 7 6-15,0 4 3 0,0 3-4 0,0 1-1 16,0 0-6-16,0 1-3 16,0 7-7-16,0 4-3 0,0 4 0 15,0 2 1-15,0 2 3 0,0 0 1 16,2 3-1-16,2-1-1 0,-2 1 0 0,3-1 0 15,-5 2-1-15,4-2-1 0,-2 0 0 16,2-2-1-16,-2-2 0 0,0-3-7 16,2-4-9-16,-4-5-7 0,2 0-8 15,-2-4-18-15,0-2-12 0,-4 0-19 16,0-5-10-16,-4-7-41 0,1-3-148 16</inkml:trace>
  <inkml:trace contextRef="#ctx0" brushRef="#br0" timeOffset="-13469.827">20766 14143 267 0,'0'0'270'16,"0"0"-233"-16,0 0-8 0,0 0 10 15,0 0 4-15,0 0-29 0,-8-53-6 0,8 57 5 16,-2 0-5-16,2 2-7 0,-2 2-1 16,2 1 3-16,0 2 0 0,0-2 1 15,0-1-3-15,0-2 0 0,4 0-1 16,2 1-8-16,-4 0-13 15,2-2-19-15,-4 1-14 0,0-3-16 0,0-1-28 16,-4-2-140-16</inkml:trace>
  <inkml:trace contextRef="#ctx0" brushRef="#br0" timeOffset="-12126.366">17856 15938 167 0,'0'0'50'16,"0"0"6"-16,0 0-6 0,0 0 0 15,0 0-5-15,0 0-11 0,-29-21-5 16,27 19 5-16,0-1 4 0,2 2 9 16,-2-4-24-16,2 4 1 0,0 1 2 15,0 0-6-15,0 0-5 0,0 2-6 16,0 2-6-16,4 2-3 0,4 4 0 16,0 7 3-16,1 1 0 0,1 9 0 15,0 4 1-15,-4 4 1 0,5 5-3 16,-5 1-1-16,0 1 0 0,-4-1 0 15,0-4-1-15,-2-1 0 0,0-5 0 16,0-5 0-16,0-4-2 0,0-9-2 16,0-1 2-16,0-7-2 0,0-2 0 15,0-1 1-15,0-2 3 0,-2-3 0 16,-2-7 0-16,0-4 2 0,-2-9-4 16,-5-2 2-16,5-4-3 0,-2-4 3 0,0-1 0 15,-5-1 0-15,1-4 1 0,4 0 0 16,-5 0-1-16,7-1-1 0,4 3 0 15,2 2 1-15,0 5-1 0,4 1-1 16,4 1 0-16,5 4 2 0,1 0 0 16,3 3 0-16,-3 2 0 0,5 0 1 15,-1 1 0-15,1 2 2 0,-2 3-2 16,1 0 0-16,1 4 0 0,-3 1 1 16,1 2-2-16,-3 2 0 0,-1 3 0 15,-1 1 0-15,1 5 0 0,-7 5 0 16,2 2-3-16,-2 5 2 0,-2 5 1 15,-4 4 0-15,-4 4 2 0,-6 3-2 0,-3-1 2 16,-1 2-2-16,0-3 0 0,-1-3-2 16,-1-2 2-16,-1-4-2 0,5-2 0 15,-1-3 1-15,1-5 0 0,1-2-3 16,-1-2-6-16,6-2-5 16,-7-3-7-16,5-3-7 0,4 0 0 15,0-3-6-15,4-6-15 0,0-4-12 0,4-5-46 16,6-1-31-16,5-1-75 0</inkml:trace>
  <inkml:trace contextRef="#ctx0" brushRef="#br0" timeOffset="-11704.615">18360 15777 407 0,'0'0'44'0,"0"0"-31"16,0 0 0-16,0 0 32 0,0 0-10 15,0 0-3-15,0 0 3 0,0-46-4 16,-6 46-5-16,-2 0-9 0,1 0-7 0,-1 3-5 16,0 3-4-16,2 4-1 0,-5 2 0 15,5 3 0-15,2 2 0 0,-2 0 0 16,4 0 0-16,0 2 0 0,2 0-1 16,0 1 1-16,0 0 0 0,2 0-1 15,2 1 1-15,4-1-1 0,-2-1-3 16,5-3-2-16,-3-1 3 0,2-2-2 15,5-4-1-15,-5-3 1 0,3-3 1 16,1-2 2-16,-2-1 1 0,5-7-1 16,-3-5 2-16,-1-4 2 0,-1-3 0 15,1-5 3-15,-3-3 7 0,-4-2-2 16,-4-1-3-16,-2 2 0 0,-4 1-3 16,-8 1-2-16,-3 2 0 0,-1 3-2 15,1 5 0-15,-3 7 0 0,7 4-3 0,-1 5-3 16,2 2-3-16,1 5-9 0,1 5-4 15,2 3-9-15,0 6-4 0,-1 2-5 16,5 2-16-16,-2 1-23 16,-2-6-55-16,2-2-111 0</inkml:trace>
  <inkml:trace contextRef="#ctx0" brushRef="#br0" timeOffset="-11157.869">18658 15801 320 0,'0'0'40'0,"0"0"-3"16,0 0 14-16,0 0 11 15,0 0-11-15,0 0-10 0,0 0-2 16,0 0-8-16,0 0-9 0,4-11-5 16,-4 22-10-16,2 4-1 0,-2 3 1 0,4 3-3 15,-2 0-1-15,9 1-3 0,-7 3 0 16,2 2 0-16,0-3 1 0,-2 1-1 15,0-4 1-15,1-2-1 0,1-2 0 16,-6-3-1-16,2-1 1 0,-2-6 0 16,2-2-1-16,-2-2 1 0,0-3 0 15,0 0-1-15,0 0 1 0,-2-5 0 16,0-1 0-16,-7-6-1 0,1-4 1 16,0-3 1-16,-2-6 0 0,-7-4-1 15,3-9 0-15,-1-5 1 0,5-2-1 16,1-2 0-16,1 7 0 0,4 4 0 15,4 10 0-15,0 3-1 0,0 6-1 16,4 2 2-16,2 1 0 0,-1 4 1 16,1-2 1-16,0 0 1 0,0 1-1 0,7 0 0 15,-1 1 0-15,2 0-1 0,5 1 1 16,-4-1-2-16,3 4 2 0,-3 3-2 16,1 3 0-16,-6 0-1 0,3 3-1 15,-3 6 1-15,-4 3 1 0,1 3-1 16,1 6 1-16,-8 3-1 0,0 2 0 15,0 2 1-15,-10 0 1 0,3-1-1 16,-5-2-1-16,2 0 1 0,-3-2-1 16,-1-2-2-16,-1-2-1 0,3-4-2 15,2-4-4-15,-1-2-9 0,7-4-7 16,0-1-9-16,2-2-13 0,2-2-18 16,0-3-20-16,2-8-44 0,2 0-133 0</inkml:trace>
  <inkml:trace contextRef="#ctx0" brushRef="#br0" timeOffset="-10751.681">19710 15443 220 0,'0'0'123'0,"0"0"-101"16,0 0 20-16,0 0 23 0,0 0-8 0,0 0-15 15,0 0 0-15,-54-113-7 0,52 106-3 16,0 0-2-16,2 3-8 0,0 2-4 15,0 2 1-15,0 0-4 0,0 0-6 16,0 5-7-16,4 5 0 0,0 4 0 16,-2 6 1-16,3 5 1 0,-3 5-2 15,-2 4-1-15,0 3 0 0,-2 3-1 16,-5 2-1-16,3-1-1 0,0-4-6 16,0-2-8-16,2-3 3 0,0-4-11 15,2-6-10-15,-4-2-12 0,-2-5-10 16,-1-4-20-16,-1-4-48 0,-2-6-106 15</inkml:trace>
  <inkml:trace contextRef="#ctx0" brushRef="#br0" timeOffset="-10533.019">19441 15568 201 0,'0'0'396'0,"0"0"-356"0,0 0-20 0,0 0 6 16,0 0 11-16,0 0-16 0,0 0-5 15,0 0-4-15,0 0-3 0,17-30-5 16,-17 33-3-16,2 3-1 0,-2-3-1 16,2 4-2-16,0 0-3 0,4-1-5 15,0 0-6-15,-1-2-16 0,3-1-19 16,0 0-12-16,9-5-29 0,-1-5-63 16,-1-4-161-16</inkml:trace>
  <inkml:trace contextRef="#ctx0" brushRef="#br0" timeOffset="-10361.152">19983 15481 160 0,'0'0'447'0,"0"0"-436"0,0 0-11 16,0 0 14-16,0 0 16 0,0 0-17 16,0 0-7-16,0 0 2 0,0 0-1 15,21-23-3-15,-26 23-4 0,-1-1-13 16,2 1-19-16,2 0-2 0,-4 2-31 15,4 4-31-15,0-3-100 0</inkml:trace>
  <inkml:trace contextRef="#ctx0" brushRef="#br0" timeOffset="-9470.767">20241 15402 462 0,'0'0'39'0,"0"0"-10"0,0 0 5 0,0 0 21 15,0 0-12-15,0 0-16 0,0 0-4 16,0 0-7-16,0 0-7 0,-27-19-2 16,27 22-5-16,0 2-2 15,0 3-1-15,0 2-1 0,2 3 1 0,3 2 0 16,-1-3 0-16,8 2 1 0,-6-2 0 15,5-2-1-15,-1 1-4 0,2-3 2 16,3-1 0-16,1-5-3 0,-1-2 1 16,3-3-2-16,-3-10 1 0,6 1 2 15,-7-3 2-15,7-4 0 0,-7 2 2 16,3-4-2-16,-5 1 2 0,-4 1 0 16,1 0 0-16,-7-2 1 0,-2-1 0 15,-6 1 1-15,-7-1-1 0,3-2-1 16,-5 7 2-16,1 0-1 0,-1 5-1 0,-1 4 2 15,-1 3 2-15,-3 5-4 0,-3 0-1 16,6 4-4-16,-5 6 4 16,1 1 1-16,7 6 0 0,-1 2-1 0,1 1-1 15,5 3-3-15,3-2 0 0,-2 2 1 16,2-2 3-16,6 1 1 0,0 1 0 16,0 0 0-16,0 0 0 0,4-1 2 15,4-2-1-15,0 1-1 0,1-4 0 16,7 1 1-16,-1-2 3 0,5-4 1 15,1-5 0-15,4-3-2 0,2-4-2 16,2-1-1-16,2-8 2 0,2-3-2 16,2-5 0-16,0-5 0 0,2-4 0 0,0-2 1 15,1-3 0-15,-5-4 1 16,-2 0 0-16,-5-3-1 0,-3 0 1 16,-8-1-2-16,-5-1 1 0,0-2 0 15,-8 1 1-15,-2 3-1 0,-2 8 0 0,-8 6 1 16,2 7 0-16,-3 8-2 0,3 2 4 15,-6 5 1-15,1 2-2 0,-3 0-3 16,1 10 0-16,-3 7-1 0,3 6 0 16,-3 5 0-16,5 0 1 0,5 0 0 15,-4-5 0-15,9-3 0 0,3-5 0 16,0 0 0-16,3-4-1 0,7 3 1 16,-4-4 0-16,4 0 3 0,7 1 0 15,-3-1 2-15,5 3-1 0,0-3 2 16,5 0-1-16,5 2-1 0,-6 0 3 15,4-1-2-15,2 1 1 0,-2-3 4 16,-2 4-6-16,-9-3 0 0,1 1 0 16,-9-2-2-16,-4-2-2 0,-4 2 1 0,-2 0-1 15,-6 0 0-15,-11 2 0 0,-2 2-5 16,-3-2-11-16,-1-3-11 0,4-1-5 16,5-1 0-16,5-4 3 0,1 0-2 15,4-2-1-15,2-1 2 0,2-3 1 16,-1-5 13-16,3-3-26 0,7-7-3 15,3-3-17-15,7-4-26 0,-3-2-34 16</inkml:trace>
  <inkml:trace contextRef="#ctx0" brushRef="#br0" timeOffset="-9252.067">20969 15183 386 0,'0'0'120'0,"0"0"-87"0,0 0-11 0,0 0 22 16,0 0 4-16,0 0-16 0,0 0-3 15,29-27-4-15,-23 27-5 0,2 5-2 16,-2 6-3-16,5 5-3 0,-3 2 0 16,-4 5-3-16,-2 0-6 0,2 4 1 15,-2 1-2-15,1-2-2 0,3-1-1 16,0-3-3-16,0-2-5 0,-2-6-9 16,2-3-7-16,-3-4-6 0,-1-5-15 15,-2-2-19-15,0-3-15 0,-7-11-32 16,-1-2-96-16</inkml:trace>
  <inkml:trace contextRef="#ctx0" brushRef="#br0" timeOffset="-9048.974">20925 14868 574 0,'0'0'24'15,"0"0"2"-15,0 0 2 0,0 0 22 0,0 0-23 16,0 0-9-16,0 0 3 0,0 0-6 15,0 0-6-15,0 0-5 0,0 4-2 16,0 2-2-16,0 2 0 0,0-1-2 16,0 2-12-16,7 0-9 0,-5 0-14 15,2 1-25-15,0 0-12 0,0 0-50 16,-2-4-170-16</inkml:trace>
  <inkml:trace contextRef="#ctx0" brushRef="#br0" timeOffset="-7846.142">18317 16772 301 0,'0'0'15'0,"0"0"10"0,0 0 11 16,0 0 11-16,0 0-24 0,0 0-19 15,0 0 13-15,-21 1 18 0,21-2 2 16,-2 1-3-16,2 0-1 0,0 0-1 16,0 0 0-16,0 0-7 0,0 3-5 15,0 1-8-15,0 3-4 0,2 5-1 16,2 3-3-16,-2 7 1 0,4 4 2 16,3 3-2-16,-1 3 0 0,0 4-3 15,1 2-1-15,-1 2 0 0,-4-3 0 0,0 1-1 16,0-2 1-16,-2-3-1 0,-2-5-1 15,0-2 0-15,0-5-1 0,2-6 1 16,-2-4-2-16,0-4-2 0,0-4-2 16,0-3 0-16,0 0 1 0,0-1 2 15,-4-5 0-15,0-5-7 0,-2-4 1 16,-2-5 2-16,1-3 5 0,3-2 0 16,-2-3 2-16,-2-3 2 0,2-5-1 15,-3-2 0-15,3-4 1 0,0 0-1 16,0 2 0-16,4 5 0 0,-2 1 0 15,4 5 0-15,0 4 0 0,0 5-1 16,4 2 1-16,-2 2 0 0,4 0 2 16,2-4 1-16,0-2-2 0,7 0 1 0,-3 1-1 15,5 0-1-15,-3 1 1 0,3 2 0 16,-1-1 0-16,-3 4 1 16,3 1-2-16,-5 3 1 0,1 3 0 15,-6 2 0-15,1 3 0 0,-5 3 0 0,2 0-1 16,2 0 0-16,0 4 1 0,-2 3 3 15,5 5-3-15,-3 0 2 0,-2 4-1 16,2 2-1-16,-2 1 0 0,-4 1-1 16,0 1 0-16,-4-2 0 0,-2-1 0 15,0-1-1-15,-7-1 0 0,-1 3 0 16,1 2-1-16,-3-3-2 0,-1 2 3 16,-3-4-1-16,3-2-1 0,1-2-2 15,3-2-1-15,3-4-5 0,-1-4-8 16,7 0-3-16,2-2-2 0,2 0-4 15,0 0-9-15,0-2-4 0,0-1-15 16,6 0-44-16,5-3 5 0,1-7-29 16</inkml:trace>
  <inkml:trace contextRef="#ctx0" brushRef="#br0" timeOffset="-7377.503">18823 16611 285 0,'0'0'69'16,"0"0"-27"-16,0 0 7 0,0 0 7 15,0 0-14-15,0 0-7 0,0 0-2 16,-60-22-4-16,60 22-3 0,-2 0-4 16,0 0-8-16,0 0-4 0,0 0-4 15,0 1-2-15,0 2 0 0,0 5-4 16,-4 3 0-16,-1 4 0 0,1 4 0 0,-2 0 1 15,0 0 0-15,-5 1-1 0,5 1 2 16,0 4-2-16,4-3 1 0,-5 1-1 16,9-2-1-16,0-2 0 15,9 0 0-15,-1-4-5 0,2-3 2 0,7 0 2 16,-3-6 0-16,5-3-1 0,-3-3 0 16,5-3 2-16,0-6 1 0,1-7-2 15,-1-3 1-15,-2-5 0 0,1-4 1 16,-3-2 1-16,-1-2-1 0,-3 3 1 15,-3 1 1-15,-8 3-2 0,-2 2 2 16,-8-2 1-16,-4 3 1 0,-7 2-1 16,0-1 0-16,-1 9-2 0,1 2 0 15,0 4-2-15,3 6 0 0,1 0-2 16,5 3 1-16,0 3-4 0,-3 4-5 16,5 5-6-16,0 3-9 0,6 4-6 15,-6 2-7-15,5-3-6 0,3 2-16 16,0-9-46-16,9-4-54 0</inkml:trace>
  <inkml:trace contextRef="#ctx0" brushRef="#br0" timeOffset="-6721.411">19195 16488 418 0,'0'0'44'15,"0"0"-23"-15,0 0 2 0,0 0 27 16,0 0-11-16,0 0-11 0,0 0 2 16,0 0 0-16,0-9-3 0,2 9-7 0,0 4-5 15,3 1-3-15,-3 4-7 0,4 1 1 16,-2 6-3-16,2 1 0 0,-2 6 0 16,2 0-3-16,1 2 0 15,1 1 0-15,-2-1 0 0,2-3-1 16,1 2-2-16,1-2 0 0,0 1 0 15,-1-3-1-15,3-1 2 0,-8-3 0 0,2-4-2 16,-4-2 1-16,1-3 1 0,-3-1 0 16,0-4 2-16,0-2-1 0,0 0 1 15,0-1 0-15,0-6-3 0,-3-3-2 16,-1-4 4-16,0-2 1 0,0-8 0 16,-4-5 2-16,0-5-2 0,1-6 0 15,-1-3 1-15,0-1 1 0,-3 2-1 16,7 0-1-16,-4 5 0 0,4 4 0 15,-4 0 1-15,3 6-1 0,3 4 0 16,0 0-1-16,2 8 1 0,0-1 0 16,4 3 0-16,1 3-1 0,1-2 1 0,0 4-1 15,0-2 1-15,2 2 1 16,5 3-1-16,-5-4 0 0,3 6 1 0,3-1-1 16,-2 2 0-16,3 2-1 0,1 0 1 15,-1 4 0-15,-1 0 0 0,-1 0 0 16,3 5-1-16,-7-2 1 0,1 5 1 15,2 0 0-15,-6 2 0 0,1 3 0 16,-1 1 1-16,-2 3-1 0,-4-1 0 16,2-2-1-16,-2 0 1 0,-2-2 0 15,-2 0 0-15,-4-3 1 0,-1 0-1 16,-7-2 2-16,3 0-3 0,-3-2-2 16,1-1-1-16,-1-1-4 0,3-2-3 15,3-3 0-15,-2-2-1 0,3 0-9 16,3-2-4-16,2 0-1 0,0-1 0 15,0-1 3-15,4-2-11 0,4 0-9 0,0 1-16 16,4-5-29-16,-1 0-69 0</inkml:trace>
  <inkml:trace contextRef="#ctx0" brushRef="#br0" timeOffset="-5377.763">20262 16154 14 0,'0'0'207'0,"0"0"-171"0,0 0-3 15,0 0 7-15,-4-25 10 0,2 20-5 16,2 3-5-16,0 2-5 0,-2-3-4 16,2 2-1-16,0-1-4 0,0 2 0 15,0-1 1-15,0 1-1 0,0 0-1 16,0-2-3-16,0 2-5 0,0 0-4 15,0 0-2-15,0 6-6 0,0 3-1 16,0 4 0-16,2 9 2 0,-2 2 0 16,0 5-2-16,-2 4 1 0,-2 2-1 15,-3 4-3-15,1-3 0 0,-4 2-1 0,4-5 1 16,-3-8-1-16,5-1-6 16,-6-9-9-16,6-4-4 0,2-3-7 0,0-5-16 15,-1-2-12-15,1-1-10 16,-4-7-18-16,-8-8-63 0</inkml:trace>
  <inkml:trace contextRef="#ctx0" brushRef="#br0" timeOffset="-5174.687">19987 16266 613 0,'0'0'24'0,"0"0"1"15,0 0-23-15,0 0 18 0,0 0 6 16,0 0-9-16,0 0-5 0,0 0-3 0,0 0-1 15,68-28-2-15,-68 28-4 16,0 1 0-16,0 2-2 0,2 2 0 16,-2-1-7-16,2 1-9 0,-2 0-10 15,0 0-13-15,2 2-5 0,-2-3-15 0,5 0-24 16,-5 1-65-16,4-5-157 0</inkml:trace>
  <inkml:trace contextRef="#ctx0" brushRef="#br0" timeOffset="-4971.606">20514 16212 620 0,'0'0'15'0,"0"0"-1"16,0 0-11-16,0 0 27 0,0 0-11 16,0 0-12-16,0 0-2 0,0 0-4 15,0 0 0-15,-12 17-1 0,12-16-4 16,-2-1-13-16,2 0-4 0,0 0 2 15,0 0-21-15,0 2-13 0,0-2-22 16,0 1-45-16,0-1-118 0</inkml:trace>
  <inkml:trace contextRef="#ctx0" brushRef="#br0" timeOffset="-4409.244">20849 16120 481 0,'0'0'21'0,"0"0"-13"0,0 0-2 16,0 0 29-16,0 0-1 16,0 0-14-16,0 0-5 0,0 0 4 15,0 0 0-15,-2 27-3 0,4-22-8 16,2 3-5-16,-2 0 0 0,9 0-2 0,-7-2-1 15,2 1 0-15,2-1 0 0,0-3 0 16,5 0-1-16,-3-3 0 0,5 0 0 16,-3 0 1-16,-2-3-1 0,11-1-2 15,-9-2 0-15,5-2 0 0,-3-3-2 16,3 0 2-16,-7 0 2 0,-1-3 1 16,3 0 0-16,-8 1 0 0,-2-2 1 15,-2 1 1-15,0-1-1 0,-2 0 1 16,-8-3 1-16,1 0-2 0,3-1 0 15,-2-1 2-15,-2 2 1 0,1 3-1 16,1 2 0-16,2 6 3 0,-6 1 0 16,1 6 0-16,-1 0-2 0,-7 7-2 15,5 7 0-15,-9 4-2 0,4 2-1 16,1 2 1-16,1 1 0 0,5 0-1 16,4-2 0-16,-5-1 0 0,7 3-1 0,2-2 0 15,4 4 1-15,-2-5 1 0,2 3 0 16,0-3-1-16,2-1 1 15,4 1 0-15,4-3-2 0,1 2 1 16,1-2-1-16,7-1 1 0,1-1 0 0,1-3 0 16,0-2-4-16,-1 0-10 0,5-9-9 15,-2 1-7-15,0-2-2 0,-1-9-10 16,3 0-14-16,-2-7-32 0,-4 2-41 16,-1-4-60-16</inkml:trace>
  <inkml:trace contextRef="#ctx0" brushRef="#br0" timeOffset="-3956.22">21343 15727 492 0,'0'0'78'16,"0"0"-76"-16,0 0 1 0,0 0 24 15,0 0 6-15,0 0-22 0,0 0 0 16,0 0 4-16,-8-19-1 0,8 20-3 15,4 5-4-15,0 3-2 0,-2 4 2 16,-2 6 3-16,0 2-6 0,0 5 0 16,0 4-1-16,0 2 0 0,0 4-3 15,0 0 0-15,4 0 0 0,7 0 0 16,-3-2-1-16,-2-3 1 0,2-2 0 16,7-2 0-16,-7-5-1 0,0-2-4 15,5-6-2-15,-5-5-2 0,0-2-3 16,-2-4 2-16,5-2 1 0,-3-1 0 15,0-6 2-15,3-3 2 0,3-4 5 0,-4-4 2 16,7-1-2-16,-5-3 3 0,1 0 1 16,1-1-1-16,-8-1 3 0,-1 1 0 15,-5-1-1-15,0 2 0 16,-2-1 0-16,-7 6 1 0,-9 2 1 16,3 5-6-16,-8 6-1 0,-1 3 0 15,-3 0 0-15,2 11 0 0,-6 4 1 0,4 2-1 16,4 2-3-16,5 1-4 15,-1 2-8-15,7-3-8 0,3 1-7 0,-1-2-10 16,6-1-6-16,2-1-22 0,2-3-29 16,2-5-35-16,4-5-9 0</inkml:trace>
  <inkml:trace contextRef="#ctx0" brushRef="#br0" timeOffset="-3581.312">21665 15904 423 0,'0'0'14'0,"0"0"-9"16,0 0 23-16,0 0 34 0,0 0-20 16,0 0-3-16,0 0-2 0,0 0-6 15,-2-47-7-15,2 46-8 0,0 0-5 16,0 0-5-16,0 1 2 0,0 0 2 15,0 0-3-15,0 0 1 0,2 0-3 16,-2 0 0-16,5 0 2 0,-1 3-1 16,2 1 1-16,6 1-2 0,-3 1 0 15,3 4 1-15,7 3-1 0,-7 3-1 16,9 4-1-16,-3 4-2 0,5 4 2 16,2 1-2-16,-4 2-1 0,1 0 1 15,1-1 0-15,-6-1-1 0,1-3 0 0,-3-4-6 16,3-2-7-16,-12-5-3 0,5-4-7 15,-1-4-4-15,-8-5-5 16,-2-2-13-16,0-5-13 0,-4-7-10 16,-6-6-18-16,1-2-108 0</inkml:trace>
  <inkml:trace contextRef="#ctx0" brushRef="#br0" timeOffset="-3284.42">21949 15781 422 0,'0'0'26'0,"0"0"-8"16,0 0 6-16,0 0 32 0,0 0-14 15,0 0-3-15,0 0-1 0,0 0-2 16,-4-15-2-16,4 15-5 0,0 2-7 16,0 0-5-16,-3 2-3 0,-1-2-3 0,4 5-3 15,-4 3-1-15,2 2-3 0,0 6-2 16,-2 4-1-16,0 2 0 0,-7 5-1 15,3 0 1-15,-2 2-1 0,-9 1 0 16,5 1 0-16,-7 2-2 0,0 0-6 16,1-2-1-16,-1-2-1 0,9-1-1 15,-1-5-3-15,5-4-6 0,4-3-2 16,0-6-7-16,4-1-17 0,0-6-22 16,0-5-17-16,-2-5-44 0,0-6-166 15</inkml:trace>
  <inkml:trace contextRef="#ctx0" brushRef="#br0" timeOffset="-1815.667">19111 17904 113 0,'0'0'45'0,"0"0"-27"0,0 0 25 15,0 0 13-15,0 0-1 0,0 0-8 16,0 0-8-16,0 0-7 0,-60 15-13 15,60-14-4-15,0-1-4 0,0 1 6 16,0-1-2-16,-2 0-2 0,-1 0 0 16,1-3-3-16,-4 0 0 0,0-4-3 0,0-3 1 15,-2-1-2-15,-7-2-1 0,3-3 0 16,-7-3-4-16,0-2 1 0,-1-1-2 16,1-1-3-16,-2 1-5 0,7 1-5 15,0 6 3-15,11 4 0 16,3 1 6-16,3 1 1 0,11-1 3 0,0-2 0 15,7-3 3-15,4 1 1 0,4-2 1 16,8 0-1-16,4 0-1 0,1 1-1 16,1 2 0-16,3 2 0 0,-5 4-1 15,0 4 0-15,-5 3-1 0,-5 2 0 16,-7 6-1-16,-5 6-1 0,-9 0 0 16,-4 4 2-16,-6 5 2 0,-2 2 0 15,-10 6-1-15,-2 2-1 0,-7 0 0 16,0 2-3-16,-2-3 0 0,1-1-2 0,1-1-1 15,2-3 3-15,7-5 0 0,0-2 2 16,3 0 0-16,5-5-1 16,4 0 1-16,-2-3 0 0,2-2 1 15,0-2 0-15,0-3 1 0,0 1 3 0,2-3 3 16,0 0 4-16,4-1 1 0,5-1 6 16,1-1-1-16,3 0 1 0,3-4 2 15,7 0 0-15,2 0-4 0,0-2-1 16,6 0-2-16,0-2-1 0,2 0-1 15,2 1-5-15,-2-3 0 0,-1 2-6 16,-8 1-2-16,-1 0-13 0,-2 1-15 16,-9 0-25-16,-1-1-22 0,-13-2-33 15,0 0-142-15</inkml:trace>
  <inkml:trace contextRef="#ctx0" brushRef="#br0" timeOffset="-987.805">19714 17651 427 0,'0'0'24'16,"0"0"-3"-16,0 0 3 0,0 0-5 15,0 0-15-15,0 0 2 0,0 0 7 16,0 0 2-16,-14 34-7 0,14-27-2 15,-2 4-3-15,2-1-1 0,0 0 0 16,0 0-1-16,8 1-1 0,-2 1 0 0,4-1-1 16,3-1 1-16,3 0 0 0,1-1 0 15,6-3 0-15,-1-3 0 0,5-2 2 16,-2-1 4-16,2-2 2 16,2-4-2-16,-4-4-3 0,-1 1-1 15,-7 0-2-15,-5 1 0 0,-3 0 0 16,-7-4 1-16,-2-1 0 0,-2-1 2 0,-7-4 1 15,-3 1-3-15,0 0-1 0,-9-1-1 16,0 4 1-16,3 0-1 0,-3 4 1 16,6 1 1-16,-1 6 0 0,1 3 2 15,1 0 10-15,0 7-5 0,-5 4-6 16,2 4-2-16,-5 5 1 0,3 4 0 16,-2 1-1-16,7 4 1 0,-1-3 0 15,7 1 1-15,4-4-1 0,4-1 0 0,2 0 2 16,6-2-3-16,9 0 2 15,-1-2 1-15,7-1 4 0,4-3-3 0,0 0 4 16,6-3-1-16,6-5-2 0,-1 0 0 16,5-5-1-16,2-1-4 15,3-4 0-15,-3-5 0 0,5-4 0 0,-5-5 0 16,-1-2-2-16,-1-5-7 0,-8 0-6 16,-1-3-4-16,-6 1 2 0,-7-5-5 15,0-1-5-15,-11-1 2 0,0 1 12 16,-5-1 13-16,-5-1 0 0,-9 0 12 15,-1-2 5-15,-2 2 4 0,-5-1 0 16,1 5 0-16,-5 2 3 0,4 5 5 16,-1 2-3-16,5 5-3 0,3 4-2 15,4 2-2-15,4 7-3 0,0 0-2 16,2 1-3-16,0 3-3 0,0-1-4 16,0 1-1-16,0 0-1 0,0 0 0 15,0 1 1-15,0 3-1 0,2 1 0 16,0 3 1-16,4 3 2 0,2 4 0 0,-2 3-2 15,5 8 0-15,-1 2-2 0,5 2 3 16,-3 3-1-16,9 2 0 0,-5 1-1 16,3 3 1-16,-3 0-2 0,3 1 1 15,2 1-2-15,-7-2 0 0,3-2 0 16,-7-1 0-16,0-3 0 0,3-4-7 16,-7-4-1-16,2-3-2 0,-2-5-2 15,1-5-4-15,1-5-2 0,-4-4-6 16,-4-1-16-16,0-2-15 0,0-5-11 15,-2-4 3-15,-15-8-24 0,3-4-116 16</inkml:trace>
  <inkml:trace contextRef="#ctx0" brushRef="#br0" timeOffset="-596.962">20250 17635 345 0,'0'0'103'16,"0"0"-80"-16,0 0 6 0,0 0 21 16,0 0-8-16,0 0-21 0,0 0-6 15,-102 59 6-15,96-53 0 0,4-2-2 16,2-2-4-16,0-1-4 0,0-1-5 16,2 0-1-16,6-1 3 0,1-3 7 15,7-3 5-15,3-1 5 0,6-2-6 16,3-1-1-16,3-1-4 0,7-1-1 15,1-1-2-15,13-1-1 0,-5-1-4 16,9 1-2-16,0 3-4 0,-5-1 0 16,1 3-2-16,-11 1 2 0,-5 3-1 0,-12 2 1 15,-11 3-1-15,-7-1 0 0,-2 2 0 16,-4 0 1-16,-6 2 3 16,0 1-3-16,-7 1-1 0,-7 1-2 15,-1 2-1-15,-2 1-1 0,-2 1-1 16,3 0-3-16,3 0-4 0,3-2-3 0,7-2-7 15,3-1-15-15,4-2-17 0,0-2-21 16,0-5-50-16,-4-8-146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3T07:17:45.599"/>
    </inkml:context>
    <inkml:brush xml:id="br0">
      <inkml:brushProperty name="width" value="0.05292" units="cm"/>
      <inkml:brushProperty name="height" value="0.05292" units="cm"/>
      <inkml:brushProperty name="color" value="#FF0000"/>
    </inkml:brush>
  </inkml:definitions>
  <inkml:trace contextRef="#ctx0" brushRef="#br0">6576 12307 141 0,'0'0'192'16,"0"0"-153"-16,0 0 3 0,0 0 6 15,0 0-7-15,0 0-13 0,0 0-4 16,0 0-5-16,2-34 1 16,0 34-6-16,-2 0 3 0,2 3 0 0,-2 3-4 15,6 0 0-15,-4 3-2 0,4 4 0 16,-4 3-3-16,7 4-1 0,-5 5 2 15,0 2-2-15,0 3-2 0,0 3 0 16,2-4-1-16,-4 2-1 0,0-4-2 16,5-2 0-16,-5-2 0 0,0-4-1 15,0-2-3-15,0-5-13 0,-2-2-13 16,0-3-18-16,-2-4-8 0,-2-3-14 16,-7-2-30-16,3-6-110 0</inkml:trace>
  <inkml:trace contextRef="#ctx0" brushRef="#br0" timeOffset="187.365">6627 12108 456 0,'0'0'60'0,"0"0"15"0,0 0-41 16,0 0 7-16,0 0-14 0,0 0-17 15,0 0 3-15,0 0-2 0,0 0-6 16,48-96-3-16,-48 96-2 0,0 5-5 15,2 2-17-15,0 4-14 0,0 1-8 16,-2 3-17-16,2 2-26 0,-2-2-71 16</inkml:trace>
  <inkml:trace contextRef="#ctx0" brushRef="#br0" timeOffset="796.673">6844 12428 234 0,'0'0'107'0,"0"0"-54"16,0 0 0-16,0 0-14 0,0 0-3 15,0 0-15-15,0 0 0 16,0 0-4-16,0 0-4 0,-29-55-7 0,27 46 1 16,2 0-1-16,0 1 0 0,0 0-1 15,0 2 0-15,0-2 1 0,0-1 1 16,6 0-1-16,1 0 4 0,-1-1 2 15,6 0 2-15,-1-1-1 0,5 1-2 16,-3 3-4-16,1 3-2 0,5 1 1 16,-5 3-4-16,3 0 0 0,-3 5-1 15,1 4-1-15,-5 5 0 0,-2 6-1 16,-4 0-1-16,-4 8 2 0,0 3 0 16,-2-3-5-16,0 5-2 0,-4-3-1 15,4-5-1-15,0 3 4 0,0-7 2 16,2 1-6-16,-2-6-2 0,2-4 6 15,0-1 1-15,-2-6 2 0,2 1 2 0,0-6 0 16,0 0 0-16,-2 1 3 0,-3-1 1 16,-3-4 2-16,4-6 1 0,-2-2 1 15,-2-2-1-15,3-9 1 0,-3 0-2 16,4-8-2-16,4-5 2 0,0 2 1 16,4-4-4-16,9 3-3 0,-3 6 0 15,0 4 0-15,5 6 0 0,-1 4 1 16,-4 3 3-16,1 6-4 0,-1 2 3 15,3 3-2-15,-1 1 0 0,0 1 0 16,7 7 0-16,-3 1 0 0,3 6 0 16,-4 1-1-16,1 3 1 0,-1 5-1 0,-1 1-1 15,-6 3 1-15,-1 2 1 16,-1 1-1-16,0-2 1 0,0 0-1 16,-2 1-1-16,-2-6-1 0,5-1-2 15,-3-6-2-15,-2 1-4 0,4-5-5 0,-4-3-6 16,4-4-3-16,-6-3-15 0,2 0-14 15,2-3-18-15,-4 0-30 0,2-7-56 16</inkml:trace>
  <inkml:trace contextRef="#ctx0" brushRef="#br0" timeOffset="1843.227">7421 12096 254 0,'0'0'54'15,"0"0"9"-15,0 0-21 0,0 0 7 0,0 0-13 16,-4-53-3-16,0 47-2 0,2 4 25 15,2-4-36-15,0 3-2 0,0 0 7 16,0 3-2-16,0-2-5 0,0 2-4 16,0 0-6-16,2 0-3 0,2 5-5 15,0 2 0-15,0 4 2 0,4 3 2 16,1 3 1-16,-3 5 2 0,2 4-3 16,-2 6 0-16,1 4-2 0,1 2 0 15,-2 3-1-15,-2 0 0 0,0 2-1 16,-2-2 2-16,7 1-2 0,-9-2 0 0,6-1 1 15,-4-4-1-15,0-6-5 16,2 1-4-16,-4-8-5 0,4-3-16 16,-2-6-22-16,-2-4-23 0,0-1-27 0,0-5-74 15</inkml:trace>
  <inkml:trace contextRef="#ctx0" brushRef="#br0" timeOffset="2389.973">8413 12196 347 0,'0'0'32'0,"0"0"20"0,0 0-6 16,0 0 2-16,0 0-12 0,0 0-7 15,0 0-4-15,0 0-4 0,0 0-6 16,-43-132 1-16,35 125-5 0,-5 0-6 16,-1 2-3-16,-3 3-2 0,1 2 0 15,-1 0-1-15,3 5 0 0,-5 1-2 16,9 2 3-16,-3 2-2 0,1 4 2 15,1-1 0-15,1 2 0 0,0 1 0 16,6-2 0-16,0-1 0 0,-1 1-1 16,5-1 0-16,0 0 1 0,2 0-2 0,5 3 2 15,-3-3 3-15,6 2-2 16,0 1 3-16,3-1 0 0,1 0 1 16,3-1 1-16,4 2 0 0,-3-1 0 15,7-2 0-15,2 2-2 0,0-4 1 16,-2 1 0-16,-5-1 0 0,-1 0-2 0,-7 0 1 15,-6-3-3-15,5-1-1 0,-9 1 0 16,-2-1 0-16,0 0 0 0,-8 0 0 16,-1 3 0-16,-5-4 0 0,-9 1-11 15,2 0-9-15,-1-3-11 0,-5 2-11 16,4-4-14-16,2-1-7 0,3-1 0 16,5 0 0-16,1-1 4 0,0-5-61 15,1 0-38-15</inkml:trace>
  <inkml:trace contextRef="#ctx0" brushRef="#br0" timeOffset="2686.783">8194 12099 347 0,'0'0'82'16,"0"0"24"-16,0 0-41 0,0 0-15 16,0 0-7-16,0 0-2 0,0 0-15 15,0 0-6-15,35-119 1 0,-31 115-4 16,0 1-2-16,-1 3-4 0,1 0-1 15,4 0-3-15,-4 6-1 0,6 1-3 16,-1 5 1-16,-1 0 0 0,4 4 1 16,-3 6-2-16,-1 4 2 0,0 5-3 15,0 3 0-15,1 5 0 0,-5 1-2 16,-2-1 0-16,2 4 1 0,-2-4-1 16,0 1-2-16,-2-4-3 0,4-2-4 15,3-3-3-15,-3-2-6 0,2-3-6 0,-2-2-8 16,0-4-16-16,0-5-22 0,-4-2-18 15,0-3-30-15,0-4-121 16</inkml:trace>
  <inkml:trace contextRef="#ctx0" brushRef="#br0" timeOffset="3046.07">8845 12093 335 0,'0'0'52'16,"0"0"9"-16,0 0-7 0,0 0 1 16,0 0-9-16,0 0-10 0,0 0-1 15,0 0-7-15,-14-76-1 0,14 76-6 16,0 0-2-16,0 0-5 0,0 0-5 0,0 0-5 15,0 3-2-15,0 6-2 0,0-2 0 16,0 7 1-16,2 2 2 0,-2 4 0 16,0 5-1-16,0 0 2 0,0 4-3 15,0 3 0-15,0 0 0 0,-2 2-1 16,-2-2 0-16,2 3 0 0,-1-1 0 16,-1-3-1-16,4 2-2 0,0-6-6 15,0-2-9-15,0-5-8 0,0-2-8 16,0-5-18-16,0-6-14 0,0-2-27 15,-2-4-56-15,0-1-189 0</inkml:trace>
  <inkml:trace contextRef="#ctx0" brushRef="#br0" timeOffset="3608.437">9197 12182 160 0,'0'0'77'16,"0"0"-33"-16,0 0 23 0,0 0-11 16,0 0-2-16,0 0-11 0,0 0-10 15,0 0-1-15,0 0-6 0,-33-80 0 16,28 69-3-16,1 2-7 0,-2-2-2 15,2 2-1-15,-4 1-6 0,1 0-1 16,-1 2-3-16,-2 2-1 0,0 4 3 16,-3 0-2-16,3 0-2 0,-1 0-1 15,-1 3 2-15,0 2-4 0,-1 1 3 0,3 4-2 16,0 1 1-16,-1 2-1 0,3 3 1 16,-2-1 0-16,6 6 0 15,-3-2-1-15,3 4 1 0,4 2-2 16,0 1 2-16,0 2 0 0,0 0 0 15,4-3-2-15,7 2 2 0,3-3 0 0,1-2-4 16,9-3-1-16,-1-3 0 0,6-6 2 16,-2-5 2-16,6-5 1 0,0-1-1 15,-2-12 1-15,0-2 3 0,-6-2-1 16,2-3 2-16,-11 1 4 0,-1-4 3 16,-7-2 1-16,-8-8-2 0,0-5-2 15,-2-1-3-15,-6-4-3 0,-5 7-2 16,3 4 0-16,0 7 0 0,-3 7 0 0,3 5 0 15,2 5-2-15,-7 4 0 0,3 4-3 16,-7 1-5-16,7 10-5 16,-7 2-4-16,5 3 0 0,3 4-8 15,-1 4-9-15,6 1-17 0,2 0-25 0,-5-2-69 16,3-4-186-16</inkml:trace>
  <inkml:trace contextRef="#ctx0" brushRef="#br0" timeOffset="3905.327">9596 11992 442 0,'0'0'60'0,"0"0"0"0,0 0-10 15,0 0 7-15,0 0-13 0,0 0-19 16,0 0-4-16,0 0-2 0,16-71-4 0,-16 72-8 15,0 2-1-15,-2 4-3 0,0 5 1 16,2 1 1-16,-4 1 2 0,0 4-2 16,2 3 1-16,2 2-3 0,-4 2-1 15,4 3 0-15,-3 1-1 0,3 3 1 16,0 2-2-16,0-2 0 0,3 2 1 16,1 1-1-16,0-4-3 0,0-2-12 15,0-3-12-15,-2-5-27 0,-2-3-34 16,-4-3-50-16,-6-8-171 0</inkml:trace>
  <inkml:trace contextRef="#ctx0" brushRef="#br0" timeOffset="4764.423">6834 13627 284 0,'0'0'68'16,"0"0"-2"-16,0 0-13 0,0 0-7 15,0 0-10-15,0 0-3 0,0 0-4 16,4-66 0-16,-10 63-6 0,4-1-6 16,2 2-3-16,-6-2-1 0,1 0 0 15,-1 0 0-15,0 1-2 0,-4 2-4 16,-1 1-2-16,-1 0-2 0,-3 3-3 16,-3 2 3-16,-1 3-3 0,3 4-2 15,-5 1 1-15,5 3 1 0,3 3-2 16,3 0 0-16,-5 2 2 0,9-1 0 15,-2 4 0-15,4-1 0 0,0 2 0 16,2 0 0-16,2 0 0 0,2-1-2 0,4 2 1 16,2-5 1-16,2 0 0 0,5 0 0 15,6-4-4-15,-1-1-2 0,7-3-6 16,4-4-2-16,2-2-15 0,0-5-7 16,0-2-17-16,2-6-9 0,-1-7-22 15,-3-6-66-15</inkml:trace>
  <inkml:trace contextRef="#ctx0" brushRef="#br0" timeOffset="5545.482">7196 13501 287 0,'0'0'56'15,"0"0"7"-15,0 0-11 0,0 0-1 16,0 0-16-16,0 0-7 0,0 0-3 0,0 0 0 15,-77-47-2-15,73 44-3 0,0 3-5 16,4 0-1-16,0 0 0 0,0 0-1 16,0-3-1-16,0 3-3 0,0-2 0 15,8 1-1-15,0 1-4 0,7 0 4 16,-1 2-3-16,5 2 1 0,-5 5 0 16,1 1-2-16,-5 2-3 0,1 6 0 15,-9 4 0-15,-2 4-1 0,0 5 2 16,-9 1-2-16,1 0-5 0,-8 1-1 15,7-3 0-15,1-5 1 0,6-2-2 16,0-2-2-16,0-5-3 0,2-2 2 16,0-2 3-16,2-3 3 0,0-2 1 15,-2-2 0-15,0-4 3 0,0 1 0 16,-2-2 3-16,0 0 1 0,-6-6 0 0,6-2-3 16,-3-3 0-16,-1-3 3 0,2-3-2 15,2-5 0-15,2-6 1 0,0-5-1 16,6-3 2-16,7 2-4 0,1 5 0 15,5 5-1-15,-3 6 0 16,-1 7 0-16,1 4 0 0,-3 4 1 0,-1 3 2 16,-4 2 0-16,3 6 0 0,-1 4 0 15,2 3-1-15,-1 5-1 0,3 3 2 16,-4 4-2-16,3 3 0 0,-1 2 0 16,-3 3 0-16,1-2 2 0,-2 1-2 15,0-3 0-15,-1-4-2 0,-1-3 2 16,-2-5-1-16,0-5-1 0,-2-6-3 15,0-2-1-15,-2-2 2 0,0-4 2 16,0 0 2-16,0 0 3 0,-4-1 1 0,0-5-3 16,-2-5 0-16,0 0-1 15,-3-5 2-15,1-4-1 0,0-2-1 16,2-8 0-16,3-2 0 0,3-6 2 0,0-3 4 16,3 3-6-16,1 6 0 0,6 8 0 15,0 10 2-15,-3 2-2 0,1 5 0 16,-2 1 5-16,0 3-2 0,7 3-1 15,-5 0 0-15,4 0 0 0,3 6 0 16,-1 3 0-16,1 5-1 0,-5-1 0 16,0 2 0-16,1 6 0 0,-5 0-1 15,0 4 0-15,-4 2-2 0,0-1 0 16,-2 0 0-16,0 1-4 0,0-3 1 16,0 0-3-16,2-2-1 0,0-1-2 15,0-5-6-15,5-4-12 0,-3 0-8 16,2-4-11-16,0-3-14 0,2-4-15 0,3-2-39 15,-3-6-54-15</inkml:trace>
  <inkml:trace contextRef="#ctx0" brushRef="#br0" timeOffset="6092.23">7824 13652 416 0,'0'0'64'16,"0"0"-10"-16,0 0-7 0,0 0 10 15,0 0-4-15,0 0-18 0,0 0-10 16,17-43-5-16,-17 43-6 0,0 3-7 16,0 4-7-16,0 5 0 0,0 3 2 0,0 7-2 15,0 1 1-15,-5 7 1 16,3 1-1-16,0 2 0 0,2 5-1 0,0-3 0 16,4 0 0-16,1-2-3 15,1-5-3-15,2-4 0 0,0-2-1 16,-1-9-2-16,-3-3 1 0,-4-5 0 15,0 0 1-15,0-4 1 0,0-1 6 0,0 0 1 16,0-1 2-16,-4-6 0 0,-1-1 1 16,-3-3-1-16,4-2 0 0,-2-8 0 15,0-2 1-15,-1-7-1 0,-3-6-1 16,6-1 4-16,-2-9-6 0,4 0 0 16,-2 0-2-16,1 1 1 0,1 4 1 15,-2 4 0-15,2 3 0 0,2 7 1 16,0 2-1-16,0 4 1 0,0 3 0 15,4 4 1-15,0 3 0 0,1 3 1 16,1 2-2-16,0 0 1 0,4 2-2 16,1 0 0-16,1 2 1 0,5 2 0 15,-1 2-1-15,3 8 3 0,3 1 0 0,1 5-2 16,-2 4 0-16,-5 0 0 0,1 2-1 16,-7 0 1-16,-6-2-1 0,-4 2 0 15,0-2 0-15,-8 0 0 0,0-3-3 16,-9-1 0-16,3 2-2 0,-7-3-1 15,-2-1-4-15,-3 0-4 0,-5-3-5 16,0 1-20-16,4-6-13 0,4-1-6 16,13-2 0-16,1-1 0 0,3 0-39 15,0-2-97-15</inkml:trace>
  <inkml:trace contextRef="#ctx0" brushRef="#br0" timeOffset="6685.84">8988 13525 264 0,'0'0'38'16,"0"0"0"-16,0 0 10 0,0 0 13 15,0 0-24-15,0 0-11 0,0 0-2 16,2-48-3-16,-2 42-1 0,-8-1 0 16,-1-5-3-16,1 2-4 0,-8-3 3 15,1 2-8-15,5-1-7 0,-7 2 1 16,5 3-1-16,-5 2 0 0,3 0 0 15,-3 2-1-15,1 2 0 0,-1 1-1 16,1 3 1-16,-1 3 0 0,3 1-1 0,-3 3-1 16,5 4-1-16,-1 0 1 0,3 0 0 15,2 0-1-15,2 1 2 0,-3-3 1 16,7 1-1-16,-2-1 1 0,4-1 0 16,0-1-2-16,0 3 2 0,4-1 0 15,0 1-1-15,5 2 1 0,-1-2 0 16,4 2 0-16,3-3 0 0,3 1 2 15,7-2 2-15,0 1 1 0,6 0 3 16,0-3 4-16,2 1-1 0,-2 1 4 16,-2-3 0-16,-6-1-2 0,-3 0-1 15,-3 1 0-15,-7-2-2 0,-6-2-4 16,-2 2-1-16,-2-1-3 0,-2 1-1 16,-2 1 0-16,-12 0-1 0,1 1-1 0,-5 3-6 15,-3 2-4-15,-2-3-7 16,-6 0-8-16,6-2-10 0,-2-1-4 15,11 1 1-15,-3-3-2 0,5-2-12 16,-3 1-23-16,3-2-82 0,1-2-20 0</inkml:trace>
  <inkml:trace contextRef="#ctx0" brushRef="#br0" timeOffset="6951.416">8703 13254 505 0,'0'0'56'16,"0"0"10"-16,0 0-11 0,0 0 3 16,0 0-18-16,0 0-20 0,0 0-5 15,0 0 2-15,26-21-5 0,-15 40 0 0,-3 4-2 16,7 7-3-16,-5 6-1 0,-2 5-1 16,-4 6 0-16,2 3-3 0,-1 3 2 15,-3 1-2-15,-2 3-1 0,0 0-1 16,0-5-7-16,0-2-12 0,0-4-7 15,4-8-2-15,0-6-9 0,4-7-9 16,0-6-26-16,3-5-22 0,-5-8-20 16,0-4-93-16</inkml:trace>
  <inkml:trace contextRef="#ctx0" brushRef="#br0" timeOffset="7248.292">9159 13357 194 0,'0'0'205'0,"0"0"-136"0,0 0-12 16,0 0-1-16,0 0-1 0,0 0-12 16,0 0-5-16,0 0-8 0,0 0-5 15,-2-80-4-15,2 78-3 0,0 2-2 16,0 0-3-16,0 0-3 0,0 1-6 15,0 5-2-15,2 6 0 0,0 6-1 16,1 2 0-16,1 3 0 0,-4 4 1 16,0 3 0-16,0 2-2 0,0 3 2 15,0 7-2-15,0-2-9 0,0 6-4 16,0-6-10-16,2 0-17 0,4-2-22 16,-4-5-39-16,2-6-48 0,0-8-262 15</inkml:trace>
  <inkml:trace contextRef="#ctx0" brushRef="#br0" timeOffset="7560.638">9554 13854 546 0,'0'0'36'16,"0"0"5"-16,0 0 12 0,0 0 0 16,0 0-22-16,0 0-2 0,0 0-3 15,0 0-8-15,0 0-8 0,13-56-4 16,-13 65-1-16,0 4-3 0,-5 5 0 16,-5 5 0-16,-4 0-2 0,-3 5-2 0,-6 1-6 15,1 1-6-15,5 1-10 0,-8 0-7 16,9-5-13-16,-1-1-16 15,9-5-16-15,2-3-20 0,0-6-79 16</inkml:trace>
  <inkml:trace contextRef="#ctx0" brushRef="#br0" timeOffset="7857.478">10499 13365 215 0,'0'0'247'15,"0"0"-212"-15,0 0 7 0,0 0 16 0,0 0 5 16,0 0-20-16,0 0-8 0,0 0-7 16,0 0-8-16,0-53-5 0,0 56-7 15,-6 4-2-15,0 5-3 0,-5 6-1 16,1 2 0-16,4 5 1 0,-3 3-1 15,-3 4-1-15,2 5-1 0,-1 1 1 16,-3 3-1-16,3 1-4 0,3-4-9 16,2 0-14-16,-6-6-15 0,12-4-19 15,-7-6-34-15,-1-7-38 0,0-5-154 16</inkml:trace>
  <inkml:trace contextRef="#ctx0" brushRef="#br0" timeOffset="8044.894">10141 13631 534 0,'0'0'77'0,"0"0"-21"0,0 0-25 15,0 0 7-15,0 0-8 16,0 0-12-16,0 0-6 0,0 0-4 0,0 0-3 16,13-52-2-16,-13 52-1 0,0 0-2 15,0 1-3-15,0 2-9 0,0-2-8 16,0 4-8-16,6-1-7 0,2 1-15 15,3-3-22-15,1 1-30 0,-4-3-79 16</inkml:trace>
  <inkml:trace contextRef="#ctx0" brushRef="#br0" timeOffset="8232.351">10596 13537 608 0,'0'0'52'15,"0"0"-19"-15,0 0-19 0,0 0 12 16,0 0-3-16,0 0-12 0,0 0-8 0,0 0-2 16,0 0-1-16,19 10-9 15,-21-7-14-15,2 1 1 0,0-4-26 0,0 5-13 16,0-2-22-16,0-3-57 0,4 0-172 16</inkml:trace>
  <inkml:trace contextRef="#ctx0" brushRef="#br0" timeOffset="9169.667">11051 13450 450 0,'0'0'97'16,"0"0"-97"-16,0 0-1 0,0 0 1 0,0 0 21 15,0 0 6-15,0 0-4 16,0 0 6-16,0 0-6 0,2-17-10 15,-12 20-8-15,-5 5-4 0,5 2 0 16,-1 3-1-16,-1-1 0 0,6 3 0 0,0-1 0 16,4-1-2-16,2 2-1 0,0-4 1 15,2 3-1-15,6 1-1 0,0-5-1 16,7 0-7-16,-3 1 3 0,7-7 3 16,-3-1-1-16,5-3 0 0,-3-2 6 15,5-7 1-15,2-5 3 0,-2-1 2 16,-3-4 4-16,3 0 3 0,-6-2 4 15,-1 1-1-15,-5 1 2 0,-5-3 0 16,2 2-5-16,-6-2-2 0,-2-3 1 16,0-4 0-16,0 0 2 0,-2 3-8 15,-6 3-3-15,2 5 4 0,-1 5-4 16,-5 1 0-16,-5 8-2 0,1 0-2 16,-5 4 1-16,-4 1-3 0,-4 6 0 15,7 9 1-15,-7 2-4 0,-2 4-1 0,6 6-2 16,-4-2 4-16,10 5 3 0,1-3 0 15,5 2 3-15,3 1 0 0,4-4-1 16,6 4-2-16,0-5 1 0,2 2 1 16,8 0-2-16,-1-6 0 0,3 4-1 15,4-5 0-15,1-1-4 0,8-1 0 16,-2-6 0-16,8-5-2 0,0-7-1 16,2-1-8-16,2-9-1 0,2-6 3 15,4-2 6-15,-3-4 0 0,3-2 8 16,2-4 3-16,-3-3 0 0,-7 0 2 15,-2-1 1-15,-11-2 9 0,1-2 5 0,-15-5-1 16,5 1 9-16,-7 0-5 0,-2 6-9 16,-2 8 5-16,0 8 2 0,-2 3-3 15,-2 7 1-15,-3 1-5 0,3 3-1 16,2 1-4-16,0 2-4 16,-6 1-2-16,-3 8 0 0,-1 5-3 15,0 4 3-15,-3 7 0 0,7 0 0 0,-2 2 0 16,1 3 1-16,-1-1-2 0,6-1 1 15,0-2-1-15,0 1-1 0,4-5-1 16,0-2-1-16,6-1 0 0,0-4-2 16,0-2-2-16,7-3-3 0,-3-2 2 15,-4-6 5-15,7 0-1 0,-3-2 5 16,-4-4 0-16,0-8 3 0,5-3 0 16,-5-4 5-16,0-5-5 0,-4 0-1 15,2-4 1-15,9 0 4 0,-5-4 4 16,4-2-4-16,3 2 1 0,-1 0-2 15,-3 7-1-15,1 7 2 0,-4 9-4 16,-6 5-1-16,0 4 1 0,0 0 0 16,3 9-2-16,1 8-1 0,0 7 2 0,-2 2-1 15,4 5-1-15,-4 1 1 0,3 2 0 16,5-1 0-16,-2-1-1 0,5 0 0 16,1-5-1-16,1-2-4 0,2-2-6 15,-3-5-8-15,5-2-8 16,-3-7-11-16,1-6-18 0,6-3-20 0,-11-10-19 15,3-6-76-15</inkml:trace>
  <inkml:trace contextRef="#ctx0" brushRef="#br0" timeOffset="9372.785">11876 13333 537 0,'0'0'43'15,"0"0"0"-15,0 0-25 0,0 0 9 0,0 0 1 16,0 0-7-16,45-15-6 0,-33 20 1 15,5 4 0-15,-7 0 1 16,11 2-3-16,-4 5-3 0,1 0-4 16,-1 2-1-16,-1 3-5 0,1-1 0 0,-1 1-1 15,-5-3-10-15,3-2-17 0,-4-5-8 16,-3-1-9-16,3-4-16 0,-2-4-11 16,1 0-18-16,-1-2-53 0,2-7-111 15</inkml:trace>
  <inkml:trace contextRef="#ctx0" brushRef="#br0" timeOffset="9576.301">12219 13233 541 0,'0'0'49'0,"0"0"16"16,0 0-6-16,0 0-11 0,0 0-15 16,0 0-16-16,0 0-10 0,0 0-3 15,0 0-2-15,-56 53 0 0,39-24 1 0,-3 3-2 16,1 2 1-16,-4 1-1 15,3-3-1-15,-3 4-2 0,2 0-12 0,9-2-16 16,-3-1-11-16,7-5-37 0,-2-7-50 16,6-7-174-16</inkml:trace>
  <inkml:trace contextRef="#ctx0" brushRef="#br0" timeOffset="12778.727">6995 14681 281 0,'0'0'78'0,"0"0"-18"16,0 0-7-16,0 0-2 0,0 0-13 16,0 0-5-16,0 0-6 0,0 0-1 15,-2-13-4-15,2 13-1 0,-2 0-3 16,2-1-5-16,0 1-2 0,0 0-2 15,0 0-2-15,0 1-4 0,2 3-1 16,0 5 2-16,2 4 20 0,7 3-16 16,-5 3-7-16,2 3 2 0,0 3-1 15,5 3-2-15,-5 0 4 0,0 5-3 16,1-2 1-16,-1 1-2 0,-4-1 0 16,0-3 0-16,0-3 1 0,-4-1 0 0,0-2 0 15,-2-3-1-15,-2-2 2 0,-2 0-2 16,-2-4 0-16,-1 0 0 0,-3 0 0 15,2-4 0-15,-3 2 1 0,-1-1-1 16,-1-3-1-16,1-1 1 0,1-4-2 16,-1 0-1-16,1 0 0 0,-1-2 1 15,-3 0-3-15,-1-3-4 0,-1 0-1 16,-1-2-6-16,-1 0-3 0,4-1 0 16,9 0-7-16,4 1 3 0,0 0-2 15,4 0-9-15,4-2-21 0,4 3-18 16,7 0-45-16,-5 1-77 0</inkml:trace>
  <inkml:trace contextRef="#ctx0" brushRef="#br0" timeOffset="13544.12">7338 14862 241 0,'0'0'67'16,"0"0"-11"-16,0 0-9 0,0 0 1 15,0 0-9-15,0 0-9 0,0 0-3 16,0 0-1-16,-12-15-5 0,12 15-2 16,0 0-6-16,0 0-4 0,-2 2-1 15,2-2-4-15,0 1-2 0,0 3-2 0,0 1 0 16,0 1 0-16,0 0-1 15,2 1 1-15,2-1 0 0,6 1-1 16,-1 0 0-16,1-4 1 0,6 1 0 0,-1-2 0 16,1-1 0-16,3 0 0 0,0-1 0 15,-1-1 1-15,1-5-1 0,0-2 1 16,-5-1-1-16,-2-3 1 0,3 1 0 16,-7-1 1-16,0-2 1 0,1 1-1 15,-3-1 5-15,-2 0-1 0,0-1 1 16,-4-1-1-16,0 1 0 0,0-1-1 15,-4 3 1-15,-4 0-1 0,-3 0 1 16,-3-1-2-16,-7 4 1 0,1 3-4 16,-5 1-1-16,2 3 0 0,-2 3 2 15,-2 0-1-15,3 3 0 0,-1 3 1 16,2 1 0-16,4 2-2 0,1-1 1 16,5 2 0-16,3 0-1 0,2 2-1 15,6 3 0-15,-2 3-2 0,-1 3 3 16,1-3 1-16,0 5 0 0,4-1 2 15,-4 1-3-15,4 1 4 0,-2 0-3 0,2 1 0 16,0-1 1-16,0 1-1 0,6-2 1 16,-2-1-2-16,5 0 2 15,-3-4-2-15,8-1 0 0,-3-1 1 0,3-4-1 16,3 0 3-16,5-4 1 0,-3-3 5 16,10-3 0-16,0-2 2 0,0 0-3 15,2-4 2-15,2-6-1 0,-4 1-2 16,-2-1-1-16,-3 3-1 15,-1-1 0-15,-4 1-2 0,-3 1 1 0,-3 0-2 16,1 4 1-16,-8-3-2 0,1 2 1 16,-5 3 0-16,0-2-2 0,0 1 2 15,-2 1-1-15,0-1-1 0,4 1 0 16,-4-3-5-16,0 3-2 0,0 0-1 16,0 0-2-16,0 0-1 0,0 0-4 15,0 0-6-15,0 0-2 0,0 1-3 16,-6 2-9-16,4 0-10 0,-5 1-8 15,1 1-9-15,2-1-9 0,-4 2-33 0,0 0-86 16</inkml:trace>
  <inkml:trace contextRef="#ctx0" brushRef="#br0" timeOffset="14871.932">8814 14803 161 0,'0'0'43'0,"0"0"-2"0,0 0 4 15,0 0-7-15,4-42 56 0,-4 33-79 16,4 4 2-16,-4-1 11 0,0 3 7 16,0 1 1-16,3-1-9 0,-3-1 0 15,0 1 0-15,0 3-1 0,0-1-1 16,2-1 2-16,-2 2-13 0,0 0-7 16,0 0 0-16,2 0-1 0,0 6-6 15,0 3 1-15,2 5 1 0,2 4 1 16,-2 1 4-16,0 4-4 0,3 4 2 15,-3 3-3-15,-2 2-1 0,0 0 0 16,0 1 0-16,0-1-1 0,0-1 0 16,2-3 0-16,0-3 0 0,-2-3-5 15,5-5-9-15,-3 0-7 0,0-6-14 0,-2-1-18 16,0-4-17-16,-2-3-19 0,0-1-46 16,0-3-154-16</inkml:trace>
  <inkml:trace contextRef="#ctx0" brushRef="#br0" timeOffset="15371.815">9288 14726 545 0,'0'0'25'0,"0"0"-25"16,0 0 6-16,0 0 14 0,0 0 11 15,0 0-16-15,0 0 3 0,0 0 6 16,0 0-7-16,68-5-4 0,-58 20-1 15,-8 4-5-15,6 3 1 0,-5 9-1 0,3 0-2 16,-4 3 1-16,0 1-4 0,0-2-2 16,-2-2 0-16,4-5 2 15,0-1-2-15,-2-4 0 0,4-4 0 0,-3-4 0 16,1-1-1-16,2-4 1 0,-4-4 0 16,-2-1-1-16,0-2 1 0,0-1 0 15,0 0 2-15,0 0-2 0,0-5 4 16,-4-4-2-16,-4 1-2 0,1-2 0 15,1-2 0-15,-2-1 0 0,-2-6 0 16,3-2 0-16,1-6-1 0,-2-4 1 16,2-5 2-16,-1-2-2 0,5-1 1 15,2 3 0-15,0 0 0 0,0 4 0 16,0 4-1-16,0 3 0 0,2 2 0 16,5-1 0-16,3 2 0 0,-2-1-1 15,3 6 1-15,3-1-2 0,-4 7 2 16,-1 0 0-16,5-2 0 0,-4 5 0 15,5 0 0-15,-3-1-1 0,1 6 1 0,3-1-1 16,-1 1 0-16,1 3-1 0,-1 0-7 16,-1 0-5-16,-3 3-10 0,-5 4-15 15,-2 5-14-15,-4 2-8 0,-6 7-5 16,-5-2-31-16,-5-2-80 0</inkml:trace>
  <inkml:trace contextRef="#ctx0" brushRef="#br0" timeOffset="15590.609">9300 14840 396 0,'0'0'59'16,"0"0"-11"-16,0 0 2 16,0 0-3-16,0 0-13 0,0 0-11 0,0 0 1 15,0 0-1-15,23-9-4 16,-11 7-5-16,1 0-6 0,5 1-1 0,3-2 1 15,2 0 0-15,-1-1-3 0,7 2-1 16,-4-1-2-16,-2 0-2 0,-1 1-3 16,-1 1-21-16,-6-1-17 0,-5 2-30 15,0 0-24-15,-6 0-49 0,-4-2-138 16</inkml:trace>
  <inkml:trace contextRef="#ctx0" brushRef="#br0" timeOffset="17246.374">6859 16904 139 0,'0'0'65'0,"0"0"-10"0,0 0 9 16,0 0-2-16,2-27 1 0,-2 22-16 15,0-1-7-15,0 2-4 16,0-1-7-16,0 0-2 0,0 2 0 0,0 2-5 16,0 1-4-16,0 0-2 0,0 0-5 15,0 3 0-15,0 1-2 0,0 6-9 16,2 5 1-16,-2 6 3 0,2 5 0 15,-2 3-3-15,0 6 1 0,0 0 1 16,-2 4-3-16,2-2 1 0,-2 1-1 16,2-1-2-16,-2-5-6 0,2 0-5 15,0-6-9-15,2-5-11 0,0-4-7 16,2-3-5-16,4-3-13 0,-4-4-22 16,1-6-63-16,-1-1-161 0</inkml:trace>
  <inkml:trace contextRef="#ctx0" brushRef="#br0" timeOffset="17746.261">7297 16947 427 0,'0'0'33'16,"0"0"-11"-16,0 0 11 0,0 0 14 15,0 0 0-15,0 0-19 0,0 0-2 0,0 0 0 16,0 0-5-16,-21-18-14 16,21 22-4-16,0 5-3 0,0 2 0 15,4 4 2-15,1 4 2 0,1 4 0 16,-2 3-1-16,4 1 1 0,-2 5-1 16,-4-1 0-16,5 0 0 0,-3 1-3 15,0-1 1-15,-4-1 1 0,2-4-2 0,0-5 0 16,-2-5 0-16,0-1-4 0,0-5 0 15,0-3-1-15,0-3 1 0,-2-1 0 16,2-2 4-16,-2-1 0 0,2 0 1 16,0-3 1-16,-6-3-1 0,-1-4-1 15,1-3 1-15,-4-3 1 0,2-2 1 16,-5-4-2-16,5-3 1 0,-2-4-1 16,-1-2 0-16,7-5 4 0,-2-1-5 15,6-1 0-15,0 1-1 0,2 3 0 16,6 1 1-16,1 6 0 0,-3 2 0 15,6 6 0-15,-6 2-1 0,5 4 1 16,-1 3-1-16,0 1 0 0,5 2-1 16,3 2 2-16,-3 1-1 0,4 4 0 0,-1 0-7 15,3 4-13-15,-9 4-13 0,3 2-8 16,-3 2-8-16,-6 2-9 16,1 5-19-16,-10 3-78 0</inkml:trace>
  <inkml:trace contextRef="#ctx0" brushRef="#br0" timeOffset="17980.672">7204 17187 457 0,'0'0'32'15,"0"0"-16"-15,0 0 21 0,0 0 17 16,0 0-7-16,0 0-21 0,0 0-7 15,0 0 0-15,39-47-5 0,-22 39-5 0,-1-1-5 16,5 2-3-16,0 0-1 0,3 2 0 16,-3 1-9-16,0 1-15 0,4 0-13 15,-5-1-13-15,5-1-13 0,2-1-14 16,4-1-49-16,0-2-94 0</inkml:trace>
  <inkml:trace contextRef="#ctx0" brushRef="#br0" timeOffset="18199.28">7793 17015 411 0,'0'0'142'0,"0"0"-134"16,0 0 8-16,0 0 28 0,0 0 20 0,0 0-30 16,0 0-14-16,0 0-2 0,0 0-5 15,-23-42-7-15,23 40-3 16,0 2-3-16,0 0 0 0,0 0-6 0,0 1-13 15,0 3-12-15,2 3-13 0,0 3-12 16,3 3-3-16,1 1-2 0,0 2-46 16,4-3-75-16</inkml:trace>
  <inkml:trace contextRef="#ctx0" brushRef="#br0" timeOffset="18371.111">7839 17270 456 0,'0'0'33'0,"0"0"9"0,0 0-7 15,0 0 1-15,0 0-3 0,0 0 4 0,0 0-9 16,0 0-1-16,0 0-10 0,-17 32-2 16,17-32-7-16,0 0-5 15,0 0-1-15,0 0-2 0,0 0-5 16,0 0-18-16,0-1-12 0,0 1-25 0,0 0-19 16,0-1-34-16,0-1-125 0</inkml:trace>
  <inkml:trace contextRef="#ctx0" brushRef="#br0" timeOffset="20323.779">7227 17024 245 0,'0'0'2'0,"0"0"-2"0,0 0 3 16,0 0 27-16,0 0 10 0,0 0-9 16,0 0 4-16,16-78-3 0,-12 68-2 15,0 3-3-15,1 0-1 0,-3 3 1 16,0-1-7-16,-2 1 0 0,0 3-7 16,0-2-3-16,0 3-5 0,0 0-1 15,-4 0-4-15,-9 6 0 0,-1 2-1 0,-5 6-2 16,1 8 1-16,-3 3 2 0,-4 5-2 15,6 3 2-15,7 0-2 0,4 2 2 16,6-2 0-16,2 0 0 0,0-1 0 16,6-1 0-16,6-2-8 0,1-2 1 15,-3-4 3-15,5-7 2 0,1-4-1 16,1-6 0-16,5-3 2 0,3-3 0 16,2-8 1-16,2-7 0 0,8-8 0 15,-2-7 0-15,0-7 0 0,3-4 0 16,-7-4 2-16,-2 3-1 0,-7 3 1 15,-7 4-1-15,-9 1 0 0,-6 1 1 16,-2 1 2-16,-15-1 2 0,1 3 8 16,-11 5-9-16,2 2 3 0,-4 10-7 15,4 7 7-15,-1 6 5 0,5 5-2 16,-2 9-3-16,0 9-5 0,5 3-2 16,5 6-1-16,3 5-1 0,0 1 1 15,6-2 1-15,2 3-1 0,2-3-1 0,0 0 1 16,4-3 0-16,2-2 0 0,6-4-1 15,-1-5 0-15,5-3 0 0,-1-5 0 16,5-7 0-16,-1-2-1 0,2-5-2 16,-3 0 1-16,5-8-7 0,0-6 3 15,-7-4 3-15,3-7 1 0,-5-3-3 16,5 0 2-16,-11 0 1 0,-2 1 1 16,-4 0 2-16,-2 1 0 0,-2 1 2 15,-2-1 6-15,-6 1 4 0,-5 0-1 16,3 5 0-16,-2 3 1 0,-5 5-1 15,4 7-2-15,-3 3-3 0,1 2-3 16,-3 10-3-16,-1 5-1 0,4 7 1 16,-3 4 0-16,3 6 0 0,1 2 0 0,3 2 0 15,5-1 0-15,-2 0-1 0,3-2 0 16,3 1-2-16,4-3-3 0,0-2-9 16,0-6 5-16,4-3 7 15,5-4-2-15,5-6 0 0,-1-4-3 0,7-5 2 16,-1-1 2-16,6-9 2 0,2-5 2 15,-3-6 1-15,1-4-1 0,-2-4 1 16,-2 2 0-16,-9-2 2 0,-4 3 3 16,-4 1 0-16,-4 2 2 0,-6-1 4 15,-6-1 0-15,-9-2-3 0,-2 1 3 16,-8 0-9-16,-8 2-1 0,0 4-2 16,-3 9-1-16,-1 5-1 0,2 5 2 15,4 8 0-15,5 4 3 0,12 4 2 0,1 3-2 16,7 0-3-16,10 4-2 0,2 3 0 15,0 4 2-15,2 1-2 16,10 0 0-16,1 1-1 0,-1-2 0 0,2-2 0 16,3-3-4-16,2-7 2 0,1-3-8 15,1-3 2-15,0-6 2 0,-5-4-2 16,3-2 2-16,-3-6 3 0,-1-4 0 16,-5-5 5-16,-6-4-1 0,-4-6 2 15,-4-1 1-15,-10-2 0 0,-5 3-1 16,-10-1 0-16,-4 3-3 0,-10 0 3 15,-1 2 0-15,-5 3 1 0,-1 4 5 16,0 5 2-16,-1 7 2 0,1 2-2 16,0 10-3-16,7 2-4 0,6 4 2 15,10-3 5-15,8-2 6 0,9-1-6 16,6 1-7-16,4 2 0 0,0 3 3 16,8 5-3-16,0 1-1 0,7 3 1 15,-1 0 2-15,7-1-1 0,6-1 0 0,4-1-1 16,8-5-1-16,3-3 1 0,9-4-1 15,5-6-1-15,4-4-1 0,6-4 0 16,7-9 1-16,-1-5-1 16,4-5 2-16,-5-2-1 0,-5-4-1 0,-2-1-1 15,-15 1-1-15,-7 1 1 0,-15 4 3 16,-9 1-4-16,-12 5-4 0,-6 2 8 16,-8-2 1-16,-10-1 1 0,1 0 2 15,-2 2 1-15,3 3-2 0,-1 2 7 16,3 2 1-16,-3 4 0 0,5 5-6 15,0 1-5-15,-3 10-3 0,5 5 3 16,-7 6 0-16,9 6 0 0,2 3 1 0,2 3 3 16,4 1-4-16,2 0 1 0,6-3-1 15,4 0-1-15,7-6-1 16,6-3-4-16,-5-8 0 0,11-4-3 16,-2-6 2-16,7-4 1 0,-1-5 4 15,6-6 2-15,0-5 0 0,-5-7 2 0,1-2-2 16,-4 0 1-16,-4 0 1 0,-4 3 8 15,-11 2 2-15,-10-1 3 0,-4 1-1 16,-14 0-2-16,-13 2-5 0,-4 2-7 16,-6 2 1-16,-11 7 0 0,3 6 1 15,1 3 0-15,-1 11 3 0,10 2-3 16,10 5 2-16,2 1 0 0,6 2-4 16,9 4 0-16,2 3-1 0,4 3-1 15,2 3 2-15,0 2-1 0,2-5-3 16,6-1-5-16,1-3-3 0,3-6-2 15,2-5-2-15,-1-9 3 0,3-7-7 16,1-4-6-16,1-11-8 0,3-6-17 16,-4-12-34-16,1 2-113 0</inkml:trace>
  <inkml:trace contextRef="#ctx0" brushRef="#br0" timeOffset="20698.769">8599 16536 568 0,'0'0'16'16,"0"0"-9"-16,0 0 22 0,0 0 22 0,0 0-11 16,-29-7-25-16,29 7-5 0,0 4 7 15,0 3-7-15,2 4-6 0,0 4 0 16,3 2 3-16,-3 5 3 0,0 3-3 16,0-1 1-16,0-2-1 0,2 6-4 15,-2 3 0-15,2 6-2 0,0 5-1 16,-2 0 0-16,2 1-1 0,1-1-2 15,-3-2-11-15,0-1-11 0,-2-6-12 16,2-3-16-16,0-10-18 0,-2-5-28 16,0-7-83-16</inkml:trace>
  <inkml:trace contextRef="#ctx0" brushRef="#br0" timeOffset="20933.024">9017 16654 599 0,'0'0'32'0,"0"0"-5"16,0 0 18-16,0 0 8 0,0 0-6 16,0 0-25-16,0 0-8 0,0 0-1 15,-2-36-5-15,2 36-8 0,0 3 0 16,0 5-14-16,2-1-16 0,4 7-3 15,-2 1-4-15,0-2-7 0,0 2-13 16,5 3-13-16,-5 7-31 0,4 0-83 16</inkml:trace>
  <inkml:trace contextRef="#ctx0" brushRef="#br0" timeOffset="21104.845">9037 17003 559 0,'0'0'48'15,"0"0"-26"-15,0 0 28 0,0 0 1 16,0 0-10-16,0 0-23 0,0 0-13 16,0 0-1-16,0 0-4 0,-10-13-3 15,10 13-15-15,-2 0-15 0,0 4 0 16,0 4-28-16,-2 2-8 0,0 1-29 16,0-2-111-16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3T07:19:29.685"/>
    </inkml:context>
    <inkml:brush xml:id="br0">
      <inkml:brushProperty name="width" value="0.05292" units="cm"/>
      <inkml:brushProperty name="height" value="0.05292" units="cm"/>
      <inkml:brushProperty name="color" value="#FF0000"/>
    </inkml:brush>
  </inkml:definitions>
  <inkml:trace contextRef="#ctx0" brushRef="#br0">2563 12919 162 0,'0'0'102'16,"0"0"-101"-16,0 0 6 0,0 0 34 0,0 0-7 16,0 0-22-16,2-12 2 0,-2 12 12 15,0-2-7-15,0 1 0 0,0 1 0 16,0 0-5-16,0-1-4 0,0 1-2 15,2 0 0-15,0 0-4 0,3 1-2 16,1-1 4-16,4 1 1 0,-2 1-1 16,3 0-3-16,1-2-1 0,1 0 0 15,3 1 0-15,-1 1 0 0,5 2 2 16,-1-1 1-16,1 2-3 0,1-3 1 16,4 0-1-16,2 0 2 0,2-2 0 15,0 0 1-15,2 0 0 0,-2 0 1 16,2 0-2-16,0 0 0 0,0 0 1 0,-2-1-2 15,2-2 1-15,-5 1 0 0,1 2-4 16,0-3 0-16,-2 0-1 16,6 0 1-16,2-2 0 0,4 2 1 15,7-1 1-15,3 1 2 0,-1-1 5 16,1 0-2-16,3 0-6 0,0 0 1 0,3 2-2 16,-1-4 1-16,0 3 1 0,1-2-2 15,1 0 0-15,0 2 1 0,0 0 1 16,-7 0-2-16,3 3 1 0,-7-1 0 15,3 1 1-15,-7 0-2 0,2 0 0 16,-4 1 1-16,-3 1 0 0,1 3-1 16,-4 1 0-16,-2-2 0 0,2 4-2 15,-9-5 2-15,1 5 1 0,0 0-1 16,0-2 0-16,3 2 1 0,-3-2 0 16,4 2 1-16,-2-1 0 0,0 1-2 15,2 0 0-15,-7-2 0 0,3-3 2 16,-2 3-2-16,1-2 0 0,-3 1 1 15,-2 0-1-15,1 0 0 0,-3 1 0 0,-1-1 0 16,1 1 1-16,-5-1-2 0,4-1 1 16,-3 2 0-16,1 1 2 0,0 0-1 15,3 1 1-15,1 1 0 0,-1-3-1 16,1 1 0-16,-1-1 0 0,4 0 0 16,-3-6-1-16,3 2 2 0,-3 1-2 15,3 0 1-15,-1 1-1 0,-1-1 1 16,4-1 0-16,-3 1-1 0,3-1 3 15,-2-1-3-15,1 1 0 0,3-2 0 16,4 1 0-16,-2 0 0 0,6 1 0 16,2-1 2-16,0 1-1 0,0-1-1 15,2 2 1-15,-2 0 1 0,0-3-2 16,0 0 1-16,4 0-1 0,-1-3 1 16,-1-1-1-16,0-2 1 0,-2 0-1 15,2 3 1-15,-2-2-1 0,0-1 0 0,4 2 0 16,-6-1 1-16,5 2 0 0,-1-2-1 15,-2 0 0-15,2 1 1 0,0-1 2 16,6-1 1-16,-3 0 0 0,3-2-1 16,2 3-3-16,5-4 0 0,-5 2 0 15,9 0 0-15,-9 0-1 0,5-1 1 16,-1 1 1-16,-3 1-1 0,-1 1 0 16,1 1 1-16,-5 1 0 0,2 3 0 15,-1-3 0-15,5 3 1 0,-8 0-1 16,7 0 0-16,-5 0 0 0,4-3-1 15,-3 0 2-15,1-3-1 0,-2 2-1 16,5-2-1-16,-5 2 1 0,-4 2 0 16,0-1 1-16,0 3 0 0,-2 0-1 15,-2 0 0-15,0 0 1 0,0 0-1 16,-2 0 1-16,0 0-1 0,-2 0 1 16,2 0-1-16,-4 0 0 0,2 1 1 15,-2 2-1-15,-1-1 0 0,7 0 0 0,-4-1 1 16,2-1 1-16,2 0-2 0,-2 0 1 15,0 0-1-15,-2 3 1 0,4-3-1 16,0 1 0-16,2 1 1 0,2-2 0 16,0 1-1-16,5-1-2 0,-3 2 1 15,2-1 1-15,5 0-1 0,1 1 1 16,1-2-2-16,1 0 2 0,5 0 2 16,2 0-2-16,-5 0 1 0,7 0-1 15,-6-2 2-15,7 0-2 0,3 0 1 16,-2-1-1-16,-2-1 1 0,2 1-1 15,0 3 0-15,-7-1 0 0,5 1-2 0,0 0 1 16,-4 4 0-16,-1 2 1 0,-1-2 0 16,4 0 0-16,0 1 0 15,-5-2 1-15,5 0-1 0,-2 0 1 16,3-3 1-16,3 0 0 0,-4 0-1 0,4 0 0 16,0-6 0-16,-2-2 0 0,1 1-1 15,1-1-2-15,2 0 1 0,-2 0 0 16,-4 1 1-16,4 2 0 0,-6-1 0 15,1 4 0-15,-1 1 1 0,-5 0 1 16,5 1-1-16,-8 1 3 0,-1 4 0 16,-2 0 1-16,-1 2-1 0,-5 0-3 15,0-2 0-15,-2 1 2 0,-2 3-3 16,-4-4-1-16,2 3 0 0,-7-5 1 0,5 3 0 16,-2-3 1-16,-6-2-1 15,6 0 1-15,-5-1-1 0,-3 0 0 16,10 0 1-16,-9 0 0 0,3-2-1 15,2-1 1-15,-3 3-1 0,1-3 1 0,2 3-1 16,-5 0-1-16,5 0 1 0,0 0 1 16,-2 3-1-16,3 0 0 15,-1 3 0-15,2 1 0 0,-4 2 0 0,7-1 0 16,-1-1 0-16,0 1 1 0,0-2-1 16,0 0 0-16,2-1 0 0,4-3 1 15,0 1 0-15,0-3-1 0,4 0 1 16,11 0-1-16,-3 0 0 0,9 0-2 0,-2 0 1 15,8 0 0-15,4 0 0 16,2 0 1-16,0 0 1 0,2 0-1 16,1 0 0-16,1 0 1 0,2 3-1 15,-2 0-1-15,-5 0-1 0,-1-3 2 16,-4 3-2-16,2 0 0 0,0-3-5 0,-5 0 6 16,1 0 1-16,-4 0 0 0,6 0 0 15,-2 0 1-15,-8-5-1 16,7 1 1-16,-3 1-1 0,-2-2 2 0,-1-1-1 15,-3-2-1-15,6 1 1 0,-3-1-1 16,3-1 2-16,0-2-2 0,0 3-3 16,-3 0 2-16,-1-1 1 0,4 4-3 15,-1-3 3-15,3 2 1 0,-4 2-1 16,-2-1 1-16,5 0-1 0,-1 1 1 16,-2 1-1-16,2 0 0 0,-7 0 1 15,7-1 0-15,-7 3 1 0,3-2-1 16,0 3-1-16,-1-3-1 0,-1 1 1 15,1 1 1-15,-3-1-1 0,-5 0 1 16,3-1-1-16,-7 0 1 0,0 2 0 16,-4-1-1-16,-4 2 1 0,0 0 0 15,-2-3-1-15,-2 3 2 0,2 0-1 16,-1 0 1-16,-1 0-1 0,-2 0-1 16,6 0 1-16,-4 0 0 0,2 0 0 0,-3 0 0 15,1 0-1-15,0 0 1 0,-6 0-1 16,1 0 1-16,-3 0 0 0,-3-3-1 15,-5 3 2-15,3 0-2 0,-6 0 2 16,-2 0 0-16,0-3 1 0,-4 3-2 16,2 0 0-16,1 0-1 0,-1 0 0 15,4 0 0-15,-2 3 0 0,0-3 1 16,0 3-1-16,0 0 1 0,0-3-1 16,-1 0 1-16,-3 0-1 0,0 0 0 15,0 0 0-15,0 0 0 0,0 0-1 16,0 0 1-16,0 0-1 0,0 0 0 15,-3 0-1-15,3 0-3 0,-4 0-2 16,2 0 0-16,-4 0-3 0,2 0-8 0,-2 2-12 16,-3 0-15-16,7-2-12 0,-4-2-28 15,-4-12-74-15</inkml:trace>
  <inkml:trace contextRef="#ctx0" brushRef="#br0" timeOffset="19854.787">2431 14008 389 0,'0'0'0'0,"0"0"-11"0,0 0 11 16,0 0 5-16,0 0 6 0,0 0-3 0,0 0 19 15,-43-2-4-15,43 2-17 0,0-1-2 16,0 0 4-16,0 1 0 0,0 0 5 15,0 0-1-15,2 0 0 0,2 0-4 16,2 0-3-16,2 0 12 0,7 0 2 16,-1-2-4-16,5-3-4 0,3 2-2 15,5-2-6-15,2 0 2 0,4-2 3 16,5 1 4-16,3 1-1 0,6-2-4 16,1 0-2-16,6-2 12 0,2-2-8 15,-1 2-3-15,5-3 0 0,0 1 0 16,-2 1-3-16,-4 0 2 0,-2 2 0 15,-9 1-1-15,-4 1-3 0,-8 2 1 16,-6 1 0-16,-4 2-2 0,-5-2 0 0,-10 2 0 16,-1 1 0-16,-3-2 1 0,-2 2-1 15,0 0 3-15,0 0-2 0,0 0 1 16,0 0-1-16,0 0-1 16,0 0 0-16,0 0-1 0,0 0 0 15,0 0 0-15,0 0-2 0,0 0-8 0,0 0 3 16,0 5-3-16,0-4-7 0,4 2-4 15,0 1-3-15,2 2-7 0,9 0-18 16,1-3-17-16,7-3-66 0,-5-7-148 16</inkml:trace>
  <inkml:trace contextRef="#ctx0" brushRef="#br0" timeOffset="36069.977">2187 14944 185 0,'0'0'83'15,"0"0"-83"-15,0 0-10 0,0 0 10 16,0 0 10-16,0 0 9 0,0 0 16 15,0 0 7-15,21-53-10 0,-19 49-8 16,-2 3 7-16,0 1-3 0,0 0-2 16,0 0-3-16,0 0-6 0,0 0-9 15,2 0-8-15,6 0-1 0,2 1 1 16,3 3 0-16,10-2 2 0,6 0 2 16,8-2 6-16,4 0 9 0,9-1 3 15,-3-2-11-15,5-2-3 0,0-3 1 16,3 0-3-16,-5 2-1 0,-5-1-2 15,-9 3-1-15,-14 3-1 0,-7 1 1 0,-13 0-2 16,-2 0 1-16,0 0 0 0,-2 0 7 16,0 0 10-16,-7 1-3 0,3 0-11 15,0 0-3-15,0 1-1 0,4 0 0 16,0 1-3-16,2 0-8 0,0 0-4 16,0 2-10-16,6 2 0 0,2 0-3 15,9 1-8-15,-1-1-16 0,1-3-32 16,-1-4-89-16</inkml:trace>
  <inkml:trace contextRef="#ctx0" brushRef="#br0" timeOffset="36601.181">1993 15786 336 0,'0'0'118'0,"0"0"-118"0,0 0 0 15,0 0 4-15,0 0 20 0,0 0 11 16,0 0-1-16,-25-14 0 0,25 14-13 16,0 0-7-16,0 0-3 0,0 0-6 15,4 2-5-15,4 3 1 0,11 0-1 16,2-1 0-16,10-1-1 0,10 1 0 15,15-3-12-15,16-1-15 0,15-6-26 0,8-10-50 16,-8-7-163-16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3T07:23:09.883"/>
    </inkml:context>
    <inkml:brush xml:id="br0">
      <inkml:brushProperty name="width" value="0.05292" units="cm"/>
      <inkml:brushProperty name="height" value="0.05292" units="cm"/>
      <inkml:brushProperty name="color" value="#FF0000"/>
    </inkml:brush>
  </inkml:definitions>
  <inkml:trace contextRef="#ctx0" brushRef="#br0">10129 10956 456 0,'0'0'12'15,"0"0"0"-15,0 0 5 0,0 0 16 16,0 0-5-16,0 0-5 0,0 0 2 15,0 0-4-15,12-9-7 0,-6 15-4 0,-1 1 1 16,1 7 4-16,-2 2-1 0,2 3 2 16,0 6-2-16,3 2-3 0,-3 6 0 15,0 1 5-15,-2-2-5 0,-2 2-5 16,2 0 0-16,3 0-4 0,-5 0-1 16,0-4 0-16,0-5-1 0,-2-3-1 15,0-5-8-15,0-2-17 0,0-7-11 16,-4-2-22-16,-5-6-16 0,5-2-24 15,0-7-88-15</inkml:trace>
  <inkml:trace contextRef="#ctx0" brushRef="#br0" timeOffset="218.78">10294 10634 497 0,'0'0'41'16,"0"0"-27"-16,0 0 12 0,0 0 8 16,0 0-15-16,0 0-11 0,0 0-4 15,0 0-2-15,6-44-2 0,-3 47-4 16,-1 3-21-16,-2 4-19 0,0 0-13 16,0 2-40-16,-5 1-106 0</inkml:trace>
  <inkml:trace contextRef="#ctx0" brushRef="#br0" timeOffset="999.77">10511 11082 338 0,'0'0'59'0,"0"0"-7"0,0 0-5 15,0 0-3-15,0 0-12 0,0 0-7 16,0 0-3-16,0 0-6 0,0 0-4 16,-51-106-5-16,51 102 1 0,0-1 0 0,0 1-2 15,6 2-2-15,0 0-2 16,6 2-1-16,3 0 0 0,4 0 2 16,-3 8 1-16,9 0-2 0,-4 7 2 15,-5-1-4-15,-1 6 1 0,-3 3-2 16,-6 3 0-16,-4 6 1 0,2 3 1 15,-4 1-1-15,0 0-3 0,0 1 0 0,0-5 0 16,0-3-2-16,0-2 1 16,0-7 0-16,2-1 0 0,5-7 0 0,-5-3-1 15,0-3 1-15,0-1 4 0,-2-5 0 16,0 0 0-16,0 0 4 0,0-9 8 16,0-3 5-16,0-4-5 0,0-9 1 15,2-3-6-15,0-6 1 0,2-6-5 16,2-3 0-16,7-4-1 0,1 3 3 15,-1 6-4-15,5 8-1 0,-10 9 0 16,9 9 0-16,-9 4 1 0,-2 6-1 16,1 2 1-16,3 0 0 0,0 5-1 15,-1 7 0-15,3 6-1 0,-2 2 1 16,1 5 0-16,-1 1-1 0,0 1 1 0,3 1-4 16,1-1 1-16,1 0 2 15,1 1-1-15,1-4 1 0,-1-1 1 16,3-4 0-16,4-4 0 0,-5-3 0 15,5-6 0-15,-4-3 0 0,-1-3 0 0,1-3 1 16,-5-6 0-16,3-5 0 0,-5-4 0 16,-4-2 0-16,5-8 2 0,-5 0-3 15,-6-9 0-15,-2-4 2 0,0-5 0 16,0-8-1-16,-2 1-1 0,-2-1-1 16,4 7 1-16,-4 6 0 0,2 4 0 15,0 12 3-15,-4 5-2 0,3 8 4 16,-1 5 2-16,4 4 2 0,0 3-2 15,-2 0 0-15,2 0-3 0,0 8-4 16,-2 6-4-16,2 10 3 0,0 4 1 16,0 5 0-16,4 6 0 0,3 7 0 15,5 5 1-15,-2 3 2 0,1 2-3 16,7-3 3-16,-5-2-2 0,9-2 0 0,-5-4 0 16,1-5 0-16,1-5-2 0,-2-5 0 15,-1-5-10-15,-1-6-13 0,-11-5-12 16,6-5-27-16,-10-7-19 0,0-2-30 15,-8-8-106-15</inkml:trace>
  <inkml:trace contextRef="#ctx0" brushRef="#br0" timeOffset="1202.852">11092 11057 501 0,'0'0'31'16,"0"0"-11"-16,0 0 19 0,0 0 7 15,0 0-12-15,0 0-9 0,0 0 1 0,54-35-6 16,-42 34-8-16,9-1-5 0,-4 1-4 16,9 1-1-16,5 0-2 15,-2 0-10-15,9 0-20 0,-1 0-36 16,4 0-27-16,5-9-70 0</inkml:trace>
  <inkml:trace contextRef="#ctx0" brushRef="#br0" timeOffset="1983.951">12051 10971 100 0,'0'0'281'0,"0"0"-221"16,0 0-10-16,0 0 10 0,0 0-9 16,0 0-7-16,0 0-10 0,0 0-4 15,0 0-8-15,7-50-7 0,1 50-7 16,-2 0-3-16,4 4-1 0,1 4 1 15,7 3 0-15,-5 3 1 0,7 2-1 16,-1 4 2-16,0 1-4 0,-5 2-1 16,3 0 1-16,-11 1-3 0,10-1-3 15,-3-1-12-15,-9-3-8 0,2-4-8 16,-2-2-16-16,-2-3-6 0,-2-4-3 16,0-2-8-16,0-3-4 0,-6-1-6 15,4-1 26-15,2-4 35 0,-2-2 13 0,0-5 10 16,2-1 24-16,0-2 15 15,0-2 11-15,0-4-12 0,2-4-2 16,0-3-8-16,4-2 0 0,-4 0-2 0,-2 3-6 16,2 4-9-16,-2 6-2 0,0 7-1 15,0-2-1-15,0 6-3 0,-2 3-5 16,0 1-3-16,-2 2-5 0,2 2-1 16,-2 4 0-16,4 3-3 0,-4 4 2 15,0 5-1-15,-3-2 1 0,3 4 1 16,-4-1-4-16,2-1 0 0,4 4 0 0,-2-4-1 15,-3 2-4-15,1 0-6 16,-2-4 3-16,2-2 3 0,4-3-2 16,0-5-1-16,2-3 3 0,-3-2 4 15,3-1 3-15,0 0 2 0,0-4 2 16,0-2 5-16,0-7 1 0,0 0-1 16,0-5 4-16,3-2-3 0,-1-3 2 0,0-7-1 15,-2-1-1-15,4-1 2 0,2 0-1 16,-4 10-3-16,0 4 0 0,0 8 0 15,-2 7 1-15,0 1-3 0,0 2-2 16,0 3-2-16,0 8-5 0,0 5 1 16,-2 3 4-16,0 6 1 0,-4-1-1 15,6 3-1-15,-2 0-4 0,2 1-4 16,0-1-3-16,0 0-4 16,0-5-10-16,0-1-6 0,0-3-20 0,0-3-22 15,-4-2-27-15,0-7-103 0</inkml:trace>
  <inkml:trace contextRef="#ctx0" brushRef="#br0" timeOffset="2530.663">12612 11053 399 0,'0'0'72'0,"0"0"-9"0,0 0-3 16,0 0-3-16,0 0-9 0,0 0-15 16,0 0-9-16,-17-35-8 0,19 41-9 15,2 7-5-15,4 5 0 0,-1 5 4 16,-3 2-1-16,6 2 2 0,-4 1 0 16,3 4-4-16,-5 0-2 0,0 1 1 15,-2-2-2-15,2 0 0 0,-2-5 1 16,-2-4-1-16,2-4-5 0,-2-4-5 15,0-6-5-15,2-2-1 0,-2-4 0 16,0-2 6-16,0 0 5 0,0-2 5 0,-4-4 2 16,-4-6 0-16,4-3 1 0,-5-6-2 15,-3-4 1-15,0-4-1 0,1-9-1 16,-1-5 1-16,2-5 1 16,-1-4 0-16,3-1-2 0,-2 2 0 0,5 1-1 15,5 6 0-15,0 5 1 16,0 8 0-16,0 1 0 0,7 4 2 0,1 1 1 15,-2 5 2-15,7 3 18 0,-9 7-16 16,10 6-6-16,-3-1-2 0,3 4 1 16,5 1 0-16,1 6 0 0,-1 4-2 15,4 3 1-15,-11 3 1 0,5 2 0 16,-11 5-3-16,-4 2 2 0,-2 5 1 16,-4 2 0-16,-7 0 0 0,-3 3-7 15,-5 0-1-15,1-1-3 0,-5-4-1 0,13-3-5 16,-3-5-8-16,9-4-13 15,2-4-11-15,2-2-8 0,2-6-23 16,4-5-37-16,0-1-61 0</inkml:trace>
  <inkml:trace contextRef="#ctx0" brushRef="#br0" timeOffset="2780.603">12928 10659 425 0,'0'0'68'0,"0"0"-33"16,0 0 8-16,0 0 9 0,0 0-8 16,0 0-13-16,0 0-7 0,0 0-5 15,64 23-4-15,-56 3 1 0,0 5-6 16,-3 6-3-16,1 1-2 0,2 8-2 16,-4-1 0-16,2 4-2 0,-2 3 1 15,1-4-2-15,1-1 0 0,2-6-5 16,-2-3-7-16,0-6-6 0,-3-6-10 0,-3-6-21 15,0-7-10-15,-3-4-15 0,-3-5-19 16,-2-4-60-16,0 0-58 0</inkml:trace>
  <inkml:trace contextRef="#ctx0" brushRef="#br0" timeOffset="3171.131">12905 11067 287 0,'0'0'83'0,"0"0"-5"15,0 0-23-15,0 0-2 0,0 0-4 16,0 0-14-16,0 0-9 0,0 0-5 15,0 0-4-15,-10-149 0 0,24 143-6 0,3 2 0 16,1 1 2-16,5 0 0 0,2 1-2 16,2 2 1-16,2 0-4 0,2 2 0 15,2 4-1-15,0 3-2 16,-2 1 0-16,-8 5-4 0,-5 0 1 16,1 3-1-16,-11 3-1 0,9-1 0 0,-9 2 0 15,-4 0-2-15,0-3-4 0,-4 2-3 16,0-3-4-16,0 3 2 0,0-3-1 15,0-2 2-15,0-2-2 0,0-2 5 16,-4-4 1-16,0-3 4 0,-4 1 1 16,-7-6 1-16,7 0 0 0,-5 0 3 15,-1-3-1-15,6-2 0 0,-3-3 0 16,-1-1 4-16,8-4 2 0,-4-6 4 16,3-2-4-16,5-8 3 0,0-9-5 15,9-3-1-15,1-3 2 0,13 5-6 16,-7 4 0-16,3 13-1 0,0 7 0 15,-5 6 0-15,-6 8-2 0,7-1-3 0,-1 2-14 16,1 4-19-16,5 4-21 0,-1 4-30 16,6-5-37-16,-5-3-123 0</inkml:trace>
  <inkml:trace contextRef="#ctx0" brushRef="#br0" timeOffset="3452.397">14009 10959 380 0,'0'0'107'0,"0"0"-55"0,0 0-9 15,0 0 13-15,0 0-5 0,0 0-19 16,0 0-11-16,0 0-8 0,-2-60-5 15,10 57-2-15,2 0-4 0,3 0-1 16,5 2-1-16,-1-1 0 16,10 2 0-16,4 0 0 0,-4 0-4 0,2 3-14 15,-2 3-15-15,-3 3-34 0,-3 0-27 16,-9-2-63-16,-3-1-242 0</inkml:trace>
  <inkml:trace contextRef="#ctx0" brushRef="#br0" timeOffset="3624.158">14164 11145 264 0,'0'0'234'0,"0"0"-190"15,0 0-23-15,0 0 24 0,0 0 3 16,0 0-21-16,0 0-9 0,0 0-6 16,0 0-7-16,143 7-5 0,-112-11-5 15,2-2-34-15,-2 0-33 0,-2-7-38 16,-5 1-190-16</inkml:trace>
  <inkml:trace contextRef="#ctx0" brushRef="#br0" timeOffset="4014.683">15493 10638 341 0,'0'0'88'15,"0"0"-45"-15,0 0 2 0,0 0-1 16,0 0-11-16,0 0-8 16,0 0-1-16,0 0-2 0,0 0-7 15,-35-58-4-15,29 56-1 0,-3 2-1 0,-3 0-2 16,2 5-4-16,-7 4 0 0,3 3 1 15,-3 3 0-15,1 3-1 0,-1 2-1 16,1 6 0-16,-1 2-1 0,0 5 1 16,1 1-1-16,4 3 1 0,3 5 0 15,-1 0-1-15,6 3-1 0,0-2 1 16,4 2 0-16,6-5-1 0,6-2 1 16,3-2-1-16,5-3-3 0,3-4-6 15,4-4-8-15,2-3-17 0,8-6-11 16,-2-7-18-16,5-5-28 0,-3-4-86 15</inkml:trace>
  <inkml:trace contextRef="#ctx0" brushRef="#br0" timeOffset="4233.381">15764 10869 454 0,'0'0'12'0,"0"0"13"0,0 0 19 16,0 0 7-16,0 0-10 0,0 0-6 15,0 0-2-15,0 0-9 0,0 0-8 16,31-46-4-16,-23 63 3 0,-2 3 0 16,-2 2-3-16,-1 5-5 0,-1 6-4 15,-2 0-1-15,0 2 1 0,-2 4-2 16,-3-6-1-16,5-1-3 0,0-4-13 16,0-6-11-16,2-1-10 0,-2-10-25 0,3-3-9 15,-3-7-22-15,-5-5-73 0</inkml:trace>
  <inkml:trace contextRef="#ctx0" brushRef="#br0" timeOffset="4405.215">15754 10649 526 0,'0'0'24'16,"0"0"-2"-16,0 0 11 0,0 0 1 15,0 0-18-15,0 0-9 0,0 0-4 16,0 0-3-16,0 0-1 0,68-56 1 15,-56 66-23-15,-2-1-18 0,3 4-15 16,-3-4-37-16,-2 0-123 0</inkml:trace>
  <inkml:trace contextRef="#ctx0" brushRef="#br0" timeOffset="5123.798">15991 10922 407 0,'0'0'17'0,"0"0"-9"0,0 0 22 16,0 0 21-16,0 0-6 0,0 0-14 16,0 0-4-16,0 0-5 0,0 0-7 15,0-102 0-15,9 80-3 0,-1 0-6 16,0 7 1-16,-2 1 2 0,5 3-2 16,-3 4-1-16,0 4-3 0,0 3-2 15,3 0 0-15,1 3-1 0,1 6 1 16,3 6 1-16,3 2 1 0,-3 2-1 15,1 7-1-15,-5 1 0 0,-2 2 0 16,-5 5-1-16,-3 0 0 0,-2-2-1 0,0-2-2 16,0-5-2-16,2-1-4 0,0-5 5 15,0-3-1-15,-2-1 0 0,2-7 2 16,-2-2 0-16,0-3 3 0,0-2 0 16,0-1 1-16,-4-2 1 15,0-3 2-15,2-5-1 0,-3-3 3 0,1-3 1 16,4-5 0-16,0-4-3 0,2-2 1 15,7-5-3-15,3-8 1 0,3 2-2 16,3 0 3-16,1 2-4 0,-3 10 0 16,-3 9 0-16,-3 8 0 0,0 7 0 15,-1 2 1-15,-1 4-1 0,0 9 1 16,3 4-1-16,-1 5 1 0,-4 7 2 16,6 3-2-16,-1 2 0 0,-1 1 1 15,7-3-1-15,-3 1-1 0,7-4 0 16,-3-4 1-16,9-2 0 0,-4-5 0 15,2-7 0-15,2-3 1 0,-2-5 1 16,-1-3-1-16,-3-7 0 0,0-4 1 16,-5-3-1-16,-3-5 1 0,-1-4 0 0,-2-3 0 15,-3-6-1-15,-1-3-1 0,-4-9 1 16,0-3-2-16,-2-7 1 0,4-5 1 16,-2 1-2-16,0-2 1 0,0 9 0 15,-2 8 2-15,0 12-2 16,-4 9 1-16,-2 11 1 0,2 3 0 0,-2 8 1 15,-3 2-3-15,1 12-1 0,-2 6-2 16,-1 6 2-16,1 9-1 0,4 5 1 16,4 8 0-16,2 0 0 0,0 5 1 15,10-2-1-15,2-1 0 0,5-2 1 16,6-4 0-16,-1-3 0 0,5-2 0 16,-6-6 0-16,4-2-1 0,-7-8-8 15,-1-1-14-15,-7-7-9 0,-1-7-19 0,-7-3-17 16,-2-5-15-16,-2-5-29 0,-7-5-107 15</inkml:trace>
  <inkml:trace contextRef="#ctx0" brushRef="#br0" timeOffset="5311.343">16605 10908 502 0,'0'0'28'15,"0"0"5"-15,0 0 6 0,0 0-2 16,0 0-6-16,0 0-2 0,0 0 4 15,66-26-8-15,-47 22-8 0,6 1-6 16,0 0-7-16,-1 2-4 0,1-2 0 16,2-1-20-16,-6-2-23 0,4-4-40 15,-5-2-26-15,-3-3-166 0</inkml:trace>
  <inkml:trace contextRef="#ctx0" brushRef="#br0" timeOffset="5936.11">17296 10716 488 0,'0'0'17'0,"0"0"3"0,0 0 19 15,0 0 11-15,0 0-12 0,0 0-12 16,0 0 4-16,0 0-9 0,0 0-7 16,-15-12-4-16,15 16-4 0,0 4-3 15,0-2 4-15,0 4-1 0,4-1 0 16,0 5-2-16,5 3 3 0,-1 0-4 15,2 6 1-15,5 1-3 0,-1 1 0 16,-3-1 0-16,-3-1-1 0,-2-7-5 16,-4 0-19-16,-2-6-12 0,0-2-12 0,-4-3-5 15,-2-1-6-15,-9-4 5 0,1-3-9 16,-5-1-7-16,5-3 12 0,-1 0-3 16,5 3 36-16,4-5 25 15,2 3 51-15,2 0 8 0,-1-1-6 16,-1-2 0-16,2-3-2 0,2-1-5 0,-2 1-8 15,2 1-4-15,2 0-5 0,2 2-6 16,3 4-4-16,-5 0-5 0,4 4-2 16,-2-2-3-16,0 3-3 0,4 0 0 15,1 0-3-15,1 0 0 0,0 3 1 16,5 3-4-16,-1-1 3 0,-1 1-2 16,1-1 0-16,-8-1 2 0,3-2-2 15,-5 1 1-15,-2-3-1 0,0 0-1 0,-2-3 1 16,0-2 2-16,0-2 0 0,0-2-2 15,0 2 0-15,0-2 2 16,0 2 0-16,0-1 1 0,0 1-2 0,0 1-1 16,-6 2-1-16,-5 4 0 0,1 0-1 15,-9 4 1-15,-3 10-2 0,-5 0 2 16,-2 5-1-16,2-1 1 0,-2-1 0 16,8 2 0-16,1-4 0 0,5-1 0 15,3-3 1-15,6-2-1 0,4-4 0 16,2-2 0-16,0 0-1 0,6-3-2 15,6 0 3-15,3-4-1 0,-3-3-4 16,3-2-13-16,-3 0-13 0,-4-1-15 16,3-2-6-16,-7 0-8 0,2-1-9 15,-2-1-37-15,-2 0-80 0</inkml:trace>
  <inkml:trace contextRef="#ctx0" brushRef="#br0" timeOffset="6279.8">17498 10367 282 0,'0'0'75'0,"0"0"-3"0,0 0-1 16,0 0-10-16,0 0-12 0,0 0-13 15,0 0-7-15,-12-18-11 0,12 21-7 16,6 3 6-16,0 2-2 0,0-2-2 16,3 2 0-16,1 3 2 0,4 3-3 0,-1 3-2 15,5 4 1-15,3 6-3 16,0 1 0-16,-1 7-1 0,1 5-2 16,-4 4-1-16,-9 4-2 0,-8 0 0 15,-8-1-2-15,-13 1 0 0,-4 1-3 16,-4-4-8-16,-2-5-10 0,-2-4-19 15,6-5-17-15,-2-5-34 0,5-7-28 0,7-9-158 16</inkml:trace>
  <inkml:trace contextRef="#ctx0" brushRef="#br0" timeOffset="7092.154">18501 10519 340 0,'0'0'53'15,"0"0"5"-15,0 0-7 0,0 0 5 16,0 0-9-16,0 0-12 0,0 0-2 15,0 0-6-15,16-137-6 0,-18 133 0 16,-4 1-4-16,2-3-4 0,-2 3-2 16,-1 1-2-16,-1 2-5 0,-4 0 0 15,-3 2-2-15,-3 7-2 0,-3 2 0 16,2 3 0-16,-3 8 0 0,5 1 0 16,-4 6 0-16,3 4 0 0,1 0 0 15,3 3 0-15,-1 5 0 0,5 1 0 16,-4 3 0-16,1-1 0 0,5 1 1 15,2-1-2-15,0-2 1 0,1 1 0 0,5-3-1 16,0-3-2-16,9-4-2 0,3-8 2 16,5-3-1-16,-1-10 0 0,7-5 3 15,4-7 1-15,6-4 1 0,0-8 1 16,2-10-2-16,4-3 2 0,-1-4 1 16,-3-5 0-16,-6-1-3 0,-7-5 0 15,-7-3 2-15,-9-9-2 0,-4-9 1 16,-2-1-1-16,-4-3 0 0,-8 3-1 15,-5 11-3-15,3 8 3 0,-5 13-3 16,0 7 3-16,-1 9 0 0,-3 5-4 0,0 5-7 16,5 4-8-16,-1 4-2 0,5 6-5 15,1 6-2-15,7 6-10 16,-4 2-9-16,5 7-18 0,3-1-31 16,2-5-81-16</inkml:trace>
  <inkml:trace contextRef="#ctx0" brushRef="#br0" timeOffset="7342.104">18749 10618 430 0,'0'0'105'0,"0"0"-68"16,0 0 13-16,0 0 6 0,0 0-16 15,0 0-13-15,0 0-3 0,0 0-1 16,175-85-5-16,-152 85-1 0,-2 3-4 15,0 8-2-15,3 6-2 0,-3 0 0 16,6 8-2-16,-4 0-3 0,4 9-3 16,-11 0 1-16,3-1-2 0,-5 1 0 15,-6-4-5-15,3-2-6 0,-3-4-6 0,-4-4-7 16,-2-6-5-16,-2-4-12 0,0-6-11 16,0-4-14-16,0 0-11 0,-2-4-13 15,-6-9-80-15</inkml:trace>
  <inkml:trace contextRef="#ctx0" brushRef="#br0" timeOffset="7576.508">19059 10527 459 0,'0'0'55'16,"0"0"4"-16,0 0 2 0,0 0-2 16,0 0-22-16,0 0-10 0,0 0-5 15,0 0-1-15,0 0-5 0,35-6-1 0,-35 29-1 16,0 5-1-16,-8 6-5 0,-5 1-2 15,1 7-2-15,-5 4-2 0,-3 0-1 16,-3 0 0-16,2 0-1 0,3-4 0 16,1-2-10-16,1-7-11 0,5-5-11 15,5-5-15-15,2-6-15 0,4-9-33 16,0-5-43-16,4-3-167 0</inkml:trace>
  <inkml:trace contextRef="#ctx0" brushRef="#br0" timeOffset="7935.84">19514 10397 359 0,'0'0'60'16,"0"0"-1"-16,0 0 10 0,0 0-10 0,0 0-15 15,0 0-3-15,0 0-4 0,0 0-8 16,0 0-4-16,55-107-5 0,-48 107-5 16,-3 0-3-16,2 6-3 0,0 5-3 15,-2 3 1-15,3 1 0 0,1 6-1 16,-4 0 0-16,0 6-1 0,-2 3 1 16,-2 2-2-16,0 8 0 0,-4-1 0 15,-2 7-2-15,-2 2-1 0,1-2 0 16,1 3 1-16,2-4-1 0,0-1-1 15,0-3 0-15,4-4-5 0,0 0-5 16,0-7-6-16,0-2-7 0,2-3-6 16,2-9-14-16,-2-5-18 0,0-9-27 15,0-2-19-15,-2-7-104 0</inkml:trace>
  <inkml:trace contextRef="#ctx0" brushRef="#br0" timeOffset="8420.087">19979 10515 435 0,'0'0'51'16,"0"0"3"-16,0 0 11 0,0 0-8 16,0 0-21-16,0 0-8 0,0 0-10 15,0 0-3-15,0 0-4 0,-9-67-5 16,-1 68-5-16,2 4-1 0,-2 2 1 15,-5 3-1-15,5 1 2 0,-1 4-1 16,-1 3 0-16,2-1-1 0,1 3 1 16,-3 2-1-16,4 3 1 0,-1 2-1 15,3 3 1-15,0 0-1 0,4 1 0 0,0 0 0 16,2-1 1-16,4-3-1 16,4 3-1-16,3-5 0 0,1-5 1 0,5 0-1 15,-1-5-1-15,3-5-1 0,3-4 0 16,-3-4 1-16,4-2 2 15,0-6 1-15,-5-2-1 0,3-3 0 0,-7-4 2 16,3-1-1-16,-9-4 1 0,0-2-2 16,-1-6 4-16,1-7-1 0,-6-5-1 15,-2-9 0-15,0 4-2 0,0 4 0 16,-4 6 0-16,-5 12 0 0,1 6 0 16,0 7 0-16,-4 2-1 0,-1 5 1 15,-1 3-5-15,-7 0-2 0,2 10-8 16,1 1-7-16,-3 2-8 0,3 2-10 0,-1 2-9 15,7 0-9-15,-3 0-14 16,7-3-45-16,4-5-94 0</inkml:trace>
  <inkml:trace contextRef="#ctx0" brushRef="#br0" timeOffset="8888.726">20421 10446 450 0,'0'0'47'0,"0"0"-3"16,0 0 4-16,0 0 5 0,0 0-10 15,0 0-13-15,0 0-1 0,0 0-9 16,21-52-4-16,-30 52-6 0,-7 3-10 16,-1 0 2-16,-3 8-2 0,-3-3 0 15,4 3 1-15,-1 1-1 0,5 0-1 16,-1 5 1-16,1-1 1 0,-1 4-1 0,5-2 0 15,1 1-1-15,-2 1 2 0,3 2-1 16,1 3 0-16,0 1 0 0,2-1 0 16,4 2 0-16,2 0 0 0,0-1 0 15,6 1 0-15,6-1-1 0,1-4 1 16,5-2 0-16,-1 0 0 0,10-8 0 16,-3-1 2-16,5-4-2 0,-6-4 0 15,4-3 2-15,-2 0-1 0,-3-8 1 16,-5 0-1-16,0-2 1 0,-7-3 2 15,-2-3 1-15,0-4 4 0,1-2-4 16,-5-11-1-16,-2-4 0 0,0-6-2 16,-2-6-1-16,0 4 0 0,-2 2 0 15,-4 7-1-15,-7 8 1 0,3 6 0 0,0 7-1 16,-9 6-2-16,5 4-6 0,-5 3-5 16,2 2-3-16,-5 3-7 15,-3 7-6-15,6 2-3 0,-1 7-10 16,-1-4-9-16,6 4-10 0,1-1-17 0,4-1-58 15,3-4-184-15</inkml:trace>
  <inkml:trace contextRef="#ctx0" brushRef="#br0" timeOffset="9248.024">20917 10369 335 0,'0'0'81'0,"0"0"-16"0,0 0-2 16,0 0 1-16,0 0-12 0,0 0-10 16,0 0-6-16,2-82-10 0,-2 79-2 15,0 3-4-15,0 0-5 0,0 0-1 16,0 0-4-16,0 0-3 0,0 3-3 15,4 6-4-15,3-1 3 0,-3 6 0 16,-2 3 1-16,2 0 0 0,2 9 0 16,-4-1 0-16,2 5-1 0,3 4-1 15,1 3 0-15,-6 2-1 0,2 1 0 16,0 1 1-16,0 1-2 0,-4-4 0 16,4 0-5-16,-4-2-10 0,0-9-7 15,2 0-12-15,-2-8-11 0,0-5-21 16,0-5-21-16,0-5-18 0,5-2-70 15</inkml:trace>
  <inkml:trace contextRef="#ctx0" brushRef="#br0" timeOffset="9732.318">21415 10405 413 0,'0'0'65'0,"0"0"-12"16,0 0 3-16,0 0 1 0,0 0-15 15,0 0-12-15,0 0-6 0,0 0-11 16,0 0-5-16,-8-39-8 0,4 48 1 16,0 4 0-16,-2 2-1 0,-7 0 1 15,7 3 1-15,-2 0-2 0,-5 1 0 16,3 2 1-16,0 2 0 0,-7 0-1 15,7 6-1-15,-7-1 1 0,7 3 0 16,0 0 0-16,5-3 0 0,5 1 0 0,0-4-1 16,5-2-1-16,3-4 0 0,4-1 1 15,7-7-1-15,4-2 0 0,-3-1 2 16,7-5 0-16,2-3 2 16,0-3-2-16,0-8 0 0,-6 0 0 0,-1-3 0 15,-3-3 0-15,-7-1 0 0,-7-8 2 16,1-1-1-16,-4-7 0 0,-2-6-1 15,0-1 3-15,-6 0-2 0,-1 6-1 16,-1 3 0-16,0 8 0 0,-7 8 2 16,5 3-1-16,-8 6-1 0,3 2-1 15,-4 5 1-15,3 1-5 0,-7 6-4 16,-4 4-10-16,7 2-7 0,-3 5-9 16,4 0-9-16,7-2 1 0,4 4-15 15,6-2-13-15,2-1-41 0,4-4-56 16</inkml:trace>
  <inkml:trace contextRef="#ctx0" brushRef="#br0" timeOffset="10216.572">21831 10493 359 0,'0'0'28'15,"0"0"20"-15,0 0 8 0,0 0-2 16,0 0-15-16,0 0-6 0,0 0 1 15,0 0 0-15,70-187-3 0,-74 180-10 16,-8 1-6-16,1 3-6 0,1-2-2 16,-9 4 0-16,9 1-3 0,-2 3-2 15,-5 9-2-15,7-2 1 0,-5 5-2 16,3 1 2-16,4 1-1 0,-7 4 0 0,5-5 0 16,2 5 0-16,-9-1 0 0,11 0 2 15,-5 4-2-15,1-1 0 0,2 3 0 16,2 1 1-16,4-2 0 0,-1 1-1 15,3-3 0-15,5 0 2 0,3-1-2 16,10-3 0-16,-1-2 0 0,10-1 0 16,0-4 1-16,4-2-1 0,4-3 1 15,0-4 1-15,2-3-1 0,-4-1 0 16,-2-8 3-16,-2-4 1 0,-10 0 0 16,0-5 3-16,-7-4-1 0,0-4 2 15,-5-8-4-15,-3-7 0 0,-4-5-4 16,0-4 2-16,-9 1-3 0,-5 4 1 15,-3 8-1-15,-1 10 0 0,3 9-2 16,-7 5 2-16,7 7-2 0,-8 3-5 0,3 3-6 16,1 9-6-16,-6 4-5 15,7 7-4-15,-5 5-6 0,2 3-19 16,7 5-6-16,-9 0-19 0,11 4-45 0,-5-10-135 16</inkml:trace>
  <inkml:trace contextRef="#ctx0" brushRef="#br0" timeOffset="10513.351">22420 10725 314 0,'0'0'188'0,"0"0"-118"0,0 0-6 16,0 0 2-16,0 0-19 0,0 0-16 16,0 0-10-16,58-31-7 0,-50 41-4 15,-2 3-2-15,-4 2-3 0,0 7 0 16,-2 2-2-16,0 2-1 0,-4 3 0 16,-10 0-1-16,4-1 0 0,-7-1-1 15,-2-4-5-15,5-4-9 0,-5-4-5 16,9-2-10-16,-4-7-12 0,5-5-21 15,-1-1-28-15,-2-6-51 0,3-4-209 16</inkml:trace>
  <inkml:trace contextRef="#ctx0" brushRef="#br0" timeOffset="10732.047">22401 10433 462 0,'0'0'63'0,"0"0"-27"0,0 0 3 0,0 0 17 16,0 0-10-16,0 0-20 0,0 0-6 16,0 0-6-16,0 0-5 0,56 6-4 15,-56 1-3-15,-4 1 0 0,-2 0-2 16,2 3-9-16,2-2-17 0,2 2-20 16,0 3-17-16,0-6-17 0,10-1-45 15,-2-5-193-15</inkml:trace>
  <inkml:trace contextRef="#ctx0" brushRef="#br0" timeOffset="11950.545">10590 12641 397 0,'0'0'71'15,"0"0"-33"-15,0 0-1 0,0 0 8 16,0 0-5-16,0 0-13 0,0 0-4 16,0 0-4-16,0 0-4 0,29-19-3 15,-27 36 0-15,0 2-1 0,-2 7-4 16,0 8 1-16,0 5 0 0,-4 7-3 16,0-1 1-16,-7 2-3 0,5 1-2 15,4-2 2-15,-2-6-2 0,-2-4 2 16,4-7-3-16,-2-2-2 0,4-7 1 15,0-8 1-15,0-4-1 0,0-4 1 16,0-2-3-16,0-2 3 0,0-1-1 16,0-9 1-16,0-5 2 0,0-7 0 15,0-4-1-15,-5-2-1 0,-1-3 0 16,0-5 1-16,2-1-1 0,-2-8 0 16,-3-1 0-16,7-2 0 0,-4-1-2 0,6 2 0 15,0 0 2-15,0 7 0 0,6 2-2 16,1 8 1-16,-3 6 1 0,2 2 0 15,-2 5 0-15,2 3 0 0,5 3 5 16,-1 5-5-16,-2 2 0 0,7 3 0 16,-3 1-2-16,5 0 2 0,-1 4 2 15,7 4-1-15,-7 2-1 0,9 5 0 16,-10 1 3-16,3 2-3 0,-12 4 1 16,-1-1-1-16,-3 3 1 0,-2-4 0 15,-7 4-1-15,-3-3 1 0,-11-1-2 16,1 3 1-16,-5-5-2 0,-2 3-1 15,0-4-2-15,4 3-3 0,1-5-1 16,1-1-3-16,11-4-6 0,1-1 1 16,5-6-10-16,4-2-5 0,0-1-15 0,4-1-11 15,5-8 1-15,1-5-6 16,7-5-27-16,-3-4-107 0</inkml:trace>
  <inkml:trace contextRef="#ctx0" brushRef="#br0" timeOffset="12590.985">11117 12352 528 0,'0'0'39'15,"0"0"-3"-15,0 0 5 0,0 0-4 16,0 0-10-16,0 0-9 0,0 0-2 16,0 0-2-16,48-10-1 0,-40 28-4 0,-2 5 3 15,-4 8-2-15,-2 4-2 16,0 7 0-16,-4 7-5 0,-6 2-2 15,3 5 0-15,1-3-1 0,0-3-4 16,2-6-5-16,0-5-1 0,2-5-2 16,-2-6-3-16,4-5-3 0,0-8-4 0,0-4-8 15,0-3-4-15,-7-7 8 0,7-1 9 16,-6 0 12-16,-2-7-4 0,-5-2-9 16,3-4 11-16,2-1 6 0,-3 1-2 15,1-5 3-15,4 3 0 16,-4-4 4-16,3-4 6 0,-3-2 7 0,6-3 2 15,4 2-5-15,-2 1-1 0,2 2 4 16,0 4 3-16,2 0-5 0,4 3-4 16,7 1-2-16,-3 2-2 0,2 4 1 15,5-2 0-15,1 5-2 0,5 1 3 16,2 3-1-16,4 1-1 0,0 1 0 16,4 3-3-16,0 2 1 0,2 3-3 0,2 5 3 15,-4 3-2-15,-2 4-2 16,-2 0 2-16,-6 2-3 0,2 3 1 0,-13-3-1 15,3 2 0-15,-9-4 0 0,-6 3-1 16,0-7-4-16,-6 1 0 0,0 0 1 16,-7-5-1-16,7-1 0 0,-11-2-2 15,1-1 1-15,1-2 0 0,-1-4-3 16,6-2 4-16,-1 0 4 0,1 0 0 16,6-1 1-16,-5-4 0 0,3-2 2 15,-2 1-1-15,2-5 4 0,6-2 6 16,0-5-2-16,0-3 2 0,0-7-4 15,6-5-2-15,11-4-2 0,-3-8-1 16,11 2 1-16,4 4-2 0,0 7-1 16,6 7 0-16,-2 7-2 0,0 9 0 15,-2 3-10-15,-4 5-13 0,-2 1-7 16,-1 0-18-16,-1 7-21 0,-10-2-32 16,1 1-65-16</inkml:trace>
  <inkml:trace contextRef="#ctx0" brushRef="#br0" timeOffset="13090.865">12060 12450 381 0,'0'0'69'0,"0"0"-3"0,0 0-6 15,0 0-12-15,0 0-10 0,0 0-6 16,0 0-8-16,18-77-6 0,-14 77-6 16,-2 0-5-16,3 9-1 0,-1 1-1 15,4 8-1-15,-6 1 1 0,0 7 0 16,-2 5 1-16,0 2 0 0,-6 8-3 16,-7 3-1-16,9 2 1 0,-8 1-1 15,0-1-2-15,7 0 0 0,1-4 0 16,-2-2 1-16,4-6 0 0,0-2-2 15,2-5 1-15,2-2 0 0,4-9-1 16,0-5 1-16,5-4-2 0,-1-4-1 0,0-3 2 16,5-5-5-16,1-8-6 0,1-4-7 15,2-5-7-15,1-3-26 0,-5-1-20 16,5-7-22-16,-7-1-67 0,-3-2-192 16</inkml:trace>
  <inkml:trace contextRef="#ctx0" brushRef="#br0" timeOffset="13262.751">12093 12335 485 0,'0'0'23'15,"0"0"9"-15,0 0 15 0,0 0 10 16,0 0-32-16,0 0-12 0,0 0 0 16,0 0 5-16,0 0-5 0,78-44-3 0,-43 44-2 15,7 0-5-15,-3 3-1 0,6 3-2 16,-3 1-3-16,-1 0-28 0,-6-2-35 15,2-5-28-15,-3-2-70 0</inkml:trace>
  <inkml:trace contextRef="#ctx0" brushRef="#br0" timeOffset="13668.858">12649 12387 404 0,'0'0'81'0,"0"0"-76"15,0 0 18-15,0 0 31 0,0 0-7 16,0 0-18-16,0 0 0 0,0 0 2 16,0 0-7-16,-40 23-11 0,34-15-5 15,-2 3-4-15,-4 3-1 0,-1 4 1 16,-3 2-4-16,5 4 1 0,-3 5-1 16,1 5 0-16,1 2-1 0,-2-1 1 15,7 4 0-15,7-5 0 0,-2 0 0 16,2-3 0-16,2-3 0 0,2-7 0 0,9-2-2 15,-3-10 0-15,-4-1 0 0,13-6 2 16,-5-2 0-16,11-4 0 0,-2-6 0 16,6-4 2-16,-6-3 0 0,10 1 0 15,-13-4-1-15,-7 3 0 0,-3-3 0 16,-8-3 0-16,-2-1 0 0,-8-7-1 16,0-1 0-16,-9 1-4 0,1-1-2 15,-3 10-4-15,5 3 4 0,1 6 2 16,-1 7 0-16,8 1-5 0,-3 1-11 15,1 3-5-15,0 1-5 0,6 0-2 16,0 0-10-16,2 0-12 0,0 0-24 16,0 0-60-16,0 0-89 0</inkml:trace>
  <inkml:trace contextRef="#ctx0" brushRef="#br0" timeOffset="14169.046">12682 12307 327 0,'0'0'56'0,"0"0"-2"16,0 0 4-16,0 0-8 0,0 0-8 16,0 0-14-16,0 0-5 0,0 0-7 15,37-123 1-15,-20 117-3 0,-3-1 0 16,7 2 1-16,-7 1 0 0,7 0-1 16,-3 0-4-16,1 2 0 0,2 1-1 15,-3 0-2-15,11 1-2 0,-2 0 1 16,2 0-3-16,2 2 0 0,0-1 0 15,-4-1-2-15,-4 0 2 0,-7 0 0 16,-3 0 1-16,-9 0 2 0,-4 0-1 16,2 0-1-16,-2 2 1 0,2 1-1 0,-2 3-3 15,0 3-1-15,0 5 2 0,-2 2 0 16,0 6 1-16,-4 1-3 0,-5 5 2 16,-3 3 0-16,5 7-2 0,-1 0 1 15,0 1 0-15,4 4-1 0,6-3 0 16,0 3 0-16,0 2 0 0,10 1 0 15,0-1 1-15,3 0-1 0,3-2 0 16,1-1 1-16,-1-2 0 0,1-1-1 16,-1-6 2-16,-1-4-2 0,-9-6 1 15,0-4-1-15,-4-4 0 0,-2-6 0 16,-6 2 0-16,0-3 0 0,-7-2 0 16,-3 0 1-16,-3-1-1 0,-3 0 0 0,-7-1-2 15,6 1-1-15,-2-3-4 0,2-2 0 16,-3 1-4-16,9 1-2 0,-4-2-7 15,5 0-3-15,-1 0-3 0,5 0-7 16,-1 1-10-16,7-1-3 0,0 0 1 16,0 0-29-16,2 0-42 0,0-1-100 15</inkml:trace>
  <inkml:trace contextRef="#ctx0" brushRef="#br0" timeOffset="14481.471">13701 12628 313 0,'0'0'43'0,"0"0"11"0,0 0 5 0,0 0-6 16,0 0-9-16,0 0-10 0,0 0 1 15,0 0-6-15,-33 2-4 0,33-2-7 16,0 3-7-16,2-3-3 0,4 3 1 16,6 0 0-16,1-3 1 0,3 0-2 15,9 0-1-15,2 0-5 0,10-3 0 16,-2 0-1-16,1 0-1 0,5 1-8 16,-6-3-15-16,-6 0-27 0,-4-3-24 15,-7 2-20-15,-9-7-67 0</inkml:trace>
  <inkml:trace contextRef="#ctx0" brushRef="#br0" timeOffset="14669.01">13761 12709 469 0,'0'0'1'0,"0"0"1"0,0 0 11 15,0 0 19-15,0 0-15 0,0 0 10 16,0 0-6-16,0 0-4 0,0 0-7 15,105 9-8-15,-88-12-2 0,1 0-5 16,-7 0-15-16,3 1-13 0,-1-2-27 16,-11-5-84-16,0 2-187 0</inkml:trace>
  <inkml:trace contextRef="#ctx0" brushRef="#br0" timeOffset="15231.413">14600 12241 387 0,'0'0'58'0,"0"0"2"0,0 0 1 16,0 0-10-16,0 0-11 0,0 0-8 16,0 0-2-16,0 0-6 0,2-54-6 15,-2 54-3-15,2 1-5 0,0 5-4 16,7 3-3-16,-3 6 0 0,2 1 2 16,-2 5 0-16,-2 4 1 0,5 2-3 15,-3 2 2-15,-2-1 0 0,0 2-1 16,-2 2-1-16,0 1-2 0,-2-1 1 15,0 2-1-15,0-2 0 0,0-1 0 16,-4 0-1-16,4 0 1 0,-2-2-1 16,2 0 0-16,-2-3-4 0,2-3-1 0,-2-7-2 15,0-3-5-15,2-5-3 16,0-2-5-16,0-6-3 0,0 0-2 16,-6-3-12-16,1-5-10 0,-3-4-27 15,0-5-19-15,-4-3-115 0</inkml:trace>
  <inkml:trace contextRef="#ctx0" brushRef="#br0" timeOffset="15450.115">14538 12194 490 0,'0'0'45'0,"0"0"8"15,0 0-1-15,0 0-6 0,0 0-12 16,0 0-12-16,0 0-2 0,0 0-4 15,17-23-2-15,-22 31-10 0,1 4 1 0,-4 2-1 16,4 4-1-16,-8 2-1 0,3 0 0 16,-1 5-2-16,2-3-5 0,1 1-7 15,1-2-11-15,-2-2-14 0,6-2-26 16,0-3-18-16,0-3-34 0,0-4-137 16</inkml:trace>
  <inkml:trace contextRef="#ctx0" brushRef="#br0" timeOffset="15762.539">14395 12879 482 0,'0'0'86'16,"0"0"-17"-16,0 0-32 0,0 0 7 15,0 0-8-15,0 0-13 16,0 0-7-16,0 0-2 0,0 0-2 0,56 9-3 16,-43-9-4-16,1 0-2 0,5 0-2 15,-3 0 0-15,5 0-1 0,0 0-11 16,-3 0-15-16,5 0-21 0,-2 1-32 15,-3-1-33-15,1-4-63 0</inkml:trace>
  <inkml:trace contextRef="#ctx0" brushRef="#br0" timeOffset="16043.721">15179 12678 488 0,'0'0'55'0,"0"0"1"0,0 0-12 15,0 0 1-15,0 0-5 0,0 0-12 16,0 0-2-16,0 0-4 0,0 0-5 16,4 56-5-16,-4-38-1 0,0 4-2 15,0 7-4-15,-2-4 0 0,-10 4-3 16,1-2 1-16,-7-1-3 0,-1-3-2 15,-4-3-9-15,5-5-9 0,-3-1-8 16,2-4-13-16,3-2-24 0,-7-3-22 16,11-2-37-16,-1-3-162 0</inkml:trace>
  <inkml:trace contextRef="#ctx0" brushRef="#br0" timeOffset="16324.962">15231 12340 261 0,'0'0'180'0,"0"0"-133"0,0 0 5 15,0 0 3-15,0 0-8 0,0 0-15 16,0 0-3-16,0 0-2 0,0 0-7 15,-23 42-6-15,17-37-5 0,6 0-3 16,-2-1-3-16,2 2-2 0,0 0 0 16,0 0 0-16,2 1-2 0,4-1-2 15,-2 1-9-15,0-2-10 0,-4-1-13 0,4-1-17 16,-4-3-14-16,0 0-22 0,-4 0-80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3T07:23:58.578"/>
    </inkml:context>
    <inkml:brush xml:id="br0">
      <inkml:brushProperty name="width" value="0.05292" units="cm"/>
      <inkml:brushProperty name="height" value="0.05292" units="cm"/>
      <inkml:brushProperty name="color" value="#FF0000"/>
    </inkml:brush>
  </inkml:definitions>
  <inkml:trace contextRef="#ctx0" brushRef="#br0">10168 11049 111 0,'0'0'68'0,"0"0"-10"16,0 0-3-16,0 0 8 15,0 0-7-15,0 0-9 0,0 0-3 0,0 0-6 16,-12-17-6-16,10 13-7 0,2 2-1 15,0 0-4-15,0-1-1 0,0 0 3 16,0 0-3-16,0 1-1 0,0-1-5 16,0 3 0-16,0 0-2 0,0 0-1 15,2 0-5-15,-2 2-1 0,2 4-3 16,2 2 1-16,-4 6 0 0,6 3 3 16,-4 1 2-16,2 4-3 0,3 0 1 15,-3 1-2-15,0-1-1 0,-4 3 0 16,4-2-1-16,-2 3 0 0,-2-5-1 15,0 0 1-15,0-4-2 0,0-2-3 16,0-1-10-16,0-3-6 0,0-2-8 0,0-2-13 16,0-3-11-16,0 1-4 0,2-2-3 15,0-3-2-15,0 0-16 0,-2-5-8 16,2-4-38-16,-2-2-29 0</inkml:trace>
  <inkml:trace contextRef="#ctx0" brushRef="#br0" timeOffset="218.698">10090 10842 411 0,'0'0'71'0,"0"0"-17"16,0 0 0-16,0 0-2 15,0 0-19-15,0 0-15 0,0 0 0 16,0 0-7-16,0 0-5 0,2-44-4 15,-2 44-2-15,0 0-1 0,0 3-15 16,2 4-15-16,0 0-7 0,4 4-16 16,-2 0-17-16,6 0-34 0,-3-2-101 0</inkml:trace>
  <inkml:trace contextRef="#ctx0" brushRef="#br0" timeOffset="1109.244">10538 11060 161 0,'0'0'79'0,"0"0"-22"0,0 0 4 0,0 0-1 16,0 0-14-16,0 0-18 0,0 0-2 15,0 0-4-15,0 0-3 0,-74-51 0 16,70 45 0-16,4 3-3 0,0-1-2 15,0-1 1-15,0 2-2 16,0-1-2-16,2 1-2 0,2-2 0 16,-2 3 0-16,6-1-1 0,0-1-1 15,1 4-2-15,1 0-1 0,5 2-2 0,-3 7-1 16,0 3-1-16,5 4 1 0,-11 3-1 16,9 5 0-16,-9 0 1 0,0 7-1 15,-2 1 0-15,-2-1 0 0,-2-2-4 16,4-1 2-16,-2-8 2 0,5-3-4 15,-5 0 2-15,2-6 2 0,-2-2 0 16,2-1 0-16,-4-3 0 0,0-2 0 16,0-3 0-16,0 0 0 0,0 0 0 15,-6-3 0-15,0-2 0 0,-3-1 0 16,5-1-1-16,-2-2 1 0,0-3 0 16,0-5 0-16,-3-3 0 0,3-5 1 15,6-3-1-15,0-4 1 0,0-2 0 0,6 6-1 16,3 1-1-16,-3 7 1 0,0 5 0 15,0 4 0-15,0 3 1 0,5 1 2 16,-3 1 2-16,0 3-2 0,5 0 2 16,1 2 0-16,-2 1 0 0,5 0-1 15,-5 6-2-15,5 1-1 0,-5 5 0 16,1 2 0-16,-3 4 0 0,-2 1-1 16,-1 1 0-16,5 2 2 0,-4 1-2 15,-2-3 0-15,3 3 1 0,3-1-1 16,-2 0-1-16,-3 1 0 0,9-3 0 15,-1 0 1-15,3-6-1 0,-1-3 1 16,8-3 0-16,-7-2 0 0,3-3-1 0,2-3 0 16,-5-2 0-16,5-8 0 0,-2-2-2 15,-5-1 3-15,3-6 1 0,-7-2-1 16,-4-1 1-16,3-5 0 0,-5-2 0 16,-4-4 0-16,0-2 1 0,-2-7 1 15,0 0-1-15,-2 1 3 0,-4 2-3 16,-2 8-1-16,-3 6 3 0,7 5 3 15,-4 5 3-15,0 3 3 0,1 5-3 16,3 1-2-16,2 3-3 0,2 0 1 16,0 3-1-16,0 0-2 0,0 0-3 15,-2 6 0-15,0 7-3 0,2 4 2 16,0 3 0-16,0 2 1 0,0 1 0 0,4 5 1 16,6 1 0-16,-1 8 1 0,-1 3-2 15,-2 2 1-15,0 6 0 16,3 1 0-16,-3-3 0 0,2-2 0 15,-4-2-1-15,0-6-3 0,3-7-8 16,1-6-4-16,-6-9-16 0,2-4-8 16,0-3-23-16,-4-7-18 0,0 0-16 15,-6-6-47-15,-4-4-151 0</inkml:trace>
  <inkml:trace contextRef="#ctx0" brushRef="#br0" timeOffset="1296.795">10964 11024 87 0,'0'0'409'0,"0"0"-348"16,0 0-12-16,0 0 8 0,0 0-11 15,0 0-21-15,0 0-7 0,64-42 1 16,-49 41-5-16,1-1-5 0,3 1-4 0,-3 1-2 16,9 0-2-16,-4 0-1 0,-1 0-1 15,1 0-21-15,-2 1-20 0,1 4-34 16,-7-5-39-16,-1-2-90 0</inkml:trace>
  <inkml:trace contextRef="#ctx0" brushRef="#br0" timeOffset="3046.287">12041 10947 126 0,'0'0'117'15,"0"0"-53"-15,0 0-2 0,0 0-6 16,0 0-7-16,0 0-11 0,-14-10-4 16,14 6-3-16,0 4-5 0,0-3 3 15,0 3 6-15,4 0-21 0,-2 0-7 16,6 1-1-16,0 4 4 0,-2-2 5 15,11 2-4-15,-5 2-3 0,3 3-2 16,1 1-2-16,-7 4 0 0,7-2-2 16,-5 3 0-16,-3 0-2 0,4-1 0 0,-6-4-9 15,1 0-12-15,-5-7-16 0,-2 2-8 16,4-3-7-16,-2-3-12 0,-2 0-13 16,4 0-11-16,-2-4 17 15,0-2 12-15,0-3 46 0,2 0 13 0,-4-3 7 16,0-1 25-16,0-3 24 0,0-1 3 15,-4-1 7-15,-2-1-11 0,-2 2-7 16,4-1-6-16,-1 5 0 0,1 2-3 16,0 3-2-16,2 3-9 0,0 2-7 15,0 2-2-15,2 1-5 0,-2 0-4 16,-2 0-4-16,0 7-4 0,0 0-2 16,-5 8 0-16,-1 0 1 0,-2 4-1 15,1 2 0-15,-5-3 1 0,5 3-1 16,-3-1-1-16,-1 0-5 0,5-5-4 15,-2 0-2-15,1-2-1 0,7-2 2 16,2-3-2-16,-2-2 1 0,2-3 1 16,2-2 6-16,0 0 2 0,0-1 0 0,4-1 3 15,0-3 2-15,0-5-2 0,7 1 4 16,-1-6 4-16,-2 0 1 0,-4-2-2 16,9-1 2-16,-9 0-1 0,4-1 0 15,-4 2 0-15,-2 2-3 0,0 2 1 16,-2 2 0-16,0 4 1 0,0 2 1 15,0 1-4-15,0 3-1 0,0 0 0 16,0 0-3-16,0 1 0 0,0 5-3 16,0 4 3-16,0 0 0 0,0 2 0 15,0 3 0-15,-4-2 1 0,2 0-1 16,-2 0 1-16,2 2-2 0,-2-2 0 16,2 2-5-16,0-2-6 0,0-1-9 15,2 1-9-15,0-3-15 0,0 0-20 16,0-1-18-16,2-3-27 0,0 0-58 15</inkml:trace>
  <inkml:trace contextRef="#ctx0" brushRef="#br0" timeOffset="3639.952">12355 10967 358 0,'0'0'72'0,"0"0"-9"16,0 0-4-16,0 0-3 0,0 0-13 16,0 0-3-16,0 0-4 0,27-92-8 15,-27 91-4-15,0 1-6 0,0 0-7 16,0 3-4-16,0 5-5 0,0 6-2 16,0 4 1-16,0 1 1 0,0 1 0 15,2 2 1-15,-2 4-2 0,0 5 2 16,0 1-2-16,0 5-1 0,0-4 2 15,0 0-1-15,0-2 0 0,0-5-1 16,0-3 0-16,0-2-3 0,4-5 1 0,2-2-1 16,-3-3-3-16,-1-2-1 0,-2-4 0 15,2-5 1-15,-2 2 1 0,0-2 2 16,0 0 1-16,0-5 2 0,-2-1 3 16,0-7-2-16,-5-1 0 0,3-4 0 15,2-4-1-15,0-6 1 0,0-5-1 16,2-4 1-16,0-4 3 0,0 3-4 15,0 0 0-15,4 3-1 0,-2 4 0 16,6 4 0-16,-3 2 1 0,1 1 1 16,2 2-1-16,-4 3 0 0,2 3 0 15,5 3 0-15,-3 1 0 0,0 4 0 0,3 3 0 16,1-3 0-16,-2 4-1 0,5 1 1 16,-3 0 0-16,-1 3 1 0,3 0 0 15,-4 0-1-15,-3 5 0 16,3 2 0-16,-4 4 0 0,-4 1 0 15,-2 5 0-15,-4 3 0 0,-8-1 3 0,1 4-3 16,-5 0 1-16,-3 0-1 0,-6 0-3 16,11-2-6-16,-5 1-11 0,3-3-10 15,1-1-8-15,11-1 2 0,-2-4-11 16,6 0-8-16,0-1-6 0,-2-5-5 16,2-1-44-16,-2-5-71 0</inkml:trace>
  <inkml:trace contextRef="#ctx0" brushRef="#br0" timeOffset="4342.865">12680 10725 313 0,'0'0'155'16,"0"0"-105"-16,0 0 8 0,0 0 6 15,0 0-17-15,0 0-17 0,0 0-8 16,0 0-1-16,27-115-2 0,-23 115 0 15,-4 2-14-15,4 11-4 0,0 3-1 16,4 8 2-16,-4 2 1 0,-4 8 1 16,0 3-1-16,0 8-1 0,-4 6 0 15,-8 5 0-15,10-1-2 0,-2-3 1 16,2-4-1-16,2-7 0 0,2-6-3 16,4-3-1-16,-2-5-3 0,4-1 0 15,-4-7-2-15,1-3-5 0,-5-3-1 16,0-8 0-16,-3-2 2 0,-3-3-2 15,-6 0 3-15,4-5-1 0,-3-4-1 0,-3-2 3 16,6-3 3-16,-7-2 0 0,5-5 8 16,-3-3 1-16,-3-4 0 15,8-1 2-15,-3-2 3 0,3 2 3 0,2 6-2 16,2 1 2-16,4 7 8 0,0 2-2 16,4 1-2-16,4 0-4 0,-2 1-2 15,5 3 1-15,-3-1-1 0,8 2-1 16,-1-2-3-16,10 2 1 0,-3 3 1 15,5-4 0-15,0 5-1 0,6 3-1 16,0 0-1-16,2 5 1 0,-2 1 1 16,-6 4 0-16,6 6-2 0,-8-2 0 0,-4 3 0 15,-3 2 2-15,-5-2-4 0,-5 5 0 16,-6-3 1-16,-2 2 0 16,0 1-1-16,-2-4 0 0,-4 3-3 15,0-5 0-15,0-1 0 0,6 0 0 16,0-5-1-16,0-2-1 0,0-4 3 0,0 0 0 15,0-4 2-15,0 0 0 0,-3 0 1 16,-1-4 4-16,-2-1-2 0,0-4 1 16,-4-2 1-16,5-4-2 0,-5-3 4 15,4-3-3-15,2-4 1 0,-2-6 0 16,6-3-1-16,6-4 0 0,6-3-1 16,1 2-2-16,9 5-1 0,-1 8 1 15,-2 4-1-15,1 7 0 0,3 1 0 16,0 4 0-16,4 3-1 0,-3 3 0 15,5 2 1-15,-4 2-5 0,2 5-14 16,6 5-9-16,-6 0-15 0,0 0-23 16,-4-1-31-16,-5-4-53 0,-7-5-236 15</inkml:trace>
  <inkml:trace contextRef="#ctx0" brushRef="#br0" timeOffset="4670.949">13864 10903 244 0,'0'0'119'0,"0"0"-70"0,0 0 14 16,0 0-3-16,0 0-14 0,0 0-8 0,0 0-5 15,-95-55-3-15,93 55-7 0,2 0-7 16,0 0-3-16,0-1-6 0,0 1-4 16,0-1 0-16,4 1-1 15,4 0-2-15,11-3 2 0,4 3 2 16,8-1-4-16,4 1 1 0,4 0 2 0,3 0-3 16,-5 4-10-16,-2 2-22 0,-6 4-37 15,-11-1-27-15,-7-5-63 0,-11 1-228 16</inkml:trace>
  <inkml:trace contextRef="#ctx0" brushRef="#br0" timeOffset="4827.126">13854 11051 502 0,'0'0'54'0,"0"0"-24"16,0 0-20-16,0 0 16 0,0 0 10 15,0 0-12-15,0 0-1 0,0 0 2 16,0 0-8-16,47 22-8 0,-28-22-5 15,2 0-3-15,-1 0-1 0,3 0-9 0,0 0-31 16,6 0-26-16,-2-4-27 0,-1-4-69 16</inkml:trace>
  <inkml:trace contextRef="#ctx0" brushRef="#br0" timeOffset="5186.411">14865 10750 389 0,'0'0'7'0,"0"0"19"0,0 0 33 16,0 0-14-16,0 0-9 0,0 0 8 15,0 0 0-15,0 0-11 0,0 0-7 0,43-178-7 16,-53 167-3-16,-3-1-6 0,-1 3 5 16,8 2-1-16,-7 1 0 15,5 0-4-15,0 3-3 0,4 0 0 16,-1 3-1-16,3 0-2 0,-2 0 0 0,0 0-3 15,-2 7-1-15,-4 4 0 0,-1 8-2 16,-7 1 2-16,7 5 1 0,-1 2-1 16,-3 2 0-16,9 6 0 0,-2 3-1 15,2 4 1-15,4 2 1 0,2 1-1 16,6 1 0-16,4-3 0 0,5-1 0 16,3-5-5-16,1-5-7 0,4-3-5 15,1-7-12-15,-3-2-10 0,0-8-23 16,-5-4-19-16,-3-8-33 0,-7 0-124 15</inkml:trace>
  <inkml:trace contextRef="#ctx0" brushRef="#br0" timeOffset="5389.487">15162 10840 513 0,'0'0'43'0,"0"0"21"15,0 0 9-15,0 0-24 0,0 0-19 16,0 0-8-16,0 0-7 0,0 0-5 15,0 0-6-15,21-28-2 0,-21 43 1 16,0 5 0-16,0-2-1 0,0 6 0 16,-4-1-1-16,-2 2 0 0,2-1-1 15,-1-1-10-15,3-4-5 0,2-1-16 16,-2-4-15-16,0-5-17 0,0-4-25 16,-4-5-45-16,0-3-160 15</inkml:trace>
  <inkml:trace contextRef="#ctx0" brushRef="#br0" timeOffset="5545.799">15142 10583 519 0,'0'0'31'0,"0"0"10"16,0 0 8-16,0 0-22 0,0 0-17 16,0 0-8-16,0 0-1 0,0 0-1 15,51-62-3-15,-44 73-14 0,3 4-8 16,0 2-28-16,-2 2-16 0,-1 1-43 15,-1-5-107-15</inkml:trace>
  <inkml:trace contextRef="#ctx0" brushRef="#br0" timeOffset="6264.366">15288 10914 532 0,'0'0'46'0,"0"0"0"0,0 0 4 16,0 0-7-16,0 0-24 0,0 0-7 15,0 0 2-15,0 0-4 0,0 0-5 0,25-119-2 16,-23 100-2-16,4 4-1 0,-1 4 1 16,-3 3-1-16,0 2 0 0,2 3 0 15,4 2-1-15,0 1-1 0,3 1 0 16,5 5-1-16,1 5 3 0,4 2-1 16,-3 3 0-16,5 3 1 0,-5-3 0 15,1 2 1-15,-2 2-1 0,-5-1 0 16,-2 0 0-16,-1-1 0 0,-3-2-5 15,-6 0-3-15,0-3-1 0,0-3 7 16,-2-1-1-16,0-3 2 0,0 1 1 16,2-4 0-16,0-1 0 0,0-2 0 15,4 0 0-15,-2 0 1 0,4 0 1 16,0-3 1-16,0-3 1 0,5-3 5 0,1-3-3 16,-2-4-3-16,9-3-2 15,-4-1-1-15,7-6 0 0,3-2 1 16,-2 0-1-16,6 3 0 0,-2 2 0 15,-3 9 0-15,-1 10-1 0,-4 4 0 16,-5 4-1-16,-1 7 0 0,-3 6 1 0,2 5 1 16,1 4 0-16,-3 5 2 0,0-3-2 15,1 4 1-15,-5-1 0 0,4-2 2 16,1-1-2-16,-3-6 1 0,-2-5 1 16,5-3-2-16,-3-5 1 0,-2-5 0 15,0-3 1-15,5-1-2 0,-1-1 1 16,2-8 3-16,1-3 3 0,-1-5 1 15,3-3-1-15,-3-4-4 0,0-4-2 16,-3-4 2-16,-3-6-1 0,-2-4-2 16,0-7 0-16,-2-5 0 0,0-4-1 15,0-1 1-15,-2 2-1 0,-4 10 1 16,-2 9 0-16,-4 11 0 0,3 10-1 16,-1 5 1-16,0 6-1 0,-2 6 2 0,1 6-2 15,-5 13-1-15,-1 5-3 0,5 6 4 16,0 5 0-16,1 5 0 0,5 2 0 15,4 2 0-15,0-1 0 16,9 1 1-16,1 0 0 0,2-3 0 0,7-2 0 16,4-4 0-16,1-1 0 0,3-3-1 15,-4-6 0-15,-2-5-5 0,-5-6-15 16,-8-6-18-16,-3-4-11 0,-3-4-21 16,-2-4-18-16,-2-6-14 0,-9-2-91 15</inkml:trace>
  <inkml:trace contextRef="#ctx0" brushRef="#br0" timeOffset="6451.776">15909 10770 462 0,'0'0'57'0,"0"0"4"0,0 0-2 16,0 0-18-16,0 0-9 0,0 0-10 16,0 0-2-16,53-44-2 0,-30 41-4 15,2 2-3-15,0-2-6 0,4 3-4 16,-3 0 0-16,1 0-1 0,-2 0-3 15,-10 0-28-15,1 1-30 0,-6-1-41 16,-3-4-50-16,1-4-140 0</inkml:trace>
  <inkml:trace contextRef="#ctx0" brushRef="#br0" timeOffset="7061.056">16456 10679 530 0,'0'0'64'0,"0"0"-24"15,0 0 30-15,0 0-15 0,0 0-25 0,0 0-14 16,0 0-5-16,0 0-1 0,0 0-6 16,11-8-3-16,-11 16-1 0,2-1 0 15,0 6 1-15,-2-4-1 0,6 5 1 16,-2-3-1-16,0 4 1 0,2-2-1 16,5 2 0-16,1 1-2 0,3-1 0 15,1-2-3-15,1 0-4 0,-3-2 4 16,1-3-9-16,-5-3-3 0,-2-2 5 15,-1-2-6-15,-5-1 2 0,-2-3 2 16,0-3 4-16,0-2 2 0,0-1 1 16,-5 0 5-16,3 0 2 0,-4-1 0 15,4-1 3-15,-4-2 5 0,2 2 7 16,-2-3-1-16,-1-2 0 0,3 2-1 16,-2 2 0-16,2 0-4 0,2 7-1 0,0 3-3 15,0 2-1-15,-4 0-4 16,3 4 0-16,-5 6-3 0,-2 2 1 15,-3 4 2-15,3 2 0 0,-4 0-1 16,1 2 0-16,-3 0-3 0,1 1-3 0,3-2-1 16,-1-2 3-16,5-2 1 0,4-3 2 15,2-5 0-15,2-4 1 0,-2-1-2 16,2-2 1-16,2 0 2 0,4 0 0 16,7-6 2-16,1-2 9 0,0-2 1 15,3-3-1-15,0 0-2 0,-1-3-1 16,-6-2 0-16,9 1 0 0,-7-7-1 15,7-1-1-15,-4-4-1 0,-1-3-2 16,-2 4-1-16,-3 2 1 0,-1 8-2 16,-4 9-1-16,-4 4 1 0,2 3-1 15,-2 1 0-15,0 1-1 0,-2 4-1 0,-6 3 0 16,2 6-1-16,-7 2 1 0,3 3 0 16,0 3-4-16,-3 0-6 0,3 2-3 15,-1-1-5-15,1-2-12 0,4-3-2 16,0-2-9-16,-1-1-14 0,3 0-11 15,0-6-32-15,-2-2-94 0</inkml:trace>
  <inkml:trace contextRef="#ctx0" brushRef="#br0" timeOffset="7326.624">16789 10442 512 0,'0'0'62'16,"0"0"-4"-16,0 0 13 0,0 0-24 0,0 0-19 16,0 0-7-16,0 0-3 0,54-42-6 15,-50 45-5-15,0 5-3 0,2 6-2 16,3 3 2-16,-1 6 0 16,0 3 1-16,-2 7-2 0,3 5 0 0,-3 4-1 15,-6 4 0-15,0 3-2 0,-6 0-1 16,-9-2-9-16,-1-5-7 0,-7-4-10 15,-4-2-13-15,0-4-3 0,0-6-11 16,5-2-11-16,1-8-27 0,6-4-80 16</inkml:trace>
  <inkml:trace contextRef="#ctx0" brushRef="#br0" timeOffset="8263.982">17817 10485 148 0,'0'0'66'0,"0"0"14"0,0 0-2 16,0 0 32-16,0 0-39 0,0 0-33 15,0 0-2-15,0 0-6 0,-195-65-4 16,185 64-4-16,8 0-4 0,-4 1-6 16,-3 0-4-16,3 4-3 0,-6 4-3 15,-3 5-1-15,-1 5 1 0,-1 3-1 16,-1 1 1-16,1 7 1 0,-2 2 0 16,3-1-2-16,1 4 2 0,3 3-3 15,0 2 1-15,1-2 0 0,1 2-1 16,6-1 0-16,4-2 1 0,0-3 0 15,4-2-1-15,8-5 0 0,3-5 0 0,1-2 0 16,3-4 0-16,4-5 0 0,4-4 2 16,-1-6-2-16,1-3 2 0,6-9 0 15,0-7 3-15,7-4 6 0,-5-4-1 16,0 1-2-16,-4-2-2 0,-6-2-2 16,-9 1-4-16,-1 0 5 0,-5-2 0 15,-6-2 1-15,-4-3-2 0,0-1-2 16,-4-1-1-16,-4 2 0 0,0 7 0 15,-1 5-1-15,1 10 0 0,-2 4-2 16,-3 4-2-16,-1 5-6 0,-3 1 1 16,-3 7-7-16,1 4-5 0,0 2 2 15,1 2-3-15,-1 4-4 0,7 2-7 16,-1-2-9-16,5 1-8 0,2 1-9 16,4-2-15-16,2-4-40 0,0-6-70 15</inkml:trace>
  <inkml:trace contextRef="#ctx0" brushRef="#br0" timeOffset="8560.711">18013 10713 167 0,'0'0'153'0,"0"0"-90"15,0 0 22-15,0 0-16 0,0 0-16 16,0 0-4-16,0 0-3 0,0 0-5 15,35-85-16-15,-31 82-2 0,-2 0-5 16,2 3-6-16,3 0-4 0,-1 2-4 16,2 2-2-16,4 5 1 0,-1 3-1 15,1 1 1-15,3 4-1 0,-7 4-1 16,6 1-1-16,-3 3 0 0,1 0 0 16,1 1-2-16,-3-4-12 0,-2 0-7 0,-2-7-17 15,1-4-7-15,-3-1-19 0,-2-5-9 16,-2-3-19-16,-2-2-58 15,-2-3-149-15</inkml:trace>
  <inkml:trace contextRef="#ctx0" brushRef="#br0" timeOffset="8779.41">18230 10701 313 0,'0'0'69'16,"0"0"-6"-16,0 0 14 0,0 0-3 15,0 0-13-15,0 0-6 0,0 0-16 16,0 0-7-16,0 0-8 0,-8-126-8 15,4 134-7-15,-5 3-5 0,-3 7-3 16,-5 4 0-16,-1 4 2 0,-3 2 0 16,5 3-2-16,-5 0-1 0,4 1 2 15,-3 6-2-15,1 2-1 0,-2 0-4 16,3 2-10-16,9-6-3 0,-1-7-13 16,10-3-13-16,0-6-11 0,2-7-17 0,2-1-29 15,0-8-68-15</inkml:trace>
  <inkml:trace contextRef="#ctx0" brushRef="#br0" timeOffset="9060.831">18602 10385 470 0,'0'0'22'16,"0"0"22"-16,0 0 20 0,0 0-4 15,0 0-17-15,0 0-6 0,0 0-6 16,0 0-10-16,0 0-12 0,8-44-6 0,-2 57 3 16,1 5 3-16,-1 2 2 0,0 6-2 15,-2 4 1-15,0 7-1 16,-4 2-5-16,-2 4 0 0,-4 2-3 16,0 0 1-16,-2 1-2 0,3-4 0 15,-3-2-11-15,2-2-9 0,4-7-2 0,0-6-6 16,0-2-12-16,0-7-15 0,2-4-17 15,0-6-12-15,0-6-42 0,4 0-98 16</inkml:trace>
  <inkml:trace contextRef="#ctx0" brushRef="#br0" timeOffset="9513.913">19007 10502 393 0,'0'0'46'16,"0"0"1"-16,0 0 14 0,0 0 1 0,0 0-19 16,0 0-9-16,0 0-4 0,0 0-10 15,0 0-8-15,-37-90-1 0,29 90-6 16,-5 0-1-16,3 2-1 0,0 6-2 16,-1 2-1-16,-1 6 1 0,2 0-1 15,1 5 0-15,1 1 0 0,-4 1 1 16,5 3-1-16,1 2 0 0,0 5 1 15,-2 2-1-15,2-1-1 0,3 3 1 16,3-3 0-16,5-5 1 0,7 2-1 16,-2-6-2-16,7-3 1 0,1-3-2 15,3-3 3-15,4-7-2 0,0-5 2 0,0-4-1 16,-1-4 1-16,1-10 1 0,0-1 0 16,0-3-1-16,-2-1 1 0,-7-3-1 15,3-2 1-15,-7-2 0 0,-4-3-1 16,3-7 1-16,-7-4-1 0,2-3 0 15,0 1 0-15,-6 5-1 0,0 9-2 16,-2 8-2-16,-8 7 2 0,-1 8-3 16,-1 2-6-16,-2 3-4 0,-5 2-6 15,-4 7 0-15,3 4-7 0,-1 4-3 16,4 1-10-16,-1 1-20 0,3 0-23 16,1-3-66-16</inkml:trace>
  <inkml:trace contextRef="#ctx0" brushRef="#br0" timeOffset="9998.11">19396 10546 332 0,'0'0'81'0,"0"0"-9"0,0 0-4 15,0 0-13-15,0 0-12 0,0 0-9 16,0 0-3-16,0 0-8 0,49-152-5 15,-49 149-1-15,0 1-2 0,0 2 0 16,0 0-2-16,0 0-3 0,-8 3-4 16,0 2-4-16,-2 3-2 0,-1 4 0 15,-3 0 1-15,1 2-2 0,1 4 1 16,2 0 0-16,-1 1 0 0,5 1 0 16,-4 1-1-16,4 1 1 0,-1-2 0 15,1 5 1-15,2-3-1 0,-2 6-1 16,4-1 1-16,0 1-2 0,2 2 2 15,6-2 0-15,2-2-1 0,5-1 1 16,-1-8 0-16,9 1 0 0,-3-5 0 0,1-4 1 16,6-5-1-16,-1-4 1 0,1 0 0 15,0-7-1-15,2-5 1 0,-4 1-1 16,-5-3 1-16,1 0 0 0,-7-2-1 16,-3-4 1-16,-1-2 2 0,-8-2 1 15,0-4-2-15,-4-6 0 0,-5-2-1 16,3-1 0-16,0 2-1 0,-2 7 0 15,-7 6 0-15,5 2-2 16,-3 6-2-16,-5 4-2 0,-3 3-2 0,1 1-5 16,-3 4-2-16,-4 2-4 0,8 2-1 15,1 5-4-15,3 4-12 0,1 0-10 16,3 4-10-16,1-2-16 0,-2 1-36 16,8-5-66-16</inkml:trace>
  <inkml:trace contextRef="#ctx0" brushRef="#br0" timeOffset="10388.726">19908 10306 352 0,'0'0'83'0,"0"0"-3"0,0 0-4 15,0 0-7-15,0 0-16 0,0 0-16 16,0 0-7-16,0 0-6 0,31-116-7 16,-28 114-1-16,-3 0-4 0,0 2-2 0,2 4-6 15,2 5-4-15,0 9 1 0,-4 4 2 16,2 4 0-16,-2 5 1 0,0 5 0 15,-4 4-2-15,-4 2-1 16,5 5 1-16,-5 0-2 0,4 0 0 16,2 1 0-16,0-5-1 0,2-2-5 0,0-3-7 15,0-6-6-15,0-6-9 0,0-4-13 16,2-6-13-16,0-5-23 0,2-8-22 16,4-3-47-16,-5-2-124 0</inkml:trace>
  <inkml:trace contextRef="#ctx0" brushRef="#br0" timeOffset="10794.799">20295 10361 414 0,'0'0'38'0,"0"0"16"0,0 0 9 16,0 0-5-16,0 0-14 0,0 0-12 15,0 0-6-15,0 0-9 0,0 0-8 16,-37-68-4-16,29 79-2 0,-5 6-2 15,-3-2 1-15,3 3-1 0,-5 6-1 16,7-2 0-16,-3 3 0 0,3-2 1 16,1 5-1-16,4 0 1 0,0 1-1 15,-1 2 0-15,7-5 0 16,5-1-1-16,5-3 1 0,0-3 0 0,3-1 0 16,7-5 0-16,5 1 0 0,-4-7 0 15,8-1 0-15,0-6 1 0,0-1 0 16,-2-7 0-16,-1-3 1 0,-5 2-1 15,0-5 1-15,-7-1 2 0,1-3 0 16,-9-1 2-16,-2 0-1 0,-4-5 0 16,-2-5-2-16,-6-3-3 0,-3-4 1 0,-1-1-1 15,2 3-3-15,-7 5-3 0,5 7 3 16,-3 4-3-16,3 6-4 0,1 6-5 16,-5 0 1-16,6 6-3 0,-3 0-3 15,-1 6-4-15,3 3-9 0,3 3-14 16,-4 3-11-16,8 0-12 0,2-2-34 15,2-1-59-15</inkml:trace>
  <inkml:trace contextRef="#ctx0" brushRef="#br0" timeOffset="11372.873">20741 10293 406 0,'0'0'76'16,"0"0"-16"-16,0 0 4 0,0 0-6 15,0 0-20-15,0 0-12 0,0 0-3 16,0 0-10-16,-2-130-2 0,0 129-5 16,-2-1-2-16,-4 2-1 0,-2 5-1 0,-1 7-2 15,-5 1 0-15,1 5 0 0,-3 0 2 16,5 3-2-16,-3 1 1 0,3-1-1 16,3 1-1-16,0 1 1 0,3-4 0 15,7 2 0-15,0-4 0 0,5 2 0 16,9 2 0-16,-4-2 0 0,11 3 0 15,-2-1 0-15,5 3 2 0,3 1 0 16,2 1 4-16,-6-2-1 0,-2-2-2 16,-11-3-1-16,2-3 0 0,-9-3-2 15,-3 0 1-15,0-1-1 0,-11 1 1 16,-1 2-1-16,1-5-5 0,-5 0-2 16,3 2-9-16,-3-7 5 0,1 0-7 15,-3-3 0-15,3-2 0 0,3 0 5 0,-2 0 5 16,5-3 1-16,1-4 6 0,-4-2 1 15,5-2 1-15,-3 0-1 0,4-4 3 16,-4-2 3-16,3-1 6 0,7-2 0 16,0-7 1-16,0-1-1 0,2-2-1 15,9-4 1-15,3-2-2 0,-1-3-1 16,5 4-2-16,-3-3-2 0,1 2 1 16,-5 2 1-16,-5 0 0 0,-6 3-2 15,0 6-1-15,-9-1-3 0,-5 5-1 16,-5 3 0-16,-1 7-6 0,-1 2-4 15,2 4-4-15,5 5-1 0,-3 5-3 16,7 7 0-16,0 5-3 0,-5 7-3 16,7 5-9-16,-2 5-6 0,-5 3-18 15,3 2-20-15,-3 4-63 0,3-10-215 16</inkml:trace>
  <inkml:trace contextRef="#ctx0" brushRef="#br0" timeOffset="11638.394">21052 10679 363 0,'0'0'119'16,"0"0"-56"-16,0 0 2 0,0 0 5 15,0 0-17-15,0 0-22 0,0 0-3 16,0 0-4-16,51-23-6 0,-47 30-3 15,3 2-1-15,-3 2-4 0,2 5-2 16,-2-2-2-16,-4 3-2 0,0 3-1 16,-6 2-2-16,-2-1 1 0,-3 0-2 15,-1 0-5-15,1-5-9 0,1-3-15 0,-2-3-7 16,-1-3-15-16,3-1-27 0,-9-6-34 16,7 0-83-16</inkml:trace>
  <inkml:trace contextRef="#ctx0" brushRef="#br0" timeOffset="11825.812">21056 10465 546 0,'0'0'52'16,"0"0"-3"-16,0 0 7 0,0 0-23 15,0 0-19-15,0 0-9 0,0 0-3 16,0 0-2-16,0 0-4 0,18-14-12 15,-22 25-21-15,-2 0-21 0,-2-2-18 16,1-4-26-16,-1 1-169 0</inkml:trace>
  <inkml:trace contextRef="#ctx0" brushRef="#br0" timeOffset="13715.985">10400 12666 147 0,'0'0'67'0,"0"0"-16"0,0 0 14 15,0 0-10-15,0 0-2 0,0 0-13 16,-17-56-6-16,17 45-4 0,0 5-2 0,0-1-2 15,0 1-2-15,0 5-3 0,0-2-2 16,0 3-3-16,0 0-1 0,0 0-4 16,0 0-3-16,-2 0-4 0,2 7-4 15,-2 4-1-15,0 5 1 0,-2 4 1 16,0 3-1-16,2 2 1 0,2 3 1 16,-5 0-1-16,3 4-1 0,2-4 2 15,0 1-2-15,0-1 1 0,0-3-1 16,7-1 1-16,3-3-1 0,2-5-1 15,-1-1 1-15,5-5 0 0,1-1 0 16,-1-3 0-16,1-3 1 0,4-3-1 16,-5-3 1-16,7-4-1 0,-7-2 3 15,1-6-3-15,-5 1 2 0,3-2-1 0,-7 1 1 16,-4-1 0-16,2 1 0 0,-6-4 2 16,0-2-1-16,-2-1-2 0,-2-5 1 15,-2 3-1-15,0-2-1 0,-3 4 0 16,1 5 1-16,4 6-1 15,2 2 0-15,0 5 0 0,0 2 0 0,2 2 0 16,0 0 0-16,0 5-1 0,0 5-3 16,2 7 2-16,2 3 2 0,-2 1 0 15,6 6 0-15,-1 1 2 0,-3-1-2 16,2 0 1-16,0 1-1 0,7-3 1 16,-5-1-1-16,2-2 0 0,7-5 0 15,-5-5 0-15,5 1 0 0,-1-10 0 16,1 0 0-16,1-3 1 0,3-6 1 0,-5-5 2 15,11-5 4-15,-4-2 1 0,-2-2-3 16,4-3-2-16,-7-2 1 16,-1 0-3-16,-3-4 2 0,-1 1-1 0,-9-5-2 15,-4-1 1-15,0-6 0 0,-9 1-1 16,-5 2-1-16,4 4 0 0,-5 6 0 16,1 8 0-16,1 6-3 0,-3 6 0 15,3 0-6-15,1 7-1 0,0 0-6 16,5 6-1-16,1 6-6 0,2 0-8 15,4 4-5-15,0 1-8 0,4 0-9 16,4 2-14-16,-3-4-22 0,13 2-40 16,-7-8-40-16</inkml:trace>
  <inkml:trace contextRef="#ctx0" brushRef="#br0" timeOffset="15574.965">11158 12475 145 0,'0'0'31'0,"0"0"-14"16,0 0 4-16,-2-65 11 0,2 53-3 0,0 1-2 15,2 0-1-15,0-1-2 0,5 1 2 16,-3 1-1-16,0 2 5 0,-2 1 4 16,-2 0 0-16,0 2 0 0,0 0-2 15,0 2-2-15,0 2-3 0,0 1-1 16,0 0-4-16,0 0-1 0,0 0-10 15,0 5-6-15,4 5-5 0,0 4 2 16,0 7 3-16,-2 4 5 0,0 5-2 16,5 4 0-16,1 6 2 0,-4 2-5 15,-2 3-3-15,2 0 0 0,-2 2-1 16,0-1-1-16,-2-5 1 0,0-2-1 16,0-8 0-16,0-2 0 0,-2-7 0 15,2-1 0-15,0-5-2 0,0-2 0 16,0-5-1-16,0-2 0 0,0-3 1 15,0-4 1-15,0 0 1 0,0 0 0 0,0-2 1 16,0-4 3-16,-2-2 0 0,-2-2-3 16,2-1 0-16,-2-4 1 15,0-4 1-15,0 0-2 0,4-7 1 0,0-2-2 16,0-6 0-16,8-2 0 0,-2 6-1 16,4 5 1-16,-1 5-1 0,3 4 1 15,-2 1 0-15,-1 5 0 0,5 0-1 16,-3 5 1-16,3 0 0 0,3 1 0 15,-5 4 1-15,7 0-1 0,-7 1 1 16,9 7 0-16,-9 1-1 0,5 6 1 16,-5 1-1-16,2 3 1 0,-1 1 0 15,-7 1-1-15,4 3 0 0,-1-1-1 16,-3 0 1-16,-4 5 0 0,0-6 0 16,0 2 0-16,-2-5-1 0,2-2-7 15,-2 1-3-15,0-6-6 0,4 0-7 16,-2-4-10-16,5-4-9 0,-3 0-11 15,0-4-16-15,4 0-38 0,-4-5-41 16,2-3-103-16</inkml:trace>
  <inkml:trace contextRef="#ctx0" brushRef="#br0" timeOffset="15778.003">11642 12676 385 0,'0'0'45'0,"0"0"7"16,0 0 7-16,0 0-4 0,0 0-10 15,0 0-7-15,0 0 1 0,0 0-12 16,14-58-11-16,-14 62-10 0,5 4 0 16,1 4-2-16,-4 1 4 0,0 3 1 15,0 0-2-15,-2 2-2 0,0 1-4 16,0 0 2-16,0 2-3 0,-2-2-4 0,-2-2-8 16,0-5-13-16,0-3-13 0,1-4-17 15,1-3-20-15,-6-2-16 16,0-7-71-16</inkml:trace>
  <inkml:trace contextRef="#ctx0" brushRef="#br0" timeOffset="15949.842">11561 12423 436 0,'0'0'36'0,"0"0"11"0,0 0 3 15,0 0-18-15,0 0-15 0,0 0-10 16,0 0-1-16,0 0-4 0,0 0-2 15,15-55-2-15,-13 66-7 0,0 2-13 16,2-1-16-16,-2 2-10 0,0-3-46 16,0-3-80-16</inkml:trace>
  <inkml:trace contextRef="#ctx0" brushRef="#br0" timeOffset="16543.478">11890 12387 405 0,'0'0'57'0,"0"0"-42"0,0 0 29 0,0 0 7 16,0 0-14-16,0 0-15 0,0 0 11 16,0 0 3-16,0 0-7 0,122-121-9 15,-122 121 0-15,0 0-7 0,0 0-2 16,0 6-5-16,0 4-5 0,-4 5 0 16,4 5 1-16,-4 2 1 0,2 3-1 15,-2 3-1-15,-3 4 0 0,3 3 1 16,4 3-1-16,-2 7 2 0,0 2-2 15,2 3-1-15,0-5 1 0,0 0 0 16,2-3-1-16,0-4 1 0,4-2 0 0,5-8-1 16,-3-1 0-16,0-5 0 0,-1-3 0 15,3-5-1-15,-2-4-1 16,-2-4-2-16,-4-3 0 0,5-3 1 16,1-1 2-16,2-5 0 0,-4-3 1 0,7-5 1 15,-3-4 0-15,0-1 0 0,3-3 0 16,-3-1-1-16,1-3 0 0,1-2 1 15,-2-4-1-15,-4-1 1 0,1-3-1 16,-5-2 0-16,2 2 0 0,-4 7 1 16,0 4-1-16,-4 8 0 0,0 2 1 15,-7 5 0-15,1 2 1 0,-2 5 0 16,1 2-2-16,-3 1 0 0,3 6 0 16,1 6-1-16,-4 2 1 0,5 2-1 15,1 4 0-15,-2 0 0 0,-1 3 0 16,9-2 1-16,-2 0 0 0,2 0 0 15,-2-2 0-15,4 0 1 0,0-1-1 0,0 1 0 16,2 1 1-16,4-3-1 0,-2 3 1 16,11-3-1-16,-1-1 1 15,5 2-1-15,0-6 1 0,7 1 0 0,1-5 0 16,0-1-1-16,-2-1 0 0,2-5-5 16,-4 0-14-16,-7-1-14 0,-1 0-22 15,-5-4-29-15,-8-3-18 0,-2-3-57 16</inkml:trace>
  <inkml:trace contextRef="#ctx0" brushRef="#br0" timeOffset="16996.554">13132 12305 264 0,'0'0'48'0,"0"0"-9"15,0 0 6-15,0 0-2 0,0 0-8 16,0 0-7-16,0 0-2 0,0 0-6 15,-6-90-1-15,-2 80 3 0,2 2-2 16,6 1 0-16,-4 4 2 0,-1-2 2 16,1 4-2-16,2-1-1 0,2 1-5 15,-2 1-3-15,2 0-1 0,0 0-2 0,0 0-5 16,-2 6-4-16,-2 6-1 0,-2 4 0 16,2 5 2-16,2 6 0 0,-3 4 2 15,-1 6 1-15,2 2-1 0,0 4 2 16,2 3-3-16,-2 5-2 0,4 7 0 15,0-2-1-15,8 1 2 0,2-1-1 16,-1-3 0-16,11-3 0 0,-3-3-1 16,8-7-5-16,-3-6-12 0,-1-6-5 15,6-6-13-15,-6-8-21 0,-5-7-17 16,7-7-31-16,-7-4-56 0</inkml:trace>
  <inkml:trace contextRef="#ctx0" brushRef="#br0" timeOffset="17590.08">13693 12373 359 0,'0'0'39'16,"0"0"-7"-16,0 0 31 0,0 0-5 15,0 0-14-15,0 0-10 0,0 0 6 16,0 0-2-16,10-70-12 0,-10 70-7 15,0 0-5-15,2 2-6 0,0 7-5 16,0 6 0-16,-2 3 3 0,0 5 1 16,0 3-1-16,0 6 0 0,0 6-1 15,0-1-2-15,-2 7-3 0,-4-1 0 16,0-3 0-16,6 1 0 0,0-5 0 16,4-3-2-16,4-4-3 0,-4-1 1 15,9-9-1-15,-9-2 0 0,4-5 1 16,-6-6-2-16,0-3 4 0,-2-3 1 15,0 0 1-15,0 0 0 0,-4-7 2 16,-4-6-2-16,2-2 2 0,-7-1-1 0,3-5-1 16,-3-1 0-16,1-7 0 0,4 0 0 15,-1-8 0-15,5 0 0 0,4-6 0 16,2-3 0-16,5 1-1 0,1-2 1 16,6 5-1-16,-3 4 0 0,1 6 1 15,-6 4-1-15,7 3 1 0,-3 6 0 16,-4 2 1-16,7 2-1 0,1 7 0 15,-6-2 0-15,9 3 2 0,-3 2-2 16,5 1 1-16,0 4-1 0,10 0 1 16,-7 0-1-16,1 6 0 0,-2 3 0 15,-3 4 0-15,-5 2 0 0,-11 5 1 16,-2 3-1-16,-2 2 2 0,-17 4-2 16,-8 1 1-16,-6-2-1 0,-4 3-1 0,0-2-5 15,2-1-1-15,8-4-2 0,10-3 2 16,5-2-11-16,6-1-7 15,3-4-13-15,1 0 4 0,2-3-1 16,0-5-12-16,2-3 3 0,7-3-36 0,-1-8-46 16,-2-3-73-16</inkml:trace>
  <inkml:trace contextRef="#ctx0" brushRef="#br0" timeOffset="18293.075">14131 12198 482 0,'0'0'31'0,"0"0"20"16,0 0 16-16,0 0-19 0,0 0-16 16,0 0-14-16,0 0-2 0,0 0-5 15,60 9 0-15,-56 14-2 0,0 4 3 16,-4 4-3-16,0 6-1 0,0 5-3 16,0 6-1-16,0 1-1 0,0 3-1 0,0-2 1 15,0-2-2-15,4-4-1 0,0-1 0 16,7-5 0-16,-5-6-3 15,2-3-4-15,-4-8-1 0,-4-6-4 0,0-5-5 16,0-6 1-16,-6-3 2 0,-4-1 5 16,-5 0-1-16,1-3-3 0,-7-3-4 15,5-3-3-15,-5 1 1 0,4-3 10 16,1 2 3-16,3-5 5 0,-1 0 1 16,8-2 1-16,-5-5 4 0,5 4 5 15,-4-5-1-15,8 0 3 0,2 1 2 16,0-1 3-16,0 0-5 0,0 0-1 15,2 3-4-15,6 3 2 0,-2-2-1 0,3 4-2 16,-1 2 4-16,2 0-4 0,5 5-2 16,-1-1-1-16,11 2 1 0,2 2-2 15,4 3 1-15,4 1 3 16,2 1-2-16,2 6-3 0,5-1 1 16,-3 3 1-16,-4 3 0 0,-1 0 0 0,-10 3-1 15,-9-1-1-15,2 3 0 0,-9-3 0 16,-6 3 0-16,-4 0-1 0,0 0-1 15,-4 1 1-15,-4-2 1 0,-3 3-1 16,-1-1-5-16,2-1 1 0,-1-5-3 16,1 1 2-16,4-4 2 0,0-1 1 15,-1-5 0-15,3 0 2 0,-4-3 2 16,4 0-1-16,0 0 0 0,-7-6 0 16,7 0 1-16,-8-2 1 0,8-4 0 15,-3 1 2-15,-1-6 0 0,4-2-2 16,0-2 2-16,4-4 0 0,0-3-1 15,8-6-2-15,7-4 0 0,3-3 0 16,7 4-2-16,2 5 0 0,2 6-1 0,-2 9 1 16,-7 8 0-16,-1 0-1 0,-5 6 1 15,-3 1-1-15,-3 2-5 0,-4 0-4 16,7 5-9-16,-5 4-4 0,-4-4-9 16,2 7-13-16,-2-1-9 0,-2 0-15 15,0-2-23-15,0-3-58 0,0-2-158 16</inkml:trace>
  <inkml:trace contextRef="#ctx0" brushRef="#br0" timeOffset="18761.713">14931 12305 212 0,'0'0'136'16,"0"0"-70"-16,0 0 11 0,0 0-10 15,0 0-9-15,0 0-10 0,0 0-7 16,29-82-5-16,-25 75-14 0,0 3-5 15,4 1-3-15,-4 3-4 0,1 0-2 16,-1 0-1-16,0 6-4 0,0 2-2 16,0 4-1-16,2 4 2 0,-2 6-1 15,1 2 2-15,-5 4-2 0,0-2 3 16,0 5-3-16,-3 2 0 0,-3 2-1 16,-2 6 0-16,2 0 1 0,0 0-1 15,1 1 0-15,3-2 1 0,2-3-1 0,2-3 0 16,5 0 0-16,-1-5 1 0,0-2 0 15,6-7-1-15,1-3 0 0,-7-6 0 16,7-4-1-16,-1-2 1 0,-2-5-1 16,7-6 0-16,1-5-1 0,7-2-2 15,2-5-8-15,0-2-11 0,0-5-12 16,-4 2-7-16,1-8-28 0,-11-3-27 16,-1-4-64-16,-10-1-121 0</inkml:trace>
  <inkml:trace contextRef="#ctx0" brushRef="#br0" timeOffset="18949.136">14894 12225 452 0,'0'0'33'0,"0"0"-19"16,0 0 40-16,0 0-7 0,0 0-15 15,0 0-10-15,0 0-1 0,0 0-3 16,250-81-7-16,-228 81-11 0,-1 4 0 15,-6 3-2-15,-5 0-27 0,-6-1-36 16,0-5-34-16,-4-1-94 0</inkml:trace>
  <inkml:trace contextRef="#ctx0" brushRef="#br0" timeOffset="19402.152">15588 12269 501 0,'0'0'10'0,"0"0"8"0,0 0 28 16,0 0 10-16,0 0-27 0,0 0-13 15,0 0 1-15,0 0-5 0,0 0-2 16,-66-24-4-16,56 24 0 0,-5 0-2 16,7 3 0-16,-4 3-1 0,-1 3-1 15,5 1 0-15,-5 2-1 0,1 1 1 16,4 0-1-16,-5 4 0 0,1 0-1 15,2 0 0-15,-3 7 1 0,1 0-1 16,6 2 1-16,-1 3 0 0,3-3-1 16,2 2 0-16,2 0 0 0,0-2-1 15,6 0 2-15,5-5-2 0,1 0 1 16,5-7-2-16,3-3 1 0,3-2-1 16,2-9 1-16,4 0 1 0,-2-3 1 15,4-8 2-15,-4-3-1 0,-7-4 1 0,-1 0 2 16,-5-2 7-16,-7 0 0 0,-7-3-1 15,0-6-6-15,-3 1-1 16,-5-2-4-16,-2-3 0 0,-3 7-1 0,3 3-5 16,0 5 2-16,-3 4 0 0,3 3-5 15,0 4-5-15,-7 0-2 0,7 2-5 16,-5 1-15-16,3 2-9 0,0 2-9 16,-1 0-9-16,3 5-17 0,-5 0-53 15,3-4-94-15</inkml:trace>
  <inkml:trace contextRef="#ctx0" brushRef="#br0" timeOffset="19902.065">15598 12168 301 0,'0'0'90'0,"0"0"-38"0,0 0 14 15,0 0-12-15,0 0-12 0,0 0-11 0,0 0-1 16,0 0-6-16,0-94-3 0,0 92-5 15,0 1-5-15,0 1-4 0,0 0-2 16,0 0-1-16,0 0-1 0,0 0-1 16,5 0 0-16,5-3 1 0,2 0 1 15,5 2 1-15,6-2 1 0,-1 0 3 16,11 2-2-16,-2-2 0 0,5 3-1 16,1-2 1-16,-2 2 1 0,-4 0-1 15,-4 0 0-15,-11 2-1 0,-5 1-3 16,-3 2 1-16,-2 1-2 0,-6 4-1 15,0 2-1-15,0 3 2 0,-2 3 1 16,-4 3-3-16,0 0 1 0,-3 2-1 16,3 1 0-16,2 3 0 0,2 1 0 0,-2 2 0 15,4 2 1-15,0 1-1 0,0 5 1 16,0 3 1-16,4 4-2 16,4 0 1-16,5 0 2 0,-1-1 0 15,5 0-2-15,-1-5 0 0,-1-3-1 16,-3-4 0-16,-6-6-1 0,-2-4 1 0,-2-5 1 15,-2-2-1-15,0-4 0 0,-8-3 1 16,-4 1 0-16,-7-4 0 0,-6-1-1 16,-4-2-2-16,-2-1-2 0,0 1-5 15,5-2-3-15,3 0-1 0,4 2-7 16,5-1-5-16,-1 1-5 0,-1 1-7 16,3 0-19-16,-3 2-10 0,5-2-4 15,-1 0-31-15,2-3-81 0</inkml:trace>
  <inkml:trace contextRef="#ctx0" brushRef="#br0" timeOffset="20292.646">16969 12218 288 0,'0'0'50'0,"0"0"14"16,0 0 6-16,0 0-13 0,0 0-13 15,0 0-7-15,0 0-2 0,0 0-3 0,-21-85-2 16,21 83-5-16,0 1-3 0,0 1-2 15,0 0-2-15,0 0-4 16,0 0-6-16,0 3-6 0,2 5-1 16,0 3 0-16,5 6 2 0,-3 4 1 0,2 2-2 15,0 5 1-15,-2-2-1 0,0 4-2 16,1 1 0-16,-3 1 0 0,0 2 0 16,-2-4-13-16,0-1-8 0,-2-2-15 15,-2-9-28-15,-1 0-29 0,-1-9-40 16,0-3-174-16</inkml:trace>
  <inkml:trace contextRef="#ctx0" brushRef="#br0" timeOffset="20495.736">16924 12797 173 0,'0'0'454'16,"0"0"-446"-16,0 0 15 0,0 0 28 0,0 0-21 15,0 0-21-15,0 0-4 0,0 0 3 16,0 0 0-16,84 28-4 0,-92-28-4 16,-2 0-10-16,1 0-16 0,-3 0-13 15,4-2-12-15,2 1-4 0,3-2 0 16,3 0-41-16,5-3-57 0</inkml:trace>
  <inkml:trace contextRef="#ctx0" brushRef="#br0" timeOffset="20792.453">17517 12247 517 0,'0'0'67'0,"0"0"-36"16,0 0 29-16,0 0-1 0,0 0-30 16,0 0-14-16,0 0-4 0,0 0 1 15,0 0-7-15,16-31-1 0,-12 31-3 16,3-1-1-16,5 1 0 0,3 1 0 16,5 5-2-16,1 1-9 0,8 0-13 15,2 0-11-15,-2-2-28 0,-4-2-34 16,-7-3-40-16,-3-6-140 0</inkml:trace>
  <inkml:trace contextRef="#ctx0" brushRef="#br0" timeOffset="20995.536">17525 12386 570 0,'0'0'27'0,"0"0"-9"15,0 0 8-15,0 0 17 0,0 0-16 16,0 0-16-16,0 0 5 0,0 0-1 15,0 0-4-15,35 103 2 0,-24-98-4 16,1-1-3-16,4 1-3 0,3-4-1 16,6 2-2-16,2-2-4 0,0 0-28 15,4-1-16-15,0 0-29 0,0-9-33 16,-4-2-107-16</inkml:trace>
  <inkml:trace contextRef="#ctx0" brushRef="#br0" timeOffset="21620.387">18286 12068 109 0,'0'0'158'0,"0"0"-88"0,0 0 8 15,0 0-8-15,0 0-17 0,0 0-12 16,0 0-2-16,0 0-2 0,2-75-4 15,-2 72-2-15,0 0-6 0,0 2-5 16,0 0 0-16,0-1-3 0,0 2-3 16,0 0-3-16,2 0-4 0,0 4-5 15,0 7 4-15,0 2-2 0,2 5 2 0,-4 2 2 16,2 2-4-16,0 1 0 16,-2 1-2-16,0 2 2 0,0-1-1 0,0 4-1 15,-2 1-1-15,0 0 0 16,2 6-1-16,-2-2 1 0,2-1-1 15,0-1 0-15,0-2 0 0,0-6-3 16,0-2-6-16,0-2-7 0,0-9-10 0,0 3-8 16,2-5-7-16,2-1-8 0,5-1-18 15,-1-5-8-15,2-2-22 0,-4-5-90 16</inkml:trace>
  <inkml:trace contextRef="#ctx0" brushRef="#br0" timeOffset="22104.653">18583 11798 107 0,'0'0'133'0,"0"0"-68"16,0 0 4-16,0 0-6 0,0 0-13 0,0 0-9 15,0 0-7-15,0 0-2 0,-16-22-4 16,16 22-4-16,2 0-4 0,4 0-5 16,2 1 0-16,5 3 3 15,-1 2-1-15,9 2-1 0,0 3 1 0,-1 1 1 16,7 4-4-16,-4 2-4 0,0 3-1 16,1 6-3-16,3 3-2 0,-4 3 0 15,-2 4-2-15,1 0 0 0,-9 2 1 16,-5 3-3-16,-6-3-1 0,-2 1 1 15,-8 1 0-15,-5-3-1 0,-1 4-8 16,-5-2-2-16,5 3-7 0,2 5-14 16,1-4-5-16,1 1-24 0,2-4-10 15,1-7-64-15,3-11-150 0</inkml:trace>
  <inkml:trace contextRef="#ctx0" brushRef="#br0" timeOffset="22510.817">19388 12559 421 0,'0'0'33'16,"0"0"22"-16,0 0 5 0,0 0-11 16,0 0-18-16,0 0 0 0,0 0-2 15,0 0-6-15,53-40-4 16,-51 40-6-16,0 6-2 0,-2 3-3 0,2 4 1 15,-2 5-4-15,-2-1 0 0,0 4 1 16,-10 1-4-16,6-2 1 0,-5 1-2 16,1 0-1-16,-2 0 0 0,-1 0-4 15,-1-4-11-15,1-3-2 0,5-3-11 16,0-5-7-16,2-1-14 0,2-5-12 16,-3 0-21-16,1-9-52 0,-2-3-221 15</inkml:trace>
  <inkml:trace contextRef="#ctx0" brushRef="#br0" timeOffset="22745.203">19263 12193 639 0,'0'0'15'15,"0"0"30"-15,0 0 12 0,0 0-21 16,0 0-15-16,0 0-5 0,0 0-3 15,0 0-6-15,0 0-7 0,96 3 0 16,-109 7 2-16,-5 3-2 0,3-1-3 16,3 0-12-16,3 0-9 0,5 2-13 15,2 0-18-15,2 3-20 0,2-6-12 16,7-4-17-16,-1-7-59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3T07:29:45.466"/>
    </inkml:context>
    <inkml:brush xml:id="br0">
      <inkml:brushProperty name="width" value="0.05292" units="cm"/>
      <inkml:brushProperty name="height" value="0.05292" units="cm"/>
      <inkml:brushProperty name="color" value="#FF0000"/>
    </inkml:brush>
  </inkml:definitions>
  <inkml:trace contextRef="#ctx0" brushRef="#br0">23983 7135 224 0,'0'0'2'0,"0"0"0"0,0 0 16 16,0 0 14-16,0 0-13 0,0 0-8 15,0 0 4-15,0 0-8 0,4-25-2 16,2 22 0-16,9 0 0 0,-3-2 4 16,2 3-3-16,5-1 1 0,2 0 4 15,-1 3 0-15,7-4-3 0,2 2 5 0,0-1-4 16,0-1 3-16,2 3-3 0,0-5-3 16,2 1-2-16,2 1 0 0,5-2-1 15,-1 2-1-15,2-2 1 0,5 0 0 16,1 4-2-16,-8-2-1 0,13 2 2 15,-6 1-2-15,3 1 2 0,-3-2-2 16,-5 2 2-16,5 0 1 0,-7 0-2 16,-2 0 0-16,-4 2 1 0,-2-2 0 15,-2 3 2-15,-2-2-2 0,-8 1 1 16,3-1 3-16,-11 1-3 0,-3-2 0 16,0 0 0-16,-6 0-2 0,-2 0 1 15,0 0-2-15,0 0 5 0,0 0 1 16,0 0 3-16,0 0-8 0,0 0 1 15,0 1-1-15,0-1 1 0,0 0-1 0,0 0 1 16,0 0-2-16,0 0-1 0,0 0 0 16,0 0-8-16,0 2-8 0,-2 1 4 15,2 1 2-15,-2-1 0 0,2 1-7 16,0 2-8-16,-2 2-16 0,2 0-11 16,-4-2-28-16,2 0-22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3T07:35:45.163"/>
    </inkml:context>
    <inkml:brush xml:id="br0">
      <inkml:brushProperty name="width" value="0.05292" units="cm"/>
      <inkml:brushProperty name="height" value="0.05292" units="cm"/>
      <inkml:brushProperty name="color" value="#FF0000"/>
    </inkml:brush>
  </inkml:definitions>
  <inkml:trace contextRef="#ctx0" brushRef="#br0">20661 5848 214 0,'0'0'27'0,"0"0"-25"0,0 0-2 16,0 0 1-16,0 0-1 0,-10 4-6 15,14-8 6-15,2-1 15 0,4 2 24 16,-4-3-12-16,1 3-8 0,1 0 1 16,-2 0 5-16,-2 0 3 0,-2 2-2 15,-2-2-1-15,0 3-8 0,0-3 0 0,0 3-4 16,0 0 3-16,0 0-3 15,0 0-3-15,0 0-2 0,0 2-3 16,2-1-4-16,0 2 0 0,5 1-1 16,-5 0 6-16,6 4 1 0,2-2 2 0,-4 2 0 15,3 0-3-15,-3-1 0 0,6 4-3 16,-5 0 0-16,1-2-1 0,-2 1 1 16,4 2-2-16,-3 0 0 0,-1-1 0 15,-2 1 0-15,2 1 0 0,2 1 0 16,-1 0 0-16,-1 1-1 0,0-1 0 15,8 3 0-15,-7-4 1 0,5-1-1 16,-2 2 0-16,3-3 0 0,-3 1 0 16,5-4 0-16,-7 3 0 0,0-2 0 15,-2-4 0-15,1 2 0 0,1-2 0 16,-6 0 2-16,-2 1-4 0,0-6 1 16,0 3-1-16,0-1-2 0,0-1 2 15,0-1-2-15,0 0 1 0,0 2-1 0,-2-2-2 16,2 0-1-16,-2 0-4 0,-4 0-1 15,3-2-7-15,-1-1-16 16,2 2-18-16,-2-4-45 0,-2-2-58 0</inkml:trace>
  <inkml:trace contextRef="#ctx0" brushRef="#br0" timeOffset="515.423">20946 5854 18 0,'0'0'300'0,"0"0"-278"0,0 0-14 0,0 0 29 15,0 0-20-15,0 0-7 0,0 0 5 16,0 0 13-16,-29-30 3 0,27 30-3 16,2-3-1-16,-2 0-6 0,2 2-3 15,0-2 0-15,0 1-2 0,2-1-2 16,-2 0-2-16,2 0-2 0,0 0 0 16,-2 2 0-16,0 1-2 0,0-2 1 15,0 2 1-15,0 0 2 0,0 0-6 16,-2 2-1-16,0 1-1 0,-2 1-2 15,-4 2-2-15,2 2 0 0,-5 0 2 16,1 2-2-16,4 4 1 0,-7-1 0 16,3 0-1-16,2 5 1 0,-5-4 0 0,3 4 1 15,-2-2-2-15,-3 1 0 0,7-2 0 16,-5-2 1-16,-1 4-1 0,6-2 0 16,-3-3 1-16,-3 4-1 0,6-5 0 15,-3 1 0-15,-3 2-3 16,3-3-3-16,3 1-1 0,-6-4-5 15,10 0-6-15,-1-2-6 0,3-3-9 0,2 2-14 16,-2 1-11-16,0 2-11 0,0-5-40 16,0 0-69-16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3T07:40:13.100"/>
    </inkml:context>
    <inkml:brush xml:id="br0">
      <inkml:brushProperty name="width" value="0.05292" units="cm"/>
      <inkml:brushProperty name="height" value="0.05292" units="cm"/>
      <inkml:brushProperty name="color" value="#FF0000"/>
    </inkml:brush>
  </inkml:definitions>
  <inkml:trace contextRef="#ctx0" brushRef="#br0">20560 5954 188 0,'0'0'2'16,"0"0"3"-16,0 0 15 0,0 0 11 0,-17-13-17 15,15 8 11-15,0 5 3 0,2-5-13 16,0 1-3-16,0-1-3 0,0-1-3 15,0 1-1-15,2 1 2 0,0 3 7 16,0-1 4-16,-2 0 5 0,0 2 1 16,0 0 5-16,0-2-4 0,0 2-3 15,0 0-9-15,0 0-7 0,0 2-4 16,0 0-1-16,2 4 0 0,0 0 1 16,0 0 2-16,2 0 0 0,1 0 3 15,1-1 3-15,-2-3-2 0,0 1-1 16,0 0 6-16,0 0 0 0,-2 0-8 15,3 0 0-15,1 2-1 0,2-2-2 0,-4 0 2 16,4 3-2-16,1-1-2 0,3 1 0 16,-4-2 2-16,-1 0-2 0,1 5 1 15,2-3-1-15,-8 3 1 0,4 1-1 16,-1-1 1-16,-3 5-1 0,0-5 1 16,0 4-1-16,4 1 1 0,0-2 0 15,-2 2-1-15,2 0 0 0,1-2 0 16,-1 2 0-16,2-6 2 0,-2 4-2 15,-6-4-1-15,4 1 1 0,-1-1 0 16,-1-2 1-16,0 2-1 0,-2-2 0 16,2 0 0-16,-2 4 0 0,0-6 0 15,2 4 0-15,0 0 0 0,-2-2 0 16,2 3 0-16,0-2 0 0,0 0 0 16,-2-2 0-16,0-2 0 0,4 0 0 15,-2 0 0-15,0-1 0 0,0 1 0 0,-2 0-1 16,2 0 1-16,1-1-1 0,-1 2-1 15,0-1 0-15,0 0 0 16,-2-1-2-16,0-1-2 0,0 0-1 0,0-1-2 16,0 0-3-16,2 0-1 0,-2 0-2 15,0 1-1-15,0 2-1 0,0-1-5 16,0 1 2-16,0-2-8 0,0 4-16 16,0-4-15-16,0 1-26 0,-2-2-42 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3T07:46:10.940"/>
    </inkml:context>
    <inkml:brush xml:id="br0">
      <inkml:brushProperty name="width" value="0.05292" units="cm"/>
      <inkml:brushProperty name="height" value="0.05292" units="cm"/>
      <inkml:brushProperty name="color" value="#FF0000"/>
    </inkml:brush>
  </inkml:definitions>
  <inkml:trace contextRef="#ctx0" brushRef="#br0">13436 13594 74 0,'0'0'2'16,"0"0"1"-16,0 0 10 0,0 0 27 15,-16-5-5-15,10 2-10 0,3 1 0 16,3 1 2-16,-6-2 4 0,6 2 1 15,-4-2-4-15,0 0-4 0,2 1-1 16,0-1-1-16,0 3-1 0,2-3 1 16,0 2-5-16,0 1-6 0,0 0-4 15,0 0-1-15,0 0-5 0,0 0-1 16,0 3-2-16,0 3 1 0,0 1 1 16,2 2 1-16,2 1 2 0,-2 5 0 15,2-4 1-15,-2 5-2 0,4 3 3 16,-6 1 1-16,5 4-3 0,1-3 3 0,0 2 3 15,-2 0-3-15,0-4-3 0,0 1-1 16,1-5 0-16,-3-2 1 0,4-1-1 16,-2-4 0-16,0-1 2 0,-2-3-1 15,2-1 1-15,0-2 1 0,1-1 0 16,-3 0 3-16,6-1 1 0,2-5 0 16,-2-2 3-16,7-3-2 0,2-6-2 15,-1 1 0-15,9 0-3 0,-2-3 0 16,3-1-1-16,3 0 0 0,2 0-1 15,5 1-1-15,-1-2 2 0,4 4-4 16,0-2 2-16,1 3-2 0,3 1 1 16,-2 1-1-16,1 2 2 0,-5 3-1 15,-4 0-1-15,0 2 1 0,-4 0 0 0,-4 2 0 16,-9 1-1-16,5 0 0 0,-9 2 1 16,1-3 1-16,-3 4 3 0,-4 0-1 15,0-1 0-15,3 2-1 16,-5 0 2-16,2 0-4 0,-2-1 0 0,0-1 0 15,-4 1 2-15,2 0-2 0,0 1-1 16,-2-1 1-16,0 1 0 0,0 0 1 16,0 0-2-16,0 0 4 0,0 0-2 15,0 0 3-15,0 0-4 0,0 0 1 16,0 0-2-16,0 0 0 0,0-1 1 16,0 1-1-16,0 0 0 0,0 0-1 15,0 0 1-15,0 0 0 0,0 0-2 16,0 0 0-16,0 0-5 0,3 0-5 15,1 0-1-15,0 0 0 0,0 0-2 16,6 0-1-16,-1 0-6 0,5 0-3 16,3 3-15-16,5-3-14 0,1 0-24 15,-4-4-60-15,-5-9-143 0</inkml:trace>
  <inkml:trace contextRef="#ctx0" brushRef="#br0" timeOffset="4717.64">13465 14397 277 0,'0'0'0'0,"0"0"-22"0,0 0 22 16,0 0 20-16,0 0 5 0,0 0-7 15,0 0 7-15,-16-47 5 0,16 44-1 16,0-3-2-16,0 3-4 0,0-1-1 15,0 3 0-15,0-1-1 0,0 1-1 16,0 1-7-16,0 0-2 0,0 0-4 16,0 0-1-16,0 0 1 0,-2 0-1 15,2 0 1-15,0 1-5 0,0-1-1 16,0 2 0-16,6 1 0 0,-4 0 1 16,2 2 0-16,0-2 1 0,2 2-2 0,-2 0 2 15,1-1-2-15,-3 3 1 16,4-2-2-16,-2 2 3 0,0 2 0 15,-2-3-1-15,4 4 0 0,-4 1 2 16,1-1-3-16,1 3 3 0,-4-2-2 0,2 3 0 16,4-4 0-16,-2 2-2 0,0-2 1 15,-2-1-1-15,7 1 1 0,-5 0-1 16,-2-3 1-16,2 2-1 0,0-3 0 16,0 1 0-16,0 0 1 0,-2-2-1 15,3 2 0-15,-3-2 1 0,2 1-1 16,0 0 1-16,-4-2-1 0,2 3 1 15,0 0-1-15,4 0 0 0,-2-2 0 16,0 0 0-16,1 1 1 0,-3-2-1 16,2 0 0-16,-2-2 0 0,0-2 1 15,-2 2-1-15,0-2 1 0,0 0-1 16,0 0 1-16,2 0 2 0,-2 0 2 0,0 0 3 16,8-2-1-16,-4-4-2 0,7-3 5 15,-3-2-1-15,9-3-4 0,-1 1-2 16,3-3-2-16,5 2 2 0,-1-3-1 15,8 1 0-15,-2 0 1 0,4-1-1 16,4 0 1-16,-1-1 0 0,9-1 1 16,-2 0 0-16,1-2-1 0,5 2 0 15,-1-2 0-15,2 4-1 0,-1-1-2 16,3 2 1-16,-5 0-1 0,-1 3 2 16,-5 0-1-16,1 2 0 0,-7 2 2 15,-2 3-3-15,-4-2 1 0,-6 2 0 16,-5 1 0-16,-3 2 0 0,-5 2-1 0,-4 1 0 15,-6 0 1-15,0 0 0 0,0 0 0 16,0 0 1-16,0 0 3 0,0-1-1 16,0 1-1-16,0-1-2 15,0 1-1-15,0 0 1 0,0 0-1 16,0 0 0-16,0 0-1 0,0 0-2 16,0 0-3-16,0 0-1 0,0 0 1 0,0 0-2 15,0 0-2-15,2 1-6 0,-2 0-3 16,2 5 5-16,0-4-2 0,5 3-12 15,-3-2-1-15,0-1-18 0,4 1-13 16,-8-3-28-16,4-3-74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3T06:42:08.139"/>
    </inkml:context>
    <inkml:brush xml:id="br0">
      <inkml:brushProperty name="width" value="0.05292" units="cm"/>
      <inkml:brushProperty name="height" value="0.05292" units="cm"/>
      <inkml:brushProperty name="color" value="#FF0000"/>
    </inkml:brush>
  </inkml:definitions>
  <inkml:trace contextRef="#ctx0" brushRef="#br0">25543 2696 237 0,'0'0'42'15,"0"0"-10"-15,0 0 13 0,0 0 5 16,0 0-8-16,0 0-13 0,-6-73-1 0,8 67-2 16,0 3-4-16,-2 0-5 0,2 3-6 15,-2 0-1-15,2 0-5 0,-2 0-4 16,0 6-1-16,3 3 0 0,-1 1 1 16,4 7 1-16,0 1 0 0,-2 7 1 15,0 3 0-15,-2 5-1 0,0 4 0 16,0 3-1-16,1 1 2 0,-3 0-2 15,2-3 0-15,2-1-1 0,0-7 2 16,2-1-2-16,-2-5 1 0,-2-8 0 16,0-3-1-16,-2-3-1 0,2-4 1 15,-2 1 1-15,0-6 0 0,0-1 0 16,0 0-1-16,0 0 3 0,0-3-1 16,-4-5 5-16,-2-3 12 0,-2-4-16 15,0-4 1-15,5-4-3 0,-3-6 0 0,2-5 1 16,2-6-2-16,2-2 0 0,0-2 1 15,0 1-1-15,4 4 1 0,-2 5-1 16,0 3 1-16,0 3 0 16,0 4 0-16,1 0 0 0,-3 1 0 15,2-1 2-15,4 4-1 0,2 1-1 16,-2 1-1-16,5 3 1 0,-7 1-1 0,14 3-1 16,-7 1 0-16,9 5 1 0,-5 0-1 15,8 4 0-15,-7 1 1 0,7 1-1 16,-7 7 0-16,3 1 0 0,-2 3 1 15,-3 3 0-15,-8 0-1 0,0 5-1 16,-6 3 1-16,-2 2 1 0,-6 5 0 16,-8-1 0-16,-3-1 2 0,-8-2-1 15,4 2 0-15,-1-5 0 0,-1-5 1 16,-2 1-2-16,8-3 1 0,-1-1-1 16,-1 1-1-16,8-4-5 0,3-2-6 15,-2-3 2-15,6 2-5 0,3-6-2 16,3 0-5-16,0-3-4 0,0 0-2 0,0-2 5 15,9-2-11-15,5-3-16 0,-1-1-47 16,1 2-84-16</inkml:trace>
  <inkml:trace contextRef="#ctx0" brushRef="#br0" timeOffset="437.419">25847 2725 261 0,'0'0'51'0,"0"0"1"16,0 0-3-16,0 0 13 0,0 0-15 15,0 0-8-15,0 0-5 0,6-66-2 0,-6 63-4 16,0 3-7-16,5 0-10 0,-5 0-3 16,0 0-6-16,0 3-2 15,0 4-2-15,0 2-3 0,2 5 4 16,0 2 1-16,0 3-1 0,0 3 2 15,0 1-1-15,2 4 1 0,0-1 2 0,4-1-3 16,7-3 0-16,-3-2 0 0,7-2 0 16,-3-4 0-16,7-3 0 0,-2-4-2 15,-5-4 0-15,3-3 2 0,-2 0 2 16,3-7-2-16,-5-7 3 0,3 0-1 16,-5-2 2-16,-3-5 1 0,2-1 5 15,-3-4-1-15,-7-5 0 0,0-5-4 16,0-4-1-16,0 0-3 0,-2 7 0 15,0 5-1-15,-6 6 0 0,2 10 0 16,-3 2 0-16,-1 6-6 0,-2 1-2 16,6 3-7-16,-2 0-9 0,-3 6-7 15,-1 5-7-15,4 3-4 0,2 5-10 16,4 4-9-16,-2-3-35 0,2 2-55 16</inkml:trace>
  <inkml:trace contextRef="#ctx0" brushRef="#br0" timeOffset="843.549">26397 2653 342 0,'0'0'57'0,"0"0"-9"15,0 0 4-15,0 0 5 0,0 0-16 16,0 0-11-16,0 0 1 0,0 0-5 16,64-146-9-16,-64 142-4 0,0 1-3 15,-6 1-1-15,-2 1-4 0,-3-1-5 0,-5 2 0 16,-7 6-3-16,-6 5 3 15,2 3-1-15,3 1-1 0,7 1 1 0,-6 3-3 16,13-1-4-16,-3 2 0 0,1-4 2 16,8 2 2-16,2-3 1 15,0-3 2-15,2 2 0 0,0-3-1 16,2 1 1-16,4 0-2 0,9-2 3 16,3 2 0-16,9-1 1 0,2 1 1 0,8-3-2 15,-2 1 3-15,3-1 2 0,-5 0 3 16,-4-2 0-16,-13-1-1 0,-4 0-2 15,-7 0-3-15,-1 0 0 0,-4-1-2 16,2 1 0-16,-2 2 0 0,-6 3 1 16,-5 1 1-16,-7 1 0 0,-1-2 1 15,-4-1-3-15,-1 0 0 0,-1 1-11 16,4-3-8-16,-4 1-8 0,5-2-8 16,5-1-5-16,-3 0-10 0,5 0-8 15,3-2-21-15,-3-1-27 0,7-1-33 16</inkml:trace>
  <inkml:trace contextRef="#ctx0" brushRef="#br0" timeOffset="1390.295">26618 2599 334 0,'0'0'71'15,"0"0"-14"-15,0 0-8 0,0 0 6 16,0 0-9-16,0 0-19 0,0 0 1 15,0 0 2-15,15-159-6 0,-13 157-8 16,-2-1-6-16,2 3-5 0,0 2-2 16,0 5-3-16,4 5 0 0,3 3 0 15,-1 3 0-15,-4 5 1 0,0 2 0 16,0 2 1-16,0 4-2 0,3 4 1 0,-3 5 0 16,0 2 0-16,2-2 0 0,2-1 0 15,11-5 1-15,-7 0-2 0,7-2 2 16,-7-7-2-16,3-3 1 0,-5-5-1 15,-6-5 0-15,0-5 0 0,-4-1-1 16,0-3-1-16,0 0-3 0,0-3 3 16,0 0-1-16,0 0 2 0,-4 0 1 15,2-3 0-15,-8-4 0 0,-3-2-1 16,5-6-3-16,-4 0 0 0,-3-6-2 16,7 0-1-16,0-1 5 0,-3 2-1 15,5 1 1-15,4 3 2 0,0 3 0 16,2 2 0-16,0-1 0 0,0 5 0 15,4 0 0-15,2-1-2 0,9 4 2 16,-5 0-1-16,9 1 1 0,-3 0 3 16,11 3-2-16,2 0 3 0,0 2-1 15,2 3-1-15,-2 2 0 0,-6 2 0 16,2 4-1-16,-5 2 1 0,-7 1-2 0,-7 2 0 16,-2 2 0-16,-4 2 1 0,-4 0-1 15,-2 2 1-15,-7-2 0 0,-3 0-1 16,5 0-17-16,-5-4-19 0,6 2-24 15,-3-3-19-15,-1-1-34 0,7-1-100 16</inkml:trace>
  <inkml:trace contextRef="#ctx0" brushRef="#br0" timeOffset="1858.962">27875 2589 267 0,'0'0'52'0,"0"0"7"0,0 0 4 15,0 0-7-15,0 0-13 0,0 0-8 16,0 0-1-16,-8-69-5 0,8 69-2 15,0 0-5-15,0 0-9 0,0 0-6 0,0 8-7 16,0 5-7-16,0 6 7 0,0 3 3 16,-2 6 2-16,-4 3-2 0,1 5-1 15,-3 2 1-15,-2 2-1 0,4-2 0 16,-1-4 0-16,1-2 0 0,4-3 0 16,0-4-2-16,0 0-24 0,2-3-8 15,0-2-21-15,-2-4-21 0,-6-1-28 16,4-6-95-16</inkml:trace>
  <inkml:trace contextRef="#ctx0" brushRef="#br0" timeOffset="2062.097">27528 2781 449 0,'0'0'55'15,"0"0"-23"-15,0 0 10 0,0 0 18 16,0 0-21-16,0 0-15 0,0 0-1 15,0 0-2-15,0 0-7 0,27-29-9 16,-27 29-1-16,4 0-3 0,-2 3-1 16,4 2 0-16,0 1 0 0,3 3 0 15,-3-2-19-15,0 2-19 0,0 0-18 16,5-2-21-16,-1-2-27 0,-2-2-98 16</inkml:trace>
  <inkml:trace contextRef="#ctx0" brushRef="#br0" timeOffset="2280.709">28113 2749 510 0,'0'0'31'0,"0"0"17"0,0 0 7 16,0 0-9-16,0 0-22 0,0 0-9 15,0 0 0-15,0 0-6 0,0 0-8 16,-2-14-1-16,2 14-1 0,-2 0-8 15,2 0-15-15,-2 0-13 0,2 5-18 16,0-2-2-16,0 3-28 0,0 0-52 16,2-4-96-16</inkml:trace>
  <inkml:trace contextRef="#ctx0" brushRef="#br0" timeOffset="2874.321">28404 2673 295 0,'0'0'77'0,"0"0"-36"16,0 0 10-16,0 0 2 0,0 0-7 0,0 0-10 16,0 0-3-16,0 0-2 0,0 0-6 15,11-41-8-15,-13 41-8 0,2 0-6 16,0 0-3-16,0 1-1 0,0 1 0 15,0 1-1-15,0 4 0 0,0 0 1 16,0 1 1-16,0 2-1 0,0-2 0 16,0 4 1-16,4-2 0 0,0-1-1 15,0 3 1-15,2-2-2 0,7 2 2 16,-3-3 2-16,6-1-1 0,1 0 0 0,10-4 1 16,-2-4 1-16,-1 0-2 0,7-1 1 15,0-8 1-15,-4-1-2 16,4 0-1-16,-8-5 1 0,-6 2-1 15,-3-2 2-15,-4 0 0 0,-5 1-1 16,-1-1 3-16,-2-4 1 0,-2 0-1 0,-6-2-2 16,-3 2 0-16,-5-1-1 0,4 4-1 15,-3 0 0-15,-1 4-1 0,3 4 1 16,-7 1-1-16,5 4 0 0,-5 3 1 16,3 2-1-16,-8 7-1 0,5 1 2 15,-5 3-2-15,-2 3 1 0,3 3 0 16,1 2 0-16,-2-2 0 0,9 1 1 15,-3 0 0-15,7 0-2 0,0 0 2 16,3-1-1-16,-1 2 0 0,8 1-1 16,0-2 2-16,0-1-1 0,2 3 1 15,11-1-2-15,-3-2 2 0,8 1 0 16,1 1 0-16,6-2 0 0,0 1 3 0,4-5-2 16,-5-5 1-16,7-1-2 0,-4-4-4 15,0-4-13-15,-2-1-14 0,-2-6-15 16,2-3-10-16,-1-2-28 0,-5-7-80 15</inkml:trace>
  <inkml:trace contextRef="#ctx0" brushRef="#br0" timeOffset="3171.205">28867 2503 106 0,'0'0'298'0,"0"0"-252"16,0 0 6-16,0 0 13 0,0 0-10 15,0 0-17-15,0 0-7 0,0 0-3 16,29-96-7-16,-29 96-4 0,0 0-4 16,0 0-6-16,0 2-7 0,6 5 0 15,-3 4-4-15,1 6 3 0,0 5 1 16,0 0 1-16,-4 4 0 0,6 1-1 16,-4 3 1-16,0 1 1 0,0 2-2 15,2-1 1-15,1-3-1 0,-1-1 1 0,0-2 0 16,0-1 0-16,4 0-1 0,-4-3-1 15,9 0-6-15,-5-4-7 0,-2-5-5 16,0-1-5-16,3-7-12 0,-5 0-7 16,-2-4 0-16,-2-1-9 0,2 0-8 15,-2 0-18-15,-6-6 9 0,0-2-53 16</inkml:trace>
  <inkml:trace contextRef="#ctx0" brushRef="#br0" timeOffset="3452.33">28962 2809 95 0,'0'0'62'15,"0"0"1"-15,0 0-6 0,0 0-12 16,0 0 7-16,0 0-6 0,0 0-8 15,0 0-4-15,0 0 3 0,-86-92-5 0,86 87-5 16,0-1-4-16,0 0-3 0,0 2-4 16,4-3-1-16,0 1-2 0,6-2-3 15,7 2-2-15,-1 0 3 16,7 1-2-16,6 0-2 0,8 4-1 0,5 1 1 16,5 0-1-16,-1 7-1 15,3 3-1-15,-1 2-2 0,-11 3 0 0,-8 0-2 16,-6-2 1-16,-13 0-1 0,-4 2-1 15,-6-2 1-15,0 3 1 0,-8 0 0 16,-11-1 1-16,5 1 1 0,-11-2-1 16,4 1-2-16,-4-2-5 0,3-1-12 15,1 0-11-15,2-2-9 0,-1-1 2 16,5-2-7-16,-3-1-11 0,5 0-16 16,-7-6-52-16,7 0-129 0</inkml:trace>
  <inkml:trace contextRef="#ctx0" brushRef="#br0" timeOffset="3780.364">29357 2664 354 0,'0'0'55'16,"0"0"0"-16,0 0 5 0,0 0-6 15,0 0-12-15,0 0-10 0,0 0 4 16,0 0-4-16,66-79-10 0,-59 77-5 16,-3 2-5-16,2 0-4 0,0 1-4 15,4 6-3-15,5 3 0 0,-3 2 0 16,5 2 1-16,-1 7-1 0,3-2 0 16,2 7 1-16,1-1-2 0,9 3 0 15,0 0 0-15,-2-2 0 0,0-1 0 0,-4-5 1 16,-4-3-1-16,-5-6-5 0,-5-2-8 15,-5-3-9-15,-6-3-13 0,0-2-18 16,-4 1-7-16,-5-2-29 0,-3-2-37 16,4-3-122-16</inkml:trace>
  <inkml:trace contextRef="#ctx0" brushRef="#br0" timeOffset="4045.925">29640 2577 438 0,'0'0'47'0,"0"0"7"0,0 0 13 16,0 0-10-16,0 0-21 16,0 0-9-16,0 0-9 0,0 0-5 15,0 0-7-15,21-33-3 0,-17 49-2 16,-4 0 1-16,-2 9 0 0,-8 1 0 0,2 3 0 16,-7 4 0-16,-3-2-1 0,1 1 0 15,0-4 1-15,5-1 1 0,0-3-3 16,-1-4 2-16,1-1 0 0,1-2 0 15,5-6-2-15,0 4 2 0,2-7-2 16,-2 3-8-16,2-4-9 0,2-1-10 16,-1-2-11-16,-1-1-24 0,0-1-23 15,-2-1-32-15,-2-1-117 0</inkml:trace>
  <inkml:trace contextRef="#ctx0" brushRef="#br0" timeOffset="6373.504">18503 2155 22 0,'0'0'73'0,"0"0"-51"15,0 0 8-15,0 0 11 16,0 0-8-16,0 0-11 0,0 0-5 0,0 0 3 16,-25-92 8-16,21 83 4 0,2 0-2 15,0 3-2-15,0-1 1 0,2 3-5 16,-2-1-3-16,2-1 0 0,0 3-2 15,0 3 1-15,0 0-2 0,0 0-9 16,0 0-4-16,0 0-1 0,0 0-3 16,0 0 1-16,0 0 1 0,0 0-1 15,0 0 2-15,0 0 2 0,0 0 2 16,0 0 0-16,0 3 0 0,0 0-1 16,2 3-1-16,0 0-1 0,0 4 0 0,4-1-2 15,-2 3-1-15,-2 2 1 0,2 0-1 16,-2 0 1-16,3 5 0 15,-1-1 1-15,-2 2 0 0,0 2 3 0,2-2-4 16,0 3 0-16,0 1 0 0,-2 2-1 16,2 2 1-16,-2 0-2 0,5 1 1 15,-3 1-1-15,0-1 0 0,2 5 0 16,0-2-1-16,-2 0 1 0,3 3 0 16,-5-2 0-16,0 0-1 0,-2 0 1 15,0 3 0-15,0-1 0 0,-4 1-1 16,-3 1 1-16,3 3 1 0,-6-1-1 15,4 6 0-15,4 1 0 0,-2 1 0 16,4 1 0-16,0 2-1 0,4-2 1 16,0 3-1-16,4 0 0 0,2 3 0 15,-1 0 0-15,-1 0 1 0,2 2 1 16,-1-2 4-16,-3 2 0 0,-2 3 0 16,-2-2 2-16,-2 1-3 0,0 2 0 15,0 0-1-15,0-1 1 0,0 1-2 0,0 3 0 16,0 0-3-16,0 3-1 0,2-2 1 15,2-2 0-15,4 1 1 0,-3-2 0 16,1-1 0-16,-2 1 1 0,-2-3 0 16,2-2 2-16,0 0 0 0,-2 3 0 15,-2-5 0-15,0 0-1 0,-2 0 0 16,-4-1 1-16,2 1-3 0,-4-1-1 16,1 1 3-16,1 0 1 0,4 2-3 15,0-2 3-15,2 3-1 0,4-1 0 16,5 0 1-16,1 0-4 0,-2 1 2 15,5-4 0-15,-3 1-1 0,0 0 1 16,3 2 0-16,-3 1-2 0,-4-3 0 0,-2 2-1 16,3 3 1-16,-3-2 1 15,-2-1-1-15,-2-2 0 0,0-3 1 16,0-1 1-16,0 1-2 0,2 1 2 16,-2-2-1-16,2-2 1 0,0 0-1 15,2-3-1-15,-2 0 2 0,0-2-2 0,0 1 0 16,-2 2-1-16,2-3 1 0,-2 3 0 15,0-2 0-15,2-2-1 0,-2-2 1 16,0-3 1-16,0-4-1 0,0-1 1 16,0-2-1-16,0-1 1 0,0-4 0 15,0 0-1-15,0-2 0 0,-2-4 1 16,2-1-1-16,-2-7 0 0,2 0-2 16,-2-4-4-16,2-2-4 0,0-3-5 15,0-2-2-15,-2 0-5 0,0-5-10 16,0-7-10-16,-4-5-34 0,-2-10-40 15,-1-2-87-15</inkml:trace>
  <inkml:trace contextRef="#ctx0" brushRef="#br0" timeOffset="7795.154">21099 2197 99 0,'0'0'39'16,"0"0"-3"-16,0 0 8 0,0 0 5 15,0 0-1-15,0 0-7 0,0 0-4 16,-56-101 26-16,52 93-32 0,2 2-2 16,2 1-3-16,-2 2 0 0,2 0-5 15,0 3-3-15,0 0-4 0,-2 0-1 16,2 0-4-16,0 0-6 0,0 7-3 15,2 3 2-15,0 7-2 0,4 2 5 16,0 5 0-16,7 1 3 0,-5 3-1 16,0 3 0-16,1 3-2 0,3 2 1 15,-2 4-1-15,-1 5-1 0,5 0 3 0,-3 4-1 16,-3-1 0-16,6 3-1 0,-5 2 0 16,1 0 0-16,2 3 0 0,-1-2 0 15,-1 3-1-15,6 0 2 16,-3 0-1-16,5 3-3 0,-5 0 3 0,5 0-1 15,-5 1-2-15,-1 1-1 0,1-2-1 16,-5 3 2-16,-2 1-2 0,0-3 1 16,1 2-1-16,-3 0 1 0,0 2 0 15,-2-1 0-15,2 2 0 0,-2-2 0 16,4 1 0-16,0-1 0 0,5 1-1 16,-3-1 0-16,0 3-4 0,5 4 4 15,-7 1 1-15,2-1-1 0,-2 1 0 16,7-3 2-16,-7 0-1 0,0-2 0 0,-4 1 0 15,0 0 2-15,-2-1-1 16,0 2 0-16,0-1-2 0,0 4-2 16,-2 3 2-16,-6 1 0 0,4-1 2 0,-4 2-2 15,-1 2 1-15,7 0 0 0,0-1 3 16,0 4 4-16,2-3 1 0,0 0-7 16,2 2 1-16,2-4-3 0,3 4 0 15,3-2 0-15,-4-3 0 0,0-1 0 16,3-4 1-16,1 0-1 0,-4 0 2 15,0-2-2-15,-2-3 2 0,1-1-1 16,-3-1-1-16,0-2-1 0,0-2-1 16,2-1 2-16,0-2 2 0,0-4-2 15,-2-2 0-15,4 0 0 0,-3-5 0 16,3-2 2-16,4-4 0 0,-6-3-1 16,-2-4-1-16,-2-4 0 0,0-1 1 15,0-6 0-15,-2-4 0 0,0 1-1 16,-6-7 0-16,2-1 0 0,2-3-6 0,1-2-4 15,-1-4 1-15,0-2 0 0,2 0 0 16,-4-5-4-16,0-4-8 0,2-4-9 16,-3-5-25-16,3-6-15 0,-2-5-27 15,-6-10-70-15</inkml:trace>
  <inkml:trace contextRef="#ctx0" brushRef="#br0" timeOffset="8888.645">18484 6139 28 0,'0'0'71'0,"0"0"-16"16,0 0-7-16,0 0-3 0,0 0-8 0,0 0-5 16,-41-28 3-16,41 26-1 0,0-4 2 15,0 3-3-15,6 0 1 0,-2 0-23 16,7 3-1-16,-3-3-1 0,4 3 2 16,-4 0 1-16,3 0-2 0,3 3-2 15,1 0-4-15,3 0 1 0,3 3-2 16,8-3 2-16,4-3 4 0,8 0-3 15,11 0 3-15,6 0-2 0,14-6-3 16,9 0-2-16,10-2 3 0,10-1 1 16,2 0 3-16,9 1-1 0,2-1-3 15,4 1-1-15,-1-1 1 0,10-2 0 16,1 1-5-16,2 0 3 0,0 1-3 16,-4 0 4-16,-4 2-1 0,2-1 1 15,-4 2 2-15,-10 0-6 0,-7 1 0 16,-14-1 0-16,-13 3 1 0,-11 1 0 0,-14 1 0 15,-12 1 1-15,-12 0-1 0,-10 0-1 16,-5 0 0-16,1 0 0 0,-7 3 0 16,0 0 1-16,6 0-1 0,-3 0 1 15,-3-2 1-15,-2 1 1 16,0-2-2-16,-4 0 1 0,0 0 1 0,0 0 0 16,0 2 2-16,0-2 0 0,0 0-2 15,0 0 0-15,0 0-2 0,0 0 0 16,0 0-1-16,0 0 0 0,6 3 0 15,1-3 1-15,-1 0 0 0,2 3-1 16,2-3 0-16,5 0 0 0,-5 0 0 16,9 0 0-16,-5 0 1 0,9 0 0 15,4-3 2-15,-8 0 1 0,3 1 0 16,-5-1 0-16,-5 3-3 0,-8 0 0 16,-4 0-1-16,0 0 0 0,0 0-3 15,-4 5 0-15,-8-2-2 0,-1 3-7 16,3 0-8-16,-6-1-8 0,3-1-11 0,-1 0-8 15,1 0-11-15,-1 1-6 0,-3-2-27 16,-3-3-54-16</inkml:trace>
  <inkml:trace contextRef="#ctx0" brushRef="#br0" timeOffset="9685.333">18577 6908 14 0,'0'0'66'0,"0"0"-18"16,0 0-15-16,0 0 1 0,0 0-1 0,0 0-6 15,0 0-3-15,-91-15 4 0,81 14 2 16,2-1-3-16,1 1-5 16,1 0 3-16,2 1 3 0,-4 0-5 15,4 0-9-15,0 0-5 0,2 2-3 16,2-2 1-16,0 2-1 0,0-2-1 16,2 1-3-16,6-1 1 0,4 0 5 0,5 0 5 15,10 0 4-15,6 0 3 0,6-3-1 16,11 1-4-16,5-4-4 0,7 0 1 15,13 0-2-15,3-1-8 0,11-5 1 16,11 1-2-16,5-1 3 0,7 0 0 16,7 0 0-16,8 0 1 0,-1 4-2 15,4-2 2-15,0 2-4 0,0 1 2 16,-4 2-3-16,-4 3 2 0,-8 2 1 16,0 0-1-16,-9 0 1 0,-1 0-3 15,-5-2-2-15,-8 2 2 0,-11 0 0 16,-5 0 0-16,-9 0 1 0,-4 0 1 0,-8 0 2 15,-9 0 0-15,-1 0 3 0,-5 0 1 16,-6 0-2-16,-6 0 0 0,-9 0-4 16,1 0 2-16,-13 0-2 0,-2 0-2 15,-4 2 1-15,0-2-1 0,2 0 1 16,-2 0 0-16,0 0 0 0,0 1-1 16,0-1 0-16,2 0-1 0,-2 1 1 15,0-1-1-15,0 3-9 0,0-3-5 16,0 2 0-16,0-1-2 0,0-1-2 15,0 0 0-15,0 0-1 0,3 0 5 16,3 0 3-16,6 0-2 0,-2 0 1 16,9-3 5-16,-2 0 6 0,1 1 2 15,-3 0 1-15,-1 1-1 0,-6 1-2 16,-3 0-50-16,-5 0-10 0,0-2-26 0,-9-4-88 16</inkml:trace>
  <inkml:trace contextRef="#ctx0" brushRef="#br0" timeOffset="10278.994">17105 7223 106 0,'0'0'66'0,"0"0"-14"0,0 0 10 16,0 0-6-16,0 0-16 0,0 0-8 15,0 0-4-15,-70-11-6 0,60 11-5 16,-1 0 1-16,1 0 2 0,2 0-1 15,2 0 2-15,2 0 4 0,1 0-2 0,3 0-2 16,0 0 0-16,0 0-2 16,7 0-8-16,5 0-10 0,3-3 3 15,11 1 2-15,7-2 4 0,7 0 0 16,7 3-3-16,3-2-3 0,4 0 1 16,4 0-1-16,-3 0-2 0,3 1 1 0,-6 0 0 15,-2 2-2-15,-7 0 0 0,-4 0 1 16,-6 0-2-16,-10 3-4 0,0 1-16 15,-15-1-15-15,0 3-13 0,-8-3-10 16,0 0-14-16,-6-3-18 0,-6 0-33 16,-3 0-151-16</inkml:trace>
  <inkml:trace contextRef="#ctx0" brushRef="#br0" timeOffset="10607.011">17546 7066 319 0,'0'0'101'16,"0"0"-74"-16,0 0 25 0,0 0 6 0,0 0-18 15,0 0-13-15,0 0 0 0,0 0 4 16,0 0-9-16,-40-77-6 0,40 77-6 16,0 0-3-16,0 0-4 0,0 0-3 15,5 6-2-15,1-1 0 0,8 7 1 16,1-2 1-16,7 2 1 16,3-2 0-16,4-1 0 0,4 0 0 0,0-3 1 15,5 4-1-15,3-3 1 0,-4 2-2 16,0 1 0-16,-12-4-1 0,-8 1 0 15,-9 1 1-15,-6-2 0 0,-2 1 1 16,-10 5 1-16,-5 2 2 0,-10 3 2 16,-1-3-2-16,-3 5-2 0,-9 0 0 15,3 0 1-15,2 3-2 0,2-2-1 16,4 0 0-16,0-1 0 0,3-2-10 16,-1 1-6-16,2-2-4 0,4-1-14 15,-3 1-6-15,7-2-13 0,-1 1-19 16,-1-1-36-16,5-2-94 0</inkml:trace>
  <inkml:trace contextRef="#ctx0" brushRef="#br0" timeOffset="11888.032">16777 7817 300 0,'0'0'47'0,"0"0"-15"0,0 0 18 15,0 0-7-15,0 0-22 0,0 0-8 16,0 0 6-16,0 0 0 0,-147-3-2 0,139 9-2 16,6-4-2-16,2 4-3 0,0 0-6 15,0 2-4-15,8-3 3 0,0 1 0 16,5 0 1-16,-1-1 4 0,5-2 2 15,1 0-2-15,3-1 1 0,6 1-5 16,0 0 0-16,-1-3-2 0,3 0 0 16,-2 0 1-16,2-4-2 0,0-2 1 15,-6-3-2-15,-2-3 0 0,-5 1 1 16,-4-3-1-16,-5 3 1 0,-5-1 2 16,-2 2-3-16,-9-2 3 0,-5 0-1 15,0 1 1-15,-5-5-2 0,0 2 0 16,-1 4 0-16,-1 0 0 0,2 7 0 0,3 1-1 15,-3 4-1-15,1 7 1 0,-3 4-2 16,0 4 1-16,3 3 0 0,-5 3 0 16,6-1-1-16,3 1 2 15,4 0 0-15,1-3 0 0,5-1-1 16,4-2 1-16,0-3-1 0,11 3 0 0,-3-6 0 16,10 1 1-16,3 2 0 0,4-4 0 15,2-1 0-15,0-2 1 0,6-2-1 16,0-4 1-16,0-1 0 0,4-4-1 15,-2-7 0-15,2-3 0 0,-1-1 1 16,-1-7-1-16,0-1 1 0,-4-5 0 16,0-3 0-16,-4 0 2 0,-9-1-2 15,-1 1 3-15,-11 1 2 0,-2 2 1 16,-2-1 3-16,-2 1-4 0,-4 3 0 16,0 7-1-16,-6 4 2 0,1 6-5 15,-3 3 1-15,6 5-2 0,-9 3-1 16,1 5 0-16,-3 8-2 0,-1 2 2 0,-1 4-1 15,3 3 1-15,3-2 0 0,3 2 0 16,4-2-1-16,6-1 0 0,0-4-1 16,0-2-1-16,8-4 1 0,4-1 0 15,3-2 2-15,5-1 0 0,5-1 0 16,2 0 0-16,0 1 0 0,4-1 0 16,-10 0 0-16,-3 3 1 0,-3-2-1 15,-9-2 1-15,0-1-1 0,-6 0 0 16,0 1 1-16,0 1-1 0,0 0 2 15,-2 4-1-15,-4-4-1 0,0 0-2 16,-3-1-10-16,1-2-9 0,4-1 2 16,0-3 4-16,2 0 1 0,2 0 2 15,-2-4 2-15,2-5 3 0,0-4-5 16,8-4-4-16,0-8 6 0,5-4 6 0,1-1 4 16,1-5 0-16,-1 2 0 0,-2 1 0 15,1 6 0-15,-1 4 0 0,-8 8 0 16,3 5 1-16,-3 4-1 0,-4 2 10 15,0 3 4-15,0 0 5 0,2 0-10 16,6 6-7-16,0 5-1 0,7 3 1 16,-1 4 7-16,-1-2 2 0,3 3-1 15,-5-1 0-15,5 4 2 0,-1 1 0 16,-7 2 0-16,4 4-5 0,-3-1-3 16,-1 3 0-16,2-3-2 0,0-1 0 15,-1 0-1-15,3-5 0 0,-6-2 0 16,1-5-1-16,-3-5 1 0,-2-3 0 15,0-5-1-15,-2 1 0 0,0-3 0 16,0 0 2-16,0-6 0 0,-4-5 0 16,-5 2-1-16,3-7 0 0,0-1-1 15,-2-3 0-15,-1-5 0 0,-1-1 0 16,-2-7-1-16,1-2 0 0,-1-3 0 16,2 0 1-16,3 5 0 0,-3 4 0 0,6 4 0 15,2 6 0-15,2 3 0 0,2 6 0 16,4 1 0-16,2 0 0 0,5 1-1 15,3 0 1-15,3-1 0 0,4 1 0 16,6 2 0-16,-2 0 1 0,4 0 0 16,0 3 2-16,-5 3-1 0,-1 0 1 15,-4 4-1-15,-11 7-2 0,-4 1-2 16,-1 2 2-16,-5 5 0 0,-11 0 0 16,1 4 2-16,-3-5-1 0,-9 4 0 15,1-3-1-15,0 2-2 0,1-2-10 16,-1-4-8-16,0-2-14 0,3-4-8 15,-1-2-8-15,1-5-15 0,-1-2-44 16,5-4-103-16</inkml:trace>
  <inkml:trace contextRef="#ctx0" brushRef="#br0" timeOffset="13622.349">19278 6406 189 0,'0'0'18'16,"0"0"15"-16,-15-13 24 0,13 11-16 0,0 2-12 16,0 0-7-16,2 0 1 0,0 0 0 15,-2 0-8-15,2 3-6 0,0 0 2 16,0 2 6-16,0-1-2 0,2 3 0 15,2-1 3-15,-2 2-3 0,11 0-2 16,-9-1-1-16,6 1 0 0,-1 1-4 16,5-4-3-16,1 1 1 0,3-3-1 15,-3 0 0-15,3-1-1 0,-1-1 0 16,6-1-1-16,-1 0 1 0,1-4-2 16,2-4 0-16,-2 0-2 0,1-3 2 15,-3-1-1-15,-2 3 0 0,-7-2 0 16,-6-1 1-16,-4 2 3 0,-2-1 5 15,0 2 1-15,-6 0-6 0,-4-2-4 16,-5 3 0-16,1-1-1 0,-7 1 0 0,3 4 0 16,-5 0 0-16,2 4-1 15,3 0 0-15,-5 2 0 0,0 9-1 0,2 1 1 16,-1 1 0-16,-1 2 1 0,6-1-1 16,-1 2 1-16,5 0-1 0,1 0 1 15,4 1-1-15,-1 0 1 0,5-1 0 16,0 1 0-16,2 0 0 0,0 1-1 15,2 1 0-15,4-2 1 0,2 1-1 16,11-1 1-16,-5-1 0 0,5-2 1 16,6-3-1-16,-1 0 0 0,7-4 0 15,-6-1-3-15,2-5-4 0,4-1-3 16,-4-1-5-16,1-5-3 0,1-6-11 16,-2-2-12-16,4-3 2 0,-4-3-15 0,-4-2-19 15,-3-1-3-15,-3-2-4 16,-1 0 7-16,-6-4 16 0,1-2 57 0,-1-3 5 15,-4 0 53-15,0 1-15 16,-2 5 3-16,0 4 27 0,-2 5-4 0,0 5-15 16,0 2-5-16,0 1-6 0,0 6-3 15,0-1-2-15,-2 3-7 0,2 0-3 16,0 1-6-16,0 2-2 0,0 0-4 16,0 0-5-16,0 0-3 0,0 0-4 15,0 5-2-15,0 3-2 0,2 3 0 16,0 4 1-16,-2 2-1 0,2 5 1 15,-2 1 0-15,0 3-1 0,0 2 0 16,0 2 1-16,0 4 0 0,0-2-1 16,0 1 1-16,5-4 0 0,1-4-1 15,4 0 0-15,0-5 0 0,-1-3 0 16,7-5 0-16,-3-1 0 0,5-4 0 16,-5-5 0-16,3 0 0 0,-1-2 0 0,-1-2 2 15,3-3 0-15,-7-5-2 0,4-1 1 16,-5 0 2-16,-3-4-3 0,-2 1 1 15,-4-6 1-15,0 1-1 0,0-3-1 16,-4-2 0-16,0 2-1 0,-7 2 1 16,1 3-2-16,-2 8 1 0,-1 2-1 15,-3 7 0-15,1 0-2 0,-5 3-1 16,-1 8-5-16,0 0-4 0,1 3-8 16,7 0-1-16,5 0-3 0,-2 4-8 15,5-2-8-15,5-2-15 0,0 3-9 16,3-7-36-16,3-3-40 0,2-1-66 15</inkml:trace>
  <inkml:trace contextRef="#ctx0" brushRef="#br0" timeOffset="13872.262">19991 6450 300 0,'0'0'41'0,"0"0"20"0,0 0 14 16,0 0-16-16,0 0-15 0,0 0-10 15,0 0-3-15,64-82-1 0,-60 82-6 16,7 0-7-16,-3 0-7 0,2 6-2 16,5 2-4-16,-1 4 1 0,1 2-3 15,3 3 0-15,3 0 0 0,-5 0-1 16,7 3 0-16,2-1 0 0,-4 0 0 0,4-1-1 16,-3-1 0-16,-5-2-9 0,1-4-4 15,-7-3-19-15,-3-4-18 16,-4-4-7-16,-4 0-14 0,0-4-26 0,-8-8-42 15</inkml:trace>
  <inkml:trace contextRef="#ctx0" brushRef="#br0" timeOffset="14012.854">20245 6406 282 0,'0'0'76'16,"0"0"2"-16,0 0-10 0,0 0 0 16,0 0-13-16,0 0-11 0,0 0-14 15,0 0-8-15,0 0-19 0,-49-26-3 16,34 50 0-16,-1 6 1 0,1 0-1 15,3 1 2-15,-5 4-2 0,5-1-14 16,2-2-29-16,-1-3-27 0,1-2-20 16,-2-8-73-16</inkml:trace>
  <inkml:trace contextRef="#ctx0" brushRef="#br0" timeOffset="14918.894">18505 5264 355 0,'0'0'3'16,"0"0"-3"-16,0 0 9 0,0 0 5 15,0 0-10-15,0 0-2 16,0 0 7-16,0 0 10 0,-33 34 1 16,31-29-4-16,0-2 0 0,0-2 3 0,2 1-1 15,0-2 1-15,0 0-4 0,0 0-5 16,2 0-3-16,6 1-4 0,6 0 5 15,7-1 6-15,6 0 2 0,10-1 1 16,11-5-6-16,5-2 1 0,7 3-3 16,11-1-2-16,5 2-3 0,7-1-3 15,10-1-1-15,4 2 3 0,8-1 0 16,9 0-1-16,4 0 2 0,8-1-2 16,6 0 2-16,7-1 3 0,8 0-7 0,-5-2-2 15,1-1 2-15,2 1 1 16,-9 0 1-16,-4 0 2 0,-8 4-4 15,-4-3-2-15,-10 2 2 0,-11 5 2 16,-10-1-2-16,-11 2 2 0,-11 0 0 16,-14 3 0-16,-13-1-2 0,-16-1-3 0,-13 1 2 15,-9-2 1-15,-2 1 0 0,-4-1 1 16,0 0 2-16,-1 0-2 0,-1 0-1 16,0 0 1-16,0 0-1 0,4 0 2 15,2 0-2-15,-2 0 0 0,2 0 0 16,-2 0 0-16,2 0 0 0,0 0-2 15,0 2 2-15,-2 4-2 0,-1-3-1 16,-1 2-5-16,-2 4-3 0,2 0 0 16,-6 1-6-16,1 5-14 0,-1-4-8 15,-9 6-11-15,-3-7-38 0,-5-3-99 16</inkml:trace>
  <inkml:trace contextRef="#ctx0" brushRef="#br0" timeOffset="15637.554">19326 5882 271 0,'0'0'8'0,"0"0"-5"0,0 0 37 16,0 0 11-16,0 0-19 0,0 0-7 16,0 0 12-16,-73-3-2 0,69 1-3 15,0-4-4-15,-2 1-5 0,-5 1-7 16,5 1-5-16,-4-2-5 0,-7 3-2 16,5-4-3-16,-5 0 1 0,1-3-2 15,-3-1 2-15,3-5 0 0,-3-4 0 16,3-4 2-16,1-5 2 0,5-3-1 15,1-1-1-15,9-2-3 0,0 2 1 16,5 3-1-16,5 1-1 0,6 5-2 0,3 2 2 16,6 2 0-16,4 3 0 0,4 4 1 15,2 5 1-15,0 5 0 0,0 2-1 16,0 3 1-16,-1 8-2 0,-8-1 0 16,-5 7 2-16,-6 2-1 0,-9 3-1 15,-6 7 1-15,-13 4-1 0,-7 7 2 16,-11-3-2-16,-2 3-1 0,0-4-2 15,-3-5 1-15,5 0-3 0,7-8 3 16,1-1 0-16,4-2 2 0,7-6 0 16,1 0 0-16,1-6-1 0,6-1 1 15,0 1-2-15,2-2 1 0,2 2 0 16,0 0-3-16,4 1 3 0,2-1 0 16,2-2 0-16,5-3-1 0,-1 0 2 0,5-1 0 15,-1-2-1-15,7-2 1 0,4-2 0 16,0-4-4-16,6 0-28 15,6-4-22-15,-2-5-18 0,3-4-61 0,-11-3-117 16</inkml:trace>
  <inkml:trace contextRef="#ctx0" brushRef="#br0" timeOffset="16090.512">19524 5701 470 0,'0'0'6'16,"0"0"-5"-16,0 0 18 0,0 0 7 15,0 0-9-15,0 0 1 0,0 0 5 16,0 0-6-16,-46 4-4 0,42 1-7 16,-2-1-4-16,2 0-1 0,2 2 1 15,2 0-1-15,0 3 0 0,0-1 0 16,6 0-1-16,4-1-1 0,1 1 1 16,3-3 1-16,5 1 0 0,4-3-1 15,-5-3 2-15,9 0-2 0,-4-1 0 16,-2-5 0-16,-1-2 0 0,-1-3 1 0,-5-1 0 15,-1-2 1-15,-3 0-2 16,-4 1 0-16,-4-1 2 0,-2 0-1 0,-4 0 0 16,-2-1 0-16,-9-1 0 0,1 1-1 15,-5 5 1-15,3 3-1 0,-3 1 0 16,5 6 0-16,-5 1-1 0,3 8 1 16,-3 0-1-16,5 4 0 0,-3 3 1 15,0 2 0-15,1 2 0 0,1 1 0 16,-1-1-1-16,8 1 1 0,1-4 0 15,5-1-1-15,2 2 0 0,0-5 1 16,5 2-1-16,3-2 1 0,4 2 0 0,1-1 1 16,1-2-1-16,3 1 0 0,-1-4 0 15,3-2-4-15,-5-2-11 16,7-4-7-16,-5-1-8 0,7-6-5 16,-2-4-20-16,4-5-37 0,-1-4-19 15,5-3-7-15</inkml:trace>
  <inkml:trace contextRef="#ctx0" brushRef="#br0" timeOffset="16293.935">19846 5668 111 0,'0'0'70'0,"0"0"4"16,0 0-11-16,0 0-1 0,0 0-1 16,0 0-10-16,0 0-1 0,0 0-3 15,7-206-9-15,-7 205-10 0,-2 1-3 16,2 0-7-16,0 1-9 0,0 8-9 16,4 2 1-16,-4 6 0 0,2 5 7 15,0 4 1-15,2 2-5 0,0 4 0 16,0 3-2-16,-2 5-1 0,-2-1 1 15,2-2-1-15,0-6 2 0,5-3-3 16,-3-3-5-16,0-4-11 0,-2-2-9 16,4-4-17-16,0-3-7 0,-6-5-17 15,0-2-19-15,0-5-56 0,-8-5-107 0</inkml:trace>
  <inkml:trace contextRef="#ctx0" brushRef="#br0" timeOffset="16450.073">19766 5742 418 0,'0'0'21'0,"0"0"30"0,0 0 16 16,0 0-22-16,0 0-20 0,0 0-10 16,0 0 6-16,0 0-3 0,0 0-10 15,60-65-7-15,-42 65 0 0,5 0-1 16,0 0-2-16,2 0-14 0,-1 2-14 16,-3-2-14-16,2-2-26 0,-7-5-43 0,-1-3-130 15</inkml:trace>
  <inkml:trace contextRef="#ctx0" brushRef="#br0" timeOffset="18121.648">20320 5639 328 0,'0'0'23'0,"0"0"33"0,0 0 24 15,0 0-39-15,0 0-12 0,0 0 1 16,0 0-3-16,0 0-5 0,0 0-6 15,-39-65-4-15,36 63-6 0,3-1-3 16,-4 1 0-16,2 1 0 0,-2 1 0 16,-6 0-1-16,4 0-1 0,-3 0-1 15,-5 6 0-15,1 0 0 0,-5 2 0 16,1 6-1-16,-1-1 1 0,3 3 0 0,3 0 0 16,-3 2 0-16,9-2 0 0,0-2-1 15,4 1 0-15,2-5 1 0,0 2 0 16,2 0 0-16,2-5 0 0,2 2 0 15,0 0 0-15,1-4-1 0,3 0 1 16,0-4 0-16,1-1 0 0,3 0 1 16,1-3-1-16,3-3 1 0,-3-5 1 15,3-1-2-15,-3-4 0 0,1 3 1 16,-5-2 0-16,-5 1-1 0,6-1 0 16,-6-4 0-16,3-1 0 0,-1-1 0 15,2-1-3-15,-6 3 1 0,-1 4 2 16,-3 7-1-16,0 5 1 0,0 1 0 15,0 4 0-15,-3 6-2 0,-1 7-4 0,-4 5 6 16,2 2-2-16,4 1 2 0,2 0 0 16,0-4 1-16,2 1-1 0,4-6 0 15,6 0-1-15,-1-2 1 16,-1-2 0-16,7-1 1 0,-3-5-1 16,7-2 0-16,-1-2 0 0,-3-5 1 0,6-5 0 15,-3-6-1-15,5-3 2 0,2-4-2 16,0-1 0-16,-6-1 0 0,1-1 0 15,1-3 0-15,-10 2 2 0,3-3-1 16,-8-2-1-16,-1-2 1 0,-5 1 0 16,-2 4 2-16,0 4-1 0,-2 12-1 15,-5 1 5-15,3 6-1 0,0 6 1 16,-4 0 0-16,2 11-6 0,-3 5-1 16,-1 5 0-16,-4 5 0 0,5 2-1 15,3 5 4-15,4-2-2 0,0-2 1 16,2 0-1-16,4-2 0 0,0-1 0 15,4-1 0-15,7-4 0 0,-7-4 0 16,3-4 0-16,-1-1 0 0,0-6 2 16,-2-2-2-16,-3-2 0 0,-1-2 1 0,2 0 0 15,-2-4-1-15,0-2 1 0,-2-2 2 16,-2-2-1-16,-4-2-2 0,-8-1 0 16,1-1 0-16,-5-3 0 0,-1 1 0 15,-1 2 0-15,1 2-1 0,-1 4 1 16,3 7-1-16,-3 1-2 0,3 3 0 15,-1 6-2-15,3 1 1 0,5 3 2 16,-5 1-2-16,7 0 2 0,4-1-1 16,2-1 1-16,0 0 1 0,4 1 0 15,7-1 0-15,-3-2 1 0,6 0 0 16,9-1 0-16,0 1-1 0,0-4 1 16,3 0-1-16,5-3 1 0,-4-3 0 15,2-2 0-15,0-4 1 0,-8-3 0 16,4-3 0-16,0-5 0 0,-5 1-1 0,3-1 0 15,-7-2 1-15,-3 1-1 16,-3-2 0-16,-6-1 1 0,3 0 0 16,-7-2 0-16,0-3-1 0,0-1 0 15,-11-2 0-15,7 4 0 0,-2-1 0 0,0 1 0 16,-5 3 0-16,5 2 0 0,2 2 0 16,0 2 0-16,2 5 2 0,2 3-2 15,-2 2 5-15,2 6 5 0,0-1-3 16,0 1-2-16,2 4-3 0,2 6-2 15,0 5 0-15,-2 2 0 0,4 4 4 16,-2 1-3-16,-1 3 1 0,-3 4 0 16,0 3-1-16,2 3-1 0,-2 2 1 15,2-3 0-15,-2-1 0 0,4-2-1 16,2-3 1-16,-2-3-1 0,2-5 1 16,5-2 0-16,-5-2-1 0,2-4 1 15,-2-4-1-15,3-2-1 0,-5-3 0 16,-2-3 0-16,2 0 0 0,2-4 1 0,-4-4 1 15,2-3 0-15,-4-1 0 0,0-5-1 16,-4-2 0-16,-4-1-1 0,-2-2-1 16,-5-1-2-16,1-2-1 0,-3 2 0 15,3 1 3-15,1 7-4 0,1 5 4 16,2 3 1-16,-7 5-1 0,5 4-3 16,-7 6-5-16,2 5 3 0,1 4-1 15,1 2 1-15,1 1-1 0,6 0 0 16,6 0 3-16,-3-3 0 0,5-1 3 15,0 1 0-15,3-6 1 0,1 3-1 16,2-3 1-16,6-2 0 0,-3-3 1 16,-1-3-1-16,8-3 1 0,-1 0 0 15,6-1 0-15,-5-7 0 0,7-3 1 0,0-1 0 16,-3-2 0-16,3 0 0 16,-7-2 5-16,3 1 2 0,-4-1 1 15,-1 1-4-15,-4 2-2 0,3 0 0 0,-7 4-1 16,0 2 0-16,-2 2-2 0,-2 1 2 15,2 2 1-15,3 2 0 0,1 0 0 16,-2 3 0-16,2 5 1 0,3-1 0 16,1 5 1-16,-2 1 1 0,1 5-2 15,-1-1-1-15,-4 4 1 0,-1 2-2 16,-5-1 1-16,0 3-2 0,0-5 1 16,-5-4-2-16,1-1 0 0,2-3 0 15,0-5-1-15,0-1 1 0,0-3 1 16,2 0-1-16,0-3 1 0,0 0 0 15,-4 0 0-15,-2-5 1 0,-1-2 2 16,-1-2-2-16,-4-1-2 0,1-5 1 16,3-1-1-16,2 1 2 0,-2-6-2 15,8-3 0-15,0-2 1 0,0-5-1 0,12 1 0 16,-4 0 0-16,5 4-1 0,-1 8 0 16,-2 7 1-16,-1 6 0 0,1 4-1 15,0 1 0-15,1 1-1 0,3 8-18 16,-3 2-19-16,-7 3-12 0,-2-1-27 15,-6-3-43-15,-9-5-209 0</inkml:trace>
  <inkml:trace contextRef="#ctx0" brushRef="#br0" timeOffset="18965.106">18464 4530 247 0,'0'0'4'16,"0"0"-2"-16,0 0 32 0,0 0 9 16,0 0-22-16,0 0-18 0,0 0 16 0,-54-34 19 15,52 31 3-15,2 3-2 0,0-2-6 16,0 1 0-16,4-1 1 16,2-1-24-16,4 0 1 0,5 0-6 15,6 3 1-15,3-2-2 0,9 1 3 0,9 1-1 16,11 0 1-16,5 0 0 0,17-3 1 15,12-4 0-15,16-2 2 0,13-5-4 16,8 0 2-16,10-1-1 0,7-4-1 16,5 4-2-16,9-2 0 0,5-2 3 15,5 2-6-15,-2-1 3 0,-1 4-2 16,-7-1 0-16,-2 3 1 0,-13-3-2 16,-6 4 0-16,-9 2-1 0,-20 1 2 15,-12 4 1-15,-15 3 1 0,-20-1-1 16,-12 2 0-16,-21 0-3 0,-11 2-3 15,-12-2 3-15,-2 1-2 0,-6 3 2 16,-11-1 1-16,-1 6 3 0,-11 2-2 16,-4-3 0-16,-4 7-2 0,-3-5 0 15,1 2-8-15,4 2-5 0,6 0-8 0,8-1-8 16,1 0-1-16,7 0-4 0,-1 4-9 16,6-3-12-16,-3 4-25 0,-3-5-53 15,1-3-85-15</inkml:trace>
  <inkml:trace contextRef="#ctx0" brushRef="#br0" timeOffset="19558.794">19931 4931 351 0,'0'0'8'0,"0"0"-4"0,0 0 14 15,0 0 28-15,0 0-17 0,0 0-3 0,0 0 2 16,0 0-3-16,-10-97-5 16,6 90-3-16,0-2-1 0,-1 1-6 0,-3 1 2 15,0-1-3-15,0 0-3 0,-5 0 0 16,-7 2-4-16,-3 0 0 0,4 3-1 15,-8 0-1-15,0 3 1 0,-4 0 0 16,3 6-1-16,-1 2 0 0,4 1 0 16,0 2 1-16,2 3-1 0,7-2-1 15,-1 7 1-15,5-1 0 0,3 1-1 16,-1 1 1-16,4 0-2 0,2 2 2 16,0-1-2-16,2 1 2 0,2-3 0 15,2-1 0-15,4 2 0 0,2-7-1 16,5-1 1-16,-3-3-1 0,0-2 1 0,7-6 0 15,-3-1 0-15,5 0 0 16,-3-11 2-16,11-1 2 0,-2-5 5 0,6-8 1 16,0 2 1-16,2-5-1 0,0 2 0 15,-8-4 0-15,0 1 1 0,2 1-3 16,-5-6 0-16,-3 7-1 0,2 3-5 16,-11 5 0-16,-2 7-1 0,-1 7 1 15,-5 2 1-15,0 3-3 0,4 3 0 16,0 8-2-16,-2 1-2 0,7 10 3 15,-7 6 1-15,-4 5 0 0,0 2 1 16,0 2 0-16,2-1 0 0,-2-2-1 16,0 0 0-16,4-4-2 0,0-5-14 15,-2-1-19-15,-2-5 4 0,0-6-13 0,-4-5-21 16,-13-6-7-16,-3-5-72 16</inkml:trace>
  <inkml:trace contextRef="#ctx0" brushRef="#br0" timeOffset="20308.621">19576 3707 313 0,'0'0'9'0,"0"0"19"16,0 0 44-16,0 0-19 0,0 0-22 16,0 0-1-16,0 0 1 0,-23-86-8 15,21 83 3-15,0-2-2 0,2 5-1 0,0 0-7 16,0 0-5-16,0 2-5 0,0 7-6 15,0 5-3-15,4 9 3 0,0 4 0 16,0 8 0-16,2 2 0 16,5 5 1-16,-5 1 0 0,2-1-1 15,0-2 0-15,3-5 1 0,-1-3-1 16,-4-7 1-16,3-5-1 0,-1-5-2 0,-6-5 2 16,2-2 0-16,-4-4 2 0,0-4-2 15,2 0 1-15,-2 0 1 0,0 0 3 16,0-4 0-16,-2-2-2 0,-2-3-1 15,2-1-1-15,-2-3 1 0,-2-5-2 16,6 1 1-16,0-5 0 0,6 0-1 16,0-1 1-16,4 0-1 0,1 4 0 15,1 2-1-15,-2 5 0 0,1 4 1 16,1 0-1-16,3 2 1 0,5 3 0 16,1-1 0-16,4 4 0 0,4 0 0 15,-3 7 0-15,3 0 1 0,-2 3-1 16,-8 2 1-16,-5 4-1 0,-7-1 1 15,-7 1-1-15,-5 3 0 0,-11 0 1 0,-7 2 0 16,-4-1 2-16,-6-1-3 0,-6 2 0 16,4-4-5-16,-4-1-8 0,-3 1-11 15,-1-3-13-15,-9-2-9 0,-2 2-14 16,-4-5-21-16,-8 0-72 0,11-3-135 16</inkml:trace>
  <inkml:trace contextRef="#ctx0" brushRef="#br0" timeOffset="20855.286">18056 3508 247 0,'0'0'96'15,"0"0"-91"-15,0 0-5 0,0 0 33 16,0 0-9-16,0 0-24 0,0 0 1 16,0 0 17-16,21 0 53 0,4 1-66 15,6 1 8-15,4-2 9 0,4 0-6 16,11-5-1-16,4-4-1 0,6 0 0 15,8-5-6-15,8 0-1 0,-1-6-1 16,5 4-1-16,11-2-1 0,4-1 0 16,11 2 1-16,3-1-5 0,13 2 3 15,4-1-1-15,7 0 0 0,5 3 0 16,7 0 1-16,8 2 0 0,0 1-3 0,-7 2 2 16,-9 2-2-16,-11 1 2 0,-10 3 0 15,-17 2 1-15,-14-1-3 0,-5 2 0 16,-18 0 0-16,-6 0 7 0,-8 0 3 15,-13 2-1-15,-8-1-1 0,-7-1-3 16,-7 3-2-16,-3-3-2 0,-10 2 0 16,0-1 0-16,-2-1 0 0,-6 0 3 15,-7 2-2-15,-9 1 0 0,-5-1-2 16,-9 4-4-16,1-1-13 0,4-1-2 16,0-1-2-16,8 3-1 0,7 0-6 15,-1-1-15-15,9 3-11 0,-1-2-24 0,-3-3-27 16,6-3-66-16</inkml:trace>
  <inkml:trace contextRef="#ctx0" brushRef="#br0" timeOffset="21542.626">19828 2778 239 0,'0'0'9'0,"0"0"30"15,0 0 28-15,0 0-25 0,0 0-11 0,0 0-4 16,0 0-3-16,-4-50-10 0,0 46-2 16,-5-3 1-16,-1 2-2 0,0-1-1 15,-5 0-2-15,-3 2-3 0,1-3 0 16,-8 4-3-16,0 1 1 0,-4 2-2 15,1 5 1-15,-3 2 0 0,2 3-1 16,0 2-1-16,0 0 1 0,4 4-1 16,4 0-1-16,3 3 1 0,-1 5 0 15,5-2 0-15,-1 5-1 0,3-2 1 16,5 0 0-16,3 0 0 0,4-2 0 16,4-1 1-16,7 0 0 0,7-4 0 15,11-1 0-15,-2-6 1 0,10-3 1 16,1-2-1-16,5-6 1 0,3 0-2 15,3-8-1-15,3-4 0 0,-3-4 0 16,-5-1-4-16,-5 2-12 0,-8-3-14 16,-8 5-13-16,-15 0-34 0,-8-4-60 15,-2 6-127-15</inkml:trace>
  <inkml:trace contextRef="#ctx0" brushRef="#br0" timeOffset="22198.721">18060 2556 307 0,'0'0'5'0,"0"0"-3"16,0 0 5-16,0 0 13 0,0 0-14 15,0 0 3-15,0 0 55 0,0 0-57 16,31 13 4-16,-18-11 3 0,8 0-2 16,5-1-1-16,7 1 3 0,3-2 7 15,13 0-3-15,5-3-6 0,8-3-6 16,10 1 1-16,5-4-2 0,5 0-2 0,5 0-1 16,8-3 1-16,9 3 0 15,7-4-3-15,3 1 0 0,4 3 0 16,-4-3 3-16,3 3-2 0,-3-1-1 15,2 2 4-15,-5-1 1 0,-3 1-5 0,4 0 4 16,-11-1-4-16,-2 0 3 0,-8 1-2 16,0 0 1-16,-2 2 0 0,-8 1 3 15,1 1-1-15,-5-1-4 0,-7 2 0 16,-2 0 0-16,-8 3 0 0,-6 0 0 16,-13 0 2-16,-8 0-2 0,-6 0 1 15,-12 0 1-15,-3 3 0 0,-10-3 0 16,-2 0 0-16,0 0 0 0,-2 0 2 15,-8 0 0-15,1 0-1 0,-3 0-3 16,-5 0 0-16,3 0-6 0,-3 0-12 16,9 0-4-16,2 3 0 0,2 2 2 15,2-1-8-15,-4 1-9 0,1 3-7 16,-3-2-19-16,-2 0-34 0,-9-4-67 0</inkml:trace>
  <inkml:trace contextRef="#ctx0" brushRef="#br0" timeOffset="23542.157">19813 1859 148 0,'0'0'27'0,"0"0"-19"0,0 0 20 15,0 0 15-15,0 0-2 0,38-79 5 16,-34 68-1-16,-4 0-1 0,2 1-6 15,-2 3-3-15,0-1-2 0,-2 3-8 16,2 1-4-16,0 3-4 0,-2-1-5 16,2 2-4-16,0 0-8 0,0 3 0 15,0 6-4-15,-2 4 3 0,-1 2 1 16,1 1 1-16,2 5 0 0,0-2 2 16,0 4-2-16,0-1 2 0,0 3-1 15,2-2 0-15,3-1 0 0,-3 3 0 16,0-2 0-16,0-3-1 0,0 0-1 15,0-1 1-15,0-4-1 0,-2-1 1 16,0-3-1-16,0-2 0 0,0-4 1 16,0-2-1-16,2 0 1 0,-2-3 0 15,0 0 1-15,0 0-1 0,4-3 2 16,-4-5 2-16,0-3 5 0,0-6-5 16,0 1-3-16,0-2 1 0,0-2-1 0,-6 1-1 15,2 1 0-15,0-1 0 0,-2 4 0 16,-3-1-1-16,-3 6 0 0,-3 3-1 15,-5 1 0-15,-9 6-1 0,-4 6-1 16,-9 5 2-16,1 8-2 0,-6-1 3 16,7 4 1-16,5 0-1 0,4-2 0 15,12 1 0-15,1-2-2 0,5 1 1 16,3-4 0-16,4-4 1 0,4 0-2 16,2 1 2-16,2-4-3 0,12 0 1 15,1-3 2-15,10-1 0 0,8-2 3 16,6-3 1-16,11-6 1 0,1-5-2 15,7-1-3-15,2-2 1 0,-8-3-1 16,4 5 0-16,-15-4 0 0,-6 5-8 0,-8 2-16 16,-10 2-18-16,-15 2-16 0,-15 1-25 15,-3 1-93-15</inkml:trace>
  <inkml:trace contextRef="#ctx0" brushRef="#br0" timeOffset="24245.123">18511 1738 163 0,'0'0'4'16,"0"0"-4"-16,0 0 0 0,0 0 2 15,0 0 1-15,0 0-3 0,0 0 59 16,0 0-58-16,-16-41-1 0,13 39 2 16,3-1 1-16,0 0-2 0,0 2 1 15,-2 0 8-15,0-1 7 0,0 2 2 16,0-1-1-16,2-1 5 0,-6-1 9 0,0 0 2 16,2 0 2-16,-5 0-7 0,3-1-6 15,-2 1 2-15,2-1-3 0,4 2-4 16,0-2-5-16,0 1 15 0,2 1-21 15,0 1-4-15,0-1 1 0,0 2-3 16,0 0-1-16,0 0 0 0,0 0 0 16,0 0 0-16,0 0 1 0,0 0-1 15,0 0 6-15,0-1-3 0,0 1 0 16,0-2-1-16,0 2 0 0,0 0-2 16,0 0 1-16,0 3-1 0,0 0 0 15,0 4 0-15,2 2 0 0,0 3 3 16,0 6 1-16,2-2 4 0,-2 5-3 15,4 2 1-15,-6 0-3 0,2 2 0 0,-2-1-2 16,2 3 1-16,0 4-1 0,-2-2 0 16,2 7 0-16,0 2 1 15,3 3-2-15,-3 0 2 0,0 6-2 16,2-1 2-16,-2-2-2 0,4 1 1 16,-4-7-1-16,4-4-3 0,3-4-7 0,-3-7 0 15,6-3-5-15,-6-4-5 0,1-4-10 16,-5-4-12-16,-2-5-14 0,-6-3-51 15,-3-5-109-15</inkml:trace>
  <inkml:trace contextRef="#ctx0" brushRef="#br0" timeOffset="25041.805">18418 1685 293 0,'0'0'0'16,"0"0"-5"-16,0 0 5 0,0 0 4 15,0 0 1-15,0 0 13 0,0 0 18 16,0 0 4-16,-62-76 1 0,60 67-1 16,2 2-7-16,0 1-9 15,2 2 0-15,6-1-11 0,5 3-8 0,12 0-2 16,6 1-2-16,8 1 0 0,8 0 1 15,7 0-1-15,8 0 0 0,6 0 3 16,11 0-2-16,4 0 1 0,5 0-2 16,8-4-1-16,1 1 1 0,2-1-1 15,2-2 0-15,0-1 0 0,7-3 1 16,-3 2 1-16,3-2 1 0,3 1-3 16,1-1-2-16,2-2 2 0,-7 2 2 0,-3 0-2 15,-11 2 1-15,-15-1 0 16,-7 4 3-16,-16-1 5 0,-13 3 0 15,-13-1-5-15,-13 4 6 0,-12-2-2 0,-4 2-2 16,0 0 1-16,0-3 5 0,0 3-3 16,0 0-7-16,0 0-2 0,0 0-1 15,0 0-1-15,0 3 0 0,0 0 2 16,0 0 1-16,0 0 0 0,0-1 0 16,0-1-1-16,-2 2 1 0,2-3 2 15,0 3 2-15,-2-1 0 0,2 2 0 16,0-1-1-16,-2-1-2 0,-2 2 0 15,2-1 1-15,2-1-1 0,-2 1 0 16,2 0-2-16,0 1 2 0,0 1-1 16,0 1 0-16,0 0 1 0,2-1 1 15,4 4-1-15,-4-3 0 0,2 2 1 16,-2-1 1-16,2 1 0 0,-1 2-1 16,-1-2 1-16,0 2 1 0,2 2-1 15,-4-3-1-15,6 3-1 0,-2-2 1 16,-2-1 0-16,0 3-2 0,0 0 3 0,0 3-2 15,3-2-2-15,1 3 1 0,0-1-1 16,4 0 1-16,-6 0 0 16,3-1 0-16,-5 2 2 0,0 2-1 0,-2 2 0 15,0 1-1-15,0-1 4 0,0 2-1 16,0 0-2-16,0-2 0 0,2 3-1 16,-2-1 2-16,2-2-3 0,0 3 0 15,-2 2 1-15,10-1 0 0,-6 0-1 16,3-1 0-16,1 0 2 0,-2-1-2 15,7-3 0-15,-7-4 0 0,0-1 0 0,-2-1-8 16,-2-1-10-16,-2 6-9 0,0-1-10 16,-4-1-21-16,-6-1-15 15,-11-7-51-15,4-6-277 0</inkml:trace>
  <inkml:trace contextRef="#ctx0" brushRef="#br0" timeOffset="41756.63">25554 4237 213 0,'0'0'51'0,"0"0"-18"16,0 0 4-16,0 0 16 0,0 0-10 15,0 0-4-15,0 0 3 0,-40-58-21 16,38 50-9-16,2-3 1 0,0 0 5 15,0 3 4-15,0-4-12 0,5 0-2 16,1 1 4-16,0 0 1 0,2 1-2 16,0 3-5-16,-3-1-1 0,9 2-4 15,-2 4-1-15,1 0 1 0,8 2-1 16,-1 2 0-16,-3 5-1 0,6 3 1 16,-7 3 0-16,5 2 0 0,-7 2 0 15,5 2 0-15,-11-1 0 0,7 7 1 16,-7-3-1-16,-2 4 1 0,-4 1 0 0,0-1-1 15,-2 3 1-15,0-7 0 16,0 0 0-16,0-2 0 0,0-5-1 16,-2-1 0-16,0-4 0 0,2-1 0 15,-2-3 0-15,-2-5 0 0,4 0 0 16,-2-1 1-16,0 0 0 0,-2 0 2 16,-5-2 0-16,1-6 0 0,6-4-2 0,-4-2 0 15,0-4-1-15,-1-5 1 0,3-4-1 16,4-3 1-16,0-1-1 0,6 3 0 15,1 2 0-15,1 4-1 0,-4 3 1 16,8 1 0-16,-1 3 0 0,-3 1-1 16,9 2 0-16,-1 2 1 0,1-2-1 15,-1 5 1-15,9 4 0 0,-6 2 0 16,1 1 0-16,5 7 0 0,-8 6-1 16,7 6-1-16,-11 4 1 0,3 8 0 15,-12 6 1-15,-1-1 0 0,-3 2 0 16,0-2 0-16,-3-4-2 0,-1-4-5 15,0-6 0-15,0-5 1 0,2-4 0 0,0-6 2 16,2-2 2-16,0-3 2 0,-4-2 1 16,4 0-1-16,-2 0 3 0,-2-5 0 15,-1-1 3-15,1-4-1 16,0-2-1-16,-2-5 2 0,4-3-1 16,0-7-2-16,2-5-2 0,0-4 1 0,4-1 0 15,2 3-1-15,0 2 0 0,-4 4 0 16,7 6 0-16,1 3 1 0,0 6-1 15,-3 2 2-15,5 6-2 0,0 0 0 16,-1 2 0-16,11 3-1 0,-7 0 0 16,8 6 0-16,-3 4-2 0,-1 4 2 15,4 3 0-15,-9 2 0 0,5 3 0 16,-11 5 0-16,4-1 0 0,-7 2 0 16,-1 1 2-16,-4-3-2 0,0-1 2 15,0-4-2-15,0 1-8 0,0-4-8 16,0 4-10-16,0-1-15 0,2-5-26 15,4 2-32-15,-2-8-90 0</inkml:trace>
  <inkml:trace contextRef="#ctx0" brushRef="#br0" timeOffset="42194.032">26546 4213 359 0,'0'0'60'0,"0"0"-11"0,0 0 0 15,0 0-3-15,0 0-8 0,0 0-11 16,0 0-6-16,-10-129-2 0,5 121-2 16,1 1-6-16,-2 2-2 0,-2 5-2 15,-2 0-6-15,-3 0-1 0,-8 3 0 16,1 6-3-16,5 2 3 0,-5 2-2 16,5 0 2-16,-1 4-1 0,3 1 1 0,5 1-2 15,-4 3 1-15,5-2-1 0,3 2-1 16,2 0 1-16,2-1 0 0,0 0 0 15,0 0 0-15,2-2 0 0,2 1 2 16,7-1-1-16,-3-4 1 0,2 2-1 16,7-3 1-16,-3-2-1 0,3-5 1 15,-1-3 0-15,7-2 0 0,-2-4 1 16,2-6-1-16,1-4 4 0,-3-7-2 16,0 3-1-16,-1-1 3 0,-7-1 2 15,-7 0 1-15,-2-1-1 0,-4-2-1 16,0-3-1-16,-6-4-2 0,0 1-1 0,-7 0-1 15,-1 1 1-15,3 4-1 16,-3 7-1-16,2 2-1 0,3 7-10 16,-7 3-7-16,8 3-6 0,-7 5-11 15,1 4-9-15,1 5-5 0,-1 5-5 16,5 1-23-16,3 1-35 0,2-2-61 0</inkml:trace>
  <inkml:trace contextRef="#ctx0" brushRef="#br0" timeOffset="42615.806">26608 4205 270 0,'0'0'68'0,"0"0"-8"0,0 0 2 16,0 0 0-16,0 0-12 0,0 0-10 16,0 0-4-16,0 0-4 0,29-104-9 15,-27 103-10-15,-2 1-6 0,2 1-4 16,4 4-3-16,3 3-3 0,-1 4 1 0,0 4 1 15,0 3 1-15,5 6 1 0,-5 2-1 16,4 0 1-16,5 4 0 0,-7 0 0 16,11-1 1-16,-5-3-2 0,5-5 1 15,-6-3-1-15,3-5 0 16,-7-3 0-16,3-4 0 0,-6-3 0 0,-6-1 2 16,3-3-2-16,-5 0 2 0,2-1 1 15,2-6 0-15,2-5 1 0,0-6 2 16,0-2 1-16,-2-5 2 0,1-4-1 15,-1-8-2-15,4-5-2 0,0-3 0 16,1 3 0-16,-5 2-1 0,-2 8-3 16,-2 10 1-16,0 8 0 0,0 6-1 15,0 4 0-15,0 2 1 0,0 1-1 16,0 1-1-16,0 1-5 0,0 8-15 16,0 5-12-16,0 6 6 0,0-1-8 15,6 6-10-15,4-2-14 0,-4 2-31 16,-1-6-89-16</inkml:trace>
  <inkml:trace contextRef="#ctx0" brushRef="#br0" timeOffset="43959.313">28177 4032 25 0,'0'0'92'15,"0"0"-61"-15,0 0-3 0,0 0 8 16,0 0 3-16,0 0-4 0,2-32 5 16,-2 31-6-16,0-4-4 0,0 2-1 15,0 0 0-15,0-3-6 0,0 4-4 16,0-3-1-16,0 2-4 0,-4 0-5 0,-2-1-1 16,2 1-4-16,-5-2-3 0,5 3-1 15,-8 2 1-15,-1-2-1 16,-1 2-3-16,-7 0 3 0,5 3 0 15,-3 3 0-15,2 0 0 0,3 0 0 0,2 4 0 16,-1 0 0-16,3 2 0 0,4-2 0 16,-1 4 0-16,-1-2-1 0,6 0 1 15,2 0-2-15,0 0 1 0,0-2-1 16,6-1 1-16,1 1 1 0,1-1 0 16,2 2 0-16,7 0 1 0,-3 0 1 15,7 1 1-15,-3-2 9 0,9 2-1 16,0-2 0-16,0 2 0 0,0 0-3 15,-4-1-1-15,4 1-2 0,-3 1-1 16,-3 2 0-16,-4-2-3 0,-1-1 2 16,-4 1-2-16,-3-1-1 0,-5-2 0 15,0 0 0-15,-4 1 0 0,-2 3 0 16,-4 0 0-16,-5-2 0 0,-5 3 1 16,6-2 0-16,-11-2-1 0,6-4-2 0,-9 0-6 15,1-1-3-15,-2-3 1 0,-2 3 0 16,2-6 2-16,3 0 0 0,3-3 3 15,0-6 5-15,11 3 2 0,2-7-1 16,0 1-1-16,4-5 2 0,2 1 4 16,2-5 2-16,6-4 1 0,2 2 1 15,13-5-1-15,0 0 0 0,0 3 1 16,6-1 3-16,-3 1-1 0,3 3 0 16,-6 1 0-16,0 1 1 0,-3 3 1 15,-9-1 1-15,3 0-4 0,-8 2-1 16,-1 2 0-16,-5-4-1 0,0 2-6 15,-2 1-1-15,-9 1 0 0,-1 0-2 16,-1 6 0-16,-9-1-3 0,-1 6-2 16,-4 3-12-16,-2 3-9 0,2 7-5 15,2 2 3-15,7 3 2 0,-1 4-6 16,5 1-7-16,-3 5-8 0,7-2-12 0,2 4-14 16,-1-5-20-16,5 0-36 0</inkml:trace>
  <inkml:trace contextRef="#ctx0" brushRef="#br0" timeOffset="44412.335">28795 3948 122 0,'0'0'46'0,"0"0"-7"15,0 0 9-15,0 0 4 0,0 0-11 16,0 0-6-16,0 0-8 0,-21-90 4 16,15 80-2-16,0 0-3 0,0-1-3 15,2 2-1-15,-1 2-2 0,3 1-1 16,-2 0-1-16,2 3-3 15,-2 0-5-15,-2 1-1 0,4 2-1 0,-4-4-2 16,4 4 1-16,-7 0-7 0,-3 2-2 16,-1 8 2-16,-7 5 0 0,3 4 0 15,-6 4 0-15,7 2 1 0,-3 3-1 16,3 3 0-16,1-2 1 0,3-1-1 16,4 2 0-16,-1-3-1 0,7 1 0 15,0 0 0-15,2 0 1 0,0-2-1 16,2 3 1-16,9-2 0 0,1 1 0 15,-2 1 0-15,5-4-2 0,-1 0-12 16,5-5-5-16,-3-3-5 0,5-1-12 16,-2-7-8-16,3 2-23 0,-1-8-46 0,-4 0-69 15</inkml:trace>
  <inkml:trace contextRef="#ctx0" brushRef="#br0" timeOffset="44677.901">28995 4000 213 0,'0'0'162'0,"0"0"-112"15,0 0 7-15,0 0 0 0,0 0-9 16,0 0-15-16,0 0-6 0,0 0-3 16,9-45-7-16,-9 49-10 0,2 3-5 0,0 9-2 15,0 5 4-15,-2 6 2 0,-6 5-1 16,-5 4-1-16,1 4-1 0,2-1-1 15,-5-2-2-15,7-1 2 0,0-5-1 16,6-5-1-16,-2-1-14 16,0-2-19-16,2-3-10 0,-4-1-20 0,-2-4-26 15,-5-4-87-15</inkml:trace>
  <inkml:trace contextRef="#ctx0" brushRef="#br0" timeOffset="44865.352">28772 4183 386 0,'0'0'79'0,"0"0"-23"0,0 0 1 15,0 0-6-15,0 0-15 0,0 0-13 16,0 0-1-16,0 0-8 0,0 0-8 0,-12-51-6 16,12 51 0-16,0 0-2 0,0 6-17 15,2 1-23-15,8 3 8 0,-1-1-5 16,-3 4-14-16,0-1-32 0,-2-5-72 15</inkml:trace>
  <inkml:trace contextRef="#ctx0" brushRef="#br0" timeOffset="45068.522">29124 4217 388 0,'0'0'84'0,"0"0"-22"15,0 0 4-15,0 0-4 0,0 0-27 16,0 0-18-16,0 0-9 0,0 0-2 0,0 0-4 16,-2-47-2-16,2 47 0 0,0 0-4 15,0 0-33-15,0 1-20 0,0 2-16 16,0 2-14-16,2-1-83 0</inkml:trace>
  <inkml:trace contextRef="#ctx0" brushRef="#br0" timeOffset="45896.364">29444 4062 162 0,'0'0'208'0,"0"0"-169"0,0 0 19 15,0 0-8-15,0 0-8 0,0 0-12 16,0 0-8-16,0 0-2 15,0 0-9-15,-10-20-5 0,8 20-6 16,0 3 0-16,-7 3-3 0,3 2 3 0,0 0 2 16,-2 3-1-16,4-4-1 0,-3 3 0 15,5 1 0-15,0-1-1 0,2 3-1 16,0-1 1-16,4-1 0 0,5 3 0 16,1-3-1-16,2 1 0 0,5-6 1 15,-1-1 1-15,3-2 0 0,-2-3 0 16,3-3 1-16,1-5 5 0,-3-4 3 15,3-2 1-15,-4-1 0 0,1 2-2 16,-7-2-2-16,-5 1 0 0,-4-2 3 16,2 1 1-16,-4-4-5 0,0-1-2 15,-8-3-1-15,0 1-1 0,-3 2 0 16,-3 5 1-16,3 5-2 0,-1 3 0 16,0 3-4-16,-1 4 3 0,-3 2-2 15,-3 7 1-15,-6 4-2 0,2 6-3 0,7 2 3 16,-5 2 0-16,7 2 0 0,-3 0-2 15,9-2 1-15,0-1 0 0,4 0 1 16,2-1 1-16,2-1 1 0,0 0 0 16,6-2 0-16,2 0 0 15,0-4 0-15,9 1 0 0,-1-3 1 0,5-4 0 16,2 0 0-16,2-5 2 0,6 0-1 16,2-3 2-16,2-6 3 0,4-5 2 15,-2-1 2-15,5-5-1 0,-5 1 1 16,-4-1-3-16,0-4 2 0,0-1-2 15,-6-1-1-15,-4-1-2 0,-7-2 1 16,-3-2 0-16,-3-3-1 0,-4 1 2 16,-6 0-2-16,-2 2 1 0,-8 5-3 0,-5 4-1 15,3 6 0-15,-5 4-1 0,3 3-3 16,-3 6-4-16,-1 0-1 0,-3 10-5 16,-2 5 0-16,5 2 5 15,-3 6 5-15,7-3-1 0,1 4 1 0,7-4 0 16,0-2 1-16,6-1 2 0,0-2 0 15,0-2-1-15,8 0 1 16,2-1 0-16,5-1 0 0,1 4 1 0,7 1 5 16,4 1 4-16,-2 0-2 0,4 0 0 15,-5-3 2-15,-3 0-1 0,-4-2-3 16,-7-3-1-16,-4 0 0 0,-4-2-2 16,-2 1 0-16,0-1 0 0,-4 1-1 15,-2 4 2-15,-6-3-1 0,-3 3-2 16,3-3-6-16,-5-2-30 0,11 0-8 15,-2-1-7-15,6 1-9 0,2-1-11 16,2-3-36-16,4-3-89 0</inkml:trace>
  <inkml:trace contextRef="#ctx0" brushRef="#br0" timeOffset="46411.878">30103 4104 23 0,'0'0'359'0,"0"0"-285"0,0 0 0 15,0 0-5-15,0 0-10 0,0 0-20 16,0 0-18-16,27-44-10 0,-20 51-5 16,-1 4-2-16,4 3 0 0,-2 8 1 15,1 5-2-15,-7 3-1 0,2 4 0 16,-4 1-1-16,0-1 2 0,0-1-3 16,0-5 1-16,-2 0 0 0,2-6-1 15,0-4-2-15,0-2-4 0,0-6 1 0,2-4-2 16,0-3 3-16,0-2 0 15,-2-1 3-15,0 0 1 0,0-1 2 16,0-3 1-16,0-5 3 0,2-5-3 16,-2-3-2-16,0-3 1 0,-6-5-2 15,0-6 2-15,-1-6-2 0,-3-7 1 16,2-1-1-16,0-1 0 0,-5 4 0 0,5 7 0 16,-2 5 0-16,1 7 0 0,3 6 1 15,2 3-1-15,4 3 0 0,0 2 0 16,0 1 0-16,0 3 0 0,4-1 0 15,4-2-1-15,-1 1 0 0,7 1 1 16,0 2-2-16,1 1 1 0,4 3 1 16,-1 0-1-16,1 3 1 0,1 3 1 15,-3 2 1-15,4 3-1 0,-7-1 1 16,3 2 0-16,-7 1-2 0,-6 2 1 16,-2 2-1-16,-2 4 0 0,-6-1 1 15,-4 4 1-15,-5-4-1 0,-1 0 0 0,-3-3 0 16,5 0-1-16,-1-3-7 0,3 2-10 15,-5-2-8-15,5-1-10 0,3 1-9 16,1-6-5-16,-2 1-17 0,2-4-46 16,1-4-102-16</inkml:trace>
  <inkml:trace contextRef="#ctx0" brushRef="#br0" timeOffset="46802.395">30442 3776 180 0,'0'0'47'0,"0"0"13"0,0 0 7 16,0 0-11-16,0 0-10 0,0 0-13 15,0 0 1-15,-51-56-3 0,51 55-3 16,0 1-4-16,0 0-11 0,0 0 0 16,0 0-5-16,2 1-2 0,2 5-5 15,2 2-1-15,2 6 15 0,5 1 4 16,-1 2-5-16,5 2 0 0,-1 3-2 16,3 3 0-16,-3 2-4 0,1 0-2 15,-2 4-1-15,-11-3-2 0,-2 1 1 16,-2 2-4-16,-4-2 1 0,-5 2 2 15,-1-3 0-15,-2-2-2 0,3-1-1 16,1-3-14-16,2 1-4 0,0-1-9 16,4 2-7-16,2 0-6 0,0-5-27 0,0 1-36 15,0-8-97-15</inkml:trace>
  <inkml:trace contextRef="#ctx0" brushRef="#br0" timeOffset="47255.492">30937 4250 270 0,'0'0'155'0,"0"0"-97"16,0 0-4-16,0 0 8 0,0 0-10 16,0 0-17-16,0 0-10 0,0 0-3 15,28-36-5-15,-28 36-3 0,3 3-6 16,1 3-2-16,0 2-3 0,-4 3 1 16,0 2 1-16,0 3-3 0,-2 0 0 15,-4 0 0-15,-3 0 0 0,-3 0-2 16,-3-1 0-16,3-2-17 0,-2-1-20 0,-3-2-29 15,-6 0-44-15,-2-2-116 0</inkml:trace>
  <inkml:trace contextRef="#ctx0" brushRef="#br0" timeOffset="48786.325">31747 3785 239 0,'0'0'53'0,"0"0"11"0,0 0-7 15,0 0-2-15,0 0-10 0,2-56-8 16,-2 49-1-16,0 1-1 0,-2 3-7 16,2 3-4-16,-2 0-9 0,2 0-3 15,-2 0-5-15,2 1-7 0,-4 8-2 16,-3 5-4-16,1 6 5 0,-8 5 1 16,3 7 1-16,1 2-1 0,-2 4 1 15,3-3 0-15,1 1 0 0,4 0 1 16,0-7-2-16,-2 2 0 0,4-5-1 15,-1-5-11-15,3-3-17 0,0-1-8 0,-2-3-9 16,2-2-20-16,-4-3-42 16,-2-2-77-16</inkml:trace>
  <inkml:trace contextRef="#ctx0" brushRef="#br0" timeOffset="48989.386">31389 3870 391 0,'0'0'71'0,"0"0"-16"0,0 0 3 15,0 0-10-15,0 0-20 0,0 0-11 16,0 0-7-16,0 0-2 0,0 0-3 16,2-9-5-16,0 14-1 0,0 2 1 15,3 1 0-15,1 4 0 0,0-3-27 16,2 1-17-16,-2 2-19 0,-1-5-31 15,-3-1-94-15</inkml:trace>
  <inkml:trace contextRef="#ctx0" brushRef="#br0" timeOffset="49208.081">31792 3949 413 0,'0'0'76'0,"0"0"-25"0,0 0-2 15,0 0-3-15,0 0-14 0,0 0-16 16,0 0-6-16,0 0-2 0,0 0-5 16,13-29-3-16,-13 29 0 0,0 0-4 15,0 1-20-15,0 3-21 0,0 5-13 0,0 0-7 16,0-3-49-16,2 1-103 0</inkml:trace>
  <inkml:trace contextRef="#ctx0" brushRef="#br0" timeOffset="50192.303">32088 3948 272 0,'0'0'83'0,"0"0"-49"15,0 0 19-15,0 0 1 0,0 0-14 0,0 0-17 16,0 0-3-16,0 0 1 15,0 0-5-15,-15-50-9 0,15 50-3 16,-2 0-4-16,0 1-3 0,0 5 1 16,-2 1 2-16,0-1 0 0,2 3 1 15,2-1-1-15,0 3-1 0,0 0 0 16,2 1 1-16,4 3-2 0,5-2 2 0,1-1 1 16,0-2 1-16,7-1-1 0,0-5 1 15,1-2 0-15,5-2 0 0,2-3 2 16,2-6 2-16,2 0 1 0,2-1 1 15,-2-2 1-15,-8 1-2 0,-5-3 2 16,-5 0-1-16,-3-3 6 0,-4-3 1 16,-2 0-8-16,-4-5-3 0,-6 1-1 15,-2-3-3-15,-2 1 0 0,-5 3 0 16,1 1 0-16,-5 5-1 0,4 0 0 16,-5 6 0-16,3 3 0 0,1 2-1 15,-1 5-1-15,-1 1 0 0,-1 6 0 16,-2 6 1-16,5-1 0 0,-3 6 1 0,5 0 0 15,-5 0 0-15,7 4 1 0,-3-2 0 16,5 0 0-16,2 3 0 0,-3 2-1 16,3 1-1-16,4 0 2 15,0 1-1-15,0-1 0 0,4 1-3 16,0-1-5-16,4-2 0 0,4-2-1 16,4-2-1-16,5-3 2 0,2-2 4 0,3-3 1 15,5-2 3-15,4-5-1 0,2-3 2 16,2-1-1-16,3-5 1 0,3-4 1 15,2-4-1-15,1-3 0 0,1-2 0 16,-3-5-2-16,-5 1 1 0,-4-6 0 16,-6 1 2-16,-9-3-1 0,-1-2 1 15,-3-1 1-15,-3-1 4 0,-5 2 3 16,-6 7-1-16,0 0 3 0,-8 5-2 16,-3-2-2-16,-1 7-2 0,-1 4-3 15,1 0-1-15,2 7-1 0,-5 3 0 16,7 1-1-16,-2 8-1 0,-11 4-2 15,9 4 2-15,-5 1 1 0,9 3 0 0,0 0 0 16,-3 1 0-16,3-1 0 0,6 2 1 16,-2-1 0-16,2 2-1 0,2-4 1 15,0-1 0-15,6-2-2 0,-2-1 2 16,6-1 1-16,3-2-1 0,-3-2 0 16,7-1 1-16,-3-3 0 0,5 0 2 15,-3-6 1-15,1 0 5 0,-3-3 2 16,1-3-2-16,-1-4 0 0,-3-3 0 15,1-2 0-15,-2-1-2 0,-6-5-1 16,3-1-1-16,-5 0-2 0,0-6-1 16,2 2-2-16,0 3-1 0,2 5 1 15,-4 6 0-15,-2 8 1 0,0 2-1 16,0 2-1-16,0 0-1 0,0 3-4 0,2 5-3 16,-2 8 2-16,0 3 7 0,2 3-1 15,-2 3 1-15,5-2 0 0,1-1 0 16,4 0 2-16,-2-1-2 0,1-1 0 15,1 2 0-15,0-3 0 0,-1-1-2 16,3-2-10-16,0-4-17 0,1-2-5 16,3-6 0-16,-1-1-9 0,3-3-23 15,-1-9-32-15,4-2-63 0,-7 0-85 16</inkml:trace>
  <inkml:trace contextRef="#ctx0" brushRef="#br0" timeOffset="50411.002">32975 3830 241 0,'0'0'72'0,"0"0"-5"0,0 0-1 15,0 0-10-15,0 0-7 0,0 0-12 16,0 0-2-16,-23-98-6 0,23 98-6 16,0 0-9-16,0 0-5 0,0 0-3 15,2 0 7-15,2 5-13 0,4 5-2 16,3 0 2-16,5 4 5 0,3 2 1 16,6 2 0-16,-3 4-1 0,7 3-1 0,-2 1-2 15,0 1 1-15,-4-1-2 0,-5-2-1 16,1-2-8-16,-11-2-17 0,-4-5-12 15,-4-2-8-15,-6-1-9 0,-8-7-27 16,-3-2-58-16,-1-3-103 0</inkml:trace>
  <inkml:trace contextRef="#ctx0" brushRef="#br0" timeOffset="50598.378">33070 3827 300 0,'0'0'145'0,"0"0"-81"0,0 0-3 16,0 0 5-16,0 0-9 15,0 0-21-15,0 0-12 0,0 0-1 0,0 0-7 16,4-77-10-16,-4 80-6 0,0 4 0 16,-2 7-6-16,-6 8 3 15,-1 1 3-15,1 8 3 0,-2 0-3 0,-3 6 1 16,5 0 0-16,-2-1-1 0,-1-3-15 16,3-1-21-16,-2 0-14 0,-5-7-19 15,1-1-25-15,-7-6-89 0</inkml:trace>
  <inkml:trace contextRef="#ctx0" brushRef="#br0" timeOffset="52176.138">25649 5332 128 0,'0'0'84'0,"0"0"-38"15,0 0 14-15,0 0-3 16,0 0-10-16,0 0-13 0,0 0-12 16,-13-37 0-16,11 31-6 0,2-1-2 0,0-2-2 15,0-1 1-15,2 3-1 0,0-2-3 16,3 1 1-16,-3 3-2 0,2-2-1 15,6 2 1-15,-2 2-4 0,1 3-1 16,-3 0 0-16,10 0-2 0,-1 3 0 16,4 6 0-16,-3-1 0 0,3 6-1 15,-5-1 1-15,5 6 0 0,-9 0-1 16,-2 6 2-16,1 4-2 0,-7 1 0 16,-2 2 1-16,0-2 2 0,-4 1-2 15,-3-2 1-15,3-2-1 0,2-3 0 16,0-1 0-16,2-3 0 0,0-4 0 15,0-1-1-15,0-2 0 0,-2-1 1 0,0-5-1 16,0-3-1-16,-2-2-1 0,0-1 0 16,-1-1 2-16,-3 0 2 0,2-1 1 15,4-5-1-15,-4-1-1 0,0-2-1 16,-3-6 0-16,3 2 0 0,2-4 0 16,4-5 0-16,-4-5-1 0,4-2 0 15,0-3 1-15,4 4-1 0,0 0 0 16,6 5 1-16,-1 2 0 0,1 5 0 15,-6 2-1-15,15 0 1 0,-9 3 0 16,9 2 3-16,-5 0-1 0,5 7 0 16,-3-1 1-16,5 3 0 0,-7 3-1 15,9 3-1-15,-8 5 0 0,7 0 0 16,-9 6-1-16,3 3 0 0,-5 0 1 16,3 5-1-16,-6-3 1 0,-3 3-1 0,1 4 2 15,-4-4-2-15,-2 3 2 0,0-4-2 16,0-1 2-16,0-1-1 0,-2-6-1 15,-2-1 0-15,2-5 0 0,-1-1 1 16,-1-3-1-16,-2-5 1 0,2 1-1 16,-2-2 2-16,0 0 1 0,1 0-1 15,-1-6 0-15,-2-2 0 0,-2-2-2 16,1-4 2-16,5-4-2 0,-6-4 1 16,-3-3 1-16,9-3-2 0,2-8 1 15,0 2 0-15,2-3 0 0,0 4-1 16,4 4 0-16,0 2 0 0,7 7-1 0,-1 2 1 15,-4 2 0-15,5 4-2 16,5 2 2-16,-3 1 0 0,5 3 2 16,1 2-2-16,4 4 3 0,-1 0 0 15,-1 0 0-15,2 6-1 0,2 1 1 16,-7 3 1-16,3 1-2 0,-3 3 1 16,-3 1-2-16,-7-1 1 0,5 9-1 0,-7-3 0 15,-2 5 2-15,-4 3-1 0,0 1 0 16,-2 1 0-16,-4 0-1 0,1 1 2 15,-3-4-3-15,6-2 2 0,0 0-2 16,2-2-11-16,0-5-13 0,0 1-6 16,4-2-15-16,4-3-22 0,-3-2-20 15,-1-5-64-15,-2-4-149 0</inkml:trace>
  <inkml:trace contextRef="#ctx0" brushRef="#br0" timeOffset="52613.534">26438 5465 284 0,'0'0'61'16,"0"0"-18"-16,0 0 18 0,0 0-2 15,0 0-16-15,0 0-10 0,19-110 2 16,-19 101-6-16,0 1-3 16,-2 2-7-16,2 0-2 0,-2 3-7 0,-2 1-6 15,2 2-2-15,-2 0-1 0,2 0-1 16,-1 3-1-16,1 5-3 0,-6 1 2 15,2 5-1-15,-2-1 2 0,1 5 1 16,3 1-1-16,2 1-2 0,-4 1 3 16,0 1-1-16,0 0-1 0,2 1 0 15,1-1-2-15,3 3 0 0,0-3-1 16,11 0 4-16,1-3-3 0,-4-1 2 0,13 0 1 16,-8-7 1-16,9-2 0 15,1-3 0-15,-2-6 1 0,3 0 0 16,1-9 1-16,0-4-1 0,0-4 4 15,4-1 1-15,-8-1 1 0,-9-1-1 16,-6 0 1-16,-2 3 0 0,-4-7 1 16,-6-1-4-16,-4-4-1 0,-11-5-3 0,0 0 1 15,-1 5-1-15,-3 4-2 0,4 8-6 16,5 5-1-16,-1 7-6 0,1 5-11 16,7 0-10-16,-5 9-7 0,3 5-8 15,3 6-8-15,0-1-23 0,-2 3-24 16,5 1-41-16</inkml:trace>
  <inkml:trace contextRef="#ctx0" brushRef="#br0" timeOffset="53019.688">26806 5357 374 0,'0'0'31'15,"0"0"23"-15,0 0 17 0,0 0-12 16,0 0-15-16,0 0-7 0,0 0-6 15,0 0-11-15,-6-81-6 16,6 81-8-16,0 5-6 0,0 3-3 0,4 4-1 16,-2 8 2-16,5 0 2 0,1 7 0 15,-2 1 1-15,0 4-1 0,-4 5 1 16,0-3-1-16,3-2 2 0,3-4-2 16,0-6 0-16,-2-2 1 0,-2-4-1 15,3-2-1-15,1-7 1 0,-2-3 0 16,0 2 0-16,-4-6-1 0,0 0 1 15,3 0 2-15,-3-9 0 0,8-1 1 16,-4-5-1-16,-2-1 3 0,3-4 5 16,-3-5 2-16,2-4 1 0,2-5-2 15,-2-4-3-15,1-3-3 0,-1-4 0 16,0 2-2-16,0 6-1 0,-2 10-2 16,-2 10 1-16,-2 6 0 0,2 5-1 15,-2 3-1-15,0 1 1 0,0 2-6 16,0 0-11-16,0 5-13 0,0 4-16 0,5 7-18 15,-1 6-3-15,-4-3-9 0,0 1-50 16,2-5-157-16</inkml:trace>
  <inkml:trace contextRef="#ctx0" brushRef="#br0" timeOffset="53441.46">27885 5316 258 0,'0'0'61'16,"0"0"-8"-16,0 0 14 0,0 0-7 15,0 0-15-15,0 0-7 0,0 0-1 16,0 0-4-16,-16-122-4 0,16 119 0 16,-2 3-7-16,2 0-6 0,0 0-9 15,0 6-7-15,2 4-3 0,4 10-3 16,-4 1 6-16,2 6 0 0,0 2 1 15,-1 3-1-15,-1 3 2 0,-2 2-2 16,0 0 1-16,0-1 0 0,0-4 0 16,0-4-1-16,0 0-9 0,0-5-15 0,2-1-13 15,-2-4-13-15,0-4-24 16,0-3-24-16,0-4-95 0</inkml:trace>
  <inkml:trace contextRef="#ctx0" brushRef="#br0" timeOffset="53941.42">28175 5227 325 0,'0'0'131'0,"0"0"-81"0,0 0-5 16,0 0 2-16,0 0-10 0,0 0-15 16,0 0-7-16,0 0-2 0,0 0-4 0,43-50-5 15,-39 58-2-15,-4 3-1 0,0 0 0 16,0 2 1-16,0 1-1 15,-2-1 1-15,-6-1-1 0,-6-1 2 0,3 1-1 16,-9-2 0-16,3-2 0 16,-2-1 1-16,3-4-2 0,-1-2 1 0,7 1-2 15,2-2 0-15,-5 0-1 0,7-4-1 16,0-4 1-16,-2-1 0 0,4-1 0 16,-3-3-1-16,5-3 0 0,2-1 1 15,0-2 2-15,11 2-2 0,-3 2 1 16,0 2 0-16,5 1-1 0,3 4 1 15,5 1 0-15,-1 0 0 0,5 6 0 16,6 1 0-16,-6 4 0 0,-4 5 0 0,1 3 0 16,-9 3 1-16,-3 7 0 15,-6 3-1-15,-4 5 0 0,-10 2 1 16,-7 5 2-16,-7-2-2 0,3-2 1 16,0-3-1-16,5-3 0 0,1 2-1 15,9-6-1-15,-2 1 1 0,4-4-2 0,-2-3 2 16,3-1 0-16,3-7-2 0,0 2 2 15,0-4 0-15,0-2-1 0,0-3 1 16,9 1 0-16,-1-1 0 0,2-1 1 16,11-1 0-16,-2-1-1 0,10-6 0 15,-1 1 0-15,6 0-14 0,-1-3-30 16,8 2-18-16,0-8-23 0,-3 2-91 16</inkml:trace>
  <inkml:trace contextRef="#ctx0" brushRef="#br0" timeOffset="54269.401">28783 4985 345 0,'0'0'49'0,"0"0"9"15,0 0 7-15,0 0-16 0,0 0-18 16,0 0-8-16,0 0-3 0,0 0-3 15,-23-54-8-15,15 54-4 0,-5 3-3 16,1 5-1-16,4 1 0 0,-3 5 0 16,1 3-1-16,4 5-1 0,-1 1 0 15,-1 5 1-15,-4 3 1 0,8-2 0 16,-1 5 0-16,3-3 0 0,2 3 1 16,0 3-1-16,2 3 0 0,3 1-1 15,9 1 1-15,-4 1 0 0,3-1 0 16,8-2-1-16,1 1-1 0,7-3-18 15,4-5-7-15,4-5-10 0,3-4-16 16,-3-10-32-16,-4-6-86 0</inkml:trace>
  <inkml:trace contextRef="#ctx0" brushRef="#br0" timeOffset="54503.714">29186 5210 430 0,'0'0'41'15,"0"0"4"-15,0 0 0 0,0 0 9 16,0 0-11-16,0 0-8 0,0 0-4 16,0 0-7-16,0 0-8 0,-4-92-16 15,4 111 0-15,-3 4 0 0,-5 7 0 16,4 7 4-16,-4 2-2 0,2 5-1 16,-3 1 0-16,1 2-1 0,4-4 1 15,4-7-1-15,0-1-17 0,4-7-6 16,2-5-9-16,-2-4-21 0,-2-5-15 0,-2-5-24 15,-8-7-97-15</inkml:trace>
  <inkml:trace contextRef="#ctx0" brushRef="#br0" timeOffset="54691.202">28950 5264 472 0,'0'0'53'0,"0"0"10"16,0 0 7-16,0 0-17 0,0 0-24 15,0 0-12-15,0 0-2 0,0 0-9 16,0 0-6-16,0-28-1 0,8 37-2 16,1 2 2-16,3 3-10 0,0 1-11 15,3 1-15-15,3 0-16 0,1-3-18 0,-7-2-34 16,1-4-130-16</inkml:trace>
  <inkml:trace contextRef="#ctx0" brushRef="#br0" timeOffset="54878.712">29363 5285 413 0,'0'0'87'15,"0"0"-30"-15,0 0 5 0,0 0-2 16,0 0-22-16,0 0-18 0,0 0-10 16,0 0-5-16,0 0-3 0,-6-40-1 15,6 40-1-15,0 5-8 0,0 4-23 16,-2 2-23-16,0 1-17 0,-2-2-16 15,2-4-92-15</inkml:trace>
  <inkml:trace contextRef="#ctx0" brushRef="#br0" timeOffset="55659.77">29620 5219 338 0,'0'0'35'0,"0"0"16"0,0 0 12 16,0 0-16-16,0 0-19 0,0 0-4 16,0 0 1-16,0 0-7 0,0 0-8 15,-62-34-6-15,60 39-4 0,-2 2 0 16,-3 0-1-16,3 0 1 0,-4 6 1 16,0-5-1-16,4 4 1 0,-1-2-1 15,1 2 0-15,2 0 0 0,0-4-1 0,2 1 0 16,0 2 1-16,4-3 0 15,5-1 0-15,1 1 0 0,4-2 0 16,-1 0 1-16,7-5-1 0,3-1 1 16,-4-1-1-16,6-5 2 0,-5-5 0 0,1-2 0 15,2-2 2-15,-9 1 7 0,3-2-3 16,-11 0-1-16,-2 0 4 0,-4 1 5 16,0-4-6-16,-4-2-4 0,-2-1-3 15,-7-1-2-15,3 1 0 0,-2 2 0 16,-3 6-1-16,5 3 1 0,-1 5-1 15,-1 6-1-15,0 0-1 0,-5 14-1 16,-6 3 1-16,-4 6-1 0,5 5 0 16,3 0-2-16,0 0-4 0,5-2 2 15,2 2 2-15,7-2 0 0,1-2 3 16,4 2-1-16,0-3 1 0,4 0 0 16,1 0 2-16,7-4-1 0,0-3 1 0,5-4 0 15,4-4 0-15,3 1 0 0,10-7 5 16,-1-2 6-16,4-2 0 0,0-8 0 15,0-2-2-15,0-1 0 0,-1-3-1 16,-5-3-1-16,-3-2-2 0,-1-1 3 16,-2-4-5-16,-4 1 1 15,-7-3-2-15,-3-1 0 0,-5-1-1 16,-6-2 1-16,0 1-1 0,-4 0 0 0,0 4-1 16,-7 5 0-16,1 7 0 0,-2 7-2 15,-1 2 1-15,-3 5-5 0,3 1-1 16,-3 7-1-16,-1 6-1 0,1 4 0 15,-1 3 0-15,7 0 3 0,-1-3 3 16,11 1 1-16,-4-5 1 0,4 1-1 16,4-1 0-16,3-3 2 0,3 3 0 15,0 3 0-15,7 0 2 0,-1 2-2 16,1 1 1-16,1-1 1 0,1 0 2 16,-2 0 0-16,-3 1 1 0,-6-3-4 15,-1-1 1-15,-3-2 0 0,-4 0-1 16,0 2 1-16,-4-2-2 0,-3 0 2 0,1 2-2 15,-2-5 0-15,2-1-14 0,-3 0-9 16,3-1-19-16,0-2-14 0,0-1-15 16,6-4-41-16,0-1-85 0</inkml:trace>
  <inkml:trace contextRef="#ctx0" brushRef="#br0" timeOffset="56675.085">30182 5159 391 0,'0'0'49'0,"0"0"7"16,0 0 6-16,0 0-10 0,0 0-14 0,0 0-9 15,0 0-3-15,12-53-7 0,-10 58-12 16,3 2-5-16,-1 4-2 0,2 3 1 16,0 3 1-16,0 5 2 0,-1 2-1 15,-1 5 0-15,-4 3-1 0,0 1 0 16,0 0 0-16,0-2-1 0,0-2-1 15,0-2 2-15,0-5-1 0,4-2-1 16,0-5 0-16,2-2 1 0,-2-5-1 16,-2-2 0-16,2-3 0 0,-4-1-2 15,0-1 1-15,0-1 0 0,0 0 0 16,0 0 1-16,0-7 1 0,-4-3 2 16,4-2-3-16,-2-2 1 0,-2-3-1 15,-2-2 0-15,4-1 0 0,-4-5 0 16,-1-3 0-16,1-1 0 0,-2-5 1 0,2 5-1 15,0-2 0-15,-7 3 0 16,7 6 0-16,-2-3 0 0,4 5 0 16,-3 0 0-16,3 1 0 0,0 5 0 15,4-3 0-15,0 2 0 0,0 1 0 16,4 0 0-16,2 3-1 0,1 0 0 0,-1 2 1 16,4 2-1-16,0 0 0 0,5 1 0 15,2 1 0-15,-3 2 1 0,5 2 0 16,-5-1-1-16,3 2 1 0,-5 0 0 15,0 0 0-15,-3 0 1 0,-1 2-2 16,-4 2 1-16,4 1-1 0,-1 1 0 16,1 5 0-16,2-2 1 0,-4 2 0 15,1-3 0-15,1 3 0 0,-4-4 0 16,2-1 0-16,-4-1 0 0,0 0 1 16,0-2-1-16,0 0 0 0,0 3 0 15,1 0 0-15,-3-1 1 0,0 0 0 0,0-1-1 16,0-1 0-16,0-1 0 0,0 1 0 15,0 0 1-15,0-3-1 0,2 0 0 16,-2 0 1-16,0 0 0 16,0 0 0-16,0 0 0 0,0 0 0 15,0 0 0-15,0 0 0 0,0 0 1 16,0 0-2-16,0 0 0 0,0 0 0 0,0 0 0 16,2 0 0-16,-2 0 0 0,0 0 0 15,0 0 2-15,0 0-2 0,0 0 1 16,0 0 0-16,0 0 0 0,0 0-1 15,0 0 0-15,0 0 0 0,0 0 0 16,0 0-1-16,0 0 1 0,0 0 0 16,0 0 0-16,0 0-1 0,0 0 1 15,0 0 0-15,0 0 0 0,0 0-1 0,0 0 1 16,0 0 0-16,0 0 0 0,0 0-1 16,0 0 1-16,0 0-1 15,0 0-1-15,0 2 1 0,0 3 1 0,0-1 0 16,0-1 0-16,0 2-1 0,0 2 1 15,0-4 0-15,0 4 0 0,-2-1 0 16,-3 2 1-16,1 0-1 0,0-2 0 16,2 3 1-16,-2-3-1 0,0 5 0 15,-4 1-1-15,1-2 1 0,1 5 0 16,0-2 0-16,-2-1 0 0,-3 4 0 16,-1-6 0-16,-5 2 0 0,5-4 0 15,2 0-2-15,-5-3 1 0,3-4 1 16,-5 0 1-16,5-1-1 0,0 0 0 15,-3-1-2-15,5-2-4 0,-3 0-4 16,1 0-9-16,6 0-7 0,-1 0-7 16,5 0 0-16,2 2-7 0,0-2-15 0,0 0-23 15,2-1-17-15,3 2-64 0</inkml:trace>
  <inkml:trace contextRef="#ctx0" brushRef="#br0" timeOffset="57143.719">30405 4992 114 0,'0'0'119'0,"0"0"-52"16,0 0-8-16,0 0 2 0,0 0-9 15,0 0-11-15,-14-56-8 0,14 48-1 16,4 5-2-16,0-2-7 0,0 2-4 15,4 0-1-15,3 3-4 0,-1 0-3 16,3 2-3-16,5 5-1 0,1 4-2 16,3 3 2-16,3 2 0 0,0 5-1 15,-2-1-1-15,0 7-1 0,-5 0-1 16,-3 4 0-16,-5 3-2 0,-2-1 0 16,-8 4 1-16,0 0 1 0,-4-5 1 15,-4 1-3-15,2-3-1 0,-1-7-6 16,-1 2-6-16,2-4-9 0,0-2-5 15,0-3-7-15,-3-4-13 0,-1-1-19 0,-2-5-32 16,-1-3-82-16</inkml:trace>
  <inkml:trace contextRef="#ctx0" brushRef="#br0" timeOffset="57549.879">31058 5389 95 0,'0'0'257'0,"0"0"-212"15,0 0 6-15,0 0 11 0,0 0-11 16,0 0-14-16,0 0-8 0,0 0-1 16,7-51-2-16,-7 51-8 0,0 0-6 15,0 3-6-15,2 5-4 0,-2 6-2 16,2 3 2-16,-2 1 1 0,0 1-1 15,0 0 0-15,0-2 0 0,0 4-1 16,-4-4 0-16,2 2 1 0,-3 0-2 16,-3 1-13-16,-2-3-18 0,-3 1-27 15,-3-5-24-15,1-4-121 0</inkml:trace>
  <inkml:trace contextRef="#ctx0" brushRef="#br0" timeOffset="57987.363">31466 4956 213 0,'0'0'85'0,"0"0"-5"15,0 0-6-15,0 0-13 0,0 0-11 16,0 0-4-16,0 0-6 0,0 0-5 15,0 0-11-15,-13-53-9 0,13 53-8 16,0 8-7-16,2 4-4 0,0 5 4 16,3 6 2-16,-3 2 3 0,2 3-2 15,0 4 0-15,-2 1-1 0,0 3 0 16,-2-3 0-16,2 2-2 0,-2-3-8 16,0-2-21-16,0-4-9 0,0-4-18 15,-4-1-19-15,-8-8-63 0,-3-4-222 16</inkml:trace>
  <inkml:trace contextRef="#ctx0" brushRef="#br0" timeOffset="58174.82">31240 5157 442 0,'0'0'87'0,"0"0"-36"0,0 0 3 16,0 0-5-16,0 0-18 0,0 0-16 15,0 0-7-15,0 0-2 0,0 0-4 16,0-22-2-16,0 27-3 0,0-2-19 16,2 3-26-16,1-1-2 0,1 3-11 15,0-1-29-15,-4-2-101 0</inkml:trace>
  <inkml:trace contextRef="#ctx0" brushRef="#br0" timeOffset="58409.18">31737 5131 442 0,'0'0'57'0,"0"0"-13"16,0 0 7-16,0 0-4 0,0 0-19 15,0 0-16-15,0 0-5 0,0 0-1 16,0 0-5-16,4-30 1 0,-4 30-2 15,0 0-2-15,0 0-11 0,0 0-14 16,-2 5-12-16,0 0-8 0,-1-1-20 16,1 2-55-16,0-3-90 0</inkml:trace>
  <inkml:trace contextRef="#ctx0" brushRef="#br0" timeOffset="60159.085">32047 5013 122 0,'0'0'33'16,"0"0"-14"-16,0 0 14 0,0 0 8 16,0 0-11-16,-11-6-3 0,5 4 10 15,2-1-10-15,2 0-3 0,-4 2 3 16,1-1 2-16,1 2-3 0,-2 0-4 15,2 0-4-15,0 0 1 0,2 0-6 0,0 0-1 16,0 0-3-16,0 0-6 16,0 2 0-16,-3 4-3 0,3 0 1 0,0 0 0 15,0 2 0-15,0 1-1 0,2 0 1 16,0-1-1-16,0 0 2 0,0 1-1 16,4-3-1-16,2 2 0 0,3 0 1 15,-1-2 2-15,9-1 3 0,-3 1 2 16,9-3 3-16,0-3-4 0,1 0 9 15,3 0-6-15,2-6-3 0,-2-2-1 16,-4 0 0-16,-5-1-1 0,1-1-1 16,-9 0 4-16,-4 0 3 0,1-2 2 15,-3-3 2-15,-4 1-7 0,0-2 0 16,-4-4-5-16,-5 2 0 0,1-1-2 0,-6-1-1 16,1 1 0-16,1 4 0 0,-5 4 0 15,7 0-1-15,-2 8 1 0,1-3-2 16,3 6 1-16,-2 0-1 15,-3 3-1-15,1 5 0 0,-5 1 0 0,3 5 1 16,-1 1-1-16,3-2 3 0,2 4 0 16,-1-2-1-16,3 2 0 0,2 0 1 15,0 2-1-15,1-2 1 0,1 3-1 16,4 0 0-16,0 2 0 0,0-2 0 16,7 0-1-16,1 2 2 0,0-2 0 15,7 0-1-15,-1-3 1 0,5-1 0 16,-1-1 1-16,5-4 0 0,0-2-1 0,-3-6-1 15,3 2-11-15,-4-5-8 16,1 0-12-16,1-3-13 0,-2-3-22 16,-1-2-29-16,-1-3-66 0</inkml:trace>
  <inkml:trace contextRef="#ctx0" brushRef="#br0" timeOffset="60643.4">32427 4719 364 0,'0'0'54'0,"0"0"9"16,0 0-6-16,0 0-11 0,0 0-11 15,0 0-5-15,0 0-3 0,0 0-4 16,4-48-6-16,-4 48-6 0,0 0-3 16,0 0-5-16,0 3-3 0,0 5-3 15,0 4-1-15,2 4 4 0,-2 4 0 16,0 3 2-16,0 3 1 0,-4 5 0 15,2 2 1-15,-2 4-1 0,2 3 0 0,2 1-2 16,-2 3-1-16,2-3 1 0,0 0-1 16,2-3 1-16,4-4 0 0,2 0 0 15,3-5 0-15,-1-4-1 0,4 0 1 16,3-5 0-16,-5-2-1 0,5-2 2 16,-7-6-2-16,5-1 0 0,-7-5 0 15,-2-4 1-15,6 0 1 0,-1-1-1 16,-1-6 3-16,3-4-1 0,-1 2-1 15,-4-3 1-15,0-2-2 0,-1 1 1 16,-3-5 1-16,-2 1 0 0,-2-5 2 16,0-3-2-16,-2-4-2 0,-6-2-1 15,-3 3 0-15,3 3 0 0,-7 2 1 16,3 7-2-16,-4 0 0 0,-1 2-1 16,0 6 1-16,1 5-10 0,-3 1-3 15,3 2-2-15,-5 2-3 0,5 7-10 16,-3-1 0-16,7 6 1 0,-3-2-3 15,3 2-12-15,6 3-10 0,-1-3-7 0,5-3-41 16,-4 1-49-16</inkml:trace>
  <inkml:trace contextRef="#ctx0" brushRef="#br0" timeOffset="61049.507">32613 4991 167 0,'0'0'105'0,"0"0"-36"16,0 0 5-16,0 0-7 15,0 0-15-15,0 0-11 0,0 0-4 0,0 0-3 16,27-71-3-16,-17 68-9 0,-2 0-4 16,7 3-4-16,-3 0-6 0,9 3-1 15,-2 8-2-15,7 1 0 0,-1 5 1 16,-4 0 1-16,2 4-1 0,-1 2 0 16,-3 4-1-16,2-2 1 0,-5 3-4 15,1 2 1-15,-5-4-2 0,1 2 0 16,-3-6 0-16,-4-1 0 0,0-7 0 15,-2-3-1-15,1-2-1 0,-5-1-7 16,0-2-6-16,0 2-6 0,0-4-12 16,-7 3-12-16,3-3-17 0,0 1-21 15,2 0-11-15,-2-5-41 0,0 0-86 16</inkml:trace>
  <inkml:trace contextRef="#ctx0" brushRef="#br0" timeOffset="61596.316">32904 4928 246 0,'0'0'52'0,"0"0"16"0,0 0-11 15,0 0-3-15,0 0-17 0,0 0-4 16,0 0 4-16,0 0-3 0,-4-90-3 15,8 82 0-15,-4 5 0 0,0-3-7 0,0 3-4 16,0 1-1-16,0-1-4 16,0 3-4-16,0 0-1 0,0 0-3 0,0 0-1 15,0 0-3-15,0 0-3 16,0 2-1-16,0-1-3 0,-4 1 0 0,2 4 3 16,0 2 1-16,-4 3 1 15,2 1 1-15,-2 3 1 0,-3 1 0 0,1 1 0 16,0 0-1-16,2 3 0 0,-5 1 0 15,1 0 0-15,0 2 0 0,-3 5-1 16,-1-3-1-16,1 6 1 0,-3-2 0 16,3 1 0-16,-3-1 0 0,1-4 0 15,3-2 0-15,0-4-1 0,3-3 1 16,3 2-1-16,2-7 1 0,-2 1-1 16,4-3 1-16,0-3 0 0,0-4-1 15,2 1 1-15,0-3 0 0,0 0 0 16,0 0 1-16,0 0 0 0,0 0 1 15,-2 0-1-15,2 0 0 0,0 0 1 16,0 0-1-16,-3 0 0 0,1-3-2 16,0 3-4-16,0-2-3 0,2-1-1 15,0 0-1-15,0 0-3 0,0 2 0 0,0-4-3 16,0 5-5-16,0 0-6 0,0 0-5 16,0 0-20-16,0 0-9 0,2 2-15 15,-2-1-16-15,0-1-68 0,-2 0-117 16</inkml:trace>
  <inkml:trace contextRef="#ctx0" brushRef="#br0" timeOffset="63830.094">25630 6687 259 0,'0'0'56'0,"0"0"-14"16,0 0 8-16,0 0 5 0,0 0-24 15,0 0-2-15,0 0-9 0,0 0-1 16,-45-95-4-16,45 73 7 0,2-2 8 16,4 1-18-16,4 3-4 0,-1 1 6 0,-1 5 1 15,4 0-3-15,1 3-2 16,-3 5-2-16,9 1-5 0,-1 3-1 15,1 2-2-15,6 7 0 0,-7 7-1 16,5 5 1-16,-4 4 0 0,-5 6 1 0,-6 5 0 16,3 0 1-16,-5 2 0 0,-4 4 0 15,0-1-1-15,0 0 0 0,-2-4-1 16,0 1-1-16,0-5 0 0,0-5 0 16,0-4-2-16,0-5 1 0,0-6 1 15,0-5 1-15,0-1 0 0,0-4 0 16,0-1 1-16,-2 0 1 0,-2 0 2 15,-2-6-2-15,-3-6 0 0,3 1 1 16,2-7-3-16,4-4 1 0,-2 0 0 16,0-6-1-16,2-3 2 0,0-1-1 15,0-3 0-15,4 0 0 0,0 4 1 16,7 3-1-16,-1 6-1 0,-2 5 0 0,-4 2-2 16,11 8 1-16,-5 1 0 0,0 3-1 15,7 3 1-15,-5 0 0 0,9 5 0 16,-9 3 0-16,9 4-1 0,-8 3 2 15,3 7 0-15,-4 1 0 0,-7 5 0 16,-1 1 2-16,0 1-2 0,-4 0 0 16,0 1 0-16,0-5 0 0,0-2-5 15,-2-6 5-15,2-6-1 0,0-3-1 16,0-3 0-16,0-3 1 0,0-1 1 16,0-2 0-16,-4 0 2 0,0 0 1 15,1-6-2-15,-5-2 1 0,-4-2 1 16,4-3-3-16,3-4 0 0,-3-3 0 15,0-3 1-15,2-5-1 0,4-6 0 16,2-4 1-16,4-3 0 0,10-1-1 0,-3 4 0 16,7 8-1-16,-8 10-1 0,1 7 0 15,5 2 0-15,-5 5 2 0,7 2 0 16,-1 4 0-16,6 0 0 0,-3 4 0 16,1 7 0-16,4 3-1 0,-9 4 1 15,3 4 0-15,-9 5 0 0,3 2 0 16,-9 2 2-16,-2 2-1 0,-2-4 1 15,0-1-2-15,0-1-6 0,2-4-1 16,2 1-3-16,0-4 0 0,11-1-7 16,-3-1 1-16,-4-5-12 0,9-1-2 15,-7-7-5-15,-2 0-10 0,5-4-12 16,-5-1-28-16,-4-3-13 0,2-5 3 16,1-3-48-16</inkml:trace>
  <inkml:trace contextRef="#ctx0" brushRef="#br0" timeOffset="64205.007">26399 6750 165 0,'0'0'61'15,"0"0"-6"-15,0 0 5 0,0 0 8 16,0 0-6-16,0 0-17 0,0 0-3 0,11-193-1 16,-14 179-11-16,-1 6-3 0,4-1-3 15,-4 4-6-15,2 2-3 0,0 2-4 16,0 1-4-16,0 0-3 0,0 0-4 16,-4 3-2-16,-3 6 1 0,5 2-1 15,-2 4-1-15,-2 1 3 0,-5 3 1 16,7 2 0-16,0-1-1 0,0 1 0 15,2 1 0-15,-3 0 1 0,5 0-1 16,2 3-1-16,0-2 0 0,5-1 1 16,5-1 0-16,0-4-2 0,1-1 2 15,7-4-2-15,-1-5 2 0,3-3-1 16,3-4 2-16,-6 0 1 0,9-8-1 0,-5-4 2 16,-4-2-1-16,3-3 0 0,-9 3 0 15,-3-4 0-15,-6 2 1 16,-2 0 0-16,0-5 1 0,-8-1-2 15,-1-4 0-15,-7-2-1 0,4-1 0 16,1 0-1-16,-1 8-1 0,1 5-9 16,1 4-3-16,-2 9-9 0,1 3-13 0,3 0-9 15,-6 12-8-15,3-2-10 0,3 8-5 16,-4-2-23-16,3 2-13 0,5-2-30 16</inkml:trace>
  <inkml:trace contextRef="#ctx0" brushRef="#br0" timeOffset="64564.296">26536 6590 299 0,'0'0'75'0,"0"0"-16"0,0 0-3 15,0 0-1-15,0 0-9 0,0 0-7 16,0 0-4-16,0 0-2 0,66-104-9 0,-62 104-12 16,2 0-6-16,9 3-4 0,-7 4-2 15,4 6 1-15,5-1 1 0,-9 7-1 16,9 4 0-16,-5 2 1 0,-6 2-1 15,7 3-1-15,-5-3 2 0,-2-2-1 16,-2-4-1-16,4-4 0 16,3-2 0-16,-5-4 1 0,0-3 0 0,-2-2-1 15,3-3 0-15,-1-2 0 0,-4-1 0 16,4-1 3-16,-2-7 1 0,-2-1 1 16,2-2 0-16,-2-5 1 0,-2-3 5 15,0-2-1-15,0-2-2 0,0-3-2 16,0 1-1-16,0-9-1 0,0 0-4 15,5-3 0-15,-3 1 0 0,2 4 0 16,0 10-1-16,-2 4 1 0,0 8 0 0,0 4-2 16,0 5-7-16,0 1-7 0,0 1-14 15,4 10-15-15,11 0-9 0,-7 5 0 16,11 0-18-16,0-2-21 16,4-1-59-16</inkml:trace>
  <inkml:trace contextRef="#ctx0" brushRef="#br0" timeOffset="65126.666">27867 6353 190 0,'0'0'61'0,"0"0"-5"16,0 0 9-16,0 0-4 0,0 0-12 16,0 0-8-16,0 0-1 0,0 0-6 0,-31-78-4 15,31 77-7-15,0-1 1 0,0 2-5 16,0 0-10-16,0 3-6 15,6 5-3-15,0 1-1 0,0 2 1 16,-1 7 5-16,1-2-1 0,-4 4 1 0,2 3-1 16,2 1 0-16,-6 6-1 0,0-3-2 15,2 4 0-15,-2 1 1 0,2 2 0 16,-2-3-1-16,2-2 1 0,0-2-2 16,3 0 2-16,-3 0-2 0,2-5-6 15,0-2-28-15,-2-2-15 0,4-2-8 16,-2-3-31-16,-4-6-49 0,0-4-132 15</inkml:trace>
  <inkml:trace contextRef="#ctx0" brushRef="#br0" timeOffset="65610.939">28222 6402 199 0,'0'0'22'15,"0"0"21"-15,0 0 14 0,0 0 5 16,0 0-4-16,0 0-10 0,0 0-7 16,0 0-3-16,0 0-4 0,33-88-1 15,-33 82-3-15,0 1-4 0,0 2 0 16,0-2-5-16,0 5-2 0,-2-3-5 16,2 3-3-16,-2 0-4 0,2 0-4 15,-2 0-3-15,-4 5-2 0,-4 4-2 16,-1 6 2-16,-5 1 1 0,-1 3 0 15,3 4 1-15,-3 1 1 0,5 1-1 16,-3 0 0-16,7 1 0 0,0-1 0 0,4-2-1 16,2 2 1-16,2-3-2 0,4 0 1 15,2 2 1-15,4-2-1 0,3 0 2 16,1-4-1-16,5 3 0 16,-3-5 1-16,5-3-1 0,-4-1 0 0,1-6 0 15,-1-4 0-15,3-2 1 0,-5-5 1 16,6-4-1-16,-7 0 1 0,3-1 1 15,-13 0 0-15,2 0-2 0,-6-2 2 16,0 0 0-16,-4-1-1 0,-2-2-1 16,-7-1 0-16,-3-1-1 0,5 2-1 15,-3 2-1-15,3 2-5 0,1 7-9 16,-2 1 1-16,1 3-12 0,-7 3-23 16,5 6-16-16,-3 3-6 0,-1 1-24 15,-5 2-71-15,7-2-98 0</inkml:trace>
  <inkml:trace contextRef="#ctx0" brushRef="#br0" timeOffset="66095.189">28789 6317 188 0,'0'0'67'16,"0"0"-23"-16,0 0 13 0,0 0 0 16,0 0-10-16,0 0-11 0,0 0-4 15,0 0-2-15,-11-93-2 0,9 82-4 0,2 2 0 16,-2 1-2-16,2 3 0 0,-2-1-3 15,2 3-2-15,-2 0-8 16,2 3-2-16,0-3-3 0,0 3-1 16,-2-2-1-16,-2 2-1 0,2-1 1 0,0 1-2 15,-4 0 0-15,-1 1 0 0,-5 4-2 16,2 4-1-16,1 2 3 0,-1 0-1 16,0 6 1-16,4-1-1 0,1 2 1 15,-1 2 0-15,0 2 0 0,-2 3 0 16,6 1 0-16,0 2 0 0,2 1 0 15,0 2 0-15,0 3 0 0,4 1 0 16,6 0 1-16,-2 4 0 0,3-3 0 16,7-1-1-16,-1-1 0 0,6 0 0 15,3-6-6-15,1-2-12 0,2-3-7 16,0-7-8-16,2-2-11 0,0-7-13 16,-6-6-24-16,2-2-53 0,-11-8-109 0</inkml:trace>
  <inkml:trace contextRef="#ctx0" brushRef="#br0" timeOffset="66360.755">29213 6382 316 0,'0'0'70'0,"0"0"1"0,0 0-6 15,0 0-8-15,0 0-12 0,0 0-9 16,0 0-2-16,0 0-4 0,-23-127-11 15,21 124-3-15,2 3-1 0,0 0-4 16,0 0-4-16,0 1-6 0,0 7-1 16,0 11-7-16,-6 5 6 0,3 6 1 15,-5 4 0-15,-2 2 3 0,8 5-2 0,-2 0-1 16,2-3 1-16,2 1-1 0,0-7-1 16,4-2-20-16,-2-2-3 15,0-6-27-15,2-1-17 0,-4-7-21 0,-6-3-50 16,2-5-146-16</inkml:trace>
  <inkml:trace contextRef="#ctx0" brushRef="#br0" timeOffset="66548.209">29010 6476 454 0,'0'0'52'0,"0"0"4"15,0 0 7-15,0 0-8 0,0 0-26 16,0 0-10-16,0 0-5 0,0 0-6 15,0 0-7-15,-21-48-1 0,17 52-1 16,2 2-1-16,0 0 2 0,0 3-1 16,2-1-1-16,0 3-17 0,2-2-14 15,0 2-13-15,8-2-4 0,1 1-12 0,1-4-52 16,-8-3-112-16</inkml:trace>
  <inkml:trace contextRef="#ctx0" brushRef="#br0" timeOffset="66751.285">29349 6428 431 0,'0'0'58'0,"0"0"-2"16,0 0 6-16,0 0-13 0,0 0-20 16,0 0-16-16,0 0-1 0,0 0-8 0,0 0-4 15,6-31 0-15,-6 36-5 0,0-3-17 16,0 7-8-16,0-2-5 0,0 2-15 15,0 1-23-15,0-5-55 16,2-2-86-16</inkml:trace>
  <inkml:trace contextRef="#ctx0" brushRef="#br0" timeOffset="67594.837">29767 6352 336 0,'0'0'36'0,"0"0"12"16,0 0 2-16,0 0-11 0,0 0-8 15,0 0-24-15,0 0-1 0,0 0 0 16,0 0-4-16,-69-11-2 0,57 17 2 16,2 1-2-16,-1 1 0 0,-1-2 0 15,4 3 0-15,-1-3 0 0,1 2 1 0,2 0-1 16,2-1-1-16,4 1 1 0,0 0-1 15,0 1 0-15,2-1-1 0,6 1 0 16,4 2 2-16,-1-4 1 0,5 0-1 16,3-4 4-16,6 0 1 0,0-3 2 15,-1 0 5-15,1-6-2 0,0 0 3 16,-4-5-5-16,-5 2 0 0,-3-3 4 16,-3 2-2-16,-4-2-1 0,-6-1 2 15,0 1-3-15,0-2-3 0,-4 0-3 16,-4-3-1-16,-5 0-1 0,3 0 0 15,-5 0 0-15,-1 3 1 0,4 3 0 16,-5 0-1-16,3 7-2 0,-5 2-1 16,2 4-2-16,-3 7 2 0,-1 5-3 15,2 3 0-15,1 3 3 0,3-1 2 0,1 3-2 16,2-1 1-16,1 1 1 0,1-2 1 16,2 0 0-16,3 0 0 15,5-3 0-15,0 0-1 0,0 2 1 0,0-5-1 16,11 1-1-16,3-5 1 0,1-1 0 15,3-3 1-15,3-5 2 0,4-1 1 16,4-4 6-16,4-4 2 0,6-4-4 16,0-1 0-16,3 0-2 0,-1-6 0 15,-4 3-3-15,-4-4 0 0,-2-3 2 16,-4 3-2-16,-6-3 0 0,-3 1 2 16,-9-3 0-16,-3 1-2 0,0-1 2 15,-6 0-3-15,-2 3 0 0,-4 4 0 16,-2 2-1-16,1 4 1 0,-3 7-1 15,2 2-1-15,-5 3-2 0,3 2 1 16,-6 7-1-16,1 5 1 0,1 6-5 16,1-3 2-16,1 3-2 0,4-1 2 0,3 1 3 15,3-6 1-15,2 1-1 0,0-4 1 16,7 0 0-16,-3 0-1 16,12 1 2-16,-3 0 0 0,3 2 0 0,3 3 2 15,1-4 0-15,7 1 4 0,-6 1 2 16,4-2 3-16,-3-1-3 0,-7 0 2 15,-3-5-7-15,-3 2 1 0,-7-3-2 16,-2 2 0-16,0-2-1 0,0 3 1 16,-7 0-1-16,-5-1 2 0,2 2-1 15,-5-2 0-15,-1 1-2 0,-1-2-1 16,1 1-24-16,3-1-11 0,1-1-8 16,6 0 1-16,2 0-4 0,-1-3-7 15,5 2-43-15,-4-5-83 0</inkml:trace>
  <inkml:trace contextRef="#ctx0" brushRef="#br0" timeOffset="68172.827">30349 6303 0 0,'0'0'379'0,"0"0"-319"0,0 0 0 15,0 0 8-15,0 0-10 0,0 0-15 16,0 0-7-16,25-67-6 0,-25 67-13 16,2 2-9-16,0 7-8 0,0 2-5 15,1 8 4-15,-1 1 1 0,2 6 1 16,0 0 1-16,-2 2 1 0,0 5-3 16,0 2 2-16,0 5-2 0,2 2 1 15,5-4 1-15,3-1 0 0,-2-5-2 0,7-4 0 16,-3-8 1-16,-1-2-1 0,-5-6-1 15,0-3 1-15,-4-3 1 0,-4-2 0 16,0-3-1-16,0-1 0 0,0-1 4 16,-4-6 0-16,-2-4-2 0,-2-3-1 15,-1-3 0-15,-1 0 0 0,0-3 0 16,-3 0-1-16,3-3 1 0,-2-5-1 16,1-4 0-16,3-4-1 0,-2-4 1 15,4-1 0-15,1 3 0 0,1 4-1 16,2 6 1-16,0 3 0 0,2 6 0 15,2 5 0-15,4-4 0 0,5 7-1 16,-1 0 1-16,0 0-1 0,5 2 0 16,-3 4-1-16,5-1 1 0,-1 3 0 15,1 3-1-15,-1 0 1 0,3 6-1 0,-2 2 1 16,-3 6-3-16,-2 1 4 0,-5-1-1 16,-5 6 1-16,-2-4 0 0,0 4 0 15,-6 2 0-15,-5-1 1 0,-1-2 1 16,-1 1-1-16,-1-4-1 0,-1 2-4 15,5-2-14-15,-2-4-5 0,1-1-2 16,3-2-10-16,2-3 7 0,-2-1-10 16,-1-1-20-16,3-3-26 0,-4-1-59 15,2 0-132-15</inkml:trace>
  <inkml:trace contextRef="#ctx0" brushRef="#br0" timeOffset="68579.044">30612 6060 220 0,'0'0'58'0,"0"0"-8"16,0 0 18-16,0 0-8 0,0 0-24 16,0 0-4-16,0 0 0 0,0 0-2 15,-27-36-4-15,27 33-2 0,0 3-3 16,0-3-3-16,6 3-4 0,1-2-1 16,1 2-3-16,4 0-2 0,3 5-4 15,3 3 1-15,3 6-2 0,6 4 2 0,0 7 1 16,-3 3-2-16,-1 3 1 0,-2 3-2 15,-11 5-1-15,-8 4 0 0,-4-1 0 16,-8 1 0-16,-9-4 3 16,1 1-4-16,-3-6-1 0,2-4-12 15,1 1-5-15,-1-3-12 0,3-2-19 0,1-4-21 16,1-1-21-16,-3-7-60 0</inkml:trace>
  <inkml:trace contextRef="#ctx0" brushRef="#br0" timeOffset="68969.515">31240 6565 397 0,'0'0'75'15,"0"0"-24"-15,0 0 11 0,0 0 0 16,0 0-15-16,0 0-15 0,0 0-10 15,0 0-1-15,15-55-8 0,-15 55-6 16,2 0-4-16,0 4-3 0,0 5-3 16,0 6-1-16,0 2 4 0,-2 0 1 15,0 3 1-15,0-4 0 0,-4 1 0 16,-2-2-2-16,-2 1-15 0,-1 0-9 0,1-3-13 16,0 1-26-16,-3-4-29 0,-3-1-60 15,6-3-222-15</inkml:trace>
  <inkml:trace contextRef="#ctx0" brushRef="#br0" timeOffset="70391.085">31803 6083 250 0,'0'0'71'0,"0"0"-12"0,0 0-6 15,0 0 3-15,0 0-11 0,16-53-10 16,-16 49-6-16,2 2 2 0,-2 2-9 16,0 0-6-16,2 3-10 0,0 8-6 15,3 3-3-15,1 6 3 0,0 8 4 16,0 3 3-16,-2 0 1 0,0 6 0 0,-2 2-1 16,-2 0-2-16,0 2-2 0,0-3-1 15,0-1 1-15,0-5-2 0,0-4 1 16,0-5-2-16,3-4 0 0,-3-4-20 15,2-2-14-15,-2-3-15 0,0-5-21 16,-5-1-31-16,-3-4-105 0</inkml:trace>
  <inkml:trace contextRef="#ctx0" brushRef="#br0" timeOffset="70609.831">31586 6286 323 0,'0'0'101'0,"0"0"-35"0,0 0 8 0,0 0-1 16,0 0-20-16,0 0-19 0,0 0-13 16,0 0-2-16,0 0-5 0,-11-31-6 15,11 31-2-15,0 0-4 0,0-2-1 16,0 2-1-16,0 0-1 0,-2 0 0 16,2 2 0-16,-2 1-1 0,0 0-14 15,0 3-12-15,0-1-10 0,2 1-25 16,0 0-20-16,0-1-29 0,2-2-112 15</inkml:trace>
  <inkml:trace contextRef="#ctx0" brushRef="#br0" timeOffset="70828.55">31918 6289 375 0,'0'0'70'0,"0"0"-19"16,0 0 0-16,0 0 8 15,0 0-12-15,0 0-18 0,0 0-6 16,0 0-4-16,0 0-9 0,9-37-6 0,-9 37-3 16,0 0-1-16,0 0-2 0,0 0-3 15,2 6-29-15,0 0-15 0,2 2-6 16,-2-3-28-16,-2-2-78 0,0-3-172 16</inkml:trace>
  <inkml:trace contextRef="#ctx0" brushRef="#br0" timeOffset="71390.826">32233 6185 288 0,'0'0'64'0,"0"0"-23"0,0 0 12 16,0 0-4-16,0 0-13 0,0 0-12 15,0 0 1-15,0 0-3 0,0 0-5 16,-27-48-5-16,25 47-1 0,2 1-4 15,-4 0-2-15,-1 1 1 0,-1 2-4 16,2 0 0-16,0 2-2 0,0 0 2 16,-2 1-1-16,1 0-1 0,1 3 0 15,2-1 0-15,0 2-1 0,2 0 0 16,0-2 1-16,6 3-2 0,3 1 2 16,1-4 0-16,2 3 0 0,5-4 2 15,2 1-1-15,3-5 1 0,1-3 1 16,2 0-1-16,2 0 1 0,0-9 0 15,-7 3 0-15,-1-5 1 0,-5 0 4 16,-3-1 3-16,-7-5 7 0,-2 5-5 16,0-4-5-16,-2-1-3 0,-4 0 1 0,-4-3-2 15,-3 1-3-15,-3-1 0 16,3-2-1-16,-1 4 1 0,0 4 1 16,1 1-2-16,-1 4-1 0,-1 3 1 0,-1 5-2 15,-3 1 1-15,-5 4-3 16,-1 5 1-16,-4 2 1 0,2 6 0 0,5-1 2 15,1 1-1-15,0 3 0 0,3-2 1 16,1 4 0-16,3-7 0 0,2 4 0 16,3-2-1-16,1 2 1 0,4-1-1 15,2 1 1-15,0 1-1 0,4 0 0 16,7 0 0-16,1 0 1 0,11-4-2 16,2 1 1-16,6 0 1 0,2-6 2 15,6 1-2-15,-2-3-4 0,4-2-14 16,1-4-18-16,3-3-10 0,-1 0-13 15,-3-6-8-15,7-1-29 0,-5-5-13 16,-2-2-12-16,-1-1-31 0</inkml:trace>
  <inkml:trace contextRef="#ctx0" brushRef="#br0" timeOffset="71672.007">32789 6185 179 0,'0'0'105'0,"0"0"-34"0,0 0-1 16,0 0-4-16,0 0-19 0,0 0-8 15,0 0-7-15,0 0-1 0,-50-184-7 16,46 175-7-16,-2 3 0 0,2 4 0 15,2-3-4-15,-1 2-2 0,1 0-3 16,0 2-2-16,0 1-2 0,-2 0-2 16,0 0-2-16,-2 3-2 0,-5 4-1 15,3 2 1-15,0 3 0 0,-7 1 1 16,5 3 1-16,-4 1 0 0,1 0 0 16,3 3 0-16,-3 3 0 0,3-4 0 15,4 4 0-15,0-3-1 0,4 2 0 0,2 1-1 16,2-1 2-16,6 1-2 15,4-1 1-15,7-4 1 0,2 3-2 16,4-5 2-16,3 0-1 0,1-2-3 16,2-3-15-16,-4 0-19 0,-2-7-8 0,-2-1-6 15,0-3-14-15,-3-4-19 0,-1-4-56 16,-1-3-78-16</inkml:trace>
  <inkml:trace contextRef="#ctx0" brushRef="#br0" timeOffset="71906.326">32875 6109 304 0,'0'0'59'0,"0"0"10"0,0 0 1 16,0 0-15-16,0 0-16 0,0 0-8 0,0 0-6 15,0 0-8-15,0 0-8 16,3-46-3-16,3 49 0 0,4 3 9 16,9 7 3-16,-5-1-6 0,9 2 0 0,-2 3-4 15,3 3-3-15,1 0-2 0,-2 4-2 16,-4 2 2-16,-1-1-1 0,-8-1-2 15,-1-2-16-15,-3-5-7 0,-6 0-11 16,0-6-10-16,0-2-10 0,-2-2-16 16,-4-4-22-16,4-3-36 0,2 0-61 15</inkml:trace>
  <inkml:trace contextRef="#ctx0" brushRef="#br0" timeOffset="72156.36">33113 6086 187 0,'0'0'184'0,"0"0"-106"0,0 0-4 16,0 0 0-16,0 0-13 0,0 0-15 16,0 0-8-16,0 0-10 0,0 0-9 0,-16-100-12 15,14 106-7-15,-5 6-3 0,1 5 3 16,-4 5 3-16,-5 1 0 0,3 6 1 16,-5 1 1-16,-1-2-1 0,-3 7-1 15,3 1-1-15,-3 1-1 0,0 0 1 16,7-1-1-16,-3-4 1 0,9-4 0 15,2 0-2-15,2-6-2 0,2-3-7 16,-1-3-8-16,3-5-14 0,0 0-12 16,0-5-16-16,-4-3-19 0,-2-3-31 15,-2 0-113-15</inkml:trace>
  <inkml:trace contextRef="#ctx0" brushRef="#br0" timeOffset="73640.327">25645 7785 118 0,'0'0'26'16,"0"0"0"-16,0 0 19 0,0 0 0 16,0 0-11-16,0 0 5 0,0 0 8 15,-38 14-5-15,38-20-2 0,0 2-11 16,0-4-6-16,0-1-5 0,5 2 0 15,-1-3 0-15,8 1 5 0,-2-2-2 16,1-1-2-16,7 2 0 0,-5-1-1 16,8 1-4-16,-5 4-1 15,7 1-5-15,-5 5 1 0,1 0-5 0,8 5-2 16,-6 8-1-16,-3 5 0 0,3 3-1 16,-7 7 1-16,5 5 0 0,-9-1 0 15,-2 7 0-15,3-2 1 0,-7-1-2 16,-2-3 1-16,-2-3 0 0,0-7 0 15,0-4-1-15,0-4 1 0,0-5-1 16,-2-1 1-16,0-2-1 0,-2-3 1 16,-2-1-1-16,-1-3 1 0,3 0 1 15,-2 0 0-15,0 0 0 0,-5-6-2 0,5-1 0 16,2-5 0-16,-2 1 0 0,-2-4 0 16,-1-4 0-16,5-3 0 0,0-4-1 15,4-2 1-15,0-4-1 0,0-2 1 16,0 0-1-16,4 1 1 0,9 9 0 15,-5 3-1-15,0 9 1 0,3 1 0 16,3 2-1-16,-2 4-1 0,13 2 1 16,-4 0 1-16,0 3 0 0,5 6 0 15,-5 8-1-15,-2 0 1 0,-1 6-1 16,-7 5 2-16,-1 0-1 0,0 3 0 16,-6-2 1-16,-1-4-1 0,-1 0 1 0,-2-4-1 15,0 0 0-15,0-2 2 0,0-2-2 16,0-3 1-16,0-2-1 0,0-1 0 15,-2-2 0-15,-3-4 1 0,1 0-1 16,-4-2 1-16,0 0 0 16,4-2 2-16,-7-5-1 0,1 1-2 15,0-4 1-15,5-2-1 0,-3-3 0 16,2-7 0-16,-2-1 1 0,6-5-1 0,2-3 0 16,0-3 0-16,6-6 0 0,6 1 0 15,1 5 1-15,5 8-1 0,-5 6 0 16,1 9 0-16,1 3-1 0,-1 3 1 15,7 2 0-15,4 3 1 0,-5 2-1 16,5 4 1-16,4 5-2 0,-4 3 0 16,-5 5 1-16,1 2 1 0,-2 5-1 0,-5 2 0 15,-8 0 1-15,5 4 1 16,-5-1-2-16,0-1 1 0,-6-1 0 16,2-2 0-16,-2-4-1 0,0-1 0 0,2-2-12 15,-2-5-9-15,0 0-12 0,4-3-10 16,-4-3-2-16,7-5-1 0,-1-2-3 15,0-2-17-15,0-3-31 0,-2-6-5 16,0-4-1-16</inkml:trace>
  <inkml:trace contextRef="#ctx0" brushRef="#br0" timeOffset="74046.449">26436 7938 17 0,'0'0'179'16,"0"0"-131"-16,0 0-5 0,0 0 6 16,0 0-6-16,0 0 9 0,0 0-21 15,54-169 5-15,-50 161-3 0,0 2-2 16,-2 0 1-16,-2 0-6 0,3 1 4 15,-3-1 0-15,0 3-3 0,0-2-4 16,-3 2-3-16,1-1-6 0,-2 2-3 16,0 0-4-16,0 0 1 0,-2 2-6 0,2 0-2 15,2 0-2-15,-3 2 1 16,3 5-2-16,-4 2 0 0,0 8-1 0,-2 0 4 16,4 1 0-16,2 3 0 0,-3 1 0 15,3 1-1-15,0 0 1 16,2 0 0-16,0-3-2 0,0 2 0 0,4-3-1 15,1-1-1-15,3-2-3 0,4-3 2 16,1-3 3-16,1-1 0 0,3-7 1 16,3-2 1-16,-1-2 1 0,6-7 1 15,0-2 1-15,-11-4 0 0,7 0-2 16,-11-1 2-16,-4 0 1 0,0 2 2 16,-6-4-1-16,0 0-1 0,-10-2-2 15,0-5-2-15,-9-1 1 0,5-3 0 16,-9 2-1-16,6 4-4 0,-1 5-5 15,3 8-2-15,-1 2-1 0,10 7-8 16,-7 1-11-16,-1 9-12 0,7 2-5 16,-3 6-16-16,0 0-4 0,2 2-10 15,3-1-30-15,3-5-40 0</inkml:trace>
  <inkml:trace contextRef="#ctx0" brushRef="#br0" timeOffset="74436.984">26587 7786 234 0,'0'0'75'0,"0"0"9"0,0 0-22 16,0 0-11-16,0 0-6 0,0 0-7 16,0 0 0-16,0 0-5 0,79-139 4 15,-77 136-8-15,2-2-13 0,0 5-2 16,4 0-6-16,1 2-2 0,-1 7-5 16,4 3 2-16,7 4-1 0,-9 4 1 15,9 3 0-15,-7 5-1 0,9 0 0 0,-9 3-2 16,5 3 0-16,-7-6 2 0,1-2-1 15,1-4-1-15,-4-5 1 0,-1-3 1 16,-7-9-2-16,2-2 0 0,0-3 1 16,-2 0 0-16,0 0 1 15,2-1 0-15,-2-5 2 0,2-3 0 16,2-5 1-16,-2-1-3 0,0-4 2 0,0 0 5 16,-2-2-1-16,2-4 0 0,-2-1-4 15,0-5 1-15,0 3-1 0,2-1-4 16,-2-2 3-16,4 6-3 0,-2 3 1 15,-2 8-1-15,0 9-1 0,0 2-5 16,0 2-2-16,0 1-7 0,5 0-11 16,1 3-11-16,4 1-6 0,3 5-17 15,-1 0-11-15,7 0-26 0,1-3-58 16</inkml:trace>
  <inkml:trace contextRef="#ctx0" brushRef="#br0" timeOffset="75077.481">28065 7591 377 0,'0'0'61'16,"0"0"-23"-16,0 0 9 0,0 0 2 16,0 0-14-16,0 0-13 0,0 0-1 0,0 0-3 15,33-77-7-15,-33 77-7 0,0 3-4 16,2 2 0-16,-2 4-1 0,0 0-1 16,0 5-1-16,-6-3 3 0,-2 3 3 15,-13 3-1-15,3-3-1 0,-9 4-1 16,-2-5-6-16,0 2-8 0,0-4-7 15,4-3-2-15,5-2 1 0,-1-3 5 16,8-1 10-16,3-1 6 0,-2-1 1 16,8-1 1-16,-1-4 1 0,-3-4-1 15,4-1 2-15,-2-2 6 0,0-2 2 16,6 0 1-16,0-4-4 0,0-1 4 16,0-3 0-16,6 2 2 0,4 5 0 15,1 1-7-15,-3 6 1 0,8 0-1 16,-1 5-2-16,8 3 0 0,1 0-1 15,5 9-1-15,0 1 0 0,8 4-1 16,-10 1 0-16,2 5-1 0,-8 2-1 16,-11 6 0-16,-6 0-1 0,-4 7 1 15,-10-1 0-15,-4-4 2 0,-3 1-2 0,0-5 0 16,1-3-8-16,6-4 0 0,-3-4 5 16,7-2 3-16,2-5 0 0,0-2 0 15,-2 0 0-15,3-3 2 0,-5-2-1 16,4 1 1-16,2-2 2 0,-4 0-3 15,6 0 1-15,0-3-2 0,0 1 1 16,0 1-1-16,0-2-1 0,6 3 0 16,-4-2 1-16,10 2-2 0,1 0 1 15,3 5 0-15,3 1-1 0,6-3 4 16,2 3-4-16,2-2-8 0,0-3-30 16,2 1-6-16,0-2-17 0,-7-5-23 15,-3-3-87-15</inkml:trace>
  <inkml:trace contextRef="#ctx0" brushRef="#br0" timeOffset="75468.076">28439 7594 394 0,'0'0'53'0,"0"0"-5"16,0 0 5-16,0 0 7 0,0 0-18 0,0 0-16 16,0 0 6-16,0 0-17 0,-62-153-3 15,48 153-5-15,6 0-2 0,-5 5-5 16,-1 4 0-16,3 3-1 0,-1-1 1 15,2 0-1-15,4 6 0 0,-5-1 1 16,1 2-1-16,4 2 2 0,-1-1-1 16,5 1 0-16,-4 1 0 0,4 0-1 15,2-1-1-15,2 2 2 0,6 2-1 16,-1-4 0-16,7 4 1 0,-1-6-1 16,5-1 2-16,1-1-1 0,3-7 0 15,-3-6 1-15,6-3-1 0,0 0 2 16,-3-9-1-16,-1-4 3 0,0-5-2 0,-7 4 1 15,-1-6-1-15,-5 4 4 0,-6-1 0 16,-2-4-1-16,-4 2-1 0,-6-4-2 16,-7-2-2-16,5-3 0 0,-5 2 0 15,3 4-2-15,-3 7-14 0,3 4 3 16,-3 8-7-16,5 0-18 0,-5 6-15 16,5 5-5-16,1 5-10 0,-3 5-36 15,6-3-51-15,1-1-76 0</inkml:trace>
  <inkml:trace contextRef="#ctx0" brushRef="#br0" timeOffset="75843.05">28878 7377 316 0,'0'0'42'15,"0"0"20"-15,0 0 0 0,0 0-8 16,0 0-13-16,0 0-6 0,0 0 0 16,0 0 0-16,6-92-6 0,-10 89-11 15,0 1-5-15,2 1-4 0,-5 1-3 16,-1 0-4-16,0 6-2 0,0 3 0 16,-7 5-2-16,5 3 0 0,-1 1 2 15,-1 4-1-15,2 3 1 0,-1 1 0 16,-1 4 0-16,4 2 0 0,1 1 0 15,1 5 1-15,4-1-1 0,0 6 0 16,2 1 0-16,0 3 0 0,6-1 0 16,3-1-1-16,7-3 1 0,1 1-1 15,5-10-8-15,1 1-6 0,4-6-5 16,0-9-9-16,2-4-3 0,-2-7-3 0,0-5-9 16,-3-6-12-16,3-8-22 0,0-7-53 15,-6-3-130-15</inkml:trace>
  <inkml:trace contextRef="#ctx0" brushRef="#br0" timeOffset="76077.459">29413 7481 451 0,'0'0'31'0,"0"0"10"16,0 0 12-16,0 0 11 0,0 0-22 0,0 0-10 15,0 0-8-15,0 0-7 0,0 0-2 16,-2-117-1-16,2 117-4 0,0 1-6 15,0 7-4-15,0 3-3 0,-4 9 0 16,0 7 3-16,-2 6 1 0,-3 0 0 16,1 4 0-16,0 0 0 0,-1 5-1 15,1-2 0-15,0 2-6 16,6-2-31-16,-2-6-12 0,4-3-13 0,0-7-6 16,0-8-6-16,0-6-49 0,-6-7-107 15</inkml:trace>
  <inkml:trace contextRef="#ctx0" brushRef="#br0" timeOffset="76280.453">29146 7580 486 0,'0'0'52'16,"0"0"2"-16,0 0 18 0,0 0-18 16,0 0-30-16,0 0-7 15,0 0-3-15,0 0-4 0,0 0-8 16,-8-69-2-16,8 72-2 0,0 3 0 0,0 5 0 15,2-2-5-15,4 5-5 0,1-3-7 16,-1 1-10-16,4 2-13 0,-4-3-13 16,1 1-20-16,-1-4-53 0,-4-5-114 15</inkml:trace>
  <inkml:trace contextRef="#ctx0" brushRef="#br0" timeOffset="76483.523">29523 7520 379 0,'0'0'56'16,"0"0"-9"-16,0 0 8 0,0 0-14 15,0 0-25-15,0 0-10 0,0 0 1 0,0 0-2 16,0 0-3-16,-17-23-2 16,15 23 0-16,0 3 0 0,-2 0-1 0,-2 3-16 15,4-1-27-15,-1 1-23 0,-1 0-58 16,0-1-85-16</inkml:trace>
  <inkml:trace contextRef="#ctx0" brushRef="#br0" timeOffset="77327.149">29777 7461 129 0,'0'0'204'0,"0"0"-159"0,0 0 6 15,0 0-6-15,0 0-20 16,0 0-12-16,0 0-1 0,0 0 4 16,0 0 0-16,-25-30-4 0,21 31-4 15,0 2-6-15,2 2 0 0,0-1 2 16,-2 1-1-16,1 1 1 0,-1 3-1 16,2-1-1-16,-2 1 0 0,4 2-1 0,0-3-1 15,0 2 0-15,6 0 0 0,3-1-1 16,-3 2 1-16,10 2 1 0,1-1 1 15,-1 0 0-15,1-4-2 0,6-2 0 16,-5-1 2-16,7-2-1 0,-6-3 1 16,1-3 2-16,-3-8 6 0,2 3 3 15,-5-7-1-15,-4 2-3 0,3-2-1 16,-5 1-1-16,-4 0 0 0,0 0 0 16,-4-3 1-16,0 3-5 0,0-6 1 15,-4 0-2-15,-2 0-2 0,0-2 0 16,-3-1 0-16,1 4 0 0,-2 4 1 0,-3 4-2 15,1 2 0-15,-2 4 0 0,-1 5-1 16,1 2 0-16,-5 10 1 0,-6 5 0 16,5 0 0-16,1 3 1 0,-2 2-2 15,5 1 2-15,-3-2 0 16,9 0-1-16,-1 1 0 0,5-4 0 16,2 1-1-16,4-2 1 0,0-2 0 0,0 5 0 15,8-4 0-15,3 1 0 0,-1-3-1 16,7-2 0-16,-3-1 2 0,9-2 1 15,-3-1-1-15,5-8 0 0,4 0 2 16,-2-3-1-16,4-6 1 0,0-4-1 16,-4-5 5-16,4-1 1 0,-4-1 1 15,4-5-1-15,-4 2 0 0,0-2 0 16,-7 2-1-16,-1-2-2 0,-5 2 0 16,-3-2 2-16,-7 2-2 0,-2-3-2 15,-2 1-1-15,-2 2-1 0,-2 4 1 16,-9 4-1-16,1 2-2 0,-3 7 0 0,-1 3-4 15,-3 3-1-15,-3 6-1 0,3 3-4 16,-2 7-2-16,1 1 5 0,3 0-1 16,1 3 3-16,7-5 2 0,3 1 2 15,4-2 3-15,2-3-1 0,2 1 1 16,4-1-2-16,3-2 2 0,5 1 2 16,0 2 5-16,7-1 4 0,2 1-2 15,-2 2-1-15,5 3 1 0,-5-2-1 16,2 3-2-16,-3-3-2 0,-7 4 1 15,-3-4-3-15,-6 2-2 0,-4-3 1 16,0 0 0-16,-6 2 0 0,-4-1 0 16,-1-1 1-16,-1-3-2 0,2 0-2 15,1-2-8-15,-3 0-5 0,6-3-14 16,-2-1-8-16,6 1-10 0,-3-1-14 16,5-2-31-16,0-3-86 0,0 0-77 0</inkml:trace>
  <inkml:trace contextRef="#ctx0" brushRef="#br0" timeOffset="77873.869">30385 7449 357 0,'0'0'58'0,"0"0"-6"0,0 0 6 16,0 0-8-16,0 0-19 0,0 0-18 15,0 0-4-15,18-5 2 0,-16 16-1 0,0 6 1 16,2 0 0-16,3 4 2 0,-3 3-1 15,0 2 0-15,2 0-5 0,-2 1-3 16,2-2-2-16,3 2-1 16,1-3 0-16,-2 2 2 0,3-6-3 15,1-1 0-15,-2-5 0 0,1-2 1 0,-3-6 0 16,-4-2 0-16,-2-2 0 0,-2-2 0 16,0-2 3-16,0-5 1 0,0-4 1 15,0-1-2-15,-4-2-3 0,-2-3 1 16,0-2-1-16,-3-5-1 0,1 0 1 15,-2-2 0-15,-1-5-1 0,1-3 1 16,0-6-1-16,-3-2 2 0,5-1-2 16,-2 1 0-16,-1 8-2 0,3 3 2 15,2 3 0-15,2 6-1 0,0 4 1 16,4 4 0-16,0 6 0 0,0 2-1 16,2-1 0-16,4 3 1 0,2 1-1 15,3 3-1-15,3 0 1 0,1 0-2 16,5 1 2-16,-3 4-1 0,3 3 2 15,5 1 1-15,-2 2 1 0,0 3-2 0,-5 0 3 16,-3 1-1-16,-1 4-2 16,-8-2 2-16,-3 6-1 0,-3-4 0 0,-5 1 0 15,-5 3 1-15,-2-4 0 0,-3 2 0 16,1-5-1-16,-1-2 2 0,1 0-3 16,-3 0-11-16,3 1-4 0,-1-2-14 15,1-4-8-15,1 0-10 0,3-3-4 16,-6-4-12-16,3 1-57 0,-1-3-118 15</inkml:trace>
  <inkml:trace contextRef="#ctx0" brushRef="#br0" timeOffset="78248.803">30587 7176 186 0,'0'0'39'0,"0"0"2"0,0 0 4 15,0 0 13-15,0 0-9 0,0 0-8 16,0 0-10-16,0 0 1 0,-27-91-4 16,27 85 1-16,0 1-3 0,0 0-2 15,0 1 2-15,0 1-2 0,2 0-5 16,3-2 0-16,-1 4-6 0,2-2-4 15,2 3-2-15,5 0 1 0,-3 2-3 16,8 5 0-16,-1 3-1 0,4 6 0 16,1 1 0-16,-1 1-2 0,4 6 2 15,-7 2-2-15,1 5 0 0,0 3 0 16,-7 3-1-16,-10 5 2 0,-2-2-3 16,-2 2 2-16,-8-7 0 0,-5-2-1 0,3-2 0 15,-3-4-1-15,1 0-9 0,4-5-11 16,-3 1-11-16,1-1-17 0,-1-5-10 15,-1 0-13-15,2-6-28 0,-1-3-104 16</inkml:trace>
  <inkml:trace contextRef="#ctx0" brushRef="#br0" timeOffset="78982.983">31263 7619 1 0,'0'0'311'0,"0"0"-250"15,0 0-9-15,0 0 5 0,0 0 2 16,0 0-14-16,4-42-10 0,-4 42-6 16,0 0-4-16,0 0-6 0,0 0-6 15,0 5-7-15,0 1-6 0,0 2 1 16,-4 6-1-16,0 1 2 0,-2 1 0 16,-5 1-1-16,-1 1-1 0,-2-1-3 15,-3 4-38-15,5-6-20 0,-1 2-22 16,-1-8-45-16,-1-3-165 0</inkml:trace>
  <inkml:trace contextRef="#ctx0" brushRef="#br0" timeOffset="79404.788">31956 7186 208 0,'0'0'129'16,"0"0"-69"-16,0 0 7 0,0 0-3 0,0 0-10 16,0 0-13-16,0 0-7 15,0 0-1-15,0 0-9 0,2-54-15 0,-2 57-9 16,0 6 0-16,0 6 0 0,0 5 0 16,-2 2 4-16,0 6 2 0,-3-2-3 15,-3 8 0-15,2-1-3 0,-2-1 3 16,4 4-2-16,-1-5 1 0,3-3-2 15,0 0 0-15,2-5-27 0,-2 2-20 16,0-7-17-16,-2-1-26 0,-6-6-63 16,-1-5-154-16</inkml:trace>
  <inkml:trace contextRef="#ctx0" brushRef="#br0" timeOffset="79607.888">31693 7333 350 0,'0'0'115'0,"0"0"-65"0,0 0 3 16,0 0 2-16,0 0-15 0,0 0-17 15,0 0-8-15,0 0 0 0,0 0-7 16,0-58-6-16,0 58-2 0,0 0-3 16,0 4 2-16,0 3 0 0,0-1 0 15,0 2-7-15,0 3-33 0,4-2-14 16,0-1-13-16,3-3-31 0,-3-1-85 15</inkml:trace>
  <inkml:trace contextRef="#ctx0" brushRef="#br0" timeOffset="79795.325">32028 7373 272 0,'0'0'165'0,"0"0"-102"16,0 0-7-16,0 0 2 15,0 0-5-15,0 0-26 0,0 0-17 16,0 0-7-16,0 0-3 0,14-30-5 0,-18 37-13 16,0 1-18-16,-2 1-13 0,2-2-9 15,-2-2-41-15,-3 0-79 0</inkml:trace>
  <inkml:trace contextRef="#ctx0" brushRef="#br0" timeOffset="80779.435">32257 7354 291 0,'0'0'49'0,"0"0"14"16,0 0 1-16,0 0-9 0,0 0-21 0,0 0-8 15,0 0 2-15,0 0-5 0,0 0-8 16,-31-40-3-16,31 40-5 0,0 0-5 15,0 5-2-15,0 1-2 0,0 2 1 16,0 1 0-16,0 1 1 0,5 3 0 16,3-2-1-16,2 0 1 0,3 1 0 15,5-1 0-15,7-3 0 0,2-1 1 16,4-3 2-16,-2-1-2 0,2 0 1 16,-2-3-2-16,-2-6-1 0,-3-1 1 15,-3-2 2-15,-2-2 1 0,-7-1 3 16,0-2 3-16,-1 0 1 0,-7-3 1 15,0 0-3-15,-4-6-1 0,0 1-4 16,-6-6 0-16,-4 2-2 0,-3-2 0 16,3 0 0-16,-3 5 0 0,-1 5-1 0,2 5-1 15,-3 4 0-15,-1 5 0 16,-5 4-1-16,-2 1 1 0,-2 8-1 16,-2 4 0-16,1 0 2 0,3 5 0 0,4 3-2 15,1-3 2-15,7 6-2 0,-1-1 1 16,4 2-1-16,3-1 0 0,5 3 1 15,0-2-1-15,9 1 2 0,1-1-1 16,2-5 0-16,9 0 1 0,0-6-1 16,4 1 0-16,4-5 2 0,0-6-1 15,2-4 0-15,4 0 1 0,-2-9 1 16,4-2-1-16,-2-6 0 0,-2 1 1 16,0-2-1-16,0-4 0 0,-4 2 0 15,-2-6 1-15,-4-4-2 0,-2 1 3 16,-7-8-3-16,3 1 1 0,-1-7-1 15,-4 0 1-15,-1-3 0 0,-3-1 0 16,0 8 3-16,-8 5-1 0,-4 6 5 0,0 8 2 16,-2 5-2-16,2 5 0 0,2 4-3 15,-5 3-1-15,5 3-1 0,-2 3-3 16,-8 11-3-16,2 6-1 0,-1 6 1 16,-1 3 3-16,4 3 1 0,3 3 1 15,3 2 1-15,2 1-1 0,0 5 1 16,4-3 1-16,1 2 0 0,5-5-3 15,-2-4 0-15,5-1 0 0,-5-4 0 16,4-3 0-16,-3-2 1 0,-1-7 0 16,-2-1-2-16,0-6 0 0,0-1 0 15,-1-5-2-15,-3-3 1 0,0 0 0 16,0 0 1-16,-2-6 1 0,0-3 3 16,0-2-1-16,0 0-1 0,-6-3-2 0,-1-3 0 15,-3-2-1-15,0-2 1 0,-1 1 0 16,-3-2 0-16,-1 2-3 15,-1 1 2-15,3 7 0 0,-1 3-3 16,-3 7 1-16,5 2-3 0,-9 2-4 0,5 7-1 16,1 3 3-16,5 1 2 0,0-2 1 15,1 2 3-15,3 0 0 0,-2-1 2 16,4 1 0-16,-2-1 0 0,4 0 0 16,-3 1 0-16,3-4 0 0,2 2-1 15,0-3 0-15,4 1-3 0,7-1-1 16,1-2 3-16,5 2 1 0,6-2-1 15,5-3 2-15,3 0 2 0,3 0-2 16,-10-3-4-16,-3 0-21 0,-2 0-16 0,-7 0-17 16,-2-9-25-16,-8-2-67 15,-2-1-219-15</inkml:trace>
  <inkml:trace contextRef="#ctx0" brushRef="#br0" timeOffset="81091.873">32973 7151 356 0,'0'0'47'0,"0"0"27"16,0 0-12-16,0 0-12 0,0 0-16 15,0 0-4-15,0 0 1 0,-2-15-5 16,2 15-9-16,0 0-5 0,0 0 0 16,0 0-2-16,4 0-3 0,0 5-2 15,4 1-2-15,9 3 3 0,-5 5 4 16,11 0-2-16,-3 6 1 0,3 2-1 15,2 4-2-15,-4 2-2 0,-3-2-1 16,-1 4-2-16,-7-4 1 0,-2-4-1 16,-1-2-1-16,-1-6-7 0,-2-3-10 15,2-2-5-15,-6-3-7 0,4-1-4 16,2-2-13-16,-1-3-11 0,7 0-13 0,2-2-26 16,1-5-68-16,-3-4-107 15</inkml:trace>
  <inkml:trace contextRef="#ctx0" brushRef="#br0" timeOffset="81451.228">33196 7104 451 0,'0'0'41'0,"0"0"22"16,0 0 3-16,0 0 6 0,0 0-22 16,0 0-17-16,0 0-6 0,0 0-3 15,0 0-4-15,18-52-9 0,-18 52-7 16,0 1-3-16,0 5-1 0,-6 6-4 15,2 4 4-15,-8 6 1 0,1 4-1 16,-1 3 1-16,-7 2 1 0,5 3-1 0,-7 0 0 16,9 0 0-16,-7 0 0 0,7 2-1 15,-7-2 1-15,9-3 0 0,-2-2 1 16,1-1-2-16,3-3 1 0,0-8 0 16,1 1 0-16,1-5-1 0,2-4-1 15,0-3-1-15,4-4-2 0,0 2 0 16,0-4 1-16,0 0 2 0,0 0 1 15,0 0 1-15,0 0-1 0,0-1 1 16,0-4 0-16,0-1-1 0,0 0-3 16,2 0-5-16,-2-3-4 0,0 2-8 15,0-1-7-15,0 1-8 0,0-1-4 16,0-1-8-16,2 4-9 0,-2 0-2 16,0 1-12-16,0 2-38 0,-4-1-127 15</inkml:trace>
  <inkml:trace contextRef="#ctx0" brushRef="#br0" timeOffset="83966.265">12074 9742 177 0,'0'0'25'15,"0"0"19"-15,0 0 5 0,0 0-14 16,0 0-10-16,0 0-7 0,0 0 6 15,0 0 0-15,-2-23-5 0,0 21-2 16,0 0-2-16,2 1 3 0,-2-1 1 16,2 2-4-16,0 0-2 0,0 0-6 15,0 0-3-15,2 0-4 0,8 3 0 16,3-1 0-16,9-2 2 0,5 0-1 16,6-3-1-16,4 0 2 0,5-5 1 15,7 2 3-15,1-1 3 0,10 2 0 16,2-3 2-16,6 0-5 0,3 1-4 0,-1 2 0 15,8-3-2-15,-3 2 2 0,-1 0-2 16,-4 2 0-16,-3 3 2 0,-7-2-1 16,-9 3-1-16,-3 0 0 0,-13 0 2 15,-10 0-1-15,-9 0 0 0,-3 0-1 16,-9 0 0-16,0 0 0 0,-4 0 1 16,0 0 2-16,0 0 0 0,0 0-2 15,0 0 0-15,0 0 0 0,0 0 0 16,0 0 0-16,0 0 0 0,0 0 0 15,0 0-1-15,0 0 1 0,0 0-1 16,0 0-1-16,0 3 1 0,-2 0-1 16,0 1-1-16,2 3 0 0,0 1-5 15,-2-2-3-15,0 2-1 0,0-1-4 0,-3 3-2 16,-1-3-2-16,2 3-5 0,-4 2-5 16,-7-2-12-16,5 0-22 0,-4-2-29 15,-5-4-81-15</inkml:trace>
  <inkml:trace contextRef="#ctx0" brushRef="#br0" timeOffset="110288.212">26009 9175 185 0,'0'0'70'0,"0"0"-17"0,0 0-4 0,0 0 3 15,0 0-7-15,0 0-17 0,0 0-1 16,0 0-7-16,-31-68-8 0,26 65-3 16,-3-2-3-16,-4 2-1 0,3 0 3 15,3 0 1-15,-4 0 2 0,-5 3-6 16,9 0 1-16,-4 0-3 0,-7 0 0 15,3 3-3-15,-7 3 0 0,5 4 0 16,-5 5 1-16,-2-1-1 0,9 5-1 0,-5-4 1 16,11 4 0-16,0-1 1 0,1-2-1 15,5 1 0-15,2 1-1 0,0-1-2 16,5 2 2-16,1-1 1 0,0 1 1 16,2-6-1-16,7 2 0 0,-5-2 0 15,11-4 0-15,-7 0 2 0,9-4-2 16,-5-2 1-16,5-3 0 0,4-1 2 15,-6-6 1-15,-3-4-1 0,5-3 1 16,-8-1 2-16,5-3-1 0,-9 0-2 16,5-2 0-16,-6-2 0 0,-3-1-1 15,1-3 4-15,0-2-2 0,-2-2-3 16,-1 4 2-16,-3 6 0 0,-2 5 1 16,2 8-3-16,-2 4 2 0,0 3 3 15,0 0 2-15,0 0-8 0,0 3-2 16,0 8-5-16,2 4 3 0,0 6 4 15,0-1 0-15,6 3 0 0,-2-1 1 16,3 1 1-16,-3-3-2 0,6-1 1 16,5-1-1-16,-5-2-1 0,9-2 1 15,2-2 0-15,3-3 0 0,3-5 1 0,4-3 0 16,7-2 0-16,-3-6 0 0,0-7 2 16,0-4-3-16,-2-6 3 0,-1-2-2 15,-3-3 0-15,-3-7 1 0,-3 0-1 16,-6-5 0-16,0-2 4 0,-5-4-5 15,-6-1 1-15,5 0 1 0,-7 0-1 16,-4 9 0-16,-2 5-1 0,0 9 1 16,0 8 1-16,-4 5 2 0,-2 3 5 15,1 4-3-15,-1 2 0 0,2 3-4 16,0 4-2-16,0 9-4 0,0 4 3 16,-2 8 0-16,1 1 0 0,-1 5 1 0,6 0 1 15,0 5 1-15,0 1 0 0,6 6-2 16,-1-1 1-16,3 1 1 15,-2-1-2-15,2-3 2 0,5 1-1 16,-5-8 0-16,0-6 0 0,5-4 0 16,-3-6 0-16,-6-4 0 0,0-4-1 0,0-3 2 15,-2-4-2-15,-2-1 1 0,0 0 0 16,0-6 0-16,0-6 4 0,-2-5-2 16,-4-2 0-16,-2-4-3 0,-5-5 1 15,-3-3-1-15,-1-1 0 0,-1-1-1 16,-3 8 2-16,5-2-2 0,-5 11 0 15,6 4 1-15,-5 5-2 0,1 4-1 16,1 3-2-16,-7 5 2 0,8 6-1 16,-3 6-1-16,9 1 2 0,-3 1 0 15,8 1-1-15,3-1 1 0,1-1 1 16,2 2 0-16,0-1 2 0,5-2-1 16,5 2 1-16,-2 2 0 0,2-2 0 15,5-2 0-15,1 0 0 0,5-3 0 0,-2-2 2 16,8-2 1-16,-1-3 0 0,1-2 1 15,-4-2 2-15,4-3-3 0,2-6-1 16,-4-3 1-16,0-3-1 0,-5-4-1 16,7-4 1-16,-2-2 0 15,-4-6-2-15,1 0-1 0,-1-4 1 0,-7-5 0 16,3-2-1-16,-3-6 1 0,-3 0 0 16,1 0-1-16,-1 6 2 0,-7 5-1 15,-2 2 0-15,2 7 0 0,-4 5 1 16,0 3 1-16,0 3 3 0,-2 3 3 15,0 5-3-15,2 1 2 0,-2 2-1 16,2 0-1-16,0 3 1 0,0 0-2 16,0 0-4-16,0 3-3 0,2 8-2 15,2 8 3-15,2 2 1 0,0 7 1 0,0 0 0 16,-1 5 2-16,-1 2-1 16,4 2 0-16,0-3 0 0,-2 2 1 0,1-1-1 15,-3-4-1-15,2-1 0 0,4-4 0 16,-3-6 0-16,-1-1 0 0,-2-5 1 15,-2-4-1-15,2-5 0 0,2-2 0 16,-4-1 0-16,0-2 0 0,0 0 0 16,-2-3 2-16,3-6-1 0,-1-2 3 15,-2-7-1-15,-2-3-1 0,-5-2 0 16,-5-4-2-16,0-2 1 0,-9 0-1 16,6 1 1-16,-5 3-1 0,1 8 0 15,-2 8-1-15,-3 3-2 0,5 6-3 16,-2 3 2-16,5 4-5 0,-1 7 3 15,5-1-1-15,-3 5 1 0,9 1 2 16,-2 1 1-16,2 0-1 0,0 0 4 0,3 0-1 16,1 0 0-16,2-2 1 0,0 1 0 15,5-1 0-15,3-1 0 16,0-2 0-16,-4 1 0 0,9-1 0 0,1-4 0 16,-4 0 1-16,7 0 1 0,0-2-2 15,5-3 3-15,-3-1-1 0,8-5-2 16,0 0 1-16,2-4-1 0,-3-3-1 15,-7-2-18-15,6-1-21 0,-15 1-25 16,0 0-20-16,-5-2-50 0,-5-4-219 16</inkml:trace>
  <inkml:trace contextRef="#ctx0" brushRef="#br0" timeOffset="112350.23">28320 8912 225 0,'-7'-16'55'15,"3"6"5"-15,0 2 5 0,0 2-2 0,2 1-17 16,0 3-9-16,2 1-7 0,0-1-3 16,0 2-4-16,-2 0-4 0,2 0-2 15,-2 2-4-15,2 1-6 0,-4 5-5 16,4 6-1-16,-3 4 2 0,-1 1 4 15,2 6 1-15,-2 1-1 0,-4 2-1 16,4 3-1-16,-5 0 0 0,3 1-4 16,-2 1 0-16,-2-2 0 0,6-3 0 15,-3-2-1-15,3-1 0 0,0-6 0 16,0-1-4-16,2-4-10 0,-2-3-12 16,0-4-12-16,2 0-13 0,-5-3-16 15,-5-2-36-15,-3-2-121 0</inkml:trace>
  <inkml:trace contextRef="#ctx0" brushRef="#br0" timeOffset="112553.309">27952 9072 409 0,'0'0'67'16,"0"0"-15"-16,0 0 0 0,0 0-7 15,0 0-19-15,0 0-8 0,0 0-2 16,0 0-4-16,0 0-4 0,43 12-1 15,-39-9-3-15,-4 3-2 0,2-3-1 16,0 0 1-16,2 1-1 0,-4-1-1 16,0 0-15-16,0 0-18 0,0 0-14 15,0 1-13-15,0-2-11 0,2-2-27 16,5 0-55-16</inkml:trace>
  <inkml:trace contextRef="#ctx0" brushRef="#br0" timeOffset="112772.006">28330 9138 403 0,'0'0'88'0,"0"0"-34"16,0 0-7-16,0 0 3 0,0 0-19 16,0 0-13-16,0 0-6 0,0 0-4 0,0 0-6 15,18-20-2-15,-18 20 0 16,-2 1-3-16,-2 1-11 0,0-1-7 15,0 1-8-15,0-2-9 0,4 0-9 16,0 0-19-16,2 2-33 0,6-1-60 16,-4-1-67-16</inkml:trace>
  <inkml:trace contextRef="#ctx0" brushRef="#br0" timeOffset="113474.962">28607 8996 207 0,'0'0'48'0,"0"0"12"16,0 0 3-16,0 0 1 0,0 0-18 16,0 0-10-16,0 0-4 0,0 0-1 15,0 0-5-15,-8-16-1 0,8 13-6 16,0 3-5-16,-2 0-6 0,-1 6-7 16,3 1-1-16,-2-1-1 0,0 4 1 15,2 1 1-15,0-1-1 0,0 5 1 16,2-4 0-16,3 4-1 0,9 1 0 15,-4-1 1-15,9 1-1 0,0 1 1 16,5-5-1-16,-1 1 1 0,0-7-1 16,4-2 0-16,0-4 1 0,-3-1 0 15,3-5 0-15,-2-5 0 0,2 1 0 16,-2-2 0-16,-3 0 1 0,-5 1-2 16,-5 0 0-16,1-1 7 0,-9-6 8 15,0-3 0-15,-4-4-5 0,0-2-4 16,0-3-4-16,0-4 0 0,-4 7-1 0,-2 6 0 15,-7 1-1-15,5 6 2 0,-4 5-2 16,-3-1-1-16,-1 7-1 0,-5 3 1 16,4 0-1-16,-3 3 0 0,3 7 0 15,1 2 2-15,-1-1-2 0,3 3 2 16,3 1-1-16,-1-1 0 0,6 2 0 16,-2-4 1-16,1 5 0 0,3-3-1 15,0 3 1-15,0 0-1 0,2 3 1 16,2 0 0-16,0 2 0 0,8 1 0 15,-2 1 0-15,3-1-1 0,1 0 1 16,4-3 0-16,1 0 0 0,3-2 1 16,1 0-1-16,8-7 1 0,2-2-1 15,0-3 0-15,6-6 0 0,0 0-2 0,4-3-12 16,-3-9-17-16,1-2-23 0,-4-8-27 16,-4-3-30-16,-7 1-141 0</inkml:trace>
  <inkml:trace contextRef="#ctx0" brushRef="#br0" timeOffset="113865.495">29272 8663 402 0,'0'0'62'0,"0"0"-17"16,0 0 7-16,0 0 4 0,0 0-17 16,0 0-11-16,0 0-5 0,7-44-4 15,-7 44-5-15,0 2-7 0,0 3-6 16,-2 4 0-16,0 8-1 0,-3 1 3 15,1 4-1-15,-2 6 3 0,2 0-5 16,0 3 3-16,0 3-1 0,4 0-2 16,-2 0 2-16,2 2-1 0,2 1-1 15,6-2 0-15,4-1 0 0,1 2 1 16,3-2-1-16,1-3 0 0,4-2 1 16,-1-4 1-16,-1-5-1 0,-5-6-1 0,-1-1 0 15,-3-5-3-15,-2-5-3 0,-2-1 2 16,5-2 0-16,-1-5 2 0,-2-2 2 15,3-4 1-15,-1-1 0 0,-6-5 1 16,4 0-2-16,-8-6 2 0,0-5-1 16,-2-2 0-16,-4-5 0 0,-4-1 0 15,-5 5-1-15,1 2 1 0,-5 7-1 16,3 5-2-16,-1 9 1 0,1 2-1 16,-3 6-5-16,3 0-8 0,-5 10-8 15,6 5-18-15,-1 4-7 0,6 1-11 16,-1 2-10-16,1-1-53 0,4-5-96 15</inkml:trace>
  <inkml:trace contextRef="#ctx0" brushRef="#br0" timeOffset="114177.921">29578 8892 441 0,'0'0'70'0,"0"0"-23"0,0 0 1 16,0 0 2-16,0 0-15 0,0 0-14 16,0 0-5-16,0 0-3 0,-4-42-2 15,4 42-4-15,0 0-7 0,0 3 0 16,4 5-3-16,1 3 3 0,3 4 0 16,4 2 3-16,3 5-2 0,5 4 2 15,3 2 2-15,2 6-3 0,4-4-2 16,0 4 1-16,4-6 0 0,0-2 0 15,-4-4-1-15,-4-7-4 0,-9-2-9 0,-1-4-9 16,-7-5-17-16,-6-2-12 0,-2-2-3 16,0-3-5-16,-4-5 13 0,-4-3-67 15,-3-4-142-15</inkml:trace>
  <inkml:trace contextRef="#ctx0" brushRef="#br0" timeOffset="114349.754">29812 8887 360 0,'0'0'86'0,"0"0"-17"0,0 0-4 15,0 0 1-15,0 0-10 0,0 0-14 16,0 0-9-16,0 0-11 0,0 0-12 16,-12-74-9-16,1 94 0 0,1 6 2 15,-2 4-1-15,-5 1 1 0,0 1-3 0,-3 2 2 16,3-3-2-16,-1 0-3 0,5 0-11 16,-1-1-10-16,3-3-13 0,-1-3-13 15,0-2-18-15,1-3-20 16,-3-6-66-16</inkml:trace>
  <inkml:trace contextRef="#ctx0" brushRef="#br0" timeOffset="114630.94">30199 9318 443 0,'0'0'81'16,"0"0"-32"-16,0 0 1 0,0 0 13 16,0 0-15-16,0 0-16 0,0 0-5 15,0 0-2-15,0 0-3 0,-7-42-4 0,5 42-6 16,-2 0-4-16,4 6-6 0,-6 2-2 16,-2 6-2-16,-7 3 2 0,-3 5-1 15,-5 0-4-15,-6 2-14 0,4 2-7 16,-2-1-8-16,-2 0-20 0,11-5-27 15,1-1-18-15,5-3-71 0,1-5-219 16</inkml:trace>
  <inkml:trace contextRef="#ctx0" brushRef="#br0" timeOffset="115037.1">30697 8777 188 0,'0'0'63'0,"0"0"7"16,0 0-3-16,0 0-4 0,0 0-11 15,0 0-9-15,0 0-2 0,0 0-6 16,0 0 1-16,33-94-1 0,-31 91-6 16,-2 1-6-16,0 2-1 0,0 0-6 15,2 0-3-15,-2 5-6 0,0 4-7 16,0 9 1-16,0 3 1 0,0 7 3 16,0 1 0-16,-2 5-1 0,-2 2 1 15,-2 2-3-15,3 4 0 0,1 0-1 16,2 0-1-16,0 1 0 0,2-4-1 15,7 0-11-15,-3-4-6 0,2-5-10 16,-4-6-12-16,-4-8-106 16,-2-7 25-16,-8-9-151 0</inkml:trace>
  <inkml:trace contextRef="#ctx0" brushRef="#br0" timeOffset="115255.825">30492 8926 318 0,'0'0'158'16,"0"0"-99"-16,0 0-12 0,0 0 10 16,0 0-14-16,0 0-16 0,0 0-10 15,0 0-2-15,0-16-3 0,0 17-4 16,0 2 1-16,2 0-5 0,-2 0 0 16,2 3-3-16,0-3 0 0,0 3 1 0,0-1-2 15,-2 1-7-15,5-1-13 0,-3 1-12 16,2-3-19-16,0 2-16 15,2-4-25-15,2 1-67 0,-1-2-195 16</inkml:trace>
  <inkml:trace contextRef="#ctx0" brushRef="#br0" timeOffset="115458.896">30833 8948 449 0,'0'0'90'0,"0"0"-23"0,0 0-23 15,0 0-3-15,0 0-10 0,0 0-20 16,0 0-8-16,0 0-2 0,0 0-1 16,25-28 0-16,-25 29-1 0,0 2-13 15,0-1-14-15,0-2-13 0,0 3-6 16,-2 0-28-16,0-3-21 0,0 0-95 16</inkml:trace>
  <inkml:trace contextRef="#ctx0" brushRef="#br0" timeOffset="116427.447">31224 8832 394 0,'0'0'78'16,"0"0"-33"-16,0 0-3 0,0 0 8 15,0 0-14-15,0 0-13 0,0 0-6 16,0 0-3-16,0 0-5 0,-27-25-6 15,21 28-3-15,-2 1 0 0,1 4 0 16,-1-3 0-16,2 3-1 0,0 1 1 0,-1 0 0 16,3 2 1-16,0 0-1 0,2 0-1 15,2 2 0-15,0-1 1 0,2 3 0 16,4-1-1-16,3 0 2 0,-1 0-2 16,4-1 1-16,5-2 0 0,-1-3 0 15,5-2 1-15,0-4-1 0,-1-2 0 16,5-3 1-16,-4-5 0 0,0-3 1 15,-5-1 0-15,-4-2 0 0,1 2-1 16,-7-1 0-16,-4-5 4 0,0 2 0 16,-2-7-1-16,-4 1-2 0,-6-7 0 15,1 1 0-15,1 0 0 0,-4 5-1 0,1 3 0 16,1 6-1-16,-2 4 2 16,-1 4-2-16,1 3-1 0,-5 3-1 15,3 0 0-15,-7 8 0 0,1 3 0 16,-3 3 1-16,0 3 0 0,2 0 1 15,3 1 0-15,-1 3-1 0,5-3 1 0,3 4 0 16,1-4-1-16,2 1 1 0,4 2 0 16,2 0-1-16,2 2 0 0,0 0 1 15,2 4 0-15,4-1 0 0,2 2 0 16,2-3 1-16,3 2-1 0,3-7 0 16,3-1-1-16,6-3-3 0,2-4-9 15,4-3-7-15,2-6-8 0,0-3-3 16,6 0 4-16,-2-11-4 0,7-2 3 15,1-2 5-15,-1-3 2 0,-5-4 5 16,-4-1 6-16,-6-3 9 0,-4-2 1 16,-5-1 5-16,-5-7 16 0,-5 0 7 15,-1-4 5-15,-5 0 4 0,-2 0-3 16,-2 2-4-16,-2 6-2 0,-7 5-2 0,3 6-3 16,0 4-6-16,-2 3-3 0,2 5-6 15,-1 4-3-15,3 0 1 0,-2 5-5 16,2 2-1-16,-6 12-1 15,-7 3-2-15,3 6 2 0,-1 8 1 16,1-3 0-16,-3 3 0 0,5 0 0 0,-5 0 1 16,5-3-1-16,1-1-5 0,3 0-2 15,4-4 0-15,2-4-3 0,2 2 2 16,2-10 0-16,4 0 3 0,5-2 3 16,-3-7 0-16,6-2 2 0,1 0 0 15,7-5 2-15,-1-4-2 0,2-4 3 16,-5-1-2-16,-3-1 2 0,-1-2 0 15,-3-3-1-15,-5-2 3 0,-4-1 1 16,0-5-4-16,0 0-1 0,0 2 0 0,0 1 4 16,2 10-4-16,-4 7 0 15,2 8 0-15,1 0 1 0,-3 6-2 16,2 8-6-16,0 8 2 0,2 1 4 16,0 5 0-16,0 0 3 0,2 1-2 0,3-1 1 15,1 0-1-15,0-2 1 0,3-1-1 16,1 1 1-16,-4-4-1 0,7-4-1 15,-5-2-1-15,3-7-13 0,-1-1-12 16,-5-5-17-16,1-3-10 0,2-1-3 16,-5-7-6-16,5-3-24 0,-4-7-86 15</inkml:trace>
  <inkml:trace contextRef="#ctx0" brushRef="#br0" timeOffset="116646.095">31865 8788 338 0,'0'0'121'0,"0"0"-52"15,0 0-15-15,0 0 2 0,0 0-7 16,0 0-26-16,0 0-9 0,39-43-1 16,-20 52 2-16,1 2 1 0,5 1-3 0,6 7-1 15,2 1-3-15,2 3-2 0,-4 0-2 16,0 2-3-16,-4-1 1 0,-6 0-2 16,-9-8-1-16,-4-2-8 15,1-2-14-15,-5-3-6 0,-4-3 1 0,2-4-6 16,-2-2-15-16,0 0 0 0,-2-4 0 15,-6-5 18-15,-1-7-43 0,3 2-76 16,-2 1-112-16</inkml:trace>
  <inkml:trace contextRef="#ctx0" brushRef="#br0" timeOffset="116817.931">32073 8708 313 0,'0'0'97'0,"0"0"-18"16,0 0-7-16,0 0-4 15,0 0-2-15,0 0-21 0,0 0-12 16,0 0-9-16,0 0-9 0,-18-65-7 15,18 78-8-15,0 6 2 0,-4 3 3 16,-2 3-2-16,-5 7-1 0,1 2 0 0,-7 3-2 16,1 3-1-16,-3-1-21 0,3-3-16 15,-5-1-27-15,2-2-41 0,-5-5-49 16,-1-7-292-16</inkml:trace>
  <inkml:trace contextRef="#ctx0" brushRef="#br0" timeOffset="118833.088">25835 10293 214 0,'0'0'73'0,"0"0"-6"0,0 0-9 0,0 0-2 15,0 0-16-15,0 0-4 0,0 0-5 16,12-82 0-16,-12 76-2 0,0 0-4 16,0-3-4-16,-2 2-3 0,0 1-3 15,-6-2-5-15,-7 1-6 0,3 2-4 16,-13 2 0-16,9 0-2 0,-7 3 0 15,-6 0 2-15,8 0-1 0,-1 3-2 16,-3 3 3-16,8-1-1 0,-1 4 1 16,7-2-1-16,-1 3-1 0,6 4 0 15,2 1 0-15,-3 4 0 0,5 1 0 16,-2 0-1-16,4 0 1 0,0 5 2 0,6-3 0 16,1 1 0-16,7 2-2 0,0 0 2 15,-1-2 0-15,8-3 0 16,-7-3 1-16,9-6 0 0,-3 0-1 15,1-5 1-15,4-5-1 0,-4-1 0 16,-3-4 4-16,9-6-2 0,-6-2 3 16,-5-6 2-16,11-1 3 0,-6-5-2 0,-5 0-3 15,5-1-2-15,-9 0-1 0,5 2-1 16,-5-2 0-16,-3-4-1 0,1-2 1 16,-2-2-1-16,-4 4 0 0,-2 3 0 15,1 7 1-15,-3 7-1 0,0 7 0 16,0 2 0-16,0 3 0 0,0 5-1 15,-3 7-6-15,1 6 3 0,-2 9 2 16,0 2 2-16,2 4 1 0,2-4 0 16,0-1 1-16,6-3-2 0,0-3-1 15,3-2 1-15,5-1 0 0,-1-1 0 16,7-4 0-16,-3-3 0 0,10-1 0 16,6-6 1-16,-2-1-1 0,4-3 1 15,-2-7 0-15,4-5 0 0,-4-3 1 16,-4-2-1-16,-2-2 0 0,-4-4 1 0,-7 1-1 15,-3 0 1-15,1-2-1 0,-8-3 1 16,-1-2-1-16,1-3 0 16,-4-4 0-16,-2-3 1 0,4-1 0 15,-4 6 4-15,0 1-5 0,0 10 2 0,0 3 0 16,-4 8 3-16,2 4 2 0,2 5-2 16,-2 3-2-16,0 0-2 0,2 9-2 15,-2 5-4-15,-3 8 1 0,3 3 3 16,-2 5 0-16,0 0 0 0,0 1 0 15,4 1 2-15,0-1-2 0,0 2 1 16,4 1-1-16,2-5 1 0,-2 2 0 16,3-3 0-16,3-5-1 0,-2-1-1 15,0-5 1-15,-1 0 0 0,-1-6 2 16,4-2-2-16,-6-1 1 0,0-4-1 16,-1-3 0-16,-3-1 0 0,0 0 1 15,0-5 0-15,0-6 3 0,0-3-3 0,-9-4 0 16,-5-1-1-16,-3-6-3 0,-5-1-1 15,-3-5-3-15,0-3 5 0,2 4-2 16,-2 1-4-16,11 7 5 0,-3 10 3 16,9 3-1-16,0 7 0 0,2 2-1 15,-5 3-2-15,5 10-2 0,0 3 0 16,-2 5 2-16,-1-1 0 0,7 3 2 16,2-3 1-16,0-1-1 0,2 0 2 15,7 2 0-15,-3-3 0 0,0 0 0 16,-2-3-1-16,11-4 1 0,-1 0 0 15,-4-2 0-15,13 0-1 0,-2-5 2 16,-3-3-1-16,13-1 1 0,-2-6 0 16,2-5 1-16,0-1 0 0,-2-4 2 0,2-4 0 15,-2-2 2-15,-2-2-1 0,4-4-2 16,-2-6 1-16,-2 1-3 0,2-1 0 16,-6-3-1-16,-5 0 1 0,3-4-1 15,-7-2-1-15,3 0 1 0,-7 3 1 16,-6 8-1-16,3 8 1 0,-5 7 0 15,2 8 7-15,-4 2 2 0,0 3-1 16,0 2 0-16,-6 2-4 0,1 0-4 16,3 6-1-16,-2 7-3 0,-4 3 1 15,2 5 2-15,0 2-1 0,4 3 1 16,-3 1 0-16,5 1 1 0,0-2-1 16,0 0 2-16,5-1-2 0,1 0 3 0,-2 1-1 15,2-4-1-15,0 5 1 16,-2-2 0-16,5 0-1 0,3-2 0 15,-4-1-1-15,1-2 0 0,3-4 2 16,-4-1-2-16,-1-4 0 0,-3-3 0 0,-2-2 0 16,0-4 0-16,0-2-2 0,-2 0 2 15,0 0 0-15,0-1 1 0,0-8 0 16,-2-2 3-16,-4-1-2 0,1-7-1 16,-7 1-1-16,-2-4 2 0,-1-4-2 15,-4 1-1-15,3-2-1 0,-3 3 2 16,5 7-1-16,-5 3 1 0,11 6-2 15,-4 5 2-15,-1 3-3 0,-1 8-2 16,-5 6-2-16,3 6-2 0,-1 0 0 16,5 2 3-16,-5-1 3 0,9 1 0 15,2-2 1-15,-1-1 0 0,3-1 1 16,4-2-1-16,-4-2 1 0,4 3 0 16,0-3 1-16,4 1 0 0,3 1-2 0,-1-4 2 15,2 3 0-15,4-3 0 0,3 0 2 16,-1-3 2-16,7-2-2 0,2-1 4 15,-1-6 1-15,3 0-1 0,-2-2-5 16,-4-6 0-16,-1 3 0 16,-7-2-1-16,1 1-6 0,-6 2-10 0,-2-3-10 15,-2 1-10-15,-2 1-16 0,0-4-13 16,-4 4-10-16,0-4-17 0,0 4-26 16,0 2-133-16</inkml:trace>
  <inkml:trace contextRef="#ctx0" brushRef="#br0" timeOffset="119536.042">28363 9954 187 0,'0'0'38'16,"0"0"31"-16,0 0 1 15,-10-47 11-15,8 40-17 0,-1-2-11 16,1 4-4-16,2-1-3 0,0 2-6 16,0 3-9-16,0 1-6 0,0 0-6 15,0 0-8-15,2 5-5 0,3 6-5 0,1 6 1 16,-2 4 2-16,0 6 2 0,0 4-1 16,-4 1-2-16,-6 5 0 15,0 2-1-15,-2 1 0 0,-5-6-1 0,1 0-1 16,6-1-1-16,-3-7-5 0,3 2-6 15,0-3-7-15,2-4-11 0,-2-3-9 16,-1-3-23-16,-1-2-10 0,-4-4-30 16,1-6-120-16</inkml:trace>
  <inkml:trace contextRef="#ctx0" brushRef="#br0" timeOffset="119739.211">28032 10151 462 0,'0'0'73'0,"0"0"-13"15,0 0 0-15,0 0 1 0,0 0-26 16,0 0-12-16,0 0-4 0,0 0-4 16,0 0-7-16,64-59-6 0,-64 59 2 15,0 4-4-15,2 1 0 0,-2 2 1 16,0 2-1-16,2 0-5 0,1 0-9 16,1-1-12-16,-2 0-14 0,4-2-13 15,0-3-16-15,4-1-12 0,11-2-13 16,2 0-56-16,0 0-141 0</inkml:trace>
  <inkml:trace contextRef="#ctx0" brushRef="#br0" timeOffset="119926.667">28462 10126 379 0,'0'0'81'16,"0"0"-10"-16,0 0-8 0,0 0-5 15,0 0-14-15,0 0-6 0,0 0-10 0,0 0-7 16,0 0-9-16,42-26-6 0,-42 26-4 15,0 0-2-15,-5 3 0 0,1 0-10 16,2 1-13-16,-4 0-9 0,6 0-8 16,-4 1-11-16,2 1-5 0,2-3-5 15,0 0-38-15,0-1-78 0</inkml:trace>
  <inkml:trace contextRef="#ctx0" brushRef="#br0" timeOffset="120473.317">28795 10068 277 0,'0'0'32'0,"0"0"14"15,0 0 11-15,0 0 1 0,0 0-22 16,0 0-8-16,0 0-1 0,0 0-3 16,0 0-8-16,-64-35 0 0,62 33 1 15,2 2-3-15,0 0-2 0,0 0-1 16,0 1-2-16,0 2-2 0,0 0-7 15,0 1 1-15,0 1-1 0,0 3 0 16,0-2 2-16,2 2-2 0,4-2 0 16,0 3 0-16,3-1-2 0,1-3 2 15,9 1 0-15,-7-3 1 0,9-2 0 16,-1-1-1-16,3-4 3 0,2-3-3 16,0-6 1-16,-3-1-1 0,1 0 2 15,-2 0-1-15,-7-2 1 0,-6 3 6 0,3 0 2 16,-5 1 1-16,-2-4-2 0,-4 4 1 15,0-7-3-15,-2 4-4 16,-6-2 0-16,-5 0-1 0,5 4 0 16,-2 2 1-16,-5 2-3 0,3 5-1 0,-7 1 1 15,7 2 0-15,-3 1 0 0,-1 0-2 16,4 7 2-16,-7 2-1 0,4 2 0 16,-3 4 0-16,3 0 1 0,1 3-1 15,4-3 0-15,-1 4 1 0,1-2 0 16,2 0 0-16,4 0 0 0,-1 0 0 15,5 0 0-15,0 1-2 0,0 1 1 16,7 1 1-16,-1 2 0 0,0 1 0 16,8-4 0-16,-3 1 0 0,5-3-2 15,1-2-5-15,6-2-2 0,-5-4-1 16,7-6-6-16,2-3-11 0,-2 0-6 16,-3-6-9-16,3-3-17 0,2-4-23 0,-4-2-44 15,-7-2-107-15</inkml:trace>
  <inkml:trace contextRef="#ctx0" brushRef="#br0" timeOffset="120816.988">29285 9960 250 0,'0'0'56'16,"0"0"11"-16,0 0-8 0,0 0-1 16,0 0-10-16,0 0-10 0,0 0-3 15,0 0-4-15,21-96-2 0,-28 85-9 16,-3 1-2-16,2-2-4 0,-3 3-4 15,-3 2-4-15,6 1-2 0,-1 1 0 16,-3 2-3-16,6 2 1 0,0 1-1 16,-3 0 1-16,3 0-2 0,-2 1 0 15,-2 5-2-15,3 2 1 0,-3 3 0 0,0 3 1 16,-1 0 0-16,1 4 0 16,0 1 0-16,1 1 0 0,3 0 0 15,0 1 0-15,4 0 0 0,0 5-1 0,2-1 1 16,0 1 0-16,6 2-1 0,4 0 1 15,1-2-3-15,7-4 1 0,-1-1-2 16,10-5 1-16,0-1-6 0,-3-4-6 16,7-4-10-16,-4-3-8 15,0-4-14-15,4 0-11 0,-6-6-22 0,2-5-82 16</inkml:trace>
  <inkml:trace contextRef="#ctx0" brushRef="#br0" timeOffset="121145.039">29612 9910 160 0,'0'0'86'0,"0"0"-52"0,0 0 0 16,0 0 7-16,0 0-3 0,0 0-12 16,0 0-3-16,0 0 6 0,0 0 0 15,-44-22-1-15,40 15-1 16,-2 1 0-16,4 0 3 0,0 0 1 0,2 0 1 15,0 0 2-15,0 2-6 0,0 1-6 16,0-1-3-16,2 4-4 0,4-3-5 16,0 3-2-16,0 0-4 0,0 0-2 15,5 9-1-15,-1-1-1 0,1 4 2 16,1 5-2-16,7 4 1 0,-7 1 1 16,4 3-2-16,-3 0 2 0,3 0-2 15,-5-2 0-15,1 0-2 0,3-5-14 0,-5-2-1 16,-2-2-9-16,0-8-8 0,-3 0-20 15,-3-4-12-15,-2-2-19 16,0 0-42-16,0-6-128 0</inkml:trace>
  <inkml:trace contextRef="#ctx0" brushRef="#br0" timeOffset="121379.455">29775 9854 306 0,'0'0'141'16,"0"0"-77"-16,0 0-5 0,0 0 9 15,0 0-3-15,0 0-28 0,0 0-8 16,0 0-4-16,0 0-5 0,27-110-7 16,-31 110-8-16,-7 6-2 0,1 8-1 15,0 0-1-15,-5 8-1 0,5 2 1 16,-3 3-1-16,1 2 1 0,2-1-1 16,-3 3 1-16,1 1 0 0,-1 1-1 15,1 2 0-15,0 1-4 0,3-1-11 0,-3 2-10 16,4-6-6-16,-3-4-18 0,-3-2-37 15,1-7-27-15,5-4-78 0</inkml:trace>
  <inkml:trace contextRef="#ctx0" brushRef="#br0" timeOffset="121738.684">30141 10310 475 0,'0'0'60'15,"0"0"-23"-15,0 0 14 0,0 0 4 16,0 0-20-16,0 0-10 0,0 0-4 16,0 0 1-16,55-43-7 0,-55 43-6 15,0 2-4-15,0 4-2 0,-2 6-3 16,-2-3 3-16,-2 7 0 0,0 1-3 16,-2 0 1-16,-5 3 0 0,-1-3-1 0,-1 3-14 15,-3-1-11-15,-5-4-12 16,6-1-13-16,-5-3-29 0,3-3-27 15,0-2-114-15</inkml:trace>
  <inkml:trace contextRef="#ctx0" brushRef="#br0" timeOffset="122129.201">30862 9914 14 0,'0'0'396'16,"0"0"-354"-16,0 0-2 0,0 0 16 15,0 0 5-15,0 0-17 0,0 0-7 0,0 0-6 16,0 0-7-16,35-127-1 0,-35 122-3 15,2 4-2-15,-2-2-6 0,0 3-2 16,0 0-5-16,0 6-5 16,0 6-3-16,-2 5 1 0,-2 6 1 15,-6 5 1-15,-1 3 1 0,1 0 0 16,-2 2-1-16,1 0 2 0,5 0-2 16,-2 3-2-16,6-2-7 0,2 0-13 0,0-3-1 15,0-6-2-15,4-4-3 0,0-4-18 16,-2-7-16-16,-2-1-16 15,-2-7-38-15,-6-2-123 0</inkml:trace>
  <inkml:trace contextRef="#ctx0" brushRef="#br0" timeOffset="122332.345">30583 9999 427 0,'0'0'74'0,"0"0"-12"0,0 0-6 16,0 0 11-16,0 0-18 0,0 0-22 15,0 0-5-15,0 0-5 0,60-64-6 0,-56 64-7 16,0 0-2-16,-2 1-2 0,2 3 0 16,1 1 0-16,-3-1-5 0,2 3-11 15,-2-1-6-15,0 0-8 0,0 2-7 16,-2-1-22-16,2 0-11 0,0 2-26 16,2-7-68-16,2-1-155 0</inkml:trace>
  <inkml:trace contextRef="#ctx0" brushRef="#br0" timeOffset="122519.715">31013 9968 460 0,'0'0'69'16,"0"0"-3"-16,0 0-9 0,0 0-5 0,0 0-21 16,0 0-16-16,0 0-6 15,0 0-5-15,0 0-1 0,29-3-3 16,-33 3 0-16,0 0-12 0,0 0-11 15,-3 3-15-15,-1 2-15 0,2-2-13 0,2 1 1 16,0 1-57-16,4-4-99 16</inkml:trace>
  <inkml:trace contextRef="#ctx0" brushRef="#br0" timeOffset="123425.776">31247 9888 436 0,'0'0'45'0,"0"0"-5"0,0 0 11 16,0 0-2-16,0 0-19 0,0 0-14 15,0 0-9-15,0 0 0 0,0 0-5 16,-19-32-2-16,13 36-1 0,-2 2 0 0,1 3 0 16,1-3 1-16,4 4 0 0,0-1-1 15,2-1 1-15,0 6 0 0,8-5 0 16,3-1 0-16,3 1-1 0,1-4 1 15,3 1 2-15,1-3 0 0,-1-3-2 16,3 0 2-16,-4-2 0 0,5-3-1 16,-3-2 0-16,-3-4 0 0,1 2-1 15,-5-4 2-15,-3 2 0 0,-3-1-1 16,-2 0 7-16,-2-2 5 0,-2-3-7 16,0-1-1-16,-4-1-4 0,-2 0 2 15,0 0-1-15,-1 1 2 0,-1 4-1 16,0 0-1-16,-3 5-1 0,3 4 1 15,-6 2-2-15,-1 3-2 0,-3 6 0 16,-1 4 1-16,-4 5-1 0,3 2 0 16,1 2 2-16,-2 3-4 0,9-1 3 15,-3 1-2-15,3-2 2 0,6 2-2 0,0-1 2 16,4-1 0-16,2 2 1 0,2 0-1 16,4 1 1-16,2-1 0 0,7 4 0 15,-1-5 0-15,5 0-2 0,1-4 2 16,7-2-4-16,0-4 1 0,4-5-5 15,4-3-2-15,2-3-2 0,3-6 1 16,3-5 1-16,3-1 1 0,-5-5 3 16,2-3 2-16,-3 1 2 0,-5-6 2 15,-2 2 0-15,-6-2 0 0,-2-1 2 16,-3-3 4-16,-5-2 9 0,-1-3 1 16,-7 1 1-16,-5 2 4 0,-4 0-10 15,-2 6 1-15,-7 5-3 0,-5 2-1 16,-3 5-3-16,3 4-2 0,-5 6-3 15,7 3-2-15,-5 1 1 0,1 14-1 16,-5 4-1-16,3 5 2 0,3 3 1 0,1 0 0 16,1 4 0-16,7-2 0 0,0-1 0 15,4-2 0-15,2-2 0 0,0-1 0 16,4-6-1-16,0-2 1 0,4 1 0 16,1-5 0-16,1-1 0 0,-4-5 0 15,2 0 1-15,1-5 0 0,1 0-1 16,0 0 1-16,3-6 1 0,-1-3-1 15,1-2 0-15,-3-3 0 0,0 1 0 16,-4-2 0-16,1-2 1 0,-1-3 0 16,-4-2-2-16,2-3 1 0,2-1 0 15,0-2 1-15,-1 6-2 0,-1 4 2 16,0 9-2-16,-2 5 3 0,-2 4-3 0,2 0 0 16,0 6-2-16,2 7-2 0,2 3 1 15,-2 5 3-15,5 2 0 16,-1-1 0-16,6 3 2 0,-1-2-2 15,3 2 1-15,1 1 1 0,2-4-1 16,-1-1 0-16,1-1-1 0,-5-4-3 16,1-8-15-16,-7-1-16 0,0-5-13 0,-2-2-4 15,-1-8-8-15,-1-4-6 0,0-7-34 16,-4 2-80-16</inkml:trace>
  <inkml:trace contextRef="#ctx0" brushRef="#br0" timeOffset="123800.667">32040 9764 330 0,'0'0'79'15,"0"0"-1"-15,0 0-12 0,0 0-5 16,0 0-15-16,0 0-16 0,0 0-10 16,21-102-7-16,-13 105-2 0,3 4-2 15,1 4-1-15,3 5 2 0,1 6 2 16,5 1 0-16,-1 5 0 0,3 3-4 0,0-2-2 16,0 3-2-16,-1-2-2 0,-1-5 0 15,-2-5-2-15,-3-3-2 0,-6-5-11 16,-1-7-9-16,-7-2-4 0,0-2-4 15,-2-1-6-15,0-4 4 0,-2-7 14 16,-2-3-21-16,-3-6-10 16,1 2 6-16,-4-3 15 0,0 1 14 0,1 0 11 15,1-3 3-15,0 0 10 0,2-2 18 16,-1 3 18-16,3 3-10 0,2 6 8 16,-2 7 5-16,2 3-4 0,0 3-15 15,2 4-8-15,-8 5-13 0,1 10-4 16,1 2 2-16,-2 4 1 0,-2 6 0 15,-1-4-4-15,1 2-2 0,-2-2 0 16,-1-1-2-16,3 0-3 0,-3-3-20 0,1 0-23 16,-2-1-23-16,-7-2-30 15,0-3-82-15</inkml:trace>
  <inkml:trace contextRef="#ctx0" brushRef="#br0" timeOffset="125784.991">26267 11272 318 0,'0'0'38'0,"0"0"2"0,0 0-1 15,0 0 7-15,0 0-18 0,0 0-13 16,0 0 3-16,14-23 2 0,-14 23-1 0,-2 0-1 16,0 0-5-16,-4-3-1 0,2 0-5 15,-4 2-4-15,-7-3 1 0,7-2-1 16,-11 2 0-16,7 0-1 0,-3-2-1 15,-1 3 3-15,3 3-2 0,-3 0-1 16,6 0-1-16,-9 6 0 0,9-1-1 16,-3 3-2-16,-3 1 3 0,7 1 0 15,-3 2-1-15,-2 3 1 0,7 2 0 16,-5 6 0-16,0-3 0 0,3 0-1 16,-1 3 1-16,2-1 0 0,4 1 0 15,2-4 0-15,2-2 0 0,0 0-1 16,6-2 1-16,4-2 0 0,0-1 0 15,-1-4 1-15,7-1 1 0,-1-4 0 0,3-3 3 16,-1-6 3-16,8-6 1 0,-5-3 1 16,1-4 1-16,4-4-4 0,-3-2-1 15,-3 0-1-15,4 0-3 0,-9 2 1 16,3-1-2-16,-11 3 1 0,0-3 3 16,0 2-2-16,1-3 2 0,-5 2 0 15,-2 3-2-15,0 0-2 0,0 9 3 16,0 2-3-16,0 6-1 0,0 3 1 15,0 0-2-15,0 3-1 0,0 9-4 16,0 2 3-16,0 7 1 0,0 3 2 16,2 2 0-16,2 3 1 0,2 1-2 15,-2-2 2-15,11 0-1 0,-1-2 0 16,3-1 0-16,-1-2 0 0,9-6 0 16,0-5 0-16,-2-4 1 0,8-8-1 15,-2 0 1-15,-3-8 1 0,3-7-1 16,0-5 2-16,-4-1 0 0,2-6 0 15,0-1 0-15,-9-3-1 0,-1-1 2 16,-7 2-4-16,3-5 3 0,-7 2 1 16,-4-4-1-16,-2-3-2 0,0-2 1 0,-6 0-1 15,-2 2 6-15,-3 6-3 0,7 9 1 16,0 8 1-16,-2 5 3 0,4 6-1 16,-2 3-1-16,4 3-3 0,-3 2-2 15,-3 9-2-15,2 10-5 0,2 7 3 16,-2 5 2-16,2 6 0 0,-2-2 1 15,4 2-1-15,0 3 1 0,0-2-1 16,0-1 2-16,0 1-1 0,4-3-1 16,-2-6-1-16,0 1-1 0,2-4 3 15,0 0-1-15,5-9 1 0,-5-1-1 16,0-4-1-16,0-7 0 0,-2-3-5 16,-2-3 1-16,2-1 1 0,0 0 2 0,-2-4 0 15,0-4 2-15,0-4 3 0,0-2-2 16,-4-3 0-16,-4-3 0 15,-7-2-1-15,5-4-2 0,-11-5 0 0,5 1 0 16,-7-2 1-16,9 7 0 0,-5 5-1 16,13 8 2-16,-7 8-2 0,1 4 1 15,4 4-4-15,1 10 0 0,-1 4 0 16,0 4-2-16,4 3 4 0,4 1 2 16,0 2 0-16,2-3 0 0,8 2 1 15,0-2 0-15,-1-3 0 0,7 2-2 16,-3-6 2-16,5 0 0 0,1-7 0 15,4-4 2-15,1-3-1 0,-1-4 0 16,6-3-1-16,4-7 2 0,2-8 0 0,3-1-2 16,1-6 0-16,-2-4 0 15,2-2 0-15,-6-4 1 0,-2 0-1 16,-6-2 1-16,-4 1 0 0,-3 0 0 0,-7-3 0 16,-1 1 1-16,0-3-2 0,-5-1 1 15,1 2 1-15,-4 4 1 0,0 8 4 16,0 7 0-16,-2 10 1 0,0 5 1 15,0 3 0-15,0 3-2 0,0 0-2 16,-4 0-3-16,4 9-2 0,0 2-5 16,-2 10 3-16,0 4 2 0,2 0 0 15,0 3 1-15,0 1-1 0,4 2 0 16,0-1 0-16,2 1 2 0,7 1 0 16,-3 0-2-16,0 1 2 0,5-2-1 15,-7-3 0-15,2-4 0 0,3-3 0 16,-3-4-1-16,-4-5 1 0,-2-4-1 15,5-2 0-15,-5-6 0 0,0 0 0 16,0 0-2-16,-2 0 2 0,0-6 2 16,-2-3-1-16,0-4 2 0,-2-1-2 0,-2-4 1 15,-6 1-2-15,-9-6-1 0,3-2 0 16,-5-3-2-16,-4-2-1 0,4 2 4 16,1 7-2-16,3 3 1 0,5 8 1 15,1 7-1-15,-1 3 0 0,2 4-2 16,-1 8-2-16,-5 4 1 0,10 4-1 15,-5 1 2-15,-1 2 1 0,6-2 1 16,2 1-2-16,-1-1 2 0,3 0 1 16,0-2 0-16,2 1 0 0,0-3 0 15,0 3-1-15,4 0 1 0,1 0-1 0,1-1 1 16,8-1 0-16,-1-1 0 0,-3-1 0 16,9-5 0-16,-5-2 1 15,9-2-1-15,0-3 2 0,-3-4 1 16,3-1-2-16,4-3 1 0,-9-4 1 15,3 1-3-15,-4-1-2 0,-7 0-17 0,-4-1-17 16,0 1-15-16,-6-1-25 0,0 1-10 16,-2-1-40-16,-2 0-153 0</inkml:trace>
  <inkml:trace contextRef="#ctx0" brushRef="#br0" timeOffset="126316.104">28386 11078 297 0,'0'0'62'0,"0"0"-3"0,0 0 2 16,0 0 1-16,-4-62-15 0,1 55-4 16,3 1-2-16,0 0-3 15,0 3-8-15,0 2-3 0,0 1-5 16,0 0-4-16,0 0-6 0,-2 0-4 0,2 4-6 16,0 6-2-16,0 4 1 15,0 6 1-15,0 3 2 0,-2 4-1 0,-2 1-1 16,-2 2-1-16,4 3 2 0,2-3-2 15,0 4 0-15,0 0-1 0,0-2-1 16,4 1-8-16,2-3-3 0,-4-5-10 16,0-2-10-16,0-4-9 0,-2-8-20 15,0 0-26-15,-12-5-37 0,2-4-166 16</inkml:trace>
  <inkml:trace contextRef="#ctx0" brushRef="#br0" timeOffset="126519.23">28123 11226 499 0,'0'0'67'0,"0"0"-31"0,0 0 9 15,0 0 8-15,0 0-19 0,0 0-16 16,0 0-3-16,0 0-6 0,0 0-2 16,21-21-7-16,-21 24 1 0,2 1 0 15,0 2 0-15,0 0 1 0,0 0-2 16,2 0-9-16,-4-1-7 0,6-2-7 15,-3 2-14-15,5-2-16 0,2-2-13 16,0 1-18-16,5-2-51 0,-1 0-124 16</inkml:trace>
  <inkml:trace contextRef="#ctx0" brushRef="#br0" timeOffset="126722.214">28630 11207 380 0,'0'0'82'15,"0"0"-6"-15,0 0-20 0,0 0 3 16,0 0-9-16,0 0-21 0,0 0-7 0,0 0-4 16,0 0-10-16,22-11-5 0,-22 11-2 15,0 0-1-15,0 0 0 0,0 0-5 16,0 1-6-16,0-1-7 0,-2 4-5 16,2-3-14-16,0 1-12 0,-2 2-6 15,2-2-12-15,-2-1-31 0,0-1-79 16</inkml:trace>
  <inkml:trace contextRef="#ctx0" brushRef="#br0" timeOffset="128065.709">29084 11114 251 0,'0'0'56'0,"0"0"-8"0,0 0 2 16,0 0 1-16,0 0-20 0,0 0-4 16,0 0-3-16,0 0-3 0,0 0 0 15,-68-35 0-15,68 35 1 0,-2 0-3 16,2 0 1-16,0 0-2 0,0 0-8 15,0 0-5-15,0 4 0 0,2 2-1 0,2 3 0 16,3 1-1-16,1 1 0 0,-2 0-2 16,2 1 0-16,-2-2 0 15,1-1 0-15,5 3 0 0,-4-2-1 16,3-1-2-16,3-2-2 0,-1-1 0 0,3-3-3 16,3-1 0-16,5-2 3 0,1-9 4 15,2-2 0-15,-2-3 2 0,0-2-1 16,-2-1 1-16,-9 2 0 0,-2 1-2 15,-3 0 1-15,-7 0 3 16,-2 0-2-16,-2-4 2 0,-11-1-3 0,1-3 0 16,-3-1-1-16,-5 0 0 0,-5 2 0 15,2 3-1-15,-2 7 0 0,-2 3 0 16,1 7 1-16,-1 2 0 0,2 8-3 16,0 4 2-16,-2 6 0 0,2 0-1 15,7 5 1-15,-1-2 1 0,7-1-1 16,-3 0 0-16,5 2 0 0,4-2 1 15,-2 1 0-15,1 0 0 0,5-3 0 16,2 2 0-16,0-2 0 0,2 2-1 16,11-2 0-16,-5 1 0 0,9-1 0 0,-1-5 1 15,7-1-2-15,4 0 1 0,-2-8 0 16,8-2 1-16,2-3-1 0,6-5 1 16,2-8 1-16,-1-3-1 0,3-3 1 15,-3-4-1-15,-3 1-1 0,-6-1-1 16,-6 0 2-16,-9 0 1 0,1-2 0 15,-7-2 0-15,5 0-1 0,-5-7 1 16,3-2-1-16,-5-4 2 0,-2 1 1 16,-1-4 6-16,1 5-1 0,-4 6 1 15,-4 8 4-15,0 5 4 0,0 9 1 16,-4 1-4-16,2 5-1 0,-2 2-5 0,2 1-1 16,0 1-3-16,-3 7-4 0,1 8-1 15,0 7-2-15,-2 3 3 16,2 3 0-16,-2 3 0 0,4 1 2 15,0 1 0-15,-1-1 0 0,1 1 0 16,2 1 0-16,0-1-2 0,0-4 3 0,2-1-3 16,3-2 0-16,1-2 0 0,2-3 0 15,-2-2 0-15,0-4-2 0,-1-7-2 16,-1-2 0-16,4-5 0 0,-4-1 1 16,0 0 1-16,0-4 2 0,-4-2 0 15,5-4 2-15,-3-2 1 0,-2-2-2 16,-7-4 1-16,-1-4-2 0,-8 1-2 15,-1-6-2-15,-4 2-2 0,1 0-1 16,-1 3 6-16,0 6-1 0,7 6 2 16,-5 4-2-16,5 6 0 0,-3 6-1 15,3 7 0-15,-5 4 0 0,7 1 1 16,-1 1 1-16,1-2 1 0,6-2-1 16,0 1 1-16,2-1-1 0,1 1 1 15,1 0 0-15,2 0 0 0,0 0-1 0,5 4 0 16,1-2 1-16,-2 1 0 0,6-2 0 15,7-5-1-15,-3 2 1 0,7-6 0 16,-5 0-1-16,7-4 0 16,2-4-7-16,-6 0-5 0,5-4-3 15,-3-7-4-15,-2-4-9 0,1-1-11 0,-7-4-15 16,3-2-12-16,-8 1-7 0,3-1-17 16,-3-2-7-16,-2-3 32 0,1-1 66 15,-5-8 23-15,2 1 17 0,-2 0 7 16,2 3 20-16,-4 3 5 0,0 5-7 15,0 5-3-15,0 3-8 0,0 4 0 16,0 3-9-16,0 2-11 0,0 5-3 16,0 1-5-16,0 1-6 0,0 0-3 0,0 1-8 15,10 5-6-15,1 0-1 16,1 6 1-16,9 3 7 0,6-1-1 16,-1 7-2-16,3 0-1 0,6 2-1 15,1 5-3-15,3 0 0 0,0 4-1 0,-2-3 1 16,-4-1 1-16,-4-5-3 0,-6-2-4 15,-8-4-11-15,-7-3-5 0,-2-6-6 16,-4 1-1-16,-2-6-2 0,0 0-4 16,-2-3 9-16,-4 0-9 0,2-2-9 15,0-5-5-15,-1-3-5 0,3 0-10 16,-2-4-32-16,2 0-45 0,-2-1-34 16</inkml:trace>
  <inkml:trace contextRef="#ctx0" brushRef="#br0" timeOffset="128284.59">29975 11012 261 0,'0'0'95'0,"0"0"-2"15,0 0-24-15,0 0-3 0,0 0-10 16,0 0-5-16,-14-141-11 0,14 137-4 16,0 2-5-16,-2 2-7 0,2 0-4 0,0 0-9 15,0 4-4-15,0 6-3 0,0 4-3 16,0 8 2-16,-4 3 2 0,-3 3 0 16,-1 1-3-16,-4 2 1 0,-1 1 0 15,5-3-2-15,-6 0 0 0,3 1 2 16,1-1-3-16,2-2-3 0,-5-2-12 15,5-5 0-15,6-2-10 0,-4-4-7 16,0-1-10-16,-1-4-15 0,1-2-22 16,0 0-21-16,-4-6-63 0</inkml:trace>
  <inkml:trace contextRef="#ctx0" brushRef="#br0" timeOffset="128846.871">30478 11258 457 0,'0'0'55'0,"0"0"-12"15,0 0-6-15,0 0 19 0,0 0-5 16,0 0-15-16,0 0-8 0,0 0-5 15,78-34-7-15,-76 40-7 0,-2 5-2 16,0 3 0-16,-4 3-4 0,-4 4 1 0,-2 0-3 16,-5 2 2-16,1 2-2 0,-1-2-1 15,-4 3 0-15,3-4-3 16,-3-1-5-16,3 0-9 0,-3-3-11 0,5-2-18 16,-3-4-17-16,3-4-20 0,-1-1-13 15,7-6-92-15</inkml:trace>
  <inkml:trace contextRef="#ctx0" brushRef="#br0" timeOffset="129346.762">31431 10830 181 0,'0'0'47'0,"0"0"15"16,0 0 6-16,0 0 3 0,0 0-15 16,0 0-5-16,0 0-7 0,0 0-1 0,-2-94-1 15,2 93-6-15,0 1-4 0,0 0-11 16,0 0-6-16,2 6-7 15,2 4-1-15,0 3 1 0,-2 8 0 16,2 2 0-16,-2 6-1 0,0 2-2 16,0 3-2-16,0 3-1 0,-2-1 0 15,2 2-1-15,-2 0-1 0,2-1-1 0,1-6-5 16,-1-2-14-16,2-6-17 0,-2-4-9 16,-2-5-24-16,0-3-22 0,-8-5-49 15,-7-6-206-15</inkml:trace>
  <inkml:trace contextRef="#ctx0" brushRef="#br0" timeOffset="129550.231">31170 11006 501 0,'0'0'69'0,"0"0"-17"16,0 0 12-16,0 0-8 0,0 0-21 15,0 0-14-15,0 0-6 0,0 0-6 16,0 0-6-16,39-27-2 0,-39 30-1 15,0 0-1-15,0 2 1 0,0-2-5 16,0 1-7-16,0-1-10 0,0-2-7 16,0-1-6-16,5 2-23 15,5-2-19-15,4-3-9 0,7-3-68 0</inkml:trace>
  <inkml:trace contextRef="#ctx0" brushRef="#br0" timeOffset="129737.765">31677 10902 492 0,'0'0'74'0,"0"0"-26"16,0 0 15-16,0 0-7 0,0 0-23 15,0 0-11-15,0 0-12 0,0 0-5 16,0 0-2-16,43-12-3 16,-49 12-2-16,-5 4-8 0,1-1-10 0,0 0-9 15,-3-3-14-15,3 0-17 0,4 0 12 16,-2-1-38-16,1-2-66 0,3 0-188 15</inkml:trace>
  <inkml:trace contextRef="#ctx0" brushRef="#br0" timeOffset="130706.23">31995 10778 356 0,'0'0'46'0,"0"0"-12"0,0 0-1 16,0 0 9-16,0 0-6 0,0 0-11 0,0 0 0 16,0 0 2-16,0 0-2 0,29-25-5 15,-29 25-6-15,0 5-7 0,0 3-1 16,0-1 1-16,0 2 0 0,0-2-4 16,0 2-2-16,0 1 0 0,2-4-1 15,4 3 0-15,7-2-1 0,-1-2 1 16,7 0 0-16,-3-3 1 0,5-2-2 15,-3 0 2-15,5 0-1 0,-4-7 0 16,-1-2 0-16,1-3 1 0,-3 0 0 16,1-3 0-16,-5 3 0 0,-3-2-1 15,-1 0 1-15,0-1 0 0,-6 2 2 16,0-2 0-16,-2-3 0 0,0 1 1 0,-6-2 0 16,-2 0 0-16,-3 3-1 0,3 0 4 15,-6 4-7-15,-1 3 1 0,3 2-1 16,-7 6 0-16,5 1-1 0,-7 5-2 15,-2 6 2-15,3 4 0 16,-3 3 0-16,0 0-1 0,3 1 0 16,-1-1 0-16,6 0 2 0,1 3-1 0,6-5 0 15,-1 5-1-15,3-5 2 0,2 4-2 16,2-1 2-16,0 0-1 0,2 2 1 16,0-2 0-16,6-1-1 0,2 0 1 15,1-1-1-15,1 2-3 0,7-5-8 16,1-1-9-16,7-1-4 0,6-3-6 15,2-3-5-15,8-6-5 0,5 0-2 16,-1-8-1-16,9-5-19 0,-6 1-13 16,3-3-4-16,-5-6 6 0,-11 3 54 15,-4-2 20-15,-10 4 64 0,-7-4 27 16,1 0-2-16,-5-2-12 0,-4-1-16 16,2 2-19-16,1-5-7 0,-5 7 0 0,-4-1-1 15,0 0-8-15,-4 7-7 16,-5-1-7-16,1 5 1 0,0 3-4 0,-3 3-2 15,-3 3-6-15,2 0-1 0,-7 10 0 16,5 5-3-16,-7-2 3 0,0 4 0 16,3 1 0-16,-1 0 0 0,2-1 0 15,1-1 0-15,1 1 0 0,3-3-1 16,2 3 0-16,4 0-1 0,1-4 0 16,1 5-4-16,4-4 4 0,0 2 2 15,4 2 0-15,5-6 0 0,1 1-2 16,4-4 1-16,1-2 1 0,4-3 1 15,-3-4-1-15,3 0 2 0,-3-4-1 16,3-6 1-16,-3-1 0 0,-1-2 3 16,-5 0-2-16,0-3 1 0,-1-1 2 15,-1-1 2-15,2-1-2 0,1-3 0 0,1-3-1 16,0 2 0-16,3-1 0 16,-7 6 3-16,3 8-3 0,-3 5-3 0,-8 3-1 15,0 2 2-15,2 0-3 0,0 5-1 16,0 4-1-16,4 6 0 0,-2 6 2 15,5 3 1-15,-1 4 0 0,2 0-1 16,-1 2 0-16,5-2 2 0,-4-1-1 16,3 0-1-16,-1-6-6 0,-2 0-10 15,3-2-16-15,-5-7 2 0,0-3-13 16,-1-6-26-16,-1-3-13 0,-2-2-21 16,-4-7-91-16</inkml:trace>
  <inkml:trace contextRef="#ctx0" brushRef="#br0" timeOffset="130956.186">32805 10694 504 0,'0'0'32'15,"0"0"13"-15,0 0 3 0,0 0 7 16,0 0-13-16,0 0-15 0,0 0-7 16,27-40-5-16,-17 49-4 0,1 0-1 15,3 2 1-15,3 5 0 0,-5 1-5 16,5 2 2-16,-3 4-4 0,1 5-1 15,1 0-2-15,1-2 1 0,-1 2-1 16,1-6-1-16,-3-1-1 0,1-5-13 16,-7-4-5-16,-4-4-10 0,-2-5-7 15,-2-2-6-15,0 1-6 0,0-2 2 16,0 0 0-16,0-3 0 0,-4-3-17 16,-2 1-71-16,-2-6-114 0</inkml:trace>
  <inkml:trace contextRef="#ctx0" brushRef="#br0" timeOffset="131299.818">32950 10653 481 0,'0'0'47'0,"0"0"15"15,0 0 2-15,0 0 3 0,0 0-20 16,0 0-12-16,0 0-8 0,0 0-6 16,0 0-5-16,10-67-6 0,-10 67-3 15,0 6-3-15,-2 2-3 0,-4 7-1 16,0 4 2-16,-3 6 1 0,-7-2 0 15,-1 8-1-15,-3 1 0 0,-1 5 0 16,2 2 0-16,-3 1 1 0,1-1-3 16,2 0 2-16,3-4-1 0,1 0 0 15,7-4-1-15,-4-1 2 0,6 0-2 16,-1-5 1-16,5-5-1 0,0-4 1 16,0 0-1-16,2-6 0 0,0-4 0 15,0-5-1-15,0-1 0 0,0 2-1 16,0-2-2-16,0 0 0 0,0 0-3 0,2 0 1 15,0-4 0-15,0-2-2 0,0-1-7 16,1-2-8-16,-3 1-8 0,0 0-10 16,0-4-14-16,-5 0-29 0,-1 0-13 15,0 2-55-15</inkml:trace>
  <inkml:trace contextRef="#ctx0" brushRef="#br0" timeOffset="147327.323">26040 12461 28 0,'0'0'21'0,"0"0"12"16,0 0-33-16,0 0 44 0,0 0-26 0,0 0-13 16,0 0-4-16,0 0-1 0,33 39 0 15,-33-36-2-15,0-2 2 0,0-1 7 16,0 0-1-16,0 0 12 0,0 0 15 15,0 0 1-15,0 0 0 16,-2-1 7-16,2 1-4 0,0-3-12 16,0 3-1-16,0-3 7 0,0 0-3 0,0 0-1 15,0 1-1-15,0-1-2 0,0-3 1 16,0 3-5-16,0 2-2 0,0 0-3 16,0 1 0-16,0 0-4 0,0 0-4 15,0 2-5-15,0 2 0 0,0 5 0 16,2 1-2-16,-2 6 3 0,2 5 0 15,-2 1-1-15,2 6 0 0,-2 6 1 16,0 3-2-16,0 3 0 0,-2-1 1 0,2 2 0 16,0-3-1-16,0-1-1 15,2-8 1-15,0-2-1 0,4-3 1 16,-2-2-1-16,-2-7 1 0,0-2 0 0,-2-5 0 16,0-2-1-16,0-5 0 0,0-1 1 15,0 0 0-15,0-1 7 0,0-5 8 16,0-5 1-16,0-3-4 0,-4-2-6 15,-2-4-5-15,0-3-1 0,2-2 0 16,-1-6 0-16,-1-4-1 0,0-3 0 16,0 1 0-16,2 0 0 0,2 0 0 15,0 3 0-15,2-3 0 0,0 6-1 16,2-2 1-16,2 4-1 0,0 9 0 16,2 3 0-16,-2 6 1 0,0 3-25 15,3 1 25-15,-3-1 3 0,4-1-3 16,6 4 0-16,-1 2-1 0,8 3 1 15,-5 1-3-15,5 5 3 0,-3 4-1 16,1 1 0-16,4 1 1 0,-5 2 0 16,5 1 1-16,-2 2-1 0,-3 1 0 0,3-3 0 15,-9 2 1-15,3 0 0 0,-3 0-1 16,-10-3 0-16,0 0 0 0,-2 0 0 16,-4 0 0-16,-2 0 0 0,-13 0 2 15,5 1 0-15,-13 0-1 0,-2 1 1 16,-2-2-2-16,4-3 2 0,2-1-1 15,5-2 0-15,-1-3-1 0,11-4 0 16,2-1-6-16,1-4-2 0,-1-4-8 16,6-3-2-16,2 0-3 0,0-4-2 15,10 1 0-15,5-3 0 0,5 3-11 16,3-1-5-16,2-1-33 0,4-1-42 16,-4 2-66-16</inkml:trace>
  <inkml:trace contextRef="#ctx0" brushRef="#br0" timeOffset="147764.706">26672 12421 413 0,'0'0'34'0,"0"0"-16"0,0 0-3 16,0 0 30-16,0 0-8 0,0 0-17 15,0 0 0-15,-8-28-2 0,2 28-4 16,-1 2-3-16,-3 7-8 0,0-1 1 15,-3 5-4-15,-1 2 4 0,1 0 0 16,-1 3 1-16,6-2-1 16,-1 0 0-16,-3 2-1 0,4-2-2 0,4 4 1 15,2-7-2-15,-1 2 0 0,1 2-1 16,0-2 1-16,2 2 1 0,0 0-1 16,4-1 1-16,1-1-2 0,1-2 2 15,8 1-2-15,-1-4 2 0,-1-2-1 0,7-1 0 16,-5-6 1-16,9-1 0 0,0-3 1 15,-5-5 0-15,5-6-1 0,0-6 5 16,-7 3 4-16,1-4 1 16,-7-1-2-16,-4 0-1 0,-6-3-1 15,0-3-2-15,-2-3-4 0,-6-1 2 0,-2-1-2 16,-5 1-1-16,5 5 0 0,-7 8 2 16,7 4-2-16,0 5-1 0,-7 7-1 15,11 3-3-15,-9 5-7 0,1 8-7 16,4 1-12-16,-1 6-5 0,1 3-3 15,8-1-7-15,0 4-13 0,2-4-27 16,2 0-54-16,0-5-64 0</inkml:trace>
  <inkml:trace contextRef="#ctx0" brushRef="#br0" timeOffset="148295.83">26862 12515 352 0,'0'0'58'0,"0"0"-12"15,0 0-1-15,0 0 9 0,0 0-15 16,0 0-8-16,0 0 4 0,0 0-4 16,75-63-7-16,-71 64-9 0,4 7-4 15,-4 0-2-15,2 3 0 0,-1 5-2 16,-3 2-1-16,-2 3-3 0,4 7 0 16,-4 1-1-16,2 7-1 0,2 0-1 15,-4 0 1-15,6-2-1 0,-4-2 0 16,0-4-1-16,0-6-4 0,-2-4 1 15,0-2 2-15,0-9 0 0,0-1 1 16,0-3 1-16,0-3 0 0,0 0 1 16,-2 0 2-16,-6-8 0 0,0-3-2 0,2-6 0 15,-5-2 1-15,-3-8-1 0,3-2-1 16,-1-5 0-16,-2-8 1 0,5-1-2 16,1-7 1-16,2 1-1 15,6 3 1-15,4 4 0 0,4 11 0 0,0 3 0 16,-1 11-1-16,3 2 0 0,-4 3 1 15,5 5-1-15,-5 1 1 0,8 2 0 16,-1 3 0-16,-1-2-1 0,7 1 1 16,-11 2-1-16,8 0 1 0,-5 2 0 15,-3 2 0-15,4 3 0 0,-1 3 0 16,-5 4 0-16,-2 3-1 0,0 1 1 16,0 5 0-16,-4-1-1 0,-4 2 1 0,-2 1-1 15,0-2-1-15,-9 2-4 16,1-3-1-16,-3-2-6 0,-3-3 0 15,-1-2-1-15,4-2-7 0,-5-4 1 16,11-1-3-16,-1-2-5 0,0-3-1 16,7 0-12-16,1-3-15 0,4 0-16 0,0-9-9 15,4-2-26-15,1 0-118 0</inkml:trace>
  <inkml:trace contextRef="#ctx0" brushRef="#br0" timeOffset="148623.877">27797 12355 354 0,'0'0'59'0,"0"0"3"16,0 0-6-16,0 0 10 0,0 0-11 0,0 0-7 15,0 0-10-15,2-58-10 0,-2 55-9 16,0 3-4-16,4 1-10 16,2 5-5-16,0 5 0 0,0 3 0 0,-1 6 1 15,-5 4 1-15,0 2-2 0,0 6 1 16,-5-1 0-16,-3 3 0 0,-2-2-1 16,4 0-7-16,-1-2-7 0,-1-4 1 15,2-3-9-15,-4-4-15 0,3-4-21 16,-7-1-20-16,-5-6-36 0,-3-1-86 15</inkml:trace>
  <inkml:trace contextRef="#ctx0" brushRef="#br0" timeOffset="148795.731">27447 12594 449 0,'0'0'63'16,"0"0"-8"-16,0 0-9 0,0 0 9 15,0 0-12-15,0 0-14 0,0 0-7 0,0 0-2 16,0 0-6-16,85-57-9 0,-79 59-2 15,0 2-2-15,-1 0-1 0,-3 0-5 16,0-1-10-16,0 0-9 0,-2-3-5 16,0 2-14-16,2-1-5 0,0-1-29 15,0-1-35-15,2-8-113 0</inkml:trace>
  <inkml:trace contextRef="#ctx0" brushRef="#br0" timeOffset="148983.175">27933 12481 447 0,'0'0'142'16,"0"0"-103"-16,0 0-31 0,0 0 11 15,0 0 17-15,0 0-27 0,0 0-1 0,0 0-1 16,0 0-1-16,2 13-5 0,-2-11-1 16,0-1-1-16,2 0-2 0,2 2-6 15,-2-1-13-15,2 3-14 16,-1-3-14-16,-1-1-21 0,0-1-35 15,-2-1-120-15</inkml:trace>
  <inkml:trace contextRef="#ctx0" brushRef="#br0" timeOffset="149920.997">28286 12487 273 0,'0'0'179'0,"0"0"-171"15,0 0-2-15,0 0 43 0,0 0 11 16,0 0-26-16,0 0-6 0,0 0-3 0,0 0-3 16,-2-18-9-16,2 18-5 15,0 0-3-15,0 0-5 0,0 2 0 0,0 1 0 16,0 1-2-16,5 2 2 0,-5 1 1 16,4 2-1-16,0 0 0 0,6-2-2 15,3 2 2-15,-3-2-3 0,6 0 1 16,1-2 0-16,4-1 0 0,1-1 2 15,1-3-5-15,2 0 2 0,0-4 3 16,-5-4 0-16,3 0 1 0,-2-4 1 16,-5 0-2-16,-1-4 0 0,-3 2 1 15,-6-2-1-15,-4-4 0 0,-2 1 0 16,-6-5 3-16,-4-1-3 0,-7-1 1 16,5 0-1-16,-7 3 0 0,9 7 1 15,-4 1-2-15,-1 5 2 0,7 4-1 16,0 3 0-16,-5 3 2 0,5 0-2 15,-2 9 0-15,-5 3-1 0,3 5 0 0,-9 4 0 16,11 2 1-16,-5 2 0 0,-1 2 0 16,7-1 0-16,-5 2 0 15,4 0 0-15,3-1 0 0,-1 1 0 0,2 1 0 16,2-2 0-16,4-2-1 0,0 0 1 16,10-3 0-16,5 0 0 0,1-5-1 15,7-2 1-15,6-7 0 0,8-5 0 16,6-3 0-16,3-6 0 0,-1-8 0 15,9 0 0-15,-8-9-7 0,3-2-16 16,-7-5-11-16,-1-2 2 0,-8-2-1 16,0-2 4-16,-8 1 8 0,-2-7 17 15,-5 1 4-15,-3-2 1 0,-5-2 8 16,-6 4 6-16,-2 2 8 0,-2 8 3 16,-2 4 3-16,-2 6 4 0,0 4-1 15,-2 7-8-15,4 3-3 0,0 4-4 16,-1 0-5-16,3 3-3 0,-4 3-4 15,2 6-5-15,0 7-1 0,-4 4 1 0,4 5 0 16,0 3 0-16,-2 1 0 0,0 3 1 16,-1 1 0-16,5 0 2 0,0 1-2 15,0 0 0-15,3 2 0 0,3 0 0 16,0-3-1-16,2 1 1 0,3-5-1 16,-1-4 1-16,-6-3-1 0,4-4 0 15,1-4 0-15,-3-6 0 0,0-1 0 16,-2-5 0-16,-4-1-1 0,6-1 1 15,-2-3 0-15,5-6 0 0,-5-1 2 16,4-5-2-16,-6-3 0 0,-2-5 1 16,0-3 0-16,-2-5-1 0,-2 1 0 0,-4-6 0 15,-1 7 0-15,1 5 0 16,2 6 1-16,-4 6-1 0,-1 3 0 0,3 6 0 16,-2 3 0-16,-3 0-2 0,1 4 1 15,-1 7-1-15,-1 2-6 0,2 2-7 16,-3 2-1-16,5 1-1 0,4-2-2 15,-5 1 2-15,5-3 6 0,6-3-4 16,0 2-4-16,8-4-4 0,5 0-5 16,-1-2-3-16,9-4-10 0,-3-1-9 15,3-2-63-15,-2-6-104 0</inkml:trace>
  <inkml:trace contextRef="#ctx0" brushRef="#br0" timeOffset="150139.644">29103 12310 504 0,'0'0'44'0,"0"0"0"0,0 0 1 16,0 0 1-16,0 0-15 0,0 0-13 0,0 0-1 15,79-18-5-15,-69 29-2 0,11 0-3 16,-7 4 0-16,7 1 1 0,1 1-2 16,-1 4-3-16,6 0 1 0,-2 0-2 15,-2 1-1-15,-3 0-1 0,1-4 0 16,-7 0-5-16,3-4-13 0,-9-4-7 15,2-2-8-15,-3-5-13 0,-5-3-1 16,0-1-8-16,0-6-12 0,0-4-19 16,4-7-86-16</inkml:trace>
  <inkml:trace contextRef="#ctx0" brushRef="#br0" timeOffset="150358.392">29521 12336 371 0,'0'0'80'0,"0"0"-8"0,0 0-13 16,0 0 2-16,0 0-11 0,0 0-11 0,0 0-9 15,0 0-3-15,0 0-7 0,-50-79-7 16,48 79-1-16,0 3-7 0,-2 4-5 16,-3 6-2-16,3 4 1 0,-2 4 1 15,-4 3 0-15,-5-1 1 0,5 4 0 16,-4 0-1-16,-3 0-1 0,0 1-9 16,1-2-12-16,-1 2-15 0,1-3-15 15,1-2-24-15,-3 0-46 0,1-9-106 16</inkml:trace>
  <inkml:trace contextRef="#ctx0" brushRef="#br0" timeOffset="151233.284">25975 14094 391 0,'0'0'18'0,"0"0"-16"0,0 0 1 15,0 0 41-15,0 0-9 0,0 0 9 16,0 0-8-16,0 0-11 0,34 29-1 0,-34-29 2 15,0 0 1-15,0-2 1 0,0-4-5 16,0-5-15-16,-3-1 0 0,3-4-4 16,-6-4-2-16,0 0 0 0,-6-6-2 15,3-2 1-15,1-3-1 0,-6-5 0 16,5-2 2-16,3 0-2 0,-2-1 0 16,-7 1-1-16,9 1 0 0,0 6 0 15,-2 8 1-15,-1 5 0 0,3 2 0 16,4 6 0-16,2 2 0 0,0 3 0 15,0-1 0-15,0-1 0 0,0 2-1 16,4-1-1-16,7 2 2 0,3-3-2 16,1 2 1-16,9 2-1 0,7 2 1 15,5 1 0-15,5 0 1 0,2 0-1 16,-1 3 1-16,-9 3 0 0,-13 4 0 16,-5 1-1-16,-11 5 1 0,-4 5-1 15,-8 3 1-15,-15 6 1 0,0 5-1 16,-16 4 0-16,2 0 2 0,-2-2-1 0,5-3 0 15,3-3-1-15,13-4 1 0,1-1 0 16,13-6-1-16,2 1-3 0,2-5 3 16,0 1-1-16,6 0 0 0,-4-5 1 15,7-1 0-15,3 1 0 0,-4-4 0 16,-1-1 2-16,9-5 0 0,-1-2-1 16,9 0-1-16,5-9 0 0,8-2 0 15,3-10-15-15,5 0-26 0,5-3-26 16,-11-5-28-16,-4 1-97 0</inkml:trace>
  <inkml:trace contextRef="#ctx0" brushRef="#br0" timeOffset="151983.118">26430 13686 573 0,'0'0'29'16,"0"0"-11"-16,0 0-9 0,0 0 16 15,0 0-9-15,0 0-16 0,0 0 2 0,0 0 4 16,-4 14 4-16,10-4 0 0,-2 1 1 15,1 2-5-15,-3-1 1 0,8 0-1 16,-4 2-1-16,0-2-3 0,3 2-1 16,3-2-1-16,0-2 2 0,-1-3-2 15,9-2 1-15,-3-4-1 0,6-1 2 16,6-3-1-16,-5-7-1 0,1-5 0 16,0-2-4-16,0-2-1 0,-9-2 2 15,3-1 2-15,-13 2 0 0,-2 0 0 16,-2-1 1-16,-2-3 1 0,0 2-1 15,-6-4 4-15,0 3 0 0,-6-3-1 16,-3 6 3-16,1 6-3 0,-5 4 1 16,3 8-3-16,-5 2-1 0,-2 4 0 0,7 10 0 15,-7 3-1-15,6 7 0 0,1 1 0 16,1 2 1-16,3 3 0 0,6-3 0 16,-1 1 0-16,1 0 0 0,2-2 0 15,2-1 1-15,2 2 0 0,2-1 1 16,6 0 3-16,1-1-5 0,5-1 2 15,1-5 1-15,7 1 1 0,-5-5-3 16,10-2 0-16,-2-3-1 0,1-6 1 16,1-4-1-16,4-4 3 0,2-9-3 15,-2-6 2-15,2-7-2 0,-2-3-1 16,1-3 1-16,-4-1-2 0,-3-1-3 16,-10-1 3-16,-1-1-1 0,-3-2 3 15,-7-5 0-15,0-2 0 0,2-3 3 16,2-1-2-16,-6-1 0 0,0 4 0 15,0 7 2-15,-2 8 3 0,0 8 1 0,-2 10 2 16,0 3 3-16,0 7-3 0,0 0 1 16,2 3-2-16,0 0-3 15,0 0-1-15,-2 6-4 0,-4 4 0 0,4 5 0 16,-2 4 0-16,0 2 1 0,-1 6 3 16,-3 2-2-16,4 2 2 0,-2 1 1 15,2 0 1-15,4 0 1 0,0 2-3 16,0-1 1-16,6 0 1 0,2 1 2 15,5-2-4-15,-7-1 2 0,10 0-3 16,-3-4-1-16,1 1 0 0,1-3-2 16,-7-5 2-16,8-2-1 0,-5-4-1 15,-5-3-2-15,0-4-5 0,-2-4-5 16,-2 0-3-16,-2 0-3 0,0-1-3 16,0-2-4-16,-12-3 0 0,6-5-10 15,-17-1-28-15,2-4-36 0,-1-2-36 16,-5-2-105-16</inkml:trace>
  <inkml:trace contextRef="#ctx0" brushRef="#br0" timeOffset="152358.019">26866 13662 509 0,'0'0'22'16,"0"0"-14"-16,0 0 5 0,0 0 29 15,0 0-14-15,0 0 1 0,0 0 3 16,-6-22-4-16,4 21-8 0,0-1-2 15,0-1-3-15,0 3 2 0,0 0-2 16,2 0-2-16,0-1 0 0,0 0-2 16,0 0 0-16,0-2-3 0,0 2 1 15,0 0-3-15,4 0 1 0,4 1-3 16,3-3-3-16,15-1 6 0,5 0 1 0,5-3 3 16,5 0-2-16,9 0-1 15,-3 3-1-15,7-2-2 0,-9 2-1 16,3 2 0-16,-11 1-2 0,-10 1-1 15,-11 0 0-15,-7 0-1 0,-3 0 1 0,-6 0 0 16,0 1-1-16,0-1 3 0,0 0-1 16,0 0 0-16,0 0 0 0,0 0-2 15,-4 3 0-15,2-1-2 0,-2 2 1 16,2 1-1-16,-3 1-4 0,3 1-2 16,-4-2-4-16,2 1-3 0,0-3-8 15,-2 1-3-15,4-1-3 0,0-1-23 16,-5-1-30-16,-3-4-45 0,-7-10-115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3T06:45:09.866"/>
    </inkml:context>
    <inkml:brush xml:id="br0">
      <inkml:brushProperty name="width" value="0.05292" units="cm"/>
      <inkml:brushProperty name="height" value="0.05292" units="cm"/>
      <inkml:brushProperty name="color" value="#FF0000"/>
    </inkml:brush>
  </inkml:definitions>
  <inkml:trace contextRef="#ctx0" brushRef="#br0">23084 2099 80 0,'0'0'52'0,"0"0"-23"0,0 0-3 15,0 0 2-15,0 0 1 0,0 0 2 16,0 0 1-16,2-43-3 16,-2 38-7-16,-2-1 0 0,2 3 4 15,-3 0 1-15,1-1-1 0,-2 0-6 0,4 2 3 16,0-1 0-16,0 0-5 0,0 3 0 15,0-3-1-15,0 3 1 0,0 0-2 16,0 0-1-16,0 0 0 0,0 0-3 16,0 0 0-16,0 0-2 0,0 0-4 15,0 0-2-15,0 0-2 0,0 0 0 16,0 3-2-16,0 3 1 0,0 3 1 16,0 1 2-16,0 1 1 0,-2 1 1 15,2 4-2-15,-2-1 1 0,0 4-1 16,2-1 1-16,0 2-2 0,0 2 2 15,2 1-2-15,0 0-1 0,0-1 1 16,2 4-2-16,1-1 2 0,-3 2-2 16,2-1 0-16,-2 2 1 0,0 0-1 0,0-2 3 15,-2 2-2-15,0 0 2 0,0 1-1 16,0 2 1-16,0-2-2 0,0 5 1 16,0 0-1-16,0-1-1 0,0 4-1 15,0 0 1-15,0-1 1 16,0 0-1-16,2-1 0 0,2 1 1 15,-2-2-1-15,6-2 1 0,-3 3 0 0,-1-1 0 16,0-2 1-16,0 2-2 0,0-1 1 16,2 4-1-16,3-3 0 0,-3 2-1 15,0-1 1-15,0-1 1 0,2 0 0 16,3 2-1-16,-5-5 1 0,0 3-1 16,5 0-1-16,1-2 1 0,-4 1-1 15,-2-2 1-15,7 1 0 0,-3-2 0 0,-6-1-1 16,3-1 0-16,3 0 1 0,-2 6-1 15,-4-3 1-15,0 2-1 0,-2 2 1 16,3-4-1-16,-1 2 0 0,2 2 1 16,-2-2 0-16,0 1 0 0,0 3-1 15,-4-4 0-15,4 4-1 0,-4 1 1 16,0-2 1-16,3 4-1 0,-1 0 1 16,0-4 0-16,-2 1 0 0,0-2-1 15,0 0 1-15,0 3 0 0,0-1-1 16,0 3 1-16,0 0 1 0,0 3 0 15,-2-1 0-15,0 1 0 0,2-1 0 16,0 1 1-16,-3-2-1 0,3 4 2 16,-2-3-3-16,0-1 1 0,2 0 1 15,-4 0-2-15,0 1 0 0,0-2 0 16,-2-1 0-16,0 1-1 0,1-4 2 16,1 1-1-16,-2-3-1 0,-4 2 0 15,-1 3 3-15,5-1-3 0,-4 3 0 16,0-5 1-16,1 1 1 0,5-2-2 15,-2 0 1-15,-4-3 0 0,3-1 0 0,1 0-1 16,2-2 2-16,2-1-2 0,-2 0 1 16,0-2 0-16,-3-1-1 0,5-2 0 15,-2-1-1-15,0 0 1 0,2-1 0 16,-2-1 0-16,4 2 0 0,-4-3 0 16,2 2 0-16,-2 1 0 0,2-2 0 15,-3 2 0-15,1-1 0 0,2-1 1 16,0 2-2-16,2-3 2 0,-2 1-1 15,2-5 0-15,-2 1 0 0,2-2 0 16,0 0 0-16,-2-2 0 0,2-4 0 16,0-1-1-16,0-2-3 0,0-2-5 15,0-3-5-15,0 0-3 0,0 0-7 0,0-6-2 16,-2-3-1-16,0-5-28 0,-2-8-34 16,-7-9-30-16,1-3-67 15</inkml:trace>
  <inkml:trace contextRef="#ctx0" brushRef="#br0" timeOffset="1608.998">25351 2162 125 0,'0'0'51'16,"0"0"-5"-16,0 0 20 0,0 0-2 16,0 0-13-16,0 0 0 0,0 0-7 0,-4-46-6 15,2 41-4-15,2 1-4 0,0-1-2 16,-2 2-2-16,2-2 2 0,0 4-8 16,0-1-2-16,0 2-3 15,0 0-2-15,0 0-5 0,0 0-3 16,0 0-3-16,0 0-1 0,0 5-1 0,0 4-1 15,0 4 1-15,2 4 3 0,-2 1 0 16,2 4 1-16,-2-1 2 0,-2 3 0 16,-2 0 1-16,2 1-2 0,-2 0 0 15,4 2-2-15,-2 0 0 0,-1 1-1 16,3 5-1-16,0-1 2 0,0 2-2 16,0 1 2-16,0 0 0 0,3 2-1 15,1 0 0-15,0 3 0 0,0 0 0 16,-2 1 0-16,0 0 1 0,2 0 0 15,5 3-1-15,-3 0 0 0,-2 0-1 16,0-2 1-16,0 2 0 0,-2-2-1 16,4 2 0-16,1-1 0 0,-1 0 0 0,-2-1 1 15,0 3-1-15,-2 0 1 16,0 0 1-16,0 1-3 0,0-1 2 0,2 0 1 16,-1 0-2-16,1 0 1 0,-2 1-1 15,0 2 1-15,2 0-1 0,-2-1-1 16,0 2 1-16,0 0 0 0,2-1 0 15,-4 4-1-15,4-3 0 0,3 4 1 16,-3-2-1-16,0-1 1 0,0 4 0 16,-2 0-1-16,0 2 2 0,0-2-2 15,-2-1 1-15,0-2 0 0,0 0 1 16,0-2 0-16,0 1 0 0,0-2 0 16,0-3 1-16,0 0-1 0,0 0-1 15,0-2-1-15,-2 0 3 0,2 2-3 16,-2-6 2-16,0 1 0 0,2 2-2 15,-2 0 2-15,2 1-1 0,-2-4-1 0,2 3 1 16,0-4 0-16,0-2 0 0,0 5 0 16,2-1-1-16,0 1 1 15,0-2 1-15,-2 1-2 0,2-2 1 16,0 2 2-16,-2 0-3 0,0 5 1 0,0-5 1 16,2 4-1-16,0-1 1 0,-2 2 1 15,4 1-1-15,-1-4-1 0,5 3 2 16,-4-5-3-16,0 2 3 0,2 1-3 15,-2-1 1-15,-4 0 1 0,5-2-2 16,-3-4 0-16,2 1 1 0,0-1-1 16,-2 1 1-16,0-3-1 0,0 0 0 15,0 0 0-15,2-3 1 0,-2-2-1 16,0-1 0-16,0-3 1 0,-2 0-1 16,3-4 0-16,-3-2 0 0,2-3 0 15,-2-3 0-15,0-3 1 0,0-1-1 16,0-3 1-16,0-4-1 0,0-1 1 15,0 0 0-15,0-1 0 0,0 0-1 0,0 2 2 16,0-2-2-16,0 0 1 0,0 0 1 16,0 0-1-16,0 0 1 0,0-3-2 15,0 0-2-15,0-1-11 0,-2-1-11 16,-1 1-10-16,-1-2-14 0,-6 2-16 16,-4-4-31-16,1 1-24 0,-10 1-83 15</inkml:trace>
  <inkml:trace contextRef="#ctx0" brushRef="#br0" timeOffset="5420.74">23447 4448 94 0,'0'0'30'0,"0"0"-28"0,0 0 6 15,0 0 18-15,0 0 2 0,-53-28 6 16,38 24 5-16,-8-1-5 0,-1 3-6 16,-1-1-1-16,4 1-4 0,-4 1 5 0,11-1-5 15,-5 2 0-15,13 0-2 0,-2 0-2 16,2 0-3-16,1 0-3 15,3 2-1-15,2-2-6 0,0 0-1 0,0 0-1 16,0 0-1-16,0 0 1 0,0 0 1 16,0 0 1-16,4 0 1 0,-1 0 1 15,7 0 2-15,-2 3 4 16,3 0 3-16,7-1-6 0,-5 1-5 0,9 3-1 16,-5-3-3-16,6 3 0 0,8 0-1 15,2-3 1-15,12 2 5 0,5 0 0 16,12-5 2-16,4 0 0 0,4-3-4 15,7-4 2-15,9-2 0 0,3-1-3 16,0 0-1-16,8-4 2 0,5 7 0 16,1-3-1-16,7 3-4 0,-5 0 1 15,-4 0-1-15,-1 3 3 0,-7 0-1 16,0-1 0-16,-7 5 1 0,7-3 2 16,-4 3 1-16,-4-1-6 0,2-1 2 15,-9 2-1-15,1-1 4 0,-5 1-3 0,-7 0 2 16,-5-2-2-16,-13 2 1 15,-1 0-2-15,-15 0 0 0,-15 0 2 0,-5 0 0 16,-11 0-2-16,-2 0-1 0,0 0 0 16,0 0 5-16,0 0 1 0,0 0-3 15,-4 0-2-15,-3 0 0 0,1 0-1 16,4 0 1-16,-2 2-1 0,0-2 0 16,2 0 1-16,0 0 1 0,0 0-2 15,-2 0 0-15,-3 1 0 0,3-1 0 16,0 3-9-16,-2 0-8 0,-2 2-10 15,-9 2-15-15,3 1-17 0,-11 2-13 16,-6-2-20-16,-2-1-81 0</inkml:trace>
  <inkml:trace contextRef="#ctx0" brushRef="#br0" timeOffset="6170.601">22885 5227 169 0,'0'0'5'0,"0"0"1"16,0 0 33-16,0 0 2 0,0 0-9 15,0 0 1-15,-8 7 6 0,14-9 0 0,0-2-2 16,2 0-7-16,13-3 1 15,-4 0-4-15,8 3-4 0,1-2-7 16,5 0-3-16,2 0 1 0,9 0-3 0,-1 1 4 16,17-3-1-16,4 1-6 0,6-2 0 15,11 2-3-15,14-2 0 0,6 0 0 16,19-1 0-16,4-2-1 0,14 1-1 16,13 3 1-16,4-2 1 15,0 3 2-15,8-2-7 0,-8 3-4 0,-10 1 4 16,-15 4 2-16,-16 1 0 0,-13 0 2 15,-8 0-4-15,-19-1-1 0,-10-1 1 16,-23 1 6-16,-10-1-1 0,-10 2-1 16,-11 0-2-16,-8 0 0 0,0 0 0 15,0 0 1-15,-6 0 5 0,-6 0-5 16,-5 2-2-16,-8 2-1 0,-4 0 0 16,7-1-4-16,1-1-1 0,0 1-2 15,15-3-6-15,4 3-7 0,2 0-7 16,0 1-13-16,2 2-5 0,2 0 3 0,2-3 2 15,5 0-9-15,-7-3-40 0,-4 0-85 16</inkml:trace>
  <inkml:trace contextRef="#ctx0" brushRef="#br0" timeOffset="6748.561">21138 5507 151 0,'0'0'11'0,"0"0"-5"16,0 0 40-16,0 0 12 0,0 0-15 0,0 0-8 16,0 0 3-16,0 0 5 0,-80-7-4 15,67 7-7-15,3 0-3 0,-2 0 3 16,5-1-1-16,3 1-6 16,4 0-4-16,0 0-4 0,0 0-3 0,0 0-6 15,2 0-4-15,9 0 1 0,3-1-3 16,13-1 5-16,4-4 6 0,8 1-1 15,7 1-4-15,8-3 1 0,5 3-1 16,6-1-3-16,3-1 0 0,4 3-2 16,5-3-3-16,3 1-1 0,-5 0 1 15,-9 2 1-15,-4 2-1 0,-15-1 1 16,-9 2-1-16,-12 0-16 0,-5 2-14 16,-15 4-17-16,-6 0-10 0,-4-1-12 15,-14 3 3-15,3-8-33 0,-8 0-112 0</inkml:trace>
  <inkml:trace contextRef="#ctx0" brushRef="#br0" timeOffset="7045.362">21759 5234 386 0,'0'0'39'0,"0"0"5"0,0 0 24 16,0 0 0-16,0 0-24 0,0 0-12 16,0 0 2-16,0 0-6 0,0 0-9 15,-63-105-5-15,61 105-4 0,2 0-2 16,0 0-7-16,2 6-1 0,5 4-2 15,5 1 2-15,11 4 1 0,2-1 0 16,6 1-2-16,6-1 1 0,2 3 0 16,9-1 0-16,1 1 0 0,-3 3 1 15,-5-3 0-15,-16-2-1 0,-6-2 0 16,-13-3-1-16,-6-1 1 0,-2 1 0 16,-7 3 0-16,-11 4 3 0,-3-3-1 15,0 5 0-15,-6-1-1 0,-2-1 1 16,2 1-2-16,-4 1-6 0,0 4-14 0,0-1-8 15,2 0-12-15,2 0-25 0,2-1-20 16,0 1-36-16,1-6-129 0</inkml:trace>
  <inkml:trace contextRef="#ctx0" brushRef="#br0" timeOffset="8263.915">21281 5959 248 0,'0'0'110'15,"0"0"-72"-15,0 0 18 16,0 0 13-16,0 0-23 0,0 0-16 16,0 0-4-16,0 0 1 0,0 0-6 15,-87-31-8-15,87 31-7 0,0 0-5 0,4 3-1 16,0 5-1-16,5-3 1 0,7 4-1 15,-1-1 1-15,7 1 1 0,-1 3 0 16,8-5 2-16,2 4-1 0,2-4-1 16,2-5 0-16,5-2-1 0,3-5 0 15,-4-6 0-15,-2-1 2 0,-3-5 0 16,-8 0-2-16,-7 3 2 0,-5-3 1 16,-7 5 2-16,-7 1 2 0,0 0 0 15,-7 0-2-15,-7-1-2 0,-3 2-1 16,-5-2-1-16,-3-1 0 0,0 4-1 15,-4 3 0-15,0 6 0 0,-2 0 0 16,0 6 0-16,0 6 0 0,0 4 0 16,0 4 0-16,4 2 0 0,3 0 0 0,-3 5-1 15,4-5 1-15,11 0-3 0,-7 0 2 16,13-1 0-16,4-5 0 0,2-1 0 16,4-6-1-16,10 1 2 0,3-1 0 15,6-1-2-15,5-4 2 16,8-1 0-16,1-3 1 0,6 0 0 0,9-7-1 15,0-7-1-15,10-3 1 0,-5-3 3 16,1-5 2-16,-6-1 0 0,2-1-2 16,-9-2 2-16,1 1 0 0,-9-3-1 15,-14 3 0-15,-3 0-3 0,-11 3 3 16,-3 2-2-16,-6 2 1 0,-4 2-2 16,-5 5-1-16,-1 0 0 0,-9 6 1 15,5 5-1-15,-9 3 0 0,-4 8-3 0,5 4 1 16,-5 2 2-16,0 6-1 0,2-3 1 15,11 2 0-15,-5 0 0 16,11-1 0-16,4-2 0 0,2 1-1 0,2-3-1 16,4-2 0-16,4-4 2 0,13 3 0 15,-5-4 0-15,11 2 0 0,2-2 1 16,2 2-1-16,4 0 0 0,-2-2 3 16,-2 0 0-16,-2 2 0 0,-12-2-1 15,1 2-2-15,-11-3 1 0,-5 0-1 16,-2-2 1-16,0 4-1 0,-5 2 1 15,-5-2-1-15,-6 1 2 0,3 2-1 16,-8-3-1-16,11 1 0 0,-4-6-10 16,3 2-7-16,9-4 0 0,-2-1-2 15,4 0-7-15,0-4-5 0,4-7-2 16,5-3-6-16,9-8-1 0,3-2 13 16,6-1-9-16,6 0 15 0,0 3 8 15,2 1 2-15,-2 0 8 0,-2 5 3 16,-4 0 0-16,-8 3 0 0,-11 4 11 0,-4 2 26 15,-2 2 12-15,-2 5-6 0,0 0-5 16,0 0 1-16,0 0-11 0,0 6-8 16,0 3-8-16,4 2 0 0,0 8 2 15,7-2 1-15,-3 6 0 0,-2 2-3 16,-2 4-2-16,4 5-4 0,3 2-4 16,-7 1 0-16,2-1 0 0,-2-4-1 15,-2-4 0-15,2-5 0 0,-1-9 0 16,3-4 0-16,-6-6-1 0,2-2 0 15,-2-2 0-15,0 0 1 0,2-5-1 16,0-6 3-16,0-7-2 0,0-4 0 0,-2-6-1 16,0-3 2-16,-2-6-1 0,-4-5-1 15,-9-6 2-15,5-2-2 0,0-2 1 16,-5 4-1-16,5 9 2 16,4 4 0-16,-3 8-2 0,7 7 0 0,2 3-3 15,0 7 1-15,7 0 0 0,1 1 0 16,4 2 1-16,9-2 0 0,-3 5 0 15,11-1 1-15,0 2 0 0,4 3 1 16,-2 0 0-16,-4 5-1 0,-4 2 0 16,-6 3 1-16,-1 4 0 0,-8-1 0 15,-8 3-1-15,-2 7 1 0,-14-1 1 16,-1 4 2-16,-8-1-2 0,-1 0 1 16,-1 0-3-16,-4-1 0 0,6-2-12 15,-2-5-13-15,-4-1-14 0,6 1-20 16,0-4-20-16,5-5-26 0,1-3-68 15</inkml:trace>
  <inkml:trace contextRef="#ctx0" brushRef="#br0" timeOffset="8998.304">23532 4779 308 0,'0'0'49'15,"0"0"14"-15,0 0 8 0,0 0-23 16,-6-43-17-16,6 38-6 0,4-1 0 16,-2 0-1-16,4 0-8 0,5 1 1 15,-3-3-6-15,4 5-3 0,9 0-3 0,-2 3 2 16,-1 3-5-16,11 5 0 0,0 1-1 15,-2 8 0-15,-2 2 0 0,2 4 0 16,-3 2-1-16,-9 4 0 0,1-1 2 16,-11-3-2-16,1 4 2 0,-6-10-1 15,0 1 0-15,0-4-1 0,0-4 2 16,-4-3-2-16,-1 1 2 0,-3-3-2 16,-6-2 1-16,5-2-1 0,1 0-1 15,-6-3 1-15,3 0 0 0,5 0 0 16,-2-6 0-16,-2-5 1 0,3-3 1 15,3-8-1-15,4-4-1 0,0-5 0 16,0-6 0-16,2 1 2 0,9 1-1 16,3 1 3-16,-1 9-3 0,7 2 0 0,-5 9-1 15,9 0 0-15,1 6 0 0,2 5-1 16,0 3 1-16,4 0-2 0,0 5-2 16,-4 1-32-16,2 6-15 15,-13-1-19-15,-3-1-27 0,-7-3-99 16</inkml:trace>
  <inkml:trace contextRef="#ctx0" brushRef="#br0" timeOffset="9685.639">24049 4734 403 0,'0'0'49'0,"0"0"-2"0,0 0 15 0,0 0-9 15,0 0-15-15,0 0-12 16,0 0-4-16,0 0-2 0,0 0-9 15,-27-46-7-15,27 46-4 0,0 6-4 16,0 3 0-16,0 1 3 0,4 4-1 0,2 1 2 16,5 1-1-16,-1-1 1 0,-2 2 0 15,13-3 1-15,-5 0 1 0,7-5-2 16,6-4 0-16,-2-2 0 0,4-3 1 16,-2-5 0-16,-6-7 0 0,4 1 1 15,-5-1 0-15,-9-1-1 0,1 1-1 16,-8 1 3-16,-4 0-1 0,-2-3 0 15,0-4 2-15,-6 2-4 0,-6-2 1 16,4 2-1-16,-11 2 0 0,5-3 0 16,-11 9-1-16,10 2 1 0,-10 3-1 15,9 3-1-15,-3 3 0 0,-5 6 0 16,7 4-3-16,-6 1 5 0,9 3-1 16,-7 0 1-16,9 2 0 0,-3-1-1 15,9 2 1-15,2-4-2 0,0 1 0 0,4-3 1 16,0 0 1-16,6-2-3 0,-2 1 3 15,6 2-1-15,7-4 1 0,-1 1 0 16,7-4 0-16,6-2-2 0,0-4 1 16,6-2 1-16,2-5 1 0,-1-3 0 15,3-6-1-15,4-1 1 0,-3-1 0 16,-3-5-1-16,-4 0 0 0,-6-3-2 16,-11 2-4-16,5-2 4 0,-13-3 2 15,0-4 0-15,5-2 0 0,-7-4 0 16,-2 3 1-16,-4 8 0 0,0 6 0 15,-2 6 0-15,-4 6 3 0,0 4 7 16,-5 2-3-16,5 2-3 0,-4 2-1 0,-3 5-1 16,3 7-3-16,2 2 0 15,-5 8 1-15,7 1 0 0,0 5 1 16,2 2-1-16,-2 7 1 0,4-1-1 16,2-2-1-16,2-2 0 0,6-3 1 15,-2-3 0-15,9-3 0 0,-1-5 2 16,-4 0-3-16,5-4-2 0,-7-4 2 15,-4-1-5-15,0-5-17 0,-1 0-15 0,-1-3-8 16,-2-3-7-16,0-3-5 0,0-5 0 16,-7-1-55-16,1 0-84 0</inkml:trace>
  <inkml:trace contextRef="#ctx0" brushRef="#br0" timeOffset="9841.857">24419 4784 311 0,'0'0'67'0,"0"0"2"0,0 0-7 16,0 0-12-16,0 0-15 0,0 0-12 15,0 0 1-15,-2-56-7 0,6 55-6 16,12-1-7-16,-1 2-4 0,10 0 0 0,-5 0 0 16,5 0-1-16,4 3-29 15,-4-3-11-15,0 2-18 0,-5-1-12 0,5-1-21 16,-10 0-67-16</inkml:trace>
  <inkml:trace contextRef="#ctx0" brushRef="#br0" timeOffset="11247.776">24743 4685 265 0,'0'0'78'0,"0"0"-12"15,0 0 10-15,0 0-10 0,0 0-17 16,0 0-11-16,0 0-8 0,0 0-5 16,0 0-7-16,-39-70-7 0,27 67-5 15,1 2-5-15,-3 1 0 0,-3 1-1 16,5 5-1-16,-5 1 0 0,7 2 0 16,-4 3 1-16,3 2-1 0,5 0 1 15,-2 0-2-15,0 4 2 0,1-2-1 16,7 1 0-16,-2 2 1 0,2-4-1 15,2 0 1-15,5 0 0 0,3-2-1 16,0 1 1-16,-4-4-1 0,7-4 1 16,-1-3 0-16,-3-3-1 0,7 0 1 0,-4-3 0 15,7-3 1-15,-2-7 1 0,5-1 0 16,-7-4 1-16,3 2-3 0,-11 1 0 16,-1 1 1-16,0-2 1 0,0-2-1 15,-4-1 0-15,-2-3 0 16,0 7 0-16,0 1 0 0,0 7-1 0,0 5 0 15,0-1-2-15,0 3 2 0,2 1-2 16,-2 7-2-16,0 6-4 0,0 0 6 16,0 3 2-16,2-2 0 0,3-2 0 15,-1 2 0-15,-2-4 0 0,8 0 0 16,5-3 1-16,-5-2-1 0,15-3 0 16,-3-3 0-16,1 0 0 0,6 0 1 15,0-11 0-15,4 0 2 0,-4-6-1 16,-2-4 0-16,-6 2-2 0,1-6 0 0,-11 1 1 15,1-1 2-15,-8-2 3 0,0-2 1 16,-4-2 0-16,0 0-3 0,0 5-2 16,0 6 1-16,0 9-1 15,0 4-1-15,-2 4 5 0,-2 3-2 16,0 0-1-16,0 3-3 0,-6 5-2 0,3 10-2 16,-1 3 3-16,0 4 0 0,0 3 1 15,3 1 1-15,1 2-1 0,4-2 0 16,0-1 1-16,0-3-1 0,0-3 1 15,4-5-1-15,1 1 0 0,5-4 1 16,-4-6-2-16,2 0 2 0,-6-5-1 16,3 0 0-16,1-3-1 0,2 0 1 15,-4-3 1-15,-2-6 2 0,0-1-1 16,-2-5 0-16,-4 0-1 0,-4-1 0 16,-4-4-1-16,-1 4-3 0,-5-2-1 15,5 1-3-15,-6 7 4 0,9 4-4 0,-4 3 5 16,-3 3-2-16,1 8-3 0,-1 3-1 15,-4 7 0-15,9-1 3 0,6-1 3 16,2 4-1-16,0-3 1 0,4 0 0 16,0-2 0-16,2-2 1 0,4-1-1 15,0-1 2-15,2-3-3 0,7-2 2 16,-1-3 1-16,7-3-1 0,0-1 1 16,1-7 2-16,9-3 0 0,-2-3-1 15,0 0-1-15,0-3 0 0,-6 0 0 16,0 0 2-16,-3 0-2 0,-7-3 2 15,-3 0-2-15,2-3 4 0,-5-2-2 16,-3 0 4-16,-4 2 0 0,0 1 1 16,0 5 3-16,0 3-2 0,-2 8-3 15,0 3 5-15,0 1-2 0,2 2-2 16,-3 0-6-16,-1 8 0 0,0 6-3 0,-6 3 1 16,6 6 1-16,2 0 1 0,-2 3 1 15,1 0-1-15,1 1 0 16,2-5 0-16,0-2 0 0,0-1 1 0,2-1 0 15,3-1 0-15,-3-1-1 0,0-4 1 16,2-3-1-16,2 1 1 0,0-7-1 16,0 0 0-16,-1-3 0 0,-1 0-1 15,0-6 1-15,-2-4 3 0,4 0 1 16,-2-4-2-16,-4 1-1 0,-4-4-1 16,-4-4 0-16,0 2 0 0,-9-4-3 15,5 4-5-15,-9 0 5 0,9 7-6 0,-3 3 2 16,-1 6 4-16,7 3 2 15,-1 0-5-15,-2 9-1 0,5 3 3 16,-3 1-1-16,2 4 3 0,4-2-1 16,2 1 2-16,2-1 0 0,0-4 0 15,0 2 1-15,6-4-1 0,2 3 0 16,0-4 0-16,-1 0-1 0,3-5 1 0,4 0-1 16,-3-3 2-16,7 0 0 0,-3-9 2 15,7 1 1-15,-9-3-3 0,3 0 2 16,-5 1 0-16,-1-2 3 0,2 0 3 15,-3 0-2-15,-3-1-2 0,2 4 0 16,-2 0-2-16,-1 3 1 0,-3 1 1 16,0 2 0-16,0 2 0 0,-2-1-2 15,4 2-2-15,-2 2-3 0,2 5-1 16,6 4 2-16,-3 1 1 0,1 7 1 16,-6 1 1-16,0 0 1 0,-2 2-2 15,0-2 1-15,0-3 1 0,-2-3-1 16,-2 0 1-16,0-5-1 0,0-3 1 15,-5 2-2-15,3-3 2 0,2-5 1 0,2 0-1 16,-2 0 2-16,0-2-1 0,-1-4-1 16,1-2 1-16,4 2-3 15,-6-6 1-15,6-2-1 0,0 0-2 16,-2-3 1-16,2 3-9 0,-2-3-9 0,2 0-9 16,0 4-8-16,0 4-13 0,-2 3-22 15,-2 3 5-15,2 3-21 0,-7 0-102 16</inkml:trace>
  <inkml:trace contextRef="#ctx0" brushRef="#br0" timeOffset="12044.46">23069 3663 218 0,'0'0'37'0,"0"0"-2"0,0 0 17 0,-10 1 4 16,10-1-12-16,0 0-10 0,0-1-8 16,4-1-4-16,0-1-3 0,8-3 5 15,-1 3-3-15,-3-3-7 0,9 1-2 16,-5-1 18-16,7 1-27 0,-1-1 1 16,7 1 1-16,4 2 1 0,8-3-2 15,4 1 1-15,15 2 2 0,4-3 3 16,8 0-4-16,7 1-1 0,8-1 0 15,7 0-1-15,10-2-2 0,7 2 2 16,9 0-3-16,0-2 2 0,10 3 0 16,6-4-1-16,5 1-1 0,-3 0-1 15,-6-1 2-15,-2 2-2 0,-8-1 1 16,-13 0 2-16,-12-3-3 0,-12 2-2 16,-15 1 2-16,-24 1 0 0,-16 2 1 0,-11 5 0 15,-13 0-1-15,-2 0 0 0,-10 0 3 16,-1 0 11-16,-18 0-7 0,-6 8-7 15,2 1-2-15,-2 0 2 0,4-3-2 16,19-1 0-16,-1 0 0 0,9 1-2 16,4-3-8-16,0 2-4 0,0-2 5 15,4-2 6-15,4 2 2 0,-1-3 3 16,3 2 0-16,-6-2 1 0,8 0 0 16,-3 0-1-16,-3-2 1 0,-2 2 0 15,-2 0-2-15,2 0 1 0,3 3-2 16,-5 0-24-16,2 2-15 0,-2 3-4 0,-2 1-2 15,0 2-18-15,-8-3-47 0,-7-3-109 16</inkml:trace>
  <inkml:trace contextRef="#ctx0" brushRef="#br0" timeOffset="12919.258">24322 3994 177 0,'0'0'49'0,"0"0"-2"16,0 0 15-16,0 0-7 0,0 0-10 15,0 0-6-15,0 0-4 0,20-83-4 16,-18 72-5-16,1 1-1 0,-3-2-4 16,0 2-1-16,-3 0-1 0,-3 0-3 15,-2 1-3-15,-2 0-5 0,1 1-1 16,-5 2-5-16,2 0 1 0,-7 1-3 16,2 2 2-16,-5 3-2 0,5 0-1 15,-6 3 0-15,1 8 0 0,5 0 0 16,-4 4 1-16,9 2-2 0,-7 2 2 15,9 3-2-15,0-1 2 0,-1 0-1 0,5-3 1 16,2-1 0-16,4-1-4 16,0-3 3-16,0 0 0 0,4-1 1 15,2-4-1-15,5 3 1 0,-1-4 0 16,-2 0-1-16,9-4 1 0,-5 0 0 16,9-3 0-16,-4-4 0 0,7-5 2 15,-1-1 6-15,-4-5 1 0,5-1 3 0,-1 0-1 16,-6-2 1-16,1 1-3 0,-7 0-1 15,1-3 3-15,0 3-4 0,-5 1-2 16,-3-1 1-16,0 7-2 0,-2 3-1 16,0 4 0-16,-2 1-1 0,0 2-1 15,0 0-1-15,0 0 0 0,0 5-3 16,2 7-2-16,2 5-2 0,-2 4 7 16,5 2 1-16,-3 3-1 0,0 1 1 15,6-1-1-15,5 0 0 0,-5-3 0 16,13 0 0-16,-9-4 0 0,11 0-3 15,-11-4-19-15,7-2-22 0,-8-4 3 0,3-8-19 16,-10-1-36-16,-2-12-49 0,-4-5-204 16</inkml:trace>
  <inkml:trace contextRef="#ctx0" brushRef="#br0" timeOffset="13872.158">24105 3005 215 0,'0'0'35'0,"0"0"28"15,0 0-3-15,0 0-1 0,0 0-12 16,0 0-4-16,0 0-13 0,-50-104 0 15,48 92-3-15,0 2 4 0,0 1-6 16,0 2-2-16,0 0-1 0,0 1-5 16,0 1-1-16,0-1-6 0,-3 4 3 15,5-1-3-15,0 1-2 0,0 1 1 16,0 1-5-16,0 0-3 0,0 0-1 16,0 0-1-16,0 7-4 0,7 3-1 15,-1 5 4-15,0 6 2 0,0 1 1 16,7 3 0-16,-5 2 1 0,-2 4-2 15,2 1 1-15,3 3 0 0,-5-1 1 16,0 0-2-16,-4-2-2 0,2-1 2 16,5-7 0-16,-1-4 0 0,-2-6 0 15,0-3 0-15,-4-5 2 0,-2-3-2 16,0-3 1-16,0 1-1 0,0-1 1 16,0 0 1-16,0 0 0 0,0 0 1 0,0-3 0 15,-2-3-1-15,-4-1 0 0,2-4-2 16,-6 1-3-16,3-2 2 0,3-4 0 15,0 2 0-15,-4-7 0 0,0 1 0 16,3-2 1-16,1 0 0 0,2 5-1 16,0 3 0-16,2 2 1 0,0 3 0 15,2 1-2-15,6 0 1 0,5-1-2 16,-3 1 1-16,7 2 0 0,-1 3-1 16,13 1 1-16,-4 2 0 0,4 0 0 15,6 5 2-15,0 3 0 0,2 1-1 16,-1 3 2-16,-7-2-2 0,-7 4 1 15,-1 2-1-15,-13 0 1 0,1 3-2 0,-9 1 2 16,-11 0 1-16,1 2 0 0,-13-4 1 16,2 1 1-16,-5-2-1 0,-3-3 2 15,-2 0-3-15,0-3-1 0,2 0-5 16,0-2-7-16,0-3-13 16,0 3-13-16,0-3-20 0,-2-3-18 0,-6-3-32 15,4 0-112-15</inkml:trace>
  <inkml:trace contextRef="#ctx0" brushRef="#br0" timeOffset="14637.607">22786 2730 125 0,'0'0'181'0,"0"0"-147"0,0 0 20 15,0 0-5-15,0 0-22 0,0 0-7 16,0 0-2-16,6-5 6 0,0 5 1 16,-2 0-5-16,9 0-3 0,-3-1-2 15,-2 0-1-15,9-1 0 0,-3-2-3 16,11-1 1-16,2-1 21 0,0 0-28 16,10 2 1-16,2-2 2 0,5 2-4 15,10-1 3-15,3-1 0 0,8 1 1 16,11-2 1-16,3-1-7 0,14 1-1 15,4-3 2-15,6-1-1 0,0 3-1 0,13-3 0 16,0 1-1-16,6 0 0 16,4 2 0-16,-6 1 2 0,8-2-2 0,-10 2 0 15,-8 1 1-15,-7-1-1 0,-10 2 0 16,-10 3 1-16,-5-3 2 0,-10 4 0 16,-8-1-3-16,-10-1 1 15,-3 2 2-15,-11-1 2 0,-12 1 1 0,1 1-3 16,-10 0 1-16,-3-2 0 0,-2 2-1 15,5-1 2-15,-3 1 0 0,-6-2 0 16,9 1 0-16,-5-1-1 0,-6 2 1 0,3-1-2 16,-3 0 1-16,0 1 0 15,-4 0 0-15,0 0-2 0,0 0 0 16,0 0-1-16,0 0-1 0,2 0 1 16,-2-2 0-16,0 2 0 0,0-1 0 15,0 1 1-15,0 0-1 0,0 0 0 16,0 0 1-16,0 0 1 0,0 0-2 0,0 0-1 15,0 0 1-15,0 0-2 0,0 0 1 16,0 0 0-16,0 0 0 0,0 0 0 16,0 0 0-16,0 0-1 0,0 0 1 15,0 1-2-15,0 1 1 0,0 2 0 16,0-1-4-16,0 1-7 0,-6-1-3 16,4 3-2-16,-2 0-9 0,-1-2-9 15,5 5-10-15,0 0-15 0,-2-2-10 16,2 0-27-16,-6-4-48 0</inkml:trace>
  <inkml:trace contextRef="#ctx0" brushRef="#br0" timeOffset="85683.529">21932 8211 150 0,'0'0'42'0,"0"0"6"15,0 0 4-15,0 0-8 0,0 0-6 0,0 0-1 16,0 0-9-16,0 0-2 16,-33-78 2-16,31 66 0 0,0 1 8 15,0-3-8-15,2 4-2 0,0-2-4 16,0 2-5-16,0 3 1 0,0-2 2 16,4 1-5-16,-2 1-1 0,2 2-7 15,0-3 0-15,0 2-1 0,3 5-2 0,3-2-1 16,-6 3-3-16,4 1 0 0,-1 5 0 15,3 8-1-15,-2 0 1 0,-4 4 0 16,0 7 3-16,-1 0-2 0,-1 8 0 16,-2 1 2-16,0 3-3 0,-2 2 2 15,-3 2-2-15,3 3 1 0,-2-3 0 16,2 1-1-16,-2-1 1 0,-4 0 2 16,6-2-3-16,-2-6 1 0,4 2-1 15,0-7 0-15,0 0 0 0,0-2 0 16,0-4-1-16,6-5-5 0,4 1-4 15,-6-5-4-15,4-2-5 0,7-2-13 0,-5-1-9 16,3-2-12-16,3-6-17 0,-1 0-9 16,7-6-43-16,-9-5-78 15</inkml:trace>
  <inkml:trace contextRef="#ctx0" brushRef="#br0" timeOffset="86620.709">22298 8429 280 0,'0'0'65'16,"0"0"-8"-16,0 0-2 0,0 0-16 15,0 0-17-15,0 0-2 0,0 0-7 16,0 0-5-16,-33-21-3 0,31 28-1 16,-2 1-2-16,2 1 0 0,-2 1-1 0,4 0 0 15,0 3 1-15,0-3-1 16,6 3 1-16,0-4 0 0,2 3 1 15,9-1 1-15,-5-3 0 0,9 3 0 0,-3-4-3 16,9 3 2-16,4-4-1 0,0-1-2 16,2-2 1-16,-2-3 1 0,0 0-2 15,-6-8 2-15,-6-1-2 0,4-4 2 16,-11 1 0-16,0-1 3 0,-3-2 3 16,-7 3 1-16,2-2-1 0,-4 0 0 15,0-1 1-15,-2-1-1 0,-4-3-3 16,-5-2 1-16,-1 4-3 0,1-1-1 15,-5 5-2-15,-1 3 2 0,-3 4-2 16,3 4-1-16,-6 2 1 0,1 5-2 16,1 3 0-16,-4 6 0 0,0 3 0 15,3 2-1-15,1 1 2 0,-4 3-1 16,2-1 0-16,7 1 1 0,-1 0 0 16,7 2 1-16,4-4 0 0,0 4 0 0,4-3-1 15,2 3 0-15,0-2 1 0,6 0-1 16,0-1 1-16,2-1 0 0,7-3-2 15,-3-3 2-15,7-3 0 0,-3 1 0 16,9-4 0-16,0-4-4 0,8-1-3 16,0-4-5-16,8-4-2 0,-1-7 2 15,9-6-3-15,-1-3-2 0,-3-7-1 16,5 1-3-16,-11-3 0 0,-4-1 3 16,-2 1 8-16,-6-5 9 0,-10 1 1 15,-3-1 0-15,-8-1 5 0,1 7 12 16,-7 0 5-16,0 3 0 0,0 3 6 15,-2 5-6-15,-3 0-1 0,-1 4-7 16,0 6-2-16,-4 1-3 0,1 0-3 16,5 5-2-16,-2 1 0 0,-2 0-2 15,-2 2-1-15,1 6-1 0,3 2-2 16,-6 6 2-16,5-1 0 0,1 3 0 16,2 2 0-16,2 0 0 0,-2 4 0 15,4-2 0-15,0 2 0 0,0-2-1 16,0-4-1-16,2 4 1 0,2-5 1 0,-2-2-1 15,2 1 0-15,5-5-2 0,-1 1-1 16,0-4 2-16,-2-2 0 0,1-3 0 16,3-3 1-16,-4 0 1 0,2-6 0 15,-1-4 1-15,1-3 3 0,2-4 2 16,-4-2 0-16,1-1 2 0,-1-5 1 16,6-1-1-16,-4-3-2 0,1 2 4 15,-1 7-4-15,0 8-4 0,-6 7 3 16,0 2 3-16,0 3 0 0,1 0-4 15,-1 7-4-15,0 6-1 0,4 3 1 16,-2 6 2-16,4 5-1 0,-4-1 0 16,1 3 2-16,-1 0-3 0,0 2 1 0,0 1-1 15,6-4 0-15,-1-2 0 0,-3-1-1 16,0-6-6-16,6 1-12 0,-5-6-14 16,-1-2-14-16,-4-3-24 15,0-7-24-15,-2-2-76 0</inkml:trace>
  <inkml:trace contextRef="#ctx0" brushRef="#br0" timeOffset="88229.786">24344 8207 123 0,'0'0'86'0,"0"0"-50"16,9-37 14-16,-9 28 11 0,4 0-8 16,-2-1-8-16,2 1-10 0,2 0-6 15,-4 0-2-15,0 4-3 0,0 2 1 16,-2 0-8-16,0 3-1 0,0 0-1 16,0 0-5-16,0 0-6 0,0 0 0 15,-2 4-2-15,-6 1 0 0,0 3 1 16,2 4-2-16,-9 1-1 0,-1 2 1 15,-1 4 0-15,-1 0 0 0,-9 2-1 16,6-1 1-16,0 2 0 0,-1-2 0 0,5 1-1 16,-2-2 0-16,9-2 1 0,-4 0-1 15,5-1 0-15,3-2 0 16,4-2 0-16,-2-2 0 0,2-1 0 16,0-3 0-16,2-3-1 0,0 0 0 15,0 0 1-15,6-2 0 0,0-1 0 16,5 0 3-16,7 0 6 0,3 0 5 0,4-1 1 15,6-7-3-15,8 1-2 0,4-3-3 16,1-1-1-16,1 1-2 0,3 2-2 16,-9 2-1-16,-6 1-1 0,-2 1 0 15,-10 2-2-15,-9 2-11 0,-10 0-13 16,-2 0-18-16,0 2-14 0,-2 1-16 16,-12 0-10-16,-3-3-96 0</inkml:trace>
  <inkml:trace contextRef="#ctx0" brushRef="#br0" timeOffset="88495.267">24384 8140 374 0,'0'0'55'16,"0"0"2"-16,0 0 1 0,0 0 4 16,0 0-18-16,0 0-11 0,0 0 0 15,0 0-13-15,18-132-1 0,-18 132-3 16,0 0-5-16,0 0-3 0,0 6-6 15,2 6-1-15,-2 4 0 0,2 6 1 16,1 4 0-16,-3 8 1 0,0 3 1 16,0 8-1-16,0 3-1 0,-3 4 0 15,1-4-2-15,2-4 1 0,0-3-1 16,5-5-1-16,-3-2-6 0,-2-1-12 16,4-5-11-16,-2-2-18 0,-2-4-20 15,0-2-21-15,0-6-56 0,-4-5-202 0</inkml:trace>
  <inkml:trace contextRef="#ctx0" brushRef="#br0" timeOffset="88901.477">24948 8051 378 0,'0'0'42'0,"0"0"3"16,0 0 11-16,0 0-3 0,0 0-18 15,0 0-11-15,0 0-6 0,0 0-4 16,-8-127-6-16,4 119 0 0,-7 1 2 16,5 1-2-16,2 2 6 15,0 1-9-15,-4 3 0 0,-5 6-2 0,5 4-3 16,-13 3 0-16,5 9 0 0,-7 0 0 15,2 3 0-15,1 6 0 0,-9 0 0 16,10 2 0-16,0 2 0 0,1-1 0 16,5 3 0-16,5-1 0 0,4 1 0 15,4-1 0-15,0 2 0 0,8 1-2 16,1-2 2-16,9-1 2 0,-3 0-1 16,10-1 0-16,-3-1-1 0,3-5-6 15,4-2-15-15,0-7-5 0,2-3-11 16,2-6-16-16,-6-7-19 0,-2-4-47 15,-9-6-132-15</inkml:trace>
  <inkml:trace contextRef="#ctx0" brushRef="#br0" timeOffset="89213.893">25341 8074 174 0,'0'0'37'0,"0"0"16"16,0 0 15-16,0 0-3 0,0 0-10 15,0 0-9-15,0 0 0 0,0 0 0 16,-6-73-4-16,6 72-4 0,0 1-5 16,0 0-7-16,0 0-12 0,0 4-6 15,0 2-3-15,2 4-2 0,-2 3 4 16,0 5-2-16,0 5 1 0,0 4-2 15,-2 5-2-15,-5 2 1 0,-1 2-1 16,4 4-1-16,2-1 0 0,0-2-1 16,0-2 0-16,2-3-7 0,0-1-7 15,0-8-7-15,2 1-11 0,-2-3-13 16,0-4-14-16,-4 1-13 0,-7-5-39 16,-1-4-129-16</inkml:trace>
  <inkml:trace contextRef="#ctx0" brushRef="#br0" timeOffset="89448.22">25070 8314 411 0,'0'0'71'0,"0"0"-18"16,0 0 8-16,0 0 1 0,0 0-21 15,0 0-16-15,0 0-6 0,0 0-5 16,0 0-4-16,4-38-6 0,-4 38-2 0,0 0-2 15,0 3-2-15,0 1-5 16,0 4-5-16,4-2-7 0,-2 1-10 16,7 0-10-16,5 2-16 0,-1-3-18 15,7-1-35-15,-7-4-112 0</inkml:trace>
  <inkml:trace contextRef="#ctx0" brushRef="#br0" timeOffset="89635.678">25645 8225 460 0,'0'0'58'16,"0"0"-3"-16,0 0 5 0,0 0-9 15,0 0-27-15,0 0-14 0,0 0-4 16,0 0-2-16,0 0-4 0,-19-30-1 16,13 30-6-16,2 1-8 0,0 0-3 15,4 2-12-15,-2 3-12 0,-3-1-18 16,1 4-33-16,2-5-87 0</inkml:trace>
  <inkml:trace contextRef="#ctx0" brushRef="#br0" timeOffset="90479.214">26017 8197 287 0,'0'0'25'16,"0"0"-3"-16,0 0 29 0,0 0 5 15,0 0-18-15,0 0-8 0,0 0 2 16,0 0-4-16,0 0-7 0,-174-61-4 16,174 61-5-16,-2 0-4 0,0 4-4 15,-2 2-2-15,0 3 1 0,0-2-1 0,-3 1-1 16,5-1 0-16,-2-1 2 16,4 0 0-16,0 0-2 0,0-2 0 15,0 3-1-15,6-1 0 0,5 4 0 0,1-1 1 16,3 0 0-16,3-3 0 0,7-1 0 15,-2 0 2-15,-1-5-2 0,7 0-1 16,2-2 2-16,-6-2-2 0,0-3 2 16,-6-2 1-16,3-3 0 0,-9-1 1 15,1 1 5-15,-3-2-1 16,-7-1 3-16,-2-1-1 0,-2-3-5 0,0-3 0 16,-2 0-4-16,-7-2 1 0,-3 4-2 15,2 3 0-15,1 3 1 0,-7 6-1 16,6 2 0-16,-11 6-2 0,2 0-1 15,-8 7-2-15,1 6 0 0,-3 5 0 16,6 1 0-16,2 3-1 0,-2 0 1 16,9-2 0-16,-3 2 0 0,7-1 2 15,6-1 0-15,2-1 2 0,0 0 1 16,2 2-1-16,2-4 1 0,4 2 0 0,-2-1 0 16,9-1 0-16,3 0 0 0,1-1 1 15,3-5-1-15,9 1 4 0,2-6 1 16,5-1 1-16,1-3 0 0,6-2-2 15,-2-4 0-15,-1-5-2 0,-3-5-1 16,0-3 2-16,2-5 2 0,-1-2-4 16,-11-3 0-16,-1-2 1 0,-3-2-2 15,-8-1 2-15,5-3 3 0,-9-3-3 16,1-2 2-16,-4 4-3 0,-6 5 1 16,-2 3-1-16,0 9 0 0,-10 1-1 15,-2 7 0-15,1 5 0 0,-7 3 0 0,7 3-3 16,-9 6-1-16,3 8-1 0,-6 6 0 15,9 1 0-15,-5 6 3 16,11-2-2-16,0-1 1 0,4 0 1 16,4-2 1-16,0-1 0 0,6-4 0 15,6-1 1-15,3-1 0 0,-1-1 3 16,11 0 3-16,0-3 2 0,-2 4-2 0,5-2-1 16,3-1 2-16,-8 1-3 0,-6-3 0 15,1 1 1-15,-9-3 1 0,-5-2-4 16,-2-1 0-16,2 1-1 0,-4-1 0 15,0 4 0-15,-4 0 2 0,-2 1-2 16,-7 2 0-16,-3 0-1 0,5-1-2 16,-5-2-6-16,5-2-1 0,-3 2-5 15,2-3-4-15,3 2-8 0,3-3-4 16,0 1-2-16,4 0-19 0,2-3-20 16,0-3-32-16,6 0-54 0</inkml:trace>
  <inkml:trace contextRef="#ctx0" brushRef="#br0" timeOffset="91025.972">26955 8111 450 0,'0'0'64'16,"0"0"-7"-16,0 0 6 0,0 0-6 16,0 0-26-16,0 0-18 0,0 0-7 15,0 0-4-15,2 19 0 0,2 0 4 16,1 7 3-16,-1 2 0 0,2 7-3 15,0 3-2-15,-2 2-1 0,2 0-1 16,1-3-2-16,-3-1 2 0,2-5 0 16,4-5-1-16,1-4-1 0,-3-2-1 15,-4-5-2-15,6-2 1 0,-8-5-1 16,1-5-3-16,-3 0 0 0,0-3-1 16,0 0 5-16,-5-2 2 0,-3-5 0 0,2-7 0 15,-4-3 0-15,-7-2-4 16,3-6 2-16,-7-4 0 0,4-4 1 0,-3-5 0 15,7-1 1-15,-5 0-2 0,9 6 2 16,-3 1 0-16,2 3 0 0,6 2 0 16,2 4 0-16,-1-1 0 0,3 5 1 15,0-1-1-15,5 4 2 0,1-1-1 16,4 3 0-16,0-1 1 0,1 1-1 16,7 2 1-16,-7 0 0 0,9 2-2 15,-1 1 0-15,6 0 2 0,0 5-1 16,-3 2 1-16,-1 2 0 0,0 2 0 15,-9 5 0-15,5 2-1 0,-9 3 0 16,-2 2 0-16,-4 3 0 0,-2 0 0 16,0 3 0-16,-6 4 1 0,-6 0-1 15,-3 2-1-15,1-4 0 0,-5 3-1 16,7-5 0-16,-9 2-1 0,11-4-3 16,-9-4-2-16,7 0-3 0,-3-6-2 0,1 1-1 15,3-3-3-15,-1-2-10 0,4 1-6 16,1-3-9-16,-1 0-16 0,-2-2-28 15,2-2-88-15</inkml:trace>
  <inkml:trace contextRef="#ctx0" brushRef="#br0" timeOffset="91369.629">27286 7843 207 0,'0'0'64'0,"0"0"16"0,0 0-2 0,0 0-16 16,0 0-15-16,0 0-5 16,0 0 0-16,-60-86-4 0,60 83-2 0,-2 1-6 15,2 2-7-15,0 0-10 0,4 2-7 16,2 4-3-16,3-1 1 0,5 7 3 15,-2 4 1-15,11 2-1 0,0 10-1 16,-2 1-2-16,5 5-1 0,-3 4-2 16,-8-3 0-16,-7 4 1 0,-4-2-2 15,-4-3-1-15,-10-1-5 0,-5-1-7 0,-3-2-4 16,-5-3-5-16,0-3-5 16,-4-1-16-16,3-3-13 0,11-3-12 15,-3-2-26-15,7-4-73 0</inkml:trace>
  <inkml:trace contextRef="#ctx0" brushRef="#br0" timeOffset="91603.989">27561 8285 556 0,'0'0'51'15,"0"0"-10"-15,0 0 20 0,0 0-14 16,0 0-27-16,0 0-10 0,0 0 0 16,0 0-3-16,0 0-6 0,10 19 0 15,-12-1 1-15,-2 1-2 0,-4 6-3 0,-5 1-16 16,-1 5-12-16,2-2-7 0,-5 4-9 16,5-7-23-16,-5-1-36 0,7-8-134 15</inkml:trace>
  <inkml:trace contextRef="#ctx0" brushRef="#br0" timeOffset="92010.107">28679 7958 340 0,'0'0'127'15,"0"0"-76"-15,0 0 8 0,0 0 6 0,0 0-14 16,0 0-21-16,0 0-6 0,0 0 0 15,0 0-9-15,6-115-1 0,-6 115-7 16,0 2-5-16,0 7-2 0,0 7-3 16,0 7 3-16,-4 5 0 0,-2 3 0 15,-4 3 0-15,4 2 2 0,-1 2-2 16,-1 1-2-16,-4-2-3 0,5 1-4 16,1-3-16-16,0-3-12 0,0-1-24 15,-2-7-8-15,3-4-17 0,-3-5-57 16,0-7-135-16</inkml:trace>
  <inkml:trace contextRef="#ctx0" brushRef="#br0" timeOffset="92213.304">28340 8083 468 0,'0'0'57'0,"0"0"6"0,0 0-4 15,0 0-5-15,0 0-26 0,0 0-18 16,0 0-5-16,0 0-4 0,0 0 0 15,-14-26-1-15,12 33 0 0,2 2 0 16,0 0 0-16,0-1-1 0,6 3-11 16,-2-2-5-16,6 1-9 0,1 1-10 15,-5-2-17-15,6 3-26 0,-3-6-41 16,-3 0-122-16</inkml:trace>
  <inkml:trace contextRef="#ctx0" brushRef="#br0" timeOffset="92416.466">28927 8063 497 0,'0'0'55'16,"0"0"-5"-16,0 0 6 0,0 0-18 16,0 0-23-16,0 0-11 0,0 0-2 15,0 0-2-15,0 0 0 0,-31-27-2 16,27 31-6-16,0 1-6 0,0 1-4 15,4-3-8-15,-2 3-8 0,0-3-15 16,2 1-12-16,0-1-38 0,4-2-87 16</inkml:trace>
  <inkml:trace contextRef="#ctx0" brushRef="#br0" timeOffset="93369.341">29266 7960 355 0,'0'0'110'0,"0"0"-70"0,0 0 7 16,0 0 8-16,0 0-21 0,0 0-18 15,0 0-2-15,0 0-5 0,0 0-3 16,-27-28-5-16,21 34-1 0,-2 2-1 16,2 0 1-16,2 1-1 0,2 0 1 15,-1 2-1-15,3 0 0 0,0-1 1 16,5 0-1-16,1-1 1 0,6 4-1 15,3-1 0-15,3 1 1 0,5 0 1 16,0-1-1-16,2-2 0 0,-5-2 1 16,5-7 0-16,0 1-1 0,-9-2 2 15,7-8 0-15,-10-1 0 0,1 1 0 16,-8-4 2-16,2-1 5 0,-3-2 3 0,-1-2-1 16,-2-2-4-16,-2-2-3 0,0-6 0 15,-8-2-1-15,1 0-1 0,-1-1-1 16,-4 5-1-16,-5 0 0 0,1 4 0 15,-5 5 0-15,-4 4-1 0,-2 7 1 16,5 5-1-16,-5 5-1 0,0 9-2 16,-2 3-1-16,2 3 0 0,6 4 1 15,-1 0-1-15,5-1 0 0,0 2 3 16,5 0 1-16,2-2 0 0,6 2 0 16,2 0 1-16,2 1-2 0,4-1 2 15,4 0-1-15,6 0 1 0,1-2 0 16,6-1-1-16,3-1 1 0,-3-4 0 15,8-2 0-15,0-2 0 0,0-4 0 0,4-2 0 16,0-4-2-16,0-3 0 0,6-4-2 16,-1-8-1-16,7-4-1 15,-2-4-2-15,-1-3-2 0,-5-6 4 16,4-4 4-16,-8-4 2 0,-4-4 0 16,-2-5 2-16,-4-2 3 0,-7 1 3 0,-3 5 0 15,-9 1 1-15,-2 11 4 0,-2 6-1 16,-2 5-1-16,0 7-1 0,-4 4-2 15,-3 4-4-15,-1 4 0 0,0 3-4 16,-7 6 0-16,1 6-2 0,-5 8 1 16,7 1 1-16,-3 2-1 0,7-1 0 15,1 1 1-15,3-1 0 0,0 0 0 16,4-2-1-16,2-1 0 0,0-1 1 0,0-2-1 16,2-2 1-16,4 0 1 15,-2-3-1-15,5-1 1 0,-3-1-2 16,2 0 2-16,5-5-1 0,-3-1 0 0,4-5 0 15,3-1 1-15,-5 0 0 0,3-8 0 16,-3-1 1-16,1-6 3 16,-3-1 2-16,-4-3-1 0,0-4-1 0,5-4-2 15,-7-5-1-15,2-3-1 0,-2-3 1 16,0 6-2-16,0 7 0 0,0 8 0 16,-4 10 2-16,0 7-2 15,0 0-2-15,0 6-2 0,0 6-1 0,0 8 1 16,0 5 3-16,5 3 1 0,-3 4 0 15,0 1 0-15,4 0 0 0,-2-1 1 16,4-1-1-16,5-5 0 0,-3-1 0 16,0-6 0-16,1 1 0 0,-1-6 1 15,-4-1-1-15,3-3 0 0,-5-1-1 16,2-1-10-16,-2-5-9 0,0 0-5 16,0-3-14-16,-2 0-5 0,0-3-14 15,3-8-12-15,1-2-42 0,2 0-114 0</inkml:trace>
  <inkml:trace contextRef="#ctx0" brushRef="#br0" timeOffset="93619.262">30085 7796 425 0,'0'0'58'0,"0"0"3"0,0 0 1 16,0 0-11-16,0 0-19 0,0 0-10 15,12-53-4-15,-3 53-6 0,-1 2-5 16,6 5 0-16,1 6 0 0,7 5 0 15,3 4-1-15,2 4 3 0,2 7-1 16,0-1-4-16,0-1-1 0,-6-2-2 16,-5-3 0-16,1-4 1 0,-7-3-1 15,-3-3-1-15,1-4-4 0,-6-3-4 16,0-2-11-16,-4-4-7 0,0-2-7 16,0-1-11-16,0-1-3 0,0-4 4 15,0-3-9-15,-4-1-47 0,2-3-53 0,-2-1-125 16</inkml:trace>
  <inkml:trace contextRef="#ctx0" brushRef="#br0" timeOffset="93947.269">30352 7765 271 0,'0'0'92'0,"0"0"-17"0,0 0-2 16,0 0-2-16,0 0-11 0,0 0-17 16,0 0-6-16,0 0-4 0,0 0-7 15,-7-82-7-15,5 82-6 0,0 3-5 16,0 4-4-16,-2 7-3 0,-4 2 3 15,-5 4 0-15,3 2 4 0,-9 5 0 0,5 1-2 16,-5-1-3-16,5 3 0 0,-1 2-3 16,-3-3 1-16,3-1-1 0,-1 3 0 15,1-5 1-15,-3 2 0 16,1-6 0-16,1 0 0 0,1-6-1 16,1-2 0-16,3 0-1 0,-3-7-1 15,10-1-1-15,0 0 0 0,-1-5-4 0,3 1-1 16,2-1-1-16,0-1 0 0,-2 0 1 15,0-1 3-15,0-2-5 0,2-3-9 16,-2 0-4-16,2-1-6 0,-2-4-23 16,0 1-13-16,-4 3-9 0,4 1-19 15,-4 3-142-15</inkml:trace>
  <inkml:trace contextRef="#ctx0" brushRef="#br0" timeOffset="107600.315">22023 9462 193 0,'0'0'46'0,"0"0"-7"0,0 0 13 15,0 0-1-15,0 0 11 0,0 0-20 16,0 0-16-16,-19-47 3 0,19 42-1 16,0 1-9-16,0-1 0 0,0 3-5 15,0 0 2-15,0 2-5 0,0 0-4 16,0 0 1-16,0 3-3 0,0 4-4 0,0 8-1 16,-2 6 0-16,0 5 1 0,2 4 1 15,0 6 0-15,0 1 2 16,0 3-1-16,0 2-2 0,4 3 1 15,-4 0 1-15,3-2-2 0,-1-4 0 0,0-2 0 16,2-3-1-16,2-6 0 0,0-2 0 16,-4-6 0-16,2 1-6 0,1-5-11 15,-1-2-6-15,4-3-9 0,2-5-9 16,1-4-12-16,1-2-18 0,3-5-45 16,-7-4-98-16</inkml:trace>
  <inkml:trace contextRef="#ctx0" brushRef="#br0" timeOffset="108475.108">22298 9689 343 0,'0'0'44'0,"0"0"-4"16,0 0-1-16,0 0 4 0,0 0-16 16,0 0-11-16,0 0 1 0,0 0-2 15,0 0-9-15,-2-8-2 0,-2 20-4 16,0 0 0-16,-3 2 0 0,3 1 1 15,2 1-1-15,2 1 0 0,0-6 0 16,6 7 0-16,3-2-1 0,-3-3 1 16,4 3 0-16,7-6 0 0,-3 0 0 15,7-2 0-15,-4-2-2 0,5-3 1 16,1-3 0-16,-4 0 1 0,1-6 0 16,-5-5 1-16,5 0-1 0,-11-4 1 15,1 1 4-15,-2-1 1 0,-6-4 2 16,-2 1-3-16,-6-1 0 0,-6-4-4 15,1-2 1-15,-9-2-2 0,7 4 0 0,-11 3 0 16,7 3 0-16,-8 8 0 0,2 4 0 16,7 5-2-16,-5 1 1 0,7 7 1 15,-5 3-1-15,9 5 0 16,-7 5 1-16,5 1 0 0,-5 4 0 16,5 1 0-16,0 4 0 0,-1 1 0 0,7-3-1 15,0 0 1-15,6-2-1 0,0-1 0 16,6-4 1-16,2-3 0 0,11-2-3 15,-3-3-4-15,7-3-4 0,8-2-2 16,4-7-7-16,0-2-2 0,9-5 1 16,1-8 2-16,-1-5 1 0,-1-4-5 15,5-2 2-15,-9-1 2 0,-2-3-1 16,-4-3 12-16,-4-1 6 0,0 0 2 16,-14-2 0-16,3 3 7 0,-12 5 7 0,-2 3 6 15,3 3 14-15,-7 3 0 16,0 5 0-16,4 0-5 0,-4 2-4 15,0 5-6-15,0-1-4 0,-6 1-3 0,1 2-4 16,-1 1-1-16,2 2-3 0,-6 0-1 16,-9 8-1-16,9 4-2 0,-13 2 0 15,11 7 0-15,-7-2 0 0,9 4-1 16,-5 4 1-16,3 1 0 0,6 4 0 16,-3-5-1-16,3 0 1 0,6-1 0 15,0-5 0-15,2-2-1 0,9-5 2 16,-3 0-2-16,0-3 1 0,5-5 0 15,-5 0 0-15,0-4 1 0,0-2-1 16,5 0 0-16,-5-8 0 0,0-2 2 16,5-3-2-16,-3-3 0 0,-6-1 1 15,0-4 2-15,3-1 0 0,1-5 1 16,0-5 0-16,-2 0-2 0,5 0 3 0,1 8-4 16,-4 7 1-16,-2 3 4 0,3 9 1 15,-1 2 0-15,0 3-1 0,-4 3-3 16,7 4-2-16,-1 5 1 0,-4 4 1 15,0 4 0-15,-3 5-1 0,1 0 0 16,-2 3 1-16,-2 0-3 0,2-2 1 16,-2 1 0-16,0-4-1 0,2-1-2 15,2-5-7-15,0 1-12 0,-2-2-10 16,2-4-17-16,-2-1-14 0,-2-6-24 16,0-2-76-16</inkml:trace>
  <inkml:trace contextRef="#ctx0" brushRef="#br0" timeOffset="109240.644">24491 9482 271 0,'0'0'56'0,"0"0"-16"15,0 0 8-15,0 0 3 0,0 0-19 0,0 0-8 16,-89-82-4-16,67 75-8 0,-5 1-9 16,-2 3-1-16,-2 2 1 0,4 1-1 15,2 0-2-15,2 4 2 16,9 3-2-16,-3 2 1 0,13 3-1 16,-2-2 0-16,4 2 0 0,0 1 0 15,2 0 0-15,2 0 0 0,6 0 1 0,-4 1 0 16,7 2 3-16,5-2 2 0,-1 0 2 15,7 1 1-15,1 1 2 0,2-2 1 16,2 0 6-16,6 0-10 0,0 1-2 16,4-1 1-16,3 2 0 0,-5 2-1 15,-2-2-3-15,-8 0 0 0,-3-1-1 16,-9-1 1-16,-3-2-3 0,-8-1 1 16,-2 0-1-16,-12 2 1 0,-1-1-1 15,-3 1-3-15,-5 0-2 0,-8 1-2 16,0-6-2-16,2 1-1 0,-4-3-4 15,6-2 1-15,-3-2 2 0,-1-1 1 16,2-1-2-16,8 0 0 0,3-4 5 0,9-2 7 16,3-4 0-16,4-2 1 0,0-4 3 15,0-5 5-15,9-5 6 0,-1-8 1 16,12-2-4-16,3-8 3 0,4 1-3 16,2 1-5-16,2 2 1 0,0 8-2 15,-6 3 2-15,-13 5 1 0,1 4-1 16,-11 3 1-16,-2 0-2 0,-11 0-3 15,-1-1-3-15,-11 0-1 0,0 4 0 16,-3 2-6-16,-3 1-3 0,-4 6-2 16,2 5 2-16,2 2-2 0,4 10 1 15,6 5-5-15,-3 5-3 0,11 6 1 16,-3 3-5-16,3 3-4 0,9 1-11 16,0 4-7-16,0-2-39 0,2-3-56 15,0-3-65-15</inkml:trace>
  <inkml:trace contextRef="#ctx0" brushRef="#br0" timeOffset="109584.226">25155 9310 328 0,'0'0'43'0,"0"0"16"16,0 0 0-16,0 0-9 16,0 0-16-16,0 0-7 0,0 0-3 15,0 0-10-15,-89-99-6 0,77 99-4 16,5 1-1-16,-3 7-1 0,0 3-1 0,-3 6-1 16,7 5 0-16,-4 4 1 15,-5 8-1-15,5 3 3 0,-5 2-3 0,5 5 5 16,-4 2 1-16,-1 5-3 0,11-2-2 15,-2 0 0-15,4-1-1 0,2-2 0 16,8-4 1-16,2-2-1 0,13-4 0 16,0-4-1-16,6-4-8 0,2-3-6 15,4-8-3-15,0-6-10 0,2-5-11 16,-6-6-17-16,-2-3-31 0,-10-8-72 16</inkml:trace>
  <inkml:trace contextRef="#ctx0" brushRef="#br0" timeOffset="109849.787">25498 9529 261 0,'0'0'59'16,"0"0"6"-16,0 0 12 0,0 0-17 16,0 0-12-16,0 0-6 0,0 0-2 15,0 0-2-15,0 0-7 0,0-89-8 16,0 89-3-16,0 0-6 0,0 0-2 15,0 3-7-15,0 5-4 0,-2 7-1 16,-4 8 0-16,-5 7 2 0,5 7-1 16,-10 0 1-16,3 7-2 0,-3 4 0 15,1-6-4-15,11 2-5 0,0-6-7 16,4-7-7-16,0-1-8 0,2-5-18 0,0-3-11 16,-2-6-15-16,-4-4-28 0,-6-6-134 15</inkml:trace>
  <inkml:trace contextRef="#ctx0" brushRef="#br0" timeOffset="110052.862">25182 9674 7 0,'0'0'521'16,"0"0"-481"-16,0 0-2 0,0 0 18 16,0 0-10-16,0 0-26 0,0 0-6 15,0 0 0-15,0 0-8 0,91-69-4 16,-91 71 0-16,0 5-4 0,-2 0 1 15,-3 4-3-15,5 0-7 0,0 0-5 16,0 0-12-16,5 1-14 0,1-2-14 16,2 0-20-16,11-7-38 0,-7-1-84 15</inkml:trace>
  <inkml:trace contextRef="#ctx0" brushRef="#br0" timeOffset="110255.945">25760 9649 442 0,'0'0'64'0,"0"0"-15"0,0 0 5 16,0 0 5-16,0 0-30 0,0 0-12 15,0 0-1-15,0 0-4 0,0 0-4 16,-6-13-5-16,4 13-2 0,2 0-1 16,-2 0-4-16,2 0-9 0,0 0-10 15,0 0-15-15,0 0-19 0,0 0-23 16,2 0-40-16,0 0-124 0</inkml:trace>
  <inkml:trace contextRef="#ctx0" brushRef="#br0" timeOffset="111021.415">25940 9578 380 0,'0'0'41'15,"0"0"0"-15,0 0 7 0,0 0 8 16,0 0-21-16,0 0-2 0,0 0 1 15,0 0-9-15,0 0-7 0,2-22-8 16,-6 22-4-16,-2 0-2 0,0 1-4 16,-2 3 0-16,1 4-1 0,3 1 0 15,4-1 1-15,-2 1-2 0,2 0 1 16,0-1 1-16,4 0-4 0,11 1 2 16,1-1 1-16,9 0 1 0,2 1-1 15,0-5 1-15,6 0-1 0,0-4 0 16,-2 0 0-16,2-2 1 0,-4-7 0 15,2-3 1-15,-4-1-1 0,-13-1 0 16,3 0 0-16,-13-1 1 0,0-1 1 0,-4-3 0 16,0-1-1-16,-4-4 0 15,-4-1 0-15,-5 5-1 0,1 1 0 0,2 4 2 16,-9 4-2-16,7 0 0 0,-7 8 0 16,7 3-2-16,-11 6-1 0,2 7 2 15,-2 5-1-15,-3 4 0 0,3 2 1 16,4 3-1-16,-1-2 0 0,7 1 0 15,1-1 0-15,4-3 0 0,5 2 2 16,1-2-1-16,2-2 1 0,2-1-2 16,9 0 2-16,5-4 0 0,1-2-1 15,6-3 0-15,3-3 1 0,3-5 2 16,4-2 1-16,3 0 2 0,1-12 0 16,2-2 0-16,2-5-1 0,5-8 0 15,-5 1-2-15,-1-5-1 0,-1 0 0 16,-8 1 0-16,-4-4-1 0,-7-1 2 15,-7-2-2-15,-5-1 1 0,2 0 0 16,-6 3-1-16,-1 8 0 0,-3 4 0 0,-3 9 0 16,-3 5 0-16,-4 3-1 0,0 6-1 15,-3 0-1-15,-7 9-4 0,-1 5-2 16,0 5 1-16,1 5 1 0,7 1 3 16,-1 0 1-16,7 0 0 0,7-2-1 15,0-1 4-15,0-2-1 0,13-2 0 16,-1 1 1-16,5-4 1 0,8 1 5 15,4-2 5-15,8 1 2 0,4-1-2 16,5 2 2-16,-1-1-1 0,-4-1-2 16,-1 0-1-16,-18-1-2 0,-3-4-3 15,-13 0-2-15,-6-2-2 0,0 3-1 16,-8 1 1-16,-11-1-2 0,3 2-3 16,-7-2-7-16,-6 0-5 0,4-4-14 0,5-2-10 15,-1 0 2-15,4-4 2 0,1 3-6 16,10-3-11-16,-3 0-1 0,3 0-11 15,0-3-10-15,6-2-23 0,0-1-28 16</inkml:trace>
  <inkml:trace contextRef="#ctx0" brushRef="#br0" timeOffset="111505.649">26866 9447 407 0,'0'0'65'0,"0"0"-15"16,0 0 6-16,0 0 0 0,0 0-24 15,0 0-12-15,0 0 5 0,52 29-5 0,-40-8-3 16,-5 5-5-16,5 5 0 0,-6 4-5 16,-2 5-2-16,-2-1 1 15,-2 2-3-15,3-1-2 0,-3-5 1 16,0-1-1-16,0-5 0 0,0-6-1 0,-3-2-1 16,1-6 0-16,2-7-2 0,0-3-2 15,-2-2-2-15,2-3 4 0,0 0 2 16,0 0 1-16,-2-7 2 0,-2-2 0 15,-2-6-1-15,-2-7 0 0,4-3 0 16,-9-7-1-16,-3-8 0 0,5-5 0 16,-9-10 0-16,9 0 0 0,-5-1-4 15,3 2 1-15,5 9 0 0,0 5 1 16,-1 10 2-16,7 7-1 0,2 4 2 16,0 5-1-16,5 2 0 0,3 1 0 15,2 0-1-15,-2 3 1 0,9 4 0 16,-3 3 0-16,7 1 0 0,0 4 0 15,6 4 0-15,0 2 1 0,-1 6 1 0,-5 0-1 16,0 2 1-16,-3 1-2 0,-3 0 0 16,-9 1 0-16,-6 4 0 0,0 1 1 15,-6 1 0-15,-11 3 0 0,-1-2-1 16,-7-1-3-16,6-1-2 0,-1-5-10 16,3-2-9-16,1-3-14 0,3-4-6 15,1-4-5-15,8-1-8 0,-1-1-10 16,1-5-37-16,0-3-63 0</inkml:trace>
  <inkml:trace contextRef="#ctx0" brushRef="#br0" timeOffset="111802.496">27226 9181 268 0,'0'0'48'0,"0"0"-7"16,0 0 7-16,0 0 2 0,0 0-19 16,0 0-4-16,0 0 2 0,0 0-1 15,-29-80-3-15,29 80-1 0,0 0-3 16,0 0-10-16,0 5-5 0,6 4-1 16,9 3 4-16,-1 5 13 0,5 2-2 15,-3 6-3-15,5 1-5 0,-6 6-3 16,1 4-5-16,-10-3 0 0,-4 2-4 15,-4 1 2-15,-14-3-2 0,-1 2-5 16,-8-3-7-16,-4 1-9 0,5-4-14 16,-3 1-10-16,2-2-20 0,-2-5-37 15,11-7-128-15</inkml:trace>
  <inkml:trace contextRef="#ctx0" brushRef="#br0" timeOffset="112130.524">27792 9620 456 0,'0'0'59'0,"0"0"-8"0,0 0 11 16,0 0 5-16,0 0-27 16,0 0-16-16,0 0-5 0,0 0-3 0,0 0-8 15,40-53-4-15,-40 56-4 16,-2 8-1-16,-2 3 0 0,-5 5 1 16,-3 2 0-16,2 4-1 0,-1-2-4 15,-7 3-4-15,7-2-9 0,-5 0-14 0,3-3-23 16,1 0-26-16,-3-8-8 0,3-4-92 15</inkml:trace>
  <inkml:trace contextRef="#ctx0" brushRef="#br0" timeOffset="112942.808">28739 8981 189 0,'0'0'99'0,"0"0"-35"0,0 0 14 16,0 0-10-16,0 0-5 0,0 0-8 15,0 0-8-15,-16-24-6 0,16 21-8 16,0 3-11-16,0 0-3 0,0 0-8 16,0 3-7-16,0 5-4 0,0 7 1 15,0 4-1-15,-2 4 2 0,-3 9 2 16,-9 4-1-16,-3 3 0 0,3-1-1 15,-5-1 0-15,5-3-2 0,-1-2-2 16,7-6-7-16,0 0-7 0,4-2-10 0,-2-2-15 16,3-3-22-16,1-2-13 0,-4-3-29 15,-2-7-96-15</inkml:trace>
  <inkml:trace contextRef="#ctx0" brushRef="#br0" timeOffset="113145.9">28340 9175 445 0,'0'0'56'0,"0"0"-13"0,0 0 7 15,0 0 8-15,0 0-19 0,0 0-15 16,0 0-3-16,0 0-2 0,0 0-8 16,56-32-7-16,-56 32-1 0,-2 0-3 15,0 6 0-15,-2 1-3 0,2 1-6 16,-2 3-13-16,-3-3-13 0,5 1-15 15,2-1-19-15,0-1-23 0,4-3-74 16,5-4-117-16</inkml:trace>
  <inkml:trace contextRef="#ctx0" brushRef="#br0" timeOffset="113348.969">28874 9194 372 0,'0'0'111'0,"0"0"-92"0,0 0 15 16,0 0 28-16,0 0-14 0,0 0-27 16,0 0-14-16,0 0-4 0,0 0-1 15,18-19-2-15,-18 19-14 0,-4 3-20 16,0 1-13-16,2-3-12 0,-4 1-30 16,-1-1-115-16</inkml:trace>
  <inkml:trace contextRef="#ctx0" brushRef="#br0" timeOffset="113911.415">29225 9106 162 0,'0'0'140'0,"0"0"-91"0,0 0 6 0,0 0 8 15,0 0-19-15,0 0-17 0,0 0 0 16,0 0-2-16,0 0-3 0,-19-22-5 16,13 22-7-16,0 4-3 0,2 1-3 15,0 1-3-15,0-1 0 0,4 3 0 16,-3-2 0-16,3 2-1 0,0 1 0 16,0-1 0-16,0 0 2 0,3 1-2 15,1 0 0-15,2 0 0 0,8-1 0 16,1 3 2-16,3-2-2 0,1-4 2 15,4-1-1-15,-5 1 0 0,1-5 1 0,0 0 1 16,-1-8 0-16,1-1 2 0,-5-2 2 16,3 0 2-16,-7-3 3 0,-2 1-1 15,1 0 4-15,-5-2-2 0,-4-2-2 16,0-2-6-16,-4-2-2 0,-5 0 0 16,-1 0-3-16,2 2 1 0,-7 1-1 15,3 3 0-15,-9 0 0 0,7 7 0 16,-7-1 0-16,5 6 0 0,-5 3-1 15,0 4-1-15,1 9-1 0,-3 1 1 16,2 4 2-16,3 1-2 0,-5-2 1 16,10 3-1-16,-5-2 2 0,5 3-2 0,7-4 1 15,0 0 0-15,2 3 0 0,0-2-1 16,4 1 2-16,4 3-2 16,2-2 1-16,4 1 1 0,1-2-1 15,11 0 1-15,1-2-3 0,6-3-4 0,4 0-2 16,4-4-4-16,1-3-13 0,1-3-11 15,0-4-9-15,0-2-10 0,1-7-21 16,-3-5-62-16,-4-2-98 0</inkml:trace>
  <inkml:trace contextRef="#ctx0" brushRef="#br0" timeOffset="114223.76">29940 9065 350 0,'0'0'72'0,"0"0"-15"16,0 0-6-16,0 0-1 0,0 0-10 15,0 0-9-15,0 0-4 0,0 0-1 0,-20-114-6 16,13 106-3-16,1 0-4 0,-2-1-4 16,-3 3-1-16,-1 1-2 0,0 4-3 15,-7 1-2-15,0 0-1 0,-1 6 0 16,-7 3-1-16,0 3 0 0,4 4 0 16,1-2 1-16,1 5-2 0,0-1 0 15,3 5-1-15,5-1 1 0,-1 0 0 16,6 2 1-16,-1-4-1 0,3 4 0 15,6-4-1-15,0 3 3 0,2 0-4 16,6 0 2-16,3-1-2 0,3-2 0 16,5-1-2-16,4-2-1 0,3-2-6 15,3-2-5-15,4-5-5 0,5-2-11 16,1-3-8-16,0-3-9 0,3-8-20 16,-3-6-55-16,-10-2-122 0</inkml:trace>
  <inkml:trace contextRef="#ctx0" brushRef="#br0" timeOffset="114473.701">30165 9017 379 0,'0'0'45'0,"0"0"5"0,0 0 1 16,0 0 5-16,0 0-10 0,0 0-13 16,0 0-6-16,0 0-2 0,0 0-7 15,-22-34-7-15,22 37-6 0,4 4-4 16,2-1 2-16,4 6 2 0,5 0 6 15,6 4 0-15,3 2 0 0,5 0-2 16,4 3-3-16,5 1 0 0,-3-1-3 16,-2 0 0-16,-6 0-1 0,-7-5-2 15,-3-5-11-15,-7 1-14 0,-6-4-6 16,-4-5-15-16,0-1-15 0,-4 0-10 16,-4-2-5-16,-4-6-73 0,3-1-198 15</inkml:trace>
  <inkml:trace contextRef="#ctx0" brushRef="#br0" timeOffset="114864.235">30504 8912 477 0,'0'0'45'16,"0"0"2"-16,0 0 12 0,0 0 8 16,0 0-25-16,0 0-15 0,0 0-2 15,0 0-4-15,13-56-5 0,-13 56-6 16,0 5-4-16,-6 2-3 0,-1 6-1 15,-3 5 2-15,-6 3 1 0,-3 2 0 16,-6 2-2-16,-2 0-1 0,3 1-1 16,-1 2 2-16,2-3-3 0,2 2 0 15,5-2-1-15,-1 0 1 0,3 1 0 16,-1-4 0-16,7 3 0 0,0-2 0 0,0-1 0 16,-1 1 1-16,3-3-2 15,-2-3 1-15,4-2-1 0,-1-5-1 16,1-1 0-16,-2-3-2 0,6-4-1 0,0-2 2 15,-2 0 1-15,2 0 2 0,0 0-1 16,0 0 1-16,0 0-2 0,0 0 0 16,0-1 2-16,0-3-3 0,0-4-3 15,0 2-4-15,0-1 0 16,0 2-5-16,0 0-8 0,0 0-6 0,0 4-9 16,0 1-17-16,0-2-10 0,-6 2-11 15,0 0-75-15</inkml:trace>
  <inkml:trace contextRef="#ctx0" brushRef="#br0" timeOffset="153745.789">22209 11078 199 0,'0'0'25'0,"0"0"-15"16,0 0 29-16,0 0 10 0,0 0-5 15,0 0-9-15,0 0 5 0,-2-41-1 0,2 36 0 16,0 3 0-16,-2-2 12 16,2 2-28-16,0 2-4 0,0 0 1 15,0 0-3-15,0 0-5 0,0 0-2 16,0 0-5-16,0 8-4 0,4 2-1 15,0 6 0-15,5 8 1 0,-3 5 0 0,0 5 1 16,-2 6 0-16,0 1-1 0,7 4 0 16,-7 1-1-16,0-3 0 0,0 0-1 15,-2-4 1-15,2-3 0 0,0-5 3 16,0-4-3-16,3-3 0 16,-5-6 0-16,2-4 0 0,-2-3 0 0,-2-3 1 15,0-5-1-15,0-2 1 0,0-1-1 16,0 0 2-16,0-4 1 0,0-7 0 15,-2-4-1-15,-2-1-1 0,2-5 0 16,-5-4-1-16,3-2 2 0,0-8-1 16,2-3 0-16,0-2 1 0,0 0 0 15,2 2-2-15,-2 4 0 0,2 2 1 16,0 3-1-16,-4 2 0 0,4 2 0 16,-2 4 0-16,0 3 0 0,2 2-1 0,-2 1 1 15,2 0-1-15,0 3 1 16,0 2 0-16,0 2-1 0,4 0 1 0,0 2-1 15,0-1 0-15,2 3-1 0,4-2 1 16,3 1 0-16,-3 4 0 0,9-2 1 16,-5 3-1-16,7 0 1 0,-7 0 0 15,7 6 0-15,-11 1 0 0,5 3 0 16,-5 4 0-16,-6 0 1 0,-2 4 0 16,1-2-1-16,-3 3 1 0,0 3 0 15,-3-3 0-15,1 3 0 0,-4-2-1 16,-6 0 1-16,-1-1 0 0,-1-2-1 15,-5 1 1-15,-3-4 0 0,5 0-1 16,-6-3 0-16,9-2 0 0,-3 2-2 16,7-6 0-16,4-1-4 0,-5-1 1 15,5-3-4-15,4 2-5 0,-2-2-5 16,4 0 1-16,0 0-2 0,0 0-6 16,0-3-6-16,6-3-12 0,9 1-19 0,-3-4-32 15,0 1-84-15</inkml:trace>
  <inkml:trace contextRef="#ctx0" brushRef="#br0" timeOffset="154183.192">22610 11101 284 0,'0'0'70'0,"0"0"-3"15,0 0-7-15,0 0 0 0,0 0-16 16,0 0-10-16,0 0-3 0,0 0-4 0,-6-79-4 15,6 78-1-15,-2 1-7 0,0 0-3 16,2 0-4-16,0 0-2 16,0 3-1-16,-2 3-5 0,0 4 0 15,0 4 0-15,0 1 0 0,2 4 1 16,0 1-1-16,0 2 1 0,2 0 0 0,2 3-1 16,4-1 1-16,4 1 0 0,-1-1-1 15,3-1 0-15,5-2-1 0,-3-5 0 16,5-3-1-16,0-2 0 0,-3-5-1 15,5-4 2-15,-6-2 0 0,-1-1 1 16,1-6 0-16,-1-4 0 0,-5-6 1 16,3 3 0-16,-4-6 3 0,-3 0-3 15,1-4 1-15,-2-3 0 0,-4-4-1 16,-2-3 0-16,0-2 1 0,0-1-2 16,-4 3-1-16,-2 6 0 0,-3 5 1 15,5 6 0-15,-2 6 0 0,-2 1 0 16,-2 6-1-16,5 1-6 0,3 3-4 15,2 7-4-15,-4 3-10 0,2 8-16 0,2 2-6 16,0 2-3-16,4 1-16 0,5-3-37 16,11-4-75-16</inkml:trace>
  <inkml:trace contextRef="#ctx0" brushRef="#br0" timeOffset="154589.351">23330 11003 352 0,'0'0'86'15,"0"0"-35"-15,0 0 3 0,0 0 0 16,0 0-14-16,0 0-10 0,0 0-3 16,0 0-6-16,-11-142-6 0,-3 132-4 15,1 4-5-15,-1 3-5 0,-5 1-1 16,-1 2 0-16,3 2 0 0,-6 7 0 16,5 1 0-16,-3 3-1 0,0 3 1 0,7-1-1 15,-3 1-2-15,5 5-1 0,0-3-3 16,-3 1 1-16,9-1 1 15,2 0 2-15,4-4 0 0,0 0 2 0,4-2 0 16,4-1 0-16,9 2 1 0,-5-1 0 16,13 0 1-16,-2-4 2 0,1 1 3 15,7-1 2-15,0-3 0 0,7-2-5 16,-7 0 3-16,-4 0 3 0,-3 1-3 16,-11 0 1-16,-1 0-3 0,-4 2-2 15,-6-1 0-15,1 6-1 0,-3-5 0 16,-3 4-1-16,-7-1 1 0,-8 2-1 15,3 1-1-15,-4-4-6 0,5 1-4 16,-3-4 0-16,9 1 2 0,-2 0-4 16,-3 0-8-16,7-3-8 0,0 2-5 15,-6-5-4-15,5 1-16 0,1-1-18 16,0-1-44-16,0-2-104 0</inkml:trace>
  <inkml:trace contextRef="#ctx0" brushRef="#br0" timeOffset="155136.167">23722 10649 233 0,'0'0'223'0,"0"0"-176"0,0 0 11 16,0 0-6-16,0 0-17 0,0 0-14 15,0 0-2-15,0 0-6 0,-29-34-6 16,23 50-5-16,-6 5 1 0,-1 6 0 0,7 4-1 15,-4 6 1-15,-1 3 2 0,1 8 0 16,6 2-3-16,-4 1-2 0,4-5 3 16,-1-3-3-16,5-5 2 15,0-1 0-15,5-7-1 0,-1-2 1 16,2-3-1-16,-2-3 0 0,-2-1-1 16,0-3-1-16,2-4 0 0,-2-3-1 15,0-2-1-15,1-7 1 0,-3-2 0 0,0 0 0 16,0 0 1-16,0 0 1 0,0-8 3 15,0 0-2-15,-3-4-1 0,1-2 1 16,0-2-1-16,2-4-1 0,0-3 1 16,0-3 0-16,4 1 0 0,5 0 1 15,-1 1-1-15,-4 5 0 0,2 5 1 16,7-3 0-16,-3 3-1 0,0 2 1 16,9 0-1-16,-5 3 0 0,9-1 2 15,-4 3-1-15,1 1 3 0,7 1-1 16,-2 2 2-16,0 2 2 0,0 1 0 15,4 0-2-15,-2 4 0 0,-7 6 0 0,-1 1 0 16,-7 2-1-16,3 3-4 0,-11 1 2 16,-4 3-1-16,0-1 0 0,-4 1 0 15,-2 3 0-15,-5-4 0 0,5 1-1 16,2-4-1-16,2 2-9 0,0-4-7 16,2 0-2-16,0-1-6 0,4 0-12 15,0-2-12-15,10 0-10 0,1-5-18 16,4-3-41-16,-3-3-124 0</inkml:trace>
  <inkml:trace contextRef="#ctx0" brushRef="#br0" timeOffset="155432.933">25037 10820 349 0,'0'0'107'0,"0"0"-48"16,0 0 5-16,0 0 2 0,0 0-14 16,0 0-19-16,0 0-4 0,0 0-3 15,-17-88-2-15,17 88-6 0,0 3-8 16,0 9-10-16,-2 3 1 0,0 6-1 16,0 6 0-16,2 3 3 0,-2 2 0 15,0 7-1-15,-2 1-1 0,2 2-1 16,-2-3 0-16,4-2 1 0,0 1-1 0,0-5-9 15,0-5-12-15,2-2-7 16,0-6-14-16,-2-3-22 0,0-5-26 16,-10-5-37-16,-3-4-153 0</inkml:trace>
  <inkml:trace contextRef="#ctx0" brushRef="#br0" timeOffset="155635.978">24750 11021 513 0,'0'0'71'0,"0"0"-12"0,0 0 1 16,0 0-7-16,0 0-23 0,0 0-11 16,0 0 1-16,0 0-8 0,0 0-5 15,10-54-5-15,-10 54-2 0,0 4-2 16,0 0 0-16,-2 2 2 0,2 0-1 16,0 1-10-16,0 0-11 0,4-2-6 15,4 4-12-15,5-2-19 0,-3-3-15 16,11 4-16-16,-3-8-44 0,-1 0-163 15</inkml:trace>
  <inkml:trace contextRef="#ctx0" brushRef="#br0" timeOffset="155839.053">25328 10959 421 0,'0'0'51'15,"0"0"-13"-15,0 0 7 0,0 0 0 16,0 0-14-16,0 0-6 0,0 0-5 15,0 0-14-15,0 0-6 0,0-13-1 16,-6 13 0-16,2 3 1 0,4-1 0 16,-2 3-5-16,2 1-13 0,-2 0-11 15,2-2-8-15,2 2-20 0,0-3-20 16,8 0-54-16,-5-3-166 0</inkml:trace>
  <inkml:trace contextRef="#ctx0" brushRef="#br0" timeOffset="156385.798">25692 10937 465 0,'0'0'34'0,"0"0"-20"0,0 0 9 16,0 0 31-16,0 0-9 0,0 0-20 16,0 0 5-16,0 0-1 0,0 0-11 15,37-44-4-15,-41 44-5 0,-4 0-1 16,2 3-4-16,2 3-3 0,-2-2-1 15,1 4-1-15,1-4 0 0,0 5 0 16,4 3-1-16,0-4 1 0,0 3 1 16,6-1 1-16,5 0-1 0,-1 2 0 15,11-2 0-15,-5-1 0 0,9 0-1 16,2-3 1-16,0-4 0 0,-5-2-1 16,5 0 1-16,0 0 0 0,-2-7 0 0,-4 0 0 15,-1-5 0-15,1 0-2 0,-9-1 2 16,-5-1 0-16,-1 2 2 0,-2-6-2 15,-4 4 1-15,-4-7 0 16,-4-1 0-16,1-1 0 0,-5-2 0 0,-5 2 1 16,9 0-2-16,-8 4 0 0,5 3 1 15,-5 0 1-15,-1 9 0 0,3 1-1 16,-5 0-1-16,-4 6 1 0,3 1-1 16,-5 10 0-16,-4 2-2 0,0 5 2 15,8 2 0-15,-3 2-1 0,-1 0 1 16,6-2-1-16,3 3 1 0,-1-3 0 15,3 2-1-15,1 1 1 0,3 1 0 0,4-2 0 16,4 1 0-16,2-2-1 16,0 0 1-16,2-2-1 0,10-1 0 15,3-2 1-15,1-1 0 0,3-4 1 16,12 2-1-16,0-5 0 0,4 1 0 16,0-4-4-16,8-1-6 0,1-2-11 0,-3-2-18 15,-4-1-19-15,7-5-29 0,-1-6-42 16,-6 1-121-16</inkml:trace>
  <inkml:trace contextRef="#ctx0" brushRef="#br0" timeOffset="156698.232">26554 10811 479 0,'0'0'52'0,"0"0"-15"0,0 0 0 15,0 0 11-15,0 0-14 0,0 0-11 16,0 0-6-16,0 0-1 0,-33-132-4 0,21 128-6 15,1 0-1-15,-11 4-5 0,3 0 0 16,-4 0 0-16,-4 3 2 0,-1 3-2 16,7 5 1-16,0-1 0 0,5 5-1 15,1-1-2-15,5 3 2 0,2 3-1 16,-3-1 0-16,5 0 1 0,6 3 0 16,-2 0 0-16,2 3 1 15,0 0-1-15,2 0 0 0,4 4-1 0,7-6 1 16,1 4 0-16,-1-4 0 0,7 0 0 15,1 0 1-15,-3-6-1 0,9-1 0 16,-4-6-3-16,-2 1-18 0,1-7-11 16,3-1-13-16,-6-3-3 0,4-1-19 15,1-8-26-15,-5 0-72 0,4-2-128 16</inkml:trace>
  <inkml:trace contextRef="#ctx0" brushRef="#br0" timeOffset="156932.545">26790 10871 354 0,'0'0'86'16,"0"0"-26"-16,0 0-6 0,0 0 5 16,0 0-7-16,0 0-17 0,0 0-1 15,0 0-9-15,0 0-7 0,0-47-6 16,4 49-7-16,0 2-2 0,2 3-1 16,7 5 0-16,1 1 2 0,-1 2-1 15,9 1 0-15,-1 2-1 0,0 1-1 16,4 1-1-16,-3-3 1 0,-5 0-1 15,3-4 0-15,-9-3-18 0,1-2-11 16,-4-2-17-16,-5-6-25 0,-3 1-16 16,0-1-28-16,-5-4-88 0</inkml:trace>
  <inkml:trace contextRef="#ctx0" brushRef="#br0" timeOffset="157166.868">27005 10798 442 0,'0'0'70'0,"0"0"-8"15,0 0-3-15,0 0 4 0,0 0-23 16,0 0-17-16,0 0-1 0,0 0-2 16,0 0-6-16,14-109-3 0,-16 110-5 15,-4 8-6-15,-2 2 0 0,2 4 1 16,-9 4-1-16,-1 4 1 0,-5 0 1 16,6 4 0-16,-7 3-1 0,7-2 0 15,-5 5 0-15,9-5 0 0,-1 0-1 16,-1 2-12-16,9-5-19 0,-2 0-2 15,-2-5-23-15,-7-1-39 0,1-2-44 16,-7-6-202-16</inkml:trace>
  <inkml:trace contextRef="#ctx0" brushRef="#br0" timeOffset="158213.493">22618 12272 181 0,'0'0'62'0,"0"0"-8"0,0 0 5 16,0 0-2-16,0 0 0 0,0 0-5 15,0 0-4-15,-45-51-6 0,45 48-7 16,0 0-3-16,0 3-6 0,0 0-8 15,0 0-6-15,6 3-5 0,0 5-4 16,1 2 2-16,-1 5 4 0,-2 7-4 16,0 6 3-16,0 6-1 0,-4 5 0 15,-4 6 0-15,-4 2-4 0,-1 2-2 16,-5-2 0-16,6-5 0 0,4-5 0 16,2-6-1-16,2-6 0 0,0-4 0 0,2-8 0 15,2-4 0-15,-4-1-2 0,4-5-1 16,-2 0 2-16,-2-3 1 0,0-2 0 15,2-7 0-15,2-5 2 0,-4-4 0 16,0-6 0-16,0-2-2 0,-2-8 2 16,-2-5-2-16,-2-5-5 15,2-3 0-15,2-3 5 0,-1-2-4 0,3 3-3 16,-2 3 5-16,2 3 1 0,0 4 1 16,0 5 0-16,0 3 1 0,0 5-1 15,5 4 0-15,-1 3 0 0,2 2 0 16,8 2-1-16,-3-2-1 0,3 3 1 15,9-4 1-15,0 5 1 0,-3 0 1 16,3 2 0-16,6 3 1 0,-2 1-1 16,2 1 1-16,-4 1 1 0,-1 4-3 15,3 1 1-15,-14 3 0 0,1 4-2 16,-6 2 0-16,-6 6 0 0,-2 5 1 16,-2 2 1-16,-8 3 2 0,-6 4-4 0,1 0 3 15,-8 4-3-15,-1-5 0 0,3 1-1 16,-4-3-5-16,2-3 1 0,7-4-1 15,-5-4-1-15,9-2 0 0,-5-1-6 16,5-5 0-16,1 2-2 0,-1 0-6 16,4-4-11-16,6-1 6 15,-4-4-4-15,3 0-6 0,1-2-13 0,2-3-12 16,2-4-21-16,7-4-54 0,-3 1-125 16</inkml:trace>
  <inkml:trace contextRef="#ctx0" brushRef="#br0" timeOffset="158604.034">22902 12147 359 0,'0'0'47'0,"0"0"2"0,0 0 5 15,0 0 7-15,0 0-19 0,0 0-8 16,0 0 4-16,0 0-3 0,41-85-9 16,-37 85-5-16,-4 0-6 15,0 0-4-15,0 4-6 0,0 5-3 16,0 6-2-16,-4 3 2 0,2 1-1 0,-2 2 0 15,2 2-1-15,-2 2 0 0,4 2-1 16,0-2 0-16,0 0 1 0,4-1 1 16,4-2-1-16,6-2 0 0,-3-4 0 15,9-4-3-15,-3-2 2 0,6-5-3 16,-3-5 2-16,-3 0 2 0,4-8 0 16,-9-4 0-16,7-1 1 0,-9-3 0 15,-2-4 1-15,3 1-1 0,-5-2 0 16,-4-4 1-16,-2 0 1 0,0-4-1 15,-6-3-1-15,-3-2 0 0,3-1 0 16,2 3-1-16,2 6-1 0,0 5-1 16,2 10-3-16,0 4-5 0,0 4-5 15,0 2-3-15,4 1-7 0,2 6-14 16,5 3-5-16,1 4-5 0,-2 6-13 0,9-1-21 16,-7-1-70-16</inkml:trace>
  <inkml:trace contextRef="#ctx0" brushRef="#br0" timeOffset="159010.188">23600 12062 450 0,'0'0'64'0,"0"0"-2"15,0 0-22-15,0 0 13 0,0 0-13 16,0 0-16-16,0 0-11 0,0 0-4 16,-16-137-4-16,1 131 4 0,5 3-7 0,0 3 0 15,-5 0-1-15,3 4-1 16,-1 5 0-16,-5 7-2 0,-3 0 1 0,7 8-1 15,-11-2 2-15,10 0 0 0,-7 3 1 16,9-3-1-16,-1 1 1 16,3-6 0-16,7 1-1 0,0-4 0 15,4-3-1-15,0 2 0 0,0-1-1 16,8-2 1-16,1 2 1 0,7-2 0 0,1 0 0 16,8-2 0-16,3-2 1 0,1-2 1 15,7-2 1-15,-1-2-1 0,-4 1 4 16,-4-1-1-16,-9 1 2 0,-3-1 1 15,-5 5 0-15,-8-1-4 0,-2 0-3 16,0 4 1-16,-8 1-2 0,-7 1 1 16,-1 2-1-16,-9-2-2 0,-2 5-7 15,2-4-3-15,9 0-4 0,-9-1-3 16,15-2-4-16,-1 0-10 0,1-2 1 16,4-1 3-16,4-3-6 0,0-1-4 15,2-1 1-15,0-1-6 0,4-8 0 16,2-7-58-16,8-3-37 0</inkml:trace>
  <inkml:trace contextRef="#ctx0" brushRef="#br0" timeOffset="159478.825">23950 11803 307 0,'0'0'244'0,"0"0"-198"0,0 0 1 15,0 0 17-15,0 0-18 0,0 0-26 16,0 0-2-16,0 0-2 0,12-79-4 15,-12 79-5-15,0 6-5 0,2 7-2 16,0 5 0-16,-2 7 1 0,0 4 0 16,0 8 1-16,-6 2-1 0,0 8-1 15,0 1 1-15,-3 3 1 0,-1 2-1 0,8-3-1 16,2-6 0-16,0-5-7 0,0-5 1 16,2-5-1-16,-2-10 3 0,4-1-3 15,-4-6-2-15,0-5-4 0,0-2 2 16,0-5 1-16,0 0 7 0,-4 0 3 15,-2-7 3-15,4 0-3 0,0-7 2 16,-2-1-2-16,1-4 1 0,1-6-1 16,2-3 0-16,5-6 0 0,1 1 0 15,2 1 2-15,9 2-1 0,-7 7 1 16,6 4 1-16,-1 4 1 0,-3 4-1 16,7-1 4-16,-9 3-2 0,9 5 0 0,-5 1 1 15,7 3 0-15,-5 0-3 0,5 3 0 16,4 4-1-16,-4 2 0 15,1 4 0-15,5 2-2 0,-8-1 0 16,-1 7 2-16,-5-2-2 0,-1 2 0 16,-6 1 0-16,-6 0-2 0,0 1 1 15,-4-3-9-15,-4-1-9 0,-4 0-10 16,5-3-12-16,1-3-29 0,0 1-14 0,0-4-23 16,4 0-70-16</inkml:trace>
  <inkml:trace contextRef="#ctx0" brushRef="#br0" timeOffset="159822.493">25378 11771 409 0,'0'0'57'0,"0"0"8"0,0 0 4 16,0 0 0-16,0 0-23 15,0 0-9-15,0 0-6 0,0 0-1 16,27-104-13-16,-27 107-13 0,0 6-4 0,-2 6 0 16,-2 7 1-16,0 6-1 0,-1 6 0 15,-1 3 0-15,2 8 0 0,2 3 3 16,-6 4-2-16,0-2-1 0,-3 0-1 15,7-4 0-15,2-2-5 0,0-4-10 16,2-4-5-16,-2-7-6 0,2-4-8 16,-4-5-23-16,-3-10-18 0,-5-2-23 15,2-8-92-15</inkml:trace>
  <inkml:trace contextRef="#ctx0" brushRef="#br0" timeOffset="160009.95">25136 12097 497 0,'0'0'48'0,"0"0"12"0,0 0-8 16,0 0 10-16,0 0-22 0,0 0-15 16,0 0-2-16,0 0-5 0,0 0-8 15,-4-92-2-15,2 91-8 0,-4 0 1 16,4 1-1-16,0 0 0 0,2 4-3 16,0 1 0-16,0 6-7 0,0 1-9 15,10-4-4-15,-2 3-7 0,1-1-16 16,1-3-26-16,4-2-31 0,-5-3-91 15</inkml:trace>
  <inkml:trace contextRef="#ctx0" brushRef="#br0" timeOffset="160213.067">25653 11962 615 0,'0'0'38'0,"0"0"-19"0,0 0 22 16,0 0-3-16,0 0-25 0,0 0-5 15,0 0 5-15,0 0 0 0,0 0-8 16,25-15-5-16,-27 15-1 16,0 0-2-16,2 3-12 0,-2 0-5 15,2 2-14-15,0-2-23 0,0 4-15 16,0-3-21-16,0-3-81 0</inkml:trace>
  <inkml:trace contextRef="#ctx0" brushRef="#br0" timeOffset="161165.955">26188 11854 556 0,'0'0'17'0,"0"0"-8"16,0 0 31-16,0 0 11 0,0 0-31 16,0 0-10-16,0 0 9 0,0 0-2 15,-16-19-9-15,14 19-3 0,0 2-5 16,-2 7-1-16,-1 0 1 0,1 2 1 15,-2 2 1-15,2-1-2 0,2 1 0 16,0-3 0-16,2 1 0 0,0-1 0 16,2-1 0-16,4 0 0 0,6-4-1 15,-1 0-1-15,5-1 0 0,1-2 2 16,1-2 1-16,3-2-1 0,6-5 1 16,2-6-1-16,-4-5 1 0,0-1 0 15,-5-1 0-15,1 1 2 0,-11 0-3 16,-8 1 2-16,-2 1-1 0,0-2 2 0,-10-1-3 15,-7 0 1-15,1-1-1 0,-3 3 0 16,-1 3 0-16,1-1 0 0,-6 7 0 16,13 0 3-16,-9 3 0 15,7 4-1-15,-7 2-1 0,2 5-1 0,-1 7-1 16,-5 1 0-16,10 5 0 0,-7 1 0 16,9 2 1-16,-5 0-1 0,7 5 1 15,-3-4 0-15,2 5 0 0,3-2 0 16,-3 2 0-16,4 0 1 0,3 1-1 15,3-2 0-15,0 0 0 0,2 1 0 16,0-2 0-16,4-4 0 0,3 0-1 16,9-2 1-16,1 0-2 0,12-2-1 15,2-5 2-15,4-2 0 0,6-5 0 0,7-4 0 16,-7-1-5-16,2-7-8 0,3-4-8 16,-5-3-4-16,-6-5 5 15,1-1 1-15,-5-2 5 0,0-3 7 0,-7 1 8 16,-7-4 0-16,4 1 0 0,-11-4 7 15,-2-3 9-15,3 2 5 0,-9-3 8 16,0 7-7-16,-2 3-3 0,0 2-1 16,-2 10-3-16,0 1 1 0,-1 4-5 15,1 3 0-15,0 2-2 0,2 3-3 16,-6 0-4-16,2 1-2 0,-2 8-1 16,-2 3 0-16,-7 3-1 0,5 4 2 15,-3 0 0-15,-3 2 0 0,5 1 0 16,1 0 0-16,-2 2 0 0,8-4 0 15,1 1 0-15,1-7-2 0,2 2 1 16,0-2 1-16,2-4 0 0,1 0-1 16,1-5 1-16,4 2-1 0,2-4 1 15,1-2 0-15,-5-1 0 0,10-3 1 16,-5-4 0-16,-5 0 2 0,6-2-3 0,-5-3 2 16,-3-2-1-16,0 0 0 0,-4-2-1 15,2-2-1-15,0-2 1 0,4-2 0 16,2 2 0-16,1-2 0 0,-3 10-1 15,-2 2 1-15,-2 7 1 0,0 3-1 16,2 0 1-16,5 3-1 0,-5 8 0 16,4 6 1-16,-4-1 1 0,4 4 3 15,3 2-1-15,-1 0-1 0,-6 3 0 16,11-3 1-16,-3 4-1 0,0 1-1 16,7 2 0-16,-9 1 0 0,11-3-2 15,-11 0-1-15,5-7 0 0,-3-1-3 16,-6-4-10-16,-1-5-9 0,-1-4-8 0,2-2-21 15,-4-4-32-15,4-3-18 16,0-7-43-16,1-6-191 0</inkml:trace>
  <inkml:trace contextRef="#ctx0" brushRef="#br0" timeOffset="161431.495">26972 11804 542 0,'0'0'27'16,"0"0"2"-16,0 0 17 0,0 0 4 15,0 0-20-15,0 0-3 0,0 0-1 16,49-75-4-16,-49 73-4 0,2 2-2 16,1 0-4-16,1 0-1 0,-2 1-3 15,4 4-3-15,4 8-2 0,5 2 0 16,-3 1 0-16,11 7-2 0,-7-1 2 16,1 3-2-16,2 1-1 0,-5-1 1 15,-2-2-1-15,3-3 0 0,-5-4-9 16,-6-6-8-16,5-4-5 0,-7 0-8 0,-2-2-10 15,2-2-15-15,0-2-13 0,0 0 0 16,2-2-9-16,0-8-18 0,0-2-70 16</inkml:trace>
  <inkml:trace contextRef="#ctx0" brushRef="#br0" timeOffset="161650.187">27214 11727 391 0,'0'0'83'0,"0"0"-15"0,0 0-9 16,0 0 14-16,0 0-20 0,0 0-13 15,0 0-8-15,0 0-5 0,0 0-6 16,-33-107-8-16,33 110-8 0,-5 7-2 16,3 8-2-16,-2-1 5 0,-2 6 2 15,-4 4 0-15,-9 2-6 0,3 3 1 16,-5 4-1-16,-6 1-2 0,6 1 1 16,-1-3-1-16,-1-2-6 0,8-6-4 0,1-7-5 15,6-1-1-15,6-4-7 16,0 0-8-16,2-4-10 0,2 0-16 15,2-1-20-15,4-6-28 0,0-4-69 0</inkml:trace>
  <inkml:trace contextRef="#ctx0" brushRef="#br0" timeOffset="169960.817">22827 13614 224 0,'0'0'74'0,"0"0"-25"15,0 0-8-15,0 0 4 0,0 0-8 0,29-31-9 16,-25 28-7-16,-2-1 0 0,2-2-4 15,1 3-1-15,-3-3-5 0,2 3-1 16,-4-3 1-16,0 3 1 0,0-1-1 16,0-2 0-16,0 1-1 15,0 1-2-15,-2-2 2 0,-2 1 0 0,-1-1-2 16,3 2 0-16,-4-1-1 0,-2 1-2 16,-7-1 0-16,5 1-2 0,-4 2-1 15,-1-1-2-15,-3 1 1 0,1 1 0 16,-6 1-1-16,5 0 0 0,-9 1 0 15,-2 3 2-15,2 2 0 0,6 1 3 16,1 3-3-16,1 0 1 0,3 2-3 16,1 0 1-16,3 2-1 0,5 0 0 15,-3 0 0-15,0 4 0 0,4-2 1 16,-1 2-2-16,5 0 2 0,0-1-1 16,2 0 0-16,0 1-1 0,4 1 1 15,3 0 0-15,3-1 0 0,6 2 0 16,-1-1 0-16,8 2 0 0,4-2 0 0,-3-5-1 15,3 0 0-15,2-4-5 0,2-3-2 16,2-5-7-16,-2-2-5 0,2-1-8 16,-2-6-7-16,0 1-8 0,0 1-8 15,0-1-5-15,0 1-8 0,0-1 5 16,0-1-9-16,0-3-16 0,-4-1-27 16</inkml:trace>
  <inkml:trace contextRef="#ctx0" brushRef="#br0" timeOffset="171054.279">23241 13743 45 0,'0'0'143'0,"0"0"-59"15,0 0-11-15,0 0-15 0,0 0-3 16,0 0-15-16,0 0-8 0,0 0-3 16,66-116 0-16,-66 105 0 0,0 0-3 15,-2 0-6-15,-2-1-3 0,-3 0-4 0,3-3 1 16,0 2-1-16,-4 1-7 0,-2 0-3 16,3-1 0-16,1 5-1 0,-2-3 0 15,-5 4-2-15,5 1 0 0,2 4 0 16,-6 2-1-16,-1 0-1 0,7 4 0 15,-4 4 0-15,-3 4 0 0,5 2 1 16,0 0 1-16,-1 3-3 0,3 1 3 16,4 1-1-16,2 0 0 0,0 0 1 15,0 0-1-15,2 2 1 0,4-3-1 16,1 0 1-16,1-3 0 0,-2-2-1 16,4-3 1-16,5-1 0 0,-7-3 0 15,9-2-1-15,-5-1 0 0,3-3 0 16,3-1 1-16,-1-9 0 0,3-1 1 15,-1-3-1-15,-5-3 0 0,7-2 1 16,-6-3 0-16,1-2 0 0,-1-1-1 16,-5-4 0-16,2-3 1 0,-3 2-1 15,-5 4 0-15,0 6 0 0,-4 6 1 16,4 7-1-16,-4 2 1 0,0 4 3 16,0 1 3-16,0 0-7 0,0 10-2 0,-2 5 0 15,0 3 2-15,2 3 0 0,0 0 0 16,0 1 0-16,2 0-1 0,6-1 2 15,0 0-1-15,-1-2 0 0,5 4 0 16,7-3 0-16,1 1 0 0,1-4 0 16,8-3 0-16,2-3 1 0,2-4-1 15,-2-4 1-15,0-3-1 0,-4-3 2 16,-6-6-2-16,1-4 2 0,-3-1-1 16,-7-6 4-16,-5-2 3 0,3-4 2 15,-2-5-5-15,-2-7-2 0,-2-3-1 16,-4-6-2-16,3-3 0 0,-3-2 1 0,0-1-2 15,2 5 1-15,-2 3-1 0,0 11 1 16,0 8 0-16,-2 5 0 0,2 8 1 16,-3 2-1-16,1 4 2 0,0 2 0 15,2 3 2-15,0 2-2 0,-2 0 0 16,2 0-2-16,-2 9-3 0,0 4-1 16,0 4 4-16,0 4-2 0,-2 4 2 15,4 4 0-15,0 3-1 0,0 2 1 16,6 3 0-16,2-1 1 0,-1 0 0 15,3 0-1-15,6-1 3 0,-3-4-3 16,5-1 1-16,-3 0 0 0,10-7-1 16,-5-1 2-16,-1-5-2 0,4-3 2 15,-7-5-1-15,5-8 0 0,-11-1 0 0,5 0 0 16,-7-4 1-16,-4-7 0 0,6 0 0 16,3-4 1-16,-7-6-3 15,2 0 1-15,7-9-1 0,-5-2 0 16,-2-6 0-16,5-3 1 0,-1-2-1 0,-8-2 0 15,7 0 0-15,-1 4 0 0,-2 1 0 16,-6 6 1-16,0 3-1 0,-2 4 0 16,0 2 0-16,-2 4 1 0,-2 1 0 15,-6 4 0-15,2 4 0 0,-1 1 0 16,5 5-1-16,4 3 2 16,-2 0 1-16,2 3-2 0,-2 0 0 0,2 0-1 15,-2 6-2-15,0 1-1 0,-2 5 0 16,-2 2 3-16,1 4 0 0,3 3 0 15,-2 2 0-15,2 4 1 0,2 1-1 16,-2 3 1-16,2 2 0 0,0-1 3 16,0 3-2-16,2 2 0 0,0 1-1 15,7 0 0-15,1 1 0 0,0-2 0 0,3 0-1 16,5-4 0-16,-7-2 0 0,9-3 1 16,-7-8-1-16,5-1-1 0,-9-6-3 15,3-2-6-15,-4-5-1 0,-4-2-8 16,-2-1-9-16,-2-3-6 0,0 1-17 15,0-1 2-15,2 0-5 0,1 0-18 16,1-5-43-16,4-2-76 0</inkml:trace>
  <inkml:trace contextRef="#ctx0" brushRef="#br0" timeOffset="171569.784">25167 13207 86 0,'0'0'159'15,"0"0"-97"-15,0 0-3 0,0 0-2 16,0 0-5-16,0 0-17 0,-4-70-4 16,4 61-4-16,0-3-6 0,0 6 0 15,0-3-2-15,0 2 1 0,0 3-1 16,0-1-1-16,0 3 0 0,0 0-1 15,0 0-3-15,0 2-3 0,0-2-1 0,2 2-3 16,-2-1-2-16,0 1-2 0,4 4-3 16,-2 3 0-16,2 6-1 0,1 3 1 15,-5 2 2-15,4 6-1 16,-2 2 1-16,2 3 0 0,2 1 0 0,-2 1-1 16,0 1-1-16,-2-1 0 0,3 0 0 15,-3 1 1-15,-2-5-1 0,2 1 0 16,0-4-2-16,0-3-8 0,4-4-5 15,-2-4-4-15,-2-1-7 0,0-7-9 16,-2-1-1-16,2-1-6 0,-2-3-4 16,0 0-7-16,0 0-2 0,0-2-7 15,0-1-6-15,0-5-39 0,-2 1-18 16</inkml:trace>
  <inkml:trace contextRef="#ctx0" brushRef="#br0" timeOffset="171944.862">25173 13434 150 0,'0'0'65'0,"0"0"6"0,0 0-6 0,0 0-6 16,0 0-12-16,0 0-14 0,0 0-4 16,0 0-5-16,-35-87-1 0,35 83-4 15,0 0 1-15,0-1-4 0,0 1-2 16,2-1-4-16,2-2 2 0,1-2 0 16,5 0-2-16,6 2-1 0,-3-2 1 15,12 3 0-15,2-1 0 0,1 0-2 16,8 2-4-16,1 1-1 0,2 2-1 15,-2 1-2-15,1 1 1 0,3 0 0 16,-8 5-1-16,-2 0 0 0,-8 6 1 16,1-1 0-16,-9 3-1 0,-3-3 0 15,-5 2 0-15,-7-2 1 0,0 1-1 16,-3 1 0-16,-5-1 2 0,-6 3-1 16,5 0-1-16,-5-1-1 0,0 3 0 0,-9-4-1 15,6 1-1-15,-10-2-4 0,9 0-1 16,-5-1-2-16,-2-4-5 0,7 0 4 15,1-2-7-15,3-1 2 0,-1-1 2 16,11-1-1-16,0 1-4 0,-2-2-4 16,2 0-4-16,-3-2-9 0,5-2-11 15,2-3-22-15,0-1-19 0,11-1-46 16</inkml:trace>
  <inkml:trace contextRef="#ctx0" brushRef="#br0" timeOffset="173147.657">25806 13319 277 0,'0'0'89'0,"0"0"-28"15,0 0-9-15,0 0-2 0,0 0-11 16,0 0-13-16,0 0-5 0,0 0-2 0,8-112-2 16,-10 101 0-16,0 1-8 0,2 3 1 15,-2-1-1-15,-2 2 0 0,0 1-1 16,-2 0-4-16,-3 3-2 0,1-3 0 15,6 4-2-15,-6 1 0 0,-5 0-1 16,5 0 0-16,0 6 0 0,-3-1 0 16,-3 3 0-16,6 2 0 0,-5 3 0 15,1 1 0-15,6 1 0 0,-5 4 1 16,-1 1 0-16,6 1-1 0,6 1 1 16,-4-1-1-16,4-1 1 0,0-2 0 15,0 1-1-15,4-3 0 0,-2-1-2 16,6-1-1-16,4-5 2 0,-1 0-1 15,-3-3 0-15,4-3 1 0,1-2 2 0,-3-1 0 16,9-1 0-16,-9-6 2 0,9-3-1 16,-9-2 2-16,7-4 2 0,-5 0-3 15,-6-4 1-15,0-1-2 0,5-1 0 16,-7-2 0-16,0-2 1 16,0-3-2-16,-4 5 0 0,4-1 1 0,0 7-1 15,3 3 0-15,-5 6 1 0,-2 6 4 16,0 1 0-16,0 2-2 0,0 0-2 15,0 4-1-15,0 5-2 0,-7 5-1 16,1 2 2-16,4 3 1 0,0 4-1 16,2-1 1-16,0 0 0 0,0 0 1 15,0 0 0-15,8-2 0 0,7 1-1 16,-1-1 3-16,11-3-1 0,2 2 1 0,8-7 0 16,4 0 1-16,1-5 1 0,9-2 1 15,-1 1-1-15,4-6 1 16,-9 0 1-16,-6-6-1 0,-8 0 0 15,-8-3-2-15,-9-6 2 0,-8-3-1 0,-2-4 3 16,-2-7-2-16,0-1-3 0,-2-6-3 16,-8 1 0-16,-7-4 0 0,-1 0-4 15,-5 4-2-15,-2 1-3 0,5 6 1 16,-3 6 3-16,2 3 4 0,9 4-1 16,-5 4 1-16,3 1-1 0,8 3 2 15,-5 0-1-15,1 2 1 0,4-1 0 16,4 4 0-16,2 1 0 0,-2 0 0 15,2 1 0-15,0 0 0 0,2 0 0 16,0-2-1-16,8 1-1 0,9-1 2 16,-1 2 0-16,7 0 0 0,10 1 1 15,9 5 2-15,1 5 0 0,1-3 0 16,5 1 2-16,-9 1-1 0,1 2 0 16,-6 0-2-16,-4 0 1 0,-4 1-2 15,-8-2 1-15,-2 3 1 0,-9-1-1 0,-4 0-1 16,-6-1 0-16,0 1 0 0,0 2-1 15,-6 2 1-15,-2 0 1 0,-7 2-1 16,3 1-1-16,-9 0 0 0,7 3 0 16,-11-2 0-16,6 1 0 0,1 2 1 15,-5-3-1-15,8 3 0 0,-5-6 0 16,9 3 0-16,-7-4 1 0,5-3-1 16,3-2 0-16,-4-3 0 0,5-2 0 15,7 0 1-15,-2-2-1 0,0-2 0 16,4-3 1-16,0 0 0 0,0 0-1 15,0 1 3-15,8-1 1 0,-2 0 1 0,15 0 5 16,-2 0 4-16,8-1-2 16,4-2-2-16,0-2 2 0,2 0 1 15,0 0-3-15,0-1-4 0,-2-1 2 16,-2-1-3-16,-7 4-1 0,-3-2 0 16,-4 2-1-16,-3 2-1 0,-8 0 0 0,-2 2 1 15,0-1-1-15,-2 0 2 0,0 1-1 16,0 0 0-16,0 0-2 0,0 0 1 15,0 0-2-15,0 0 1 0,0-1-1 16,0 1 0-16,0 0-1 0,-2 0 0 16,0 0 0-16,2 0 1 0,0 0-1 15,-2 1-2-15,-2 0-2 0,0 1-1 16,0-2-3-16,-3 0-1 0,3 1-4 16,2-1-4-16,0 3-4 0,-2-1-2 15,4 2-2-15,-2 0-5 0,-2 2-10 16,0 2-2-16,-3-1-12 0,-1 2-7 15,4 1-10-15,0-4-36 0,0-3-85 16</inkml:trace>
  <inkml:trace contextRef="#ctx0" brushRef="#br0" timeOffset="-213608.534">22771 14784 149 0,'0'0'66'0,"0"0"-3"0,0 0 1 16,0 0-15-16,0 0-8 0,0 0-13 16,0 0-8-16,0 0-3 0,-6-90-4 15,4 82-2-15,0 2-3 0,0 2 2 16,-2 3 1-16,2-1 1 0,2-1 5 16,-2 2 1-16,0-1-1 0,-5-1-2 15,1 1 1-15,0-2 1 0,0 1-3 16,-7 2-4-16,1 1-3 0,4 0-2 15,-5 4-5-15,1 3 0 0,2 3-2 16,-7 1 2-16,7 4 1 0,-3 3-1 16,-3 0 1-16,8 4 0 0,-7-1-1 15,5 3-2-15,6-2 0 0,2 1 0 16,2-2 0-16,0 0 1 0,0-2 1 0,2-3-1 16,2 1-1-16,6-2-1 0,0-4-1 15,-3-1 1-15,3-1 1 16,2-4 1-16,1-1 1 0,-1-3 1 0,7-1-1 15,-3-3 0-15,3-5 0 0,4-6 3 16,-5-2 0-16,7-3 1 0,-2-4 0 16,-9-1 0-16,7-2-2 0,-9 2 1 15,-3-2-1-15,-1 2-1 0,-6 3 0 16,0 1 0-16,-2 3 0 0,-2 7 4 16,0 4 2-16,-2 1 0 0,4 5 0 15,0 0-2-15,0 0-5 0,0 6-1 0,0 5-6 16,0 3 4-16,0 7 3 0,4-2 2 15,0 7-2-15,-2-2 1 0,2 2 0 16,-2-1-1-16,2-3 1 16,1-3-1-16,3-1 0 0,6-4-1 0,-3-1-1 15,7-5-1-15,-1-3 1 0,6-2 1 16,-7-3 0-16,7-5 1 0,2-6 0 16,-3-3 2-16,1-7-1 0,4-4 0 15,2-7 0-15,-2-3-1 0,-5-6 2 16,-1-3-2-16,0 0-2 0,-9-3 2 15,-6 0 2-15,5 0-2 0,-11 5 0 16,0 6 1-16,-4 7 0 0,-3 8 1 16,5 8 8-16,-2 4 5 0,4 4 3 15,-2 3-6-15,2 2-2 0,0 0-5 16,-2 2-2-16,2 9-3 0,0 4-4 16,0 8 4-16,4 4 0 0,-2 4 1 15,2 6 0-15,3 1 0 0,3 3 0 16,-4 1 1-16,-2 0 1 0,7-1-1 0,1-2 0 15,-2-3-2-15,3-6 1 0,3-3-1 16,-5-5 0-16,3-4 0 0,-6-6-1 16,-3-6-1-16,-1-2-2 0,-2-3 2 15,0-1 1-15,0-5 1 0,-2-7 0 16,0-4 2-16,-4-5 1 0,-5-6-3 16,-1-1 0-16,-11-10-1 0,1-2-4 15,1-1-2-15,-8 0 4 0,0 7-6 16,5 7 7-16,-1 8 2 0,0 8 1 15,9 4-1-15,-5 7 1 0,11 5-1 16,-2 9-1-16,-3 7-2 0,7 5 3 16,2 3-1-16,-2 5 1 0,4-2 0 15,2 0 0-15,0 0 2 0,2 1 1 16,4-2-2-16,0-1 0 0,4 1-1 0,7-3-1 16,-5-2 1-16,9-4-1 0,4-4 1 15,0-4 0-15,1-7 0 16,8-3 0-16,1-4 1 0,2-5-1 0,0-6 1 15,-2-9-1-15,0-3 1 0,0-8-1 16,1-4 3-16,-1-5-3 0,0-4-3 16,-2-3-1-16,-4-2 0 0,-2-2 1 15,-7 1-1-15,3 1 0 0,-10 5 4 16,1 4 1-16,-6 7 0 0,-6 7-1 16,-2 4 2-16,0 8 4 0,0 2 1 15,0 3 4-15,-2 5-3 0,2 2 1 16,-2 1-2-16,2 1-1 0,-2 0-2 15,2 4-4-15,-4 6-1 0,2 4 1 16,2 4 0-16,0 2 0 0,0 3 1 16,0 2-1-16,0 3 0 0,0 1 2 15,0 2 0-15,2-1-1 0,2 2 0 16,0 0 0-16,5 0-1 0,3 0 0 0,0-3 1 16,-1-1-1-16,7-3 0 0,-9-6 0 15,5-4 0-15,-4-5-4 0,-5-4-2 16,-3-2 0-16,2-3 0 0,-4-1 1 15,0 0 2-15,0-5 3 0,0-4 1 16,-2-5 2-16,0-3-2 0,-5-5 0 16,-3-5 1-16,-4-4 1 0,3-6-2 15,-9 1-1-15,7-1 1 0,-12 2 0 16,9 8-1-16,-5 9 0 0,1 7 0 16,9 8 0-16,-3 3 0 0,-3 6 0 15,9 8-1-15,-9 7 0 0,7 4-1 0,-4 3 2 16,-3 4 0-16,5 0 0 0,-5 2 0 15,9 2 0-15,-2-4 0 0,1-2 0 16,3 2 0-16,4-5 0 0,2-4 0 16,0-2 0-16,6-4-2 0,7-3 1 15,-1-5 0-15,9-2 0 0,1-5 1 16,9-2 0-16,5 0-1 0,7-7 0 16,-4-4-1-16,-2-5-10 0,-1 2-17 15,-3-4-12-15,0-2-28 0,0 1-21 16,-4-3-48-16,-9 3-203 0</inkml:trace>
  <inkml:trace contextRef="#ctx0" brushRef="#br0" timeOffset="-213093.06">25000 14471 85 0,'0'0'286'0,"0"0"-225"0,0 0-21 16,0 0 0-16,-52-56 3 0,38 45-12 16,-5 1-7-16,2 2-5 0,-1-3-2 15,-5 4-1-15,7-2-5 0,-5 4-4 16,6 3-1-16,-3 0-2 0,8 2-3 15,-7 0-1-15,7 4-2 0,6 3 0 16,-5 2 2-16,-1 5 1 0,0 0-1 16,3 3 1-16,-1 0-1 0,0-3 0 15,2 2 0-15,1-3 1 0,5-1-1 16,-2 1 0-16,2-1 1 0,0-1 1 0,2-2 0 16,3 0-1-16,7 0 3 0,0 0 0 15,-1 3 2-15,12 0-1 0,-3-2 1 16,5 3 3-16,4-4-4 0,4 1 3 15,2-2-1-15,-2 0 2 0,-2 1 0 16,-4-2-1-16,-8-1-3 0,-7 0-4 16,-8-2 0-16,0 2-1 0,-4 0 2 15,0 3-1-15,-2 4-1 0,-4 2-3 16,-6 0-2-16,-5 3 1 0,-4 0-1 16,5-2-4-16,-9-1-3 0,9-1-3 15,-5-1-3-15,-4-1-4 0,9-3-16 16,-5-4-9-16,9-3-5 0,-7-2-1 15,13 0-28-15,-9-2-77 0,3-3-87 16</inkml:trace>
  <inkml:trace contextRef="#ctx0" brushRef="#br0" timeOffset="-212827.494">24836 14370 409 0,'0'0'87'0,"0"0"-28"16,0 0-11-16,0 0 9 0,0 0-9 15,0 0-20-15,0 0-5 0,0 0-1 16,21-99-3-16,-19 99-2 0,4 2-7 16,-1 7-5-16,-1 4 0 0,2 8 0 15,-4 7 3-15,2 4-2 0,0 5-1 16,0 5 0-16,-4 2-2 0,0 2 0 16,0 3-3-16,0 1 2 0,0-2-2 15,0-2 0-15,0-5-6 0,9-6-3 16,-3-4-4-16,0-6-7 0,6-4-8 0,1-6-17 15,-3-3-15-15,0-5-24 0,3-4-23 16,-7-3-68-16</inkml:trace>
  <inkml:trace contextRef="#ctx0" brushRef="#br0" timeOffset="-212249.506">25380 14368 462 0,'0'0'46'0,"0"0"-17"16,0 0 1-16,0 0 11 0,0 0-11 15,0 0-18-15,0 0-2 0,0 0-5 0,0 0 0 16,-45-55-2-16,28 55-1 16,9 6-1-16,-5 1 0 0,-3 3 2 15,8 1-1-15,-3 4-1 0,-1 0 0 16,8 3-1-16,-2-2 0 0,1-1 1 0,3 0-1 15,2-1 1-15,0 1 1 0,7 1 0 16,-1-3 2-16,10 3 3 0,1-1 3 16,6 1-2-16,-1 0-1 0,7 1 3 15,2-2-3-15,0 3-2 0,0-4-2 16,-6 1 1-16,-8-1 0 0,3 0-2 16,-14-2 0-16,3-1-1 0,-3-1-1 15,-6-1 0-15,0 1 0 0,-6-2-9 16,-5 1 1-16,-1 1-2 0,-9-3-6 15,3 2-5-15,-5-3-2 0,-2 0 1 16,11-3 2-16,-5-2 2 0,9 1 8 16,-7-2 1-16,11 0 0 0,0-5-1 15,-2 1 6-15,3-4 2 0,-1 0 2 16,6-4 6-16,0-3 12 0,0-2 1 0,13-9 1 16,-1-4 1-16,9-5-2 0,-5-5-5 15,9 2-2-15,-4-1 4 0,-5 4-4 16,-5 5 3-16,-5 1 0 15,-6 5-4-15,-2 2-5 0,-13-2 0 16,3 5-3-16,-9 1-3 0,-4 5 0 0,5 5-4 16,-5 2 0-16,0 6 0 0,9 1 0 15,-5 8 0-15,8 4-3 0,-7 6-3 16,9 3-7-16,-5 5-13 0,6 3-12 16,-3 4-11-16,-5 3-14 0,9 3-42 15,-3-6-98-15</inkml:trace>
  <inkml:trace contextRef="#ctx0" brushRef="#br0" timeOffset="-211983.859">25847 14701 374 0,'0'0'122'0,"0"0"-47"0,0 0-17 16,0 0 6-16,0 0-12 0,0 0-17 16,0 0-9-16,0 0-7 0,4-22-4 15,-4 23-5-15,0 5-5 0,0 6-4 16,-6 3 1-16,2 2-1 0,-10 5-1 16,-3-1-3-16,1 3-5 0,-3 1-7 15,-4-2-4-15,9 0-7 0,-5-1-14 0,11-5-25 16,-5-2-32-16,7-6-58 15,0-2-226-15</inkml:trace>
  <inkml:trace contextRef="#ctx0" brushRef="#br0" timeOffset="-211593.372">26916 14256 388 0,'0'0'70'0,"0"0"-6"16,0 0-9-16,0 0 3 0,0 0-15 15,0 0-9-15,0 0-11 0,0 0-5 16,-12-53-3-16,12 55-6 16,-5 7-5-16,5 8-4 0,-4 5 3 0,-6 7 5 15,-2 8-6-15,5 2 2 0,-7 7-2 16,-1 5-1-16,1 0 1 0,-5 4-1 16,9-4-1-16,-4-3-7 0,5-7-10 15,5-6-10-15,0-7-9 0,-2-8-23 16,2-5-4-16,-7-7-24 0,3-8-67 15,-2 0-200-15</inkml:trace>
  <inkml:trace contextRef="#ctx0" brushRef="#br0" timeOffset="-211405.877">26575 14516 605 0,'0'0'46'0,"0"0"-8"0,0 0-8 16,0 0 4-16,0 0-18 0,0 0-7 15,0 0 5-15,0 0-8 0,0 0-1 16,21 4-3-16,-19 2 0 0,2 1-2 16,-4 0-11-16,4-1-11 0,2 2-10 15,2-1-13-15,3-2-18 0,-3-3-10 16,9-2-28-16,-5 0-91 0</inkml:trace>
  <inkml:trace contextRef="#ctx0" brushRef="#br0" timeOffset="-211218.497">27017 14462 200 0,'0'0'434'0,"0"0"-408"16,0 0-24-16,0 0 3 0,0 0 17 0,0 0-17 16,0 0-5-16,0 0 0 0,0 0-11 15,-6 15-14-15,10-12-17 0,2-3-12 16,3 0-28-16,-1-1-78 0,4-5-142 15</inkml:trace>
  <inkml:trace contextRef="#ctx0" brushRef="#br0" timeOffset="-210484.293">27389 14351 435 0,'0'0'213'0,"0"0"-209"0,0 0-4 15,0 0 0-15,0 0 8 0,0 0-4 0,0 0 3 16,0 0 6-16,0 0 4 0,9 69 1 16,-5-57-7-16,2-1-4 0,2-2-3 15,0 1-1-15,-3-2-2 0,1-1-1 16,6 0 0-16,3-2 0 0,-3-1-4 16,9-3 1-16,4-1-1 0,1-4 2 15,8-6 2-15,1-5 0 0,0-3-1 16,-2 0-1-16,-4-6 0 0,-9 2 1 15,-3-3-2-15,-11 0 1 0,-6-1 2 16,-10-3 1-16,-9 3-1 0,-8 2 0 16,-6 3-3-16,0 6 3 0,-2 5 1 15,-2 7 0-15,0 3 0 0,0 10 3 16,-1 5-1-16,1 6-2 0,-2 4-1 16,12 6-1-16,0-1 1 0,4 3 0 15,11 0 0-15,4 1-1 0,6 1 1 16,2-1 0-16,8 0 2 0,4-4 0 15,1-1 1-15,9-4 0 0,5-1 1 16,8-6 0-16,3-4 2 0,7-6 1 16,9-6-2-16,-5-2 0 0,3-6-1 0,2-7-1 15,-5-1-1-15,5-7-1 0,-8-4-1 16,5-1-2-16,-9-5 2 0,-9-3 0 16,0-5-2-16,-10-6 0 0,-9 0 1 15,-8-7 1-15,-6 7-2 0,-2 8 2 16,-6 4 0-16,-2 11 0 0,-5 4 1 15,3 5 0-15,-5 6 1 0,5 4-1 16,-1 3-1-16,-5 2 0 0,3 10-1 16,-1 0-2-16,1 4 1 0,1 4 0 15,6-3 1-15,6 3-1 0,-1 0 1 0,3-1 0 16,3-1 0-16,3 1 1 16,6 1 3-16,5 0 0 0,1 0 1 0,5 4-1 15,2 0 2-15,8 0 0 0,0 1 3 16,-2-5 0-16,-2 2-1 0,-13-7 0 15,3 0 1-15,-11-7-3 16,-6-1-1-16,-2 1-1 0,-6-2-2 0,-8 1 1 16,-7 0-1-16,-10-1-1 0,0 0-8 15,0-1-3-15,0 0-7 0,8 0-6 16,5-2 6-16,3 0-5 0,5 0-15 16,4-3-11-16,6 0 1 0,-2 0 0 15,2-6-7-15,2-2-16 0,6-5-59 16,4 0-23-16</inkml:trace>
  <inkml:trace contextRef="#ctx0" brushRef="#br0" timeOffset="-210031.278">28235 14325 293 0,'0'0'275'0,"0"0"-210"16,0 0-21-16,0 0-3 0,0 0-9 16,0 0-16-16,0 0-6 0,45 25 0 15,-36 5 3-15,3 7-4 16,2 7 0-16,-1 1-1 0,-1 3-4 0,1 1-1 15,-7-5-1-15,-2-4-1 0,-2-7 0 16,-2-5-1-16,0-8-3 0,0-5-2 16,0-3 2-16,0-7-1 0,0-2 1 15,2-3 2-15,-2 0 1 0,0 0 1 16,4-7 0-16,-4-6 1 0,0-3 2 16,0-6-3-16,0-1 0 0,-6-4-1 15,2-2 1-15,-2-6-1 0,-1-8 0 16,1-5 0-16,-4-6 0 0,0-3-1 15,3 1 1-15,-1 1 0 0,-2 5 2 16,4 8-2-16,4 5 0 0,-1 9 1 0,1 7 0 16,2 4 1-16,0 6 0 0,5 0 1 15,1 4-2-15,4 1 7 0,7 3-8 16,1 3-1-16,5 0 0 16,2 7 0-16,8 5 0 0,2 5 1 0,0 4 0 15,0-1 0-15,-8 1 0 0,-6-1 0 16,-9-4 0-16,-12 2-2 0,-8-4-2 15,-17 3 4-15,-12 1 0 0,-17 0 0 16,-8 0-4-16,0-3-8 0,-2 1-5 16,6 1-5-16,7-1-5 0,9 2-12 15,9-2-17-15,6-2-23 0,0-5-48 16,7-5-164-16</inkml:trace>
  <inkml:trace contextRef="#ctx0" brushRef="#br0" timeOffset="-209000.269">22728 16574 469 0,'0'0'14'16,"0"0"-4"-16,0 0 3 0,0 0 25 16,0 0-11-16,0 0-4 0,35-57 2 15,-33 46 0-15,0 0 2 0,0-1-7 16,-2-3-4-16,-2-6-4 0,-4-3-4 15,-4-6-3-15,-7-2-5 0,5-3-1 0,-7-3-4 16,5-1-7-16,-7 2-3 0,5 4 3 16,-3 2 2-16,7 6 6 0,-7 4-4 15,11 3 3-15,-3 2 5 0,-5 2 0 16,10 3 0-16,1 2 2 0,1 4 8 16,-2 1 3-16,6 2 2 0,0 1-5 15,0 1-5-15,0-2-5 0,6 1 0 16,3-2-1-16,1 1 0 0,8 1 1 15,1 1 0-15,6 0 0 0,6 0 0 16,-2 3 0-16,2 4 0 0,-2 6 1 16,-6-1-2-16,-3 5 1 0,-1 4 0 15,-11 3 0-15,-4 4 1 0,-4 3 0 16,-4 6 0-16,-15 4 3 0,-1 1-1 16,-9 3 0-16,-8-3-3 0,-3-2 1 0,3-6 1 15,8-6 0-15,9-5 0 16,1-9-1-16,13-6 1 0,4-1-2 15,2-5-2-15,0 1-1 0,2-1 0 16,6-2-1-16,6 1 3 0,-1-1 1 16,12-4 0-16,2-4 6 0,8-4 1 0,2-1 0 15,2-4-4-15,7 2-2 0,1-2-1 16,-8 1 0-16,3 3-9 0,-7 0-18 16,-2 2-18-16,-8 0-12 0,-2 0-22 15,-13-4-60-15,-4 1-182 0</inkml:trace>
  <inkml:trace contextRef="#ctx0" brushRef="#br0" timeOffset="-208266.065">23218 16111 617 0,'0'0'21'16,"0"0"-11"-16,0 0-1 0,0 0 35 15,0 0-10-15,0 0-22 0,0 0-4 16,0 0-3-16,-87 9-3 15,87 5-2-15,0 0-1 0,2 2 1 0,0 0 2 16,4 1-1-16,3-2 3 0,-1 0-2 16,2 0-1-16,7-5-1 0,-1 0-2 15,11-3 2-15,4-3 0 0,4-2-1 16,9-2-1-16,5-2-3 0,-1-5 3 16,6-4-2-16,-5-2 1 0,1 0 1 15,-11-5 2-15,-4 2 0 0,-6-1 0 16,-8 2 1-16,-13 2-1 0,-8-1 1 15,-4-2 3-15,-15 2 0 0,1-1-3 16,-15 0-1-16,-4 1-1 0,-7 4 1 16,5 3 1-16,2 4 0 0,4 2-1 0,0 1 1 15,4 9 2-15,6 3-1 16,4 3 0-16,-1 3-2 0,7 0-1 16,1 2 1-16,6-1 0 0,4 1 1 15,2 0 0-15,2 1 0 0,4 2 2 0,6-4 1 16,1 6 0-16,7-3 2 0,-1 1-3 15,8-1-1-15,2-6 1 0,4 1-1 16,-2-10-2-16,4-1 2 0,0-5-2 16,0-2 0-16,0-5 0 0,-2-5 0 15,3-6-1-15,-1 1-1 0,-4-8 2 16,0-4-1-16,-4-4 1 0,-3-1 0 16,-9-3 0-16,-3-4-2 0,-3 1-1 15,-9-4 1-15,0-3 0 0,0 1-1 16,0-3 2-16,0 1 1 0,2 3 2 15,0 6 1-15,0 7 0 0,0 10 0 16,2 4 1-16,-4 7 1 0,0 2 5 16,0 3 3-16,0 3 0 0,0 1 0 0,0 1-1 15,0 0-1-15,0 0-5 0,0 6-2 16,-6 5-3-16,4 4-1 0,-5 7 1 16,1 3 0-16,0 4 1 0,2 5 0 15,2 2 0-15,2 4 1 0,0 6 3 16,2-2 0-16,6 2-1 0,-2-2 4 15,3 0-6-15,-1-2-1 0,8-2-2 16,-3-4 1-16,8-4 0 0,-7-3-1 16,5-6 0-16,-7-4-6 0,2-6-4 15,-5-4-7-15,-3-3-4 0,-6-3-4 16,0-2-5-16,0-2-4 0,-4-8-1 16,-13-4-15-16,1-8-38 0,-11-2-39 15,2-2-136-15</inkml:trace>
  <inkml:trace contextRef="#ctx0" brushRef="#br0" timeOffset="-207875.536">23770 16022 93 0,'0'0'443'0,"0"0"-428"16,0 0-8-16,0 0 22 0,0 0 22 16,0 0-24-16,0 0-9 0,-17-57 3 15,17 53 1-15,2 0-5 0,0 1-3 16,5 0-2-16,-1 0 1 0,4 1 2 15,-2-2 0-15,5 0 0 0,7-3 0 16,7-2 1-16,6 0-4 0,7-3 0 16,5-3-1-16,11 2-3 0,2-2-1 15,2 1-1-15,-2 0-2 0,-2 3-4 16,-5 2 0-16,-9 1 2 0,-11 3 2 16,-13 3-2-16,-3 0 3 0,-9 2-3 0,-6 0 1 15,0 0 0-15,0 0-1 0,0 1 1 16,-6 3 1-16,-9 2-2 0,3 3-1 15,-11 3 0-15,6-1-1 0,-3 3 0 16,5-3 0-16,-1 0 0 0,8-2 0 16,1-3-2-16,3 0-4 0,4-2-4 15,0-3-9-15,0 2-5 0,0-3-6 16,6 0-6-16,1 0-6 0,9-7-23 16,-1-8-31-16,-5-10-51 0,2-4-274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3T06:49:05.656"/>
    </inkml:context>
    <inkml:brush xml:id="br0">
      <inkml:brushProperty name="width" value="0.05292" units="cm"/>
      <inkml:brushProperty name="height" value="0.05292" units="cm"/>
      <inkml:brushProperty name="color" value="#FF0000"/>
    </inkml:brush>
  </inkml:definitions>
  <inkml:trace contextRef="#ctx0" brushRef="#br0">20535 2230 82 0,'0'0'159'0,"0"0"-122"0,0 0 17 0,0 0 5 15,0 0 0-15,0 0-13 0,0 0-8 16,0-125-2-16,0 114 0 16,0 1-9-16,0 3-3 0,0-1 0 15,0 5-3-15,0-1-4 0,0 2-4 16,0 1-2-16,0 1-4 0,0-2-3 0,0 2-3 16,0 0-1-16,0 0-1 0,0 3-2 15,0 3-1-15,0 2-2 0,0 5 5 16,0 2 1-16,0 4 0 0,4-1 1 15,-4 5 1-15,2-1 0 0,-2 6-1 16,0 1 2-16,0-1-3 0,-2 3 2 16,-2 3-1-16,-4 2 1 0,1-1-1 15,3 3 3-15,-2 0-4 0,2 1 3 16,0 1 3-16,-2-1-3 0,1 1 0 16,3-2-2-16,-2 3 1 0,2 0-1 15,0 3 0-15,0 0 1 0,2 0 0 16,0 3-2-16,0 0 2 0,2 1 2 15,2 0-3-15,0 3 1 0,3 1 0 0,1-1-2 16,-6 4 1-16,4-1-1 0,-4 0 0 16,2 3 2-16,0-6 1 0,1 5-2 15,1 0 2-15,-2 1 0 16,0 5-2-16,0-3 1 0,2 3 0 16,-2 1 1-16,9 1-1 0,-7 1 1 0,2 1-1 15,-4 1 1-15,-1 3-3 0,1 2 0 16,-4 0 4-16,0 1-1 0,0-1 0 15,0 4 0-15,0-3 0 0,2 3 0 16,2 0-2-16,2 0 2 0,-2 0 0 16,4-3-3-16,3 5 0 0,-1-2-2 15,0-2 2-15,1 4 0 0,1-3 1 16,-1 3-1-16,-3-5 1 0,4-2 0 16,-8 3 1-16,3-2-1 0,-3 2 0 15,-4-1-1-15,2 4-1 0,-2-2 1 16,0-3 0-16,0 1 0 0,-4-2 0 15,2 0 0-15,-1 2 1 0,1-6-1 16,2 4 2-16,0-4-2 0,5-1 1 0,-3-2-1 16,0-5 0-16,0-2-1 0,0-6 1 15,0-4 0-15,0-1 0 0,0-8 0 16,2 0 0-16,0-4 0 0,-2-3 0 16,0 0 0-16,0-10 0 0,3 0 0 15,-1-9-6-15,-2-3-1 0,0-3-2 16,-2-6-4-16,2 2-3 0,-2-2-1 15,2-3-1-15,-2-3-1 0,0-7-7 16,0-5-25-16,0-10-23 0,-4-5-29 16,-4-13-71-16</inkml:trace>
  <inkml:trace contextRef="#ctx0" brushRef="#br0" timeOffset="1312.193">22838 2421 192 0,'0'0'72'15,"0"0"-27"-15,0 0 11 0,0 0 20 16,0 0 8-16,0 0-63 0,0 0 7 16,0 0 6-16,-23-82 5 0,17 80-19 15,4-1-5-15,-1 0 0 0,3 2 2 16,0 1-5-16,0 0 8 0,0 0-14 16,0 0-3-16,0 0-3 0,0 0 0 15,0 4-3-15,0 4-3 0,0 5 6 16,-2 3 0-16,2 0 0 0,0 4 1 15,0 1 0-15,-2 6 0 0,0-1 2 16,-2 5-1-16,2 1 0 0,-2-2 2 16,2 4 0-16,0 0 0 0,0 2-3 15,2 1 1-15,-4 0 1 0,4 1-2 0,0 0 3 16,0 0-1-16,8 3-2 0,-4 0-1 16,0 0 1-16,0 3 0 0,-2 0 0 15,2-2 1-15,-1 2 0 0,1 4 0 16,0 0-2-16,-4 1 2 0,2 1-1 15,0 1-1-15,0 3 2 0,0-3-2 16,-2-1 1-16,0 2-1 0,0-2 2 16,0 1-1-16,0 0-1 0,0-1 0 15,0 3 1-15,0 1 0 0,0 3-1 16,0 2 2-16,0 0 0 0,0-1-1 0,0 4-1 16,4-1 1-16,-2 2-1 0,2 2 2 15,1-4-1-15,-1 2 0 0,4-1-1 16,-2 0 1-16,-2 0-1 0,0 1 1 15,1 1 1-15,1-1-1 16,4-1 1-16,-4 3-1 0,-2-1 0 16,1 2-1-16,3 0 1 0,0-3-1 0,0 3 2 15,-3-4-2-15,-3-1 2 0,2 2-1 16,0-1 2-16,4-1 0 0,-2 1-2 16,-2-2 3-16,-1 2-2 0,1 0 0 15,-2 0-2-15,0 3-1 0,2-2 1 16,0 4 0-16,0-4 0 0,-2-4 1 15,0-2 0-15,2-5-1 0,1 3 0 16,-3-4 1-16,0-1 0 0,2 4 0 16,-2-3 0-16,2-1 0 0,-2-1 1 15,2-2-2-15,0-1-1 0,-2-2 0 16,3 1 1-16,-3 2 0 0,-2 0 0 16,2 1 0-16,-2-2 0 0,2-5 1 0,0-3-1 15,0-5 1-15,0-2-1 0,4-6 0 16,-2-5 1-16,0-3-1 0,-1-6 0 15,-1 1 1-15,0-6 0 0,0-1 0 16,-2-2-1-16,0-3-1 0,0 0-3 16,0 0-1-16,0 0-2 0,0-6-5 15,0-5-13-15,0-3-3 0,-4-6-22 16,-1-2-28-16,-3-6-13 0,-4-4-30 16,4-4-91-16</inkml:trace>
  <inkml:trace contextRef="#ctx0" brushRef="#br0" timeOffset="2374.442">20471 4198 277 0,'0'0'3'0,"0"0"-1"0,0 0 2 16,0 0 15-16,0 0-4 0,-44 7-7 16,42-6 12-16,2 1 1 0,0-2-2 15,0 1-6-15,0 1 1 0,0-2 10 16,0 0 2-16,0 0-9 0,4 2 0 15,3-1 0-15,-3 3 5 0,6-2-8 16,9 1 2-16,-5-2 0 0,9-1-4 16,6 0-1-16,4-1-1 0,4-6 4 0,6 2-5 15,9-1 2-15,2 0 0 16,12 0-2-16,2 2-2 0,9-2 2 16,-3 2-3-16,5 1-3 0,5 1 0 15,1-1 0-15,4 0 0 0,4 1 3 0,0-3-2 16,-2 1-4-16,0-1 1 0,4-1-1 15,-2 1 5-15,0-1 0 0,-8 0-2 16,4 1 3-16,-7-1-2 0,3 2 0 16,-4 0 0-16,2 1-2 0,-7 0-1 15,7 0-1-15,-9 0 2 0,-6 0 2 16,3 0-1-16,-7 0-1 0,-2 1 0 16,-2 0 1-16,-13-1 0 0,5 0-2 15,-13 0 1-15,-6 2-2 0,-8-1-1 16,-15-1 1-16,-5 3 0 0,-5 0 1 15,0 0 0-15,0 0 2 0,0-1 5 16,-5 1-2-16,1 0-2 0,0 0-3 16,0 0 0-16,2-2-1 0,0 2 0 0,2 0 0 15,-4 0 0-15,2 0 0 0,-2 0 1 16,-1 0-1-16,3 2 0 0,-2-1-1 16,2 2 1-16,0 0-4 0,-2 0-6 15,2 3-4-15,-4-2-2 0,-1 5 2 16,5 0-9-16,-2 0-16 0,4 4-12 15,-4-3-10-15,-2 0-21 0,-11-2-58 16,7-4-146-16</inkml:trace>
  <inkml:trace contextRef="#ctx0" brushRef="#br0" timeOffset="3389.826">20479 5225 86 0,'0'0'44'0,"0"0"5"16,0 0 11-16,0 0-7 0,0 0-19 0,0 0-9 16,0 0 2-16,-31 13 5 0,29-13-1 15,0 0-6-15,2 0-3 16,0 0-4-16,0 0-1 0,0 0-3 0,0 0 2 16,0 0 1-16,2 0-5 0,0 0 0 15,2 0 0-15,4 0 2 0,5-2 1 16,-5 0 0-16,7-1-1 0,3 0-4 15,5 0-2-15,6 2 1 0,0-3-3 16,10 3 1-16,0-4-2 0,9 1 1 16,6 1-2-16,8-2-1 0,2-3 2 15,4-1 0-15,2-1-1 0,5-3-1 16,5 0 1-16,-1-1 0 0,1 3-1 16,5-1 1-16,2 0 1 0,-2 4-5 15,4 0 0-15,-9 1 0 0,7 3 2 16,-13 2 0-16,3 2 1 0,-3 2-1 15,-5 3-1-15,-5 0 2 0,-2-1-2 16,-9 1 2-16,3-2-3 0,-6-3-2 16,1 0 2-16,-5 0 0 0,6 0 1 0,-7-3 0 15,7-2 2-15,-3-1-1 0,5 0 1 16,2-1 1-16,-6 0-2 0,5 1 2 16,-7 0-2-16,-3 0 0 0,-9 2 0 15,-14 0 0-15,-3 1-1 0,-11 1 0 16,-6 1-1-16,-2 1 1 0,0 0-1 15,2 0 2-15,0 0-2 0,0 0 0 16,5 0-1-16,-1-2 1 0,2 2-1 16,2 0 1-16,7-3 0 0,-5 0 0 15,11 1 0-15,-2 1 0 0,-1-1 0 16,5-1 0-16,-12 3-1 0,1-3 1 0,-8 3 2 16,-4 0-2-16,-2 0 1 0,0 0 0 15,0 0 1-15,-4 0-2 16,-6 0 0-16,-7 0-13 0,-5 0-12 15,3 3-7-15,-6 0-4 0,2 2-8 16,5-2-5-16,-5 2-11 0,7-2-16 16,-3-3-36-16,2 0-158 0</inkml:trace>
  <inkml:trace contextRef="#ctx0" brushRef="#br0" timeOffset="4483.395">18939 5575 180 0,'0'0'55'16,"0"0"-6"-16,0 0 1 0,0 0 1 0,0 0-14 16,-58-25-5-16,52 22-4 0,0 3-2 15,6 0-3-15,-2 0-6 0,2 0-3 16,0 0-3-16,0 0-3 0,0 0 0 16,0 0 0-16,0 0 0 0,2 0 1 15,4 0 8-15,2 3-10 0,7-1 1 16,5 0 6-16,9 1 2 0,2-3-1 15,9 3-3-15,3-3 0 0,9 0-6 16,-5 0-1-16,9 0 0 0,0 0-3 16,2-3 0-16,4 3 1 0,-4-3-2 15,-7 2 1-15,-1 1-1 0,-11-1 2 16,-2-1-2-16,-8 2-1 0,-6-1-3 16,-6 1 3-16,-5 0-5 0,-8 0-6 15,-4 0-7-15,0 0-16 0,0 0-8 16,-2 0 3-16,-12 0-9 0,-1 0-29 0,-8-5-62 15,7-4-113-15</inkml:trace>
  <inkml:trace contextRef="#ctx0" brushRef="#br0" timeOffset="4795.825">19423 5399 356 0,'0'0'31'16,"0"0"22"-16,0 0 18 0,0 0-15 15,0 0-22-15,0 0-8 0,0 0 0 16,0 0 0-16,0 0-5 0,-64-69-1 15,64 69-7-15,0 0-5 0,0 0-3 16,0 2-5-16,4 1-2 0,8 4-1 16,3 2 3-16,7 1 1 0,1 3-1 0,10 2 0 15,8-1 2-15,3 6-1 0,-1-1 0 16,5 0 1-16,-5-3-2 16,-6-3-2-16,-8-1 2 0,-8-2 0 0,-9-1 0 15,-5 1 0-15,-5 0 0 0,-2 2 0 16,-6 2 1-16,-7 4 1 0,-8 1-1 15,-5 0 2-15,-5 0-1 0,-5 2 0 16,3-1 0-16,-4-1-2 0,2 3 0 16,0 1-15-16,0 0-8 0,4 2-13 15,2-3-11-15,14 1-5 0,1-1-11 16,10-2-29-16,0 1-60 0</inkml:trace>
  <inkml:trace contextRef="#ctx0" brushRef="#br0" timeOffset="6858.01">20956 4894 57 0,'0'0'42'16,"0"0"3"-16,0 0 6 0,-16 12-7 15,12-12 9-15,2 0 4 0,0 0-3 16,-5 0-2-16,3-3-16 16,0 0-1-16,0-2-7 0,0 1-5 0,0-2-3 15,0-1-2-15,-7-2-6 0,1-3-2 16,0-2-3-16,-7-5-2 0,3-1 20 16,-5-2-14-16,7 1-9 0,-9 2 0 15,9-1 2-15,-3 4-4 0,5 1 1 16,-1-1 2-16,7 1-2 0,-4 1 0 15,6-1 0-15,2 1 0 0,0 0-1 16,10 1-1-16,3-2 1 0,3 1 0 16,3 1-1-16,10 0 0 0,2 2 1 15,2 0 0-15,2 6-1 0,-2-1 1 16,-4 5 0-16,0 1 0 0,-13 4 0 0,3 8-2 16,-9 4 1-16,-5 6 1 15,-5 4 0-15,0 2 0 0,-9 0 0 0,-1 3 0 16,-9 1-4-16,3-2-1 0,-7-1 1 15,0-1 2-15,7-3 0 0,-7-3-1 16,9-1 1-16,-5-4 1 0,9 2 1 16,-3-7 0-16,5 1-3 0,4-4 1 15,0 0 0-15,2-3 0 0,2-1 0 16,2 1 0-16,6-1 1 0,0-2 1 16,9-1 0-16,1-2 1 0,5-1 3 15,2-6-2-15,4-1-2 0,0 0 0 16,-2-1-15-16,6 1-25 0,-2-3-19 0,-2 0-25 15,-2-1-76-15,-5-2-122 0</inkml:trace>
  <inkml:trace contextRef="#ctx0" brushRef="#br0" timeOffset="7342.268">21227 4682 286 0,'0'0'19'0,"0"0"32"0,0 0 24 15,0 0-26-15,0 0-14 0,0 0-2 16,0 0-1-16,0 0-6 0,-47-22-8 16,45 22-4-16,0 6-5 0,-3-4-5 0,3 4-2 15,0 2-2-15,0 1 1 16,2 0-1-16,0 1 0 0,2 1 0 16,0 1 0-16,5 0 0 0,1 1 1 15,6-4-1-15,-1 2 1 0,7-4-1 0,-1-1 0 16,6-4 1-16,0-2 2 0,1 0-3 15,-3-6 3-15,2-3-1 0,2-2 0 16,-6-3-2-16,-1 3 0 0,1-4 1 16,-9 1 0-16,-1 1 2 0,-3-2 0 15,-4 1 2-15,-4-2 3 0,-4-2-1 16,-6-1-3-16,-1 1-1 0,-3 2-2 16,-3 2 1-16,-3 5-2 0,3 3 0 15,-6 4 0-15,5 2 0 0,-7 8 0 16,0 4 0-16,0 4 0 0,5 4-1 15,-1 1 0-15,6 1-1 0,-1 3 2 16,6-2-1-16,3-1 1 0,1 1-1 16,2-4 1-16,4 1-1 0,4 0 1 15,2 0 0-15,1 2-2 0,3-2 2 0,9-1-3 16,-1-4-12-16,5-2-1 0,2-3-5 16,4-5-9-16,0 1-6 0,-3-6-7 15,3-6-12-15,0-2-29 0,0-3-45 16,-6 0-68-16</inkml:trace>
  <inkml:trace contextRef="#ctx0" brushRef="#br0" timeOffset="7561.049">21603 4539 295 0,'0'0'47'0,"0"0"-7"16,0 0 30-16,0 0-17 0,0 0-12 0,0 0-5 15,0 0-1-15,0 0-7 16,-18-65-11-16,18 70-8 0,2 4-5 15,4 2 4-15,-2 6 6 0,-2 3 0 16,5 7-6-16,-3 3-3 0,0 8-3 16,0 3 0-16,-2 3-2 0,2-1 0 0,0-4-7 15,0-5-13-15,3-5-1 0,-3-4-5 16,4-5-1-16,2-3-9 0,-6-6-18 16,5-3-16-16,-7-5-43 0,-2-3-79 15</inkml:trace>
  <inkml:trace contextRef="#ctx0" brushRef="#br0" timeOffset="7748.51">21492 4703 359 0,'0'0'59'16,"0"0"-22"-16,0 0 11 0,0 0-4 16,0 0-22-16,0 0-4 0,0 0-2 0,0 0-5 15,0 0-6-15,93-60-4 0,-66 57-1 16,4 0 0-16,-2 3-1 15,-2-2-13-15,2 2-17 0,-9 0-15 0,1 0-20 16,-7 2-42-16,1-2-73 0</inkml:trace>
  <inkml:trace contextRef="#ctx0" brushRef="#br0" timeOffset="9232.792">21860 4590 343 0,'0'0'55'15,"0"0"7"-15,0 0 7 0,0 0-19 16,0 0-17-16,0 0-6 0,0 0-1 15,0 0-4-15,0 0-10 0,-48-79-2 16,38 79-5-16,0 3-5 0,-7 7 0 16,5 1-1-16,-5 4 1 0,7 1 0 15,2-1 0-15,-7 4 0 0,9-1-1 16,0 1 0-16,1 1 0 0,3-2-4 16,0 1 0-16,2-3-1 0,0 2 0 15,2-4 0-15,3 0 3 0,1-3-1 16,0-2 0-16,6-1 1 0,1-2 1 0,-3-3-1 15,7-3 3-15,-5 0 0 0,3-6 1 16,-5-2 1-16,0-1-2 0,-2-2 3 16,-1-3-2-16,-3 0 1 15,-2-6 0-15,-2-3-1 0,0-2 0 0,0-7-1 16,0 7 1-16,0 3 0 16,0 11-1-16,0 7 0 0,0 2 0 0,0 2 0 15,0 3-2-15,0 5-2 0,0 6-1 16,0 3 3-16,2 1 2 0,2 3 1 15,0-1-1-15,0 0 0 0,9 0 0 16,-3 0 0-16,0-3 0 0,5-1 0 16,-1-4-1-16,5-3 1 0,-5-4 1 15,9-2 0-15,-6-3 1 0,3-8 2 16,3-1 4-16,-4-8 1 0,3-3 1 0,-5 0 1 16,0-2-3-16,-9-4-1 0,2-2 0 15,-4-3-2-15,-2-5-1 16,-1-7 0-16,-3-2-1 0,0 1-1 15,0 4 0-15,0 11-2 0,-3 10 1 16,-1 7 0-16,4 6 1 0,0 3 0 0,0 3 1 16,-2 5-2-16,-4 8-1 0,0 6-4 15,2 7 2-15,-2 8 2 0,3-3 0 16,-1 5 0-16,2-2 0 0,0-3 0 16,2 1 2-16,0-2-2 0,6-4 0 15,1-3 0-15,1-1 0 0,6-3 0 16,-1-5 0-16,1-2 1 0,1-3-1 15,-5-4 1-15,4-2-1 0,-5-3 1 16,-1 0 0-16,0-6 0 0,1-2 1 16,-7-3 0-16,-2-4 1 0,0-1-3 0,-13-4 2 15,3-3-2-15,-9-4-1 0,1 0 0 16,-3 2-1-16,4 6 0 0,-5 5-6 16,7 8 8-16,-3 5-5 0,-3 1 0 15,4 10-3-15,-1 1-3 0,5 8 0 16,1-1 2-16,0 4 1 0,7 0 3 15,3-2 2-15,2 2-1 0,0 2 1 16,7-2 0-16,5-2 2 0,-4-4-1 16,5 1 1-16,5-3 1 0,1-6 0 15,4-1 0-15,6-4 1 0,0-1 0 16,-1-2 1-16,1-8 0 0,-4-1 0 16,4-7 1-16,-2-2-1 0,-2-1 0 15,-5-7-1-15,1 1-1 0,-8-3 0 16,1-1 1-16,-8-2-1 0,-2-5 2 0,-2-4-1 15,-2-2 1-15,3-1 1 0,-3 4 0 16,-3 7 0-16,-1 7 3 0,0 7 1 16,2 8 2-16,-2 2 0 0,0 5-2 15,-2 3-3-15,-1 6-2 0,1 8-2 16,0 3-2-16,2 5 2 0,0 3 1 16,2 1-1-16,2 2 2 0,0 1-2 15,2 2 1-15,4-1 1 0,0-1-2 16,2-3 0-16,9 2 1 0,-7-3 0 15,9-5-1-15,-7-1 1 0,7 1-1 16,-9-7 1-16,-1-3-1 0,-1-2 0 16,0-5-2-16,-6 0 2 0,0-3-1 0,-2 0 0 15,0 0 1-15,0-9 2 16,0-2 1-16,0-3-1 0,-4-3-1 16,-6-5 0-16,1-1-1 0,-1-3 0 15,-6-4 0-15,5 7 0 0,-1 2 0 16,-5 8-1-16,9 7 1 0,-11 3-4 0,7 3 0 15,-7 11-6-15,5 2-4 0,-5 5 0 16,7-3-5-16,2 7 3 0,-3-4-2 16,7 3-1-16,6 0 13 0,-2-5-2 15,2-4 1-15,0 0 1 0,2-2 5 16,2-4-1-16,2 0 2 0,5-1 0 16,-3-4 0-16,4-1 5 0,7-3 5 15,-3-6 5-15,7-1 5 0,0-2 0 16,-6-3 2-16,5 1-6 0,-1-3 0 15,-5-3-3-15,5 0 0 0,-6-1-4 16,3 4-1-16,-5 2-1 0,-3 5-3 16,0 4 1-16,-4 3-1 0,1 3 0 15,-1 0-3-15,4 3-1 0,1 7 0 16,-5 2-1-16,0 2 1 0,4 7 0 0,-1 1 0 16,-7 6 2-16,2 0-1 0,-2 1-1 15,0-1 0-15,0-3 0 0,-2-5-4 16,0-4 1-16,0-4-1 15,-2-4 2-15,2-5 2 0,-2-3 1 0,2 0 0 16,-4 0 1-16,2-3 2 0,-5-6-2 16,-1-2 2-16,0-5 0 0,4-2 0 15,-2-4-1-15,6-6-1 0,-3-4 1 16,3-7-2-16,3-5 0 0,3 0-1 16,4 6 1-16,0 9-1 0,-3 10-1 15,-5 7 1-15,0 6 0 0,-2 6-2 16,2 0-17-16,-2 12-19 0,0 2-33 15,0 5-4-15,-4 4-17 0,-5-6-73 16</inkml:trace>
  <inkml:trace contextRef="#ctx0" brushRef="#br0" timeOffset="11216.843">17424 5591 291 0,'0'0'56'0,"0"0"6"15,-37-22 0-15,24 16-19 16,1 2 1-16,-3-2-10 0,1 0-9 16,3 3 5-16,3 3-9 0,6 0-8 15,0 0-3-15,0 0-7 0,0 6-3 0,2 1 0 16,0 3-1-16,2 4-1 0,4 0 0 16,7 4 2-16,3 1 0 0,3 2 0 15,1-3 1-15,9 0-1 0,-4-2 1 16,0-4-1-16,2-5 2 0,-2-4-2 15,4-3 0-15,-7 0 2 0,5-9-1 16,-6-1 1-16,2-3 0 0,-7-3 3 16,1 1 1-16,-9 1-1 0,-6-2 3 15,-2 4-1-15,-2-3-1 0,-4-1 0 16,-9 0-5-16,-3-2 0 0,-7 5-1 16,-2 0 1-16,-4 4-1 0,2 5-1 15,-4 2 0-15,2 2 0 0,2 6-1 16,2 6-1-16,2 3-1 0,5 2 0 0,3 3 0 15,3 3 2-15,1 0-1 16,9-1 0-16,0 1-2 0,4 2 2 0,0-3 2 16,4 0-1-16,9-1 0 0,1-4 2 15,3 2-1-15,5-4 1 0,-1-2 0 16,4-2-1-16,0-4 1 0,4-2 2 16,-1-5 1-16,1 0 2 0,0-8-1 15,4-7 1-15,0-4 1 0,1-4 0 16,-3-5 1-16,0-1-2 0,-3-4-1 15,-5 2 0-15,-2-1-1 0,-7 0-1 16,-1 3 0-16,-7-3 1 0,-4 2 2 16,-2-2-3-16,-8 3-1 0,0 4-1 15,-3 3 1-15,1 9 0 0,-5 6-1 16,5 2 0-16,-4 5 0 0,-1 3-1 0,3 9-1 16,-1 4 2-16,1 4-2 15,4 2-3-15,1 3 2 0,5 1 1 16,-2-2-1-16,4 0 2 0,4-4 1 15,0-3 0-15,7 0-1 0,1-3 1 16,3 2 0-16,5 2 0 0,1-2 1 0,4 2-1 16,6-1 0-16,0-2-2 0,0 1 2 15,0 1 0-15,-8-1 0 0,-5-1 1 16,-5 0-1-16,-1-2 0 0,-12 0 1 16,2-4-1-16,-2 3 0 0,-6-4 0 15,-4 1 0-15,-1-3-1 0,-5-1-4 16,1-2-3-16,-1-1 0 0,3-2-2 15,1 0-2-15,4 0-1 0,1-5 3 16,3-4 0-16,4-5-2 0,0-9-6 16,4-3 5-16,3-9 7 0,5-5 4 15,2-2-2-15,1 2 4 0,1 8-2 16,-1 5 2-16,-1 10 1 0,-1 2 9 0,-1 2 11 16,-1 4 11-16,-3 4-7 0,0 0-6 15,4 5-5-15,-3 0-4 0,7 7-4 16,-1 4-2-16,3 6 1 0,-1 7 0 15,2 2 1-15,-3 6-1 16,1 5-1-16,-1 3 0 0,-1 0-3 0,-3 1 1 16,-4-1-1-16,3-6 1 0,-3-2-2 15,-2-1 1-15,0-8-1 0,5 1 0 16,-5-8-1-16,-2-3 1 0,0-2-2 16,-2-8-2-16,-2 0-4 0,0-3 6 15,0-1 2-15,0-4 0 0,-4-6 3 16,-2-2 0-16,-5-8-2 0,1-2 0 15,0-5 1-15,-9-6-1 0,5-8 0 16,-7-8 0-16,2-4 1 0,3 0-2 0,-1 1 1 16,5 7-1-16,6 7 0 15,2 7 0-15,2 7 1 0,2 6 1 16,0 1 0-16,6 1 0 0,2 0 0 0,7 3-2 16,1-4 0-16,9 2 1 0,-2 5 0 15,6-3-1-15,-5 8 2 0,3 3-2 16,2 3 3-16,-4 6 0 0,-2 2-1 15,-3 5 1-15,-7 3-2 0,-3 1 1 16,-6 5-1-16,-4 3-1 0,-4 2 3 16,-8-1-2-16,-5 0 1 0,-10 1 0 15,-4-2 0-15,2-2-2 0,-4-1-2 16,4-5-5-16,5 0-6 0,-1-6-4 16,0 0-8-16,6-2-11 0,-1-1-7 15,-3-2-14-15,8-1-8 0,3-2-23 16,0-3-54-16,3-8-199 0</inkml:trace>
  <inkml:trace contextRef="#ctx0" brushRef="#br0" timeOffset="12185.395">20254 3372 25 0,'0'0'332'0,"0"0"-330"0,0 0 24 16,0 0 46-16,-9 1-33 0,11-2-23 15,3-4-2-15,-1 5 12 0,8-4-4 16,1 1-4-16,7-2-2 0,1 3-3 15,8 2 4-15,4-1-2 0,2 1-3 16,8 0-2-16,5-2 2 0,12 2-2 0,6-3 0 16,8-5-4-16,13 2 1 0,4-3-1 15,11-2-3-15,5-3 2 16,1 5-4-16,1-2 1 0,7-1 1 16,-2 5 1-16,1-2-4 0,-3 3 1 0,-5 3-1 15,-1-1 3-15,-13 1 0 0,-6 0-2 16,-15 0 2-16,-12 0 3 0,-10 0-1 15,-7 0-2-15,-6 0-2 0,-6-3 2 16,0 1 3-16,-2 2-1 0,0-2 3 16,2 2-4-16,-2 0 1 0,2 2-2 15,-2-1 0-15,-2 2-2 0,-4-1 1 16,-7 1-2-16,7 0 2 0,-13 0-2 16,1 0 0-16,-5 0 1 0,-4 0-1 15,-2 1 0-15,0-1 0 0,0 0 0 16,0 0 1-16,0 0-1 0,0 0-1 15,0 0 0-15,0 0-2 0,0 0-2 16,2 0-1-16,0 2 0 0,-2 1 0 16,2-2 1-16,-2 1-2 0,0-1-8 0,0 2-8 15,0 1-14-15,2 0-11 0,-2 4-6 16,-2 1-5-16,-2 3-5 0,0 1-40 16,0 1-64-16</inkml:trace>
  <inkml:trace contextRef="#ctx0" brushRef="#br0" timeOffset="13028.913">21525 4075 22 0,'0'0'289'0,"0"0"-288"16,0 0 1-16,0 0 32 0,0 0 1 15,0 0-9-15,0 0-3 0,-6 0 12 16,6 0-7-16,0 0-7 0,0 0-2 0,0 0-1 16,-2 0-7-16,2 1 1 15,-2 2-4-15,2-1 0 0,0-1 3 0,0-1-1 16,0 2-2-16,0-1 0 0,0-1 5 15,0 0 3-15,0 0 6 0,0-6 3 16,2-9 2-16,2-1-14 0,6-5-8 16,-4-3-1-16,1 1 1 0,1-4-1 15,4 1 1-15,-4-3-1 0,1-2-1 16,3-4 1-16,-6-4-2 0,1-3 0 16,-5-3 1-16,-2-3 1 0,-2 2-2 15,-9-2-2-15,-7 9 0 0,-5 5 1 16,-4 9-1-16,-4 7 0 0,-4 10 0 15,0 8-1-15,4 8-5 0,2 10 5 0,4 9-1 16,2 8 0-16,9 7 0 16,5 1 0-16,1 2 1 0,6 0 0 0,2-3 1 15,8 0 0-15,1-8 0 16,-1-2 0-16,4-7 0 0,1-4 1 0,-1-2-1 16,9-5 1-16,-3 0-1 0,7-1 0 15,4-3 0-15,0 3-1 0,4-5 1 16,2-1 1-16,0-1-1 15,-4 0 3-15,-2-3 0 0,2-1-1 0,-10 2 5 16,4 0-4-16,-6-1 2 0,-7 2 4 16,-6-1-4-16,-2 1-4 0,2 1-1 15,-6 3 2-15,-4 1-2 0,-2 2 1 16,0-1 1-16,-2 0-1 0,-1 0 0 16,-3 1-1-16,4 2 0 0,1-3 0 15,-3 1-2-15,2-4 0 0,4 0-2 16,0-2 1-16,-1-3-3 0,3 0 0 15,-2-3 1-15,2 0-4 0,-2 0-2 16,2-1-2-16,2-4-9 0,0-5-14 0,6-5-21 16,2 1-11-16,1-11-15 0,9-2-13 15,-3 2-115-15</inkml:trace>
  <inkml:trace contextRef="#ctx0" brushRef="#br0" timeOffset="13528.818">21978 3821 110 0,'0'0'34'15,"0"0"-15"-15,0 0 14 0,0 0-8 0,0 0-11 16,0 0 9-16,0 0-4 0,0 0-10 16,-31-73-2-16,22 62 4 0,1 3 8 15,-6-1-2-15,3 1-2 0,5 3 7 16,-4 1 2-16,-1 1-3 15,5 0 3-15,2-2-5 0,0 2 3 16,0 1 3-16,-4-1 1 0,3 0 3 0,1-1 0 16,0 2-4-16,-2-2-2 0,2-1 0 15,0 2-7-15,2-3 0 0,-3 1 2 16,5-1-6-16,0-2-1 0,0 2-4 16,9 1-2-16,-5 2-1 0,6 0-3 15,-2 0 1-15,9 3-1 0,-9 3 0 16,9 3 0-16,-5 1 0 0,-4 2 2 15,7 3-2-15,-7-3-1 0,0 4 2 16,1-1 0-16,1 5 0 0,-2 0 1 16,-1 0 1-16,5 3-1 0,-2-3 3 15,-4 2-5-15,5-1 2 0,-1 1-1 16,1 1-1-16,-1 0 0 0,6 0 1 16,-1-1 0-16,6-1-1 0,-9-2 1 0,9-2-1 15,-11-2 2-15,6-3-3 0,-9-2 1 16,-3-4-1-16,-2 0-2 0,-2-3-6 15,0 2-8-15,0-2-6 0,-2 1-11 16,-4-1-8-16,-7 0 4 0,-1-3-23 16,-1-6-32-16,-1-5-61 0,3-2-181 15</inkml:trace>
  <inkml:trace contextRef="#ctx0" brushRef="#br0" timeOffset="13841.222">22069 3712 437 0,'0'0'39'16,"0"0"-15"-16,0 0 33 0,0 0 6 0,0 0-23 16,0 0-7-16,0 0 3 0,0 0-6 15,41-112-7-15,-41 107-3 0,0 2-3 16,0 1-2-16,0 2-1 16,0 0-4-16,0 0-2 0,0 2-4 15,0 1-2-15,-4 4-2 0,-2 4 0 0,-1 3 0 16,-9 3 1-16,6 3-1 0,-3 3 0 15,-1 3 1-15,5 3-1 0,-5 0 0 16,1 2 0-16,5-3 0 0,-6 0 0 16,3-2 1-16,5-2-1 0,-2-1 0 15,-4-4 0-15,7 0-1 0,1-3-9 16,0-1-5-16,2-2-6 0,-2-5-3 16,2-2-4-16,0-3-12 0,-2-3-14 15,-3 0-11-15,3-5-12 0,-4-4-74 16</inkml:trace>
  <inkml:trace contextRef="#ctx0" brushRef="#br0" timeOffset="14997.2">21312 2944 194 0,'0'0'19'0,"0"0"-7"0,0 0 14 16,0 0 27-16,0 0-15 0,0 0-3 15,0 0 6-15,21-17 7 0,-13 3-6 16,2-2-19-16,7-3-1 0,-7 0 1 15,5-2 1-15,-3-1-3 0,-2 0-2 16,3-1-3-16,-3 1-1 0,-2-4-3 16,5-1-1-16,-5-2-2 0,-6-3 1 15,2-2-2-15,-2-3-5 0,-2 1 1 16,-6-3-3-16,-2 6-1 0,-9 1 1 16,3 4 1-16,-7 6-2 0,0 4 0 15,5 7 1-15,-1 8-1 0,5 3-1 16,4 0 1-16,-5 11-1 0,3 9-3 15,0 3 1-15,-5 5 0 0,5 4 3 16,2-1-1-16,-5 2 0 0,7-3 1 0,2-4 0 16,2 0-1-16,2-4 0 15,0 2 1-15,2-5-3 0,2 1 3 0,2-1 0 16,2-2 0-16,-1 0 0 0,3 0 0 16,7 0 1-16,1 0-1 0,9-2 3 15,2-2 0-15,6-2 3 0,0-3 1 16,2-1-1-16,-3-2-1 0,-1 1 2 15,-4 0 0-15,-5-4 1 0,-7 6-1 16,-3-4-2-16,-7 4-2 0,-3-1 0 16,-2 0-2-16,0 5 1 0,-2-1 0 15,0 5 0-15,-6-4 0 0,-1 2-1 16,-1 0-1-16,-2 0 0 0,4-3 0 16,-1 1-2-16,5-5 1 0,0 0-9 0,0-2 1 15,2-4-3-15,-2 2-7 0,2-3 1 16,-2 0-5-16,-4 0-1 0,2 0-6 15,-2 0-11-15,-3-6-40 16,-5-5-62-16,6-3-120 0</inkml:trace>
  <inkml:trace contextRef="#ctx0" brushRef="#br0" timeOffset="15606.434">21734 2604 305 0,'0'0'7'0,"0"0"18"16,0 0 47-16,0 0-19 0,0 0-18 16,0 0-6-16,0 0 11 0,-15-98-6 0,15 89-1 15,0 0-2-15,0 2-8 0,4 0-3 16,-2 2-8-16,3 1-1 0,-3 0-3 15,2 2-3-15,2 0-3 0,8 1-2 16,-1 1 0-16,1 4 0 0,9 3 0 16,0 1 0-16,-5 4 0 0,7 1 0 15,2 1 0-15,-8 1 2 0,1 0-2 16,1-2 0-16,-4 0 0 0,1-3 0 16,-8-2 1-16,3-1-1 0,1-1 0 15,-5-2 0-15,1-4 2 0,4 2-2 16,-5-2 0-16,1 0 2 0,2-3 0 15,-5-3-1-15,-1-3 1 0,0 3 0 16,-4-4 0-16,2 0-1 0,-4-3 6 16,0 0 1-16,-6-1 0 0,0-2 0 15,0 4-1-15,2 1 0 0,-5 1 2 0,3 4 0 16,0 1-1-16,4 3 3 0,2 1-2 16,-2 1-4-16,2 0 0 0,0 0-5 15,0 4-1-15,-2 4-2 0,2 5 0 16,-4 5 3-16,1 1 0 0,1 3 2 15,0 3-2-15,0 1 1 0,0 5 1 16,-4 3 0-16,4 4 1 0,-2-2 1 16,2 1-2-16,2-2 1 0,-2 0-1 15,2-1 0-15,0-2-2 0,0-4 1 16,0-5-1-16,0-1 0 0,2-4 1 0,-2-5 1 16,0-4-2-16,0-4-1 15,0 0-2-15,0-4-16 0,0 1-14 16,0-2-4-16,-6 0-4 0,-5-3-7 15,-10-4-51-15,1-5-41 0,1 1-156 16</inkml:trace>
  <inkml:trace contextRef="#ctx0" brushRef="#br0" timeOffset="16668.769">20276 2362 373 0,'0'0'0'0,"0"0"0"0,0 0 0 16,0 0 15-16,0 0-4 15,0 0-8-15,0 0 5 0,5-13 14 16,1 6 3-16,2 4 9 0,4-2-9 16,-1 2-15-16,-1 0 7 0,7 3-2 0,-1-1-3 15,7 0-3-15,4 1 6 0,4-2-1 16,6 1-3-16,2-2-3 0,15 0 0 15,-2 2-3-15,12-3 0 0,4 0-1 16,13 2 5-16,-1-1-1 0,9 0-1 16,8-3-2-16,0 1 0 0,3-2 1 15,1-1 0-15,2-3-1 0,1 0 3 16,-1 1-7-16,2 0 1 0,1-1 4 16,-11 2 3-16,-2 1-3 0,-4 1-1 15,-13 2 3-15,-5 0-1 0,-9-1 0 16,-9 3-3-16,-7 0-3 0,-9 1 4 15,-6-1 1-15,-6 3-1 0,-4 0-2 16,-9 0 3-16,-2 0-2 0,3 0-1 16,-7 0 1-16,0 0-1 0,-2 0 2 15,9 0-3-15,-7 0 0 0,-2-1 2 16,2-1-1-16,0-1 0 0,5 3 0 0,-7-1 0 16,2 0 4-16,-4 1-1 15,0 0-3-15,4-2 2 0,-2 2-3 0,3-1-1 16,-1 1 0-16,0-3 0 0,-4 3-1 15,2-1 1-15,0-1 0 0,1 2 1 16,1-2-2-16,0 2 2 0,0-1-1 16,-2-1 1-16,2 2-2 0,5 0-1 15,1-3 1-15,3 3-1 0,3 0 1 16,-1 0 0-16,-1 0 2 0,-7-1-2 16,-3 1 0-16,0 0 0 0,-6 0 1 15,0 0 0-15,0 0 0 0,0 0 2 16,0 0 1-16,0 0 1 0,0 0-2 15,0 0 0-15,0 0-1 0,0 0-1 16,0 0-1-16,0 0-1 0,0 0 0 16,0 0 0-16,0 0 1 0,0 0-1 0,0 0 0 15,0 0-1-15,0 0 2 0,0 0 0 16,0 0 1-16,0 0 0 0,0 0 0 16,0 0 0-16,0 0 0 0,0 0 0 15,0 0 0-15,0 0-1 0,0 0 0 16,0 0 0-16,0 0 0 0,0 0-1 15,0 0 0-15,0 0 1 0,0 1-4 16,4 5-5-16,0 2 1 0,3 3-7 16,-3 6-13-16,0 2-18 0,-4 4-35 15,0-7-58-15,-6-9-197 0</inkml:trace>
  <inkml:trace contextRef="#ctx0" brushRef="#br0" timeOffset="80591.183">23941 8658 151 0,'0'0'47'0,"0"0"-4"15,0 0 2-15,0 0-1 0,0 0-16 16,-20-20-4-16,16 20-4 0,-1 0-3 15,-1-3-1-15,-4 3-2 0,4-3 1 16,2 2 1-16,-7-2 4 0,-1-1 1 16,4 1-3-16,-1-3 1 0,-1 1 0 15,4-4-2-15,2-1-2 0,2 0-4 16,2-1 1-16,0-3 1 0,0-3-4 16,4 0 0-16,8 0-2 0,1 0 1 15,-3 0 0-15,11 3-1 0,-5 0-3 16,7 4 1-16,2 3 0 0,-5 1-1 15,3 3-2-15,6 3 0 0,-6 0 1 0,-5 9-2 16,7 3-1-16,-4 8 0 0,-5 5-1 16,3 6 1-16,-9 5 0 0,-1 4 2 15,3 2-1-15,-6 6-1 0,-2-3 0 16,-2 1 1-16,0-4 0 0,0-2-1 16,3-6 0-16,-3-7-1 0,2-3 1 15,0-5-3-15,-4-2 2 0,2-3-1 16,-2-8 0-16,0-1-1 0,0-2 2 15,-2-3 1-15,-2 0 1 0,-2-3 3 16,4-6-1-16,-3-4-3 0,1-7 2 16,-2-2 0-16,2-9-1 0,2-5 2 15,2-2-3-15,0-4 1 0,2 2 1 16,2 0-2-16,4 7 1 0,-4 4-1 0,7 5 1 16,-1 6-1-16,-2 1 1 15,1 2 0-15,7 4-1 0,-3-1 1 16,7 2 0-16,-7 4-1 0,9-2 0 15,-5 5 1-15,6 3 0 0,-3 0-1 0,-3 3 0 16,8 8 0-16,-9 6-1 0,5 2 1 16,-9 10 0-16,5 2 0 0,-9 3 0 15,0 3 0-15,1 0 0 0,-3-3-2 16,-4-4-3-16,0-4 2 0,-2-3 0 16,0-4-1-16,0-4 4 0,0-3-2 15,0-4 0-15,-2-3 2 0,0-2-1 16,-2-1 1-16,-5-2 1 0,1-2 1 15,4-3-1-15,-4-4 0 0,-5-3-1 16,3-5 1-16,2-2-1 0,-1-9 0 16,-5-4-1-16,10-4 1 0,0-7 0 15,4 1 0-15,0-1 0 0,2 5 0 16,2 6 0-16,4 4 2 0,7 9-1 0,-5 2 1 16,7 5 0-16,-3 3-1 0,9 3 0 15,-3 6 1-15,3 0-1 0,6 3 0 16,-2 6 1-16,-4 4-1 0,-1 8 0 15,5 2 0-15,-10 7 0 0,4 2-1 16,-9 1 1-16,5 4-1 0,-11-3 0 16,2-2 0-16,2 1-3 0,-3-2-2 15,-1-2-3-15,-6-1-3 0,6-9-4 16,-2 4-3-16,-2-10-6 0,2 2-4 16,-2-6-14-16,0-3-15 0,3-1-5 15,1-5-23-15,0-3-21 0,10-11-18 16,-3-1-27-16</inkml:trace>
  <inkml:trace contextRef="#ctx0" brushRef="#br0" timeOffset="81028.576">25085 8628 268 0,'0'0'81'0,"0"0"-6"0,0 0-8 0,0 0-14 16,0 0-19-16,0 0-5 0,0 0 2 16,35-100 0-16,-35 94-7 0,0 4-3 15,-7-1-9-15,1 0-7 0,-4 0 0 16,-2-2-3-16,3 4-1 0,-3 1 0 15,-3 0-1-15,9 1 1 0,-6 4-2 16,-3 4 1-16,7 1-1 0,-2 5 0 16,-5 2 1-16,7 0 0 0,-2 5-1 15,-1-2 1-15,5 0 0 0,6 5-1 16,0-2 1-16,0-1-2 0,0 4-2 16,0-4 0-16,6-1-1 0,7 0 3 15,1-6-2-15,-4-1-1 0,13-3 2 16,-2-5 0-16,-2-3 1 0,7-3 2 0,1-3 0 15,-2-6 0-15,-2-7 1 0,2-2 1 16,1-3 1-16,-9 0-2 0,4-1-1 16,-9-1 4-16,0-2 0 0,-5 0 1 15,-7-4 1-15,0-2-2 0,-9-4-2 16,-7 0 0-16,3 3-2 0,-9 2 1 16,5 7-1-16,-3 9-1 0,-5 3 0 15,10 7-3-15,-5 4-1 0,7 3-5 16,-5 9-2-16,9 5-1 0,-3 6 0 15,-3 5-3-15,9 3-2 0,0 2-10 16,0-2-2-16,4-6-12 0,2 2-9 16,0-5-5-16,2-5-6 0,4-1 2 15,2-2-43-15,-1-7-33 0</inkml:trace>
  <inkml:trace contextRef="#ctx0" brushRef="#br0" timeOffset="81419.121">25291 8567 282 0,'0'0'69'16,"0"0"-14"-16,0 0 13 0,0 0-10 16,0 0-17-16,0 0-6 0,0 0-3 15,0 0-3-15,23-68-5 0,-19 68-7 16,6 0-7-16,1 3-2 0,-3 6-1 16,9 0 0-16,-3 2-1 0,-2 5-3 15,3 1 1-15,-5 4-3 0,7 4 2 16,-3 3-2-16,-5 3 0 0,7 0 0 15,-6-3-1-15,9 0 0 0,-7-5-1 16,3-3-1-16,1-3 2 0,-7-6-2 16,5-2 2-16,-1-3-1 0,-7-1 1 15,6-5 0-15,-2-3 0 0,-5-3 1 0,3-5 1 16,2-2-2-16,-4-2 3 0,-1-7 1 16,-3-1 2-16,0-6 1 0,-2-4-2 15,0-6 0-15,2-4-2 0,0-3-1 16,2 2-2-16,-2 9 2 0,2 8-2 15,-2 9 0-15,-2 10-1 0,0 5-1 16,0 0-2-16,0 3-6 0,0 6-7 16,0 2-9-16,0 6-8 0,-2 3-6 15,-2 2-12-15,4 3-14 0,-4-1-21 16,2 0-71-16</inkml:trace>
  <inkml:trace contextRef="#ctx0" brushRef="#br0" timeOffset="82184.564">26939 8379 157 0,'0'0'41'16,"0"0"-15"-16,0 0-6 0,0 0 6 15,0 0-10-15,0 0-11 0,-2-21-5 0,0 19 0 16,0 2-6-16,-1 0-11 0,1 0-8 16,-2 0-6-16,0 0-13 15,-4 0-38-15</inkml:trace>
  <inkml:trace contextRef="#ctx0" brushRef="#br0" timeOffset="82871.895">26939 8379 37 0,'-40'-23'29'0,"40"23"-17"15,0 0-5-15,0 0 8 0,0 0-4 16,0 0-4-16,0 0 5 0,0 0 2 0,0 0 2 15,5-6-2-15,-5 6-3 0,0 0-2 16,0 0-2-16,0 0 3 16,2-2-6-16,-2 1-2 0,0 1-1 0,0 0-1 15,0 0 0-15,0 0 0 16,0 0 1-16,0 0 5 0,0 0 8 0,0-2 6 16,0 1 2-16,0-2 1 0,2 0-4 15,0 0 1-15,-2-1-5 0,2 2-4 16,-2 1-5-16,4-1-2 0,-2 1-1 15,-2-2 0-15,2 1 0 0,-2 1 2 16,2-1 0-16,-2-1 1 0,0 2 2 16,0-1 1-16,2 1 0 0,-2-1 2 15,2 1 3-15,-2 0-1 0,2 1 0 0,-2-2 1 16,2 1-3-16,-2-1-1 16,3 1 0-16,-3 0 1 0,2-2-1 15,0 1 1-15,0 2 0 0,0-1 1 16,2 1-1-16,0 0-1 0,-2 0-1 15,0 0-3-15,-2 0 1 0,2 0-2 16,0 0 0-16,-2 3-2 0,0 0 0 0,0 2 1 16,0 4 0-16,0 3 1 0,-4-1-1 15,-4 6 1-15,0 0-1 0,1 2-1 16,-5 0 0-16,-2 2 0 0,3 1-2 16,-9-1 0-16,9 3 0 0,-7 2 0 15,7-3 0-15,-3 0-1 0,-1-4 0 16,7 1 0-16,-2-3 0 0,-3-3 0 15,7 1 0-15,2-5 0 0,-2 2-1 16,2-4 1-16,2-5-1 0,-3 0 1 16,5 0-1-16,0 0-1 0,7 0-1 15,1-1 1-15,2-2 2 0,7 0 0 16,6-3 7-16,5-8 6 0,10-2 2 0,7 0-2 16,-1-3-4-16,-5 4-5 0,0 1-2 15,-2 3-1-15,-10 2 0 0,-2 0-1 16,-4 4-4-16,-11-1-12 15,-8 3-14-15,-2 0-14 0,-2 0-16 16,-2 0-6-16,-17-3-17 0,9 0-116 0</inkml:trace>
  <inkml:trace contextRef="#ctx0" brushRef="#br0" timeOffset="83121.912">26866 8325 443 0,'0'0'49'15,"0"0"3"-15,0 0 2 0,0 0 11 0,0 0-23 16,0 0-18-16,0 0-5 16,0 0-1-16,38-57-6 0,-36 60-4 15,8 5-2-15,-2 4 0 0,1 5 0 16,-5 7 1-16,2 8-2 0,2 5 1 0,-6 7-2 16,0 4-2-16,-2 1 0 0,2 2 0 15,-2-3-2-15,0-3-3 0,4-3-9 16,1-5 1-16,-1-3-7 0,8-8-8 15,-2-1-10-15,1-6-21 0,1-1-11 16,-1-4-19-16,-7-11-68 0</inkml:trace>
  <inkml:trace contextRef="#ctx0" brushRef="#br0" timeOffset="83465.508">27528 8257 388 0,'0'0'51'16,"0"0"-10"-16,0 0 16 0,0 0-7 16,0 0-17-16,0 0-8 0,0 0 1 15,0 0-3-15,0 0-5 0,-15-118-10 16,3 115-4-16,6 0-2 0,-5 3-1 15,-5 2-1-15,8 3 1 0,-11 8-1 16,7 4 1-16,-5 2-1 0,1 3 1 16,-1 4-1-16,0 5 0 0,5 1 0 15,-2 1 0-15,5 4 0 0,-1 3 0 16,2-2 0-16,2 2-1 0,6 0 1 16,2-3 0-16,10 2-1 0,0-5-1 15,7 3-5-15,2-4-9 0,6-1-9 16,4-4-16-16,2 0-19 0,-2-10-26 15,-4-4-63-15</inkml:trace>
  <inkml:trace contextRef="#ctx0" brushRef="#br0" timeOffset="83715.447">27943 8263 336 0,'0'0'168'0,"0"0"-120"0,0 0 1 16,0 0 14-16,0 0-15 0,0 0-29 16,0 0-6-16,0 0-3 0,-6-7-5 15,0 30-3-15,0 5 5 0,0 6-3 16,-3 6-2-16,-1 2 0 0,4 3-2 0,4 1 1 16,0-3-1-16,2-3-2 0,0-2-14 15,2-6-8-15,6-2-14 16,2-5-26-16,-6-7-19 0,-4-1-29 15,0-9-118-15</inkml:trace>
  <inkml:trace contextRef="#ctx0" brushRef="#br0" timeOffset="83918.522">27712 8475 518 0,'0'0'44'15,"0"0"3"-15,0 0 11 0,0 0-8 16,0 0-26-16,0 0-6 0,0 0-2 15,0 0-3-15,0 0-7 0,-8-35-4 16,8 43-1-16,0-1-1 0,2 3 0 16,4 0-2-16,-2 1-11 0,2-1-10 15,-2 2-13-15,2-2-20 0,11-3-17 16,-7-4-25-16,-3-3-79 0</inkml:trace>
  <inkml:trace contextRef="#ctx0" brushRef="#br0" timeOffset="84105.979">28146 8443 363 0,'0'0'122'15,"0"0"-66"-15,0 0-18 0,0 0 20 16,0 0-9-16,0 0-26 0,0 0-12 16,0 0-1-16,0 0-4 0,-2 3-5 15,2-3-1-15,-2 0-3 0,0 0-12 16,2 2-19-16,-4 1-14 0,2 0-14 15,-1 1-20-15,3-2-57 0,-2-1-156 16</inkml:trace>
  <inkml:trace contextRef="#ctx0" brushRef="#br0" timeOffset="84871.453">28444 8407 4 0,'0'0'477'0,"0"0"-454"15,0 0 9-15,0 0 26 0,0 0-13 16,0 0-28-16,0 0-2 0,0 0 5 16,0 0-4-16,-89-12-7 0,80 19-4 15,-3 2-3-15,2 3-1 0,3 0-1 16,-1-2 2-16,-2 2-2 0,8-2 0 0,-2 1 0 16,2-1 0-16,2-1-2 15,4 3 1-15,2-1-3 0,8-3 0 16,1 0 3-16,8-5-2 0,1-2 3 15,5-1 0-15,4-7 2 0,-2-4 0 16,3-3-1-16,-10-1 1 0,1-1-1 16,-2 2 1-16,-11-3 0 0,-3 0-2 0,-3-1 0 15,-4 0 7-15,-2-2-2 0,-6-2 0 16,1 2-3-16,-3-3 0 0,-4 6 0 16,-1 2-2-16,3 7 0 0,-4 0 0 15,-3 7 0-15,1 1-1 0,-3 6-1 16,-4 5 1-16,7 7-1 0,-7 1 1 15,4 6 0-15,3 1 1 0,-1 0-1 16,5 1-3-16,6-4 1 0,-1 0 1 16,5-3 0-16,2-1 2 0,0 1-3 15,9-3 1-15,1 0 1 0,6-3-2 16,3-2 2-16,8-1 1 0,2-3 1 16,4-2 3-16,0-6 3 0,0 0 1 15,0-8 0-15,0-6-2 0,0-1-1 0,-2-9-1 16,0 0 1-16,-2-5 0 0,0-1-2 15,-6-3-2-15,0-1 1 16,-3-4-2-16,-5 2 1 0,-7-3 0 16,0 5 0-16,-6 2 0 0,-2 10 0 0,-2 4 0 15,-6 2-1-15,0 7 0 0,0 3-1 16,-9 5 0-16,7 2-3 0,-13 6 0 16,6 7-6-16,-3 5 2 0,1 1 2 15,3 3-1-15,3-1 0 0,1 3 0 16,8-4-1-16,2-2 2 0,2-2 2 15,2 0 0-15,10 0 0 0,1 1 2 16,3 1 2-16,5-2 3 0,1 1 7 16,5 0 0-16,-2-3-2 0,4-1 0 15,-4-1 2-15,-7 2 0 0,-3-4 1 16,-5 1-4-16,-1-2-3 0,-5 2-2 16,-4-3 0-16,0 1-1 0,-7 2 1 0,-3-1-2 15,-2-2-4-15,-7 0-9 0,5-2-11 16,-5-1-8-16,5 0-12 0,-1-4-8 15,5-1-14-15,4-1-20 0,1 0-51 16,3-8-72-16</inkml:trace>
  <inkml:trace contextRef="#ctx0" brushRef="#br0" timeOffset="85355.705">29124 8336 403 0,'0'0'108'15,"0"0"-64"-15,0 0-7 0,0 0 6 0,0 0-12 16,0 0-20-16,0 0 8 0,22 36 6 16,-17-20-6-16,1 3-3 0,-4 6-4 15,6 3-2-15,-4 2-3 0,-2 5-2 16,2 2-2-16,-2 2-3 0,1-5 1 16,-3-2-1-16,6-2 0 0,-2-7 0 15,2-6-2-15,-2-2-2 0,0-5-3 16,-2-4 2-16,-2-6 0 0,0 0 0 15,0 0 3-15,0-3 2 0,-4-5 6 16,0-6-4-16,-4-1-2 0,4-5 1 16,-2-5-1-16,-3-1 1 0,-3-7-1 15,2-10 0-15,1-2 0 0,-5-8 2 16,8-1-2-16,-1 0 2 0,5 5-2 16,-2 5-1-16,2 8 1 0,2 7 0 0,0 7 0 15,4 7 0-15,0 5-1 16,1 2 1-16,1 4 0 0,8-1 0 15,1 2-1-15,3 3 1 0,3 0 0 16,4 2 0-16,2 4 2 0,-1 3-1 0,1 4 0 16,-4 2 0-16,2 1 0 0,-9 4 0 15,-5 0 0-15,-7 5 0 0,-4 0 0 16,-8 2 0-16,-7-2-1 0,-1 0 0 16,-7-2-5-16,0-1-7 0,2-2-8 15,-3-2-10-15,-3-4-15 0,4-1-10 16,0-5-11-16,3-4-21 0,1 1-37 15,5-5-53-15</inkml:trace>
  <inkml:trace contextRef="#ctx0" brushRef="#br0" timeOffset="85636.87">29506 7973 405 0,'0'0'62'0,"0"0"-11"0,0 0 9 16,0 0 3-16,0 0-18 0,0 0-13 15,0 0-7-15,0 0-1 0,12-52-9 16,-9 55-7-16,1 5-6 0,8 4-2 16,-4 7 1-16,5 6 2 0,3 3 2 15,-1 7-1-15,1 4 0 0,-5 4-1 16,-3 4-2-16,-2-2 1 0,-4 1-2 15,-2-7-8-15,-8-2-7 0,-4-3-14 16,-1-5-8-16,-8-1-18 0,-1-6-20 16,1-5-31-16,-2-4-98 0</inkml:trace>
  <inkml:trace contextRef="#ctx0" brushRef="#br0" timeOffset="85980.541">30066 8488 511 0,'0'0'64'0,"0"0"-15"0,0 0 9 16,0 0-2-16,0 0-20 0,0 0-17 0,0 0-6 16,0 0-3-16,0 0-6 0,33-36-2 15,-33 48-2-15,0 4 0 0,-4 3 3 16,-4 7-2-16,0 3 0 0,-1 4-1 16,-7 1 0-16,1 2-10 15,3-1-2-15,-2-1-11 0,7-1-5 16,3-7-11-16,4-1-20 0,2-5-18 0,0-6-28 15,2-5-95-15</inkml:trace>
  <inkml:trace contextRef="#ctx0" brushRef="#br0" timeOffset="86277.352">30866 8014 357 0,'0'0'53'0,"0"0"12"15,0 0 5-15,0 0-12 0,0 0-9 16,0 0-2-16,0 0-6 0,0 0-7 16,0 0-8-16,-4-29-9 0,4 36-7 15,0 7-6-15,0 5 0 0,0 7-1 16,-2 5 1-16,-2 1-3 0,-2 6 1 15,-3-1-1-15,1 3-1 0,2 0-4 16,0-2-15-16,2-3-12 0,-1-5-16 16,5-6-23-16,-6-5-30 0,0-8-38 15,-4-4-200-15</inkml:trace>
  <inkml:trace contextRef="#ctx0" brushRef="#br0" timeOffset="86464.803">30546 8183 517 0,'0'0'69'0,"0"0"-17"16,0 0-3-16,0 0 5 0,0 0-22 15,0 0-21-15,0 0-5 0,0 0-2 16,0 0-3-16,37-40-1 0,-37 49-1 16,0 3 0-16,0-1-15 0,0 1-13 15,0 1-16-15,4 2-21 0,2-2-14 16,5-3-20-16,1-1-92 0</inkml:trace>
  <inkml:trace contextRef="#ctx0" brushRef="#br0" timeOffset="86667.879">31158 8229 467 0,'0'0'69'0,"0"0"-7"0,0 0-10 16,0 0 9-16,0 0-24 0,0 0-21 15,0 0-5-15,0 0-5 0,0 0-6 16,-2-30 0-16,-7 30-3 0,1 4-9 16,0 0-8-16,2 4-6 0,-1-1-16 15,1-1-14-15,4 0-12 0,0 0-32 16,0-3-110-16</inkml:trace>
  <inkml:trace contextRef="#ctx0" brushRef="#br0" timeOffset="87589.536">31474 8142 430 0,'0'0'60'0,"0"0"-16"0,0 0 2 16,0 0 12-16,0 0-16 0,0 0-22 16,0 0-1-16,0 0-1 15,0 0-9-15,17-43-5 0,-26 48-4 0,-1 1 1 16,0 1 0-16,1 1-1 0,3 0 0 15,0-1 0-15,4 0-1 0,2 1-1 16,0 4 0-16,6-1-1 0,6 1 1 16,5 1 1-16,4-1 1 0,1-1 2 15,1-5-1-15,2-3 0 0,2-3 0 16,-7 0 1-16,3-6-2 0,0-3 2 16,-4-4-2-16,-1 3 1 0,-3-1 0 15,-3 0 0-15,-8 0 2 0,0-1 0 16,-2 0 2-16,-2-4 0 0,0-1-3 15,0-4 0-15,-6 0-1 0,4 1 1 16,-6 3-1-16,0 0-1 0,-3 3 2 16,1 2 0-16,-5 2-2 0,-1 2 0 15,-7 4 0-15,-4 2-1 0,-2 2-1 0,0 6 0 16,-2 5 2-16,5 2-2 0,-1 3-1 16,4 3 0-16,6 1-1 0,1 1 1 15,3 2-1-15,5 0 1 0,-2 0 0 16,4 0 0-16,1 4-1 0,3 1 1 15,2 1 1-15,0 4 0 0,7-2 1 16,5 3 0-16,5-3-2 0,3-5-9 16,5-1-6-16,6-6 0 0,2-3-1 15,6-6-5-15,1-6-9 0,1-4-11 16,7-2 2-16,-1-11 1 0,3-2 3 16,1-7-6-16,-3-3 5 0,-3-1 22 15,-5-5 17-15,-5-1 2 0,-4-3 25 16,-8-5 21-16,-3-1 7 0,-5-2-4 15,-7 3-8-15,-4 1-13 0,-4 4 7 0,0 6-4 16,-4 1-7-16,-4 8-4 0,-3 2-7 16,1 4-4-16,2 5-3 0,-3 3-2 15,3 6-1-15,-2 0-1 0,-7 9-4 16,3 8-2-16,-1 1 0 0,-1 5 2 16,5 4-1-16,1 1 0 0,2 1 1 15,2-1-1-15,4-1 1 0,-3 3 0 16,3-3 0-16,2 1 0 0,0-4 0 15,2-2-5-15,3-2-4 0,3-4 1 16,0-2 2-16,2-4 3 0,1-3 1 16,1-4 2-16,1-3 0 0,-1 0 1 0,0-8 0 15,1-1 2-15,-5-4-1 16,0-2 1-16,1-2 1 0,-3-3 2 16,-2-2-1-16,2-6 0 0,0-4 0 15,3 0 1-15,-1 1 0 0,-2 6-3 16,-2 9 1-16,-2 8 2 0,0 7 3 0,-2 1 0 15,2 0-5-15,1 7-4 0,1 8-4 16,4 6 4-16,-4 2 1 0,6 3 0 16,3-1 1-16,-3 5 0 0,0-2 0 15,3 1 0-15,-3 2 0 0,1-4 0 16,-1 0-2-16,0-2 0 0,-2-3-1 16,1-7-12-16,1 1-11 0,-4-4-6 15,-2-4-19-15,1-5-24 0,-1-3-15 16,0-3-28-16,-2-8-110 0</inkml:trace>
  <inkml:trace contextRef="#ctx0" brushRef="#br0" timeOffset="87823.858">32392 7972 508 0,'0'0'39'0,"0"0"5"0,0 0 14 15,0 0-7-15,0 0-22 0,0 0-11 16,0 0-3-16,29-31-2 0,-19 40-7 15,5 2 2-15,-1 6 0 0,7 5 0 16,-3 3 1-16,3 6-2 0,2 1-2 16,-1 1-3-16,-1 2 0 0,0-1 0 15,-7 0-1-15,1-7-1 0,-3 1-4 16,-4-6-11-16,-1-1-6 0,-3-7-11 16,-4-3-1-16,0-2-18 0,-4-5-16 15,-7-3-8-15,-1-1-21 0,-5-4-108 0</inkml:trace>
  <inkml:trace contextRef="#ctx0" brushRef="#br0" timeOffset="88183.146">32714 7935 482 0,'0'0'46'0,"0"0"17"0,0 0 3 15,0 0-1-15,0 0-20 0,0 0-15 16,0 0-4-16,0 0-3 0,0 0-7 15,25-74-7-15,-25 75-4 0,0 8-3 16,-8 5-2-16,2 7 1 0,-3 2 4 16,-5 4-1-16,-3 2 0 0,-5 3 0 15,-1 3-1-15,-2 1 0 0,-4 0-1 16,2-2 0-16,0 0-1 0,5-1 1 16,-1-2-2-16,6-5 1 0,3-1 1 15,6-4-2-15,1-4 0 0,-1-2 0 16,4-3 0-16,0-5 0 0,0-3-1 0,4-1-5 15,0-1-4-15,0-1 0 0,0-1 0 16,0 0-4-16,0 0-2 0,0 0 2 16,0 0-2-16,0 0-1 0,-2-4-7 15,2-2-13-15,0-1-13 0,-4-4-10 16,1 0-12-16,1-6-35 0,0 3-82 16</inkml:trace>
  <inkml:trace contextRef="#ctx0" brushRef="#br0" timeOffset="92900.795">24223 9866 290 0,'0'0'7'0,"0"0"0"0,0 0 23 16,0 0 10-16,0 0-4 15,0 0 55-15,0 0-62 0,0 0-13 16,-85 0 6-16,81-6 8 0,-1 0-5 0,3-1-3 16,0 0-1-16,2-2-2 0,0 0-2 15,0 2-2-15,0-2-3 0,4 2-4 16,1-2-2-16,3 3 0 0,0 0-3 16,-4 2 0-16,3 4-2 0,5 0-1 15,0 0 0-15,3 7 0 0,3 0 0 16,1 6 0-16,-5 1 0 0,5 3 0 15,-4 2 1-15,-3 2-1 0,4 1 0 16,-9 1 2-16,-1 2-2 0,0 1-3 16,-2-1 0-16,-4 0-1 0,0 1-2 15,0-6 0-15,0-1 1 0,-6-5-1 16,4-2-2-16,0-3 1 0,-2-1 1 0,2-2 4 16,0-3 0-16,0-1 1 0,-3-2 1 15,1 0 1-15,0 0 1 0,-2-5 0 16,0-4-2-16,2-4 2 0,2-1 0 15,-5-4 2-15,3-2-1 0,0-5 2 16,-4-4-2-16,8-2 0 0,0 0 0 16,4 0-2-16,4 8 0 0,-2 1 1 15,1 6-1-15,-1 3 0 0,6 4 0 16,-1 3 0-16,-1-1 0 0,6 4-1 16,1 1 0-16,4 1 0 0,-5 2 0 15,5 4 0-15,-3 4 0 0,-1 2 1 16,0 3-2-16,-3 3 1 0,-8 2 0 15,7 4 1-15,-7 4-1 0,-4-2 0 16,0 4-1-16,-2-3-4 0,0 3-5 0,0-5 4 16,0-3-1-16,0-4 0 0,0-3 3 15,0-5 1-15,0-3 2 0,0-4 1 16,0-2 0-16,0 0 2 16,-4-5 2-16,-2-4 3 0,-5-5-2 0,5 0 0 15,2-3-1-15,-6-6 0 0,-1-2-1 16,3-6 0-16,4-3-2 0,0-6 1 15,2-4-2-15,4 3 1 0,4 4-1 16,0 8 0-16,7 8-1 0,-3 4 1 16,-2 5 0-16,2 5-1 0,5 2 0 15,-5 4 0-15,7 1 0 0,-5 6 0 16,7 7 0-16,-5 4 1 0,7 4 0 16,-7 7 0-16,3 0 0 0,-3 2 0 15,-3 4 0-15,1-2 1 0,-2 1 0 16,-5 0-1-16,-3-4-4 0,2 3-3 15,2-4-3-15,-4-4-6 0,4 0-2 16,-2-3-6-16,1-2-1 0,1-1-5 16,4-3-4-16,-2-5-7 0,1-2-17 0,-5-8-38 15,2 0-73-15</inkml:trace>
  <inkml:trace contextRef="#ctx0" brushRef="#br0" timeOffset="93681.861">24915 9928 93 0,'0'0'332'0,"0"0"-272"0,0 0-13 16,0 0 10-16,0 0-6 0,0 0-16 16,0 0-3-16,27-119-6 0,-23 113-5 15,-4 3-6-15,0 2-6 0,0 1-1 16,-4 0-2-16,-2 0-2 0,-9 7-4 0,7 3 0 16,-11 3-1-16,7 4 0 0,-9 0 1 15,9 3-2-15,-3 0-1 0,-1 2-1 16,10 1-1-16,-3-3 0 0,5 5-1 15,-2-4-1-15,6 3 1 16,0-4 1-16,8 3-1 0,3-5 5 16,-1-3-1-16,11 0 1 0,-3-6 1 0,5-3 0 15,4-3 1-15,-4-3 0 0,-3-1 0 16,7-8 1-16,-8-2-2 0,-1-7 0 16,3 2 2-16,-9-4-2 0,5 3 0 15,-9-5 2-15,-4 0-2 0,-4-4 2 16,0-8 0-16,-4 0 0 0,-4-5-1 15,-4 5-1-15,3 6-1 0,5 8 0 16,-2 6-2-16,-4 7 0 0,3 4-6 0,3 3-4 16,2 0-5-16,-2 6-13 15,0 7-2-15,0 2 2 0,0 4 2 16,0 0-8-16,1-2-8 0,3-1-10 0,0-2-10 16,0-5 14-16,7-3-8 0,-1-2-2 15,4-3 14-15,7 0 14 0,-1-1 18 16,13-4 15-16,-4 0 6 0,-4-3 14 15,4-1-5-15,-15 2-1 0,2-2 9 16,-6-1 27-16,-3 0 17 0,-1-2 3 16,-2-4-2-16,0 0-21 0,2 2-6 15,0 1-10-15,0 2 0 0,2 4 2 16,-2 0 1-16,2 5-4 0,0 0-1 16,2 1-13-16,1 0-5 0,3 0-4 15,7 7 0-15,-5 3 1 0,7 6 1 16,-5 0-3-16,5 4 0 0,-9 4-3 15,6 1 0-15,-3 2-3 0,-5 1 1 0,5 0 0 16,-1 0 0-16,-8-6-1 0,4 2 0 16,3-7-2-16,-5-1-2 0,0-5 0 15,-4-5 2-15,0-2 1 0,0-3 1 16,5-1 1-16,1-4 1 0,-2-5 0 16,2-4 1-16,-4-5 4 0,3 0 0 15,1-7 1-15,-4-5 1 0,2-2-1 16,-4-8-2-16,0-5-4 0,-2-3-1 15,2 0 1-15,0 5-2 0,3 6 0 16,-3 15 0-16,2 8-2 0,-4 3-1 16,0 11-4-16,0 0-2 0,2 0-7 15,0 5-7-15,0 5-16 0,6 4-7 16,-4 3-4-16,15 3-11 0,-2-2-20 16,7-3-68-16</inkml:trace>
  <inkml:trace contextRef="#ctx0" brushRef="#br0" timeOffset="94322.409">26651 9693 205 0,'0'0'147'0,"0"0"-127"0,0 0 20 15,0 0 28-15,0 0-7 0,0 0-26 16,0 0-6-16,13-87-2 0,-21 76-3 15,-3 2-2-15,5 1-4 0,0 2-1 16,0 1-4-16,-1 2-4 0,-1 0-2 16,2 2-3-16,2 1-3 0,-4 0-1 15,-5 1 0-15,5 5-1 0,-3 3 0 16,1 1-5-16,-2 2 0 0,8 1 0 16,2 2 2-16,-3-1-2 0,5 3 1 0,0-3 2 15,0 0 2-15,0 0 0 0,7-2 1 16,1 1-3-16,13 0 2 0,-1 3 1 15,3-2 0-15,10 0 1 0,10 4 3 16,3-5 2-16,1 4 1 16,9-3 1-16,-4 0 0 0,0 1-1 0,-5-4-4 15,-10 3 1-15,-6-4 2 0,-8 0-1 16,-4 1-3-16,-11 0 2 0,-6 1-4 16,-2 2 0-16,-8-2 0 0,-11 4 0 15,3-2 0-15,-7-3-7 0,-4-2-2 16,4-1-3-16,-4-2-2 0,-1-3-2 15,1 0-1-15,8-3 3 0,-2 0 3 16,-1-3 0-16,9-3 4 0,-5-2 3 16,5-4 4-16,1 1-1 0,-1-6 1 15,5-3 0-15,4-2 3 0,0-4 5 16,0-5 5-16,4 1-3 0,0-2 4 16,2 4-6-16,4 3 4 0,0 2-1 15,5 0-1-15,-1 4-2 0,0 1-2 0,-6 5 0 16,3-2 2-16,1 1-2 0,-4 0-1 15,-2 1-1-15,-2 3-1 0,-4 0 0 16,-6 1-3-16,-1 0 0 0,-5 1-3 16,-5 2-7-16,-6 1-5 0,-2 2 2 15,2 3 0-15,7 0 0 0,-1 5 0 16,2 7-3-16,5 5-4 0,-1 8-6 16,3 3-8-16,6 2-17 0,2 4-12 15,4-2-34-15,0-3-53 0</inkml:trace>
  <inkml:trace contextRef="#ctx0" brushRef="#br0" timeOffset="94650.379">27431 9569 352 0,'0'0'38'0,"0"0"11"0,0 0 8 15,0 0-5-15,0 0-18 0,0 0-9 16,0 0-3-16,-50-126 3 0,42 120-2 16,4 1-4-16,-3 1-5 0,1 1-5 15,-4 3-2-15,-5 0-4 0,1 6-2 16,-7 4-1-16,-1 2 0 0,5 6 0 16,-4-1 0-16,5 5 0 0,-1 1 0 0,7 5 0 15,0 3 0-15,1 1-1 16,5 5 1-16,4 1-2 0,0 2 1 15,13 3 1-15,-3 0-2 0,2-2 2 16,11 1-1-16,2-2-5 0,2-3-8 16,2-5-12-16,8-2-8 0,0-8-10 15,4-2-3-15,1-9-14 0,-1-8-56 0,-2-3-107 16</inkml:trace>
  <inkml:trace contextRef="#ctx0" brushRef="#br0" timeOffset="94869.169">27999 9545 496 0,'0'0'34'0,"0"0"6"15,0 0 3-15,0 0 2 0,0 0-19 16,0 0-13-16,0 0-6 0,0 0-3 16,0 0 3-16,0 24 5 0,0 13 1 15,-4 5-3-15,-2 6-5 0,-5 0-1 0,-1 2-3 16,2-4-1-16,1-3-1 0,3-7-9 15,2-4-11-15,4-6-9 0,0-2-18 16,0-8-21-16,0-6-17 0,-4-2-77 16</inkml:trace>
  <inkml:trace contextRef="#ctx0" brushRef="#br0" timeOffset="95056.535">27714 9739 504 0,'0'0'54'0,"0"0"-13"0,0 0 8 16,0 0 3-16,0 0-23 0,0 0-14 0,0 0-3 16,0 0-5-16,0 0-4 0,72-50-3 15,-68 60-2-15,-2 2-1 16,-2-1-16-16,5 3-14 0,-1-3-21 16,6-1-17-16,-2-2-20 0,-1-4-66 15</inkml:trace>
  <inkml:trace contextRef="#ctx0" brushRef="#br0" timeOffset="95228.367">28177 9736 245 0,'0'0'240'16,"0"0"-186"-16,0 0-7 0,0 0 15 16,0 0-11-16,0 0-29 0,0 0-11 15,0 0-5-15,0 0-5 0,8-22-1 16,-12 22-9-16,-2 0-18 0,0 0-13 15,4 1-7-15,2 1-14 0,0 0-20 16,0-2-80-16</inkml:trace>
  <inkml:trace contextRef="#ctx0" brushRef="#br0" timeOffset="96259.379">28483 9693 390 0,'0'0'55'15,"0"0"-5"-15,0 0 8 0,0 0 6 16,0 0-19-16,0 0-16 0,0 0-3 16,0 0-6-16,0 0-8 0,-31-61-4 15,29 61-6-15,-2 4-2 0,-3 4-2 16,1 5 1-16,2-2 1 0,0 1 0 16,0 1 0-16,4-1 0 0,0 0-3 15,0-2-2-15,0-1-3 0,10 1 0 16,9-3 3-16,-3-1 1 0,11-1 0 15,0-4 3-15,6-1 0 0,-4-1 1 16,2-7 0-16,-2-6 1 0,-2-1-1 16,-4-1 0-16,-5-2 0 0,-3 2 2 15,-9-1 1-15,0 0 5 0,-6-3 1 0,0 1-4 16,-8-3-2-16,-2-3-2 0,-11 0-1 16,2 0 0-16,-6 0 2 0,3 8-2 15,3 1 0-15,-2 5-1 0,7 5 0 16,-3 6-1-16,9 2 2 0,-6 8-4 15,-1 11 1-15,1 2 1 0,-3 5 0 16,5 3 1-16,-3-2 0 0,7 0 1 16,0-4 0-16,-3 2 0 0,3-4 0 15,6-1 0-15,0-2 0 0,2 0 0 16,0-3 0-16,4-1 0 0,9-1 0 16,-3-2 1-16,2-3-1 0,7 1 2 15,2-6 0-15,1-1-1 0,7-2 2 16,4-2-1-16,5-3 2 0,5-3 2 0,2-5-4 15,-1-4 0-15,1-1 0 0,-3-3 0 16,-7 1 1-16,-8-2-2 0,-7 1 0 16,-1-2 0-16,-11 1 1 0,-4-1 0 15,-2 4 0-15,-2 0 0 0,-2 3-1 16,0 3-1-16,0 5 0 0,-4 0 0 16,6 0 1-16,0 2-1 0,0 3-1 15,0-1 1-15,-2 1-1 0,2 1-1 16,-2 0-4-16,0 0-2 0,0 0-1 15,-2 3 1-15,2-2 3 0,-5 1 1 16,5 0 0-16,2-2 3 0,0 1 1 16,0-1 0-16,0 0 0 0,0 0 1 15,0 0 1-15,0-1 2 0,0-3 2 16,2 0-2-16,2-1-1 0,1-4-1 16,-3 0 0-16,2 0 0 0,0 0 1 15,-2 0-1-15,0-1 4 0,-2 2-2 16,0 0 0-16,0-1 0 0,-2 2-1 15,0 0 0-15,-4 2-3 0,2 2 0 16,-1 2-1-16,-1 1-1 0,2 0 2 0,-2 0-3 16,2 6 2-16,-2 0-1 0,-1 3 2 15,-1 2-1-15,0 1 0 0,4 4 1 16,-2-4-2-16,1 2 2 0,5 3 0 16,0-4-3-16,0 4 2 0,9-1-1 15,-3 2 2-15,4-1 0 0,7 3 0 16,-1 3 1-16,5-3 2 0,2 2-1 15,-1 3 0-15,3-5 1 0,2 0 0 16,-6-3-3-16,-5-3 3 0,3-3-1 16,-7 0-1-16,-3-2-1 0,-5-4 3 0,2 1-3 15,-6-2 1-15,0 1-1 0,-6 1 0 16,-5-1-1-16,-1 0-5 0,-9-1-4 16,1-4-6-16,3 2-3 0,-1-2-3 15,5 0-8-15,1 0 4 16,1-6 7-16,7 1-1 0,4-3-7 0,2-4-8 15,9-2-6-15,5-7-8 0,11-3-32 16,2-6-29-16,2 1-59 0</inkml:trace>
  <inkml:trace contextRef="#ctx0" brushRef="#br0" timeOffset="96681.189">29304 9541 342 0,'0'0'110'0,"0"0"-43"0,0 0-2 15,0 0 1-15,0 0-9 0,0 0-31 16,0 0-9-16,-3-16-5 0,10 26-2 0,-1 6 0 15,4 5 3-15,1 3-1 16,-1 6-1-16,0 4-3 0,1 2-2 16,-3 4-1-16,-2 2-3 0,0-4 0 0,-2-1-1 15,3-7 0-15,-3-3 0 0,-2-5-1 16,2-3-7-16,-2-8-1 0,0-3 1 16,0-4-1-16,-2-2 1 0,0-2 1 15,0 0 4-15,0-3 2 0,0-5 3 16,0-6-2-16,0-1 0 0,-6-6-1 15,0 0 0-15,-5-6 0 0,1-4-1 16,4-4 2-16,-5-6-2 0,3-2 2 16,0 0-1-16,-2 1 0 0,-1 2 0 15,7 8 0-15,2 7 0 0,0 6 0 16,2 3 0-16,0 7 0 0,0 1-1 16,4 3 1-16,0 1-1 0,9-2 0 15,-5 3-1-15,4 1 1 0,9 2 0 16,-2 0 1-16,3 5-1 0,3 2 1 0,0 0 0 15,-6 4 2-15,-1 2 0 0,-8-2-1 16,-3 4-1-16,-3 1 0 0,-4 1-1 16,-6 1 1-16,-5 1 0 0,-3-1-4 15,-5-2-8-15,-1-1-9 0,5-1-11 16,-6-5-19-16,11-2-2 0,4-1 1 16,4-3-6-16,2 0-18 0,8-3-54 15,0-7-102-15</inkml:trace>
  <inkml:trace contextRef="#ctx0" brushRef="#br0" timeOffset="96915.557">29760 9301 396 0,'0'0'76'16,"0"0"-20"-16,0 0-5 0,0 0 11 15,0 0-17-15,0 0-22 0,0 0-13 16,0 0-6-16,33-11 0 0,-22 25 2 15,-1 4 2-15,2 4 2 0,3 5-2 16,-5 3 2-16,5 7-4 0,-5 1-2 0,-4 5 0 16,-4 0-3-16,-2 1 1 0,-6-1-2 15,-6 0-12-15,-11-5-15 0,-4-1-17 16,-4-5-19-16,-2-7-19 0,4-6-25 16,2-8-117-16</inkml:trace>
  <inkml:trace contextRef="#ctx0" brushRef="#br0" timeOffset="97243.526">30881 9769 350 0,'0'0'132'0,"0"0"-82"0,0 0 7 0,0 0 9 16,0 0-10-16,0 0-26 0,0 0-7 15,0 0-2-15,0 0-8 0,-11-52-7 16,5 59-6-16,-6 6-1 0,-3 3 1 16,3 5 0-16,-3 1 0 0,1 1 0 15,-3 4 0-15,3-1-5 0,-3 3-10 16,3-1-6-16,-1-2-6 0,3-4-5 15,2-3-21-15,1-5-22 0,-1-6-30 0,2-2-110 16</inkml:trace>
  <inkml:trace contextRef="#ctx0" brushRef="#br0" timeOffset="97649.675">31284 9369 158 0,'0'0'46'0,"0"0"1"0,0 0 9 16,0 0 6-16,0 0-6 0,0 0-10 16,0 0-2-16,0 0 2 0,0 0-4 15,27-75 2-15,-25 74-4 0,0 1-9 16,0 0-12-16,0 3-5 0,2 2-4 16,2 5-2-16,-4 6-1 0,7 3 0 15,-5 6 2-15,0 1-4 0,-2 6-1 16,-2 7 0-16,0-3-3 0,0 4 1 15,-2-3 0-15,-2-4-2 0,2-1 0 16,0-4-6-16,0-3-10 0,-1-3-10 16,3-6-12-16,-2 0-21 0,0-7-12 15,-2-4-24-15,-2-4-69 0</inkml:trace>
  <inkml:trace contextRef="#ctx0" brushRef="#br0" timeOffset="97837.233">31085 9485 510 0,'0'0'40'0,"0"0"-13"0,0 0 12 15,0 0 5-15,0 0-17 0,0 0-13 16,0 0 2-16,0 0-7 0,0 0-5 16,13 8-3-16,-13-2 0 0,0 2-1 15,0 1-8-15,0-3-19 0,0 0-16 16,0-1-15-16,4-2-20 0,2-3-60 15,0 0-107-15</inkml:trace>
  <inkml:trace contextRef="#ctx0" brushRef="#br0" timeOffset="98040.208">31445 9501 293 0,'0'0'222'0,"0"0"-167"0,0 0 2 16,0 0 3-16,0 0-14 0,0 0-22 15,0 0-9-15,0 0-5 0,0 0-6 16,0-13-4-16,0 13 0 0,0 0-4 16,0 1-15-16,0 3-4 0,0-1-14 15,0 0-16-15,6-1-11 0,3-2-17 16,3-1-46-16,2-5-131 0</inkml:trace>
  <inkml:trace contextRef="#ctx0" brushRef="#br0" timeOffset="98540.124">31904 9449 546 0,'0'0'9'0,"0"0"13"0,0 0 25 16,0 0-6-16,0 0-21 0,0 0-8 16,0 0-2-16,0 0-5 0,0 0-5 15,-31-37 0-15,16 44-2 0,1 2 1 16,-3 3 1-16,3-3 1 0,0 2-1 15,3 0 0-15,3-3 0 0,2-1 0 16,4-3-1-16,2 0 0 0,0-1-5 16,8 1 1-16,4-1 2 0,5-1 2 15,6-1 1-15,-1-1 1 0,3 0 1 16,2-4 0-16,-2 0 0 0,0-4 0 16,-5 0-1-16,-5 0 3 0,-3-2-1 15,-4-2 4-15,-1-1 3 0,-7-3 0 16,0-2-3-16,-5 1-4 0,-3-3-1 15,-4 3-2-15,1 3 1 0,-3-2-1 0,2 4 1 16,-1 3 1-16,1 4 1 16,1 2 0-16,-1 3-3 0,-2 0-2 0,-5 5 2 15,2 4-1-15,-5 5 1 0,-1 1 0 16,0 1-1-16,1 4 1 0,3 0 0 16,-2 2-1-16,5-1 1 0,3 1-1 15,3 0 0-15,4-2 1 0,0 0-2 16,6 2 1-16,0-1 0 0,6 0-2 15,4 3 1-15,9-4 1 0,3 1-1 16,5-4 1-16,6-1-3 0,5-4-7 16,-1-3-11-16,2-2-9 0,0-5-13 15,1-2-10-15,-1-6-6 0,2-6-5 0,-1 0-35 16,1-4-31-16,-6-1 9 0</inkml:trace>
  <inkml:trace contextRef="#ctx0" brushRef="#br0" timeOffset="98805.731">32317 9528 139 0,'0'0'115'16,"0"0"-11"-16,0 0-32 0,0 0-1 0,0 0-14 15,0 0-12-15,0 0-1 0,0 0-9 16,36-249-9-16,-47 231-8 0,3 8-6 16,0 1-2-16,1 6-2 0,-3 2-2 15,-2 1-4-15,-1 5-2 0,-3 6-1 16,-1 0 0-16,1 6 1 0,-3-3 0 16,3 5 0-16,1-3 0 0,3 2 0 15,-1 1 0-15,7-1-2 0,0-1 1 16,2 2 1-16,4 0-2 0,0 0 1 15,2 0 0-15,6 1 1 0,2-3 0 16,7 2 0-16,2 2 1 0,3-5 0 16,9-1 1-16,-2 0-2 0,2-2-6 15,0-2-6-15,-6-2-9 0,-2-5-13 0,-3-3-10 16,-7-1-9-16,-3-5-8 0,-4-6-19 16,-6-2-55-16,0-3-136 0</inkml:trace>
  <inkml:trace contextRef="#ctx0" brushRef="#br0" timeOffset="99040.007">32477 9319 138 0,'0'0'259'0,"0"0"-194"0,0 0-5 15,0 0-4-15,0 0-7 0,0 0-10 16,0 0-10-16,0 0-5 0,0 0-10 16,12-37-6-16,-4 44 6 0,3 3 3 15,1 4-3-15,2 3 2 0,5 2-4 16,2 3-3-16,-1 0-2 0,5 4-4 0,-2-1-1 0,0 2-1 0,-3-5 0 15,-5-1-1-15,-5-3-8 0,-2-5-10 16,-6-1-11-16,1-5-8 0,-3-4-12 0,0 0-7 31,0-3-11-31,0 0-2 0,2 0-5 0,2-1-21 0,2-4-67 0</inkml:trace>
  <inkml:trace contextRef="#ctx0" brushRef="#br0" timeOffset="99414.885">32706 9286 314 0,'0'0'72'0,"0"0"-1"0,0 0 0 16,0 0-5-16,0 0-11 0,0 0-6 15,0 0 3-15,0 0-20 0,0 0-4 16,19-105-6-16,-19 105-8 0,0 0-4 16,0 0-5-16,0 4 0 0,-2 5-3 15,-3 4-1-15,3 5 1 0,-6 2 1 0,0 2 0 16,-5 4-1-16,5 3 2 0,-2 2-1 15,-3 2 0-15,1 0-1 0,-5 1-2 16,3-1 0-16,-3 0 0 0,1-5 1 31,-3 0 0-31,5-7 0 0,-1 0 0 0,5-3 1 0,0-1-1 0,1-1 0 16,3-3 0-16,-2-2 0 0,6-1-1 16,-2-4 0-16,2-2 1 0,2-1-1 31,-4-3 0-31,4 0 0 0,0 0-1 0,0 0 0 0,0-1-1 0,-3-2 2 15,3-5-2-15,0-2-3 0,0-2-8 16,0-1-2-16,0 2-4 0,0-2-6 16,0 4-5-16,0 1-13 0,0 1-12 15,0 2-13-15,0 4-27 0,-10-3-69 0</inkml:trace>
  <inkml:trace contextRef="#ctx0" brushRef="#br0" timeOffset="106053.954">24386 11417 70 0,'0'0'48'0,"0"0"-6"16,0 0-1-16,-23 2 6 15,15-2 7-15,4 0-8 0,-5 0-3 16,-1-5-1-16,2 2-7 0,2 0-4 16,-5-3 1-16,1 3 7 0,4-2-2 15,2 1-16-15,4-1-6 0,0-1 2 0,0 3-5 16,0-2-5-16,0-1-1 0,0 1 2 15,0-4-1-15,4 4 1 0,-2-3-2 16,10 1-1-16,-1 2-1 0,-1-4-1 16,8 2 1-16,-3 2-1 0,8 3-2 15,-7 2 2-15,5 0-1 0,4 1 0 16,-9 6 0-16,9 5-1 0,-8 0 0 16,-1 3-1-16,-3 6 0 0,1-1 0 15,-6 5 1-15,1 3-1 0,-1 0 2 16,-4 1-2-16,-2 2 1 0,0 0 0 15,-2-2-1-15,0-1-2 0,0-2-1 16,-4-2-2-16,2-6 0 0,-2 1-1 16,0-8 0-16,2 1-1 0,-3-3 1 0,5-1 1 15,-2-3 2-15,0-2 2 0,0-3 1 16,2 0 1-16,-4 0 0 0,-2-6 3 16,0-4-3-16,-5 1-1 15,5-5 2-15,-2 0 0 0,0-6-2 16,-5-2 5-16,9-4-2 0,-2-2-1 0,2-3 2 15,4 2-3-15,0 1 1 0,0 0-2 16,4 2 0-16,2 4 0 0,4 2-1 16,3 3 1-16,-1 2-1 0,5 3 0 15,-3 2 1-15,3 2-2 0,-1 2 2 16,-3 3 0-16,5 3 0 0,-5 0 2 16,5 6-2-16,-5 3 0 0,7 4 0 15,-5 2 1-15,3 5-1 0,-7 2 0 16,5 2 1-16,-5 1-1 0,-7 2 0 15,2-1 0-15,-4-1 1 0,2 0-1 16,-4-4-2-16,0-2-2 0,0-4 1 16,-4-3 0-16,0-2 1 0,2-2 0 0,0-5 2 15,0 0 0-15,0-3 1 0,2 0 0 16,-7 0 2-16,-1-8-2 0,-4 2 1 16,6-4-1-16,-7-3-1 0,-1 1 1 15,5-7-1-15,-1-4 0 16,-2-2 0-16,3-6 0 0,9-1 1 0,-2-1-1 15,2 2 2-15,0 3-1 0,2 3 0 16,3 8-1-16,1-1 0 0,6 7 0 16,-2 0 0-16,-3 2 0 0,13-1 1 15,-7 3 0-15,10 1 1 0,-1 4-1 16,-1 2 1-16,6 0 1 0,-7 4 1 16,-1 4 0-16,4 6-2 0,-7 0 0 15,5 4 0-15,-11 4-1 0,5 2-1 16,-7 3 1-16,-2 3-1 0,-2-1 0 15,-4 1 0-15,0-2-1 0,0 1-7 0,-4-4-2 16,4-3-2-16,0-2-4 0,0-2-7 16,0-2-8-16,6-4-3 0,5-3-14 15,-1-1-15-15,-4-6-38 0,9-2-75 16</inkml:trace>
  <inkml:trace contextRef="#ctx0" brushRef="#br0" timeOffset="106491.354">25382 11337 356 0,'0'0'127'0,"0"0"-95"15,0 0 1-15,0 0 18 16,0 0-6-16,0 0-22 0,0 0-3 16,37-82 5-16,-41 79-6 0,0 0-6 15,-10 3-9-15,-3 0-4 0,-8 1 0 0,5 7 0 16,-7-1 0-16,-2 6 0 0,2-2 0 15,8 3 0-15,-1 3 0 0,-1-3-1 16,9 3 1-16,1 1 0 0,-1-2-1 16,6 2 1-16,2-1 0 0,4 2-1 15,-3 4 1-15,1 0 0 0,2 4 0 16,0-2-1-16,2 1 1 0,1-1 0 16,7-4-2-16,4-2 1 0,-3-7-2 15,11-1-1-15,-7-2 1 0,12-8 2 16,-2-1 0-16,-1-1 1 0,-3-8 0 15,8-5 0-15,-4-3 1 0,-5-3 0 0,3-4 1 16,-8 2-1-16,-3 0 2 16,-8-2 1-16,-4 0 1 0,0-5 0 0,-10-3-4 15,-3 0 1-15,1-2-1 0,-7 8-2 16,5 3 0-16,-7 8-2 0,7 6-1 16,-5 6-6-16,9 3-2 0,-7 3-11 15,1 6-9-15,5 3-4 16,-3 6-2-16,8 1-4 0,2 4-8 0,2-1-18 15,2 2-33-15,0-5-50 0</inkml:trace>
  <inkml:trace contextRef="#ctx0" brushRef="#br0" timeOffset="106881.884">25579 11371 180 0,'0'0'165'0,"0"0"-69"15,0 0-39-15,0 0-4 0,0 0-4 0,0 0-11 16,0 0-4-16,0 0 1 0,6-128-10 15,-4 124-5-15,-2 3-4 0,2-1-3 16,2 2-2-16,0 0-7 0,2 2-2 16,3 3-1-16,-5 7 1 0,10 4 0 15,-1 5-1-15,-7-1 1 0,8 5-1 16,1 3 0-16,-7-2 0 0,7 2-1 16,-5-3 0-16,0-2 0 0,3-3-2 15,-3-4-3-15,-4-1-3 0,7-4 3 16,-3-4-1-16,-4-3 4 0,6-4 1 15,-3 0 2-15,1-5 0 0,-2-4 0 16,5-2 1-16,-5-6 5 0,-4 4-3 16,4-5 3-16,1-5 0 0,-5 2 0 15,-2-6-1-15,-2-3 0 0,0-4-3 16,0-2-2-16,-2 1 0 0,-2 3-1 16,2 8 0-16,-3 6-2 0,3 8-4 15,0 4 2-15,0 5-3 0,2 1-3 16,0 3-6-16,0 7-18 0,0 3-7 0,0 6-10 15,0 1-15-15,13 0-18 0,-3-2-43 16,0-2-131-16</inkml:trace>
  <inkml:trace contextRef="#ctx0" brushRef="#br0" timeOffset="107319.309">27083 11211 414 0,'0'0'27'0,"0"0"14"0,0 0 12 0,0 0 9 16,0 0-11-16,0 0-21 15,0 0-10-15,0 0-7 0,-41-101-7 0,27 91 0 16,-11 1-1-16,6 0-2 16,-4 3 0-16,1 3-2 0,5 3 0 15,-3 0-1-15,3 7-2 0,-2 2 1 16,-1 5 0-16,3-1 1 0,-4 4-2 0,9-2-2 15,-4 1 1-15,7 2 1 16,5-3 1-16,-2 0 1 0,4 0-1 0,2-1 0 16,0-3-1-16,2 1 0 0,4-1 2 15,0 1-2-15,7-2 1 0,1 0 1 16,7 0 0-16,-3-1 0 0,11 0 5 16,5-1 0-16,1 0 2 0,6 1 0 15,0-4 1-15,-1 3 0 0,-5-2 0 16,-13 0-1-16,-3-1 1 0,-13-2 4 15,3 1-8-15,-9 1-4 0,-3 1 0 16,-7 3 2-16,-2 0-1 0,-11 4-1 16,-6-2-9-16,0-3-7 0,2 1-9 15,2-3-2-15,3 2-10 0,5-7-5 16,1 2-4-16,7-1-5 0,-3-2-17 0,0-2-24 16,3-7-41-16,-1 0 0 0</inkml:trace>
  <inkml:trace contextRef="#ctx0" brushRef="#br0" timeOffset="107584.844">26918 11098 334 0,'0'0'76'0,"0"0"-7"0,0 0-3 15,0 0-1-15,0 0-15 0,0 0-11 16,0 0-8-16,0 0-2 0,10-151 1 16,-5 151-9-16,-5 2-14 0,4 5-5 15,2 6-2-15,4 6 3 0,-2 5 1 16,-3 4 1-16,-1 4-1 0,0 7 1 0,-2 2-1 15,-2 5 0-15,0 5-2 0,-6 0 1 16,2 3-3-16,-7 0 0 16,5 2-1-16,-2-2 1 0,6-8-10 15,2-5-5-15,6-4-5 0,4-6-10 16,1-2-14-16,1-7-17 0,2-4-5 0,-3-5-18 16,1-7-39-16,1-3-91 0</inkml:trace>
  <inkml:trace contextRef="#ctx0" brushRef="#br0" timeOffset="108022.241">27598 11111 63 0,'0'0'389'0,"0"0"-350"0,0 0 5 15,0 0 12-15,0 0-5 0,0 0-24 0,0 0 1 16,0 0-3-16,0 0-6 0,-80-101-5 15,73 101-5-15,1 0 0 0,2 0-4 16,-2 2-1-16,0 4-3 0,-9 4-1 16,7 4 1-16,-5-1-1 0,-1 5 0 15,4 6 1-15,-1-1-1 0,-1 6 0 16,4 1 0-16,1-1 0 0,1 2 0 16,2 1-1-16,4-3 0 0,0-1 1 15,0 1 0-15,2-6-1 0,4-1 0 16,5 1-1-16,1-6-2 0,5-2-3 15,1-2-1-15,1-7 0 0,6-1 4 16,-5-5 3-16,3-5 1 0,2-4 0 16,-4-8 1-16,-3 0 2 0,-1-3 0 0,-5-3 2 15,-4 1 0-15,3-6 3 0,-9-3-4 16,-2 0 0-16,0-9-2 16,-11-1-1-16,1-1 2 0,2 2 0 15,-11 7-3-15,11 6-1 0,-4 10 1 0,-5 5 1 16,7 4-1-16,-9 5-1 0,9 3-1 15,-13 3-2-15,9 7-9 0,-11 8-8 16,4 0-3-16,7 4-10 0,-5 3-12 16,7 3-10-16,1-2-14 0,1 2-38 15,4-6-95-15</inkml:trace>
  <inkml:trace contextRef="#ctx0" brushRef="#br0" timeOffset="108365.921">28014 11360 404 0,'0'0'79'0,"0"0"-7"0,0 0-4 0,0 0-4 16,0 0-19-16,0 0-11 0,0 0-1 16,0 0-7-16,-5-51-9 0,8 51-4 15,-3 0-5-15,2 4-4 0,0 6-4 16,-2-1 1-16,0 7 0 0,-9 4 0 16,-3 3-1-16,-7 5-1 0,-5 0-9 15,-3 3-1-15,-4-2-7 0,6-3-9 16,10-2-13-16,5-5-5 0,8 2-32 15,2-7-17-15,10-2-29 0,-3-5-94 16</inkml:trace>
  <inkml:trace contextRef="#ctx0" brushRef="#br0" timeOffset="108834.582">29244 10930 195 0,'0'0'57'0,"0"0"12"16,0 0-3-16,0 0 3 0,0 0-17 16,0 0-8-16,0 0-5 0,0 0-3 15,0 0-1-15,-36-162-6 0,34 156-2 16,-2 2-7-16,2 1-5 0,2 3-5 16,-6 0 1-16,4 0-7 0,-4 9-4 15,-5 5 0-15,-5 6-1 0,-3 3 1 16,-4 3 2-16,-1 1-2 0,3 4 0 15,-2 0 1-15,1 2 0 0,5 4-1 16,-2-1 0-16,7 2 0 0,6 0 0 16,2 0-1-16,4 2 1 0,4-1 0 15,6 4-4-15,0-1-2 0,13-2-2 16,0 2-2-16,4-5-9 0,2-8-5 0,4-1-10 16,4-9-1-16,0-5-13 15,-4-8-16-15,0-6-40 0,-10 0-111 16</inkml:trace>
  <inkml:trace contextRef="#ctx0" brushRef="#br0" timeOffset="109068.959">29680 10987 251 0,'0'0'250'0,"0"0"-211"15,0 0 6-15,0 0 7 0,0 0 1 16,0 0-23-16,0 0-11 0,0 0-6 15,0 0-4-15,8-9 3 0,-12 35-1 16,-2 7 2-16,-7 2-5 0,-3 4-4 16,1 3-1-16,-3-1-2 0,3 1-1 0,-3 2 0 15,7-1-14-15,3-1-8 0,0-5-12 16,8-3-10-16,0-6-14 16,6-7-19-16,-6-6-33 0,0-7-137 0</inkml:trace>
  <inkml:trace contextRef="#ctx0" brushRef="#br0" timeOffset="109271.946">29407 11205 500 0,'0'0'58'0,"0"0"-10"0,0 0 10 16,0 0-1-16,0 0-21 0,0 0-10 15,0 0-5-15,0 0-6 0,0 0-7 16,12-40-4-16,-12 42-4 0,-2 4-3 15,-2 0-8-15,4 0-10 0,-2-1-11 16,-2 1-5-16,4 0-24 0,0 0-17 0,0 0-19 16,4 1-45-16,0-4-91 15</inkml:trace>
  <inkml:trace contextRef="#ctx0" brushRef="#br0" timeOffset="109475.029">29998 11187 502 0,'0'0'68'0,"0"0"0"16,0 0-15-16,0 0 5 0,0 0-15 15,0 0-22-15,0 0-8 0,0 0-5 16,0 0-3-16,2-10-3 0,-4 10-1 16,-2 0-1-16,-2 0-4 0,4 2-7 15,0 1-8-15,0 0-11 0,-1 1-9 16,3 0-17-16,7-1-19 0,3 0-18 15,0-3-64-15</inkml:trace>
  <inkml:trace contextRef="#ctx0" brushRef="#br0" timeOffset="110412.305">30333 11069 517 0,'0'0'6'0,"0"0"6"0,0 0 37 15,0 0-1-15,0 0-31 0,0 0-10 16,0 0 1-16,0 0-6 0,0 0-2 16,-31 1-1-16,23 9 1 0,-1-1 0 15,1 2 1-15,2-3-1 0,4 0 2 16,-2 1 0-16,4-2-1 0,0-3 0 0,4 3 1 16,4 0-2-16,0 0 0 15,11-2 1-15,-5 1 0 0,5-1 0 16,6-2 0-16,-2-3 1 0,6-2 0 15,-3-5 1-15,5-2 0 0,0-3 0 0,0-1 2 16,-4-1-2-16,-6 0 2 0,0 1-2 16,-9-1 1-16,0-1 2 0,-5-1 1 15,-5-3-2-15,-2 0 1 0,-4-3-3 16,-5-2-1-16,-5 3-2 0,1-3 1 16,-5 5 0-16,-3 0 2 0,1 4-3 15,-7 8 0-15,2 1 0 0,2 6-1 16,-2 2 0-16,-2 6 1 0,3 7-1 15,1 1 1-15,-2 5-3 0,0 2-2 16,3-1 0-16,1 6 3 0,2-3 2 16,7 2-1-16,4 1 1 0,3-1 0 15,5 1 0-15,3 0-2 0,7 1 2 16,2-1 0-16,5-4-1 0,1 0-1 0,5-1 1 16,2-4 1-16,2 1 0 0,2-6-1 15,4-4-1-15,4-4-3 0,2-5-7 16,3-1-2-16,1-10-1 0,3-2-7 15,-3-6 0-15,4 2 2 0,-3-4 7 16,-1-2 8-16,-1-1 5 0,-5-3 1 16,-6-4 1-16,-8-1 7 0,-3-4 7 15,-5-4 4-15,-5-1 0 0,-4 1 4 16,-6 2-5-16,0 6-2 0,-6 9-3 16,-4 5-1-16,1 5-1 0,1 4-1 15,-2 5-4-15,2 3-3 0,-1 0-3 16,-3 7-1-16,-3 4-2 0,-1 7 0 15,-1 3 2-15,1 1 0 0,-1 3 0 16,3 2 0-16,-1 0 0 0,5-2 1 0,0-2-1 16,-1 0 1-16,5-4-1 15,4 1 0-15,2-5 0 0,0 0 0 16,8-2-3-16,3 1-2 0,1-4-2 0,5-5 4 16,-1-3-1-16,3-2 3 0,-3 0 1 15,3-6 3-15,-7-4-1 0,1-3 0 16,-5 1 0-16,-4-4 4 0,-2 0 0 15,2-5-1-15,-4 1-2 0,2-2-2 16,-2-3 3-16,5-1 0 0,-1 2-2 16,2 3 7-16,-2 7-8 0,2 4 4 15,-4 6-3-15,0 4 1 0,-2 0-3 16,4 5-1-16,-4 7-2 0,3 7-2 16,1 5 5-16,0 3 2 0,0 4-2 15,2 1 1-15,2 1 1 0,3 1-2 16,1-1 2-16,3 0-2 0,3-3 0 15,-1-4-4-15,3-4-2 0,-3-8-4 0,2-2-8 16,-5-7-1-16,3-5-5 16,-5 0-10-16,2-8-19 0,3-7-14 0,-5-1-23 15,-1-7-49-15,-7 0-161 0</inkml:trace>
  <inkml:trace contextRef="#ctx0" brushRef="#br0" timeOffset="110631.004">31168 10971 26 0,'0'0'407'0,"0"0"-337"0,0 0-16 15,0 0 3-15,0 0-4 0,0 0-21 16,0 0-10-16,-10-69-3 0,16 69-3 16,0 0-4-16,2 1-2 0,3 5 0 15,-1 3-3-15,7 6-1 0,-3 3 0 0,5 3 0 16,-3 3-2-16,5-1-3 0,-3 0 0 16,3 1 0-16,0-2-1 15,-5-3-5-15,5-1-8 0,-4-3-8 16,-1-1-8-16,-3-1-8 0,-3-6-7 0,0-2-13 15,-4-5-7-15,-1-3-11 0,-3-9-33 16,-2 0-82-16</inkml:trace>
  <inkml:trace contextRef="#ctx0" brushRef="#br0" timeOffset="110834.081">31538 10912 373 0,'0'0'70'15,"0"0"-8"-15,0 0-6 0,0 0 8 16,0 0-5-16,0 0-17 0,0 0-14 15,0 0-2-15,0 0-7 0,-25-83-9 16,17 94-6-16,-2 7-2 0,-3 3 2 16,1 5 2-16,-3 5-2 0,1-4-2 15,-3 4 0-15,-1-1-1 0,-1 0 0 0,-6-2-1 16,7-5-4-16,-1 1-13 0,3-5-7 16,3-5-11-16,1 1-21 0,4-5-27 15,1-1-22-15,1-4-76 0</inkml:trace>
  <inkml:trace contextRef="#ctx0" brushRef="#br0" timeOffset="111162.134">31770 10807 415 0,'0'0'44'0,"0"0"-1"0,0 0 6 0,0 0 0 16,0 0-13-16,0 0-18 0,0 0 2 16,0 0-3-16,0 0-1 0,0-72-4 15,0 70-1-15,0 1-3 16,-2-1-1-16,2 2-1 0,0 0 0 16,0 2-4-16,2 2-2 0,0 7 1 0,4 2 3 15,2 2 1-15,2 5 2 0,7 0 1 16,0 9 2-16,3 4-2 0,-5 4-2 15,1 2-2-15,-5-1-2 0,-5-3 1 16,-4 0-2-16,-6-2-1 0,-7-2-7 16,-9-3-11-16,-7 1-11 0,-6-7-27 15,-13-4-46-15,-1-5-42 0,-1-6-199 16</inkml:trace>
  <inkml:trace contextRef="#ctx0" brushRef="#br0" timeOffset="112661.779">24340 12771 250 0,'0'0'59'0,"0"0"-14"16,0 0-9-16,0 0 17 0,0 0-15 15,0 0-5-15,-14-5-5 0,12-3-4 16,0 4-2-16,0-4 0 0,2-1-4 16,0 4 0-16,0-1-1 0,0 1-2 15,4-1-3-15,-2 0-1 0,8 2 0 16,-2-2-4-16,3 0 0 0,5 2 2 16,-1-1 0-16,8 5-2 0,-7 0 2 15,11 0-1-15,0 6-4 0,-9 4 2 16,3 2-4-16,0 5 1 0,-9 1-2 15,-8 1-1-15,5 4 0 0,-5 3 0 16,-2 1-3-16,0 1-1 0,0-2-1 0,0-3 0 16,-2-1-1-16,2-2-1 0,-2-6 2 15,0 0 3-15,0-6-1 0,0-2 1 16,0-2 0-16,-4-3 0 16,-2 0 1-16,-3-1 0 0,1 0 1 0,2-2-2 15,-4-3 1-15,-3-3 1 0,9 0 0 16,-4-4 1-16,2-1-1 0,-3-4 2 15,5-3 2-15,2-3-1 0,0-5 0 16,2 2 0-16,0-3 2 0,4 2-4 16,11 5 1-16,-5 3-2 0,-2 3 2 15,9 6-2-15,-7-2 1 0,7 6 1 16,-3 1 2-16,-1 3 0 0,9 2 0 16,-9 7-1-16,5 5-2 0,-3 2 1 0,1 5-2 15,-1 3 1-15,1 5 0 0,-5 1-1 16,5-2 0-16,-3 2-5 15,-1 0-1-15,5-2 1 0,-11-1-2 16,4-7 3-16,-2 0 2 0,-3-4-2 0,-1-4 1 16,-2-2 0-16,-2-3 1 0,0-2-4 15,0-3 1-15,-4 0 5 0,-3-3 0 16,-5-3 1-16,4-4-1 0,2 1 0 16,-9-5 1-16,5-2-1 0,6-2 0 15,-5-4 0-15,5-5 0 0,2-9 3 16,2-1 1-16,2-2 0 0,4 0 0 15,3 4-2-15,7 2-1 0,1 6 2 16,3 5-1-16,-3 5 0 0,6 5 1 16,-1 1 0-16,1 3 3 0,4 2-2 15,4 2 1-15,-2 4-1 0,0 3-1 16,0 7-3-16,-6 2 3 0,1 3-3 16,-1 4 2-16,-6 3-2 0,-1 3 2 15,-5 1-2-15,-7-1 0 0,-2 3 0 16,-2 1-4-16,0-1-6 0,0 0 2 0,-2 0-6 15,2 0-5-15,-2-4-7 0,2-2-16 16,0-4-7-16,2-3-3 0,4-5-10 16,2-4-20-16,0-6-34 0,-1-2-80 15</inkml:trace>
  <inkml:trace contextRef="#ctx0" brushRef="#br0" timeOffset="113099.178">25645 12573 497 0,'0'0'44'0,"0"0"-13"0,0 0 5 16,0 0 7-16,0 0-26 0,0 0-5 0,0 0-1 15,-118-57 0-15,103 56-1 0,7 1-3 16,-6 0-4-16,3 1-1 16,1 5 0-16,-7 3-2 0,5 1-2 15,-9 6 2-15,7 0 0 0,-11 4-1 0,7 4 0 16,-5 1 1-16,-2 3-2 0,6-1-1 15,-1 0 2-15,1 1-3 0,7-3 3 16,1 3 0-16,3-3 0 0,6-1 0 16,2 1 0-16,6-3-2 0,5-1 2 15,-1-3-1-15,11-3 0 0,3-6 0 16,1-5 2-16,8-4 2 0,4-3 2 16,3-7 3-16,-1-6 1 0,-4-4 1 15,0-1-3-15,-6-1-2 0,-8 1-2 16,-3 3-1-16,-11-1 1 0,-5 1-1 15,-2-3 2-15,-4 2-1 0,-1-4-2 16,-7-2 1-16,-2-1 0 0,5 2-1 16,-3 3-1-16,0 6 1 0,3 3-1 0,-3 6-5 15,-1 5-6-15,5 1-1 0,-4 6-4 16,-3 5-4-16,9 4-1 0,-6 1-3 16,1 1-5-16,7 3-5 0,2 0-6 15,2-1-16-15,0 1-31 0,2-5-46 16,7-4-110-16</inkml:trace>
  <inkml:trace contextRef="#ctx0" brushRef="#br0" timeOffset="113489.709">25653 12698 309 0,'0'0'57'0,"0"0"-8"0,0 0-8 16,0 0 14-16,0 0-13 0,0 0-13 15,0 0-3-15,0 0 4 0,14-164-11 0,-11 155 2 16,-3 6 0-16,0 2-2 0,2 1-2 15,-2 0-2-15,4 1-6 16,0 5-2-16,4 4-2 0,9 5 2 0,-7 4 1 16,9 1 1-16,-5 4-2 0,5 1-3 15,-5 3-1-15,7 2-1 0,-9 1-1 16,9 2 1-16,-9-2-1 0,9 0-1 16,-5-2-1-16,3-4-5 0,-4-3-1 15,1-8 3-15,-8-4 3 0,3-5 1 16,-3-2 0-16,-2-3 0 0,-2-1 1 15,-2-5 0-15,3-5 2 0,-3-1 3 16,4-2-1-16,-2-4 1 0,-2 1 1 16,0-7-1-16,-2 0-1 0,0-4 0 15,0-4-1-15,0-2-2 0,0-3 0 16,2 3-1-16,0 7-1 0,0 4-1 16,0 12-4-16,-2 6-4 0,0 3-4 15,0 2-4-15,0 0-11 0,4 6-11 16,-1 1-22-16,7 6-2 0,6 1-5 0,-1-6-9 15,8 1-77-15</inkml:trace>
  <inkml:trace contextRef="#ctx0" brushRef="#br0" timeOffset="114192.666">27201 12624 288 0,'0'0'60'0,"0"0"-19"0,0 0-1 0,0 0 8 15,0 0-8-15,0 0-10 0,0 0-1 16,-16-117 1-16,7 104-2 0,1 5-13 16,-4-2 2-16,-9 5-7 0,-6 0-4 15,2 5-6-15,-6 0-1 0,2 5-1 16,5 4 2-16,-3 2-1 0,10 5 1 15,-1 2-1-15,7-1-1 0,1 3 2 16,0-3 0-16,8-1-1 0,2-1 1 16,0-3-2-16,4 2 1 0,4-6 0 15,2 3 1-15,1-2 4 0,1 0 2 16,5 0 2-16,7-1-1 0,3 1 3 16,4-2 3-16,4 2-3 0,3 0 1 15,-5 0-4-15,-2 1-1 0,-9 1-2 16,1-4-3-16,-12 1-1 0,-1-1 2 0,-6 0-2 15,-4 1 0-15,0-2 0 0,-6 3 0 16,-7-1-2-16,-3 0-3 0,-7 3-2 16,-2-2-8-16,3-4-14 0,-3-1-7 15,4 0-7-15,5-1 1 0,-1-1-4 16,3-1-7-16,-3-1-26 0,9-5-44 16,-7-3-21-16</inkml:trace>
  <inkml:trace contextRef="#ctx0" brushRef="#br0" timeOffset="114442.637">27009 12461 409 0,'0'0'76'0,"0"0"-18"15,0 0-9-15,0 0 10 0,0 0-9 16,0 0-11-16,0 0-6 0,0 0-7 16,23-91-7-16,-17 97-7 0,0 4-3 15,11 6-1-15,-7 6 3 0,0 4-3 0,1 5-2 16,-5 3-1-16,-2 4-1 0,-2 2-2 15,-2 6 1-15,0-1-2 0,-2 1 1 16,-2 2-2-16,0-3-4 0,2-1-4 16,0-4-5-16,2-5-7 0,0-4-6 15,6-4-11-15,-4-8-16 0,6-4-30 16,7-5-15-16,-5-4-20 0,-2-6-98 16</inkml:trace>
  <inkml:trace contextRef="#ctx0" brushRef="#br0" timeOffset="114723.795">27427 12478 298 0,'0'0'149'0,"0"0"-98"16,0 0-7-16,0 0 15 15,0 0 8-15,0 0-22 0,0 0-10 0,0 0-5 16,0 0-3-16,4-94-7 0,-2 94-4 15,-2 0-4-15,0 0-3 0,0 1-4 16,2 6-3-16,0 5-1 0,2 5 1 16,2 3 1-16,-4 5 0 0,0 3 0 15,0 3-1-15,-2 1-1 0,0 3-1 16,0 2 0-16,0 0 0 0,-2 1-12 16,2-3 2-16,0-2-9 0,0 0-10 15,2-5-14-15,3-3-20 0,-1-4-18 0,-2-5-21 16,0-6-71-16</inkml:trace>
  <inkml:trace contextRef="#ctx0" brushRef="#br0" timeOffset="114989.357">27929 12763 522 0,'0'0'72'15,"0"0"-26"-15,0 0 9 0,0 0-3 16,0 0-21-16,0 0-7 0,0 0-5 16,0 0-3-16,0 0-4 0,31-24-1 15,-31 24-6-15,2 7-2 0,-2 2-2 16,-4 7-1-16,-9 4 2 0,-7 1-2 16,-5 4-3-16,-4 0-7 0,2-2-7 15,0 1-4-15,2-4-11 0,9 0-13 16,-1-5-15-16,7 1-15 0,-2-2-21 0,1-4-56 15,9-2-171-15</inkml:trace>
  <inkml:trace contextRef="#ctx0" brushRef="#br0" timeOffset="115458.007">29237 12297 261 0,'0'0'40'0,"0"0"3"16,0 0 1-16,0 0 15 0,0 0-14 16,0 0-9-16,0 0-10 0,0 0 0 15,-62-147 3-15,56 138 0 0,2 4-2 16,-2-1-6-16,2 2 3 0,-3 0-6 16,5 1-1-16,-2 2-3 0,-2 1-2 15,-2 3-5-15,2 4-4 0,-1 5-1 16,-1 4-1-16,-4 4 0 0,1 4 0 15,3 4-1-15,-2 1 2 0,-1 5-2 16,1 1 0-16,2 3 0 0,-2 0 1 16,3 3-1-16,3 3 0 0,4-2-1 15,0 2-2-15,11-1-6 0,7-2-5 16,5-1-4-16,2-7-2 0,8-3-9 0,6-9-15 16,0-5-16-16,1-8-21 0,-3-8-71 15</inkml:trace>
  <inkml:trace contextRef="#ctx0" brushRef="#br0" timeOffset="115676.777">29686 12244 538 0,'0'0'34'0,"0"0"16"15,0 0-6-15,0 0 2 0,0 0-13 16,0 0-14-16,0 0-4 0,0 0-8 0,0 0-4 15,-15 22 2-15,7 10 1 16,-2 6-1-16,-3 2-2 0,-3 3 0 16,-1 0-2-16,-3-2-1 0,7-1-9 15,-3-5-13-15,7-6-11 0,3-6-13 0,2-6-15 16,2-3-12-16,-2-7-30 0,2-5-97 16</inkml:trace>
  <inkml:trace contextRef="#ctx0" brushRef="#br0" timeOffset="115879.778">29417 12422 516 0,'0'0'46'0,"0"0"7"16,0 0-10-16,0 0 12 0,0 0-12 16,0 0-18-16,0 0-6 0,0 0-9 15,0 0-5-15,4-37-5 0,-4 41 0 16,0 2-5-16,0 0-9 0,0 3-9 0,2-3-11 15,9 1-12-15,-3-2-14 0,4 0-17 16,3-1-12-16,-5-4-77 0</inkml:trace>
  <inkml:trace contextRef="#ctx0" brushRef="#br0" timeOffset="116067.23">29849 12347 623 0,'0'0'33'0,"0"0"-22"0,0 0 15 16,0 0 9-16,0 0-19 0,0 0-10 16,0 0-2-16,0 0-2 0,0 0-2 0,6-4-5 15,-12 6-17-15,0 1-16 16,6 0-1-16,-2-3-34 0,2 1-29 16,0-1-96-16</inkml:trace>
  <inkml:trace contextRef="#ctx0" brushRef="#br0" timeOffset="116582.731">30238 12275 446 0,'0'0'62'0,"0"0"-38"16,0 0 3-16,0 0 17 0,0 0 2 15,0 0-21-15,0 0-6 0,0 0-2 16,0 0-8-16,-13-27-2 0,13 30-7 15,-2 4 1-15,-2 1 2 0,2 4-1 16,-4-1-1-16,0 1 1 0,4-3-2 16,-2 2 0-16,1-3 0 0,3-1-3 0,3-1 0 15,5 0 0-15,4-2 1 0,7-1 2 16,2 0 0-16,3-3 2 0,3 0 0 16,4-3-2-16,2-5 2 0,-2-3-1 15,0-4-1-15,-2-2 0 16,-8-2-1-16,-5 1 1 0,-7-1 1 0,-3 0 2 15,-6-1 2-15,0 1 0 0,0-3 0 16,-6 1-2-16,-1-3 1 0,3 0 0 16,-4-1 2-16,0 2 0 0,0 1 2 15,-1 3-5-15,1 4-2 0,-4 5 3 16,1 3 0-16,-1 4-4 0,-3 3 0 16,-1 4 0-16,-7 9-3 0,0 2 2 15,-1 7-1-15,1 3 2 0,-4 1-2 16,2-1 2-16,5 6-1 0,-3-4 1 0,0 1-1 15,6 4 1-15,-1-4 0 0,8 0 0 16,-1-2 0-16,5-1 0 16,4-1 0-16,2-2-2 0,6-1 1 0,4 0 0 15,3-5 0-15,8 2-1 0,-3-4-2 16,13 0-6-16,0-5-2 0,4-4-9 16,5-3-12-16,1-2-13 0,2-2-17 15,5-5-21-15,-1-7-55 0,-7 2-156 16</inkml:trace>
  <inkml:trace contextRef="#ctx0" brushRef="#br0" timeOffset="116895.157">30943 12115 477 0,'0'0'21'0,"0"0"18"16,0 0-5-16,0 0 13 0,0 0-12 15,0 0-16-15,0 0-3 0,0 0 1 16,-29-129-1-16,16 126-7 0,3 3-3 15,-9 0-4-15,-1 3-1 0,-3 1-1 0,-6 4 2 16,0-1-2-16,2 3 0 0,0 2 1 16,3 2-1-16,-1 2 0 0,0 1 0 15,6 2-1-15,1 2 1 0,5-1-1 16,5 0 1-16,4 2-1 0,2-1-1 16,2 4 1-16,2-3-2 0,4 0 3 15,5 0-1-15,-1-3 0 0,6 2 1 16,1-4-1-16,2-4 0 0,-3 2-8 15,5-6-12-15,-1-2-4 0,1-3-11 16,2-3-8-16,4-1-14 0,-3-4-16 16,3-4-58-16,-2-4-195 0</inkml:trace>
  <inkml:trace contextRef="#ctx0" brushRef="#br0" timeOffset="117176.419">31034 12014 305 0,'0'0'127'16,"0"0"-90"-16,0 0 10 0,0 0 15 15,0 0 1-15,0 0-16 0,0 0-9 16,0 0-10-16,0 0-7 0,29-27-7 16,-27 29-7-16,2 4-2 0,4 2-2 15,2 3 0-15,3 4 0 0,3 4 1 16,5 1-1-16,2 3 0 0,2 1 0 15,-1 2-1-15,-1-1-1 0,2-3-1 16,-6-1 0-16,-1-1-1 0,-5-3-12 16,-1-3-10-16,-4-4-14 0,-6-2-14 15,0-4-19-15,-2-4-19 0,-2 0-26 16,0-6-103-16</inkml:trace>
  <inkml:trace contextRef="#ctx0" brushRef="#br0" timeOffset="117395.049">31321 12003 467 0,'0'0'45'16,"0"0"5"-16,0 0 4 0,0 0 2 15,0 0-16-15,0 0-14 0,0 0-5 16,0 0-7-16,0 0-7 0,-33-31-4 16,16 51-1-16,1 2 1 0,-5 6-1 15,1 2 0-15,-7 6 0 0,2 0-1 16,-2 1-1-16,2 0 0 0,7-4-1 15,1-2-4-15,7-5-15 0,3-1-11 0,3-6-9 16,4-1-23-16,-2-6-21 16,2-5-45-16,-2-5-171 0</inkml:trace>
  <inkml:trace contextRef="#ctx0" brushRef="#br0" timeOffset="117676.291">31528 11850 464 0,'0'0'31'15,"0"0"-2"-15,0 0 15 0,0 0 7 16,0 0-5-16,0 0-18 0,0 0 1 16,0 0-4-16,0 0-11 0,45-61-4 15,-45 61-4-15,4 5-3 0,-2 5-2 16,3 4 6-16,-1 3 1 0,2 5 0 0,0 4-2 15,0 7 1-15,5 2-3 0,-3 6 1 16,-2 3-3-16,0 2-1 0,-6 0 1 16,-8 1-2-16,-6-4-9 0,-7-4-8 15,-8-2-18-15,-4-5-11 0,-4-3-27 16,-5-1-27-16,-1-10-94 0</inkml:trace>
  <inkml:trace contextRef="#ctx0" brushRef="#br0" timeOffset="118660.374">24748 14557 419 0,'0'0'23'0,"0"0"-11"15,0 0-1-15,0 0 21 0,0 0-6 16,0 0-3-16,0 0 6 0,0 0-5 16,0 0 0-16,-168 42-2 0,150-46-4 15,5-1 1-15,-10-4-2 0,7-3-5 16,-9-3-6-16,0-5-1 0,5-3-1 15,-9-5-4-15,2-3 0 0,-2 2 0 16,4-5 0-16,11 1 0 0,1 3 0 16,3 2-2-16,10 3 1 0,6-2 1 15,8 3 1-15,-1 0-1 0,12 3-1 16,6 2 1-16,2 1 1 0,4 1-1 0,6 3-1 16,7 3 1-16,-7 4 0 0,9 4 0 15,-9 3 1-15,-9 1-1 16,-8 8 0-16,-13 6 0 0,-7 5 0 15,-6 6-2-15,-12 6 2 0,-3 2 0 16,-10 2-1-16,-4 1-2 0,-2 2-1 0,0-3 4 16,2-2 0-16,9-3 1 0,1-3-1 15,3-4 0-15,3-3 0 0,9-5-1 16,4-3 0-16,0-3 1 0,0 1-2 16,2-3-1-16,2 1 0 0,9-3 2 15,-5 0 1-15,-2-2 3 0,5-1-2 16,5 0 3-16,-4-3 0 0,13 0-1 15,-2-4-1-15,-2-1-1 0,8-4-1 16,2-1-10-16,0-3-23 0,2 0-26 16,0-4-16-16,-6-1-37 0,-9-1-119 15</inkml:trace>
  <inkml:trace contextRef="#ctx0" brushRef="#br0" timeOffset="119363.33">25014 14273 557 0,'0'0'19'0,"0"0"-3"0,0 0 3 15,0 0 18-15,0 0-11 0,0 0-11 16,0 0 1-16,0 0 1 0,-8-54-2 16,8 54-1-16,0 5-4 0,-2 5-3 15,-2-1-1-15,2 3 0 0,-5 1-1 16,7-1 2-16,0-1-6 0,0-2 0 16,0 2-1-16,9-2 0 0,-1-1 0 15,-2 0-2-15,13 0-4 0,-3-2 1 16,11-5 0-16,2-1 5 0,2-4-3 15,2-4 3-15,2-3 0 0,-6-4 0 16,0-1-1-16,-8-1-1 0,-2-1 2 0,-7 1 0 16,-12 1 0-16,0-2 0 0,-6-1 1 15,-7 0 0-15,-3 1-1 0,-9-2 1 16,8 3 0-16,-7 1 0 0,3 5 0 16,7 4 1-16,-7 5 1 0,8 2 0 15,-1 9-3-15,-3 5-1 0,5 6 0 16,-2 2-1-16,7 2 1 0,1 3 0 15,0-1-3-15,-2 0 1 0,4 0 2 16,2-1 1-16,2-1 0 0,0-5 0 16,6 2 0-16,6-3 0 0,-2-1 0 15,9 0 0-15,0-5 0 0,8-1 0 0,4-3 2 16,4-5-1-16,0-3 1 0,8-3-1 16,7-7 1-16,-5-5 1 15,7-4-3-15,-7-3 1 0,-1-6 1 16,-5 1-2-16,-8-3 2 0,-6 1-2 15,-4-3 2-15,-15-2-1 0,-4-1 0 0,-2-3-1 16,-2 0 2-16,-2-3-2 0,2-2 0 16,-3 1 3-16,-1-3 2 0,2 1 1 15,-2 6 1-15,0 4 0 0,2 6-1 16,-1 7 2-16,-1 8 2 0,0 5 1 16,0 3-3-16,4 5-2 0,-2 2-1 15,0 10-5-15,4 11 0 0,-9 7-1 16,5 6 1-16,-2 5 2 0,0 4 0 15,2 2 0-15,4 2-1 0,0 2 2 16,6-3-2-16,4 0 0 0,0-2-1 16,-3-6 2-16,9 1 0 0,-3-4-2 15,-3-3 2-15,4-2-1 0,-5-5-1 0,1-1 1 16,0-4-1-16,-1-5-1 0,-5-1-9 16,-2-4-7-16,2-3-4 0,-2-4-7 15,4-2-9-15,-6-3-13 0,0-2-21 16,0-5 0-16,-10-6-17 0,2-6-69 15</inkml:trace>
  <inkml:trace contextRef="#ctx0" brushRef="#br0" timeOffset="119722.655">25380 14039 314 0,'0'0'256'16,"0"0"-248"-16,0 0 6 0,0 0 21 15,0 0 13-15,0 0-23 0,0 0 3 0,-12-10 3 16,12 10-4-16,0 0-5 0,0 0-7 16,0 1-2-16,0 2-2 15,0-3-4-15,6 1 1 0,0-1-3 0,13 0 3 16,-1 0 0-16,11-7 4 0,6 1 1 16,11-6 3-16,6 0-6 0,7 0-1 15,4-2 0-15,-1 4-2 0,-7-2-1 16,1 3 2-16,-17 1-2 15,-3 2-6-15,-12 3 0 0,-11 1 0 0,-5 1 1 16,-6 1-1-16,-2 0 3 0,0 0-1 16,-4 1 1-16,-6 2 0 0,3 3-2 15,-1-2-2-15,-8 8 0 0,5-1-2 16,1-2-3-16,-7 5-2 0,11-3-6 16,0 0-3-16,-2-2-6 0,-1 1-7 15,5 2-8-15,0-3-10 0,4 0-22 16,-6-1-36-16,-4-8-20 0,-7-2-170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3T06:51:41.401"/>
    </inkml:context>
    <inkml:brush xml:id="br0">
      <inkml:brushProperty name="width" value="0.05292" units="cm"/>
      <inkml:brushProperty name="height" value="0.05292" units="cm"/>
      <inkml:brushProperty name="color" value="#FF0000"/>
    </inkml:brush>
  </inkml:definitions>
  <inkml:trace contextRef="#ctx0" brushRef="#br0">26819 12247 67 0,'0'0'116'16,"0"0"-111"-16,0 0-1 0,0 0 8 15,0 0 16-15,0 0-7 0,0 0 0 16,0 0 2-16,47-100-4 0,-42 94-2 16,-3 1-6-16,2 2 1 0,-2 0 2 15,2 3 6-15,-4 0 2 0,0 0 2 16,0 0-5-16,0 0-4 0,0 0-3 16,0 0 1-16,0 0-2 0,2 0-2 0,0 3-1 15,4-2 4-15,-2 4 3 0,-2-3 1 16,3 1-2-16,1 1 0 0,2-2-2 15,0 1-2-15,3 0 1 0,1 0-3 16,3-1 1-16,-1-1 0 0,7-1 0 16,1 1-2-16,-3-1-1 0,10 0 0 15,0 0-2-15,2-4 2 0,4 0-2 16,-2 0 0-16,6 1-1 0,-1 1 2 16,5 0-3-16,0 1 1 0,-1-1 0 15,1 2 0-15,1 0 2 0,-5 0-2 16,0 0 0-16,5 0-1 0,-5 2 0 15,0-1-1-15,-2 2 0 0,3-3-1 16,5 0 0-16,-2 1 0 0,-5-1 0 16,3 2 1-16,0 1 0 0,1-2 1 0,-3 1 0 15,-2-1 0-15,2 0 1 16,-1 2-1-16,1 0 1 0,2 1 0 16,-4 0-2-16,-1-1 3 0,3 0-1 15,-4 0-1-15,0 0 1 0,-2 0 0 0,-2 1-2 16,2-1 2-16,-2 3-3 0,0-3 1 15,2-1 1-15,0-2-1 0,5 0 0 16,-3 0-1-16,6 0 2 0,-2 0-2 16,3-1 1-16,-3 0 0 0,4-2 0 15,3 0-1-15,-3 0 1 0,5 0-1 16,2 2 1-16,-3-1 1 0,3 2-1 16,1-1-1-16,-1 1 1 0,2 0-1 15,-5 0 2-15,1 1-2 0,-3 1 1 16,-1 1 1-16,-1-2-2 0,-2-1-2 15,-1 0 2-15,1-3-1 0,0 0 1 16,1-1 0-16,-5-2 1 0,0-1 0 16,0 1-1-16,1 1 1 0,-1-2-1 15,-4 1 0-15,4 0 1 0,-4 2 0 0,2 0-1 16,0-1 0-16,3 0 1 0,-3 1-1 16,-2 3 1-16,2 1 0 0,0 0 0 15,-2 0 1-15,0 0-2 0,0 0 2 16,0 0-1-16,-2 0-1 0,-4 0-2 15,-2-2 2-15,-2 0 0 0,-3-1 1 16,3 0 0-16,-4 0 1 0,6 0 0 16,-5-2 0-16,5 1-1 0,2 0-1 15,2 1 0-15,2 2 1 0,2-1-1 16,0 2 0-16,4 1 0 0,-2 2 1 16,5 6 0-16,1-3 1 0,0 0 1 15,3 1-1-15,-3 0 0 0,0 2 0 16,-1-3-1-16,-5-2 0 0,-2 1 0 15,-4-4 0-15,-4 2-1 0,-5-3 1 16,1 0-1-16,-4 0 0 0,-1 0 0 16,-1-3 1-16,3 2-1 0,-1-2 0 0,3 1 0 15,-1 0 0-15,4 2 0 0,2 0-1 16,-3 0 0-16,-1 0 2 0,-2 0-2 16,-5 0 2-16,-4 0-1 0,-6 0 0 15,-1 0 0-15,-3 0 1 0,0 0 0 16,0 0 2-16,0 0 2 0,0 0-3 15,0 0-2-15,0 0 0 0,0 0-2 16,0 0 0-16,0 0-1 0,0 0 1 16,0 0 1-16,0 0-2 0,0 0 2 15,0 0-1-15,0 0 1 0,0 0 0 16,0 0 0-16,-3-2-4 0,-1 2-3 16,0 0-7-16,-2 0-6 0,4 0-3 15,-2 0-4-15,4 0-5 0,-2 0-3 0,0 2 0 16,2 0-7-16,0 4-8 0,0 2 0 15,0 2-24-15,0-2-31 0,2-2-63 16</inkml:trace>
  <inkml:trace contextRef="#ctx0" brushRef="#br0" timeOffset="2218.279">17149 12221 30 0,'0'0'64'0,"0"0"-64"16,0 0-15-16,0 0 10 0,0 0 0 15,0 0-15-15,0 0 14 0,-27-63 6 16,27 60 42-16,-2 0 8 0,2 1-9 16,0-1-4-16,0 0 0 0,2 3-2 15,-2-3-6-15,2 2-2 0,-2 1-3 0,0-1 0 16,0 1 3-16,0 0 4 0,0 0-4 15,0 0-8-15,0 0-2 0,0 0-2 16,0 0-4-16,2-2-4 0,2 1-5 16,0-2-1-16,7 1-1 0,1 0 0 15,5 0 0-15,-1 2 0 0,7-1 0 16,2 1 0-16,0 0 0 0,1 1 0 16,1 0 0-16,2 0 0 0,2 0 1 15,-2 2 0-15,2-3 3 0,-2 3-2 16,2-3 0-16,0 0 1 0,0 0 0 15,2 0 2-15,0 0 1 0,0-3 1 16,-2-2-1-16,2 3-1 0,-4-2 0 0,2 3-2 16,0-2-1-16,2 3-1 0,-2 0 0 15,3 0-1-15,-1-3 3 0,0 3-3 16,2-1 0-16,0-1 1 16,0-1-1-16,2-1 1 0,3 1 0 15,-1-3-1-15,-4 3 1 0,2 0 0 16,-6-1-1-16,0 1 1 0,-4 0-1 0,-2-2 2 15,-4 2 1-15,1 0 1 0,-3 0 2 16,2 1 2-16,-1 0 0 0,3 0-1 16,0 2-1-16,4 0-2 0,-3 0 1 15,3 0-4-15,0 0 3 0,2 0-2 16,2 0 2-16,0 0 1 0,0-3-2 16,2 0-1-16,-2-3 3 0,4 3 0 15,-2-2-1-15,-2 1-1 0,5 1-2 16,-3-4 0-16,0 4 1 0,0-3-1 15,0 0 0-15,2 2 1 0,-2-3-1 16,2 3 3-16,-2 0 0 0,2 1-1 16,7 3 0-16,-1-2 0 0,0 2-1 0,-1 0-1 15,1 0 0-15,0 3 0 0,-3 0-1 16,-3 0 1-16,-2 0 0 0,-2-2-1 16,-2 2-1-16,-6-3 1 0,3 1 2 15,-3 0 1-15,0-1 0 16,2 2-2-16,2-2 0 0,-3 3 0 15,5 1 0-15,-8-3-1 0,6 4 0 0,-6-1 0 16,-1 4-1-16,1-3 2 0,-7 1-1 16,1 0 0-16,-3 0 0 0,5-1 0 15,-9 0 1-15,2-2-1 0,3 0 1 16,-7 0-1-16,4-3 0 0,1 0 1 16,1 0 0-16,2 0-1 0,3 0 1 15,0-3 0-15,-1 1-1 0,-4 1 0 16,5-1 1-16,-9 1-1 0,1-2 0 15,-3 2 1-15,-2 0-1 0,0 1 0 16,-4 0 1-16,0 0-1 0,0 0-2 16,0 0 1-16,-4 0-2 0,4 1 3 15,0-1-1-15,0 1 1 0,0-1-1 16,0 2-1-16,0-1-2 0,0 2-2 0,0 0-1 16,0 0-3-16,0-3-6 0,0 1-6 15,-2 0-11-15,-4-2-18 0,-5-14-32 16,-5-10-90-16</inkml:trace>
  <inkml:trace contextRef="#ctx0" brushRef="#br0" timeOffset="14434.158">15985 11526 176 0,'0'0'7'0,"0"0"-4"16,0 0-3-16,0 0 0 0,0 0 0 15,0 0-4-15,-2-23 2 0,2 21 1 16,0 0-1-16,2 1 2 0,-2 0 0 16,0 1 0-16,0-1 0 0,0 1 6 15,0 0 7-15,0 0 8 0,0 1 3 16,-2-1 10-16,0 0 10 0,0 0-8 15,0 0-5-15,2 0-6 0,-2 1-5 16,0-1-2-16,2 0-5 0,0 0-4 16,0 0-2-16,0 0 0 0,0 1-2 15,0 2 1-15,0-1-1 0,0 4 0 0,0-1 3 16,0 1-1-16,0 5 0 0,0-3 1 16,0 4-1-16,0 5 0 0,0-4-2 15,0 8 1-15,2-3-1 0,0 3 0 16,-2 0-1-16,0 1-1 0,0 3 0 15,0-5 1-15,0 5-1 0,0 0 0 16,0-1 0-16,0 1-2 0,0-2 0 16,0 1 0-16,0 1 0 0,-2-3-1 15,2 2 1-15,0-1-1 0,0-1 0 16,0-2 0-16,0 0 1 0,0-1-1 16,0-1 0-16,0 3 0 0,-2-3 0 15,-2-3 1-15,-1-1-1 0,-1-4 0 16,4-4 0-16,-4 1 1 0,-2-3-1 0,1-2 1 15,1 1-1-15,0-3 0 0,2 0 0 16,2-3-4-16,2-2-4 16,0-5-9-16,0-4-10 0,2-5-10 15,4-5-18-15,6-5-41 0,-1-4-35 0,-3-4-64 16</inkml:trace>
  <inkml:trace contextRef="#ctx0" brushRef="#br0" timeOffset="15715.334">15952 11549 111 0,'0'0'71'0,"0"0"-68"0,0 0 2 0,0 0 24 15,0 0-5-15,0 0-3 0,0 0 2 16,0 0-4-16,2-20-5 0,2 20-1 16,2 0-1-16,3 0 6 0,-3 0-2 15,0 0 3-15,0 0-3 0,5 0-1 16,-3 0-5-16,2 0 1 0,1 0-3 16,3 0 0-16,5 0-2 0,5 0 0 15,3 0-4-15,4-5 1 0,6 4 0 16,1-4-2-16,3 2 0 0,2 0-1 15,-1-2 2-15,-3 4-2 0,0-4 1 16,-6 3-1-16,0 1 1 0,-6-1-1 16,0 2 5-16,-4-3-2 0,-4 0-1 15,-1 0 1-15,1 0 2 0,-3 0-1 0,1-2-1 16,-1 1-1-16,1 1 0 0,-3-2-1 16,1 3 0-16,3 1 0 15,-3-2-1-15,-1 2 2 0,-1-1-2 16,-5 0 2-16,0 0-2 0,1 1 0 15,-5-1 1-15,-2 1-1 0,0 1 2 0,-2 0 2 16,0 0 0-16,0 0 4 0,0 0 3 16,0 0 2-16,0 0 0 0,0 0-2 15,0 0-1-15,0 0-3 0,0 0-2 16,0 0-3-16,0 0-1 0,0 0-1 16,0 0 0-16,0 0 0 0,0 0 0 15,0 0-1-15,0 0 1 0,2 3 0 16,0 0 1-16,0-2-1 0,0 5 1 15,2-1 0-15,0 2-1 0,3-1 0 16,-5-2 1-16,4 1 0 0,-2-2 0 16,-2 0-1-16,2 0 2 0,0-2-1 15,-2 2 4-15,1 0-2 0,-1 2 0 0,0-1 1 16,0-1-1-16,0 3 0 0,0-1-2 16,2 1 1-16,2 2-1 0,-4 0-1 15,4 4 1-15,-1-3 0 0,-1 3 0 16,0 1-1-16,-2-1 1 0,0 3 0 15,0-2 1-15,-2 4-2 16,0-3 2-16,0 0-1 0,0 4-1 0,0-5 1 16,0 2-1-16,2 0 0 0,-2 0 0 15,4 1 1-15,-4-1-1 0,0 0 0 16,2 1 0-16,-2-2 1 0,4-1-1 16,-4-1 0-16,0 0 0 0,0-4 0 15,0-2 1-15,0 3-1 0,0-2 0 16,0 0 0-16,0 2 1 0,0-3-1 15,0 2 0-15,0-1 0 0,0 0 0 0,0 1 0 16,0-3 0-16,0 0 0 0,0 1 0 16,0-1 0-16,0 2 1 15,0-2-1-15,0 2 0 0,0 1 0 0,0-1 0 16,0-2 0-16,0 2 0 0,0-3 0 16,0 1 0-16,0-2 1 0,0 1-2 15,0-1 2-15,0 1-1 0,0 0 0 16,0 0 0-16,0-1-1 0,0 1 1 15,0-1 0-15,0 0 0 0,3-2 0 16,-1-1 0-16,-2 0 0 0,0 0 0 16,0 0 1-16,0 0-1 0,0 0 1 15,0 2-1-15,0-2 0 0,0 1 0 16,0 0 0-16,0 1 0 0,0 1 0 16,0-3 0-16,0 0 0 0,0 0 0 15,0 3 0-15,0-3 0 0,0 1 0 16,0 0 1-16,0 2-1 0,0-3 0 15,0 0 1-15,0 0-1 0,0 0 0 16,0 0 0-16,0 0 0 0,-2 0 0 0,2 0 0 16,-3 2 1-16,-1 0-1 0,2 0 1 15,-4-1 0-15,0 0-1 0,-4-1 2 16,-1 0-2-16,-1 0 3 0,-3-3-1 16,-3 2-1-16,-3-1-1 0,-4 2 1 15,-4-1 0-15,-2 0 0 0,-2 1-1 16,-6 0 1-16,-2-1-1 0,-3-1 0 15,-8 0 0-15,1 2 0 0,-5 0 0 16,-4 0 1-16,4 0 0 0,0 0-1 16,3 4 1-16,5-2-1 0,1 1 0 0,9 0 2 15,3 0-2-15,8 1 0 16,7 0 0-16,1 2-4 0,7 2-6 0,5-4-11 16,5 7-13-16,4-1-15 0,11 0-17 15,8-4-27-15,-1-6-77 16</inkml:trace>
  <inkml:trace contextRef="#ctx0" brushRef="#br0" timeOffset="19323.87">15791 12425 139 0,'0'0'0'16,"0"0"-5"-16,0 0 5 0,0 0 1 16,0 0 0-16,0 0 6 0,0 0-1 15,-27-27 1-15,33 21 4 0,-2 0-2 16,0 2 0-16,0-2 2 0,1 3 8 0,-5 0 7 15,0-3 14-15,0 4 6 0,0-2-9 16,0 1-8-16,-2 3-2 0,-3-4-2 16,3 2-5-16,2-1-2 0,-2 2-1 15,2-2-3-15,0 0-3 16,0 3-1-16,0-3-3 0,0 2 2 0,0 1-3 16,0-2 0-16,0 2 1 15,0 0-2-15,0 0-1 0,0 0 1 0,0 0-3 16,0 3-2-16,0 0 0 0,2 0 0 15,2 6 0-15,-1 1 0 0,1 5 2 16,-2 1 1-16,2 4 0 0,2 5-1 16,-4 2 0-16,2 3 0 0,-2 2-1 15,0-1 0-15,-2 0 0 0,2 0 1 16,-2 0-2-16,0-3 1 0,0-3-1 16,0-1 1-16,0-3-1 0,-2-3 1 15,2-3-1-15,-2 1 0 0,0-5 1 16,2-3-1-16,0-1 0 0,-2-2 0 15,2 0 0-15,0-2 1 0,0 0-1 16,0-3 0-16,0 0 1 0,0 0-1 0,0 0 1 16,0 0-1-16,0 0-1 0,2 0 1 15,0 3 2-15,2-3-2 16,1 3 2-16,-3-3 0 0,2 1 0 0,-4 0 1 16,2-1 2-16,0 0-4 0,0 0 2 15,-2 0-3-15,0 0 1 0,6 0-1 16,-2 0 0-16,7 0 1 0,-3 0-2 15,6 1 1-15,3-1 0 0,4 0 1 16,-1 0-1-16,5 0 0 0,2 0 0 16,0 0 0-16,0 0 0 0,0 2-1 15,-3-1 1-15,1 4 0 0,-2-2-1 16,-2 2 2-16,1 1-1 0,-3 0 0 16,4 0 0-16,-5-3 0 0,1 2 0 15,4 0 0-15,-5-3 1 0,5 1-1 0,2-2 0 16,2 1 0-16,6-1 0 15,-2-1 0-15,4-1 0 0,0-2 1 16,-2-1-1-16,2 1 1 0,-6-1-1 0,0 0 0 16,-2 3 0-16,-6-1 0 0,-5 2 1 15,-1 0-1-15,-7 0 0 0,2 0 0 16,-6 0-1-16,-2 0 1 0,3 0-1 16,-3 0 0-16,0 0 1 0,0 0 0 15,0 0 0-15,2 0 0 0,2 0 1 16,0 0-2-16,1 0 1 0,-1 0 0 15,0 0-1-15,0 0 1 0,-2 0-1 16,0 0 1-16,-4 0-2 0,0 0 2 16,0-3 2-16,0 3-1 0,0 0 1 15,0 0-1-15,0 0 0 0,0 0-1 16,0 0 0-16,0 0 1 0,0 0-1 16,0-3 0-16,0 3-2 0,0 0 1 15,5 0 1-15,-1 0 0 0,0 0 0 0,0-3 0 16,-2 3 0-16,2 0 1 0,-2 0 1 15,-2-2-1-15,0 1 2 0,0-1 2 16,0 0-3-16,0-1 0 0,2 2-2 16,-2 0 0-16,2 1-1 0,3 0 1 15,-1 0-1-15,2 0 0 0,0 0 1 16,0 0 0-16,5 0 0 0,-3 0 0 16,-4-2 0-16,0 1 1 0,-2 0-1 15,-2-1 0-15,0 0 1 0,0-1 1 16,0-1 1-16,-2 0-1 0,0-2-1 15,0 0 2-15,0 1 1 0,0 2-3 0,2-1 2 16,0-1-2-16,0 3 1 0,0-1-1 16,2 1-1-16,0-1 0 0,2 0 0 15,-2 3 0-15,-2-3 0 16,0 0 1-16,0-3 0 0,0 0 2 0,0 1 3 16,-2-3-2-16,-4 2-4 0,-2-2 1 15,2-1-1-15,-1 0 2 0,1 1-1 16,2-3 1-16,0 1 0 0,0-3 1 15,0 2 0-15,1-5 0 0,1 3 3 16,2-3-4-16,-4 0 0 0,4 3 3 16,-2-6-1-16,-2 1 0 0,4 2 0 15,-2-2-1-15,2 4 1 0,0-2-2 16,0 1 0-16,0 4-2 0,0-4 1 16,0 5-1-16,2-2 0 0,-2 2 0 15,4 2 1-15,-2-2-1 0,0 2 0 16,0-3 0-16,0-1 0 0,3 2 1 15,-5-2-1-15,2 2 0 0,-2 2 1 16,0-2-1-16,2 3 1 0,-2 2-1 0,0-2 1 16,2 1-1-16,-2 1 0 0,0 1 0 15,0 1 0-15,0-2 0 0,0 2 0 16,2-1 1-16,-2 1-2 0,2 0 1 16,-2 0 0-16,0 3 0 0,0-3 0 15,0 0 1-15,0 2-1 0,0-1 0 16,0-2-1-16,0 1 1 0,0 1 0 15,0 1 0-15,0-2 1 0,0 3-1 16,0 0-1-16,0 0 1 0,0 0-1 16,0 0 1-16,0 0 0 0,0 0 0 15,0 0 1-15,0-2-1 0,0 1 1 16,0-2-1-16,0 0 0 0,0 0 1 16,0-1-1-16,0 1 1 0,0 1-1 0,0-1 0 15,0 0 0-15,0 1-1 0,0-1 1 16,0 0 0-16,0 2 0 0,0-1 0 15,0 1 0-15,0 1 0 0,0 0-2 16,0 0-1-16,0 0 3 0,0 0 0 16,-2 0 1-16,2-2 0 0,-2 1-1 15,2-1 1-15,0 1-1 0,0 1 1 16,0 0-1-16,0 0 0 0,0 0 0 16,0 0-1-16,0 0 1 0,0 0 0 15,0 0 1-15,0-2 0 0,-4-1-1 16,2 1 0-16,0-3 1 0,-3 2-1 15,1-1 0-15,-2 1 0 0,4 3 0 16,-4-3 0-16,4 0 0 0,2 3 0 16,-2-2 0-16,2 2 1 0,0-1-1 15,0 1-1-15,0-2 1 0,0-1 0 16,-2 3 1-16,0-3 0 0,-1-1-1 16,-1 1 0-16,-2 0 1 0,2 0-2 15,0-1 1-15,0 1 0 0,0 1 0 0,-1-2 0 16,3 4 0-16,0-3 0 0,2 3 0 15,-2 0 0-15,2 0 0 0,-2 0 0 16,2 0 0-16,-4 0 0 0,0 0 0 16,2 0-1-16,-6 0-1 0,-3 0 1 15,-1 0 1-15,-3 3-1 0,1 0 1 16,-5 1 0-16,-1 0-1 0,-1 0 1 16,-4-1 0-16,0 1-1 0,-1-1 1 15,-6 0 0-15,1-2 0 0,-8 1 0 16,0 1 0-16,-9 0 0 0,-5 0 0 15,-9 0-2-15,-9 3-2 0,-7-1-3 16,-5 1-3-16,-6-1-4 0,0 1-2 0,7-2 4 16,-1 2-3-16,6 1-10 0,11 2 1 15,15 1 3-15,7 2-9 0,11 0-13 16,17-5-32-16,7-7-118 16</inkml:trace>
  <inkml:trace contextRef="#ctx0" brushRef="#br0" timeOffset="36772.926">14687 3692 294 0,'0'0'61'16,"0"0"-53"-16,0 0 6 0,0 0 23 16,0 0-15-16,0 0-12 15,0 0 0-15,18-23 8 0,-18 21-2 0,5 1 3 16,-3 1-2-16,0 0-2 0,0 0-1 15,2 0-2-15,2 1-2 0,0 1 2 16,5 1 0-16,3 2 2 0,-1-2 0 16,9 4-3-16,-3 0-3 0,2 2 1 15,1 0 1-15,1 2-4 0,-2 3 0 16,-1-1-2-16,-1 0-1 0,8 1 1 16,-9 0 0-16,-1 2-1 0,6-2-1 15,-5 4 0-15,1 1 0 0,-2 0-1 16,1 3 0-16,1-3 1 0,-1 0-2 15,3 0 0-15,-4-3 1 0,5-1-1 16,-1-3 0-16,-5-4 1 0,1 1-1 0,-5 0 0 16,3 0 0-16,-1-2 2 0,-3-1-2 15,3 0 0-15,-4 0 1 0,-1-2 0 16,1-1 0-16,-4-2-1 0,1 2 0 16,-7-3 1-16,0 0-1 0,0 0 0 15,0 0 0-15,0 0 0 0,0 0 0 16,-5 0-3-16,1-4-7 0,-6 0-9 15,0 1-11-15,-5-3-10 0,-1 3-17 16,-3 1-13-16,2-1-22 0,3 0-16 16,-1-4-15-16</inkml:trace>
  <inkml:trace contextRef="#ctx0" brushRef="#br0" timeOffset="37147.836">15088 3712 602 0,'0'0'0'0,"0"0"-13"15,0 0 9-15,0 0 4 0,0 0-1 16,0 0 2-16,0 0 0 0,0 0 12 16,4-54 10-16,-4 51-1 0,0 3 3 15,0 0-3-15,0 0-3 0,0 0-7 16,0 0-5-16,0 3-4 0,-2 0-3 15,-2 2 0-15,-2 4 0 0,-5 3 3 16,1 4 3-16,0 1 1 0,-7 0-2 0,7 3 1 16,-3-3-3-16,1 4 1 15,4-2 1-15,-5-3-2 0,3 4-2 16,2-3 1-16,-5 0-1 0,1-1-1 16,4-1 1-16,-3 1 0 0,-1-1 0 15,8-2-1-15,0-3 0 0,-1 1-2 0,1-3 0 16,2 1-4-16,2 0-5 0,-2 1-2 15,2 2-1-15,-2-2-5 0,2-1-10 16,-2 1 1-16,0 0-2 0,-4 4 0 16,4-3-12-16,-4 1-20 0,-5-6-61 15,-3-6-187-15</inkml:trace>
  <inkml:trace contextRef="#ctx0" brushRef="#br0" timeOffset="39631.596">2665 12248 107 0,'0'0'55'0,"0"0"-8"0,0 0-8 0,0 0 4 16,0 0-8-16,0 0-6 0,0 0 3 15,0 0 2-15,0 0-4 0,-11-12 0 16,11 7 1-16,-2-1-4 16,2 2 0-16,-2-1-4 0,2 2-1 15,0 2-5-15,0 1-4 0,0 0-4 0,0 0-1 16,0 0 0-16,4-2-2 0,2 2-2 16,1-1 2-16,5 1 0 15,2 0 1-15,-1 0-1 0,1 3 0 0,1 3-2 16,-1 2-1-16,1 2 0 0,1 4 0 15,-1 2-1-15,1 3 3 0,3 1-1 16,-1 3 0-16,1-1-3 0,0 4 2 16,3-2-1-16,-3 0-2 0,2-1 2 15,-7-1-1-15,1-4 0 0,-1-2 0 16,-6-1-1-16,1-4 0 0,-1-3-1 16,-6-3-3-16,0-2-5 0,0-3-2 15,-2 0-6-15,0 0-5 0,0 0-6 16,0 0 5-16,0-5 3 0,0 0-10 15,0-2-12-15,0-5-6 0,2 1 0 0,0-5-16 16,0-1-15-16,0-3-27 0,-2 1-54 16</inkml:trace>
  <inkml:trace contextRef="#ctx0" brushRef="#br0" timeOffset="39959.644">3059 12221 18 0,'0'0'340'16,"0"0"-301"-16,0 0 9 0,0 0 0 15,0 0 4-15,0 0-16 0,0 0-2 16,0 0 0-16,33-107-2 0,-31 101-8 0,1 3 0 16,-3 3-6-16,0 0-3 0,0 0 4 15,0 0-5-15,0 1-5 0,-3 2-1 16,-1 3-4-16,-4 5-2 16,-2 4 0-16,-1-1 0 0,-1 6 1 15,-2-1-1-15,5 3-1 0,-7 2 0 0,1 2-1 16,-1 0 1-16,-1 2 0 0,1 1-1 15,-1 1 0-15,-1-4 0 0,3 3 0 16,-4-4 0-16,7-3-2 0,0 1-4 16,-3-4-1-16,7 1-4 0,-2-3-2 15,1-4-4-15,1-1-2 0,4-5-3 16,2 0-4-16,2-2-6 0,0-4-2 16,0 2-3-16,2-3-15 0,2 0-18 15,4 0-39-15,-2-4-80 0</inkml:trace>
  <inkml:trace contextRef="#ctx0" brushRef="#br0" timeOffset="40428.342">3564 12322 196 0,'0'0'31'0,"0"0"3"0,0 0 17 16,0 0 0-16,0 0-18 0,0 0 0 15,0 0 3-15,0 0-6 0,-29 1-2 16,29-1-3-16,-4 0-1 16,4 0-2-16,0 0-2 0,0 0 0 15,0 0-1-15,0-2-2 0,0 2-7 16,0 0-2-16,0 0-3 0,4 0-3 0,4 0-1 16,4 0-1-16,5 0 6 0,8 0 4 15,8 0 1-15,0-4-3 0,6-1-2 16,0 0-1-16,3-2-1 0,-7 2-2 15,-6 1-2-15,-6 1 1 0,-7 1-1 16,-5 1 0-16,-7 1-8 0,-2 0-6 16,-2 0-9-16,-4-2-8 0,-5-1-4 15,-1 1-19-15,-7-3-45 0,-1-4-61 16,1 3-158-16</inkml:trace>
  <inkml:trace contextRef="#ctx0" brushRef="#br0" timeOffset="40709.465">3775 12096 432 0,'0'0'42'16,"0"0"-1"-16,0 0 12 0,0 0 6 15,0 0-14-15,0 0-12 0,0 0 0 16,0 0-5-16,0 0-6 0,0-34-8 16,0 34-3-16,0 0-5 0,0 0-2 15,0 6-2-15,0 4-1 0,0 2 1 16,0 4 1-16,0 5 1 0,0 3-1 15,0 4-2-15,-5 2 0 0,3 4 0 16,-4 1-1-16,6-1 2 0,-4 3-2 16,2-2 1-16,2-1-1 0,0 0 0 15,2-3 0-15,2 0-5 0,2-5-7 0,1-1-5 16,-3-8-13-16,0-3-12 0,-2-3-23 16,0-7-13-16,-2-1-25 15,0-3-81-15</inkml:trace>
  <inkml:trace contextRef="#ctx0" brushRef="#br0" timeOffset="41209.347">4558 12024 468 0,'0'0'40'16,"0"0"-12"-16,0 0 9 0,0 0 19 16,0 0-5-16,0 0-22 0,0 0-5 0,0 0-2 15,-12-69-7-15,10 69-6 0,-3 0-3 16,-1 3-3-16,0 5-2 0,-2 2-1 16,2 4 0-16,-5 3-1 0,5 3 1 15,-4 7 0-15,1 0 0 16,1 4 2-16,-2 4-2 0,2 0 0 0,3 1 0 15,-1-3-1-15,4 1 1 0,0-5 0 16,2 0-1-16,2-1-2 0,6-2 2 16,5 0-3-16,1-5 1 0,5 0-1 15,4-6-2-15,1-4-2 0,1-6 3 16,2-5 1-16,-2-2 3 0,2-9 1 16,-2-3 0-16,-3-6 1 0,-1-4 0 15,-2 0 1-15,-7 0-1 0,-6-2 2 16,-4 0 2-16,-2-8 0 0,-6 0-2 0,-8-2-2 15,-1-1 0-15,-4 3 0 0,-1 2-1 16,-1 8 1-16,-2 5-1 0,3 6-2 16,-1 5-1-16,2 1-7 0,-1 6-2 15,5 1-6-15,1 2-3 0,1 7-7 16,3 2-3-16,4 7-7 0,4 1-14 16,2 0-20-16,0 1-45 0,2-5-91 15</inkml:trace>
  <inkml:trace contextRef="#ctx0" brushRef="#br0" timeOffset="41506.153">4854 12218 513 0,'0'0'6'0,"0"0"-4"0,0 0 14 16,0 0 29-16,0 0 6 0,0 0-15 0,0 0-1 15,0 0-2-15,10-55-9 0,-8 55-5 16,-2 0-2-16,0 0-6 0,0 0-3 16,2 0-4-16,0 3-3 0,6 3-1 15,3 3 0-15,3 3 0 0,5 2 1 16,1 7 0-16,3 1-1 0,4 4 0 16,2 1 2-16,-2-1-2 0,4-2 0 15,-4-3-7-15,0-5-6 0,-5-2-7 16,-5-6-8-16,-3-4-13 0,-9-2-18 15,-3-2-11-15,-2 0-26 0,0-2-62 16,0-4-70-16</inkml:trace>
  <inkml:trace contextRef="#ctx0" brushRef="#br0" timeOffset="41724.905">5201 12118 559 0,'0'0'25'0,"0"0"12"0,0 0 9 0,0 0 5 15,0 0-23-15,0 0-17 0,0 0-2 16,0 0 0-16,0 0-7 0,-48 9-1 16,30 14 1-16,-3 6-1 0,0 4 1 15,1 3 0-15,-5 7-2 0,0-1 1 16,2 4-1-16,3-1 0 0,-1-4-2 16,7-3-9-16,-3-6-12 0,11-4-18 15,-2-6-27-15,3-7-28 0,3-4-52 16,-2-6-233-16</inkml:trace>
  <inkml:trace contextRef="#ctx0" brushRef="#br0" timeOffset="42334.12">5633 12062 581 0,'0'0'13'0,"0"0"-9"15,0 0 7-15,0 0 27 0,0 0 1 16,0 0-16-16,0 0-2 0,0 0 1 16,0 0-5-16,56-48-5 0,-56 48-1 15,0 0-4-15,-2 0-2 0,-2 1-3 16,-5 2 1-16,1 2 0 0,-4-2-2 16,-1 3-1-16,-1-2-1 0,1-1 0 15,-3-1-4-15,-1 1 0 0,-3 0-2 16,-1 0-4-16,-2 1-3 0,0-3-2 15,3 1 6-15,3-2 4 0,5 0 5 0,4 0 1 16,1-5 1-16,1 1 0 0,4-2 0 16,0 0 0-16,2-4 4 15,0 1-1-15,0-4-1 0,6-1-1 16,7 2 1-16,-1-3-3 0,2 5 2 16,7-1 0-16,0-1 1 0,6 4 2 0,2-1 0 15,0 4 1-15,0 4-2 0,-1 1 0 16,-7 3-3-16,-4 6-1 0,-7 1 0 15,-2 8 0-15,-8-1 0 0,0 8 0 16,-14 0 0-16,-5 5-1 0,-4 2-5 16,-8 1 4-16,2 1-2 0,5-1 2 15,-1 0-1-15,6-3 3 0,3-2-1 16,-3 2-2-16,3-6-2 0,-3-3 3 16,0-2 1-16,5-6 1 0,2-2 0 15,1-5 1-15,5-1 0 0,4-2 0 16,0-2 5-16,2 3-3 0,0-4 1 15,0 0-3-15,2 1 2 0,4-1-2 16,7 2 3-16,1-2 2 0,9 0 1 0,8 0 1 16,2 0-2-16,2 0-1 0,6-3-3 15,-3 0 2-15,-3-1-3 16,-4-1-1-16,-4 2-2 0,-11-4-17 0,-6 1-13 16,-1-2-10-16,-9-3-24 0,2 0-25 15,-2-5-43-15,-2-3-216 0</inkml:trace>
  <inkml:trace contextRef="#ctx0" brushRef="#br0" timeOffset="42724.674">6003 11882 472 0,'0'0'20'16,"0"0"23"-16,0 0 13 0,0 0 15 15,0 0-23-15,0 0-14 0,0 0-1 0,0-23-4 16,0 23-7-16,0 0-5 0,0 0-4 16,0 0-4-16,0 0-3 0,0 3-1 15,2 3-5-15,0 2 0 0,4 4 0 16,-2 3 4-16,-2 1 0 0,3 4-1 16,-3 2 1-16,0 6 0 0,-2 0 3 15,0 3-1-15,0 4-1 0,0 0 0 16,0 3-3-16,-2 2 0 0,2-1-2 0,0-1 1 15,0 0 0-15,0-1 0 16,0-3 0-16,0-2 1 0,0-9-1 16,0-1 0-16,-2-9-1 0,-3-5 0 15,3-2-7-15,2-3-4 0,0-3-6 16,-4 0-2-16,4 0-5 0,-2 0-4 16,2-2-2-16,-4-2-9 0,4 1-3 0,0-4-11 15,0 3-7-15,0 1-14 0,0 0-41 16,-2-1-102-16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3T06:53:10.537"/>
    </inkml:context>
    <inkml:brush xml:id="br0">
      <inkml:brushProperty name="width" value="0.05292" units="cm"/>
      <inkml:brushProperty name="height" value="0.05292" units="cm"/>
      <inkml:brushProperty name="color" value="#FF0000"/>
    </inkml:brush>
  </inkml:definitions>
  <inkml:trace contextRef="#ctx0" brushRef="#br0">20653 4843 54 0,'0'0'113'0,"0"0"-94"16,0 0 23-16,0 0 14 0,0 0-2 15,0 0-10-15,0 0-7 0,0 0 0 16,16-50-5-16,-16 47-2 0,-4-3-3 16,-2 3-8-16,-2-2-3 0,-1 2-2 15,1 0-3-15,-9-3-1 0,5 3-5 16,-7-2-2-16,5 0 3 0,-5 2-3 16,5 0-3-16,-7 0 6 0,7 3-5 15,-7 0-1-15,5 6 1 0,-5-1-1 16,-2 3 0-16,7 4-1 0,-9 5-1 15,0 0 2-15,2 3-1 0,-2-1 1 16,5 4 0-16,5 0 0 0,-1-1 0 0,5 1 0 16,5-1-1-16,2-2 1 15,2 0 0-15,2-3-1 0,2 3 0 16,2-1 0-16,7-1 1 0,1-1 1 16,7 1 0-16,1-1-1 0,1-2 2 15,8 1-1-15,2-4 1 0,2-3-1 0,6 1 1 16,1-6-2-16,3 2-3 0,-2-6-15 15,1 0-16-15,3-1-14 0,-8-7-15 16,0 2-44-16,-8-4-104 0</inkml:trace>
  <inkml:trace contextRef="#ctx0" brushRef="#br0" timeOffset="984.06">21147 4889 313 0,'0'0'36'0,"0"0"19"16,0 0 17-16,0 0-25 0,0 0-20 16,0 0-3-16,0 0-3 0,0 0-5 15,-15-119-8-15,1 110 0 0,1 1-3 16,-1 3-4-16,1 5-1 0,-3 0 0 16,-5 0 0-16,1 2 0 0,1 6 0 15,-4 1 0-15,-6 3 0 0,4 4 0 16,-1 1 0-16,-3 1 0 0,2 1 1 15,0 1-1-15,2 3 0 0,4 1 0 16,1 0-1-16,7-1 1 0,3-1 0 16,4-2 0-16,4-3-1 0,2 3-2 15,0-4 3-15,8-3-1 0,2 2 1 16,1-3 0-16,1-4 0 0,9 0 0 16,2-5 0-16,-3-3 0 0,7-2 0 0,4-10 3 15,0-1-3-15,0-7 3 0,-4 0 2 16,0 0 4-16,-11 0-1 15,5 1-1-15,-11-4-2 0,3 5 0 16,-3-4-1-16,-4 3-2 0,-2 2 1 0,-4 5-2 16,0 4 0-16,0 3-1 0,0 4 2 15,0 1-2-15,0 0 0 0,0 8-3 16,-4 4-1-16,0 5 2 0,2 2 1 16,2 1 1-16,0 1 0 0,2-2-1 15,6-2 1-15,1 0 0 0,7-3 0 16,-3-1 0-16,9-1 0 0,3-3 0 15,0-2 1-15,6-5 0 0,0-2-1 16,2-2 3-16,0-8-2 0,-4-1 1 16,0-7 0-16,-2-1 0 0,-8-3 4 15,-1-4 3-15,-5 1 3 0,-1-4-2 16,-6-4-2-16,0-2-3 0,-2-8-2 16,-1-1-1-16,-1-3-2 0,-2 4 0 0,0 5 0 15,-2 6 0-15,-3 9 1 0,1 3 0 16,-2 9 0-16,2 4 0 0,0 2-1 15,0 5 1-15,-3 0-1 0,3 9-3 16,-2 5 2-16,-2 6-2 0,-5 6 3 16,7 3 0-16,4 3-1 0,0 2 1 15,2 0 1-15,2 2-1 0,2 3 1 16,5-4-1-16,3-1 0 0,2 0 0 16,5-3 0-16,-2-3-1 0,5-2 0 15,1-10 1-15,-4 1 0 0,5-2 0 16,-3-8 0-16,-6-1 0 0,1-5 0 15,-3-1 2-15,-1-7-1 0,4-6 1 16,-5-4-1-16,5-6 1 0,-3-3 0 0,-3-4 0 16,7-4 2-16,-7-6 0 0,4-7-1 15,-3-2-2-15,1-7 0 16,3 5-1-16,-9 3-1 0,-4 5 1 16,-2 7 1-16,-4 7 1 0,-4 1-2 15,-3 9 0-15,5 4 1 0,-2 5-1 16,2 4 0-16,-3 3-1 0,5 3 1 0,-2 5-3 15,-2 6 1-15,-7 9 0 0,5 0-1 16,2 9 2-16,5-2 1 0,-1 2 0 16,4 5-1-16,0-1 2 0,4 5-1 15,1 1 0-15,3-2 1 0,8 2 2 16,-1-2 0-16,4 2-1 0,-3-1 0 16,7-5-1-16,4 1 0 0,-7-3-1 15,7 0 0-15,0-5-1 0,-10-1-17 16,1-5-14-16,-7-3-29 0,-5-5-21 15,-6-8-46-15,-4-4-190 0</inkml:trace>
  <inkml:trace contextRef="#ctx0" brushRef="#br0" timeOffset="2265.013">23092 4821 455 0,'0'0'28'15,"0"0"1"-15,0 0 21 0,0 0-3 16,0 0-22-16,0 0-11 0,20-51 7 16,-20 51-4-16,0 3-10 0,0 0-7 15,3 5 0-15,-1 3 0 0,-2 6 1 16,-2 1 1-16,-11 1-1 0,7-2 0 16,-6 3 1-16,-9-3-1 0,6-3-1 15,-5-3 1-15,-3 3 0 0,2-5 3 16,-3 0-4-16,-1-4 2 0,4-2-2 15,-4 0-4-15,0-3-1 0,9 0 4 16,-5 0 0-16,3-6-1 0,3 1 2 16,-3-4 1-16,5-5-1 0,3-3-1 15,-5-3 1-15,9-2 0 0,2-4 1 16,2 1 0-16,2 5 2 0,0-3 6 16,6 6-3-16,4 0-2 0,9 1 2 15,-7 4-3-15,9 3 1 0,6 2-3 0,0 4 0 16,0 3 1-16,8 2-2 15,-4 6 1-15,4 9 0 0,-4 3 0 0,-2 6 1 16,-4 7 0-16,-7 4-2 0,-5 3 2 16,-7 2-1-16,-4 3 0 0,-2-2-1 15,0-1 0-15,-4-2 0 0,-4-4 0 16,-7-4-1-16,3 2-1 0,-3-7-3 16,-1-3 0-16,-5-2 0 0,3-2 1 15,-9-2 0-15,4-3 2 0,4-2 0 16,-8-6 1-16,3-1 1 0,5-3 1 15,-4-3-1-15,1-1 0 0,7-7 0 0,-4-3 0 16,11-3 0-16,2-6 0 0,4 1 0 16,2-4 0-16,4 0 0 0,6 1-1 15,7 4 1-15,-1 1 0 16,11 6 0-16,2 0 0 0,6 3 0 16,3 2 1-16,5 0-1 0,7 1 0 15,-7 2 2-15,11-1-2 0,-11-3 2 0,5 1-1 16,-5-3-1-16,-8-2 0 0,-2-1-4 15,-2-4 4-15,0 0 0 0,-6-2 0 16,-4-5 0-16,2 4 0 0,-7-4 0 16,5 0 0-16,-5-3 1 0,-3 2-1 15,-7-2 0-15,-2 3 2 0,0-2-1 16,-4 5 5-16,-4-2-1 0,-2 5-1 16,-7 3-2-16,-5 2 0 0,5 3-2 15,-7 3 0-15,7 1 0 0,-5 3 1 16,3 2-2-16,-3 5 1 0,5 6-2 15,-5 4 2-15,3-1-1 0,-3 3 1 16,7 3 0-16,1-3 0 0,0 0 0 0,6 2-1 16,-1-1 0-16,5 0 0 0,0 0 0 15,0 2 1-15,0 0-1 0,7 3 1 16,-1-1 0-16,6 3 0 0,-1-2 0 16,11-1 0-16,-1 0-1 0,6-7 1 15,6 2 0-15,4-5 0 0,4-4 2 16,1-5-2-16,-5-3 3 0,-2-4-3 15,0-6 3-15,-4-7-1 0,0 2 1 16,-6-7 0-16,-4-1 2 0,-3-5-2 16,-7-3 3-16,5-1-3 0,-8-9 0 15,1-7-2-15,7 0 0 0,-7-4 0 16,-1 0-1-16,4 3 0 0,-8 7-1 16,-2 5 0-16,-4 8 1 0,-8 4 1 15,0 6-1-15,1 1 1 0,-5 5-1 0,4 4 0 16,3 4-1-16,-1 2 0 0,4 3 1 15,-2 3-1-15,0 5-1 16,1 9-4-16,1 5 4 0,-2 3 2 0,4 4 0 16,2 5 0-16,0 2 0 0,2 5 2 15,6 0 0-15,-1 2 2 0,7-2-2 16,1 0 2-16,-3-4 0 0,7-1-1 16,-5-2-1-16,5-3 0 0,-7-3-2 15,7-2 1-15,-7-4 0 0,5-4-1 16,-9-4-1-16,0-3-10 0,0-8-11 15,-3-1-9-15,-1-2-10 0,-4-5-6 16,0-6 1-16,-13-6-23 0,-5-4-68 16,-9-1-244-16</inkml:trace>
  <inkml:trace contextRef="#ctx0" brushRef="#br0" timeOffset="2436.843">23648 4830 354 0,'0'0'84'0,"0"0"-26"16,0 0 14-16,0 0-1 0,0 0-25 15,0 0-19-15,10-18-5 0,7 13-3 16,-1 4-3-16,5-1-7 0,-2 2 1 16,7 0-8-16,3 3 1 0,-2 5-3 15,2-2 0-15,-2 0-12 0,-2 1-20 16,2-1-22-16,-2-3-31 0,-9-3-33 16,-1-2-110-16</inkml:trace>
  <inkml:trace contextRef="#ctx0" brushRef="#br0" timeOffset="2733.649">24212 5112 366 0,'0'0'56'15,"0"0"15"-15,0 0 3 0,0 0-14 16,0 0-11-16,0 0-4 0,0 0-13 16,0 0-7-16,0 0-4 0,-27-20-4 15,27 20-3-15,0 0-2 0,2-2-2 16,5-1-3-16,7 0-6 0,1-1-1 16,11 2 0-16,3-1-1 0,2 3 1 15,2 0 0-15,3 0-5 0,-5 0-24 16,-3 0-13-16,-7 0-17 0,4 0-24 15,-6 0-28-15,-7 0-74 0</inkml:trace>
  <inkml:trace contextRef="#ctx0" brushRef="#br0" timeOffset="3499.11">24865 4816 272 0,'0'0'50'15,"0"0"16"-15,0 0 10 0,0 0-24 16,0 0-14-16,0 0-11 0,0 0-5 16,0 0-2-16,0 0-5 0,-70-34-5 15,68 34-2-15,0 0-2 0,2 0-1 0,-2 0-3 16,2 2-2-16,-2 4 0 0,2-1-1 15,0 4 0-15,0 0 1 16,2-1 2-16,10 1-1 0,1 2 1 0,-1 0 0 16,11-3 1-16,2 1 4 0,2-3-1 15,-5-1 1-15,7 0-3 0,0-4 0 16,-8-1 1-16,-5 0-3 0,3-6 0 16,-9 0 0-16,-6-2 3 0,-1-1 3 15,-1-2 0-15,-2-1-3 0,0-1-1 16,-9-2-2-16,5-6 1 0,-8 3-3 15,-5-4 1-15,7-2-1 0,-9 3 0 16,7 3 0-16,-11 2 0 0,0 5-1 16,1 2-2-16,-7 3 2 0,0 3-1 15,-2 3 0-15,4 6 1 0,4 6-2 16,3 1 2-16,-3 1-2 0,10 4-1 16,-1 0-1-16,4 0 2 0,7 2 0 15,-1-3 1-15,4 3-1 0,4-3 3 16,3 0-2-16,11 5 0 0,-3-5-1 0,10 3 2 15,-3 0 1-15,3-3 0 0,6-1 2 16,4-2 0-16,7-3 2 0,-1-1-1 16,-2-2 0-16,5-5 0 0,3-3-1 15,-8 0 0-15,1-3-1 0,-3-8-1 16,-2 0 3-16,-2-4-1 0,-6-2 0 16,0-2-1-16,-11-1 1 0,-1-6 2 15,-9 1-1-15,7-6 1 0,-5 0-1 16,0 3 1-16,-6 2-2 0,-2 7-2 15,0 1 3-15,0 7 5 0,0 3 2 16,0 5 2-16,0 0-5 0,0 3 0 0,0 0-6 16,0 3-1-16,0 6-6 0,0 7 2 15,-4 4 4-15,4-1 0 0,0 2 0 16,0 1 1-16,2-1 2 16,0 1-1-16,2 2 1 0,9-1-1 15,-5-1-1-15,0 2-1 0,0-5 0 0,5 1 0 16,-3-4-1-16,-6-4-15 0,-2-3-14 15,3-6-12-15,-5-3-13 0,0 0-15 16,-7-6-9-16,5-6-12 0,-6-1-173 16</inkml:trace>
  <inkml:trace contextRef="#ctx0" brushRef="#br0" timeOffset="3670.929">25266 4496 462 0,'0'0'25'0,"0"0"17"15,0 0 9-15,0 0-22 0,0 0-22 16,0 0-5-16,0 0-2 0,42-32 0 0,-36 44-1 16,4 2 1-16,5 1 0 0,-7 1-10 15,2 2-21-15,5 1-17 0,-7-2-37 16,0-5-107-16</inkml:trace>
  <inkml:trace contextRef="#ctx0" brushRef="#br0" timeOffset="4186.511">25765 4753 387 0,'0'0'63'16,"0"0"-7"-16,0 0 13 0,0 0-2 16,0 0-16-16,0 0-13 0,0 0-8 15,0 0-3-15,0 0-12 0,8-71-8 16,-8 80-7-16,0 6-5 0,0 4 3 0,0 6 2 15,0 6 1-15,0 4 0 0,0 4 1 16,0-2-1-16,0-1-1 16,0 1 0-16,2-6-1 0,2-6 2 0,4-3-2 15,3-4 2-15,-3-4-1 0,-4-3 0 16,0-5-2-16,-2-3-3 0,0-3 2 16,-2 0 2-16,0 0 1 0,0-3 2 15,0-8 2-15,0-2-3 0,0-3-1 16,-6-4 1-16,2-5 0 0,-6-6-1 15,-3-3 0-15,5-5 0 0,-2 2 1 16,-5-2-1-16,7 3 1 0,-4 3-1 16,-1 3-2-16,7 7 0 0,4 0 1 15,0 4 0-15,2 2 1 0,0-1-1 16,0 4 0-16,2-1 1 0,8 3 0 16,5-2-2-16,-3 5 2 0,9 0-2 15,1 4 1-15,1 1-1 0,6 3 1 16,4 1 1-16,-4 3 0 0,-4 4 0 0,-9 5 1 15,5 2 0-15,-13 0-1 0,-3 8 0 16,-5-2 0-16,-7 6 0 0,-5-4 2 16,-9 2 0-16,-6-3 1 0,1-3-1 15,-1-2-2-15,0 2-10 0,2-2-15 16,2 2-15-16,11 0-18 0,-1 3-11 16,1 2-15-16,8-1-66 0,-2-3-207 15</inkml:trace>
  <inkml:trace contextRef="#ctx0" brushRef="#br0" timeOffset="6045.536">20198 11420 207 0,'0'0'19'0,"0"0"19"0,0 0 18 16,0 0-6-16,0 0-11 0,0 0 6 15,0 0-1-15,0 0-1 0,-19-1-3 16,19-4-3-16,0 2-6 0,0 0-3 16,0 3-12-16,2 0-6 0,-2 0-4 15,0 3-6-15,0 2-1 0,0 3 0 16,-4 4 1-16,2 0 0 0,-10 4 3 15,-1 1-1-15,-1-1-1 0,-7 2 1 16,0 2-2-16,3-7 1 0,1-1 0 16,5-3 0-16,-3-6 0 0,1 1 0 15,2-4-1-15,-5 0 0 0,3-4 0 16,-1-2 0-16,3-5 0 0,-5-2 0 16,7 0 0-16,0-4-1 0,-1-2 1 0,5-2 0 15,0-3-1-15,4 0 1 16,2 0 1-16,0 3-1 0,0 2 0 15,4 3 1-15,4 3 1 0,2 2 0 16,5 1-2-16,4 3 2 0,-1 1 0 0,11 3 0 16,0 3 2-16,6 0-1 0,0 4 1 15,0 6 0-15,1 5-3 0,-5 3 1 16,-2 7 1-16,-9 5-1 0,-7 4-1 16,-3 5 0-16,-4 1 1 0,-6 0 0 15,0 5-2-15,-6-5-3 0,-2 2 1 16,-1-3-1-16,-1-4-2 0,-4-2-1 15,1-5 2-15,-8-2 0 0,5-1-2 16,-5-5-2-16,-4-1-1 0,5-4 3 16,-3-6 1-16,0-2 2 0,5-1 1 15,-3-3-4-15,0-3 0 0,9-2 3 16,0-6 2-16,-3-1 1 0,7 0 0 0,0-10 0 16,6 0-1-16,-1-4 1 0,3-1 1 15,9 2 1-15,-1 2 1 0,11 4 1 16,-1 4-3-16,7 4 1 0,4 4-1 15,0-2 2-15,2 5-1 0,4 1-2 16,0 0 1-16,2 1 0 0,1 1-1 16,-1-2 2-16,-2 0-2 0,4-5 0 15,-2-2-2-15,-8-5 1 0,2-1-1 16,-4-4 2-16,0-1 0 0,-2-6-1 16,-2 0 1-16,-1-4 0 0,3-2 0 15,0 1 0-15,-8-3 1 0,-1 4 1 16,-8-3 3-16,-4 3 2 0,-4-2 0 15,-2 4 2-15,-6 3 2 0,-8 3-6 0,3 3-2 16,-5 9 1-16,1 2-1 0,-4 3 0 16,7 3-3-16,-7 0 1 15,5 9-1-15,-3 2 0 0,5 7 0 16,-3 1-1-16,5 3 1 0,-3 3-1 0,7 1 1 16,0-3 0-16,4 1 0 0,1-3 0 15,3-1-1-15,0 3 0 0,7-1 0 16,-1 1 1-16,2-3-1 0,7 0 1 15,-1-1-2-15,5-5 2 0,-3-2-2 16,11-3 1-16,0-2 1 0,4-4 0 16,0-3 0-16,2 0 1 0,2-3-1 15,-2-7 2-15,-2-5-2 0,-4-5 1 16,-2 0 0-16,0-6-1 0,-9 2 2 16,1-2 0-16,-9-5-1 0,-2 3-1 15,-4-6 3-15,-2-3-3 0,0-2 1 0,0-4 1 16,0 4 0-16,-2-1-2 0,0 3 5 15,0 9 0-15,-4 3 1 0,2 6 0 16,-2 2 3-16,2 8-1 0,-3 1-2 16,3 2-1-16,2 5 0 0,0 1-2 15,2 0-1-15,-2 9-2 0,-4 5-3 16,0 7 0-16,1 5 3 0,3 2 0 16,2 1 1-16,0 3-1 0,2 5 0 15,5 2 1-15,1 3-1 0,0 1 1 16,7-1 0-16,-3-2-1 0,7-1 0 15,-5-7-1-15,7-4 1 0,-5-6 0 16,5-3-10-16,-9-4-5 0,5-6-9 16,-11-3-6-16,-2-3-9 0,-4-2-16 15,0-1-16-15,-6-1-20 0,-2-5-25 16,-9-3-139-16</inkml:trace>
  <inkml:trace contextRef="#ctx0" brushRef="#br0" timeOffset="6217.368">20754 11475 226 0,'0'0'143'0,"0"0"-71"0,0 0-11 16,0 0 1-16,0 0-10 0,0 0-21 16,-17-46-3-16,21 44-1 0,3-1-3 15,-1 0-9-15,10 1-3 0,-1 2-3 16,4-3 0-16,1 3-6 0,3 0 0 16,0 0-3-16,-1 0-2 0,-1 3-23 15,4 2-17-15,-7 0-22 0,5 2-17 0,-2-4-26 16,-9 0-102-16</inkml:trace>
  <inkml:trace contextRef="#ctx0" brushRef="#br0" timeOffset="6842.279">21275 11704 12 0,'0'0'331'0,"0"0"-294"0,0 0 3 16,0 0 23-16,0 0-6 16,0 0-21-16,0 0-1 0,0 0-3 0,8-22-7 15,-4 19-9-15,9 0-4 0,-5 3-4 16,4 0 0-16,3 0-3 0,-1 0-3 16,9 3-2-16,0 0 1 0,-7 0-1 15,7-1 0-15,-2-1 0 0,1 1-22 16,1-2-18-16,-4 0-21 0,1-3-28 15,-1-8-83-15</inkml:trace>
  <inkml:trace contextRef="#ctx0" brushRef="#br0" timeOffset="7779.499">21899 11512 479 0,'0'0'7'0,"0"0"-7"0,0 0 23 16,0 0 16-16,0 0-17 0,0 0 3 16,0 0 4-16,0 0-1 0,0 0-3 15,-35-34-3-15,35 34-5 0,0 0-5 16,0 0-2-16,0 0-6 0,0 0-1 16,0 1-3-16,0 2 0 0,0 2-2 15,0 1 2-15,2 1-1 0,4 2 0 16,0 0 1-16,9 0-1 0,-3-1-1 15,9-3-5-15,-2-1 3 0,7 0-1 16,3-4 2-16,2-2-7 0,-2-4 3 16,0-4 5-16,-4-2 1 0,-2-5-2 15,0 3 3-15,-11-4 1 0,2 2-1 16,-9-1 2-16,-5 2-1 0,0-1 1 0,-9-4 0 16,-1 1 3-16,0-5-3 0,-11-1-1 15,2 0 1-15,-3-1-2 0,-5 4 0 16,2 5 0-16,2 2 0 0,0 8 0 15,-1 1 0-15,7 5 1 0,-4 1-1 16,5 6-1-16,-5 5 1 0,1 5-1 16,3 2 1-16,0 4-1 0,3-3 1 15,4 2 0-15,-3-1-1 0,7 0 1 16,4 0-1-16,0-1 0 0,2 4 0 16,4-3 0-16,2 2 1 0,11 1-4 15,-5-1 4-15,9 1-1 0,-3-3 1 16,9 0-1-16,4-4 0 0,2-4 2 0,3-3 0 15,-1-4-1-15,0-5 2 0,2 0-1 16,2-11 1-16,-4-2 0 0,3-4-1 16,-1-4 1-16,-2 1-1 0,0-7-1 15,-2 3 0-15,-4-4 0 16,-6 0 0-16,-7-1 1 0,1-1 0 0,-7 4-1 16,-6 3 1-16,-1 4 4 0,-3 3 1 15,-3 4 0-15,-1 4 0 0,0 2-1 16,-2 2-2-16,-4 3-1 0,6 0-2 15,-3 1 0-15,3 1 0 0,-4 1-1 16,-2 4-1-16,1 2 2 0,3-2-1 16,0 2-1-16,-2-2 1 0,4-1-1 15,1-2 2-15,1-2-1 0,2 1 1 16,0-2 0-16,0 0 0 0,0 0-1 0,0 0 1 16,0 0-1-16,0-2 1 0,0 1-3 15,2-2 3-15,1-2 0 16,1-2 0-16,-2-2 1 0,4-1 0 0,-4 1 2 15,0-2 4-15,-2 0-1 0,0 0 2 16,0 3 0-16,0 3 1 0,2 1-2 16,-2 3 1-16,0 1-4 0,0 0-1 15,0 0 2-15,0 0-2 0,0 0-1 16,0 1-2-16,2 2-1 0,-2 6-1 16,4 4 2-16,-2 5 0 0,3 4 2 15,1 1 0-15,2 2-1 0,0 3 2 16,-4 0 0-16,3 0-3 0,1 1 2 15,4-4-2-15,-3 0 1 0,-1-4-1 16,4-3-1-16,-4-5-8 0,-3-4-12 16,-3-3-9-16,0-3-9 0,-2-3-16 15,-2-3-15-15,-7-9-12 0,-5-3-76 16</inkml:trace>
  <inkml:trace contextRef="#ctx0" brushRef="#br0" timeOffset="7951.337">22368 11044 479 0,'0'0'88'0,"0"0"-64"0,0 0 14 16,0 0 15-16,0 0-20 0,0 0-26 15,21-72-2-15,-21 72 0 0,0 10-5 16,0 2-2-16,-4 3 2 0,0 4 0 16,2 2-12-16,2-1-13 0,0 2-13 15,0-2-19-15,10 1-24 0,-2-4-47 16,1-5-123-16</inkml:trace>
  <inkml:trace contextRef="#ctx0" brushRef="#br0" timeOffset="8435.614">22804 11286 598 0,'0'0'13'0,"0"0"14"0,0 0 28 15,0 0-7-15,0 0-30 0,0 0-7 16,0 0 3-16,0 0-3 0,0 0-9 15,56 11-2-15,-66 15 1 0,-7 2 0 16,5 6 0-16,-5 0-1 0,7 2 1 16,4-1 0-16,2-4-1 0,4-3 0 15,6-2 0-15,2-4 0 0,1-4-1 16,3-5 1-16,-4-5 0 0,-4-2 0 16,-4-5 0-16,0-1 1 0,0-3 1 15,0-6 2-15,0-2-2 0,-2-4-1 16,-8-2 0-16,-5-2-2 0,5-2 1 15,-6-4 0-15,5-2 0 0,5-8 0 16,0-4 0-16,2-3 0 0,4-3-2 0,0 0 1 16,4 2 1-16,4 6 0 15,-2 4 0-15,3 8 0 0,1 3 0 0,-4 3-1 16,4 5 1-16,3 2-1 16,-3 0 1-16,3 5 0 0,7 2-2 15,1 2 2-15,4 3-2 0,6 0 2 0,2 6 0 16,-2 3 0-16,-2 7 0 0,-2 0 1 15,-15 2 1-15,5 4 0 0,-13-2-2 16,-4 4 1-16,-6-1-1 0,-11 3 0 16,5-2 0-16,-11 0-7 0,4 1-14 15,-8-1-6-15,1-2-25 0,-5 0-29 16,-5-5-23-16,5-5-86 0</inkml:trace>
  <inkml:trace contextRef="#ctx0" brushRef="#br0" timeOffset="10091.607">20580 13021 243 0,'0'0'43'0,"0"0"-3"0,0 0 19 16,0 0 7-16,0 0-20 0,0 0-6 16,0 0 1-16,0 0-7 0,-25-168-8 15,25 151-1-15,0 3 0 0,5 2-5 16,3-1-2-16,0 2-5 0,2 3-4 16,7 1-3-16,-3 5 0 0,7-1-4 15,0 3 3-15,4 3-3 0,1 2 0 16,1 4 1-16,0 5 0 0,-6-1-2 15,4 5 0-15,-11 2 0 0,-1 5-1 0,-7 0 0 16,-4 2 0-16,0 6 1 0,-2-5-1 16,0 0 0-16,0-2-4 15,0-6 1-15,0 0-3 0,0-6 0 16,0 0 3-16,0-3-2 0,-4-2-2 16,-2-2 0-16,-1-1 3 0,-3-5 3 0,4-1 1 15,-4-1 2-15,3-7-1 0,-3-4 1 16,4-2-2-16,2-4 1 0,-1-6-1 15,3-7 1-15,2-3-1 0,2-8 3 16,7-1-3-16,-1-2 0 0,9 1 1 16,-5 7 0-16,7 8-1 0,-3 6 1 15,3 4 2-15,-1 8 0 0,1 3 0 16,-3 2-1-16,5 6 0 0,2 1-1 16,-7 9-1-16,7 4 0 0,0 0 1 15,-7 6-1-15,5-1 0 0,-6 4 3 16,-1-1-2-16,-6 1-1 0,-1 1 0 15,-5-1-5-15,0 0-2 0,-2-2 2 0,2-4 2 16,2-3 0-16,2-6 2 0,0-1 0 16,-4-3 1-16,0-3 0 0,-2 0-1 15,0-1 1-15,0 0 0 0,-2 0 2 16,-2-5 0-16,-6-1-1 16,0-1-1-16,1-2-1 0,1-5 1 0,-2-2 0 15,5-4-1-15,3-3 1 0,2-8-1 16,0-7 1-16,11-1 0 0,5 1 1 15,7 4 1-15,0 10-2 0,4 5 3 16,-3 10 1-16,3 6 3 0,-6 3 2 16,4 6-2-16,-2 6 0 0,-9 7-4 15,3 5 0-15,-7 2-3 0,-6 6-1 16,0 7 1-16,-4 3 0 0,0 1-2 16,0 0-10-16,-2 1 0 0,2-6 0 15,0-2 4-15,10-6 1 0,3-7-5 0,5-4-1 16,5-5-4-16,4-6-4 15,2-8-11-15,4-6-3 0,2-10-6 0,0-4-10 16,5-4-10-16,-3-6-33 0,0-1-24 16,0-1 13-16,-6-2 14 0,-4-2 91 15,-4 2 62-15,-11 0 33 0,3 2 6 16,-13 0-18-16,-2 3-10 0,0 3-8 16,-2 1-3-16,-2 5-15 0,-7 1-2 15,7 5-4-15,-4 2-11 0,0-1-10 16,-5 7-12-16,3 1-2 0,2 4-6 15,-9 1 0-15,5 5-2 0,-3 6 0 16,3 4 0-16,1 6 2 0,-3 2-1 16,6-1 1-16,-3 4 0 0,-3 1 1 15,6-2-1-15,-1 2 0 0,-1 0-2 16,6 0-1-16,2-2 0 0,2-1-3 16,0 0 3-16,4-5 3 0,8 0-3 15,-1-3 0-15,1-2 2 0,7-3 0 0,-1-2 0 16,-1-3-1-16,4-6 2 15,-7 0 0-15,7-9 1 0,-9-7 1 0,11-2-1 16,-11-6 1-16,7-2-1 0,-9 0 0 16,-8-1 2-16,0-1 1 0,-4-2 0 15,-2 0-1-15,-4-4-1 0,-7-1-2 16,7 6 0-16,0 5 1 0,2 9-1 16,-3 6 1-16,5 5-1 0,4 2 0 15,0 2-2-15,0 2-2 0,0 10-10 16,0 5-10-16,0 7 5 0,0 2-2 15,4 2 0-15,9 0-12 0,-5 0-4 16,6-2-15-16,5-9-2 0,4 0-9 0,2-9-7 16,1-3 36-16,3-5 10 15,0-4 9-15,0-5 14 0,-2-5 1 16,-8-2 36-16,-1-2 22 0,-9-2 7 16,-5-2-5-16,-2 0 3 0,-2-2-17 15,0 5 0-15,0 2-3 0,0 5-8 0,0 4-7 16,0 2-6-16,0 6-6 0,0-2-5 15,0 2-3-15,0 0-2 0,4 3-6 16,4 5-1-16,-2 4 1 0,-1 4 0 16,1 2 2-16,0 3 1 0,2 3-1 15,-4 1-1-15,3 3 1 0,-7 1-1 16,4 2 0-16,-2 2 0 0,-2-5-1 16,2-2-10-16,2-7 4 0,2-7 2 15,0-3 2-15,-1-8-1 0,-3-1 3 16,0 0 0-16,0-7 2 0,2-4 2 15,2-8 2-15,4-2 5 0,-1-4-2 0,-5-6-3 16,2 2-1-16,-2-5 0 0,6-3-2 16,-3-2-3-16,-3 0 0 0,2 6-1 15,0 7 0-15,0 11-5 0,1 3-4 16,-3 7 0-16,-2 1-6 0,0 2-5 16,2 2-13-16,0 6-13 0,2 2-14 15,5 5-1-15,-7 0-25 0,0-1-49 16,0-5-119-16</inkml:trace>
  <inkml:trace contextRef="#ctx0" brushRef="#br0" timeOffset="10497.763">23377 12557 114 0,'0'0'298'15,"0"0"-246"-15,0 0-5 0,0 0 4 16,-8-91-5-16,4 75-18 0,0 2-4 16,-3-1-2-16,-1 2-3 0,-2 2-6 15,1 3-3-15,3 1 1 0,-4 2-2 16,-5 4-3-16,7-1-3 0,-10 2-1 15,5 5 0-15,-10 3-2 0,9 6 0 16,-9 4 0-16,9 4 0 0,-7 6 0 16,7 0 2-16,-3 6-2 0,9 0 0 15,-7 2 0-15,7 4 0 0,4-2 0 16,2 4 0-16,2-2 0 0,0 2 0 16,2 0 0-16,6-5 0 0,11 2-2 0,-5-5 1 15,9-3-4-15,6-6-12 0,-4-7-9 16,2-3-8-16,0-7-7 0,1-6-4 15,3-2-18-15,0-8-5 0,0-6-26 16,-2-6-43-16,-4-1-70 0</inkml:trace>
  <inkml:trace contextRef="#ctx0" brushRef="#br0" timeOffset="10747.785">23635 12681 430 0,'0'0'16'0,"0"0"-2"0,0 0 8 15,0 0 33-15,0 0-13 0,0 0-5 0,0 0 7 16,0 0 3-16,0 0-12 0,27-94-7 16,-27 89-3-16,0 2-4 0,0 2-6 15,-2-1-3-15,2 2-7 16,0 6-2-16,-2 8-3 0,0 7-4 16,-2 7 3-16,0 8 1 0,-6 1 0 15,1 2 1-15,3 1-2 0,0 0 1 0,-2 2-3 16,-3-5-8-16,9-1-7 0,0-7-8 15,0-5 1-15,2-8-23 0,-4-5-28 16,-2-9-28-16,-11-4-68 0</inkml:trace>
  <inkml:trace contextRef="#ctx0" brushRef="#br0" timeOffset="10935.24">23373 12791 611 0,'0'0'34'0,"0"0"7"0,0 0 2 15,0 0-13-15,0 0-21 0,0 0-4 0,0 0 6 16,0 0-1-16,0 0-9 0,-2-19-1 16,2 22-1-16,-2 1-4 0,0 3-14 15,2-2-6-15,0 4-5 0,6-3-16 16,10 1-17-16,1-1-11 0,12-2-19 16,2-2-35-16,0-2-108 0</inkml:trace>
  <inkml:trace contextRef="#ctx0" brushRef="#br0" timeOffset="11106.997">23931 12737 556 0,'0'0'93'0,"0"0"-59"0,0 0-10 16,0 0 12-16,0 0-10 0,0 0-22 16,0 0-3-16,0 0 3 0,0 0-2 15,-8-6-2-15,8 6-1 0,-2 3 1 16,2 0-5-16,-4 3-15 0,2-1-12 0,-1 2-17 15,-1-1-11-15,2-1-31 16,2-5-65-16</inkml:trace>
  <inkml:trace contextRef="#ctx0" brushRef="#br0" timeOffset="11919.304">24185 12641 523 0,'0'0'55'15,"0"0"-54"-15,0 0 1 0,0 0 27 16,0 0 11-16,0 0-20 0,0 0 7 16,0 0 2-16,0 0-10 0,21-34-8 15,-27 34-6-15,0 6-3 0,-3 1-1 16,3 2-1-16,-2 3 2 0,-2 0-2 16,7-1 1-16,1 3-1 0,2 0-1 15,5 1-2-15,7-4 0 0,2 3-1 16,7-3-1-16,2-3 1 0,6-2 1 0,2-3 1 15,2-3-2-15,-2-3-2 0,0-4 5 16,0-6-2-16,-2-3 3 0,-4-1 0 16,-7-6 0-16,-1 1 1 0,-5-1-1 15,-12 0 2-15,2 1 0 0,-2-3-1 16,-6 2 1-16,-4-1-1 0,-7-1 1 16,5 8 2-16,-7 2-4 0,3 5 1 15,-5 7 0-15,-2 3-1 0,5 9 1 16,-11 6-1-16,-2 9-1 0,0 7 1 15,-2 1 0-15,6 5 0 0,10-1 0 16,-4-1 0-16,11 2 0 0,2-6 0 0,4-1 0 16,4-2 0-16,8-4-1 0,4 0 1 15,5-8-1-15,4 2 1 16,8-6 0-16,8-4 1 0,8-3 1 16,3-5-1-16,-3-5 1 0,7-9 0 0,-9-4-2 15,7-4 1-15,-7-8 0 0,-5-2-1 16,1-1 1-16,-4-5 0 0,-6 2 0 15,-4-4-1-15,-3-1 0 0,-11-1 0 16,-1-4 0-16,0 5 1 0,-7 2-1 16,-3 5 0-16,0 11 0 0,-5 4 0 15,-3 7 0-15,0 6 2 0,0 5 0 16,-9 1-2-16,3 6 0 0,-13 7 0 16,8 6-1-16,-4 4 0 0,-4 2 1 15,11 0-4-15,-1 1 1 0,5-2 2 16,4-1 1-16,6-4-1 0,2 0 1 15,10 2-1-15,2-3-1 0,5 2 2 16,-1 0 0-16,11 0 1 0,0-1 1 0,4-1 0 16,4 3 2-16,1-3 1 0,-1-1 3 15,-8-2 4-15,-11-4-4 0,-6-1-2 16,-1-1 2-16,-9 0-4 0,0-1-1 16,-4 0-2-16,-9 2 1 0,3 0-1 15,-9 2-1-15,7-4-2 0,-9 0-6 16,9 1-4-16,-5 0-11 0,7-2-4 15,6 1-4-15,-5-2-6 0,7-2 0 16,-2-3 0-16,4-1-1 0,0 0 0 16,2-7 5-16,7 0-12 0,-3-8-19 15,14-1 12-15,3-5-21 0,4-9-5 16,6-2-4-16,4-8 41 0</inkml:trace>
  <inkml:trace contextRef="#ctx0" brushRef="#br0" timeOffset="12372.324">25054 12616 48 0,'0'0'144'0,"0"0"-4"15,0 0-16-15,0 0-32 0,0 0-16 16,0 0-14-16,0 0-16 0,45-125-12 15,-45 125-6-15,0 3-11 16,0 7-11-16,0 7-5 0,-2 5 1 16,-2 6 3-16,4 0-1 0,-2 6 1 0,2 2 0 15,0 2-1-15,0 3-1 0,6-2 0 16,2 2-2-16,0-3 0 0,5-3 0 16,5-4-1-16,-5-5 0 0,3-7 0 15,-7-2-2-15,-1-7-3 0,0-5-1 16,-8-2-1-16,2-3 2 0,-2 0 5 15,0-1 1-15,-2-9 2 0,-8-5-2 16,2-3-1-16,1-3-2 0,-7-4-1 16,2-3-1-16,5-5 1 0,-7-5 2 15,4-4 0-15,1-2 1 0,1-1 0 16,-2 0-1-16,6 2 1 0,1 4 0 16,3 3 0-16,0 7 1 0,0 7-1 15,3 7 0-15,3 1 0 0,0 5 0 16,0 4 3-16,0 0-3 0,1 3 1 0,3 0-1 15,6 2 0-15,1 0 1 0,4 1-2 16,5 5 1-16,-3 0 0 0,-2 2 1 16,4 3-1-16,-11 2 0 0,3 2 0 15,-11 2-1-15,-4 3 0 0,-2 0 1 16,-6-1-1-16,-5 1-1 0,-7-1 2 16,5 1-7-16,-7 0 0 0,7 0-4 15,-5 0-6-15,7 0-8 0,-5 0 1 16,8-4-18-16,-1-3-7 0,1-3-9 15,-2-4-8-15,6-6-14 0,2-3-36 16,2-9-56-16</inkml:trace>
  <inkml:trace contextRef="#ctx0" brushRef="#br0" timeOffset="12606.648">25399 12263 624 0,'0'0'8'0,"0"0"13"15,0 0 4-15,0 0 18 0,0 0-26 16,0 0-11-16,0 0 5 0,0 0 6 16,72-54-6-16,-60 66 0 0,9-2-4 15,-8 6 1-15,3 3-1 0,-4 6-2 16,-1 3-3-16,-3 4 1 0,-4 7-2 16,-4 5 1-16,-2 2-2 0,-10 2 0 15,-1-3-8-15,-9 0-15 0,7-5-13 16,-8-8-13-16,9-1-15 0,-7-13-15 15,11-3-44-15,-5-9-220 0</inkml:trace>
  <inkml:trace contextRef="#ctx0" brushRef="#br0" timeOffset="12887.838">26271 12651 420 0,'0'0'138'0,"0"0"-106"0,0 0-8 15,0 0 26-15,0 0 2 0,0 0-25 16,0 0 0-16,0 0-2 0,0 0-11 16,6-6-8-16,-12 18-3 0,-8 6-3 0,-5 1 1 15,-10 5 0-15,0 4-1 0,-2 0 0 16,-2 4-7-16,2-1-5 0,2 3-12 15,0 0-14-15,4 0-25 16,-2-4-21-16,13-8-29 0,-3-11-115 16</inkml:trace>
  <inkml:trace contextRef="#ctx0" brushRef="#br0" timeOffset="13215.905">26902 12285 326 0,'0'0'180'0,"0"0"-135"0,0 0 3 16,0 0 13-16,0 0-3 0,0 0-31 15,0 0-3-15,0 0-5 0,0 0-8 16,-3-56-6-16,8 73 0 0,-5 8 1 16,0 7 1-16,-7 5-2 0,-5 5-1 15,-7 1-2-15,5 4 0 16,-5 0 0-16,-3-1-2 0,7-1-1 0,-1-5-10 16,3-4-10-16,9-4-9 0,-2-7-11 15,4-8-15-15,-2-8-18 0,-5-7-33 16,3-2-115-16</inkml:trace>
  <inkml:trace contextRef="#ctx0" brushRef="#br0" timeOffset="13403.435">26620 12425 577 0,'0'0'7'0,"0"0"17"15,0 0 8-15,0 0 18 0,0 0-22 0,0 0-16 16,0 0 4-16,0 0-1 0,0 0-7 15,-8-25-7-15,8 29 0 0,6 2-1 16,-2 2 0-16,3 2-8 0,-1-1-13 16,2 0-13-16,9 1-19 0,-3-1-8 15,9-5-33-15,-7-2-85 0</inkml:trace>
  <inkml:trace contextRef="#ctx0" brushRef="#br0" timeOffset="13559.627">27028 12450 665 0,'0'0'10'16,"0"0"-4"-16,0 0-3 0,0 0 13 15,0 0-12-15,0 0 0 0,0 0-1 0,0 0-3 16,0 0 0-16,-13 26-9 0,5-19-7 16,4-1-27-16,0-1-18 0,4 1-26 15,0-5-68-15</inkml:trace>
  <inkml:trace contextRef="#ctx0" brushRef="#br0" timeOffset="14434.797">27288 12401 640 0,'0'0'4'0,"0"0"-4"0,0 0 2 15,0 0 12-15,0 0-8 0,0 0 1 0,0 0 7 16,0 0-4-16,0 0-6 0,12 14 0 15,-12-8-1-15,0-4-1 0,0 2-1 16,3-1 0-16,-3 0 1 16,6 1-2-16,8-1 0 0,-1 0 0 15,16 0 1-15,4-2 1 0,4-1 0 0,10 0-1 16,-3-1 0-16,-5-5 0 0,-4-4 0 16,-8 1 0-16,-4-5-1 0,-13-3 2 15,-4 0 1-15,-6-5 0 0,-2-1 3 16,-10-8-2-16,-7 0-4 0,5-1 0 15,-5 2 1-15,1 5-1 0,-3 4 0 16,9 6 0-16,-3 5 1 0,7 3 0 16,-3 3-1-16,-3 4 0 0,0 0 0 15,-7 11-3-15,-4 0 1 0,4 6 1 16,-3 4-1-16,-3 3 1 0,4 4 0 16,-2 1 1-16,0 5 0 0,-2 2 0 15,11 1 0-15,-3 3-1 0,7-4 1 16,4 1 0-16,1-6-2 0,7-2 2 15,11-3-3-15,1-7 1 0,11 1 1 0,0-5 1 16,8-6 0-16,12-2 0 0,0-7 0 16,3-3 0-16,6-6 0 0,-9-4-5 15,7-2-1-15,-7-8 3 0,-4 0 2 16,-1-4 0-16,3-2 1 16,-4 0 0-16,-4-4-1 0,0-1 1 0,-6 0 4 15,-4-4 4-15,-2 3 5 0,-13 1-4 16,-4 5-1-16,-4 3 4 0,-8 3 4 15,-7 5-3-15,-1 5-6 0,-5 6-3 16,7 6-2-16,-11 2-2 0,-2 12-1 16,0 8 1-16,-6 6-1 0,0 5 1 15,0 3-1-15,2 0 1 0,4 1 0 16,2 0-1-16,11-5-3 0,-1-1 2 16,9-2 1-16,4-5-1 0,2-2-1 15,2-4-2-15,4-3 1 0,7-2 0 16,1-5 3-16,-2-4 1 0,11-3 1 0,6 0 0 15,2-8 1-15,2-3 0 0,4-4-1 16,-4-1-1-16,-2-5 1 0,-4-1-1 16,-8-4 1-16,2-1 4 0,-11-3 0 15,9-1 1-15,-9 3 1 0,-4 5-1 16,2 8-2-16,-4 8 2 0,-4 2 1 16,0 5 0-16,0 0-5 0,0 3-2 0,0 6-3 15,0 4 0-15,0 7 1 16,-2 0 2-16,2 3 0 0,0-1 0 15,0 3 0-15,0-1 0 0,5-1 0 16,3-1 0-16,0-2 0 0,4 1 0 16,1-4-1-16,-5 0-6 0,9-5-5 15,-7-7-10-15,4 1-8 0,-1-6-12 0,-3-3-19 16,7-5-14-16,-5-10-35 16,5-1-116-16</inkml:trace>
  <inkml:trace contextRef="#ctx0" brushRef="#br0" timeOffset="14653.491">28224 12267 274 0,'0'0'249'0,"0"0"-211"16,0 0 0-16,0 0 5 0,0 0-7 15,0 0-29-15,0 0 1 0,-10-32-2 16,16 41-1-16,1 4 5 0,1 3 2 16,4 2-1-16,-4 1 0 0,3 0-2 15,5 0-3-15,-3 3-1 0,3-2-3 16,1 4 0-16,1-4-2 0,-1 1-1 0,-3-4-6 15,-3-5-10-15,-1-3-10 16,0-8-18-16,-1-1-6 0,-5-3-1 0,2-8-1 16,-2-7 0-16,2-5-50 15,-1 0-51-15,-3 3-43 0</inkml:trace>
  <inkml:trace contextRef="#ctx0" brushRef="#br0" timeOffset="14809.698">28446 12340 14 0,'0'0'207'0,"0"0"-106"16,0 0-20-16,0 0-9 0,0 0-3 15,0 0-24-15,0 0 0 0,0 0 4 16,0 0-4-16,-25-146-10 0,25 146-10 15,-4 9-12-15,-5 6-7 0,1 5-2 16,2 2 3-16,-2 6 0 0,-5 1-3 16,-3 3-2-16,1 1 0 0,-5-1-2 0,3 0 0 15,-2 0-15-15,-1 0-22 16,7-4-29-16,-7-3-37 0,5-9-39 16,-3-6-253-16</inkml:trace>
  <inkml:trace contextRef="#ctx0" brushRef="#br0" timeOffset="15731.357">21052 14179 252 0,'0'0'30'0,"0"0"38"15,0 0-7-15,0 0 0 0,0 0-19 16,0 0-12-16,0 0-4 0,0 0 2 15,-5 1 1-15,5-1-8 0,0-1-3 16,0 1 2-16,0-2 3 0,-4-2-6 16,2-1-1-16,-2-1-9 0,2-1-2 15,-4-1 0-15,-7-3-3 0,5-1-1 16,-8-3-1-16,-1-1 0 0,-6-4 1 16,5-5-1-16,-5 0 0 0,0 2 0 15,5-5 1-15,-3 2 1 0,7-3-2 16,-5 2 0-16,7-5 1 0,-7 1-1 0,6 2 1 15,5 2-1-15,4 7 0 0,4 3 0 16,8 5 1-16,3 0-1 0,9-1 1 16,-1 5-1-16,6-4 0 15,0 7 0-15,-1 4 0 0,1 1 0 16,2 4 1-16,-2 5 0 0,-9 3 1 0,3 6 1 16,-9 2-1-16,-3 6-1 0,-7 1-1 15,-3 5-1-15,-7 0 1 0,-2-3-1 16,-5 5 1-16,3-4 2 0,-5 0-2 15,7 1 1-15,-5-3-1 0,7-1-1 16,2-1 1-16,-3-3 1 0,7-2-1 16,0-5-1-16,4-1 1 0,0-5-1 15,2-1 1-15,2 2-1 0,2-4 0 16,5 2 1-16,-3-2 0 0,4-3 2 0,3 1 1 16,-1-4-1-16,9 0 3 15,0-1-2-15,-3-1-1 0,11-3-2 0,-2-4-8 16,5 0-32-16,-6-5-40 0,-1-7-47 15,-12 1-115-15</inkml:trace>
  <inkml:trace contextRef="#ctx0" brushRef="#br0" timeOffset="16450.02">21374 13852 594 0,'0'0'19'15,"0"0"16"-15,0 0-3 0,0 0 11 16,0 0-26-16,0 0-14 0,0 0-2 15,0 0 1-15,-39 23 0 0,33-12 0 16,3 4 0-16,-3-2-1 0,2-1 2 16,2 1 2-16,0-2 0 0,2 0 0 15,0-1-3-15,0 1-2 0,2 1 0 16,6-3-1-16,5-1-1 0,1-3 1 0,9 1 0 16,2-6 0-16,-5 0 1 15,7-3-1-15,-4-3-2 0,-4-2 1 0,-3 0 2 16,-5-2 0-16,1-2 0 0,-8 1 2 15,-4-1 1-15,0 0-3 0,-4-2 3 16,-8 2-2-16,1-3 0 0,-3 0-1 16,-1 0 0-16,-5 0 1 0,5-1 0 15,-3 3-1-15,3 2 0 0,-2 1 3 16,1 4 0-16,-1 5-2 0,-1 1 0 16,-3 4 0-16,5 10-1 0,-7 3 1 15,6 6-1-15,-1 1 0 0,3 2 0 16,-1 0-1-16,7 0 0 0,1 1 0 0,2-3 1 15,6 1-1-15,0-2 1 16,8 0-1-16,3-1-1 0,5-1 2 16,5-1 0-16,4-1 0 0,4-3 0 15,4-4 1-15,0-2-1 0,4-5-2 0,4-4 2 16,1-3 0-16,7-6 1 0,-5-4 0 16,3-5-1-16,-3 0 1 0,-3-7 0 15,0 0 0-15,-6-4-1 0,-8 1 0 16,-4-3 1-16,-13-2 0 0,1-2 1 15,-11-1-1-15,0-5-1 0,-4-1 3 16,-3-1-1-16,5 1 3 0,-2 2 0 16,2 2 3-16,-4 8-1 0,4 5 0 15,-2 7-1-15,-3 4 1 0,5 7 1 16,0 0 0-16,0 6-1 0,0 0-1 16,-2 2-5-16,0 8 0 0,-4 9-1 15,-7 4-2-15,5 7 2 0,-3 0 0 16,3 2 0-16,4 2 2 0,4 0-1 0,2 1 3 15,0 0-1-15,4 0 0 0,4 0 0 16,5 2 1-16,-3 1-2 0,0 0 0 16,3-2-2-16,-3-1 0 0,-4-4 0 15,9-3-1-15,-9-5-3 16,0-4-13-16,-4-4-6 0,0-9-6 16,-2-1-7-16,0-4-11 0,0-1-12 0,-2-6-11 15,-2-9-24-15,2-5-72 0,0-1-163 16</inkml:trace>
  <inkml:trace contextRef="#ctx0" brushRef="#br0" timeOffset="16762.366">21661 13880 505 0,'0'0'27'0,"0"0"20"0,0 0-5 0,0 0 16 16,0 0-19-16,0 0-17 15,0 0 0-15,0 0 2 0,-14-15-4 16,24 14-1-16,1 1-3 0,3 0 1 0,7-2-3 15,6 2-1-15,-1-1-2 0,8-1-2 16,7 1-3-16,-2 1 0 0,2 0-3 16,3 0 1-16,-11 1-3 0,-10 2 0 15,-3-1-1-15,-13 2 0 0,-1-2-2 16,-4 0-4-16,-2 1-1 0,0-2 2 16,0 0 0-16,0 2 2 0,-2 0 1 15,0 0-6-15,0 1-6 0,0 0-2 16,0 0-3-16,-3 1-1 0,3 1 1 15,-4 2-6-15,-2-2-4 0,0 1-8 16,1-3-17-16,-3 2 0 0,-9-3-46 16,5-3-90-16</inkml:trace>
  <inkml:trace contextRef="#ctx0" brushRef="#br0" timeOffset="20511.573">19377 5747 22 0,'0'0'7'0,"0"0"-5"16,0 0 20-16,0 0 18 0,0 0-5 16,0 0-5-16,0 0 0 0,-14-15 0 15,12 12 3-15,0 1 3 0,-5-3 4 16,3 1-1-16,2 2-4 0,-6-3 0 15,2 2-5-15,0 0-6 0,-1 0-3 16,1 2 0-16,4 1 1 0,-4 0-4 16,4 0-3-16,2-2-4 0,-2 2-1 15,2 0-2-15,0 0-6 0,0 0-1 16,0 0-1-16,2 0 0 0,4 0 0 16,-2 3 0-16,6 2 5 0,-1-2 6 15,7-2-2-15,-1 1-1 0,3-2 2 16,-1 0-2-16,6 0-1 0,-1 0 1 15,-1 0 0-15,6-2-4 0,4 2 2 16,0-1-1-16,4-1 1 0,2 2 0 0,5-1-2 16,3-1-2-16,-2 1-1 0,3-2 3 15,-1 1 0-15,-3-1 0 0,-3 0 0 16,-2 3 0-16,-8 0 1 0,0 0-2 16,-8 0-1-16,-9 2 0 0,-1-1-1 15,-3 1-1-15,-6-2 2 0,-2 0-2 16,0 0 1-16,0 0 0 0,0 0 1 15,0 0-2-15,0 0 0 0,2 0 0 16,2 3 0-16,-2-2 1 0,0-1-1 16,-2 2 1-16,0-1-1 0,2-1 0 15,-2 0 1-15,0 0 0 0,0 0-1 16,0 0-1-16,0 0 1 0,0 2-1 0,-2-2 1 16,0 1-5-16,-4 1 2 0,2-2-3 15,-7 0-3-15,5 0-2 0,2 1-1 16,2-1-3-16,2 2-3 0,-2-2 0 15,2 0-2-15,0 0-7 0,0 0-5 16,0 0-9-16,0 0-8 0,0 0-8 16,0 0-28-16,0 0-32 0,-2-3-76 15</inkml:trace>
  <inkml:trace contextRef="#ctx0" brushRef="#br0" timeOffset="21058.23">20018 5589 137 0,'0'0'14'0,"0"0"21"0,0 0 16 15,0 0-15-15,0 0-4 0,0 0-2 16,0 0 7-16,-48-45-6 0,38 39 2 15,4 3-3-15,0 0-3 0,0 2-2 16,3-1 3-16,-3 1-1 0,4 0-5 16,2 1-3-16,-2 0-4 0,2 0 0 15,0 0-4-15,0 0-3 0,0 0-4 16,0 2-2-16,0 1 0 0,4 2-1 16,2-1 1-16,1 4 0 0,3-4 1 15,0 3 2-15,7-1 0 0,-1 0 3 16,7 4 2-16,2-3-1 0,2 4 1 15,2 0-5-15,-2-2-2 0,2 2 3 16,-3-3-3-16,-3 1 0 0,-6 0 0 0,-1-3-2 16,-7-1 3-16,-7 0-3 0,0-1 0 15,0 2 2-15,-2-1-2 0,0 0 5 16,0 1-3-16,-2-1 0 0,-2 1 1 16,-3-2 1-16,1 2-1 0,-6 1 3 15,3-1-5-15,-1 3 2 0,-6-2-1 16,5 2 0-16,-5 2-1 0,1-2-1 15,-5 3 0-15,1-2 0 0,0 4-2 16,1-3 1-16,-3 4 0 0,-2-1 0 16,5-3 0-16,-1 2-5 0,3 0-6 15,1-2-11-15,5 0-7 0,2 0-10 16,3-1-14-16,5-3-22 0,0-1-33 16,2-6-124-16</inkml:trace>
  <inkml:trace contextRef="#ctx0" brushRef="#br0" timeOffset="25744.668">19239 3993 60 0,'0'0'39'0,"0"0"-2"0,0 0 8 16,0 0-6-16,0 0-8 0,0 0 10 0,0 0-3 15,-27-59-8-15,27 52 0 0,-2 1 7 16,-2 0-7-16,4 0-5 0,0 2 3 15,0-1-3-15,0 3-4 16,0 0 2-16,0 1 1 0,0-1-6 0,0 2-6 16,0 0-5-16,0 5-7 0,0 0-3 15,4 6 2-15,-2 3 1 0,0 3 3 16,0 3 0-16,0 3 0 0,0 2-2 16,0 4 1-16,0-1-2 0,-2 6 1 15,0-3-1-15,0 0 1 0,2 1-1 16,-2-5 2-16,2-2-2 0,0-2 1 15,0-6-1-15,3-2 1 0,-3-7-1 16,2 1 0-16,-2-4 1 0,-2-2 0 16,0-1 0-16,0-2-1 0,2 0 1 15,-2 0 1-15,0 0 1 0,0 0 2 16,0-4-1-16,0-3 9 0,-2-4-2 16,0-3-7-16,-4-1 5 0,-1-7-4 0,1 0 1 15,-2-4 1-15,2-5-2 0,-5-4 0 16,5-3 0-16,4 3 0 0,-4 1-3 15,2 2 1-15,2 0-3 16,2 4 1-16,0 0 2 0,0 3-3 0,2-1 0 16,4 4 1-16,-2-1-1 0,2 3 0 15,7 0 2-15,-1 2-2 0,3 1 0 16,5 1 0-16,3 2-2 0,6 0 2 16,-6 8 0-16,6 0-1 0,-2 4 0 15,-3 2 0-15,1 6-3 0,-2 5-13 16,-5 2-14-16,-5 2-13 0,-7 5-4 0,-6 0-10 15,-6 2-6-15,-11-4-34 0,-3-3-107 16</inkml:trace>
  <inkml:trace contextRef="#ctx0" brushRef="#br0" timeOffset="25947.75">18893 4126 399 0,'0'0'14'0,"0"0"-5"16,0 0 54-16,0 0-14 0,0 0-19 16,0 0-5-16,0 0 4 0,0 0-10 15,85-62-10-15,-66 57-4 0,6-1-1 16,2 1-4-16,4-1 1 0,2 5-1 16,2-2 0-16,0 2-13 0,2 1-17 15,-4 0-16-15,-2 2-13 0,-4 1-30 16,-8-1-93-16</inkml:trace>
  <inkml:trace contextRef="#ctx0" brushRef="#br0" timeOffset="26400.774">19567 4013 419 0,'0'0'11'0,"0"0"-2"0,0 0 56 15,0 0-22-15,0 0-15 0,0 0-8 16,0 0 3-16,0 0-9 0,0 0-2 15,-37-41-6-15,27 41 1 0,-1 2-2 16,-5 4-3-16,1 2-2 0,-1 1 0 16,1 3 0-16,-1-2 0 0,8 3 0 15,-3 0 0-15,1 2-1 0,4 3 0 0,2-3 1 16,4 2 0-16,0 2 0 0,0 0 0 16,2 0-2-16,6 2 2 0,4-1 0 15,1 0 0-15,5-2 0 16,-3-2 0-16,3 2 0 0,1-5 0 15,4-3 0-15,2-4 0 0,-7-3 0 0,5-3 3 16,2-5-3-16,-5-6 1 0,3-4-1 16,-2-1 3-16,-7-1 4 0,-3 0 2 15,-3 0 6-15,-6 1 1 0,-2-3-4 16,0-3-4-16,-8-3-4 0,-3-3-3 16,1 3 1-16,2-1-1 0,-7 7-1 15,7 1 0-15,0 5 0 0,-5 4-3 16,5 3-2-16,-2 3-3 0,-7 2-2 15,5 1-4-15,-7 7-6 0,5 5-7 16,-7 3-6-16,5 4-4 0,-1 0-11 16,9 3-20-16,-1-5-50 0,9-2-91 15</inkml:trace>
  <inkml:trace contextRef="#ctx0" brushRef="#br0" timeOffset="26869.413">19981 3997 301 0,'0'0'15'16,"0"0"16"-16,0 0 31 0,0 0-12 16,0 0-14-16,0 0-7 0,0 0 0 15,0 0-10-15,-37-44-3 0,26 43-3 0,1 1-2 16,0 0-7-16,-3 4 1 15,3 2-2-15,-3 1-2 0,1 1-1 16,2 2 0-16,-1 0 0 0,1 0 0 0,2 2 0 16,4 3 0-16,-3-1 0 15,5 0 0-15,2 2 0 0,0-1-1 16,0 4 1-16,0 1 0 0,4 0 0 16,3 2 0-16,7-1 0 0,-1 0 0 0,3-4 0 15,3-2 0-15,1-4 0 0,-3-2 0 16,2-3 1-16,-1-6-1 0,3-1 2 15,-3-10 2-15,3-1 7 0,0-4 7 16,-7-2 1-16,1 0-1 0,-9 0 4 16,-2-1-2-16,-4-1-3 0,-2-3-6 15,-4-2-3-15,-9-2-5 0,3-2-1 16,-1 1-2-16,-3 6 0 0,4 4-2 16,-5 4-1-16,5 5-2 0,-3 6-6 15,5 3-3-15,-3 5-5 0,-3 4-10 16,1 6-6-16,-1 4-9 0,-1 2-7 15,1 1-15-15,3-5-39 0,3-2-91 0</inkml:trace>
  <inkml:trace contextRef="#ctx0" brushRef="#br0" timeOffset="27322.425">20293 3903 350 0,'0'0'41'0,"0"0"23"16,0 0 9-16,0 0-21 0,0 0-12 0,0 0-2 15,0 0 0-15,0 0-6 0,-12-37-7 16,12 35-5-16,0 1 0 0,0-1-5 15,0 2-3-15,0 0-5 0,0 0-1 16,0 0-2-16,0 0-4 0,-3 5 0 16,3 2 0-16,-2 4 0 0,2 3 0 15,-2 0 0-15,2 1 1 0,0 4-1 16,0-5 1-16,0 0 0 0,0 0-1 16,2-3 0-16,3-3 0 0,-1-1-1 15,2-2 1-15,-2-2 0 0,4 0 0 16,-4-3 1-16,1-1 0 0,1-5 0 15,-2 0 3-15,0-1-2 0,0-1 3 16,2 2 1-16,-6-1-1 0,2-2-2 16,-2 3-1-16,0-4 0 0,-2 0-2 15,0-2 0-15,-2 2 0 0,2 4-1 16,0 0-10-16,0 6-5 0,2 0-4 16,0 3-11-16,0 6-18 0,-2 4-29 0,0 4 8 15,0 1-10-15,-4 3-53 0,1-4-152 16</inkml:trace>
  <inkml:trace contextRef="#ctx0" brushRef="#br0" timeOffset="27712.958">20351 4217 429 0,'0'0'116'15,"0"0"-52"-15,0 0 8 0,0 0-2 16,0 0-26-16,0 0-12 0,0 0-6 0,0 0-5 15,-2-74-3-15,0 74-7 0,0 0-4 16,-3 3-2-16,1 2-4 0,-4 1-1 16,0 3-2-16,4 4 2 15,-3-3 0-15,5 4-1 0,-2-1 1 16,2 2 0-16,-2 2 0 0,4-4 0 0,0 1 0 16,0-2 0-16,6-1 0 0,-2-3 0 15,3-2 1-15,-1-2 0 0,-2-2 0 16,6-2 3-16,-4 0 5 0,-1-3 4 15,1-5 7-15,-2 0-3 0,-2-1-2 16,2 0-5-16,-4-1-3 0,0-2 0 16,0 1-4-16,0-1-1 0,0 1-2 15,-4 0 0-15,4 3 0 0,-2 2 0 16,0 2 0-16,2 3 0 0,-2 1-10 16,2 0-3-16,-2 0-11 0,0 5-14 15,-2 4-16-15,1 6 0 0,-1 1-4 16,-4 3-21-16,2 2-35 0,2-2-76 15</inkml:trace>
  <inkml:trace contextRef="#ctx0" brushRef="#br0" timeOffset="29821.937">19574 4846 130 0,'0'0'33'16,"0"0"-14"-16,0 0 12 0,0 0 3 15,0 0-1-15,0 0-9 0,0 0 4 16,0 0 0-16,-7-28 3 0,7 28-6 16,0-3-1-16,0 1-2 0,0-1-4 15,0 0 3-15,0 0 1 0,0-1-1 16,0 2-1-16,2-1-2 0,-2 3-4 16,0 0-1-16,5 0-6 0,-1 0-1 0,0-2-4 15,6 0-1-15,9-1 1 0,4-3 3 16,5 0-2-16,12 0 6 0,5-5-2 15,5 5-1-15,6-2-3 0,-1-3 0 16,-3 4-3-16,-4-1 0 0,-11 2 2 16,-12 1-2-16,-13 3 1 0,-6 2-1 15,-6-1-3-15,-2 1-6 0,-6 0-6 16,-9 1-11-16,-3 4-13 0,-11 3-18 16,0 0-8-16,-6-1-30 0,1 1-44 15,5-2-70-15</inkml:trace>
  <inkml:trace contextRef="#ctx0" brushRef="#br0" timeOffset="30368.698">19685 4790 264 0,'0'0'66'16,"0"0"-9"-16,0 0 22 0,0 0-17 0,0 0-16 16,0 0-11-16,0 0-3 0,0 0-4 15,11-65-4-15,-11 64-3 0,0 1-4 16,0 0-5-16,0 0-5 0,0 0 0 15,0 1-5-15,0 5-2 0,0 5 0 16,0 0 0-16,0 6 1 0,0 1-1 16,0 4 2-16,0 0-2 0,0 4 0 15,0 2 2-15,-5 0 0 0,1 0-2 16,2 0 0-16,-2 0-2 0,2-2 2 16,0 0 0-16,2-3 0 0,0-1 2 15,0-2-2-15,0-4 0 0,0 1 0 16,0-5 0-16,0-1 0 0,0-3 0 15,0-2 0-15,0-1 1 0,0-1-1 16,0-1 1-16,0 0-1 0,2 0 0 16,-2 0 0-16,2-2 0 0,-2 2 0 15,0 0 0-15,2 0 0 0,-2 0 0 0,2 2 0 16,-2-2 0-16,0 1 0 0,2 0 0 16,-2 0-1-16,2 2 1 15,-2-1 0-15,0 4 0 0,0 4 0 0,2-1 0 16,-2 0 0-16,0-1 0 0,2 0 0 15,1-3-1-15,-3 1 1 0,2-3 0 16,0-4 0-16,0 1 0 0,2 0-2 16,-2-3 1-16,0 2 1 0,0-2 0 15,4 0 3-15,0 0-2 0,11-5 5 16,-3 0 5-16,9-4-2 0,4 1-3 16,-4 2 0-16,8-3-2 0,0 4-3 0,0 1 0 15,-2 2 0-15,-2 2-1 16,-5 0 0-16,1 0 0 0,-4 3-4 15,-7 3-12-15,-6 1-23 0,-6-1-29 16,-4 0-38-16,-12-5-58 0</inkml:trace>
  <inkml:trace contextRef="#ctx0" brushRef="#br0" timeOffset="31196.7">18796 4951 117 0,'0'0'30'0,"0"0"2"0,0 0 11 16,0 0 3-16,0 0 0 0,0 0-6 16,-12-17 3-16,12 14-4 0,-2 0-4 15,2 0-3-15,-2 3-1 0,2-3-3 0,0 0-5 16,0 1-1-16,0 2-5 0,0 0-1 16,0 0-3-16,0-3 1 15,0 2-3-15,4-3-2 0,4 1 0 0,3-3-3 16,9 1 0-16,5-1-2 0,0-3-1 15,10 4 1-15,4-1 0 0,3 1-1 16,1 1-2-16,-4-1-1 0,3 2 1 16,-18 0 0-16,-1 3-1 0,-13 0 0 15,-1 0-3-15,-7 0-8 0,-2 0-13 16,0 3-5-16,-2 2-6 0,-9-2 0 16,5 1-3-16,-6 1-14 0,-3-2-21 15,1 0-34-15,-3-1-58 0</inkml:trace>
  <inkml:trace contextRef="#ctx0" brushRef="#br0" timeOffset="31696.497">18809 4877 274 0,'0'0'68'0,"0"0"-4"16,0 0 21-16,0 0-24 0,0 0-21 15,0 0-5-15,0 0-6 0,0 0-7 16,0 0-9-16,8-37-9 0,-8 43-4 15,2 6 1-15,-2 2 1 0,2 5 0 16,-2-1 1-16,0 1 1 0,0 1-3 16,0-1 1-16,0 2-1 0,0-4 0 15,0-1-1-15,0 1 1 0,0-5 0 16,2-1-1-16,2 1 0 0,0-2 0 16,-1-4 0-16,3-3 0 0,0 0 0 0,-4 0 0 15,0-3 1-15,0 0 1 0,-2 0-2 16,2 0 3-16,0 0 4 0,-2-6 3 15,2 1 3-15,2-4-6 0,-1 1-1 16,1-1-1-16,0 1-4 0,4 1 1 16,0 2-2-16,3 0 0 15,3 2-1-15,3 0 1 0,-1 3 0 0,1 0 0 16,1 0 0-16,-1 3 1 0,-1 3 0 16,1 0 0-16,0 4-1 0,-5 2 1 15,4 2 0-15,-5 3 0 0,-3-1 1 16,-4-1-1-16,-4 1 0 0,0-4-1 15,-2 0 1-15,-6-2 1 0,-5 1 1 16,-3-4 0-16,-5 2 0 0,1-5-1 16,-3 2-1-16,4-3-1 0,-4-2-1 0,3 1-1 15,3-2-8-15,3 0-2 16,6 0-1-16,-5 0 2 0,5 0-12 16,0 0-12-16,1 5-7 0,1 0-10 0,0-1-19 15,4 4-21-15,-4-4-60 0</inkml:trace>
  <inkml:trace contextRef="#ctx0" brushRef="#br0" timeOffset="41178.645">19919 2648 181 0,'0'0'131'0,"0"0"-121"0,0 0 9 16,0 0 27-16,0 0 15 0,0 0-44 0,0 0-6 15,0 0 9-15,8-74 1 0,-8 70 1 16,0 0-6-16,4 2 0 15,-4 1 3-15,0 1 2 0,0 0-17 16,2 1-2-16,-2 4-2 0,6 3 0 16,-3 7 0-16,1 6 0 0,0 2 2 15,-2 5 1-15,0 4-1 0,-2 4 1 16,2 6-2-16,0 0 2 0,0 6 0 0,4 1 0 16,-2 7 0-16,-4-1 1 0,0 5 1 15,0-1 1-15,0-1 1 0,0-2-1 16,-4 0-3-16,2-5-1 0,2-3-1 15,0-5 0-15,0-5-1 0,2-4 1 16,2-8-1-16,1-6 0 0,-5-3 1 16,2-8-1-16,0-3 0 0,-2-6-3 15,2 0-8-15,2 0-6 0,-2-12-2 16,6-5-7-16,3-9-23 0,-5-7-38 16,2-10-83-16</inkml:trace>
  <inkml:trace contextRef="#ctx0" brushRef="#br0" timeOffset="41897.226">19993 2708 245 0,'0'0'3'15,"0"0"1"-15,0 0 28 0,0 0 11 16,0 0-7-16,0 0-10 0,0 0 7 15,0 0-8-15,-39-123 2 0,35 117-8 16,2 1 2-16,-2 2-1 0,4-1-3 16,0 1-2-16,0-1-3 0,6 1 5 15,0 0-13-15,8-1-2 0,3-1 3 0,6 1 0 16,8-2 1-16,2-3 0 0,4 3-1 16,4-2 1-16,5 1-1 15,6-3-1-15,-1 2 0 0,-1-1-2 16,6 0 2-16,-7 1-1 0,3 3 3 0,-5-1-1 15,-1 3-3-15,-9-3-2 0,-6 6 0 16,-8-3 2-16,-2 3-2 0,-13 0 1 16,4 0-1-16,-10 0 1 0,0 0 0 15,-2 3-1-15,2 3 1 0,0 2 0 16,-2 1 0-16,3 2 2 0,-3 3 0 16,0 2 2-16,0-1 0 0,0 4-2 15,-3 4 0-15,-1 2 2 0,2 4 1 16,-2 3-2-16,-2 1 0 0,2 6-1 15,0 1 0-15,0 5 0 0,1 1 0 16,-1 3-1-16,4 2 0 0,0 3-1 16,0 2 0-16,7 5 1 0,-3 1 0 15,0-1-2-15,6-4-1 0,-4-1 1 0,1-5 0 16,-3-3 1-16,2-6 2 0,-2-4-1 16,4-2 0-16,-4-6 1 0,1-6-2 15,1 1 0-15,-4-10 0 0,2 0 0 16,2-6-1-16,-6-2 1 0,6-5 0 15,-6-2 0-15,0 0 1 0,0 0-2 16,0 0 4-16,-2 0 2 0,-8-2 1 16,2-5 0-16,-11 0 2 0,-2 0-8 15,-3-1 0-15,-7 2-1 0,2 1 0 16,-6-1 1-16,-1 3-1 0,1 3 0 16,-2 0 1-16,-2 3-1 0,-1 0 0 15,-5 2 0-15,2 2 0 0,-1 1-10 16,1 1-2-16,8-2 4 0,4 2 2 0,12-2-1 15,0-1-6-15,13 1-7 16,0-1-10-16,4 2-14 0,2 3-10 16,2-2-10-16,4-1-25 0,-2-4-45 15,-2-4-79-15</inkml:trace>
  <inkml:trace contextRef="#ctx0" brushRef="#br0" timeOffset="43678.068">19295 2850 181 0,'0'0'6'0,"0"0"2"0,0 0 30 16,0 0 7-16,-3-34-5 0,3 30-1 15,-2 1 1-15,2 0-5 0,0 0-7 0,-2 3-3 16,2-1-2-16,0-1-3 0,0 2-1 15,0 0-2-15,-2 0-4 0,2 0-8 16,0 0 0-16,0 0-3 0,0 0 1 16,-2 0-1-16,0 3 1 0,0 1 1 15,-2 2 1-15,-2 0-2 0,-1 3 0 16,1 2-1-16,0-2-1 0,0 3 0 16,-2-2 1-16,1-1-2 0,3 3 0 15,2-5 0-15,-2-1 0 0,4 0 0 16,-2-4 1-16,2-1-1 0,0-1 0 15,0 0 1-15,0 0 0 0,0 0 1 16,0 0 2-16,0 0 1 0,0 0 1 16,0-1 1-16,0-1 0 0,0 1-2 15,0-4 0-15,0 2-5 0,0-3 1 16,0 2-1-16,0-2 0 0,0 3-1 0,0 0 1 16,0 2 0-16,0 1 0 0,0 0 1 15,0 0-1-15,0 0 1 16,0 0-1-16,0 0 0 0,0 0 0 15,0 0-4-15,0 0 4 0,0 0-2 16,0 0 0-16,0 0 1 0,0 0 0 0,0 0-1 16,0 0-2-16,0 0-2 0,0 0-5 15,0 1-7-15,0 1-3 0,0 2 5 16,0-2 9-16,0-1-3 0,0 2-2 16,0-2 4-16,0 2-1 0,0 0 1 15,-2 0 2-15,2-1 2 0,-2-1-2 16,2-1 0-16,0 0-3 0,0 0 0 15,0 0 8-15,0 0 1 0,0 0 0 16,0 0 1-16,0-3 2 0,0 0-1 16,0-3 2-16,0 3 6 0,-2-1 6 15,2 0 1-15,0-1 1 0,-2-1 1 16,2 5 0-16,-4-2-2 0,4 1-5 16,0 2-3-16,0 0 0 0,0 0-3 0,0 0-3 15,-2 0 0-15,2 2-2 0,-5 2-1 16,-1 5 0-16,-4 4 1 0,-5 1 0 15,3 1-1-15,0 5 0 0,-5-1 1 16,3 3-1-16,-1-1 0 0,3 1 0 16,-1 1 0-16,5-3 1 0,2-1-1 15,2-4 0-15,2-2 0 0,-2-2-1 16,4-5 1-16,0 0-1 16,2-3-1-16,2 0 2 0,2 2-1 0,-2-4 1 15,8-1-1-15,-3 0 1 0,5 0 3 16,7-6-1-16,4-3 0 0,-5-2 3 15,11-3-1-15,0 0 0 0,-2 0-2 0,0 2 0 16,-2 1-1-16,-4 2 0 16,0-1-1-16,-3 4 0 0,-5 2 0 15,1 2-7-15,-7 2-16 0,-1 0-9 16,-6 6-12-16,0 2-12 0,-2 0-18 16,-6 1-66-16,-5 0-39 0</inkml:trace>
  <inkml:trace contextRef="#ctx0" brushRef="#br0" timeOffset="44084.215">19218 2967 278 0,'0'0'179'0,"0"0"-178"0,0 0 13 16,0 0 43-16,0 0-20 0,0 0-14 16,0 0 5-16,-21-137 10 0,23 126-10 15,5 4-6-15,-3-2-5 0,-2 5-1 16,-2 1-5-16,0 1 1 0,2 2-2 15,-2 0-4-15,0 0-3 0,4 2-3 0,-2 2-1 16,4 5 0-16,-4 1 1 0,2 5 0 16,7 2 2-16,-7 1-1 0,4 4 0 15,-4 1 1-15,3 5-1 0,3 1 2 16,-4 0 1-16,0 2-3 16,1 0 2-16,1-3-1 0,2 0 0 0,-6-2 0 15,0-1-1-15,1-2 0 0,-3 2 0 16,-2-4 0-16,0-3-1 0,2-1 2 15,-2-3-2-15,2-2 1 0,-2-4-1 16,0-1 0-16,0-4 2 0,2-1-1 16,-2-2-1-16,0 0 1 0,0 0-1 15,2 0 1-15,-2 0 1 0,0 0 1 16,0 0-1-16,0 0 2 0,0-3-3 0,0-5 0 16,0 2-1-16,0 0-12 0,0 0-10 15,0 1-11-15,0 4-12 16,-2 1-24-16,-4 0-19 0,-5 0-68 0</inkml:trace>
  <inkml:trace contextRef="#ctx0" brushRef="#br0" timeOffset="89698.79">20192 6515 193 0,'0'0'58'15,"0"0"-27"-15,0 0 21 0,0 0 1 16,0 0 17-16,0 0-56 0,0 0-4 15,-27-45 1-15,25 41 2 0,0-1-1 16,0 0 0-16,2-1 3 0,-3 3 0 16,3-2 2-16,0-1-1 0,0 1-1 15,0-4-2-15,3 0 1 0,7-4-1 16,-2 0-2-16,2 0 1 0,7-1-2 16,-5 3-2-16,1 0-2 0,3 4-1 15,-3 2 0-15,3 2 1 0,-3 1-4 16,3 2 1-16,-5 0-1 0,-3 2-2 0,6 6 0 15,-3 1-1-15,-1 4 1 0,4 5 0 16,-3 1 1-16,-5 4-1 16,2 0 1-16,1 5 0 0,-5 0 1 0,0 3-1 15,0-2 1-15,-4-3 0 16,0 1-1-16,0-4-1 0,0-1 1 16,0-4 0-16,0-2-1 0,-4-1 0 0,2-4 0 15,0 0-1-15,0-5-1 0,2-4-1 16,-2 1 1-16,2-3 1 0,-3 0 1 15,-3 0 2-15,4 0 0 0,-4-7 1 16,2-3-3-16,2-6 2 0,0-5-1 16,2-3 0-16,0-3 3 0,2-4-1 15,2 0-1-15,6 1 1 0,1 5-3 16,-3 1 1-16,-2 5 0 0,6 0-1 16,-1 5 1-16,1-3-1 0,5 3 0 15,-1 2-1-15,3 3 0 0,-5 4 0 16,9-4 1-16,-2 9-2 0,-5 0 2 0,7 0 0 15,-6 6 0-15,3 2-1 0,-1 4 1 16,-3 5-2-16,-5 3 0 0,3-1 2 16,-8 7 0-16,1-1 2 0,-5 1-2 15,-2-1-1-15,2-2 1 0,-2-2-3 16,0 0-2-16,0-4 2 0,0-2-1 16,0-3 4-16,-2-3-1 0,2-4 1 15,0-1 0-15,-2-2-1 0,2-1 1 16,-2-1 0-16,-1 0 1 0,-1 0 1 15,2-1 1-15,-2-6-2 0,-6-5 0 16,4-5 1-16,4-4-2 0,2-7 1 16,0-5 0-16,2-4 1 0,12-3 2 15,1 4-1-15,-3 8-2 0,2 3 0 0,-1 5 1 16,5 5 0-16,-3 0-1 0,4 5 0 16,-3 4 0-16,3 1 1 0,1 2-1 15,1 3 1-15,0 0-2 0,-7 5 2 16,5 4-2-16,-7 3 0 0,7 5 0 15,-9 2 0-15,-2 2 2 0,-1 2-2 16,3 1 0-16,-8 2 0 0,2-1 1 16,-4 0 0-16,0-2-1 0,0-1-5 15,0-1-6-15,0-2-7 0,0-2-10 16,0-1-15-16,0-4-5 0,0-3-13 16,2-2-18-16,0-5-59 0,2-2-93 15</inkml:trace>
  <inkml:trace contextRef="#ctx0" brushRef="#br0" timeOffset="90104.953">21271 6453 139 0,'0'0'228'15,"0"0"-159"-15,0 0-9 0,0 0 7 0,0 0-14 16,0 0-11-16,0 0-1 0,35-97-7 16,-35 90-8-16,0 4-7 0,0-3-5 15,-2 4-3-15,-2 1-3 0,-3-1-3 16,-3 2-2-16,4 2-3 0,-2 4 0 15,-11 5-1-15,7 1-1 0,-5 2 2 16,3 2-1-16,3 1 0 0,-5 2 1 16,5-1-2-16,3 5-2 0,-4-6 1 15,6 4 0-15,-1-2-2 0,5-1 1 16,0-1-3-16,2 1 5 0,4-1-1 16,5 0-1-16,1-1 3 0,9 0 1 15,1-3-1-15,3-1 1 0,2-5 0 16,2-3 0-16,2-4 1 0,-1 0 0 15,-1-8 0-15,0-4 0 0,2-6-1 0,-6 2-1 16,-11 0 1-16,-1-3 0 0,-5 0 1 16,-4-4 2-16,-2-8 1 0,-8-4-2 15,-3 0 2-15,1 1-4 16,-2 6 0-16,-1 8 0 0,5 3 0 16,2 9-2-16,-7 3-7 0,7 4-3 15,0 1-9-15,-2 7-12 0,-7 3-9 0,9 4 0 16,-2 2 2-16,1 0-8 0,1 3-12 15,2-2-29-15,4 0-40 0,0-3-17 16</inkml:trace>
  <inkml:trace contextRef="#ctx0" brushRef="#br0" timeOffset="90511.105">21546 6377 412 0,'0'0'80'15,"0"0"4"-15,0 0-9 0,0 0-15 0,0 0-18 16,0 0-14-16,0 0-3 0,0 0-8 16,66-107-5-16,-52 112-6 0,-1 4 0 15,-1 5-2-15,2 9 0 0,-1-1 0 16,5 9-2-16,-5-1-1 0,3 5 1 16,-1-1-2-16,1-4 1 0,-1-3-1 15,-1 0 0-15,3-7 0 0,-3-1 0 16,1-4-1-16,-5-4-1 0,-2-2-1 15,1-4 2-15,-3-2 1 0,-4-3 0 16,2 0 0-16,0-3 1 0,2-6 2 16,5-4-1-16,-3-5 1 0,-2-6-2 15,0-5 1-15,7-8-1 0,-5-10 2 16,2-4 0-16,5 0-1 0,-7 9 0 16,-4 5-1-16,-2 11-1 0,-2 9 0 15,2 3 0-15,-2 6 1 0,0 5-1 0,0 0 0 16,0 3-1-16,3 0-1 0,-1 3-7 15,-2 6-8-15,6 5-4 16,0 2-1-16,0 2-11 0,0 4-18 16,1 3-22-16,5-2-25 0,-8-1-72 0</inkml:trace>
  <inkml:trace contextRef="#ctx0" brushRef="#br0" timeOffset="91042.225">23261 6249 10 0,'0'0'344'16,"0"0"-292"-16,0 0 2 0,0 0 1 15,0 0-2-15,0 0-11 0,0 0-4 16,0 0-3-16,27-93-5 0,-29 85-9 16,-6-1-9-16,-5 1-5 0,3-1-3 15,-11 4-2-15,5 2-2 0,-7 1 0 16,0 2 0-16,5 4 0 0,-5 2 0 16,7 3-3-16,-3 0-1 0,4 4 0 15,-3-1 0-15,8 2 0 0,-7 0 1 16,7-3 0-16,1 6 0 0,1-5 3 15,2 2-2-15,6-2-1 0,0 1 1 16,2-2 0-16,8-2 1 0,1 2 0 16,-1 0 1-16,11-4 1 0,3 3-1 0,3-1 5 15,11 1-1-15,3 3 3 0,0-5 0 16,11 4-2-16,-9-1 1 0,-1-2-2 16,-11-2 4-16,-4-1-2 0,-17 0 3 15,2-1-2-15,-8-1-4 0,-4 3-2 16,0-1 0-16,-6 6-1 0,-12 1 2 15,-7-1 0-15,-4 0-1 0,-4 2-1 16,-4-3-10-16,4-3-6 0,-1-1-8 16,12 0-3-16,-1-1-8 0,-4 0-6 15,6-1-10-15,5-4-16 0,-7 1 1 16,9-2-22-16,-5 0-42 0,9-6-78 16</inkml:trace>
  <inkml:trace contextRef="#ctx0" brushRef="#br0" timeOffset="91354.659">23123 6168 261 0,'0'0'79'16,"0"0"-1"-16,0 0-7 0,0 0-10 15,0 0-4-15,0 0-4 0,0 0-1 16,0 0-11-16,51-184-12 0,-44 179-3 16,-5 2-6-16,0 3-5 0,0 0-5 15,0 5-4-15,0 2-4 0,2 8-1 16,2 3 1-16,1 4 1 0,5 6 1 15,-6 4 0-15,0 4-1 0,3 4 0 16,-3 0-1-16,-2 5-1 0,-4 0 1 16,0 0 0-16,2-2-2 0,0-1 3 15,0 0-3-15,2-3 1 0,3-1-1 16,7-1 2-16,-6-4-2 0,1-3 0 0,5-7 0 16,-4 2-9-16,-6-6-5 0,7-1-7 15,-3-4-10-15,-4-5-10 0,-2-3-11 16,0-6-17-16,-2 0-19 0,0-6-43 15,-4-6-140-15</inkml:trace>
  <inkml:trace contextRef="#ctx0" brushRef="#br0" timeOffset="91792.371">23790 6221 358 0,'0'0'62'16,"0"0"-8"-16,0 0 8 0,0 0-4 0,0 0-14 16,0 0-7-16,0 0-1 15,0 0-11-15,0 0-6 0,-14-93-4 16,4 93-11-16,-1 3-2 0,-1 5-2 16,-3 4 0-16,5 1-1 0,-4 5 1 0,1 1-1 15,5 1 1-15,-6 0-1 0,3 0 1 16,5 3 0-16,-2-1 0 0,-1 0 0 15,5 0 0-15,2 2-1 0,2-1 1 16,2 2 0-16,9 0 0 0,-1 1 0 16,0-4 0-16,9-2 0 0,-3-3 0 15,7-6 0-15,-6-2 0 0,5-6 1 16,3-3 0-16,-6-6 0 0,4-3 1 16,6-5 0-16,-9-1-2 0,-5-4 2 15,-3-3-1-15,-2-4 5 0,-5-5 3 16,-5-5-3-16,0-9-1 0,0-1-2 15,-11-2-2-15,-3 1 0 0,1 5-1 16,-5 10 0-16,3 7-3 0,-5 7-7 16,7 10-5-16,-5 5-6 0,7 3-8 0,-7 11-20 15,5 6-3-15,1 4-8 0,-5 4-15 16,9 3-44-16,-6 0-86 0</inkml:trace>
  <inkml:trace contextRef="#ctx0" brushRef="#br0" timeOffset="92057.852">24173 6521 402 0,'0'0'157'0,"0"0"-107"15,0 0 9-15,0 0 11 16,0 0-29-16,0 0-18 0,0 0-2 15,0 0 1-15,76-35-3 0,-71 38-8 0,-3 3-2 16,0 3-2-16,-2 2-4 0,0 1 0 16,-4 4-2-16,-3 4 2 0,-11-3-1 15,3 0 1-15,-10 3-3 0,3-6-3 16,3 0-20-16,-6 0-14 0,7-3-11 16,-7-3-21-16,0-1-57 0,2-2-94 15</inkml:trace>
  <inkml:trace contextRef="#ctx0" brushRef="#br0" timeOffset="92854.544">25165 6363 344 0,'0'0'74'16,"0"0"-15"-16,0 0-11 0,0 0 8 15,0 0-16-15,0 0-14 0,0 0-6 16,4-7 1-16,0 7 3 0,3 0-8 15,-1 0-2-15,10 1-1 0,-3-1 3 16,9 3 1-16,3-1-3 0,2-1 0 16,6-1-2-16,7 0-1 0,-1 0-3 15,-2 0-3-15,-4 0 1 0,-6 0-5 16,-11 0 0-16,1 0-1 0,-9 2 1 16,-4-2 0-16,-4 3-1 0,0-3-1 15,0 0-9-15,0 0-10 0,0 0-9 0,0 3-6 16,-2-3-8-16,-4 3-2 15,4 0-10-15,-8-1-16 0,4-2-43 16,1 1-104-16</inkml:trace>
  <inkml:trace contextRef="#ctx0" brushRef="#br0" timeOffset="93636.02">26002 6193 365 0,'0'0'47'0,"0"0"-2"15,0 0 6-15,0 0 0 0,0 0-14 16,0 0-8-16,0 0 1 0,0 0-2 16,44-110-6-16,-44 98-1 0,-6 1-8 0,1 0-4 15,-5 3 0-15,-2-4-3 0,5 1-1 16,-5 0-2-16,-2 1-2 0,5 1 2 15,-1 0-2-15,-7 0 0 0,11 3 0 16,-4 3 0-16,-5-2-1 0,9 2 0 16,-2 0 0-16,-4 1-1 0,1 1 1 15,3 1-1-15,-2 0-1 0,-3 7 1 16,7 3 0-16,-4 2-1 0,-3 3 1 16,7 3 0-16,0 0 0 0,0 4 0 15,2-3-2-15,-5 5 3 0,7-2-2 16,2-2 2-16,0-1 0 0,4-5 0 15,7 1-1-15,-3-4 1 0,-4-2 1 16,11-1-1-16,-3-5 0 0,-2 0 1 16,11-3-1-16,-7 0 3 0,9-6-1 15,-8-3 0-15,3 0 0 0,-10-4 0 0,3-1-1 16,-3 0 3-16,-2-3 1 16,-4-6 0-16,0 3-2 0,-2-3-1 15,0 4 1-15,0 2-1 0,0 6-1 0,0 3 1 16,0 2 1-16,0 6 1 0,0-3 2 15,0 3-4-15,0 0 0 0,0 3-2 16,0 3-1-16,-2 5-5 0,2 6 5 16,-2 2 1-16,-2 1 0 0,2 3 0 15,0 2 0-15,2-2 1 0,0 5-1 16,0-3 0-16,4 4 0 0,2 2 0 16,5 3 0-16,7 2 0 0,-3-2 1 15,8-2 0-15,-5-1 0 0,-3-6 0 16,1 0 2-16,-6-7 1 0,-3-2 0 15,-7-5-1-15,0-2 0 0,0-4 0 16,0 1-1-16,-7-3 1 0,-9 2 1 16,-1-4 1-16,-9-1 0 0,-8 0-2 0,-3 0-1 15,-4 0-1-15,0 0 1 0,5 0-2 16,10 3-1-16,3-3-3 0,0 2-6 16,11-1-3-16,-7 1 0 0,13 0-1 15,-4 1 2-15,3 0-2 0,1 0-4 16,2 0-3-16,2 0-11 0,2-1-11 15,0 1-6-15,0-2 2 0,4 1-16 16,6-1-21-16,1-1-46 0,-5 0-130 16</inkml:trace>
  <inkml:trace contextRef="#ctx0" brushRef="#br0" timeOffset="94151.551">26513 6057 261 0,'0'0'48'0,"0"0"23"0,0 0-4 0,0 0-17 16,0 0-8-16,0 0-5 15,0 0 1-15,2-87-5 0,-2 78-2 16,0 4 0-16,0 0-6 0,0-1-6 0,0 2 1 16,0 2-3-16,-2-3-3 0,0 4-2 15,0-4-3-15,0 2-1 16,-2 2-2-16,-3-1-4 0,-3-1 0 0,-2 3-2 15,-1 0-2-15,-7 6-1 0,5 3 1 16,-4 4 0-16,3 4 1 0,-1 4 0 16,1 4 0-16,-1 3 1 0,7 1-1 15,-7 4 0-15,11-2 1 0,0 2 0 16,0 1 0-16,4 0 0 0,2 1 0 16,2 1 2-16,6 1-2 0,-2 0 0 15,13 0-1-15,-5-1 1 0,11 0 0 16,0-2 1-16,2 0-1 0,-2-8 1 15,4 0-2-15,4-4 0 0,-4-3-8 16,0-4-7-16,-5-3-14 0,-5-7-17 0,6-3-21 16,-13-2-22-16,3-10-42 0,-7-3-186 15</inkml:trace>
  <inkml:trace contextRef="#ctx0" brushRef="#br0" timeOffset="94417.069">26961 6074 315 0,'0'0'156'0,"0"0"-108"15,0 0 14-15,0 0 13 0,0 0-19 16,0 0-23-16,0 0-7 0,0 0-2 16,25-76-6-16,-23 79-9 0,0 6-4 15,0 5-1-15,3 11 2 0,-5 3-1 16,0 7 2-16,0 2-2 0,-7 6-1 15,1 1-4-15,-6-2 1 0,8 1 1 16,0-8 0-16,1-1-2 0,3-5-1 16,0-4-7-16,0-3-12 0,0-4-7 15,3-6-16-15,-3 1-20 0,-5-9-23 0,-3-4-24 16,-6 0-96-16</inkml:trace>
  <inkml:trace contextRef="#ctx0" brushRef="#br0" timeOffset="94620.146">26730 6247 469 0,'0'0'62'0,"0"0"4"15,0 0 4-15,0 0-16 0,0 0-24 16,0 0-13-16,0 0-2 0,0 0 0 0,0 0-7 16,-2-9-2-16,2 9-6 0,2 3 1 15,0-1-1-15,0 1 0 0,2 0 1 16,-2 0-1-16,4 0-7 0,-1 1-16 15,-1 1-14-15,0 1-19 16,-2-1-25-16,0 0-19 0,0-2-65 16</inkml:trace>
  <inkml:trace contextRef="#ctx0" brushRef="#br0" timeOffset="94838.845">27236 6258 491 0,'0'0'72'0,"0"0"-17"16,0 0 10-16,0 0-17 0,0 0-23 15,0 0-10-15,0 0-4 0,0 0-1 16,0 0-8-16,7-22-2 0,-7 22-1 16,0 0-4-16,0 2-21 0,0-2-12 0,0 0-7 15,-2 0-22-15,-1 3-21 0,3-3-61 16,0 0-226-16</inkml:trace>
  <inkml:trace contextRef="#ctx0" brushRef="#br0" timeOffset="95401.211">27623 6159 335 0,'0'0'69'16,"0"0"-21"-16,0 0 4 0,0 0-11 15,0 0-18-15,0 0-7 0,0 0 3 16,0 0 5-16,0 0-8 0,-58-8-8 0,52 13 1 16,-4 0-3-16,-5 1-1 0,5 1-1 15,-3-2-3-15,3 4 1 0,4-5 0 16,0 0-1-16,4 2 0 0,2-4-1 16,0 4-1-16,0 0 1 0,2-1 0 15,4 2 0-15,0 1 3 0,8-3-1 16,3 1 2-16,6 0 0 0,6-1 7 15,2-2 3-15,2-3-3 0,0 0-1 16,-2-3-2-16,0-3 0 0,-8-2-2 16,-1 0 2-16,-9-3-2 0,1-1 0 15,-6 1 2-15,-5-6-3 0,1-1 0 16,-4-4-3-16,0-6 0 0,-4 0-2 16,-7-3 2-16,-1 5-2 0,1 3 1 0,-1 5-1 15,-2 3 1-15,1 3-1 16,-8 2 0-16,11 4 0 0,-8 2 0 15,3 2-1-15,-8 2 1 0,9 2-3 16,-5 4 1-16,5 5 1 0,-5 1 0 16,7 1-2-16,-5 5 3 0,7-1 0 0,-2 0-2 15,-3 0 1-15,9 0 0 0,2 6 0 16,0-6 1-16,-1 5-3 0,3 0 3 16,2 1-1-16,0 2 1 0,0 1 0 15,7-3 0-15,-1 2 0 0,2-3 0 16,7 1 0-16,3-3 0 0,5-1 1 15,2-2-1-15,-1-5 0 0,7 0-7 16,-2-4-11-16,4-5-7 0,1-1-17 16,-1-2-15-16,0-9-9 0,6-2-21 15,2-6-67-15,-6 3-110 0</inkml:trace>
  <inkml:trace contextRef="#ctx0" brushRef="#br0" timeOffset="95854.233">28202 6134 315 0,'0'0'97'16,"0"0"-21"-16,0 0-16 15,0 0 6-15,0 0-10 0,0 0-15 16,0 0-12-16,0 0-7 0,10-133-4 0,-14 130-5 16,-4 0-6-16,1 1-3 0,-1 2-4 15,-12 0-1-15,3 7 0 0,-8 0-1 16,2 2 2-16,5 4 0 0,-7-1-2 16,4 4-2-16,7-2 0 0,-5 4-1 15,7-1 1-15,6 2 1 0,-1-1 1 16,-1 0-1-16,6 0 1 0,2-1 0 15,2-3 1-15,6 1 0 0,3-2-2 16,-1-1 3-16,5-1 0 0,-3-2 2 16,7-2 0-16,-3-3-2 0,3-2 2 15,-3-2 0-15,1-2 0 0,-5-4 0 16,-1-2 0-16,3-3 1 0,-8-1 1 16,3-2 0-16,-1-6-1 0,-2-5-1 15,4-4 0-15,-3-2-2 0,3 1 2 0,-2 3-1 16,-4 11-1-16,-2 7 2 0,0 6 0 15,-2 3 2-15,0 0-4 0,0 3-1 16,7 6-3-16,-5 5 1 0,6 5 0 16,0 5 3-16,0 1 1 0,-1 2-1 15,3 0 1-15,2 1-1 0,1 0 1 16,1 0-1-16,1 1 1 0,5-2 0 16,-5-5-1-16,3-4 0 0,-7-3-9 15,-3-4-12-15,2-5-17 0,-1-3-19 16,-5-3-9-16,4-6-5 0,2-6-23 15,-1-2-139-15</inkml:trace>
  <inkml:trace contextRef="#ctx0" brushRef="#br0" timeOffset="96072.935">28479 6046 435 0,'0'0'51'16,"0"0"16"-16,0 0-2 15,0 0 4-15,0 0-26 0,0 0-20 0,0 0-5 16,0 0-1-16,41-33-3 0,-24 41-2 15,1 8 0-15,9-1-2 0,0 4-1 16,2 5-1-16,-2 6-2 0,2-4-4 16,0 2-1-16,-7 0 0 0,-5-2-1 15,2-4 2-15,-9-5-2 0,0-3-7 16,-4-3-9-16,-1-5-5 0,-5 0-6 16,0-6-12-16,0 0-20 0,-9 0-16 0,-3-6 7 15,-1-5-44-15,-1 0-182 16</inkml:trace>
  <inkml:trace contextRef="#ctx0" brushRef="#br0" timeOffset="96307.406">28685 6018 252 0,'0'0'224'0,"0"0"-157"0,0 0 0 16,0 0 5-16,0 0-17 0,0 0-25 16,0 0-9-16,0 0-5 0,0 0-7 15,-4-48-6-15,0 62-2 0,0 0 0 16,-6 6 3-16,3 5-1 0,-3 0 0 15,-6 4 0-15,5 2-2 0,-5 0 0 16,-1 1 0-16,7-2 0 0,-3-2-1 16,9 0-9-16,2-4-5 0,2-2-3 15,0-2-3-15,4-3-13 0,1-6-13 16,1 0-11-16,0-8-16 0,-2-3-28 16,0-2-90-16</inkml:trace>
  <inkml:trace contextRef="#ctx0" brushRef="#br0" timeOffset="96713.647">28948 5874 10 0,'0'0'185'15,"0"0"-171"-15,0 0 21 0,0 0 13 16,0 0 0-16,0 0-14 0,0 0 10 0,0 0 0 16,0 0-6-16,-68-96 2 0,68 95-1 15,0-1 0-15,0 1-5 16,0-1-5-16,2 0-6 0,0-2-1 0,6-1-8 16,0-1-4-16,3 3 0 0,1 0 3 15,1 3-3-15,1 0 1 0,5 0-6 16,-1 6 2-16,5 3-4 0,2 4-1 15,0 5 2-15,1 4-2 0,3 4 1 16,0 5 0-16,-6 5 0 0,-2 4-2 16,-5 1 0-16,-5 0 1 0,-7-2 0 15,-2 1 0-15,-2-3-1 0,-6 0 1 16,-3-4-1-16,-5-2 0 0,4 1 1 16,-3-4-2-16,-3 0-7 0,1-3-19 15,-3-5-11-15,3 0-14 0,-8-6-19 16,9-5-28-16,-5-2-83 0</inkml:trace>
  <inkml:trace contextRef="#ctx0" brushRef="#br0" timeOffset="97541.531">29578 6396 198 0,'0'0'86'0,"0"0"-42"0,0 0 11 16,0 0-23-16,0 0-6 0,0 0-10 15,0 0-2-15,0 0 0 0,19-62-3 16,-19 60 3-16,0 1 4 15,2-2-1-15,0 3-1 0,-2 0-3 16,0 0 0-16,0 0-1 0,0 0 0 16,0 0 1-16,0 0 2 0,0 0-3 0,0 0 1 15,0 0 0-15,0 0 3 0,2 0-7 16,0 0 1-16,0 0-2 0,0 0 0 16,-2 0-2-16,3 1 0 0,-3-1 0 15,0 0-3-15,0 0 0 0,2 0 0 16,-2 0-1-16,0 2 0 0,0-2-2 15,2 0 0-15,-2 3 0 0,0-3 0 16,0 1 1-16,0-1-1 0,0 0 0 16,0 0 0-16,0 0 1 0,0 0 0 15,0 0 0-15,0 0-1 0,0 0 0 16,0 0 3-16,0 0-2 0,0 0 0 16,0 0 0-16,0 0-1 0,0 0 0 15,0 0 0-15,0 0-3 0,0 0-4 16,0 0-1-16,0 2-1 0,0-2 0 0,0 3-1 15,0-3-2-15,0 1-3 0,0-1 2 16,0 0-2-16,0 0-1 0,0 0 0 16,2 0 0-16,-2-1 7 0,2 1 6 15,-2 0 3-15,0 0 0 0,0 0 0 16,0 0-1-16,0 0 1 0,0 0-2 16,0 0-9-16,0 0-7 0,0 0-8 15,0 3-2-15,-2-3 11 0,2 0 2 16,0 0 3-16,0 3 8 0,0-2 4 15,0-1 1-15,0 0 0 0,0 0 6 16,-2 0 16-16,2 0-6 0,-2-1-2 16,2 1-1-16,0 0-2 0,0 0 4 15,0 0 6-15,0 0 0 0,0 0 1 16,0 0-2-16,0 0-1 0,0 0 0 16,0 0-4-16,0 0-4 0,0 6-7 15,0-4 0-15,0 9 3 0,0 1-1 16,0-1 1-16,-2 5-2 0,2 0-1 0,-7 0-1 15,-1 1 0-15,-2-1-2 0,1-4 1 16,-1-1-3-16,-4 0 2 0,3-1-2 16,-3-5 0-16,-1 1-10 0,3-3-16 15,-3 0-13-15,3-1-23 0,0-2-35 16,-1-3-91-16</inkml:trace>
  <inkml:trace contextRef="#ctx0" brushRef="#br0" timeOffset="97744.602">29545 6010 519 0,'0'0'49'16,"0"0"11"-16,0 0 10 0,0 0-21 16,0 0-25-16,0 0-12 0,0 0-1 15,7-25-4-15,-7 26-7 0,0 4-1 16,0 4-1-16,0 3 2 0,2 0-1 15,2 5-6-15,4-3-20 0,-2 3-19 16,0 0-29-16,-6-6-31 0,0-2-133 16</inkml:trace>
  <inkml:trace contextRef="#ctx0" brushRef="#br0" timeOffset="98775.606">20330 7814 290 0,'0'0'66'16,"0"0"-35"-16,0 0 17 0,0 0 3 16,0 0-13-16,0 0-17 0,0 0 1 15,0-18 0-15,-2 18-3 0,2 0-2 16,-2 1-2-16,0 1-6 0,2-1-4 16,-2 1-2-16,0 1 2 0,-2 0 0 15,-5-3 1-15,3 3 2 0,-8-3 0 16,1 0-3-16,-1-3-3 0,1-6 1 15,-5-2-2-15,1-3 0 0,-3-3 1 16,3-2-2-16,-4-5 0 0,5-1 0 16,-3 0 0-16,3-6 0 0,-1 5 0 15,9-1 0-15,4 4 1 0,2 3-1 16,2 3-1-16,4 4 0 0,6 1 1 0,3 3-3 16,7 1 2-16,1 4 1 0,-2 2-2 15,7 2 1-15,1 0 1 0,2 5 0 16,-2 4 0-16,0 5 0 15,-2 6 2-15,-2 6-1 0,-11 2 1 16,0 5 0-16,-10 4-2 0,-4 2-1 0,-10 4 1 16,-3-1 1-16,-3 1-1 0,3-4 0 15,-5-4 0-15,3-4 0 0,-1-3 0 16,7-5 0-16,-5-2-1 0,7-5 1 16,1-3 0-16,-4-2 0 0,3-3 1 15,7-2-1-15,2-3 0 0,0 0 0 16,0-3-1-16,0 0 1 0,7 0 1 15,7 0-1-15,-1-5 1 0,9-2 0 16,-1 0 2-16,6-2-3 0,0-3 0 16,0 2-13-16,4-2-24 0,-3-2-24 15,-5-4-23-15,0 0-84 0</inkml:trace>
  <inkml:trace contextRef="#ctx0" brushRef="#br0" timeOffset="99525.404">20580 7676 403 0,'0'0'56'16,"0"0"16"-16,0 0-6 0,0 0-21 15,0 0-16-15,0 0-7 0,0 0-6 16,0 0-7-16,-10-26-4 0,8 32-5 16,0 3-1-16,-4 7 1 0,1 1 0 15,3 0 0-15,0 3-1 0,0-3 2 16,2 2-1-16,0-1 0 0,6-2-1 15,5-1 1-15,1-4-1 0,5 1 1 0,3-5 0 16,7-1 0-16,2-1 2 0,4-5-1 16,4 0 4-16,-1-8 0 0,1 0 0 15,-6-3-2-15,-4-1 2 0,0 1-3 16,-13-1-1-16,-8-1 3 0,-2-1 0 16,-4-1 6-16,0-4-4 0,-10-2-2 15,0-4-1-15,-11 2-3 0,2-1 2 16,-1 4-1-16,-1 5-1 0,5 1 0 15,-3 8 0-15,4 2 0 0,-1 4 0 16,1 2-1-16,-1 4 0 0,1 7 0 16,-1 2 0-16,4 1-1 0,1 4 1 15,-1 3 1-15,6-2-1 0,1 1 0 16,5 0 1-16,0 0-1 0,3 3 1 16,1-1-1-16,10 1 0 0,-1-3 1 15,5-2 0-15,3 0 0 0,6-3 0 16,6-3 2-16,4-5 2 0,4-4 2 15,7-2 4-15,-5-3 1 0,3-5-3 16,-5-4-4-16,-6-4-1 0,-4-2-1 0,-4-2 0 16,-6-5 0-16,-1-2 1 0,-7-6-2 15,-1-2 1-15,-6-7 0 0,-1-8 1 16,-1-5-1-16,-4-7-1 0,0 0 0 16,0 4-1-16,-2 5 2 0,-5 8-2 15,1 9-3-15,-6 6 3 0,4 5 0 16,-1 8 0-16,-5 3 0 0,6 4 0 15,-1 7 0-15,1 0-1 0,-2 6 0 16,4 9-1-16,-3 5 0 0,-3 10 1 16,6 4 1-16,1 0 0 0,5 6 1 15,0-1 3-15,9 4 0 0,5 2-2 0,-3-3 3 16,7 0-1-16,-3-2-2 0,5-3-1 16,-3 0 3-16,6-3-1 0,1-1 0 15,-7-7 0-15,4 2-2 0,-9-3 1 16,5-3-2-16,-5-2 1 15,-6-2-1-15,4-5-11 0,-5-1-16 0,-5-7-8 16,0-2-15-16,0-3-13 0,-5 0-14 16,-7-4 4-16,4-9-60 0,-5 0-160 15</inkml:trace>
  <inkml:trace contextRef="#ctx0" brushRef="#br0" timeOffset="99884.761">21021 7540 305 0,'0'0'92'16,"0"0"-17"-16,0 0 3 0,0 0-14 0,0 0-13 15,0 0-7-15,0 0-8 0,-3-20-7 16,3 20-8-16,0 0-2 0,7 2-5 16,3-2 2-16,-2 0-2 0,5 1 3 15,5-1 0-15,3 0 0 0,2-1-2 16,10-1-1-16,10-7-2 0,9 1 1 15,12-3-3-15,4 2 0 0,9-2 2 16,-5 3-5-16,-12-3-7 0,-10 4-1 16,-13 2 1-16,-10 2 1 0,-15 3 2 15,-2 0-1-15,-10 0-2 0,0 0 0 16,-4 2 1-16,-2 1 1 0,-2 1-1 16,-5 1 0-16,-3 1 0 0,5-3-1 15,-3 0 0-15,6 0 0 0,-1-1 0 16,5 1-3-16,2-1-5 0,-2-1-1 0,0 1-5 15,2-1-5-15,0-1-7 16,2 0-7-16,0 0-8 0,0 0-9 0,0 0-19 16,0 0-12-16,-4-3-76 0,0-5-201 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3T07:08:42.370"/>
    </inkml:context>
    <inkml:brush xml:id="br0">
      <inkml:brushProperty name="width" value="0.05292" units="cm"/>
      <inkml:brushProperty name="height" value="0.05292" units="cm"/>
      <inkml:brushProperty name="color" value="#FF0000"/>
    </inkml:brush>
  </inkml:definitions>
  <inkml:trace contextRef="#ctx0" brushRef="#br0">27218 1110 72 0,'0'0'75'0,"0"0"-32"15,0 0-6-15,0 0 10 0,0 0 4 16,0 0-7-16,0 0-9 0,0-50 3 16,0 45-8-16,0-1-2 0,0 2-5 15,0 0-5-15,0 1-2 0,0 0-1 0,0 3-1 16,0 0 7-16,0 0-14 0,0 0-3 15,0 0-4-15,0 5 0 0,0 1-3 16,2 8 3-16,-2 2 0 0,2 4 0 16,-2 4 1-16,0 4 0 0,2 2-1 15,-2 2 1-15,-2 5-1 0,0 0 2 16,0-1 0-16,0-2-1 0,2-2 0 16,0-2-1-16,4-5 1 0,0-1-1 15,2-3 0-15,-2-4 2 0,-2 0-2 16,5-7 0-16,-3-3 0 0,0-2 1 15,-4-4 0-15,0-1 1 0,0 0-1 16,0 0 2-16,0 0 5 0,0-3 9 16,-2-4 4-16,-4-8 0 0,1-4-14 15,3-3-6-15,0-7 0 0,2-3 0 16,0-5 0-16,0-1-1 0,2-2 0 16,-2-1 1-16,5 6 0 0,-3-1 0 15,-2 3-1-15,4 4 0 0,-2 1 0 16,-2 2 1-16,2 1-1 0,-2 3 0 15,4-1 0-15,-2-2 0 0,4 0 0 0,-2 3 0 16,3-1 1-16,7 3-1 0,-2 6 0 16,5 0 0-16,-3 5-1 0,7 1-1 15,-2 0 1-15,6 2 1 0,1 3-1 16,-1 3 0-16,-4 3 1 0,0 7-1 16,-9 2-14-16,5 2-8 0,-7 4-7 15,-6 1-8-15,-2 3-16 0,-2 2-21 16,-6-3-35-16,-2-3-41 0</inkml:trace>
  <inkml:trace contextRef="#ctx0" brushRef="#br0" timeOffset="218.66">26939 1271 373 0,'0'0'13'0,"0"0"-3"15,0 0 33-15,0 0 10 0,0 0-22 16,0 0-9-16,0 0 4 0,0 0-8 16,87-62-11-16,-69 58-1 0,5-2-2 15,2 3-3-15,-1 1-1 0,3 0 0 16,2 2 0-16,2 0-16 0,0 0-17 16,-4 2-21-16,-4 0-38 0,-9 1-85 15</inkml:trace>
  <inkml:trace contextRef="#ctx0" brushRef="#br0" timeOffset="734.125">27639 1186 309 0,'0'0'40'0,"0"0"-37"16,0 0 27-16,0 0 29 0,0 0-15 0,0 0-13 15,0 0 1-15,0 0-4 0,0 0-7 16,21-67-5-16,-21 65-1 0,0 1-3 16,-2 0-3-16,-4 1-5 0,-2 0-4 15,-3 0 0-15,5 0 0 0,0 2-1 16,-4 4 0-16,-1-1 1 0,5 3 0 16,-4 1-1-16,-1 1 1 0,3 3 0 15,0 2 0-15,2 0 0 0,-5 0-1 0,5 3 1 16,0 3 0-16,4-1 0 0,0 0 1 15,0 1-1-15,2-2 0 0,0 0-2 16,6-1 1-16,0-4 1 0,9 1 0 16,-3-2 0-16,9-3 0 0,-3-2 0 15,9-4 0-15,-2-2 1 0,2-2-1 16,-5-8 1-16,7-2 2 0,0-5-3 16,-4 1 1-16,-4-3 2 0,0 0 5 15,-11-3 1-15,2-4 1 0,-6-2 1 16,-1-5-6-16,-5 2-1 0,0-1 0 15,-5 4-4-15,-5 6-2 0,-2 3 2 16,-1 3 0-16,-3 6 2 0,5 1-2 0,-3 3-3 16,-5 2 2-16,5 2-3 0,-5 5-4 15,-1 2-4-15,7 5-1 16,-1 1-4-16,1 2-7 0,3 5-3 16,-2-2-5-16,1 1-16 0,9-2-14 15,-2 1-34-15,4-2-21 0,0-3-27 16</inkml:trace>
  <inkml:trace contextRef="#ctx0" brushRef="#br0" timeOffset="1296.486">28131 1183 186 0,'0'0'33'0,"0"0"13"0,0 0 14 15,0 0-11-15,0 0-10 0,0 0-5 16,0 0-9-16,0 0-1 0,-14-40-7 16,8 39-1-16,2-2-2 0,-3 1-2 15,5 2-1-15,-2 0-2 16,0 0-4-16,0 0-5 0,-4 3 0 0,-5 3 0 15,5 2 1-15,2 0-1 0,-5 3 0 16,3-1 0-16,0 1 0 0,2 1 0 16,-3 3 0-16,1-2 0 0,4 3 0 15,-2 2 0-15,4 1 0 0,-2 0 0 16,2 1 1-16,2-1-1 0,0 0 0 16,2-2-2-16,4-3 2 0,2 1-1 15,2-4 1-15,3-2 0 0,-3 0 0 16,7-4 0-16,-1-3 0 0,5-2 1 0,-4-1 0 15,5-3 2-15,1-4 0 16,-4 1 1-16,3-3 4 0,-9-2 5 16,5 0 0-16,-7-1 1 0,-1-2-1 0,0-2 0 15,-6-2-3-15,-4-4-2 0,0-2-3 16,0-2-3-16,-6 1 1 0,-4 0-3 16,0 5 0-16,-3 3-2 0,-1 7 2 15,1 2-2-15,1 4 2 0,-3 2-4 16,-1 3 1-16,-1 2-4 0,-1 5-8 15,-1 5-2-15,5 4 3 0,-3 0-9 16,7 3-10-16,-5 2-17 0,9-1-14 16,0 1-31-16,0-2-41 0,2-3-66 15</inkml:trace>
  <inkml:trace contextRef="#ctx0" brushRef="#br0" timeOffset="1655.782">28549 1233 114 0,'0'0'287'0,"0"0"-250"0,0 0 7 15,0 0 14-15,0 0-14 0,0 0-17 16,0 0-5-16,0 0-2 16,8-43-6-16,-8 43-11 0,0 0-3 15,0 1 0-15,0 3-4 0,0 0 1 16,0 3 0-16,0 3-14 0,0 0-13 0,4 2-9 15,-4 3-14-15,2 1-36 0,5-1-69 16,-5-2-81-16</inkml:trace>
  <inkml:trace contextRef="#ctx0" brushRef="#br0" timeOffset="1843.232">28570 1467 415 0,'0'0'91'0,"0"0"-28"15,0 0-5-15,0 0 1 0,0 0-24 16,0 0-14-16,0 0-1 0,0 0-3 16,0 0-7-16,14-41-7 0,-14 41 1 0,0 0-4 15,0 0 0-15,0 0 0 0,0 0-3 16,0 0-20-16,0 0-13 0,-2 1-17 16,-2 5-13-16,0 0-26 0,-9 0-75 15</inkml:trace>
  <inkml:trace contextRef="#ctx0" brushRef="#br0" timeOffset="4186.947">28423 2432 126 0,'0'0'35'0,"0"0"-2"0,0 0 10 16,0 0 2-16,0 0-5 0,0 0-8 16,0 0 0-16,-2-25-5 0,2 23-2 0,0 2 4 15,0 0-3-15,0 0-3 0,0 0-15 16,0 4-4-16,0 2-2 0,0 3 4 16,0 5 5-16,0 3 3 0,0 0-5 15,0 3-3-15,0 2-1 16,0 1-1-16,0 0-2 0,0 2-1 15,0 3 0-15,4 1 0 0,0-1 1 0,-4 0 0 16,4-2-2-16,2 0 1 0,-1-1 0 16,-3-1 0-16,0-5 0 0,0 0 0 15,-2-5-1-15,0-2 1 0,0-3 0 16,0-5-1-16,0 2 0 0,0-4 1 16,0-1 0-16,0-1-1 0,0 0 2 15,0 0 1-15,0-6 14 0,0-3 10 16,0-4-2-16,0-5-16 0,-2-5-6 15,-2-8 2-15,2-1-1 0,-1-6 0 16,-3-2 1-16,6 3-3 0,-2-2-1 16,2 3 1-16,0 1 1 0,0 1-1 15,0 1 1-15,0 0-1 0,2 1 0 0,2 1 0 16,1 0-2-16,1 5 1 0,0 3 0 16,-2 4 1-16,2 2-2 0,7 3 2 15,-3 3-2-15,2-1 1 0,7 4-1 16,0 2-1-16,1 1 1 0,5 1 0 15,2 2 0-15,2 2 0 0,-2 2-1 16,4 5-4-16,0 3-16 0,-6 5-7 16,-3 3-11-16,-9 3-10 0,-7 5-17 15,-6 0-21-15,-8-2-75 0</inkml:trace>
  <inkml:trace contextRef="#ctx0" brushRef="#br0" timeOffset="4421.202">28268 2614 334 0,'0'0'24'0,"0"0"-1"0,0 0 32 16,0 0-3-16,0 0-19 0,0 0-14 15,0 0-4-15,0 0-6 16,31-20-2-16,-17 17-2 0,1 0-1 0,1-2 2 15,1 2-3-15,1 0-3 0,-1 2 0 16,8-1-1-16,-2-1-7 0,-3 3-11 16,5 0-14-16,2 0-24 0,-6 0-34 15,-5 0-72-15</inkml:trace>
  <inkml:trace contextRef="#ctx0" brushRef="#br0" timeOffset="4968.335">28878 2556 44 0,'0'0'315'0,"0"0"-276"15,0 0 15-15,0 0 5 0,0 0-12 16,0 0-16-16,0 0-6 0,0 0 2 16,0 0-5-16,35-90-8 0,-37 87-3 15,-2 0-4-15,-3-1-3 0,1 3-3 16,0-2 1-16,2 1-2 0,-4 2-1 15,-1 0 1-15,1 2-2 0,0 3 1 16,-7-1-1-16,3 4 1 0,-3 1 1 16,1 1 0-16,4 0-1 0,-5 4 1 0,5-3-1 15,0 1 1-15,-1 4 0 0,1-1-2 16,6-1 1-16,-2 4 1 0,6-2-3 16,0 0 1-16,0-1 0 0,0 0 1 15,6-1 0-15,-2 1 0 0,10-1 0 16,-5 1 1-16,3-2 0 0,7-1 0 15,-5-3 0-15,7-2 0 0,1-4-1 16,-1-2 0-16,4-1 1 0,2-7 0 16,0-1 1-16,-5-6 1 0,5 1 2 15,-2-5 0-15,-4-1 1 0,-5 1 0 16,1-7 2-16,-3-2-1 0,-7-2 1 16,-3 1-1-16,-2-1 0 0,-2 2-4 15,-4 4-1-15,-5 4-1 0,1 4 0 16,-4 2 1-16,3 3-1 0,-1 5-1 0,-4 1-1 15,1 2-6-15,-1 2 1 16,-5 2-4-16,3 5 1 0,-1 2 0 16,-6 4-1-16,9 3-1 0,-5-1-7 15,9 2-4-15,2 1-1 0,-1-2-14 0,3 2-8 16,4 1-11-16,2-2-44 0,2 0-32 16,8-4-16-16</inkml:trace>
  <inkml:trace contextRef="#ctx0" brushRef="#br0" timeOffset="5608.736">29339 2505 161 0,'0'0'26'0,"0"0"11"15,0 0 17-15,0 0-6 0,0 0-15 16,0 0 2-16,0 0 3 0,0 0-6 16,-40-38-6-16,38 35 1 0,2 0-1 15,-4 1-3-15,2 0-4 0,0 1-2 16,2 0-3-16,-2-2-2 0,0 1-1 15,-2 2-3-15,4-1-3 0,-2 1-2 16,-2 0-3-16,-5 1 0 0,-1 5 0 16,2 1-1-16,-1 2 1 0,-3 1 0 15,4 0 0-15,-1 4 0 0,-1-3-1 16,2 4 1-16,2-2 0 0,2 2 0 16,1 1 0-16,-1 0-1 0,4 2 1 15,0-1 0-15,0-2-1 0,4 4 0 16,1-3 1-16,3 2-1 0,2-4 1 15,3 1 0-15,-3 1 0 0,4-4 0 0,1-1 0 16,6 0 0-16,-7-4 1 0,9 2 1 16,-3-5 2-16,3-1 3 0,2-3 1 15,4 0 3-15,-4-6 2 0,-3-3 5 16,3-1-1-16,-2 0 0 0,-4-3 2 16,-1 1-9-16,-7-2 3 0,-1-3 4 15,-2-3-5-15,-6-2-3 0,-2-4-3 16,0-4-2-16,-6 2-2 0,-4 4 0 15,-1 0-1-15,3 9 0 0,-6 4-1 16,3 3 0-16,1 5-2 0,-5 0-4 16,3 3-6-16,-7 0-1 0,5 3 1 15,-5 5-6-15,3-1 0 0,-3 5-2 16,7 1-5-16,-7 3-6 0,9 4-8 16,-5 0-10-16,3 3-13 0,0-1-18 15,-3 2-48-15,7-6-108 0</inkml:trace>
  <inkml:trace contextRef="#ctx0" brushRef="#br0" timeOffset="9482.842">27836 3209 180 0,'0'0'6'0,"0"0"1"0,0 0 2 16,0 0 8-16,0 0-2 0,0 0 1 16,0 0 4-16,0 0 4 15,-116-43 0-15,110 43 0 0,-2-3 0 16,3 3-3-16,3 0-4 0,2 0-2 16,0 0-1-16,0 0 1 0,0 0-3 0,0 0 3 15,0 0 1-15,0 0-1 0,0 0 0 16,0 0 0-16,0 0-3 0,0 0-1 15,0 0-3-15,0 0-2 0,11 3-1 16,-1 0 8-16,0 0 2 0,7-1-5 16,-1-1 1-16,9 2-1 0,-2 0-4 15,0-2 2-15,8 1-4 0,0 1 3 16,4-3 0-16,2 0-2 0,7 0 0 16,1 0 0-16,1 0 0 0,7 0-1 15,7 0-1-15,2 0 2 0,4 0-1 16,7 0 1-16,-1-3-1 0,9 1 2 15,-1 1-2-15,1 0 0 0,6-2-4 16,-3-2-1-16,-3-1 1 0,2 3 3 0,-7 0-2 16,-3 0 0-16,-7 1 1 0,-4-1-2 15,-4 1 1-15,-5 1 1 0,3-2 0 16,-4 0 2-16,-2-2 0 0,-5 2-3 16,3-2 1-16,-11 1 0 15,-6 0 1-15,-6 1-1 0,-9 3 2 16,-4-1-2-16,-3 1 2 0,-5 0-1 0,0-2 0 15,-4 2 0-15,0 0-1 0,0 0 0 16,0 0-2-16,0 0 1 0,0 0-1 16,0 0 0-16,0 0 1 0,0 0 0 15,0 0-1-15,0 0 1 0,0 0 0 16,2 0-1-16,0 0 1 0,0 0 2 16,0 0-2-16,-2 0 1 0,0 0-1 15,4 0-1-15,-4 0 1 0,0 0-1 0,0 0 2 16,0 0-2-16,0 0 1 15,0 0 0-15,0 0 0 0,0 0 0 0,0 0-1 16,-4 0-1-16,4 0-2 0,0 0-4 16,0 0-2-16,0 0-3 0,0 0-4 15,0 3-5-15,-2 2-7 0,2 1 2 16,0-1-4-16,0 1-8 0,-2 3-10 16,2-3-14-16,-4 1-35 0,2-1-85 15</inkml:trace>
  <inkml:trace contextRef="#ctx0" brushRef="#br0" timeOffset="15247.166">27879 3845 87 0,'0'0'144'15,"0"0"-89"-15,0 0 0 0,0 0 1 16,0 0 9-16,0 0-23 0,0 0-18 16,9-71-5-16,-7 68 0 0,0 3-5 15,-2 0-3-15,4 0-3 0,-2 0-1 16,0 5-3-16,0 1 1 0,4 7-1 0,-4 0 0 15,-2 1 0-15,0 6 1 0,0-1-3 16,-2 0 1-16,2 0-1 0,0 0 0 16,0-2 0-16,0 1-2 0,0-2 1 15,0 2-1-15,-4-5 0 0,4 1 0 16,-2 0-2-16,2-4-6 0,0-1-7 16,-2-3-7-16,2 0-8 0,0-2-15 15,0-1-15-15,-2-3-33 0,-4 0-50 16,4-4-73-16</inkml:trace>
  <inkml:trace contextRef="#ctx0" brushRef="#br0" timeOffset="15465.873">27892 3587 160 0,'0'0'196'0,"0"0"-153"0,0 0 0 0,0 0 4 15,0 0-5-15,0 0-19 0,0 0-9 16,0 0-5-16,16-45-8 0,-16 48-1 16,0 4-4-16,0 2 2 0,0 0-9 15,0 3-10-15,2 2-11 0,-2 0-20 16,4 0-34-16,-4-3-59 0</inkml:trace>
  <inkml:trace contextRef="#ctx0" brushRef="#br0" timeOffset="16137.596">28084 3819 39 0,'0'0'192'16,"0"0"-146"-16,0 0 13 0,0 0-2 15,0 0-7-15,0 0-12 0,0 0-6 16,0 0-6-16,0 0-7 0,-31-85-3 16,35 77-3-16,0-1-2 0,2 2 0 15,7 0-1-15,-3 2 0 0,0 1-2 16,7-1-2-16,-3 5-2 0,3 0-1 0,-3 6-1 16,3 5-1-16,-3 0-1 15,3 9 0-15,-5 2 0 0,-1 4-1 16,3 2-1-16,-8 1 2 0,-4 2 0 0,3-4 0 15,-5 0 0-15,0-1-2 0,0-4-2 16,-2 3 2-16,-1-6-4 0,1 0-2 16,2-3 1-16,-2-3 0 15,0-1 3-15,2-4 1 0,-2-4-2 16,2-2 4-16,-2-2 0 0,0 0 1 0,0 0 0 16,-6-2 3-16,4-4 3 0,-3-3-5 15,3-1 2-15,-4-3-2 0,-2-3-1 16,6-5 2-16,-3-4-2 0,7-3 1 15,0-3 0-15,0-1 0 0,4 3 0 16,3 3-1-16,3 2 1 0,0 4-1 16,-1 1 0-16,3 3 1 0,0 4 1 15,-1 1 1-15,1 2-1 0,1 4 2 16,3 2 0-16,1 2 0 0,3 1 1 0,1 1-1 16,4 5 0-16,0 4 2 15,-5 2-3-15,1 2 0 0,2 3 0 16,-7 3-2-16,1 2 0 0,-7 4 1 0,2 1-1 15,-1 5-1-15,-3 1 1 0,-6-1 0 16,2 0-1-16,-2-4 1 0,0-3 0 16,0-2-1-16,1-5 0 0,1-3 0 15,-2-1 0-15,-2-4-4 0,2-1-2 16,-2-2-5-16,0-4-5 0,0 0-5 16,0-3-4-16,0 0-9 0,0 0-3 15,0-6-7-15,0-7-38 0,0-3-111 16</inkml:trace>
  <inkml:trace contextRef="#ctx0" brushRef="#br0" timeOffset="16449.966">28828 3555 286 0,'0'0'74'0,"0"0"-12"0,0 0-3 16,0 0 0-16,0 0-14 0,0 0-16 16,0 0-6-16,6-55-3 0,-6 55-9 15,2 5-10-15,2 4-1 0,1 4 0 16,-1 5 7-16,-2 7-1 0,-2 4-2 16,0 4-2-16,0 7 0 0,-4 1-1 15,0 2 1-15,-3-6-1 0,5 2 0 16,-2-3 1-16,4-1-1 0,0-1 1 15,8-2-2-15,3-1 0 0,-5 0 0 16,0-6-9-16,4-2-2 0,-3-4-11 16,-3-4-3-16,-2-1-11 0,2-4-7 15,-2-4-16-15,-2-3-30 0,0-1-69 0</inkml:trace>
  <inkml:trace contextRef="#ctx0" brushRef="#br0" timeOffset="16731.188">28642 3856 380 0,'0'0'35'0,"0"0"5"0,0 0 18 16,0 0-2-16,0 0-22 0,0 0-8 16,0 0 2-16,0 0-5 0,0 0-9 15,-4-35-7-15,10 33-3 0,4 2 1 16,9 0 1-16,-2 0 1 0,7 0-1 15,1 0-1-15,4-1-2 0,-2 0 1 0,4 0-2 16,2 1-1-16,-4-2 0 0,-2 2-1 16,-4 0 0-16,-5 0-6 15,-1 0-9-15,-7 0-4 0,-2 2-2 16,-6-1-6-16,-2-1-11 0,0 2-9 0,-4 1-11 16,-2 1-18-16,-4 2-22 0,-5-2-124 15</inkml:trace>
  <inkml:trace contextRef="#ctx0" brushRef="#br0" timeOffset="17730.885">29132 3917 14 0,'0'0'34'0,"0"0"4"0,0 0 1 16,0 0 4-16,0 0 0 0,0 0-3 15,0 0 6-15,0 0-6 0,-6-50-4 16,4 46 0-16,2-1 1 0,0 3-8 0,0 1-3 16,-2 1-5-16,2 0-1 0,0 0-3 15,0 0 0-15,-2 0-4 0,2 0-3 16,0 0 0-16,0 0-5 0,-3 0-1 15,3 0-2-15,0 0-1 16,0 0-1-16,0 1-2 0,0 2-1 0,0 2 1 16,0 2 2-16,0 0 1 0,0 1 0 15,0-1 0-15,3 0-1 0,1 2 1 16,-2-1 0-16,8 0 0 0,-2 1 0 16,1 0 1-16,3 0 0 0,2-4 0 15,-1 1 0-15,3-3 2 0,-1 0 0 16,3-3 2-16,-3 0 2 0,4-3 1 15,-5-3 0-15,5 1-1 0,-5-2 0 16,1-1-2-16,-5 0-2 0,2-3 0 16,3 1-2-16,-9-1 1 0,4 0 1 15,-1-3-3-15,-5 3 2 0,0-1-2 16,-2-1 1-16,0-2 0 0,-2 5-2 16,0-3 1-16,-2 3-1 0,-2-2 0 0,-2 1 0 15,-3 2 0-15,3-2 0 0,-2 5-1 16,0-2 0-16,-5 0-1 0,5 4 1 15,-4-1-1-15,-1 2 1 0,5 3 0 16,0 0-3-16,-5 0 1 0,3 0 3 16,-1 3-1-16,-5 3 0 0,6 0 0 15,-5 2-1-15,1 0 2 0,3 1-2 16,-3 1 2-16,4 0-1 0,-1 1 1 16,-1 2-1-16,6-1-1 0,1-1 1 15,-1 1 1-15,0 0-2 0,2 1 2 16,0-1 0-16,2 2 0 0,0 0 0 0,2 0 0 15,-2 1 0-15,2-2 1 0,0 2-1 16,0-2-1-16,0 1 1 0,2 0 0 16,0-3 0-16,4 1 0 15,0 3 0-15,2-1 0 0,1 0 1 16,1 0 0-16,0-1 0 0,3 1 1 0,1-4-2 16,1 1 3-16,5-5-1 0,-1-1 4 15,4-2 0-15,-1-2 0 0,-1-1 1 16,2 0 0-16,0 0-2 0,-7-1-1 15,3-2-2-15,-7 0 0 0,-2 0-1 16,3-2 0-16,-7 1 0 0,-4 0-1 16,0 1 0-16,0 0-6 0,0 0-3 15,-2 3-5-15,0-1-6 0,0-1-4 16,0 2-5-16,-2-1-3 0,-2 1-14 16,2 0-19-16,-2 0-26 0,0 1-44 0,-7 1-67 15</inkml:trace>
  <inkml:trace contextRef="#ctx0" brushRef="#br0" timeOffset="19089.937">29719 4078 125 0,'0'0'41'15,"0"0"-5"-15,0 0 6 0,0 0 9 16,4 4-3-16,-4-4-9 0,0 0 1 0,0 0-2 16,0 0-1-16,-2-1-3 0,0-4-4 15,-2-1-18-15,0-1-1 0,2 0 3 16,-2-1 4-16,-1-1-5 0,-1 1 0 16,0-4-3-16,-2 2 0 0,4-3-4 15,-5-2-1-15,-1-1 1 0,4 0-4 16,0-5 1-16,-5 2-2 0,1 0 0 15,2-1 0-15,4 0-1 0,-7 0 0 16,1 4 0-16,6 1 0 0,-3 1 0 16,5 2 0-16,2 2 0 0,0 1-1 15,0 0 0-15,0 1 0 0,0 0-1 16,5-1 0-16,1 3 1 0,4-1 0 0,3 0-1 16,-3 2 1-16,4-1 0 0,1 4 0 15,3 0 0-15,-1 2 1 0,2 0-1 16,-5 7 0-16,5 1 0 0,-7 6-1 15,-2 1 0-15,1 3-1 0,-7 1 1 16,-2 3-1-16,-2 1 2 0,-8-1 1 16,-5 3 0-16,1-2 0 0,-1 2 0 15,-3-3 0-15,1 2-2 0,1-4-2 16,-1 2 2-16,1-4-2 0,2 0 3 16,-1-3-3-16,3-1 0 0,2-3 1 15,6 1 0-15,-3-5 1 0,3 1 2 16,2-1-2-16,0-1 0 0,0-3 1 15,4 1-1-15,-1 0 0 0,7-1 0 0,2-3 2 16,-1 0-2-16,7 0-10 16,1-7-9-16,4 0-4 0,-1 0-14 15,5-4-19-15,2 0-29 0,-2-6-67 16</inkml:trace>
  <inkml:trace contextRef="#ctx0" brushRef="#br0" timeOffset="19605.532">30037 4039 261 0,'0'0'86'0,"0"0"-52"0,0 0 21 15,0 0-6-15,0 0-19 0,0 0-14 16,0 0-3-16,0 0 1 0,-39-33-3 15,29 26-4-15,-3-4 2 0,3 0 0 0,-2 0-2 16,-3-2-2-16,-1 0 0 0,1-3-3 16,1-2 0-16,-3 1 0 0,7-4-2 15,-1 2 1-15,3-3 0 0,4 3-1 16,0 2 1-16,4-3 1 0,0 3 3 16,0 0-1-16,4 3-1 0,2 3 1 15,5-3 0-15,1 3-2 0,0 1 0 16,7 0 0-16,-2 4-1 0,3 0 1 15,5 6-1-15,-2-3 1 0,2 3 1 16,1 0 0-16,1 3 1 0,-2 5-1 16,-6 1 0-16,-3 1-3 0,-3 5 0 15,-7 0 0-15,0 2-1 0,-6 4 1 16,0 0 0-16,-8 3 0 0,-3-2 2 16,-1 2-2-16,-5-2 0 0,-1-1 0 0,3 1-2 15,-3 2 0-15,3-5-2 16,-1 0-1-16,1-2 0 0,1 1 1 15,-1-5 1-15,3 2 0 0,0-4 0 0,1 1-1 16,5-2 1-16,-2-1-1 0,6-3 2 16,-2 0-3-16,4-3 1 0,0 0-2 15,6-1-4-15,2 0 4 0,2-2 0 16,5 0-2-16,1 0-15 0,5-3-17 16,2-2-17-16,6-6-47 0,-7-1-69 15</inkml:trace>
  <inkml:trace contextRef="#ctx0" brushRef="#br0" timeOffset="20074.082">30314 3777 282 0,'0'0'67'0,"0"0"-3"16,0 0 4-16,0 0-11 0,0 0-17 16,0 0-9-16,0 0-3 0,0 0-5 15,9-49-8-15,-9 47-7 0,0 2-3 16,0 0-2-16,0 0-3 0,0 3-2 16,0 2-4-16,0 3-1 0,0 4 6 15,0 0 1-15,0 2 0 0,-5 2 0 16,5 2 1-16,0-2-1 0,0 3 0 15,5-1 1-15,-1 1-1 0,2-2 1 16,0 3 0-16,4-3 0 0,1-2 0 0,-1-1 0 16,3-1-1-16,-1-4 0 15,-2-4 0-15,3-4 0 0,5-1 0 16,-1 0 0-16,-1-4 2 0,-1-7 1 16,1 1 1-16,-7-3 2 0,3-1 4 15,-6-4 0-15,3-4-1 0,-5-5-5 16,0-2-2-16,2-3-2 0,-4 0 0 0,0 6 0 15,-2 4-2-15,0 5-2 0,-2 6-4 16,-4 0-8-16,-2 5-5 0,-3 3-9 16,1 3-18-16,-3 3-24 0,3 5-17 15,0 2-53-15,-1 0-105 0</inkml:trace>
  <inkml:trace contextRef="#ctx0" brushRef="#br0" timeOffset="20605.209">30719 3753 437 0,'0'0'53'0,"0"0"-6"0,0 0 3 16,0 0-9-16,0 0-17 0,0 0-11 16,0 0-6-16,0 0-7 0,13-2 1 15,-11 18-1-15,2 5 1 0,-2 5 2 16,0 2-2-16,-2 1-1 0,0 0 1 15,2-2 0-15,0-1 0 0,2-2 0 16,1-2 0-16,-1-5-1 0,2 1 0 16,-2-7-2-16,-2-2 0 0,2-1 0 15,-2-6 0-15,-2 1 0 0,0-3 1 16,0 0 1-16,0 0 2 0,0-3 2 16,0-4 3-16,0-2-3 0,-4-5-3 0,-2-4 0 15,0-1 1-15,-2-6-2 0,-5-4 1 16,3-5 0-16,-1-1 0 15,-1 0-1-15,6 0-1 0,0 2 1 0,2 5-1 16,1 4 1-16,3 5 0 0,0 0 0 16,0 4-1-16,3 4 1 0,3 3-2 15,-2-1 1-15,6 2-2 0,5 0 1 16,-1 4 2-16,5-2 0 0,1 2 0 16,5 0 2-16,0 3-1 0,-2 0 1 15,-3 3 1-15,1 2-1 0,-6 1 1 16,-3 5-3-16,-2 1 0 0,-3 1 0 15,-3 2-2-15,-4-1 1 0,-2 6-1 16,-7-3 2-16,-7 2 0 0,-3 2-2 16,-6 2-1-16,-1-1-11 0,1 0-12 15,0-2-3-15,0-3-11 0,9 2-11 16,-3-5-1-16,7 1-14 0,-3-3-53 16,3-5-73-16</inkml:trace>
  <inkml:trace contextRef="#ctx0" brushRef="#br0" timeOffset="20902.018">31087 3553 287 0,'0'0'116'0,"0"0"-59"15,0 0 0-15,0 0-1 0,0 0-12 0,0 0-15 16,0 0-7-16,0 0-4 0,13-44-11 16,-11 51-7-16,2 2-6 0,-2 5 6 15,2 3 3-15,-2 5-2 16,0 6 3-16,-2 1-3 0,0 8 2 16,0 3-2-16,0-2-1 0,0 0 2 15,0-2-1-15,4-2-1 0,3-2-12 16,1-4-8-16,0-3-5 0,3-2-9 0,-3-7-23 15,-6-1-19-15,0-3-40 0,-2-8-91 16</inkml:trace>
  <inkml:trace contextRef="#ctx0" brushRef="#br0" timeOffset="21105.171">30906 3841 214 0,'0'0'244'0,"0"0"-202"0,0 0 6 0,0 0 13 16,0 0-10-16,0 0-18 0,0 0-13 16,0 0-1-16,0 0-9 15,115-67-6-15,-92 66-2 0,0-1-2 0,2 1-2 16,-3 1-15-16,1 1-16 0,0 5-23 16,-5-3-27-16,-1-1-41 0,-5-2-149 15</inkml:trace>
  <inkml:trace contextRef="#ctx0" brushRef="#br0" timeOffset="21370.741">31356 4000 335 0,'0'0'106'15,"0"0"-19"-15,0 0-14 0,0 0-2 16,0 0-19-16,0 0-24 0,0 0-7 16,0 0-6-16,0 0-7 0,21-18-5 0,-15 16-1 15,2-4-1-15,1 3-1 0,3 0 0 16,0 0 0-16,3 0-3 0,3 1-10 16,-3 1-7-16,1 1-14 0,-3 0-23 15,-3 0-23-15,-2 0-45 0,-5-3-133 16</inkml:trace>
  <inkml:trace contextRef="#ctx0" brushRef="#br0" timeOffset="21979.918">31734 3664 410 0,'0'0'89'0,"0"0"-29"16,0 0 1-16,0 0 1 0,0 0-18 16,0 0-22-16,0 0-2 0,11-52-6 15,-9 52-8-15,-2 3-6 0,0 6-8 16,0 5 1-16,2 8 7 0,2-1 3 15,0 5-2-15,-2 1 0 0,7 1 0 16,-1-3 0-16,0-1-1 0,0-2 2 0,-1-2-2 16,1-2 0-16,-4-2-5 0,0-3-17 15,0-1-15-15,-2-3-16 0,-2 0-11 16,0-5-14-16,-2-3-51 0,-6 1-128 16</inkml:trace>
  <inkml:trace contextRef="#ctx0" brushRef="#br0" timeOffset="22167.344">31737 3516 447 0,'0'0'30'0,"0"0"19"0,0 0 14 0,0 0-23 15,0 0-18-15,0 0-7 0,0 0-6 16,0 0-9-16,0 0-2 0,22-45-17 15,-13 51-13-15,3 2-12 16,-2-2-12-16,-1 3-30 0,-3-1-86 16</inkml:trace>
  <inkml:trace contextRef="#ctx0" brushRef="#br0" timeOffset="22682.847">31987 3734 319 0,'0'0'46'0,"0"0"0"0,0 0 10 16,0 0-14-16,0 0-15 0,0 0-8 16,0 0 1-16,0 0-1 0,0 0-4 15,-13-124 1-15,13 119 0 0,0-4-4 16,0 3 3-16,4 1-3 0,0-1-3 15,3 3-4-15,-1 0 1 0,2 0-2 0,0 3 1 16,1 0-3-16,1 3-1 0,2 2-1 16,1 4 0-16,-3 3 0 0,-2-1-1 15,-1 3 0-15,-3 0 0 16,-2 3-1-16,-2-1 0 0,0-3 1 16,0 1 1-16,-2-3 0 0,0-1 0 0,0-3 0 15,-2-1 1-15,1-1-1 0,3-2 2 16,-2 0 0-16,2-1-2 0,0-2 0 15,0 0 2-15,0 0-1 0,-2 2 0 16,2-2 2-16,-2 0 2 0,0 0 0 16,-2-5-2-16,0 0 0 0,2 0-2 15,-2 2 0-15,2 0 0 0,0-1 0 16,0 2-1-16,2 1 0 0,-3-1-1 16,1 1-1-16,2-1-1 0,-2 1 0 15,2 0-1-15,-2-2-1 0,2 3 0 16,0-3 0-16,-2 3-2 0,2-3-1 0,0 3-2 15,0 0-1-15,0 0-4 0,0 0-2 16,0 0-6-16,0 0-8 0,-2 0-12 16,2 0-13-16,-4-3-35 0,2 3-70 15</inkml:trace>
  <inkml:trace contextRef="#ctx0" brushRef="#br0" timeOffset="24073.144">31662 3445 225 0,'0'0'72'0,"0"0"-4"15,0 0 4-15,0 0-16 0,0 0-13 0,0 0-10 16,25-75-2-16,-21 68-2 0,-2-1-3 15,-2 5-3-15,2 1-6 0,0 0-1 16,-2 2-6-16,0 0-2 0,2 0-4 16,0 2-3-16,0 1-1 0,5 5-2 15,-3 1 1-15,0 5 0 0,0 0 1 16,-2 5 2-16,0 1 2 0,-2 6-2 16,0-1 2-16,2 7-2 0,-2-2 3 15,0 4-3-15,2 0-1 0,0 0 0 16,3 2 0-16,-1 1 0 0,0-2 0 15,0-2 0-15,0 0 1 0,0-4-2 16,-2-6 1-16,0 2 0 0,2-5 0 16,-1-3-1-16,1-4 0 0,-2-3 0 15,0-1-1-15,-2-4 0 0,2 0 0 16,-2-3-1-16,0-1 0 0,0-1 2 0,2 0 0 16,-2 0 0-16,0 0 4 0,0-1-2 15,0-3 3-15,0-4 0 0,0-4-4 16,-2 1 0-16,0-4 0 0,0-1-1 15,0-4 0-15,0-3 0 0,2 3 1 16,-2-3-1-16,2 1-1 0,0 1 1 16,0 0 0-16,0 4 0 0,0 0 0 15,4 3-1-15,0 1 0 0,2 1 1 16,0 1 0-16,0-2-1 0,7 2 1 16,-3 0 0-16,3-3-1 0,-1 3 1 15,2 3 0-15,-1 1 0 0,1 0 0 16,3 1 0-16,-1 0 1 0,-1 4 1 0,3 1 0 15,1 1 0-15,4 1 0 16,-7 4 0-16,1 2 1 0,1 0 1 16,-3 2 0-16,-3 2-3 0,-1-1 1 15,-1 5 0-15,-4-3 0 0,-4 5-1 16,0 2-1-16,-2 3 1 0,0 1 0 16,0-1 0-16,-6 0 0 0,2 2 0 0,2-4 1 15,-2 3-1-15,2-5-1 0,-2 0 0 16,4-2 1-16,-2-3-1 0,2 3 0 15,0-4-4-15,0-2-5 0,0 0-6 16,0-4-6-16,0 1-4 0,0-2-7 16,0-1-11-16,0-1-6 0,2 0-14 15,0 0-19-15,-2-3-66 0,2 0-135 16</inkml:trace>
  <inkml:trace contextRef="#ctx0" brushRef="#br0" timeOffset="25135.433">32402 3777 253 0,'0'0'190'0,"0"0"-142"0,0 0 2 16,0 0 3-16,0 0-6 0,0 0-18 16,0 0-8-16,0 0 1 0,23-106-5 15,-27 95-9-15,-2 0-3 0,-1 2-3 16,-5 0-2-16,2 2 0 0,-1 4-2 15,1 0 0-15,2 1 1 0,-1 2-1 16,3 0 1-16,-6 0 1 0,3 0-1 16,-3 2-1-16,-4 4 1 0,1 4-1 15,1 2 0-15,-1 0 2 0,1 5 0 16,1-3-1-16,1 3 1 0,-3 0 0 0,7 2 0 16,0 1-1-16,0-2 0 0,1 1-1 15,3-1 1-15,2 1-2 0,2-3 1 16,0-2-1-16,4-2 0 15,5-1 3-15,-1-2-1 0,2-4 2 0,3 0 0 16,1-4 2-16,1-1-1 0,1 0 1 16,-4-3 2-16,5-4 0 0,-3-2 0 15,1-1 1-15,-3-2-1 0,-3-1-1 16,-1-3-1-16,0-4 2 0,-2-1-5 16,1-3 2-16,-5-2-1 0,2 3-1 15,0 4-2-15,-2 4 1 0,-2 6 1 16,0 5 0-16,0 1 0 0,0 3 0 15,0 0 0-15,0 0-3 0,0 5-4 16,0 4-4-16,-4 5 4 0,2 3 7 16,-2 5 0-16,2-2 1 0,2-2 0 15,0 4-1-15,0-3 1 0,0 2 0 16,6-4-1-16,4-1 0 0,0 2 0 0,1-5-1 16,5-1 2-16,-5-3-1 0,-1-2 0 15,4-3-2-15,-3-2-1 0,1-2 1 16,5 0-2-16,-7-5 1 0,5-3 2 15,-5-4-3-15,-2 0 1 0,2-4 2 16,1-4 1-16,-3-2-1 0,4-9 1 16,1-3 0-16,-1-1 0 0,-1-1 0 15,-1-1 1-15,-4 3-1 0,-2 6 2 16,-2 3 4-16,-2 4 1 0,0 2 2 16,0 5 0-16,0 3-1 0,0 3-1 15,-2 4 2-15,2 2-1 0,0 1-1 16,-2 1 1-16,2 0-6 0,0 0-2 0,0 0-1 15,0 0-4-15,0 6-2 0,0 3 1 16,0 4 5-16,4 4 1 16,-2 0 0-16,0 4 1 0,3 1 0 15,-3 2-1-15,2 2 1 0,-2 1-1 16,-2-1 0-16,2 1 0 0,-2 0 1 0,2-2 0 16,0-3-1-16,0-3 1 0,0-2-1 15,0-3 0-15,2-3 0 0,-1-2 0 16,1-3 0-16,0-3-3 0,0 0 0 15,0-3 0-15,0 0 1 0,0 0 2 16,0-4 0-16,-1-4 4 0,-1-3-4 16,-2-6-1-16,0-1-2 0,-5-6-3 15,-3-3-1-15,0 2 2 0,-2 0-7 0,-3 8 4 16,-1 3-1-16,-1 3 0 16,3 4 0-16,-5 3 3 0,5 4-1 15,-1 0 1-15,-1 5 3 0,6 4 0 16,-5 2 1-16,3 0 1 0,4 0 0 0,0 3 1 15,-1 1 0-15,3 1-1 0,0 3 0 16,2 0 1-16,2-3 1 0,0 4-1 16,4-3 0-16,7 0-1 0,-1-2 1 15,2 0 0-15,7 1 1 0,-1-3 0 16,1-1-1-16,2-4-4 0,-5-2-17 16,5-3-11-16,-2-3-9 0,1-1-14 15,-3-10-22-15,-3 0-80 0</inkml:trace>
  <inkml:trace contextRef="#ctx0" brushRef="#br0" timeOffset="25572.79">32849 3491 222 0,'0'0'62'0,"0"0"2"0,0 0-5 0,0 0-7 16,0 0-19-16,0 0-9 0,2-48 0 16,-2 45-1-16,0-2-4 0,0 2-4 15,0-2 2-15,0 2-4 16,0 0 0-16,0 0-3 0,2 0 2 0,-2 0-1 16,0 3 3-16,0-3-1 0,0 0 0 15,0 3 0-15,2-3-1 0,-2 3-1 16,0 0-1-16,0-3-2 0,0 3-3 15,0 0-3-15,0 0-2 0,0 0 0 16,0 3-4-16,0 3 0 0,2-1-2 16,0 4 5-16,0 0 1 0,2 2 0 15,-2 3-2-15,2 6 1 0,-4 2 1 16,0 3 0-16,0 1 1 0,2 3 1 0,-2 1-1 16,0 1 0-16,2 0 0 0,-2-2 0 15,3 3 0-15,-3-4 1 0,0 0-1 16,2-2 1-16,-2-4-1 15,2 0-1-15,0-5 0 0,0 1-4 0,2-3-5 16,2-2-4-16,-2-2-5 0,5-1-10 16,-3-3-12-16,-4-3-10 0,4-2-13 15,-2-2-12-15,-2 0-51 0,0-6-134 16</inkml:trace>
  <inkml:trace contextRef="#ctx0" brushRef="#br0" timeOffset="26525.708">33099 3664 330 0,'0'0'53'0,"0"0"10"0,0 0-9 0,0 0-9 15,0 0-18-15,0 0-17 0,0 0-3 16,0 0-4-16,-23-33-3 0,17 33-2 15,-5 1 0-15,5 2 1 0,0 3 1 16,0 0-1-16,2-1 1 0,-2 3 0 16,-1-1 2-16,3 3 0 0,2 0-1 15,0-2 2-15,2 0-3 0,0 1 2 16,0-1 1-16,0 1-2 0,0-1 2 16,4 2 0-16,2-3 0 0,5 1 1 15,-3-2 0-15,2 0 4 0,7-1 2 16,-3-4 2-16,5-1 3 0,-3 0-3 15,3-1-3-15,-2-5 1 0,-3-1 1 0,-4-2 1 16,1-3-2-16,-1 1-2 0,-6-3-1 16,0 0-1-16,-2-3-4 0,-2-1-1 15,0-1-1-15,0 1 0 0,-4 2 0 16,-2 3-1-16,-4-2-3 0,1 6-2 16,3 3-4-16,-2 1 0 0,-2 5-4 15,-1 0 3-15,1 6 3 0,-4 5-1 16,1 4 0-16,1 1 3 0,-1 0 4 15,7 2 0-15,-2 2 2 0,2-3-1 16,2 4 1-16,4-2 0 0,0 3 0 16,0-2 0-16,4 2 0 0,6-2 1 15,0-3 5-15,9 1-1 0,-3-3 4 16,9-4 1-16,0-1-2 0,6-1 1 16,-2-4-1-16,4-3 1 0,0-2-2 0,0 0-5 15,-4 0 2-15,-2-4 0 0,-2-2 0 16,-9-6-2-16,1 1 3 0,-7-4 0 15,3-5 0-15,-7-2 1 0,0-6-3 16,-6-4-2-16,-2-4-1 0,-6 0-1 16,-11 2-13-16,-2 0-4 0,1 5-4 15,-3 4 0-15,7 2 4 0,-1 7 5 16,9 4-1-16,2 4 5 0,3 4 5 16,1 2 4-16,2 2 0 0,0 0 0 15,0 0 0-15,0 0 0 0,2 0 0 16,1 0-2-16,5 0-3 0,0 0 5 0,9 0 4 15,-3 0 1-15,9 6 1 16,4 0-1-16,-5 2 1 0,3 3 0 16,2 1 0-16,-2-1 3 0,-9 3-1 15,1 0-3-15,-9 0 0 0,-4 2-5 16,-4-1-2-16,-4 4 1 0,-6 1 0 16,-9 1 1-16,5 1 0 0,-7-2 4 0,-2 2-3 15,3-1 0-15,-3-2 2 0,0 4-3 16,3-4 1-16,-1-1-1 0,9-2 1 15,-3-1-1-15,7-1 0 0,2-3 0 16,4-3 1-16,-1 0 1 0,3-2 5 16,0-2-2-16,0-1 1 0,5 2 2 15,1-2 1-15,4 0 3 0,7 1-1 16,-1-3 2-16,7-1-3 0,0 3-2 16,-5-3-6-16,7 0 0 0,-4 0-2 15,-5 0-1-15,1-1-12 0,-9-1-10 16,-2-1-8-16,-2 1-18 0,-1 1-8 15,-3-1-15-15,-11-1-35 0,-3 1-144 0</inkml:trace>
  <inkml:trace contextRef="#ctx0" brushRef="#br0" timeOffset="29025.149">32334 3463 74 0,'0'0'190'0,"0"0"-136"15,0 0-8-15,0 0 9 0,0 0-14 16,0 0-18-16,12-17-7 0,-12 17 0 16,2 0-3-16,3 0-7 0,-3 2-2 15,0 2 1-15,0 1-1 0,0 4 0 16,2-1-4-16,-2 3 3 0,2 0 0 16,0 2-1-16,-4 3 0 0,4 1 1 15,-2 3-1-15,1-3-1 0,-1 0-1 0,0 0 2 16,-2-3-1-16,2-4 0 0,0 0 0 15,-2-5 0-15,2-2-1 0,0-1 1 16,-2-2-1-16,0 0 2 0,0 0 0 16,0 0 4-16,0 0 6 0,0-2 5 15,0-4 2-15,0-2-5 0,2-1-11 16,-2-2 1-16,0-3 1 0,2-1 2 16,0-2-2-16,0-2 1 0,4-1-1 15,-1-2-3-15,1-1 0 0,0 3-1 16,2 4-1-16,-2 1 0 0,1 5 0 15,-1 3 0-15,-4 1 1 0,0 3 0 0,2 1 0 16,-2 2 0-16,2 0-1 16,2 2 0-16,1 5-2 0,-1-1 1 15,-4 4-1-15,4 5 2 0,-2-1 2 16,0 5 1-16,1 4 1 0,-1-4 1 16,0 4 1-16,0-6-2 0,-4 3-2 15,4-2 1-15,0-5-2 0,0 3 1 0,-2-1-1 16,5 0-1-16,-7 2-7 0,0-1-32 15,0 1-38-15,-5 0-52 0,-3-5-217 16</inkml:trace>
  <inkml:trace contextRef="#ctx0" brushRef="#br0" timeOffset="31055.878">28448 4959 264 0,'0'0'71'0,"0"0"-17"16,0 0 7-16,0 0-9 0,0 0-17 15,0 0-15-15,0 0-5 0,0 0-3 16,-52-59-5-16,38 56-3 0,-9 0-1 16,2-2-2-16,-4 4 1 0,1 1-1 15,-5-2 0-15,2 2 2 0,0 0-2 0,0 2-1 16,2 4 1-16,-2-2 6 15,9 4-3-15,-1 0-3 0,3 0-1 16,1 1 0-16,5-1-1 0,-3 1 1 16,9 2 0-16,-2-3 0 0,4 4-1 15,2 0 0-15,0-1-1 0,4 3 0 16,2-3 1-16,9 3 0 0,-3-2 0 0,9-1 0 16,-5 2 1-16,9-3 1 0,4 1 1 15,-2 2-1-15,2 0 4 16,-4-3-1-16,6 1 3 0,-6-2 0 0,-3 0-1 15,-5 3 0-15,-1-2-3 0,-5-1-1 16,-3 0-1-16,-6-2 1 0,4 3-1 16,-4-1-1-16,-2 1 1 0,-6 1 1 15,-2 0 1-15,-3 1-2 0,-9 0 1 16,1-4 1-16,-1 2-1 0,-3-4 1 16,6 1 0-16,-3-3-3 0,1-1-1 15,2 0-5-15,3-3-4 0,-3 0-1 16,3 0-2-16,-3 0-5 0,9-5-4 15,4 1-1-15,0-2 0 0,2-1-2 0,2-2-8 16,4-4-5-16,4-2-26 0,11 1-22 16,-7 2-61-16</inkml:trace>
  <inkml:trace contextRef="#ctx0" brushRef="#br0" timeOffset="31399.595">28781 5027 389 0,'0'0'48'16,"0"0"2"-16,0 0 6 0,0 0-8 15,0 0-20-15,0 0-6 0,0 0 4 16,0 0-4-16,0-48-10 0,-9 45-4 16,-3-2-4-16,-3 2-1 0,-3 3-2 15,-3 0 0-15,0 0-1 0,-3 0 0 16,5 5 0-16,-2-2 0 0,7 3 0 0,-1 3 0 15,1-4 0-15,2 6-1 0,3 0 1 16,1 3-1-16,0 2-1 0,-1-3 1 16,5 7-1-16,4-1 2 0,0-1-1 15,0 2 0-15,9-1 1 0,-1 1-1 16,0 0 0-16,5-4-3 0,7 2-1 16,-7-4-3-16,7 0-3 0,1 0-5 15,0-5-8-15,3-3-2 0,1-5-14 16,0-1-10-16,2-4-16 0,-2-6-36 15,0-4-68-15</inkml:trace>
  <inkml:trace contextRef="#ctx0" brushRef="#br0" timeOffset="31852.599">28983 4866 293 0,'0'0'50'15,"0"0"0"-15,0 0 17 0,0 0 1 16,0 0-27-16,0 0-8 0,0 0 5 15,0 0-3-15,0 0-13 0,-25-71-8 16,25 71-9-16,0 6-3 0,0 3-1 16,0 5-1-16,2 3 3 0,5 5 1 15,-5 4 1-15,-2 5-2 0,0 3 0 16,0 3-2-16,0 2 0 0,0-1 0 16,0-1 0-16,2-2-1 0,2-3 0 15,2-4-4-15,0-3-1 0,0-5-3 0,5-5 3 16,-3-2 1-16,-4-5 2 15,-4-3-2-15,4-2-3 0,-4-3 2 16,0 2 2-16,0-2 0 0,0 0 3 16,-4-5 0-16,2-2 2 0,-6-3-2 15,-3-6-2-15,3-1 1 0,4-6 1 0,-2-5 0 16,2 0-3-16,2-2 1 0,2-2 1 16,2 8 1-16,2 3 0 0,2 6 1 15,0 1 0-15,0 6 3 0,9 0 0 16,-5 1-2-16,5 4-1 0,-1 3 2 15,5 0-1-15,-5 9 3 0,5 0-1 16,-5 5-3-16,5 2 0 0,-5 5 1 16,-3 4-2-16,3-2 2 0,-3 5-2 15,-3-2 0-15,2-1-8 0,-2-3-16 16,1 0-16-16,-1-4-11 0,4-1-18 16,1-6-26-16,3-6-84 0</inkml:trace>
  <inkml:trace contextRef="#ctx0" brushRef="#br0" timeOffset="32789.845">29525 4989 349 0,'0'0'83'16,"0"0"-44"-16,0 0 13 0,0 0 10 16,0 0-19-16,0 0-16 0,0 0-7 15,0 0-7-15,-25-41-11 0,21 50-2 16,-2-1-1-16,3 4 1 0,-1 3 0 15,0 0 0-15,0 0 0 0,2 2 0 16,0-1 0-16,2 2 0 0,0-4 0 16,2 0-3-16,4-1-2 0,5 0 0 15,3-5 1-15,3-2 2 0,1-1 0 16,1-5 1-16,6-3 1 0,-1-6 2 16,1-1-1-16,-4-3 1 0,0-3-1 15,-5 2 2-15,-6-3-1 0,-3 2 1 0,-7-1 1 16,0-4 1-16,-7 0-4 0,-5 3 1 15,-2-2-2-15,-3 4 0 0,0 1 0 16,-1 6 0-16,3 5-3 0,-5 0 2 16,1 3-1-16,-2 6-1 0,-1 5 1 15,1 3 0-15,-4 2 0 16,5 2 1-16,3 2 0 0,-2-1-2 0,9 4 2 16,0-5 0-16,6 3 0 0,2-3-1 15,2 1 1-15,2 1-1 0,6-4 1 16,4 2-3-16,9-4 4 0,-2-2-2 15,5 0 2-15,5-4 2 0,4-3-2 16,0-2 6-16,1-3-3 0,5-6 1 16,-2-4-1-16,4 1 1 0,-1-4-2 15,-3-2-1-15,-2 0 1 0,-4-2-1 16,-6 1 0-16,-2-5 0 0,-5-1 1 16,-1-4 1-16,-5-2-1 0,-2-6 0 0,-1-2 2 15,-3-2 6-15,-2 2-1 16,-2 5-3-16,-2 6 1 0,0 5 1 15,0 6 1-15,0 3 1 0,-2 4-2 0,2 2 0 16,0 2 0-16,0 3 0 0,0 0-4 16,-2 3-4-16,0 9-3 0,-2 4-2 15,4 7 5-15,-2 2 1 0,2 4 0 16,0-1-1-16,0 6 0 0,2-1 0 16,4 2 2-16,2-1-2 0,-2-2-2 15,3 0 2-15,3-3 2 0,-2-4-2 16,1-2 0-16,1-3 0 0,-2-3 0 0,1-3 0 15,1-7 0-15,-1-3 0 16,-3-1 0-16,-2-3 1 0,2 0-1 16,-2-3 2-16,-1-3 0 0,-5-2 2 15,0-4-3-15,0-2 2 0,-2-3-2 16,-9-3-1-16,1-2-3 0,-3-1 0 0,1 1 3 16,0 2-3-16,1 3 1 0,-3 6 1 15,-1 4-3-15,-5 3 0 0,3 4-4 16,-6 0 1-16,3 3-1 0,-1 5 4 15,-2 1-1-15,9 3 0 0,-5 0-2 16,7 3 1-16,-3-4 0 0,7 4 2 16,4-1-1-16,-2 0 4 0,4-3-2 15,2 3 2-15,0-3 1 0,0 4-1 16,4-5 0-16,0 5 0 0,4-4 1 16,5 0-1-16,1 0-2 0,5-2 2 15,1-1 0-15,3-4 1 0,4-4 0 16,0 0-2-16,-2 0-4 0,2-4-24 15,-1-4-22-15,-3-1-18 0,-4 1-31 0,-5-3-118 16</inkml:trace>
  <inkml:trace contextRef="#ctx0" brushRef="#br0" timeOffset="34133.363">30246 4982 247 0,'0'0'134'0,"0"0"-77"0,0 0-12 15,6-25 10-15,-6 25-15 16,0 0-18-16,0 0-6 0,0 0-1 15,0 0-3-15,0 0-8 0,0 0-4 16,0 0-2-16,0 6-1 0,0 1 3 0,0 5 1 16,0-1 1-16,4 3 1 0,-1 0 0 15,1 4 0-15,2-2 0 0,-2 4 0 16,6-3-3-16,-1 0 3 0,3 3-2 16,0-3 2-16,3 0-2 0,1-3 1 15,3-3 1-15,-2-2-2 0,1-3 1 16,-1-6 4-16,1 0 6 0,5-4 4 15,-4-5 0-15,3-4-3 0,-5 1-2 16,-1 0-2-16,-7-1 1 0,-1 2-2 16,-2-4 1-16,-4-1-2 0,0-4-2 15,-2-3-3-15,0 1 0 0,0-6-2 16,-4 2 0-16,0 7-1 0,-2 1-8 16,2 7-3-16,-2 3-2 0,-3 2-13 0,1 5-9 15,-2-1-12-15,1 2-13 0,1 2-19 16,-2 2-27-16,1 1-53 0,3 1-69 15</inkml:trace>
  <inkml:trace contextRef="#ctx0" brushRef="#br0" timeOffset="34414.468">30715 4779 367 0,'0'0'78'0,"0"0"-5"15,0 0-3-15,0 0-15 0,0 0-13 16,0 0-11-16,0 0-4 0,0 0-1 16,13-85-12-16,-13 85-3 0,0 0-4 15,0 0-5-15,0 6-2 0,4 3-6 16,-2 7 4-16,2 4 2 0,2 5 1 16,-4 3 1-16,2 1-1 0,-1 5 1 0,-3 2 0 15,0-2-1-15,2 0-1 0,0 0 0 16,0-1-1-16,2-4-9 0,0 0-13 15,0-4-12-15,0-3-18 0,2-3-15 16,-1-1-18-16,-1-8-46 0,-4-4-139 16</inkml:trace>
  <inkml:trace contextRef="#ctx0" brushRef="#br0" timeOffset="34914.35">31114 4906 427 0,'0'0'48'0,"0"0"14"16,0 0-2-16,0 0-16 0,0 0-15 16,0 0-9-16,0 0-6 0,0 0-7 15,0 0-6-15,-18-17-1 0,14 25-1 16,-1 1 0-16,1 2-1 0,2 0 2 16,0 1-1-16,2 2 1 0,0-1 0 15,0 2 0-15,0-1 0 0,4-3 0 16,5 1 0-16,-3-1 0 0,6-3-2 15,1-1 4-15,1-6 0 0,5-1 0 16,-1 0 1-16,3-5 9 0,-2-3-3 16,-3-6 1-16,-4 5-2 0,-1 1-1 15,-5-3-1-15,-2 2 0 0,-4-5-2 16,0 2-1-16,-4-5-1 0,-4-2-2 16,-1 2 1-16,-1 3 0 0,0 2-1 0,-3 1-1 15,1 3-1-15,0 2 0 0,-5 6-1 16,1 0-2-16,-5 3 1 15,0 5-3-15,-2 4 1 0,1 2 2 0,3 0 0 16,0 0 0-16,3 3 0 0,4-1 2 16,-1-1 2-16,3 2-1 0,4-1 0 15,4-1-1-15,2 2 1 0,0-2 1 16,6 1-1-16,0-2 1 0,6 1 1 16,1-2-1-16,1-1 0 0,3 0 2 15,3-5-1-15,-1 2-1 0,4-4 0 16,4-3-11-16,0 0-15 0,-3-2-7 15,5-4-9-15,0-4-13 0,0-1-22 16,2-4-48-16,-6-2-140 0</inkml:trace>
  <inkml:trace contextRef="#ctx0" brushRef="#br0" timeOffset="35304.962">31610 4682 381 0,'0'0'68'0,"0"0"11"0,0 0 1 15,0 0-13-15,0 0-20 0,0 0-14 16,0 0-2-16,0 0-5 0,-16-64-7 16,16 64-7-16,0 0-3 0,0 3-3 15,0 0-6-15,0 4 0 0,0 5 0 16,0 5 1-16,0 2 4 0,2 1 2 16,-2 2-2-16,2 2 0 0,0 1 0 15,0 6 0-15,2-2-3 0,0 2 0 16,3 3 1-16,-1-1-3 0,-2 2 0 15,6-2 0-15,-1 1 1 0,-1-3-1 16,0 0 0-16,4-2 1 0,-1-4 0 0,-3-5-1 16,-2-1 1-16,-2-5 0 15,1-6 0-15,-3-1-1 0,0-2 0 16,-2-2 2-16,0-3-2 0,2 0 0 16,-2 0-2-16,0 0 1 0,0 0 0 15,0 0 0-15,0-3 0 0,-2-2 1 0,2 1-8 16,-2 0-4-16,0-2-5 0,-1 2-1 15,1-1-7-15,0 2-6 0,2 0-8 16,-4 0 0-16,4 0-21 0,-4 3-13 16,0-2-22-16,-4 2-98 0</inkml:trace>
  <inkml:trace contextRef="#ctx0" brushRef="#br0" timeOffset="36601.545">28322 6106 154 0,'0'0'74'0,"0"0"-27"15,0 0 5-15,0 0 1 0,0 0-4 16,2-29-13-16,-2 20-5 0,0 1-1 15,2 0-2-15,-2-1-3 0,0-2-2 0,0 0 2 16,-2 0-7-16,0 1 1 0,-3 1-4 16,-3-1-4-16,-4 1-1 0,4 1-5 15,-7 1-3-15,-4 3-2 0,-5 1-3 16,3 3 2-16,-6 0-1 0,-2 6 0 16,-2 2 2-16,6 3 0 0,3 0 0 15,1 1 0-15,6 0 0 0,1 2-1 16,6 0-1-16,-3 0 2 0,3 1 0 15,6 1-1-15,0-2 1 0,2 0-1 16,4 0 0-16,0 0 1 0,11 0 0 16,-3 0 0-16,7 1 0 0,-3-2 1 15,9-1 0-15,4 3 2 0,-2-2-1 16,2-1 2-16,-2 2 1 0,2-1-3 16,-2-1 1-16,-3 0-1 0,-7 2 0 15,-1-4 1-15,-9-1-1 0,-1 1-2 0,-4-1 0 16,-2 0 0-16,0 0 3 15,-8 0-3-15,1 1 0 0,-9 0 1 16,1 1 1-16,-5 0 0 0,-3-1-1 0,2 0-1 16,-6-2-8-16,3-2-5 0,3 0-8 15,-4-1-6-15,11-3-9 0,-5-2-6 16,9 0 1-16,-3 0-4 0,7-7-5 16,2 1-22-16,0-2-5 0,2-3-47 15</inkml:trace>
  <inkml:trace contextRef="#ctx0" brushRef="#br0" timeOffset="36960.742">28561 6185 380 0,'0'0'62'0,"0"0"-22"16,0 0 16-16,0 0 0 0,0 0-13 0,0 0-12 15,0 0-1-15,0 0-5 0,56-108-9 16,-56 99-4-16,0 4-3 0,0 0 0 15,-2 2-5-15,-4 0-1 0,-4 0-2 16,1 0-1-16,-3 3 0 0,-5-3-1 16,7 3 1-16,-9 0-1 0,7 0 0 15,-9 3 0-15,3 3 0 0,-3 3 0 16,0 2 0-16,1 6 0 0,-3 0-1 16,6 5 2-16,1-2-1 0,8 0 1 15,4 3 0-15,1-1-2 0,3-2 1 16,3 2 1-16,1 0-1 0,4-2-1 15,8 3-1-15,1-6-2 0,6 0-2 16,2-3-1-16,1 0-6 0,8-5-12 0,-1-4-3 16,2-4-4-16,-2-1-11 15,0-6-9-15,-2-6-17 0,-6-4-51 16,0-4-94-16</inkml:trace>
  <inkml:trace contextRef="#ctx0" brushRef="#br0" timeOffset="37413.76">28884 5877 375 0,'0'0'46'0,"0"0"22"16,0 0 5-16,0 0-25 0,0 0-13 15,0 0-1-15,0 0-6 0,0 0-13 16,0 0-11-16,-17-37-4 0,21 54 0 0,1 8 2 16,-1 3 2-16,0 7 0 15,0 4 1-15,0 6 0 0,-4 3-2 16,2 0-1-16,4 1-1 0,-1-7 0 15,1-2 0-15,0-4-1 0,2-7-2 16,0-4 0-16,-1-6-1 0,1-4 1 16,-6-4-2-16,-2-3 0 0,4-4 0 0,-4-3 0 15,0-1 1-15,0 0-1 0,0 0 4 16,-2-1 4-16,0-5-2 0,-4-3-2 16,0-2 1-16,-5-3-1 0,1-6 1 15,4 0-1-15,-3-8 1 0,1 3-1 16,4-4 0-16,0 4-1 0,2 1 1 15,2 5-1-15,0 2 0 0,6 4 0 16,0 1 0-16,7 1 2 0,-3 2-1 16,7 1 2-16,-3 2 0 0,7 4 2 15,-3 1-1-15,7 1-1 0,-2 0 0 16,0 6 1-16,1 3-1 0,3 4-1 16,-6 4 0-16,-5 0-1 0,1 3 0 0,-3 3 0 15,-7-1 1-15,-1-2-1 0,0 3-5 16,-2-3-12-16,2-1-12 0,1-2-19 15,1-3-12-15,4-2-18 0,3-6-39 16,5-4-97-16</inkml:trace>
  <inkml:trace contextRef="#ctx0" brushRef="#br0" timeOffset="38616.608">29595 6116 425 0,'0'0'46'0,"0"0"13"0,0 0 8 15,0 0 2-15,0 0-26 0,0 0-22 0,0 0-7 16,0 0-5-16,-52-78-5 16,46 81-2-16,0 2-2 0,-2 6 0 15,1-1 0-15,3 3 0 0,-2 2 0 16,2-4 0-16,0 5 1 0,2-1-1 16,2 1 0-16,0 2 0 0,0-4-1 0,6 2-1 15,2-4 0-15,3 0-3 0,1-1 3 16,0-6 1-16,7 1 1 0,0-4 0 15,3-2 0-15,-3-2 1 0,2-4 0 16,-5 0-1-16,1-2 0 0,-9-1 1 16,0-2 0-16,-4 0 1 0,-2 0 1 15,-2-3 0-15,-2-4-2 0,-6 1-1 16,0-5 1-16,-3 0 1 0,1 1-2 16,-4 7-2-16,1 3 0 0,-3 5 0 15,-1 3-1-15,-6 3 0 0,1 0 0 16,3 6 1-16,-6 5-1 0,0 2-1 15,5 3 1-15,-3 1-2 0,0 5-2 0,5-1 1 16,3 1 3-16,5 1 0 0,0-4 0 16,8 4-1-16,-1-6-1 0,3 3 4 15,9-4-1-15,-1-2 0 0,2 0 2 16,9-2 0-16,-3-3-1 16,9-1 2-16,2-5-1 0,2-3 0 15,2 0 1-15,2-5 2 0,2-5-2 0,0 0 0 16,3-5 1-16,-3-2-1 0,4-2-1 15,2-2 0-15,-3-4 3 0,-1-3-3 16,-4-1 1-16,-2-4-1 0,0-3 1 16,-6-4 0-16,0-2 0 0,-3-1 0 15,-5 4 0-15,-5 4-1 0,-8 7 0 16,-2 9 1-16,-2 1 9 0,-6 7 0 16,0 0 1-16,-2 4-3 0,4 2-2 15,-3 3-2-15,3-1 1 0,2 3-2 16,-4 0-1-16,0 8-2 0,2 3-2 15,0 3 2-15,-1 7 0 0,3-2 0 16,2 7 2-16,0 0 0 0,0 5 2 0,0 0 1 16,4 0 3-16,3 2-6 0,3-4 1 15,0 5-1-15,1-1 0 0,1-4 1 16,0 2-1-16,-1-6-2 0,-1-2 1 16,0-3 0-16,-1-6-1 0,-1 0 1 15,0-8-1-15,-2 1 1 0,-1-4 0 16,-3-3-1-16,2 0 0 0,0 0 0 15,-2-5 2-15,0-3 3 0,-2-1-3 16,0-2 0-16,0-6-1 0,-8 2-1 16,0-6-1-16,-9-3-3 0,5 2 1 15,-3-1-3-15,1 3 2 0,-1 6 3 16,-5 3-4-16,3 3 0 0,-4 5-1 16,-1 3-3-16,1 3 1 0,0 5-3 15,1 3 2-15,3 3-1 0,0 1 3 0,5 1-1 16,6-1 0-16,0-1 5 15,-3 0 2-15,9 0 0 0,0 0 1 16,0-3-2-16,5 4 2 0,3-2-2 0,0-1 2 16,4 2 0-16,5-2 0 0,0-1 0 15,5-3 0-15,3-2 1 0,2-3 0 16,4-3 2-16,4-3 4 0,0-6-2 16,5-1 0-16,-3-7 0 15,4-1-4-15,-4-1 1 0,1-5 0 0,-10 0-1 16,3-2 1-16,-8-3-1 0,0-4 2 15,-9-3-1-15,3-7 0 0,-5-2-1 16,1-3 0-16,-3-1-1 0,-6 5 0 16,-4 9 1-16,0 6 1 0,-4 8 8 15,0 7-1-15,-2 2 0 0,0 7-2 16,1 2-2-16,1 3-2 0,-2 2-2 16,0 8-1-16,-2 6-3 0,-3 4 3 15,7 5 2-15,0 1 1 0,0 0 0 16,2 5 0-16,2 0 0 0,0-1 0 0,4-2 1 15,2 1 0-15,0-1 0 0,3 0-2 16,-1 1 0-16,0-1 1 16,0-1-3-16,1 0 1 0,-1-2 0 0,2-3 0 15,-4-2 0-15,3-3-1 0,1 0-1 16,-2-5-5-16,1-1-5 0,1-2-5 16,0-7-7-16,1 3-10 0,-1-2-16 15,0-3-21-15,-3 0-13 0,-5-5-43 16,0-3-185-16</inkml:trace>
  <inkml:trace contextRef="#ctx0" brushRef="#br0" timeOffset="41803.361">30190 6128 68 0,'-4'-6'48'16,"2"6"-16"-16,0-5 8 0,2 5 6 16,-2-5 10-16,0 2-9 0,0 0-3 15,2-3-1-15,-2 3-3 0,2-3-8 16,0 0-4-16,0 0 0 0,0-5-3 16,0 9 0-16,0-4-2 0,2 1-3 15,-2 5-1-15,0-3-5 0,0 3-2 0,0 0-4 16,0 0-3-16,0 0-1 15,0 0-4-15,2 5-3 0,0 1 0 16,2-1 2-16,-2 7 1 0,4 0 2 16,1-1 0-16,-3 3 1 0,0 3-2 15,0 0 0-15,2 0 0 0,0 3 0 16,1-4-1-16,-1 1 0 0,-2 0 1 0,2-6-1 16,0 1 1-16,1 1 0 0,-1-6-1 15,-2 1 0-15,-2-5 0 0,4 0 1 16,-2-3-1-16,0 0 1 0,1 0 0 15,-1-3 2-15,0 0 3 0,-2-3 6 16,0-3-2-16,0-1 1 0,-2-1-1 16,0-1-1-16,0-4-3 0,-2-2 0 15,-2-1-1-15,0-7-2 0,0 1 0 16,-1-1-2-16,1 3-1 0,2 3 0 16,-2 4 1-16,2 5-1 0,2 2 0 15,-2 3-1-15,2 4 2 0,0-1-2 16,0 3 0-16,0 0-3 0,0 0-3 15,0 0-11-15,0 3-7 0,0 5-11 0,0 3 1 16,0 0-8-16,0 1-13 0,0-1-11 16,0 1-30-16,0-1-66 0</inkml:trace>
  <inkml:trace contextRef="#ctx0" brushRef="#br0" timeOffset="42584.426">30744 6054 241 0,'0'0'66'15,"0"0"-8"-15,0 0 10 0,0 0-11 16,0 0-16-16,0 0-9 0,0 0-4 16,0 0 0-16,-16-53-4 0,14 53-5 15,0 0-6-15,-3 0-5 0,1 0-5 16,0 0-3-16,0 6 0 0,0 3 0 15,0-1-1-15,0 1 1 0,2 1 0 16,0 2 0-16,-1-1 0 0,3 0-1 16,0 0 1-16,7-2-2 0,-1 3 1 15,4-1 1-15,1 0-1 0,1-3 1 16,2-2 1-16,5-2 1 0,0-4-1 16,3 0 5-16,3-7 3 0,4-4 6 0,0-3-3 15,-2-3 0-15,0 3-1 0,-4-4-1 16,-5 5 0-16,-5-1-1 0,-7 0 5 15,-4 0-6-15,-2-1 2 0,-2-4-2 16,-7-1-4-16,-3 0-1 0,-4 0-3 16,-3 3 0-16,-2 3 0 0,1 5-2 15,-1 5 0-15,0 4 1 0,1 2-2 16,3 6-1-16,-4 6-1 0,3 1 1 16,-3 7 0-16,2 1 0 0,1 2 1 15,1 0 2-15,3-2-2 0,1 0 0 16,3-1 2-16,0-4 0 0,6-1 1 15,0-1-1-15,1 1 1 0,3-3-2 16,0 0 1-16,3 1 0 0,3-2 1 16,2-1 1-16,2 2 2 0,5-3 4 15,3 0-1-15,1-2 2 0,6-3-1 16,2 1 1-16,0-4 2 0,6-2-1 0,0-1 1 16,0-3-2-16,0-2-1 0,-4-1 0 15,-2 3-4-15,-5-3-1 0,-7 3 0 16,-3 1 0-16,-6-1-2 0,-1 3 0 15,-3 0 0-15,-2-1-4 0,0 1-11 16,0-2-5-16,0 2 0 0,-2 0-6 16,0 0-9-16,-5 0-3 0,3 0-18 15,-2 2-12-15,-4-1 1 0,3 2-61 16,-5-1-108-16</inkml:trace>
  <inkml:trace contextRef="#ctx0" brushRef="#br0" timeOffset="43849.762">28384 7249 112 0,'0'0'103'0,"0"0"-41"0,0 0-9 16,0 0-4-16,0 0-3 0,20-63-14 15,-20 58-8-15,0-1 0 0,0-2-3 16,0 2-4-16,-6 1-2 0,4-1 0 16,0 0-1-16,-4-2 2 0,6 3 3 15,-6-1-2-15,-1 0 1 0,3 0-1 16,-4 0-3-16,2 3-1 0,2-1 1 15,-3 1-6-15,-5 2-4 0,2-1-3 16,-1 2-1-16,-5 0 0 0,1 5 1 16,-5 2 0-16,3 1-1 0,-6 5 0 15,3-2 0-15,3 4 0 0,-6-1 0 16,3 5 0-16,1-1-1 0,-4 2 1 16,13-1 0-16,-2 1 0 0,1 3-1 0,7-4-1 15,2 4 2-15,2-4-2 16,0 2 2-16,4 1-2 0,11-2 2 15,-5 2 0-15,3-2-1 0,5 0 1 0,-3 0 0 16,5-3 0-16,3-1 0 0,-2-1-2 16,6-2-8-16,1-4-3 0,1-3-4 15,2-3-7-15,2-3-9 0,-2 0-9 16,1-9-12-16,-1-3-26 0,-7-1-66 16,1 1-151-16</inkml:trace>
  <inkml:trace contextRef="#ctx0" brushRef="#br0" timeOffset="44334.303">28745 7236 285 0,'0'0'57'16,"0"0"3"-16,0 0 6 0,0 0-11 0,0 0-17 16,0 0-7-16,0 0-1 0,0 0-6 15,-6-75-10-15,-2 71-5 0,2 3-1 16,0-1-3-16,-3 2-1 0,1 0 0 15,-2 0-1-15,3 0-3 0,-3 3 0 16,-2 1 1-16,3 2 0 0,1 2-1 16,-2 1 0-16,-3 2 0 0,5 4 0 15,-4-1-1-15,-3 2 1 0,3 2 1 16,-3 1-1-16,7 1 1 0,-2 3 0 16,-1-3-1-16,7 2-1 0,2-2 1 15,0 2 0-15,2-2-1 0,0-1-1 16,2-1 2-16,2-1 0 0,7-3 0 15,-3 0-3-15,2-3 3 0,5-3-1 0,-3-2 1 16,5 0 0-16,-1-5-1 16,3-1 0-16,-1 0 1 0,3-7 1 15,-4-4 0-15,3 0 0 0,-7-3 0 16,1 2 2-16,-5-4 4 0,-3 1 5 16,-2 1-2-16,-2-2-3 0,-2-2 0 0,0-1-2 15,-2-2-1-15,-6-6-3 0,-1 1 0 16,1 1-1-16,-4-1 0 0,1 9-1 15,-3 0-2-15,1 5-7 0,3 5-4 16,-6 1-6-16,5 6-5 0,-5 0-6 16,5 0-4-16,3 6-2 0,-6 4-13 15,7 3-15-15,-3 0-28 0,0 1-52 16,-1-1-74-16</inkml:trace>
  <inkml:trace contextRef="#ctx0" brushRef="#br0" timeOffset="44974.797">28857 7333 284 0,'0'0'53'0,"0"0"1"16,0 0 6-16,0 0-16 0,0 0-16 16,0 0-8-16,0 0-1 0,0 0-3 15,-29-87-2-15,29 79-4 0,0-1 0 16,0 0 0-16,2 3 1 0,6 1-4 16,1-1 0-16,-1-1-1 0,4 1-1 15,3 2 2-15,-3 2-2 0,11 0 0 16,-2 2-1-16,-1 3 1 0,3 4-1 15,-2 5-1-15,-1-1 0 0,-1 6-2 16,-2 3 0-16,-3 2 0 0,-4 3-1 0,1 4 0 16,-5-1 0-16,-2 0 0 0,-4 1-3 15,0-4-4-15,0-2 0 0,0-3-1 16,0-4 3-16,-2-4 1 0,-4-1 1 16,4-6-5-16,-5-2 3 0,1 0 0 15,-2-3 1-15,-4 0 2 0,5 0 0 16,-1-6 2-16,-2 1 0 0,-1-6 0 15,3-1 1-15,-4-2-1 0,-1 0 0 16,5-6 1-16,2-2 0 0,-2-6 0 16,1-1 0-16,5-5 3 0,2 0 2 15,0 2-2-15,9 5 0 0,-1 2 4 16,0 6-2-16,2 5 1 0,9 1 0 0,-4 0 1 16,5 5-5-16,5 1 2 0,0 2 3 15,2 4-2-15,4 1-2 0,0 4 0 16,-4 4 2-16,2 3-4 0,-7 6 1 15,-3 3-2-15,-5 8-1 0,-3 0 0 16,-7 10 0-16,-4 3 1 0,0 3-1 16,-2 1-7-16,-2-3-9 0,2-6-13 15,2-2-5-15,2-5 1 0,4-4 0 16,2-6-1-16,2-4-11 0,-3-4-15 16,-3-6-40-16,-4-4-96 0</inkml:trace>
  <inkml:trace contextRef="#ctx0" brushRef="#br0" timeOffset="45224.85">29521 7021 198 0,'0'0'169'16,"0"0"-122"-16,0 0 19 0,0 0 0 15,0 0-18-15,0 0-27 0,0 0-17 16,0 0 14-16,2 4 5 0,0 20-3 15,4 4-3-15,-2-1-1 0,0 5-5 16,0 4-3-16,-2-1-3 0,2 4-1 16,1-2-3-16,-3 0 0 0,4-7-1 15,0-1-4-15,0-4-12 0,-2-5-8 16,5-6-6-16,-5-3-18 0,2-2-17 16,0-3-17-16,-6-3-51 0,2-3-157 15</inkml:trace>
  <inkml:trace contextRef="#ctx0" brushRef="#br0" timeOffset="45427.93">29363 7294 335 0,'0'0'62'0,"0"0"-14"0,0 0-4 16,0 0 4-16,0 0-14 0,0 0-14 15,0 0 1-15,0 0 0 0,0 0-6 16,73-70-7-16,-55 66-4 0,7-1-2 15,-4 5-2-15,0 0-2 0,-1 2-19 16,-3 2-26-16,3-4-39 0,3 0-65 16,-6-1-190-16</inkml:trace>
  <inkml:trace contextRef="#ctx0" brushRef="#br0" timeOffset="45943.432">30021 7184 265 0,'0'0'17'0,"0"0"0"16,0 0 38-16,0 0-18 0,0 0-15 15,0 0-13-15,0 0 8 0,0 0 3 16,0 0-2-16,-112 6 4 0,106-1 2 16,0-2-6-16,2 3-1 0,-1-1-2 15,5 0-3-15,-2 2-3 0,2 1-4 16,2 1 1-16,3-1-1 0,1 0 3 15,2 1 1-15,5 2 2 0,1 0 1 16,3-1-5-16,3 1 0 0,1-2-2 16,2-2-1-16,1-1-1 0,3-1-1 15,-6-2-1-15,2-3 0 0,-3 0 1 16,-3 0-1-16,-1-2-1 0,-1-4-2 16,-1-2 2-16,-1-3-1 0,-5 1 1 0,-4 0 0 15,-2-2 1-15,-2-1-1 0,-6 1 1 16,-4-2-1-16,-7-1-3 0,1-1-2 15,-7-2 2-15,4 4 2 0,-3-2 0 16,1 2 1-16,2 7 0 0,-3 4-1 16,-1 3-1-16,2 3 1 0,-4 6 0 15,3 4 0-15,-1 3 1 0,2 3-3 16,0-1-4-16,9 1 1 0,-2 1-1 16,1-1 3-16,5-1 2 0,2-2 2 15,0 1 0-15,6 1-1 0,0-2 0 16,2 5-2-16,4-2 3 0,0 0-2 0,6 1 2 15,5-3-4-15,-1-2-1 0,3-2-7 16,6-4-3-16,-2-3-2 0,4-4-2 16,-1-2-15-16,5 0-21 15,-4-5-25-15,0-4-48 0,-2-5-110 16</inkml:trace>
  <inkml:trace contextRef="#ctx0" brushRef="#br0" timeOffset="46177.822">30312 7156 277 0,'0'0'133'0,"0"0"-78"16,0 0-2-16,0 0 3 0,0 0-13 15,0 0-15-15,0 0-6 0,0 0-4 16,4-29-7-16,5 36 2 0,1 3 1 16,2 2-2-16,3 5 0 0,-1 3-2 15,5 5-1-15,-5 3-3 0,3 6-4 16,-5-2-2-16,5 1 0 0,-3-2-4 0,-1-5-13 15,1-3-8-15,-1-4-10 0,-1-2-9 16,3-6-11-16,-5-2-7 0,0-4-8 16,-4-5-38-16,-1 0-88 0</inkml:trace>
  <inkml:trace contextRef="#ctx0" brushRef="#br0" timeOffset="46396.444">30542 7235 326 0,'0'0'71'0,"0"0"7"0,0 0-14 16,0 0-1-16,0 0-12 0,0 0-14 16,0 0-6-16,0 0-3 0,0 0-4 15,-9-110-5-15,5 116-9 0,-2 4-8 16,0 8-2-16,-2 4 1 0,-1 0-1 16,-1 4 1-16,0-1-1 0,-1 3 0 0,3 1-2 15,0 2-10-15,-3 0-14 0,5-2-20 16,0-3-25-16,-6-2-35 15,-1-7-48-15</inkml:trace>
  <inkml:trace contextRef="#ctx0" brushRef="#br0" timeOffset="46802.634">30829 7475 241 0,'0'0'110'0,"0"0"-60"16,0 0 9-16,0 0-1 0,0 0-15 15,0 0-17-15,0 0-10 0,0 0 0 16,0 0-2-16,-19-28-8 0,17 28-3 16,0 0-2-16,-2 0-1 0,2 2-1 15,0-2 1-15,0 3-2 0,0-2-2 16,0 1-3-16,0 1 3 0,2-3 1 16,-2 0 1-16,2 3 2 0,0-3-1 15,-2 0 0-15,2 0 1 0,-2 0 0 16,2 0 0-16,0-3-3 0,0 3-2 15,0 0-10-15,-3 0-7 0,3 0-5 0,-2 0-8 16,0 0-4-16,0 0-23 0,-2 0-36 16,0 0-115-16</inkml:trace>
  <inkml:trace contextRef="#ctx0" brushRef="#br0" timeOffset="47224.376">30680 6910 363 0,'0'0'73'0,"0"0"-18"16,0 0 12-16,0 0-7 0,0 0-20 15,0 0-11-15,0 0-2 0,0 0-5 16,37-81-5-16,-35 81-7 0,-2 0-4 16,5 7-4-16,-1 2-1 0,2 6 1 15,0-1 3-15,0 8 0 16,3 2 3-16,-1 3-4 0,-2 7 1 0,2 3-2 15,3 4-1-15,-3 3-1 0,-4 1 1 16,4 0-1-16,1 2 0 0,-1-7 0 16,0-1-1-16,-4-8-1 0,5 1-7 15,-5-1-6-15,2-6-11 0,-2-2-7 16,-2-4-18-16,0-4-9 0,0-1-9 16,0-6-8-16,2-5-30 0,-1-1-55 0</inkml:trace>
  <inkml:trace contextRef="#ctx0" brushRef="#br0" timeOffset="47505.558">30719 7263 120 0,'0'0'273'16,"0"0"-206"-16,0 0-4 0,0 0 0 15,0 0-13-15,0 0-17 0,0 0-9 16,0 0-7-16,-28-42-4 0,25 41-3 16,1-1-4-16,2 2 0 0,0-1-1 15,0-1 0-15,5 1-1 0,5 0-3 16,4-3 0-16,11-2-1 0,8-1 1 16,11 1-1-16,-1 0 0 0,0 3-12 15,-3 1-17-15,-5 2-23 0,-8 2-21 16,-7 1-43-16,-11 1-120 0</inkml:trace>
  <inkml:trace contextRef="#ctx0" brushRef="#br0" timeOffset="47880.562">31168 7501 360 0,'0'0'78'0,"0"0"-18"0,0 0-4 16,0 0-2-16,0 0-14 0,0 0-16 16,0 0-6-16,0 0-6 0,-8-4-3 15,8 4-5-15,0 0-2 0,0 0-2 16,4-2-4-16,2 2 3 0,9 0 1 16,1 0 0-16,7 0-2 0,4-3-12 15,0 3-7-15,2-3-17 0,-1 0-25 16,-1-2-35-16,-6-1-79 0</inkml:trace>
  <inkml:trace contextRef="#ctx0" brushRef="#br0" timeOffset="48302.298">31728 7161 347 0,'0'0'17'0,"0"0"13"0,0 0 27 16,0 0-7-16,0 0-25 0,0 0-11 16,0 0 1-16,0 0-1 0,0 0-5 15,-128-89-2-15,105 89 0 0,1 2-3 16,-3 3-2-16,4 4-1 0,3 2-1 16,1 0 1-16,3 1-1 0,-1 0 0 15,5-2-1-15,1 2 2 0,1-1-1 16,2 0 1-16,2-1 1 0,0 1 0 0,4 0 0 15,0-1 0-15,0-1 0 16,4 0 1-16,4 2 1 0,2-3 3 16,3 3 1-16,5 0 1 0,5-2-1 0,0 0 5 15,6 0 0-15,4 2-3 0,2 0-1 16,0 1 0-16,-2 2-2 0,-6 0-2 16,-8-5-2-16,-7-1-2 0,-6 0 1 15,-6 0-2-15,-2 1-1 0,-6-1 1 16,-9 2 0-16,1 0 0 0,-5-1-16 15,3-1-18-15,-5 1-10 0,4-1-12 16,1-2-19-16,-3-1-57 0,5-5-139 16</inkml:trace>
  <inkml:trace contextRef="#ctx0" brushRef="#br0" timeOffset="48880.326">31819 7120 407 0,'0'0'52'16,"0"0"-3"-16,0 0 10 0,0 0-1 16,0 0-13-16,0 0-18 0,0 0-5 15,0 0-7-15,0 0-6 0,42-77-9 16,-38 90 0-16,-2 8 0 0,-2 1 4 16,0 7-1-16,-2-1 1 0,-5 2-3 15,1-1 0-15,0 5 0 0,0-3-1 16,0-2 0-16,6 1 0 0,-2-7-4 15,2-3-3-15,2-3-1 0,4-3 2 16,4-6 3-16,-2-1 0 0,1-4 3 16,3-2 0-16,1-1 0 0,-3 0 1 0,2-5 0 15,1-1 0-15,-1-2 0 0,0-3 2 16,-1-1-3-16,-1-1 2 0,-2-2 2 16,3-4-2-16,-7 1 0 0,2-8 1 15,0-1-2-15,0-2 1 0,1-2 0 16,-3 5-1-16,-2 7 0 0,-2 8-1 15,0 5 1-15,0 3-1 0,-2 3-1 16,2 0-4-16,-6 7-2 0,-1 6 5 16,-1 6 0-16,2 2 1 0,0 1 1 15,4 3-1-15,0 1 1 0,2-1-1 16,0 1 1-16,0-5-4 0,4-2 3 16,6-3 0-16,2-4 1 0,-1-1 0 0,5-3 0 15,1-5 2-15,2 0-2 16,-1-3 2-16,3 0 1 0,-3-8 4 15,3-1 0-15,-6-2 3 0,1-3-1 16,-6 2 0-16,5-5 0 0,-7-2 3 16,0 2-4-16,-1-6-1 0,-1-3-3 15,-2-2-2-15,-4-3-1 0,0-2-1 0,0 4-1 16,0 4-9-16,-8 7-2 0,1 5-3 16,-1 7-1-16,0 2-10 0,-2 2-13 15,-3 2-22-15,5 6-18 0,-4 5-15 16,1 0-60-16,7-2-114 0</inkml:trace>
  <inkml:trace contextRef="#ctx0" brushRef="#br0" timeOffset="49145.797">32499 7161 403 0,'0'0'59'0,"0"0"-3"15,0 0 10-15,0 0-10 0,0 0-18 16,0 0-18-16,0 0-3 16,0 0-4-16,11-7-7 0,-7 14 0 15,0 5 4-15,0 3 1 0,-2 1-1 0,2 4-3 16,-4 2-4-16,2 6 0 0,-2 0-1 16,0 1-2-16,0-2 0 0,0-1-7 15,0-3-13-15,2-5-10 0,0-5-11 16,0-2-16-16,-2-5-19 0,0-3-33 15,0-3-113-15</inkml:trace>
  <inkml:trace contextRef="#ctx0" brushRef="#br0" timeOffset="49333.256">32278 6953 471 0,'0'0'33'0,"0"0"0"15,0 0 24-15,0 0 0 0,0 0-23 16,0 0-17-16,0 0-4 0,0 0-7 16,0 0-6-16,68-36 0 0,-55 49-17 15,-1 3-22-15,1-1-18 0,-5-2-22 16,-2-1-47-16,-4-5-127 0</inkml:trace>
  <inkml:trace contextRef="#ctx0" brushRef="#br0" timeOffset="49598.822">32838 6958 399 0,'0'0'59'0,"0"0"-34"0,0 0 23 16,0 0 15-16,0 0-12 0,0 0-18 15,0 0-8-15,0 0 0 0,0 0-9 16,13-48-12-16,-13 55-3 15,2 5-1-15,2 4 2 0,-2 6 4 0,2 3-1 16,-4 1 1-16,0 5-1 0,0 5-1 16,0-4-1-16,-2 4-3 0,0-1 2 15,0-3-2-15,2-3-1 0,0-3-8 16,0-1-11-16,2-3-15 0,0-2-12 16,0-3-17-16,0-3-18 0,-2-8-43 15,0-1-99-15</inkml:trace>
  <inkml:trace contextRef="#ctx0" brushRef="#br0" timeOffset="50098.698">32629 7173 398 0,'0'0'49'16,"0"0"-10"-16,0 0 12 0,0 0-4 15,0 0-20-15,0 0-10 0,0 0 4 16,0 0 0-16,0 0-9 0,160-54-5 15,-125 54-3-15,-2 0-1 0,0 0-2 16,-6 0-1-16,2 0-10 0,-4-3-19 16,-3 0-12-16,7 0-13 0,0-1-11 15,2 2-18-15,2-3-18 0,-4 0-14 16,2 1 51-16,-2-1 16 0,-6 1 48 16,-2 0 75-16,-5-2-28 0,-6 0 34 15,-1-5 14-15,-3 4-13 0,0-3-25 16,-4-2-8-16,2 2-1 0,-2-2-1 0,-2 4-10 15,0 0-6-15,-2 2-8 0,-4-3-5 16,-2 5-10-16,2 0-1 16,-5 1-6-16,-3 1-1 0,3 2-1 15,-5 5-1-15,-1 6 0 0,1 3 2 16,1 1 0-16,-1 2-2 0,1-1 0 0,3-1 2 16,2-1-1-16,-1 2 1 0,3 4-1 15,4 3 1-15,-4 2 1 0,6 0-1 16,2 1-1-16,0-1 0 0,2 1 1 15,6-1 0-15,0 0 0 0,3-2 2 16,3-3-2-16,0 0 0 0,7-6-6 16,0-2-2-16,-1-1-2 0,3-3-5 0,0-5-3 15,0-1-3-15,-1-2-6 0,-3-5-13 16,-2-6-12-16,-7-1-23 16,-4-5-50-16,-4-3-162 0</inkml:trace>
  <inkml:trace contextRef="#ctx0" brushRef="#br0" timeOffset="50786.04">33454 6842 281 0,'0'0'106'0,"0"0"-54"16,0 0 5-16,0 0 5 0,0 0-11 16,0 0-16-16,0 0-6 0,0 0-3 15,4-64-5-15,-4 64-10 0,0 6-5 16,2-1-4-16,5 6 0 0,-5 0 4 15,4 3 6-15,-2 3-1 0,0 1 0 16,2 2 2-16,1 5-4 0,1 0-1 16,-2 9-3-16,0-1 1 0,0-2-3 15,7 1 0-15,-7 2-1 0,0 3 0 16,3-1-2-16,1 4 1 0,-2-7 0 0,-2-1 0 16,1-2 0-16,-1-7-1 0,0-3-1 15,-4-3-3-15,-2-6-1 0,2-2-1 16,0-6-1-16,-2 0 1 0,2-1 2 15,-2-2 2-15,0 0 2 0,0 0 1 16,0-6 1-16,0 1 3 0,0-4-2 16,-4-3-2-16,2-1-1 0,-4-4 0 15,0-6 0-15,-1-2 0 0,3-1-1 16,0-2 1-16,0 1-1 0,2 6 0 16,0-1 1-16,-2 7 0 0,4 2 0 15,0 2 0-15,0 4 0 0,0 4-1 0,4 2 1 16,-2-2-1-16,0 2 1 15,2-4 0-15,4 2-1 0,5 3 1 16,3-1 0-16,-1 1 0 0,3 1 0 16,-1 4 2-16,2 0 1 0,1 1-1 15,-1 3 1-15,-1 1 1 0,1 2 1 0,-4 1 0 16,-3 0-3-16,-2 4 2 0,-1-3-1 16,-3 2-1-16,-4 2 2 0,-2-1 0 15,0 2-2-15,0 2 4 0,0-4-1 16,0 2 0-16,-2-4 0 0,0 1 0 15,0 1-2-15,0-3 0 0,2 0-2 16,-3-2 0-16,3-1 0 0,0-3-1 16,0 1 1-16,0-4-1 0,0-2 1 15,0 0-1-15,0-3 2 0,0 0-2 16,3 1 0-16,-3 1 0 0,0 1-2 16,0-3-3-16,0 0-4 0,0 0-2 15,0 0-2-15,0 0-2 0,0 0-1 16,-3 0-6-16,3 0-7 0,-6-3-12 15,0 3-24-15,0 0-14 0,0 0-10 0,-3 0-47 16,-3 0-88-16</inkml:trace>
  <inkml:trace contextRef="#ctx0" brushRef="#br0" timeOffset="54941.374">27429 2368 404 0,'0'0'2'0,"0"0"8"0,0 0 36 16,0 0-5-16,0 0-25 0,0 0-7 15,0 0 3-15,-23-68 6 0,25 64 1 16,4-1-2-16,-6 3-4 0,2 2-1 16,-2-1 3-16,0 1 2 0,0 0 1 15,0 0-6-15,0 0-3 0,0 0-4 16,0 1-3-16,0 6-2 0,-2 3 0 16,2 7 0-16,0-1 2 0,-2 7-1 15,2 2 2-15,-4 1 1 0,2 2-1 16,-2 5 0-16,4-1 2 0,-2 3-1 15,-2 3 0-15,1 2-1 0,-1 2 0 16,2 2 0-16,0 3-2 0,0 1 1 0,2 2-1 16,0 3 0-16,0 1 0 0,2 0 0 15,2 0 0-15,3 3 2 16,-1 1-1-16,-2 0 2 0,8 3 3 16,-1-4-2-16,-3 5 1 0,6-3-1 0,-3 1-2 15,-5 2 0-15,0-3-1 0,7 3-1 16,-5 0 1-16,-2 1-2 0,4-2 2 15,1-1 0-15,-5 4 1 0,0-2 1 16,0 1-4-16,-2 5 0 0,-4-3 2 16,0 7 1-16,-6-3 0 0,2 1-2 15,-2 1 1-15,0 2-1 0,-1 3 0 16,-1 3 0-16,8 0 1 0,0-2 1 16,8 2-3-16,5 0 0 0,-3-1-2 15,9 1 1-15,-5-2 1 0,5 2 0 16,-7 2 1-16,7-3 0 0,-7 1 2 0,-1 0 1 15,1-1-1-15,-6 2 1 0,-2 2-4 16,0 2-1-16,-1-1 1 0,1-2 0 16,-2-2 1-16,-2 0-1 0,2-4 2 15,2 0-1-15,0-1 0 0,0-2 0 16,2 1 1-16,1-1-2 0,1 1-2 16,-4-1 1-16,2 1 1 0,-4-4 0 15,0 0 2-15,-2-2-2 0,0-2 1 16,-2 0 1-16,0-1-1 0,-2 0 1 15,0-3-1-15,-2 0 2 0,-3-1-2 16,7-1-1-16,0-2-4 0,0-1 4 16,2-4 0-16,0-1 0 0,2-4 0 15,0-1 0-15,5-2 0 0,1-3-1 16,0 0 0-16,-2-3 1 0,-2-3-1 0,9 0 2 16,-5-1-1-16,-2 2 0 0,1-4 1 15,-1 4-1-15,4-1 1 0,-6-3 0 16,2 3-1-16,-1-1 0 0,-3-1-1 15,4 1 0-15,0 0 1 16,0-2 0-16,0-2 0 0,-3-1 0 0,3-1 0 16,0-6-1-16,2 1 1 0,-2-3 0 15,1-1 0-15,-1-2 0 0,0-2-1 16,4-2 1-16,-1-4 0 0,-1 3 0 16,4-4 0-16,1-2-1 0,-3-1 1 15,9 1 0-15,-5-6 0 0,11 2 0 16,4-2 0-16,2 0 0 0,2-2 0 15,4-1 0-15,4-3 0 0,3 1 0 0,5 0 0 16,1-1-1-16,8-3 1 16,6 0 0-16,4 1 0 0,7 0 1 15,7 3 1-15,3-2 0 0,8 1-2 16,6 1-8-16,7-1 7 0,1-1-1 16,3 3-1-16,4-2 0 0,-1 4-1 0,7-1 3 15,0 3 1-15,4 0-3 0,8 0-6 16,1 0 7-16,3 0 2 0,5 0 0 15,1 0 0-15,7-3-1 0,4 0-2 16,-2 0-9-16,0-5 6 0,-11 4 3 16,-1-1 3-16,-7 0 0 0,0 0 0 15,-5 1-6-15,-5 1 4 0,-11 0 2 16,-3 1 0-16,-5 2 1 0,-2 0 0 16,-6 0-1-16,-4 2-6 0,-6 1-10 15,-15 1-7-15,-6-1-14 0,-14 2-7 16,-11-2 3-16,-8-3 2 0,-8 0 1 15,0 0 13-15,-3 0 12 0,-7-3 11 16,3-2 1-16,-1 1-4 0,-5-2-8 16,3 0-9-16,-3-2-17 0,-4-3-9 15,5 0-16-15,-1-3-34 0,-2 2-37 0</inkml:trace>
  <inkml:trace contextRef="#ctx0" brushRef="#br0" timeOffset="56269.632">27611 2238 357 0,'0'0'0'0,"0"0"-15"16,0 0-7-16,0 0 22 0,0 0 6 15,0 0-4-15,0 0 4 0,0 0 1 16,62-51-4-16,-42 51 2 0,3 0 6 16,8 0 1-16,6 5 1 0,9 0 3 0,7 1-3 15,9-3 2-15,7-3-4 0,7 0-5 16,7 0-1-16,6 0 2 0,6-2 0 15,6-4 0-15,4 0 3 0,13-2 1 16,-2 0-1-16,12-4-2 0,2 3-7 16,7-2 3-16,6 0 1 0,1 2 0 15,5-1 1-15,4 1 1 0,6 0-2 16,4 0-5-16,1-1 4 0,1 1 3 16,-4-2-1-16,5 2 4 0,-3 0-9 15,-4-1 1-15,0 1-2 0,-6 3 5 16,-4-2-2-16,2 4 2 0,-8 1-5 15,-7 2 2-15,-10 1-2 0,-14 0 2 16,-21 4 2-16,-25 0-1 0,-25 2-3 0,-26-4-1 16,-9 1-8-16,-6-3 0 0,0 0 8 15,-2 0 1-15,0 0 17 0,-2-3-5 16,0 1-10-16,-3-2-2 0,5 1-4 16,-4-1 4-16,2 1 2 0,2 2-2 15,2-1-1-15,0 2-11 0,0 0-14 16,6 7-19-16,9 0-13 15,5 4 30-15,11 4-7 0,9 1-39 0,-7-1-86 16</inkml:trace>
  <inkml:trace contextRef="#ctx0" brushRef="#br0" timeOffset="57363.083">27303 4606 30 0,'0'0'3'16,"0"0"-3"-16,0 0 16 0,0 0 5 15,0 0-5-15,0 0 2 0,0 0 8 16,0 0 5-16,0 0-2 0,-209-129 0 16,184 119-2-16,-2 0 8 0,8 1 3 15,-1-1-7-15,3 4-3 0,3 0 0 16,8 2 2-16,1-1-6 0,1 2-3 16,4 0-3-16,0 3-5 0,0-2-2 0,4 1-4 15,5-4-5-15,11 0-2 0,7 1 3 16,8-1 7-16,11 2 2 0,12 1-8 15,2-1 3-15,8 3 1 0,4-3 0 16,5 3-5-16,5 0 1 0,3 0 0 16,8 0 1-16,4 0-2 0,5 3 4 15,13 0-4-15,7-1-3 0,11 0 6 16,1-1 2-16,13 2-1 0,0 0 0 16,6-1-2-16,-3-2-1 0,5 0-3 15,3 0 3-15,-8-5 1 0,6 2-2 16,5-2 1-16,-4-4 0 0,8 0-3 15,-1-4 1-15,1 4 1 0,2-3 0 16,1 1 0-16,1 0-3 0,-5-1 0 0,-7 1 0 16,-6 1 0-16,-11 1 3 0,1 3 0 15,-15 2-3-15,-8-1-4 0,-13 4 4 16,-10-1 2-16,-4 2-1 0,-6 0 1 16,0 0 1-16,-5 0-2 0,-1 0 0 15,-5 5-1-15,-6-2-2 0,-4 1 2 16,-10 1-2-16,-15-4 2 0,-10 1-1 15,-12-2-1-15,-7 1 1 0,-10-1-1 16,0 0-3-16,-8 0-9 0,-4 0 5 16,-9 4-5-16,0 3-21 0,-1 3-2 15,-1 0 4-15,8 1 6 0,5 1 7 16,4 1 3-16,6 5-10 0,0 4-10 16,10 3-7-16,0 1-16 0,3-4-48 0,-1-2-53 15</inkml:trace>
  <inkml:trace contextRef="#ctx0" brushRef="#br0" timeOffset="58206.761">27214 5956 179 0,'0'0'2'0,"0"0"-2"16,0 0 21-16,0 0 9 0,0 0-10 15,0 0 15-15,0 0-3 0,0 0-3 16,0 0-3-16,4-52-2 0,2 50-7 15,0-3-5-15,0 2-4 0,5 0-3 16,-1 0 0-16,0 0-2 0,7-3 3 16,2 4 2-16,7-4 0 0,7 0 3 15,7 1 5-15,16-3 0 0,4-1-3 16,8-2-2-16,6 0-1 0,15-1 1 16,6-5-1-16,11 0-3 0,3 0-5 15,11 1 2-15,-2-2 1 0,10 4 3 16,6-3 5-16,5 3-2 0,10 1 3 15,-3 1-5-15,9-1-6 0,5 3 2 16,-5-1-1-16,2 4 3 0,0 0-2 16,2 1-5-16,2-3-1 0,-6 2 1 0,4 2 2 15,-6-2 1-15,-2 1-1 0,0-3-2 16,-6-1-5-16,-7 3 5 0,-7-1 2 16,-7 3 0-16,-9-1 0 0,-5 3-2 15,-9 0-2-15,-10 0 2 0,-18 3 0 16,-13 0 0-16,-19 0 0 0,-10 1 0 15,-8-1 1-15,-11 3-2 0,-4-1 1 16,-6-2-1-16,-2 3-10 0,0-2-6 16,-2 5-10-16,-8 3 0 0,-4 1 8 15,-7 3-10-15,-10 1-14 0,-6-4-22 16,-9 0-31-16,-3-6-49 0</inkml:trace>
  <inkml:trace contextRef="#ctx0" brushRef="#br0" timeOffset="59003.45">27152 7300 188 0,'0'0'0'16,"0"0"-2"-16,0 0-2 0,0 0 4 15,0 0-8-15,0 0 8 0,0 0 5 16,-31-85 25-16,24 80 2 0,1-1 4 15,2 0-5-15,4 3 9 0,0 0-3 16,0 3-8-16,0-3-3 0,0 2-2 0,6-2-9 16,3-1-7-16,3 1-4 0,4-2 1 15,5-1 0-15,8-1 4 0,4-2 2 16,4 2 0-16,11-2 3 0,4-1-2 16,12-2-2-16,6-2-2 0,15 0 2 15,-1-3-1-15,12 1 1 0,3 1-3 16,4-4-1-16,15 4-5 0,-2 1 8 15,10-3-1-15,0 6-1 0,6-3-2 16,7 3 0-16,3-4-1 0,7 1-4 16,2-1 3-16,2-1-3 0,0 3 3 15,-2 1-1-15,2-3 3 0,0 5-5 16,-4-3-4-16,-9 3 4 0,1-2 1 16,-7 2 1-16,-4-2 2 0,1 3-4 15,-5-2-4-15,-2-1 3 0,-2 0 2 16,-11 0 1-16,-5 2-1 0,-5 0-1 15,-8 1 0-15,-6 0 0 0,-9 2-5 16,-9 0 3-16,-9-1 1 0,-11 4 0 16,-5-2 1-16,-11 3 1 0,-2 2-1 0,-7-2 0 15,-3 3-1-15,2 0 1 0,-4 3-3 16,-1 3-2-16,-1-1 0 0,-5-1-1 16,3 3-2-16,-5-3 0 0,-2 1-1 15,-6-1-7-15,-2-3-8 0,0 2-10 16,-2 3-13-16,-10-3-8 0,-9-3-21 15,2 0-77-15</inkml:trace>
  <inkml:trace contextRef="#ctx0" brushRef="#br0" timeOffset="66673.527">27900 7511 244 0,'0'0'3'0,"0"0"-3"15,0 0 5-15,0 0 3 0,0 0-4 16,0 0-2-16,4-33 11 0,0 30 3 0,-2 0 0 16,-2 1-2-16,0 1 2 15,0 1 3-15,0 0 3 0,0 0-2 16,0 0-8-16,0 0-4 0,0 0-6 16,2 1-1-16,-2 3 1 0,4-1 0 15,1 1 7-15,-1-2 0 0,0 4 4 0,0-3 3 16,0 2-3-16,4-2 0 0,1 0-1 15,-5-2 2-15,2 1-1 0,-2-2-1 16,2 0-3-16,-2 0-1 0,3 1-2 16,-5 1 0-16,2-2-1 0,0 1-1 15,-2 0-1-15,0 2-1 0,0-3-2 16,4 0 2-16,-1 0-1 0,-1 0 0 16,2 0 2-16,-4 3 1 0,6-3-1 15,-6 0 0-15,4 3 1 0,-1-3-1 16,-3 0 1-16,2 0 1 0,0 0 1 15,-2 0-2-15,4 0 0 0,-4-3-1 16,11 3 0-16,-7-3-1 0,0 3 1 16,2 0-1-16,3-4 2 0,1 3-1 0,-4-2 0 15,5-3 0-15,-3 3 0 0,-4-2 0 16,3 2 1-16,3-3 0 0,-4 4-1 16,1-2 0-16,-5-1 1 0,6 2-3 15,-4 1 1-15,0-1-1 0,3 0 1 16,1-3-2-16,2 1 1 0,-1 1 0 15,7-1-1-15,-1-1 0 0,6-1 0 16,6 3 1-16,-1-2 1 0,1 1-1 16,5 2 3-16,-3-3-4 0,0 4 2 15,-5-4-1-15,3 5 0 0,-2-4 1 16,0 2 0-16,-2 0 0 0,-2 1-1 16,1-1 0-16,1 1 1 0,-4-1-1 0,6 2 1 15,0-2 1-15,0 0-1 0,1 1 0 16,1-4 1-16,4 5-1 15,3-3-1-15,-1 2 0 0,4 0 0 16,-2 1 0-16,-2 1 0 0,3 0 0 16,-3 0 1-16,0 0-2 0,0 0 2 0,2 0-2 15,-2 0 2-15,-2 0-1 0,3 0 2 16,-3 0-2-16,0 0 1 0,2 1 0 16,0 1 2-16,2-1-3 0,0 0 2 15,9-1-2-15,1 0-1 0,-1 0 0 16,1 0 0-16,1 0 1 0,4-1-1 15,-5-2 1-15,3 0 0 0,-3 2-1 16,-1 0 1-16,3-1 0 0,-5 1-1 16,3-2 1-16,-3 3-1 0,3-3 1 15,3 1 1-15,-2 1 0 0,-1 1-2 16,1 0 2-16,-3 0-2 0,3 0-3 0,-1 0 3 16,-1 0 0-16,-3-2-1 0,0-1 2 15,1 0-1-15,-5 0 0 0,-2 1 0 16,3-1 0-16,-5-2 0 0,2 4 1 15,-4-2-1-15,2 3 0 0,0-2 0 16,-2 1 0-16,5 1 1 0,-1-2-1 16,0 2 1-16,0 0-1 0,3 0 2 15,-1 0-2-15,0 0 1 0,-2 0 0 16,1 0-1-16,-3-1-2 0,-2 1 2 16,4-2 0-16,0 1-1 0,4 1 1 15,3-2 0-15,3 2 1 0,3-3-1 16,0 3 1-16,-3 0-1 0,-1 0 1 15,-3 0-1-15,-2-2 1 0,-3 1 1 16,1-2-1-16,-4 0 0 0,0 0 1 16,-4-2-2-16,0 2 1 0,-2-1 0 15,-2-2 0-15,-2 3 1 0,0-1-1 0,2 1-1 16,-3 1 1-16,7-1 0 16,-6 3-1-16,6-3 0 0,2 3-4 15,0 0 4-15,4 0 1 0,3 0-1 0,-1 0 0 16,4 0 1-16,7 0-1 0,-9 3 1 15,1 0 1-15,-7-1-2 0,-2-1 1 16,-2 1-1-16,-2-2 1 0,-6 0 1 16,-5 0-2-16,1 0 2 0,-7 0 0 15,5 0-2-15,-7 0 2 0,3 0-1 16,1 0 0-16,-6 0-1 0,3 0 0 16,-1 0 0-16,-6 3 0 0,0-3-1 15,-2 0 1-15,0 1 0 0,0 1-1 16,0-2 1-16,1 0 0 0,-3 1 0 15,2 0 0-15,-2 1 0 0,2-2 1 16,-2 1-1-16,2-1 1 0,-2 0-1 16,2 0 0-16,2 0 0 0,-2 0 1 15,-2 0-1-15,2 0 1 0,-2 2 0 0,2-2-1 16,-2 1 0-16,0-1 0 0,0 0 0 16,0 0 0-16,0 0 0 0,0 0 0 15,0 0-1-15,0 0-1 0,0 0-2 16,0 0-2-16,0 0 0 0,-2 0-3 15,0 0-4-15,0 0-5 0,-4 0-10 16,2 0-14-16,2 0-12 0,-1 3-18 16,3 2-29-16,0-4-107 0</inkml:trace>
  <inkml:trace contextRef="#ctx0" brushRef="#br0" timeOffset="87449.902">20386 1763 25 0,'0'0'17'0,"0"0"11"16,0 0 14-16,0 0-4 0,0 0-5 15,0 0-2-15,0 0-2 0,0 1 3 16,-2-1-1-16,2 0-7 0,-2-3 6 16,0 0 6-16,0 0 3 0,0 0-5 15,0 0-2-15,-1-2 1 0,1 2 3 16,0-3-1-16,-2 2-8 0,2 2-7 0,2-3-3 16,0 5 3-16,0-1-2 0,-2-1-7 15,2 2-2-15,0 0-2 0,0 0 0 16,0 0-6-16,0 3-1 0,0 3-1 15,0 5 1-15,2 2 0 16,4 4 1-16,-4 4 1 0,0 1-1 16,1 4 2-16,-3 4-2 0,0 2 0 0,2 4 0 15,0-2 0-15,0 5 0 0,0-2 1 16,0 0-1-16,0-1 2 0,0-2-3 16,2-5 2-16,4-1-1 0,-3-5-1 15,-3-1 0-15,2-2 0 0,0-3 0 16,-2-3 0-16,0-2 0 0,-2-4-1 15,2-2-8-15,-2-1-4 0,0-5-5 16,0 0-15-16,0 0-8 0,2-5-1 16,-2-3 1-16,2-4-38 0,2-6-80 15,0 2-76-15</inkml:trace>
  <inkml:trace contextRef="#ctx0" brushRef="#br0" timeOffset="87824.877">20413 2042 233 0,'0'0'83'0,"0"0"-20"0,0 0 7 15,0 0-19-15,0 0-13 0,0 0-8 16,0 0-4-16,0 0-3 0,-6-61-2 16,10 55-5-16,0 0-3 0,0 3-1 15,4-3-2-15,5 2 0 0,-1 1-1 16,7 0-2-16,-5 3-1 0,9 0-1 15,4 0-3-15,-2 3 1 0,4 3-2 16,2 1 1-16,-3 7-1 0,-1-2 0 16,-2 4-1-16,-10-1 1 0,-3 1-1 15,-4 1 0-15,-6 1 1 0,-2 2 0 0,-10-3 1 16,-2 2-1-16,-3-1 2 0,-3 0-1 16,1 0 0-16,-6-4-1 15,-2-3-1-15,3 4-1 0,-1-5-2 16,0 0 2-16,1-3 0 0,3-1-6 0,0 3-2 15,7-4-2-15,-3 1-7 0,5-3-6 16,4 0-4-16,0 0-1 0,2-3-4 16,4 0-8-16,0-1-6 0,4-7-27 15,6-3-62-15,11 0-50 0</inkml:trace>
  <inkml:trace contextRef="#ctx0" brushRef="#br0" timeOffset="88699.618">21023 2051 295 0,'0'0'101'0,"0"0"-54"15,0 0 16-15,0 0-7 0,0 0-20 16,0 0-7-16,0 0-6 0,0 0 1 16,2-127-5-16,-2 116-1 0,-2 5-5 15,-5 1 0-15,3-1-3 0,-4 3-4 16,-4-1 0-16,-1 2-6 0,1 2 1 15,-9 0-1-15,7 1 0 0,-5 4-1 16,-2 3 1-16,7 1 0 0,-5 4-2 16,3 2 0-16,-1-1 1 0,3 3 0 15,3 1 0-15,-3-1 0 0,8 2 0 16,-3 2 1-16,5-2-1 0,2 2 0 16,2-3 1-16,0-1 0 0,2 2-1 15,2-4 0-15,5 2 1 0,3-6-1 16,5 1 1-16,-7-2 0 0,7-4-1 0,-5 2 1 15,5-5 0-15,-3-3 0 0,5 0 0 16,-5-5 2-16,7-4 0 16,-7 0-1-16,5-4 2 0,-9-1 0 15,-4 0 3-15,1-3 1 0,-5 2-1 16,4-2-1-16,-4 0-3 0,-2 1 0 0,0 2 0 16,0 5-1-16,0 3-1 0,0 6 0 15,-2 0-1-15,2 0 1 0,0 0-2 16,0 8-1-16,0 4-1 0,0 3 4 15,0 1-1-15,4 2 1 0,-2 1-1 16,6 1 1-16,3-3-1 0,3 0 1 16,1-3 0-16,5-3 0 0,-3 3 0 15,3-3 0-15,5-6 1 0,-6-1-1 16,6-2 0-16,-3-2 2 0,-5-2-1 16,2-3 1-16,-9-2-1 0,0-3 1 0,1-2 0 15,-7 3 0-15,0-7 2 0,-4 2-2 16,0-6 0-16,-6-3-1 0,-7-2-1 15,1-2-1-15,1-3 1 0,-5 2-1 16,1 0 0-16,1 5-2 16,2 1-3-16,1 5 2 0,-3 3-1 0,8 5 1 15,1 3 1-15,1 1-1 0,2 2 3 16,2 3 0-16,0-1 0 0,0 1 0 16,0 0-1-16,4 0-2 0,5 1-3 15,1 4 4-15,4 1 3 0,1 0-1 16,6 2 1-16,3 2-1 0,-5 0 0 15,8 2 1-15,0 4 2 0,0-1-2 16,-9 1 1-16,1-1 1 0,-7 2-1 16,-4-1 1-16,-1 2-2 0,-7 1 0 15,-7-2 2-15,-5 5-1 0,0-2 1 0,-7-2 1 16,5-1 0-16,-3-1-3 0,9-4 0 16,0 2 0-16,-7 0-2 15,11 0 2-15,-2 0-1 0,2-3 1 0,-1-2 0 16,1-3 0-16,4-1 0 0,-4-5 0 15,4 0 0-15,0 0-1 0,0 0-1 16,8 0-3-16,1 0 0 0,1-3 2 16,7-2-4-16,-3-1-27 0,7-2-26 15,4-1-18-15,-3-2-28 0,3 0-117 16</inkml:trace>
  <inkml:trace contextRef="#ctx0" brushRef="#br0" timeOffset="88965.172">21665 1926 92 0,'0'0'383'0,"0"0"-319"16,0 0 13-16,0 0-9 0,0 0-25 15,0 0-15-15,0 0-5 0,-6-34-3 16,4 34-7-16,-2 0-6 0,2 0-3 15,0 0-1-15,0 1-3 0,2 1 0 16,0 1 0-16,-2 1 0 0,2 1 0 16,0 1-2-16,0 3 2 0,0 1-12 15,0 4-13-15,2 2-14 0,-2 3-32 16,0 4-31-16,0-1-78 0</inkml:trace>
  <inkml:trace contextRef="#ctx0" brushRef="#br0" timeOffset="89168.242">21676 2286 254 0,'0'0'305'0,"0"0"-212"16,0 0-17-16,0 0-20 0,0 0-22 0,0 0-11 16,0 0-5-16,0 0-3 0,0 0-9 15,2-57-3-15,-2 57-2 0,-2 0-1 16,2 0-1-16,-2 1-14 0,2 1-13 15,-2 4-8-15,0-2-8 0,2 2-14 16,-2 1-36-16,-1 1-17 0,1-2-92 16</inkml:trace>
  <inkml:trace contextRef="#ctx0" brushRef="#br0" timeOffset="90449.231">20923 3195 214 0,'0'0'90'0,"0"0"-24"0,0 0 3 16,0 0-12-16,0 0-13 0,0 0-10 15,-8-69-3-15,8 62-4 0,0 1-4 16,0 2-1-16,0 0-1 0,0 4 0 15,0-2-4-15,0 2-4 0,0 0-1 16,0 0-2-16,0 0-5 0,0 2-3 16,0 3-2-16,0 1-1 0,0 7 1 15,0 1 1-15,0 3 2 0,2 4-1 16,-2 4 1-16,0 1 3 0,0 5-5 0,0 2 2 16,0-2-1-16,0 2-1 0,0-3 0 15,0 3 1-15,0-4-1 16,2-1-1-16,0-2 1 0,0-1-1 15,5-1-1-15,-5-6-4 0,2 2-9 16,-4-3-4-16,2 0-10 0,2-3-19 16,-4-3-13-16,0-3-20 0,0-4-38 0,-2-1-122 15</inkml:trace>
  <inkml:trace contextRef="#ctx0" brushRef="#br0" timeOffset="90792.865">20880 3503 265 0,'0'0'145'0,"0"0"-91"0,0 0 4 15,0 0-6-15,0 0-14 0,0 0-9 16,0 0-2-16,0 0-4 0,17-113-4 0,-7 104-7 16,0-2-4-16,9 5-2 0,-3-3-1 15,7 4 0-15,4 3-2 0,0 1 1 16,0 1 0-16,2 3-1 0,0 7 0 15,0 2-2-15,-3 0 2 0,-5 4-3 16,0 2 1-16,-5 1-1 0,-5 4 0 16,-5-4 1-16,-4-1 0 0,-2 1 1 15,0-5-1-15,-6 1 0 0,-5 1 0 16,-5-4 1-16,1 2-1 0,-5-2 1 16,-3-2-1-16,4-1-1 0,-3 0-3 15,5-1-6-15,0 0-6 0,7-2-1 16,-2-3-6-16,1 0-7 0,3 0-2 15,0-1-6-15,0-1-15 0,-1-1-18 16,7-4-58-16,2-4-137 0</inkml:trace>
  <inkml:trace contextRef="#ctx0" brushRef="#br0" timeOffset="91777.095">21455 3463 390 0,'0'0'50'0,"0"0"1"16,0 0 13-16,0 0-19 0,0 0-13 16,0 0-4-16,0 0 1 0,0 0-4 15,0 0-7-15,20-99-4 0,-20 90-1 0,-6 2 0 16,4-2-3-16,-6 0 0 16,-5 3-6-16,5-1-2 0,-2 0 1 15,-3 2-3-15,3 2 1 0,0 3-1 16,-7 0 1-16,7 0-1 0,-3 0 0 15,-1 0-1-15,2 8 0 0,-7 1 1 16,7 2-3-16,-5 4-1 0,9-2 2 0,-1 4-2 16,1-2 1-16,4 1 1 0,2 4 1 15,2-3 0-15,0 3-1 0,2-3 0 16,6 0 1-16,1 3 1 0,-3-9-2 16,2 3 1-16,9-3 1 0,-7-2 0 15,6-1-1-15,-1-5 1 0,4 0 1 16,-5-3-1-16,7 0 0 0,-5-6 1 15,3-2-1-15,-3-4 1 0,1 1 0 16,-5-3 0-16,-5 1 0 0,-1-2 0 16,0 0 1-16,-4-4 0 0,-2-2 0 15,0 0-1-15,0-3 1 0,0 5-2 0,0 5 0 16,-2 3 1-16,2 8-1 0,-2 3-1 16,2 0 1-16,-4 3-4 0,0 5 0 15,2 6 0-15,-3 4 1 0,3 3 1 16,0 0 0-16,2 1 0 15,0 1-1-15,2 0 2 0,5-4-1 0,5 1 1 16,0-3 1-16,7-3-1 0,-3-2 1 16,11-4 0-16,0-5 0 0,-2-3 0 15,2 0 2-15,-2-4 1 0,-1-3 3 16,-9-2-2-16,2 0 0 0,-9-2 6 16,-4-3 0-16,-2 0-2 0,-2-2-1 15,0-5-2-15,-4-4 0 0,-6-4-3 16,-5-5-2-16,7 0 0 0,-5 0 0 15,-1 4 0-15,4 2 0 0,1 8-5 16,-3 2 2-16,2 4-4 0,3 1-1 16,-3 4 1-16,2 1 1 0,4 2-2 15,2 2 4-15,2 1 1 0,0-1 2 16,0 3-1-16,2-2-1 0,2 1 1 0,8-1-4 16,-2 3 5-16,7 0-2 0,6 0 2 15,2 3 0-15,-1 0 0 0,3 3 0 16,2 0 1-16,0 2 1 0,-2 5 3 15,-2 2-1-15,-13 0 1 0,1 4-1 16,-3 0 0-16,-6 1-2 0,-4 5 0 16,-14-1 2-16,1 1-2 0,-3 0 2 15,-5-2-2-15,2-1 1 0,3-2-2 16,6 0 1-16,-5-3-1 0,9 2 0 16,0-4 0-16,-5-1 0 0,7-1 0 15,0-4 0-15,2-1 0 0,2-2-1 16,0-3 1-16,0 0-1 0,2 0 1 15,2 0 0-15,7 0 1 0,-1-3 0 0,6 0 6 16,9-3 1-16,2-3 2 0,2 0-3 16,4-2 3-16,-4 2-4 0,0-2 0 15,-6 2-2-15,-1 3-1 0,-3-2-2 16,-9 5 0-16,-3 0 0 0,-7-3 0 16,0 3-1-16,0 0-2 0,0 0-9 15,0 3-13-15,-7 2-6 0,-1 0-4 16,-4 1-14-16,3 0-16 0,1 0-2 15,-2 3-12-15,2-1-46 0,1 2-48 16</inkml:trace>
  <inkml:trace contextRef="#ctx0" brushRef="#br0" timeOffset="92792.398">20171 3946 185 0,'0'0'65'15,"0"0"-2"-15,0 0 10 0,0 0-17 16,0 0-19-16,-23-25-10 0,15 24-2 15,0-1-2-15,-1 2-4 0,5-1-2 16,0-1 1-16,2 2 1 0,2 0-2 16,0 0-6-16,0 0-1 0,0 0-5 15,4 0 0-15,0 2-4 0,7-1 2 16,3 4 5-16,5-4 5 0,3 0 2 16,10 2-4-16,1 0-1 0,6 0-2 15,13-3 1-15,7 1-2 0,10 1 2 16,5-2-1-16,15 0-3 0,10 0-2 15,9 0-2-15,10 0-1 0,8 0 3 16,2 0 0-16,6 0-2 0,1 0 4 0,1 0-1 16,5-2-4-16,-5 1-1 0,0-2 1 15,1 0 4-15,-3 2 2 0,5-3 1 16,3-1 0-16,-5 2-5 0,1 0 1 16,-5 3-3-16,-5-1 5 0,-8-1-1 15,-3 2 2-15,-7-3-6 0,2 0-3 16,-9-1 3-16,-4 0 2 0,-4-1 0 15,-10-1 1-15,0 0 0 0,-11 1-1 16,-14 0 2-16,-19 1-2 0,-10 1-2 16,-22 0 0-16,-7 0 1 0,-4 1 1 15,-4-2 15-15,-11 0 2 0,-4 1-17 16,-8 0-2-16,7 0-1 0,7 3-6 16,3 0 1-16,6 0 2 0,1 0-3 15,5 0-10-15,-2 2-7 0,0-1 3 16,0 3-5-16,2 3-12 0,0-1-5 15,0 5-11-15,0-1-9 0,0 0-17 16,-2-1-70-16</inkml:trace>
  <inkml:trace contextRef="#ctx0" brushRef="#br0" timeOffset="93448.495">20522 4587 244 0,'0'0'121'0,"0"0"-53"16,0 0-1-16,0 0-6 0,0 0-16 16,0 0-9-16,0 0-3 0,0-54-5 15,0 54-4-15,0 0-6 0,0 0-8 16,0 3-3-16,0 4-6 0,0 6 0 16,0 4 2-16,0 5 1 0,-2 4-1 15,0 2 0-15,0 2 0 0,0 0-1 16,0 0-1-16,0-2 1 0,0 0-1 15,2-2 1-15,0-1-2 0,2-4 0 16,2 1-3-16,-2-5-8 0,0-1-13 16,0-1-10-16,0-2-14 0,-2-3-9 15,0-5-17-15,0-3-33 0,-2-2-82 0</inkml:trace>
  <inkml:trace contextRef="#ctx0" brushRef="#br0" timeOffset="93667.187">20551 4331 369 0,'0'0'82'0,"0"0"-18"0,0 0-1 16,0 0-18-16,0 0-14 0,0 0-6 0,0 0-3 16,0 0-6-16,0 0-7 0,-4-38-8 15,8 41-1-15,0 0 0 16,9 5-1-16,-7 4-5 0,4 3-21 15,5 4-14-15,-5 3-16 0,-2 3-21 16,1 1-48-16,-7-4-111 0</inkml:trace>
  <inkml:trace contextRef="#ctx0" brushRef="#br0" timeOffset="94260.832">20684 4727 174 0,'0'0'130'16,"0"0"-82"-16,0 0 16 0,0 0-8 16,0 0-22-16,0 0-5 0,0 0-1 15,0 0 0-15,0 0-9 0,-52-55-8 16,52 46 2-16,0-5-1 0,2 0-2 16,2 3 1-16,4-2 1 0,1 2-1 0,7 0-3 15,-3 3 2-15,7 0-2 0,-3 2-2 16,10 2 1-16,-3 2-1 0,8 2-1 15,-1 3-1-15,-7 6 0 0,3 1-1 16,-2 3-1-16,-6 5-2 0,-7 2 0 16,-4 6 2-16,-4-1-2 0,-4 3 2 15,0 1-2-15,-2-4-1 0,-4-2 0 16,2-1-4-16,0-2 0 0,2-3-2 16,-2-2 0-16,-3-2-1 0,3-4-1 15,0-3 0-15,0-1 4 0,0-4 3 16,-2-1 2-16,-5 0 0 0,3 0 1 15,-2-3 0-15,4-6-1 0,-9 0 1 16,9-5 0-16,-4-3 0 0,3-5 0 0,1-7 2 16,2-2 0-16,4-2 0 0,6-1 1 15,5 3-2-15,-1 5-1 16,2 4 5-16,3 4-5 0,-1 2 1 16,5 4 1-16,-3 1 0 0,3 2-1 0,4 2 1 15,-5 1 1-15,7 3-1 0,0 3 2 16,-6 0 0-16,5 6-1 0,-3 4 1 15,-4 2-1-15,1 5 0 0,-5 5 0 16,-1 6 0-16,-2 7-1 0,-8 7 1 16,0 0-1-16,-2-2-2 0,-2 0 1 15,-6-6-1-15,-2 0 1 0,6-1-2 16,0-5-1-16,-1-5-7 0,3 0-5 16,-2-4-10-16,0-4-6 0,-2-5-14 15,2-4-16-15,2-5-13 0,-2-2-24 16,1-5-80-16</inkml:trace>
  <inkml:trace contextRef="#ctx0" brushRef="#br0" timeOffset="94510.838">21343 4464 314 0,'0'0'137'0,"0"0"-75"0,0 0 10 16,0 0-3-16,0 0-23 0,0 0-11 15,0 0-11-15,0 0-4 0,-21-63-7 16,21 73-8-16,0 2-5 0,0 7 0 16,0 10 2-16,0 5 1 0,0 6-2 15,0 4 2-15,0 1-1 0,0 3-1 16,0-5 1-16,0-4 0 0,0-2-2 0,4-6-3 16,3-3-11-16,-3-6-12 15,2-1-11-15,-2-4-12 0,-2-1-13 16,0-4-24-16,-2-4-29 0,-4-4-132 15</inkml:trace>
  <inkml:trace contextRef="#ctx0" brushRef="#br0" timeOffset="94698.195">21184 4727 266 0,'0'0'163'0,"0"0"-103"0,0 0 10 15,0 0 0-15,0 0-24 0,0 0-10 16,0 0-15-16,0 0-2 0,0 0-6 15,18-106-4-15,-5 100-4 0,8 5-3 16,3-1-2-16,1 1 1 0,4 1-1 16,2 0-2-16,0 3-18 0,2 1-19 15,2-1-17-15,-2 1-26 0,-2-2-26 16,-6-1-105-16</inkml:trace>
  <inkml:trace contextRef="#ctx0" brushRef="#br0" timeOffset="95901.042">21610 4627 357 0,'0'0'46'15,"0"0"25"-15,0 0-2 0,0 0-31 16,0 0-11-16,0 0 0 0,0 0 2 16,0 0-6-16,0 0-7 0,-73-15-1 15,69 15-3-15,2 0 0 0,0 0-2 16,-6 0-2-16,4 3-4 0,0 2 0 15,1 0-3-15,1 2-1 0,2 4-1 16,0 1 1-16,0 1 0 0,2 4-1 16,7-2 1-16,5 1 0 0,-1-1 0 15,7-1 0-15,1-3 0 0,2-3 0 0,4 1 1 16,1-4-1-16,1-2 0 16,-4-2 1-16,0-1-1 0,0-3 1 15,-2-3-1-15,-5-3 1 0,3-2-1 0,-11 0 0 16,5-1 2-16,-7-2-2 0,-4-2 2 15,-2-2-1-15,0 2 0 0,-2-8 1 16,-2 3-2-16,-2-5 1 0,-2 4 0 16,-7 1-1-16,5 4 0 0,-2 3 1 15,-7 4-1-15,5 4 0 0,-5 5 0 16,3 1-1-16,-3 1 0 0,3 8-2 16,-5 4-2-16,7 5-1 0,-3 1 0 15,1 1 1-15,6 5 2 0,1-4 0 16,1 4-1-16,2-6 3 0,4 6 0 15,0-3-1-15,6-1 2 0,3 4-1 16,-1-5 1-16,10-1-1 0,-3-1 1 16,8-5 0-16,4-4 0 0,-7 0 0 15,11-6 1-15,0-3-1 0,0 0 1 0,2-3 0 16,-2-9 0-16,2 1 1 0,-4 0-1 16,-4-3 1-16,-8 2 0 0,-1-4 0 15,-8-2 0-15,-5-1 1 0,-3-4-1 16,0-5-1-16,-7-3-1 0,-3-4 0 15,0 3-3-15,1 6-3 0,-1 1 1 16,-2 3 3-16,5 6-2 0,-1 0 3 16,2 5 0-16,-4 4 0 0,5 0 0 15,3 3-2-15,0 1 2 0,2 0 0 16,0 3-1-16,0 0 1 0,2 0 0 16,7-2-4-16,5 2 0 0,-4 0 4 0,7 0-1 15,0 0 2-15,9 5-2 0,1 2 2 16,-2 1 0-16,0 3 1 15,2 5 4-15,-7 3-1 0,-7 2 0 16,-5 2-4-16,-4 2 1 0,-4 0 1 0,-6-2-1 16,-2 3 0-16,0-4 0 0,-7 2 1 15,9-2-2-15,0 0 0 0,4 1 0 16,0-1 1-16,2 1-1 0,2-3-1 16,0-3 1-16,4 0 1 0,-4-4-1 15,2-3 0-15,6-2 0 0,-1-2 0 16,-1-4 0-16,8-2 0 0,1 0 1 15,4-5 0-15,-3-4 1 0,5-3 0 16,2-4 0-16,-9-1-1 0,7-5 2 16,0-2 1-16,-7-3-2 0,3 1-1 15,-7-3 0-15,-1-1 1 0,-1-1 0 16,-6-1-1-16,-4 4 0 0,-4 0 0 16,-10 5 0-16,1 1-1 0,-7 5 0 15,1 0 0-15,-4 1-4 0,0 4-1 0,9 4 2 16,-11-1-3-16,13 6 2 0,-5-3-1 15,7 3 0-15,4 2 3 0,-3-1-3 16,3 2-1-16,6-1 3 0,0 1 3 16,0 0 1-16,0-3-1 0,6 0-1 15,5 0-1-15,-1 0 0 0,7 0 2 16,-1 0 0-16,13 0 3 0,2 2 2 16,2 1 2-16,0 0-2 0,4 3 2 15,-3 4-1-15,-6 5-2 0,-5 3 1 16,-8 3-3-16,-9 7-1 0,-4 0 0 15,-6 5 1-15,-4 0-1 0,-9-2 1 16,0 0-1-16,1-2-1 0,1 2 1 16,3-3-1-16,0 4 0 0,5-4 0 0,3 1-1 15,4-3 0-15,0 1-2 0,0-6 3 16,0-1-3-16,0-3-1 16,0-3-5-16,4-2-4 0,-1-4-10 15,1 0-9-15,2-4-9 0,2-1-13 0,0-3-11 16,1-5-21-16,5-3-53 0,-4-4-95 15</inkml:trace>
  <inkml:trace contextRef="#ctx0" brushRef="#br0" timeOffset="96260.423">22693 4584 348 0,'0'0'76'0,"0"0"3"0,0 0-4 15,0 0-13-15,0 0-13 0,0 0-15 16,-21-52-7-16,21 50-5 0,0 2-8 15,0 0-1-15,0 0-4 0,0 0-6 16,0 0-1-16,0 2-2 0,0 5-3 16,0 2 2-16,2 7 1 0,-2-2 0 15,4 4 0-15,-4 6 0 0,5-1 1 0,-1 5-1 16,-2-5 0-16,2-1 0 16,4-2-3-16,2-3 0 0,5 0 1 0,-5-5-1 15,9 1 2-15,-9-7-1 0,7-3 0 16,-3-3 2-16,-3 0 1 0,3-9 0 15,-4 1 1-15,-1-4 0 0,3-2-1 16,-6 1 0-16,0-2 1 0,-4-4 1 16,5-1-1-16,1-5 1 0,-2-4-1 15,-2-2 0-15,-2-3-1 0,2 1-1 16,-4 7 0-16,0 3-2 0,0 10-5 16,0 4-5-16,-2 5-4 0,0 3-7 15,2 1-11-15,0 5-25 0,-2 9-33 0,0 0-4 16,2 5-43-16,0-4-119 0</inkml:trace>
  <inkml:trace contextRef="#ctx0" brushRef="#br0" timeOffset="96775.861">23158 4621 272 0,'0'0'226'0,"0"0"-170"16,0 0 9-16,0 0 2 0,0 0-27 15,0 0-18-15,0 0-6 0,0 0-1 16,2-62-9-16,-2 70-6 0,0 3-4 16,0 3 1-16,0 3 3 0,0 2 1 15,0 4-1-15,0 0 1 0,0 2 0 16,0 1 1-16,2 2-1 0,0-2-1 16,2-1 1-16,7-5 0 0,-5-1-1 15,-2-7 0-15,-2-3-1 0,0-1-1 16,0-6 0-16,-2-1 1 0,0-1-2 15,0 0 3-15,0 0 1 0,0-3 1 0,0-3 2 16,0-3-2-16,-4-5 0 0,2 1 0 16,-6-4-2-16,-5-5 0 0,5-5 0 15,0-6-1-15,-3-4 1 16,3-2 0-16,2-4-1 0,4 1 1 0,-2-1 0 16,4 3 0-16,0 4 1 0,0 4-1 15,2 2 1-15,2 4 1 0,2 4-2 16,2 5 0-16,5 0 0 0,-5 9 0 15,4 1-2-15,5 5 1 0,-5 2 0 16,9 2 1-16,-4 5-3 0,3 1 1 16,1 6 2-16,-9 2 0 0,5 2 0 15,-7 4 0-15,-6 1-1 0,-4 6 0 16,0 2 1-16,-6-1 0 0,-6-3-2 0,-1-2-6 16,-1 0 0-16,-7-2-1 15,1-1-10-15,3-3-15 0,-6 1-4 0,9-5-9 16,-5-1-8-16,7-3-4 0,-1 3-19 15,5-8-55-15,6-1-83 0</inkml:trace>
  <inkml:trace contextRef="#ctx0" brushRef="#br0" timeOffset="97041.4">23464 4364 273 0,'0'0'165'0,"0"0"-93"0,0 0-1 15,0 0 4-15,0 0-18 0,0 0-19 16,0 0-8-16,0 0-8 0,14-114-2 16,-14 114-9-16,0 0-4 0,0 6-7 0,2 8-1 15,0 3-3-15,1 5 4 0,-1 7 3 16,0 2-1-16,-2 4-1 0,0 4 0 16,0 3 1-16,0 0-1 0,0-6-1 15,0-1 0-15,0-5-4 0,0-1-13 16,2-1-5-16,0-7-11 15,-2-3-11-15,0-3-24 0,0-6-5 0,0-1-22 16,0-8-62-16,-4 0-176 0</inkml:trace>
  <inkml:trace contextRef="#ctx0" brushRef="#br0" timeOffset="97228.878">23340 4620 375 0,'0'0'71'0,"0"0"5"16,0 0 0-16,0 0-12 0,0 0-15 15,0 0-16-15,0 0-4 16,0 0-8-16,0 0-8 0,-8-42-7 16,20 39-4-16,0 1-2 0,3-1 1 0,8 2-1 15,1-1 1-15,3-1-1 0,-6 3-8 16,2-1-18-16,-1-1-16 0,-5-1-30 16,6 0-30-16,-11-2-82 0</inkml:trace>
  <inkml:trace contextRef="#ctx0" brushRef="#br0" timeOffset="97635.011">23778 4675 343 0,'0'0'66'0,"0"0"5"0,0 0-3 15,0 0-11-15,0 0-17 0,0 0-5 16,0 0-1-16,0 0-6 0,-35-12-7 16,35 12-4-16,0 0-4 0,0 0-7 15,0 0 0-15,0 0-3 0,2-3-2 0,6 3-1 16,3-3 0-16,9 0 0 0,-1-2-1 16,6 2 1-16,4-1-2 15,0 1-14-15,-5 1-22 0,-1 0-21 16,-2-2-33-16,-7 0-35 0,1-5-161 0</inkml:trace>
  <inkml:trace contextRef="#ctx0" brushRef="#br0" timeOffset="99150.281">24055 4168 405 0,'0'0'85'0,"0"0"-14"0,0 0-3 15,0 0-13-15,0 0-20 0,0 0-12 16,0 0-5-16,0 0-5 0,0 0-7 16,-4-35-5-16,4 47-1 0,-2 4 0 15,0 3 3-15,0 6 0 0,0 6 1 0,0 7-2 16,0 3 0-16,2 3-1 0,-5-2 0 16,5 0 0-16,0 0 0 0,5-3 0 15,1-4-1-15,0-1 0 0,-2-3 0 16,4-3 0-16,3-9-1 0,-5-2-1 15,-2-3-2-15,-2-6 1 16,0-2-1-16,-2-3 1 0,0-3 0 0,0 0-1 16,0 0 4-16,0-3 0 0,0-4 5 15,0-2-4-15,-2-6 0 0,2 1-1 16,-4 0 0-16,0-6 2 0,2-2 0 16,0-6 0-16,0-3 0 0,2-1 0 15,0 1-2-15,2 6 0 0,4 2 0 16,-2 4 0-16,0 4 0 0,6 1 0 15,3 1 0-15,-5 4-2 0,2-2 2 16,9 4-2-16,-6 3 0 0,7 1 1 16,-3 3 1-16,5 0-1 0,3 6 0 15,-4 1 1-15,2 5 0 0,1 2 0 16,-7 0 0-16,2 3 0 0,-9-2 0 16,0 1 0-16,-4 1 0 0,-3 0 1 0,1 0-1 15,-4-1 0-15,2 1-7 0,2-2-11 16,4-1-12-16,9 0-8 0,-1 0-4 15,11-3 2-15,2-5-11 0,2-1-1 16,-4-4-21-16,-8-1-19 0,3-3-21 16,-9-6 21-16,1-2 40 0,-8 0 52 15,1-1 17-15,-1-4 67 0,0 1-3 16,-6-5 0-16,4-2-22 0,-4-3-3 16,0-4-10-16,2 3-2 0,-2-2 2 15,0 4-6-15,-2 3 0 0,0 5-6 16,0 2-6-16,-4 3-7 0,4 2-6 0,-5 1-3 15,5 4-4-15,0 3-1 0,0-1-3 16,-4 2-2-16,-6 0-2 0,1 7-1 16,1 6-1-16,-9 2 0 0,9 3-2 15,-9 1-2-15,5 3-3 0,-5 0 2 16,7 0 1-16,0 0-2 0,-3 1 4 16,11 0 0-16,0-2 1 0,0 1 0 15,4-1 0-15,0-2-1 0,6 1 1 16,-2-4 0-16,4-2 1 0,7-3-1 15,-7-2 2-15,4-3 0 0,7-3 1 16,-7-1 1-16,11-2-1 0,-6-5 2 16,-1-1 0-16,3-3-2 0,-5-1 4 15,-1-2 2-15,-1-4 2 0,-4-1 1 16,-3-4-1-16,1-4-2 0,2-4 0 0,0-5 0 16,-2-4 0-16,1 1-5 15,-3 7 1-15,4 8-1 0,-6 6 1 16,-2 8 1-16,2 5-2 0,-2 2 2 15,0 1-3-15,0 7-3 0,0 7-3 0,0 3 2 16,-2 8 4-16,-2 3 0 0,0 1 1 16,2 2-1-16,2 0 0 0,0-1-7 15,2 2-12-15,4-4-1 0,0 0-8 16,0-9-11-16,-1-1-4 0,3-7 1 16,4-2-8-16,-1-4 11 0,-3-2 5 15,11-3 6-15,-9-2 5 0,6-4 2 16,-3-5 10-16,-9-1 8 0,-2-1 3 15,-2-2 0-15,0-5 1 0,-2 0 9 16,-2-5 11-16,-2-4 15 0,-3 1-14 16,-3 1 3-16,6-1 4 0,2 1 0 15,-3 2 1-15,1 5-1 0,0 0-3 0,4 6-3 16,0 1-6-16,2 4-1 0,0 2-3 16,0 0-2-16,2 3-5 0,2-1-1 15,4-1-4-15,5 2 0 0,-7 0-1 16,10-1 1-16,-5 2-1 0,7 3 2 15,-3 0-1-15,10 0 1 0,-5 5 2 16,1 2-1-16,2 3 0 0,-7 2 1 16,5 2-3-16,-9 4 2 0,5 1 0 15,-7 3-1-15,-4 0 0 0,1 3-2 16,-3 4 0-16,-4-3 1 16,-4-1 1-16,-3 3-2 0,5-7 1 0,-2 3-1 15,4-9-2-15,-4 1 2 0,2-4-2 16,-4-3 1-16,2-2 0 0,-7-1 0 15,5-3-2-15,0-1 1 0,-4-2 2 16,-3 0-3-16,9-5 1 0,-6-2 1 0,-1-2 1 16,3-6 0-16,4 1 1 15,-4-5-1-15,4-2 0 0,-5-4 2 16,7-9-2-16,2 0 0 0,6-8 2 0,7 3 0 16,-5 2-1-16,11 3-1 0,-7 8 2 15,7 4-1-15,-7 6-1 0,7 6 1 16,-5 1-1-16,9 5 0 0,-6 2 0 15,7 2-2-15,-5 3 2 16,0 4 1-16,3 8 1 0,-7 1 1 0,5 5 0 16,-9 1 0-16,5 3 2 0,-5 1-2 15,-9 2 1-15,0 0-2 0,0 1-2 16,-2 0 2-16,0 0-1 0,0-1-1 16,0 0 0-16,2-2 0 0,4 2-6 15,4-7-10-15,1 1-7 0,-5-8-7 16,6 0-11-16,-3-6-7 0,-3-5-13 15,-4-3-8-15,2-6-34 0,-2-5-68 16</inkml:trace>
  <inkml:trace contextRef="#ctx0" brushRef="#br0" timeOffset="99634.631">25473 4067 330 0,'0'0'73'16,"0"0"-5"-16,0 0 1 0,0 0-13 15,0 0-16-15,6-45-12 0,-6 51-13 16,0 3-9-16,0 5-4 0,0 5 14 16,0 6 2-16,0 1-2 0,-4 5-5 15,0 6 0-15,0 2-2 0,-2 4-3 16,0-2-3-16,-1-1 0 0,5-1-1 16,2-2-1-16,0-2-1 0,4-2 1 0,7-2-1 15,-3-3 1-15,2-2 0 16,-6-4-1-16,9-4 0 0,-5-7-1 15,-2-1-2-15,-4-6-3 0,-2-1 3 16,0-3 1-16,0-1 2 0,0-7 2 16,0-4 4-16,0-1-3 0,0-4-1 0,-8-6 0 15,-2 1-2-15,-5-7 0 0,3 1 0 16,-7 0 0-16,9 1 0 0,-4 6 0 16,3 4 0-16,1 6 0 0,-7 3-3 15,7 4-2-15,-9 4 0 0,7 0-2 16,-5 5 2-16,3 5 3 0,2 4-2 15,-1-3 3-15,3 3-1 0,4-3 0 16,1 4 2-16,3-2-1 0,2 2-2 16,0-1 3-16,5 2 0 0,3-1-1 15,4 0 1-15,9 1-1 0,-3-2 1 16,5-2 0-16,6-3 1 0,2-2-1 0,0-4 0 16,-6-1-10-16,-4-2-15 0,1-2-19 15,-7-4-7-15,-1-2-12 0,-7-3-12 16,1 0-33-16,4-6-47 0,-6 3-56 15</inkml:trace>
  <inkml:trace contextRef="#ctx0" brushRef="#br0" timeOffset="99884.567">25643 4344 134 0,'0'0'71'0,"0"0"11"0,0 0-3 15,0 0-13-15,0 0-16 0,0 0-8 16,0 0-2-16,0 0 2 0,2-330-4 16,-2 319 0-16,-2 4-1 0,2 5-10 15,0 1-2-15,0 1-8 0,0 0-8 16,0 4-9-16,0 9-1 0,0 5 1 15,0 2 0-15,0 7 6 0,2-1 1 0,-2 5 0 16,0 0 0-16,0 4-2 16,4 4 0-16,-2-1-2 0,2 2-1 15,2-3 0-15,-4-1-1 0,2-1 0 0,-1-1-1 16,-1-4 0-16,0-3-6 16,0-3-12-16,0-1-8 0,-2-6-13 0,0 0-3 15,2-3-16-15,2-5-3 0,6 0-14 16,1-5-7-16,-3-4-49 0,6 0-67 15</inkml:trace>
  <inkml:trace contextRef="#ctx0" brushRef="#br0" timeOffset="100853.089">25752 4319 217 0,'0'0'212'0,"0"0"-145"0,0 0-2 16,0 0-1-16,0 0-19 0,0 0-14 15,0 0-10-15,0 0-5 0,0 0-3 0,0-38-7 16,-2 38-4-16,0 1-2 0,-2 5 0 16,4 4 0-16,-4-1 0 0,0 6 0 15,2-2 0-15,0-1 0 0,2 2 0 16,0-3 0-16,0 1-2 0,2-1 1 16,4 0 1-16,-2 0 0 0,4-3 0 15,7-1 0-15,-5-3 1 0,7-1 1 16,-1-1-1-16,-1-2 0 0,1-2 1 15,-6-5 1-15,3 1-1 0,-5-1 0 16,-4-3 1-16,-4-2 0 0,0-1-1 16,0-5 0-16,0-2-1 0,-4-1-1 15,0 1 0-15,0 2 0 0,-2 5 0 16,-3 4 0-16,3 0-1 0,4 6 0 0,-8 3 0 16,-3 2-1-16,3 5 0 0,-4 6-1 15,-3 4 0-15,7 0 1 0,-3 4 0 16,5 2 0-16,6 1 2 15,0-1-1-15,2 2 1 0,0-2-1 16,2 0 1-16,2-1 0 0,11 1 0 16,-3-6 0-16,-2-2 0 0,9-4 1 0,-5-3 0 15,7 0 1-15,-2-8 3 0,1 0 1 16,7 0 0-16,-4 0 2 0,0-2-3 16,-1-5 1-16,-3-4-3 0,-5-2 1 15,-5-2 5-15,1-5 1 0,-4-5-3 16,-6-3-4-16,0-6-1 0,0-5-1 15,-4-4-1-15,-4-2-1 0,4 2-5 16,0 7 1-16,-1 2 1 0,5 5 0 16,-4 5 0-16,0 6-2 0,2 4 1 15,-2 4 3-15,4 4 0 0,-2 0 1 16,2 3 0-16,0 3-2 0,0 0 2 0,0 0-1 16,0 0-6-16,6 6-4 0,0 2-3 15,1 0 13-15,7 4 2 0,0 0 0 16,1 2-1-16,6 2 1 0,-9 2 0 15,9 4 1-15,-9-2 1 0,5 4 1 16,-11-4 3-16,-4 4-2 16,0-2 0-16,-4-2 0 0,-2-1 0 0,-11 1-1 15,-1-1 2-15,5-2-1 0,-7 3-1 16,7-5 0-16,-5 4 0 0,4 2-1 16,3-5 1-16,1 1 0 0,-2 0 1 15,6-6 0-15,1 1 2 0,3-3-1 16,-2-2 3-16,2-1-1 0,0 0-1 15,0-1-1-15,0-2 1 0,2 0 1 16,1 0 2-16,3 0 1 0,8 0 4 16,-1-3 2-16,5 0 0 0,-3 0-2 0,3 0-4 15,-5 0-3-15,3-1-2 0,-3-1-1 16,-5-1-1-16,4 0-2 0,-6 0 2 16,3 0-1-16,-7-2 1 15,2-1-2-15,0 3 2 0,-2-2-2 0,0 2 1 16,-2 1-2-16,0 2 0 0,0 0 0 15,0 0-1-15,0 0-4 0,0 0-3 16,0 0-3-16,-2 0-5 0,-2 0-5 16,2 0-6-16,-4 2-10 0,-3 3-2 15,-3 1-6-15,2 0-10 0,1 2-30 16,-9 1-1-16,8-3-46 0,-3 0-91 16</inkml:trace>
  <inkml:trace contextRef="#ctx0" brushRef="#br0" timeOffset="102446.412">19766 5563 207 0,'0'0'63'16,"0"0"14"-16,0 0-13 0,0 0-20 0,0 0-20 16,0 0-4-16,0 0 0 15,0 0 3-15,16-64-3 0,-16 60-2 16,2 0-3-16,-2 1-5 0,0 3-3 15,0 0-4-15,0 0 3 0,0 0-4 16,0 0 0-16,0 0 0 0,0 0-1 16,0 0-1-16,0 0 0 0,0 0 0 0,0 0 0 15,2 0 1-15,1 0-1 0,3 0 3 16,6 0 4-16,1 0 3 0,5 0 1 16,1-4 2-16,8 1-3 0,0-1 1 15,1 1-3-15,3 0-1 16,-2-1-1-16,9 2-1 0,-3-1 1 0,0 0-1 15,6 3-1-15,3-3 0 0,7 0 2 16,1-1-2-16,4 1 1 0,6 0 0 16,2-3-1-16,6 3 2 0,0-1-2 15,15-1 1-15,-2 3-5 0,12-4 3 16,0 1 0-16,4-1 2 0,5 2-2 16,1 0 0-16,9-3 1 0,-3 1-1 15,5-4 2-15,2 2-5 0,6-1 0 0,0-1 0 16,-4 3 5-16,4-1-4 0,-2 1 1 15,0-1 1-15,6-3-3 16,11 2 0-16,1-3 0 0,1 5 1 16,1-2 0-16,3-1 1 0,-2 3 1 0,-3-1-3 15,-1 1-4-15,-5 3 4 0,-8-1 1 16,-2 4 0-16,-6-2 1 0,-4 0 0 16,-3 1-2-16,1-1-5 0,-7 0 5 15,-1 2 1-15,-5-1-1 0,-2 2 2 16,-4 0-2-16,-2 0 2 0,-6 0-2 15,8 0-4-15,-10 0 4 0,1 0 0 16,-7 2 2-16,1-2-2 0,-5 3 0 16,-3-2 0-16,-6 1 0 0,-4-1 2 15,-6 1-1-15,-1 0 1 0,-7-1-2 16,4-1-2-16,-11 0 2 0,-2 0 2 16,-2-1 0-16,-6-1 2 0,-6 2-2 15,-11 0 0-15,-8 0 1 0,1 0 0 16,-5 0 0-16,0 0 1 0,0 0 1 0,0 0-1 15,0 0 0-15,0 0-1 0,0 0 0 16,0 0-3-16,0 0 1 0,0 0-1 16,0 0 0-16,0 0 0 0,0 0 0 15,0 0 0-15,0 0 1 0,0 0-1 16,-3 0 0-16,3 0 0 0,0 0 0 16,0 0 1-16,0 0-1 0,-2 0 0 15,2 0 0-15,0 0 0 0,0 0-2 16,-2 0-4-16,2 0-1 0,-2 3-3 15,-2 0 1-15,4 0 2 0,-4 1 1 16,0-4-1-16,2 4-2 0,-2-2-1 16,-3-1-7-16,3 4-8 0,0-1-7 15,0 2-17-15,-8 0-6 0,-7-2-13 0,-6-4-28 16,0-1-170-16</inkml:trace>
  <inkml:trace contextRef="#ctx0" brushRef="#br0" timeOffset="108694.909">20593 5959 78 0,'0'0'105'0,"0"0"-60"16,0 0 19-16,0 0-2 0,0 0-12 15,0 0-3-15,0 0-7 0,0 0-2 16,-4-80 2-16,1 73-2 0,1 1-4 15,2 3-7-15,0 2-6 0,0-1-1 16,0 2-3-16,0 0-4 0,0 0-5 16,0 3-6-16,0 0-1 0,0 8 0 15,0 3 0-15,0 1 3 0,0 7-1 16,0 1 1-16,0 7 2 0,0-1-2 16,0 4-1-16,2 1-2 0,1-2 0 15,-3 1-1-15,4-4 2 0,-2-1-2 16,2-3 1-16,-2-6-1 0,2-1 0 15,-4-4 0-15,0-3-4 0,2-5-9 16,-2-1-5-16,2-2-8 0,-2-3-12 0,0 0-10 16,0-5-8-16,0-6-10 0,0-2-61 15,-4-5-135-15</inkml:trace>
  <inkml:trace contextRef="#ctx0" brushRef="#br0" timeOffset="108897.989">20603 5650 381 0,'0'0'67'0,"0"0"-4"0,0 0 6 0,0 0-18 16,0 0-30-16,0 0-2 16,0 0-4-16,0 0-8 0,0 0-7 15,14-33 0-15,-9 39 0 0,5 0-14 16,-4 3-18-16,0 1-17 0,1 2-3 15,1-2-15-15,0-1-48 0,-4 0-91 16</inkml:trace>
  <inkml:trace contextRef="#ctx0" brushRef="#br0" timeOffset="109522.84">20808 5989 161 0,'0'0'89'16,"0"0"-41"-16,0 0 17 0,0 0-5 15,0 0-17-15,0 0-11 0,0 0-7 0,0 0-5 16,0 0-2-16,-73-25-3 0,65 22 1 16,2-4 0-16,6 3 1 0,-2-5 0 15,2 2-4-15,0-3 1 0,2-1-3 16,10 0-3-16,-4 0 2 15,5-3 2-15,5 2-2 0,-1 1-1 16,8 3 1-16,-2 0-2 0,-3 2-1 16,5 6-1-16,0 0 0 0,-7 11-3 0,3 2-1 15,-8 3-1-15,1 6 0 0,-4 1 0 16,-3 7 0-16,1-1 0 0,-8 5 0 16,2 2 0-16,-2-2-1 0,0-3 0 15,2 3 0-15,-2-6-3 0,0-2-1 16,0-3 0-16,0-7-1 0,0-4-2 15,0-6 3-15,-2-3 0 0,-2-3 2 16,-5 0 2-16,3-1 3 0,0-5-2 16,0-3 0-16,-7-1 0 0,5-5 0 15,4-1-1-15,-2-4 0 0,4-6 0 16,0-5 0-16,2-8 2 0,0-1-1 16,2 0 0-16,6 4 0 0,-2 7-1 15,3 4 0-15,3 5 0 0,-2 2 2 0,5 5 0 16,-5 2 1-16,2 0 0 0,7 2 0 15,-4 4-1-15,3 4 1 0,-3 1-2 16,5 6 0-16,-3 8 1 0,1 1 0 16,-5 7 0-16,3 2 1 0,-7 6-1 15,-3 1 2-15,0 6-4 0,0 2 1 16,-2-3 0-16,-2 1 0 0,-2 0 0 16,3-5-1-16,1-2 0 0,-2-4-2 15,0-3-9-15,2-6-4 0,-2-3-6 16,2-1-8-16,-4-6-18 0,0-2-13 15,0-5-15-15,0 0-29 0,0-2-77 16</inkml:trace>
  <inkml:trace contextRef="#ctx0" brushRef="#br0" timeOffset="109788.404">21467 5793 272 0,'0'0'126'0,"0"0"-76"0,0 0 27 15,0 0 0-15,0 0-23 0,0 0-10 16,0 0-8-16,0 0-8 0,-19-80-8 16,19 88-11-16,0 6-6 0,0 4 3 15,7 7 2-15,-3 8 2 0,-2 2 0 0,-2 10-3 16,0 0-3-16,0 5-3 16,0 5 1-16,0-4-1 0,0-4 1 15,2-4-1-15,2-7-1 0,0-4-1 16,0-7-10-16,0-3-7 0,-1-1-12 15,1-8-11-15,-2-4-17 0,2-6-19 16,-4 0-18-16,-4-3-35 0,-2-8-94 0</inkml:trace>
  <inkml:trace contextRef="#ctx0" brushRef="#br0" timeOffset="110007.12">21273 6032 414 0,'0'0'46'15,"0"0"19"-15,0 0 15 0,0 0-25 16,0 0-12-16,0 0-10 0,0 0-6 16,0 0-8-16,0 0-7 0,10-76-4 15,7 70-2-15,-1 0-3 0,7 3 0 16,4 1-1-16,0-1-1 0,-5 3 1 0,7-2-2 16,2 2-9-16,0 0-18 0,0 0-18 15,2 0-24-15,0 0-29 0,-4-1-46 16,-2-4-189-16</inkml:trace>
  <inkml:trace contextRef="#ctx0" brushRef="#br0" timeOffset="110850.654">21672 5939 300 0,'0'0'63'0,"0"0"-24"16,0 0 31-16,0 0-6 0,0 0-20 15,0 0-7-15,0 0 0 0,0 0 2 16,0 0-9-16,-4-35-12 0,4 34 0 16,0 1-6-16,0 0-6 0,-3 0 0 15,3 4-5-15,0 2-1 0,0 3 0 16,0 3 1-16,0-2-2 0,5 2 2 16,1-4-1-16,2 4 0 0,7-2 1 0,-5-1-1 15,9 2 0-15,-7-4 0 0,11-2 2 16,-7 1-2-16,11-3 0 0,-2-1 1 15,2-2-1-15,-5-5 1 0,5-1-1 16,-4-2 2-16,-8 1-2 0,1-3-2 16,-8 2 2-16,-4-1 2 0,1-3-1 15,-1 1-1-15,-4-3 1 0,0-1 2 16,-4-5-3-16,-3 1 2 0,1-3-2 16,-4 2 0-16,0-1 0 0,1 5 1 15,-1 5-1-15,-5 2-1 0,3 4-1 16,-9 5 0-16,7 0 0 0,-11 5-3 15,2 6 2-15,3 4-1 0,-3 2 2 16,6 5-1-16,1-2 2 0,6 5 0 16,-5 0 0-16,9 2 0 0,6 3 1 0,0 2 0 15,0 1-1-15,4-2 0 0,13 1 0 16,-7-4 1-16,9-3 0 0,-3-2 0 16,7-7 1-16,2-1-1 0,-1-3 1 15,7-4-1-15,2-5 3 0,1-3 1 16,3-1-1-16,-2-7 2 0,2-3-2 15,-2-3 0-15,-4 0-1 0,-6 0 1 16,0-4-1-16,-9 1-1 0,-5-2 2 16,-5-6-3-16,-6-2 2 0,0-6-1 15,0-4 1-15,-6 3-2 0,0 0-3 16,-9 6-3-16,7 1 3 0,-3 6 0 16,-3 5-1-16,8 2 0 0,-2 2 0 15,1 3 1-15,-1 2 0 0,4 3 1 16,2-2 1-16,2 4 1 0,0-1 0 15,0 3-1-15,2-3 0 0,8 0-2 16,1 2-1-16,1 1 3 0,11 0 1 16,-1 1 0-16,3 7 0 0,4 2 1 15,-2 3 2-15,2 3 0 0,-6 4 1 0,-9 1-1 16,-3 4-3-16,-9 1 2 0,-2 4 0 16,-2 1-1-16,-9-2 0 0,3-1 0 15,-7-3 1-15,7-2-1 0,2-3-1 16,4 2 2-16,0-2-2 0,2 0 0 15,0 0 0-15,0-4 0 0,2-4 0 16,2 2 0-16,-2-5 0 0,-2-4 1 16,6 0-1-16,1-2-3 0,5-2-6 15,-4-1-5-15,9 0-8 0,-1-4-24 16,3-1-20-16,2 2-15 0,5-5-21 16,1-1-90-16</inkml:trace>
  <inkml:trace contextRef="#ctx0" brushRef="#br0" timeOffset="111241.188">22573 6085 302 0,'0'0'85'0,"0"0"-21"15,0 0 0-15,0 0-17 0,0 0-13 16,0 0-8-16,0 0 0 0,-120-59-2 16,110 54-1-16,4-4-2 0,-1-5-4 15,1 1-4-15,0-5-5 0,-4 1-2 16,5-5-4-16,3 0 2 0,0-2-2 15,2-1-2-15,0 5 0 0,2-3 0 16,5 1 0-16,5 2 0 0,-2 3 0 0,1 1-1 16,5 1 1-16,-5 4-3 15,9 0 2-15,-3 2 0 0,5 5-1 16,1 3 2-16,0 1 0 0,4 7 1 16,0 3-1-16,-2 5 1 0,-7 4-1 0,-1 4 1 15,-9 4-1-15,-8 4 0 0,0 3 0 16,-10 3 0-16,-7 0-1 0,3-1 0 15,-5 0 0-15,7-4 0 16,-5-3-1-16,5-1 1 0,3-1 1 0,-3-4 0 16,4-3 0-16,4 0-1 0,-3-7 1 15,5-1-1-15,-4-3-2 0,4-3-2 16,2 0-5-16,0-4-9 0,10 1-7 16,-1-3 1-16,5 0-3 0,5 0-11 15,-3-5-15-15,7-2-19 0,2-4-43 16,-7 0-90-16</inkml:trace>
  <inkml:trace contextRef="#ctx0" brushRef="#br0" timeOffset="111616.183">22854 5916 357 0,'0'0'59'0,"0"0"14"15,0 0-3-15,0 0-17 0,0 0-14 16,0 0-6-16,0 0-5 0,0 0-8 15,-27-39-6-15,27 39-6 0,0 1-3 16,0 3-5-16,-2 5 0 0,0 0 0 16,0 2 0-16,2 6 0 0,-2 2 0 15,2 1 0-15,0 6 1 0,0-1-1 16,0 3 0-16,4-4 0 0,2-2 1 0,7-5-1 16,3-1 0-16,-1-4 0 15,7-4-1-15,3-5 1 0,-4-3 0 16,2-2 2-16,6-5 0 0,-9-4 3 15,-3 0 1-15,-5-3 1 0,1 2 0 16,-9-2-3-16,-2-5 1 0,-2 2-2 0,0-6-1 16,-2-3-1-16,0-2 0 0,0 0-1 15,-3 2-10-15,1 7-5 0,-2 2-2 16,0 6 0-16,0 5-7 0,0 3-16 16,-1 3-10-16,-5 0-18 0,6 8-20 15,-3-1-54-15,1 1-159 0</inkml:trace>
  <inkml:trace contextRef="#ctx0" brushRef="#br0" timeOffset="112116.069">23228 5961 286 0,'0'0'171'0,"0"0"-120"0,0 0 15 15,0 0 7-15,0 0-22 0,0 0-19 16,0 0-14-16,0 0-5 0,0 0-7 15,6-27-6-15,-3 40 0 16,-1 4 1-16,0 5 1 0,-2 4 0 16,0 0-1-16,0 3 2 0,0 1-3 15,0-2 2-15,0-5-1 0,0-3 0 0,6-3-1 16,0-3 0-16,-2-3 0 0,-2-5 0 16,0-1 0-16,0-1 1 0,0-2-1 15,-2-2 0-15,0 0 0 0,0-3 3 16,0-3-1-16,0-5 0 0,0 0 0 15,-4-3-2-15,2-3 2 0,0-2-2 16,-6-5 0-16,-2-3 0 0,1-8 0 16,3-4 1-16,-4-6-1 0,-3-3 2 15,7 2-2-15,0 1 0 0,0 3 0 16,4 5 0-16,2 8-1 0,0 5 0 16,2 1 1-16,2 8-1 0,2 2 1 15,0 2-3-15,9 6 0 0,-3 1 1 0,3 2-1 16,3 2-1-16,3 2 3 0,0 7 0 15,1 5 0-15,3 2 1 0,-8 4-1 16,3 3 1-16,-11 6 0 0,-7-3 0 16,-2 3-1-16,-4 2 1 0,-11-2 0 15,-1 2-2-15,-5-8-11 0,2 2 1 16,-1-3-16-16,9-2-14 0,-1-1-5 16,2-3-7-16,3-3-7 0,5-1-16 15,2-7-54-15,0-2-132 0</inkml:trace>
  <inkml:trace contextRef="#ctx0" brushRef="#br0" timeOffset="112381.545">23516 5620 422 0,'0'0'65'0,"0"0"4"16,0 0 9-16,0 0-18 0,0 0-18 15,0 0-12-15,0 0-4 0,0 0-10 16,20-71-9-16,-14 85-6 0,-1 5 0 15,1 8 3-15,-4 2 5 0,-2 6-3 16,4 5 1-16,-4 3-1 0,0 4-1 16,0 1-3-16,0-2-2 0,0-2 2 15,0-4-2-15,4-6 0 0,4-3-2 16,7-6-8-16,-5 1-3 0,7-6-11 16,-7-3-13-16,-2-9-9 0,5-2-22 0,-5-5-17 15,-4-1-17-15,-4-9-60 16</inkml:trace>
  <inkml:trace contextRef="#ctx0" brushRef="#br0" timeOffset="112553.411">23414 5956 391 0,'0'0'67'0,"0"0"7"16,0 0 5-16,0 0-19 0,0 0-16 15,0 0-13-15,0 0-3 0,0 0-8 16,0 0-9-16,4-25-6 0,11 22-3 15,8 3-1-15,6 0 0 0,-3 0-1 16,-1 0-11-16,0 2-16 0,0-2-14 16,-2 0-26-16,-9 0-7 0,-6-2-62 15,5-2-142-15</inkml:trace>
  <inkml:trace contextRef="#ctx0" brushRef="#br0" timeOffset="112897.063">23768 6247 410 0,'0'0'85'0,"0"0"-19"16,0 0 12-16,0 0-6 0,0 0-30 0,0 0-15 16,0 0-4-16,0 0-6 0,0 0-4 15,33-51-6-15,-27 48-4 16,2 1 1-16,-2-1-2 0,3 0-1 16,11 0 0-16,-5-2 0 0,8 4 0 0,1-2-1 15,-1 1-1-15,2 2-12 0,2 0-18 16,-2 3-17-16,-9-1-27 0,1-2-38 15,-9 0-58-15</inkml:trace>
  <inkml:trace contextRef="#ctx0" brushRef="#br0" timeOffset="113490.662">24113 5666 333 0,'0'0'44'0,"0"0"17"16,0 0 11-16,0 0-19 0,0 0-10 0,0 0-2 15,0 0 3-15,0 0-7 0,0 0-9 16,-39-106-4-16,39 106-5 0,0 0-5 16,0 0-6-16,2 0-4 0,4 4-4 15,0 4 0-15,0 4 0 0,9 7 2 16,-5 0-2-16,-4 4 1 0,7 5 0 15,-5 3 0-15,-2 1 0 0,-4 3-1 16,5 3 0-16,-5 2 0 0,0-1 0 16,0 1 0-16,2-4 0 0,-4-2 1 15,2-2-1-15,0-5 0 0,-2-1 0 16,4-6-3-16,-2-6 0 0,0-3 0 16,-2-2-1-16,0-4 1 0,0-2-1 15,0-2 2-15,0-1-2 0,0 0 3 16,-2 0 1-16,-2-4 0 0,-2-4-1 15,-4-4-4-15,3-1 0 0,5-2 3 16,-4-2 2-16,0-3 0 0,-2-5 0 16,3-1 0-16,5-7-2 0,0 1 1 15,5 0 1-15,3 2 0 0,0 7 0 16,-2 1 1-16,7 8 1 0,-1 0-2 0,1 5 0 16,5 1 0-16,-3 3 0 0,7 2 1 15,1 3 0-15,-2 0 0 0,6 5-1 16,-1 4 1-16,1 2 0 0,-4 4-1 15,2 2 3-15,-4 2-2 0,-9 3 0 16,0 3-1-16,-3 1 0 0,-5 0 1 16,0 2 1-16,-4-2-1 0,2-1-1 15,0-2-9-15,0-1-11 0,6-2-9 16,9-3-21-16,-1 0-11 0,7-6-5 16,8-3-5-16,-2-2-10 0,-2-6-59 15,-10 0-134-15</inkml:trace>
  <inkml:trace contextRef="#ctx0" brushRef="#br0" timeOffset="114521.668">24750 6026 287 0,'0'0'65'0,"0"0"6"16,0 0 6-16,0 0-21 15,0 0-11-15,0 0-2 0,0 0-11 0,0 0 2 16,8-208-9-16,-6 193-8 0,-2 4-3 16,0-1-2-16,0 4-1 0,0 3-2 15,-6-1-4-15,2 3-1 0,-3-3-1 16,-3 3-3-16,-2 0 0 0,1 2 0 15,-3 1-1-15,-1 0 0 0,-3 7 0 16,5 0-1-16,-7 4-1 0,7 0-2 16,-7 3 3-16,7 0-1 0,1-2 0 15,-3 4-1-15,9-1 2 0,-4 1-1 16,4 4 0-16,-3-4 3 0,5 1-2 16,2 1 1-16,0 2 1 0,2-3-1 15,0 2 1-15,2-4 0 0,4-1-1 16,5 0 1-16,-1-3 0 0,-2-3-1 0,9-1 0 15,-5-3 0-15,7-1 2 0,-3-3-1 16,3-3 3-16,-7-2-2 0,5-6 0 16,-5 0 4-16,-3-1-2 0,-3-5 0 15,2 0 1-15,-2-2-2 0,-2-1-1 16,1-5 0-16,-5-3-1 0,6 2 2 16,-2 5-2-16,-2 7 1 0,2 3 0 15,-2 7-1-15,-2 4 0 0,0 0-1 16,0 1-2-16,0 8-2 0,0 2-2 15,0 4 5-15,0 4 2 0,0 1-1 16,0 3 1-16,0-3 0 0,4 2 0 16,3-4 0-16,-3 0 0 0,8-3-1 0,3 0-6 15,-3 1-5-15,4-5-5 0,-5-3-10 16,-1 1-18-16,3-6 6 0,-5-3-15 16,-4 0 3-16,4-9 0 0,0 1-11 15,-1-3-17-15,-5-1-29 0,-2-4 38 16,0-1 4-16,0 1 13 0,-4-5 53 15,-3-2 76-15,1-2-6 0,-2-1 15 16,4-1-27-16,-4 3-4 0,-3 1-2 16,1 4-10-16,6 2-8 0,-5 3-4 15,3 3 1-15,0 2-3 0,2 2-4 16,2 0-3-16,2 1-3 0,0-2-2 16,0 2-1-16,2 1-5 0,2-3-2 15,6 2-1-15,-1 2-3 0,-1-2 0 0,8 5 0 16,-3-2 1-16,12 3 1 15,-5 0 0-15,5 3 0 0,4 4 0 16,-4 3 1-16,0 3-1 0,-5 2-4 16,7 4 0-16,-8 3 0 0,-3 1-1 0,-3 4-1 15,-1 1 1-15,-4-2 1 0,-8 2-1 16,0 2 0-16,0-5 1 0,0 0-1 16,-6-2-1-16,-2-6 0 0,-4-2-4 15,5-2 0-15,-1-4 1 0,-6-4 0 16,3 1 0-16,1-3-1 0,-7-3 1 15,7 0 2-15,-2-5 0 0,-3-1-2 16,5-2 1-16,-7-1-1 0,7-5 1 16,-9 0 1-16,7-4 0 0,0-3 1 15,-3-2 0-15,9-5 0 0,4-3-1 16,2-3 1-16,0-1 0 0,2 0 1 16,6 3 0-16,7 7 0 0,-5 3 1 15,0 7 2-15,9 1 0 0,-7 5 0 16,9 3 0-16,-4 1-1 0,3 5 0 0,3 0 0 15,-4 5-1-15,5 7 0 0,1 2 0 16,-4 3-2-16,0 2 2 0,1 1 3 16,-7 3-4-16,5 1 2 0,-11-1-2 15,1 4 1-15,-4-4-1 0,-2 2 0 16,-2-3-1-16,-2 3 1 0,0-5 1 16,0 2-2-16,0-1-4 0,0-5-14 15,-2-1-8-15,2-1-16 0,-2-3-25 16,2-3-13-16,0-2-16 0,4-6-51 15,5 0-131-15</inkml:trace>
  <inkml:trace contextRef="#ctx0" brushRef="#br0" timeOffset="115302.813">25479 5584 370 0,'0'0'72'0,"0"0"-1"16,0 0-3-16,0 0-5 0,0 0-17 15,0 0-10-15,-8-81-10 0,8 81-3 16,0 0-6-16,-2 0-11 0,2 3-3 16,0 4-3-16,0 4-2 0,-2 3 2 15,2 7 2-15,-2 1 1 0,0 3-2 16,0 3 2-16,-2 6-1 0,4 3 1 16,-2 3 0-16,2 1-1 0,0 1-2 15,0-1 0-15,6-1 0 0,0-4 0 16,2-3 0-16,-4-4 0 0,5-4 0 15,3-5 0-15,-6-4 1 0,-2-5 1 16,-2-4-1-16,-2-4 0 0,0-3-1 16,2 0 2-16,-2 0-2 0,0-3 3 15,0-3 0-15,-2-6 0 0,2 1-1 16,-6-5-2-16,-2-4 0 0,-7 0-1 0,7-5 0 16,-4-1-1-16,-5-2-1 0,3 0 2 15,-5 5-1-15,3 4 1 0,-1 4-2 16,-6 3 2-16,7 7-3 15,-7 3 0-15,7 2-1 0,-7 3-2 0,8 3 3 16,-1 5 0-16,5 0 3 0,-1 2-1 16,4-1 0-16,4 2 2 0,0 0-2 15,1-3 1-15,3 4 0 0,0 1 1 16,3-1-1-16,1 4 1 0,2-2 0 16,6 1 1-16,3 1 0 0,1-5 3 15,5 1-3-15,6-4 4 0,-4 2-4 16,-1-3 0-16,3-8 0 0,4 4-1 15,-6-6 0-15,-5 0-14 0,7-3-8 16,-10-8-11-16,5-1-13 0,-9-4-8 16,7-2-12-16,-7-4-11 0,7-4-24 15,-7-2-10-15,3-5 13 0,0-4-11 16,-7-3 98-16,5-3 11 0,-4-1 62 0,-4 1 24 16,-1 4 9-16,-3 2-15 0,0 3-8 15,0 6-14-15,0 6-13 0,0 5 1 16,0 4-3-16,0 4-3 0,0 3-4 15,0 3-6-15,0 2-6 0,0 1-5 16,0 0-6-16,0 3-8 0,0 5-5 16,0 4-1-16,4 6 1 0,-4 4 3 15,4 3 4-15,0 3-1 0,2 4 1 16,-2 1-2-16,3 4 3 0,-1 1-3 16,-4 0-1-16,-2 2-3 0,0-1 0 15,0-5 1-15,0 0-2 0,0-4 1 16,0-3-1-16,0 0-9 0,2-7-7 0,0 0-8 15,-2-6-6-15,4-5-8 0,2-1-11 16,-2-5-22-16,5-1-5 0,-3-2-12 16,-2-7-40-16,6-2-132 0</inkml:trace>
  <inkml:trace contextRef="#ctx0" brushRef="#br0" timeOffset="116302.535">25765 5815 288 0,'0'0'92'15,"0"0"-34"-15,0 0 4 0,0 0-3 16,0 0-10-16,0 0-10 0,0 0-6 16,0-57-3-16,0 57-12 0,0 0-9 15,0 0-7-15,0 6-1 0,0 2-1 0,0 3 2 16,-2 2 1-16,2 0-1 16,-3 3 2-16,3-1-1 0,0 2-1 15,0-2-1-15,5 1 1 0,1 0-2 16,0-1 1-16,8 0-1 0,-1-2 3 15,-3-3 0-15,9 0-2 0,-7-4 1 16,7-3 0-16,-3-1 1 0,3-2 3 0,-5-3 3 16,5-2-2-16,-9-4 0 0,7 1-1 15,-7-3 0-15,-4-1 0 0,-1-5 0 16,1 1-1-16,-6-6-1 0,0-1-1 16,-2-4-1-16,-2 1-1 0,-3-1-1 15,3 4 1-15,-4 3 1 0,-4 5-2 16,5 6 0-16,1 2 0 0,-4 2-2 15,-5 5-1-15,3 0-2 0,-9 9-1 16,7 2 0-16,-7 3 4 0,9 6 0 16,-5 3 0-16,13 0 1 0,-4 1 0 0,4-1 1 15,4 0-1-15,0 2 1 0,4-3 0 16,4 4 0-16,2-3 0 0,7-1 1 16,-3-2 0-16,9-3 1 0,-2-2 1 15,-3-2 1-15,7-4-2 0,-2-1 2 16,-4-5 2-16,5-3-3 15,-3 0 1-15,-4-2-1 0,1-4 1 16,-5-3 0-16,-9-2 1 0,4-3-1 16,0-4 3-16,-4-3-4 0,1-5 1 0,-3-2-2 15,-2-6-1-15,2-3 0 0,-2-3-1 16,0-3 0-16,0 4-3 0,0 3-1 16,-7 4 0-16,3 7 0 0,-2 3-1 15,-2 6-3-15,4 1 3 0,0 4 0 16,4 2 2-16,-2 0 1 0,2 5 0 15,0-1 1-15,0 4 0 0,0 1 0 16,2 0-1-16,0 0-1 0,6 0-1 16,8 4-3-16,-3 5 4 0,8 3 1 15,-3 2 1-15,7 3 0 0,-2 0 1 16,1 2 0-16,-5 2 0 0,0-2 1 16,-9 1 0-16,-4-3 0 0,-2 6 2 0,-4-2-2 15,-6-1 1-15,0 5 1 0,-9-5-1 16,1 3 1-16,2-2-2 0,-7 1 0 15,11-2 0-15,-9 2 3 0,5-2-3 16,4-1 3-16,-7 1-1 0,7-2-2 16,0-2 2-16,-1-2-3 0,-3-2 2 15,8 0-1-15,2-2 0 0,-2-2 0 16,4-2-1-16,0-3 0 0,0 0 3 16,0 3 0-16,4-3 1 0,0 2 3 15,8-2 6-15,3 0-2 0,-5-3 3 16,9 0-5-16,-5 0-1 0,7 0-1 15,-5 0-1-15,3-1-1 0,-7-1-1 16,7-1-1-16,-9 3-1 0,7-2-1 0,-7 1 1 16,-4 1-2-16,5-2 1 0,-7 2-1 15,0 0 2-15,-4 0-2 0,0 0 0 16,0 0 0-16,0 0-3 16,0 0-2-16,-2 0-6 0,0 0 3 0,-2-3 4 15,-3 3-1-15,3-3-3 0,2 0-1 16,-2 0-1-16,0 3-1 0,-4 0-6 15,4 0-3-15,-7 0-5 0,5 0-7 16,-2 6-14-16,-7-3-15 0,5 2-18 16,-5 0-20-16,-3-4-93 0</inkml:trace>
  <inkml:trace contextRef="#ctx0" brushRef="#br0" timeOffset="118536.351">19946 6849 244 0,'0'0'74'0,"0"0"-34"15,0 0 14-15,0 0 0 0,0 0-19 16,0 0-12-16,0 0-3 0,0 0-1 16,-4-3 0-16,4 3-5 0,0 0-2 15,0-1-1-15,0 1-3 0,0 0 2 16,0 0-4-16,2 3 0 0,4-3 3 15,0 3 1-15,8-3-2 0,-1 0-2 16,10 0 3-16,1 0 2 0,9-3 2 0,9-2-1 16,3-2-4-16,9 2 0 0,0-4-2 15,10 1-1-15,4 0 1 0,0 0-2 16,7-1 1-16,-3 1-1 0,5-1-2 16,-5 1-1-16,6 0-1 0,-3 2 1 15,-3 0 1-15,5-1 0 0,3 2 0 16,-3 0 0-16,8 2 2 0,-1-3-1 15,5 0 0-15,4 1 0 0,0-2-3 16,-4 1-5-16,4-1 5 0,0 1 3 16,-2 2 1-16,-6-1-1 0,6 1 0 15,-2 1 1-15,-5 0-1 0,9-1 0 16,0-1-3-16,1 1-4 0,-1-3 4 0,-3 2 0 16,6 1 1-16,-3-1 0 0,0-1 1 15,-2 2-1-15,4-2 0 16,2 0 1-16,6-1-2 0,3 1-5 15,-5 1 5-15,0-3 0 0,-2 2 1 0,-8 0 2 16,0 1-2-16,0 0 2 0,-8-1-1 16,2-3-2-16,-5 4-4 0,3-1 3 15,-9-2 1-15,-1 2 0 0,-1 1 0 16,-6-4 1-16,-4 1 0 0,-4 1 0 16,0 2-1-16,-13 0 2 0,3-1-1 15,-7 2-1-15,-8-1-1 0,-4 0-2 16,-2-1 3-16,-8 3 0 0,6 0 0 15,-7 0-1-15,-1 3 1 0,6 0 0 16,-9 0 0-16,7 0-1 0,-7 3 1 16,7 0-1-16,-9 0 1 0,7 0 0 15,-5 0 1-15,5-1-1 0,-9 0 0 16,11-2 1-16,-7 0-1 0,7 0 1 0,-2 0 2 16,5 0-1-16,7-4 0 0,-2 4-1 15,7-3 1-15,1 0-2 0,2 3 0 16,11-3 0-16,-3 3 2 0,13 0-1 15,-6 3 0-15,-2 3 0 0,1-2 1 16,-7 0-2-16,1 2-4 0,-9-3 3 16,-10 0 1-16,-9-1 0 0,-2-2 0 15,-11 1 1-15,-4-1-1 0,-2 0 1 16,0 0 0-16,0 0 1 0,-4 0-2 16,-5 0 1-16,-5-1-1 0,6 1-1 15,-9-3-10-15,5 3-2 0,1-2 1 16,-1 2-5-16,6 0-3 0,2 0-5 15,-5 2-11-15,1 1-9 0,-2 1-12 16,4 1-10-16,-9-2-28 0,-1-1-86 0</inkml:trace>
  <inkml:trace contextRef="#ctx0" brushRef="#br0" timeOffset="120286.192">21345 7119 161 0,'0'0'33'0,"0"0"4"0,4-16 11 15,-4 12 1-15,0-1-17 0,0-1 1 16,2 0 1-16,-2 2-5 0,2-2-4 0,-2 2-2 16,0 1-3-16,2-3-3 0,-2 1-3 15,5 1 0-15,-5-2-2 0,0 2-1 16,0-2 2-16,0 0-3 15,-5 2-1-15,1 0 0 0,-2 2-4 16,-4-2-1-16,-3 1-1 0,-3 1-3 0,-5-1 2 16,3 3-2-16,-7-3-1 0,0 3 1 15,2 0 0-15,-2 3 0 0,3 5 0 16,-1-1-1-16,6 0 1 0,-1 3-1 16,5 1 1-16,3-1-2 0,-4 3 2 15,5 2 0-15,3-2 0 0,-2-2-1 16,-3 5 1-16,7-5 0 0,2 2 0 15,0 0 0-15,2 1-1 0,0-3 1 16,2-1 0-16,2 1-1 0,9 0 1 16,-5-2 0-16,7 1 0 0,3 2 0 15,1-6 3-15,6 4 2 0,1-3 2 16,5 3 2-16,3-1 0 0,-1-1 1 16,2 1-1-16,-2 2-1 0,-4-2-4 0,-4-3 3 15,-7 2-4-15,3-1 3 0,-13-1-2 16,-2 1-1-16,-4 1 1 0,-2-2-2 15,-2 5 3-15,-4-2-3 0,-2 2 1 16,-11-3-2-16,3 1 0 0,-5 2 1 16,-4-3 0-16,5-1-1 15,-5 1-1-15,0-2-1 0,8-3-1 16,-5 2-2-16,3-5-2 0,5 0 0 0,-1 0-2 16,1 0-1-16,3-3 0 0,-3-2 4 15,6-1-1-15,3-3-1 0,1 3 3 16,2-2-3-16,2 1-8 0,0 0-1 15,0-2-4-15,2-2-16 0,5 5-14 16,3-2-9-16,4 2-32 0,-3 1-59 16,5 0-83-16</inkml:trace>
  <inkml:trace contextRef="#ctx0" brushRef="#br0" timeOffset="120754.845">21759 7260 156 0,'0'0'45'0,"0"0"0"0,0 0 13 16,0 0-14-16,0 0-5 15,0 0 4-15,0 0-1 0,0 0-11 16,10-101 1-16,-14 92-6 0,4 0-2 15,-6 2-1-15,-1-2-3 0,1-2 0 16,0 1-4-16,0 2-2 0,-3-3 1 16,-3 3-4-16,6 2-4 0,-2-2-2 15,-5 4-2-15,1 2-2 0,3 2 0 0,-7 0-1 16,1 0 1-16,-1 8-1 0,1-1 0 16,-3 6-1-16,3-1 1 0,-3 1 0 15,5 5 1-15,1-2-1 0,-2 1-1 16,3 3 1-16,3-3 1 0,0 0-1 15,4 1 0-15,4-2 0 0,0-2 0 16,6 0 0-16,6 0 0 0,-2 0 2 16,7 3-2-16,0 0 0 0,5 0-1 15,-1-3 1-15,4-2 0 0,4-1 0 16,-2-3-1-16,1-2 1 0,-5-3-4 16,2-3-12-16,0 0-11 0,-4 0-9 15,-5-6-1-15,3-2-9 0,-9-1-10 0,-2-1-23 16,-4-2-41-16,1-3-88 0</inkml:trace>
  <inkml:trace contextRef="#ctx0" brushRef="#br0" timeOffset="121286.054">21883 7022 258 0,'0'0'50'0,"0"0"15"0,0 0 14 16,0 0-18-16,0 0-13 0,0 0-6 15,0 0 0-15,0 0-2 0,18-149-7 16,-18 149-12-16,2 0-7 0,0 3-7 15,0 7-1-15,2 3 2 0,3 6 1 16,1 5 3-16,-2 4-5 0,-2 5 0 16,-2 4-2-16,5 2-1 0,-3 4-2 15,4 2 1-15,-2-2-1 0,0-1-2 16,1 0 0-16,7-5 0 0,-4-3 1 0,1-3-1 16,3-3 0-16,-3-6 0 0,-3-1-1 15,4-5 1-15,-4-4-4 0,-3-7 1 16,-3 1-2-16,-2-3 0 15,0-3-3-15,0 0 3 0,0 0 4 0,-2-8 1 16,-7 2 0-16,-3-3-1 0,2-2 0 16,1-3-3-16,-5-6 0 0,3-3 2 15,3-5 0-15,0-3 1 0,-4 0 0 16,7 2-2-16,-1 5 3 0,6 4 0 16,-2 5 0-16,0 4-1 0,2-1 1 15,2 2 0-15,0 2-1 0,4 1 0 16,5 1 0-16,5 1 1 0,-3-1 1 15,9 3 1-15,3 1 2 0,0 2-3 16,4 0 4-16,2 3 0 0,2 5 1 16,-2 0-2-16,-2 2 2 0,-2 4-1 0,-15 0-3 15,5 2 1-15,-11 4-3 0,-4-1 1 16,-2 1-1-16,0 3 2 16,-4-3-2-16,-2 0 2 0,-5-3-2 0,5-3 0 15,0 0-4-15,2-5-8 0,-2 0-6 16,-5-2 2-16,3 1-5 0,0-2-24 15,0-2-4-15,-1 1-10 0,1-5-13 16,6 0-23-16,0-8-48 0,2 1-123 16</inkml:trace>
  <inkml:trace contextRef="#ctx0" brushRef="#br0" timeOffset="122348.296">22670 7175 189 0,'0'0'65'0,"0"0"-52"16,0 0 33-16,0 0 4 0,0 0-23 16,0 0-3-16,0 0 1 0,0 0-2 15,-169-39-2-15,160 37 0 0,-3 2 0 0,6 0-1 16,0 0-3-16,6 0-2 0,-5 0 2 16,3 0-4-16,2 1-1 0,0-1 0 15,0 1-3-15,-2-1 1 0,2 2 0 16,-2 2-1-16,0 1 0 0,2 2-1 15,-2 3 0-15,0 1-2 0,2-2-2 16,-4 2-3-16,4 0 2 0,0-3-2 16,6 4-1-16,2-3 1 0,1-1 0 15,9 3 0-15,-1-1 1 0,5 0-2 16,1-4 2-16,0-3 3 0,4-3-3 16,2 0 3-16,2-3 1 0,-6-3-1 15,-5-1 1-15,1-2-3 0,-11 3 2 16,3 0-2-16,-9-2 2 0,-2-1 0 0,0 0-2 15,-2-4 1-15,-6-2-3 16,-5-1 1-16,-1-3-2 0,2-2 0 16,-9-2 0-16,5 3 2 0,-5-1-2 15,2 6 0-15,1 5 0 0,-5 4-1 0,3 5 1 16,-3 1-1-16,-2 3-1 0,0 6 0 16,-3 1-2-16,1 6 2 0,8-1-1 15,-1 1 1-15,5 4 2 0,5-1-1 16,-4 3 0-16,7-2 1 0,3 3 0 15,2-1-2-15,2 0 2 0,7 4 0 16,5-3 0-16,-1 2 0 0,9 0-1 16,-3-2 2-16,8-3-1 0,6-4 0 15,4-2 0-15,7 0 2 0,-5-7-2 16,4-2 0-16,3-5 0 0,-3 0 0 16,-4-3-10-16,1-5-10 0,3-1-9 15,-10-4-3-15,-4-2-5 0,-2-2 3 16,-4-5 7-16,-7-1 7 0,1-3 12 0,-11-7 6 15,2-1 2-15,5-9 1 0,-5 1 3 16,-4-1 1-16,0 0 6 0,-4 8 4 16,0 1 5-16,-4 9 4 0,0 6 8 15,0 3-1-15,0 3-3 0,-3 1-5 16,1 6-3-16,6 2-1 0,-2 1 0 16,2 3-4-16,0 0-5 0,0 0-4 15,0 4-6-15,0 7 2 0,0 3-4 16,0 5 4-16,2 5-2 0,4-1 2 15,-1 6-1-15,-1 1 1 0,0 2 0 16,0 3-1-16,-2 0 1 0,2-1-1 16,0 2 0-16,2-2-1 0,-1-6 1 0,-3 1 0 15,2-8 1-15,-2-3-2 0,-2-6 0 16,4-3-1-16,-4-2 1 0,2-6 0 16,-2 1-1-16,2-2 0 15,-2 0 1-15,0-2 1 0,0-4 1 0,0-3-1 16,-4-2 0-16,0-6-1 0,-4 3 0 15,-9-3-1-15,5-3-1 0,-9 1-1 16,4 1-2-16,-3 2 1 0,3 4 4 16,-3 4-3-16,-1 3-1 0,6 5 2 15,-7 2-3-15,5 7 0 0,-4-1 1 16,11 4 0-16,-4 2 1 0,5 0 1 16,5 0 2-16,4 1-1 0,0-2 0 0,0 1 0 15,4-4 0-15,3 3 1 16,5-4 1-16,-2-1 2 0,1 3-1 15,9-3 0-15,-5 1 4 0,10-4-2 16,2-2 1-16,1 0-2 0,3-3 0 0,0 0-1 16,0-3 0-16,-4-2-2 0,0-1 0 15,0-2-11-15,-2-1-9 0,-9-2-14 16,7-3-11-16,-2-2-18 16,-5-2-10-16,1-5-11 0,-3 0-42 0,-1-5-117 15</inkml:trace>
  <inkml:trace contextRef="#ctx0" brushRef="#br0" timeOffset="122707.586">23367 7049 278 0,'0'0'86'0,"0"0"-21"16,0 0 4-16,0 0-5 0,0 0-8 15,0 0-14-15,-11-49 0 0,11 48-9 16,0 1-15-16,0 5-12 0,0 6-4 16,0 6 4-16,2 3 3 0,1 0 3 0,1 7-1 15,2 1-4-15,2-1-1 0,0 3-2 16,-3-1-1-16,1-2-2 0,6 0 0 15,1-3 0-15,-3-4-1 0,8 0 3 16,-3-8-3-16,8-2 1 16,1-4 0-16,1-1 1 0,8-5 0 15,0 0 1-15,5-8 0 0,-9 1 0 0,-3-3 0 16,-1-1 1-16,-14-5 1 0,5-1 2 16,-8-3 0-16,-3-3-2 0,1-6-3 15,-6-5 0-15,0-2 0 0,0-4-2 16,-4 8 0-16,-3 5-7 0,-1 7-2 15,0 8-1-15,-2 5-3 0,1 4-3 16,3 3-2-16,-6 0-9 0,1 5-4 0,3 3-12 16,-8 4-10-16,5 1-6 15,5-1-10-15,-2 0-24 0,6-4-72 16</inkml:trace>
  <inkml:trace contextRef="#ctx0" brushRef="#br0" timeOffset="123004.397">24055 6836 306 0,'0'0'72'0,"0"0"-8"0,0 0-2 16,0 0-5-16,0 0-15 0,0 0-11 16,0 0 2-16,0 0-4 0,-72-67-6 15,70 67-5-15,-2 0-3 0,-1 3-7 16,-1 6-1-16,2 2-3 0,2 7-1 15,0 0 5-15,2 7 2 0,0 1-1 16,0 5-1-16,6 6-1 0,4 2-1 16,-1 3-2-16,-3-1-1 0,6 0-2 15,7 2 0-15,-5-6 1 0,7-1-2 0,4-2 3 16,-4-5-3-16,3-7-7 0,3-2-9 16,-6-6-13-16,0-6-13 15,-1-5-19-15,-7-3-19 0,3-2-16 0,-5-7-52 16,-5-3-183-16</inkml:trace>
  <inkml:trace contextRef="#ctx0" brushRef="#br0" timeOffset="123457.455">24278 7071 367 0,'0'0'62'16,"0"0"6"-16,0 0-7 0,0 0 1 16,0 0-13-16,0 0-17 0,0 0-4 0,0 0-11 15,0 0-4-15,-18-68-6 16,18 77-6-16,0 1 0 0,0 3 1 15,0 1-2-15,0 0 1 0,4 2 0 16,4-2 0-16,0-1-1 0,-1-2 1 16,5 1 1-16,7-3-1 0,-5 0 2 15,7-3 2-15,-3-3 2 0,-1-3-6 0,6 0 1 16,-9-3 1-16,7-3-1 0,-9-3 2 16,1 0-1-16,-3-1 3 0,-6 0-1 15,-4 0 0-15,0-4-1 0,0-2-1 16,-6 0-1-16,-9-3-1 0,3 2-1 15,-3-3 0-15,-3 6 1 0,3 1-1 16,-3 1-1-16,1 6 1 0,-1 4-2 16,-5 2-1-16,8 3 0 0,-5 5 3 15,5 2-2-15,-5 5 1 0,9 1 1 16,-5 3-1-16,3 0 0 0,3 3 0 16,0 1 1-16,1-4 0 0,7 6 0 15,0-6 0-15,2 3 0 0,0-3 0 16,4-1-1-16,7-2-1 0,5-3 2 15,-5-3-4-15,11-4-1 0,-1-4 2 0,0-1-5 16,6-1-3-16,-1-3-6 16,1 0-9-16,-2-6-15 0,4-2-15 15,-2-4-12-15,4-4-11 0,-2-6-47 16,-4-3-118-16</inkml:trace>
  <inkml:trace contextRef="#ctx0" brushRef="#br0" timeOffset="123738.594">24714 6753 369 0,'0'0'70'0,"0"0"-3"0,0 0 9 16,0 0-10-16,0 0-20 0,0 0-4 16,0 0-5-16,0 0-4 0,-62-88-11 0,60 88-6 15,2 7-8-15,0 3-2 16,0 8-3-16,0 0 6 0,0 5 3 16,0 3-2-16,0 5-1 0,2 2 1 15,5 4-1-15,3 3-2 0,-2 2-1 16,-2 1-2-16,5 1 1 0,3-3-2 0,-3-3-1 15,7 0-1-15,-3-3 0 0,5-1 1 16,-3-8-2-16,6-1 2 16,-13-5-1-16,4-9 0 0,-5-2 1 0,-5-4-2 15,-4-5-3-15,0 1-12 0,0-1-2 16,0-1-6-16,0-6 1 0,-2 0-9 16,-4-1-21-16,-1-3-22 0,-5-1-30 15,6-2-25-15,-5 0-134 0</inkml:trace>
  <inkml:trace contextRef="#ctx0" brushRef="#br0" timeOffset="125004.361">20328 8028 188 0,'0'0'36'16,"0"0"7"-16,0 0 15 0,0 0-14 15,0 0-7-15,0 0 6 0,-105-8-10 16,94 8-3-16,3 0-4 0,-4 0-8 16,7 0-1-16,5 2 0 0,-2-2-5 15,2 1-3-15,0-1-3 0,0 0-4 0,0 0 2 16,0 0 0-16,5 0 1 0,9 2 3 16,1-2 2-16,7 0 7 0,7-3 0 15,8-6-3-15,7-4 0 16,12-2-3-16,6-1-1 0,8-3-2 15,8-2-2-15,20-2-3 0,11-4-1 0,13 1 1 16,10-2 2-16,7 5 1 0,12-2-3 16,14 2 1-16,7 1 2 0,14 3-6 15,2-2 4-15,6 2-2 0,11 4 3 16,6 1 3-16,-3-1-8 0,16 2 1 16,-11-1-1-16,2 0 7 0,-7-3-7 15,-9 0-1-15,-5 0 1 0,-12 0 6 16,-4-2 0-16,-9 4-6 0,-12-4-2 15,-12 4 2-15,-15-2 5 0,-16 3-2 16,-9 0-3-16,-22 0-6 0,-15 5 6 16,-14 4 1-16,-21-1 0 0,-18 4 0 15,-11-1-1-15,-4 3 0 0,-8 0 0 0,-11 0-2 16,-6 2-1-16,0 4-9 0,-6 3-5 16,7 2-2-16,5 0-4 0,-4 0-7 15,13 0-11-15,-5 3-10 16,7-2-13-16,0 0-12 0,-7-1-33 0,5-3-78 15</inkml:trace>
  <inkml:trace contextRef="#ctx0" brushRef="#br0" timeOffset="126254.216">21595 8341 100 0,'0'0'42'0,"0"0"-9"16,0 0 7-16,0 0 3 0,0 0-4 15,0 0-16-15,15-45 4 0,-13 40-2 0,-2 2-7 16,0-2-1-16,2 4 1 0,-2-5 0 16,-2 4 1-16,0-3-3 0,-2 1-2 15,-3 1 0-15,1-2-3 0,-2 2 0 16,2 0 0-16,2-2 1 0,-3 2 1 16,5 0 1-16,-2 0 2 0,-6 0-3 15,4 0-2-15,1 1-2 0,-3 1-1 16,-4-1-4-16,-1 2-2 0,1 0-1 15,-7 0-1-15,1 3-1 0,-1 2 1 16,-1 4 1-16,1-3-1 0,-4 4 2 16,7 0-2-16,-5-1-1 0,2 1 0 15,3 2 0-15,-1-1 0 0,5 3 0 16,4-4 1-16,1 3-1 0,-1 0 0 16,4 1 1-16,4-1-1 0,0-2 1 15,0 1 0-15,2-2 0 0,6 1 0 16,1-3 0-16,-1 1 0 0,0 2 1 15,9 0 0-15,-3 0 4 0,9 0 2 16,2 4 3-16,4-3 1 0,0-1 4 0,4 0-5 16,4 0 1-16,-4-2-1 0,-6-1-3 15,0 0-1-15,-5-2 2 0,-5 3-2 16,-3-1 0-16,-7 1 1 0,-3 0-3 16,-2 1 2-16,-2-1-3 0,-2 5-1 15,-9-2 1-15,-1 2-1 0,0 0 1 16,-5-3-3-16,-2 3 2 0,-1-3-1 15,1-1 0-15,-6 0-1 0,1 1-1 16,3-2-3-16,-6-3-2 0,2-1 0 16,2-4-2-16,1-1 1 0,-1 0-3 15,6-1 1-15,-1-4 2 0,5-4 0 0,1 1-1 16,6-3 1-16,2-1 0 0,0-2-1 16,4-3-4-16,0-3-5 15,2 3-21-15,6-3-3 0,2 3-10 16,7 3-20-16,3 0-44 0,-5 0-61 15</inkml:trace>
  <inkml:trace contextRef="#ctx0" brushRef="#br0" timeOffset="126644.745">21955 8427 252 0,'0'0'64'0,"0"0"-10"15,0 0 12-15,0 0-11 0,0 0-15 16,0 0-3-16,0 0-4 0,0 0-1 16,14-79-5-16,-14 72-3 0,-4 1-6 15,-2 2-4-15,-8-1-7 0,3 2-4 0,-7 2-3 16,1 1 0-16,-8 0 1 0,7 0-1 16,-7 0 0-16,2 3 0 0,-2 1 0 15,7 0 1-15,-5 1-1 0,4 1 0 16,3 3 0-16,-1 1-1 0,3 0 1 15,3 2 0-15,-1 1 0 16,4 3-1-16,4-1 1 0,2 1 0 0,2-1 0 16,0 0 0-16,2 0 0 0,2 3 0 15,8-4 0-15,-1 3 0 0,1 1-2 16,9-3 2-16,1 0-1 0,1-5 1 16,6 0 0-16,4-4 0 0,0-4-3 15,-2-2-13-15,2 0-4 0,-4-5-10 16,0-1-6-16,-4-7-12 0,-6 0-18 0,1-1-29 15,-9-7-69-15</inkml:trace>
  <inkml:trace contextRef="#ctx0" brushRef="#br0" timeOffset="127207.179">22064 8186 182 0,'0'0'29'0,"0"0"1"16,0 0 21-16,0 0-6 0,0 0-11 15,0 0-11-15,0 0 12 0,0 0 1 16,-24-81-5-16,22 72-1 0,2 1 0 16,0-1 1-16,0 0-2 0,0 6 0 15,2-1 0-15,0 1-4 0,-2 1-4 16,2 2-7-16,2 0-7 0,4 3-2 16,-2 4-2-16,1 7 1 0,-1 0 2 15,2 5 3-15,-2 2-2 0,0 5 1 16,-3 2-1-16,1 3-2 0,-2 1-2 15,0 3-1-15,2 0 0 0,-2 2 0 0,2 1 0 16,2-1 0-16,-2-1-2 0,1-5 2 16,-3-2-2-16,0-4 0 0,0-6-1 15,-2-3 0-15,0-3-2 0,0-4-1 16,0-4 0-16,0-2 1 0,0-3-2 16,0 0 1-16,0 0 4 0,-2-3 0 15,-2 0 0-15,-1-5 0 0,-1-2 0 16,-4-2-1-16,4-2-1 0,0-4 0 15,-1-2 1-15,-3-2 1 0,4-4-1 16,2-2 1-16,4 0 0 0,0-2 0 16,2 6 0-16,4 5-3 0,6 2 1 15,-3 6 2-15,1 0 1 0,6 1-1 16,-3 3 0-16,12 1 1 0,-7 2 1 0,5 2 2 16,6 2-2-16,-2 3 3 15,-2 7-1-15,-5 2 0 0,3 3-3 16,-8 1 3-16,1 7-3 0,-8-1 0 15,-6 3 1-15,3 1-1 0,-5-1 1 16,0 0-2-16,0 0-1 0,-3-4-8 0,1-4-5 16,2-3-3-16,0-3-14 0,0 1-11 15,5-5-5-15,-1 0-14 0,6-7 14 16,-2 0-17-16,-2-5-48 0,3-4-69 16</inkml:trace>
  <inkml:trace contextRef="#ctx0" brushRef="#br0" timeOffset="128613.116">22399 8358 308 0,'0'0'69'16,"0"0"-22"-16,0 0 9 0,0 0 1 15,0 0-14-15,0 0-12 0,0 0 2 0,0 0-1 16,29-89-8-16,-29 89-4 0,2 0-7 16,0 2-4-16,0 2-4 0,-2 3-1 15,0 1-2-15,0 1 1 0,0 0 0 16,0 3-2-16,0 0 0 0,3 0-1 15,1 2 0-15,8-2 1 0,-2-1-1 16,5-2 1-16,8-1-1 0,3-4 1 16,5 0-1-16,0-3 0 0,3-1 0 15,-1-1 2-15,-2-6-1 0,-7 0-1 16,-1 0 0-16,-2 0 0 0,-11-1 1 16,-2-2 0-16,-3 0 1 0,-5-1-1 15,0 0 1-15,-5-7 1 0,-3 2-3 16,0-2 1-16,-9-2 0 0,5-1-1 15,-7 3 0-15,5 5 0 0,-5 6-1 16,5 2 1-16,-9 5-1 0,5 0-3 0,-5 5 0 16,-2 7-2-16,6 1 3 0,-3 3 2 15,7 2-2-15,-1 2 2 16,9 1 1-16,3 1-1 0,0-3 1 0,4-1 0 16,0 1 0-16,6-2 0 0,3 1 1 15,3-2-2-15,9 0 2 0,1-6 0 16,5 2-1-16,6-6 4 0,5-4-1 15,5 0 3-15,5-4-2 0,3-5 0 16,5-4 0-16,-8-3-1 0,7 1-2 16,-7-4 2-16,4-1-3 0,-11-1 0 15,-6-1 2-15,-4-1 0 0,-6-1-2 16,-13 0 0-16,3-3 0 0,-7-1 0 16,-4-5 0-16,0-3 1 0,-2 1-1 0,0-2 0 15,-2 4 0-15,0 10 0 16,-6 5 1-16,2 5 0 0,0 5 1 15,0 1 3-15,2 5-3 0,-4 0 0 16,1 6-1-16,1 7 0 0,0 3-2 0,2 5 2 16,0 4 0-16,2-2 0 0,0 5 0 15,0 1 4-15,0-1 1 0,0 4-2 16,4 1-1-16,0-2-1 0,2 2 0 16,5-1-1-16,-3-4-1 0,0-5 1 15,5-2 0-15,-3-5 0 0,-4-3 0 16,1-1-2-16,3-4 1 0,-4-4 0 15,0 0 1-15,-4-4 1 0,2 0-2 16,-1 0 1-16,-1-5 1 0,-2-3 0 16,0-1 1-16,-7-2-1 0,-3-6-2 15,-6 3 1-15,1-4-1 0,-8-4-4 0,9 0 0 16,-7-3 1-16,7 3 3 0,-7 3-4 16,2 4 3-16,3 7-1 0,-9 4 0 15,11 4-2-15,-9 2 0 16,6 5-2-16,-1 6 1 0,3 1-2 0,1 4 4 15,3-2-1-15,5-2 4 0,-2 3-1 16,4-2 1-16,4-1-1 0,0 0 1 16,4 0 1-16,6 0-1 0,-1 1 0 15,3-1 0-15,5 1 0 0,-3 0 0 16,9-2 0-16,-1-1 1 0,-1-3 1 16,6-3 0-16,4-4 0 0,0-2 0 15,-2 0 0-15,2-2-2 0,-2-7-1 16,-2 1 1-16,0-5 0 0,2-2 1 15,-3 1-1-15,1-4 1 0,-6 1-1 16,-2-5 0-16,-5 0-4 0,3-2-2 16,-11-3-3-16,0-3-2 0,6-8 3 15,-5-1 0-15,-3-4 7 0,-2 4-6 0,-2 5 2 16,0 6 5-16,-4 8 0 0,-3 3 1 16,-1 5-1-16,2 4 2 0,2 0 0 15,2 4 2-15,0 4 1 0,0 0 0 16,0 3-3-16,-3 3-1 0,1 3-1 15,-2 0 0-15,0-2 2 0,6 2-2 16,-2 0 3-16,0-1 1 0,2 1-1 16,0-1 2-16,0 0-1 0,4 1-1 15,0-3 1-15,4 1 1 0,-1-1-1 16,-1 1 1-16,0 1 2 0,2 0-3 16,3 3-1-16,-5-1 1 0,-2 4-1 15,0 4-1-15,0 0-1 0,4 2 0 16,-1 2-1-16,-1 0 0 0,-2 0 1 0,4-4-1 15,5 2 1-15,-3-5-1 16,2-1 0-16,5 0 0 0,-5-4 0 0,7-1 1 16,-9-3 1-16,9-3 0 0,-9-2 2 15,-2-1-1-15,3 0-1 0,-3-4-1 16,-2-2 3-16,0-3-2 0,3 2 0 16,-1-2-1-16,-2-3 0 0,0 1 0 15,-1-3 0-15,1-2 0 0,0-2 0 16,-2-1 0-16,-2-2 1 0,0-4-2 15,-2 0 0-15,0-1 0 0,0 4 0 16,-2 5-1-16,-2 3 1 0,-4 5-3 16,4 0-1-16,-3 5-3 0,3 2-1 15,-2 2-4-15,-4 0-5 0,-1 3-11 16,5 6-9-16,-2 0-8 0,-4 0-19 16,5 1-5-16,5-3-19 0,0-2-39 15,2-5-120-15</inkml:trace>
  <inkml:trace contextRef="#ctx0" brushRef="#br0" timeOffset="128941.089">23964 7765 287 0,'0'0'73'15,"0"0"-4"-15,0 0 0 0,0 0-16 16,0 0-10-16,-6-33-6 0,6 33-1 16,0 0-5-16,2 3-9 0,0 2-11 15,8 7 3-15,-3 1 0 0,-1 5 2 16,-2 7 1-16,2 3-4 0,0 6-1 16,3 3 0-16,-5 5-4 0,-4 1-2 0,0 1-1 15,0 3-3-15,-4-3 0 0,4-3 0 16,0-3-2-16,8-4 0 15,0-3-1-15,7-5-2 0,-3-3-4 0,0-4-7 16,7-2-11-16,-9-4-11 0,9-6-12 16,-11-4-25-16,3-3-13 0,-1-4-21 15,-4-2-97-15</inkml:trace>
  <inkml:trace contextRef="#ctx0" brushRef="#br0" timeOffset="129456.591">24260 8073 370 0,'0'0'46'16,"0"0"14"-16,0 0 6 0,0 0-11 16,0 0-9-16,0 0-9 0,0 0-5 15,0 0-14-15,0 0-12 0,10-40-2 0,-14 53 3 16,-2 1-2-16,2-1 0 0,2 4 0 16,-1-3 1-16,3 2-4 0,0-1 0 15,0-1-1-15,0 1 0 0,9-2 0 16,9 0 1-16,-3-2 0 0,12 2 1 15,6-3 5-15,0-3-5 0,0-4 2 16,4-3 1-16,-4 0-2 0,0-2 1 16,-4-5 1-16,-2 2 0 0,-10-4 1 15,3-1-1-15,-11 2-1 0,1-4 1 16,-4 1 0-16,-6-4-1 0,0-1-1 16,-2-6-2-16,-12-2 0 0,7-2 0 15,-9 1-2-15,-1-1 0 0,1 4 1 16,-5 3-1-16,-2 5-2 0,5 7 2 15,-3 5-1-15,-2 2-1 0,3 5 1 16,-5 10 0-16,0 4 0 0,6 3-1 16,-1 3 1-16,-3 1 0 0,9 2 1 0,-5-2 0 15,7 1 0-15,5-4 0 0,-1 1 0 16,4-4 0-16,4 0 0 0,0-1-1 16,8 1 1-16,3-1 2 0,-1-1-2 15,13 5 0-15,3-4 0 0,8 0 2 16,5-3 2-16,2-2 0 0,7 0-2 15,-3-6 1-15,7 0-1 0,-9-2 0 16,-6-3-1-16,-3-1 1 0,-5 1-2 16,-13-3 0-16,-6 0-5 0,-3 0-14 15,-7 0-7-15,0 0-9 0,-9-3-3 0,-5 1-34 16,-3-4-27-16,-8 0-35 16,-6-2-176-16</inkml:trace>
  <inkml:trace contextRef="#ctx0" brushRef="#br0" timeOffset="130315.765">20173 9493 167 0,'0'0'124'16,"0"0"-78"-16,0 0 7 0,0 0 12 15,0 0-21-15,0 0-11 0,0 0-1 16,-60-31-1-16,60 29-6 0,0 1-7 15,2 1-9-15,2 0-5 0,2 0 1 16,7 1 5-16,-3 1 3 0,7-2 2 16,5 0 2-16,10 0-2 0,3-8-1 15,16 1 2-15,7-3-1 0,17-2 0 16,11-6 0-16,26 0-3 0,10-4 0 16,23-5-9-16,10 0 2 0,14-1 1 0,11 3-1 15,14 3 3-15,11 1 3 0,12 1-11 16,2 4 1-16,7-2 0 15,3 4 8-15,0 3-9 0,-1 0 4 0,-3 0-4 16,-6 1 7-16,0-3-7 0,-12 1 2 16,-6 0 0-16,-9 5 4 0,-12-2-6 15,-11 0 5-15,-20 4-5 0,-17-1 7 16,-22 0 3-16,-21-1-8 0,-21 1 0 16,-18 0-2-16,-26 3 6 0,-7 0-2 15,-13 0-1-15,-4 0 0 0,0 3 7 16,0-3 0-16,-2 3-9 0,0 3-1 15,0 1 0-15,0 4 0 0,0-2-1 16,2 0 1-16,0 1 0 0,2-1 0 0,4 0 0 16,0-3 0-16,-2 2 0 15,3-2 0-15,-1-2 1 0,0 4-1 0,-4-5 0 16,2 1 1-16,-4 1-1 16,2-2 0-16,-2 0 0 0,0 0 0 0,0 0 0 15,0 0-1-15,0 0 0 0,0 0-8 16,-2 0-4-16,-2 4-2 0,-4 2 3 15,-5-1-2-15,7 3-2 0,-10 0-2 16,1-2-3-16,-3 1-8 0,-1-3-14 16,-6 4-13-16,-2-5-28 0,-6-3-27 15,0-3-78-15</inkml:trace>
  <inkml:trace contextRef="#ctx0" brushRef="#br0" timeOffset="134002.393">19741 3118 172 0,'0'0'164'0,"0"0"-159"16,0 0 10-16,0 0 10 0,0 0-8 15,0 0-1-15,0 0-1 0,0 0 1 16,-6-72 7-16,14 69-13 0,-2 2-6 16,3-1 2-16,-5 1 5 0,6 1 0 15,-6 0 3-15,-2 0 0 0,0 0 1 16,-2 0 0-16,2 1-2 0,-2 1 0 15,0 2-2-15,2 5 0 0,0 1 1 0,-2 9-4 16,3 0-1-16,-1 5-2 0,-2 2 0 16,2 2-1-16,0 3 3 0,-2 5-2 15,0 1-1-15,0 2 0 0,-4 1 3 16,-1 2 0-16,-1 1 3 0,0 2-2 16,-6 0-3-16,3 3 2 0,-1 0-2 15,-2 1 0-15,3 1 1 0,-3-2-3 16,2 3 0-16,-1 3 1 0,1 1-1 15,4 2 0-15,-5 1 0 0,3 3 0 16,2 4-1-16,0 0-1 0,-2 0 0 16,1 3 3-16,3-4-3 0,0 1 3 15,0 0-2-15,0-1 1 0,0 2-1 16,-3-4 3-16,3 1 0 0,2 2-2 0,2-3 0 16,0 0 0-16,0 5-3 15,0-1 2-15,2-1-2 0,0 3 1 16,0-1 1-16,5 2 2 0,-3 1-1 15,-2 3 0-15,2-1 1 0,0 2-1 0,-2-3 0 16,2 5 0-16,-4 1-1 0,2-1-2 16,-2 5 1-16,0-4-1 0,-4 2 2 15,2-3-1-15,0 0 2 0,2-3-2 16,0-2 1-16,2 0 0 0,2-4 0 16,5 1 1-16,-1-3-1 0,-2 1-2 15,0 4 1-15,0 0 0 0,1 0 0 16,-3-3 0-16,0 2 2 0,-2-1 1 15,0-3-4-15,2 1 2 0,0 1-1 16,0-2 0-16,1 0 0 0,-1 2 1 0,2-2-1 16,-4-2-1-16,0-1-2 0,2 0 2 15,0-3 1-15,-2-2-1 0,-2-4 1 16,0-2-1-16,0 0 0 0,-4-1 1 16,-2 2-1-16,0 0 0 0,-4-4 1 15,3 1-1-15,3-4 1 0,0-3-1 16,0 1 2-16,4-4-2 0,-2-2-1 15,0 0 0-15,2-3 1 0,-4-3 0 16,4-1 0-16,0-4 0 0,-2 0 0 16,2-7 0-16,0 1 0 0,0-1 0 15,0-1 0-15,-2 2 0 0,2 0 0 16,-3 0 1-16,3-1-1 0,-2-2-1 16,0 0 0-16,0 1 0 0,0-3 0 15,0 0 0-15,0-4 0 0,2 0-1 16,-2-1 0-16,2-2 2 0,0 1-1 15,0-2 1-15,0-2-1 0,0 1 1 16,0-2-6-16,2 1-3 0,2-2-2 0,-2 0-2 16,4 3-4-16,1-2-6 0,3 5-3 15,-2 0 0-15,1 2 2 0,5 6 0 16,-6 0-1-16,-2 3 0 0,1 4 3 16,-5 0 3-16,0 1 2 0,-2-5-4 15,4 2-12-15,0-5-25 0,-4-4-71 16</inkml:trace>
  <inkml:trace contextRef="#ctx0" brushRef="#br0" timeOffset="136346.05">19985 2752 340 0,'0'0'2'15,"0"0"-2"-15,0 0 27 0,0 0-26 16,0 0-1-16,0 0 5 0,0 0 5 0,0 0 7 15,0 0 5-15,207-12 1 0,-158 7-1 16,1 1-3-16,4 0-2 0,8-2 2 16,2-1-2-16,4-2-4 0,4 0 0 15,5-1-6-15,10-1 4 0,1 3-2 16,1-3-2-16,11 3 1 0,-1-4 0 16,4 0 0-16,7 2-1 0,-7-2 1 15,5 2 2-15,-3-2-2 0,0 3-6 16,3 1 7-16,-3-2-1 0,-3 1-3 15,-1 0 0-15,0 0 1 0,5 3-3 16,3-2 0-16,1 2-2 0,-7-2 1 16,-2 1-1-16,-1 0 1 0,-3 1 0 15,-2 3 0-15,-6 2 1 0,-2-1 1 0,3 2-1 16,-1-1-3-16,-4 1 4 0,4 0-1 16,-10 0-2-16,1 1 0 0,-10-1-1 15,-3 0 1-15,-10 2-1 0,-5-1 1 16,4-1 1-16,-11 0 0 0,11 0-1 15,-10-3 0-15,12 0 1 0,-1-1 1 16,-7-1-2-16,10 1 1 0,-6-2-1 16,-5 2 0-16,7-1-1 0,-10-2 0 15,10 3 1-15,-9-5-1 0,5 4 1 16,-7 1 0-16,7-3 1 0,-9 4 0 16,7-3 2-16,-5 3-4 0,-5-1 2 15,5 0-2-15,-4 1 0 0,-3 2 2 0,-3-1-1 16,0 2-1-16,-2 0 2 0,2 0-2 15,-2-1 2-15,2 1-1 0,-2 0-1 16,-2-2 1-16,0 2-1 0,-2 0 0 16,-8-2 0-16,-2 2 1 0,5-3 0 15,-1 3 0-15,-4-3 2 0,12 2 1 16,0-1-1-16,2-1-1 0,2 3 0 16,0-1-2-16,0-1 4 0,-4-1-4 15,-2 3 0-15,-2-1 1 0,-12 1-1 16,1 0 0-16,-8 0 2 0,-8 0-2 15,3 0 1-15,-3-2 4 0,0 2 3 16,0-2-1-16,0 2-3 0,0 0-1 16,0 0-2-16,2 0-1 0,-2 0 0 15,2 0 0-15,2 0 1 0,2 0-1 16,-2 0 0-16,0 0 0 0,-2 0 0 16,0 0 3-16,0-2-2 0,-2 2 1 15,3 0 0-15,-3 0 2 0,0 0-1 16,0 0-2-16,0 0 1 0,2 2-1 15,2-1-1-15,8 3 1 0,-4 1-1 0,1 2 0 16,7 1 0-16,-1 1 0 0,1 2 0 16,1 0 0-16,-1 1 0 0,1-1 1 15,-7 0-1-15,7 3 0 0,-7-4 0 16,4 3 0-16,-1-2 0 0,-7 3 0 16,2 0 0-16,1-2 0 0,-3 3 1 15,0 1-1-15,-6 0 0 0,4 2 0 16,-2 2 0-16,2-1 0 0,-2 4 0 15,5 1 1-15,-1 4-1 0,0-2 0 16,-2 5 0-16,0 1 0 0,7-2 0 0,-5 2 1 16,-2 0-1-16,2 1 0 0,-6 0 0 15,4 2 1-15,-2 3 1 0,5-1-1 16,-1 3 0-16,0 0 1 0,0 0-2 16,-2 1 0-16,0-3 0 0,7 3 0 15,-3 0 0-15,-2 1 0 16,0 0 0-16,-1 0 1 0,5 2 0 15,-4 0-1-15,0 0 0 0,-2 2 0 0,-1-1 1 16,3 0-2-16,2 2 2 0,-4 0-1 16,2-2 0-16,-2 1 2 0,-1 1-2 15,1 0 0-15,0-1 1 0,2 3-1 16,-2-2-1-16,0 3 1 0,0-1 0 16,1 1 0-16,-3-1 0 0,2 1 0 15,2-1 0-15,4-1 0 0,-1-3 0 16,-3 2 0-16,-2-5 1 0,6 1-1 15,-4 2 0-15,-1-5 1 0,-1 3 0 0,-4-1-1 16,0 0 1-16,0 0 0 16,0 1-1-16,-7 2-1 0,1 3 1 15,-4 0 1-15,4 3-1 0,-3-3 0 0,1 3 1 16,-6 0-1-16,8 4 0 0,-7 2 0 16,-3-2 0-16,1 4 0 0,-3-3 2 15,-1-1-2-15,-2 2 2 16,-6 0-1-16,11 2 2 0,-5 3 0 0,1-2-1 15,3 2-1-15,-2-3-1 0,9 1 1 16,0 1 0-16,3-3 1 0,-1 1-2 16,4-3 0-16,2 2 0 0,-2-1 0 15,-4-1 0-15,-5-1 1 0,1 1 0 16,-9 3 0-16,5-2 1 0,-9 5-2 16,2 0-1-16,4 3 1 0,1-1 0 15,8 5 0-15,-1-1 0 0,3-1 0 16,4-1 0-16,4 0 0 0,4 3 0 15,8-4 1-15,-3 2 1 0,3-1-2 0,2-4 2 16,-7 3-2-16,-1-3-5 0,-2-1 5 16,-4-1 1-16,0-1-1 15,-2-4 0-15,-2 0 1 0,0-1-1 0,2 0 0 16,-3 3 0-16,-1-1 1 0,6-2-1 16,-2-1 0-16,2-3 2 0,4-2-2 15,0-3 1-15,3 1-1 0,-3-4-1 16,4 1 1-16,4-4 0 0,-5-4 0 15,-3-1 0-15,-2-4 1 0,-2-5-1 16,0-4 0-16,0-4 0 0,-2 0 1 16,0-3-1-16,-2-1 0 0,-5-1 1 15,-1-4-1-15,4 4 1 0,2-3 0 0,-7-2-1 16,1 0 0-16,0-2 1 16,6 1-1-16,-9 0 1 0,-5 1 0 15,3-3-1-15,-10 1 0 0,-2 1 2 16,-8 3-2-16,-2 2 2 0,-4-2-2 15,-5 2 2-15,7 0-2 0,-4 2 0 0,-3-1-3 16,5 2 2-16,-1 0 1 0,-5 0-1 16,-5 1-10-16,-8-1-4 0,-10 2-1 15,-19-2-6-15,2 2 2 0,-10-3-6 16,6 0-9-16,2-1-10 0,17-9-21 16,6-6-23-16,16-15-136 0</inkml:trace>
  <inkml:trace contextRef="#ctx0" brushRef="#br0" timeOffset="146750.716">25612 9288 59 0,'0'0'20'0,"0"0"-5"0,0 0 10 16,0 0 10-16,0 0-13 0,0 0-5 0,0 0-2 15,-31 0-1-15,31 0 4 0,0 0 6 16,0 0 0-16,0 0 7 0,-2 0 7 16,2-2 8-16,0-1 0 0,-3 0-19 15,-1-1-4-15,2 1-1 0,0 1-2 16,0 1-2-16,2 1-2 0,0 0-1 15,0 0 0-15,0 0-7 0,0 0-4 16,2 3-1-16,2 1 2 0,0 1 5 16,-1-1 0-16,-3 0 0 0,4 2 0 15,0 0-2-15,2 3-1 0,-4 1-1 16,2-1 1-16,-2 1 0 0,0 2 0 16,0 0-2-16,0 1 0 0,1-1-2 15,-1 2-1-15,-2 2-1 0,4-1 2 16,2 2-3-16,2 1 0 0,0-1 0 0,-1 3 0 15,1-1 0-15,4 0 1 0,1 1-1 16,-5-1 0-16,9 2 0 0,-9-5 1 16,2 1-1-16,1 1 1 0,-1-2-1 15,-6-1 1-15,8-1-1 0,-3 0 0 16,1-1 0-16,-2-1 0 0,7 2 2 16,-5-6-2-16,7 3 0 0,-1 1 1 15,1-5-1-15,-1 3 1 0,5-2-1 16,-5-2 1-16,9-2 1 0,-2-1 1 15,-4 0-1-15,5-3 1 0,-5 1 0 16,-2-1 1-16,-1 0-3 0,1 0 1 16,-11 0-1-16,8 0 0 0,-3 3-1 0,-5-3 2 15,2 3-2-15,0-3 0 16,-1 1 0-16,-5 1-9 0,0-2-7 16,-2 0-10-16,0 1-10 0,0 0-12 15,-4 2-12-15,-13-3-26 0,3-5-106 0</inkml:trace>
  <inkml:trace contextRef="#ctx0" brushRef="#br0" timeOffset="150281.317">21812 9819 217 0,'0'0'60'0,"0"0"-7"0,0 0-4 0,0 0-5 15,0 0-11-15,-20-35-7 0,11 30 2 16,1 1-1-16,0-2 2 0,-3 2-1 16,-3-1-2-16,6 1 18 0,2 1-22 15,-5 0-8-15,7 2 1 0,2 1-4 16,2 0-4-16,0 0-2 16,0 0-5-16,2 2 0 0,0 6-1 0,6 2 1 15,-1 0 0-15,-1 4 0 0,0-3 0 16,2 3 0-16,7-3 1 0,-5 1-2 15,11-2 0-15,-5-1 1 0,11-3 1 16,0 0-1-16,4-3 0 0,2-3 0 16,0 0 1-16,0-6 0 0,2-3-1 15,-4-4 1-15,-2-2-1 0,-6-1 1 16,-2 0 0-16,-7 0 1 0,-6 1 0 16,-5 5 0-16,-3-5 0 0,-11 1 5 15,-3-2-2-15,-7-1-3 0,-2 5 0 16,-6-2-2-16,-4 5-2 0,0 4 1 15,-4-1 0-15,4 6 1 0,-2 0 0 0,2 7-1 16,4 3 1-16,-2 2-1 0,6 7 1 16,0-1-1-16,9 7 1 0,-5 0 0 15,9 2-2-15,7 1 0 16,3-1 2-16,2-1-1 0,9 0 0 0,3-2 1 16,13 3-1-16,-2-3 1 0,1-1-1 15,5-5 1-15,0 0 0 0,4-3 0 16,0-3-2-16,0-2-11 0,1-1-7 15,1-9-9-15,-2 2-9 0,0-2-5 16,2-8-10-16,-2-3-18 0,-2-3-29 16,0-5-60-16</inkml:trace>
  <inkml:trace contextRef="#ctx0" brushRef="#br0" timeOffset="150796.835">22277 9751 367 0,'0'0'49'16,"0"0"13"-16,0 0 0 0,0 0-20 15,0 0-16-15,0 0-2 0,0 0 0 16,0 0-5-16,-47-64-4 0,45 62-2 16,-2 0-2-16,-1-1-1 0,-1 0-3 15,4 1-1-15,0 2-1 0,2 0-2 16,0 0-1-16,4 0-2 0,9 0-2 16,-3 2 1-16,11-1 1 0,-1 4 3 15,7 1 1-15,4 2 0 0,-4 4 0 16,2 3-1-16,-12 3-2 0,3 2 2 15,-11 5-2-15,-3-2-1 0,-2 2 0 16,-4 0 0-16,0-4 0 0,-4 1 0 0,0-5-4 16,-1-1 0-16,-1-3-4 15,2 0-1-15,-6-5 2 0,4 1 1 16,1-2 3-16,-1-3-2 0,2-2 4 16,-2-1 1-16,-6-1 1 0,5-4 0 0,1-5 1 15,-4-1 0-15,-1-1 1 0,5-5 2 16,0-1 2-16,2-3-1 0,2-5-1 15,2-5-1-15,0-3 0 0,4-1-1 16,4 0 0-16,5 5-2 0,3 7 1 16,5 3 2-16,2 6-2 0,3 1 2 15,1 5-2-15,2 3 2 0,-2 4 0 16,-4 2 0-16,2 6-2 0,-1 3 0 16,-7 5 0-16,4 5 0 0,-5 4-1 15,-1-1-1-15,-7 7 1 0,-2 0-1 16,0 2 0-16,3-2-2 0,-7-4-10 0,0-2-4 15,0-2-8-15,0-5-6 0,2 1-16 16,-4-7-12-16,6-1-4 0,0-5-5 16,3-6-33-16,-3-1-41 0,-4-6-86 15</inkml:trace>
  <inkml:trace contextRef="#ctx0" brushRef="#br0" timeOffset="151437.215">22844 9575 401 0,'0'0'68'0,"0"0"-13"0,0 0 6 16,0 0-2-16,0 0-18 0,0 0-12 16,0 0-4-16,0 0-5 0,60-101-6 15,-58 110-7-15,6 8-1 0,-6 5 3 16,0 4-3-16,0 4-1 0,0 3 0 0,-2 4-4 16,0 1 1-16,0 3-2 0,0 3 1 15,0-2 0-15,0-1-1 0,2-1 0 16,0-6 0-16,3-3 0 0,-3-5-1 15,6-6-3-15,-2-4 0 0,-2-2 0 16,-2-5-3-16,-2-3-1 0,0-1-4 16,0-5-4-16,-4 0 5 0,-6 0 4 15,2-2 2-15,-3-7-1 0,-7-2-1 16,7-4 3-16,-7-4 2 0,5-7 2 16,-3-1 1-16,3-7-1 0,3 2 1 15,-2-2 2-15,1-2 2 0,9 5-1 16,0 3 0-16,0 4 1 0,2 8 2 15,0 1-2-15,0 5 1 0,2 1-2 16,2 3 2-16,2 0-3 0,7 1 0 16,1 3-1-16,5 1 1 0,0 1 0 15,7 0 0-15,5 5 1 0,0 7 0 16,3 0 0-16,-1 7-1 0,0 3 1 16,-2 1-1-16,-4 5-2 0,-9 1 1 15,3 0-1-15,-11 4-1 0,-2-7-1 0,-1-2 0 16,-7-1 0-16,0-6-2 0,-5-2-2 15,-3-2-3-15,2-1-1 0,-2-6 1 16,-3-1 2-16,-1-1 4 0,6-4 1 16,-5 0 1-16,-1-4 1 0,4-2 0 15,-3-2 0-15,-3-6 0 0,6 0-1 16,-1-6 2-16,-3-3 4 0,6-2 0 16,0-5 1-16,6-4-1 0,0-2-1 15,0-3 1-15,4 3-2 0,8 4-1 16,5 10 0-16,-3 5 0 0,7 5 0 15,-3 6-3-15,1 5 0 0,8 1-2 16,0 4 2-16,0 5-4 0,0 3-10 0,2 0-11 16,2 2-15-16,-3 0-23 0,-1-3-25 15,-14-3-34-15,1-6-163 16</inkml:trace>
  <inkml:trace contextRef="#ctx0" brushRef="#br0" timeOffset="151859.346">23373 9627 469 0,'0'0'52'16,"0"0"-12"-16,0 0 10 0,0 0 12 15,0 0-25-15,0 0-19 0,0 0 1 16,0 0 1-16,21-85-10 0,-19 93-10 16,0 2 0-16,0 2 0 0,2 6 1 15,-2 0 0-15,6 3 0 0,-2-2-1 16,1-2 0-16,1 1 0 0,4-4 0 15,1 0-1-15,3-4-3 0,-1-3-1 16,3 1 1-16,-3-5 2 0,3-2 0 0,-5-1 1 16,-3-4 1-16,7-5 0 0,-9-4 1 15,0 1 0-15,-2-3 0 0,-1-1 6 16,-3 2 1-16,-2-6 2 16,-7 3-1-16,1 1 0 0,0-2 1 15,4 5-1-15,-4 4-1 0,2 3 3 0,2 4-1 16,0 0 1-16,2 2-2 0,-5 2-3 15,3 6-5-15,-2 7 0 0,0 4-1 16,2 9 1-16,-2 3 1 0,-4 1-1 16,-1 4 0-16,-1 3 0 0,4 0-1 15,-3 2 0-15,-1-2 0 0,0-2-3 16,4-2-11-16,-1-3-10 0,-1-2-10 16,2-3-14-16,0-4-22 0,0-4-29 0,-9-6-46 15,3-9-276-15</inkml:trace>
  <inkml:trace contextRef="#ctx0" brushRef="#br0" timeOffset="152905.98">29485 9490 305 0,'0'0'21'0,"0"0"13"15,0 0 9-15,0 0 14 0,0 0-22 16,0 0-5-16,0 0 1 0,0 0 0 15,-29-44-5-15,25 39-4 0,2 4-1 0,2-1-3 16,-2 1-4-16,0 1-4 0,2 0-1 16,0 1-7-16,0 4-2 0,4 1 0 15,0 2 2-15,7 3 3 0,-1-3-1 16,2 5 2-16,5-1 1 0,2 3 0 16,3-2-2-16,3-3-2 0,0 4 0 15,4-6-2-15,0-2 0 0,4-1 0 16,-2-5 0-16,0 0 0 0,0-7 0 15,0-2 1-15,0-3-1 0,-6-4 0 16,-5 2 1-16,-5-1 1 0,-7-1 2 16,-4 2 0-16,-4-4 3 0,0-1 0 15,-2-1-2-15,-4-3-3 0,-4 1-1 16,-5-2 0-16,3 5-1 0,-7 2-1 16,1 3 0-16,-3 6-1 0,-2 2 0 0,-2 4 0 15,-1 2-1-15,-3 8 1 0,0 3-1 16,-4 6 1-16,6 3 1 0,0-1-1 15,4 3 0-15,4 1 0 16,7 2 0-16,0-1-2 0,8 1 1 0,4-2 0 16,0 2 1-16,8-3-1 0,4 1 1 15,3-2 1-15,7-2 1 0,5 0-1 16,2-5 0-16,8 3 1 0,3-6 3 16,3-1-2-16,9-2 0 0,-3-5-1 15,5-2-1-15,2-1 0 0,-6-1-12 16,-1-5-13-16,-7-3-14 0,-5-1-22 15,-8-5-15-15,-11-2-36 0,-3-4-135 16</inkml:trace>
  <inkml:trace contextRef="#ctx0" brushRef="#br0" timeOffset="153140.29">30186 9310 436 0,'0'0'51'0,"0"0"-13"0,0 0 0 16,0 0 12-16,0 0-9 0,0 0-16 15,0 0 1-15,0 0 0 0,29-43-5 16,-25 43-6-16,9 3-5 0,-5 6-2 16,4 1 0-16,3 2-1 0,-1 5 0 15,3 3-1-15,-5 0-4 0,3 3 0 16,-3 0-2-16,0 1-1 0,-1 1 1 16,-1-4-4-16,0-2-9 0,-1-4-6 15,-1-1-8-15,-2-4-7 0,0-4-11 16,3 1-5-16,-1-2 0 0,0-5-7 15,0 0-10-15,5-3-40 0,-5-5-46 16</inkml:trace>
  <inkml:trace contextRef="#ctx0" brushRef="#br0" timeOffset="153374.616">30366 9290 367 0,'0'0'66'0,"0"0"1"0,0 0-8 15,0 0 5-15,0 0-13 0,0 0-14 16,0 0-9-16,0 0 0 0,0 0-5 15,-31-101-7-15,31 103-7 0,-4 7-3 16,0 2-5-16,-5 6-1 0,5 0 3 16,-4 5-2-16,2 1 0 0,-4 4 0 15,-3 2-1-15,3 5 2 0,-5-2-2 16,3 0-2-16,4 0-10 0,-1-5-7 16,3 1-10-16,2-5-13 0,0-4-24 15,2-5-25-15,0-3-43 0,0-7-164 16</inkml:trace>
  <inkml:trace contextRef="#ctx0" brushRef="#br0" timeOffset="153608.93">30684 9334 150 0,'0'0'329'0,"0"0"-291"0,0 0 8 16,0 0 11-16,0 0-4 0,0 0-17 15,0 0-9-15,0 0-4 0,0 0-7 16,25-16-9-16,-25 25-4 0,0 4 6 16,0 5-1-16,0 1-1 0,0 3-5 15,0 1-1-15,-2 1 0 0,0-1 0 16,2-3-1-16,0 1 0 0,0-6-7 0,0-2-10 16,0-3-14-16,0-4-13 15,0-2-26-15,-4-4-23 0,-6-2-53 0,-3-7-167 16</inkml:trace>
  <inkml:trace contextRef="#ctx0" brushRef="#br0" timeOffset="153796.385">30602 9150 490 0,'0'0'73'0,"0"0"-49"15,0 0 6-15,0 0 18 0,0 0-13 16,0 0-20-16,0 0-7 0,0 0-1 15,0 0-7-15,-4-21-1 0,1 27-2 0,-1 0-1 16,2 2-11-16,2 0-12 16,0 4-15-16,0 0-15 0,-2-4-23 15,0-5-64-15</inkml:trace>
  <inkml:trace contextRef="#ctx0" brushRef="#br0" timeOffset="154061.963">31209 9135 581 0,'0'0'17'0,"0"0"4"15,0 0 20-15,0 0 19 0,0 0-23 16,0 0-20-16,0 0-3 0,0 0-3 16,0 0-5-16,54 11-1 0,-54 10 3 15,0 6 2-15,-6 4-2 0,-2-2-4 16,-1 5-2-16,1-1-2 0,2 1 1 15,0 0-1-15,0-2-1 0,3-3-13 0,1-3-5 16,2-3-4-16,0-3-6 0,0-4-8 16,0-3-21-16,0-1-19 0,0-7-21 15,0-1-76-15</inkml:trace>
  <inkml:trace contextRef="#ctx0" brushRef="#br0" timeOffset="154265.03">31003 9400 508 0,'0'0'70'16,"0"0"-9"-16,0 0 5 0,0 0-14 15,0 0-16-15,0 0-13 0,0 0-3 16,0 0-4-16,0 0-6 0,97-58-2 0,-72 58-3 16,-1 0-3-16,3 0-1 0,2 0 0 15,0 0-1-15,0 2 0 16,-2 3-15-16,-4-2-17 0,-7-2-17 15,-1 1-39-15,-5-5-60 0,-8-11-154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3T07:14:21.030"/>
    </inkml:context>
    <inkml:brush xml:id="br0">
      <inkml:brushProperty name="width" value="0.05292" units="cm"/>
      <inkml:brushProperty name="height" value="0.05292" units="cm"/>
      <inkml:brushProperty name="color" value="#FF0000"/>
    </inkml:brush>
  </inkml:definitions>
  <inkml:trace contextRef="#ctx0" brushRef="#br0">9873 11863 205 0,'0'0'26'0,"0"0"-5"0,0 0 26 16,0 0 17-16,0 0-16 0,0 0-11 15,0 0-6-15,0-46-4 0,-2 43-3 16,-1 0-2-16,3 0-2 0,0 0-1 16,-2 2-1-16,2 1 0 0,0-1-1 15,0 1-1-15,0 0-4 0,0 0-2 16,0 1-3-16,0 1-3 0,-2 0-3 0,2 4 0 16,0 3 1-16,0 5 0 0,0 8 1 15,-2 1 0-15,-2 8 3 0,-2 6-1 16,-2 0 2-16,1 5-2 0,-1 3 0 15,0 2-1-15,-5 5 1 16,5 3-4-16,0 2-1 0,-2 4 2 0,-1 3 1 16,3 1 1-16,4 1 1 0,0 3 0 15,2 2 1-15,0 0-1 0,2-1 0 16,2 1-1-16,2-3 0 0,2 0 0 16,-4 4-1-16,4 0 0 0,-4 3-3 15,2 1 2-15,1 2-1 0,-3 2 0 16,-2 2 1-16,0-2-1 0,-2 2 1 15,-5 2-1-15,5-5 1 0,0 0 0 16,-2 0-1-16,2-3-1 0,0 1-2 0,0-4 2 16,0-5 0-16,-2 1 0 0,2-3 0 15,-2-1 0-15,-3-8 1 16,5-1-1-16,0-5 0 0,-4-5 0 16,4-5-2-16,2-5-2 0,0-5-2 0,0-7-4 15,0-2-2-15,0-5-5 0,0-7-1 16,0-1-12-16,0-6-17 0,0-3-7 15,0 0-6-15,0-13-12 0,2-5-26 16,-2-4-68-16</inkml:trace>
  <inkml:trace contextRef="#ctx0" brushRef="#br0" timeOffset="1468.797">9821 11928 187 0,'0'0'8'0,"0"0"-2"0,0 0 20 16,0 0 13-16,0 0-8 0,0 0-5 16,0 0 6-16,-25-68-9 0,21 62-5 15,2 2 4-15,0 0 3 0,2 1-2 16,-2 0-3-16,2 3 0 0,0 0 0 16,0 0-1-16,0 0-2 0,0 0-8 15,8 0-6-15,4 0-2 0,9 0 0 16,6 3 1-16,8-3 1 0,6 3 1 15,3-1 0-15,8 0 1 0,1 0-1 16,3 0 0-16,4-2 1 0,6 0 1 16,4 0 2-16,-1-1 0 0,7-4 1 15,-3 0-1-15,-3-1 0 0,-4 0 2 0,-2 3-2 16,-10 0-5-16,0 1 4 0,-13 1 4 16,2 1-3-16,-8 0-1 0,-6 0-2 15,-6 0-2-15,2 0-1 0,-11 1 0 16,1 1 0-16,-5 1-1 0,-6 0 2 15,5-2-2-15,-7 1 1 0,-2-1 0 16,0-1 2-16,0 0 3 0,0 0 0 16,0 0-1-16,0 0 1 0,0 0 0 15,0 0-1-15,0 0-4 0,0 0-1 16,0 2-1-16,0-2 0 0,0 3 0 16,2 0 0-16,0 0 1 0,2 2 0 15,-4-1 0-15,4 3 0 0,0-1 2 16,-4-1 0-16,4 1 1 0,-4 0-2 15,4 3 2-15,3-2-1 0,-3 2 0 16,0 0-1-16,-2-3-1 0,0 5 0 0,2-3 1 16,-2 3-1-16,-2 1 0 0,0 1 0 15,0 8 1-15,0 1 0 0,0 2 1 16,0 5 2-16,0 3-1 0,0 3 0 16,0 3-2-16,-2 0-1 0,0 6-1 15,-2 3 1-15,4 7 1 0,-2 1 0 16,0 3 1-16,2 3 0 0,0-3 1 15,2 4-2-15,0-5 0 0,4 0 1 16,-2-1-2-16,-2-2 0 0,5 5-1 16,1 0 1-16,-2 0-1 0,0 4 1 15,-4-2-1-15,2 2-1 0,3 0 0 16,1 0 1-16,-2-2 1 0,2-2-1 16,-3 1 1-16,5 0-1 0,-4-1 1 15,-2 2-1-15,2-3 1 0,-1 2 0 16,-3-6 0-16,4-1 0 0,0-2-1 15,0-6 0-15,0 0-2 0,-1-3 2 16,-1-3 0-16,8-2 0 0,-4-2 0 0,1 0 0 16,-5-5 0-16,2-2 0 0,0-4 1 15,-6-5-1-15,0 1 1 0,0-1-1 16,-6-1 0-16,0 3 1 0,2-3 0 16,-3 1-1-16,-1 0 0 0,0-3 0 15,2-1 1-15,2-3-1 0,4-4 0 16,-5-1 0-16,5-3 0 0,-4 0 1 15,4-1-1-15,-2-2 0 0,0 1 1 16,0-1-1-16,0 2 1 0,0-1 0 16,2 0-1-16,-4 0 1 0,2 0-1 15,0 0 0-15,0 0 0 0,2 0 0 0,-2-1 0 16,-1 2-1-16,1 0-1 16,-2-1 0-16,2 3 0 0,-2-2 0 0,0 2 0 15,-4-1 1-15,4-1 1 0,-3 1 0 16,-1 2 0-16,-4 1 1 15,1-1-1-15,-1 0 0 0,-5 1 0 16,5 0 0-16,-9 2 0 0,9 0 0 0,-11-3 0 16,-2-1-1-16,-4-1 0 0,-10 0 0 15,-6-1-1-15,-17 3 1 0,-4 1-2 16,-7 5-1-16,-1 1 2 0,3 2 2 16,1 1 1-16,10 1-1 0,0-1 3 15,2-2-3-15,-2-1-1 0,1-4-1 16,1-1 1-16,-9-2 1 0,-1 0 0 15,-6-2-1-15,4-1 1 0,1 0-2 16,5-1-1-16,11-1-2 0,3 0 2 16,13 1 0-16,4 0-4 0,2 0-4 15,6 1-3-15,0 1-1 0,4-1-1 16,3 2 3-16,5-2-2 0,7 1-6 16,2 1-10-16,0 0-8 0,4 2-4 0,2-3-14 15,2 2-14-15,0-4-34 0,0-2-58 16</inkml:trace>
  <inkml:trace contextRef="#ctx0" brushRef="#br0" timeOffset="2296.721">9773 15640 160 0,'0'0'162'0,"0"0"-143"0,0 0 11 16,0 0 20-16,0 0 4 0,0 0-15 16,0 0-6-16,0 0 5 0,-12-47-2 15,10 45-8-15,2-1-4 0,0 1-7 16,0 2-3-16,0 0-3 0,0 0-5 16,0 0-4-16,0 6-2 0,4 3-3 15,2 5 3-15,-2 3 6 0,-2 3-1 16,7 4-2-16,-7 4 1 0,0 4 0 15,0 4-2-15,-2 3 0 0,0 0-1 0,0-1-1 16,-2-3-1-16,0-1-5 16,0-5-7-16,2-7-9 0,0-2-11 15,-2-5-7-15,2-2-7 0,0-4-16 0,-5-1-28 16,1 0-59-16,2-2-84 0</inkml:trace>
  <inkml:trace contextRef="#ctx0" brushRef="#br0" timeOffset="2499.767">9573 16201 333 0,'0'0'90'0,"0"0"-42"15,0 0-4-15,0 0-3 0,0 0-9 16,0 0-11-16,0 0-3 0,0 0 1 16,0 0 2-16,12 9-4 0,1-9-4 15,-3-4-2-15,13 2-3 0,-5-2-4 16,1-5-2-16,6 3-1 0,0-3 0 15,-3-1-1-15,7 0-15 0,-2-3-19 16,4-2-20-16,-2-5-10 0,0-2-29 16,-4-3-83-16</inkml:trace>
  <inkml:trace contextRef="#ctx0" brushRef="#br0" timeOffset="2781.076">9645 15661 386 0,'0'0'16'0,"0"0"14"0,0 0 12 16,0 0 8-16,0 0-6 0,0 0-6 16,0 0-4-16,0 0-8 15,0 0-10-15,-45-29-7 0,49 29-6 16,0 0-2-16,6 0 0 0,3 0 1 15,-1 0 1-15,11 0-2 0,4 0-1 16,6-6 1-16,0-2-1 0,4-1 0 0,-2 1-7 16,5 0-21-16,-9 1-17 0,-3 1-17 15,-1 1-37-15,-10 2-66 16</inkml:trace>
  <inkml:trace contextRef="#ctx0" brushRef="#br0" timeOffset="3203.08">10311 15404 458 0,'0'0'25'0,"0"0"16"16,0 0 3-16,0 0 0 0,0 0-17 16,0 0-6-16,0 0 1 0,0 0 1 15,-11-9-7-15,11 18-7 0,-2 2-1 16,2 5 0-16,-2 4 3 0,0 7-2 0,2 4 1 15,-4 1 0-15,2 5-4 16,0 3-2-16,-2 2-2 0,0 3 0 16,-7 4-1-16,7-1 0 0,-2 0-1 15,-2 0-3-15,-3-5-4 0,3-5-2 16,4-4-3-16,-2-5-7 0,0-5-6 0,4-3-9 16,-3-5-14-16,5-3-10 0,-2 1-16 15,2-6-29-15,0-1-76 0</inkml:trace>
  <inkml:trace contextRef="#ctx0" brushRef="#br0" timeOffset="3734.119">10536 15662 414 0,'0'0'34'0,"0"0"-1"0,0 0 11 15,0 0 1-15,0 0-15 0,0 0-5 16,0 0 1-16,0 0 0 16,0 0-10-16,-4-25-5 0,2 25-3 15,2 3-3-15,-4 1-1 0,2 2-4 0,-2 4 0 16,-3 1 1-16,3 2-1 0,-4 5 1 15,6-2-1-15,0 3-1 0,-2 3 0 16,4-2 1-16,0 3 0 0,0 0 0 16,0 0-2-16,0-1 0 0,0 0 0 15,4-4 1-15,-2-3-4 0,8 0-3 16,1-3 0-16,-1-1-1 0,4 0 2 16,3-5 1-16,6-5 3 0,-5-1 2 0,5-2 0 15,4-9 1-15,-2-5 2 16,-5-3 1-16,7-2 7 0,-10-3 2 15,-3 1 2-15,-6-4 0 0,-1 4-2 0,-7-5 2 16,0 0 0-16,-2-3-3 0,-7-1-6 16,1 3 1-16,-11 2-5 0,11 6 1 15,-12 6 0-15,7 4-1 0,-1 4-1 16,-3 4 0-16,5 1-1 0,-5 2-3 16,9 0-5-16,-2 5-5 0,-1 1-7 15,7 2-5-15,-2 2-16 0,4 0-8 16,0 3 1-16,0 0-14 0,2-1-23 15,-4 1-68-15,2-3-116 0</inkml:trace>
  <inkml:trace contextRef="#ctx0" brushRef="#br0" timeOffset="5468.086">11628 15532 371 0,'0'0'35'0,"0"0"-12"15,0 0 20-15,0 0 10 0,0 0-16 16,0 0-18-16,0 0-1 0,-23-45 4 15,15 39-1-15,1-1-3 0,1 3-6 0,-4-1-1 16,-7 1 2-16,11 2-6 0,-8 2-3 16,-1 2-3-16,1 7-1 0,-5 2-1 15,0 5-2-15,-1 6 3 0,-5 3 0 16,4 4-1-16,1 0-3 16,-3 1-1-16,13 2 1 0,-5-5 2 0,5 2 0 15,6-2 1-15,4-2-1 0,0 2-1 16,0-4-2-16,2-2-4 0,0-4 3 15,4-4 0-15,2-1 0 0,0-5 1 16,1-1 1-16,3-3 1 0,1-3 2 16,-1 0 0-16,9-6 1 0,-5-7 2 15,7-4-2-15,2-4 2 0,0-5-2 16,-5-5 4-16,5 2 4 0,-11-1 0 16,1-3 2-16,-5 2 1 0,-4-1 0 15,3 1 2-15,-5 9 3 0,-2 4-9 16,0 7-1-16,-2 8 1 0,0 0 3 15,0 3 0-15,0 0-5 0,2 0-5 16,0 4-2-16,0 9-1 0,0 4-1 0,0 5 4 16,0 1 1-16,5 3-1 0,3-2-2 15,2-3-1-15,-5-1 2 0,11-3 1 16,-5 0-1-16,9-6-1 0,1 0 1 16,-2-5-1-16,10-3 1 0,0-3-1 15,-4-4 2-15,-3-5 0 0,-5-3 0 16,0-5 1-16,-7-1 0 0,0-7 1 15,-1-1 0-15,-1-5 1 0,-4-4 1 16,5-2-2-16,-1-6 1 0,-4-3 1 16,0-1 1-16,5-2-3 0,-5 1 0 15,2 3 1-15,-4 6 0 0,-4 10 0 16,7 10 1-16,-7 7 3 0,0 8 1 16,0 2 5-16,0 2 0 0,0 0-6 15,-3 8-7-15,-1 8-1 0,-2 10 0 0,-4 6 0 16,-3 5 1-16,7 0 0 0,0 4-1 15,0-3 1-15,4 0 0 0,2-2-1 16,-2-2 1-16,2-7 0 0,0-2-2 16,4-5-2-16,-2-4-1 0,0-3 0 15,0-3-4-15,0-4-2 0,0 0-4 16,-2-2 2-16,0-2 3 0,2-1 4 16,-2-1 3-16,0 0 3 0,0-6 2 15,0-4 2-15,-2 0-2 0,-6-5 0 16,-3-2 2-16,-1-1 0 0,-2-2 4 15,-5 2-5-15,-2 5-3 0,1 4 0 0,-3 5 3 16,-4 2 2-16,8 2-3 0,-3 7 0 16,3 3 0-16,5 4-1 15,-1-1 0-15,3 2-1 0,6 3 0 16,1 0-1-16,3 1 0 0,2-2 1 16,0 0 0-16,5-1-3 0,-1-1 1 0,12-1-3 15,-3 0 0-15,3-3 1 0,1-2-3 16,1-2-1-16,3-2 1 0,6-4 3 15,2-1-1-15,0-4 1 0,2-8 0 16,0-1 3-16,2-5 0 0,2-4 1 16,0-2 0-16,-2-4 0 0,4-3 1 15,-4 0-1-15,-2-4 0 0,-4-1 1 16,-4-2 2-16,0-3-1 0,-7-2 0 16,-1-1 6-16,-9 0-1 0,0 2 0 15,0 2 0-15,-6 5 3 0,0 9 2 16,0 5 2-16,-2 8-1 0,-2 6 2 15,2 4 0-15,2 2-2 0,0 0-2 0,-2 1-6 16,2 0-2-16,0 3-3 0,0 5-2 16,0 5-2-16,0 8 4 0,0 3 1 15,0 6-1-15,0 3 0 0,4 2 1 16,2 3-1-16,-1 2 0 0,3-2 0 16,0-1 1-16,-2-2-1 15,9-3 0-15,-5-1 0 0,-2-6-1 16,5-2-1-16,-3-3-2 0,-2-5-2 0,5-2-1 15,-5-5 1-15,0-4 1 0,-8-1-2 16,0-3 0-16,4 0 4 0,3-6 3 16,-5-5 0-16,0-7 3 0,-2-1-2 15,0-8-1-15,-4-2 1 0,-7-6 0 16,5-4 0-16,-4 2-1 0,-5 6-2 16,9 6 2-16,-4 8 1 0,1 5 1 15,-1 4 4-15,8 3 0 0,-6 2-2 0,0 4-4 16,-7 6 0-16,3 10-1 15,-9 3-1-15,4 8-3 0,-1 0 0 16,3 4 1-16,-1 1 1 0,8 0-2 0,-5-3 3 16,7-1-2-16,0-6 1 0,6-4-3 15,0-3-3-15,6-5-4 0,4-2-1 16,3-2 1-16,3-5 4 0,3-2 2 16,2-10 4-16,5-3 0 15,-1-5-5-15,4-6-20 0,4 0-25 0,0-5-26 16,-2 0-38-16,-4 5-100 0</inkml:trace>
  <inkml:trace contextRef="#ctx0" brushRef="#br0" timeOffset="5905.571">12576 15337 469 0,'0'0'23'0,"0"0"7"0,0 0 11 0,0 0 6 16,0 0-15-16,-8-14-6 0,8 11-1 15,0-2-5-15,4-2-6 0,7 0-4 16,5-2 0-16,1 0 2 0,16-1 1 16,-4-1 4-16,8 1-4 0,0-1-5 15,9 4-3-15,-1 1-1 0,-8 3-2 16,7 3 0-16,-11 0 0 0,-6 0-2 16,-3 6 1-16,-7 3-1 0,-5 1 1 15,-5 3-1-15,-5 1 0 0,-2 1-2 16,0-2-4-16,-5 5 0 0,-5-2-1 15,4 2 1-15,-6 0-1 0,7-1-3 16,-5 2 1-16,-4-2-1 0,5 1 2 16,-5-2 0-16,-1 0 2 0,3-1 2 0,-5-5 3 15,7 0 1-15,-2-4 0 16,-3-2 2-16,11-1 4 0,-4-3 2 16,2 0 2-16,1 0 1 0,-1-4-2 15,6-2 0-15,0-6-4 0,2-5-1 16,9-7 0-16,1-7 0 0,7-6 1 0,-1-6 2 15,15 3-5-15,-2 3 0 0,0 3-4 16,-2 9 2-16,-8 4-10 0,0 9-13 16,-7 2-14-16,-1 2-11 0,-5 5-18 15,6 2-6-15,-1 1-25 0,-5 0-75 16</inkml:trace>
  <inkml:trace contextRef="#ctx0" brushRef="#br0" timeOffset="7092.705">13248 15195 166 0,'0'0'366'15,"0"0"-359"-15,0 0 1 0,0 0 26 16,0 0 12-16,0 0-22 0,0 0-8 16,0 0 3-16,-4 9-3 0,4-4-5 15,0 2-2-15,0 2 3 0,0-1-3 16,0 0-2-16,0 3-3 0,4 1-2 15,-2 0-2-15,4 1 0 0,1-1-2 16,-1 0-2-16,2-2-1 0,2-1-3 16,5-3 2-16,-3-2 1 0,13-3-3 15,-2-1 7-15,2-5 0 0,-1-1 1 16,5-6 0-16,-6 0 0 0,-6-1 1 16,-3-2-1-16,-1 2 2 0,-9-2-1 15,-2 0 1-15,-2-3 0 0,0-2 0 0,-2 0 0 16,-5-4 0-16,3 3 2 0,-2 2-1 15,2 4 1-15,0 6 3 0,-4 1 4 16,6 2-2-16,-5 5 2 16,-3 1-5-16,-4 1-3 0,-1 9-3 0,-4 7-2 15,-1 5-3-15,-3 5-3 0,0 6 1 16,5 0 0-16,3 1 0 0,1 2 4 16,3-5 0-16,1-1-1 0,8-4 1 15,0-5 0-15,2-1-2 0,2-8 0 16,0 2 0-16,11-5 1 0,1 0-2 15,5-2 2-15,3-7 0 0,9 0 4 16,-2-7 0-16,8-7 0 0,-1-2 2 16,-1-7 1-16,4 2 1 0,-6-5 2 15,-4-3-2-15,2-2 0 0,0-5 3 16,-4-2 0-16,-4-3 0 0,-5-7-2 16,5 2 0-16,-15 1-3 0,5 5-1 15,-11 9 0-15,-2 7-1 0,-2 9 0 0,-11 6 2 16,7 3 4-16,-8 3 1 0,1 3-3 15,-1 3-4-15,-5 6 0 0,5 5 0 16,-5 4-1-16,-2 2-3 0,7 2-1 16,-3-1 2-16,5-1 0 0,8-3 3 15,0 2-1-15,4-3 1 0,0-1-1 16,6 1 0-16,2-2 1 0,3-1 0 16,3 1 1-16,3 1 0 0,3-1 0 15,5-3 1-15,2 4-1 0,-2-2-1 16,-3 1 0-16,7 1 1 0,-10-1 2 15,-5-2 0-15,1-1 1 0,-5-5-2 16,-4 2 0-16,-6-3-1 0,0 1-1 16,-4 0 0-16,-4 1-2 0,-6 2-3 0,3-1-5 15,-5 3-6-15,3-1-4 0,-1-4-3 16,1 2 0-16,5-3-1 16,-2 0-7-16,4-2 0 0,-3-2 6 15,5 2 6-15,4-3 6 0,0 0 6 16,0-4-1-16,0-4 8 0,0 0 2 0,4-8 7 15,9-4 6-15,3-3 0 0,3-8-5 16,8-1 3-16,4-7-9 0,6 0-4 16,4 0 0-16,1-2 0 0,1 7 1 15,0 1 1-15,-7 1 3 0,-5 6 12 16,-9 0 9-16,-3 4-2 0,-11 2 4 16,-2 2 1-16,-3 2-4 0,-3 0-3 15,-3 2-5-15,-3 1-8 0,2 3-4 16,-4 2-4-16,-2 3-1 0,-3 3 0 15,5 2 0-15,-9 0 0 0,1 8-3 16,-9 2-2-16,6 8 1 0,-1 1-3 16,-3 1 5-16,11 1-1 0,-1-2 2 15,5 1 0-15,4-1 0 0,4-3 1 0,0-1 0 16,2 0-1-16,8-1 1 0,0 2 0 16,1-3 1-16,7 0 0 0,-1 2 0 15,8-1 1-15,-3 0 0 0,3 1 2 16,0-2 0-16,2-2-4 0,-6 0 2 15,-1-4-1-15,1 2 0 0,-7-3 3 16,1-3 1-16,-3 2-2 0,-1-1 2 16,-7-2-2-16,-2 1 0 0,-2 0-2 15,-4 2 0-15,-9-2 1 0,1 2-2 16,-9 2-1-16,-6-2-4 0,5 1-5 16,-5 0-7-16,2 0-7 0,0 2-11 15,4-1-12-15,3 1-10 0,1-4-9 0,1 2-24 16,-1-1-68-16</inkml:trace>
  <inkml:trace contextRef="#ctx0" brushRef="#br0" timeOffset="7717.615">12504 16208 214 0,'0'0'182'0,"0"0"-164"0,0 0 1 15,0 0 12-15,0 0 8 0,66-92-14 16,-56 81-11-16,-7 3 1 0,1 1-6 16,-2 1 2-16,-2 0 7 0,0 0 1 15,-6-1 0-15,1 1 0 0,-5 0-5 16,-9 0-5-16,11 2-3 0,-6 3 0 15,-1 1 0-15,-1 0-6 0,-1 9 0 16,-6 1-2-16,5 4 0 0,-5 4 1 0,2 2 1 16,3 2-1-16,-1-2 1 15,9 1 0-15,-2 0 1 0,1-1-1 0,5 1 0 16,6-1 0-16,0 2-1 16,0 0-2-16,0-2 2 0,4-2-1 15,9 0 1-15,-3-4-1 0,2 0 1 0,11-3 0 16,0-1 1-16,6 2 0 0,4-1 1 15,2 0 0-15,0-1 8 0,-2 2-1 16,-4-2 0-16,-10 0 3 0,1 0 1 16,-7-2-3-16,-13 0-1 0,0 2-3 15,-2-2-3-15,-13 5 2 0,-1-1-4 16,-7 4-3-16,0-3-4 0,-2 1-3 16,1 0-4-16,5-3-5 0,0 0-4 15,3-4-7-15,-1-2-4 0,13-2-23 16,-4-2 3-16,2-1-9 0,2-1-30 15,-1-6-56-15</inkml:trace>
  <inkml:trace contextRef="#ctx0" brushRef="#br0" timeOffset="8248.716">12752 16291 570 0,'0'0'21'15,"0"0"-15"-15,0 0 17 0,0 0 24 16,0 0-19-16,0 0-15 0,0 0-2 16,0 0 4-16,41 37-5 0,-26-15-3 15,-3 9-2-15,7 6 1 0,-7-1 5 16,5 1-3-16,-5-2-4 0,-6-2-1 16,3-6-3-16,-7-4 0 0,-2-5-9 15,0-5-1-15,0-4-2 0,-2-2 2 0,2-5 4 16,0-2 1-16,2 0-1 0,4-8 2 15,0-2 1-15,-2-4 3 0,-4-3 1 16,4-5 2-16,-1-6 2 0,-3-7 1 16,-7-6 1-16,3-7-2 0,-4-8-1 15,0-3-2-15,-5-4-2 0,9 1 0 16,-4 7 1-16,2 2-1 0,1 10 0 16,-1 7 2-16,6 8-2 0,0 5 1 15,2 7 1-15,7 2 3 0,-3 6-3 16,2 0 0-16,-4 1-2 0,11 1 2 15,-1 0-1-15,-3 2 0 0,7 4 1 16,-5 0-2-16,5 4 1 0,-3 5 0 16,1 2-1-16,-1 6 0 0,1 3 0 15,-8 1 1-15,-1 6-1 0,-7-1 1 16,0 5-1-16,-13-1 0 0,-3 1-3 16,1 1 0-16,-8-6-4 0,7 2-8 15,-3-4-3-15,3-6-1 0,1-3-3 16,11-6-2-16,2-1-5 0,0-6 0 15,0 0-2-15,2-1-8 0,0-1 0 0,0-4-5 16,4-6-29-16,2-5-29 0,9-1-12 16,-3-4-49-16</inkml:trace>
  <inkml:trace contextRef="#ctx0" brushRef="#br0" timeOffset="8717.408">13312 16068 402 0,'0'0'100'0,"0"0"-72"0,0 0 3 16,0 0 18-16,0 0-10 0,0 0-23 0,0 0-7 16,0 0 8-16,-35-92-7 0,35 91 2 15,0 0-3-15,0 1-4 0,-4 0-4 16,4 1-1-16,-8 7 0 0,2 2-1 16,-9 5 0-16,5 2 1 15,-7 2 0-15,5 2-8 0,-9-2-2 16,9 2-3-16,-5-2 3 0,5 2-5 15,-1 0 0-15,1 1-1 0,6 2 10 0,2-2-12 16,-3 1 10-16,3-1 2 0,2-5 0 16,2-2 5-16,0-5-1 0,4-4 1 15,5-4-1-15,-5-2-1 0,10-1 2 16,-1-6 1-16,-1-3 4 0,9-4 4 16,-3-3 7-16,3-3 2 0,0-3 4 15,-3-3 1-15,5-2-5 0,-4-4 6 16,-1 0-2-16,-3 1 1 0,-1 6-4 15,-8 8-5-15,3 8-4 0,-7 5-2 16,-2 4 2-16,0 0 1 0,0 0-4 16,0 4-3-16,0 4-3 0,0 6-1 15,0 6 1-15,-2 2 1 0,-5 7-1 0,5 1 0 16,2 1-3-16,0 4-1 0,0-7-3 16,0-2-3-16,0-4-4 0,0-5-16 15,0-5-6-15,0-6-22 0,0-6-8 16,4 0-21-16,3-13-59 0,-1-3-169 15</inkml:trace>
  <inkml:trace contextRef="#ctx0" brushRef="#br0" timeOffset="9357.799">13769 15813 543 0,'0'0'74'0,"0"0"-59"0,0 0-2 16,0 0 31-16,0 0 2 15,0 0-32-15,0 0-8 0,0 0 3 0,-81-60 0 16,69 69-5-16,2 5-3 0,-5 5-1 16,5 2 0-16,-5 3 0 0,-1 3-1 15,6 3 1-15,-11 2 0 0,11 0 0 16,-3 2-2-16,1-5-2 0,6-2-1 16,4-6-4-16,2 0-1 0,4-3 0 15,2-3 2-15,8 3 3 0,3-4 0 16,-1 0 4-16,1 3-1 0,2-4 2 15,3-1 0-15,3-4 0 0,2-1 0 16,4-6 0-16,4-1 0 0,4-4-1 16,5-10 1-16,5-1 0 0,-1-4 1 0,2-3 0 15,-5 2 0-15,0-3 0 16,-1-3 1-16,-5-2 3 0,-4-4 4 16,-2-3 0-16,-4-3 6 0,-10-4-1 15,-5-1 2-15,-7 1 0 0,-1 2-5 16,-6 6-2-16,0 5-4 0,-8 5-1 0,-3 5-2 15,-1 7 1-15,-3 1 1 0,-3 5 0 16,1 1-2-16,-1 5-2 0,-1 1 0 16,-4 7 0-16,5 5-1 0,-5 4-2 15,0 2 3-15,5 4-3 0,-3 0 2 16,6 0-1-16,1 1 2 0,6-3-2 16,1 1 2-16,3-3-3 0,2 0 1 15,2 3 2-15,0-3-2 0,4 4 2 16,3-4-1-16,1 2 1 0,4 0-1 15,3-3 2-15,1 1-1 0,7-2 0 16,2-2 3-16,0 0-1 0,-5-6 0 16,9-1-1-16,-4-4 2 0,-2-4-2 0,-3 0-1 15,-1-3 1-15,-7-3 0 0,3-1 1 16,-5 0-1-16,-4-2-1 0,-1-2-2 16,1 3-6-16,-6-2-3 0,2 0-6 15,-2 3 3-15,-2-2-12 16,-4 3-4-16,-1 1-14 0,-5 0-13 0,-5 1-19 15,-1 0-38-15,-1-1-125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3T07:16:28.611"/>
    </inkml:context>
    <inkml:brush xml:id="br0">
      <inkml:brushProperty name="width" value="0.05292" units="cm"/>
      <inkml:brushProperty name="height" value="0.05292" units="cm"/>
      <inkml:brushProperty name="color" value="#FF0000"/>
    </inkml:brush>
  </inkml:definitions>
  <inkml:trace contextRef="#ctx0" brushRef="#br0">8847 12393 198 0,'0'0'48'0,"0"0"-21"0,0 0 9 16,0 0 6-16,0 0-11 0,0 0-9 15,0 0 3-15,-2-23 2 0,2 20-9 16,0-2 0-16,0 1 1 0,0 1 0 16,0 0-1-16,2-1 0 0,0-1-2 0,5 1 1 15,-1-2-2-15,0-2-2 0,2 1-1 16,-2-1-1-16,5 3-1 0,-3 3-3 16,-4 2-2-16,2 0-3 0,-2 0-2 15,5 2 0-15,-1 5 0 0,0 6-1 16,3 1 0-16,1 8-1 0,-4 4 2 15,3 8 1-15,-3-2-1 0,0 6 2 16,-2-3-1-16,3-1 0 0,1-5 0 16,-2-5-1-16,-4-1 1 0,3-6-1 15,-3-4 1-15,4 0 0 0,-6-5-1 16,2 0 0-16,-4 0 1 0,0-4 0 16,0-2-1-16,0-2 1 0,0 0-1 15,0 0 3-15,0-2 0 0,-2-5 0 16,-2-6-3-16,0 1 2 0,2-5-2 15,0-5 0-15,2 0 0 0,0-4 0 0,4 3 1 16,2 1-1-16,-4 2 0 16,2 4 0-16,-2-1 0 0,2 5 0 15,1 2 0-15,-1 3 0 0,0-1 1 16,4-1-1-16,2 5 2 0,3-3-2 0,1 2 0 16,1 3 0-16,-1 0 0 0,1 2 0 15,1 1-1-15,-1 4 0 0,-5 5 0 16,5 0 0-16,-5 8-1 0,-2 3 1 15,5 1 1-15,-3 5 0 0,-8 0 1 16,6 0-1-16,-4-1 0 0,5-3 0 16,-5-2 2-16,-2-5-2 0,2 0 1 15,-2-2-1-15,-2-4 1 0,4-1-1 16,-4-5 1-16,0-1-1 0,0-1 0 16,0-2 2-16,0 0 0 0,0 0 0 15,-4-4 1-15,2-2 1 0,-2-5-2 16,2-2-2-16,-2-5 1 0,2-5-1 0,0-2 0 15,2-3 0-15,4 0 1 0,2 2-1 16,0 3 0-16,0 3 0 0,-2 0 1 16,5 6-1-16,-3 2 0 0,0 0 1 15,-4 5 0-15,4 1 2 0,-4 2-2 16,3 0 1-16,3 2 2 16,-2-1-4-16,0 1 2 0,5 1-2 0,3 0 0 15,-2 1 0-15,3 0 0 0,-3 2-1 16,1 7 0-16,3 0 1 0,-8 6-2 15,-1 2 0-15,3 4 0 0,-6 4 2 16,0 2 0-16,0 4 1 0,-4 0-1 16,0 0-1-16,2-3 1 0,3-5-3 15,-1 0-1-15,6-4-2 0,-2-2-4 16,7-2-2-16,-3-7-4 0,3-2-12 0,1-3-10 16,-1-3-25-16,7-4-23 0,-5-6-60 15,0-2-106-15</inkml:trace>
  <inkml:trace contextRef="#ctx0" brushRef="#br0" timeOffset="437.395">9914 12507 427 0,'0'0'49'15,"0"0"-3"-15,0 0-7 0,0 0 5 16,0 0-6-16,0 0-14 0,0 0-2 16,-8-112-3-16,-1 104-10 0,-3 3-2 15,-7-1-3-15,5 6-1 0,-3 0-3 0,3 1 0 16,-3 5 0-16,5 1 0 15,-3 4-1-15,5 0 1 0,2 4-1 16,-2 1 1-16,1 2 0 0,-1 4 0 16,2-2 0-16,-3 3 0 0,5 2 1 15,0-3-1-15,4 1 0 0,-2 0-2 16,4 0 2-16,0 2 0 0,0-3-1 16,4 1 0-16,6-5 1 0,3-2 0 0,-1-1 0 15,7-5 0-15,1-1 0 0,1-4 0 16,-2-4 0-16,3-1 0 0,-3-7 0 15,-3-3 0-15,-1-5 0 0,-1-7 3 16,-5-1-2-16,1-2-1 0,-4 0 1 16,-6-2-1-16,0-4 1 0,-6-2-1 15,-4-6 1-15,1 1-1 0,-1 2 1 16,0 7-1-16,4 7 0 0,-1 5 0 16,1 9 1-16,2 2-1 0,-2 6 0 15,-3 0-1-15,3 6-1 0,0 6-2 0,-2 5-7 16,0 7-7-16,3 3-1 0,3 1-5 15,2 1-11-15,2-2-13 0,7-1-12 16,5-5-1-16,-1-3-12 0,7-3-9 16,-5-6-19-16,5-2-13 15</inkml:trace>
  <inkml:trace contextRef="#ctx0" brushRef="#br0" timeOffset="827.925">10030 12579 73 0,'0'0'94'0,"0"0"10"0,0 0-11 15,0 0-24-15,0 0-17 0,0 0-8 16,0 0-3-16,0 0-2 0,-11-123-6 15,11 114-1-15,2 5-4 0,0-2-7 16,5 4-7-16,-3 0-3 0,2 0 0 16,6 2-7-16,-1 0 3 0,-3 5-4 15,9 2 0-15,-9 5 0 0,2 5 0 0,3 0-2 16,-3 7-1-16,-4 0 0 16,0 1 0-16,5-1 3 0,-7 0-3 15,2-4-1-15,-2 0-2 0,-2-5 1 0,9-1 0 16,-5-6 1-16,2-1 0 0,-6-2 1 15,4-5 0-15,5 1 0 16,-5-1 2-16,2-5 1 0,-2-4-2 0,0-6 3 16,7-2 2-16,-5-7 3 0,-4-1-1 15,0-4-1-15,-4-4 2 0,0-2-2 16,-2-5-2-16,0-2-3 0,0 1-1 16,2 4-1-16,0 10 1 0,0 7 0 15,0 10 0-15,0 4-1 0,0 4 0 16,0 1 0-16,0 1-2 0,0 0-3 15,0 9-8-15,0 3-12 0,0 7 0 16,0 2-2-16,0 4-12 0,4 0-16 16,-2 3-20-16,11-5-28 0,-1-3-81 15</inkml:trace>
  <inkml:trace contextRef="#ctx0" brushRef="#br0" timeOffset="1359.057">11479 12273 302 0,'0'0'45'0,"0"0"-2"0,0 0 7 15,0 0-4-15,0 0-11 0,0 0-12 16,0 0-8-16,0 0-4 0,-87-76-3 0,74 72 2 15,-1-2-2-15,4 1-3 16,-5 1 1-16,1-2 1 0,5 3 0 16,-3 0-3-16,-2 3-1 0,1 0-2 15,-5 3-1-15,1 7 0 0,-4 1-1 16,-1 2 1-16,3 6 0 0,-4-2 0 0,7 2 0 16,-3 2-1-16,5-2 1 0,3 2 0 15,7-4 0-15,4 1 0 0,0-1 4 16,4-2-3-16,9 0 2 0,-1-1 1 15,7-1 0-15,-3-1 1 0,7-3 4 16,2 1 3-16,2-4 0 0,4-2 5 16,2-1 0-16,2-1-1 0,2 0-2 15,-8 0 0-15,-2 1-2 0,-2 0-3 16,-11 0-1-16,1 0-4 0,-7 0-2 16,-4 1 0-16,-2-1-1 0,-2 2-1 15,0 2 1-15,-6 0 0 0,-6 3 1 16,-7 0-1-16,-2-1-1 0,-1 2-5 15,-5-2-8-15,0-4-1 0,10-2-2 0,1 0-6 16,12 0-3-16,-5-3 0 0,-1 1-4 16,0-1-4-16,3 0 3 0,-1-1 3 15,0-6 5-15,-2-2-7 16,8-6-4-16,-1-5 5 0,3-8-36 16,5-6-19-16,11-3-26 0,-3-6-14 0</inkml:trace>
  <inkml:trace contextRef="#ctx0" brushRef="#br0" timeOffset="1609.033">11332 12203 141 0,'0'0'134'0,"0"0"-44"0,0 0-18 16,0 0-14-16,0 0-7 0,0 0-5 16,0 0-4-16,0 0-3 0,0-149-2 15,4 139-8-15,-4 3-2 0,2 5-5 16,-2-1-1-16,0 3-2 0,0 0-4 16,0 0-6-16,0 3-7 0,0 4-2 15,0 9-1-15,0 2 1 0,0 6 3 16,0 4 0-16,0 0 0 0,2 6-3 15,0 2 1-15,-2 7-1 0,0 8 0 16,0 2 1-16,-4 2 1 0,4 0 0 16,0-6-2-16,2 1 0 0,6-9 0 0,1-3-8 15,5-7-8-15,-1-2-11 0,-3-7-7 16,4-5-11-16,-1-5-18 0,-7-3-7 16,6-7-22-16,-5-2-38 0,-3-5-93 15</inkml:trace>
  <inkml:trace contextRef="#ctx0" brushRef="#br0" timeOffset="1874.556">11702 12164 512 0,'0'0'18'0,"0"0"11"15,0 0 20-15,0 0 0 0,0 0-13 16,0 0-6-16,0 0-3 15,0 0-5-15,0 0-10 0,4-31-4 0,-4 39-6 16,0 6 0-16,0 6 1 0,2 1 3 16,-2 6-1-16,0 1-2 0,0 3-1 15,-2 1-1-15,-2 2 0 0,2-2-1 16,-2-2 0-16,2-5-11 0,2-4-12 16,2-1-15-16,4-5-28 0,-2-2-26 15,-2-3-44-15,-2-5-183 0</inkml:trace>
  <inkml:trace contextRef="#ctx0" brushRef="#br0" timeOffset="2155.752">12146 12608 207 0,'0'0'211'15,"0"0"-138"-15,0 0-11 0,0 0 3 16,0 0-6-16,0 0-14 0,0 0-12 16,0 0-7-16,0 0-4 0,13-83-5 15,-13 80-3-15,0 3-5 0,0 0-2 16,0 3-3-16,0 7-2 0,0 1-2 16,-6 5 2-16,-1 1-1 0,-7 5 1 15,-3 4-2-15,-5 0-8 0,5 3-7 16,-6 0-4-16,9-4-5 0,-1 2-15 15,9-8-23-15,6 2-19 0,0-5-26 16,2-5-77-16</inkml:trace>
  <inkml:trace contextRef="#ctx0" brushRef="#br0" timeOffset="2468.207">12917 12191 433 0,'0'0'27'0,"0"0"15"0,0 0 6 16,0 0 8-16,0 0-9 0,0 0-10 0,0 0-1 16,0 0-10-16,0 0-1 15,-4-40-7-15,4 40-6 0,0 5-8 16,0 7-3-16,-4 7-1 0,2 3 1 15,-2 8-1-15,-2 4 1 0,-5 3-1 16,5 2 0-16,-2-1-7 0,4-4-7 0,0-5-11 16,4-1-11-16,0-6-21 0,0-4-24 15,-4-7-38-15,-9-6-131 0</inkml:trace>
  <inkml:trace contextRef="#ctx0" brushRef="#br0" timeOffset="2640.034">12682 12340 594 0,'0'0'47'16,"0"0"5"-16,0 0-1 0,0 0-16 15,0 0-15-15,0 0-10 0,0 0-1 16,0 0 1-16,0 0-6 0,14-30-3 0,-16 37-1 16,-4 1-4-16,4 0-2 0,-2 1-11 15,4-1-9-15,0 2-12 0,2-2-19 16,8 0-31-16,1-2-33 0,-1-3-114 15</inkml:trace>
  <inkml:trace contextRef="#ctx0" brushRef="#br0" timeOffset="2827.461">13095 12337 594 0,'0'0'15'0,"0"0"29"16,0 0-24-16,0 0 14 0,0 0-12 15,0 0-11-15,0 0-1 0,0 0-1 16,0 0-6-16,4 9-3 0,-4-9-1 16,0 4-22-16,-2-1-20 0,0-1-15 15,0 0-18-15,2-2-40 0,-2 0-176 16</inkml:trace>
  <inkml:trace contextRef="#ctx0" brushRef="#br0" timeOffset="3327.428">13409 12210 500 0,'0'0'9'15,"0"0"-2"-15,0 0 38 0,0 0 7 16,0 0-19-16,0 0-6 0,0 0 2 16,0 0-5-16,0 0-13 0,0 0-2 15,-4-32-6-15,4 38-3 0,-2 0-1 16,0 2 1-16,2 0 0 0,0 2 0 15,0-3-1-15,4 3 0 0,2 0-2 16,7-2 1-16,1 1-2 0,3-3 2 16,6-1 1-16,1-3-1 0,3-2 1 15,4-4 1-15,-4-5 0 0,-2 0 0 0,2-3 0 16,-11-1 2-16,-1 0-2 16,-9 0 1-16,-6 3 0 0,0-1 1 0,0-2-2 15,-8 0 1-15,-5-1 0 0,1-3 0 16,0 3-1-16,-5-3 1 0,7 5 0 15,-5 1 2-15,3 3-1 0,4 3 2 16,-7 4 1-16,5 1-4 0,-9 4 1 16,3 6-4-16,-5 7 2 0,2 3 0 15,-3 5 0-15,5 0-1 0,-2 4 0 16,7-1 1-16,0 4-1 0,3 0 1 0,1 2 0 16,2 2-1-16,6 1 1 15,0-2 0-15,4-1 0 0,6-6 0 16,1-1 0-16,5-5-1 0,3-3 0 15,2-1 1-15,5-8-4 0,5 0-7 16,0-8-7-16,0-2-11 0,7-9-4 0,-3-8-6 16,4-5-14-16,-2-4-14 0,7-4-23 15,-1-4-20-15,-6-4-30 0</inkml:trace>
  <inkml:trace contextRef="#ctx0" brushRef="#br0" timeOffset="3733.496">13984 12210 38 0,'0'0'202'0,"0"0"-93"15,0 0-16-15,0 0-19 0,0 0-8 16,0 0-14-16,0 0-9 0,0 0-6 15,-16-211-13-15,1 207-12 0,3 4-6 16,-3 0-3-16,-3 9-3 0,3 7 0 16,-3 5 0-16,1 7 0 0,-2 6 0 15,1 3 0-15,1 4 0 0,-1-1 0 16,5 2 1-16,1-4-1 0,4-3 0 0,5-3 0 16,-1-9 0-16,4 0 0 0,4-9-1 15,3-2 1-15,-1-3-4 0,0-6 2 16,0-2 1-16,7-1 0 0,-3-7 1 15,0-3 3-15,1-8-3 16,1-4 3-16,-2-3-3 0,9-3 2 0,-4-2-2 16,-5-1 0-16,4-1 0 0,-3-5 2 15,5-1-2-15,-1 4 1 0,-1 8-1 16,-4 8 1-16,-7 11 0 0,-1 4 5 16,0 3 2-16,-2 2 0 0,0 3-5 15,0 9-3-15,0 4-1 0,0 7 1 16,0 8 1-16,0 1 2 0,0 3 1 15,2-1 0-15,2 1-1 0,6-4-1 16,-2 2 0-16,3-4-2 0,3-6 2 0,1-4-1 16,-1-5-1-16,3-8-7 15,-7-5-8-15,9-3-10 0,-5-3-5 16,5-8-17-16,-1-6-14 0,-1-9-20 16,-7-2-54-16,7-1-160 0</inkml:trace>
  <inkml:trace contextRef="#ctx0" brushRef="#br0" timeOffset="3936.572">14232 12051 431 0,'0'0'107'0,"0"0"-70"16,0 0 13-16,0 0 4 0,0 0-20 15,0 0-24-15,0 0-4 0,0 0 3 16,2-28-2-16,6 38 2 0,7 3 6 16,-1 3-2-16,3 4-1 0,-3 1-3 15,1 5-3-15,-1 0-4 0,-5 3-2 16,7-1 1-16,-3 0-1 0,-3-2-6 15,0-4-8-15,-2-3-6 0,-1-6-9 16,1-3-9-16,0-4-12 0,-6-6-11 16,5 0-20-16,-5-1-36 0,-2-8-80 0</inkml:trace>
  <inkml:trace contextRef="#ctx0" brushRef="#br0" timeOffset="4124.035">14406 12037 490 0,'0'0'23'0,"0"0"42"15,0 0-14-15,0 0 14 0,0 0-18 16,0 0-15-16,0 0-7 0,0 0-12 16,0 0-9-16,-13-23-2 0,5 45 0 15,-2 6 1-15,4 2-2 0,-7 3 1 16,3 0-1-16,-1 1-1 0,-1 4-5 16,-2 1-14-16,-1 0-15 0,-10-1-31 0,-8-1-35 15,-4-7-68-15</inkml:trace>
  <inkml:trace contextRef="#ctx0" brushRef="#br0" timeOffset="5326.874">9120 13810 33 0,'0'0'219'16,"0"0"-160"-16,0 0 0 0,0 0-4 15,0 0-3-15,0 0-14 0,0 0-9 16,-6-57-4-16,4 51-2 0,-6 2-8 0,1-3-3 16,-1 2 2-16,-2 0-4 0,-1 0 0 15,-3 2 1-15,0 0-1 0,3 2-5 16,-5 1 2-16,3 0 0 15,3 0-3-15,-5 1-1 0,5 3 1 16,-4-1-4-16,1 1-1 0,5 5 1 0,-7 3-1 16,9 1 1-16,-2 6-1 0,4 0 1 15,-2 4 1-15,4 1 0 0,-3 0 0 16,5 1-1-16,0-2 1 0,5 3-1 16,1-1 2-16,0 4-1 0,2-1-1 15,-2-2 0-15,9 2 0 0,-5-5 0 16,7-2-1-16,-3-4-1 0,5-5 2 15,2-3 2-15,3-6-2 0,-1-3 2 16,0-3-2-16,0-9 2 0,3-4-1 16,-3-5 2-16,-2-4 4 0,0-4 5 15,-9 0 0-15,0 2-4 0,-8-2-3 16,-4 2 4-16,0-2 0 0,-12-2-3 16,4 0-1-16,-9-2-4 0,1 1 2 15,-1 4-3-15,-1 5 1 0,-1 6-1 0,0 7 0 16,3 4-1-16,3 4 1 0,1 2-4 15,0 3-1-15,1 5-11 0,1 5-4 16,2 6-1-16,4 3-11 16,2 1-4-16,2 3-2 0,4 1-5 15,6-4-20-15,2-2-20 0,9-5-57 0,-4-7-52 16</inkml:trace>
  <inkml:trace contextRef="#ctx0" brushRef="#br0" timeOffset="5717.636">9509 13678 441 0,'0'0'45'0,"0"0"8"0,0 0-19 15,0 0 11-15,0 0 0 0,0 0-10 16,0 0-10-16,0 0-6 16,-4-69-2-16,4 72-9 0,0 3-4 0,0 4-4 15,0 5 0-15,0 4 0 0,0 6 2 16,0 0-1-16,0 1 0 0,0 4 0 15,0-3-1-15,0 2-2 0,2-1-3 16,4-5-3-16,6-1 6 0,1-7-6 16,1-4-1-16,-1-4 2 0,-1-4 5 15,5-3 2-15,-5-3 2 0,2-7-1 16,-3-2 3-16,-1-7 6 0,5-2 0 16,-7-3 0-16,0-3-5 0,-6 0-2 15,0 0-1-15,-2-2 1 0,0-5 0 16,-2-2 0-16,-2-2-3 0,0 5 0 15,2 8 0-15,2 6 0 0,0 9 0 16,0 7 0-16,0 1-6 0,0 2-3 16,0 5-9-16,0 3-9 0,0 6-9 15,2 4-2-15,2 2-6 0,2 4-10 0,5-1-28 16,-3-3-38-16,2-3-91 0</inkml:trace>
  <inkml:trace contextRef="#ctx0" brushRef="#br0" timeOffset="5998.761">10069 13488 239 0,'0'0'201'0,"0"0"-158"0,0 0 3 16,0 0 0-16,0 0 7 0,0 0-14 16,0 0-4-16,0 0-4 0,-17-63-11 0,17 63-2 15,-2 0-6-15,2 0-1 0,0 0-5 16,0 5-2-16,0 3-2 15,0 6-1-15,0 4 1 0,0 3-1 16,0 2 2-16,0 3-2 0,0 5 1 16,-2 3-2-16,0 4 1 0,-2 3 0 15,0 0-1-15,4 0 0 0,0-5 0 0,2-3-4 16,8-2-7-16,-3-5-4 0,-1-4-11 16,0-6-12-16,4-3-19 0,-1-5-19 15,-7-7-33-15,0-1-119 0</inkml:trace>
  <inkml:trace contextRef="#ctx0" brushRef="#br0" timeOffset="8952.854">9875 13707 183 0,'0'0'9'0,"0"0"-9"0,0 0 1 0,0 0 13 16,0 0 13-16,0 0-2 0,0 0 1 15,-50-13 11-15,46 13 4 0,4 0-14 16,-2 0-6-16,2 0-5 0,0 0-2 15,0 0-5-15,0 0-2 0,2 0-2 16,0 0 0-16,4-3 9 0,-2 3 8 16,5-1 0-16,3 0-3 0,-2 1-2 15,3-3-1-15,5 0-3 0,-3 0-7 0,5 0 0 16,1 0 3-16,2 0-4 16,6-2-1-16,2 3-1 0,-2-3-1 15,4 3-2-15,-6 0 0 0,-3 0 0 16,-5 2-1-16,-6 0-7 0,-5 0 1 15,-6 0-1-15,-2 0 2 0,0 0-2 16,0 0-3-16,0 0 5 0,-6 0-6 0,-3 3-10 16,3 1-17-16,0-2-9 0,-4 4-36 15,-5-6-82-15</inkml:trace>
  <inkml:trace contextRef="#ctx0" brushRef="#br0" timeOffset="9577.712">10393 13365 112 0,'0'0'224'15,"0"0"-196"-15,0 0-6 0,0 0 17 16,0 0 13-16,0 0-14 0,0 0 1 0,0 0 1 16,0-21-7-16,0 21-8 0,0 0-2 15,0 0-4-15,0 0 0 0,0 0-6 16,0 0-5-16,0 0-1 0,0 0 1 15,0-1-3-15,0-1 1 0,0 2 1 16,0 0 2-16,0 0-3 0,0 0 2 16,0 2-4-16,0 2-2 0,0 4 0 15,0 3-1-15,0 7 2 0,5 2-1 16,-3 6 2-16,-2 2-3 0,0 2 1 16,0 4-2-16,0-1 1 0,2 3-1 15,-2 1 1-15,0 1 0 0,2-1-1 16,-2-3 0-16,2 0 0 0,2-4-2 15,-2-2-1-15,0-2-2 0,-2-4-1 16,4-4-6-16,-2-4-4 0,0-3-8 0,3-3-12 16,-5-4-20-16,2-4-16 0,-2-3-33 15,0-6-117-15</inkml:trace>
  <inkml:trace contextRef="#ctx0" brushRef="#br0" timeOffset="10655.583">11822 13580 231 0,'0'0'41'15,"0"0"3"-15,0 0-6 0,0 0 12 16,0 0 0-16,0 0-17 0,0-44-4 16,-4 38-4-16,0 0-5 0,-3 0-4 15,1 0-3-15,-4 1-4 0,4-1 0 16,-7 2-5-16,-3-1-2 0,3 1-1 16,-7 3 5-16,3 1-6 0,-2 1-1 15,3 6-1-15,-3 0 2 0,1 6 0 16,3-1 0-16,-1 1 0 0,1 1 1 15,5 2 0-15,0-3-1 0,-1 0 0 0,7 0 1 16,2-4-1-16,0-1 0 0,2 0-1 16,2 1 1-16,2 0 1 0,4 0 1 15,5-1 2-15,-1 3 2 0,7-2 4 16,-3 0 1-16,5 1-5 16,4 0 4-16,-4 0 0 0,8 0-2 15,-3-1-1-15,-3 1 1 0,-2-1 0 0,-3-2-4 16,-5-1-2-16,-11-2 0 0,2 0 0 15,-2 0-1-15,-2 2-1 0,-6-1 0 16,0 3 2-16,-11 3 0 0,1 0 1 16,-11 2-1-16,6-1-2 0,-4-2 0 15,2 0-5-15,5 2-7 0,1-5-3 16,3-1-3-16,-1-1-5 0,9-3 1 16,-4 1 2-16,0-1-6 0,3-2-7 15,3 0 1-15,0-6-2 0,0-5 7 16,4-3-73-16,-2-5-46 0,2-1-72 15</inkml:trace>
  <inkml:trace contextRef="#ctx0" brushRef="#br0" timeOffset="10936.763">11623 13347 28 0,'0'0'476'0,"0"0"-440"15,0 0 13-15,0 0 13 0,0 0-3 16,0 0-24-16,0 0-4 0,0 0-2 15,-12-96-6-15,12 95-7 0,0 1-6 16,0 0-4-16,0 3-5 0,0 6-1 16,0 5-1-16,4 4 0 0,0 6 1 15,0 2 2-15,3 3-1 0,1 3 1 16,-2 8-1-16,0 1 0 0,-2 5 1 16,-2 1-2-16,-2-2 1 0,5-1 0 15,-3-2 0-15,4-4-1 0,-2-3 0 0,0-4-1 16,-4-3-1-16,2-4-7 0,0-4-3 15,-2-1-7-15,-2-4-8 16,0-2-13-16,-4-2-11 0,4-2-23 16,0-3-7-16,2-3-12 0,0-3-68 0,0-4-109 15</inkml:trace>
  <inkml:trace contextRef="#ctx0" brushRef="#br0" timeOffset="11499.208">12049 13426 364 0,'0'0'39'0,"0"0"13"0,0 0 2 15,0 0 3-15,0 0-17 0,0 0-7 16,0 0 0-16,0 0-5 16,-4-47-6-16,4 47-6 0,0 0 0 15,0 0-4-15,0 0-1 0,0 2-5 0,2 6-1 16,0 3-1-16,0 7 1 15,0 1 0-15,-2 2-1 0,0 5 0 0,0 1 0 16,0 2 0-16,0 4-2 0,-2 1 1 16,-2 2-3-16,-2 1 2 0,0-1-2 15,-2 0 0-15,1-3-5 0,7-2-4 16,0-3-3-16,0-5-11 0,0-1-6 16,4-7-14-16,7-4-9 0,-5-6-8 15,2-5-21-15,-4-2-49 0,3-8-158 16</inkml:trace>
  <inkml:trace contextRef="#ctx0" brushRef="#br0" timeOffset="11999.05">12467 13455 432 0,'0'0'14'0,"0"0"15"15,0 0 0-15,0 0 18 0,0 0-7 16,0 0-16-16,0 0 2 0,0 0-3 16,0 0-7-16,-39-96-8 0,26 96-6 15,3 0 1-15,2 4-3 0,-3 2 2 16,7 3-2-16,0 0-1 0,-2 4 0 16,-3 2 1-16,1-3 0 0,2 6 0 0,0-2 1 15,-2 0-1-15,-3 4 1 0,5-4-1 16,2 1 0-16,2 1-1 0,0 1 2 15,-2 1-2-15,4 2 1 0,0-2 0 16,0 0 0-16,2-1 0 0,4-3-1 16,-2-2 1-16,8-1-2 0,1-3-3 15,-5-3-2-15,7-4 2 0,-1-3 1 16,3-2 2-16,-3-5 2 0,3-2 1 16,-3-3 1-16,-2-3 1 0,3-2 5 15,-7 1 8-15,-4-3 1 0,-4 0-3 16,0-4-1-16,-6-2-6 0,-4-3-2 15,-5-3-3-15,9-1 2 0,-4 7-2 16,-1 4-1-16,5 7-1 0,2 4 1 16,-6 2-1-16,1 6 2 0,-1 0-2 15,6 2 0-15,-6 7-7 0,-3 5-4 16,3 6-7-16,0 3-4 0,-7 3-4 16,11 1-2-16,-2 1-7 0,1 1-13 15,-1-2-21-15,6-6-37 0,2-3-83 0</inkml:trace>
  <inkml:trace contextRef="#ctx0" brushRef="#br0" timeOffset="12530.139">12632 13464 323 0,'0'0'54'15,"0"0"-19"-15,0 0 3 0,0 0 11 16,0 0-2-16,0 0-9 0,0 0 1 0,0 0-2 16,11-48-9-16,-11 47-3 0,0 1-4 15,0-3-3-15,0 3-1 0,0 0-6 16,0 0-5-16,0 6-2 0,-7-2-2 16,5 4-1-16,-4 2-1 15,-2 1 1-15,4 2-1 0,-3 0 0 16,-1 4 0-16,0-3 0 0,-2 3 1 0,3 0 0 15,-1-1-1-15,2 2 0 0,0-2 0 16,4 1 0-16,2-1 1 0,0-1-1 16,0 2 0-16,2-3-5 0,4-1-2 15,0-1 1-15,2-1-4 0,-1-2 0 16,5 0 3-16,2-5 4 0,-1-1 1 16,10-3 2-16,1-3 1 0,1-8 0 15,6-5 0-15,-2-3 1 0,0-2 1 16,2 0 3-16,-10 0 1 0,-5-2 0 0,-1 2 0 15,-9-7 3-15,-2 0-4 16,-4-6 0-16,-2-2 0 0,-6-2 3 16,-1-1-5-16,-1 5-1 0,-4 0-1 15,-1 9-2-15,3 4 1 0,-7 6-1 0,7 5 0 16,-11 5-2-16,4 5 0 0,-1 0-2 16,-7 7-2-16,6 5-5 0,-8 5-7 15,7 4-2-15,-5 5-10 0,6 2-25 16,2 3-9-16,1-4-17 0,5 0-39 15,3-10-97-15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64781-1F26-448C-98AE-92A6FF8860CC}" type="datetimeFigureOut">
              <a:rPr lang="en-US" smtClean="0"/>
              <a:t>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4D300-1A47-46FE-8B74-7F7C8EFA6F44}" type="slidenum">
              <a:rPr lang="en-US" smtClean="0"/>
              <a:t>‹#›</a:t>
            </a:fld>
            <a:endParaRPr lang="en-US"/>
          </a:p>
        </p:txBody>
      </p:sp>
    </p:spTree>
    <p:extLst>
      <p:ext uri="{BB962C8B-B14F-4D97-AF65-F5344CB8AC3E}">
        <p14:creationId xmlns:p14="http://schemas.microsoft.com/office/powerpoint/2010/main" val="712030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1</a:t>
            </a:fld>
            <a:endParaRPr lang="en-US"/>
          </a:p>
        </p:txBody>
      </p:sp>
    </p:spTree>
    <p:extLst>
      <p:ext uri="{BB962C8B-B14F-4D97-AF65-F5344CB8AC3E}">
        <p14:creationId xmlns:p14="http://schemas.microsoft.com/office/powerpoint/2010/main" val="1991569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10</a:t>
            </a:fld>
            <a:endParaRPr lang="en-US"/>
          </a:p>
        </p:txBody>
      </p:sp>
    </p:spTree>
    <p:extLst>
      <p:ext uri="{BB962C8B-B14F-4D97-AF65-F5344CB8AC3E}">
        <p14:creationId xmlns:p14="http://schemas.microsoft.com/office/powerpoint/2010/main" val="1379564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11</a:t>
            </a:fld>
            <a:endParaRPr lang="en-US"/>
          </a:p>
        </p:txBody>
      </p:sp>
    </p:spTree>
    <p:extLst>
      <p:ext uri="{BB962C8B-B14F-4D97-AF65-F5344CB8AC3E}">
        <p14:creationId xmlns:p14="http://schemas.microsoft.com/office/powerpoint/2010/main" val="430989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64D300-1A47-46FE-8B74-7F7C8EFA6F44}" type="slidenum">
              <a:rPr lang="en-US" smtClean="0"/>
              <a:t>12</a:t>
            </a:fld>
            <a:endParaRPr lang="en-US"/>
          </a:p>
        </p:txBody>
      </p:sp>
    </p:spTree>
    <p:extLst>
      <p:ext uri="{BB962C8B-B14F-4D97-AF65-F5344CB8AC3E}">
        <p14:creationId xmlns:p14="http://schemas.microsoft.com/office/powerpoint/2010/main" val="4021054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13</a:t>
            </a:fld>
            <a:endParaRPr lang="en-US"/>
          </a:p>
        </p:txBody>
      </p:sp>
    </p:spTree>
    <p:extLst>
      <p:ext uri="{BB962C8B-B14F-4D97-AF65-F5344CB8AC3E}">
        <p14:creationId xmlns:p14="http://schemas.microsoft.com/office/powerpoint/2010/main" val="4061946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14</a:t>
            </a:fld>
            <a:endParaRPr lang="en-US"/>
          </a:p>
        </p:txBody>
      </p:sp>
    </p:spTree>
    <p:extLst>
      <p:ext uri="{BB962C8B-B14F-4D97-AF65-F5344CB8AC3E}">
        <p14:creationId xmlns:p14="http://schemas.microsoft.com/office/powerpoint/2010/main" val="2924154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15</a:t>
            </a:fld>
            <a:endParaRPr lang="en-US"/>
          </a:p>
        </p:txBody>
      </p:sp>
    </p:spTree>
    <p:extLst>
      <p:ext uri="{BB962C8B-B14F-4D97-AF65-F5344CB8AC3E}">
        <p14:creationId xmlns:p14="http://schemas.microsoft.com/office/powerpoint/2010/main" val="3632892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16</a:t>
            </a:fld>
            <a:endParaRPr lang="en-US"/>
          </a:p>
        </p:txBody>
      </p:sp>
    </p:spTree>
    <p:extLst>
      <p:ext uri="{BB962C8B-B14F-4D97-AF65-F5344CB8AC3E}">
        <p14:creationId xmlns:p14="http://schemas.microsoft.com/office/powerpoint/2010/main" val="135866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Apart from the physical address space, the hardware has a dedicated I/O space. The size of I/O space is very small (only 1024 addresses). These addresses are called ports. These ports are connected to devices. Software can talk to devices by reading/writing from/to these ports. Reading and writing to these ports are done through special instructions “in” and “out”. “in” instructions takes the address of the port as an argument and reads a (1,2,4) byte value from the port in the EAX register. Similarly, out instruction writes the value of the EAX register to a given port.</a:t>
            </a:r>
            <a:endParaRPr lang="en-US" dirty="0"/>
          </a:p>
        </p:txBody>
      </p:sp>
      <p:sp>
        <p:nvSpPr>
          <p:cNvPr id="4" name="Slide Number Placeholder 3"/>
          <p:cNvSpPr>
            <a:spLocks noGrp="1"/>
          </p:cNvSpPr>
          <p:nvPr>
            <p:ph type="sldNum" sz="quarter" idx="5"/>
          </p:nvPr>
        </p:nvSpPr>
        <p:spPr/>
        <p:txBody>
          <a:bodyPr/>
          <a:lstStyle/>
          <a:p>
            <a:fld id="{E064D300-1A47-46FE-8B74-7F7C8EFA6F44}" type="slidenum">
              <a:rPr lang="en-US" smtClean="0"/>
              <a:t>17</a:t>
            </a:fld>
            <a:endParaRPr lang="en-US"/>
          </a:p>
        </p:txBody>
      </p:sp>
    </p:spTree>
    <p:extLst>
      <p:ext uri="{BB962C8B-B14F-4D97-AF65-F5344CB8AC3E}">
        <p14:creationId xmlns:p14="http://schemas.microsoft.com/office/powerpoint/2010/main" val="2585738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write the four-byte one to port 100, the x86 CPU needs to execute “mov $1, %</a:t>
            </a:r>
            <a:r>
              <a:rPr lang="en-US" dirty="0" err="1"/>
              <a:t>eax</a:t>
            </a:r>
            <a:r>
              <a:rPr lang="en-US" dirty="0"/>
              <a:t>”  and “</a:t>
            </a:r>
            <a:r>
              <a:rPr lang="en-US" dirty="0" err="1"/>
              <a:t>outl</a:t>
            </a:r>
            <a:r>
              <a:rPr lang="en-US" dirty="0"/>
              <a:t> $100” in that order.</a:t>
            </a:r>
          </a:p>
        </p:txBody>
      </p:sp>
      <p:sp>
        <p:nvSpPr>
          <p:cNvPr id="4" name="Slide Number Placeholder 3"/>
          <p:cNvSpPr>
            <a:spLocks noGrp="1"/>
          </p:cNvSpPr>
          <p:nvPr>
            <p:ph type="sldNum" sz="quarter" idx="5"/>
          </p:nvPr>
        </p:nvSpPr>
        <p:spPr/>
        <p:txBody>
          <a:bodyPr/>
          <a:lstStyle/>
          <a:p>
            <a:fld id="{E064D300-1A47-46FE-8B74-7F7C8EFA6F44}" type="slidenum">
              <a:rPr lang="en-US" smtClean="0"/>
              <a:t>18</a:t>
            </a:fld>
            <a:endParaRPr lang="en-US"/>
          </a:p>
        </p:txBody>
      </p:sp>
    </p:spTree>
    <p:extLst>
      <p:ext uri="{BB962C8B-B14F-4D97-AF65-F5344CB8AC3E}">
        <p14:creationId xmlns:p14="http://schemas.microsoft.com/office/powerpoint/2010/main" val="1224203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instruction “</a:t>
            </a:r>
            <a:r>
              <a:rPr lang="en-US" dirty="0" err="1"/>
              <a:t>inl</a:t>
            </a:r>
            <a:r>
              <a:rPr lang="en-US" dirty="0"/>
              <a:t> $101” reads a 4-byte value from port 101 into register %</a:t>
            </a:r>
            <a:r>
              <a:rPr lang="en-US" dirty="0" err="1"/>
              <a:t>eax</a:t>
            </a:r>
            <a:r>
              <a:rPr lang="en-US" dirty="0"/>
              <a:t>.</a:t>
            </a:r>
          </a:p>
        </p:txBody>
      </p:sp>
      <p:sp>
        <p:nvSpPr>
          <p:cNvPr id="4" name="Slide Number Placeholder 3"/>
          <p:cNvSpPr>
            <a:spLocks noGrp="1"/>
          </p:cNvSpPr>
          <p:nvPr>
            <p:ph type="sldNum" sz="quarter" idx="5"/>
          </p:nvPr>
        </p:nvSpPr>
        <p:spPr/>
        <p:txBody>
          <a:bodyPr/>
          <a:lstStyle/>
          <a:p>
            <a:fld id="{E064D300-1A47-46FE-8B74-7F7C8EFA6F44}" type="slidenum">
              <a:rPr lang="en-US" smtClean="0"/>
              <a:t>19</a:t>
            </a:fld>
            <a:endParaRPr lang="en-US"/>
          </a:p>
        </p:txBody>
      </p:sp>
    </p:spTree>
    <p:extLst>
      <p:ext uri="{BB962C8B-B14F-4D97-AF65-F5344CB8AC3E}">
        <p14:creationId xmlns:p14="http://schemas.microsoft.com/office/powerpoint/2010/main" val="161452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2</a:t>
            </a:fld>
            <a:endParaRPr lang="en-US"/>
          </a:p>
        </p:txBody>
      </p:sp>
    </p:spTree>
    <p:extLst>
      <p:ext uri="{BB962C8B-B14F-4D97-AF65-F5344CB8AC3E}">
        <p14:creationId xmlns:p14="http://schemas.microsoft.com/office/powerpoint/2010/main" val="1738385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inb</a:t>
            </a:r>
            <a:r>
              <a:rPr lang="en-US" dirty="0"/>
              <a:t> routine reads a one-byte value from an input port (using in instruction). </a:t>
            </a:r>
            <a:r>
              <a:rPr lang="en-US" dirty="0" err="1"/>
              <a:t>outb</a:t>
            </a:r>
            <a:r>
              <a:rPr lang="en-US" dirty="0"/>
              <a:t> routine writes a one-byte value to a given port (using out instruction). This particular device requires OS to write 1 followed by 0 to the CONTROL_PORT after putting the data on the DATA_PORT.</a:t>
            </a:r>
          </a:p>
        </p:txBody>
      </p:sp>
      <p:sp>
        <p:nvSpPr>
          <p:cNvPr id="4" name="Slide Number Placeholder 3"/>
          <p:cNvSpPr>
            <a:spLocks noGrp="1"/>
          </p:cNvSpPr>
          <p:nvPr>
            <p:ph type="sldNum" sz="quarter" idx="5"/>
          </p:nvPr>
        </p:nvSpPr>
        <p:spPr/>
        <p:txBody>
          <a:bodyPr/>
          <a:lstStyle/>
          <a:p>
            <a:fld id="{E064D300-1A47-46FE-8B74-7F7C8EFA6F44}" type="slidenum">
              <a:rPr lang="en-US" smtClean="0"/>
              <a:t>20</a:t>
            </a:fld>
            <a:endParaRPr lang="en-US"/>
          </a:p>
        </p:txBody>
      </p:sp>
    </p:spTree>
    <p:extLst>
      <p:ext uri="{BB962C8B-B14F-4D97-AF65-F5344CB8AC3E}">
        <p14:creationId xmlns:p14="http://schemas.microsoft.com/office/powerpoint/2010/main" val="3696028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Apart from the port I/O, the devices can talk to CPU through memory-mapped I/O. Some part of the physical address space is reserved for devices (marked as MEMORY MAPPED DEVICES in this diagram). Software can talk to devices by reading/writing to these addresses. </a:t>
            </a:r>
            <a:endParaRPr lang="en-US" dirty="0"/>
          </a:p>
        </p:txBody>
      </p:sp>
      <p:sp>
        <p:nvSpPr>
          <p:cNvPr id="4" name="Slide Number Placeholder 3"/>
          <p:cNvSpPr>
            <a:spLocks noGrp="1"/>
          </p:cNvSpPr>
          <p:nvPr>
            <p:ph type="sldNum" sz="quarter" idx="5"/>
          </p:nvPr>
        </p:nvSpPr>
        <p:spPr/>
        <p:txBody>
          <a:bodyPr/>
          <a:lstStyle/>
          <a:p>
            <a:fld id="{E064D300-1A47-46FE-8B74-7F7C8EFA6F44}" type="slidenum">
              <a:rPr lang="en-US" smtClean="0"/>
              <a:t>21</a:t>
            </a:fld>
            <a:endParaRPr lang="en-US"/>
          </a:p>
        </p:txBody>
      </p:sp>
    </p:spTree>
    <p:extLst>
      <p:ext uri="{BB962C8B-B14F-4D97-AF65-F5344CB8AC3E}">
        <p14:creationId xmlns:p14="http://schemas.microsoft.com/office/powerpoint/2010/main" val="1792711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access memory-mapped devices, we don’t need special instructions. We can do it in the C language itself.</a:t>
            </a:r>
          </a:p>
        </p:txBody>
      </p:sp>
      <p:sp>
        <p:nvSpPr>
          <p:cNvPr id="4" name="Slide Number Placeholder 3"/>
          <p:cNvSpPr>
            <a:spLocks noGrp="1"/>
          </p:cNvSpPr>
          <p:nvPr>
            <p:ph type="sldNum" sz="quarter" idx="5"/>
          </p:nvPr>
        </p:nvSpPr>
        <p:spPr/>
        <p:txBody>
          <a:bodyPr/>
          <a:lstStyle/>
          <a:p>
            <a:fld id="{E064D300-1A47-46FE-8B74-7F7C8EFA6F44}" type="slidenum">
              <a:rPr lang="en-US" smtClean="0"/>
              <a:t>22</a:t>
            </a:fld>
            <a:endParaRPr lang="en-US"/>
          </a:p>
        </p:txBody>
      </p:sp>
    </p:spTree>
    <p:extLst>
      <p:ext uri="{BB962C8B-B14F-4D97-AF65-F5344CB8AC3E}">
        <p14:creationId xmlns:p14="http://schemas.microsoft.com/office/powerpoint/2010/main" val="198978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23</a:t>
            </a:fld>
            <a:endParaRPr lang="en-US"/>
          </a:p>
        </p:txBody>
      </p:sp>
    </p:spTree>
    <p:extLst>
      <p:ext uri="{BB962C8B-B14F-4D97-AF65-F5344CB8AC3E}">
        <p14:creationId xmlns:p14="http://schemas.microsoft.com/office/powerpoint/2010/main" val="109855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same device code that we discussed before, but this time it is using MMIO.</a:t>
            </a:r>
          </a:p>
        </p:txBody>
      </p:sp>
      <p:sp>
        <p:nvSpPr>
          <p:cNvPr id="4" name="Slide Number Placeholder 3"/>
          <p:cNvSpPr>
            <a:spLocks noGrp="1"/>
          </p:cNvSpPr>
          <p:nvPr>
            <p:ph type="sldNum" sz="quarter" idx="5"/>
          </p:nvPr>
        </p:nvSpPr>
        <p:spPr/>
        <p:txBody>
          <a:bodyPr/>
          <a:lstStyle/>
          <a:p>
            <a:fld id="{E064D300-1A47-46FE-8B74-7F7C8EFA6F44}" type="slidenum">
              <a:rPr lang="en-US" smtClean="0"/>
              <a:t>24</a:t>
            </a:fld>
            <a:endParaRPr lang="en-US"/>
          </a:p>
        </p:txBody>
      </p:sp>
    </p:spTree>
    <p:extLst>
      <p:ext uri="{BB962C8B-B14F-4D97-AF65-F5344CB8AC3E}">
        <p14:creationId xmlns:p14="http://schemas.microsoft.com/office/powerpoint/2010/main" val="4156487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25</a:t>
            </a:fld>
            <a:endParaRPr lang="en-US"/>
          </a:p>
        </p:txBody>
      </p:sp>
    </p:spTree>
    <p:extLst>
      <p:ext uri="{BB962C8B-B14F-4D97-AF65-F5344CB8AC3E}">
        <p14:creationId xmlns:p14="http://schemas.microsoft.com/office/powerpoint/2010/main" val="39719730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compiler can save temporary computations in registers to save loads/stores. This may result into an infinite loop.</a:t>
            </a:r>
          </a:p>
        </p:txBody>
      </p:sp>
      <p:sp>
        <p:nvSpPr>
          <p:cNvPr id="4" name="Slide Number Placeholder 3"/>
          <p:cNvSpPr>
            <a:spLocks noGrp="1"/>
          </p:cNvSpPr>
          <p:nvPr>
            <p:ph type="sldNum" sz="quarter" idx="5"/>
          </p:nvPr>
        </p:nvSpPr>
        <p:spPr/>
        <p:txBody>
          <a:bodyPr/>
          <a:lstStyle/>
          <a:p>
            <a:fld id="{E064D300-1A47-46FE-8B74-7F7C8EFA6F44}" type="slidenum">
              <a:rPr lang="en-US" smtClean="0"/>
              <a:t>26</a:t>
            </a:fld>
            <a:endParaRPr lang="en-US"/>
          </a:p>
        </p:txBody>
      </p:sp>
    </p:spTree>
    <p:extLst>
      <p:ext uri="{BB962C8B-B14F-4D97-AF65-F5344CB8AC3E}">
        <p14:creationId xmlns:p14="http://schemas.microsoft.com/office/powerpoint/2010/main" val="1309528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27</a:t>
            </a:fld>
            <a:endParaRPr lang="en-US"/>
          </a:p>
        </p:txBody>
      </p:sp>
    </p:spTree>
    <p:extLst>
      <p:ext uri="{BB962C8B-B14F-4D97-AF65-F5344CB8AC3E}">
        <p14:creationId xmlns:p14="http://schemas.microsoft.com/office/powerpoint/2010/main" val="30787214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28</a:t>
            </a:fld>
            <a:endParaRPr lang="en-US"/>
          </a:p>
        </p:txBody>
      </p:sp>
    </p:spTree>
    <p:extLst>
      <p:ext uri="{BB962C8B-B14F-4D97-AF65-F5344CB8AC3E}">
        <p14:creationId xmlns:p14="http://schemas.microsoft.com/office/powerpoint/2010/main" val="1451187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29</a:t>
            </a:fld>
            <a:endParaRPr lang="en-US"/>
          </a:p>
        </p:txBody>
      </p:sp>
    </p:spTree>
    <p:extLst>
      <p:ext uri="{BB962C8B-B14F-4D97-AF65-F5344CB8AC3E}">
        <p14:creationId xmlns:p14="http://schemas.microsoft.com/office/powerpoint/2010/main" val="273167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3</a:t>
            </a:fld>
            <a:endParaRPr lang="en-US"/>
          </a:p>
        </p:txBody>
      </p:sp>
    </p:spTree>
    <p:extLst>
      <p:ext uri="{BB962C8B-B14F-4D97-AF65-F5344CB8AC3E}">
        <p14:creationId xmlns:p14="http://schemas.microsoft.com/office/powerpoint/2010/main" val="26182749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30</a:t>
            </a:fld>
            <a:endParaRPr lang="en-US"/>
          </a:p>
        </p:txBody>
      </p:sp>
    </p:spTree>
    <p:extLst>
      <p:ext uri="{BB962C8B-B14F-4D97-AF65-F5344CB8AC3E}">
        <p14:creationId xmlns:p14="http://schemas.microsoft.com/office/powerpoint/2010/main" val="20459459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31</a:t>
            </a:fld>
            <a:endParaRPr lang="en-US"/>
          </a:p>
        </p:txBody>
      </p:sp>
    </p:spTree>
    <p:extLst>
      <p:ext uri="{BB962C8B-B14F-4D97-AF65-F5344CB8AC3E}">
        <p14:creationId xmlns:p14="http://schemas.microsoft.com/office/powerpoint/2010/main" val="24890956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32</a:t>
            </a:fld>
            <a:endParaRPr lang="en-US"/>
          </a:p>
        </p:txBody>
      </p:sp>
    </p:spTree>
    <p:extLst>
      <p:ext uri="{BB962C8B-B14F-4D97-AF65-F5344CB8AC3E}">
        <p14:creationId xmlns:p14="http://schemas.microsoft.com/office/powerpoint/2010/main" val="11437907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NIC: network interface card. NIC has its internal memory. During send, the packet needs to be copied from RAM to NIC’s internal memory.</a:t>
            </a:r>
          </a:p>
        </p:txBody>
      </p:sp>
      <p:sp>
        <p:nvSpPr>
          <p:cNvPr id="4" name="Slide Number Placeholder 3"/>
          <p:cNvSpPr>
            <a:spLocks noGrp="1"/>
          </p:cNvSpPr>
          <p:nvPr>
            <p:ph type="sldNum" sz="quarter" idx="5"/>
          </p:nvPr>
        </p:nvSpPr>
        <p:spPr/>
        <p:txBody>
          <a:bodyPr/>
          <a:lstStyle/>
          <a:p>
            <a:fld id="{E064D300-1A47-46FE-8B74-7F7C8EFA6F44}" type="slidenum">
              <a:rPr lang="en-US" smtClean="0"/>
              <a:t>33</a:t>
            </a:fld>
            <a:endParaRPr lang="en-US"/>
          </a:p>
        </p:txBody>
      </p:sp>
    </p:spTree>
    <p:extLst>
      <p:ext uri="{BB962C8B-B14F-4D97-AF65-F5344CB8AC3E}">
        <p14:creationId xmlns:p14="http://schemas.microsoft.com/office/powerpoint/2010/main" val="10432586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34</a:t>
            </a:fld>
            <a:endParaRPr lang="en-US"/>
          </a:p>
        </p:txBody>
      </p:sp>
    </p:spTree>
    <p:extLst>
      <p:ext uri="{BB962C8B-B14F-4D97-AF65-F5344CB8AC3E}">
        <p14:creationId xmlns:p14="http://schemas.microsoft.com/office/powerpoint/2010/main" val="11012850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35</a:t>
            </a:fld>
            <a:endParaRPr lang="en-US"/>
          </a:p>
        </p:txBody>
      </p:sp>
    </p:spTree>
    <p:extLst>
      <p:ext uri="{BB962C8B-B14F-4D97-AF65-F5344CB8AC3E}">
        <p14:creationId xmlns:p14="http://schemas.microsoft.com/office/powerpoint/2010/main" val="32696726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36</a:t>
            </a:fld>
            <a:endParaRPr lang="en-US"/>
          </a:p>
        </p:txBody>
      </p:sp>
    </p:spTree>
    <p:extLst>
      <p:ext uri="{BB962C8B-B14F-4D97-AF65-F5344CB8AC3E}">
        <p14:creationId xmlns:p14="http://schemas.microsoft.com/office/powerpoint/2010/main" val="285358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37</a:t>
            </a:fld>
            <a:endParaRPr lang="en-US"/>
          </a:p>
        </p:txBody>
      </p:sp>
    </p:spTree>
    <p:extLst>
      <p:ext uri="{BB962C8B-B14F-4D97-AF65-F5344CB8AC3E}">
        <p14:creationId xmlns:p14="http://schemas.microsoft.com/office/powerpoint/2010/main" val="39446843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64D300-1A47-46FE-8B74-7F7C8EFA6F44}" type="slidenum">
              <a:rPr lang="en-US" smtClean="0"/>
              <a:t>38</a:t>
            </a:fld>
            <a:endParaRPr lang="en-US"/>
          </a:p>
        </p:txBody>
      </p:sp>
    </p:spTree>
    <p:extLst>
      <p:ext uri="{BB962C8B-B14F-4D97-AF65-F5344CB8AC3E}">
        <p14:creationId xmlns:p14="http://schemas.microsoft.com/office/powerpoint/2010/main" val="18551853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39</a:t>
            </a:fld>
            <a:endParaRPr lang="en-US"/>
          </a:p>
        </p:txBody>
      </p:sp>
    </p:spTree>
    <p:extLst>
      <p:ext uri="{BB962C8B-B14F-4D97-AF65-F5344CB8AC3E}">
        <p14:creationId xmlns:p14="http://schemas.microsoft.com/office/powerpoint/2010/main" val="428033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4</a:t>
            </a:fld>
            <a:endParaRPr lang="en-US"/>
          </a:p>
        </p:txBody>
      </p:sp>
    </p:spTree>
    <p:extLst>
      <p:ext uri="{BB962C8B-B14F-4D97-AF65-F5344CB8AC3E}">
        <p14:creationId xmlns:p14="http://schemas.microsoft.com/office/powerpoint/2010/main" val="27136903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40</a:t>
            </a:fld>
            <a:endParaRPr lang="en-US"/>
          </a:p>
        </p:txBody>
      </p:sp>
    </p:spTree>
    <p:extLst>
      <p:ext uri="{BB962C8B-B14F-4D97-AF65-F5344CB8AC3E}">
        <p14:creationId xmlns:p14="http://schemas.microsoft.com/office/powerpoint/2010/main" val="3573834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41</a:t>
            </a:fld>
            <a:endParaRPr lang="en-US"/>
          </a:p>
        </p:txBody>
      </p:sp>
    </p:spTree>
    <p:extLst>
      <p:ext uri="{BB962C8B-B14F-4D97-AF65-F5344CB8AC3E}">
        <p14:creationId xmlns:p14="http://schemas.microsoft.com/office/powerpoint/2010/main" val="14855320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42</a:t>
            </a:fld>
            <a:endParaRPr lang="en-US"/>
          </a:p>
        </p:txBody>
      </p:sp>
    </p:spTree>
    <p:extLst>
      <p:ext uri="{BB962C8B-B14F-4D97-AF65-F5344CB8AC3E}">
        <p14:creationId xmlns:p14="http://schemas.microsoft.com/office/powerpoint/2010/main" val="3384450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43</a:t>
            </a:fld>
            <a:endParaRPr lang="en-US"/>
          </a:p>
        </p:txBody>
      </p:sp>
    </p:spTree>
    <p:extLst>
      <p:ext uri="{BB962C8B-B14F-4D97-AF65-F5344CB8AC3E}">
        <p14:creationId xmlns:p14="http://schemas.microsoft.com/office/powerpoint/2010/main" val="26700358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44</a:t>
            </a:fld>
            <a:endParaRPr lang="en-US"/>
          </a:p>
        </p:txBody>
      </p:sp>
    </p:spTree>
    <p:extLst>
      <p:ext uri="{BB962C8B-B14F-4D97-AF65-F5344CB8AC3E}">
        <p14:creationId xmlns:p14="http://schemas.microsoft.com/office/powerpoint/2010/main" val="38320338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45</a:t>
            </a:fld>
            <a:endParaRPr lang="en-US"/>
          </a:p>
        </p:txBody>
      </p:sp>
    </p:spTree>
    <p:extLst>
      <p:ext uri="{BB962C8B-B14F-4D97-AF65-F5344CB8AC3E}">
        <p14:creationId xmlns:p14="http://schemas.microsoft.com/office/powerpoint/2010/main" val="28929680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device driver (OS code which communicates with the device) is communicating with the network device to tell the RAM address where an incoming packet needs to be written. The copying may take some time. The driver puts the current thread to a waitlist and schedules a new thread.</a:t>
            </a:r>
          </a:p>
        </p:txBody>
      </p:sp>
      <p:sp>
        <p:nvSpPr>
          <p:cNvPr id="4" name="Slide Number Placeholder 3"/>
          <p:cNvSpPr>
            <a:spLocks noGrp="1"/>
          </p:cNvSpPr>
          <p:nvPr>
            <p:ph type="sldNum" sz="quarter" idx="5"/>
          </p:nvPr>
        </p:nvSpPr>
        <p:spPr/>
        <p:txBody>
          <a:bodyPr/>
          <a:lstStyle/>
          <a:p>
            <a:fld id="{E064D300-1A47-46FE-8B74-7F7C8EFA6F44}" type="slidenum">
              <a:rPr lang="en-US" smtClean="0"/>
              <a:t>46</a:t>
            </a:fld>
            <a:endParaRPr lang="en-US"/>
          </a:p>
        </p:txBody>
      </p:sp>
    </p:spTree>
    <p:extLst>
      <p:ext uri="{BB962C8B-B14F-4D97-AF65-F5344CB8AC3E}">
        <p14:creationId xmlns:p14="http://schemas.microsoft.com/office/powerpoint/2010/main" val="31485325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interrupt handler is called when the packet has been written to the </a:t>
            </a:r>
            <a:r>
              <a:rPr lang="en-US" dirty="0" err="1"/>
              <a:t>buf</a:t>
            </a:r>
            <a:r>
              <a:rPr lang="en-US" dirty="0"/>
              <a:t>. It’s time to move the waiting thread to the ready list.</a:t>
            </a:r>
          </a:p>
        </p:txBody>
      </p:sp>
      <p:sp>
        <p:nvSpPr>
          <p:cNvPr id="4" name="Slide Number Placeholder 3"/>
          <p:cNvSpPr>
            <a:spLocks noGrp="1"/>
          </p:cNvSpPr>
          <p:nvPr>
            <p:ph type="sldNum" sz="quarter" idx="5"/>
          </p:nvPr>
        </p:nvSpPr>
        <p:spPr/>
        <p:txBody>
          <a:bodyPr/>
          <a:lstStyle/>
          <a:p>
            <a:fld id="{E064D300-1A47-46FE-8B74-7F7C8EFA6F44}" type="slidenum">
              <a:rPr lang="en-US" smtClean="0"/>
              <a:t>47</a:t>
            </a:fld>
            <a:endParaRPr lang="en-US"/>
          </a:p>
        </p:txBody>
      </p:sp>
    </p:spTree>
    <p:extLst>
      <p:ext uri="{BB962C8B-B14F-4D97-AF65-F5344CB8AC3E}">
        <p14:creationId xmlns:p14="http://schemas.microsoft.com/office/powerpoint/2010/main" val="27574680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rx_poll</a:t>
            </a:r>
            <a:r>
              <a:rPr lang="en-US" dirty="0"/>
              <a:t>, CPU checks if a packet has been copied to </a:t>
            </a:r>
            <a:r>
              <a:rPr lang="en-US" dirty="0" err="1"/>
              <a:t>buf</a:t>
            </a:r>
            <a:r>
              <a:rPr lang="en-US" dirty="0"/>
              <a:t> (using port I/O in this example). If yes, then it puts the waiting thread to the ready list.</a:t>
            </a:r>
          </a:p>
        </p:txBody>
      </p:sp>
      <p:sp>
        <p:nvSpPr>
          <p:cNvPr id="4" name="Slide Number Placeholder 3"/>
          <p:cNvSpPr>
            <a:spLocks noGrp="1"/>
          </p:cNvSpPr>
          <p:nvPr>
            <p:ph type="sldNum" sz="quarter" idx="5"/>
          </p:nvPr>
        </p:nvSpPr>
        <p:spPr/>
        <p:txBody>
          <a:bodyPr/>
          <a:lstStyle/>
          <a:p>
            <a:fld id="{E064D300-1A47-46FE-8B74-7F7C8EFA6F44}" type="slidenum">
              <a:rPr lang="en-US" smtClean="0"/>
              <a:t>48</a:t>
            </a:fld>
            <a:endParaRPr lang="en-US"/>
          </a:p>
        </p:txBody>
      </p:sp>
    </p:spTree>
    <p:extLst>
      <p:ext uri="{BB962C8B-B14F-4D97-AF65-F5344CB8AC3E}">
        <p14:creationId xmlns:p14="http://schemas.microsoft.com/office/powerpoint/2010/main" val="344233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5</a:t>
            </a:fld>
            <a:endParaRPr lang="en-US"/>
          </a:p>
        </p:txBody>
      </p:sp>
    </p:spTree>
    <p:extLst>
      <p:ext uri="{BB962C8B-B14F-4D97-AF65-F5344CB8AC3E}">
        <p14:creationId xmlns:p14="http://schemas.microsoft.com/office/powerpoint/2010/main" val="910468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6</a:t>
            </a:fld>
            <a:endParaRPr lang="en-US"/>
          </a:p>
        </p:txBody>
      </p:sp>
    </p:spTree>
    <p:extLst>
      <p:ext uri="{BB962C8B-B14F-4D97-AF65-F5344CB8AC3E}">
        <p14:creationId xmlns:p14="http://schemas.microsoft.com/office/powerpoint/2010/main" val="806246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7</a:t>
            </a:fld>
            <a:endParaRPr lang="en-US"/>
          </a:p>
        </p:txBody>
      </p:sp>
    </p:spTree>
    <p:extLst>
      <p:ext uri="{BB962C8B-B14F-4D97-AF65-F5344CB8AC3E}">
        <p14:creationId xmlns:p14="http://schemas.microsoft.com/office/powerpoint/2010/main" val="1388759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8</a:t>
            </a:fld>
            <a:endParaRPr lang="en-US"/>
          </a:p>
        </p:txBody>
      </p:sp>
    </p:spTree>
    <p:extLst>
      <p:ext uri="{BB962C8B-B14F-4D97-AF65-F5344CB8AC3E}">
        <p14:creationId xmlns:p14="http://schemas.microsoft.com/office/powerpoint/2010/main" val="3175327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64D300-1A47-46FE-8B74-7F7C8EFA6F44}" type="slidenum">
              <a:rPr lang="en-US" smtClean="0"/>
              <a:t>9</a:t>
            </a:fld>
            <a:endParaRPr lang="en-US"/>
          </a:p>
        </p:txBody>
      </p:sp>
    </p:spTree>
    <p:extLst>
      <p:ext uri="{BB962C8B-B14F-4D97-AF65-F5344CB8AC3E}">
        <p14:creationId xmlns:p14="http://schemas.microsoft.com/office/powerpoint/2010/main" val="801456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F12-FE3B-4D8A-B7C7-5FAF96A9BC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FD4DC2-5F8D-48CC-AEC7-80C95BCB26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CD39C5-7A6F-4F50-BF16-1B716A950FCC}"/>
              </a:ext>
            </a:extLst>
          </p:cNvPr>
          <p:cNvSpPr>
            <a:spLocks noGrp="1"/>
          </p:cNvSpPr>
          <p:nvPr>
            <p:ph type="dt" sz="half" idx="10"/>
          </p:nvPr>
        </p:nvSpPr>
        <p:spPr/>
        <p:txBody>
          <a:bodyPr/>
          <a:lstStyle/>
          <a:p>
            <a:fld id="{D2D60E5F-53AB-4A72-9DE6-BBF4D639FC59}" type="datetimeFigureOut">
              <a:rPr lang="en-US" smtClean="0"/>
              <a:t>2/3/2020</a:t>
            </a:fld>
            <a:endParaRPr lang="en-US"/>
          </a:p>
        </p:txBody>
      </p:sp>
      <p:sp>
        <p:nvSpPr>
          <p:cNvPr id="5" name="Footer Placeholder 4">
            <a:extLst>
              <a:ext uri="{FF2B5EF4-FFF2-40B4-BE49-F238E27FC236}">
                <a16:creationId xmlns:a16="http://schemas.microsoft.com/office/drawing/2014/main" id="{DB0A7E78-7572-48DB-8A0E-7F2D8A4B2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E501A-1527-4C3B-B56D-7F86A48619A4}"/>
              </a:ext>
            </a:extLst>
          </p:cNvPr>
          <p:cNvSpPr>
            <a:spLocks noGrp="1"/>
          </p:cNvSpPr>
          <p:nvPr>
            <p:ph type="sldNum" sz="quarter" idx="12"/>
          </p:nvPr>
        </p:nvSpPr>
        <p:spPr/>
        <p:txBody>
          <a:bodyPr/>
          <a:lstStyle/>
          <a:p>
            <a:fld id="{9D25958A-23AD-4187-9D2F-AC3B3BF150AC}" type="slidenum">
              <a:rPr lang="en-US" smtClean="0"/>
              <a:t>‹#›</a:t>
            </a:fld>
            <a:endParaRPr lang="en-US"/>
          </a:p>
        </p:txBody>
      </p:sp>
    </p:spTree>
    <p:extLst>
      <p:ext uri="{BB962C8B-B14F-4D97-AF65-F5344CB8AC3E}">
        <p14:creationId xmlns:p14="http://schemas.microsoft.com/office/powerpoint/2010/main" val="248924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D7EE0-78D6-4F2C-8962-12DEC07948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B41880-BDC3-4D32-8643-861C2CA40C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2612E-61CD-463D-B246-FC06E3DBDF96}"/>
              </a:ext>
            </a:extLst>
          </p:cNvPr>
          <p:cNvSpPr>
            <a:spLocks noGrp="1"/>
          </p:cNvSpPr>
          <p:nvPr>
            <p:ph type="dt" sz="half" idx="10"/>
          </p:nvPr>
        </p:nvSpPr>
        <p:spPr/>
        <p:txBody>
          <a:bodyPr/>
          <a:lstStyle/>
          <a:p>
            <a:fld id="{D2D60E5F-53AB-4A72-9DE6-BBF4D639FC59}" type="datetimeFigureOut">
              <a:rPr lang="en-US" smtClean="0"/>
              <a:t>2/3/2020</a:t>
            </a:fld>
            <a:endParaRPr lang="en-US"/>
          </a:p>
        </p:txBody>
      </p:sp>
      <p:sp>
        <p:nvSpPr>
          <p:cNvPr id="5" name="Footer Placeholder 4">
            <a:extLst>
              <a:ext uri="{FF2B5EF4-FFF2-40B4-BE49-F238E27FC236}">
                <a16:creationId xmlns:a16="http://schemas.microsoft.com/office/drawing/2014/main" id="{5AB2E566-C18B-4912-AB25-33DA43D97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6ACF60-9D7E-4127-844D-2174E8C93ABB}"/>
              </a:ext>
            </a:extLst>
          </p:cNvPr>
          <p:cNvSpPr>
            <a:spLocks noGrp="1"/>
          </p:cNvSpPr>
          <p:nvPr>
            <p:ph type="sldNum" sz="quarter" idx="12"/>
          </p:nvPr>
        </p:nvSpPr>
        <p:spPr/>
        <p:txBody>
          <a:bodyPr/>
          <a:lstStyle/>
          <a:p>
            <a:fld id="{9D25958A-23AD-4187-9D2F-AC3B3BF150AC}" type="slidenum">
              <a:rPr lang="en-US" smtClean="0"/>
              <a:t>‹#›</a:t>
            </a:fld>
            <a:endParaRPr lang="en-US"/>
          </a:p>
        </p:txBody>
      </p:sp>
    </p:spTree>
    <p:extLst>
      <p:ext uri="{BB962C8B-B14F-4D97-AF65-F5344CB8AC3E}">
        <p14:creationId xmlns:p14="http://schemas.microsoft.com/office/powerpoint/2010/main" val="3120059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A1E3BA-7788-4734-A589-B251E819F6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6FA544-7C68-4BAB-B430-C19AF99681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8C2D6A-41C5-4752-88AF-D5A2A8A67E34}"/>
              </a:ext>
            </a:extLst>
          </p:cNvPr>
          <p:cNvSpPr>
            <a:spLocks noGrp="1"/>
          </p:cNvSpPr>
          <p:nvPr>
            <p:ph type="dt" sz="half" idx="10"/>
          </p:nvPr>
        </p:nvSpPr>
        <p:spPr/>
        <p:txBody>
          <a:bodyPr/>
          <a:lstStyle/>
          <a:p>
            <a:fld id="{D2D60E5F-53AB-4A72-9DE6-BBF4D639FC59}" type="datetimeFigureOut">
              <a:rPr lang="en-US" smtClean="0"/>
              <a:t>2/3/2020</a:t>
            </a:fld>
            <a:endParaRPr lang="en-US"/>
          </a:p>
        </p:txBody>
      </p:sp>
      <p:sp>
        <p:nvSpPr>
          <p:cNvPr id="5" name="Footer Placeholder 4">
            <a:extLst>
              <a:ext uri="{FF2B5EF4-FFF2-40B4-BE49-F238E27FC236}">
                <a16:creationId xmlns:a16="http://schemas.microsoft.com/office/drawing/2014/main" id="{EB6EC275-89F3-4268-9D9A-85F523729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A9F79-EB91-49CD-9F84-2C2CA390CFFD}"/>
              </a:ext>
            </a:extLst>
          </p:cNvPr>
          <p:cNvSpPr>
            <a:spLocks noGrp="1"/>
          </p:cNvSpPr>
          <p:nvPr>
            <p:ph type="sldNum" sz="quarter" idx="12"/>
          </p:nvPr>
        </p:nvSpPr>
        <p:spPr/>
        <p:txBody>
          <a:bodyPr/>
          <a:lstStyle/>
          <a:p>
            <a:fld id="{9D25958A-23AD-4187-9D2F-AC3B3BF150AC}" type="slidenum">
              <a:rPr lang="en-US" smtClean="0"/>
              <a:t>‹#›</a:t>
            </a:fld>
            <a:endParaRPr lang="en-US"/>
          </a:p>
        </p:txBody>
      </p:sp>
    </p:spTree>
    <p:extLst>
      <p:ext uri="{BB962C8B-B14F-4D97-AF65-F5344CB8AC3E}">
        <p14:creationId xmlns:p14="http://schemas.microsoft.com/office/powerpoint/2010/main" val="247454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ED81-251A-4186-90E7-33994E2B06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14994A-402D-428C-8F6A-1657E5D108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D7EA1F-B606-404E-A53F-B36D1F161E2B}"/>
              </a:ext>
            </a:extLst>
          </p:cNvPr>
          <p:cNvSpPr>
            <a:spLocks noGrp="1"/>
          </p:cNvSpPr>
          <p:nvPr>
            <p:ph type="dt" sz="half" idx="10"/>
          </p:nvPr>
        </p:nvSpPr>
        <p:spPr/>
        <p:txBody>
          <a:bodyPr/>
          <a:lstStyle/>
          <a:p>
            <a:fld id="{D2D60E5F-53AB-4A72-9DE6-BBF4D639FC59}" type="datetimeFigureOut">
              <a:rPr lang="en-US" smtClean="0"/>
              <a:t>2/3/2020</a:t>
            </a:fld>
            <a:endParaRPr lang="en-US"/>
          </a:p>
        </p:txBody>
      </p:sp>
      <p:sp>
        <p:nvSpPr>
          <p:cNvPr id="5" name="Footer Placeholder 4">
            <a:extLst>
              <a:ext uri="{FF2B5EF4-FFF2-40B4-BE49-F238E27FC236}">
                <a16:creationId xmlns:a16="http://schemas.microsoft.com/office/drawing/2014/main" id="{183F77EF-9D22-4B67-8C38-3854E0E47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A717C-CEA4-430A-BF9B-976F081499F8}"/>
              </a:ext>
            </a:extLst>
          </p:cNvPr>
          <p:cNvSpPr>
            <a:spLocks noGrp="1"/>
          </p:cNvSpPr>
          <p:nvPr>
            <p:ph type="sldNum" sz="quarter" idx="12"/>
          </p:nvPr>
        </p:nvSpPr>
        <p:spPr/>
        <p:txBody>
          <a:bodyPr/>
          <a:lstStyle/>
          <a:p>
            <a:fld id="{9D25958A-23AD-4187-9D2F-AC3B3BF150AC}" type="slidenum">
              <a:rPr lang="en-US" smtClean="0"/>
              <a:t>‹#›</a:t>
            </a:fld>
            <a:endParaRPr lang="en-US"/>
          </a:p>
        </p:txBody>
      </p:sp>
    </p:spTree>
    <p:extLst>
      <p:ext uri="{BB962C8B-B14F-4D97-AF65-F5344CB8AC3E}">
        <p14:creationId xmlns:p14="http://schemas.microsoft.com/office/powerpoint/2010/main" val="213523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34AA2-73D9-470C-A985-96C406DF9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6F7F70-DDBE-42C2-8FF7-58B1108893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C826E5-A1B1-4BFE-A7B5-15D41BEB3081}"/>
              </a:ext>
            </a:extLst>
          </p:cNvPr>
          <p:cNvSpPr>
            <a:spLocks noGrp="1"/>
          </p:cNvSpPr>
          <p:nvPr>
            <p:ph type="dt" sz="half" idx="10"/>
          </p:nvPr>
        </p:nvSpPr>
        <p:spPr/>
        <p:txBody>
          <a:bodyPr/>
          <a:lstStyle/>
          <a:p>
            <a:fld id="{D2D60E5F-53AB-4A72-9DE6-BBF4D639FC59}" type="datetimeFigureOut">
              <a:rPr lang="en-US" smtClean="0"/>
              <a:t>2/3/2020</a:t>
            </a:fld>
            <a:endParaRPr lang="en-US"/>
          </a:p>
        </p:txBody>
      </p:sp>
      <p:sp>
        <p:nvSpPr>
          <p:cNvPr id="5" name="Footer Placeholder 4">
            <a:extLst>
              <a:ext uri="{FF2B5EF4-FFF2-40B4-BE49-F238E27FC236}">
                <a16:creationId xmlns:a16="http://schemas.microsoft.com/office/drawing/2014/main" id="{B848A601-3A2F-4783-97BE-6BBD4C1CF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7EBDA-295A-4114-A365-41C397039324}"/>
              </a:ext>
            </a:extLst>
          </p:cNvPr>
          <p:cNvSpPr>
            <a:spLocks noGrp="1"/>
          </p:cNvSpPr>
          <p:nvPr>
            <p:ph type="sldNum" sz="quarter" idx="12"/>
          </p:nvPr>
        </p:nvSpPr>
        <p:spPr/>
        <p:txBody>
          <a:bodyPr/>
          <a:lstStyle/>
          <a:p>
            <a:fld id="{9D25958A-23AD-4187-9D2F-AC3B3BF150AC}" type="slidenum">
              <a:rPr lang="en-US" smtClean="0"/>
              <a:t>‹#›</a:t>
            </a:fld>
            <a:endParaRPr lang="en-US"/>
          </a:p>
        </p:txBody>
      </p:sp>
    </p:spTree>
    <p:extLst>
      <p:ext uri="{BB962C8B-B14F-4D97-AF65-F5344CB8AC3E}">
        <p14:creationId xmlns:p14="http://schemas.microsoft.com/office/powerpoint/2010/main" val="245010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A0BF-0048-41AB-81E0-04473F1615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4A7586-5FD3-45BD-8CA1-BAB73C4A8A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8BDD9D-0CBC-4128-80E3-F54CFE046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5C57C6-8A4F-4706-83DC-5299994BB46E}"/>
              </a:ext>
            </a:extLst>
          </p:cNvPr>
          <p:cNvSpPr>
            <a:spLocks noGrp="1"/>
          </p:cNvSpPr>
          <p:nvPr>
            <p:ph type="dt" sz="half" idx="10"/>
          </p:nvPr>
        </p:nvSpPr>
        <p:spPr/>
        <p:txBody>
          <a:bodyPr/>
          <a:lstStyle/>
          <a:p>
            <a:fld id="{D2D60E5F-53AB-4A72-9DE6-BBF4D639FC59}" type="datetimeFigureOut">
              <a:rPr lang="en-US" smtClean="0"/>
              <a:t>2/3/2020</a:t>
            </a:fld>
            <a:endParaRPr lang="en-US"/>
          </a:p>
        </p:txBody>
      </p:sp>
      <p:sp>
        <p:nvSpPr>
          <p:cNvPr id="6" name="Footer Placeholder 5">
            <a:extLst>
              <a:ext uri="{FF2B5EF4-FFF2-40B4-BE49-F238E27FC236}">
                <a16:creationId xmlns:a16="http://schemas.microsoft.com/office/drawing/2014/main" id="{3AA6025B-B361-46AF-9362-62D6C98D84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F1DE31-5FA9-4172-9ABC-823365996D77}"/>
              </a:ext>
            </a:extLst>
          </p:cNvPr>
          <p:cNvSpPr>
            <a:spLocks noGrp="1"/>
          </p:cNvSpPr>
          <p:nvPr>
            <p:ph type="sldNum" sz="quarter" idx="12"/>
          </p:nvPr>
        </p:nvSpPr>
        <p:spPr/>
        <p:txBody>
          <a:bodyPr/>
          <a:lstStyle/>
          <a:p>
            <a:fld id="{9D25958A-23AD-4187-9D2F-AC3B3BF150AC}" type="slidenum">
              <a:rPr lang="en-US" smtClean="0"/>
              <a:t>‹#›</a:t>
            </a:fld>
            <a:endParaRPr lang="en-US"/>
          </a:p>
        </p:txBody>
      </p:sp>
    </p:spTree>
    <p:extLst>
      <p:ext uri="{BB962C8B-B14F-4D97-AF65-F5344CB8AC3E}">
        <p14:creationId xmlns:p14="http://schemas.microsoft.com/office/powerpoint/2010/main" val="2693105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042D-B92A-4ED0-B70E-32A44C9192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6AF64-5556-4369-8D79-D58793AA88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DF9855-DC93-4403-9CDE-8B6E2B67B6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2DA4A1-E713-4D49-9C28-F5CDA53168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4F97A-3523-464D-8DF0-553E358DD0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A625FB-14AF-4E0C-8AD9-C5E0BBB7909C}"/>
              </a:ext>
            </a:extLst>
          </p:cNvPr>
          <p:cNvSpPr>
            <a:spLocks noGrp="1"/>
          </p:cNvSpPr>
          <p:nvPr>
            <p:ph type="dt" sz="half" idx="10"/>
          </p:nvPr>
        </p:nvSpPr>
        <p:spPr/>
        <p:txBody>
          <a:bodyPr/>
          <a:lstStyle/>
          <a:p>
            <a:fld id="{D2D60E5F-53AB-4A72-9DE6-BBF4D639FC59}" type="datetimeFigureOut">
              <a:rPr lang="en-US" smtClean="0"/>
              <a:t>2/3/2020</a:t>
            </a:fld>
            <a:endParaRPr lang="en-US"/>
          </a:p>
        </p:txBody>
      </p:sp>
      <p:sp>
        <p:nvSpPr>
          <p:cNvPr id="8" name="Footer Placeholder 7">
            <a:extLst>
              <a:ext uri="{FF2B5EF4-FFF2-40B4-BE49-F238E27FC236}">
                <a16:creationId xmlns:a16="http://schemas.microsoft.com/office/drawing/2014/main" id="{E43936C0-AC2E-4D39-BFF2-8C8DDF0BFD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A625D7-8DE1-4CFA-A685-B41202D78617}"/>
              </a:ext>
            </a:extLst>
          </p:cNvPr>
          <p:cNvSpPr>
            <a:spLocks noGrp="1"/>
          </p:cNvSpPr>
          <p:nvPr>
            <p:ph type="sldNum" sz="quarter" idx="12"/>
          </p:nvPr>
        </p:nvSpPr>
        <p:spPr/>
        <p:txBody>
          <a:bodyPr/>
          <a:lstStyle/>
          <a:p>
            <a:fld id="{9D25958A-23AD-4187-9D2F-AC3B3BF150AC}" type="slidenum">
              <a:rPr lang="en-US" smtClean="0"/>
              <a:t>‹#›</a:t>
            </a:fld>
            <a:endParaRPr lang="en-US"/>
          </a:p>
        </p:txBody>
      </p:sp>
    </p:spTree>
    <p:extLst>
      <p:ext uri="{BB962C8B-B14F-4D97-AF65-F5344CB8AC3E}">
        <p14:creationId xmlns:p14="http://schemas.microsoft.com/office/powerpoint/2010/main" val="1518329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8E94-42F0-48C9-8426-0CB8DDA775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46C4CE-FC80-42E9-ACA3-45DAD9F1047A}"/>
              </a:ext>
            </a:extLst>
          </p:cNvPr>
          <p:cNvSpPr>
            <a:spLocks noGrp="1"/>
          </p:cNvSpPr>
          <p:nvPr>
            <p:ph type="dt" sz="half" idx="10"/>
          </p:nvPr>
        </p:nvSpPr>
        <p:spPr/>
        <p:txBody>
          <a:bodyPr/>
          <a:lstStyle/>
          <a:p>
            <a:fld id="{D2D60E5F-53AB-4A72-9DE6-BBF4D639FC59}" type="datetimeFigureOut">
              <a:rPr lang="en-US" smtClean="0"/>
              <a:t>2/3/2020</a:t>
            </a:fld>
            <a:endParaRPr lang="en-US"/>
          </a:p>
        </p:txBody>
      </p:sp>
      <p:sp>
        <p:nvSpPr>
          <p:cNvPr id="4" name="Footer Placeholder 3">
            <a:extLst>
              <a:ext uri="{FF2B5EF4-FFF2-40B4-BE49-F238E27FC236}">
                <a16:creationId xmlns:a16="http://schemas.microsoft.com/office/drawing/2014/main" id="{FC1D60E1-39C7-4E45-B666-AD5160541C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F39DB8-BA12-4FAA-B941-2B6986DBAAE3}"/>
              </a:ext>
            </a:extLst>
          </p:cNvPr>
          <p:cNvSpPr>
            <a:spLocks noGrp="1"/>
          </p:cNvSpPr>
          <p:nvPr>
            <p:ph type="sldNum" sz="quarter" idx="12"/>
          </p:nvPr>
        </p:nvSpPr>
        <p:spPr/>
        <p:txBody>
          <a:bodyPr/>
          <a:lstStyle/>
          <a:p>
            <a:fld id="{9D25958A-23AD-4187-9D2F-AC3B3BF150AC}" type="slidenum">
              <a:rPr lang="en-US" smtClean="0"/>
              <a:t>‹#›</a:t>
            </a:fld>
            <a:endParaRPr lang="en-US"/>
          </a:p>
        </p:txBody>
      </p:sp>
    </p:spTree>
    <p:extLst>
      <p:ext uri="{BB962C8B-B14F-4D97-AF65-F5344CB8AC3E}">
        <p14:creationId xmlns:p14="http://schemas.microsoft.com/office/powerpoint/2010/main" val="116605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B494E5-29CB-4F95-A188-4A8E6E7DF518}"/>
              </a:ext>
            </a:extLst>
          </p:cNvPr>
          <p:cNvSpPr>
            <a:spLocks noGrp="1"/>
          </p:cNvSpPr>
          <p:nvPr>
            <p:ph type="dt" sz="half" idx="10"/>
          </p:nvPr>
        </p:nvSpPr>
        <p:spPr/>
        <p:txBody>
          <a:bodyPr/>
          <a:lstStyle/>
          <a:p>
            <a:fld id="{D2D60E5F-53AB-4A72-9DE6-BBF4D639FC59}" type="datetimeFigureOut">
              <a:rPr lang="en-US" smtClean="0"/>
              <a:t>2/3/2020</a:t>
            </a:fld>
            <a:endParaRPr lang="en-US"/>
          </a:p>
        </p:txBody>
      </p:sp>
      <p:sp>
        <p:nvSpPr>
          <p:cNvPr id="3" name="Footer Placeholder 2">
            <a:extLst>
              <a:ext uri="{FF2B5EF4-FFF2-40B4-BE49-F238E27FC236}">
                <a16:creationId xmlns:a16="http://schemas.microsoft.com/office/drawing/2014/main" id="{55CDF348-C8A8-4CDE-B609-94A3064FEC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723FDF-AED2-470E-8872-6B5F00E29FCB}"/>
              </a:ext>
            </a:extLst>
          </p:cNvPr>
          <p:cNvSpPr>
            <a:spLocks noGrp="1"/>
          </p:cNvSpPr>
          <p:nvPr>
            <p:ph type="sldNum" sz="quarter" idx="12"/>
          </p:nvPr>
        </p:nvSpPr>
        <p:spPr/>
        <p:txBody>
          <a:bodyPr/>
          <a:lstStyle/>
          <a:p>
            <a:fld id="{9D25958A-23AD-4187-9D2F-AC3B3BF150AC}" type="slidenum">
              <a:rPr lang="en-US" smtClean="0"/>
              <a:t>‹#›</a:t>
            </a:fld>
            <a:endParaRPr lang="en-US"/>
          </a:p>
        </p:txBody>
      </p:sp>
    </p:spTree>
    <p:extLst>
      <p:ext uri="{BB962C8B-B14F-4D97-AF65-F5344CB8AC3E}">
        <p14:creationId xmlns:p14="http://schemas.microsoft.com/office/powerpoint/2010/main" val="372536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0AAB-429E-4304-9183-E431B45F4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2BFE85-6BF7-4D70-9C7B-D4E44CB6B4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E1193B-E995-40C2-929D-1BB910140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AA03EA-F0C9-48BD-92D4-D86355014C56}"/>
              </a:ext>
            </a:extLst>
          </p:cNvPr>
          <p:cNvSpPr>
            <a:spLocks noGrp="1"/>
          </p:cNvSpPr>
          <p:nvPr>
            <p:ph type="dt" sz="half" idx="10"/>
          </p:nvPr>
        </p:nvSpPr>
        <p:spPr/>
        <p:txBody>
          <a:bodyPr/>
          <a:lstStyle/>
          <a:p>
            <a:fld id="{D2D60E5F-53AB-4A72-9DE6-BBF4D639FC59}" type="datetimeFigureOut">
              <a:rPr lang="en-US" smtClean="0"/>
              <a:t>2/3/2020</a:t>
            </a:fld>
            <a:endParaRPr lang="en-US"/>
          </a:p>
        </p:txBody>
      </p:sp>
      <p:sp>
        <p:nvSpPr>
          <p:cNvPr id="6" name="Footer Placeholder 5">
            <a:extLst>
              <a:ext uri="{FF2B5EF4-FFF2-40B4-BE49-F238E27FC236}">
                <a16:creationId xmlns:a16="http://schemas.microsoft.com/office/drawing/2014/main" id="{90BA33C3-52F8-4AF9-8942-D412401A13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006413-D30F-402C-86A0-1E1866D08EE5}"/>
              </a:ext>
            </a:extLst>
          </p:cNvPr>
          <p:cNvSpPr>
            <a:spLocks noGrp="1"/>
          </p:cNvSpPr>
          <p:nvPr>
            <p:ph type="sldNum" sz="quarter" idx="12"/>
          </p:nvPr>
        </p:nvSpPr>
        <p:spPr/>
        <p:txBody>
          <a:bodyPr/>
          <a:lstStyle/>
          <a:p>
            <a:fld id="{9D25958A-23AD-4187-9D2F-AC3B3BF150AC}" type="slidenum">
              <a:rPr lang="en-US" smtClean="0"/>
              <a:t>‹#›</a:t>
            </a:fld>
            <a:endParaRPr lang="en-US"/>
          </a:p>
        </p:txBody>
      </p:sp>
    </p:spTree>
    <p:extLst>
      <p:ext uri="{BB962C8B-B14F-4D97-AF65-F5344CB8AC3E}">
        <p14:creationId xmlns:p14="http://schemas.microsoft.com/office/powerpoint/2010/main" val="275084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145F-6563-4C67-9AF5-E713DDC7D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BE5012-3E1F-4667-81E6-3B092AF08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F6F959-36AC-4591-A241-E749732C4A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86FD8F-A3EC-4674-B87E-84D7E312F383}"/>
              </a:ext>
            </a:extLst>
          </p:cNvPr>
          <p:cNvSpPr>
            <a:spLocks noGrp="1"/>
          </p:cNvSpPr>
          <p:nvPr>
            <p:ph type="dt" sz="half" idx="10"/>
          </p:nvPr>
        </p:nvSpPr>
        <p:spPr/>
        <p:txBody>
          <a:bodyPr/>
          <a:lstStyle/>
          <a:p>
            <a:fld id="{D2D60E5F-53AB-4A72-9DE6-BBF4D639FC59}" type="datetimeFigureOut">
              <a:rPr lang="en-US" smtClean="0"/>
              <a:t>2/3/2020</a:t>
            </a:fld>
            <a:endParaRPr lang="en-US"/>
          </a:p>
        </p:txBody>
      </p:sp>
      <p:sp>
        <p:nvSpPr>
          <p:cNvPr id="6" name="Footer Placeholder 5">
            <a:extLst>
              <a:ext uri="{FF2B5EF4-FFF2-40B4-BE49-F238E27FC236}">
                <a16:creationId xmlns:a16="http://schemas.microsoft.com/office/drawing/2014/main" id="{A7DA63A4-0793-43DD-8CCF-5955D0FBC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BFC9FE-A9B9-4CD5-8856-26F6EE0B698F}"/>
              </a:ext>
            </a:extLst>
          </p:cNvPr>
          <p:cNvSpPr>
            <a:spLocks noGrp="1"/>
          </p:cNvSpPr>
          <p:nvPr>
            <p:ph type="sldNum" sz="quarter" idx="12"/>
          </p:nvPr>
        </p:nvSpPr>
        <p:spPr/>
        <p:txBody>
          <a:bodyPr/>
          <a:lstStyle/>
          <a:p>
            <a:fld id="{9D25958A-23AD-4187-9D2F-AC3B3BF150AC}" type="slidenum">
              <a:rPr lang="en-US" smtClean="0"/>
              <a:t>‹#›</a:t>
            </a:fld>
            <a:endParaRPr lang="en-US"/>
          </a:p>
        </p:txBody>
      </p:sp>
    </p:spTree>
    <p:extLst>
      <p:ext uri="{BB962C8B-B14F-4D97-AF65-F5344CB8AC3E}">
        <p14:creationId xmlns:p14="http://schemas.microsoft.com/office/powerpoint/2010/main" val="2020794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3A7E2-AD13-47F2-B8B0-405ECB5B65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AEDB46-09D8-4382-BC7D-AAF8B6895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996BD-062E-425D-9E93-C7E2FD84AB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60E5F-53AB-4A72-9DE6-BBF4D639FC59}" type="datetimeFigureOut">
              <a:rPr lang="en-US" smtClean="0"/>
              <a:t>2/3/2020</a:t>
            </a:fld>
            <a:endParaRPr lang="en-US"/>
          </a:p>
        </p:txBody>
      </p:sp>
      <p:sp>
        <p:nvSpPr>
          <p:cNvPr id="5" name="Footer Placeholder 4">
            <a:extLst>
              <a:ext uri="{FF2B5EF4-FFF2-40B4-BE49-F238E27FC236}">
                <a16:creationId xmlns:a16="http://schemas.microsoft.com/office/drawing/2014/main" id="{5FB4E651-4488-4B1C-AF1E-29A1E95C05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5A1025-028B-49FD-8BEC-F1B0C2391E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5958A-23AD-4187-9D2F-AC3B3BF150AC}" type="slidenum">
              <a:rPr lang="en-US" smtClean="0"/>
              <a:t>‹#›</a:t>
            </a:fld>
            <a:endParaRPr lang="en-US"/>
          </a:p>
        </p:txBody>
      </p:sp>
    </p:spTree>
    <p:extLst>
      <p:ext uri="{BB962C8B-B14F-4D97-AF65-F5344CB8AC3E}">
        <p14:creationId xmlns:p14="http://schemas.microsoft.com/office/powerpoint/2010/main" val="194032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customXml" Target="../ink/ink15.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customXml" Target="../ink/ink16.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48F3-5851-41A2-8E02-D6D62C14398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1322363-169B-4AEE-8561-DE50A64B6D8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8316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CB5BC-ADCE-4C99-81DE-FF9199BA87F7}"/>
              </a:ext>
            </a:extLst>
          </p:cNvPr>
          <p:cNvSpPr>
            <a:spLocks noGrp="1"/>
          </p:cNvSpPr>
          <p:nvPr>
            <p:ph type="title"/>
          </p:nvPr>
        </p:nvSpPr>
        <p:spPr/>
        <p:txBody>
          <a:bodyPr/>
          <a:lstStyle/>
          <a:p>
            <a:r>
              <a:rPr lang="en-US" dirty="0"/>
              <a:t>Homework-2</a:t>
            </a:r>
          </a:p>
        </p:txBody>
      </p:sp>
      <p:sp>
        <p:nvSpPr>
          <p:cNvPr id="3" name="Content Placeholder 2">
            <a:extLst>
              <a:ext uri="{FF2B5EF4-FFF2-40B4-BE49-F238E27FC236}">
                <a16:creationId xmlns:a16="http://schemas.microsoft.com/office/drawing/2014/main" id="{B8074EF9-97CA-445D-88A2-5D5574083479}"/>
              </a:ext>
            </a:extLst>
          </p:cNvPr>
          <p:cNvSpPr>
            <a:spLocks noGrp="1"/>
          </p:cNvSpPr>
          <p:nvPr>
            <p:ph sz="half" idx="1"/>
          </p:nvPr>
        </p:nvSpPr>
        <p:spPr/>
        <p:txBody>
          <a:bodyPr/>
          <a:lstStyle/>
          <a:p>
            <a:pPr marL="0" indent="0">
              <a:buNone/>
            </a:pPr>
            <a:r>
              <a:rPr lang="en-US" dirty="0"/>
              <a:t>int x;</a:t>
            </a:r>
          </a:p>
          <a:p>
            <a:pPr marL="0" indent="0">
              <a:buNone/>
            </a:pPr>
            <a:r>
              <a:rPr lang="en-US" dirty="0"/>
              <a:t>void foo() {</a:t>
            </a:r>
          </a:p>
          <a:p>
            <a:pPr marL="0" indent="0">
              <a:buNone/>
            </a:pPr>
            <a:r>
              <a:rPr lang="en-US" dirty="0"/>
              <a:t>   x = 0;</a:t>
            </a:r>
          </a:p>
          <a:p>
            <a:pPr marL="0" indent="0">
              <a:buNone/>
            </a:pPr>
            <a:r>
              <a:rPr lang="en-US" dirty="0"/>
              <a:t>}</a:t>
            </a:r>
          </a:p>
        </p:txBody>
      </p:sp>
      <p:sp>
        <p:nvSpPr>
          <p:cNvPr id="4" name="Content Placeholder 3">
            <a:extLst>
              <a:ext uri="{FF2B5EF4-FFF2-40B4-BE49-F238E27FC236}">
                <a16:creationId xmlns:a16="http://schemas.microsoft.com/office/drawing/2014/main" id="{40D4EA2A-14DB-4358-B65A-5779AEB8CE58}"/>
              </a:ext>
            </a:extLst>
          </p:cNvPr>
          <p:cNvSpPr>
            <a:spLocks noGrp="1"/>
          </p:cNvSpPr>
          <p:nvPr>
            <p:ph sz="half" idx="2"/>
          </p:nvPr>
        </p:nvSpPr>
        <p:spPr/>
        <p:txBody>
          <a:bodyPr/>
          <a:lstStyle/>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98BBF48-19D9-455C-B684-E9E410E102FF}"/>
                  </a:ext>
                </a:extLst>
              </p14:cNvPr>
              <p14:cNvContentPartPr/>
              <p14:nvPr/>
            </p14:nvContentPartPr>
            <p14:xfrm>
              <a:off x="6760800" y="877680"/>
              <a:ext cx="3902760" cy="4251240"/>
            </p14:xfrm>
          </p:contentPart>
        </mc:Choice>
        <mc:Fallback xmlns="">
          <p:pic>
            <p:nvPicPr>
              <p:cNvPr id="5" name="Ink 4">
                <a:extLst>
                  <a:ext uri="{FF2B5EF4-FFF2-40B4-BE49-F238E27FC236}">
                    <a16:creationId xmlns:a16="http://schemas.microsoft.com/office/drawing/2014/main" id="{898BBF48-19D9-455C-B684-E9E410E102FF}"/>
                  </a:ext>
                </a:extLst>
              </p:cNvPr>
              <p:cNvPicPr/>
              <p:nvPr/>
            </p:nvPicPr>
            <p:blipFill>
              <a:blip r:embed="rId4"/>
              <a:stretch>
                <a:fillRect/>
              </a:stretch>
            </p:blipFill>
            <p:spPr>
              <a:xfrm>
                <a:off x="6751440" y="868320"/>
                <a:ext cx="3921480" cy="4269960"/>
              </a:xfrm>
              <a:prstGeom prst="rect">
                <a:avLst/>
              </a:prstGeom>
            </p:spPr>
          </p:pic>
        </mc:Fallback>
      </mc:AlternateContent>
    </p:spTree>
    <p:extLst>
      <p:ext uri="{BB962C8B-B14F-4D97-AF65-F5344CB8AC3E}">
        <p14:creationId xmlns:p14="http://schemas.microsoft.com/office/powerpoint/2010/main" val="2149591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C034F-0A0E-40A1-82B3-9B114A219497}"/>
              </a:ext>
            </a:extLst>
          </p:cNvPr>
          <p:cNvSpPr>
            <a:spLocks noGrp="1"/>
          </p:cNvSpPr>
          <p:nvPr>
            <p:ph type="title"/>
          </p:nvPr>
        </p:nvSpPr>
        <p:spPr/>
        <p:txBody>
          <a:bodyPr/>
          <a:lstStyle/>
          <a:p>
            <a:r>
              <a:rPr lang="en-US" dirty="0"/>
              <a:t>Homework-2</a:t>
            </a:r>
          </a:p>
        </p:txBody>
      </p:sp>
      <p:sp>
        <p:nvSpPr>
          <p:cNvPr id="3" name="Content Placeholder 2">
            <a:extLst>
              <a:ext uri="{FF2B5EF4-FFF2-40B4-BE49-F238E27FC236}">
                <a16:creationId xmlns:a16="http://schemas.microsoft.com/office/drawing/2014/main" id="{2B381B76-868E-4150-B60F-6D809CAE4DE4}"/>
              </a:ext>
            </a:extLst>
          </p:cNvPr>
          <p:cNvSpPr>
            <a:spLocks noGrp="1"/>
          </p:cNvSpPr>
          <p:nvPr>
            <p:ph sz="half" idx="1"/>
          </p:nvPr>
        </p:nvSpPr>
        <p:spPr/>
        <p:txBody>
          <a:bodyPr/>
          <a:lstStyle/>
          <a:p>
            <a:pPr marL="0" indent="0">
              <a:buNone/>
            </a:pPr>
            <a:r>
              <a:rPr lang="en-US" dirty="0"/>
              <a:t>foo(1, 4)</a:t>
            </a:r>
          </a:p>
          <a:p>
            <a:pPr marL="0" indent="0">
              <a:buNone/>
            </a:pPr>
            <a:r>
              <a:rPr lang="en-US" dirty="0"/>
              <a:t>foo(1, 0, 6)</a:t>
            </a:r>
          </a:p>
          <a:p>
            <a:pPr marL="0" indent="0">
              <a:buNone/>
            </a:pPr>
            <a:r>
              <a:rPr lang="en-US" dirty="0"/>
              <a:t>foo(2, 5, 9, 0)</a:t>
            </a:r>
          </a:p>
        </p:txBody>
      </p:sp>
      <p:sp>
        <p:nvSpPr>
          <p:cNvPr id="4" name="Content Placeholder 3">
            <a:extLst>
              <a:ext uri="{FF2B5EF4-FFF2-40B4-BE49-F238E27FC236}">
                <a16:creationId xmlns:a16="http://schemas.microsoft.com/office/drawing/2014/main" id="{296E8BAA-4BDA-40E6-9D11-5196826B6CF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330829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A366B-3B70-4BCF-9748-8193E9F2E9A9}"/>
              </a:ext>
            </a:extLst>
          </p:cNvPr>
          <p:cNvSpPr>
            <a:spLocks noGrp="1"/>
          </p:cNvSpPr>
          <p:nvPr>
            <p:ph type="title"/>
          </p:nvPr>
        </p:nvSpPr>
        <p:spPr/>
        <p:txBody>
          <a:bodyPr/>
          <a:lstStyle/>
          <a:p>
            <a:r>
              <a:rPr lang="en-US" dirty="0"/>
              <a:t>Homework-3</a:t>
            </a:r>
          </a:p>
        </p:txBody>
      </p:sp>
      <p:sp>
        <p:nvSpPr>
          <p:cNvPr id="3" name="Content Placeholder 2">
            <a:extLst>
              <a:ext uri="{FF2B5EF4-FFF2-40B4-BE49-F238E27FC236}">
                <a16:creationId xmlns:a16="http://schemas.microsoft.com/office/drawing/2014/main" id="{E0DB8FA8-5176-4464-B149-74298CAAE904}"/>
              </a:ext>
            </a:extLst>
          </p:cNvPr>
          <p:cNvSpPr>
            <a:spLocks noGrp="1"/>
          </p:cNvSpPr>
          <p:nvPr>
            <p:ph sz="half" idx="1"/>
          </p:nvPr>
        </p:nvSpPr>
        <p:spPr/>
        <p:txBody>
          <a:bodyPr/>
          <a:lstStyle/>
          <a:p>
            <a:pPr marL="0" indent="0">
              <a:buNone/>
            </a:pPr>
            <a:endParaRPr lang="en-US" dirty="0"/>
          </a:p>
        </p:txBody>
      </p:sp>
      <p:sp>
        <p:nvSpPr>
          <p:cNvPr id="4" name="Content Placeholder 3">
            <a:extLst>
              <a:ext uri="{FF2B5EF4-FFF2-40B4-BE49-F238E27FC236}">
                <a16:creationId xmlns:a16="http://schemas.microsoft.com/office/drawing/2014/main" id="{5005FB7F-C77D-4DD7-B76B-1DE3ABB1FDC5}"/>
              </a:ext>
            </a:extLst>
          </p:cNvPr>
          <p:cNvSpPr>
            <a:spLocks noGrp="1"/>
          </p:cNvSpPr>
          <p:nvPr>
            <p:ph sz="half" idx="2"/>
          </p:nvPr>
        </p:nvSpPr>
        <p:spPr/>
        <p:txBody>
          <a:bodyPr/>
          <a:lstStyle/>
          <a:p>
            <a:endParaRPr lang="en-US"/>
          </a:p>
        </p:txBody>
      </p:sp>
      <p:sp>
        <p:nvSpPr>
          <p:cNvPr id="5" name="TextBox 4">
            <a:extLst>
              <a:ext uri="{FF2B5EF4-FFF2-40B4-BE49-F238E27FC236}">
                <a16:creationId xmlns:a16="http://schemas.microsoft.com/office/drawing/2014/main" id="{EFF8C959-9BF5-498B-86BE-D2DB9327033D}"/>
              </a:ext>
            </a:extLst>
          </p:cNvPr>
          <p:cNvSpPr txBox="1"/>
          <p:nvPr/>
        </p:nvSpPr>
        <p:spPr>
          <a:xfrm>
            <a:off x="435428" y="1578426"/>
            <a:ext cx="5660571" cy="452431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int </a:t>
            </a:r>
            <a:r>
              <a:rPr lang="en-US" sz="2400" dirty="0" err="1">
                <a:latin typeface="Arial" panose="020B0604020202020204" pitchFamily="34" charset="0"/>
                <a:cs typeface="Arial" panose="020B0604020202020204" pitchFamily="34" charset="0"/>
              </a:rPr>
              <a:t>schedule_disabled</a:t>
            </a:r>
            <a:r>
              <a:rPr lang="en-US" sz="2400" dirty="0">
                <a:latin typeface="Arial" panose="020B0604020202020204" pitchFamily="34" charset="0"/>
                <a:cs typeface="Arial" panose="020B0604020202020204" pitchFamily="34" charset="0"/>
              </a:rPr>
              <a:t> = 0; // global</a:t>
            </a:r>
          </a:p>
          <a:p>
            <a:r>
              <a:rPr lang="en-US" sz="2400" dirty="0">
                <a:latin typeface="Arial" panose="020B0604020202020204" pitchFamily="34" charset="0"/>
                <a:cs typeface="Arial" panose="020B0604020202020204" pitchFamily="34" charset="0"/>
              </a:rPr>
              <a:t>struct list *</a:t>
            </a:r>
            <a:r>
              <a:rPr lang="en-US" sz="2400" dirty="0" err="1">
                <a:latin typeface="Arial" panose="020B0604020202020204" pitchFamily="34" charset="0"/>
                <a:cs typeface="Arial" panose="020B0604020202020204" pitchFamily="34" charset="0"/>
              </a:rPr>
              <a:t>ready_list</a:t>
            </a:r>
            <a:r>
              <a:rPr lang="en-US" sz="2400" dirty="0">
                <a:latin typeface="Arial" panose="020B0604020202020204" pitchFamily="34" charset="0"/>
                <a:cs typeface="Arial" panose="020B0604020202020204" pitchFamily="34" charset="0"/>
              </a:rPr>
              <a:t>; // global</a:t>
            </a:r>
          </a:p>
          <a:p>
            <a:r>
              <a:rPr lang="en-US" sz="2400" dirty="0">
                <a:latin typeface="Arial" panose="020B0604020202020204" pitchFamily="34" charset="0"/>
                <a:cs typeface="Arial" panose="020B0604020202020204" pitchFamily="34" charset="0"/>
              </a:rPr>
              <a:t>struct thread *</a:t>
            </a:r>
            <a:r>
              <a:rPr lang="en-US" sz="2400" dirty="0" err="1">
                <a:latin typeface="Arial" panose="020B0604020202020204" pitchFamily="34" charset="0"/>
                <a:cs typeface="Arial" panose="020B0604020202020204" pitchFamily="34" charset="0"/>
              </a:rPr>
              <a:t>cur_thread</a:t>
            </a:r>
            <a:r>
              <a:rPr lang="en-US" sz="2400" dirty="0">
                <a:latin typeface="Arial" panose="020B0604020202020204" pitchFamily="34" charset="0"/>
                <a:cs typeface="Arial" panose="020B0604020202020204" pitchFamily="34" charset="0"/>
              </a:rPr>
              <a:t>; // global</a:t>
            </a:r>
          </a:p>
          <a:p>
            <a:r>
              <a:rPr lang="en-US" sz="2400" dirty="0">
                <a:latin typeface="Arial" panose="020B0604020202020204" pitchFamily="34" charset="0"/>
                <a:cs typeface="Arial" panose="020B0604020202020204" pitchFamily="34" charset="0"/>
              </a:rPr>
              <a:t>void schedule1 () {</a:t>
            </a:r>
          </a:p>
          <a:p>
            <a:r>
              <a:rPr lang="en-US" sz="2400" dirty="0">
                <a:latin typeface="Arial" panose="020B0604020202020204" pitchFamily="34" charset="0"/>
                <a:cs typeface="Arial" panose="020B0604020202020204" pitchFamily="34" charset="0"/>
              </a:rPr>
              <a:t>    if (</a:t>
            </a:r>
            <a:r>
              <a:rPr lang="en-US" sz="2400" dirty="0" err="1">
                <a:latin typeface="Arial" panose="020B0604020202020204" pitchFamily="34" charset="0"/>
                <a:cs typeface="Arial" panose="020B0604020202020204" pitchFamily="34" charset="0"/>
              </a:rPr>
              <a:t>schedule_disabled</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         return;</a:t>
            </a:r>
          </a:p>
          <a:p>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schedule_disabled</a:t>
            </a:r>
            <a:r>
              <a:rPr lang="en-US" sz="2400" dirty="0">
                <a:latin typeface="Arial" panose="020B0604020202020204" pitchFamily="34" charset="0"/>
                <a:cs typeface="Arial" panose="020B0604020202020204" pitchFamily="34" charset="0"/>
              </a:rPr>
              <a:t> = 1;</a:t>
            </a:r>
          </a:p>
          <a:p>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push_list</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ready_list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cur_thread</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    schedule();</a:t>
            </a:r>
          </a:p>
          <a:p>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schedule_disabled</a:t>
            </a:r>
            <a:r>
              <a:rPr lang="en-US" sz="2400" dirty="0">
                <a:latin typeface="Arial" panose="020B0604020202020204" pitchFamily="34" charset="0"/>
                <a:cs typeface="Arial" panose="020B0604020202020204" pitchFamily="34" charset="0"/>
              </a:rPr>
              <a:t> = 0;</a:t>
            </a:r>
          </a:p>
          <a:p>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88779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8558-A735-4D20-8785-E5C9CE38A923}"/>
              </a:ext>
            </a:extLst>
          </p:cNvPr>
          <p:cNvSpPr>
            <a:spLocks noGrp="1"/>
          </p:cNvSpPr>
          <p:nvPr>
            <p:ph type="title"/>
          </p:nvPr>
        </p:nvSpPr>
        <p:spPr/>
        <p:txBody>
          <a:bodyPr/>
          <a:lstStyle/>
          <a:p>
            <a:r>
              <a:rPr lang="en-US" dirty="0"/>
              <a:t>Homework-3</a:t>
            </a:r>
          </a:p>
        </p:txBody>
      </p:sp>
      <p:sp>
        <p:nvSpPr>
          <p:cNvPr id="3" name="Content Placeholder 2">
            <a:extLst>
              <a:ext uri="{FF2B5EF4-FFF2-40B4-BE49-F238E27FC236}">
                <a16:creationId xmlns:a16="http://schemas.microsoft.com/office/drawing/2014/main" id="{99D9E2A9-DC4F-4697-AC5C-6BF3FF062A6C}"/>
              </a:ext>
            </a:extLst>
          </p:cNvPr>
          <p:cNvSpPr>
            <a:spLocks noGrp="1"/>
          </p:cNvSpPr>
          <p:nvPr>
            <p:ph sz="half" idx="1"/>
          </p:nvPr>
        </p:nvSpPr>
        <p:spPr>
          <a:xfrm>
            <a:off x="838200" y="1825625"/>
            <a:ext cx="5334000" cy="4351338"/>
          </a:xfrm>
        </p:spPr>
        <p:txBody>
          <a:bodyPr>
            <a:normAutofit fontScale="92500" lnSpcReduction="20000"/>
          </a:bodyPr>
          <a:lstStyle/>
          <a:p>
            <a:r>
              <a:rPr lang="en-US" dirty="0"/>
              <a:t>Emulation of interrupt disable</a:t>
            </a:r>
          </a:p>
          <a:p>
            <a:endParaRPr lang="en-US" dirty="0"/>
          </a:p>
          <a:p>
            <a:pPr marL="0" indent="0">
              <a:buNone/>
            </a:pPr>
            <a:r>
              <a:rPr lang="en-US" dirty="0"/>
              <a:t>int </a:t>
            </a:r>
            <a:r>
              <a:rPr lang="en-US" dirty="0" err="1"/>
              <a:t>interrupt_disabled</a:t>
            </a:r>
            <a:r>
              <a:rPr lang="en-US" dirty="0"/>
              <a:t> = 0;</a:t>
            </a:r>
          </a:p>
          <a:p>
            <a:pPr marL="0" indent="0">
              <a:buNone/>
            </a:pPr>
            <a:endParaRPr lang="en-US" dirty="0"/>
          </a:p>
          <a:p>
            <a:pPr marL="0" indent="0">
              <a:buNone/>
            </a:pPr>
            <a:r>
              <a:rPr lang="en-US" dirty="0">
                <a:solidFill>
                  <a:srgbClr val="FF0000"/>
                </a:solidFill>
              </a:rPr>
              <a:t>In every interrupt handler:</a:t>
            </a:r>
          </a:p>
          <a:p>
            <a:pPr marL="0" indent="0">
              <a:buNone/>
            </a:pPr>
            <a:endParaRPr lang="en-US" dirty="0"/>
          </a:p>
          <a:p>
            <a:pPr marL="0" indent="0">
              <a:buNone/>
            </a:pPr>
            <a:r>
              <a:rPr lang="en-US" dirty="0" err="1"/>
              <a:t>cmp</a:t>
            </a:r>
            <a:r>
              <a:rPr lang="en-US" dirty="0"/>
              <a:t> $0, </a:t>
            </a:r>
            <a:r>
              <a:rPr lang="en-US" dirty="0" err="1"/>
              <a:t>interrupt_disabled</a:t>
            </a:r>
            <a:endParaRPr lang="en-US" dirty="0"/>
          </a:p>
          <a:p>
            <a:pPr marL="0" indent="0">
              <a:buNone/>
            </a:pPr>
            <a:r>
              <a:rPr lang="en-US" dirty="0"/>
              <a:t>je 1f</a:t>
            </a:r>
          </a:p>
          <a:p>
            <a:pPr marL="0" indent="0">
              <a:buNone/>
            </a:pPr>
            <a:r>
              <a:rPr lang="en-US" dirty="0" err="1"/>
              <a:t>iret</a:t>
            </a:r>
            <a:endParaRPr lang="en-US" dirty="0"/>
          </a:p>
          <a:p>
            <a:pPr marL="0" indent="0">
              <a:buNone/>
            </a:pPr>
            <a:r>
              <a:rPr lang="en-US" dirty="0"/>
              <a:t>1: // original interrupt code</a:t>
            </a:r>
          </a:p>
          <a:p>
            <a:pPr marL="0" indent="0">
              <a:buNone/>
            </a:pPr>
            <a:endParaRPr lang="en-US" dirty="0"/>
          </a:p>
        </p:txBody>
      </p:sp>
    </p:spTree>
    <p:extLst>
      <p:ext uri="{BB962C8B-B14F-4D97-AF65-F5344CB8AC3E}">
        <p14:creationId xmlns:p14="http://schemas.microsoft.com/office/powerpoint/2010/main" val="1896382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6C70B-BD05-47A0-92CF-76DEC9D685A8}"/>
              </a:ext>
            </a:extLst>
          </p:cNvPr>
          <p:cNvSpPr>
            <a:spLocks noGrp="1"/>
          </p:cNvSpPr>
          <p:nvPr>
            <p:ph type="title"/>
          </p:nvPr>
        </p:nvSpPr>
        <p:spPr/>
        <p:txBody>
          <a:bodyPr/>
          <a:lstStyle/>
          <a:p>
            <a:r>
              <a:rPr lang="en-US" dirty="0"/>
              <a:t>Homework-3</a:t>
            </a:r>
          </a:p>
        </p:txBody>
      </p:sp>
      <p:sp>
        <p:nvSpPr>
          <p:cNvPr id="3" name="Content Placeholder 2">
            <a:extLst>
              <a:ext uri="{FF2B5EF4-FFF2-40B4-BE49-F238E27FC236}">
                <a16:creationId xmlns:a16="http://schemas.microsoft.com/office/drawing/2014/main" id="{F9D3F310-D0A5-4AE2-8142-9C27774F3A3B}"/>
              </a:ext>
            </a:extLst>
          </p:cNvPr>
          <p:cNvSpPr>
            <a:spLocks noGrp="1"/>
          </p:cNvSpPr>
          <p:nvPr>
            <p:ph sz="half" idx="1"/>
          </p:nvPr>
        </p:nvSpPr>
        <p:spPr/>
        <p:txBody>
          <a:bodyPr/>
          <a:lstStyle/>
          <a:p>
            <a:pPr marL="0" indent="0">
              <a:buNone/>
            </a:pPr>
            <a:endParaRPr lang="en-US" dirty="0"/>
          </a:p>
        </p:txBody>
      </p:sp>
      <p:sp>
        <p:nvSpPr>
          <p:cNvPr id="4" name="Content Placeholder 3">
            <a:extLst>
              <a:ext uri="{FF2B5EF4-FFF2-40B4-BE49-F238E27FC236}">
                <a16:creationId xmlns:a16="http://schemas.microsoft.com/office/drawing/2014/main" id="{1CB522C2-EB9D-432D-9BB9-813D1FC5672C}"/>
              </a:ext>
            </a:extLst>
          </p:cNvPr>
          <p:cNvSpPr>
            <a:spLocks noGrp="1"/>
          </p:cNvSpPr>
          <p:nvPr>
            <p:ph sz="half" idx="2"/>
          </p:nvPr>
        </p:nvSpPr>
        <p:spPr/>
        <p:txBody>
          <a:bodyPr/>
          <a:lstStyle/>
          <a:p>
            <a:endParaRPr lang="en-US"/>
          </a:p>
        </p:txBody>
      </p:sp>
      <p:sp>
        <p:nvSpPr>
          <p:cNvPr id="5" name="TextBox 4">
            <a:extLst>
              <a:ext uri="{FF2B5EF4-FFF2-40B4-BE49-F238E27FC236}">
                <a16:creationId xmlns:a16="http://schemas.microsoft.com/office/drawing/2014/main" id="{210CE909-1B19-497F-B220-85E36E2E9D0E}"/>
              </a:ext>
            </a:extLst>
          </p:cNvPr>
          <p:cNvSpPr txBox="1"/>
          <p:nvPr/>
        </p:nvSpPr>
        <p:spPr>
          <a:xfrm>
            <a:off x="849085" y="1488169"/>
            <a:ext cx="2971800" cy="2031325"/>
          </a:xfrm>
          <a:prstGeom prst="rect">
            <a:avLst/>
          </a:prstGeom>
          <a:noFill/>
        </p:spPr>
        <p:txBody>
          <a:bodyPr wrap="square" rtlCol="0">
            <a:spAutoFit/>
          </a:bodyPr>
          <a:lstStyle/>
          <a:p>
            <a:r>
              <a:rPr lang="en-US" dirty="0"/>
              <a:t>bar:</a:t>
            </a:r>
          </a:p>
          <a:p>
            <a:pPr marL="342900" indent="-342900">
              <a:buAutoNum type="arabicPeriod"/>
            </a:pPr>
            <a:r>
              <a:rPr lang="en-US" dirty="0"/>
              <a:t>push %</a:t>
            </a:r>
            <a:r>
              <a:rPr lang="en-US" dirty="0" err="1"/>
              <a:t>ebp</a:t>
            </a:r>
            <a:endParaRPr lang="en-US" dirty="0"/>
          </a:p>
          <a:p>
            <a:pPr marL="342900" indent="-342900">
              <a:buAutoNum type="arabicPeriod"/>
            </a:pPr>
            <a:r>
              <a:rPr lang="en-US" dirty="0"/>
              <a:t>mov %</a:t>
            </a:r>
            <a:r>
              <a:rPr lang="en-US" dirty="0" err="1"/>
              <a:t>esp</a:t>
            </a:r>
            <a:r>
              <a:rPr lang="en-US" dirty="0"/>
              <a:t>, %</a:t>
            </a:r>
            <a:r>
              <a:rPr lang="en-US" dirty="0" err="1"/>
              <a:t>ebp</a:t>
            </a:r>
            <a:endParaRPr lang="en-US" dirty="0"/>
          </a:p>
          <a:p>
            <a:pPr marL="342900" indent="-342900">
              <a:buAutoNum type="arabicPeriod"/>
            </a:pPr>
            <a:r>
              <a:rPr lang="en-US" dirty="0">
                <a:solidFill>
                  <a:srgbClr val="FF0000"/>
                </a:solidFill>
              </a:rPr>
              <a:t>mov $100, %</a:t>
            </a:r>
            <a:r>
              <a:rPr lang="en-US" dirty="0" err="1">
                <a:solidFill>
                  <a:srgbClr val="FF0000"/>
                </a:solidFill>
              </a:rPr>
              <a:t>eax</a:t>
            </a:r>
            <a:endParaRPr lang="en-US" dirty="0">
              <a:solidFill>
                <a:srgbClr val="FF0000"/>
              </a:solidFill>
            </a:endParaRPr>
          </a:p>
          <a:p>
            <a:pPr marL="342900" indent="-342900">
              <a:buAutoNum type="arabicPeriod"/>
            </a:pPr>
            <a:r>
              <a:rPr lang="en-US" dirty="0"/>
              <a:t>mov %</a:t>
            </a:r>
            <a:r>
              <a:rPr lang="en-US" dirty="0" err="1"/>
              <a:t>ebp</a:t>
            </a:r>
            <a:r>
              <a:rPr lang="en-US" dirty="0"/>
              <a:t>, %</a:t>
            </a:r>
            <a:r>
              <a:rPr lang="en-US" dirty="0" err="1"/>
              <a:t>esp</a:t>
            </a:r>
            <a:endParaRPr lang="en-US" dirty="0"/>
          </a:p>
          <a:p>
            <a:pPr marL="342900" indent="-342900">
              <a:buAutoNum type="arabicPeriod"/>
            </a:pPr>
            <a:r>
              <a:rPr lang="en-US" dirty="0"/>
              <a:t>pop %</a:t>
            </a:r>
            <a:r>
              <a:rPr lang="en-US" dirty="0" err="1"/>
              <a:t>ebp</a:t>
            </a:r>
            <a:endParaRPr lang="en-US" dirty="0"/>
          </a:p>
          <a:p>
            <a:pPr marL="342900" indent="-342900">
              <a:buAutoNum type="arabicPeriod"/>
            </a:pPr>
            <a:r>
              <a:rPr lang="en-US" dirty="0"/>
              <a:t>ret</a:t>
            </a:r>
          </a:p>
        </p:txBody>
      </p:sp>
      <p:sp>
        <p:nvSpPr>
          <p:cNvPr id="6" name="TextBox 5">
            <a:extLst>
              <a:ext uri="{FF2B5EF4-FFF2-40B4-BE49-F238E27FC236}">
                <a16:creationId xmlns:a16="http://schemas.microsoft.com/office/drawing/2014/main" id="{EB996347-646F-4EDF-AD80-A8E135D7835A}"/>
              </a:ext>
            </a:extLst>
          </p:cNvPr>
          <p:cNvSpPr txBox="1"/>
          <p:nvPr/>
        </p:nvSpPr>
        <p:spPr>
          <a:xfrm>
            <a:off x="751114" y="3676197"/>
            <a:ext cx="2971800" cy="2031325"/>
          </a:xfrm>
          <a:prstGeom prst="rect">
            <a:avLst/>
          </a:prstGeom>
          <a:noFill/>
        </p:spPr>
        <p:txBody>
          <a:bodyPr wrap="square" rtlCol="0">
            <a:spAutoFit/>
          </a:bodyPr>
          <a:lstStyle/>
          <a:p>
            <a:r>
              <a:rPr lang="en-US" dirty="0"/>
              <a:t>foo:</a:t>
            </a:r>
          </a:p>
          <a:p>
            <a:pPr marL="342900" indent="-342900">
              <a:buAutoNum type="arabicPeriod"/>
            </a:pPr>
            <a:r>
              <a:rPr lang="en-US" dirty="0"/>
              <a:t>push %</a:t>
            </a:r>
            <a:r>
              <a:rPr lang="en-US" dirty="0" err="1"/>
              <a:t>ebp</a:t>
            </a:r>
            <a:endParaRPr lang="en-US" dirty="0"/>
          </a:p>
          <a:p>
            <a:pPr marL="342900" indent="-342900">
              <a:buAutoNum type="arabicPeriod"/>
            </a:pPr>
            <a:r>
              <a:rPr lang="en-US" dirty="0">
                <a:solidFill>
                  <a:srgbClr val="FF0000"/>
                </a:solidFill>
              </a:rPr>
              <a:t>mov %</a:t>
            </a:r>
            <a:r>
              <a:rPr lang="en-US" dirty="0" err="1">
                <a:solidFill>
                  <a:srgbClr val="FF0000"/>
                </a:solidFill>
              </a:rPr>
              <a:t>esp</a:t>
            </a:r>
            <a:r>
              <a:rPr lang="en-US" dirty="0">
                <a:solidFill>
                  <a:srgbClr val="FF0000"/>
                </a:solidFill>
              </a:rPr>
              <a:t>, %</a:t>
            </a:r>
            <a:r>
              <a:rPr lang="en-US" dirty="0" err="1">
                <a:solidFill>
                  <a:srgbClr val="FF0000"/>
                </a:solidFill>
              </a:rPr>
              <a:t>ebp</a:t>
            </a:r>
            <a:endParaRPr lang="en-US" dirty="0">
              <a:solidFill>
                <a:srgbClr val="FF0000"/>
              </a:solidFill>
            </a:endParaRPr>
          </a:p>
          <a:p>
            <a:pPr marL="342900" indent="-342900">
              <a:buAutoNum type="arabicPeriod"/>
            </a:pPr>
            <a:r>
              <a:rPr lang="en-US" dirty="0"/>
              <a:t>mov $101, %</a:t>
            </a:r>
            <a:r>
              <a:rPr lang="en-US" dirty="0" err="1"/>
              <a:t>eax</a:t>
            </a:r>
            <a:endParaRPr lang="en-US" dirty="0"/>
          </a:p>
          <a:p>
            <a:pPr marL="342900" indent="-342900">
              <a:buAutoNum type="arabicPeriod"/>
            </a:pPr>
            <a:r>
              <a:rPr lang="en-US" dirty="0"/>
              <a:t>mov %</a:t>
            </a:r>
            <a:r>
              <a:rPr lang="en-US" dirty="0" err="1"/>
              <a:t>ebp</a:t>
            </a:r>
            <a:r>
              <a:rPr lang="en-US" dirty="0"/>
              <a:t>, %</a:t>
            </a:r>
            <a:r>
              <a:rPr lang="en-US" dirty="0" err="1"/>
              <a:t>esp</a:t>
            </a:r>
            <a:endParaRPr lang="en-US" dirty="0"/>
          </a:p>
          <a:p>
            <a:pPr marL="342900" indent="-342900">
              <a:buAutoNum type="arabicPeriod"/>
            </a:pPr>
            <a:r>
              <a:rPr lang="en-US" dirty="0"/>
              <a:t>pop %</a:t>
            </a:r>
            <a:r>
              <a:rPr lang="en-US" dirty="0" err="1"/>
              <a:t>ebp</a:t>
            </a:r>
            <a:endParaRPr lang="en-US" dirty="0"/>
          </a:p>
          <a:p>
            <a:pPr marL="342900" indent="-342900">
              <a:buAutoNum type="arabicPeriod"/>
            </a:pPr>
            <a:r>
              <a:rPr lang="en-US" dirty="0"/>
              <a:t>ret</a:t>
            </a:r>
          </a:p>
        </p:txBody>
      </p:sp>
      <p:sp>
        <p:nvSpPr>
          <p:cNvPr id="7" name="TextBox 6">
            <a:extLst>
              <a:ext uri="{FF2B5EF4-FFF2-40B4-BE49-F238E27FC236}">
                <a16:creationId xmlns:a16="http://schemas.microsoft.com/office/drawing/2014/main" id="{18F46C4A-1C7C-4820-B020-1D895FC1F7E2}"/>
              </a:ext>
            </a:extLst>
          </p:cNvPr>
          <p:cNvSpPr txBox="1"/>
          <p:nvPr/>
        </p:nvSpPr>
        <p:spPr>
          <a:xfrm>
            <a:off x="4158342" y="2569029"/>
            <a:ext cx="2198915" cy="2585323"/>
          </a:xfrm>
          <a:prstGeom prst="rect">
            <a:avLst/>
          </a:prstGeom>
          <a:noFill/>
        </p:spPr>
        <p:txBody>
          <a:bodyPr wrap="square" rtlCol="0">
            <a:spAutoFit/>
          </a:bodyPr>
          <a:lstStyle/>
          <a:p>
            <a:r>
              <a:rPr lang="en-US" dirty="0" err="1"/>
              <a:t>interrupt_handler</a:t>
            </a:r>
            <a:r>
              <a:rPr lang="en-US" dirty="0"/>
              <a:t>:</a:t>
            </a:r>
          </a:p>
          <a:p>
            <a:pPr marL="342900" indent="-342900">
              <a:buAutoNum type="arabicPeriod"/>
            </a:pPr>
            <a:r>
              <a:rPr lang="en-US" dirty="0"/>
              <a:t>push %</a:t>
            </a:r>
            <a:r>
              <a:rPr lang="en-US" dirty="0" err="1"/>
              <a:t>eax</a:t>
            </a:r>
            <a:r>
              <a:rPr lang="en-US" dirty="0"/>
              <a:t> </a:t>
            </a:r>
          </a:p>
          <a:p>
            <a:pPr marL="342900" indent="-342900">
              <a:buAutoNum type="arabicPeriod"/>
            </a:pPr>
            <a:r>
              <a:rPr lang="en-US" dirty="0">
                <a:solidFill>
                  <a:srgbClr val="FF0000"/>
                </a:solidFill>
              </a:rPr>
              <a:t>push %</a:t>
            </a:r>
            <a:r>
              <a:rPr lang="en-US" dirty="0" err="1">
                <a:solidFill>
                  <a:srgbClr val="FF0000"/>
                </a:solidFill>
              </a:rPr>
              <a:t>edx</a:t>
            </a:r>
            <a:endParaRPr lang="en-US" dirty="0">
              <a:solidFill>
                <a:srgbClr val="FF0000"/>
              </a:solidFill>
            </a:endParaRPr>
          </a:p>
          <a:p>
            <a:pPr marL="342900" indent="-342900">
              <a:buAutoNum type="arabicPeriod"/>
            </a:pPr>
            <a:r>
              <a:rPr lang="en-US" dirty="0"/>
              <a:t>push %</a:t>
            </a:r>
            <a:r>
              <a:rPr lang="en-US" dirty="0" err="1"/>
              <a:t>ecx</a:t>
            </a:r>
            <a:endParaRPr lang="en-US" dirty="0"/>
          </a:p>
          <a:p>
            <a:pPr marL="342900" indent="-342900">
              <a:buAutoNum type="arabicPeriod"/>
            </a:pPr>
            <a:r>
              <a:rPr lang="en-US" dirty="0"/>
              <a:t>call schedule1</a:t>
            </a:r>
          </a:p>
          <a:p>
            <a:pPr marL="342900" indent="-342900">
              <a:buAutoNum type="arabicPeriod"/>
            </a:pPr>
            <a:r>
              <a:rPr lang="en-US" dirty="0"/>
              <a:t>pop %</a:t>
            </a:r>
            <a:r>
              <a:rPr lang="en-US" dirty="0" err="1"/>
              <a:t>ecx</a:t>
            </a:r>
            <a:endParaRPr lang="en-US" dirty="0"/>
          </a:p>
          <a:p>
            <a:pPr marL="342900" indent="-342900">
              <a:buAutoNum type="arabicPeriod"/>
            </a:pPr>
            <a:r>
              <a:rPr lang="en-US" dirty="0"/>
              <a:t>pop %</a:t>
            </a:r>
            <a:r>
              <a:rPr lang="en-US" dirty="0" err="1"/>
              <a:t>edx</a:t>
            </a:r>
            <a:endParaRPr lang="en-US" dirty="0"/>
          </a:p>
          <a:p>
            <a:pPr marL="342900" indent="-342900">
              <a:buAutoNum type="arabicPeriod"/>
            </a:pPr>
            <a:r>
              <a:rPr lang="en-US" dirty="0"/>
              <a:t>pop %</a:t>
            </a:r>
            <a:r>
              <a:rPr lang="en-US" dirty="0" err="1"/>
              <a:t>eax</a:t>
            </a:r>
            <a:endParaRPr lang="en-US" dirty="0"/>
          </a:p>
          <a:p>
            <a:pPr marL="342900" indent="-342900">
              <a:buAutoNum type="arabicPeriod"/>
            </a:pPr>
            <a:r>
              <a:rPr lang="en-US" dirty="0" err="1"/>
              <a:t>iret</a:t>
            </a:r>
            <a:endParaRPr lang="en-US" dirty="0"/>
          </a:p>
        </p:txBody>
      </p:sp>
      <p:sp>
        <p:nvSpPr>
          <p:cNvPr id="8" name="TextBox 7">
            <a:extLst>
              <a:ext uri="{FF2B5EF4-FFF2-40B4-BE49-F238E27FC236}">
                <a16:creationId xmlns:a16="http://schemas.microsoft.com/office/drawing/2014/main" id="{44315D7E-75BA-4BEE-8A91-9BB07CA90583}"/>
              </a:ext>
            </a:extLst>
          </p:cNvPr>
          <p:cNvSpPr txBox="1"/>
          <p:nvPr/>
        </p:nvSpPr>
        <p:spPr>
          <a:xfrm>
            <a:off x="6455229" y="5154352"/>
            <a:ext cx="3995057" cy="646331"/>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foo</a:t>
            </a:r>
            <a:r>
              <a:rPr lang="en-US" dirty="0">
                <a:latin typeface="Arial" panose="020B0604020202020204" pitchFamily="34" charset="0"/>
                <a:cs typeface="Arial" panose="020B0604020202020204" pitchFamily="34" charset="0"/>
              </a:rPr>
              <a:t> was preempted before.</a:t>
            </a:r>
          </a:p>
          <a:p>
            <a:r>
              <a:rPr lang="en-US" dirty="0">
                <a:solidFill>
                  <a:srgbClr val="FF0000"/>
                </a:solidFill>
                <a:latin typeface="Arial" panose="020B0604020202020204" pitchFamily="34" charset="0"/>
                <a:cs typeface="Arial" panose="020B0604020202020204" pitchFamily="34" charset="0"/>
              </a:rPr>
              <a:t>bar</a:t>
            </a:r>
            <a:r>
              <a:rPr lang="en-US" dirty="0">
                <a:latin typeface="Arial" panose="020B0604020202020204" pitchFamily="34" charset="0"/>
                <a:cs typeface="Arial" panose="020B0604020202020204" pitchFamily="34" charset="0"/>
              </a:rPr>
              <a:t> is the current thread.</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7200BC3-5B48-4F10-B0B9-7E584D637145}"/>
                  </a:ext>
                </a:extLst>
              </p14:cNvPr>
              <p14:cNvContentPartPr/>
              <p14:nvPr/>
            </p14:nvContentPartPr>
            <p14:xfrm>
              <a:off x="7053840" y="297360"/>
              <a:ext cx="5118120" cy="3340080"/>
            </p14:xfrm>
          </p:contentPart>
        </mc:Choice>
        <mc:Fallback xmlns="">
          <p:pic>
            <p:nvPicPr>
              <p:cNvPr id="9" name="Ink 8">
                <a:extLst>
                  <a:ext uri="{FF2B5EF4-FFF2-40B4-BE49-F238E27FC236}">
                    <a16:creationId xmlns:a16="http://schemas.microsoft.com/office/drawing/2014/main" id="{17200BC3-5B48-4F10-B0B9-7E584D637145}"/>
                  </a:ext>
                </a:extLst>
              </p:cNvPr>
              <p:cNvPicPr/>
              <p:nvPr/>
            </p:nvPicPr>
            <p:blipFill>
              <a:blip r:embed="rId4"/>
              <a:stretch>
                <a:fillRect/>
              </a:stretch>
            </p:blipFill>
            <p:spPr>
              <a:xfrm>
                <a:off x="7044480" y="288000"/>
                <a:ext cx="5136840" cy="3358800"/>
              </a:xfrm>
              <a:prstGeom prst="rect">
                <a:avLst/>
              </a:prstGeom>
            </p:spPr>
          </p:pic>
        </mc:Fallback>
      </mc:AlternateContent>
    </p:spTree>
    <p:extLst>
      <p:ext uri="{BB962C8B-B14F-4D97-AF65-F5344CB8AC3E}">
        <p14:creationId xmlns:p14="http://schemas.microsoft.com/office/powerpoint/2010/main" val="1138019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2DB7-2C63-4EF7-895F-38C6B011F26A}"/>
              </a:ext>
            </a:extLst>
          </p:cNvPr>
          <p:cNvSpPr>
            <a:spLocks noGrp="1"/>
          </p:cNvSpPr>
          <p:nvPr>
            <p:ph type="title"/>
          </p:nvPr>
        </p:nvSpPr>
        <p:spPr/>
        <p:txBody>
          <a:bodyPr>
            <a:normAutofit/>
          </a:bodyPr>
          <a:lstStyle/>
          <a:p>
            <a:r>
              <a:rPr lang="en-US" sz="3600" dirty="0" err="1"/>
              <a:t>context_switch</a:t>
            </a:r>
            <a:r>
              <a:rPr lang="en-US" sz="3600" dirty="0"/>
              <a:t>(struct thread *</a:t>
            </a:r>
            <a:r>
              <a:rPr lang="en-US" sz="3600" dirty="0" err="1"/>
              <a:t>prev</a:t>
            </a:r>
            <a:r>
              <a:rPr lang="en-US" sz="3600" dirty="0"/>
              <a:t>, struct thread *next)</a:t>
            </a:r>
          </a:p>
        </p:txBody>
      </p:sp>
      <p:sp>
        <p:nvSpPr>
          <p:cNvPr id="3" name="Content Placeholder 2">
            <a:extLst>
              <a:ext uri="{FF2B5EF4-FFF2-40B4-BE49-F238E27FC236}">
                <a16:creationId xmlns:a16="http://schemas.microsoft.com/office/drawing/2014/main" id="{9CED6187-3A8B-4C83-8C3C-3FE60DD7C57E}"/>
              </a:ext>
            </a:extLst>
          </p:cNvPr>
          <p:cNvSpPr>
            <a:spLocks noGrp="1"/>
          </p:cNvSpPr>
          <p:nvPr>
            <p:ph idx="1"/>
          </p:nvPr>
        </p:nvSpPr>
        <p:spPr>
          <a:xfrm>
            <a:off x="838200" y="1825625"/>
            <a:ext cx="10515600" cy="4923518"/>
          </a:xfrm>
        </p:spPr>
        <p:txBody>
          <a:bodyPr>
            <a:normAutofit fontScale="77500" lnSpcReduction="20000"/>
          </a:bodyPr>
          <a:lstStyle/>
          <a:p>
            <a:pPr marL="0" indent="0">
              <a:buNone/>
            </a:pPr>
            <a:r>
              <a:rPr lang="en-US" dirty="0"/>
              <a:t>push %</a:t>
            </a:r>
            <a:r>
              <a:rPr lang="en-US" dirty="0" err="1"/>
              <a:t>ebp</a:t>
            </a:r>
            <a:endParaRPr lang="en-US" dirty="0"/>
          </a:p>
          <a:p>
            <a:pPr marL="0" indent="0">
              <a:buNone/>
            </a:pPr>
            <a:r>
              <a:rPr lang="en-US" dirty="0"/>
              <a:t>push %</a:t>
            </a:r>
            <a:r>
              <a:rPr lang="en-US" dirty="0" err="1"/>
              <a:t>esi</a:t>
            </a:r>
            <a:r>
              <a:rPr lang="en-US" dirty="0"/>
              <a:t> </a:t>
            </a:r>
          </a:p>
          <a:p>
            <a:pPr marL="0" indent="0">
              <a:buNone/>
            </a:pPr>
            <a:r>
              <a:rPr lang="en-US" dirty="0"/>
              <a:t>push %</a:t>
            </a:r>
            <a:r>
              <a:rPr lang="en-US" dirty="0" err="1"/>
              <a:t>edi</a:t>
            </a:r>
            <a:endParaRPr lang="en-US" dirty="0"/>
          </a:p>
          <a:p>
            <a:pPr marL="0" indent="0">
              <a:buNone/>
            </a:pPr>
            <a:r>
              <a:rPr lang="en-US" dirty="0"/>
              <a:t>push %</a:t>
            </a:r>
            <a:r>
              <a:rPr lang="en-US" dirty="0" err="1"/>
              <a:t>ebx</a:t>
            </a:r>
            <a:endParaRPr lang="en-US" dirty="0"/>
          </a:p>
          <a:p>
            <a:pPr marL="0" indent="0">
              <a:buNone/>
            </a:pPr>
            <a:r>
              <a:rPr lang="en-US" dirty="0"/>
              <a:t>mov 20(%</a:t>
            </a:r>
            <a:r>
              <a:rPr lang="en-US" dirty="0" err="1"/>
              <a:t>esp</a:t>
            </a:r>
            <a:r>
              <a:rPr lang="en-US" dirty="0"/>
              <a:t>), %</a:t>
            </a:r>
            <a:r>
              <a:rPr lang="en-US" dirty="0" err="1"/>
              <a:t>eax</a:t>
            </a:r>
            <a:endParaRPr lang="en-US" dirty="0"/>
          </a:p>
          <a:p>
            <a:pPr marL="0" indent="0">
              <a:buNone/>
            </a:pPr>
            <a:r>
              <a:rPr lang="en-US" dirty="0"/>
              <a:t>mov %</a:t>
            </a:r>
            <a:r>
              <a:rPr lang="en-US" dirty="0" err="1"/>
              <a:t>esp</a:t>
            </a:r>
            <a:r>
              <a:rPr lang="en-US" dirty="0"/>
              <a:t>, (%</a:t>
            </a:r>
            <a:r>
              <a:rPr lang="en-US" dirty="0" err="1"/>
              <a:t>eax</a:t>
            </a:r>
            <a:r>
              <a:rPr lang="en-US" dirty="0"/>
              <a:t>)                   </a:t>
            </a:r>
            <a:r>
              <a:rPr lang="en-US" dirty="0">
                <a:solidFill>
                  <a:srgbClr val="FF0000"/>
                </a:solidFill>
              </a:rPr>
              <a:t>// </a:t>
            </a:r>
            <a:r>
              <a:rPr lang="en-US" dirty="0" err="1">
                <a:solidFill>
                  <a:srgbClr val="FF0000"/>
                </a:solidFill>
              </a:rPr>
              <a:t>prev</a:t>
            </a:r>
            <a:r>
              <a:rPr lang="en-US" dirty="0">
                <a:solidFill>
                  <a:srgbClr val="FF0000"/>
                </a:solidFill>
              </a:rPr>
              <a:t>-&gt;</a:t>
            </a:r>
            <a:r>
              <a:rPr lang="en-US" dirty="0" err="1">
                <a:solidFill>
                  <a:srgbClr val="FF0000"/>
                </a:solidFill>
              </a:rPr>
              <a:t>esp</a:t>
            </a:r>
            <a:r>
              <a:rPr lang="en-US" dirty="0">
                <a:solidFill>
                  <a:srgbClr val="FF0000"/>
                </a:solidFill>
              </a:rPr>
              <a:t> = %</a:t>
            </a:r>
            <a:r>
              <a:rPr lang="en-US" dirty="0" err="1">
                <a:solidFill>
                  <a:srgbClr val="FF0000"/>
                </a:solidFill>
              </a:rPr>
              <a:t>esp</a:t>
            </a:r>
            <a:endParaRPr lang="en-US" dirty="0">
              <a:solidFill>
                <a:srgbClr val="FF0000"/>
              </a:solidFill>
            </a:endParaRPr>
          </a:p>
          <a:p>
            <a:pPr marL="0" indent="0">
              <a:buNone/>
            </a:pPr>
            <a:r>
              <a:rPr lang="en-US" dirty="0"/>
              <a:t>mov 24(%</a:t>
            </a:r>
            <a:r>
              <a:rPr lang="en-US" dirty="0" err="1"/>
              <a:t>esp</a:t>
            </a:r>
            <a:r>
              <a:rPr lang="en-US" dirty="0"/>
              <a:t>), %</a:t>
            </a:r>
            <a:r>
              <a:rPr lang="en-US" dirty="0" err="1"/>
              <a:t>eax</a:t>
            </a:r>
            <a:endParaRPr lang="en-US" dirty="0"/>
          </a:p>
          <a:p>
            <a:pPr marL="0" indent="0">
              <a:buNone/>
            </a:pPr>
            <a:r>
              <a:rPr lang="en-US" dirty="0"/>
              <a:t>mov (%</a:t>
            </a:r>
            <a:r>
              <a:rPr lang="en-US" dirty="0" err="1"/>
              <a:t>eax</a:t>
            </a:r>
            <a:r>
              <a:rPr lang="en-US" dirty="0"/>
              <a:t>), %</a:t>
            </a:r>
            <a:r>
              <a:rPr lang="en-US" dirty="0" err="1"/>
              <a:t>esp</a:t>
            </a:r>
            <a:r>
              <a:rPr lang="en-US" dirty="0"/>
              <a:t>                  </a:t>
            </a:r>
            <a:r>
              <a:rPr lang="en-US" dirty="0">
                <a:solidFill>
                  <a:srgbClr val="FF0000"/>
                </a:solidFill>
              </a:rPr>
              <a:t>// %</a:t>
            </a:r>
            <a:r>
              <a:rPr lang="en-US" dirty="0" err="1">
                <a:solidFill>
                  <a:srgbClr val="FF0000"/>
                </a:solidFill>
              </a:rPr>
              <a:t>esp</a:t>
            </a:r>
            <a:r>
              <a:rPr lang="en-US" dirty="0">
                <a:solidFill>
                  <a:srgbClr val="FF0000"/>
                </a:solidFill>
              </a:rPr>
              <a:t> = next-&gt;</a:t>
            </a:r>
            <a:r>
              <a:rPr lang="en-US" dirty="0" err="1">
                <a:solidFill>
                  <a:srgbClr val="FF0000"/>
                </a:solidFill>
              </a:rPr>
              <a:t>esp</a:t>
            </a:r>
            <a:endParaRPr lang="en-US" dirty="0">
              <a:solidFill>
                <a:srgbClr val="FF0000"/>
              </a:solidFill>
            </a:endParaRPr>
          </a:p>
          <a:p>
            <a:pPr marL="0" indent="0">
              <a:buNone/>
            </a:pPr>
            <a:r>
              <a:rPr lang="en-US" dirty="0"/>
              <a:t>pop %</a:t>
            </a:r>
            <a:r>
              <a:rPr lang="en-US" dirty="0" err="1"/>
              <a:t>ebx</a:t>
            </a:r>
            <a:endParaRPr lang="en-US" dirty="0"/>
          </a:p>
          <a:p>
            <a:pPr marL="0" indent="0">
              <a:buNone/>
            </a:pPr>
            <a:r>
              <a:rPr lang="en-US" dirty="0"/>
              <a:t>pop %</a:t>
            </a:r>
            <a:r>
              <a:rPr lang="en-US" dirty="0" err="1"/>
              <a:t>edi</a:t>
            </a:r>
            <a:endParaRPr lang="en-US" dirty="0"/>
          </a:p>
          <a:p>
            <a:pPr marL="0" indent="0">
              <a:buNone/>
            </a:pPr>
            <a:r>
              <a:rPr lang="en-US" dirty="0"/>
              <a:t>pop %</a:t>
            </a:r>
            <a:r>
              <a:rPr lang="en-US" dirty="0" err="1"/>
              <a:t>esi</a:t>
            </a:r>
            <a:endParaRPr lang="en-US" dirty="0"/>
          </a:p>
          <a:p>
            <a:pPr marL="0" indent="0">
              <a:buNone/>
            </a:pPr>
            <a:r>
              <a:rPr lang="en-US" dirty="0"/>
              <a:t>pop %</a:t>
            </a:r>
            <a:r>
              <a:rPr lang="en-US" dirty="0" err="1"/>
              <a:t>ebp</a:t>
            </a:r>
            <a:endParaRPr lang="en-US" dirty="0"/>
          </a:p>
          <a:p>
            <a:pPr marL="0" indent="0">
              <a:buNone/>
            </a:pPr>
            <a:r>
              <a:rPr lang="en-US" dirty="0"/>
              <a:t>ret</a:t>
            </a:r>
          </a:p>
        </p:txBody>
      </p:sp>
      <p:sp>
        <p:nvSpPr>
          <p:cNvPr id="4" name="TextBox 3">
            <a:extLst>
              <a:ext uri="{FF2B5EF4-FFF2-40B4-BE49-F238E27FC236}">
                <a16:creationId xmlns:a16="http://schemas.microsoft.com/office/drawing/2014/main" id="{74946A45-9FBA-4860-A719-AF3574CEB550}"/>
              </a:ext>
            </a:extLst>
          </p:cNvPr>
          <p:cNvSpPr txBox="1"/>
          <p:nvPr/>
        </p:nvSpPr>
        <p:spPr>
          <a:xfrm>
            <a:off x="8349343" y="1948543"/>
            <a:ext cx="3211286"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thread {</a:t>
            </a:r>
          </a:p>
          <a:p>
            <a:r>
              <a:rPr lang="en-US" dirty="0">
                <a:latin typeface="Arial" panose="020B0604020202020204" pitchFamily="34" charset="0"/>
                <a:cs typeface="Arial" panose="020B0604020202020204" pitchFamily="34" charset="0"/>
              </a:rPr>
              <a:t>   void *</a:t>
            </a:r>
            <a:r>
              <a:rPr lang="en-US" dirty="0" err="1">
                <a:latin typeface="Arial" panose="020B0604020202020204" pitchFamily="34" charset="0"/>
                <a:cs typeface="Arial" panose="020B0604020202020204" pitchFamily="34" charset="0"/>
              </a:rPr>
              <a:t>esp</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4948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6E3E-01E5-44B8-B9D1-48DC361C46BF}"/>
              </a:ext>
            </a:extLst>
          </p:cNvPr>
          <p:cNvSpPr>
            <a:spLocks noGrp="1"/>
          </p:cNvSpPr>
          <p:nvPr>
            <p:ph type="title"/>
          </p:nvPr>
        </p:nvSpPr>
        <p:spPr/>
        <p:txBody>
          <a:bodyPr/>
          <a:lstStyle/>
          <a:p>
            <a:r>
              <a:rPr lang="en-US" dirty="0"/>
              <a:t>How to say hello to a device?</a:t>
            </a:r>
          </a:p>
        </p:txBody>
      </p:sp>
      <p:sp>
        <p:nvSpPr>
          <p:cNvPr id="3" name="Content Placeholder 2">
            <a:extLst>
              <a:ext uri="{FF2B5EF4-FFF2-40B4-BE49-F238E27FC236}">
                <a16:creationId xmlns:a16="http://schemas.microsoft.com/office/drawing/2014/main" id="{AE5757DA-8800-4182-ADAB-E9F2291773ED}"/>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E647B0C3-5323-46FB-9E43-E85FB31B22C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744978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C162-118E-4C67-B485-54A0D2EDF6AC}"/>
              </a:ext>
            </a:extLst>
          </p:cNvPr>
          <p:cNvSpPr>
            <a:spLocks noGrp="1"/>
          </p:cNvSpPr>
          <p:nvPr>
            <p:ph type="title"/>
          </p:nvPr>
        </p:nvSpPr>
        <p:spPr/>
        <p:txBody>
          <a:bodyPr/>
          <a:lstStyle/>
          <a:p>
            <a:r>
              <a:rPr lang="en-US" dirty="0"/>
              <a:t>Port I/O</a:t>
            </a:r>
          </a:p>
        </p:txBody>
      </p:sp>
      <p:sp>
        <p:nvSpPr>
          <p:cNvPr id="3" name="Content Placeholder 2">
            <a:extLst>
              <a:ext uri="{FF2B5EF4-FFF2-40B4-BE49-F238E27FC236}">
                <a16:creationId xmlns:a16="http://schemas.microsoft.com/office/drawing/2014/main" id="{E4A1C3A6-C513-4B94-9D74-9F6C061086FC}"/>
              </a:ext>
            </a:extLst>
          </p:cNvPr>
          <p:cNvSpPr>
            <a:spLocks noGrp="1"/>
          </p:cNvSpPr>
          <p:nvPr>
            <p:ph sz="half" idx="1"/>
          </p:nvPr>
        </p:nvSpPr>
        <p:spPr/>
        <p:txBody>
          <a:bodyPr/>
          <a:lstStyle/>
          <a:p>
            <a:r>
              <a:rPr lang="en-US" dirty="0"/>
              <a:t>Use dedicated I/O space</a:t>
            </a:r>
          </a:p>
          <a:p>
            <a:pPr lvl="1"/>
            <a:r>
              <a:rPr lang="en-US" dirty="0"/>
              <a:t>Only 1024 I/O address</a:t>
            </a:r>
          </a:p>
          <a:p>
            <a:pPr lvl="2"/>
            <a:r>
              <a:rPr lang="en-US" dirty="0"/>
              <a:t>also called ports</a:t>
            </a:r>
          </a:p>
          <a:p>
            <a:pPr lvl="1"/>
            <a:r>
              <a:rPr lang="en-US" dirty="0"/>
              <a:t>accessed using in/out instructions</a:t>
            </a:r>
          </a:p>
        </p:txBody>
      </p:sp>
      <p:sp>
        <p:nvSpPr>
          <p:cNvPr id="4" name="Content Placeholder 3">
            <a:extLst>
              <a:ext uri="{FF2B5EF4-FFF2-40B4-BE49-F238E27FC236}">
                <a16:creationId xmlns:a16="http://schemas.microsoft.com/office/drawing/2014/main" id="{A33A6586-CB2A-491F-85D8-339259B1C85B}"/>
              </a:ext>
            </a:extLst>
          </p:cNvPr>
          <p:cNvSpPr>
            <a:spLocks noGrp="1"/>
          </p:cNvSpPr>
          <p:nvPr>
            <p:ph sz="half" idx="2"/>
          </p:nvPr>
        </p:nvSpPr>
        <p:spPr/>
        <p:txBody>
          <a:bodyPr/>
          <a:lstStyle/>
          <a:p>
            <a:pPr marL="0" indent="0">
              <a:buNone/>
            </a:pPr>
            <a:endParaRPr lang="en-US" dirty="0"/>
          </a:p>
        </p:txBody>
      </p:sp>
      <p:sp>
        <p:nvSpPr>
          <p:cNvPr id="5" name="Rectangle 4">
            <a:extLst>
              <a:ext uri="{FF2B5EF4-FFF2-40B4-BE49-F238E27FC236}">
                <a16:creationId xmlns:a16="http://schemas.microsoft.com/office/drawing/2014/main" id="{064F2CA9-A0CB-47C0-A4D1-C88A8537D90D}"/>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6" name="Rectangle 5">
            <a:extLst>
              <a:ext uri="{FF2B5EF4-FFF2-40B4-BE49-F238E27FC236}">
                <a16:creationId xmlns:a16="http://schemas.microsoft.com/office/drawing/2014/main" id="{BC3EF92E-6985-4AF0-8C46-F8845D1392BA}"/>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7" name="Rectangle 6">
            <a:extLst>
              <a:ext uri="{FF2B5EF4-FFF2-40B4-BE49-F238E27FC236}">
                <a16:creationId xmlns:a16="http://schemas.microsoft.com/office/drawing/2014/main" id="{47DDDF6F-BFFA-4EBD-B92C-94A89C56B1E0}"/>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8" name="Rectangle 7">
            <a:extLst>
              <a:ext uri="{FF2B5EF4-FFF2-40B4-BE49-F238E27FC236}">
                <a16:creationId xmlns:a16="http://schemas.microsoft.com/office/drawing/2014/main" id="{E4C66311-5D0F-4F37-A816-1CCF4111D1DC}"/>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9" name="Rectangle 8">
            <a:extLst>
              <a:ext uri="{FF2B5EF4-FFF2-40B4-BE49-F238E27FC236}">
                <a16:creationId xmlns:a16="http://schemas.microsoft.com/office/drawing/2014/main" id="{6F3D9505-A5F4-4997-AB3F-50A81CFBB84E}"/>
              </a:ext>
            </a:extLst>
          </p:cNvPr>
          <p:cNvSpPr/>
          <p:nvPr/>
        </p:nvSpPr>
        <p:spPr>
          <a:xfrm>
            <a:off x="7663058" y="58640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0" name="Rectangle 9">
            <a:extLst>
              <a:ext uri="{FF2B5EF4-FFF2-40B4-BE49-F238E27FC236}">
                <a16:creationId xmlns:a16="http://schemas.microsoft.com/office/drawing/2014/main" id="{40BCF596-1CD7-4473-AF01-61A1CD84FB75}"/>
              </a:ext>
            </a:extLst>
          </p:cNvPr>
          <p:cNvSpPr/>
          <p:nvPr/>
        </p:nvSpPr>
        <p:spPr>
          <a:xfrm>
            <a:off x="7666369" y="1245706"/>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1" name="Rectangle 10">
            <a:extLst>
              <a:ext uri="{FF2B5EF4-FFF2-40B4-BE49-F238E27FC236}">
                <a16:creationId xmlns:a16="http://schemas.microsoft.com/office/drawing/2014/main" id="{99FC2F39-AACB-4D94-9D4F-79960B55B175}"/>
              </a:ext>
            </a:extLst>
          </p:cNvPr>
          <p:cNvSpPr/>
          <p:nvPr/>
        </p:nvSpPr>
        <p:spPr>
          <a:xfrm>
            <a:off x="7659745" y="1905002"/>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B32BB751-0A24-469B-82EC-73D1F81AA18B}"/>
                  </a:ext>
                </a:extLst>
              </p14:cNvPr>
              <p14:cNvContentPartPr/>
              <p14:nvPr/>
            </p14:nvContentPartPr>
            <p14:xfrm>
              <a:off x="3402360" y="4249080"/>
              <a:ext cx="1763280" cy="1748160"/>
            </p14:xfrm>
          </p:contentPart>
        </mc:Choice>
        <mc:Fallback xmlns="">
          <p:pic>
            <p:nvPicPr>
              <p:cNvPr id="12" name="Ink 11">
                <a:extLst>
                  <a:ext uri="{FF2B5EF4-FFF2-40B4-BE49-F238E27FC236}">
                    <a16:creationId xmlns:a16="http://schemas.microsoft.com/office/drawing/2014/main" id="{B32BB751-0A24-469B-82EC-73D1F81AA18B}"/>
                  </a:ext>
                </a:extLst>
              </p:cNvPr>
              <p:cNvPicPr/>
              <p:nvPr/>
            </p:nvPicPr>
            <p:blipFill>
              <a:blip r:embed="rId4"/>
              <a:stretch>
                <a:fillRect/>
              </a:stretch>
            </p:blipFill>
            <p:spPr>
              <a:xfrm>
                <a:off x="3393000" y="4239720"/>
                <a:ext cx="1782000" cy="1766880"/>
              </a:xfrm>
              <a:prstGeom prst="rect">
                <a:avLst/>
              </a:prstGeom>
            </p:spPr>
          </p:pic>
        </mc:Fallback>
      </mc:AlternateContent>
    </p:spTree>
    <p:extLst>
      <p:ext uri="{BB962C8B-B14F-4D97-AF65-F5344CB8AC3E}">
        <p14:creationId xmlns:p14="http://schemas.microsoft.com/office/powerpoint/2010/main" val="1494356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2E51-8C61-43EE-AE13-660578CB7C91}"/>
              </a:ext>
            </a:extLst>
          </p:cNvPr>
          <p:cNvSpPr>
            <a:spLocks noGrp="1"/>
          </p:cNvSpPr>
          <p:nvPr>
            <p:ph type="title"/>
          </p:nvPr>
        </p:nvSpPr>
        <p:spPr/>
        <p:txBody>
          <a:bodyPr/>
          <a:lstStyle/>
          <a:p>
            <a:r>
              <a:rPr lang="en-US" dirty="0"/>
              <a:t>Port I/O</a:t>
            </a:r>
          </a:p>
        </p:txBody>
      </p:sp>
      <p:sp>
        <p:nvSpPr>
          <p:cNvPr id="3" name="Content Placeholder 2">
            <a:extLst>
              <a:ext uri="{FF2B5EF4-FFF2-40B4-BE49-F238E27FC236}">
                <a16:creationId xmlns:a16="http://schemas.microsoft.com/office/drawing/2014/main" id="{271953EA-407F-455A-8593-80903299598D}"/>
              </a:ext>
            </a:extLst>
          </p:cNvPr>
          <p:cNvSpPr>
            <a:spLocks noGrp="1"/>
          </p:cNvSpPr>
          <p:nvPr>
            <p:ph idx="1"/>
          </p:nvPr>
        </p:nvSpPr>
        <p:spPr/>
        <p:txBody>
          <a:bodyPr/>
          <a:lstStyle/>
          <a:p>
            <a:r>
              <a:rPr lang="en-US" dirty="0"/>
              <a:t>Each device comes with a manual</a:t>
            </a:r>
          </a:p>
          <a:p>
            <a:pPr lvl="1"/>
            <a:r>
              <a:rPr lang="en-US" dirty="0"/>
              <a:t>The manual talks about how to communicate with the device</a:t>
            </a:r>
          </a:p>
          <a:p>
            <a:pPr lvl="1"/>
            <a:r>
              <a:rPr lang="en-US" dirty="0"/>
              <a:t>e.g., a printer device manual says, “if you want to say hello, please write 1 to </a:t>
            </a:r>
            <a:r>
              <a:rPr lang="en-US" dirty="0">
                <a:solidFill>
                  <a:srgbClr val="FF0000"/>
                </a:solidFill>
              </a:rPr>
              <a:t>port 100.</a:t>
            </a:r>
            <a:r>
              <a:rPr lang="en-US" dirty="0"/>
              <a:t>”</a:t>
            </a:r>
          </a:p>
          <a:p>
            <a:pPr lvl="1"/>
            <a:r>
              <a:rPr lang="en-US" dirty="0" err="1">
                <a:solidFill>
                  <a:srgbClr val="FF0000"/>
                </a:solidFill>
              </a:rPr>
              <a:t>outl</a:t>
            </a:r>
            <a:r>
              <a:rPr lang="en-US" dirty="0">
                <a:solidFill>
                  <a:srgbClr val="FF0000"/>
                </a:solidFill>
              </a:rPr>
              <a:t> $100 </a:t>
            </a:r>
            <a:r>
              <a:rPr lang="en-US" dirty="0"/>
              <a:t>instruction writes the content of the </a:t>
            </a:r>
            <a:r>
              <a:rPr lang="en-US" dirty="0" err="1"/>
              <a:t>eax</a:t>
            </a:r>
            <a:r>
              <a:rPr lang="en-US" dirty="0"/>
              <a:t> register to </a:t>
            </a:r>
            <a:r>
              <a:rPr lang="en-US" dirty="0">
                <a:solidFill>
                  <a:srgbClr val="FF0000"/>
                </a:solidFill>
              </a:rPr>
              <a:t>port 100</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7BE5BAE-5F8A-4324-A0DE-D262AC893823}"/>
                  </a:ext>
                </a:extLst>
              </p14:cNvPr>
              <p14:cNvContentPartPr/>
              <p14:nvPr/>
            </p14:nvContentPartPr>
            <p14:xfrm>
              <a:off x="3184200" y="4318200"/>
              <a:ext cx="2011320" cy="781200"/>
            </p14:xfrm>
          </p:contentPart>
        </mc:Choice>
        <mc:Fallback xmlns="">
          <p:pic>
            <p:nvPicPr>
              <p:cNvPr id="4" name="Ink 3">
                <a:extLst>
                  <a:ext uri="{FF2B5EF4-FFF2-40B4-BE49-F238E27FC236}">
                    <a16:creationId xmlns:a16="http://schemas.microsoft.com/office/drawing/2014/main" id="{27BE5BAE-5F8A-4324-A0DE-D262AC893823}"/>
                  </a:ext>
                </a:extLst>
              </p:cNvPr>
              <p:cNvPicPr/>
              <p:nvPr/>
            </p:nvPicPr>
            <p:blipFill>
              <a:blip r:embed="rId4"/>
              <a:stretch>
                <a:fillRect/>
              </a:stretch>
            </p:blipFill>
            <p:spPr>
              <a:xfrm>
                <a:off x="3174840" y="4308840"/>
                <a:ext cx="2030040" cy="799920"/>
              </a:xfrm>
              <a:prstGeom prst="rect">
                <a:avLst/>
              </a:prstGeom>
            </p:spPr>
          </p:pic>
        </mc:Fallback>
      </mc:AlternateContent>
    </p:spTree>
    <p:extLst>
      <p:ext uri="{BB962C8B-B14F-4D97-AF65-F5344CB8AC3E}">
        <p14:creationId xmlns:p14="http://schemas.microsoft.com/office/powerpoint/2010/main" val="700369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2E51-8C61-43EE-AE13-660578CB7C91}"/>
              </a:ext>
            </a:extLst>
          </p:cNvPr>
          <p:cNvSpPr>
            <a:spLocks noGrp="1"/>
          </p:cNvSpPr>
          <p:nvPr>
            <p:ph type="title"/>
          </p:nvPr>
        </p:nvSpPr>
        <p:spPr/>
        <p:txBody>
          <a:bodyPr/>
          <a:lstStyle/>
          <a:p>
            <a:r>
              <a:rPr lang="en-US" dirty="0"/>
              <a:t>Port I/O</a:t>
            </a:r>
          </a:p>
        </p:txBody>
      </p:sp>
      <p:sp>
        <p:nvSpPr>
          <p:cNvPr id="3" name="Content Placeholder 2">
            <a:extLst>
              <a:ext uri="{FF2B5EF4-FFF2-40B4-BE49-F238E27FC236}">
                <a16:creationId xmlns:a16="http://schemas.microsoft.com/office/drawing/2014/main" id="{271953EA-407F-455A-8593-80903299598D}"/>
              </a:ext>
            </a:extLst>
          </p:cNvPr>
          <p:cNvSpPr>
            <a:spLocks noGrp="1"/>
          </p:cNvSpPr>
          <p:nvPr>
            <p:ph idx="1"/>
          </p:nvPr>
        </p:nvSpPr>
        <p:spPr/>
        <p:txBody>
          <a:bodyPr/>
          <a:lstStyle/>
          <a:p>
            <a:r>
              <a:rPr lang="en-US" dirty="0"/>
              <a:t>Each device comes with a manual</a:t>
            </a:r>
          </a:p>
          <a:p>
            <a:pPr lvl="1"/>
            <a:r>
              <a:rPr lang="en-US" dirty="0"/>
              <a:t>On the next page, the manual says, “if you want to check if I have received your message, please read my status from </a:t>
            </a:r>
            <a:r>
              <a:rPr lang="en-US" dirty="0">
                <a:solidFill>
                  <a:srgbClr val="FF0000"/>
                </a:solidFill>
              </a:rPr>
              <a:t>port 101</a:t>
            </a:r>
            <a:r>
              <a:rPr lang="en-US" dirty="0"/>
              <a:t>. I will set it to 1 after receiving your message.”</a:t>
            </a:r>
          </a:p>
          <a:p>
            <a:pPr lvl="1"/>
            <a:r>
              <a:rPr lang="en-US" dirty="0" err="1">
                <a:solidFill>
                  <a:srgbClr val="FF0000"/>
                </a:solidFill>
              </a:rPr>
              <a:t>inl</a:t>
            </a:r>
            <a:r>
              <a:rPr lang="en-US" dirty="0">
                <a:solidFill>
                  <a:srgbClr val="FF0000"/>
                </a:solidFill>
              </a:rPr>
              <a:t> $101 </a:t>
            </a:r>
            <a:r>
              <a:rPr lang="en-US" dirty="0"/>
              <a:t>instruction reads a 4-byte value from </a:t>
            </a:r>
            <a:r>
              <a:rPr lang="en-US" dirty="0">
                <a:solidFill>
                  <a:srgbClr val="FF0000"/>
                </a:solidFill>
              </a:rPr>
              <a:t>port 101 </a:t>
            </a:r>
            <a:r>
              <a:rPr lang="en-US" dirty="0"/>
              <a:t>in the register </a:t>
            </a:r>
            <a:r>
              <a:rPr lang="en-US" dirty="0" err="1"/>
              <a:t>eax</a:t>
            </a:r>
            <a:r>
              <a:rPr lang="en-US" dirty="0"/>
              <a:t>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D03808D-B125-456C-A011-EB2FC0213E93}"/>
                  </a:ext>
                </a:extLst>
              </p14:cNvPr>
              <p14:cNvContentPartPr/>
              <p14:nvPr/>
            </p14:nvContentPartPr>
            <p14:xfrm>
              <a:off x="2367360" y="4291560"/>
              <a:ext cx="2031840" cy="1982160"/>
            </p14:xfrm>
          </p:contentPart>
        </mc:Choice>
        <mc:Fallback xmlns="">
          <p:pic>
            <p:nvPicPr>
              <p:cNvPr id="4" name="Ink 3">
                <a:extLst>
                  <a:ext uri="{FF2B5EF4-FFF2-40B4-BE49-F238E27FC236}">
                    <a16:creationId xmlns:a16="http://schemas.microsoft.com/office/drawing/2014/main" id="{1D03808D-B125-456C-A011-EB2FC0213E93}"/>
                  </a:ext>
                </a:extLst>
              </p:cNvPr>
              <p:cNvPicPr/>
              <p:nvPr/>
            </p:nvPicPr>
            <p:blipFill>
              <a:blip r:embed="rId4"/>
              <a:stretch>
                <a:fillRect/>
              </a:stretch>
            </p:blipFill>
            <p:spPr>
              <a:xfrm>
                <a:off x="2358000" y="4282200"/>
                <a:ext cx="2050560" cy="2000880"/>
              </a:xfrm>
              <a:prstGeom prst="rect">
                <a:avLst/>
              </a:prstGeom>
            </p:spPr>
          </p:pic>
        </mc:Fallback>
      </mc:AlternateContent>
    </p:spTree>
    <p:extLst>
      <p:ext uri="{BB962C8B-B14F-4D97-AF65-F5344CB8AC3E}">
        <p14:creationId xmlns:p14="http://schemas.microsoft.com/office/powerpoint/2010/main" val="367625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5078-828E-4EF2-ADD1-EC1FCDE613A5}"/>
              </a:ext>
            </a:extLst>
          </p:cNvPr>
          <p:cNvSpPr>
            <a:spLocks noGrp="1"/>
          </p:cNvSpPr>
          <p:nvPr>
            <p:ph type="title"/>
          </p:nvPr>
        </p:nvSpPr>
        <p:spPr/>
        <p:txBody>
          <a:bodyPr/>
          <a:lstStyle/>
          <a:p>
            <a:r>
              <a:rPr lang="en-US" dirty="0"/>
              <a:t>Programming assignments</a:t>
            </a:r>
          </a:p>
        </p:txBody>
      </p:sp>
      <p:sp>
        <p:nvSpPr>
          <p:cNvPr id="3" name="Content Placeholder 2">
            <a:extLst>
              <a:ext uri="{FF2B5EF4-FFF2-40B4-BE49-F238E27FC236}">
                <a16:creationId xmlns:a16="http://schemas.microsoft.com/office/drawing/2014/main" id="{852601AB-9D03-4E1B-91AC-C868F567511C}"/>
              </a:ext>
            </a:extLst>
          </p:cNvPr>
          <p:cNvSpPr>
            <a:spLocks noGrp="1"/>
          </p:cNvSpPr>
          <p:nvPr>
            <p:ph idx="1"/>
          </p:nvPr>
        </p:nvSpPr>
        <p:spPr/>
        <p:txBody>
          <a:bodyPr>
            <a:normAutofit fontScale="92500" lnSpcReduction="10000"/>
          </a:bodyPr>
          <a:lstStyle/>
          <a:p>
            <a:r>
              <a:rPr lang="en-US" dirty="0"/>
              <a:t>Five must submit programming assignments (20 Marks)</a:t>
            </a:r>
          </a:p>
          <a:p>
            <a:pPr lvl="1"/>
            <a:r>
              <a:rPr lang="en-US" dirty="0"/>
              <a:t>We expect all of you to do these assignments</a:t>
            </a:r>
          </a:p>
          <a:p>
            <a:pPr lvl="1"/>
            <a:r>
              <a:rPr lang="en-US" dirty="0"/>
              <a:t>Questions from assignments in the </a:t>
            </a:r>
            <a:r>
              <a:rPr lang="en-US" dirty="0" err="1"/>
              <a:t>midsem</a:t>
            </a:r>
            <a:r>
              <a:rPr lang="en-US" dirty="0"/>
              <a:t> and </a:t>
            </a:r>
            <a:r>
              <a:rPr lang="en-US" dirty="0" err="1"/>
              <a:t>endsem</a:t>
            </a:r>
            <a:endParaRPr lang="en-US" dirty="0"/>
          </a:p>
          <a:p>
            <a:pPr lvl="1"/>
            <a:r>
              <a:rPr lang="en-US" dirty="0"/>
              <a:t>do them to perform well in exams</a:t>
            </a:r>
          </a:p>
          <a:p>
            <a:pPr lvl="1"/>
            <a:endParaRPr lang="en-US" dirty="0"/>
          </a:p>
          <a:p>
            <a:r>
              <a:rPr lang="en-US" dirty="0"/>
              <a:t>Four optional assignments (16 Points)</a:t>
            </a:r>
          </a:p>
          <a:p>
            <a:pPr lvl="1"/>
            <a:r>
              <a:rPr lang="en-US" dirty="0"/>
              <a:t>Optional assignments have prerequisites</a:t>
            </a:r>
          </a:p>
          <a:p>
            <a:pPr lvl="1"/>
            <a:r>
              <a:rPr lang="en-US" dirty="0"/>
              <a:t>Demos for optional assignments will be conducted after the </a:t>
            </a:r>
            <a:r>
              <a:rPr lang="en-US" dirty="0" err="1"/>
              <a:t>endsem</a:t>
            </a:r>
            <a:endParaRPr lang="en-US" dirty="0"/>
          </a:p>
          <a:p>
            <a:pPr lvl="1"/>
            <a:r>
              <a:rPr lang="en-US" dirty="0"/>
              <a:t>You can do them to boost your marks or improve your learning, whichever suits you better</a:t>
            </a:r>
          </a:p>
          <a:p>
            <a:pPr lvl="1"/>
            <a:endParaRPr lang="en-US" dirty="0"/>
          </a:p>
          <a:p>
            <a:r>
              <a:rPr lang="en-US" dirty="0"/>
              <a:t>We will consider the min(20, must+optional+</a:t>
            </a:r>
            <a:r>
              <a:rPr lang="en-US" dirty="0">
                <a:solidFill>
                  <a:srgbClr val="FF0000"/>
                </a:solidFill>
              </a:rPr>
              <a:t>2</a:t>
            </a:r>
            <a:r>
              <a:rPr lang="en-US" dirty="0"/>
              <a:t>) marks in the final grading</a:t>
            </a:r>
          </a:p>
        </p:txBody>
      </p:sp>
    </p:spTree>
    <p:extLst>
      <p:ext uri="{BB962C8B-B14F-4D97-AF65-F5344CB8AC3E}">
        <p14:creationId xmlns:p14="http://schemas.microsoft.com/office/powerpoint/2010/main" val="1357591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3D47-B745-4992-8CBA-E6C178390035}"/>
              </a:ext>
            </a:extLst>
          </p:cNvPr>
          <p:cNvSpPr>
            <a:spLocks noGrp="1"/>
          </p:cNvSpPr>
          <p:nvPr>
            <p:ph type="title"/>
          </p:nvPr>
        </p:nvSpPr>
        <p:spPr/>
        <p:txBody>
          <a:bodyPr/>
          <a:lstStyle/>
          <a:p>
            <a:r>
              <a:rPr lang="en-US" dirty="0"/>
              <a:t>Line printer (Port I/O)</a:t>
            </a:r>
          </a:p>
        </p:txBody>
      </p:sp>
      <p:sp>
        <p:nvSpPr>
          <p:cNvPr id="3" name="Content Placeholder 2">
            <a:extLst>
              <a:ext uri="{FF2B5EF4-FFF2-40B4-BE49-F238E27FC236}">
                <a16:creationId xmlns:a16="http://schemas.microsoft.com/office/drawing/2014/main" id="{1769ACBD-0D65-4094-8DCA-C2E8613EC21B}"/>
              </a:ext>
            </a:extLst>
          </p:cNvPr>
          <p:cNvSpPr>
            <a:spLocks noGrp="1"/>
          </p:cNvSpPr>
          <p:nvPr>
            <p:ph idx="1"/>
          </p:nvPr>
        </p:nvSpPr>
        <p:spPr/>
        <p:txBody>
          <a:bodyPr>
            <a:normAutofit fontScale="77500" lnSpcReduction="20000"/>
          </a:bodyPr>
          <a:lstStyle/>
          <a:p>
            <a:pPr marL="0" indent="0">
              <a:buNone/>
            </a:pPr>
            <a:r>
              <a:rPr lang="en-US" dirty="0"/>
              <a:t>#define DATA_PORT 0x378</a:t>
            </a:r>
          </a:p>
          <a:p>
            <a:pPr marL="0" indent="0">
              <a:buNone/>
            </a:pPr>
            <a:r>
              <a:rPr lang="en-US" dirty="0"/>
              <a:t>#define STATUS_PORT 0x379</a:t>
            </a:r>
          </a:p>
          <a:p>
            <a:pPr marL="0" indent="0">
              <a:buNone/>
            </a:pPr>
            <a:r>
              <a:rPr lang="en-US" dirty="0"/>
              <a:t>#define BUSY 0x80</a:t>
            </a:r>
          </a:p>
          <a:p>
            <a:pPr marL="0" indent="0">
              <a:buNone/>
            </a:pPr>
            <a:r>
              <a:rPr lang="en-US" dirty="0"/>
              <a:t>#define CONTROL_PORT 0x37A</a:t>
            </a:r>
          </a:p>
          <a:p>
            <a:pPr marL="0" indent="0">
              <a:buNone/>
            </a:pPr>
            <a:r>
              <a:rPr lang="en-US" dirty="0"/>
              <a:t>#define STROBE 0x01</a:t>
            </a:r>
          </a:p>
          <a:p>
            <a:pPr marL="0" indent="0">
              <a:buNone/>
            </a:pPr>
            <a:endParaRPr lang="en-US" dirty="0"/>
          </a:p>
          <a:p>
            <a:pPr marL="0" indent="0">
              <a:buNone/>
            </a:pPr>
            <a:r>
              <a:rPr lang="en-US" dirty="0"/>
              <a:t>void </a:t>
            </a:r>
            <a:r>
              <a:rPr lang="en-US" dirty="0" err="1"/>
              <a:t>lpt_putc</a:t>
            </a:r>
            <a:r>
              <a:rPr lang="en-US" dirty="0"/>
              <a:t>(int c) {</a:t>
            </a:r>
          </a:p>
          <a:p>
            <a:pPr marL="0" indent="0">
              <a:buNone/>
            </a:pPr>
            <a:r>
              <a:rPr lang="en-US" dirty="0"/>
              <a:t>   while((</a:t>
            </a:r>
            <a:r>
              <a:rPr lang="en-US" dirty="0" err="1"/>
              <a:t>inb</a:t>
            </a:r>
            <a:r>
              <a:rPr lang="en-US" dirty="0"/>
              <a:t>(STATUS_PORT) &amp; BUSY) == 0) ; /* wait for printer to consume previous byte */</a:t>
            </a:r>
          </a:p>
          <a:p>
            <a:pPr marL="0" indent="0">
              <a:buNone/>
            </a:pPr>
            <a:r>
              <a:rPr lang="en-US" dirty="0"/>
              <a:t>   </a:t>
            </a:r>
            <a:r>
              <a:rPr lang="en-US" dirty="0" err="1"/>
              <a:t>outb</a:t>
            </a:r>
            <a:r>
              <a:rPr lang="en-US" dirty="0"/>
              <a:t>(DATA_PORT, ‘c’); /* put the byte on the parallel lines */</a:t>
            </a:r>
          </a:p>
          <a:p>
            <a:pPr marL="0" indent="0">
              <a:buNone/>
            </a:pPr>
            <a:r>
              <a:rPr lang="en-US" dirty="0"/>
              <a:t>   </a:t>
            </a:r>
            <a:r>
              <a:rPr lang="en-US" dirty="0" err="1"/>
              <a:t>outb</a:t>
            </a:r>
            <a:r>
              <a:rPr lang="en-US" dirty="0"/>
              <a:t>(CONTROL_PORT, STROBE); /* tell the printer to look at the data */</a:t>
            </a:r>
          </a:p>
          <a:p>
            <a:pPr marL="0" indent="0">
              <a:buNone/>
            </a:pPr>
            <a:r>
              <a:rPr lang="en-US" dirty="0"/>
              <a:t>   </a:t>
            </a:r>
            <a:r>
              <a:rPr lang="en-US" dirty="0" err="1"/>
              <a:t>outb</a:t>
            </a:r>
            <a:r>
              <a:rPr lang="en-US" dirty="0"/>
              <a:t>(CONTROL_PORT, 0);</a:t>
            </a:r>
          </a:p>
          <a:p>
            <a:pPr marL="0" indent="0">
              <a:buNone/>
            </a:pPr>
            <a:r>
              <a:rPr lang="en-US" dirty="0"/>
              <a:t>} </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B829423-C281-49A1-8549-4D52D89CA452}"/>
                  </a:ext>
                </a:extLst>
              </p14:cNvPr>
              <p14:cNvContentPartPr/>
              <p14:nvPr/>
            </p14:nvContentPartPr>
            <p14:xfrm>
              <a:off x="708480" y="4627080"/>
              <a:ext cx="4775040" cy="1059840"/>
            </p14:xfrm>
          </p:contentPart>
        </mc:Choice>
        <mc:Fallback xmlns="">
          <p:pic>
            <p:nvPicPr>
              <p:cNvPr id="4" name="Ink 3">
                <a:extLst>
                  <a:ext uri="{FF2B5EF4-FFF2-40B4-BE49-F238E27FC236}">
                    <a16:creationId xmlns:a16="http://schemas.microsoft.com/office/drawing/2014/main" id="{9B829423-C281-49A1-8549-4D52D89CA452}"/>
                  </a:ext>
                </a:extLst>
              </p:cNvPr>
              <p:cNvPicPr/>
              <p:nvPr/>
            </p:nvPicPr>
            <p:blipFill>
              <a:blip r:embed="rId4"/>
              <a:stretch>
                <a:fillRect/>
              </a:stretch>
            </p:blipFill>
            <p:spPr>
              <a:xfrm>
                <a:off x="699120" y="4617720"/>
                <a:ext cx="4793760" cy="1078560"/>
              </a:xfrm>
              <a:prstGeom prst="rect">
                <a:avLst/>
              </a:prstGeom>
            </p:spPr>
          </p:pic>
        </mc:Fallback>
      </mc:AlternateContent>
    </p:spTree>
    <p:extLst>
      <p:ext uri="{BB962C8B-B14F-4D97-AF65-F5344CB8AC3E}">
        <p14:creationId xmlns:p14="http://schemas.microsoft.com/office/powerpoint/2010/main" val="2171549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C162-118E-4C67-B485-54A0D2EDF6AC}"/>
              </a:ext>
            </a:extLst>
          </p:cNvPr>
          <p:cNvSpPr>
            <a:spLocks noGrp="1"/>
          </p:cNvSpPr>
          <p:nvPr>
            <p:ph type="title"/>
          </p:nvPr>
        </p:nvSpPr>
        <p:spPr/>
        <p:txBody>
          <a:bodyPr/>
          <a:lstStyle/>
          <a:p>
            <a:r>
              <a:rPr lang="en-US" dirty="0"/>
              <a:t>Memory mapped I/O</a:t>
            </a:r>
          </a:p>
        </p:txBody>
      </p:sp>
      <p:sp>
        <p:nvSpPr>
          <p:cNvPr id="3" name="Content Placeholder 2">
            <a:extLst>
              <a:ext uri="{FF2B5EF4-FFF2-40B4-BE49-F238E27FC236}">
                <a16:creationId xmlns:a16="http://schemas.microsoft.com/office/drawing/2014/main" id="{E4A1C3A6-C513-4B94-9D74-9F6C061086FC}"/>
              </a:ext>
            </a:extLst>
          </p:cNvPr>
          <p:cNvSpPr>
            <a:spLocks noGrp="1"/>
          </p:cNvSpPr>
          <p:nvPr>
            <p:ph sz="half" idx="1"/>
          </p:nvPr>
        </p:nvSpPr>
        <p:spPr/>
        <p:txBody>
          <a:bodyPr/>
          <a:lstStyle/>
          <a:p>
            <a:r>
              <a:rPr lang="en-US" dirty="0"/>
              <a:t>Some addresses in the physical address space are reserved for devices</a:t>
            </a:r>
          </a:p>
          <a:p>
            <a:endParaRPr lang="en-US" dirty="0"/>
          </a:p>
          <a:p>
            <a:r>
              <a:rPr lang="en-US" dirty="0"/>
              <a:t>Software talks to the devices by reading/writing to these addresses</a:t>
            </a:r>
          </a:p>
        </p:txBody>
      </p:sp>
      <p:sp>
        <p:nvSpPr>
          <p:cNvPr id="4" name="Content Placeholder 3">
            <a:extLst>
              <a:ext uri="{FF2B5EF4-FFF2-40B4-BE49-F238E27FC236}">
                <a16:creationId xmlns:a16="http://schemas.microsoft.com/office/drawing/2014/main" id="{A33A6586-CB2A-491F-85D8-339259B1C85B}"/>
              </a:ext>
            </a:extLst>
          </p:cNvPr>
          <p:cNvSpPr>
            <a:spLocks noGrp="1"/>
          </p:cNvSpPr>
          <p:nvPr>
            <p:ph sz="half" idx="2"/>
          </p:nvPr>
        </p:nvSpPr>
        <p:spPr/>
        <p:txBody>
          <a:bodyPr/>
          <a:lstStyle/>
          <a:p>
            <a:pPr marL="0" indent="0">
              <a:buNone/>
            </a:pPr>
            <a:endParaRPr lang="en-US" dirty="0"/>
          </a:p>
        </p:txBody>
      </p:sp>
      <p:sp>
        <p:nvSpPr>
          <p:cNvPr id="5" name="Rectangle 4">
            <a:extLst>
              <a:ext uri="{FF2B5EF4-FFF2-40B4-BE49-F238E27FC236}">
                <a16:creationId xmlns:a16="http://schemas.microsoft.com/office/drawing/2014/main" id="{064F2CA9-A0CB-47C0-A4D1-C88A8537D90D}"/>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6" name="Rectangle 5">
            <a:extLst>
              <a:ext uri="{FF2B5EF4-FFF2-40B4-BE49-F238E27FC236}">
                <a16:creationId xmlns:a16="http://schemas.microsoft.com/office/drawing/2014/main" id="{BC3EF92E-6985-4AF0-8C46-F8845D1392BA}"/>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7" name="Rectangle 6">
            <a:extLst>
              <a:ext uri="{FF2B5EF4-FFF2-40B4-BE49-F238E27FC236}">
                <a16:creationId xmlns:a16="http://schemas.microsoft.com/office/drawing/2014/main" id="{47DDDF6F-BFFA-4EBD-B92C-94A89C56B1E0}"/>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8" name="Rectangle 7">
            <a:extLst>
              <a:ext uri="{FF2B5EF4-FFF2-40B4-BE49-F238E27FC236}">
                <a16:creationId xmlns:a16="http://schemas.microsoft.com/office/drawing/2014/main" id="{E4C66311-5D0F-4F37-A816-1CCF4111D1DC}"/>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9" name="Rectangle 8">
            <a:extLst>
              <a:ext uri="{FF2B5EF4-FFF2-40B4-BE49-F238E27FC236}">
                <a16:creationId xmlns:a16="http://schemas.microsoft.com/office/drawing/2014/main" id="{6F3D9505-A5F4-4997-AB3F-50A81CFBB84E}"/>
              </a:ext>
            </a:extLst>
          </p:cNvPr>
          <p:cNvSpPr/>
          <p:nvPr/>
        </p:nvSpPr>
        <p:spPr>
          <a:xfrm>
            <a:off x="7663058" y="58640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0" name="Rectangle 9">
            <a:extLst>
              <a:ext uri="{FF2B5EF4-FFF2-40B4-BE49-F238E27FC236}">
                <a16:creationId xmlns:a16="http://schemas.microsoft.com/office/drawing/2014/main" id="{40BCF596-1CD7-4473-AF01-61A1CD84FB75}"/>
              </a:ext>
            </a:extLst>
          </p:cNvPr>
          <p:cNvSpPr/>
          <p:nvPr/>
        </p:nvSpPr>
        <p:spPr>
          <a:xfrm>
            <a:off x="7666369" y="1245706"/>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1" name="Rectangle 10">
            <a:extLst>
              <a:ext uri="{FF2B5EF4-FFF2-40B4-BE49-F238E27FC236}">
                <a16:creationId xmlns:a16="http://schemas.microsoft.com/office/drawing/2014/main" id="{99FC2F39-AACB-4D94-9D4F-79960B55B175}"/>
              </a:ext>
            </a:extLst>
          </p:cNvPr>
          <p:cNvSpPr/>
          <p:nvPr/>
        </p:nvSpPr>
        <p:spPr>
          <a:xfrm>
            <a:off x="7659745" y="1905002"/>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Tree>
    <p:extLst>
      <p:ext uri="{BB962C8B-B14F-4D97-AF65-F5344CB8AC3E}">
        <p14:creationId xmlns:p14="http://schemas.microsoft.com/office/powerpoint/2010/main" val="3298404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2E51-8C61-43EE-AE13-660578CB7C91}"/>
              </a:ext>
            </a:extLst>
          </p:cNvPr>
          <p:cNvSpPr>
            <a:spLocks noGrp="1"/>
          </p:cNvSpPr>
          <p:nvPr>
            <p:ph type="title"/>
          </p:nvPr>
        </p:nvSpPr>
        <p:spPr/>
        <p:txBody>
          <a:bodyPr/>
          <a:lstStyle/>
          <a:p>
            <a:r>
              <a:rPr lang="en-US" dirty="0"/>
              <a:t>Memory mapped I/O</a:t>
            </a:r>
          </a:p>
        </p:txBody>
      </p:sp>
      <p:sp>
        <p:nvSpPr>
          <p:cNvPr id="3" name="Content Placeholder 2">
            <a:extLst>
              <a:ext uri="{FF2B5EF4-FFF2-40B4-BE49-F238E27FC236}">
                <a16:creationId xmlns:a16="http://schemas.microsoft.com/office/drawing/2014/main" id="{271953EA-407F-455A-8593-80903299598D}"/>
              </a:ext>
            </a:extLst>
          </p:cNvPr>
          <p:cNvSpPr>
            <a:spLocks noGrp="1"/>
          </p:cNvSpPr>
          <p:nvPr>
            <p:ph idx="1"/>
          </p:nvPr>
        </p:nvSpPr>
        <p:spPr/>
        <p:txBody>
          <a:bodyPr/>
          <a:lstStyle/>
          <a:p>
            <a:r>
              <a:rPr lang="en-US" dirty="0"/>
              <a:t>Each device comes with a manual</a:t>
            </a:r>
          </a:p>
          <a:p>
            <a:pPr lvl="1"/>
            <a:r>
              <a:rPr lang="en-US" dirty="0"/>
              <a:t>The manual talks how to communicate with the device</a:t>
            </a:r>
          </a:p>
          <a:p>
            <a:pPr lvl="1"/>
            <a:r>
              <a:rPr lang="en-US" dirty="0"/>
              <a:t>e.g., a printer device manual says, “if you want to say hello, please write 1 to address </a:t>
            </a:r>
            <a:r>
              <a:rPr lang="en-US" dirty="0">
                <a:solidFill>
                  <a:srgbClr val="FF0000"/>
                </a:solidFill>
              </a:rPr>
              <a:t>0x100100.</a:t>
            </a:r>
            <a:r>
              <a:rPr lang="en-US" dirty="0"/>
              <a:t>”</a:t>
            </a:r>
            <a:endParaRPr lang="en-US"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F7ED5A2-7631-4824-9A7E-53E5E8DF6250}"/>
                  </a:ext>
                </a:extLst>
              </p14:cNvPr>
              <p14:cNvContentPartPr/>
              <p14:nvPr/>
            </p14:nvContentPartPr>
            <p14:xfrm>
              <a:off x="3646440" y="3702240"/>
              <a:ext cx="4452480" cy="1038240"/>
            </p14:xfrm>
          </p:contentPart>
        </mc:Choice>
        <mc:Fallback xmlns="">
          <p:pic>
            <p:nvPicPr>
              <p:cNvPr id="4" name="Ink 3">
                <a:extLst>
                  <a:ext uri="{FF2B5EF4-FFF2-40B4-BE49-F238E27FC236}">
                    <a16:creationId xmlns:a16="http://schemas.microsoft.com/office/drawing/2014/main" id="{4F7ED5A2-7631-4824-9A7E-53E5E8DF6250}"/>
                  </a:ext>
                </a:extLst>
              </p:cNvPr>
              <p:cNvPicPr/>
              <p:nvPr/>
            </p:nvPicPr>
            <p:blipFill>
              <a:blip r:embed="rId4"/>
              <a:stretch>
                <a:fillRect/>
              </a:stretch>
            </p:blipFill>
            <p:spPr>
              <a:xfrm>
                <a:off x="3637080" y="3692880"/>
                <a:ext cx="4471200" cy="1056960"/>
              </a:xfrm>
              <a:prstGeom prst="rect">
                <a:avLst/>
              </a:prstGeom>
            </p:spPr>
          </p:pic>
        </mc:Fallback>
      </mc:AlternateContent>
    </p:spTree>
    <p:extLst>
      <p:ext uri="{BB962C8B-B14F-4D97-AF65-F5344CB8AC3E}">
        <p14:creationId xmlns:p14="http://schemas.microsoft.com/office/powerpoint/2010/main" val="623756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2E51-8C61-43EE-AE13-660578CB7C91}"/>
              </a:ext>
            </a:extLst>
          </p:cNvPr>
          <p:cNvSpPr>
            <a:spLocks noGrp="1"/>
          </p:cNvSpPr>
          <p:nvPr>
            <p:ph type="title"/>
          </p:nvPr>
        </p:nvSpPr>
        <p:spPr/>
        <p:txBody>
          <a:bodyPr/>
          <a:lstStyle/>
          <a:p>
            <a:r>
              <a:rPr lang="en-US" dirty="0"/>
              <a:t>Memory mapped I/O</a:t>
            </a:r>
          </a:p>
        </p:txBody>
      </p:sp>
      <p:sp>
        <p:nvSpPr>
          <p:cNvPr id="3" name="Content Placeholder 2">
            <a:extLst>
              <a:ext uri="{FF2B5EF4-FFF2-40B4-BE49-F238E27FC236}">
                <a16:creationId xmlns:a16="http://schemas.microsoft.com/office/drawing/2014/main" id="{271953EA-407F-455A-8593-80903299598D}"/>
              </a:ext>
            </a:extLst>
          </p:cNvPr>
          <p:cNvSpPr>
            <a:spLocks noGrp="1"/>
          </p:cNvSpPr>
          <p:nvPr>
            <p:ph idx="1"/>
          </p:nvPr>
        </p:nvSpPr>
        <p:spPr/>
        <p:txBody>
          <a:bodyPr/>
          <a:lstStyle/>
          <a:p>
            <a:r>
              <a:rPr lang="en-US" dirty="0"/>
              <a:t>Each device comes with a manual</a:t>
            </a:r>
            <a:endParaRPr lang="en-US" dirty="0">
              <a:solidFill>
                <a:srgbClr val="FF0000"/>
              </a:solidFill>
            </a:endParaRPr>
          </a:p>
          <a:p>
            <a:pPr lvl="1"/>
            <a:r>
              <a:rPr lang="en-US" dirty="0"/>
              <a:t>On the next page, the manual says, “if you want to check if I have received your message, please read my status from address </a:t>
            </a:r>
            <a:r>
              <a:rPr lang="en-US" dirty="0">
                <a:solidFill>
                  <a:srgbClr val="FF0000"/>
                </a:solidFill>
              </a:rPr>
              <a:t>0x100108</a:t>
            </a:r>
            <a:r>
              <a:rPr lang="en-US" dirty="0"/>
              <a:t>. I will set it to 1 after receiving your message.”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824E496-7639-45F3-ADBE-657F8507AB17}"/>
                  </a:ext>
                </a:extLst>
              </p14:cNvPr>
              <p14:cNvContentPartPr/>
              <p14:nvPr/>
            </p14:nvContentPartPr>
            <p14:xfrm>
              <a:off x="3632400" y="3647520"/>
              <a:ext cx="3974040" cy="1043280"/>
            </p14:xfrm>
          </p:contentPart>
        </mc:Choice>
        <mc:Fallback xmlns="">
          <p:pic>
            <p:nvPicPr>
              <p:cNvPr id="4" name="Ink 3">
                <a:extLst>
                  <a:ext uri="{FF2B5EF4-FFF2-40B4-BE49-F238E27FC236}">
                    <a16:creationId xmlns:a16="http://schemas.microsoft.com/office/drawing/2014/main" id="{9824E496-7639-45F3-ADBE-657F8507AB17}"/>
                  </a:ext>
                </a:extLst>
              </p:cNvPr>
              <p:cNvPicPr/>
              <p:nvPr/>
            </p:nvPicPr>
            <p:blipFill>
              <a:blip r:embed="rId4"/>
              <a:stretch>
                <a:fillRect/>
              </a:stretch>
            </p:blipFill>
            <p:spPr>
              <a:xfrm>
                <a:off x="3623040" y="3638160"/>
                <a:ext cx="3992760" cy="1062000"/>
              </a:xfrm>
              <a:prstGeom prst="rect">
                <a:avLst/>
              </a:prstGeom>
            </p:spPr>
          </p:pic>
        </mc:Fallback>
      </mc:AlternateContent>
    </p:spTree>
    <p:extLst>
      <p:ext uri="{BB962C8B-B14F-4D97-AF65-F5344CB8AC3E}">
        <p14:creationId xmlns:p14="http://schemas.microsoft.com/office/powerpoint/2010/main" val="3465454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3D47-B745-4992-8CBA-E6C178390035}"/>
              </a:ext>
            </a:extLst>
          </p:cNvPr>
          <p:cNvSpPr>
            <a:spLocks noGrp="1"/>
          </p:cNvSpPr>
          <p:nvPr>
            <p:ph type="title"/>
          </p:nvPr>
        </p:nvSpPr>
        <p:spPr/>
        <p:txBody>
          <a:bodyPr/>
          <a:lstStyle/>
          <a:p>
            <a:r>
              <a:rPr lang="en-US" dirty="0"/>
              <a:t>Line printer (MMIO)</a:t>
            </a:r>
          </a:p>
        </p:txBody>
      </p:sp>
      <p:sp>
        <p:nvSpPr>
          <p:cNvPr id="3" name="Content Placeholder 2">
            <a:extLst>
              <a:ext uri="{FF2B5EF4-FFF2-40B4-BE49-F238E27FC236}">
                <a16:creationId xmlns:a16="http://schemas.microsoft.com/office/drawing/2014/main" id="{1769ACBD-0D65-4094-8DCA-C2E8613EC21B}"/>
              </a:ext>
            </a:extLst>
          </p:cNvPr>
          <p:cNvSpPr>
            <a:spLocks noGrp="1"/>
          </p:cNvSpPr>
          <p:nvPr>
            <p:ph idx="1"/>
          </p:nvPr>
        </p:nvSpPr>
        <p:spPr/>
        <p:txBody>
          <a:bodyPr>
            <a:normAutofit fontScale="77500" lnSpcReduction="20000"/>
          </a:bodyPr>
          <a:lstStyle/>
          <a:p>
            <a:pPr marL="0" indent="0">
              <a:buNone/>
            </a:pPr>
            <a:r>
              <a:rPr lang="en-US" dirty="0"/>
              <a:t>volatile int *DATA_REG = 0xffffff00;</a:t>
            </a:r>
          </a:p>
          <a:p>
            <a:pPr marL="0" indent="0">
              <a:buNone/>
            </a:pPr>
            <a:r>
              <a:rPr lang="en-US" dirty="0"/>
              <a:t>volatile int *STATUS_REG  = 0xffffff04;</a:t>
            </a:r>
          </a:p>
          <a:p>
            <a:pPr marL="0" indent="0">
              <a:buNone/>
            </a:pPr>
            <a:r>
              <a:rPr lang="en-US" dirty="0"/>
              <a:t>volatile int* CONTROL_REG = 0xffffff0C;</a:t>
            </a:r>
          </a:p>
          <a:p>
            <a:pPr marL="0" indent="0">
              <a:buNone/>
            </a:pPr>
            <a:r>
              <a:rPr lang="en-US" dirty="0"/>
              <a:t>#define BUSY  0x80</a:t>
            </a:r>
          </a:p>
          <a:p>
            <a:pPr marL="0" indent="0">
              <a:buNone/>
            </a:pPr>
            <a:r>
              <a:rPr lang="en-US" dirty="0"/>
              <a:t>#define STROBE 0x01     </a:t>
            </a:r>
          </a:p>
          <a:p>
            <a:pPr marL="0" indent="0">
              <a:buNone/>
            </a:pPr>
            <a:endParaRPr lang="en-US" dirty="0"/>
          </a:p>
          <a:p>
            <a:pPr marL="0" indent="0">
              <a:buNone/>
            </a:pPr>
            <a:r>
              <a:rPr lang="en-US" dirty="0"/>
              <a:t>void </a:t>
            </a:r>
            <a:r>
              <a:rPr lang="en-US" dirty="0" err="1"/>
              <a:t>lpt_putc</a:t>
            </a:r>
            <a:r>
              <a:rPr lang="en-US" dirty="0"/>
              <a:t>(int c) {</a:t>
            </a:r>
          </a:p>
          <a:p>
            <a:pPr marL="0" indent="0">
              <a:buNone/>
            </a:pPr>
            <a:r>
              <a:rPr lang="en-US" dirty="0"/>
              <a:t>   while ((STATUS_REG[0] &amp; BUSY) == 0) ; /* wait for printer to consume previous byte */</a:t>
            </a:r>
          </a:p>
          <a:p>
            <a:pPr marL="0" indent="0">
              <a:buNone/>
            </a:pPr>
            <a:r>
              <a:rPr lang="en-US" dirty="0"/>
              <a:t>   DATA_REG[0] = ‘c’; /* put the byte on the parallel lines */</a:t>
            </a:r>
          </a:p>
          <a:p>
            <a:pPr marL="0" indent="0">
              <a:buNone/>
            </a:pPr>
            <a:r>
              <a:rPr lang="en-US" dirty="0"/>
              <a:t>   CONTROL_REG[0] = STROBE; /* tell the printer to look at the data */</a:t>
            </a:r>
          </a:p>
          <a:p>
            <a:pPr marL="0" indent="0">
              <a:buNone/>
            </a:pPr>
            <a:r>
              <a:rPr lang="en-US" dirty="0"/>
              <a:t>   CONTROL_REG[0] = 0;</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801254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ADF1-2100-4AED-A37E-D0D6CEAEA5F8}"/>
              </a:ext>
            </a:extLst>
          </p:cNvPr>
          <p:cNvSpPr>
            <a:spLocks noGrp="1"/>
          </p:cNvSpPr>
          <p:nvPr>
            <p:ph type="title"/>
          </p:nvPr>
        </p:nvSpPr>
        <p:spPr/>
        <p:txBody>
          <a:bodyPr/>
          <a:lstStyle/>
          <a:p>
            <a:r>
              <a:rPr lang="en-US" dirty="0"/>
              <a:t>Compiler optimizations</a:t>
            </a:r>
          </a:p>
        </p:txBody>
      </p:sp>
      <p:sp>
        <p:nvSpPr>
          <p:cNvPr id="3" name="Content Placeholder 2">
            <a:extLst>
              <a:ext uri="{FF2B5EF4-FFF2-40B4-BE49-F238E27FC236}">
                <a16:creationId xmlns:a16="http://schemas.microsoft.com/office/drawing/2014/main" id="{2C611901-6A1B-41A6-A960-DEC3EA00C89E}"/>
              </a:ext>
            </a:extLst>
          </p:cNvPr>
          <p:cNvSpPr>
            <a:spLocks noGrp="1"/>
          </p:cNvSpPr>
          <p:nvPr>
            <p:ph idx="1"/>
          </p:nvPr>
        </p:nvSpPr>
        <p:spPr/>
        <p:txBody>
          <a:bodyPr/>
          <a:lstStyle/>
          <a:p>
            <a:r>
              <a:rPr lang="en-US" dirty="0"/>
              <a:t>We know that the compiler can use registers to save temporary computations</a:t>
            </a:r>
          </a:p>
          <a:p>
            <a:endParaRPr lang="en-US" dirty="0"/>
          </a:p>
          <a:p>
            <a:r>
              <a:rPr lang="en-US" dirty="0"/>
              <a:t>This results into further optimizations</a:t>
            </a:r>
          </a:p>
          <a:p>
            <a:pPr lvl="1"/>
            <a:r>
              <a:rPr lang="en-US" dirty="0"/>
              <a:t>e.g., </a:t>
            </a:r>
            <a:r>
              <a:rPr lang="en-US" sz="2000" dirty="0">
                <a:solidFill>
                  <a:srgbClr val="FF0000"/>
                </a:solidFill>
                <a:latin typeface="Arial" panose="020B0604020202020204" pitchFamily="34" charset="0"/>
                <a:cs typeface="Arial" panose="020B0604020202020204" pitchFamily="34" charset="0"/>
              </a:rPr>
              <a:t>int *STATUS_REG  = 0xffffff04; while ((STATUS_REG[0] &amp; BUSY) == 0);</a:t>
            </a:r>
            <a:r>
              <a:rPr lang="en-US" dirty="0"/>
              <a:t> </a:t>
            </a:r>
          </a:p>
          <a:p>
            <a:pPr lvl="1"/>
            <a:r>
              <a:rPr lang="en-US" dirty="0"/>
              <a:t>can be rewritten to</a:t>
            </a:r>
          </a:p>
          <a:p>
            <a:pPr lvl="2"/>
            <a:r>
              <a:rPr lang="en-US" dirty="0">
                <a:solidFill>
                  <a:srgbClr val="FF0000"/>
                </a:solidFill>
                <a:latin typeface="Arial" panose="020B0604020202020204" pitchFamily="34" charset="0"/>
                <a:cs typeface="Arial" panose="020B0604020202020204" pitchFamily="34" charset="0"/>
              </a:rPr>
              <a:t>%</a:t>
            </a:r>
            <a:r>
              <a:rPr lang="en-US" dirty="0" err="1">
                <a:solidFill>
                  <a:srgbClr val="FF0000"/>
                </a:solidFill>
                <a:latin typeface="Arial" panose="020B0604020202020204" pitchFamily="34" charset="0"/>
                <a:cs typeface="Arial" panose="020B0604020202020204" pitchFamily="34" charset="0"/>
              </a:rPr>
              <a:t>eax</a:t>
            </a:r>
            <a:r>
              <a:rPr lang="en-US" dirty="0">
                <a:solidFill>
                  <a:srgbClr val="FF0000"/>
                </a:solidFill>
                <a:latin typeface="Arial" panose="020B0604020202020204" pitchFamily="34" charset="0"/>
                <a:cs typeface="Arial" panose="020B0604020202020204" pitchFamily="34" charset="0"/>
              </a:rPr>
              <a:t> = STATUS[0] &amp; BUSY;    while (%</a:t>
            </a:r>
            <a:r>
              <a:rPr lang="en-US" dirty="0" err="1">
                <a:solidFill>
                  <a:srgbClr val="FF0000"/>
                </a:solidFill>
                <a:latin typeface="Arial" panose="020B0604020202020204" pitchFamily="34" charset="0"/>
                <a:cs typeface="Arial" panose="020B0604020202020204" pitchFamily="34" charset="0"/>
              </a:rPr>
              <a:t>eax</a:t>
            </a:r>
            <a:r>
              <a:rPr lang="en-US" dirty="0">
                <a:solidFill>
                  <a:srgbClr val="FF0000"/>
                </a:solidFill>
                <a:latin typeface="Arial" panose="020B0604020202020204" pitchFamily="34" charset="0"/>
                <a:cs typeface="Arial" panose="020B0604020202020204" pitchFamily="34" charset="0"/>
              </a:rPr>
              <a:t> == 0);</a:t>
            </a:r>
          </a:p>
          <a:p>
            <a:pPr lvl="1"/>
            <a:r>
              <a:rPr lang="en-US" dirty="0">
                <a:latin typeface="Arial" panose="020B0604020202020204" pitchFamily="34" charset="0"/>
                <a:cs typeface="Arial" panose="020B0604020202020204" pitchFamily="34" charset="0"/>
              </a:rPr>
              <a:t>eliminating the load in a busy loop</a:t>
            </a:r>
          </a:p>
          <a:p>
            <a:pPr lvl="1"/>
            <a:r>
              <a:rPr lang="en-US" dirty="0"/>
              <a:t>which results into an infinite loop</a:t>
            </a:r>
          </a:p>
          <a:p>
            <a:pPr lvl="1"/>
            <a:endParaRPr lang="en-US" dirty="0"/>
          </a:p>
          <a:p>
            <a:pPr lvl="1"/>
            <a:endParaRPr lang="en-US" dirty="0"/>
          </a:p>
        </p:txBody>
      </p:sp>
    </p:spTree>
    <p:extLst>
      <p:ext uri="{BB962C8B-B14F-4D97-AF65-F5344CB8AC3E}">
        <p14:creationId xmlns:p14="http://schemas.microsoft.com/office/powerpoint/2010/main" val="3404698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18DE-73A5-40DA-B8A3-A2D9ABF546B9}"/>
              </a:ext>
            </a:extLst>
          </p:cNvPr>
          <p:cNvSpPr>
            <a:spLocks noGrp="1"/>
          </p:cNvSpPr>
          <p:nvPr>
            <p:ph type="title"/>
          </p:nvPr>
        </p:nvSpPr>
        <p:spPr/>
        <p:txBody>
          <a:bodyPr/>
          <a:lstStyle/>
          <a:p>
            <a:r>
              <a:rPr lang="en-US" dirty="0"/>
              <a:t>Compiler optimizations</a:t>
            </a:r>
          </a:p>
        </p:txBody>
      </p:sp>
      <p:sp>
        <p:nvSpPr>
          <p:cNvPr id="3" name="Content Placeholder 2">
            <a:extLst>
              <a:ext uri="{FF2B5EF4-FFF2-40B4-BE49-F238E27FC236}">
                <a16:creationId xmlns:a16="http://schemas.microsoft.com/office/drawing/2014/main" id="{D0D92216-AB30-43EF-8705-6406B6FEA3F9}"/>
              </a:ext>
            </a:extLst>
          </p:cNvPr>
          <p:cNvSpPr>
            <a:spLocks noGrp="1"/>
          </p:cNvSpPr>
          <p:nvPr>
            <p:ph idx="1"/>
          </p:nvPr>
        </p:nvSpPr>
        <p:spPr/>
        <p:txBody>
          <a:bodyPr/>
          <a:lstStyle/>
          <a:p>
            <a:pPr marL="0" indent="0">
              <a:buNone/>
            </a:pPr>
            <a:endParaRPr lang="en-US" dirty="0"/>
          </a:p>
          <a:p>
            <a:pPr marL="0" indent="0">
              <a:buNone/>
            </a:pPr>
            <a:r>
              <a:rPr lang="en-US" dirty="0">
                <a:solidFill>
                  <a:srgbClr val="FF0000"/>
                </a:solidFill>
                <a:latin typeface="Arial" panose="020B0604020202020204" pitchFamily="34" charset="0"/>
                <a:cs typeface="Arial" panose="020B0604020202020204" pitchFamily="34" charset="0"/>
              </a:rPr>
              <a:t>int *STATUS_REG  = 0xffffff04; </a:t>
            </a:r>
          </a:p>
          <a:p>
            <a:pPr marL="0" indent="0">
              <a:buNone/>
            </a:pPr>
            <a:r>
              <a:rPr lang="en-US" dirty="0">
                <a:solidFill>
                  <a:srgbClr val="FF0000"/>
                </a:solidFill>
                <a:latin typeface="Arial" panose="020B0604020202020204" pitchFamily="34" charset="0"/>
                <a:cs typeface="Arial" panose="020B0604020202020204" pitchFamily="34" charset="0"/>
              </a:rPr>
              <a:t>while ((STATUS_REG[0] &amp; BUSY) == 0);</a:t>
            </a:r>
          </a:p>
          <a:p>
            <a:pPr marL="0" indent="0">
              <a:buNone/>
            </a:pPr>
            <a:endParaRPr lang="en-US" dirty="0">
              <a:solidFill>
                <a:srgbClr val="FF0000"/>
              </a:solidFill>
              <a:latin typeface="Arial" panose="020B0604020202020204" pitchFamily="34" charset="0"/>
              <a:cs typeface="Arial" panose="020B0604020202020204" pitchFamily="34" charset="0"/>
            </a:endParaRPr>
          </a:p>
          <a:p>
            <a:pPr marL="0" indent="0">
              <a:buNone/>
            </a:pPr>
            <a:r>
              <a:rPr lang="en-US" dirty="0">
                <a:solidFill>
                  <a:schemeClr val="accent1"/>
                </a:solidFill>
                <a:latin typeface="Arial" panose="020B0604020202020204" pitchFamily="34" charset="0"/>
                <a:cs typeface="Arial" panose="020B0604020202020204" pitchFamily="34" charset="0"/>
              </a:rPr>
              <a:t>%</a:t>
            </a:r>
            <a:r>
              <a:rPr lang="en-US" dirty="0" err="1">
                <a:solidFill>
                  <a:schemeClr val="accent1"/>
                </a:solidFill>
                <a:latin typeface="Arial" panose="020B0604020202020204" pitchFamily="34" charset="0"/>
                <a:cs typeface="Arial" panose="020B0604020202020204" pitchFamily="34" charset="0"/>
              </a:rPr>
              <a:t>eax</a:t>
            </a:r>
            <a:r>
              <a:rPr lang="en-US" dirty="0">
                <a:solidFill>
                  <a:schemeClr val="accent1"/>
                </a:solidFill>
                <a:latin typeface="Arial" panose="020B0604020202020204" pitchFamily="34" charset="0"/>
                <a:cs typeface="Arial" panose="020B0604020202020204" pitchFamily="34" charset="0"/>
              </a:rPr>
              <a:t> = STATUS[0] &amp; BUSY;</a:t>
            </a:r>
          </a:p>
          <a:p>
            <a:pPr marL="0" indent="0">
              <a:buNone/>
            </a:pPr>
            <a:r>
              <a:rPr lang="en-US" dirty="0">
                <a:solidFill>
                  <a:schemeClr val="accent1"/>
                </a:solidFill>
                <a:latin typeface="Arial" panose="020B0604020202020204" pitchFamily="34" charset="0"/>
                <a:cs typeface="Arial" panose="020B0604020202020204" pitchFamily="34" charset="0"/>
              </a:rPr>
              <a:t>while (%</a:t>
            </a:r>
            <a:r>
              <a:rPr lang="en-US" dirty="0" err="1">
                <a:solidFill>
                  <a:schemeClr val="accent1"/>
                </a:solidFill>
                <a:latin typeface="Arial" panose="020B0604020202020204" pitchFamily="34" charset="0"/>
                <a:cs typeface="Arial" panose="020B0604020202020204" pitchFamily="34" charset="0"/>
              </a:rPr>
              <a:t>eax</a:t>
            </a:r>
            <a:r>
              <a:rPr lang="en-US" dirty="0">
                <a:solidFill>
                  <a:schemeClr val="accent1"/>
                </a:solidFill>
                <a:latin typeface="Arial" panose="020B0604020202020204" pitchFamily="34" charset="0"/>
                <a:cs typeface="Arial" panose="020B0604020202020204" pitchFamily="34" charset="0"/>
              </a:rPr>
              <a:t> == 0);           // infinite loop</a:t>
            </a:r>
            <a:endParaRPr lang="en-US" dirty="0">
              <a:solidFill>
                <a:schemeClr val="accent1"/>
              </a:solidFill>
            </a:endParaRPr>
          </a:p>
        </p:txBody>
      </p:sp>
    </p:spTree>
    <p:extLst>
      <p:ext uri="{BB962C8B-B14F-4D97-AF65-F5344CB8AC3E}">
        <p14:creationId xmlns:p14="http://schemas.microsoft.com/office/powerpoint/2010/main" val="4143635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E4D3-7317-4937-ACCF-4EB4D9470552}"/>
              </a:ext>
            </a:extLst>
          </p:cNvPr>
          <p:cNvSpPr>
            <a:spLocks noGrp="1"/>
          </p:cNvSpPr>
          <p:nvPr>
            <p:ph type="title"/>
          </p:nvPr>
        </p:nvSpPr>
        <p:spPr/>
        <p:txBody>
          <a:bodyPr/>
          <a:lstStyle/>
          <a:p>
            <a:r>
              <a:rPr lang="en-US" dirty="0"/>
              <a:t>What went wrong?</a:t>
            </a:r>
          </a:p>
        </p:txBody>
      </p:sp>
      <p:sp>
        <p:nvSpPr>
          <p:cNvPr id="3" name="Content Placeholder 2">
            <a:extLst>
              <a:ext uri="{FF2B5EF4-FFF2-40B4-BE49-F238E27FC236}">
                <a16:creationId xmlns:a16="http://schemas.microsoft.com/office/drawing/2014/main" id="{79482F70-44E2-41AB-A8EF-30B2D4067D63}"/>
              </a:ext>
            </a:extLst>
          </p:cNvPr>
          <p:cNvSpPr>
            <a:spLocks noGrp="1"/>
          </p:cNvSpPr>
          <p:nvPr>
            <p:ph idx="1"/>
          </p:nvPr>
        </p:nvSpPr>
        <p:spPr/>
        <p:txBody>
          <a:bodyPr/>
          <a:lstStyle/>
          <a:p>
            <a:r>
              <a:rPr lang="en-US" dirty="0"/>
              <a:t>This program works perfectly if compiler always loads the value in the loop</a:t>
            </a:r>
          </a:p>
          <a:p>
            <a:endParaRPr lang="en-US" dirty="0"/>
          </a:p>
          <a:p>
            <a:r>
              <a:rPr lang="en-US" dirty="0"/>
              <a:t>The compiler does not know that a device can change the value in the memory location</a:t>
            </a:r>
          </a:p>
          <a:p>
            <a:endParaRPr lang="en-US" dirty="0"/>
          </a:p>
          <a:p>
            <a:r>
              <a:rPr lang="en-US" dirty="0"/>
              <a:t>How to prevent the compiler from doing this optimization</a:t>
            </a:r>
          </a:p>
        </p:txBody>
      </p:sp>
    </p:spTree>
    <p:extLst>
      <p:ext uri="{BB962C8B-B14F-4D97-AF65-F5344CB8AC3E}">
        <p14:creationId xmlns:p14="http://schemas.microsoft.com/office/powerpoint/2010/main" val="592026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E431-ED29-42B8-94C7-D4FFA014D405}"/>
              </a:ext>
            </a:extLst>
          </p:cNvPr>
          <p:cNvSpPr>
            <a:spLocks noGrp="1"/>
          </p:cNvSpPr>
          <p:nvPr>
            <p:ph type="title"/>
          </p:nvPr>
        </p:nvSpPr>
        <p:spPr/>
        <p:txBody>
          <a:bodyPr/>
          <a:lstStyle/>
          <a:p>
            <a:r>
              <a:rPr lang="en-US" dirty="0"/>
              <a:t>Optimization barrier</a:t>
            </a:r>
          </a:p>
        </p:txBody>
      </p:sp>
      <p:sp>
        <p:nvSpPr>
          <p:cNvPr id="3" name="Content Placeholder 2">
            <a:extLst>
              <a:ext uri="{FF2B5EF4-FFF2-40B4-BE49-F238E27FC236}">
                <a16:creationId xmlns:a16="http://schemas.microsoft.com/office/drawing/2014/main" id="{F80F2AE9-DAB1-4E40-84C1-2C0BFFAEB4BF}"/>
              </a:ext>
            </a:extLst>
          </p:cNvPr>
          <p:cNvSpPr>
            <a:spLocks noGrp="1"/>
          </p:cNvSpPr>
          <p:nvPr>
            <p:ph idx="1"/>
          </p:nvPr>
        </p:nvSpPr>
        <p:spPr/>
        <p:txBody>
          <a:bodyPr/>
          <a:lstStyle/>
          <a:p>
            <a:r>
              <a:rPr lang="en-US" dirty="0" err="1">
                <a:solidFill>
                  <a:srgbClr val="FF0000"/>
                </a:solidFill>
              </a:rPr>
              <a:t>asm</a:t>
            </a:r>
            <a:r>
              <a:rPr lang="en-US" dirty="0">
                <a:solidFill>
                  <a:srgbClr val="FF0000"/>
                </a:solidFill>
              </a:rPr>
              <a:t> volatile (“”::: “memory”) </a:t>
            </a:r>
            <a:r>
              <a:rPr lang="en-US" dirty="0"/>
              <a:t>prevents the compiler from performing this optimization.</a:t>
            </a:r>
          </a:p>
          <a:p>
            <a:pPr lvl="1"/>
            <a:r>
              <a:rPr lang="en-US" dirty="0"/>
              <a:t>Read  A.3.5 Optimization Barriers</a:t>
            </a:r>
          </a:p>
          <a:p>
            <a:pPr lvl="2"/>
            <a:r>
              <a:rPr lang="en-US" dirty="0"/>
              <a:t>https://faculty.iiitd.ac.in/~piyus/pintos/doc/pintos_6.html#SEC98</a:t>
            </a:r>
          </a:p>
          <a:p>
            <a:pPr marL="0" indent="0">
              <a:buNone/>
            </a:pPr>
            <a:endParaRPr lang="en-US" dirty="0"/>
          </a:p>
          <a:p>
            <a:pPr marL="0" indent="0">
              <a:buNone/>
            </a:pPr>
            <a:r>
              <a:rPr lang="en-US" dirty="0"/>
              <a:t>All the values, which are cached in registers, are reloaded across the optimization barrier.</a:t>
            </a:r>
          </a:p>
        </p:txBody>
      </p:sp>
    </p:spTree>
    <p:extLst>
      <p:ext uri="{BB962C8B-B14F-4D97-AF65-F5344CB8AC3E}">
        <p14:creationId xmlns:p14="http://schemas.microsoft.com/office/powerpoint/2010/main" val="2220213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D0699-CB24-45CA-9D98-D04E175AC114}"/>
              </a:ext>
            </a:extLst>
          </p:cNvPr>
          <p:cNvSpPr>
            <a:spLocks noGrp="1"/>
          </p:cNvSpPr>
          <p:nvPr>
            <p:ph type="title"/>
          </p:nvPr>
        </p:nvSpPr>
        <p:spPr/>
        <p:txBody>
          <a:bodyPr/>
          <a:lstStyle/>
          <a:p>
            <a:r>
              <a:rPr lang="en-US" dirty="0"/>
              <a:t>Correct code</a:t>
            </a:r>
          </a:p>
        </p:txBody>
      </p:sp>
      <p:sp>
        <p:nvSpPr>
          <p:cNvPr id="3" name="Content Placeholder 2">
            <a:extLst>
              <a:ext uri="{FF2B5EF4-FFF2-40B4-BE49-F238E27FC236}">
                <a16:creationId xmlns:a16="http://schemas.microsoft.com/office/drawing/2014/main" id="{4AB22D5C-75FF-4564-A5BC-0F37DFADCACE}"/>
              </a:ext>
            </a:extLst>
          </p:cNvPr>
          <p:cNvSpPr>
            <a:spLocks noGrp="1"/>
          </p:cNvSpPr>
          <p:nvPr>
            <p:ph idx="1"/>
          </p:nvPr>
        </p:nvSpPr>
        <p:spPr/>
        <p:txBody>
          <a:bodyPr/>
          <a:lstStyle/>
          <a:p>
            <a:pPr marL="0" indent="0">
              <a:buNone/>
            </a:pPr>
            <a:r>
              <a:rPr lang="en-US" dirty="0"/>
              <a:t>while ((STATUS_REG[0] &amp; BUSY) == 0) {</a:t>
            </a:r>
          </a:p>
          <a:p>
            <a:pPr marL="0" indent="0">
              <a:buNone/>
            </a:pPr>
            <a:r>
              <a:rPr lang="en-US" dirty="0"/>
              <a:t>    </a:t>
            </a:r>
            <a:r>
              <a:rPr lang="en-US" dirty="0" err="1"/>
              <a:t>asm</a:t>
            </a:r>
            <a:r>
              <a:rPr lang="en-US" dirty="0"/>
              <a:t> volatile(“” ::: “memory”);   </a:t>
            </a:r>
          </a:p>
          <a:p>
            <a:pPr marL="0" indent="0">
              <a:buNone/>
            </a:pPr>
            <a:r>
              <a:rPr lang="en-US" dirty="0"/>
              <a:t>}</a:t>
            </a:r>
          </a:p>
        </p:txBody>
      </p:sp>
    </p:spTree>
    <p:extLst>
      <p:ext uri="{BB962C8B-B14F-4D97-AF65-F5344CB8AC3E}">
        <p14:creationId xmlns:p14="http://schemas.microsoft.com/office/powerpoint/2010/main" val="262001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20AE-1D76-4B83-A95C-8F61F9E8CDA1}"/>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F8D98239-3126-4412-A97E-6DECB5CFBDF6}"/>
              </a:ext>
            </a:extLst>
          </p:cNvPr>
          <p:cNvSpPr>
            <a:spLocks noGrp="1"/>
          </p:cNvSpPr>
          <p:nvPr>
            <p:ph idx="1"/>
          </p:nvPr>
        </p:nvSpPr>
        <p:spPr/>
        <p:txBody>
          <a:bodyPr/>
          <a:lstStyle/>
          <a:p>
            <a:r>
              <a:rPr lang="en-US" dirty="0"/>
              <a:t>min(10, marks obtained in homework) will be considered for final grading</a:t>
            </a:r>
          </a:p>
          <a:p>
            <a:endParaRPr lang="en-US" dirty="0"/>
          </a:p>
          <a:p>
            <a:r>
              <a:rPr lang="en-US" dirty="0"/>
              <a:t>Questions form homework in </a:t>
            </a:r>
            <a:r>
              <a:rPr lang="en-US" dirty="0" err="1"/>
              <a:t>midsem</a:t>
            </a:r>
            <a:r>
              <a:rPr lang="en-US" dirty="0"/>
              <a:t> and </a:t>
            </a:r>
            <a:r>
              <a:rPr lang="en-US" dirty="0" err="1"/>
              <a:t>endsem</a:t>
            </a:r>
            <a:endParaRPr lang="en-US" dirty="0"/>
          </a:p>
          <a:p>
            <a:pPr lvl="1"/>
            <a:r>
              <a:rPr lang="en-US" dirty="0"/>
              <a:t>do them perform well in exams</a:t>
            </a:r>
          </a:p>
        </p:txBody>
      </p:sp>
    </p:spTree>
    <p:extLst>
      <p:ext uri="{BB962C8B-B14F-4D97-AF65-F5344CB8AC3E}">
        <p14:creationId xmlns:p14="http://schemas.microsoft.com/office/powerpoint/2010/main" val="635142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20681-7433-4D51-8811-97A9F2F33632}"/>
              </a:ext>
            </a:extLst>
          </p:cNvPr>
          <p:cNvSpPr>
            <a:spLocks noGrp="1"/>
          </p:cNvSpPr>
          <p:nvPr>
            <p:ph type="title"/>
          </p:nvPr>
        </p:nvSpPr>
        <p:spPr/>
        <p:txBody>
          <a:bodyPr/>
          <a:lstStyle/>
          <a:p>
            <a:r>
              <a:rPr lang="en-US" dirty="0"/>
              <a:t>volatile</a:t>
            </a:r>
          </a:p>
        </p:txBody>
      </p:sp>
      <p:sp>
        <p:nvSpPr>
          <p:cNvPr id="3" name="Content Placeholder 2">
            <a:extLst>
              <a:ext uri="{FF2B5EF4-FFF2-40B4-BE49-F238E27FC236}">
                <a16:creationId xmlns:a16="http://schemas.microsoft.com/office/drawing/2014/main" id="{A59DF747-BA1C-44CB-A8A3-5ADB2E87336F}"/>
              </a:ext>
            </a:extLst>
          </p:cNvPr>
          <p:cNvSpPr>
            <a:spLocks noGrp="1"/>
          </p:cNvSpPr>
          <p:nvPr>
            <p:ph idx="1"/>
          </p:nvPr>
        </p:nvSpPr>
        <p:spPr/>
        <p:txBody>
          <a:bodyPr/>
          <a:lstStyle/>
          <a:p>
            <a:r>
              <a:rPr lang="en-US" dirty="0"/>
              <a:t>the</a:t>
            </a:r>
            <a:r>
              <a:rPr lang="en-US" dirty="0">
                <a:solidFill>
                  <a:srgbClr val="FF0000"/>
                </a:solidFill>
              </a:rPr>
              <a:t> volatile</a:t>
            </a:r>
            <a:r>
              <a:rPr lang="en-US" dirty="0"/>
              <a:t> keyword can also be used to prevent the compiler from caching the value of a variable in a register</a:t>
            </a:r>
          </a:p>
          <a:p>
            <a:endParaRPr lang="en-US" dirty="0"/>
          </a:p>
          <a:p>
            <a:pPr marL="0" indent="0">
              <a:buNone/>
            </a:pPr>
            <a:r>
              <a:rPr lang="en-US" dirty="0"/>
              <a:t>volatile int *STATUS_REG  = 0xffffff04;</a:t>
            </a:r>
          </a:p>
          <a:p>
            <a:pPr marL="0" indent="0">
              <a:buNone/>
            </a:pPr>
            <a:r>
              <a:rPr lang="en-US" dirty="0"/>
              <a:t>while ((STATUS_REG[0] &amp; BUSY) == 0) ;</a:t>
            </a:r>
          </a:p>
          <a:p>
            <a:pPr marL="0" indent="0">
              <a:buNone/>
            </a:pPr>
            <a:endParaRPr lang="en-US" dirty="0"/>
          </a:p>
          <a:p>
            <a:pPr marL="0" indent="0">
              <a:buNone/>
            </a:pPr>
            <a:r>
              <a:rPr lang="en-US" dirty="0"/>
              <a:t>Here, </a:t>
            </a:r>
            <a:r>
              <a:rPr lang="en-US" dirty="0">
                <a:solidFill>
                  <a:srgbClr val="FF0000"/>
                </a:solidFill>
              </a:rPr>
              <a:t>volatile</a:t>
            </a:r>
            <a:r>
              <a:rPr lang="en-US" dirty="0"/>
              <a:t> makes sure that the value of the memory location will be loaded inside the loop.</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3628099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174E4-AA3F-418C-AFCD-CF8CB1D407D2}"/>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737F93CF-46A7-4BC2-A0A5-01A98CC6B0BF}"/>
              </a:ext>
            </a:extLst>
          </p:cNvPr>
          <p:cNvSpPr>
            <a:spLocks noGrp="1"/>
          </p:cNvSpPr>
          <p:nvPr>
            <p:ph idx="1"/>
          </p:nvPr>
        </p:nvSpPr>
        <p:spPr/>
        <p:txBody>
          <a:bodyPr>
            <a:normAutofit lnSpcReduction="10000"/>
          </a:bodyPr>
          <a:lstStyle/>
          <a:p>
            <a:pPr marL="0" indent="0">
              <a:buNone/>
            </a:pPr>
            <a:r>
              <a:rPr lang="en-US" dirty="0"/>
              <a:t>acquire(struct lock *l) {</a:t>
            </a:r>
          </a:p>
          <a:p>
            <a:pPr marL="0" indent="0">
              <a:buNone/>
            </a:pPr>
            <a:r>
              <a:rPr lang="en-US" dirty="0"/>
              <a:t>   status = </a:t>
            </a:r>
            <a:r>
              <a:rPr lang="en-US" dirty="0" err="1"/>
              <a:t>interrupt_disable</a:t>
            </a:r>
            <a:r>
              <a:rPr lang="en-US" dirty="0"/>
              <a:t>();</a:t>
            </a:r>
          </a:p>
          <a:p>
            <a:pPr marL="0" indent="0">
              <a:buNone/>
            </a:pPr>
            <a:r>
              <a:rPr lang="en-US" dirty="0"/>
              <a:t>   while (l-&gt;value == 0) {</a:t>
            </a:r>
          </a:p>
          <a:p>
            <a:pPr marL="0" indent="0">
              <a:buNone/>
            </a:pPr>
            <a:r>
              <a:rPr lang="en-US" dirty="0"/>
              <a:t>       </a:t>
            </a:r>
            <a:r>
              <a:rPr lang="en-US" dirty="0" err="1"/>
              <a:t>list_push</a:t>
            </a:r>
            <a:r>
              <a:rPr lang="en-US" dirty="0"/>
              <a:t>(l-&gt;</a:t>
            </a:r>
            <a:r>
              <a:rPr lang="en-US" dirty="0" err="1"/>
              <a:t>wait_list</a:t>
            </a:r>
            <a:r>
              <a:rPr lang="en-US" dirty="0"/>
              <a:t>, </a:t>
            </a:r>
            <a:r>
              <a:rPr lang="en-US" dirty="0" err="1"/>
              <a:t>cur_thread</a:t>
            </a:r>
            <a:r>
              <a:rPr lang="en-US" dirty="0"/>
              <a:t>);</a:t>
            </a:r>
          </a:p>
          <a:p>
            <a:pPr marL="0" indent="0">
              <a:buNone/>
            </a:pPr>
            <a:r>
              <a:rPr lang="en-US" dirty="0"/>
              <a:t>       schedule();</a:t>
            </a:r>
          </a:p>
          <a:p>
            <a:pPr marL="0" indent="0">
              <a:buNone/>
            </a:pPr>
            <a:r>
              <a:rPr lang="en-US" dirty="0"/>
              <a:t>   }</a:t>
            </a:r>
          </a:p>
          <a:p>
            <a:pPr marL="0" indent="0">
              <a:buNone/>
            </a:pPr>
            <a:r>
              <a:rPr lang="en-US" dirty="0"/>
              <a:t>   l-&gt;value = 0;</a:t>
            </a:r>
          </a:p>
          <a:p>
            <a:pPr marL="0" indent="0">
              <a:buNone/>
            </a:pPr>
            <a:r>
              <a:rPr lang="en-US" dirty="0"/>
              <a:t>   </a:t>
            </a:r>
            <a:r>
              <a:rPr lang="en-US" dirty="0" err="1"/>
              <a:t>set_interrupt_status</a:t>
            </a:r>
            <a:r>
              <a:rPr lang="en-US" dirty="0"/>
              <a:t>(status);</a:t>
            </a:r>
          </a:p>
          <a:p>
            <a:pPr marL="0" indent="0">
              <a:buNone/>
            </a:pPr>
            <a:r>
              <a:rPr lang="en-US" dirty="0"/>
              <a:t>}</a:t>
            </a:r>
          </a:p>
        </p:txBody>
      </p:sp>
      <p:sp>
        <p:nvSpPr>
          <p:cNvPr id="4" name="TextBox 3">
            <a:extLst>
              <a:ext uri="{FF2B5EF4-FFF2-40B4-BE49-F238E27FC236}">
                <a16:creationId xmlns:a16="http://schemas.microsoft.com/office/drawing/2014/main" id="{EA9F9611-5A87-4E74-BCE1-6579DDE17103}"/>
              </a:ext>
            </a:extLst>
          </p:cNvPr>
          <p:cNvSpPr txBox="1"/>
          <p:nvPr/>
        </p:nvSpPr>
        <p:spPr>
          <a:xfrm>
            <a:off x="8044543" y="1937657"/>
            <a:ext cx="215537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lock {</a:t>
            </a:r>
          </a:p>
          <a:p>
            <a:r>
              <a:rPr lang="en-US" dirty="0">
                <a:latin typeface="Arial" panose="020B0604020202020204" pitchFamily="34" charset="0"/>
                <a:cs typeface="Arial" panose="020B0604020202020204" pitchFamily="34" charset="0"/>
              </a:rPr>
              <a:t>   int value;</a:t>
            </a:r>
          </a:p>
          <a:p>
            <a:r>
              <a:rPr lang="en-US"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D99F0E4A-DD8B-4218-92EF-180E5CF2EF33}"/>
              </a:ext>
            </a:extLst>
          </p:cNvPr>
          <p:cNvSpPr txBox="1"/>
          <p:nvPr/>
        </p:nvSpPr>
        <p:spPr>
          <a:xfrm>
            <a:off x="7859486" y="3799114"/>
            <a:ext cx="4005943"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Is it possible that the compiler can transform this while loop into an infinite loop by loading the “l-&gt;value” in a register outside the loop?</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 because the compiler doesn’t know for sure that “l-&gt;value” can’t be modified in the “</a:t>
            </a:r>
            <a:r>
              <a:rPr lang="en-US" dirty="0" err="1">
                <a:latin typeface="Arial" panose="020B0604020202020204" pitchFamily="34" charset="0"/>
                <a:cs typeface="Arial" panose="020B0604020202020204" pitchFamily="34" charset="0"/>
              </a:rPr>
              <a:t>list_push</a:t>
            </a:r>
            <a:r>
              <a:rPr lang="en-US" dirty="0">
                <a:latin typeface="Arial" panose="020B0604020202020204" pitchFamily="34" charset="0"/>
                <a:cs typeface="Arial" panose="020B0604020202020204" pitchFamily="34" charset="0"/>
              </a:rPr>
              <a:t>” or “schedule” routines.</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B101389-F674-4F89-ABF2-F4C2750CB74A}"/>
                  </a:ext>
                </a:extLst>
              </p14:cNvPr>
              <p14:cNvContentPartPr/>
              <p14:nvPr/>
            </p14:nvContentPartPr>
            <p14:xfrm>
              <a:off x="8633880" y="2530440"/>
              <a:ext cx="415440" cy="38520"/>
            </p14:xfrm>
          </p:contentPart>
        </mc:Choice>
        <mc:Fallback xmlns="">
          <p:pic>
            <p:nvPicPr>
              <p:cNvPr id="6" name="Ink 5">
                <a:extLst>
                  <a:ext uri="{FF2B5EF4-FFF2-40B4-BE49-F238E27FC236}">
                    <a16:creationId xmlns:a16="http://schemas.microsoft.com/office/drawing/2014/main" id="{AB101389-F674-4F89-ABF2-F4C2750CB74A}"/>
                  </a:ext>
                </a:extLst>
              </p:cNvPr>
              <p:cNvPicPr/>
              <p:nvPr/>
            </p:nvPicPr>
            <p:blipFill>
              <a:blip r:embed="rId4"/>
              <a:stretch>
                <a:fillRect/>
              </a:stretch>
            </p:blipFill>
            <p:spPr>
              <a:xfrm>
                <a:off x="8624520" y="2521080"/>
                <a:ext cx="434160" cy="57240"/>
              </a:xfrm>
              <a:prstGeom prst="rect">
                <a:avLst/>
              </a:prstGeom>
            </p:spPr>
          </p:pic>
        </mc:Fallback>
      </mc:AlternateContent>
    </p:spTree>
    <p:extLst>
      <p:ext uri="{BB962C8B-B14F-4D97-AF65-F5344CB8AC3E}">
        <p14:creationId xmlns:p14="http://schemas.microsoft.com/office/powerpoint/2010/main" val="984957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C162-118E-4C67-B485-54A0D2EDF6AC}"/>
              </a:ext>
            </a:extLst>
          </p:cNvPr>
          <p:cNvSpPr>
            <a:spLocks noGrp="1"/>
          </p:cNvSpPr>
          <p:nvPr>
            <p:ph type="title"/>
          </p:nvPr>
        </p:nvSpPr>
        <p:spPr/>
        <p:txBody>
          <a:bodyPr/>
          <a:lstStyle/>
          <a:p>
            <a:r>
              <a:rPr lang="en-US" dirty="0"/>
              <a:t>Direct memory access (DMA)</a:t>
            </a:r>
          </a:p>
        </p:txBody>
      </p:sp>
      <p:sp>
        <p:nvSpPr>
          <p:cNvPr id="3" name="Content Placeholder 2">
            <a:extLst>
              <a:ext uri="{FF2B5EF4-FFF2-40B4-BE49-F238E27FC236}">
                <a16:creationId xmlns:a16="http://schemas.microsoft.com/office/drawing/2014/main" id="{E4A1C3A6-C513-4B94-9D74-9F6C061086FC}"/>
              </a:ext>
            </a:extLst>
          </p:cNvPr>
          <p:cNvSpPr>
            <a:spLocks noGrp="1"/>
          </p:cNvSpPr>
          <p:nvPr>
            <p:ph sz="half" idx="1"/>
          </p:nvPr>
        </p:nvSpPr>
        <p:spPr>
          <a:xfrm>
            <a:off x="838199" y="1825625"/>
            <a:ext cx="6607629" cy="4351338"/>
          </a:xfrm>
        </p:spPr>
        <p:txBody>
          <a:bodyPr/>
          <a:lstStyle/>
          <a:p>
            <a:r>
              <a:rPr lang="en-US" dirty="0"/>
              <a:t>Similar to CPU(s), devices can also directly access the RAM</a:t>
            </a:r>
          </a:p>
          <a:p>
            <a:pPr lvl="1"/>
            <a:r>
              <a:rPr lang="en-US" dirty="0"/>
              <a:t>e.g., a network device can directly copy a packet from RAM to device memory and vice versa</a:t>
            </a:r>
          </a:p>
          <a:p>
            <a:pPr lvl="1"/>
            <a:endParaRPr lang="en-US" dirty="0"/>
          </a:p>
          <a:p>
            <a:pPr lvl="1"/>
            <a:r>
              <a:rPr lang="en-US" dirty="0"/>
              <a:t>the device manual says how to configure the device to write an incoming packet to RAM or read a packet that needs to be sent from RAM</a:t>
            </a:r>
          </a:p>
          <a:p>
            <a:pPr lvl="2"/>
            <a:r>
              <a:rPr lang="en-US" dirty="0"/>
              <a:t>the device needs to know the RAM addresses</a:t>
            </a:r>
          </a:p>
        </p:txBody>
      </p:sp>
      <p:sp>
        <p:nvSpPr>
          <p:cNvPr id="5" name="Rectangle 4">
            <a:extLst>
              <a:ext uri="{FF2B5EF4-FFF2-40B4-BE49-F238E27FC236}">
                <a16:creationId xmlns:a16="http://schemas.microsoft.com/office/drawing/2014/main" id="{064F2CA9-A0CB-47C0-A4D1-C88A8537D90D}"/>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6" name="Rectangle 5">
            <a:extLst>
              <a:ext uri="{FF2B5EF4-FFF2-40B4-BE49-F238E27FC236}">
                <a16:creationId xmlns:a16="http://schemas.microsoft.com/office/drawing/2014/main" id="{BC3EF92E-6985-4AF0-8C46-F8845D1392BA}"/>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7" name="Rectangle 6">
            <a:extLst>
              <a:ext uri="{FF2B5EF4-FFF2-40B4-BE49-F238E27FC236}">
                <a16:creationId xmlns:a16="http://schemas.microsoft.com/office/drawing/2014/main" id="{47DDDF6F-BFFA-4EBD-B92C-94A89C56B1E0}"/>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8" name="Rectangle 7">
            <a:extLst>
              <a:ext uri="{FF2B5EF4-FFF2-40B4-BE49-F238E27FC236}">
                <a16:creationId xmlns:a16="http://schemas.microsoft.com/office/drawing/2014/main" id="{E4C66311-5D0F-4F37-A816-1CCF4111D1DC}"/>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9" name="Rectangle 8">
            <a:extLst>
              <a:ext uri="{FF2B5EF4-FFF2-40B4-BE49-F238E27FC236}">
                <a16:creationId xmlns:a16="http://schemas.microsoft.com/office/drawing/2014/main" id="{6F3D9505-A5F4-4997-AB3F-50A81CFBB84E}"/>
              </a:ext>
            </a:extLst>
          </p:cNvPr>
          <p:cNvSpPr/>
          <p:nvPr/>
        </p:nvSpPr>
        <p:spPr>
          <a:xfrm>
            <a:off x="7663058" y="58640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0" name="Rectangle 9">
            <a:extLst>
              <a:ext uri="{FF2B5EF4-FFF2-40B4-BE49-F238E27FC236}">
                <a16:creationId xmlns:a16="http://schemas.microsoft.com/office/drawing/2014/main" id="{40BCF596-1CD7-4473-AF01-61A1CD84FB75}"/>
              </a:ext>
            </a:extLst>
          </p:cNvPr>
          <p:cNvSpPr/>
          <p:nvPr/>
        </p:nvSpPr>
        <p:spPr>
          <a:xfrm>
            <a:off x="7666369" y="1245706"/>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1" name="Rectangle 10">
            <a:extLst>
              <a:ext uri="{FF2B5EF4-FFF2-40B4-BE49-F238E27FC236}">
                <a16:creationId xmlns:a16="http://schemas.microsoft.com/office/drawing/2014/main" id="{99FC2F39-AACB-4D94-9D4F-79960B55B175}"/>
              </a:ext>
            </a:extLst>
          </p:cNvPr>
          <p:cNvSpPr/>
          <p:nvPr/>
        </p:nvSpPr>
        <p:spPr>
          <a:xfrm>
            <a:off x="7659745" y="1905002"/>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Tree>
    <p:extLst>
      <p:ext uri="{BB962C8B-B14F-4D97-AF65-F5344CB8AC3E}">
        <p14:creationId xmlns:p14="http://schemas.microsoft.com/office/powerpoint/2010/main" val="1826377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38CF-19D1-4B3A-9150-0B14A4711272}"/>
              </a:ext>
            </a:extLst>
          </p:cNvPr>
          <p:cNvSpPr>
            <a:spLocks noGrp="1"/>
          </p:cNvSpPr>
          <p:nvPr>
            <p:ph type="title"/>
          </p:nvPr>
        </p:nvSpPr>
        <p:spPr/>
        <p:txBody>
          <a:bodyPr/>
          <a:lstStyle/>
          <a:p>
            <a:r>
              <a:rPr lang="en-US" dirty="0"/>
              <a:t>Send</a:t>
            </a:r>
          </a:p>
        </p:txBody>
      </p:sp>
      <p:pic>
        <p:nvPicPr>
          <p:cNvPr id="12" name="Content Placeholder 11">
            <a:extLst>
              <a:ext uri="{FF2B5EF4-FFF2-40B4-BE49-F238E27FC236}">
                <a16:creationId xmlns:a16="http://schemas.microsoft.com/office/drawing/2014/main" id="{D936D245-7B8D-4813-BB40-5D1522C074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9305" y="1825625"/>
            <a:ext cx="3100952" cy="3100952"/>
          </a:xfrm>
        </p:spPr>
      </p:pic>
      <p:sp>
        <p:nvSpPr>
          <p:cNvPr id="4" name="Rectangle 3">
            <a:extLst>
              <a:ext uri="{FF2B5EF4-FFF2-40B4-BE49-F238E27FC236}">
                <a16:creationId xmlns:a16="http://schemas.microsoft.com/office/drawing/2014/main" id="{ED1F5845-DE43-4515-A778-43F2E8D7FF5B}"/>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5" name="Rectangle 4">
            <a:extLst>
              <a:ext uri="{FF2B5EF4-FFF2-40B4-BE49-F238E27FC236}">
                <a16:creationId xmlns:a16="http://schemas.microsoft.com/office/drawing/2014/main" id="{E60CDB2D-B69A-4CEA-89DF-1E7570A3E64C}"/>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6" name="Rectangle 5">
            <a:extLst>
              <a:ext uri="{FF2B5EF4-FFF2-40B4-BE49-F238E27FC236}">
                <a16:creationId xmlns:a16="http://schemas.microsoft.com/office/drawing/2014/main" id="{116B8E26-4CC1-4C68-A6A3-EE86401DECE7}"/>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7" name="Rectangle 6">
            <a:extLst>
              <a:ext uri="{FF2B5EF4-FFF2-40B4-BE49-F238E27FC236}">
                <a16:creationId xmlns:a16="http://schemas.microsoft.com/office/drawing/2014/main" id="{F3F739EB-2B17-4BA1-9B62-DC76CBB0536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8" name="Rectangle 7">
            <a:extLst>
              <a:ext uri="{FF2B5EF4-FFF2-40B4-BE49-F238E27FC236}">
                <a16:creationId xmlns:a16="http://schemas.microsoft.com/office/drawing/2014/main" id="{ECC6B66A-9A04-48E8-9106-C0620FC6C5F7}"/>
              </a:ext>
            </a:extLst>
          </p:cNvPr>
          <p:cNvSpPr/>
          <p:nvPr/>
        </p:nvSpPr>
        <p:spPr>
          <a:xfrm>
            <a:off x="7663058" y="58640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9" name="Rectangle 8">
            <a:extLst>
              <a:ext uri="{FF2B5EF4-FFF2-40B4-BE49-F238E27FC236}">
                <a16:creationId xmlns:a16="http://schemas.microsoft.com/office/drawing/2014/main" id="{FFA7151C-6AC7-45F7-B1F3-F98C7451BC93}"/>
              </a:ext>
            </a:extLst>
          </p:cNvPr>
          <p:cNvSpPr/>
          <p:nvPr/>
        </p:nvSpPr>
        <p:spPr>
          <a:xfrm>
            <a:off x="7659745" y="1905002"/>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0" name="Rectangle 9">
            <a:extLst>
              <a:ext uri="{FF2B5EF4-FFF2-40B4-BE49-F238E27FC236}">
                <a16:creationId xmlns:a16="http://schemas.microsoft.com/office/drawing/2014/main" id="{EC4933CC-A1D7-4AB1-815D-F84F0134F86F}"/>
              </a:ext>
            </a:extLst>
          </p:cNvPr>
          <p:cNvSpPr/>
          <p:nvPr/>
        </p:nvSpPr>
        <p:spPr>
          <a:xfrm>
            <a:off x="7666369" y="1245706"/>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graphicFrame>
        <p:nvGraphicFramePr>
          <p:cNvPr id="13" name="Table 12">
            <a:extLst>
              <a:ext uri="{FF2B5EF4-FFF2-40B4-BE49-F238E27FC236}">
                <a16:creationId xmlns:a16="http://schemas.microsoft.com/office/drawing/2014/main" id="{D41697AC-E996-4771-AC3E-9FBF197FDF61}"/>
              </a:ext>
            </a:extLst>
          </p:cNvPr>
          <p:cNvGraphicFramePr>
            <a:graphicFrameLocks noGrp="1"/>
          </p:cNvGraphicFramePr>
          <p:nvPr>
            <p:extLst>
              <p:ext uri="{D42A27DB-BD31-4B8C-83A1-F6EECF244321}">
                <p14:modId xmlns:p14="http://schemas.microsoft.com/office/powerpoint/2010/main" val="3665673766"/>
              </p:ext>
            </p:extLst>
          </p:nvPr>
        </p:nvGraphicFramePr>
        <p:xfrm>
          <a:off x="551540" y="4562321"/>
          <a:ext cx="4064000" cy="370840"/>
        </p:xfrm>
        <a:graphic>
          <a:graphicData uri="http://schemas.openxmlformats.org/drawingml/2006/table">
            <a:tbl>
              <a:tblPr bandRow="1">
                <a:tableStyleId>{5C22544A-7EE6-4342-B048-85BDC9FD1C3A}</a:tableStyleId>
              </a:tblPr>
              <a:tblGrid>
                <a:gridCol w="406400">
                  <a:extLst>
                    <a:ext uri="{9D8B030D-6E8A-4147-A177-3AD203B41FA5}">
                      <a16:colId xmlns:a16="http://schemas.microsoft.com/office/drawing/2014/main" val="2318696545"/>
                    </a:ext>
                  </a:extLst>
                </a:gridCol>
                <a:gridCol w="406400">
                  <a:extLst>
                    <a:ext uri="{9D8B030D-6E8A-4147-A177-3AD203B41FA5}">
                      <a16:colId xmlns:a16="http://schemas.microsoft.com/office/drawing/2014/main" val="1328500168"/>
                    </a:ext>
                  </a:extLst>
                </a:gridCol>
                <a:gridCol w="406400">
                  <a:extLst>
                    <a:ext uri="{9D8B030D-6E8A-4147-A177-3AD203B41FA5}">
                      <a16:colId xmlns:a16="http://schemas.microsoft.com/office/drawing/2014/main" val="1088096189"/>
                    </a:ext>
                  </a:extLst>
                </a:gridCol>
                <a:gridCol w="406400">
                  <a:extLst>
                    <a:ext uri="{9D8B030D-6E8A-4147-A177-3AD203B41FA5}">
                      <a16:colId xmlns:a16="http://schemas.microsoft.com/office/drawing/2014/main" val="4091356078"/>
                    </a:ext>
                  </a:extLst>
                </a:gridCol>
                <a:gridCol w="406400">
                  <a:extLst>
                    <a:ext uri="{9D8B030D-6E8A-4147-A177-3AD203B41FA5}">
                      <a16:colId xmlns:a16="http://schemas.microsoft.com/office/drawing/2014/main" val="1762855379"/>
                    </a:ext>
                  </a:extLst>
                </a:gridCol>
                <a:gridCol w="406400">
                  <a:extLst>
                    <a:ext uri="{9D8B030D-6E8A-4147-A177-3AD203B41FA5}">
                      <a16:colId xmlns:a16="http://schemas.microsoft.com/office/drawing/2014/main" val="3518187315"/>
                    </a:ext>
                  </a:extLst>
                </a:gridCol>
                <a:gridCol w="406400">
                  <a:extLst>
                    <a:ext uri="{9D8B030D-6E8A-4147-A177-3AD203B41FA5}">
                      <a16:colId xmlns:a16="http://schemas.microsoft.com/office/drawing/2014/main" val="1154870874"/>
                    </a:ext>
                  </a:extLst>
                </a:gridCol>
                <a:gridCol w="406400">
                  <a:extLst>
                    <a:ext uri="{9D8B030D-6E8A-4147-A177-3AD203B41FA5}">
                      <a16:colId xmlns:a16="http://schemas.microsoft.com/office/drawing/2014/main" val="3501439008"/>
                    </a:ext>
                  </a:extLst>
                </a:gridCol>
                <a:gridCol w="406400">
                  <a:extLst>
                    <a:ext uri="{9D8B030D-6E8A-4147-A177-3AD203B41FA5}">
                      <a16:colId xmlns:a16="http://schemas.microsoft.com/office/drawing/2014/main" val="351751657"/>
                    </a:ext>
                  </a:extLst>
                </a:gridCol>
                <a:gridCol w="406400">
                  <a:extLst>
                    <a:ext uri="{9D8B030D-6E8A-4147-A177-3AD203B41FA5}">
                      <a16:colId xmlns:a16="http://schemas.microsoft.com/office/drawing/2014/main" val="423680129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060889"/>
                  </a:ext>
                </a:extLst>
              </a:tr>
            </a:tbl>
          </a:graphicData>
        </a:graphic>
      </p:graphicFrame>
      <p:sp>
        <p:nvSpPr>
          <p:cNvPr id="14" name="Rectangle 13">
            <a:extLst>
              <a:ext uri="{FF2B5EF4-FFF2-40B4-BE49-F238E27FC236}">
                <a16:creationId xmlns:a16="http://schemas.microsoft.com/office/drawing/2014/main" id="{8214E9A4-7390-4BE7-BA8F-C34A1992A078}"/>
              </a:ext>
            </a:extLst>
          </p:cNvPr>
          <p:cNvSpPr/>
          <p:nvPr/>
        </p:nvSpPr>
        <p:spPr>
          <a:xfrm>
            <a:off x="7685315" y="2166257"/>
            <a:ext cx="1567543" cy="31851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AE0C439-CD9D-4698-AB96-91C984C40B3D}"/>
              </a:ext>
            </a:extLst>
          </p:cNvPr>
          <p:cNvSpPr/>
          <p:nvPr/>
        </p:nvSpPr>
        <p:spPr>
          <a:xfrm>
            <a:off x="5442857" y="762000"/>
            <a:ext cx="1208314" cy="772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CPU</a:t>
            </a:r>
          </a:p>
        </p:txBody>
      </p:sp>
      <p:sp>
        <p:nvSpPr>
          <p:cNvPr id="18" name="TextBox 17">
            <a:extLst>
              <a:ext uri="{FF2B5EF4-FFF2-40B4-BE49-F238E27FC236}">
                <a16:creationId xmlns:a16="http://schemas.microsoft.com/office/drawing/2014/main" id="{BC9B34BE-1211-47B2-808B-6BCCF585DB05}"/>
              </a:ext>
            </a:extLst>
          </p:cNvPr>
          <p:cNvSpPr txBox="1"/>
          <p:nvPr/>
        </p:nvSpPr>
        <p:spPr>
          <a:xfrm>
            <a:off x="4778829" y="2484774"/>
            <a:ext cx="2732313" cy="3139321"/>
          </a:xfrm>
          <a:prstGeom prst="rect">
            <a:avLst/>
          </a:prstGeom>
          <a:noFill/>
        </p:spPr>
        <p:txBody>
          <a:bodyPr wrap="square" rtlCol="0">
            <a:spAutoFit/>
          </a:bodyPr>
          <a:lstStyle/>
          <a:p>
            <a:r>
              <a:rPr lang="en-US" dirty="0"/>
              <a:t>Firefox puts the packet is at location x in the RAM.</a:t>
            </a:r>
          </a:p>
          <a:p>
            <a:endParaRPr lang="en-US" dirty="0"/>
          </a:p>
          <a:p>
            <a:r>
              <a:rPr lang="en-US" dirty="0"/>
              <a:t>CPU configures (using MMIO) NIC to start a DMA from location x.</a:t>
            </a:r>
          </a:p>
          <a:p>
            <a:endParaRPr lang="en-US" dirty="0"/>
          </a:p>
          <a:p>
            <a:r>
              <a:rPr lang="en-US" dirty="0"/>
              <a:t>CPU puts Firefox to a waiting list and starts executing other threads.</a:t>
            </a:r>
          </a:p>
          <a:p>
            <a:endParaRPr lang="en-US" dirty="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7AA9F05F-47CE-434C-A7AC-6478F08C8CC0}"/>
                  </a:ext>
                </a:extLst>
              </p14:cNvPr>
              <p14:cNvContentPartPr/>
              <p14:nvPr/>
            </p14:nvContentPartPr>
            <p14:xfrm>
              <a:off x="7428960" y="2086920"/>
              <a:ext cx="120240" cy="133560"/>
            </p14:xfrm>
          </p:contentPart>
        </mc:Choice>
        <mc:Fallback xmlns="">
          <p:pic>
            <p:nvPicPr>
              <p:cNvPr id="3" name="Ink 2">
                <a:extLst>
                  <a:ext uri="{FF2B5EF4-FFF2-40B4-BE49-F238E27FC236}">
                    <a16:creationId xmlns:a16="http://schemas.microsoft.com/office/drawing/2014/main" id="{7AA9F05F-47CE-434C-A7AC-6478F08C8CC0}"/>
                  </a:ext>
                </a:extLst>
              </p:cNvPr>
              <p:cNvPicPr/>
              <p:nvPr/>
            </p:nvPicPr>
            <p:blipFill>
              <a:blip r:embed="rId5"/>
              <a:stretch>
                <a:fillRect/>
              </a:stretch>
            </p:blipFill>
            <p:spPr>
              <a:xfrm>
                <a:off x="7419600" y="2077560"/>
                <a:ext cx="138960" cy="152280"/>
              </a:xfrm>
              <a:prstGeom prst="rect">
                <a:avLst/>
              </a:prstGeom>
            </p:spPr>
          </p:pic>
        </mc:Fallback>
      </mc:AlternateContent>
    </p:spTree>
    <p:extLst>
      <p:ext uri="{BB962C8B-B14F-4D97-AF65-F5344CB8AC3E}">
        <p14:creationId xmlns:p14="http://schemas.microsoft.com/office/powerpoint/2010/main" val="1565989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38CF-19D1-4B3A-9150-0B14A4711272}"/>
              </a:ext>
            </a:extLst>
          </p:cNvPr>
          <p:cNvSpPr>
            <a:spLocks noGrp="1"/>
          </p:cNvSpPr>
          <p:nvPr>
            <p:ph type="title"/>
          </p:nvPr>
        </p:nvSpPr>
        <p:spPr/>
        <p:txBody>
          <a:bodyPr/>
          <a:lstStyle/>
          <a:p>
            <a:r>
              <a:rPr lang="en-US" dirty="0"/>
              <a:t>Send</a:t>
            </a:r>
          </a:p>
        </p:txBody>
      </p:sp>
      <p:pic>
        <p:nvPicPr>
          <p:cNvPr id="12" name="Content Placeholder 11">
            <a:extLst>
              <a:ext uri="{FF2B5EF4-FFF2-40B4-BE49-F238E27FC236}">
                <a16:creationId xmlns:a16="http://schemas.microsoft.com/office/drawing/2014/main" id="{D936D245-7B8D-4813-BB40-5D1522C074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9305" y="1825625"/>
            <a:ext cx="3100952" cy="3100952"/>
          </a:xfrm>
        </p:spPr>
      </p:pic>
      <p:sp>
        <p:nvSpPr>
          <p:cNvPr id="4" name="Rectangle 3">
            <a:extLst>
              <a:ext uri="{FF2B5EF4-FFF2-40B4-BE49-F238E27FC236}">
                <a16:creationId xmlns:a16="http://schemas.microsoft.com/office/drawing/2014/main" id="{ED1F5845-DE43-4515-A778-43F2E8D7FF5B}"/>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5" name="Rectangle 4">
            <a:extLst>
              <a:ext uri="{FF2B5EF4-FFF2-40B4-BE49-F238E27FC236}">
                <a16:creationId xmlns:a16="http://schemas.microsoft.com/office/drawing/2014/main" id="{E60CDB2D-B69A-4CEA-89DF-1E7570A3E64C}"/>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6" name="Rectangle 5">
            <a:extLst>
              <a:ext uri="{FF2B5EF4-FFF2-40B4-BE49-F238E27FC236}">
                <a16:creationId xmlns:a16="http://schemas.microsoft.com/office/drawing/2014/main" id="{116B8E26-4CC1-4C68-A6A3-EE86401DECE7}"/>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7" name="Rectangle 6">
            <a:extLst>
              <a:ext uri="{FF2B5EF4-FFF2-40B4-BE49-F238E27FC236}">
                <a16:creationId xmlns:a16="http://schemas.microsoft.com/office/drawing/2014/main" id="{F3F739EB-2B17-4BA1-9B62-DC76CBB0536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8" name="Rectangle 7">
            <a:extLst>
              <a:ext uri="{FF2B5EF4-FFF2-40B4-BE49-F238E27FC236}">
                <a16:creationId xmlns:a16="http://schemas.microsoft.com/office/drawing/2014/main" id="{ECC6B66A-9A04-48E8-9106-C0620FC6C5F7}"/>
              </a:ext>
            </a:extLst>
          </p:cNvPr>
          <p:cNvSpPr/>
          <p:nvPr/>
        </p:nvSpPr>
        <p:spPr>
          <a:xfrm>
            <a:off x="7663058" y="58640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9" name="Rectangle 8">
            <a:extLst>
              <a:ext uri="{FF2B5EF4-FFF2-40B4-BE49-F238E27FC236}">
                <a16:creationId xmlns:a16="http://schemas.microsoft.com/office/drawing/2014/main" id="{FFA7151C-6AC7-45F7-B1F3-F98C7451BC93}"/>
              </a:ext>
            </a:extLst>
          </p:cNvPr>
          <p:cNvSpPr/>
          <p:nvPr/>
        </p:nvSpPr>
        <p:spPr>
          <a:xfrm>
            <a:off x="7659745" y="1905002"/>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0" name="Rectangle 9">
            <a:extLst>
              <a:ext uri="{FF2B5EF4-FFF2-40B4-BE49-F238E27FC236}">
                <a16:creationId xmlns:a16="http://schemas.microsoft.com/office/drawing/2014/main" id="{EC4933CC-A1D7-4AB1-815D-F84F0134F86F}"/>
              </a:ext>
            </a:extLst>
          </p:cNvPr>
          <p:cNvSpPr/>
          <p:nvPr/>
        </p:nvSpPr>
        <p:spPr>
          <a:xfrm>
            <a:off x="7666369" y="1245706"/>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graphicFrame>
        <p:nvGraphicFramePr>
          <p:cNvPr id="13" name="Table 12">
            <a:extLst>
              <a:ext uri="{FF2B5EF4-FFF2-40B4-BE49-F238E27FC236}">
                <a16:creationId xmlns:a16="http://schemas.microsoft.com/office/drawing/2014/main" id="{D41697AC-E996-4771-AC3E-9FBF197FDF61}"/>
              </a:ext>
            </a:extLst>
          </p:cNvPr>
          <p:cNvGraphicFramePr>
            <a:graphicFrameLocks noGrp="1"/>
          </p:cNvGraphicFramePr>
          <p:nvPr/>
        </p:nvGraphicFramePr>
        <p:xfrm>
          <a:off x="551540" y="4562321"/>
          <a:ext cx="4064000" cy="370840"/>
        </p:xfrm>
        <a:graphic>
          <a:graphicData uri="http://schemas.openxmlformats.org/drawingml/2006/table">
            <a:tbl>
              <a:tblPr bandRow="1">
                <a:tableStyleId>{5C22544A-7EE6-4342-B048-85BDC9FD1C3A}</a:tableStyleId>
              </a:tblPr>
              <a:tblGrid>
                <a:gridCol w="406400">
                  <a:extLst>
                    <a:ext uri="{9D8B030D-6E8A-4147-A177-3AD203B41FA5}">
                      <a16:colId xmlns:a16="http://schemas.microsoft.com/office/drawing/2014/main" val="2318696545"/>
                    </a:ext>
                  </a:extLst>
                </a:gridCol>
                <a:gridCol w="406400">
                  <a:extLst>
                    <a:ext uri="{9D8B030D-6E8A-4147-A177-3AD203B41FA5}">
                      <a16:colId xmlns:a16="http://schemas.microsoft.com/office/drawing/2014/main" val="1328500168"/>
                    </a:ext>
                  </a:extLst>
                </a:gridCol>
                <a:gridCol w="406400">
                  <a:extLst>
                    <a:ext uri="{9D8B030D-6E8A-4147-A177-3AD203B41FA5}">
                      <a16:colId xmlns:a16="http://schemas.microsoft.com/office/drawing/2014/main" val="1088096189"/>
                    </a:ext>
                  </a:extLst>
                </a:gridCol>
                <a:gridCol w="406400">
                  <a:extLst>
                    <a:ext uri="{9D8B030D-6E8A-4147-A177-3AD203B41FA5}">
                      <a16:colId xmlns:a16="http://schemas.microsoft.com/office/drawing/2014/main" val="4091356078"/>
                    </a:ext>
                  </a:extLst>
                </a:gridCol>
                <a:gridCol w="406400">
                  <a:extLst>
                    <a:ext uri="{9D8B030D-6E8A-4147-A177-3AD203B41FA5}">
                      <a16:colId xmlns:a16="http://schemas.microsoft.com/office/drawing/2014/main" val="1762855379"/>
                    </a:ext>
                  </a:extLst>
                </a:gridCol>
                <a:gridCol w="406400">
                  <a:extLst>
                    <a:ext uri="{9D8B030D-6E8A-4147-A177-3AD203B41FA5}">
                      <a16:colId xmlns:a16="http://schemas.microsoft.com/office/drawing/2014/main" val="3518187315"/>
                    </a:ext>
                  </a:extLst>
                </a:gridCol>
                <a:gridCol w="406400">
                  <a:extLst>
                    <a:ext uri="{9D8B030D-6E8A-4147-A177-3AD203B41FA5}">
                      <a16:colId xmlns:a16="http://schemas.microsoft.com/office/drawing/2014/main" val="1154870874"/>
                    </a:ext>
                  </a:extLst>
                </a:gridCol>
                <a:gridCol w="406400">
                  <a:extLst>
                    <a:ext uri="{9D8B030D-6E8A-4147-A177-3AD203B41FA5}">
                      <a16:colId xmlns:a16="http://schemas.microsoft.com/office/drawing/2014/main" val="3501439008"/>
                    </a:ext>
                  </a:extLst>
                </a:gridCol>
                <a:gridCol w="406400">
                  <a:extLst>
                    <a:ext uri="{9D8B030D-6E8A-4147-A177-3AD203B41FA5}">
                      <a16:colId xmlns:a16="http://schemas.microsoft.com/office/drawing/2014/main" val="351751657"/>
                    </a:ext>
                  </a:extLst>
                </a:gridCol>
                <a:gridCol w="406400">
                  <a:extLst>
                    <a:ext uri="{9D8B030D-6E8A-4147-A177-3AD203B41FA5}">
                      <a16:colId xmlns:a16="http://schemas.microsoft.com/office/drawing/2014/main" val="423680129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060889"/>
                  </a:ext>
                </a:extLst>
              </a:tr>
            </a:tbl>
          </a:graphicData>
        </a:graphic>
      </p:graphicFrame>
      <p:sp>
        <p:nvSpPr>
          <p:cNvPr id="14" name="Rectangle 13">
            <a:extLst>
              <a:ext uri="{FF2B5EF4-FFF2-40B4-BE49-F238E27FC236}">
                <a16:creationId xmlns:a16="http://schemas.microsoft.com/office/drawing/2014/main" id="{8214E9A4-7390-4BE7-BA8F-C34A1992A078}"/>
              </a:ext>
            </a:extLst>
          </p:cNvPr>
          <p:cNvSpPr/>
          <p:nvPr/>
        </p:nvSpPr>
        <p:spPr>
          <a:xfrm>
            <a:off x="587836" y="4593771"/>
            <a:ext cx="1567543" cy="31851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6DDF764-C0F9-4EB1-88AA-F99DA6677B27}"/>
              </a:ext>
            </a:extLst>
          </p:cNvPr>
          <p:cNvSpPr/>
          <p:nvPr/>
        </p:nvSpPr>
        <p:spPr>
          <a:xfrm>
            <a:off x="5442857" y="762000"/>
            <a:ext cx="1208314" cy="772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CPU</a:t>
            </a:r>
          </a:p>
        </p:txBody>
      </p:sp>
      <p:sp>
        <p:nvSpPr>
          <p:cNvPr id="16" name="TextBox 15">
            <a:extLst>
              <a:ext uri="{FF2B5EF4-FFF2-40B4-BE49-F238E27FC236}">
                <a16:creationId xmlns:a16="http://schemas.microsoft.com/office/drawing/2014/main" id="{6D7739A1-7682-441D-8071-75E8D8D83A9C}"/>
              </a:ext>
            </a:extLst>
          </p:cNvPr>
          <p:cNvSpPr txBox="1"/>
          <p:nvPr/>
        </p:nvSpPr>
        <p:spPr>
          <a:xfrm>
            <a:off x="4778829" y="2484774"/>
            <a:ext cx="2732313" cy="2585323"/>
          </a:xfrm>
          <a:prstGeom prst="rect">
            <a:avLst/>
          </a:prstGeom>
          <a:noFill/>
        </p:spPr>
        <p:txBody>
          <a:bodyPr wrap="square" rtlCol="0">
            <a:spAutoFit/>
          </a:bodyPr>
          <a:lstStyle/>
          <a:p>
            <a:r>
              <a:rPr lang="en-US" dirty="0"/>
              <a:t>CPU is executing other threads.</a:t>
            </a:r>
          </a:p>
          <a:p>
            <a:endParaRPr lang="en-US" dirty="0"/>
          </a:p>
          <a:p>
            <a:r>
              <a:rPr lang="en-US" dirty="0"/>
              <a:t>NIC is copying packet from memory location x to its internal buffer.</a:t>
            </a:r>
          </a:p>
          <a:p>
            <a:endParaRPr lang="en-US" dirty="0"/>
          </a:p>
          <a:p>
            <a:r>
              <a:rPr lang="en-US" dirty="0"/>
              <a:t>Both things are happening in parallel.</a:t>
            </a:r>
          </a:p>
        </p:txBody>
      </p:sp>
    </p:spTree>
    <p:extLst>
      <p:ext uri="{BB962C8B-B14F-4D97-AF65-F5344CB8AC3E}">
        <p14:creationId xmlns:p14="http://schemas.microsoft.com/office/powerpoint/2010/main" val="409482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38CF-19D1-4B3A-9150-0B14A4711272}"/>
              </a:ext>
            </a:extLst>
          </p:cNvPr>
          <p:cNvSpPr>
            <a:spLocks noGrp="1"/>
          </p:cNvSpPr>
          <p:nvPr>
            <p:ph type="title"/>
          </p:nvPr>
        </p:nvSpPr>
        <p:spPr/>
        <p:txBody>
          <a:bodyPr/>
          <a:lstStyle/>
          <a:p>
            <a:r>
              <a:rPr lang="en-US" dirty="0"/>
              <a:t>Interrupt mode</a:t>
            </a:r>
          </a:p>
        </p:txBody>
      </p:sp>
      <p:pic>
        <p:nvPicPr>
          <p:cNvPr id="12" name="Content Placeholder 11">
            <a:extLst>
              <a:ext uri="{FF2B5EF4-FFF2-40B4-BE49-F238E27FC236}">
                <a16:creationId xmlns:a16="http://schemas.microsoft.com/office/drawing/2014/main" id="{D936D245-7B8D-4813-BB40-5D1522C074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9305" y="1825625"/>
            <a:ext cx="3100952" cy="3100952"/>
          </a:xfrm>
        </p:spPr>
      </p:pic>
      <p:sp>
        <p:nvSpPr>
          <p:cNvPr id="4" name="Rectangle 3">
            <a:extLst>
              <a:ext uri="{FF2B5EF4-FFF2-40B4-BE49-F238E27FC236}">
                <a16:creationId xmlns:a16="http://schemas.microsoft.com/office/drawing/2014/main" id="{ED1F5845-DE43-4515-A778-43F2E8D7FF5B}"/>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5" name="Rectangle 4">
            <a:extLst>
              <a:ext uri="{FF2B5EF4-FFF2-40B4-BE49-F238E27FC236}">
                <a16:creationId xmlns:a16="http://schemas.microsoft.com/office/drawing/2014/main" id="{E60CDB2D-B69A-4CEA-89DF-1E7570A3E64C}"/>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6" name="Rectangle 5">
            <a:extLst>
              <a:ext uri="{FF2B5EF4-FFF2-40B4-BE49-F238E27FC236}">
                <a16:creationId xmlns:a16="http://schemas.microsoft.com/office/drawing/2014/main" id="{116B8E26-4CC1-4C68-A6A3-EE86401DECE7}"/>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7" name="Rectangle 6">
            <a:extLst>
              <a:ext uri="{FF2B5EF4-FFF2-40B4-BE49-F238E27FC236}">
                <a16:creationId xmlns:a16="http://schemas.microsoft.com/office/drawing/2014/main" id="{F3F739EB-2B17-4BA1-9B62-DC76CBB0536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8" name="Rectangle 7">
            <a:extLst>
              <a:ext uri="{FF2B5EF4-FFF2-40B4-BE49-F238E27FC236}">
                <a16:creationId xmlns:a16="http://schemas.microsoft.com/office/drawing/2014/main" id="{ECC6B66A-9A04-48E8-9106-C0620FC6C5F7}"/>
              </a:ext>
            </a:extLst>
          </p:cNvPr>
          <p:cNvSpPr/>
          <p:nvPr/>
        </p:nvSpPr>
        <p:spPr>
          <a:xfrm>
            <a:off x="7663058" y="58640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9" name="Rectangle 8">
            <a:extLst>
              <a:ext uri="{FF2B5EF4-FFF2-40B4-BE49-F238E27FC236}">
                <a16:creationId xmlns:a16="http://schemas.microsoft.com/office/drawing/2014/main" id="{FFA7151C-6AC7-45F7-B1F3-F98C7451BC93}"/>
              </a:ext>
            </a:extLst>
          </p:cNvPr>
          <p:cNvSpPr/>
          <p:nvPr/>
        </p:nvSpPr>
        <p:spPr>
          <a:xfrm>
            <a:off x="7659745" y="1905002"/>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0" name="Rectangle 9">
            <a:extLst>
              <a:ext uri="{FF2B5EF4-FFF2-40B4-BE49-F238E27FC236}">
                <a16:creationId xmlns:a16="http://schemas.microsoft.com/office/drawing/2014/main" id="{EC4933CC-A1D7-4AB1-815D-F84F0134F86F}"/>
              </a:ext>
            </a:extLst>
          </p:cNvPr>
          <p:cNvSpPr/>
          <p:nvPr/>
        </p:nvSpPr>
        <p:spPr>
          <a:xfrm>
            <a:off x="7666369" y="1245706"/>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graphicFrame>
        <p:nvGraphicFramePr>
          <p:cNvPr id="13" name="Table 12">
            <a:extLst>
              <a:ext uri="{FF2B5EF4-FFF2-40B4-BE49-F238E27FC236}">
                <a16:creationId xmlns:a16="http://schemas.microsoft.com/office/drawing/2014/main" id="{D41697AC-E996-4771-AC3E-9FBF197FDF61}"/>
              </a:ext>
            </a:extLst>
          </p:cNvPr>
          <p:cNvGraphicFramePr>
            <a:graphicFrameLocks noGrp="1"/>
          </p:cNvGraphicFramePr>
          <p:nvPr/>
        </p:nvGraphicFramePr>
        <p:xfrm>
          <a:off x="551540" y="4562321"/>
          <a:ext cx="4064000" cy="370840"/>
        </p:xfrm>
        <a:graphic>
          <a:graphicData uri="http://schemas.openxmlformats.org/drawingml/2006/table">
            <a:tbl>
              <a:tblPr bandRow="1">
                <a:tableStyleId>{5C22544A-7EE6-4342-B048-85BDC9FD1C3A}</a:tableStyleId>
              </a:tblPr>
              <a:tblGrid>
                <a:gridCol w="406400">
                  <a:extLst>
                    <a:ext uri="{9D8B030D-6E8A-4147-A177-3AD203B41FA5}">
                      <a16:colId xmlns:a16="http://schemas.microsoft.com/office/drawing/2014/main" val="2318696545"/>
                    </a:ext>
                  </a:extLst>
                </a:gridCol>
                <a:gridCol w="406400">
                  <a:extLst>
                    <a:ext uri="{9D8B030D-6E8A-4147-A177-3AD203B41FA5}">
                      <a16:colId xmlns:a16="http://schemas.microsoft.com/office/drawing/2014/main" val="1328500168"/>
                    </a:ext>
                  </a:extLst>
                </a:gridCol>
                <a:gridCol w="406400">
                  <a:extLst>
                    <a:ext uri="{9D8B030D-6E8A-4147-A177-3AD203B41FA5}">
                      <a16:colId xmlns:a16="http://schemas.microsoft.com/office/drawing/2014/main" val="1088096189"/>
                    </a:ext>
                  </a:extLst>
                </a:gridCol>
                <a:gridCol w="406400">
                  <a:extLst>
                    <a:ext uri="{9D8B030D-6E8A-4147-A177-3AD203B41FA5}">
                      <a16:colId xmlns:a16="http://schemas.microsoft.com/office/drawing/2014/main" val="4091356078"/>
                    </a:ext>
                  </a:extLst>
                </a:gridCol>
                <a:gridCol w="406400">
                  <a:extLst>
                    <a:ext uri="{9D8B030D-6E8A-4147-A177-3AD203B41FA5}">
                      <a16:colId xmlns:a16="http://schemas.microsoft.com/office/drawing/2014/main" val="1762855379"/>
                    </a:ext>
                  </a:extLst>
                </a:gridCol>
                <a:gridCol w="406400">
                  <a:extLst>
                    <a:ext uri="{9D8B030D-6E8A-4147-A177-3AD203B41FA5}">
                      <a16:colId xmlns:a16="http://schemas.microsoft.com/office/drawing/2014/main" val="3518187315"/>
                    </a:ext>
                  </a:extLst>
                </a:gridCol>
                <a:gridCol w="406400">
                  <a:extLst>
                    <a:ext uri="{9D8B030D-6E8A-4147-A177-3AD203B41FA5}">
                      <a16:colId xmlns:a16="http://schemas.microsoft.com/office/drawing/2014/main" val="1154870874"/>
                    </a:ext>
                  </a:extLst>
                </a:gridCol>
                <a:gridCol w="406400">
                  <a:extLst>
                    <a:ext uri="{9D8B030D-6E8A-4147-A177-3AD203B41FA5}">
                      <a16:colId xmlns:a16="http://schemas.microsoft.com/office/drawing/2014/main" val="3501439008"/>
                    </a:ext>
                  </a:extLst>
                </a:gridCol>
                <a:gridCol w="406400">
                  <a:extLst>
                    <a:ext uri="{9D8B030D-6E8A-4147-A177-3AD203B41FA5}">
                      <a16:colId xmlns:a16="http://schemas.microsoft.com/office/drawing/2014/main" val="351751657"/>
                    </a:ext>
                  </a:extLst>
                </a:gridCol>
                <a:gridCol w="406400">
                  <a:extLst>
                    <a:ext uri="{9D8B030D-6E8A-4147-A177-3AD203B41FA5}">
                      <a16:colId xmlns:a16="http://schemas.microsoft.com/office/drawing/2014/main" val="423680129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060889"/>
                  </a:ext>
                </a:extLst>
              </a:tr>
            </a:tbl>
          </a:graphicData>
        </a:graphic>
      </p:graphicFrame>
      <p:sp>
        <p:nvSpPr>
          <p:cNvPr id="14" name="Rectangle 13">
            <a:extLst>
              <a:ext uri="{FF2B5EF4-FFF2-40B4-BE49-F238E27FC236}">
                <a16:creationId xmlns:a16="http://schemas.microsoft.com/office/drawing/2014/main" id="{8214E9A4-7390-4BE7-BA8F-C34A1992A078}"/>
              </a:ext>
            </a:extLst>
          </p:cNvPr>
          <p:cNvSpPr/>
          <p:nvPr/>
        </p:nvSpPr>
        <p:spPr>
          <a:xfrm>
            <a:off x="587836" y="4593771"/>
            <a:ext cx="1567543" cy="31851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6DDF764-C0F9-4EB1-88AA-F99DA6677B27}"/>
              </a:ext>
            </a:extLst>
          </p:cNvPr>
          <p:cNvSpPr/>
          <p:nvPr/>
        </p:nvSpPr>
        <p:spPr>
          <a:xfrm>
            <a:off x="5442857" y="762000"/>
            <a:ext cx="1208314" cy="772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CPU</a:t>
            </a:r>
          </a:p>
        </p:txBody>
      </p:sp>
      <p:sp>
        <p:nvSpPr>
          <p:cNvPr id="16" name="TextBox 15">
            <a:extLst>
              <a:ext uri="{FF2B5EF4-FFF2-40B4-BE49-F238E27FC236}">
                <a16:creationId xmlns:a16="http://schemas.microsoft.com/office/drawing/2014/main" id="{6D7739A1-7682-441D-8071-75E8D8D83A9C}"/>
              </a:ext>
            </a:extLst>
          </p:cNvPr>
          <p:cNvSpPr txBox="1"/>
          <p:nvPr/>
        </p:nvSpPr>
        <p:spPr>
          <a:xfrm>
            <a:off x="4778829" y="2484774"/>
            <a:ext cx="2732313" cy="923330"/>
          </a:xfrm>
          <a:prstGeom prst="rect">
            <a:avLst/>
          </a:prstGeom>
          <a:noFill/>
        </p:spPr>
        <p:txBody>
          <a:bodyPr wrap="square" rtlCol="0">
            <a:spAutoFit/>
          </a:bodyPr>
          <a:lstStyle/>
          <a:p>
            <a:r>
              <a:rPr lang="en-US" dirty="0"/>
              <a:t>NIC has copied the packet to its internal buffer. NIC sends interrupt to CPU.</a:t>
            </a:r>
          </a:p>
        </p:txBody>
      </p:sp>
      <p:cxnSp>
        <p:nvCxnSpPr>
          <p:cNvPr id="11" name="Straight Arrow Connector 10">
            <a:extLst>
              <a:ext uri="{FF2B5EF4-FFF2-40B4-BE49-F238E27FC236}">
                <a16:creationId xmlns:a16="http://schemas.microsoft.com/office/drawing/2014/main" id="{D17830C9-921C-419E-B5CC-63EE5A8026AB}"/>
              </a:ext>
            </a:extLst>
          </p:cNvPr>
          <p:cNvCxnSpPr/>
          <p:nvPr/>
        </p:nvCxnSpPr>
        <p:spPr>
          <a:xfrm flipV="1">
            <a:off x="3145971" y="1001486"/>
            <a:ext cx="2296886" cy="1317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203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38CF-19D1-4B3A-9150-0B14A4711272}"/>
              </a:ext>
            </a:extLst>
          </p:cNvPr>
          <p:cNvSpPr>
            <a:spLocks noGrp="1"/>
          </p:cNvSpPr>
          <p:nvPr>
            <p:ph type="title"/>
          </p:nvPr>
        </p:nvSpPr>
        <p:spPr/>
        <p:txBody>
          <a:bodyPr/>
          <a:lstStyle/>
          <a:p>
            <a:r>
              <a:rPr lang="en-US" dirty="0"/>
              <a:t>Interrupt mode</a:t>
            </a:r>
          </a:p>
        </p:txBody>
      </p:sp>
      <p:pic>
        <p:nvPicPr>
          <p:cNvPr id="12" name="Content Placeholder 11">
            <a:extLst>
              <a:ext uri="{FF2B5EF4-FFF2-40B4-BE49-F238E27FC236}">
                <a16:creationId xmlns:a16="http://schemas.microsoft.com/office/drawing/2014/main" id="{D936D245-7B8D-4813-BB40-5D1522C074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9305" y="1825625"/>
            <a:ext cx="3100952" cy="3100952"/>
          </a:xfrm>
        </p:spPr>
      </p:pic>
      <p:sp>
        <p:nvSpPr>
          <p:cNvPr id="4" name="Rectangle 3">
            <a:extLst>
              <a:ext uri="{FF2B5EF4-FFF2-40B4-BE49-F238E27FC236}">
                <a16:creationId xmlns:a16="http://schemas.microsoft.com/office/drawing/2014/main" id="{ED1F5845-DE43-4515-A778-43F2E8D7FF5B}"/>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5" name="Rectangle 4">
            <a:extLst>
              <a:ext uri="{FF2B5EF4-FFF2-40B4-BE49-F238E27FC236}">
                <a16:creationId xmlns:a16="http://schemas.microsoft.com/office/drawing/2014/main" id="{E60CDB2D-B69A-4CEA-89DF-1E7570A3E64C}"/>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6" name="Rectangle 5">
            <a:extLst>
              <a:ext uri="{FF2B5EF4-FFF2-40B4-BE49-F238E27FC236}">
                <a16:creationId xmlns:a16="http://schemas.microsoft.com/office/drawing/2014/main" id="{116B8E26-4CC1-4C68-A6A3-EE86401DECE7}"/>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7" name="Rectangle 6">
            <a:extLst>
              <a:ext uri="{FF2B5EF4-FFF2-40B4-BE49-F238E27FC236}">
                <a16:creationId xmlns:a16="http://schemas.microsoft.com/office/drawing/2014/main" id="{F3F739EB-2B17-4BA1-9B62-DC76CBB0536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8" name="Rectangle 7">
            <a:extLst>
              <a:ext uri="{FF2B5EF4-FFF2-40B4-BE49-F238E27FC236}">
                <a16:creationId xmlns:a16="http://schemas.microsoft.com/office/drawing/2014/main" id="{ECC6B66A-9A04-48E8-9106-C0620FC6C5F7}"/>
              </a:ext>
            </a:extLst>
          </p:cNvPr>
          <p:cNvSpPr/>
          <p:nvPr/>
        </p:nvSpPr>
        <p:spPr>
          <a:xfrm>
            <a:off x="7663058" y="58640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9" name="Rectangle 8">
            <a:extLst>
              <a:ext uri="{FF2B5EF4-FFF2-40B4-BE49-F238E27FC236}">
                <a16:creationId xmlns:a16="http://schemas.microsoft.com/office/drawing/2014/main" id="{FFA7151C-6AC7-45F7-B1F3-F98C7451BC93}"/>
              </a:ext>
            </a:extLst>
          </p:cNvPr>
          <p:cNvSpPr/>
          <p:nvPr/>
        </p:nvSpPr>
        <p:spPr>
          <a:xfrm>
            <a:off x="7659745" y="1905002"/>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0" name="Rectangle 9">
            <a:extLst>
              <a:ext uri="{FF2B5EF4-FFF2-40B4-BE49-F238E27FC236}">
                <a16:creationId xmlns:a16="http://schemas.microsoft.com/office/drawing/2014/main" id="{EC4933CC-A1D7-4AB1-815D-F84F0134F86F}"/>
              </a:ext>
            </a:extLst>
          </p:cNvPr>
          <p:cNvSpPr/>
          <p:nvPr/>
        </p:nvSpPr>
        <p:spPr>
          <a:xfrm>
            <a:off x="7666369" y="1245706"/>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graphicFrame>
        <p:nvGraphicFramePr>
          <p:cNvPr id="13" name="Table 12">
            <a:extLst>
              <a:ext uri="{FF2B5EF4-FFF2-40B4-BE49-F238E27FC236}">
                <a16:creationId xmlns:a16="http://schemas.microsoft.com/office/drawing/2014/main" id="{D41697AC-E996-4771-AC3E-9FBF197FDF61}"/>
              </a:ext>
            </a:extLst>
          </p:cNvPr>
          <p:cNvGraphicFramePr>
            <a:graphicFrameLocks noGrp="1"/>
          </p:cNvGraphicFramePr>
          <p:nvPr/>
        </p:nvGraphicFramePr>
        <p:xfrm>
          <a:off x="551540" y="4562321"/>
          <a:ext cx="4064000" cy="370840"/>
        </p:xfrm>
        <a:graphic>
          <a:graphicData uri="http://schemas.openxmlformats.org/drawingml/2006/table">
            <a:tbl>
              <a:tblPr bandRow="1">
                <a:tableStyleId>{5C22544A-7EE6-4342-B048-85BDC9FD1C3A}</a:tableStyleId>
              </a:tblPr>
              <a:tblGrid>
                <a:gridCol w="406400">
                  <a:extLst>
                    <a:ext uri="{9D8B030D-6E8A-4147-A177-3AD203B41FA5}">
                      <a16:colId xmlns:a16="http://schemas.microsoft.com/office/drawing/2014/main" val="2318696545"/>
                    </a:ext>
                  </a:extLst>
                </a:gridCol>
                <a:gridCol w="406400">
                  <a:extLst>
                    <a:ext uri="{9D8B030D-6E8A-4147-A177-3AD203B41FA5}">
                      <a16:colId xmlns:a16="http://schemas.microsoft.com/office/drawing/2014/main" val="1328500168"/>
                    </a:ext>
                  </a:extLst>
                </a:gridCol>
                <a:gridCol w="406400">
                  <a:extLst>
                    <a:ext uri="{9D8B030D-6E8A-4147-A177-3AD203B41FA5}">
                      <a16:colId xmlns:a16="http://schemas.microsoft.com/office/drawing/2014/main" val="1088096189"/>
                    </a:ext>
                  </a:extLst>
                </a:gridCol>
                <a:gridCol w="406400">
                  <a:extLst>
                    <a:ext uri="{9D8B030D-6E8A-4147-A177-3AD203B41FA5}">
                      <a16:colId xmlns:a16="http://schemas.microsoft.com/office/drawing/2014/main" val="4091356078"/>
                    </a:ext>
                  </a:extLst>
                </a:gridCol>
                <a:gridCol w="406400">
                  <a:extLst>
                    <a:ext uri="{9D8B030D-6E8A-4147-A177-3AD203B41FA5}">
                      <a16:colId xmlns:a16="http://schemas.microsoft.com/office/drawing/2014/main" val="1762855379"/>
                    </a:ext>
                  </a:extLst>
                </a:gridCol>
                <a:gridCol w="406400">
                  <a:extLst>
                    <a:ext uri="{9D8B030D-6E8A-4147-A177-3AD203B41FA5}">
                      <a16:colId xmlns:a16="http://schemas.microsoft.com/office/drawing/2014/main" val="3518187315"/>
                    </a:ext>
                  </a:extLst>
                </a:gridCol>
                <a:gridCol w="406400">
                  <a:extLst>
                    <a:ext uri="{9D8B030D-6E8A-4147-A177-3AD203B41FA5}">
                      <a16:colId xmlns:a16="http://schemas.microsoft.com/office/drawing/2014/main" val="1154870874"/>
                    </a:ext>
                  </a:extLst>
                </a:gridCol>
                <a:gridCol w="406400">
                  <a:extLst>
                    <a:ext uri="{9D8B030D-6E8A-4147-A177-3AD203B41FA5}">
                      <a16:colId xmlns:a16="http://schemas.microsoft.com/office/drawing/2014/main" val="3501439008"/>
                    </a:ext>
                  </a:extLst>
                </a:gridCol>
                <a:gridCol w="406400">
                  <a:extLst>
                    <a:ext uri="{9D8B030D-6E8A-4147-A177-3AD203B41FA5}">
                      <a16:colId xmlns:a16="http://schemas.microsoft.com/office/drawing/2014/main" val="351751657"/>
                    </a:ext>
                  </a:extLst>
                </a:gridCol>
                <a:gridCol w="406400">
                  <a:extLst>
                    <a:ext uri="{9D8B030D-6E8A-4147-A177-3AD203B41FA5}">
                      <a16:colId xmlns:a16="http://schemas.microsoft.com/office/drawing/2014/main" val="423680129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060889"/>
                  </a:ext>
                </a:extLst>
              </a:tr>
            </a:tbl>
          </a:graphicData>
        </a:graphic>
      </p:graphicFrame>
      <p:sp>
        <p:nvSpPr>
          <p:cNvPr id="14" name="Rectangle 13">
            <a:extLst>
              <a:ext uri="{FF2B5EF4-FFF2-40B4-BE49-F238E27FC236}">
                <a16:creationId xmlns:a16="http://schemas.microsoft.com/office/drawing/2014/main" id="{8214E9A4-7390-4BE7-BA8F-C34A1992A078}"/>
              </a:ext>
            </a:extLst>
          </p:cNvPr>
          <p:cNvSpPr/>
          <p:nvPr/>
        </p:nvSpPr>
        <p:spPr>
          <a:xfrm>
            <a:off x="587836" y="4593771"/>
            <a:ext cx="1567543" cy="31851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6DDF764-C0F9-4EB1-88AA-F99DA6677B27}"/>
              </a:ext>
            </a:extLst>
          </p:cNvPr>
          <p:cNvSpPr/>
          <p:nvPr/>
        </p:nvSpPr>
        <p:spPr>
          <a:xfrm>
            <a:off x="5442857" y="762000"/>
            <a:ext cx="1208314" cy="772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CPU</a:t>
            </a:r>
          </a:p>
        </p:txBody>
      </p:sp>
      <p:sp>
        <p:nvSpPr>
          <p:cNvPr id="16" name="TextBox 15">
            <a:extLst>
              <a:ext uri="{FF2B5EF4-FFF2-40B4-BE49-F238E27FC236}">
                <a16:creationId xmlns:a16="http://schemas.microsoft.com/office/drawing/2014/main" id="{6D7739A1-7682-441D-8071-75E8D8D83A9C}"/>
              </a:ext>
            </a:extLst>
          </p:cNvPr>
          <p:cNvSpPr txBox="1"/>
          <p:nvPr/>
        </p:nvSpPr>
        <p:spPr>
          <a:xfrm>
            <a:off x="4778829" y="2484774"/>
            <a:ext cx="2732313" cy="1754326"/>
          </a:xfrm>
          <a:prstGeom prst="rect">
            <a:avLst/>
          </a:prstGeom>
          <a:noFill/>
        </p:spPr>
        <p:txBody>
          <a:bodyPr wrap="square" rtlCol="0">
            <a:spAutoFit/>
          </a:bodyPr>
          <a:lstStyle/>
          <a:p>
            <a:r>
              <a:rPr lang="en-US" dirty="0"/>
              <a:t>The interrupt handler is called. CPU sets the packet’s status to sent, puts Firefox to the ready list, and goes back to user mode.</a:t>
            </a:r>
          </a:p>
        </p:txBody>
      </p:sp>
      <p:cxnSp>
        <p:nvCxnSpPr>
          <p:cNvPr id="11" name="Straight Arrow Connector 10">
            <a:extLst>
              <a:ext uri="{FF2B5EF4-FFF2-40B4-BE49-F238E27FC236}">
                <a16:creationId xmlns:a16="http://schemas.microsoft.com/office/drawing/2014/main" id="{D17830C9-921C-419E-B5CC-63EE5A8026AB}"/>
              </a:ext>
            </a:extLst>
          </p:cNvPr>
          <p:cNvCxnSpPr/>
          <p:nvPr/>
        </p:nvCxnSpPr>
        <p:spPr>
          <a:xfrm flipV="1">
            <a:off x="3145971" y="1001486"/>
            <a:ext cx="2296886" cy="1317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1249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5C2B-2090-42C7-AFE2-D416FA524870}"/>
              </a:ext>
            </a:extLst>
          </p:cNvPr>
          <p:cNvSpPr>
            <a:spLocks noGrp="1"/>
          </p:cNvSpPr>
          <p:nvPr>
            <p:ph type="title"/>
          </p:nvPr>
        </p:nvSpPr>
        <p:spPr/>
        <p:txBody>
          <a:bodyPr/>
          <a:lstStyle/>
          <a:p>
            <a:r>
              <a:rPr lang="en-US" dirty="0"/>
              <a:t>Polling mode</a:t>
            </a:r>
          </a:p>
        </p:txBody>
      </p:sp>
      <p:sp>
        <p:nvSpPr>
          <p:cNvPr id="3" name="Content Placeholder 2">
            <a:extLst>
              <a:ext uri="{FF2B5EF4-FFF2-40B4-BE49-F238E27FC236}">
                <a16:creationId xmlns:a16="http://schemas.microsoft.com/office/drawing/2014/main" id="{5670B66D-707A-4CE4-AB16-4DF07B3B02BC}"/>
              </a:ext>
            </a:extLst>
          </p:cNvPr>
          <p:cNvSpPr>
            <a:spLocks noGrp="1"/>
          </p:cNvSpPr>
          <p:nvPr>
            <p:ph idx="1"/>
          </p:nvPr>
        </p:nvSpPr>
        <p:spPr/>
        <p:txBody>
          <a:bodyPr/>
          <a:lstStyle/>
          <a:p>
            <a:r>
              <a:rPr lang="en-US" dirty="0"/>
              <a:t>In polling mode, CPU performs MMIO to check if the packet has been copied to the device memory</a:t>
            </a:r>
          </a:p>
        </p:txBody>
      </p:sp>
    </p:spTree>
    <p:extLst>
      <p:ext uri="{BB962C8B-B14F-4D97-AF65-F5344CB8AC3E}">
        <p14:creationId xmlns:p14="http://schemas.microsoft.com/office/powerpoint/2010/main" val="1252057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38CF-19D1-4B3A-9150-0B14A4711272}"/>
              </a:ext>
            </a:extLst>
          </p:cNvPr>
          <p:cNvSpPr>
            <a:spLocks noGrp="1"/>
          </p:cNvSpPr>
          <p:nvPr>
            <p:ph type="title"/>
          </p:nvPr>
        </p:nvSpPr>
        <p:spPr/>
        <p:txBody>
          <a:bodyPr/>
          <a:lstStyle/>
          <a:p>
            <a:r>
              <a:rPr lang="en-US" dirty="0"/>
              <a:t>Send</a:t>
            </a:r>
          </a:p>
        </p:txBody>
      </p:sp>
      <p:pic>
        <p:nvPicPr>
          <p:cNvPr id="12" name="Content Placeholder 11">
            <a:extLst>
              <a:ext uri="{FF2B5EF4-FFF2-40B4-BE49-F238E27FC236}">
                <a16:creationId xmlns:a16="http://schemas.microsoft.com/office/drawing/2014/main" id="{D936D245-7B8D-4813-BB40-5D1522C074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9305" y="1825625"/>
            <a:ext cx="3100952" cy="3100952"/>
          </a:xfrm>
        </p:spPr>
      </p:pic>
      <p:sp>
        <p:nvSpPr>
          <p:cNvPr id="4" name="Rectangle 3">
            <a:extLst>
              <a:ext uri="{FF2B5EF4-FFF2-40B4-BE49-F238E27FC236}">
                <a16:creationId xmlns:a16="http://schemas.microsoft.com/office/drawing/2014/main" id="{ED1F5845-DE43-4515-A778-43F2E8D7FF5B}"/>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5" name="Rectangle 4">
            <a:extLst>
              <a:ext uri="{FF2B5EF4-FFF2-40B4-BE49-F238E27FC236}">
                <a16:creationId xmlns:a16="http://schemas.microsoft.com/office/drawing/2014/main" id="{E60CDB2D-B69A-4CEA-89DF-1E7570A3E64C}"/>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6" name="Rectangle 5">
            <a:extLst>
              <a:ext uri="{FF2B5EF4-FFF2-40B4-BE49-F238E27FC236}">
                <a16:creationId xmlns:a16="http://schemas.microsoft.com/office/drawing/2014/main" id="{116B8E26-4CC1-4C68-A6A3-EE86401DECE7}"/>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7" name="Rectangle 6">
            <a:extLst>
              <a:ext uri="{FF2B5EF4-FFF2-40B4-BE49-F238E27FC236}">
                <a16:creationId xmlns:a16="http://schemas.microsoft.com/office/drawing/2014/main" id="{F3F739EB-2B17-4BA1-9B62-DC76CBB0536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8" name="Rectangle 7">
            <a:extLst>
              <a:ext uri="{FF2B5EF4-FFF2-40B4-BE49-F238E27FC236}">
                <a16:creationId xmlns:a16="http://schemas.microsoft.com/office/drawing/2014/main" id="{ECC6B66A-9A04-48E8-9106-C0620FC6C5F7}"/>
              </a:ext>
            </a:extLst>
          </p:cNvPr>
          <p:cNvSpPr/>
          <p:nvPr/>
        </p:nvSpPr>
        <p:spPr>
          <a:xfrm>
            <a:off x="7663058" y="58640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9" name="Rectangle 8">
            <a:extLst>
              <a:ext uri="{FF2B5EF4-FFF2-40B4-BE49-F238E27FC236}">
                <a16:creationId xmlns:a16="http://schemas.microsoft.com/office/drawing/2014/main" id="{FFA7151C-6AC7-45F7-B1F3-F98C7451BC93}"/>
              </a:ext>
            </a:extLst>
          </p:cNvPr>
          <p:cNvSpPr/>
          <p:nvPr/>
        </p:nvSpPr>
        <p:spPr>
          <a:xfrm>
            <a:off x="7659745" y="1905002"/>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0" name="Rectangle 9">
            <a:extLst>
              <a:ext uri="{FF2B5EF4-FFF2-40B4-BE49-F238E27FC236}">
                <a16:creationId xmlns:a16="http://schemas.microsoft.com/office/drawing/2014/main" id="{EC4933CC-A1D7-4AB1-815D-F84F0134F86F}"/>
              </a:ext>
            </a:extLst>
          </p:cNvPr>
          <p:cNvSpPr/>
          <p:nvPr/>
        </p:nvSpPr>
        <p:spPr>
          <a:xfrm>
            <a:off x="7666369" y="1245706"/>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graphicFrame>
        <p:nvGraphicFramePr>
          <p:cNvPr id="13" name="Table 12">
            <a:extLst>
              <a:ext uri="{FF2B5EF4-FFF2-40B4-BE49-F238E27FC236}">
                <a16:creationId xmlns:a16="http://schemas.microsoft.com/office/drawing/2014/main" id="{D41697AC-E996-4771-AC3E-9FBF197FDF61}"/>
              </a:ext>
            </a:extLst>
          </p:cNvPr>
          <p:cNvGraphicFramePr>
            <a:graphicFrameLocks noGrp="1"/>
          </p:cNvGraphicFramePr>
          <p:nvPr/>
        </p:nvGraphicFramePr>
        <p:xfrm>
          <a:off x="551540" y="4562321"/>
          <a:ext cx="4064000" cy="370840"/>
        </p:xfrm>
        <a:graphic>
          <a:graphicData uri="http://schemas.openxmlformats.org/drawingml/2006/table">
            <a:tbl>
              <a:tblPr bandRow="1">
                <a:tableStyleId>{5C22544A-7EE6-4342-B048-85BDC9FD1C3A}</a:tableStyleId>
              </a:tblPr>
              <a:tblGrid>
                <a:gridCol w="406400">
                  <a:extLst>
                    <a:ext uri="{9D8B030D-6E8A-4147-A177-3AD203B41FA5}">
                      <a16:colId xmlns:a16="http://schemas.microsoft.com/office/drawing/2014/main" val="2318696545"/>
                    </a:ext>
                  </a:extLst>
                </a:gridCol>
                <a:gridCol w="406400">
                  <a:extLst>
                    <a:ext uri="{9D8B030D-6E8A-4147-A177-3AD203B41FA5}">
                      <a16:colId xmlns:a16="http://schemas.microsoft.com/office/drawing/2014/main" val="1328500168"/>
                    </a:ext>
                  </a:extLst>
                </a:gridCol>
                <a:gridCol w="406400">
                  <a:extLst>
                    <a:ext uri="{9D8B030D-6E8A-4147-A177-3AD203B41FA5}">
                      <a16:colId xmlns:a16="http://schemas.microsoft.com/office/drawing/2014/main" val="1088096189"/>
                    </a:ext>
                  </a:extLst>
                </a:gridCol>
                <a:gridCol w="406400">
                  <a:extLst>
                    <a:ext uri="{9D8B030D-6E8A-4147-A177-3AD203B41FA5}">
                      <a16:colId xmlns:a16="http://schemas.microsoft.com/office/drawing/2014/main" val="4091356078"/>
                    </a:ext>
                  </a:extLst>
                </a:gridCol>
                <a:gridCol w="406400">
                  <a:extLst>
                    <a:ext uri="{9D8B030D-6E8A-4147-A177-3AD203B41FA5}">
                      <a16:colId xmlns:a16="http://schemas.microsoft.com/office/drawing/2014/main" val="1762855379"/>
                    </a:ext>
                  </a:extLst>
                </a:gridCol>
                <a:gridCol w="406400">
                  <a:extLst>
                    <a:ext uri="{9D8B030D-6E8A-4147-A177-3AD203B41FA5}">
                      <a16:colId xmlns:a16="http://schemas.microsoft.com/office/drawing/2014/main" val="3518187315"/>
                    </a:ext>
                  </a:extLst>
                </a:gridCol>
                <a:gridCol w="406400">
                  <a:extLst>
                    <a:ext uri="{9D8B030D-6E8A-4147-A177-3AD203B41FA5}">
                      <a16:colId xmlns:a16="http://schemas.microsoft.com/office/drawing/2014/main" val="1154870874"/>
                    </a:ext>
                  </a:extLst>
                </a:gridCol>
                <a:gridCol w="406400">
                  <a:extLst>
                    <a:ext uri="{9D8B030D-6E8A-4147-A177-3AD203B41FA5}">
                      <a16:colId xmlns:a16="http://schemas.microsoft.com/office/drawing/2014/main" val="3501439008"/>
                    </a:ext>
                  </a:extLst>
                </a:gridCol>
                <a:gridCol w="406400">
                  <a:extLst>
                    <a:ext uri="{9D8B030D-6E8A-4147-A177-3AD203B41FA5}">
                      <a16:colId xmlns:a16="http://schemas.microsoft.com/office/drawing/2014/main" val="351751657"/>
                    </a:ext>
                  </a:extLst>
                </a:gridCol>
                <a:gridCol w="406400">
                  <a:extLst>
                    <a:ext uri="{9D8B030D-6E8A-4147-A177-3AD203B41FA5}">
                      <a16:colId xmlns:a16="http://schemas.microsoft.com/office/drawing/2014/main" val="423680129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060889"/>
                  </a:ext>
                </a:extLst>
              </a:tr>
            </a:tbl>
          </a:graphicData>
        </a:graphic>
      </p:graphicFrame>
      <p:sp>
        <p:nvSpPr>
          <p:cNvPr id="14" name="Rectangle 13">
            <a:extLst>
              <a:ext uri="{FF2B5EF4-FFF2-40B4-BE49-F238E27FC236}">
                <a16:creationId xmlns:a16="http://schemas.microsoft.com/office/drawing/2014/main" id="{8214E9A4-7390-4BE7-BA8F-C34A1992A078}"/>
              </a:ext>
            </a:extLst>
          </p:cNvPr>
          <p:cNvSpPr/>
          <p:nvPr/>
        </p:nvSpPr>
        <p:spPr>
          <a:xfrm>
            <a:off x="7685315" y="2166257"/>
            <a:ext cx="1567543" cy="31851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AE0C439-CD9D-4698-AB96-91C984C40B3D}"/>
              </a:ext>
            </a:extLst>
          </p:cNvPr>
          <p:cNvSpPr/>
          <p:nvPr/>
        </p:nvSpPr>
        <p:spPr>
          <a:xfrm>
            <a:off x="5442857" y="762000"/>
            <a:ext cx="1208314" cy="772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CPU</a:t>
            </a:r>
          </a:p>
        </p:txBody>
      </p:sp>
      <p:sp>
        <p:nvSpPr>
          <p:cNvPr id="18" name="TextBox 17">
            <a:extLst>
              <a:ext uri="{FF2B5EF4-FFF2-40B4-BE49-F238E27FC236}">
                <a16:creationId xmlns:a16="http://schemas.microsoft.com/office/drawing/2014/main" id="{BC9B34BE-1211-47B2-808B-6BCCF585DB05}"/>
              </a:ext>
            </a:extLst>
          </p:cNvPr>
          <p:cNvSpPr txBox="1"/>
          <p:nvPr/>
        </p:nvSpPr>
        <p:spPr>
          <a:xfrm>
            <a:off x="4778829" y="2484774"/>
            <a:ext cx="2732313" cy="3139321"/>
          </a:xfrm>
          <a:prstGeom prst="rect">
            <a:avLst/>
          </a:prstGeom>
          <a:noFill/>
        </p:spPr>
        <p:txBody>
          <a:bodyPr wrap="square" rtlCol="0">
            <a:spAutoFit/>
          </a:bodyPr>
          <a:lstStyle/>
          <a:p>
            <a:r>
              <a:rPr lang="en-US" dirty="0"/>
              <a:t>Firefox puts the packet is at location x in the RAM.</a:t>
            </a:r>
          </a:p>
          <a:p>
            <a:endParaRPr lang="en-US" dirty="0"/>
          </a:p>
          <a:p>
            <a:r>
              <a:rPr lang="en-US" dirty="0"/>
              <a:t>CPU configures (using MMIO) NIC to start a DMA from location x.</a:t>
            </a:r>
          </a:p>
          <a:p>
            <a:endParaRPr lang="en-US" dirty="0"/>
          </a:p>
          <a:p>
            <a:r>
              <a:rPr lang="en-US" dirty="0"/>
              <a:t>CPU puts Firefox to a waiting list and starts executing other threads.</a:t>
            </a:r>
          </a:p>
          <a:p>
            <a:endParaRPr lang="en-US" dirty="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4C397A99-11E1-4ADE-90AF-4149E59C6E4C}"/>
                  </a:ext>
                </a:extLst>
              </p14:cNvPr>
              <p14:cNvContentPartPr/>
              <p14:nvPr/>
            </p14:nvContentPartPr>
            <p14:xfrm>
              <a:off x="7394040" y="2124000"/>
              <a:ext cx="88200" cy="158760"/>
            </p14:xfrm>
          </p:contentPart>
        </mc:Choice>
        <mc:Fallback xmlns="">
          <p:pic>
            <p:nvPicPr>
              <p:cNvPr id="3" name="Ink 2">
                <a:extLst>
                  <a:ext uri="{FF2B5EF4-FFF2-40B4-BE49-F238E27FC236}">
                    <a16:creationId xmlns:a16="http://schemas.microsoft.com/office/drawing/2014/main" id="{4C397A99-11E1-4ADE-90AF-4149E59C6E4C}"/>
                  </a:ext>
                </a:extLst>
              </p:cNvPr>
              <p:cNvPicPr/>
              <p:nvPr/>
            </p:nvPicPr>
            <p:blipFill>
              <a:blip r:embed="rId5"/>
              <a:stretch>
                <a:fillRect/>
              </a:stretch>
            </p:blipFill>
            <p:spPr>
              <a:xfrm>
                <a:off x="7384680" y="2114640"/>
                <a:ext cx="106920" cy="177480"/>
              </a:xfrm>
              <a:prstGeom prst="rect">
                <a:avLst/>
              </a:prstGeom>
            </p:spPr>
          </p:pic>
        </mc:Fallback>
      </mc:AlternateContent>
    </p:spTree>
    <p:extLst>
      <p:ext uri="{BB962C8B-B14F-4D97-AF65-F5344CB8AC3E}">
        <p14:creationId xmlns:p14="http://schemas.microsoft.com/office/powerpoint/2010/main" val="740102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38CF-19D1-4B3A-9150-0B14A4711272}"/>
              </a:ext>
            </a:extLst>
          </p:cNvPr>
          <p:cNvSpPr>
            <a:spLocks noGrp="1"/>
          </p:cNvSpPr>
          <p:nvPr>
            <p:ph type="title"/>
          </p:nvPr>
        </p:nvSpPr>
        <p:spPr/>
        <p:txBody>
          <a:bodyPr/>
          <a:lstStyle/>
          <a:p>
            <a:r>
              <a:rPr lang="en-US" dirty="0"/>
              <a:t>Send</a:t>
            </a:r>
          </a:p>
        </p:txBody>
      </p:sp>
      <p:pic>
        <p:nvPicPr>
          <p:cNvPr id="12" name="Content Placeholder 11">
            <a:extLst>
              <a:ext uri="{FF2B5EF4-FFF2-40B4-BE49-F238E27FC236}">
                <a16:creationId xmlns:a16="http://schemas.microsoft.com/office/drawing/2014/main" id="{D936D245-7B8D-4813-BB40-5D1522C074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9305" y="1825625"/>
            <a:ext cx="3100952" cy="3100952"/>
          </a:xfrm>
        </p:spPr>
      </p:pic>
      <p:sp>
        <p:nvSpPr>
          <p:cNvPr id="4" name="Rectangle 3">
            <a:extLst>
              <a:ext uri="{FF2B5EF4-FFF2-40B4-BE49-F238E27FC236}">
                <a16:creationId xmlns:a16="http://schemas.microsoft.com/office/drawing/2014/main" id="{ED1F5845-DE43-4515-A778-43F2E8D7FF5B}"/>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5" name="Rectangle 4">
            <a:extLst>
              <a:ext uri="{FF2B5EF4-FFF2-40B4-BE49-F238E27FC236}">
                <a16:creationId xmlns:a16="http://schemas.microsoft.com/office/drawing/2014/main" id="{E60CDB2D-B69A-4CEA-89DF-1E7570A3E64C}"/>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6" name="Rectangle 5">
            <a:extLst>
              <a:ext uri="{FF2B5EF4-FFF2-40B4-BE49-F238E27FC236}">
                <a16:creationId xmlns:a16="http://schemas.microsoft.com/office/drawing/2014/main" id="{116B8E26-4CC1-4C68-A6A3-EE86401DECE7}"/>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7" name="Rectangle 6">
            <a:extLst>
              <a:ext uri="{FF2B5EF4-FFF2-40B4-BE49-F238E27FC236}">
                <a16:creationId xmlns:a16="http://schemas.microsoft.com/office/drawing/2014/main" id="{F3F739EB-2B17-4BA1-9B62-DC76CBB0536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8" name="Rectangle 7">
            <a:extLst>
              <a:ext uri="{FF2B5EF4-FFF2-40B4-BE49-F238E27FC236}">
                <a16:creationId xmlns:a16="http://schemas.microsoft.com/office/drawing/2014/main" id="{ECC6B66A-9A04-48E8-9106-C0620FC6C5F7}"/>
              </a:ext>
            </a:extLst>
          </p:cNvPr>
          <p:cNvSpPr/>
          <p:nvPr/>
        </p:nvSpPr>
        <p:spPr>
          <a:xfrm>
            <a:off x="7663058" y="58640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9" name="Rectangle 8">
            <a:extLst>
              <a:ext uri="{FF2B5EF4-FFF2-40B4-BE49-F238E27FC236}">
                <a16:creationId xmlns:a16="http://schemas.microsoft.com/office/drawing/2014/main" id="{FFA7151C-6AC7-45F7-B1F3-F98C7451BC93}"/>
              </a:ext>
            </a:extLst>
          </p:cNvPr>
          <p:cNvSpPr/>
          <p:nvPr/>
        </p:nvSpPr>
        <p:spPr>
          <a:xfrm>
            <a:off x="7659745" y="1905002"/>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0" name="Rectangle 9">
            <a:extLst>
              <a:ext uri="{FF2B5EF4-FFF2-40B4-BE49-F238E27FC236}">
                <a16:creationId xmlns:a16="http://schemas.microsoft.com/office/drawing/2014/main" id="{EC4933CC-A1D7-4AB1-815D-F84F0134F86F}"/>
              </a:ext>
            </a:extLst>
          </p:cNvPr>
          <p:cNvSpPr/>
          <p:nvPr/>
        </p:nvSpPr>
        <p:spPr>
          <a:xfrm>
            <a:off x="7666369" y="1245706"/>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graphicFrame>
        <p:nvGraphicFramePr>
          <p:cNvPr id="13" name="Table 12">
            <a:extLst>
              <a:ext uri="{FF2B5EF4-FFF2-40B4-BE49-F238E27FC236}">
                <a16:creationId xmlns:a16="http://schemas.microsoft.com/office/drawing/2014/main" id="{D41697AC-E996-4771-AC3E-9FBF197FDF61}"/>
              </a:ext>
            </a:extLst>
          </p:cNvPr>
          <p:cNvGraphicFramePr>
            <a:graphicFrameLocks noGrp="1"/>
          </p:cNvGraphicFramePr>
          <p:nvPr/>
        </p:nvGraphicFramePr>
        <p:xfrm>
          <a:off x="551540" y="4562321"/>
          <a:ext cx="4064000" cy="370840"/>
        </p:xfrm>
        <a:graphic>
          <a:graphicData uri="http://schemas.openxmlformats.org/drawingml/2006/table">
            <a:tbl>
              <a:tblPr bandRow="1">
                <a:tableStyleId>{5C22544A-7EE6-4342-B048-85BDC9FD1C3A}</a:tableStyleId>
              </a:tblPr>
              <a:tblGrid>
                <a:gridCol w="406400">
                  <a:extLst>
                    <a:ext uri="{9D8B030D-6E8A-4147-A177-3AD203B41FA5}">
                      <a16:colId xmlns:a16="http://schemas.microsoft.com/office/drawing/2014/main" val="2318696545"/>
                    </a:ext>
                  </a:extLst>
                </a:gridCol>
                <a:gridCol w="406400">
                  <a:extLst>
                    <a:ext uri="{9D8B030D-6E8A-4147-A177-3AD203B41FA5}">
                      <a16:colId xmlns:a16="http://schemas.microsoft.com/office/drawing/2014/main" val="1328500168"/>
                    </a:ext>
                  </a:extLst>
                </a:gridCol>
                <a:gridCol w="406400">
                  <a:extLst>
                    <a:ext uri="{9D8B030D-6E8A-4147-A177-3AD203B41FA5}">
                      <a16:colId xmlns:a16="http://schemas.microsoft.com/office/drawing/2014/main" val="1088096189"/>
                    </a:ext>
                  </a:extLst>
                </a:gridCol>
                <a:gridCol w="406400">
                  <a:extLst>
                    <a:ext uri="{9D8B030D-6E8A-4147-A177-3AD203B41FA5}">
                      <a16:colId xmlns:a16="http://schemas.microsoft.com/office/drawing/2014/main" val="4091356078"/>
                    </a:ext>
                  </a:extLst>
                </a:gridCol>
                <a:gridCol w="406400">
                  <a:extLst>
                    <a:ext uri="{9D8B030D-6E8A-4147-A177-3AD203B41FA5}">
                      <a16:colId xmlns:a16="http://schemas.microsoft.com/office/drawing/2014/main" val="1762855379"/>
                    </a:ext>
                  </a:extLst>
                </a:gridCol>
                <a:gridCol w="406400">
                  <a:extLst>
                    <a:ext uri="{9D8B030D-6E8A-4147-A177-3AD203B41FA5}">
                      <a16:colId xmlns:a16="http://schemas.microsoft.com/office/drawing/2014/main" val="3518187315"/>
                    </a:ext>
                  </a:extLst>
                </a:gridCol>
                <a:gridCol w="406400">
                  <a:extLst>
                    <a:ext uri="{9D8B030D-6E8A-4147-A177-3AD203B41FA5}">
                      <a16:colId xmlns:a16="http://schemas.microsoft.com/office/drawing/2014/main" val="1154870874"/>
                    </a:ext>
                  </a:extLst>
                </a:gridCol>
                <a:gridCol w="406400">
                  <a:extLst>
                    <a:ext uri="{9D8B030D-6E8A-4147-A177-3AD203B41FA5}">
                      <a16:colId xmlns:a16="http://schemas.microsoft.com/office/drawing/2014/main" val="3501439008"/>
                    </a:ext>
                  </a:extLst>
                </a:gridCol>
                <a:gridCol w="406400">
                  <a:extLst>
                    <a:ext uri="{9D8B030D-6E8A-4147-A177-3AD203B41FA5}">
                      <a16:colId xmlns:a16="http://schemas.microsoft.com/office/drawing/2014/main" val="351751657"/>
                    </a:ext>
                  </a:extLst>
                </a:gridCol>
                <a:gridCol w="406400">
                  <a:extLst>
                    <a:ext uri="{9D8B030D-6E8A-4147-A177-3AD203B41FA5}">
                      <a16:colId xmlns:a16="http://schemas.microsoft.com/office/drawing/2014/main" val="423680129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060889"/>
                  </a:ext>
                </a:extLst>
              </a:tr>
            </a:tbl>
          </a:graphicData>
        </a:graphic>
      </p:graphicFrame>
      <p:sp>
        <p:nvSpPr>
          <p:cNvPr id="14" name="Rectangle 13">
            <a:extLst>
              <a:ext uri="{FF2B5EF4-FFF2-40B4-BE49-F238E27FC236}">
                <a16:creationId xmlns:a16="http://schemas.microsoft.com/office/drawing/2014/main" id="{8214E9A4-7390-4BE7-BA8F-C34A1992A078}"/>
              </a:ext>
            </a:extLst>
          </p:cNvPr>
          <p:cNvSpPr/>
          <p:nvPr/>
        </p:nvSpPr>
        <p:spPr>
          <a:xfrm>
            <a:off x="587836" y="4593771"/>
            <a:ext cx="1567543" cy="31851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6DDF764-C0F9-4EB1-88AA-F99DA6677B27}"/>
              </a:ext>
            </a:extLst>
          </p:cNvPr>
          <p:cNvSpPr/>
          <p:nvPr/>
        </p:nvSpPr>
        <p:spPr>
          <a:xfrm>
            <a:off x="5442857" y="762000"/>
            <a:ext cx="1208314" cy="772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CPU</a:t>
            </a:r>
          </a:p>
        </p:txBody>
      </p:sp>
      <p:sp>
        <p:nvSpPr>
          <p:cNvPr id="16" name="TextBox 15">
            <a:extLst>
              <a:ext uri="{FF2B5EF4-FFF2-40B4-BE49-F238E27FC236}">
                <a16:creationId xmlns:a16="http://schemas.microsoft.com/office/drawing/2014/main" id="{6D7739A1-7682-441D-8071-75E8D8D83A9C}"/>
              </a:ext>
            </a:extLst>
          </p:cNvPr>
          <p:cNvSpPr txBox="1"/>
          <p:nvPr/>
        </p:nvSpPr>
        <p:spPr>
          <a:xfrm>
            <a:off x="4778829" y="2484774"/>
            <a:ext cx="2732313" cy="2585323"/>
          </a:xfrm>
          <a:prstGeom prst="rect">
            <a:avLst/>
          </a:prstGeom>
          <a:noFill/>
        </p:spPr>
        <p:txBody>
          <a:bodyPr wrap="square" rtlCol="0">
            <a:spAutoFit/>
          </a:bodyPr>
          <a:lstStyle/>
          <a:p>
            <a:r>
              <a:rPr lang="en-US" dirty="0"/>
              <a:t>CPU is executing other threads.</a:t>
            </a:r>
          </a:p>
          <a:p>
            <a:endParaRPr lang="en-US" dirty="0"/>
          </a:p>
          <a:p>
            <a:r>
              <a:rPr lang="en-US" dirty="0"/>
              <a:t>NIC is copying packet from memory location x to its internal buffer.</a:t>
            </a:r>
          </a:p>
          <a:p>
            <a:endParaRPr lang="en-US" dirty="0"/>
          </a:p>
          <a:p>
            <a:r>
              <a:rPr lang="en-US" dirty="0"/>
              <a:t>Both things are happening in parallel.</a:t>
            </a:r>
          </a:p>
        </p:txBody>
      </p:sp>
    </p:spTree>
    <p:extLst>
      <p:ext uri="{BB962C8B-B14F-4D97-AF65-F5344CB8AC3E}">
        <p14:creationId xmlns:p14="http://schemas.microsoft.com/office/powerpoint/2010/main" val="1628592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985C-AA72-4B51-9F3C-9D29971AC20E}"/>
              </a:ext>
            </a:extLst>
          </p:cNvPr>
          <p:cNvSpPr>
            <a:spLocks noGrp="1"/>
          </p:cNvSpPr>
          <p:nvPr>
            <p:ph type="title"/>
          </p:nvPr>
        </p:nvSpPr>
        <p:spPr/>
        <p:txBody>
          <a:bodyPr/>
          <a:lstStyle/>
          <a:p>
            <a:r>
              <a:rPr lang="en-US" dirty="0"/>
              <a:t>How to learn OS</a:t>
            </a:r>
          </a:p>
        </p:txBody>
      </p:sp>
      <p:sp>
        <p:nvSpPr>
          <p:cNvPr id="3" name="Content Placeholder 2">
            <a:extLst>
              <a:ext uri="{FF2B5EF4-FFF2-40B4-BE49-F238E27FC236}">
                <a16:creationId xmlns:a16="http://schemas.microsoft.com/office/drawing/2014/main" id="{51C0A6E8-8068-4921-B933-53BB3CE0770B}"/>
              </a:ext>
            </a:extLst>
          </p:cNvPr>
          <p:cNvSpPr>
            <a:spLocks noGrp="1"/>
          </p:cNvSpPr>
          <p:nvPr>
            <p:ph idx="1"/>
          </p:nvPr>
        </p:nvSpPr>
        <p:spPr/>
        <p:txBody>
          <a:bodyPr>
            <a:normAutofit/>
          </a:bodyPr>
          <a:lstStyle/>
          <a:p>
            <a:r>
              <a:rPr lang="en-US" dirty="0"/>
              <a:t>Do the programming assignments and homework</a:t>
            </a:r>
          </a:p>
          <a:p>
            <a:pPr marL="0" indent="0">
              <a:buNone/>
            </a:pPr>
            <a:endParaRPr lang="en-US" dirty="0"/>
          </a:p>
          <a:p>
            <a:r>
              <a:rPr lang="en-US" dirty="0"/>
              <a:t>If you are struggling with C</a:t>
            </a:r>
          </a:p>
          <a:p>
            <a:pPr lvl="1"/>
            <a:r>
              <a:rPr lang="en-US" dirty="0"/>
              <a:t>take help from the TAs and your friends who know C</a:t>
            </a:r>
          </a:p>
          <a:p>
            <a:pPr lvl="1"/>
            <a:r>
              <a:rPr lang="en-US" dirty="0"/>
              <a:t>If you think you need a full semester course for C language, you can talk to </a:t>
            </a:r>
            <a:r>
              <a:rPr lang="en-US" dirty="0" err="1"/>
              <a:t>HoD</a:t>
            </a:r>
            <a:r>
              <a:rPr lang="en-US" dirty="0"/>
              <a:t> or other administrative people</a:t>
            </a:r>
          </a:p>
          <a:p>
            <a:pPr lvl="1"/>
            <a:endParaRPr lang="en-US" dirty="0"/>
          </a:p>
          <a:p>
            <a:pPr lvl="1"/>
            <a:endParaRPr lang="en-US" dirty="0"/>
          </a:p>
          <a:p>
            <a:r>
              <a:rPr lang="en-US" dirty="0"/>
              <a:t>Good knowledge of the C language is a prerequisite for the OS course</a:t>
            </a:r>
          </a:p>
          <a:p>
            <a:endParaRPr lang="en-US" dirty="0"/>
          </a:p>
        </p:txBody>
      </p:sp>
    </p:spTree>
    <p:extLst>
      <p:ext uri="{BB962C8B-B14F-4D97-AF65-F5344CB8AC3E}">
        <p14:creationId xmlns:p14="http://schemas.microsoft.com/office/powerpoint/2010/main" val="2619058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38CF-19D1-4B3A-9150-0B14A4711272}"/>
              </a:ext>
            </a:extLst>
          </p:cNvPr>
          <p:cNvSpPr>
            <a:spLocks noGrp="1"/>
          </p:cNvSpPr>
          <p:nvPr>
            <p:ph type="title"/>
          </p:nvPr>
        </p:nvSpPr>
        <p:spPr/>
        <p:txBody>
          <a:bodyPr/>
          <a:lstStyle/>
          <a:p>
            <a:r>
              <a:rPr lang="en-US" dirty="0"/>
              <a:t>Polling</a:t>
            </a:r>
          </a:p>
        </p:txBody>
      </p:sp>
      <p:pic>
        <p:nvPicPr>
          <p:cNvPr id="12" name="Content Placeholder 11">
            <a:extLst>
              <a:ext uri="{FF2B5EF4-FFF2-40B4-BE49-F238E27FC236}">
                <a16:creationId xmlns:a16="http://schemas.microsoft.com/office/drawing/2014/main" id="{D936D245-7B8D-4813-BB40-5D1522C074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9305" y="1825625"/>
            <a:ext cx="3100952" cy="3100952"/>
          </a:xfrm>
        </p:spPr>
      </p:pic>
      <p:sp>
        <p:nvSpPr>
          <p:cNvPr id="4" name="Rectangle 3">
            <a:extLst>
              <a:ext uri="{FF2B5EF4-FFF2-40B4-BE49-F238E27FC236}">
                <a16:creationId xmlns:a16="http://schemas.microsoft.com/office/drawing/2014/main" id="{ED1F5845-DE43-4515-A778-43F2E8D7FF5B}"/>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5" name="Rectangle 4">
            <a:extLst>
              <a:ext uri="{FF2B5EF4-FFF2-40B4-BE49-F238E27FC236}">
                <a16:creationId xmlns:a16="http://schemas.microsoft.com/office/drawing/2014/main" id="{E60CDB2D-B69A-4CEA-89DF-1E7570A3E64C}"/>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6" name="Rectangle 5">
            <a:extLst>
              <a:ext uri="{FF2B5EF4-FFF2-40B4-BE49-F238E27FC236}">
                <a16:creationId xmlns:a16="http://schemas.microsoft.com/office/drawing/2014/main" id="{116B8E26-4CC1-4C68-A6A3-EE86401DECE7}"/>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7" name="Rectangle 6">
            <a:extLst>
              <a:ext uri="{FF2B5EF4-FFF2-40B4-BE49-F238E27FC236}">
                <a16:creationId xmlns:a16="http://schemas.microsoft.com/office/drawing/2014/main" id="{F3F739EB-2B17-4BA1-9B62-DC76CBB0536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8" name="Rectangle 7">
            <a:extLst>
              <a:ext uri="{FF2B5EF4-FFF2-40B4-BE49-F238E27FC236}">
                <a16:creationId xmlns:a16="http://schemas.microsoft.com/office/drawing/2014/main" id="{ECC6B66A-9A04-48E8-9106-C0620FC6C5F7}"/>
              </a:ext>
            </a:extLst>
          </p:cNvPr>
          <p:cNvSpPr/>
          <p:nvPr/>
        </p:nvSpPr>
        <p:spPr>
          <a:xfrm>
            <a:off x="7663058" y="58640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9" name="Rectangle 8">
            <a:extLst>
              <a:ext uri="{FF2B5EF4-FFF2-40B4-BE49-F238E27FC236}">
                <a16:creationId xmlns:a16="http://schemas.microsoft.com/office/drawing/2014/main" id="{FFA7151C-6AC7-45F7-B1F3-F98C7451BC93}"/>
              </a:ext>
            </a:extLst>
          </p:cNvPr>
          <p:cNvSpPr/>
          <p:nvPr/>
        </p:nvSpPr>
        <p:spPr>
          <a:xfrm>
            <a:off x="7659745" y="1905002"/>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0" name="Rectangle 9">
            <a:extLst>
              <a:ext uri="{FF2B5EF4-FFF2-40B4-BE49-F238E27FC236}">
                <a16:creationId xmlns:a16="http://schemas.microsoft.com/office/drawing/2014/main" id="{EC4933CC-A1D7-4AB1-815D-F84F0134F86F}"/>
              </a:ext>
            </a:extLst>
          </p:cNvPr>
          <p:cNvSpPr/>
          <p:nvPr/>
        </p:nvSpPr>
        <p:spPr>
          <a:xfrm>
            <a:off x="7666369" y="1245706"/>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graphicFrame>
        <p:nvGraphicFramePr>
          <p:cNvPr id="13" name="Table 12">
            <a:extLst>
              <a:ext uri="{FF2B5EF4-FFF2-40B4-BE49-F238E27FC236}">
                <a16:creationId xmlns:a16="http://schemas.microsoft.com/office/drawing/2014/main" id="{D41697AC-E996-4771-AC3E-9FBF197FDF61}"/>
              </a:ext>
            </a:extLst>
          </p:cNvPr>
          <p:cNvGraphicFramePr>
            <a:graphicFrameLocks noGrp="1"/>
          </p:cNvGraphicFramePr>
          <p:nvPr/>
        </p:nvGraphicFramePr>
        <p:xfrm>
          <a:off x="551540" y="4562321"/>
          <a:ext cx="4064000" cy="370840"/>
        </p:xfrm>
        <a:graphic>
          <a:graphicData uri="http://schemas.openxmlformats.org/drawingml/2006/table">
            <a:tbl>
              <a:tblPr bandRow="1">
                <a:tableStyleId>{5C22544A-7EE6-4342-B048-85BDC9FD1C3A}</a:tableStyleId>
              </a:tblPr>
              <a:tblGrid>
                <a:gridCol w="406400">
                  <a:extLst>
                    <a:ext uri="{9D8B030D-6E8A-4147-A177-3AD203B41FA5}">
                      <a16:colId xmlns:a16="http://schemas.microsoft.com/office/drawing/2014/main" val="2318696545"/>
                    </a:ext>
                  </a:extLst>
                </a:gridCol>
                <a:gridCol w="406400">
                  <a:extLst>
                    <a:ext uri="{9D8B030D-6E8A-4147-A177-3AD203B41FA5}">
                      <a16:colId xmlns:a16="http://schemas.microsoft.com/office/drawing/2014/main" val="1328500168"/>
                    </a:ext>
                  </a:extLst>
                </a:gridCol>
                <a:gridCol w="406400">
                  <a:extLst>
                    <a:ext uri="{9D8B030D-6E8A-4147-A177-3AD203B41FA5}">
                      <a16:colId xmlns:a16="http://schemas.microsoft.com/office/drawing/2014/main" val="1088096189"/>
                    </a:ext>
                  </a:extLst>
                </a:gridCol>
                <a:gridCol w="406400">
                  <a:extLst>
                    <a:ext uri="{9D8B030D-6E8A-4147-A177-3AD203B41FA5}">
                      <a16:colId xmlns:a16="http://schemas.microsoft.com/office/drawing/2014/main" val="4091356078"/>
                    </a:ext>
                  </a:extLst>
                </a:gridCol>
                <a:gridCol w="406400">
                  <a:extLst>
                    <a:ext uri="{9D8B030D-6E8A-4147-A177-3AD203B41FA5}">
                      <a16:colId xmlns:a16="http://schemas.microsoft.com/office/drawing/2014/main" val="1762855379"/>
                    </a:ext>
                  </a:extLst>
                </a:gridCol>
                <a:gridCol w="406400">
                  <a:extLst>
                    <a:ext uri="{9D8B030D-6E8A-4147-A177-3AD203B41FA5}">
                      <a16:colId xmlns:a16="http://schemas.microsoft.com/office/drawing/2014/main" val="3518187315"/>
                    </a:ext>
                  </a:extLst>
                </a:gridCol>
                <a:gridCol w="406400">
                  <a:extLst>
                    <a:ext uri="{9D8B030D-6E8A-4147-A177-3AD203B41FA5}">
                      <a16:colId xmlns:a16="http://schemas.microsoft.com/office/drawing/2014/main" val="1154870874"/>
                    </a:ext>
                  </a:extLst>
                </a:gridCol>
                <a:gridCol w="406400">
                  <a:extLst>
                    <a:ext uri="{9D8B030D-6E8A-4147-A177-3AD203B41FA5}">
                      <a16:colId xmlns:a16="http://schemas.microsoft.com/office/drawing/2014/main" val="3501439008"/>
                    </a:ext>
                  </a:extLst>
                </a:gridCol>
                <a:gridCol w="406400">
                  <a:extLst>
                    <a:ext uri="{9D8B030D-6E8A-4147-A177-3AD203B41FA5}">
                      <a16:colId xmlns:a16="http://schemas.microsoft.com/office/drawing/2014/main" val="351751657"/>
                    </a:ext>
                  </a:extLst>
                </a:gridCol>
                <a:gridCol w="406400">
                  <a:extLst>
                    <a:ext uri="{9D8B030D-6E8A-4147-A177-3AD203B41FA5}">
                      <a16:colId xmlns:a16="http://schemas.microsoft.com/office/drawing/2014/main" val="423680129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060889"/>
                  </a:ext>
                </a:extLst>
              </a:tr>
            </a:tbl>
          </a:graphicData>
        </a:graphic>
      </p:graphicFrame>
      <p:sp>
        <p:nvSpPr>
          <p:cNvPr id="14" name="Rectangle 13">
            <a:extLst>
              <a:ext uri="{FF2B5EF4-FFF2-40B4-BE49-F238E27FC236}">
                <a16:creationId xmlns:a16="http://schemas.microsoft.com/office/drawing/2014/main" id="{8214E9A4-7390-4BE7-BA8F-C34A1992A078}"/>
              </a:ext>
            </a:extLst>
          </p:cNvPr>
          <p:cNvSpPr/>
          <p:nvPr/>
        </p:nvSpPr>
        <p:spPr>
          <a:xfrm>
            <a:off x="587836" y="4593771"/>
            <a:ext cx="1567543" cy="31851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6DDF764-C0F9-4EB1-88AA-F99DA6677B27}"/>
              </a:ext>
            </a:extLst>
          </p:cNvPr>
          <p:cNvSpPr/>
          <p:nvPr/>
        </p:nvSpPr>
        <p:spPr>
          <a:xfrm>
            <a:off x="5442857" y="762000"/>
            <a:ext cx="1208314" cy="772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CPU</a:t>
            </a:r>
          </a:p>
        </p:txBody>
      </p:sp>
      <p:sp>
        <p:nvSpPr>
          <p:cNvPr id="16" name="TextBox 15">
            <a:extLst>
              <a:ext uri="{FF2B5EF4-FFF2-40B4-BE49-F238E27FC236}">
                <a16:creationId xmlns:a16="http://schemas.microsoft.com/office/drawing/2014/main" id="{6D7739A1-7682-441D-8071-75E8D8D83A9C}"/>
              </a:ext>
            </a:extLst>
          </p:cNvPr>
          <p:cNvSpPr txBox="1"/>
          <p:nvPr/>
        </p:nvSpPr>
        <p:spPr>
          <a:xfrm>
            <a:off x="4778829" y="2484774"/>
            <a:ext cx="2732313" cy="1754326"/>
          </a:xfrm>
          <a:prstGeom prst="rect">
            <a:avLst/>
          </a:prstGeom>
          <a:noFill/>
        </p:spPr>
        <p:txBody>
          <a:bodyPr wrap="square" rtlCol="0">
            <a:spAutoFit/>
          </a:bodyPr>
          <a:lstStyle/>
          <a:p>
            <a:r>
              <a:rPr lang="en-US" dirty="0"/>
              <a:t>NIC has copied the packet to its internal buffer. NIC writes something in the memory-mapped area to let the CPU know that copying has been done.</a:t>
            </a:r>
          </a:p>
        </p:txBody>
      </p:sp>
    </p:spTree>
    <p:extLst>
      <p:ext uri="{BB962C8B-B14F-4D97-AF65-F5344CB8AC3E}">
        <p14:creationId xmlns:p14="http://schemas.microsoft.com/office/powerpoint/2010/main" val="984321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38CF-19D1-4B3A-9150-0B14A4711272}"/>
              </a:ext>
            </a:extLst>
          </p:cNvPr>
          <p:cNvSpPr>
            <a:spLocks noGrp="1"/>
          </p:cNvSpPr>
          <p:nvPr>
            <p:ph type="title"/>
          </p:nvPr>
        </p:nvSpPr>
        <p:spPr/>
        <p:txBody>
          <a:bodyPr/>
          <a:lstStyle/>
          <a:p>
            <a:r>
              <a:rPr lang="en-US" dirty="0"/>
              <a:t>Polling</a:t>
            </a:r>
          </a:p>
        </p:txBody>
      </p:sp>
      <p:pic>
        <p:nvPicPr>
          <p:cNvPr id="12" name="Content Placeholder 11">
            <a:extLst>
              <a:ext uri="{FF2B5EF4-FFF2-40B4-BE49-F238E27FC236}">
                <a16:creationId xmlns:a16="http://schemas.microsoft.com/office/drawing/2014/main" id="{D936D245-7B8D-4813-BB40-5D1522C074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9305" y="1825625"/>
            <a:ext cx="3100952" cy="3100952"/>
          </a:xfrm>
        </p:spPr>
      </p:pic>
      <p:sp>
        <p:nvSpPr>
          <p:cNvPr id="4" name="Rectangle 3">
            <a:extLst>
              <a:ext uri="{FF2B5EF4-FFF2-40B4-BE49-F238E27FC236}">
                <a16:creationId xmlns:a16="http://schemas.microsoft.com/office/drawing/2014/main" id="{ED1F5845-DE43-4515-A778-43F2E8D7FF5B}"/>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5" name="Rectangle 4">
            <a:extLst>
              <a:ext uri="{FF2B5EF4-FFF2-40B4-BE49-F238E27FC236}">
                <a16:creationId xmlns:a16="http://schemas.microsoft.com/office/drawing/2014/main" id="{E60CDB2D-B69A-4CEA-89DF-1E7570A3E64C}"/>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6" name="Rectangle 5">
            <a:extLst>
              <a:ext uri="{FF2B5EF4-FFF2-40B4-BE49-F238E27FC236}">
                <a16:creationId xmlns:a16="http://schemas.microsoft.com/office/drawing/2014/main" id="{116B8E26-4CC1-4C68-A6A3-EE86401DECE7}"/>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7" name="Rectangle 6">
            <a:extLst>
              <a:ext uri="{FF2B5EF4-FFF2-40B4-BE49-F238E27FC236}">
                <a16:creationId xmlns:a16="http://schemas.microsoft.com/office/drawing/2014/main" id="{F3F739EB-2B17-4BA1-9B62-DC76CBB0536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8" name="Rectangle 7">
            <a:extLst>
              <a:ext uri="{FF2B5EF4-FFF2-40B4-BE49-F238E27FC236}">
                <a16:creationId xmlns:a16="http://schemas.microsoft.com/office/drawing/2014/main" id="{ECC6B66A-9A04-48E8-9106-C0620FC6C5F7}"/>
              </a:ext>
            </a:extLst>
          </p:cNvPr>
          <p:cNvSpPr/>
          <p:nvPr/>
        </p:nvSpPr>
        <p:spPr>
          <a:xfrm>
            <a:off x="7663058" y="58640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9" name="Rectangle 8">
            <a:extLst>
              <a:ext uri="{FF2B5EF4-FFF2-40B4-BE49-F238E27FC236}">
                <a16:creationId xmlns:a16="http://schemas.microsoft.com/office/drawing/2014/main" id="{FFA7151C-6AC7-45F7-B1F3-F98C7451BC93}"/>
              </a:ext>
            </a:extLst>
          </p:cNvPr>
          <p:cNvSpPr/>
          <p:nvPr/>
        </p:nvSpPr>
        <p:spPr>
          <a:xfrm>
            <a:off x="7659745" y="1905002"/>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0" name="Rectangle 9">
            <a:extLst>
              <a:ext uri="{FF2B5EF4-FFF2-40B4-BE49-F238E27FC236}">
                <a16:creationId xmlns:a16="http://schemas.microsoft.com/office/drawing/2014/main" id="{EC4933CC-A1D7-4AB1-815D-F84F0134F86F}"/>
              </a:ext>
            </a:extLst>
          </p:cNvPr>
          <p:cNvSpPr/>
          <p:nvPr/>
        </p:nvSpPr>
        <p:spPr>
          <a:xfrm>
            <a:off x="7666369" y="1245706"/>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graphicFrame>
        <p:nvGraphicFramePr>
          <p:cNvPr id="13" name="Table 12">
            <a:extLst>
              <a:ext uri="{FF2B5EF4-FFF2-40B4-BE49-F238E27FC236}">
                <a16:creationId xmlns:a16="http://schemas.microsoft.com/office/drawing/2014/main" id="{D41697AC-E996-4771-AC3E-9FBF197FDF61}"/>
              </a:ext>
            </a:extLst>
          </p:cNvPr>
          <p:cNvGraphicFramePr>
            <a:graphicFrameLocks noGrp="1"/>
          </p:cNvGraphicFramePr>
          <p:nvPr/>
        </p:nvGraphicFramePr>
        <p:xfrm>
          <a:off x="551540" y="4562321"/>
          <a:ext cx="4064000" cy="370840"/>
        </p:xfrm>
        <a:graphic>
          <a:graphicData uri="http://schemas.openxmlformats.org/drawingml/2006/table">
            <a:tbl>
              <a:tblPr bandRow="1">
                <a:tableStyleId>{5C22544A-7EE6-4342-B048-85BDC9FD1C3A}</a:tableStyleId>
              </a:tblPr>
              <a:tblGrid>
                <a:gridCol w="406400">
                  <a:extLst>
                    <a:ext uri="{9D8B030D-6E8A-4147-A177-3AD203B41FA5}">
                      <a16:colId xmlns:a16="http://schemas.microsoft.com/office/drawing/2014/main" val="2318696545"/>
                    </a:ext>
                  </a:extLst>
                </a:gridCol>
                <a:gridCol w="406400">
                  <a:extLst>
                    <a:ext uri="{9D8B030D-6E8A-4147-A177-3AD203B41FA5}">
                      <a16:colId xmlns:a16="http://schemas.microsoft.com/office/drawing/2014/main" val="1328500168"/>
                    </a:ext>
                  </a:extLst>
                </a:gridCol>
                <a:gridCol w="406400">
                  <a:extLst>
                    <a:ext uri="{9D8B030D-6E8A-4147-A177-3AD203B41FA5}">
                      <a16:colId xmlns:a16="http://schemas.microsoft.com/office/drawing/2014/main" val="1088096189"/>
                    </a:ext>
                  </a:extLst>
                </a:gridCol>
                <a:gridCol w="406400">
                  <a:extLst>
                    <a:ext uri="{9D8B030D-6E8A-4147-A177-3AD203B41FA5}">
                      <a16:colId xmlns:a16="http://schemas.microsoft.com/office/drawing/2014/main" val="4091356078"/>
                    </a:ext>
                  </a:extLst>
                </a:gridCol>
                <a:gridCol w="406400">
                  <a:extLst>
                    <a:ext uri="{9D8B030D-6E8A-4147-A177-3AD203B41FA5}">
                      <a16:colId xmlns:a16="http://schemas.microsoft.com/office/drawing/2014/main" val="1762855379"/>
                    </a:ext>
                  </a:extLst>
                </a:gridCol>
                <a:gridCol w="406400">
                  <a:extLst>
                    <a:ext uri="{9D8B030D-6E8A-4147-A177-3AD203B41FA5}">
                      <a16:colId xmlns:a16="http://schemas.microsoft.com/office/drawing/2014/main" val="3518187315"/>
                    </a:ext>
                  </a:extLst>
                </a:gridCol>
                <a:gridCol w="406400">
                  <a:extLst>
                    <a:ext uri="{9D8B030D-6E8A-4147-A177-3AD203B41FA5}">
                      <a16:colId xmlns:a16="http://schemas.microsoft.com/office/drawing/2014/main" val="1154870874"/>
                    </a:ext>
                  </a:extLst>
                </a:gridCol>
                <a:gridCol w="406400">
                  <a:extLst>
                    <a:ext uri="{9D8B030D-6E8A-4147-A177-3AD203B41FA5}">
                      <a16:colId xmlns:a16="http://schemas.microsoft.com/office/drawing/2014/main" val="3501439008"/>
                    </a:ext>
                  </a:extLst>
                </a:gridCol>
                <a:gridCol w="406400">
                  <a:extLst>
                    <a:ext uri="{9D8B030D-6E8A-4147-A177-3AD203B41FA5}">
                      <a16:colId xmlns:a16="http://schemas.microsoft.com/office/drawing/2014/main" val="351751657"/>
                    </a:ext>
                  </a:extLst>
                </a:gridCol>
                <a:gridCol w="406400">
                  <a:extLst>
                    <a:ext uri="{9D8B030D-6E8A-4147-A177-3AD203B41FA5}">
                      <a16:colId xmlns:a16="http://schemas.microsoft.com/office/drawing/2014/main" val="423680129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060889"/>
                  </a:ext>
                </a:extLst>
              </a:tr>
            </a:tbl>
          </a:graphicData>
        </a:graphic>
      </p:graphicFrame>
      <p:sp>
        <p:nvSpPr>
          <p:cNvPr id="14" name="Rectangle 13">
            <a:extLst>
              <a:ext uri="{FF2B5EF4-FFF2-40B4-BE49-F238E27FC236}">
                <a16:creationId xmlns:a16="http://schemas.microsoft.com/office/drawing/2014/main" id="{8214E9A4-7390-4BE7-BA8F-C34A1992A078}"/>
              </a:ext>
            </a:extLst>
          </p:cNvPr>
          <p:cNvSpPr/>
          <p:nvPr/>
        </p:nvSpPr>
        <p:spPr>
          <a:xfrm>
            <a:off x="587836" y="4593771"/>
            <a:ext cx="1567543" cy="31851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6DDF764-C0F9-4EB1-88AA-F99DA6677B27}"/>
              </a:ext>
            </a:extLst>
          </p:cNvPr>
          <p:cNvSpPr/>
          <p:nvPr/>
        </p:nvSpPr>
        <p:spPr>
          <a:xfrm>
            <a:off x="5442857" y="762000"/>
            <a:ext cx="1208314" cy="772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CPU</a:t>
            </a:r>
          </a:p>
        </p:txBody>
      </p:sp>
      <p:sp>
        <p:nvSpPr>
          <p:cNvPr id="16" name="TextBox 15">
            <a:extLst>
              <a:ext uri="{FF2B5EF4-FFF2-40B4-BE49-F238E27FC236}">
                <a16:creationId xmlns:a16="http://schemas.microsoft.com/office/drawing/2014/main" id="{6D7739A1-7682-441D-8071-75E8D8D83A9C}"/>
              </a:ext>
            </a:extLst>
          </p:cNvPr>
          <p:cNvSpPr txBox="1"/>
          <p:nvPr/>
        </p:nvSpPr>
        <p:spPr>
          <a:xfrm>
            <a:off x="4778829" y="2484774"/>
            <a:ext cx="2732313" cy="3139321"/>
          </a:xfrm>
          <a:prstGeom prst="rect">
            <a:avLst/>
          </a:prstGeom>
          <a:noFill/>
        </p:spPr>
        <p:txBody>
          <a:bodyPr wrap="square" rtlCol="0">
            <a:spAutoFit/>
          </a:bodyPr>
          <a:lstStyle/>
          <a:p>
            <a:r>
              <a:rPr lang="en-US" dirty="0"/>
              <a:t>NIC has copied the packet to its internal buffer. NIC writes something in the memory-mapped area to let the CPU know that copying has been done.</a:t>
            </a:r>
          </a:p>
          <a:p>
            <a:endParaRPr lang="en-US" dirty="0"/>
          </a:p>
          <a:p>
            <a:r>
              <a:rPr lang="en-US" dirty="0"/>
              <a:t>CPU doesn’t know that the packet has been copied. CPU still executing other threads.</a:t>
            </a:r>
          </a:p>
        </p:txBody>
      </p:sp>
    </p:spTree>
    <p:extLst>
      <p:ext uri="{BB962C8B-B14F-4D97-AF65-F5344CB8AC3E}">
        <p14:creationId xmlns:p14="http://schemas.microsoft.com/office/powerpoint/2010/main" val="3825747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38CF-19D1-4B3A-9150-0B14A4711272}"/>
              </a:ext>
            </a:extLst>
          </p:cNvPr>
          <p:cNvSpPr>
            <a:spLocks noGrp="1"/>
          </p:cNvSpPr>
          <p:nvPr>
            <p:ph type="title"/>
          </p:nvPr>
        </p:nvSpPr>
        <p:spPr/>
        <p:txBody>
          <a:bodyPr/>
          <a:lstStyle/>
          <a:p>
            <a:r>
              <a:rPr lang="en-US" dirty="0"/>
              <a:t>Polling</a:t>
            </a:r>
          </a:p>
        </p:txBody>
      </p:sp>
      <p:pic>
        <p:nvPicPr>
          <p:cNvPr id="12" name="Content Placeholder 11">
            <a:extLst>
              <a:ext uri="{FF2B5EF4-FFF2-40B4-BE49-F238E27FC236}">
                <a16:creationId xmlns:a16="http://schemas.microsoft.com/office/drawing/2014/main" id="{D936D245-7B8D-4813-BB40-5D1522C074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9305" y="1825625"/>
            <a:ext cx="3100952" cy="3100952"/>
          </a:xfrm>
        </p:spPr>
      </p:pic>
      <p:sp>
        <p:nvSpPr>
          <p:cNvPr id="4" name="Rectangle 3">
            <a:extLst>
              <a:ext uri="{FF2B5EF4-FFF2-40B4-BE49-F238E27FC236}">
                <a16:creationId xmlns:a16="http://schemas.microsoft.com/office/drawing/2014/main" id="{ED1F5845-DE43-4515-A778-43F2E8D7FF5B}"/>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5" name="Rectangle 4">
            <a:extLst>
              <a:ext uri="{FF2B5EF4-FFF2-40B4-BE49-F238E27FC236}">
                <a16:creationId xmlns:a16="http://schemas.microsoft.com/office/drawing/2014/main" id="{E60CDB2D-B69A-4CEA-89DF-1E7570A3E64C}"/>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6" name="Rectangle 5">
            <a:extLst>
              <a:ext uri="{FF2B5EF4-FFF2-40B4-BE49-F238E27FC236}">
                <a16:creationId xmlns:a16="http://schemas.microsoft.com/office/drawing/2014/main" id="{116B8E26-4CC1-4C68-A6A3-EE86401DECE7}"/>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7" name="Rectangle 6">
            <a:extLst>
              <a:ext uri="{FF2B5EF4-FFF2-40B4-BE49-F238E27FC236}">
                <a16:creationId xmlns:a16="http://schemas.microsoft.com/office/drawing/2014/main" id="{F3F739EB-2B17-4BA1-9B62-DC76CBB0536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8" name="Rectangle 7">
            <a:extLst>
              <a:ext uri="{FF2B5EF4-FFF2-40B4-BE49-F238E27FC236}">
                <a16:creationId xmlns:a16="http://schemas.microsoft.com/office/drawing/2014/main" id="{ECC6B66A-9A04-48E8-9106-C0620FC6C5F7}"/>
              </a:ext>
            </a:extLst>
          </p:cNvPr>
          <p:cNvSpPr/>
          <p:nvPr/>
        </p:nvSpPr>
        <p:spPr>
          <a:xfrm>
            <a:off x="7663058" y="58640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9" name="Rectangle 8">
            <a:extLst>
              <a:ext uri="{FF2B5EF4-FFF2-40B4-BE49-F238E27FC236}">
                <a16:creationId xmlns:a16="http://schemas.microsoft.com/office/drawing/2014/main" id="{FFA7151C-6AC7-45F7-B1F3-F98C7451BC93}"/>
              </a:ext>
            </a:extLst>
          </p:cNvPr>
          <p:cNvSpPr/>
          <p:nvPr/>
        </p:nvSpPr>
        <p:spPr>
          <a:xfrm>
            <a:off x="7659745" y="1905002"/>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0" name="Rectangle 9">
            <a:extLst>
              <a:ext uri="{FF2B5EF4-FFF2-40B4-BE49-F238E27FC236}">
                <a16:creationId xmlns:a16="http://schemas.microsoft.com/office/drawing/2014/main" id="{EC4933CC-A1D7-4AB1-815D-F84F0134F86F}"/>
              </a:ext>
            </a:extLst>
          </p:cNvPr>
          <p:cNvSpPr/>
          <p:nvPr/>
        </p:nvSpPr>
        <p:spPr>
          <a:xfrm>
            <a:off x="7666369" y="1245706"/>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graphicFrame>
        <p:nvGraphicFramePr>
          <p:cNvPr id="13" name="Table 12">
            <a:extLst>
              <a:ext uri="{FF2B5EF4-FFF2-40B4-BE49-F238E27FC236}">
                <a16:creationId xmlns:a16="http://schemas.microsoft.com/office/drawing/2014/main" id="{D41697AC-E996-4771-AC3E-9FBF197FDF61}"/>
              </a:ext>
            </a:extLst>
          </p:cNvPr>
          <p:cNvGraphicFramePr>
            <a:graphicFrameLocks noGrp="1"/>
          </p:cNvGraphicFramePr>
          <p:nvPr/>
        </p:nvGraphicFramePr>
        <p:xfrm>
          <a:off x="551540" y="4562321"/>
          <a:ext cx="4064000" cy="370840"/>
        </p:xfrm>
        <a:graphic>
          <a:graphicData uri="http://schemas.openxmlformats.org/drawingml/2006/table">
            <a:tbl>
              <a:tblPr bandRow="1">
                <a:tableStyleId>{5C22544A-7EE6-4342-B048-85BDC9FD1C3A}</a:tableStyleId>
              </a:tblPr>
              <a:tblGrid>
                <a:gridCol w="406400">
                  <a:extLst>
                    <a:ext uri="{9D8B030D-6E8A-4147-A177-3AD203B41FA5}">
                      <a16:colId xmlns:a16="http://schemas.microsoft.com/office/drawing/2014/main" val="2318696545"/>
                    </a:ext>
                  </a:extLst>
                </a:gridCol>
                <a:gridCol w="406400">
                  <a:extLst>
                    <a:ext uri="{9D8B030D-6E8A-4147-A177-3AD203B41FA5}">
                      <a16:colId xmlns:a16="http://schemas.microsoft.com/office/drawing/2014/main" val="1328500168"/>
                    </a:ext>
                  </a:extLst>
                </a:gridCol>
                <a:gridCol w="406400">
                  <a:extLst>
                    <a:ext uri="{9D8B030D-6E8A-4147-A177-3AD203B41FA5}">
                      <a16:colId xmlns:a16="http://schemas.microsoft.com/office/drawing/2014/main" val="1088096189"/>
                    </a:ext>
                  </a:extLst>
                </a:gridCol>
                <a:gridCol w="406400">
                  <a:extLst>
                    <a:ext uri="{9D8B030D-6E8A-4147-A177-3AD203B41FA5}">
                      <a16:colId xmlns:a16="http://schemas.microsoft.com/office/drawing/2014/main" val="4091356078"/>
                    </a:ext>
                  </a:extLst>
                </a:gridCol>
                <a:gridCol w="406400">
                  <a:extLst>
                    <a:ext uri="{9D8B030D-6E8A-4147-A177-3AD203B41FA5}">
                      <a16:colId xmlns:a16="http://schemas.microsoft.com/office/drawing/2014/main" val="1762855379"/>
                    </a:ext>
                  </a:extLst>
                </a:gridCol>
                <a:gridCol w="406400">
                  <a:extLst>
                    <a:ext uri="{9D8B030D-6E8A-4147-A177-3AD203B41FA5}">
                      <a16:colId xmlns:a16="http://schemas.microsoft.com/office/drawing/2014/main" val="3518187315"/>
                    </a:ext>
                  </a:extLst>
                </a:gridCol>
                <a:gridCol w="406400">
                  <a:extLst>
                    <a:ext uri="{9D8B030D-6E8A-4147-A177-3AD203B41FA5}">
                      <a16:colId xmlns:a16="http://schemas.microsoft.com/office/drawing/2014/main" val="1154870874"/>
                    </a:ext>
                  </a:extLst>
                </a:gridCol>
                <a:gridCol w="406400">
                  <a:extLst>
                    <a:ext uri="{9D8B030D-6E8A-4147-A177-3AD203B41FA5}">
                      <a16:colId xmlns:a16="http://schemas.microsoft.com/office/drawing/2014/main" val="3501439008"/>
                    </a:ext>
                  </a:extLst>
                </a:gridCol>
                <a:gridCol w="406400">
                  <a:extLst>
                    <a:ext uri="{9D8B030D-6E8A-4147-A177-3AD203B41FA5}">
                      <a16:colId xmlns:a16="http://schemas.microsoft.com/office/drawing/2014/main" val="351751657"/>
                    </a:ext>
                  </a:extLst>
                </a:gridCol>
                <a:gridCol w="406400">
                  <a:extLst>
                    <a:ext uri="{9D8B030D-6E8A-4147-A177-3AD203B41FA5}">
                      <a16:colId xmlns:a16="http://schemas.microsoft.com/office/drawing/2014/main" val="423680129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060889"/>
                  </a:ext>
                </a:extLst>
              </a:tr>
            </a:tbl>
          </a:graphicData>
        </a:graphic>
      </p:graphicFrame>
      <p:sp>
        <p:nvSpPr>
          <p:cNvPr id="14" name="Rectangle 13">
            <a:extLst>
              <a:ext uri="{FF2B5EF4-FFF2-40B4-BE49-F238E27FC236}">
                <a16:creationId xmlns:a16="http://schemas.microsoft.com/office/drawing/2014/main" id="{8214E9A4-7390-4BE7-BA8F-C34A1992A078}"/>
              </a:ext>
            </a:extLst>
          </p:cNvPr>
          <p:cNvSpPr/>
          <p:nvPr/>
        </p:nvSpPr>
        <p:spPr>
          <a:xfrm>
            <a:off x="587836" y="4593771"/>
            <a:ext cx="1567543" cy="31851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6DDF764-C0F9-4EB1-88AA-F99DA6677B27}"/>
              </a:ext>
            </a:extLst>
          </p:cNvPr>
          <p:cNvSpPr/>
          <p:nvPr/>
        </p:nvSpPr>
        <p:spPr>
          <a:xfrm>
            <a:off x="5442857" y="762000"/>
            <a:ext cx="1208314" cy="772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CPU</a:t>
            </a:r>
          </a:p>
        </p:txBody>
      </p:sp>
      <p:sp>
        <p:nvSpPr>
          <p:cNvPr id="16" name="TextBox 15">
            <a:extLst>
              <a:ext uri="{FF2B5EF4-FFF2-40B4-BE49-F238E27FC236}">
                <a16:creationId xmlns:a16="http://schemas.microsoft.com/office/drawing/2014/main" id="{6D7739A1-7682-441D-8071-75E8D8D83A9C}"/>
              </a:ext>
            </a:extLst>
          </p:cNvPr>
          <p:cNvSpPr txBox="1"/>
          <p:nvPr/>
        </p:nvSpPr>
        <p:spPr>
          <a:xfrm>
            <a:off x="4778829" y="2484774"/>
            <a:ext cx="2732313" cy="3139321"/>
          </a:xfrm>
          <a:prstGeom prst="rect">
            <a:avLst/>
          </a:prstGeom>
          <a:noFill/>
        </p:spPr>
        <p:txBody>
          <a:bodyPr wrap="square" rtlCol="0">
            <a:spAutoFit/>
          </a:bodyPr>
          <a:lstStyle/>
          <a:p>
            <a:r>
              <a:rPr lang="en-US" dirty="0"/>
              <a:t>The timer interrupt handler is called. CPU reads from memory-mapped area to check if the packet has been copied.</a:t>
            </a:r>
          </a:p>
          <a:p>
            <a:endParaRPr lang="en-US" dirty="0"/>
          </a:p>
          <a:p>
            <a:r>
              <a:rPr lang="en-US" dirty="0"/>
              <a:t>If the answer is yes, CPU sets the packet’s status to sent and puts the Firefox to the ready queue.</a:t>
            </a:r>
          </a:p>
        </p:txBody>
      </p:sp>
      <p:cxnSp>
        <p:nvCxnSpPr>
          <p:cNvPr id="17" name="Straight Arrow Connector 16">
            <a:extLst>
              <a:ext uri="{FF2B5EF4-FFF2-40B4-BE49-F238E27FC236}">
                <a16:creationId xmlns:a16="http://schemas.microsoft.com/office/drawing/2014/main" id="{24CF6A93-05CC-473C-90D8-BC896F5A24B9}"/>
              </a:ext>
            </a:extLst>
          </p:cNvPr>
          <p:cNvCxnSpPr/>
          <p:nvPr/>
        </p:nvCxnSpPr>
        <p:spPr>
          <a:xfrm>
            <a:off x="3951514" y="1245706"/>
            <a:ext cx="14913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D06998C-25F7-404F-896E-09752D2C4520}"/>
              </a:ext>
            </a:extLst>
          </p:cNvPr>
          <p:cNvSpPr txBox="1"/>
          <p:nvPr/>
        </p:nvSpPr>
        <p:spPr>
          <a:xfrm>
            <a:off x="3505200" y="587829"/>
            <a:ext cx="1785257" cy="646331"/>
          </a:xfrm>
          <a:prstGeom prst="rect">
            <a:avLst/>
          </a:prstGeom>
          <a:noFill/>
        </p:spPr>
        <p:txBody>
          <a:bodyPr wrap="square" rtlCol="0">
            <a:spAutoFit/>
          </a:bodyPr>
          <a:lstStyle/>
          <a:p>
            <a:r>
              <a:rPr lang="en-US" dirty="0"/>
              <a:t>TIMER</a:t>
            </a:r>
          </a:p>
          <a:p>
            <a:r>
              <a:rPr lang="en-US" dirty="0"/>
              <a:t>INTERRUPT</a:t>
            </a:r>
          </a:p>
        </p:txBody>
      </p:sp>
    </p:spTree>
    <p:extLst>
      <p:ext uri="{BB962C8B-B14F-4D97-AF65-F5344CB8AC3E}">
        <p14:creationId xmlns:p14="http://schemas.microsoft.com/office/powerpoint/2010/main" val="18544642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52269-1726-41EA-ADC5-7E9893D4035A}"/>
              </a:ext>
            </a:extLst>
          </p:cNvPr>
          <p:cNvSpPr>
            <a:spLocks noGrp="1"/>
          </p:cNvSpPr>
          <p:nvPr>
            <p:ph type="title"/>
          </p:nvPr>
        </p:nvSpPr>
        <p:spPr/>
        <p:txBody>
          <a:bodyPr/>
          <a:lstStyle/>
          <a:p>
            <a:r>
              <a:rPr lang="en-US" dirty="0"/>
              <a:t>Polling</a:t>
            </a:r>
          </a:p>
        </p:txBody>
      </p:sp>
      <p:sp>
        <p:nvSpPr>
          <p:cNvPr id="3" name="Content Placeholder 2">
            <a:extLst>
              <a:ext uri="{FF2B5EF4-FFF2-40B4-BE49-F238E27FC236}">
                <a16:creationId xmlns:a16="http://schemas.microsoft.com/office/drawing/2014/main" id="{7A551C40-FEBC-4F5C-82FA-D4A98E37D7CB}"/>
              </a:ext>
            </a:extLst>
          </p:cNvPr>
          <p:cNvSpPr>
            <a:spLocks noGrp="1"/>
          </p:cNvSpPr>
          <p:nvPr>
            <p:ph idx="1"/>
          </p:nvPr>
        </p:nvSpPr>
        <p:spPr/>
        <p:txBody>
          <a:bodyPr/>
          <a:lstStyle/>
          <a:p>
            <a:r>
              <a:rPr lang="en-US" dirty="0"/>
              <a:t>Periodically checking for the occurrence of an event</a:t>
            </a:r>
          </a:p>
          <a:p>
            <a:pPr lvl="1"/>
            <a:r>
              <a:rPr lang="en-US" dirty="0"/>
              <a:t>e.g., after every timer interrupt CPU checks the status of devices</a:t>
            </a:r>
          </a:p>
          <a:p>
            <a:endParaRPr lang="en-US" dirty="0"/>
          </a:p>
          <a:p>
            <a:r>
              <a:rPr lang="en-US" dirty="0"/>
              <a:t>Not good if events are rare</a:t>
            </a:r>
          </a:p>
          <a:p>
            <a:pPr lvl="1"/>
            <a:r>
              <a:rPr lang="en-US" dirty="0"/>
              <a:t>e.g., keyboard, slow NIC</a:t>
            </a:r>
          </a:p>
          <a:p>
            <a:pPr lvl="1"/>
            <a:r>
              <a:rPr lang="en-US" dirty="0"/>
              <a:t>Unnecessary wasting CPU in polling</a:t>
            </a:r>
          </a:p>
          <a:p>
            <a:pPr lvl="1"/>
            <a:r>
              <a:rPr lang="en-US" dirty="0"/>
              <a:t>In these cases, interrupts are useful</a:t>
            </a:r>
          </a:p>
          <a:p>
            <a:pPr lvl="1"/>
            <a:endParaRPr lang="en-US" dirty="0"/>
          </a:p>
        </p:txBody>
      </p:sp>
    </p:spTree>
    <p:extLst>
      <p:ext uri="{BB962C8B-B14F-4D97-AF65-F5344CB8AC3E}">
        <p14:creationId xmlns:p14="http://schemas.microsoft.com/office/powerpoint/2010/main" val="26472699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BED8D-D2DC-426F-99AE-C00C2942DA5F}"/>
              </a:ext>
            </a:extLst>
          </p:cNvPr>
          <p:cNvSpPr>
            <a:spLocks noGrp="1"/>
          </p:cNvSpPr>
          <p:nvPr>
            <p:ph type="title"/>
          </p:nvPr>
        </p:nvSpPr>
        <p:spPr/>
        <p:txBody>
          <a:bodyPr/>
          <a:lstStyle/>
          <a:p>
            <a:r>
              <a:rPr lang="en-US" dirty="0"/>
              <a:t>Interrupts</a:t>
            </a:r>
          </a:p>
        </p:txBody>
      </p:sp>
      <p:sp>
        <p:nvSpPr>
          <p:cNvPr id="3" name="Content Placeholder 2">
            <a:extLst>
              <a:ext uri="{FF2B5EF4-FFF2-40B4-BE49-F238E27FC236}">
                <a16:creationId xmlns:a16="http://schemas.microsoft.com/office/drawing/2014/main" id="{2C8E1F07-970B-4519-A27B-C51038E98A68}"/>
              </a:ext>
            </a:extLst>
          </p:cNvPr>
          <p:cNvSpPr>
            <a:spLocks noGrp="1"/>
          </p:cNvSpPr>
          <p:nvPr>
            <p:ph idx="1"/>
          </p:nvPr>
        </p:nvSpPr>
        <p:spPr/>
        <p:txBody>
          <a:bodyPr>
            <a:normAutofit/>
          </a:bodyPr>
          <a:lstStyle/>
          <a:p>
            <a:r>
              <a:rPr lang="en-US" dirty="0"/>
              <a:t>Automatically invoked after a packet is sent/received</a:t>
            </a:r>
          </a:p>
          <a:p>
            <a:pPr lvl="1"/>
            <a:endParaRPr lang="en-US" dirty="0"/>
          </a:p>
          <a:p>
            <a:r>
              <a:rPr lang="en-US" dirty="0"/>
              <a:t>If the events are very frequent, the CPU spends most of its time in  interrupt handling</a:t>
            </a:r>
          </a:p>
          <a:p>
            <a:pPr lvl="1"/>
            <a:r>
              <a:rPr lang="en-US" dirty="0"/>
              <a:t>e.g., very fast NIC</a:t>
            </a:r>
          </a:p>
          <a:p>
            <a:pPr lvl="1"/>
            <a:r>
              <a:rPr lang="en-US" dirty="0"/>
              <a:t>Other applications (not using NIC) will be unnecessary interrupted a lot</a:t>
            </a:r>
          </a:p>
          <a:p>
            <a:pPr lvl="1"/>
            <a:r>
              <a:rPr lang="en-US" dirty="0"/>
              <a:t>In this case, polling is better</a:t>
            </a:r>
          </a:p>
        </p:txBody>
      </p:sp>
    </p:spTree>
    <p:extLst>
      <p:ext uri="{BB962C8B-B14F-4D97-AF65-F5344CB8AC3E}">
        <p14:creationId xmlns:p14="http://schemas.microsoft.com/office/powerpoint/2010/main" val="29276958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BFFD-162F-432C-8CB6-8798070F14F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B6984A5-E116-4771-B709-C4AD642F880B}"/>
              </a:ext>
            </a:extLst>
          </p:cNvPr>
          <p:cNvSpPr>
            <a:spLocks noGrp="1"/>
          </p:cNvSpPr>
          <p:nvPr>
            <p:ph idx="1"/>
          </p:nvPr>
        </p:nvSpPr>
        <p:spPr/>
        <p:txBody>
          <a:bodyPr/>
          <a:lstStyle/>
          <a:p>
            <a:r>
              <a:rPr lang="en-US" dirty="0"/>
              <a:t>Firefox invokes </a:t>
            </a:r>
            <a:r>
              <a:rPr lang="en-US" dirty="0">
                <a:solidFill>
                  <a:srgbClr val="FF0000"/>
                </a:solidFill>
              </a:rPr>
              <a:t>receive(</a:t>
            </a:r>
            <a:r>
              <a:rPr lang="en-US" dirty="0" err="1">
                <a:solidFill>
                  <a:srgbClr val="FF0000"/>
                </a:solidFill>
              </a:rPr>
              <a:t>buf</a:t>
            </a:r>
            <a:r>
              <a:rPr lang="en-US" dirty="0">
                <a:solidFill>
                  <a:srgbClr val="FF0000"/>
                </a:solidFill>
              </a:rPr>
              <a:t>) </a:t>
            </a:r>
            <a:r>
              <a:rPr lang="en-US" dirty="0"/>
              <a:t>system call to receive a packet in the</a:t>
            </a:r>
            <a:r>
              <a:rPr lang="en-US" dirty="0">
                <a:solidFill>
                  <a:srgbClr val="FF0000"/>
                </a:solidFill>
              </a:rPr>
              <a:t> </a:t>
            </a:r>
            <a:r>
              <a:rPr lang="en-US" dirty="0" err="1">
                <a:solidFill>
                  <a:srgbClr val="FF0000"/>
                </a:solidFill>
              </a:rPr>
              <a:t>buf</a:t>
            </a:r>
            <a:endParaRPr lang="en-US" dirty="0">
              <a:solidFill>
                <a:srgbClr val="FF0000"/>
              </a:solidFill>
            </a:endParaRPr>
          </a:p>
          <a:p>
            <a:pPr lvl="1"/>
            <a:r>
              <a:rPr lang="en-US" dirty="0">
                <a:solidFill>
                  <a:srgbClr val="FF0000"/>
                </a:solidFill>
              </a:rPr>
              <a:t>receive(</a:t>
            </a:r>
            <a:r>
              <a:rPr lang="en-US" dirty="0" err="1">
                <a:solidFill>
                  <a:srgbClr val="FF0000"/>
                </a:solidFill>
              </a:rPr>
              <a:t>buf</a:t>
            </a:r>
            <a:r>
              <a:rPr lang="en-US" dirty="0">
                <a:solidFill>
                  <a:srgbClr val="FF0000"/>
                </a:solidFill>
              </a:rPr>
              <a:t>) </a:t>
            </a:r>
            <a:r>
              <a:rPr lang="en-US" dirty="0"/>
              <a:t>waits until a packet is received in </a:t>
            </a:r>
            <a:r>
              <a:rPr lang="en-US" dirty="0" err="1"/>
              <a:t>buf</a:t>
            </a:r>
            <a:r>
              <a:rPr lang="en-US" dirty="0"/>
              <a:t> </a:t>
            </a:r>
          </a:p>
        </p:txBody>
      </p:sp>
    </p:spTree>
    <p:extLst>
      <p:ext uri="{BB962C8B-B14F-4D97-AF65-F5344CB8AC3E}">
        <p14:creationId xmlns:p14="http://schemas.microsoft.com/office/powerpoint/2010/main" val="15276098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2F1F-9C61-447F-8799-CBFA91372324}"/>
              </a:ext>
            </a:extLst>
          </p:cNvPr>
          <p:cNvSpPr>
            <a:spLocks noGrp="1"/>
          </p:cNvSpPr>
          <p:nvPr>
            <p:ph type="title"/>
          </p:nvPr>
        </p:nvSpPr>
        <p:spPr/>
        <p:txBody>
          <a:bodyPr/>
          <a:lstStyle/>
          <a:p>
            <a:r>
              <a:rPr lang="en-US" dirty="0"/>
              <a:t>receive</a:t>
            </a:r>
          </a:p>
        </p:txBody>
      </p:sp>
      <p:sp>
        <p:nvSpPr>
          <p:cNvPr id="3" name="Content Placeholder 2">
            <a:extLst>
              <a:ext uri="{FF2B5EF4-FFF2-40B4-BE49-F238E27FC236}">
                <a16:creationId xmlns:a16="http://schemas.microsoft.com/office/drawing/2014/main" id="{5E6909C1-7D0C-43E0-B607-4B00DA52E004}"/>
              </a:ext>
            </a:extLst>
          </p:cNvPr>
          <p:cNvSpPr>
            <a:spLocks noGrp="1"/>
          </p:cNvSpPr>
          <p:nvPr>
            <p:ph idx="1"/>
          </p:nvPr>
        </p:nvSpPr>
        <p:spPr/>
        <p:txBody>
          <a:bodyPr>
            <a:normAutofit fontScale="77500" lnSpcReduction="20000"/>
          </a:bodyPr>
          <a:lstStyle/>
          <a:p>
            <a:pPr marL="0" indent="0">
              <a:buNone/>
            </a:pPr>
            <a:r>
              <a:rPr lang="en-US" dirty="0">
                <a:latin typeface="Arial" panose="020B0604020202020204" pitchFamily="34" charset="0"/>
                <a:cs typeface="Arial" panose="020B0604020202020204" pitchFamily="34" charset="0"/>
              </a:rPr>
              <a:t>#define RX_STATUS_PORT   0x402</a:t>
            </a:r>
          </a:p>
          <a:p>
            <a:pPr marL="0" indent="0">
              <a:buNone/>
            </a:pPr>
            <a:r>
              <a:rPr lang="en-US" dirty="0">
                <a:latin typeface="Arial" panose="020B0604020202020204" pitchFamily="34" charset="0"/>
                <a:cs typeface="Arial" panose="020B0604020202020204" pitchFamily="34" charset="0"/>
              </a:rPr>
              <a:t>#define RX_ADDR_PORT       0x403</a:t>
            </a:r>
          </a:p>
          <a:p>
            <a:pPr marL="0" indent="0">
              <a:buNone/>
            </a:pPr>
            <a:r>
              <a:rPr lang="en-US" dirty="0">
                <a:latin typeface="Arial" panose="020B0604020202020204" pitchFamily="34" charset="0"/>
                <a:cs typeface="Arial" panose="020B0604020202020204" pitchFamily="34" charset="0"/>
              </a:rPr>
              <a:t>struct list *</a:t>
            </a:r>
            <a:r>
              <a:rPr lang="en-US" dirty="0" err="1">
                <a:latin typeface="Arial" panose="020B0604020202020204" pitchFamily="34" charset="0"/>
                <a:cs typeface="Arial" panose="020B0604020202020204" pitchFamily="34" charset="0"/>
              </a:rPr>
              <a:t>wait_list</a:t>
            </a:r>
            <a:r>
              <a:rPr lang="en-US" dirty="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void receive (char *</a:t>
            </a:r>
            <a:r>
              <a:rPr lang="en-US" dirty="0" err="1">
                <a:latin typeface="Arial" panose="020B0604020202020204" pitchFamily="34" charset="0"/>
                <a:cs typeface="Arial" panose="020B0604020202020204" pitchFamily="34" charset="0"/>
              </a:rPr>
              <a:t>buf</a:t>
            </a: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 configure device to copy packet</a:t>
            </a:r>
          </a:p>
          <a:p>
            <a:pPr marL="0" indent="0">
              <a:buNone/>
            </a:pPr>
            <a:r>
              <a:rPr lang="en-US" dirty="0">
                <a:latin typeface="Arial" panose="020B0604020202020204" pitchFamily="34" charset="0"/>
                <a:cs typeface="Arial" panose="020B0604020202020204" pitchFamily="34" charset="0"/>
              </a:rPr>
              <a:t>    * to </a:t>
            </a:r>
            <a:r>
              <a:rPr lang="en-US" dirty="0" err="1">
                <a:latin typeface="Arial" panose="020B0604020202020204" pitchFamily="34" charset="0"/>
                <a:cs typeface="Arial" panose="020B0604020202020204" pitchFamily="34" charset="0"/>
              </a:rPr>
              <a:t>buf</a:t>
            </a:r>
            <a:r>
              <a:rPr lang="en-US" dirty="0">
                <a:latin typeface="Arial" panose="020B0604020202020204" pitchFamily="34" charset="0"/>
                <a:cs typeface="Arial" panose="020B0604020202020204" pitchFamily="34" charset="0"/>
              </a:rPr>
              <a:t> when it is received</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outl</a:t>
            </a:r>
            <a:r>
              <a:rPr lang="en-US" dirty="0">
                <a:latin typeface="Arial" panose="020B0604020202020204" pitchFamily="34" charset="0"/>
                <a:cs typeface="Arial" panose="020B0604020202020204" pitchFamily="34" charset="0"/>
              </a:rPr>
              <a:t> (RX_ADDR_PORT, </a:t>
            </a:r>
            <a:r>
              <a:rPr lang="en-US" dirty="0" err="1">
                <a:latin typeface="Arial" panose="020B0604020202020204" pitchFamily="34" charset="0"/>
                <a:cs typeface="Arial" panose="020B0604020202020204" pitchFamily="34" charset="0"/>
              </a:rPr>
              <a:t>buf</a:t>
            </a:r>
            <a:r>
              <a:rPr lang="en-US" dirty="0">
                <a:latin typeface="Arial" panose="020B0604020202020204" pitchFamily="34" charset="0"/>
                <a:cs typeface="Arial" panose="020B0604020202020204" pitchFamily="34" charset="0"/>
              </a:rPr>
              <a:t>);</a:t>
            </a:r>
          </a:p>
          <a:p>
            <a:pPr marL="0" indent="0">
              <a:buNone/>
            </a:pPr>
            <a:r>
              <a:rPr lang="en-US" dirty="0">
                <a:solidFill>
                  <a:srgbClr val="FF0000"/>
                </a:solidFill>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outl</a:t>
            </a:r>
            <a:r>
              <a:rPr lang="en-US" dirty="0">
                <a:latin typeface="Arial" panose="020B0604020202020204" pitchFamily="34" charset="0"/>
                <a:cs typeface="Arial" panose="020B0604020202020204" pitchFamily="34" charset="0"/>
              </a:rPr>
              <a:t> (RX_STATUS_PORT, 0);</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thread_block</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wait_list</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 </a:t>
            </a:r>
            <a:r>
              <a:rPr lang="en-US" sz="2300" dirty="0">
                <a:solidFill>
                  <a:srgbClr val="FF0000"/>
                </a:solidFill>
                <a:latin typeface="Arial" panose="020B0604020202020204" pitchFamily="34" charset="0"/>
                <a:cs typeface="Arial" panose="020B0604020202020204" pitchFamily="34" charset="0"/>
              </a:rPr>
              <a:t>put the current thread to </a:t>
            </a:r>
            <a:r>
              <a:rPr lang="en-US" sz="2300" dirty="0" err="1">
                <a:solidFill>
                  <a:srgbClr val="FF0000"/>
                </a:solidFill>
                <a:latin typeface="Arial" panose="020B0604020202020204" pitchFamily="34" charset="0"/>
                <a:cs typeface="Arial" panose="020B0604020202020204" pitchFamily="34" charset="0"/>
              </a:rPr>
              <a:t>wait_list</a:t>
            </a:r>
            <a:r>
              <a:rPr lang="en-US" sz="2300" dirty="0">
                <a:solidFill>
                  <a:srgbClr val="FF0000"/>
                </a:solidFill>
                <a:latin typeface="Arial" panose="020B0604020202020204" pitchFamily="34" charset="0"/>
                <a:cs typeface="Arial" panose="020B0604020202020204" pitchFamily="34" charset="0"/>
              </a:rPr>
              <a:t> and schedule a new thread</a:t>
            </a:r>
          </a:p>
          <a:p>
            <a:pPr marL="0" indent="0">
              <a:buNone/>
            </a:pPr>
            <a:r>
              <a:rPr lang="en-US" dirty="0">
                <a:latin typeface="Arial" panose="020B0604020202020204" pitchFamily="34" charset="0"/>
                <a:cs typeface="Arial" panose="020B0604020202020204" pitchFamily="34" charset="0"/>
              </a:rPr>
              <a:t>}</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D874BF9-75AA-48A2-BEA4-800A502E7B85}"/>
                  </a:ext>
                </a:extLst>
              </p14:cNvPr>
              <p14:cNvContentPartPr/>
              <p14:nvPr/>
            </p14:nvContentPartPr>
            <p14:xfrm>
              <a:off x="4820760" y="4863240"/>
              <a:ext cx="459360" cy="408600"/>
            </p14:xfrm>
          </p:contentPart>
        </mc:Choice>
        <mc:Fallback xmlns="">
          <p:pic>
            <p:nvPicPr>
              <p:cNvPr id="4" name="Ink 3">
                <a:extLst>
                  <a:ext uri="{FF2B5EF4-FFF2-40B4-BE49-F238E27FC236}">
                    <a16:creationId xmlns:a16="http://schemas.microsoft.com/office/drawing/2014/main" id="{4D874BF9-75AA-48A2-BEA4-800A502E7B85}"/>
                  </a:ext>
                </a:extLst>
              </p:cNvPr>
              <p:cNvPicPr/>
              <p:nvPr/>
            </p:nvPicPr>
            <p:blipFill>
              <a:blip r:embed="rId4"/>
              <a:stretch>
                <a:fillRect/>
              </a:stretch>
            </p:blipFill>
            <p:spPr>
              <a:xfrm>
                <a:off x="4811400" y="4853880"/>
                <a:ext cx="478080" cy="427320"/>
              </a:xfrm>
              <a:prstGeom prst="rect">
                <a:avLst/>
              </a:prstGeom>
            </p:spPr>
          </p:pic>
        </mc:Fallback>
      </mc:AlternateContent>
    </p:spTree>
    <p:extLst>
      <p:ext uri="{BB962C8B-B14F-4D97-AF65-F5344CB8AC3E}">
        <p14:creationId xmlns:p14="http://schemas.microsoft.com/office/powerpoint/2010/main" val="8268379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19B1-68BD-49F1-9AB8-338B0A5FE032}"/>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35450BFA-ABAF-4777-BA3D-C7545503E9EA}"/>
              </a:ext>
            </a:extLst>
          </p:cNvPr>
          <p:cNvSpPr>
            <a:spLocks noGrp="1"/>
          </p:cNvSpPr>
          <p:nvPr>
            <p:ph idx="1"/>
          </p:nvPr>
        </p:nvSpPr>
        <p:spPr/>
        <p:txBody>
          <a:bodyPr/>
          <a:lstStyle/>
          <a:p>
            <a:r>
              <a:rPr lang="en-US" dirty="0" err="1">
                <a:solidFill>
                  <a:srgbClr val="FF0000"/>
                </a:solidFill>
              </a:rPr>
              <a:t>rx_intr</a:t>
            </a:r>
            <a:r>
              <a:rPr lang="en-US" dirty="0">
                <a:solidFill>
                  <a:srgbClr val="FF0000"/>
                </a:solidFill>
              </a:rPr>
              <a:t> </a:t>
            </a:r>
            <a:r>
              <a:rPr lang="en-US" dirty="0"/>
              <a:t>is invoked after the device has copied an incoming packet to </a:t>
            </a:r>
            <a:r>
              <a:rPr lang="en-US" dirty="0" err="1">
                <a:solidFill>
                  <a:srgbClr val="FF0000"/>
                </a:solidFill>
              </a:rPr>
              <a:t>buf</a:t>
            </a:r>
            <a:endParaRPr lang="en-US" dirty="0">
              <a:solidFill>
                <a:srgbClr val="FF0000"/>
              </a:solidFill>
            </a:endParaRPr>
          </a:p>
          <a:p>
            <a:pPr marL="0" indent="0">
              <a:buNone/>
            </a:pPr>
            <a:endParaRPr lang="en-US" dirty="0">
              <a:solidFill>
                <a:srgbClr val="FF0000"/>
              </a:solidFill>
            </a:endParaRPr>
          </a:p>
          <a:p>
            <a:pPr marL="0" indent="0">
              <a:buNone/>
            </a:pPr>
            <a:r>
              <a:rPr lang="en-US" sz="2400" dirty="0">
                <a:latin typeface="Arial" panose="020B0604020202020204" pitchFamily="34" charset="0"/>
                <a:cs typeface="Arial" panose="020B0604020202020204" pitchFamily="34" charset="0"/>
              </a:rPr>
              <a:t>void </a:t>
            </a:r>
            <a:r>
              <a:rPr lang="en-US" sz="2400" dirty="0" err="1">
                <a:latin typeface="Arial" panose="020B0604020202020204" pitchFamily="34" charset="0"/>
                <a:cs typeface="Arial" panose="020B0604020202020204" pitchFamily="34" charset="0"/>
              </a:rPr>
              <a:t>rx_intr</a:t>
            </a:r>
            <a:r>
              <a:rPr lang="en-US" sz="2400" dirty="0">
                <a:latin typeface="Arial" panose="020B0604020202020204" pitchFamily="34" charset="0"/>
                <a:cs typeface="Arial" panose="020B0604020202020204" pitchFamily="34" charset="0"/>
              </a:rPr>
              <a:t> () {</a:t>
            </a:r>
          </a:p>
          <a:p>
            <a:pPr marL="0" indent="0">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thread_unblock</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wait_list</a:t>
            </a:r>
            <a:r>
              <a:rPr lang="en-US" sz="2400" dirty="0">
                <a:latin typeface="Arial" panose="020B0604020202020204" pitchFamily="34" charset="0"/>
                <a:cs typeface="Arial" panose="020B0604020202020204" pitchFamily="34" charset="0"/>
              </a:rPr>
              <a:t>); // </a:t>
            </a:r>
            <a:r>
              <a:rPr lang="en-US" sz="2400" dirty="0">
                <a:solidFill>
                  <a:srgbClr val="FF0000"/>
                </a:solidFill>
                <a:latin typeface="Arial" panose="020B0604020202020204" pitchFamily="34" charset="0"/>
                <a:cs typeface="Arial" panose="020B0604020202020204" pitchFamily="34" charset="0"/>
              </a:rPr>
              <a:t>remove a thread from </a:t>
            </a:r>
            <a:r>
              <a:rPr lang="en-US" sz="2400" dirty="0" err="1">
                <a:solidFill>
                  <a:srgbClr val="FF0000"/>
                </a:solidFill>
                <a:latin typeface="Arial" panose="020B0604020202020204" pitchFamily="34" charset="0"/>
                <a:cs typeface="Arial" panose="020B0604020202020204" pitchFamily="34" charset="0"/>
              </a:rPr>
              <a:t>wait_list</a:t>
            </a:r>
            <a:endParaRPr lang="en-US" sz="2400" dirty="0">
              <a:solidFill>
                <a:srgbClr val="FF0000"/>
              </a:solidFill>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                                             // </a:t>
            </a:r>
            <a:r>
              <a:rPr lang="en-US" sz="2400" dirty="0">
                <a:solidFill>
                  <a:srgbClr val="FF0000"/>
                </a:solidFill>
                <a:latin typeface="Arial" panose="020B0604020202020204" pitchFamily="34" charset="0"/>
                <a:cs typeface="Arial" panose="020B0604020202020204" pitchFamily="34" charset="0"/>
              </a:rPr>
              <a:t>and put it to the ready list</a:t>
            </a:r>
          </a:p>
          <a:p>
            <a:pPr marL="0" indent="0">
              <a:buNone/>
            </a:pP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046765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DF5B-5CFC-479B-B9B0-C2A2283AD343}"/>
              </a:ext>
            </a:extLst>
          </p:cNvPr>
          <p:cNvSpPr>
            <a:spLocks noGrp="1"/>
          </p:cNvSpPr>
          <p:nvPr>
            <p:ph type="title"/>
          </p:nvPr>
        </p:nvSpPr>
        <p:spPr/>
        <p:txBody>
          <a:bodyPr/>
          <a:lstStyle/>
          <a:p>
            <a:r>
              <a:rPr lang="en-US" dirty="0"/>
              <a:t>Polling</a:t>
            </a:r>
          </a:p>
        </p:txBody>
      </p:sp>
      <p:sp>
        <p:nvSpPr>
          <p:cNvPr id="3" name="Content Placeholder 2">
            <a:extLst>
              <a:ext uri="{FF2B5EF4-FFF2-40B4-BE49-F238E27FC236}">
                <a16:creationId xmlns:a16="http://schemas.microsoft.com/office/drawing/2014/main" id="{BFFB99D3-3C71-4C5B-B69F-8B311112CE30}"/>
              </a:ext>
            </a:extLst>
          </p:cNvPr>
          <p:cNvSpPr>
            <a:spLocks noGrp="1"/>
          </p:cNvSpPr>
          <p:nvPr>
            <p:ph idx="1"/>
          </p:nvPr>
        </p:nvSpPr>
        <p:spPr/>
        <p:txBody>
          <a:bodyPr>
            <a:normAutofit lnSpcReduction="10000"/>
          </a:bodyPr>
          <a:lstStyle/>
          <a:p>
            <a:r>
              <a:rPr lang="en-US" dirty="0" err="1">
                <a:solidFill>
                  <a:srgbClr val="FF0000"/>
                </a:solidFill>
              </a:rPr>
              <a:t>rx_poll</a:t>
            </a:r>
            <a:r>
              <a:rPr lang="en-US" dirty="0">
                <a:solidFill>
                  <a:srgbClr val="FF0000"/>
                </a:solidFill>
              </a:rPr>
              <a:t> </a:t>
            </a:r>
            <a:r>
              <a:rPr lang="en-US" dirty="0"/>
              <a:t>is invoked after every timer interrupt</a:t>
            </a:r>
          </a:p>
          <a:p>
            <a:endParaRPr lang="en-US" dirty="0">
              <a:solidFill>
                <a:srgbClr val="FF0000"/>
              </a:solidFill>
            </a:endParaRPr>
          </a:p>
          <a:p>
            <a:pPr marL="0" indent="0">
              <a:buNone/>
            </a:pPr>
            <a:r>
              <a:rPr lang="en-US" sz="2400" dirty="0">
                <a:latin typeface="Arial" panose="020B0604020202020204" pitchFamily="34" charset="0"/>
                <a:cs typeface="Arial" panose="020B0604020202020204" pitchFamily="34" charset="0"/>
              </a:rPr>
              <a:t>#define RX_STATUS_PORT       0x402</a:t>
            </a:r>
          </a:p>
          <a:p>
            <a:pPr marL="0" indent="0">
              <a:buNone/>
            </a:pPr>
            <a:r>
              <a:rPr lang="en-US" sz="2400" dirty="0">
                <a:latin typeface="Arial" panose="020B0604020202020204" pitchFamily="34" charset="0"/>
                <a:cs typeface="Arial" panose="020B0604020202020204" pitchFamily="34" charset="0"/>
              </a:rPr>
              <a:t>void </a:t>
            </a:r>
            <a:r>
              <a:rPr lang="en-US" sz="2400" dirty="0" err="1">
                <a:latin typeface="Arial" panose="020B0604020202020204" pitchFamily="34" charset="0"/>
                <a:cs typeface="Arial" panose="020B0604020202020204" pitchFamily="34" charset="0"/>
              </a:rPr>
              <a:t>rx_poll</a:t>
            </a:r>
            <a:r>
              <a:rPr lang="en-US" sz="2400" dirty="0">
                <a:latin typeface="Arial" panose="020B0604020202020204" pitchFamily="34" charset="0"/>
                <a:cs typeface="Arial" panose="020B0604020202020204" pitchFamily="34" charset="0"/>
              </a:rPr>
              <a:t>() {</a:t>
            </a:r>
          </a:p>
          <a:p>
            <a:pPr marL="0" indent="0">
              <a:buNone/>
            </a:pPr>
            <a:r>
              <a:rPr lang="en-US" sz="2400" dirty="0">
                <a:latin typeface="Arial" panose="020B0604020202020204" pitchFamily="34" charset="0"/>
                <a:cs typeface="Arial" panose="020B0604020202020204" pitchFamily="34" charset="0"/>
              </a:rPr>
              <a:t>   if (</a:t>
            </a:r>
            <a:r>
              <a:rPr lang="en-US" sz="2400" dirty="0" err="1">
                <a:latin typeface="Arial" panose="020B0604020202020204" pitchFamily="34" charset="0"/>
                <a:cs typeface="Arial" panose="020B0604020202020204" pitchFamily="34" charset="0"/>
              </a:rPr>
              <a:t>inl</a:t>
            </a:r>
            <a:r>
              <a:rPr lang="en-US" sz="2400" dirty="0">
                <a:latin typeface="Arial" panose="020B0604020202020204" pitchFamily="34" charset="0"/>
                <a:cs typeface="Arial" panose="020B0604020202020204" pitchFamily="34" charset="0"/>
              </a:rPr>
              <a:t>(RX_STATUS_PORT) == 1) // </a:t>
            </a:r>
            <a:r>
              <a:rPr lang="en-US" sz="2400" dirty="0">
                <a:solidFill>
                  <a:srgbClr val="FF0000"/>
                </a:solidFill>
                <a:latin typeface="Arial" panose="020B0604020202020204" pitchFamily="34" charset="0"/>
                <a:cs typeface="Arial" panose="020B0604020202020204" pitchFamily="34" charset="0"/>
              </a:rPr>
              <a:t>if the device has copied a packet to </a:t>
            </a:r>
            <a:r>
              <a:rPr lang="en-US" sz="2400" dirty="0" err="1">
                <a:solidFill>
                  <a:srgbClr val="FF0000"/>
                </a:solidFill>
                <a:latin typeface="Arial" panose="020B0604020202020204" pitchFamily="34" charset="0"/>
                <a:cs typeface="Arial" panose="020B0604020202020204" pitchFamily="34" charset="0"/>
              </a:rPr>
              <a:t>buf</a:t>
            </a:r>
            <a:endParaRPr lang="en-US" sz="2400" dirty="0">
              <a:solidFill>
                <a:srgbClr val="FF0000"/>
              </a:solidFill>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   {</a:t>
            </a:r>
          </a:p>
          <a:p>
            <a:pPr marL="0" indent="0">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thread_unblock</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wait_list</a:t>
            </a:r>
            <a:r>
              <a:rPr lang="en-US" sz="2400" dirty="0">
                <a:latin typeface="Arial" panose="020B0604020202020204" pitchFamily="34" charset="0"/>
                <a:cs typeface="Arial" panose="020B0604020202020204" pitchFamily="34" charset="0"/>
              </a:rPr>
              <a:t>); // </a:t>
            </a:r>
            <a:r>
              <a:rPr lang="en-US" sz="2400" dirty="0">
                <a:solidFill>
                  <a:srgbClr val="FF0000"/>
                </a:solidFill>
                <a:latin typeface="Arial" panose="020B0604020202020204" pitchFamily="34" charset="0"/>
                <a:cs typeface="Arial" panose="020B0604020202020204" pitchFamily="34" charset="0"/>
              </a:rPr>
              <a:t>remove a thread from </a:t>
            </a:r>
            <a:r>
              <a:rPr lang="en-US" sz="2400" dirty="0" err="1">
                <a:solidFill>
                  <a:srgbClr val="FF0000"/>
                </a:solidFill>
                <a:latin typeface="Arial" panose="020B0604020202020204" pitchFamily="34" charset="0"/>
                <a:cs typeface="Arial" panose="020B0604020202020204" pitchFamily="34" charset="0"/>
              </a:rPr>
              <a:t>wait_list</a:t>
            </a:r>
            <a:endParaRPr lang="en-US" sz="2400" dirty="0">
              <a:solidFill>
                <a:srgbClr val="FF0000"/>
              </a:solidFill>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                                                 // </a:t>
            </a:r>
            <a:r>
              <a:rPr lang="en-US" sz="2400" dirty="0">
                <a:solidFill>
                  <a:srgbClr val="FF0000"/>
                </a:solidFill>
                <a:latin typeface="Arial" panose="020B0604020202020204" pitchFamily="34" charset="0"/>
                <a:cs typeface="Arial" panose="020B0604020202020204" pitchFamily="34" charset="0"/>
              </a:rPr>
              <a:t>and put it to the ready list</a:t>
            </a:r>
          </a:p>
          <a:p>
            <a:pPr marL="0" indent="0">
              <a:buNone/>
            </a:pP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dirty="0">
              <a:solidFill>
                <a:srgbClr val="FF0000"/>
              </a:solidFill>
            </a:endParaRPr>
          </a:p>
          <a:p>
            <a:endParaRPr lang="en-US" dirty="0"/>
          </a:p>
        </p:txBody>
      </p:sp>
    </p:spTree>
    <p:extLst>
      <p:ext uri="{BB962C8B-B14F-4D97-AF65-F5344CB8AC3E}">
        <p14:creationId xmlns:p14="http://schemas.microsoft.com/office/powerpoint/2010/main" val="2252452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8C16-CEE1-4ADE-8358-F4A3ABB91D00}"/>
              </a:ext>
            </a:extLst>
          </p:cNvPr>
          <p:cNvSpPr>
            <a:spLocks noGrp="1"/>
          </p:cNvSpPr>
          <p:nvPr>
            <p:ph type="title"/>
          </p:nvPr>
        </p:nvSpPr>
        <p:spPr/>
        <p:txBody>
          <a:bodyPr/>
          <a:lstStyle/>
          <a:p>
            <a:r>
              <a:rPr lang="en-US" dirty="0"/>
              <a:t>Homework-2</a:t>
            </a:r>
          </a:p>
        </p:txBody>
      </p:sp>
      <p:sp>
        <p:nvSpPr>
          <p:cNvPr id="3" name="Content Placeholder 2">
            <a:extLst>
              <a:ext uri="{FF2B5EF4-FFF2-40B4-BE49-F238E27FC236}">
                <a16:creationId xmlns:a16="http://schemas.microsoft.com/office/drawing/2014/main" id="{5ABCBC4C-7423-4075-856D-6794FD05FFB2}"/>
              </a:ext>
            </a:extLst>
          </p:cNvPr>
          <p:cNvSpPr>
            <a:spLocks noGrp="1"/>
          </p:cNvSpPr>
          <p:nvPr>
            <p:ph sz="half" idx="1"/>
          </p:nvPr>
        </p:nvSpPr>
        <p:spPr/>
        <p:txBody>
          <a:bodyPr/>
          <a:lstStyle/>
          <a:p>
            <a:pPr marL="0" indent="0">
              <a:buNone/>
            </a:pPr>
            <a:endParaRPr lang="en-US" dirty="0"/>
          </a:p>
        </p:txBody>
      </p:sp>
      <p:sp>
        <p:nvSpPr>
          <p:cNvPr id="4" name="Content Placeholder 3">
            <a:extLst>
              <a:ext uri="{FF2B5EF4-FFF2-40B4-BE49-F238E27FC236}">
                <a16:creationId xmlns:a16="http://schemas.microsoft.com/office/drawing/2014/main" id="{6A9D67F9-E32C-4F01-82D0-43EA64A16B73}"/>
              </a:ext>
            </a:extLst>
          </p:cNvPr>
          <p:cNvSpPr>
            <a:spLocks noGrp="1"/>
          </p:cNvSpPr>
          <p:nvPr>
            <p:ph sz="half" idx="2"/>
          </p:nvPr>
        </p:nvSpPr>
        <p:spPr/>
        <p:txBody>
          <a:bodyPr/>
          <a:lstStyle/>
          <a:p>
            <a:endParaRPr lang="en-US"/>
          </a:p>
        </p:txBody>
      </p:sp>
      <p:sp>
        <p:nvSpPr>
          <p:cNvPr id="5" name="TextBox 4">
            <a:extLst>
              <a:ext uri="{FF2B5EF4-FFF2-40B4-BE49-F238E27FC236}">
                <a16:creationId xmlns:a16="http://schemas.microsoft.com/office/drawing/2014/main" id="{E8237522-690F-4494-9E5A-D99AF0C234EA}"/>
              </a:ext>
            </a:extLst>
          </p:cNvPr>
          <p:cNvSpPr txBox="1"/>
          <p:nvPr/>
        </p:nvSpPr>
        <p:spPr>
          <a:xfrm>
            <a:off x="881744" y="2318657"/>
            <a:ext cx="4931227" cy="378565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int foo () {</a:t>
            </a:r>
          </a:p>
          <a:p>
            <a:r>
              <a:rPr lang="en-US" sz="2400" dirty="0">
                <a:latin typeface="Arial" panose="020B0604020202020204" pitchFamily="34" charset="0"/>
                <a:cs typeface="Arial" panose="020B0604020202020204" pitchFamily="34" charset="0"/>
              </a:rPr>
              <a:t>   int a, b, c, d, e, f;</a:t>
            </a:r>
          </a:p>
          <a:p>
            <a:r>
              <a:rPr lang="en-US" sz="2400" dirty="0">
                <a:latin typeface="Arial" panose="020B0604020202020204" pitchFamily="34" charset="0"/>
                <a:cs typeface="Arial" panose="020B0604020202020204" pitchFamily="34" charset="0"/>
              </a:rPr>
              <a:t>   a = 0, b = 1, c = 2, d = 3;</a:t>
            </a:r>
          </a:p>
          <a:p>
            <a:r>
              <a:rPr lang="en-US" sz="2400" dirty="0">
                <a:latin typeface="Arial" panose="020B0604020202020204" pitchFamily="34" charset="0"/>
                <a:cs typeface="Arial" panose="020B0604020202020204" pitchFamily="34" charset="0"/>
              </a:rPr>
              <a:t>   e = 5, f = 6;</a:t>
            </a:r>
          </a:p>
          <a:p>
            <a:r>
              <a:rPr lang="en-US" sz="2400" dirty="0">
                <a:latin typeface="Arial" panose="020B0604020202020204" pitchFamily="34" charset="0"/>
                <a:cs typeface="Arial" panose="020B0604020202020204" pitchFamily="34" charset="0"/>
              </a:rPr>
              <a:t>   bar(b, c, d, f);</a:t>
            </a:r>
          </a:p>
          <a:p>
            <a:r>
              <a:rPr lang="en-US" sz="2400" dirty="0">
                <a:latin typeface="Arial" panose="020B0604020202020204" pitchFamily="34" charset="0"/>
                <a:cs typeface="Arial" panose="020B0604020202020204" pitchFamily="34" charset="0"/>
              </a:rPr>
              <a:t>   return a + b + c;</a:t>
            </a:r>
          </a:p>
          <a:p>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foo: a(%</a:t>
            </a:r>
            <a:r>
              <a:rPr lang="en-US" sz="2400" dirty="0" err="1">
                <a:latin typeface="Arial" panose="020B0604020202020204" pitchFamily="34" charset="0"/>
                <a:cs typeface="Arial" panose="020B0604020202020204" pitchFamily="34" charset="0"/>
              </a:rPr>
              <a:t>eax</a:t>
            </a:r>
            <a:r>
              <a:rPr lang="en-US" sz="2400" dirty="0">
                <a:latin typeface="Arial" panose="020B0604020202020204" pitchFamily="34" charset="0"/>
                <a:cs typeface="Arial" panose="020B0604020202020204" pitchFamily="34" charset="0"/>
              </a:rPr>
              <a:t>), b(%</a:t>
            </a:r>
            <a:r>
              <a:rPr lang="en-US" sz="2400" dirty="0" err="1">
                <a:latin typeface="Arial" panose="020B0604020202020204" pitchFamily="34" charset="0"/>
                <a:cs typeface="Arial" panose="020B0604020202020204" pitchFamily="34" charset="0"/>
              </a:rPr>
              <a:t>ebx</a:t>
            </a:r>
            <a:r>
              <a:rPr lang="en-US" sz="2400" dirty="0">
                <a:latin typeface="Arial" panose="020B0604020202020204" pitchFamily="34" charset="0"/>
                <a:cs typeface="Arial" panose="020B0604020202020204" pitchFamily="34" charset="0"/>
              </a:rPr>
              <a:t>), c(%</a:t>
            </a:r>
            <a:r>
              <a:rPr lang="en-US" sz="2400" dirty="0" err="1">
                <a:latin typeface="Arial" panose="020B0604020202020204" pitchFamily="34" charset="0"/>
                <a:cs typeface="Arial" panose="020B0604020202020204" pitchFamily="34" charset="0"/>
              </a:rPr>
              <a:t>ecx</a:t>
            </a:r>
            <a:r>
              <a:rPr lang="en-US" sz="2400" dirty="0">
                <a:latin typeface="Arial" panose="020B0604020202020204" pitchFamily="34" charset="0"/>
                <a:cs typeface="Arial" panose="020B0604020202020204" pitchFamily="34" charset="0"/>
              </a:rPr>
              <a:t>), d(%</a:t>
            </a:r>
            <a:r>
              <a:rPr lang="en-US" sz="2400" dirty="0" err="1">
                <a:latin typeface="Arial" panose="020B0604020202020204" pitchFamily="34" charset="0"/>
                <a:cs typeface="Arial" panose="020B0604020202020204" pitchFamily="34" charset="0"/>
              </a:rPr>
              <a:t>edx</a:t>
            </a:r>
            <a:r>
              <a:rPr lang="en-US" sz="2400" dirty="0">
                <a:latin typeface="Arial" panose="020B0604020202020204" pitchFamily="34" charset="0"/>
                <a:cs typeface="Arial" panose="020B0604020202020204" pitchFamily="34" charset="0"/>
              </a:rPr>
              <a:t>), e(%</a:t>
            </a:r>
            <a:r>
              <a:rPr lang="en-US" sz="2400" dirty="0" err="1">
                <a:latin typeface="Arial" panose="020B0604020202020204" pitchFamily="34" charset="0"/>
                <a:cs typeface="Arial" panose="020B0604020202020204" pitchFamily="34" charset="0"/>
              </a:rPr>
              <a:t>esi</a:t>
            </a:r>
            <a:r>
              <a:rPr lang="en-US" sz="2400" dirty="0">
                <a:latin typeface="Arial" panose="020B0604020202020204" pitchFamily="34" charset="0"/>
                <a:cs typeface="Arial" panose="020B0604020202020204" pitchFamily="34" charset="0"/>
              </a:rPr>
              <a:t>), f(%</a:t>
            </a:r>
            <a:r>
              <a:rPr lang="en-US" sz="2400" dirty="0" err="1">
                <a:latin typeface="Arial" panose="020B0604020202020204" pitchFamily="34" charset="0"/>
                <a:cs typeface="Arial" panose="020B0604020202020204" pitchFamily="34" charset="0"/>
              </a:rPr>
              <a:t>edi</a:t>
            </a:r>
            <a:r>
              <a:rPr lang="en-US" sz="2400" dirty="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4499540-BE0A-486C-8FF5-DB0E93FED12A}"/>
                  </a:ext>
                </a:extLst>
              </p14:cNvPr>
              <p14:cNvContentPartPr/>
              <p14:nvPr/>
            </p14:nvContentPartPr>
            <p14:xfrm>
              <a:off x="5666040" y="548280"/>
              <a:ext cx="6432120" cy="5944680"/>
            </p14:xfrm>
          </p:contentPart>
        </mc:Choice>
        <mc:Fallback xmlns="">
          <p:pic>
            <p:nvPicPr>
              <p:cNvPr id="6" name="Ink 5">
                <a:extLst>
                  <a:ext uri="{FF2B5EF4-FFF2-40B4-BE49-F238E27FC236}">
                    <a16:creationId xmlns:a16="http://schemas.microsoft.com/office/drawing/2014/main" id="{74499540-BE0A-486C-8FF5-DB0E93FED12A}"/>
                  </a:ext>
                </a:extLst>
              </p:cNvPr>
              <p:cNvPicPr/>
              <p:nvPr/>
            </p:nvPicPr>
            <p:blipFill>
              <a:blip r:embed="rId4"/>
              <a:stretch>
                <a:fillRect/>
              </a:stretch>
            </p:blipFill>
            <p:spPr>
              <a:xfrm>
                <a:off x="5656680" y="538920"/>
                <a:ext cx="6450840" cy="5963400"/>
              </a:xfrm>
              <a:prstGeom prst="rect">
                <a:avLst/>
              </a:prstGeom>
            </p:spPr>
          </p:pic>
        </mc:Fallback>
      </mc:AlternateContent>
    </p:spTree>
    <p:extLst>
      <p:ext uri="{BB962C8B-B14F-4D97-AF65-F5344CB8AC3E}">
        <p14:creationId xmlns:p14="http://schemas.microsoft.com/office/powerpoint/2010/main" val="66337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8C16-CEE1-4ADE-8358-F4A3ABB91D00}"/>
              </a:ext>
            </a:extLst>
          </p:cNvPr>
          <p:cNvSpPr>
            <a:spLocks noGrp="1"/>
          </p:cNvSpPr>
          <p:nvPr>
            <p:ph type="title"/>
          </p:nvPr>
        </p:nvSpPr>
        <p:spPr/>
        <p:txBody>
          <a:bodyPr/>
          <a:lstStyle/>
          <a:p>
            <a:r>
              <a:rPr lang="en-US" dirty="0"/>
              <a:t>Homework-2</a:t>
            </a:r>
          </a:p>
        </p:txBody>
      </p:sp>
      <p:sp>
        <p:nvSpPr>
          <p:cNvPr id="3" name="Content Placeholder 2">
            <a:extLst>
              <a:ext uri="{FF2B5EF4-FFF2-40B4-BE49-F238E27FC236}">
                <a16:creationId xmlns:a16="http://schemas.microsoft.com/office/drawing/2014/main" id="{5ABCBC4C-7423-4075-856D-6794FD05FFB2}"/>
              </a:ext>
            </a:extLst>
          </p:cNvPr>
          <p:cNvSpPr>
            <a:spLocks noGrp="1"/>
          </p:cNvSpPr>
          <p:nvPr>
            <p:ph sz="half" idx="1"/>
          </p:nvPr>
        </p:nvSpPr>
        <p:spPr/>
        <p:txBody>
          <a:bodyPr/>
          <a:lstStyle/>
          <a:p>
            <a:pPr marL="0" indent="0">
              <a:buNone/>
            </a:pPr>
            <a:endParaRPr lang="en-US" dirty="0"/>
          </a:p>
        </p:txBody>
      </p:sp>
      <p:sp>
        <p:nvSpPr>
          <p:cNvPr id="4" name="Content Placeholder 3">
            <a:extLst>
              <a:ext uri="{FF2B5EF4-FFF2-40B4-BE49-F238E27FC236}">
                <a16:creationId xmlns:a16="http://schemas.microsoft.com/office/drawing/2014/main" id="{6A9D67F9-E32C-4F01-82D0-43EA64A16B73}"/>
              </a:ext>
            </a:extLst>
          </p:cNvPr>
          <p:cNvSpPr>
            <a:spLocks noGrp="1"/>
          </p:cNvSpPr>
          <p:nvPr>
            <p:ph sz="half" idx="2"/>
          </p:nvPr>
        </p:nvSpPr>
        <p:spPr/>
        <p:txBody>
          <a:bodyPr/>
          <a:lstStyle/>
          <a:p>
            <a:endParaRPr lang="en-US"/>
          </a:p>
        </p:txBody>
      </p:sp>
      <p:sp>
        <p:nvSpPr>
          <p:cNvPr id="5" name="TextBox 4">
            <a:extLst>
              <a:ext uri="{FF2B5EF4-FFF2-40B4-BE49-F238E27FC236}">
                <a16:creationId xmlns:a16="http://schemas.microsoft.com/office/drawing/2014/main" id="{E8237522-690F-4494-9E5A-D99AF0C234EA}"/>
              </a:ext>
            </a:extLst>
          </p:cNvPr>
          <p:cNvSpPr txBox="1"/>
          <p:nvPr/>
        </p:nvSpPr>
        <p:spPr>
          <a:xfrm>
            <a:off x="881744" y="2318657"/>
            <a:ext cx="4931227" cy="3416320"/>
          </a:xfrm>
          <a:prstGeom prst="rect">
            <a:avLst/>
          </a:prstGeom>
          <a:noFill/>
        </p:spPr>
        <p:txBody>
          <a:bodyPr wrap="square" rtlCol="0">
            <a:spAutoFit/>
          </a:bodyPr>
          <a:lstStyle/>
          <a:p>
            <a:r>
              <a:rPr lang="pl-PL" sz="2400" dirty="0">
                <a:latin typeface="Arial" panose="020B0604020202020204" pitchFamily="34" charset="0"/>
                <a:cs typeface="Arial" panose="020B0604020202020204" pitchFamily="34" charset="0"/>
              </a:rPr>
              <a:t>int bar(int a, int b, int c, int d) {</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a:t>
            </a:r>
            <a:r>
              <a:rPr lang="pl-PL" sz="2400" dirty="0">
                <a:latin typeface="Arial" panose="020B0604020202020204" pitchFamily="34" charset="0"/>
                <a:cs typeface="Arial" panose="020B0604020202020204" pitchFamily="34" charset="0"/>
              </a:rPr>
              <a:t>int x, y, z, w;</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a:t>
            </a:r>
            <a:r>
              <a:rPr lang="pl-PL" sz="2400" dirty="0">
                <a:latin typeface="Arial" panose="020B0604020202020204" pitchFamily="34" charset="0"/>
                <a:cs typeface="Arial" panose="020B0604020202020204" pitchFamily="34" charset="0"/>
              </a:rPr>
              <a:t>x = a, y = b, z = c, w = d;</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a:t>
            </a:r>
            <a:r>
              <a:rPr lang="pl-PL" sz="2400" dirty="0">
                <a:latin typeface="Arial" panose="020B0604020202020204" pitchFamily="34" charset="0"/>
                <a:cs typeface="Arial" panose="020B0604020202020204" pitchFamily="34" charset="0"/>
              </a:rPr>
              <a:t>return x + y + z + w;</a:t>
            </a:r>
            <a:endParaRPr lang="en-US" sz="2400" dirty="0">
              <a:latin typeface="Arial" panose="020B0604020202020204" pitchFamily="34" charset="0"/>
              <a:cs typeface="Arial" panose="020B0604020202020204" pitchFamily="34" charset="0"/>
            </a:endParaRPr>
          </a:p>
          <a:p>
            <a:r>
              <a:rPr lang="pl-PL"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bar: x(%</a:t>
            </a:r>
            <a:r>
              <a:rPr lang="en-US" sz="2400" dirty="0" err="1">
                <a:latin typeface="Arial" panose="020B0604020202020204" pitchFamily="34" charset="0"/>
                <a:cs typeface="Arial" panose="020B0604020202020204" pitchFamily="34" charset="0"/>
              </a:rPr>
              <a:t>eax</a:t>
            </a:r>
            <a:r>
              <a:rPr lang="en-US" sz="2400" dirty="0">
                <a:latin typeface="Arial" panose="020B0604020202020204" pitchFamily="34" charset="0"/>
                <a:cs typeface="Arial" panose="020B0604020202020204" pitchFamily="34" charset="0"/>
              </a:rPr>
              <a:t>), y(%</a:t>
            </a:r>
            <a:r>
              <a:rPr lang="en-US" sz="2400" dirty="0" err="1">
                <a:latin typeface="Arial" panose="020B0604020202020204" pitchFamily="34" charset="0"/>
                <a:cs typeface="Arial" panose="020B0604020202020204" pitchFamily="34" charset="0"/>
              </a:rPr>
              <a:t>ebx</a:t>
            </a:r>
            <a:r>
              <a:rPr lang="en-US" sz="2400" dirty="0">
                <a:latin typeface="Arial" panose="020B0604020202020204" pitchFamily="34" charset="0"/>
                <a:cs typeface="Arial" panose="020B0604020202020204" pitchFamily="34" charset="0"/>
              </a:rPr>
              <a:t>), z(%</a:t>
            </a:r>
            <a:r>
              <a:rPr lang="en-US" sz="2400" dirty="0" err="1">
                <a:latin typeface="Arial" panose="020B0604020202020204" pitchFamily="34" charset="0"/>
                <a:cs typeface="Arial" panose="020B0604020202020204" pitchFamily="34" charset="0"/>
              </a:rPr>
              <a:t>ecx</a:t>
            </a:r>
            <a:r>
              <a:rPr lang="en-US" sz="2400" dirty="0">
                <a:latin typeface="Arial" panose="020B0604020202020204" pitchFamily="34" charset="0"/>
                <a:cs typeface="Arial" panose="020B0604020202020204" pitchFamily="34" charset="0"/>
              </a:rPr>
              <a:t>), w(%</a:t>
            </a:r>
            <a:r>
              <a:rPr lang="en-US" sz="2400" dirty="0" err="1">
                <a:latin typeface="Arial" panose="020B0604020202020204" pitchFamily="34" charset="0"/>
                <a:cs typeface="Arial" panose="020B0604020202020204" pitchFamily="34" charset="0"/>
              </a:rPr>
              <a:t>edx</a:t>
            </a:r>
            <a:r>
              <a:rPr lang="en-US" sz="2400" dirty="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4127FA20-3D16-4CE4-B7AB-0CC6982BDAA5}"/>
                  </a:ext>
                </a:extLst>
              </p14:cNvPr>
              <p14:cNvContentPartPr/>
              <p14:nvPr/>
            </p14:nvContentPartPr>
            <p14:xfrm>
              <a:off x="4343760" y="514800"/>
              <a:ext cx="7634520" cy="4569840"/>
            </p14:xfrm>
          </p:contentPart>
        </mc:Choice>
        <mc:Fallback xmlns="">
          <p:pic>
            <p:nvPicPr>
              <p:cNvPr id="6" name="Ink 5">
                <a:extLst>
                  <a:ext uri="{FF2B5EF4-FFF2-40B4-BE49-F238E27FC236}">
                    <a16:creationId xmlns:a16="http://schemas.microsoft.com/office/drawing/2014/main" id="{4127FA20-3D16-4CE4-B7AB-0CC6982BDAA5}"/>
                  </a:ext>
                </a:extLst>
              </p:cNvPr>
              <p:cNvPicPr/>
              <p:nvPr/>
            </p:nvPicPr>
            <p:blipFill>
              <a:blip r:embed="rId4"/>
              <a:stretch>
                <a:fillRect/>
              </a:stretch>
            </p:blipFill>
            <p:spPr>
              <a:xfrm>
                <a:off x="4334400" y="505440"/>
                <a:ext cx="7653240" cy="4588560"/>
              </a:xfrm>
              <a:prstGeom prst="rect">
                <a:avLst/>
              </a:prstGeom>
            </p:spPr>
          </p:pic>
        </mc:Fallback>
      </mc:AlternateContent>
    </p:spTree>
    <p:extLst>
      <p:ext uri="{BB962C8B-B14F-4D97-AF65-F5344CB8AC3E}">
        <p14:creationId xmlns:p14="http://schemas.microsoft.com/office/powerpoint/2010/main" val="56613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4821-A672-4FCD-A53C-10FB4BA205FA}"/>
              </a:ext>
            </a:extLst>
          </p:cNvPr>
          <p:cNvSpPr>
            <a:spLocks noGrp="1"/>
          </p:cNvSpPr>
          <p:nvPr>
            <p:ph type="title"/>
          </p:nvPr>
        </p:nvSpPr>
        <p:spPr/>
        <p:txBody>
          <a:bodyPr/>
          <a:lstStyle/>
          <a:p>
            <a:r>
              <a:rPr lang="en-US" dirty="0"/>
              <a:t>Homework-2</a:t>
            </a:r>
          </a:p>
        </p:txBody>
      </p:sp>
      <p:sp>
        <p:nvSpPr>
          <p:cNvPr id="3" name="Content Placeholder 2">
            <a:extLst>
              <a:ext uri="{FF2B5EF4-FFF2-40B4-BE49-F238E27FC236}">
                <a16:creationId xmlns:a16="http://schemas.microsoft.com/office/drawing/2014/main" id="{DE65E021-5DFF-40BA-B8A5-3B59B917B61D}"/>
              </a:ext>
            </a:extLst>
          </p:cNvPr>
          <p:cNvSpPr>
            <a:spLocks noGrp="1"/>
          </p:cNvSpPr>
          <p:nvPr>
            <p:ph sz="half" idx="1"/>
          </p:nvPr>
        </p:nvSpPr>
        <p:spPr/>
        <p:txBody>
          <a:bodyPr/>
          <a:lstStyle/>
          <a:p>
            <a:pPr marL="0" indent="0">
              <a:buNone/>
            </a:pPr>
            <a:endParaRPr lang="en-US" dirty="0"/>
          </a:p>
          <a:p>
            <a:pPr marL="0" indent="0">
              <a:buNone/>
            </a:pPr>
            <a:r>
              <a:rPr lang="en-US" dirty="0"/>
              <a:t>void foo (int a, int b) {</a:t>
            </a:r>
          </a:p>
          <a:p>
            <a:pPr marL="0" indent="0">
              <a:buNone/>
            </a:pPr>
            <a:r>
              <a:rPr lang="en-US" dirty="0"/>
              <a:t>   bar(&amp;a, &amp;b);</a:t>
            </a:r>
          </a:p>
          <a:p>
            <a:pPr marL="0" indent="0">
              <a:buNone/>
            </a:pPr>
            <a:r>
              <a:rPr lang="en-US" dirty="0"/>
              <a:t>}</a:t>
            </a:r>
          </a:p>
        </p:txBody>
      </p:sp>
      <p:sp>
        <p:nvSpPr>
          <p:cNvPr id="4" name="Content Placeholder 3">
            <a:extLst>
              <a:ext uri="{FF2B5EF4-FFF2-40B4-BE49-F238E27FC236}">
                <a16:creationId xmlns:a16="http://schemas.microsoft.com/office/drawing/2014/main" id="{FB71FA31-C8C9-4AC5-B704-AE3D23B3C4BD}"/>
              </a:ext>
            </a:extLst>
          </p:cNvPr>
          <p:cNvSpPr>
            <a:spLocks noGrp="1"/>
          </p:cNvSpPr>
          <p:nvPr>
            <p:ph sz="half" idx="2"/>
          </p:nvPr>
        </p:nvSpPr>
        <p:spPr/>
        <p:txBody>
          <a:bodyPr/>
          <a:lstStyle/>
          <a:p>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1E5D7CB-CB55-4C8B-AA6A-235D4A1A86E7}"/>
                  </a:ext>
                </a:extLst>
              </p14:cNvPr>
              <p14:cNvContentPartPr/>
              <p14:nvPr/>
            </p14:nvContentPartPr>
            <p14:xfrm>
              <a:off x="7564320" y="727200"/>
              <a:ext cx="3422160" cy="5239800"/>
            </p14:xfrm>
          </p:contentPart>
        </mc:Choice>
        <mc:Fallback xmlns="">
          <p:pic>
            <p:nvPicPr>
              <p:cNvPr id="5" name="Ink 4">
                <a:extLst>
                  <a:ext uri="{FF2B5EF4-FFF2-40B4-BE49-F238E27FC236}">
                    <a16:creationId xmlns:a16="http://schemas.microsoft.com/office/drawing/2014/main" id="{81E5D7CB-CB55-4C8B-AA6A-235D4A1A86E7}"/>
                  </a:ext>
                </a:extLst>
              </p:cNvPr>
              <p:cNvPicPr/>
              <p:nvPr/>
            </p:nvPicPr>
            <p:blipFill>
              <a:blip r:embed="rId4"/>
              <a:stretch>
                <a:fillRect/>
              </a:stretch>
            </p:blipFill>
            <p:spPr>
              <a:xfrm>
                <a:off x="7554960" y="717840"/>
                <a:ext cx="3440880" cy="5258520"/>
              </a:xfrm>
              <a:prstGeom prst="rect">
                <a:avLst/>
              </a:prstGeom>
            </p:spPr>
          </p:pic>
        </mc:Fallback>
      </mc:AlternateContent>
    </p:spTree>
    <p:extLst>
      <p:ext uri="{BB962C8B-B14F-4D97-AF65-F5344CB8AC3E}">
        <p14:creationId xmlns:p14="http://schemas.microsoft.com/office/powerpoint/2010/main" val="3873275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4821-A672-4FCD-A53C-10FB4BA205FA}"/>
              </a:ext>
            </a:extLst>
          </p:cNvPr>
          <p:cNvSpPr>
            <a:spLocks noGrp="1"/>
          </p:cNvSpPr>
          <p:nvPr>
            <p:ph type="title"/>
          </p:nvPr>
        </p:nvSpPr>
        <p:spPr/>
        <p:txBody>
          <a:bodyPr/>
          <a:lstStyle/>
          <a:p>
            <a:r>
              <a:rPr lang="en-US" dirty="0"/>
              <a:t>Homework-2</a:t>
            </a:r>
          </a:p>
        </p:txBody>
      </p:sp>
      <p:sp>
        <p:nvSpPr>
          <p:cNvPr id="3" name="Content Placeholder 2">
            <a:extLst>
              <a:ext uri="{FF2B5EF4-FFF2-40B4-BE49-F238E27FC236}">
                <a16:creationId xmlns:a16="http://schemas.microsoft.com/office/drawing/2014/main" id="{DE65E021-5DFF-40BA-B8A5-3B59B917B61D}"/>
              </a:ext>
            </a:extLst>
          </p:cNvPr>
          <p:cNvSpPr>
            <a:spLocks noGrp="1"/>
          </p:cNvSpPr>
          <p:nvPr>
            <p:ph sz="half" idx="1"/>
          </p:nvPr>
        </p:nvSpPr>
        <p:spPr/>
        <p:txBody>
          <a:bodyPr/>
          <a:lstStyle/>
          <a:p>
            <a:pPr marL="0" indent="0">
              <a:buNone/>
            </a:pPr>
            <a:endParaRPr lang="en-US" dirty="0"/>
          </a:p>
          <a:p>
            <a:pPr marL="0" indent="0">
              <a:buNone/>
            </a:pPr>
            <a:r>
              <a:rPr lang="en-US" dirty="0"/>
              <a:t>int bar(int *x, int *y) {</a:t>
            </a:r>
          </a:p>
          <a:p>
            <a:pPr marL="0" indent="0">
              <a:buNone/>
            </a:pPr>
            <a:r>
              <a:rPr lang="en-US" dirty="0"/>
              <a:t>   *x = 0;*y = 1;</a:t>
            </a:r>
          </a:p>
          <a:p>
            <a:pPr marL="0" indent="0">
              <a:buNone/>
            </a:pPr>
            <a:r>
              <a:rPr lang="en-US" dirty="0"/>
              <a:t>}</a:t>
            </a:r>
          </a:p>
        </p:txBody>
      </p:sp>
      <p:sp>
        <p:nvSpPr>
          <p:cNvPr id="4" name="Content Placeholder 3">
            <a:extLst>
              <a:ext uri="{FF2B5EF4-FFF2-40B4-BE49-F238E27FC236}">
                <a16:creationId xmlns:a16="http://schemas.microsoft.com/office/drawing/2014/main" id="{FB71FA31-C8C9-4AC5-B704-AE3D23B3C4BD}"/>
              </a:ext>
            </a:extLst>
          </p:cNvPr>
          <p:cNvSpPr>
            <a:spLocks noGrp="1"/>
          </p:cNvSpPr>
          <p:nvPr>
            <p:ph sz="half" idx="2"/>
          </p:nvPr>
        </p:nvSpPr>
        <p:spPr/>
        <p:txBody>
          <a:bodyPr/>
          <a:lstStyle/>
          <a:p>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B6B727A-A9DF-4478-A892-60FB728116FE}"/>
                  </a:ext>
                </a:extLst>
              </p14:cNvPr>
              <p14:cNvContentPartPr/>
              <p14:nvPr/>
            </p14:nvContentPartPr>
            <p14:xfrm>
              <a:off x="6230160" y="740520"/>
              <a:ext cx="5556240" cy="4515840"/>
            </p14:xfrm>
          </p:contentPart>
        </mc:Choice>
        <mc:Fallback xmlns="">
          <p:pic>
            <p:nvPicPr>
              <p:cNvPr id="5" name="Ink 4">
                <a:extLst>
                  <a:ext uri="{FF2B5EF4-FFF2-40B4-BE49-F238E27FC236}">
                    <a16:creationId xmlns:a16="http://schemas.microsoft.com/office/drawing/2014/main" id="{6B6B727A-A9DF-4478-A892-60FB728116FE}"/>
                  </a:ext>
                </a:extLst>
              </p:cNvPr>
              <p:cNvPicPr/>
              <p:nvPr/>
            </p:nvPicPr>
            <p:blipFill>
              <a:blip r:embed="rId4"/>
              <a:stretch>
                <a:fillRect/>
              </a:stretch>
            </p:blipFill>
            <p:spPr>
              <a:xfrm>
                <a:off x="6220800" y="731160"/>
                <a:ext cx="5574960" cy="4534560"/>
              </a:xfrm>
              <a:prstGeom prst="rect">
                <a:avLst/>
              </a:prstGeom>
            </p:spPr>
          </p:pic>
        </mc:Fallback>
      </mc:AlternateContent>
    </p:spTree>
    <p:extLst>
      <p:ext uri="{BB962C8B-B14F-4D97-AF65-F5344CB8AC3E}">
        <p14:creationId xmlns:p14="http://schemas.microsoft.com/office/powerpoint/2010/main" val="3725837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3DEF-1D4E-4372-B480-9D5A468ABAE3}"/>
              </a:ext>
            </a:extLst>
          </p:cNvPr>
          <p:cNvSpPr>
            <a:spLocks noGrp="1"/>
          </p:cNvSpPr>
          <p:nvPr>
            <p:ph type="title"/>
          </p:nvPr>
        </p:nvSpPr>
        <p:spPr/>
        <p:txBody>
          <a:bodyPr/>
          <a:lstStyle/>
          <a:p>
            <a:r>
              <a:rPr lang="en-US" dirty="0"/>
              <a:t>Homework-2</a:t>
            </a:r>
          </a:p>
        </p:txBody>
      </p:sp>
      <p:sp>
        <p:nvSpPr>
          <p:cNvPr id="3" name="Content Placeholder 2">
            <a:extLst>
              <a:ext uri="{FF2B5EF4-FFF2-40B4-BE49-F238E27FC236}">
                <a16:creationId xmlns:a16="http://schemas.microsoft.com/office/drawing/2014/main" id="{7CA047DE-ECCE-4E64-89CC-CB1734F905DB}"/>
              </a:ext>
            </a:extLst>
          </p:cNvPr>
          <p:cNvSpPr>
            <a:spLocks noGrp="1"/>
          </p:cNvSpPr>
          <p:nvPr>
            <p:ph sz="half" idx="1"/>
          </p:nvPr>
        </p:nvSpPr>
        <p:spPr/>
        <p:txBody>
          <a:bodyPr/>
          <a:lstStyle/>
          <a:p>
            <a:pPr marL="0" indent="0">
              <a:buNone/>
            </a:pPr>
            <a:r>
              <a:rPr lang="en-US" dirty="0"/>
              <a:t>int bar(int x, int y);</a:t>
            </a:r>
          </a:p>
          <a:p>
            <a:pPr marL="0" indent="0">
              <a:buNone/>
            </a:pPr>
            <a:r>
              <a:rPr lang="en-US" dirty="0"/>
              <a:t>int foo (int a, int b) {</a:t>
            </a:r>
          </a:p>
          <a:p>
            <a:pPr marL="0" indent="0">
              <a:buNone/>
            </a:pPr>
            <a:r>
              <a:rPr lang="en-US" dirty="0"/>
              <a:t>    return bar(a, b);</a:t>
            </a:r>
          </a:p>
          <a:p>
            <a:pPr marL="0" indent="0">
              <a:buNone/>
            </a:pPr>
            <a:r>
              <a:rPr lang="en-US" dirty="0"/>
              <a:t>}</a:t>
            </a:r>
          </a:p>
        </p:txBody>
      </p:sp>
      <p:sp>
        <p:nvSpPr>
          <p:cNvPr id="6" name="TextBox 5">
            <a:extLst>
              <a:ext uri="{FF2B5EF4-FFF2-40B4-BE49-F238E27FC236}">
                <a16:creationId xmlns:a16="http://schemas.microsoft.com/office/drawing/2014/main" id="{2754E97E-A36D-4F38-8F1A-6F24987EFC32}"/>
              </a:ext>
            </a:extLst>
          </p:cNvPr>
          <p:cNvSpPr txBox="1"/>
          <p:nvPr/>
        </p:nvSpPr>
        <p:spPr>
          <a:xfrm>
            <a:off x="5562599" y="1023258"/>
            <a:ext cx="6019800" cy="452431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00000000 &lt;foo&gt;:</a:t>
            </a:r>
          </a:p>
          <a:p>
            <a:r>
              <a:rPr lang="en-US" dirty="0">
                <a:latin typeface="Arial" panose="020B0604020202020204" pitchFamily="34" charset="0"/>
                <a:cs typeface="Arial" panose="020B0604020202020204" pitchFamily="34" charset="0"/>
              </a:rPr>
              <a:t>   0:   55                         push   %</a:t>
            </a:r>
            <a:r>
              <a:rPr lang="en-US" dirty="0" err="1">
                <a:latin typeface="Arial" panose="020B0604020202020204" pitchFamily="34" charset="0"/>
                <a:cs typeface="Arial" panose="020B0604020202020204" pitchFamily="34" charset="0"/>
              </a:rPr>
              <a:t>ebp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1:   89 e5                    mov    %</a:t>
            </a:r>
            <a:r>
              <a:rPr lang="en-US" dirty="0" err="1">
                <a:latin typeface="Arial" panose="020B0604020202020204" pitchFamily="34" charset="0"/>
                <a:cs typeface="Arial" panose="020B0604020202020204" pitchFamily="34" charset="0"/>
              </a:rPr>
              <a:t>esp</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ebp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3:   53                          push   %</a:t>
            </a:r>
            <a:r>
              <a:rPr lang="en-US" dirty="0" err="1">
                <a:latin typeface="Arial" panose="020B0604020202020204" pitchFamily="34" charset="0"/>
                <a:cs typeface="Arial" panose="020B0604020202020204" pitchFamily="34" charset="0"/>
              </a:rPr>
              <a:t>ebx</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4:   83 </a:t>
            </a:r>
            <a:r>
              <a:rPr lang="en-US" dirty="0" err="1">
                <a:latin typeface="Arial" panose="020B0604020202020204" pitchFamily="34" charset="0"/>
                <a:cs typeface="Arial" panose="020B0604020202020204" pitchFamily="34" charset="0"/>
              </a:rPr>
              <a:t>ec</a:t>
            </a:r>
            <a:r>
              <a:rPr lang="en-US" dirty="0">
                <a:latin typeface="Arial" panose="020B0604020202020204" pitchFamily="34" charset="0"/>
                <a:cs typeface="Arial" panose="020B0604020202020204" pitchFamily="34" charset="0"/>
              </a:rPr>
              <a:t> 04                sub    $0x4,%esp</a:t>
            </a:r>
          </a:p>
          <a:p>
            <a:r>
              <a:rPr lang="en-US" dirty="0">
                <a:latin typeface="Arial" panose="020B0604020202020204" pitchFamily="34" charset="0"/>
                <a:cs typeface="Arial" panose="020B0604020202020204" pitchFamily="34" charset="0"/>
              </a:rPr>
              <a:t>   7:   e8 fc ff </a:t>
            </a:r>
            <a:r>
              <a:rPr lang="en-US" dirty="0" err="1">
                <a:latin typeface="Arial" panose="020B0604020202020204" pitchFamily="34" charset="0"/>
                <a:cs typeface="Arial" panose="020B0604020202020204" pitchFamily="34" charset="0"/>
              </a:rPr>
              <a:t>ff</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ff</a:t>
            </a:r>
            <a:r>
              <a:rPr lang="en-US" dirty="0">
                <a:latin typeface="Arial" panose="020B0604020202020204" pitchFamily="34" charset="0"/>
                <a:cs typeface="Arial" panose="020B0604020202020204" pitchFamily="34" charset="0"/>
              </a:rPr>
              <a:t>             call   8 &lt;foo+0x8&gt;</a:t>
            </a:r>
          </a:p>
          <a:p>
            <a:r>
              <a:rPr lang="en-US" dirty="0">
                <a:latin typeface="Arial" panose="020B0604020202020204" pitchFamily="34" charset="0"/>
                <a:cs typeface="Arial" panose="020B0604020202020204" pitchFamily="34" charset="0"/>
              </a:rPr>
              <a:t>   c:   05 01 00 00 00      add    $0x1,%eax </a:t>
            </a:r>
          </a:p>
          <a:p>
            <a:r>
              <a:rPr lang="en-US" dirty="0">
                <a:latin typeface="Arial" panose="020B0604020202020204" pitchFamily="34" charset="0"/>
                <a:cs typeface="Arial" panose="020B0604020202020204" pitchFamily="34" charset="0"/>
              </a:rPr>
              <a:t>  11:   83 </a:t>
            </a:r>
            <a:r>
              <a:rPr lang="en-US" dirty="0" err="1">
                <a:latin typeface="Arial" panose="020B0604020202020204" pitchFamily="34" charset="0"/>
                <a:cs typeface="Arial" panose="020B0604020202020204" pitchFamily="34" charset="0"/>
              </a:rPr>
              <a:t>ec</a:t>
            </a:r>
            <a:r>
              <a:rPr lang="en-US" dirty="0">
                <a:latin typeface="Arial" panose="020B0604020202020204" pitchFamily="34" charset="0"/>
                <a:cs typeface="Arial" panose="020B0604020202020204" pitchFamily="34" charset="0"/>
              </a:rPr>
              <a:t> 08               sub    $0x8,%esp</a:t>
            </a:r>
          </a:p>
          <a:p>
            <a:r>
              <a:rPr lang="en-US" dirty="0">
                <a:latin typeface="Arial" panose="020B0604020202020204" pitchFamily="34" charset="0"/>
                <a:cs typeface="Arial" panose="020B0604020202020204" pitchFamily="34" charset="0"/>
              </a:rPr>
              <a:t>  14:   ff 75 0c                 </a:t>
            </a:r>
            <a:r>
              <a:rPr lang="en-US" dirty="0" err="1">
                <a:latin typeface="Arial" panose="020B0604020202020204" pitchFamily="34" charset="0"/>
                <a:cs typeface="Arial" panose="020B0604020202020204" pitchFamily="34" charset="0"/>
              </a:rPr>
              <a:t>pushl</a:t>
            </a:r>
            <a:r>
              <a:rPr lang="en-US" dirty="0">
                <a:latin typeface="Arial" panose="020B0604020202020204" pitchFamily="34" charset="0"/>
                <a:cs typeface="Arial" panose="020B0604020202020204" pitchFamily="34" charset="0"/>
              </a:rPr>
              <a:t>  0xc(%</a:t>
            </a:r>
            <a:r>
              <a:rPr lang="en-US" dirty="0" err="1">
                <a:latin typeface="Arial" panose="020B0604020202020204" pitchFamily="34" charset="0"/>
                <a:cs typeface="Arial" panose="020B0604020202020204" pitchFamily="34" charset="0"/>
              </a:rPr>
              <a:t>ebp</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17:   ff 75 08                 </a:t>
            </a:r>
            <a:r>
              <a:rPr lang="en-US" dirty="0" err="1">
                <a:latin typeface="Arial" panose="020B0604020202020204" pitchFamily="34" charset="0"/>
                <a:cs typeface="Arial" panose="020B0604020202020204" pitchFamily="34" charset="0"/>
              </a:rPr>
              <a:t>pushl</a:t>
            </a:r>
            <a:r>
              <a:rPr lang="en-US" dirty="0">
                <a:latin typeface="Arial" panose="020B0604020202020204" pitchFamily="34" charset="0"/>
                <a:cs typeface="Arial" panose="020B0604020202020204" pitchFamily="34" charset="0"/>
              </a:rPr>
              <a:t>  0x8(%</a:t>
            </a:r>
            <a:r>
              <a:rPr lang="en-US" dirty="0" err="1">
                <a:latin typeface="Arial" panose="020B0604020202020204" pitchFamily="34" charset="0"/>
                <a:cs typeface="Arial" panose="020B0604020202020204" pitchFamily="34" charset="0"/>
              </a:rPr>
              <a:t>ebp</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1a:   89 c3                    mov    %</a:t>
            </a:r>
            <a:r>
              <a:rPr lang="en-US" dirty="0" err="1">
                <a:latin typeface="Arial" panose="020B0604020202020204" pitchFamily="34" charset="0"/>
                <a:cs typeface="Arial" panose="020B0604020202020204" pitchFamily="34" charset="0"/>
              </a:rPr>
              <a:t>eax</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ebx</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1c:   e8 fc ff </a:t>
            </a:r>
            <a:r>
              <a:rPr lang="en-US" dirty="0" err="1">
                <a:latin typeface="Arial" panose="020B0604020202020204" pitchFamily="34" charset="0"/>
                <a:cs typeface="Arial" panose="020B0604020202020204" pitchFamily="34" charset="0"/>
              </a:rPr>
              <a:t>ff</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ff</a:t>
            </a:r>
            <a:r>
              <a:rPr lang="en-US" dirty="0">
                <a:latin typeface="Arial" panose="020B0604020202020204" pitchFamily="34" charset="0"/>
                <a:cs typeface="Arial" panose="020B0604020202020204" pitchFamily="34" charset="0"/>
              </a:rPr>
              <a:t>            call   1d &lt;foo+0x1d&gt;           # bar</a:t>
            </a:r>
          </a:p>
          <a:p>
            <a:r>
              <a:rPr lang="en-US" dirty="0">
                <a:latin typeface="Arial" panose="020B0604020202020204" pitchFamily="34" charset="0"/>
                <a:cs typeface="Arial" panose="020B0604020202020204" pitchFamily="34" charset="0"/>
              </a:rPr>
              <a:t>  21:   83 c4 10               add    $0x10,%esp</a:t>
            </a:r>
          </a:p>
          <a:p>
            <a:r>
              <a:rPr lang="en-US" dirty="0">
                <a:latin typeface="Arial" panose="020B0604020202020204" pitchFamily="34" charset="0"/>
                <a:cs typeface="Arial" panose="020B0604020202020204" pitchFamily="34" charset="0"/>
              </a:rPr>
              <a:t>  24:   8b 5d fc                mov    -0x4(%</a:t>
            </a:r>
            <a:r>
              <a:rPr lang="en-US" dirty="0" err="1">
                <a:latin typeface="Arial" panose="020B0604020202020204" pitchFamily="34" charset="0"/>
                <a:cs typeface="Arial" panose="020B0604020202020204" pitchFamily="34" charset="0"/>
              </a:rPr>
              <a:t>ebp</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ebx</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27:   c9                         leave</a:t>
            </a:r>
          </a:p>
          <a:p>
            <a:r>
              <a:rPr lang="en-US" dirty="0">
                <a:latin typeface="Arial" panose="020B0604020202020204" pitchFamily="34" charset="0"/>
                <a:cs typeface="Arial" panose="020B0604020202020204" pitchFamily="34" charset="0"/>
              </a:rPr>
              <a:t>  28:   c3                         ret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6E1DA6B-792D-4AA1-AEBB-128498407DF0}"/>
                  </a:ext>
                </a:extLst>
              </p14:cNvPr>
              <p14:cNvContentPartPr/>
              <p14:nvPr/>
            </p14:nvContentPartPr>
            <p14:xfrm>
              <a:off x="954000" y="1315800"/>
              <a:ext cx="10438920" cy="3330000"/>
            </p14:xfrm>
          </p:contentPart>
        </mc:Choice>
        <mc:Fallback xmlns="">
          <p:pic>
            <p:nvPicPr>
              <p:cNvPr id="4" name="Ink 3">
                <a:extLst>
                  <a:ext uri="{FF2B5EF4-FFF2-40B4-BE49-F238E27FC236}">
                    <a16:creationId xmlns:a16="http://schemas.microsoft.com/office/drawing/2014/main" id="{26E1DA6B-792D-4AA1-AEBB-128498407DF0}"/>
                  </a:ext>
                </a:extLst>
              </p:cNvPr>
              <p:cNvPicPr/>
              <p:nvPr/>
            </p:nvPicPr>
            <p:blipFill>
              <a:blip r:embed="rId4"/>
              <a:stretch>
                <a:fillRect/>
              </a:stretch>
            </p:blipFill>
            <p:spPr>
              <a:xfrm>
                <a:off x="944640" y="1306440"/>
                <a:ext cx="10457640" cy="3348720"/>
              </a:xfrm>
              <a:prstGeom prst="rect">
                <a:avLst/>
              </a:prstGeom>
            </p:spPr>
          </p:pic>
        </mc:Fallback>
      </mc:AlternateContent>
    </p:spTree>
    <p:extLst>
      <p:ext uri="{BB962C8B-B14F-4D97-AF65-F5344CB8AC3E}">
        <p14:creationId xmlns:p14="http://schemas.microsoft.com/office/powerpoint/2010/main" val="3976052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3354</Words>
  <Application>Microsoft Office PowerPoint</Application>
  <PresentationFormat>Widescreen</PresentationFormat>
  <Paragraphs>508</Paragraphs>
  <Slides>48</Slides>
  <Notes>48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PowerPoint Presentation</vt:lpstr>
      <vt:lpstr>Programming assignments</vt:lpstr>
      <vt:lpstr>Homework</vt:lpstr>
      <vt:lpstr>How to learn OS</vt:lpstr>
      <vt:lpstr>Homework-2</vt:lpstr>
      <vt:lpstr>Homework-2</vt:lpstr>
      <vt:lpstr>Homework-2</vt:lpstr>
      <vt:lpstr>Homework-2</vt:lpstr>
      <vt:lpstr>Homework-2</vt:lpstr>
      <vt:lpstr>Homework-2</vt:lpstr>
      <vt:lpstr>Homework-2</vt:lpstr>
      <vt:lpstr>Homework-3</vt:lpstr>
      <vt:lpstr>Homework-3</vt:lpstr>
      <vt:lpstr>Homework-3</vt:lpstr>
      <vt:lpstr>context_switch(struct thread *prev, struct thread *next)</vt:lpstr>
      <vt:lpstr>How to say hello to a device?</vt:lpstr>
      <vt:lpstr>Port I/O</vt:lpstr>
      <vt:lpstr>Port I/O</vt:lpstr>
      <vt:lpstr>Port I/O</vt:lpstr>
      <vt:lpstr>Line printer (Port I/O)</vt:lpstr>
      <vt:lpstr>Memory mapped I/O</vt:lpstr>
      <vt:lpstr>Memory mapped I/O</vt:lpstr>
      <vt:lpstr>Memory mapped I/O</vt:lpstr>
      <vt:lpstr>Line printer (MMIO)</vt:lpstr>
      <vt:lpstr>Compiler optimizations</vt:lpstr>
      <vt:lpstr>Compiler optimizations</vt:lpstr>
      <vt:lpstr>What went wrong?</vt:lpstr>
      <vt:lpstr>Optimization barrier</vt:lpstr>
      <vt:lpstr>Correct code</vt:lpstr>
      <vt:lpstr>volatile</vt:lpstr>
      <vt:lpstr>acquire</vt:lpstr>
      <vt:lpstr>Direct memory access (DMA)</vt:lpstr>
      <vt:lpstr>Send</vt:lpstr>
      <vt:lpstr>Send</vt:lpstr>
      <vt:lpstr>Interrupt mode</vt:lpstr>
      <vt:lpstr>Interrupt mode</vt:lpstr>
      <vt:lpstr>Polling mode</vt:lpstr>
      <vt:lpstr>Send</vt:lpstr>
      <vt:lpstr>Send</vt:lpstr>
      <vt:lpstr>Polling</vt:lpstr>
      <vt:lpstr>Polling</vt:lpstr>
      <vt:lpstr>Polling</vt:lpstr>
      <vt:lpstr>Polling</vt:lpstr>
      <vt:lpstr>Interrupts</vt:lpstr>
      <vt:lpstr>Example</vt:lpstr>
      <vt:lpstr>receive</vt:lpstr>
      <vt:lpstr>Interrupt</vt:lpstr>
      <vt:lpstr>Polling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318</cp:revision>
  <cp:lastPrinted>2020-02-03T14:59:04Z</cp:lastPrinted>
  <dcterms:created xsi:type="dcterms:W3CDTF">2020-02-02T02:00:51Z</dcterms:created>
  <dcterms:modified xsi:type="dcterms:W3CDTF">2020-02-03T14:59:05Z</dcterms:modified>
</cp:coreProperties>
</file>