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4.xml" ContentType="application/inkml+xml"/>
  <Override PartName="/ppt/notesSlides/notesSlide25.xml" ContentType="application/vnd.openxmlformats-officedocument.presentationml.notesSlide+xml"/>
  <Override PartName="/ppt/ink/ink5.xml" ContentType="application/inkml+xml"/>
  <Override PartName="/ppt/notesSlides/notesSlide26.xml" ContentType="application/vnd.openxmlformats-officedocument.presentationml.notesSlide+xml"/>
  <Override PartName="/ppt/ink/ink6.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7.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8.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9.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10.xml" ContentType="application/inkml+xml"/>
  <Override PartName="/ppt/notesSlides/notesSlide57.xml" ContentType="application/vnd.openxmlformats-officedocument.presentationml.notesSlide+xml"/>
  <Override PartName="/ppt/ink/ink11.xml" ContentType="application/inkml+xml"/>
  <Override PartName="/ppt/notesSlides/notesSlide58.xml" ContentType="application/vnd.openxmlformats-officedocument.presentationml.notesSlide+xml"/>
  <Override PartName="/ppt/ink/ink12.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13.xml" ContentType="application/inkml+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ink/ink14.xml" ContentType="application/inkml+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666" r:id="rId2"/>
    <p:sldId id="665" r:id="rId3"/>
    <p:sldId id="519" r:id="rId4"/>
    <p:sldId id="523" r:id="rId5"/>
    <p:sldId id="524" r:id="rId6"/>
    <p:sldId id="525" r:id="rId7"/>
    <p:sldId id="526" r:id="rId8"/>
    <p:sldId id="527" r:id="rId9"/>
    <p:sldId id="528" r:id="rId10"/>
    <p:sldId id="529" r:id="rId11"/>
    <p:sldId id="258" r:id="rId12"/>
    <p:sldId id="533" r:id="rId13"/>
    <p:sldId id="532" r:id="rId14"/>
    <p:sldId id="534" r:id="rId15"/>
    <p:sldId id="536" r:id="rId16"/>
    <p:sldId id="537" r:id="rId17"/>
    <p:sldId id="538" r:id="rId18"/>
    <p:sldId id="589" r:id="rId19"/>
    <p:sldId id="643" r:id="rId20"/>
    <p:sldId id="588" r:id="rId21"/>
    <p:sldId id="644" r:id="rId22"/>
    <p:sldId id="591" r:id="rId23"/>
    <p:sldId id="590" r:id="rId24"/>
    <p:sldId id="592" r:id="rId25"/>
    <p:sldId id="593" r:id="rId26"/>
    <p:sldId id="594" r:id="rId27"/>
    <p:sldId id="595" r:id="rId28"/>
    <p:sldId id="596" r:id="rId29"/>
    <p:sldId id="597" r:id="rId30"/>
    <p:sldId id="598" r:id="rId31"/>
    <p:sldId id="599" r:id="rId32"/>
    <p:sldId id="600" r:id="rId33"/>
    <p:sldId id="531" r:id="rId34"/>
    <p:sldId id="645" r:id="rId35"/>
    <p:sldId id="663" r:id="rId36"/>
    <p:sldId id="601" r:id="rId37"/>
    <p:sldId id="602" r:id="rId38"/>
    <p:sldId id="646" r:id="rId39"/>
    <p:sldId id="603" r:id="rId40"/>
    <p:sldId id="604" r:id="rId41"/>
    <p:sldId id="605" r:id="rId42"/>
    <p:sldId id="647" r:id="rId43"/>
    <p:sldId id="606" r:id="rId44"/>
    <p:sldId id="607" r:id="rId45"/>
    <p:sldId id="609" r:id="rId46"/>
    <p:sldId id="610" r:id="rId47"/>
    <p:sldId id="648" r:id="rId48"/>
    <p:sldId id="649" r:id="rId49"/>
    <p:sldId id="608" r:id="rId50"/>
    <p:sldId id="664" r:id="rId51"/>
    <p:sldId id="611" r:id="rId52"/>
    <p:sldId id="612" r:id="rId53"/>
    <p:sldId id="616" r:id="rId54"/>
    <p:sldId id="613" r:id="rId55"/>
    <p:sldId id="617" r:id="rId56"/>
    <p:sldId id="618" r:id="rId57"/>
    <p:sldId id="614" r:id="rId58"/>
    <p:sldId id="619" r:id="rId59"/>
    <p:sldId id="620" r:id="rId60"/>
    <p:sldId id="650" r:id="rId61"/>
    <p:sldId id="651" r:id="rId62"/>
    <p:sldId id="652" r:id="rId63"/>
    <p:sldId id="653" r:id="rId64"/>
    <p:sldId id="654" r:id="rId65"/>
    <p:sldId id="621" r:id="rId66"/>
    <p:sldId id="627" r:id="rId67"/>
    <p:sldId id="628" r:id="rId68"/>
    <p:sldId id="62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3T07:46:10.940"/>
    </inkml:context>
    <inkml:brush xml:id="br0">
      <inkml:brushProperty name="width" value="0.05292" units="cm"/>
      <inkml:brushProperty name="height" value="0.05292" units="cm"/>
      <inkml:brushProperty name="color" value="#FF0000"/>
    </inkml:brush>
  </inkml:definitions>
  <inkml:trace contextRef="#ctx0" brushRef="#br0">13436 13594 74 0,'0'0'2'16,"0"0"1"-16,0 0 10 0,0 0 27 15,-16-5-5-15,10 2-10 0,3 1 0 16,3 1 2-16,-6-2 4 0,6 2 1 15,-4-2-4-15,0 0-4 0,2 1-1 16,0-1-1-16,0 3-1 0,2-3 1 16,0 2-5-16,0 1-6 0,0 0-4 15,0 0-1-15,0 0-5 0,0 0-1 16,0 3-2-16,0 3 1 0,0 1 1 16,2 2 1-16,2 1 2 0,-2 5 0 15,2-4 1-15,-2 5-2 0,4 3 3 16,-6 1 1-16,5 4-3 0,1-3 3 0,0 2 3 15,-2 0-3-15,0-4-3 0,0 1-1 16,1-5 0-16,-3-2 1 0,4-1-1 16,-2-4 0-16,0-1 2 0,-2-3-1 15,2-1 1-15,0-2 1 0,1-1 0 16,-3 0 3-16,6-1 1 0,2-5 0 16,-2-2 3-16,7-3-2 0,2-6-2 15,-1 1 0-15,9 0-3 0,-2-3 0 16,3-1-1-16,3 0 0 0,2 0-1 15,5 1-1-15,-1-2 2 0,4 4-4 16,0-2 2-16,1 3-2 0,3 1 1 16,-2 1-1-16,1 2 2 0,-5 3-1 15,-4 0-1-15,0 2 1 0,-4 0 0 0,-4 2 0 16,-9 1-1-16,5 0 0 0,-9 2 1 16,1-3 1-16,-3 4 3 0,-4 0-1 15,0-1 0-15,3 2-1 16,-5 0 2-16,2 0-4 0,-2-1 0 0,0-1 0 15,-4 1 2-15,2 0-2 0,0 1-1 16,-2-1 1-16,0 1 0 0,0 0 1 16,0 0-2-16,0 0 4 0,0 0-2 15,0 0 3-15,0 0-4 0,0 0 1 16,0 0-2-16,0 0 0 0,0-1 1 16,0 1-1-16,0 0 0 0,0 0-1 15,0 0 1-15,0 0 0 0,0 0-2 16,0 0 0-16,0 0-5 0,3 0-5 15,1 0-1-15,0 0 0 0,0 0-2 16,6 0-1-16,-1 0-6 0,5 0-3 16,3 3-15-16,5-3-14 0,1 0-24 15,-4-4-60-15,-5-9-143 0</inkml:trace>
  <inkml:trace contextRef="#ctx0" brushRef="#br0" timeOffset="4717.64">13465 14397 277 0,'0'0'0'0,"0"0"-22"0,0 0 22 16,0 0 20-16,0 0 5 0,0 0-7 15,0 0 7-15,-16-47 5 0,16 44-1 16,0-3-2-16,0 3-4 0,0-1-1 15,0 3 0-15,0-1-1 0,0 1-1 16,0 1-7-16,0 0-2 0,0 0-4 16,0 0-1-16,0 0 1 0,-2 0-1 15,2 0 1-15,0 1-5 0,0-1-1 16,0 2 0-16,6 1 0 0,-4 0 1 16,2 2 0-16,0-2 1 0,2 2-2 0,-2 0 2 15,1-1-2-15,-3 3 1 16,4-2-2-16,-2 2 3 0,0 2 0 15,-2-3-1-15,4 4 0 0,-4 1 2 16,1-1-3-16,1 3 3 0,-4-2-2 0,2 3 0 16,4-4 0-16,-2 2-2 0,0-2 1 15,-2-1-1-15,7 1 1 0,-5 0-1 16,-2-3 1-16,2 2-1 0,0-3 0 16,0 1 0-16,0 0 1 0,-2-2-1 15,3 2 0-15,-3-2 1 0,2 1-1 16,0 0 1-16,-4-2-1 0,2 3 1 15,0 0-1-15,4 0 0 0,-2-2 0 16,0 0 0-16,1 1 1 0,-3-2-1 16,2 0 0-16,-2-2 0 0,0-2 1 15,-2 2-1-15,0-2 1 0,0 0-1 16,0 0 1-16,2 0 2 0,-2 0 2 0,0 0 3 16,8-2-1-16,-4-4-2 0,7-3 5 15,-3-2-1-15,9-3-4 0,-1 1-2 16,3-3-2-16,5 2 2 0,-1-3-1 15,8 1 0-15,-2 0 1 0,4-1-1 16,4 0 1-16,-1-1 0 0,9-1 1 16,-2 0 0-16,1-2-1 0,5 2 0 15,-1-2 0-15,2 4-1 0,-1-1-2 16,3 2 1-16,-5 0-1 0,-1 3 2 16,-5 0-1-16,1 2 0 0,-7 2 2 15,-2 3-3-15,-4-2 1 0,-6 2 0 16,-5 1 0-16,-3 2 0 0,-5 2-1 0,-4 1 0 15,-6 0 1-15,0 0 0 0,0 0 0 16,0 0 1-16,0 0 3 0,0-1-1 16,0 1-1-16,0-1-2 15,0 1-1-15,0 0 1 0,0 0-1 16,0 0 0-16,0 0-1 0,0 0-2 16,0 0-3-16,0 0-1 0,0 0 1 0,0 0-2 15,0 0-2-15,2 1-6 0,-2 0-3 16,2 5 5-16,0-4-2 0,5 3-12 15,-3-2-1-15,0-1-18 0,4 1-13 16,-8-3-28-16,4-3-74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34:14.153"/>
    </inkml:context>
    <inkml:brush xml:id="br0">
      <inkml:brushProperty name="width" value="0.05292" units="cm"/>
      <inkml:brushProperty name="height" value="0.05292" units="cm"/>
      <inkml:brushProperty name="color" value="#FF0000"/>
    </inkml:brush>
  </inkml:definitions>
  <inkml:trace contextRef="#ctx0" brushRef="#br0">6919 9352 181 0,'0'0'0'0,"0"0"-4"15,0 0 4-15,0 0 4 0,0 0 0 16,0 0 7-16,0 0 13 0,0 0 10 16,24-50 2-16,-24 50-3 0,0-1 1 15,0 1-6-15,0-2 2 0,0 2-4 16,0 0-5-16,0 0-4 0,0 0-5 15,0 0-1-15,0 5-2 0,0 2-3 16,3 3 6-16,-3 2 10 0,4 1-5 16,0 2-4-16,0 1 0 0,0 3-5 15,0 3 2-15,2 3-2 0,1 3 0 16,-3 1 3-16,0 3-1 0,0 5-2 16,-2 1 1-16,-2 4-2 0,0 5 6 15,0-3-4-15,-4 4 1 0,2 4-1 16,-2 0-1-16,0 7-1 0,4 1-1 15,-2 4 2-15,-1 4-1 0,3 0 0 16,-2 5-2-16,2 1 2 0,0 7-2 16,0 1-2-16,0 3-1 0,0 5 0 0,0-3 1 15,0 5 2-15,0 1-2 16,5 2-1-16,-3 2 1 0,6 2-1 0,2 7 1 16,3-2-3-16,-1 3 0 0,5 2 1 15,-3-4-1-15,9 3 2 0,-3-1 0 16,5-1 0-16,-2-2-1 0,4 0 2 15,-4-2-3-15,1 2-2 0,-1-2 2 16,-4 1 0-16,-3-2 1 0,1-2 0 16,1-1 0-16,-3-4 0 0,-5-6-1 15,-2-2-2-15,-1-4-8 0,-5-6 3 16,0-1-4-16,-2-8 3 0,0-6-1 16,-2-6-2-16,0-5 1 0,2-8-6 0,0-4-5 15,4-10-8-15,0-3-4 0,0-8-9 16,6-5-12-16,-8-7-12 15,-2-8-43-15,0-9-98 0</inkml:trace>
  <inkml:trace contextRef="#ctx0" brushRef="#br0" timeOffset="1124.73">7012 9294 72 0,'0'0'280'0,"0"0"-280"0,0 0-2 16,0 0 2-16,0 0 5 0,0 0-1 16,53-55 7-16,-24 47 6 0,0 0-2 15,9 0-4-15,3 1-1 0,4 2-1 16,5-4-1-16,6 0 1 0,2 2-1 15,4-5 0-15,2 3-2 0,2-1 1 16,4 1-3-16,-2 1 2 0,1-3-1 16,-1 4 4-16,-4-4-1 0,0 3 3 15,-2 0-7-15,-10-1 3 0,-1 4 0 16,-7 2-1-16,-11 0 2 0,-4 3-2 16,-7 0 2-16,-7 0-6 0,-3 4 1 15,-5 1-1-15,-1 0 0 0,-6 0-1 16,2 1-1-16,-2 0 2 0,0 4 1 15,0 2 6-15,-2 3 1 0,0 2 0 16,-5 2 0-16,3 3 0 0,-4-1-2 16,4 5 1-16,0 0-3 0,0 3 2 15,2 2-3-15,2 6 1 0,0 1-3 0,0 6 1 16,4 4-1-16,4 5 2 0,2 7-3 16,1 1 2-16,3 4 1 0,5 4 0 15,-5 1-1-15,11 3 1 0,0 0-1 16,-4 4 1-16,5 0-1 0,1 4-3 15,0 1 2-15,-4 4 1 0,0 3 1 16,-3-2 2-16,-5 6-5 0,3 5 2 16,-5 1 3-16,-1 4-3 0,-1 1 1 15,1 3 0-15,-2 5-3 0,-1 5 4 16,1-1-2-16,-4 2-4 0,6-5 3 16,-3-4 1-16,1-3-1 0,2-2 0 15,-1 0-2-15,-1 2 2 0,0-2-3 0,-1 0-2 16,1-4 2-16,2-2 1 0,-1-4 0 15,-1-4 0-15,3-6 0 0,-5-4 0 16,-2-5 0-16,2-4 1 16,-4-5-2-16,3-4-3 0,-1-5 3 15,-2-7 0-15,0-5 0 0,2-3 0 0,-2-6 0 16,1-6 0-16,-1-3 1 0,-2-6-1 16,2-4 1-16,-4-5-1 0,0-5 0 15,0-1 0-15,-4-1 1 0,-2 0 1 16,-3 4 0-16,-5-1 0 0,-9 2-1 15,-6 0 0-15,-8 1 0 0,-11 0 0 16,-5-2 1-16,-14 0-1 0,-7 2 1 16,-15-1 0-16,-4 3-2 0,-6 1-5 15,-6-1 3-15,3 0 2 0,3-1 1 16,8-5-1-16,8 0-3 0,5-1-2 16,10-4 2-16,6-2-9 0,10-2-9 15,4-7-5-15,11-2-13 0,8-5-19 0,9-6-10 16,1-5-15-16,9-5-48 0,5-3-133 15</inkml:trace>
  <inkml:trace contextRef="#ctx0" brushRef="#br0" timeOffset="2171.386">7289 8222 106 0,'0'0'118'16,"0"0"-111"-16,0 0 12 0,0 0 15 16,2-19 14-16,-2 19-14 0,0 0 3 15,0 0 3-15,0 0-7 0,0 0-6 16,0 0-5-16,0 0-5 0,0 0-7 16,0 0-7-16,2 8-3 0,2 3 0 0,2 7 2 15,2 1 5-15,-1 5 3 0,-1 1 0 16,0 3-2-16,2 3-1 0,-2 0-1 15,1 4-2-15,-3 0 0 0,0-1 0 16,-4 1-1-16,2-1-2 0,0-1 0 16,-2-6 0-16,4-1 0 0,-4-3-1 15,0-3-1-15,0-3 1 16,0-6 1-16,0-2-1 0,-6-4 0 0,4-1 1 16,0-2 1-16,-4-1-2 0,2 1 4 15,-3-2-2-15,-7 0 0 0,1-5-1 16,-3-4-1-16,1-3 2 0,-3-2 1 15,3-5 0-15,-3-1 0 0,3-8 0 16,3-1-1-16,0-10-1 0,3-1 0 16,3-3 0-16,6-2-1 0,0-1 0 15,0 4-1-15,6 2 1 0,5 3 0 0,-1 3 0 16,0 5 0-16,3 1 0 16,3 4 0-16,-3 8 0 0,-1 0 0 15,2 4 0-15,-3 1 0 0,5 2 1 0,-1 1-1 16,3 1 1-16,-1 3-1 0,2 1 0 15,-3 3 1-15,5 0-1 0,-1 0 0 16,1 6 0-16,0 2 0 0,-3 1 0 16,3 3 0-16,-2 1 0 0,-7 0 0 15,-4 2-1-15,-4 2 0 0,-1 1 1 16,-3 3 1-16,-7 2 1 0,-5 0 0 16,-5 2 1-16,1 0-2 0,-9-2 1 15,2 1 0-15,3 0 1 0,-5-4 0 16,0-1 0-16,8-1 0 0,1-4-2 15,1 1-1-15,7-2 0 0,0-3 0 16,4 0 0-16,4-2-1 0,-2-2-15 16,2-5-14-16,4-1-10 0,6-1-13 15,5-13 0-15,1-3-15 0,3-8-31 0,-1 2-54 16</inkml:trace>
  <inkml:trace contextRef="#ctx0" brushRef="#br0" timeOffset="2421.324">7671 8187 355 0,'0'0'39'15,"0"0"-15"-15,0 0 26 0,0 0 10 16,0 0-14-16,0 0-10 0,0 0 6 16,8-41-8-16,-8 41-9 0,0 0-10 15,0 1-6-15,2 7-4 0,3-1-4 0,-1 6 1 16,-2 4 0-16,4-2 1 15,0 6 0-15,-2 0-2 0,0-1-1 16,5 4 2-16,1-1-2 0,2 0-1 16,3 2-16-16,1-3-16 0,-1 2-19 15,1-5-7-15,-9 0-48 0,-7-4-134 0</inkml:trace>
  <inkml:trace contextRef="#ctx0" brushRef="#br0" timeOffset="3296.06">6898 9925 238 0,'0'0'7'0,"0"0"12"16,0 0 11-16,0 0 9 0,0 0-22 16,0 0 3-16,0 0 8 0,-2 0-4 0,4 0-13 15,6 0-5-15,-2 0 10 0,7 0 0 16,1 0-2-16,1 0-1 0,3 1 0 16,5 2-2-16,0 1 2 0,4-1-5 15,6-2 1-15,6-1-5 0,5 0 1 16,11 0 3-16,9-1 1 0,9-4-1 15,7-3 1-15,3-1-1 0,2-2-6 16,-3 0 0-16,-5 2 0 0,-7-2 1 16,-12 3-1-16,-2 0-2 0,-11 1 0 15,-3 4 0-15,-15-3 0 0,-5 6 0 16,-5 0 0-16,-9 0 0 0,-2 0 0 16,-1 0 2-16,-3 0-2 0,0 0 1 15,-2 0 0-15,4 0-1 0,0 0 1 0,-2 0-1 16,2 0 1-16,-2 0 0 0,0 0-1 15,-2 0 0-15,0 0 1 16,0 0-1-16,0 0-4 0,0 0-9 16,0 0-13-16,0 0-30 0,-8 3 20 15,-11 0-53-15,3 1-137 0</inkml:trace>
  <inkml:trace contextRef="#ctx0" brushRef="#br0" timeOffset="3967.783">7183 10897 155 0,'0'0'5'0,"0"0"1"15,0 0 9-15,0 0 13 0,0 0-5 0,0 0-2 16,0 0-2-16,-37-3-4 0,37 2-4 15,0 1-7-15,0-1 2 0,2-1 2 16,0 2 1-16,0-1 9 0,2 1 16 16,1 0-10-16,-3 0-5 0,6 0 0 15,-2 1 4-15,0-1-4 0,5 2-1 16,3-2-2-16,1 1-1 0,5-1 0 16,5-3-2-16,4-2-1 0,8-3-1 15,7-1-1-15,-1-5-3 0,9 0-2 16,-1-2-1-16,9 0-4 0,4 1 1 15,0 0 0-15,3 2 0 0,-3 3 1 16,-4 0 0-16,-9 4-2 0,-1 0-2 16,-13 5 2-16,-6 1 1 0,-16 0-1 15,-1 1 0-15,-12 4-4 0,-2 4-11 0,-12 1-17 16,-1 0 14-16,3 5-10 0,-2-2-7 16,5 0-5-16,1 2-14 0,2-3 8 15,4 4-30-15,-4-6-23 0</inkml:trace>
  <inkml:trace contextRef="#ctx0" brushRef="#br0" timeOffset="4577.013">7251 11789 222 0,'0'0'5'0,"0"0"21"16,0 0 7-16,0 0 11 0,0 0-8 15,0 0-6-15,0 0 4 0,-33-3-5 0,33 3-7 16,0 0-4-16,0 0-5 0,0 0-2 15,0 0-3-15,0 0-1 0,7 0-4 16,-1 0 0-16,6 0 7 0,7 0 2 16,4-6-3-16,3 0 2 0,7-4-5 15,3-2-1-15,7-4 1 0,7-2 0 16,1-3-2-16,9 0-1 0,2-4-1 16,6 2 1-16,-1 1 0 0,-1 4 0 15,0 3-1-15,0 2-2 0,-2 1 2 16,-4 3-2-16,-10 3 1 0,-1 3-1 15,-14 2 0-15,-1 1 0 0,-10 0 1 16,-5 3-2-16,0 1 0 0,-7 0-7 16,2 2-2-16,-3-3-2 0,-1 2-2 15,-4 1-2-15,3-3-3 0,-3 0-2 16,-4 0-1-16,0 1-10 0,-2 1-23 0,-6 1-26 16,-5 1-59-16</inkml:trace>
  <inkml:trace contextRef="#ctx0" brushRef="#br0" timeOffset="5170.619">7406 12736 246 0,'0'0'26'16,"0"0"32"-16,0 0-11 0,0 0 3 15,0 0-10-15,0 0-10 0,0 0-9 0,0 0-9 16,-14-7-5-16,18 4-5 0,9 0 4 15,1-2 5-15,3-4-3 0,1 2 0 16,7-3 1-16,2 2-1 16,4-3-3-16,0 0 1 0,6 0 2 15,0-4 0-15,9 3 0 0,3-2-1 16,7-3-3-16,2 2-1 0,4 0-3 0,4 0 0 16,-4 4-1-16,2-1 1 0,-6 3 1 15,-6-2-1-15,-5 6 0 0,-7-1 0 16,-7 2 0-16,-4 0 1 0,-13 2-1 15,-5 1 0-15,-9 1-3 0,-2 0-10 16,-2 0-10-16,-9 3 4 0,-1 0-1 16,-7 2-29-16,-1 4-23 0,-7 3-45 15,-2-2-69-15</inkml:trace>
  <inkml:trace contextRef="#ctx0" brushRef="#br0" timeOffset="5639.262">7483 13368 76 0,'0'0'188'16,"0"0"-166"-16,0 0-2 0,0 0 22 15,0 0-1-15,0 0-33 0,0 0-7 0,0 0 5 16,-4 4 19-16,12-5-2 0,0-2 0 16,7 0-1-16,-5-2-2 0,5 2-1 15,-1-1-3-15,5-1-2 0,3 4-4 16,-1-3 0-16,6 2 2 0,4 0-4 15,4-1-1-15,2 0-2 0,5-2 0 16,7 2-1-16,5-1-3 0,10-5 0 16,4 3 1-16,9-1-1 0,-1-1 0 15,5 3 1-15,-3-1 1 0,-3 0-1 16,-5 0 0-16,-4 0 1 0,-10 1-1 16,-8-1 0-16,-9 4 0 0,-6 0-1 15,-2 1-1-15,-10 1-4 0,-7 0 4 16,3 0 0-16,-11 0 0 0,0 0-1 15,-4 0-7-15,-2 0-4 0,0 0-7 16,0-4-7-16,-6-5-10 0,-4-8-45 16,-7 2-134-16</inkml:trace>
  <inkml:trace contextRef="#ctx0" brushRef="#br0" timeOffset="6951.455">5922 9231 66 0,'0'0'3'0,"0"0"25"0,0 0 1 0,0 0 11 15,0 0-10-15,38-65 6 0,-38 59 2 16,0 3 0-16,0-1 4 0,-3 2-7 15,-1 0-8-15,4 0-3 0,-2 2-8 16,-2-1-6-16,-2 1-3 0,2 3-5 16,-2 2-1-16,-3 5 2 0,1 4 0 15,-2 5 0-15,-1 1-1 0,3 3 2 16,-4 4-1-16,1 0-1 0,5 4 1 16,0 2-2-16,-4 1-1 0,3 2 1 15,-1-1 2-15,2 2 0 0,2 1-2 16,4-3 0-16,0 0-1 0,4-4 0 15,2-1-1-15,4-3 1 0,3-5 0 0,1-1 0 16,3-7 1-16,1 0-1 0,3-6 0 16,-2-5 0-16,-3-2 0 15,9-2 1-15,-2-10 2 0,2-9-2 16,-1-8 4-16,10-6 1 0,-6 0-1 16,-3-3 4-16,0 1-2 0,-6 2 4 0,-13 4 3 15,-6 1-5-15,-4-3 3 0,-11 1-2 16,-7-1 1-16,-5-3-2 0,-4 5-7 15,0 3 0-15,-4 6-2 0,-1 8 0 16,1 9 0-16,-2 4-1 0,4 7 0 16,2 5 0-16,2 5-7 0,8 5-6 15,-3 0-12-15,7 5-7 0,5 2-7 16,-1 3-22-16,5 2-38 0,-2 0-36 16,1-5-64-16</inkml:trace>
  <inkml:trace contextRef="#ctx0" brushRef="#br0" timeOffset="7732.607">5852 13825 360 0,'0'0'83'15,"0"0"-61"-15,0 0 5 0,0 0 25 16,0 0-10-16,0 0-18 0,-12-15-7 16,12 15 1-16,0 0 0 0,0 4-6 15,0 2-7-15,8 4-4 0,-4 5 3 16,4 4 13-16,1 0-5 0,-3 7-5 15,4 5 0-15,-4 3-3 0,3 6-1 16,-3-1-1-16,0 2-1 0,0-1-1 16,-4 3 0-16,4-1 0 0,-1 1 2 15,-1-1-2-15,-2-2 0 0,0-2 0 16,4-1-4-16,-4-2-6 0,0-3-5 16,0-3-9-16,0-5-6 0,2-9-8 0,1-4-18 15,1-7-10-15,-2-4-37 0,2-8-65 16</inkml:trace>
  <inkml:trace contextRef="#ctx0" brushRef="#br0" timeOffset="8216.814">6216 13766 100 0,'0'0'325'0,"0"0"-321"15,0 0-3-15,0 0 20 0,0 0 20 16,0 0-23-16,0 0-3 0,0 0 3 16,0 0-7-16,-97 44-4 0,95-30 0 0,-3 4-1 15,3 1-1-15,-2 0-2 0,4 6 2 16,0 0-3-16,0 4 0 0,0 6-2 16,0-1 1-16,0 3 1 0,4-1-2 15,-2-1-2-15,3-1 2 0,-1 0 0 16,2-1 0-16,4-5 0 0,5 0-1 15,-1-6-1-15,1-3 1 0,-1-6-2 16,3-5 2-16,-1-6-3 0,1-2 3 16,-3-10 1-16,-1-7 1 0,3-3-1 15,-3-5 0-15,1-4 1 0,-4 1 3 16,-1-6 1-16,-5-2 3 0,-4-7 2 16,0-3 2-16,-8-5-3 0,-5-3-3 0,1 7-2 15,-1 7 1-15,3 15-3 0,-2 9 1 16,1 7 1-16,3 4 1 15,2 2 0-15,0 2-3 0,1 1-2 16,1 0 0-16,0 5-2 0,0 2-1 16,-2 7-7-16,2 1 0 0,-3 6 1 0,3 2-1 15,2 0-1-15,-2-1-5 0,4 1-4 16,0 0-6-16,2-1-7 0,2-1-13 16,7 1-27-16,-5-2-32 0,2-7-61 15</inkml:trace>
  <inkml:trace contextRef="#ctx0" brushRef="#br0" timeOffset="8701.05">6648 13941 69 0,'0'0'275'15,"0"0"-247"-15,0 0-11 0,0 0 40 16,0 0 1-16,0 0-15 0,0 0-10 15,0 0-1-15,-23-107-6 0,21 106-11 16,2 1-3-16,-2 0-4 0,0 2-5 16,-2 4-1-16,4 3-2 0,-6 2 0 15,4 5-1-15,-7 1 1 0,7 3 1 16,-2 0 0-16,0 5-1 0,0 2 0 16,2 2 0-16,-2 3 1 0,2 3-1 15,-1-5-1-15,3 4-1 0,0-1-3 16,3-3-7-16,3-2 0 0,0-6 7 15,2-1-7-15,-2-6 1 0,5 0 4 16,-3-6 0-16,-2-3 1 0,-2-4 0 16,5-2 2-16,-3-2 2 0,-4-4 1 15,6-8 1-15,-4-1 0 0,0-7 1 0,-2-2 6 16,-2-4-3-16,0-2 3 16,-2-7 0-16,-8-5 2 0,-2-4-2 0,-3-4-1 15,1 3-3-15,-3 7 5 0,3 11-3 16,5 11-5-16,1 8 3 15,0 4 3-15,6 4-3 0,0 0-3 0,2 2-1 16,0 0-1-16,0 1-10 0,0 8-14 16,0 3-2-16,0 4 5 0,2 1 4 15,0 2-3-15,2 1-9 0,0-3-19 16,4 3-27-16,-1-4-28 0,-5-2-52 16</inkml:trace>
  <inkml:trace contextRef="#ctx0" brushRef="#br0" timeOffset="9107.202">6894 13899 333 0,'0'0'108'0,"0"0"-87"0,0 0-1 15,0 0 30-15,0 0 0 0,0 0-24 16,0 0-10-16,0 0 1 0,-29-26-6 15,27 26-8-15,2 2 2 0,0 3-5 16,0 7-2-16,0 1 2 0,0 2 0 16,0 2 2-16,0 1-2 0,0 0 0 15,2 3 0-15,4 6 0 0,-4 2 2 16,0 4-4-16,2 0 2 0,-4 0-7 16,5-5 2-16,-1-3-4 0,0-4 1 15,0-4 1-15,6-3 3 0,1-3-3 0,-1-5 1 16,2-4-1-16,1-2 2 15,-1-8 2-15,3-6 3 0,1-6 2 16,1-5-1-16,-7-4 2 0,-2-3 1 16,1-4 7-16,-5-3 3 0,-4-9-3 15,-7-2 1-15,-5-2-4 0,-2 2-3 0,-9 9-2 16,0 10 0-16,5 12-1 0,-5 6 1 16,0 7-2-16,7 6-1 0,3 2-3 15,1 9-7-15,3 4-24 0,5 7-15 16,0 4-30-16,0 0-36 0,-4-2-78 15</inkml:trace>
  <inkml:trace contextRef="#ctx0" brushRef="#br0" timeOffset="10731.819">15611 8650 26 0,'0'0'12'0,"0"0"-11"0,0 0 15 15,0 0 34-15,0 0-8 0,-2-46-4 16,0 39-1-16,2 0-2 0,0-2-5 16,0 3-4-16,2 1-3 0,0-1-1 15,0 4 6-15,-2-1 5 0,0 3 2 16,0 0-6-16,0 2-8 0,2 4-8 16,-2 2-8-16,2 7 5 0,-2 2 11 15,2 4-3-15,-2 4-1 0,2 2-4 16,-2 6 0-16,0 3-2 0,0 5-1 15,-2 5 2-15,-4 2-2 0,2 6 0 16,-2-2 0-16,-3 5-1 0,3 0 1 16,-2 2 1-16,2 3-4 0,2 1 0 15,-1-1-1-15,3 5 0 0,2-3 1 0,2 0 0 16,5 2-1-16,-1 1-2 16,2 2-1-16,-2-1 0 0,0 0 2 0,3 2-2 15,-3 1-1-15,0 5 1 0,-2 1 1 16,-2 0 0-16,5 1 2 0,-3 1-1 15,2 0-2-15,-2 0-2 0,0 1 1 16,0 1-1-16,0 0-1 0,-4 4 3 16,3-3-2-16,-1 1 2 0,0-1 0 15,2-3 1-15,2 0 1 0,0-1-1 16,0-2-2-16,1 5-1 0,-3-3-1 16,6-2 3-16,-2-2-3 0,-1-3 1 15,-1-1-1-15,0 0 1 0,0 0 1 16,-2-4-1-16,2 1 1 0,1 0-1 15,-7-2 1-15,2 7-2 0,2-5-1 16,0 3 1-16,-2-1 0 0,2-2 1 16,0-4 0-16,3-6-1 0,-3 1 1 15,-2-5-1-15,2-2 2 0,-2-2-1 0,2-7-1 16,-4-2 0-16,0-1 1 0,2-2 0 16,-2 1-1-16,0-2-2 0,0 3 2 15,0-4 0-15,2-3 0 0,0 1-2 16,-2-2 1-16,0 4-2 0,0 0 1 15,0 1-1-15,2 0 1 0,-2-1 0 16,0-1-2-16,0 0 2 0,-2-3-3 16,2 1 1-16,-2 0 0 0,0 2-1 15,-4 1 0-15,2-3 2 0,2 0-1 16,-2-1 2-16,2-3-2 0,-1-2-3 16,-1-4-3-16,4-1-3 0,0-5-5 15,0-3-13-15,0-4-19 0,0-3-16 16,7-6-27-16,-5-6-85 0</inkml:trace>
  <inkml:trace contextRef="#ctx0" brushRef="#br0" timeOffset="12106.502">15582 8683 56 0,'0'0'256'0,"0"0"-254"15,0 0 9-15,0 0 16 0,0 0-8 16,0 0-12-16,0 0-4 0,0 0 6 15,93-73 3-15,-70 60 0 0,4 3-1 16,-1 1 3-16,1-1-2 0,2 1 8 16,-2 3-3-16,2-2-3 0,2 2-1 15,4-3 0-15,5 1 1 0,3 1-3 16,4-2-1-16,9 2-1 0,-2-2-1 16,0 2-2-16,-3-1 2 0,-5 1-2 15,-7 4 4-15,-6 1-3 0,-6 2 1 16,-10 0 1-16,-5 0-2 0,-6 0 0 15,0 0 2-15,-1 0 0 0,-5 1-1 16,2 0 2-16,0 2 1 0,0 0-3 16,0 0 1-16,-2 0-3 0,2 0 0 15,0-1-1-15,-2 2 1 0,2 0 1 16,-2 5 0-16,0 0-1 0,0 3 1 0,0-1 0 16,0 4-1-16,0 3-2 0,0-1 1 15,0 6-1-15,0-1 0 0,2 8-4 16,2 3 1-16,-2 3 0 0,5 4 0 15,-1 5 0-15,2 1 1 0,0 5-1 16,1 2 1-16,1 6 0 0,0 0-1 16,-1 4 0-16,5 2 1 0,-2 3 0 15,1 2-1-15,3 3 0 0,-1-4 1 16,1 5 0-16,3-1-1 0,0 3-1 16,-1 2 0-16,3 1 1 0,-1 0-1 15,-3 0 2-15,2 1 0 0,-3 2-1 16,1-1 4-16,-1 1-2 0,-1 2 0 15,-1-2 0-15,1 2-1 0,-3-1-2 0,0 1 1 16,3 2 0-16,-5 1 2 16,3-1-3-16,-3 3 1 0,-2-2 2 15,-2 1-2-15,3-1 0 0,-3 1-1 16,0-1 0-16,-2 1 0 0,2 0 0 0,-1 0 0 16,1 0 2-16,-2-2-1 0,0-1 1 15,4-4 2-15,-1-2-1 0,5-1 0 16,2 3-3-16,-5 4 0 0,3 2 0 15,0-2 1-15,-1-5 2 0,-1-5-2 16,3-4 0-16,-5-1 0 0,2-2 0 16,0-2 0-16,1-2 1 0,-1-7-2 15,1 0 0-15,-1-4 0 0,-4-3-1 16,4-4 1-16,-3-3 0 0,-1-4 1 16,0-4-1-16,-2-4 1 0,-2-4-1 15,0-4 0-15,-2-3 0 0,0-4 1 16,0 1-1-16,0-2 0 0,-6 1 0 0,2-2-1 15,-2-1 0-15,-3-3 1 0,1-1 0 16,-2-2 1-16,6 1-1 0,-5-3 0 16,5 2 1-16,-2 0-1 0,-2-3-1 15,6 2 1-15,-4-3 1 16,-3-1-1-16,-1 1 0 0,-5-1 1 0,-3 0-1 16,-7 1 1-16,-6-1 0 0,-6 0-1 15,-13 1 0-15,-8 3-4 0,-6 3-2 16,-8 2-1-16,-2 6 5 0,-9 0 1 15,-4 2-1-15,-2 5-8 0,-8 0 8 16,4 3 2-16,-2-3 0 0,4 2 0 16,6-5 2-16,15-3-1 0,2 0-1 15,6-4-6-15,2-1-8 0,12-2-4 16,3-4-3-16,10-2 2 0,4-5-3 0,8 0-6 16,4-5-8-16,11-6-5 0,2-6-4 15,6-10-9-15,6-7-25 0,8-10-68 16</inkml:trace>
  <inkml:trace contextRef="#ctx0" brushRef="#br0" timeOffset="13293.722">15855 7864 254 0,'0'0'3'0,"0"0"8"0,0 0 34 16,0 0 0-16,0 0-12 0,0 0-11 15,0 0 4-15,-29-8-6 0,29 13-5 16,0-1-4-16,2 3 38 0,0 2-47 16,4 6 3-16,-2-1 11 0,0 5 1 15,-1 5-4-15,-1 4-3 0,-2 5 1 16,0 4-1-16,0 4-4 0,0 2-3 16,-5-3-2-16,5 0 2 0,0-2-3 15,3-1 1-15,3-5 0 0,-2-3-1 16,-2-2 1-16,2-6-1 0,0-2 0 15,-2-2 0-15,-2-6 0 0,0 0 2 16,0-5-1-16,0-4-1 0,0-2 1 16,0 0 0-16,0 0 1 0,0-2 2 15,-6-3 3-15,0-5 1 0,0-2 1 16,-5-4-6-16,1-6-3 0,4-1 1 0,-2-8 0 16,1-2-1-16,3-2 0 0,0-6 0 15,4 1 0-15,-4-2 0 0,4 2 0 16,-2 6 0-16,0 0 1 0,0 5-2 15,0 4 2-15,-2 3-1 0,-1 3 0 16,3 1 0-16,0 2 0 0,2 4 0 16,0 1 0-16,0-1 0 0,4 3-1 15,3 1 1-15,-3 1 0 0,2 0-2 16,6 2 2-16,-1-1 0 0,-1-2 0 16,2 2 0-16,3 1 0 0,-3 2 0 15,5 0 0-15,-1-3 0 0,1 6 0 16,1 0 0-16,1 0-1 0,2 6 0 0,-7 0 1 15,3 2 0-15,-7 4 0 16,-4-1-1-16,1 3 1 0,-5-1 0 16,-2 5 0-16,-5 1 0 0,-1 1 1 15,-6 2 0-15,-3 0-1 0,1 2 2 16,-9-1-2-16,7-1 1 0,-3-2-1 0,-2 0 1 16,3-6 0-16,-1 1-1 0,5-2 1 15,-3-3-2-15,7-1 1 0,-3 0 0 16,5-2-4-16,0-2-4 0,4 0-5 15,0-3-1-15,2-2-5 0,2 0-2 16,0-5-4-16,0-3-7 0,8-7-23 16,8 2-20-16,1-8-15 0,6 4-65 15</inkml:trace>
  <inkml:trace contextRef="#ctx0" brushRef="#br0" timeOffset="13824.846">16188 7922 366 0,'0'0'54'15,"0"0"-47"-15,0 0 16 0,0 0 18 16,0 0-26-16,0 0-7 0,0 0 2 16,2 0 2-16,-2 5-3 0,0-1 1 15,-2 3-1-15,-5-1 0 0,-3 2-1 16,-4 3-1-16,-1-4-4 0,-1 2-2 15,1 0 1-15,-1-2-2 0,1 2 0 16,1-3 0-16,3 0 1 0,1-2-1 16,2-4 0-16,2 3 0 0,-1-3 0 15,5-1 0-15,-2-5 0 0,4-2-1 16,0-2 1-16,0-5 1 0,2-2-1 0,2 0 0 16,9-3 0-16,-1 7 0 15,1-1 0-15,1 2 0 0,0 0 1 16,5 4-1-16,-2 0 3 0,-1 0 4 0,1 4 0 15,-1 4 0-15,-3 0 0 0,-1 0-2 16,-4 6-2-16,-2 6-2 0,-3 1-1 16,-3 8 2-16,-9 1-2 0,-7 6 2 15,-1 3 0-15,-3 3-1 0,-1 0 1 16,2-3-2-16,3-5 1 0,5-1-1 16,7-3 0-16,0-2 0 0,0-2 0 15,4 0-1-15,0-4 1 0,4-1-1 16,4-2 0-16,-1-4 1 0,3 0 0 15,2-1 1-15,5-4-1 0,4-2 0 16,5 0 1-16,1-9 2 0,11-2 0 16,-1-2-2-16,-2 0 0 0,-2-1-1 15,-6 2-8-15,-7 5-31 0,-5 1-19 0,-13 6-16 16,-2 1-49-16,-10 4-98 0</inkml:trace>
  <inkml:trace contextRef="#ctx0" brushRef="#br0" timeOffset="14324.726">15481 9371 314 0,'0'0'7'0,"0"0"12"15,0 0 37-15,0 0-7 0,0 0-25 16,0 0-23-16,0 0 5 0,2-10 16 16,8 4 8-16,7 1-4 0,1-1-6 15,9-2-2-15,-2 0 0 0,8-2-3 16,4-1-4-16,0 0-3 0,7 0 0 0,1-3-3 15,3 1-2-15,1 4 1 0,3 0-3 16,6 2 0-16,-4 0-1 0,-3 1-3 16,-1 1 2-16,-9 2-6 0,-3 3-11 15,-5 0-5-15,-11 0-2 0,-1 2-3 16,-6-2-21-16,-7 0-28 0,-8 0-80 16</inkml:trace>
  <inkml:trace contextRef="#ctx0" brushRef="#br0" timeOffset="14933.956">15059 8841 430 0,'0'0'8'0,"0"0"4"0,0 0 28 15,0 0-9-15,0 0-20 0,0 0-6 16,0 0-2-16,0 0 0 0,-116 20-1 0,100-12 3 16,-1 1-3-16,3 5-2 0,-1 1 4 15,3 2-1-15,6 3-1 0,1-1-1 16,5 4 0-16,0-1 0 0,0 0-1 15,5 1 0-15,1-2 0 0,2 1 2 16,4 1-2-16,-1-1 0 0,5-3 0 16,-1 2 0-16,-1-8 0 0,5 0 0 15,-7-3 0-15,5-2 1 0,-3-5 0 16,3-2 3-16,-5-1 1 0,5-7 3 16,-3-6 9-16,1-2 5 0,-1-1-2 15,-3-5-1-15,-5 0 1 0,-4 0-6 16,-6-1-3-16,-9-4-4 0,-7-2-2 15,-7-3-4-15,-8 4 0 0,-11 3-1 0,5 5-3 16,-3 7-9-16,1 9-1 16,6 3-1-16,10 6 2 0,8 8-16 15,3 6-13-15,5 6-13 0,7 4-16 16,-2 1-41-16,4-3-73 0</inkml:trace>
  <inkml:trace contextRef="#ctx0" brushRef="#br0" timeOffset="15730.647">15890 13327 103 0,'0'0'0'16,"0"0"-4"-16,0 0 2 0,0 0 2 16,0 0 2-16,0 0-2 0,0 0 1 15,-31 38 3-15,25-35 3 0,-5-2-1 16,-3 2 1-16,2 0-3 0,-7 1 0 15,7 1 1-15,-3 1 5 0,3-2 6 16,3-1 8-16,3 0 6 0,2 0 8 16,0-3 2-16,4 0-3 0,0 0-5 15,0 0-7-15,0 0-12 0,0 0-8 16,4 0 1-16,4 0 6 0,3-1 10 16,3-1-3-16,7-4 1 0,6-1-2 0,4-4-1 15,4-3-3-15,8 0-1 0,11-2-2 16,4-1 0-16,8 2-1 0,6-1-2 15,5 3-2-15,6-3 0 0,5 1 0 16,3 1 1-16,7-2 1 0,-1 3-1 16,-2-1 0-16,0 2 1 0,-6 0-2 15,-5 3-6-15,-11 0 0 0,-7 1 1 16,-10 3 1-16,-19 2-1 0,-12 1 0 16,-13 2-1-16,-12 0-7 0,-14 8-17 15,-17 3 1-15,-11 0-13 0,-11 6-37 16,-9-3-21-16,-5-4-42 0</inkml:trace>
  <inkml:trace contextRef="#ctx0" brushRef="#br0" timeOffset="16714.878">13775 13877 413 0,'0'0'7'0,"0"0"5"0,0 0 10 0,0 0 14 16,0 0-9-16,0 0-10 0,0 0-4 15,-29 26-3-15,29-20 0 16,0 2-4-16,0 2 0 0,-2 0-1 15,0 2-3-15,2 0 0 0,-2-2-1 16,-2 6 0-16,-2-1-1 0,-2 1 1 0,-5 3-1 16,3-3-2-16,-5 2-5 15,-3-1-2-15,-1-1-2 0,7-5 2 0,-3-2 3 16,7-4 4-16,6-2 2 0,0-2-1 16,2-1 1-16,-4-1-1 0,4-4 0 15,0-7 1-15,0-2 0 0,0-1 4 16,0-3-2-16,6 0 4 0,-2 2 1 15,8-2-2-15,5 2-3 0,0-3 0 16,1 3 0-16,9 0 2 0,0-1 0 16,4 2 1-16,4 1 1 0,0 2-2 15,0 3 0-15,-4 4 0 0,-4 5 0 16,-8 0-3-16,-1 9 0 0,-9 6 0 16,-7 5-1-16,-2 9 2 0,0 5 0 0,-11 4-1 15,-11 5 1-15,-1 2-2 16,-6 0-1-16,-4 1 1 0,-2 0-1 0,-2-2-3 15,-1-2-2-15,3-2-2 0,4-6 5 16,6-3 3-16,5-4 0 16,3-6 0-16,7-5 0 0,2-6 0 15,1-4 0-15,5-6 0 0,2 1 0 0,0-1-2 16,0-5 2-16,2-6 2 0,7-6-2 16,1-5 2-16,7-4-1 0,-1 2 1 15,7 1 0-15,-5 4-1 0,5 3 3 16,-4 4-1-16,-1 2 1 0,5 4 0 15,-4 3-1-15,-1 3 0 0,-3 5 1 16,-1 6 1-16,3 7-1 0,-3 6 0 16,-3 8-3-16,3 1 1 0,-2 5-1 15,-3 1-1-15,3-5 0 0,-2 0-5 16,-3-7-7-16,5-3-3 0,-2-2-3 16,-1-9-3-16,5-2-8 0,1-9-9 0,-1-2-16 15,5-11-21-15,-1-9-44 0,-3-2-86 16</inkml:trace>
  <inkml:trace contextRef="#ctx0" brushRef="#br0" timeOffset="17183.898">14389 14006 356 0,'0'0'76'15,"0"0"-50"-15,0 0 8 0,0 0 20 16,0 0-14-16,0 0-18 0,0 0-2 15,-62-38-1-15,56 38-8 0,0 0-3 16,0 0-4-16,1 3-1 0,3 3-1 0,0 5-2 16,0 3 0-16,-2 3-1 0,0 6 1 15,0-1 0-15,-2 4 0 0,-1 2 0 16,5-1 0-16,0 3 0 0,2-1 0 16,0 1-1-16,2 0-1 0,0-3 0 15,5-3 1-15,-1-3-2 0,0-5-2 16,4-1 1-16,-3-5 0 0,7-1 2 15,-2-4-1-15,1-4 1 0,1-1 0 16,-3-3 1-16,3-7 1 0,-1-3 0 16,-1-3 2-16,2-4 0 0,-5-2 3 15,3 1 4-15,-6-4 3 0,-2 0-1 16,-1-3 0-16,-3 1-2 0,-5-3 0 16,-1 3-1-16,-6 3-2 0,4 5-5 0,-5-2 0 15,-1 8 1-15,1 4-2 0,3 3 1 16,0 3-1-16,1 1-1 15,1 2-2-15,-2 0-5 0,3 0-8 16,3 5-4-16,-6 1 0 0,4 1 0 0,-5 4 0 16,5 2 3-16,0 3-5 0,0-1-1 15,4 2-4-15,2 0-6 0,0 3-12 16,4-3-25-16,-2 2-31 0,4-4-43 16</inkml:trace>
  <inkml:trace contextRef="#ctx0" brushRef="#br0" timeOffset="17683.702">14705 13994 385 0,'0'0'37'0,"0"0"-9"0,0 0-1 15,0 0 25-15,0 0-13 0,0 0-13 16,0 0-5-16,0 0 5 0,-18-139-4 15,18 136-8-15,-2 3-5 0,2 0-2 16,0 0-5-16,-2 0-1 0,2 0-1 16,0 7-3-16,-2 5 3 0,2 3 0 15,-9 7 0-15,7 0 0 0,-2 5 2 16,-2 0-2-16,0 0 1 0,0 4 0 16,4 0-1-16,-5 0 0 0,7 3 0 15,0-3 0-15,0-2 0 0,9-1 0 16,-3-6-1-16,2-2-4 0,0-3 1 15,5-5-1-15,-1-1-3 0,-2-4 4 16,5-3 2-16,-3-3 1 0,1-1 1 16,-1-2 0-16,-1-6 1 0,-1-4 4 0,2-1 4 15,-3-4 2-15,-3 0 0 16,0-3 1-16,-4-4-1 0,-2-1-2 16,0-7-3-16,-4 0-2 0,-4-4 1 15,-1 0-4-15,-1 3 0 0,-2 4 0 0,3 7 0 16,1 6-1-16,0 4 0 0,2 6-1 15,4 1 0-15,-1 3-5 0,3 2-5 16,0 0-3-16,-2 2-9 0,-2 4-3 16,2 4-2-16,-6 1 0 0,2 1 3 15,-1 4-5-15,3 3-4 0,2-3-5 16,-2 4-5-16,4-5-26 0,0 5-27 16,0-4-30-16</inkml:trace>
  <inkml:trace contextRef="#ctx0" brushRef="#br0" timeOffset="18324.175">15109 13884 0 0,'0'0'308'15,"0"0"-296"-15,0 0 2 0,0 0 26 16,0 0 7-16,0 0-25 0,0 0 0 0,-36-82 0 16,32 70 0-16,0 2-8 0,2 2-1 15,-2 1 4-15,2 2-3 0,0 2-4 16,2 3 3-16,-2-1-1 15,2 1-3-15,0 0-3 0,-2 0-1 16,2 6 0-16,-4 0-3 0,-3 5-2 16,-1 7 2-16,0 0-1 0,0 3 4 0,-5 1 0 15,9 0 0-15,-2 5-2 0,0-2-1 16,1 2-1-16,1-2 0 0,2 0-1 16,0 2 1-16,-2-3-1 0,4 5 0 15,0-3-1-15,0 1 1 0,0-1 0 16,4-2 0-16,0 0 0 0,3-1 0 15,-1-3 0-15,0 0-1 0,0-4 1 16,7-1 0-16,-3-3 0 0,-4-3 0 0,7-3 0 16,-3-5 0-16,0-1-1 15,3 0 2-15,1-7 0 0,-4-1 2 16,7-4 6-16,-3-2 3 0,-1-1 5 16,-3-3 0-16,-4-3-3 0,-6-2-1 0,0-3 0 15,0-4-2-15,-8 0-2 0,-4-2-4 16,-5 6-3-16,-1 2 3 0,-1 6-4 15,-4 3 0-15,7 6-1 0,-1 3-5 16,7 2-5-16,1 1 0 16,7 3-6-16,0 0-13 0,0 0-12 0,2 0 0 15,-6 5-4-15,4 6-16 0,-4 2-5 16,-2 7-8-16,-1 2 2 0,-1 4-17 16,2-4-27-16</inkml:trace>
  <inkml:trace contextRef="#ctx0" brushRef="#br0" timeOffset="20636.126">7917 14711 410 0,'0'0'8'0,"0"0"-8"0,0 0-15 15,0 0 15-15,0 0 7 0,6-66-3 16,-6 61 6-16,2 0 14 0,-2 1-3 16,0 3-5-16,0-1-3 0,0 1-6 15,0 1-1-15,0 0-3 0,0 0 4 0,0 0 0 16,0 0 2-16,0 0-2 0,0 0 4 15,0 0 0-15,0 0 0 0,0 0 1 16,0 0-4-16,0 0 1 0,0 0-4 16,0 0 0-16,0 0 0 15,4 1-1-15,-4 1 2 0,3 2 1 0,3 1 3 16,-2 0 2-16,0 2-2 0,4 2-3 16,3 1-1-16,-3 3-2 0,6 4 0 15,-1 3-1-15,-1 2-1 0,9 4-1 16,-5 2 1-16,7 2 0 0,0 3 1 15,-2 1 2-15,3 1-3 0,1 0-1 16,0 3 2-16,4-1-1 0,-2-1 0 16,4-1 1-16,0-1 1 0,4-4 0 0,-2 0 2 15,4-1-4-15,0-2 0 0,5-1-1 16,1-1 1-16,1 0-1 16,3-2 1-16,1 1 0 0,1-4 0 15,1 2 2-15,-5-3-1 0,5-1-3 0,-5-3 2 16,-1-1-2-16,-3 2 1 0,-4-3 0 15,-1 0 1-15,-3-1-2 0,0 0 1 16,-2-1 1-16,-4-1-2 0,-1-1 1 16,5 0-1-16,-2 0 0 0,4-2 0 15,5-3-1-15,-1-3-1 0,4-1 0 16,3 0 2-16,-1-2 2 0,0-3-2 16,-5 0 0-16,-9 2-1 0,-5 0-6 15,-9 3-6-15,-5 0-1 0,-2-1-5 16,-5 1-6-16,-3-2-2 0,-13 2 1 15,3 0-10-15,-9-3-26 0,5 1-34 16,-9-6-33-16,6-2-57 0</inkml:trace>
  <inkml:trace contextRef="#ctx0" brushRef="#br0" timeOffset="21089.145">9554 15113 571 0,'0'0'0'0,"0"0"-10"0,0 0 10 16,0 0 10-16,0 0 13 15,0 0-23-15,0 0 2 0,0 0 1 16,11 16 7-16,3-12-3 0,7 0 2 16,6 2 0-16,2-2 0 0,2 4-1 0,2-1-1 15,2 1 0-15,2 3-2 0,0-2-2 16,2 2 1-16,-1 0 0 0,-3 2 0 16,-2-1 0-16,-6 1 0 0,-5-1-1 15,-9 1 0-15,-1 1 2 0,-6-1 4 16,-6 7-1-16,-2 2 2 0,-14 7 1 15,-7 3 1-15,-14 6-2 0,-9 1-2 16,-9 1-5-16,-9 2 0 0,-5 1 0 16,1-5-1-16,2 1 1 0,10 0 0 15,2-1-2-15,7-1-1 0,8-3-6 16,14-3 4-16,6-6-13 0,11-3 0 16,10-1-15-16,10-3-21 0,13-1-19 15,8-6-14-15,4-11-77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37:05.066"/>
    </inkml:context>
    <inkml:brush xml:id="br0">
      <inkml:brushProperty name="width" value="0.05292" units="cm"/>
      <inkml:brushProperty name="height" value="0.05292" units="cm"/>
      <inkml:brushProperty name="color" value="#FF0000"/>
    </inkml:brush>
  </inkml:definitions>
  <inkml:trace contextRef="#ctx0" brushRef="#br0">23356 12450 19 0,'0'0'78'0,"0"0"-28"16,0 0-11-16,0 0-3 15,0 0-3-15,0 0-4 0,0 0-9 0,2-16-8 16,-4 16-8-16,2-1-4 0,-2 0 0 15,0 1 0-15,0-1 0 0,0 1 0 16,2-1 5-16,-2 0 0 0,2 1 1 16,0-2 2-16,0 2-2 0,0-1 1 15,-2-1 0-15,2 2 2 0,0 0 4 16,0-2-1-16,0 2 3 0,-4-3 5 16,4 2 1-16,-2-2-6 0,-2 0-1 15,4-1 1-15,-2-2-1 0,2 3 2 16,-2-1 3-16,2 1 15 0,0 2-21 15,0-1 0-15,0 2-2 0,0-2-1 16,0 2 0-16,0 0-3 0,0 0 2 16,0 0 2-16,0 0 3 0,0-1-9 0,0 1-1 15,0 0-1-15,0 0-1 0,0 0 0 16,0 1 1-16,0 2 0 0,4 1 1 16,-4 0 3-16,4 0-1 0,-2 1 0 15,2 2 1-15,0 0-2 0,0 2-1 16,0 0 0-16,-2 1 0 0,1 3-1 15,-3-2 0-15,4 2 0 0,-2-2-1 16,-2 2 0-16,2 0 0 0,0 2 2 16,-2 1-1-16,0-1 0 0,0 1-2 15,0 2 1-15,0-2-1 0,0 1 1 16,-4 1-2-16,2-1 2 0,-2 1 0 16,1-1-1-16,1 0 0 0,-2-3 2 15,-2 4-2-15,0-2 0 0,0 1 1 16,2 1-1-16,1-2 0 0,-1 4-1 0,4-5 1 15,-2 1-1-15,2-3 0 0,0 1 1 16,0-2-1-16,0-3 1 0,0 2 1 16,0-1-1-16,-2-2 3 15,2 0 0-15,-2-2 1 0,0 1 1 0,2 0 0 16,-4 1-2-16,4-3-2 0,-4-1 0 16,4 1-2-16,0 0 1 0,-2-1 0 15,2 2-1-15,0-3 0 0,0 1 0 16,0-1 0-16,0 0 0 0,0 1 0 15,0-2 0-15,2 1 0 0,-2-3 0 16,0 3 0-16,0-2 0 0,0 1 1 16,0 1-1-16,4 0 0 0,-4-1 0 15,2 1 0-15,0 0 0 0,-2-1 0 16,2 1 0-16,-2-2 0 0,0 1 0 16,0-1 0-16,0-1 0 0,0 2 1 15,0-2-1-15,0 0 0 0,0 0 1 16,0 0-1-16,0 0 0 0,0 0-1 0,0 0-1 15,0 0-2-15,0 0-2 0,0 0-5 16,-2 0-2-16,2 0-7 0,-2 0-6 16,2 0-6-16,-2 3-15 0,-2-3-11 15,2 2-20-15,-2-2-33 0,-3 1-122 16</inkml:trace>
  <inkml:trace contextRef="#ctx0" brushRef="#br0" timeOffset="1328.005">21535 13591 107 0,'0'0'59'0,"0"0"-7"0,0 0-9 16,0 0 8-16,0 0-12 0,-2-5-7 16,2 5 1-16,0 0 0 0,0-2-7 15,0 1-1-15,0 0-1 0,0-1-1 16,0 1 25-16,0-1-35 0,0 2-2 15,0 0-2-15,0-1-1 0,6 1-5 0,-1 0 0 16,9 0 1-16,-4-3 3 0,3 3 2 16,7 0 0-16,-3-3 0 0,6 3-1 15,1 0 2-15,-5 0-1 0,8 0 0 16,2 1-1-16,2 1 0 0,4-2 0 16,0 1-1-16,9-1 0 0,3 0-2 15,-1 0 2-15,9 0-2 0,5 0-2 16,0 0 0-16,2 0 1 0,11 0-1 15,-1 0 2-15,2-1-4 0,11-2 1 16,-4-3-2-16,4 3 3 0,-5-3 0 16,7 2-1-16,-8-1 0 0,5 1 1 15,-5 1 1-15,-1-2-1 0,3 1 3 16,-7-1-4-16,5-3-1 0,2-1 3 16,-9-2 1-16,4 0 0 0,1 1-2 15,-5-3 1-15,1 4 0 0,-1-1-1 16,0 3-1-16,3 2 0 0,1-2 3 0,-1 3-4 15,11-4 0-15,-3 2-1 0,6 2 3 16,-6 1-2-16,-1 0 0 0,1 0 0 16,0 0 0-16,2 3-1 0,-5 0 2 15,-1 0 0-15,1 0-2 0,-3 0-2 16,5-2 1-16,-3 0 1 0,-7 0 2 16,7 1-1-16,-3-1-1 0,-3 1 0 15,1 1 1-15,3 0-1 0,-5 0 3 16,-2 0-1-16,-1 3-2 0,-1-3-2 15,2 3 1-15,-2-3 0 0,0 0 1 16,1 2 1-16,-3-1 0 0,6 0-1 16,-4 1 0-16,3-1 1 0,-1 2 0 15,-6-2 1-15,2 3-1 0,-4-3-1 0,-2 1-3 16,-4 0 1-16,2-2 2 0,-2 2 0 16,-5-2 0-16,9 3 0 0,-6 0 0 15,-2 0 0-15,8 1 0 16,-5-1 1-16,-5 0-1 0,4 0 1 15,-11 0 0-15,-6 2 0 0,-6-3-1 0,-2 2 1 16,-6-1-1-16,-8-1-1 0,-1 0 0 16,-8 0 1-16,0-1 0 0,-1 1-1 15,-3-2 1-15,4 1 0 0,2-1 0 16,-4 2 0-16,2-2 1 0,-3 0-1 16,1 1 1-16,-2-1-1 0,2 2 0 15,2-1 0-15,-2 0 0 0,0 0 0 16,0-1 0-16,1 0 0 0,-1 0 1 15,0 1-1-15,-2 0 0 0,0-1 1 16,-2 1-1-16,0-1 1 0,0 0-1 16,0 1 0-16,0-1 1 0,0 0-1 15,0 1 0-15,0-1-1 0,0 0 1 16,0 0-1-16,0 0 0 0,0 0 0 16,0 0-2-16,0 0-1 0,0 0-1 0,0 0-4 15,0 0-8-15,0 0-6 0,0 0-10 16,-2 0-15-16,0 0-24 0,-6-5-48 15,-1-4-117-15</inkml:trace>
  <inkml:trace contextRef="#ctx0" brushRef="#br0" timeOffset="109990.615">28590 16087 158 0,'0'0'18'0,"0"0"-14"16,0 0-1-16,0 0 15 0,-18-11-7 15,9 8-3-15,7 0-2 0,-4 1 1 16,4 0 7-16,-2-1 3 0,2 1-2 16,-2-3-1-16,2 3 1 0,0 0 0 15,0-1 0-15,-3 2 3 0,3-1 0 16,0 0 1-16,-2 1-2 0,0-2 0 15,2 0 1-15,-2 2-1 0,2-4 1 0,0 3 0 16,0-2-4-16,2 0-5 16,0 2-5-16,0-3 2 0,2 2-1 0,2-3 1 15,0 0 0-15,2-2 0 16,2 0-2-16,7-2 0 0,-3 1 1 0,5 0-2 16,-1 0-1-16,3 2 0 0,-5-1 1 15,3 4-2-15,-3 2 1 0,1 0 0 16,-5 2-2-16,-1 0 2 0,-3 2-2 15,2 3 0-15,-2 2 0 0,0 2 0 16,-1 0 0-16,-1 2 0 0,-2 3-2 16,-2 1-1-16,-2 2 3 0,-4 5 0 15,-9 0 0-15,-4 3 0 0,-5-3-1 0,-5 0-2 16,4 1 1-16,-6-3 1 16,6 1 0-16,-2-3 1 0,2-2 1 15,11 1-1-15,-1-7 0 0,7-4 0 16,6-2 0-16,2-4 0 0,0 0 0 15,2 0-5-15,0 0 2 0,11-2 3 16,-3-4 7-16,11 4 3 0,-3-6 0 0,9 3-3 16,-4 1 1-16,4 0-2 0,-2 2 0 15,1 2 0-15,5 0 1 0,-6 6-3 16,4 3-1-16,-4 4-1 0,2 1-2 16,0 3 1-16,-9-1 0 0,-3 2 2 15,1-2 0-15,-7-2 2 0,-3 1 0 16,-4 0-1-16,-2-2-2 0,-4 2 4 15,-9 1-1-15,-3 1 4 0,-1-1 2 16,-1 0-2-16,-7 1-1 0,2-3-2 16,-4-1-1-16,2-3-1 0,-1-1-3 15,1 1 0-15,4-2 0 0,0-1 0 16,5-1-1-16,-1-2 1 0,5 1-1 0,0-4 0 16,5 1 0-16,1-2-2 0,4 0-2 15,-2 0-2-15,0-3-3 0,2-1-9 16,0 0 0-16,0 2-11 15,2-1-8-15,-5 2-1 0,5 0-2 16,0 0-4-16,0 1-8 0,5-1-20 0,-1-1-26 16,4-1 7-16,-4-3-28 0</inkml:trace>
  <inkml:trace contextRef="#ctx0" brushRef="#br0" timeOffset="110568.511">29260 15879 251 0,'0'0'39'0,"0"0"3"16,0 0 22-16,0 0-2 0,0 0-24 15,0 0-6-15,-2-14 1 0,2 13-4 16,2 0-5-16,-2 0-2 0,4 0-1 0,-4-1 0 16,2 2-4-16,-2 0-2 0,2 0-6 15,0 0-2-15,0 0 0 0,3 3-2 16,-1 1 1-16,-4-1-2 0,8 3 0 16,-6 1 0-16,6 4-1 0,1 0-1 15,-3 5 1-15,0 5 1 0,-2 0-1 16,4 4 1-16,-1 2-3 0,-1 2 2 15,-4 1-1-15,0 1-1 0,-2 1 0 16,0 1 0-16,-2-1-1 0,-2 1 0 16,-2-3 0-16,-5 0-1 0,7-3-2 15,-4-4-3-15,4-4-2 0,-2-2-3 16,1-4-4-16,3-4-3 0,-4-2-6 16,6 0-7-16,-2-4-8 0,0 0-5 15,0-1-12-15,-2-1-10 0,4 0-32 16,0-1-45-16</inkml:trace>
  <inkml:trace contextRef="#ctx0" brushRef="#br0" timeOffset="111240.309">29866 15942 233 0,'0'0'35'0,"0"0"-25"0,0 0 34 16,0 0 9-16,0 0-14 0,0 0-12 16,0 0 3-16,0 0 1 0,68-77-3 15,-68 73-2-15,-4-1-5 0,0-1-7 16,-2 0-4-16,-1 0 4 0,3 2-12 15,0 0 1-15,-2 0 0 16,0 1 1-16,1 2-4 0,-1-1 2 0,0 1 1 16,6 1 0-16,-6 0 0 0,2 0-1 15,-2 1-2-15,-3 4 0 0,1-1 1 16,0 3 0-16,-5 4-1 0,5-1 2 16,-2 2-2-16,-1 2 2 0,-1 4 0 15,4 0 0-15,-5 3 1 0,1-1-1 16,6 3 1-16,-5-1-1 0,3 3 2 15,0-1-2-15,4 0-1 0,2 2 0 16,2-4-1-16,0 2 0 0,2-4 0 0,4 0 0 16,4-2 0-16,-1-4 0 0,1 0-1 15,4-6 1-15,3-1 0 16,-1-3-1-16,1-4 1 0,4 0 0 16,-1-5 0-16,3-7 2 0,-2 3 0 0,-3-7-1 15,3 1 4-15,-4 0 0 0,-1-3 2 16,-6 1 1-16,1-3 3 0,-5-1-1 15,-2-2 2-15,-2-3-2 0,0 1-3 16,-2-4 1-16,-2 2 0 0,-2 4-1 16,-4 1-5-16,2 6 1 0,-3 1-1 15,1 5 0-15,-2-1-1 0,-3 3-1 16,3 3 0-16,-5 2-2 0,5 3 1 16,-2 0-1-16,-1 4-2 0,3 1 2 15,-2 0-2-15,1 1-4 0,5 0-3 16,-2-1-1-16,-1 4 1 0,1-2-15 15,4 2 1-15,-2 3 0 0,2 0-2 16,0 1-6-16,-1 2-14 0,5 0-9 0,0-2-20 16,0-2-31-16,0-2-42 0</inkml:trace>
  <inkml:trace contextRef="#ctx0" brushRef="#br0" timeOffset="111911.977">30573 15791 106 0,'0'0'192'0,"0"0"-169"0,0 0 10 0,0 0 19 16,0 0-4-16,0 0-24 0,0 0-2 16,10-53 7-16,-10 51 0 0,0 0-5 15,-2-2-6-15,-2 2-1 0,2-1-2 16,-2 0-3-16,0 2-1 0,-3-2 3 16,-1 2-10-16,0 0 1 0,0 1-1 15,-1 0-1-15,-1 0-1 0,2 0 2 16,-1 2 1-16,1 2 2 0,-2 3-6 15,-1 0 0-15,5 2 1 0,-6 5-2 16,1-1 1-16,3 2-1 0,-4 2 0 16,1 1 0-16,3 3 1 0,-2-1-1 15,0 3 2-15,-1 2-2 0,1 2 1 16,-3 1-1-16,3 0 0 0,4-2 0 16,-2-1 0-16,1-2 0 0,5-1-1 15,2-5 1-15,0 0 0 0,2 0-2 0,11-3 0 16,-3 0-2-16,7-1 3 0,1-2 0 15,5-3 1-15,2-3 0 0,2-3 0 16,0-2 0-16,2-3 1 0,0-5 1 16,-3-3 2-16,-3-3 5 0,-2 0 1 15,-1 0 1-15,-5-4-1 0,1 1 1 16,-5-4-1-16,1 1-1 0,-1-3 1 16,-7-3-3-16,0-1 0 0,-4-5-1 15,-2 1 2-15,-7 2-3 0,-3 1-1 16,0 4-4-16,-9 4 2 0,-2 4-2 15,-4 1-1-15,-2 2-2 0,1 5-1 16,-6 1-6-16,3 4-3 0,2 0-6 16,3 3 1-16,1 0-6 0,4 2-4 0,0 5-10 15,7 1-7-15,-3 0-8 16,3 7-18-16,2-2-41 0,-1-2-91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40:15.741"/>
    </inkml:context>
    <inkml:brush xml:id="br0">
      <inkml:brushProperty name="width" value="0.05292" units="cm"/>
      <inkml:brushProperty name="height" value="0.05292" units="cm"/>
      <inkml:brushProperty name="color" value="#FF0000"/>
    </inkml:brush>
  </inkml:definitions>
  <inkml:trace contextRef="#ctx0" brushRef="#br0">30004 17241 388 0,'0'0'0'0,"0"0"-8"0,0 0 8 15,0 0 16-15,0 0 7 0,0 0 0 16,-33-75 3-16,29 65-8 0,0 1-5 16,-4 0-2-16,1 0-3 0,-1-1 0 15,-2 1 0-15,2 2-1 0,-3 1 2 16,3 1-7-16,0 2-2 0,1 1 5 16,1 2-4-16,0 0 0 0,4 0 1 0,-2 4-2 15,0 0 0-15,-2 5 0 0,-3 1 0 16,5 2 1-16,0 2 0 15,0 0 0-15,0 1 3 0,0 2 0 16,2 1 1-16,-5-1 0 0,5 0 3 0,0-2-2 16,2-2 0-16,0 0-1 0,0-1-1 15,8-1-1-15,1-1 0 0,-1 0 4 16,4 0 1-16,1 0 1 0,1 0 0 16,5-1 3-16,-3 0-2 0,5 0-1 15,0 0-1-15,-1 0 0 0,5 1 0 16,-2 3-1-16,0-1-1 0,-1 1-2 15,-1 2 0-15,0 2-3 0,-3-2 0 16,-3 1 0-16,-3 2 0 0,1-3 0 16,-7 2 0-16,0-1-1 0,-4-2 1 15,-2 3-1-15,-4-2 0 0,-4 3 0 16,-1 1 0-16,-5-2-2 0,0 1-2 16,-3-2-3-16,0-4 7 0,1-1-1 15,1-3 1-15,3-3 0 0,2-1 1 0,-1-1 0 16,3-3 0-16,-2 0 0 0,2-3 0 15,1-3 1-15,3-3-2 0,-2-4 2 16,4-2 0-16,0-5 1 0,-2-3 1 16,4-5-1-16,0-3 0 0,8 0-1 15,0-2-1-15,3-1 2 0,1 2-2 16,-2 0-1-16,-3 2 0 0,-3 4 0 16,-2 3 2-16,-2 2 0 0,-2 1 0 15,-5 2 1-15,-3 2-2 0,-4-1 0 16,1 6 0-16,-3 1-1 0,1 4-2 15,1 3 1-15,-1 3-1 0,3 0 1 16,0 2-2-16,1 4-4 0,1 0-2 16,-1 2-1-16,-1 3-1 0,6-1-5 0,0 1-5 15,-3 1-6-15,5 2-3 0,4 1-6 16,0 0-10-16,0 2-17 16,11-2-27-16,3-5-52 0,3-3-103 15</inkml:trace>
  <inkml:trace contextRef="#ctx0" brushRef="#br0" timeOffset="702.968">30678 17227 541 0,'0'0'22'0,"0"0"-21"16,0 0 7-16,0 0 32 0,0 0-13 16,0 0-13-16,0 0 5 0,-10 9-7 0,10-9-8 15,-4 1-3-15,-5 1-1 0,-1 3-1 16,-6 1 1-16,-11 0 0 0,0 1-3 16,-2 0-1-16,0 2 1 0,2-4 0 15,0 2 2-15,2-1 1 0,3-3 1 16,5-1 0-16,1 0-1 0,3-2 0 15,-1 0 1-15,5 0-1 0,3 0 1 16,2-3 0-16,4 1 1 0,-2-1 0 16,2-2 1-16,0 0 0 0,0-3-1 15,0-1 0-15,0 2 0 0,2-1 0 16,2-1 1-16,4-2 4 0,3 1 13 16,3-1-20-16,5 3 0 0,2 1 1 15,1 1-1-15,5 2 0 0,2 1 0 16,0 1 0-16,0 2 0 0,0 0 0 15,-2 6 0-15,0 4 0 0,-9-1 1 16,-1 5-1-16,-9 2 0 0,-4 2-2 16,-4 3 1-16,-2 2 1 0,-8 4 0 0,-7 1 0 15,-1 2 0-15,-3 0-3 0,2-1-1 16,-1 0-5-16,-1-3 7 0,0 2 1 16,1-5-2-16,3-1 0 0,3-3 3 15,3-1 0-15,3-5 0 0,2-1 0 16,2-5 0-16,2-4 0 0,2 0 1 15,0-3 1-15,0 0 2 0,0 0 2 16,0 0 0-16,4 0 1 0,0-2-1 16,4-2 2-16,3-1 1 0,3-1-2 15,0 2-1-15,5-1 1 0,0 2-1 16,3 3-3-16,-3 0 1 0,2 0 2 16,1 5-3-16,-1 2 0 0,0 1-2 15,2 2 0-15,-5 2 0 0,1 0-1 16,-5-2 0-16,-3 0 0 0,-3 0-6 0,-2-3-5 15,-6 0-2-15,2 0-5 0,-2-1-3 16,0 0-10-16,0-1-11 0,-2-3-12 16,2 0-13-16,-2-1-27 0,2-4-57 15,0-4-109-15</inkml:trace>
  <inkml:trace contextRef="#ctx0" brushRef="#br0" timeOffset="1281.036">31218 17317 150 0,'0'0'116'0,"0"0"-109"16,0 0-6-16,0 0 38 0,0 0 22 15,0 0-16-15,0 0-8 0,31-45-6 16,-31 38-2-16,-2 1-2 0,-3 1-7 16,3 0 2-16,-2 0-5 0,-2 0-3 15,4 0-5-15,-2 1 1 0,2 3-2 16,-2 1-2-16,0 0-3 0,-1 1-2 16,-3 5 2-16,2-1-3 0,-2 3 1 15,-3-1-1-15,1 4 1 0,0 3 1 16,-1 0 0-16,1 3 0 0,2 1-2 15,-1 1 3-15,3 4-3 0,2-3 0 16,2 1 1-16,0 0-1 0,2 0 1 16,0 1-1-16,4-2 0 0,0-1 0 0,2-2 0 15,3-2-1-15,-3-1 1 0,4-2 0 16,3-3-1-16,-1-2 0 0,5-3-1 16,1-2 1-16,7-2-2 0,0-2 1 15,0-5 2-15,1-2 0 0,-1-4 2 16,0-1-2-16,-4-1 6 0,-1-1 3 15,-7-2 9-15,-5-2 3 0,-6-2-2 16,-2-2-3-16,-6-2-3 0,-11 0-5 16,-3 0-4-16,-5 4 1 0,-2 1-3 15,-4 7-2-15,2 3-1 0,-4 4-1 16,4 3 1-16,0 2 0 0,2 2-1 16,0 1-4-16,5 2-2 0,1 3-3 15,7-1-7-15,1 1-6 0,3 1-8 16,4 0-4-16,6 1-2 0,0 1-29 0,2-1-5 15,16-4-30-15,-1-4-78 0</inkml:trace>
  <inkml:trace contextRef="#ctx0" brushRef="#br0" timeOffset="2077.69">31852 17095 524 0,'0'0'82'0,"0"0"-79"15,0 0 15-15,0 0 33 0,0 0-2 16,0 0-20-16,0 0-8 0,0 0-8 16,17 0-7-16,-19 0-3 0,-4 0-2 0,-1 0-1 15,-5 0 0-15,-3 3 0 0,1 1 0 16,-5 0 0-16,1 1 0 0,-1 0 0 15,1-1-1-15,-1 2 0 0,0-1-1 16,5 0-1-16,-3-2 2 0,5 0-1 16,0 0 1-16,-5-1 0 0,7-1-1 15,-3-1 1-15,1 0 1 0,4-1 1 16,-1-4-1-16,3-1 0 0,2 0-1 16,2-1 1-16,2 1-2 0,0-3 1 15,0-1-1-15,6-3 0 0,2 0 2 16,3-1-2-16,-1 3 2 0,7 0-1 15,-3 1 0-15,5 4 0 0,-3 2 1 16,3 3 0-16,-3 1 0 0,5 0 1 0,0 1 1 16,1 5 0-16,3 1 1 15,-2 5-1-15,-2-2 0 0,-1 2-2 16,-3 3 0-16,-3 1 0 0,-1 1 0 0,-5 1 0 16,0 1-1-16,-6 4 1 15,-2 1 0-15,-2 1 0 0,-6 1 0 16,-6 0 0-16,-1-1 1 0,-4 0 0 0,-3 1 1 15,-3-1-1-15,2-1-1 0,-2 2 1 16,5-4-1-16,-1 2 0 0,0-4 2 16,7-1-2-16,-3-3 0 0,7-2 1 15,0-2 0-15,1-3-1 0,3-2 2 16,2-2 1-16,2-1 0 0,2 0-1 16,0-2 0-16,0 1 0 0,6 0 3 15,0 0 2-15,5-3 3 0,3 0 2 16,9 0 1-16,4-3-1 0,6-3 1 0,6-1-4 15,5-1-2-15,3 0-2 16,3-2 0-16,1 3 0 0,-1 0-2 16,-2 2-1-16,-9-1 0 0,-6 1 0 0,-6 0-1 15,-13 0 0-15,-3 2-1 0,-3 2 2 16,-8-1 0-16,0 2-1 0,0 0 2 16,0 0 3-16,0 0-1 0,-6 0-2 15,2-1-3-15,-1-1 0 0,-1 1-2 16,0 0-1-16,0 1-4 0,0 0-3 15,1 0-5-15,1 0-3 0,2 0-3 16,0 0-4-16,2 0-5 0,0 0-6 16,-2 0-13-16,2-2-25 0,0-2 1 15,-2-7-69-15,-2-5-219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44:19.669"/>
    </inkml:context>
    <inkml:brush xml:id="br0">
      <inkml:brushProperty name="width" value="0.05292" units="cm"/>
      <inkml:brushProperty name="height" value="0.05292" units="cm"/>
      <inkml:brushProperty name="color" value="#FF0000"/>
    </inkml:brush>
  </inkml:definitions>
  <inkml:trace contextRef="#ctx0" brushRef="#br0">23096 10169 233 0,'0'0'0'0,"0"0"0"0,0 0 13 16,0 0 15-16,0 0-16 0,0 0 8 16,0 0-3-16,23-60-2 0,-17 54-1 15,-4-2-2-15,0 0-2 0,0 2 1 0,2-3 5 16,-4 4 6-16,4 2 2 0,-2-2-6 16,3 2 0-16,1 0-1 0,0 0-4 15,-2 0-1-15,8 0-1 0,5-2-2 16,0 1 0-16,3-1-1 0,11 2 0 15,0 0-1-15,6 1 1 0,5 2-2 16,7 0 1-16,1 0-2 0,6 0 1 16,4 2-1-16,2-2 1 0,0 3-1 15,6 0-1-15,2-3 3 0,5 3-2 16,-1 0 1-16,11 2-1 0,-4-2-1 16,9 3 2-16,1-1 0 0,4 1-4 15,-1-2-1-15,1 3 0 0,2-1 0 16,2 0 2-16,4 2-1 0,-1-3 1 15,5 2 0-15,-4 0 1 0,5 2-4 0,-3-3-2 16,5 0 2-16,2 2 1 16,-7-2 1-16,2 2 0 0,5 0 0 15,-4-1 0-15,-1 1-2 0,7-2-1 0,-5 2 0 16,-3-2 1-16,1 0 1 0,3-1 0 16,-5 1 1-16,-1 2 0 0,-1-3-2 15,-2 1-1-15,-2 3-4 0,-1-3 5 16,-7 3 1-16,-9-1-1 0,1-1 1 15,-13 2 1-15,-6-3-1 0,-8 3 0 16,-6-6-1-16,-11 0-3 0,2 1 3 16,-16-3 0-16,2 4 0 0,-6-2 0 15,-9 0 2-15,0 0-1 0,-5-3 0 16,-3 0 0-16,-2 3-1 0,-2-3 0 16,0 0 0-16,0 0-1 0,-2 0 0 15,0 0-1-15,0 0-4 0,-2 0-11 16,-7 0-12-16,3 0-16 0,-2 2-19 15,-5-2-22-15,-1-8-59 0,-3-4-129 0</inkml:trace>
  <inkml:trace contextRef="#ctx0" brushRef="#br0" timeOffset="1390.307">15338 6365 234 0,'0'0'0'16,"0"0"-9"-16,0 0 9 0,0 0 1 15,0 0 0-15,0 0 0 0,0 0 2 0,0 0 6 16,-50-6 4-16,57 4-11 0,-5-1 4 16,10 1 15-16,0 0 6 15,-1 1-6-15,3 1 1 0,1 0-2 0,-1 0-4 16,1 0-3-16,1 3 1 0,1-1 1 15,-1 1 1-15,5 0 0 0,-2 0-3 16,-3 0 4-16,9-1-1 0,-2 1 1 16,-1 0 0-16,7-3-1 0,2 3-3 15,5-3 1-15,-3 0-3 0,4 2-5 16,2-2 3-16,0 0-1 0,3 0-2 16,-3 0 1-16,4 0 0 0,5 0 0 15,-1 0-3-15,9-2 4 0,0-1-2 16,4 0-5-16,0-2 2 0,2 2 1 15,-2 2-3-15,-2-2 1 0,-4 3 0 16,-5 0-1-16,-7 0 1 0,-3 0 0 16,-10 0 0-16,-2 3-1 0,-11-2-1 0,-1 1 1 15,-7-1-1-15,-2-1 0 0,0 2 0 16,-4 1-1-16,-2-3 1 16,2 0 0-16,-2 0 0 0,0 3 0 0,0-3 0 15,0 0 1-15,0 0 0 0,0 0-1 16,0 0 0-16,0 0-1 0,0 0-2 15,0 6-6-15,0 1-2 0,0 2-7 16,0 2-7-16,0 2-8 0,0 3-20 16,2-2-12-16,3-3-47 0,-3-8-77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46:17.126"/>
    </inkml:context>
    <inkml:brush xml:id="br0">
      <inkml:brushProperty name="width" value="0.05292" units="cm"/>
      <inkml:brushProperty name="height" value="0.05292" units="cm"/>
      <inkml:brushProperty name="color" value="#FF0000"/>
    </inkml:brush>
  </inkml:definitions>
  <inkml:trace contextRef="#ctx0" brushRef="#br0">22931 7396 235 0,'0'0'0'16,"0"0"-28"-16,0 0 23 0,0 0 5 15,0 0 2-15,0 0 7 0,0 0 11 16,12-3 14-16,-12 1 14 0,0 2-19 16,0-3-10-16,0 0-2 0,0 0 8 15,-2 0-7-15,0-2-4 0,0 1-4 16,2 1-1-16,0-2-3 0,0 1-1 16,0 0-3-16,0 0 0 0,2 0-1 0,2 0 1 15,4-2-1-15,-2 3 0 0,-1-2 1 16,1-1 0-16,6 1 3 15,-4-1-2-15,1 1 1 0,3 1 2 16,3-1-3-16,-7 2 4 0,10-3-3 16,-5 1 1-16,8 1-1 0,-7-1 0 15,7 3-1-15,-5-2 0 0,7 4 0 0,0 0-2 16,-7 0 0-16,9 3 0 0,-8 0 2 16,5 0 0-16,3 2 0 0,-6-2 1 15,3 1 0-15,7-2 1 0,0 1 2 16,2-3 0-16,2 0-3 0,0 0 3 15,1 0-2-15,1 0 0 0,-2 0-3 16,2-3-1-16,-2 1 3 0,0-1 0 16,0 0-2-16,-4 2 0 0,4-1 0 15,-4 1-1-15,2-1 0 0,4 2 1 16,-8 0 0-16,4 0 1 0,-6 0 1 16,4 0 4-16,-6 0-3 0,-1 0-1 15,1 0-1-15,6 0 0 0,-8-3 1 0,-3 0-3 16,1-1 1-16,-7 0-1 0,5 2 1 15,-5-1 1-15,-3 2-1 0,3 1 1 16,-4-2-1-16,-2 1 1 0,1 1 0 16,5 0-1-16,0-2 0 0,-1 2-2 15,5 0 1-15,-5 0 0 0,11 0 0 16,-1 0 0-16,6 0-1 0,2 0 0 16,4-3 0-16,0 3 0 0,0-3 0 15,-2 0 1-15,-2 3-1 0,-6-3 0 16,-5 3 0-16,3 0 0 0,-11 0 0 15,3 0 0-15,-5 0 0 0,-2 0 1 16,-2 0-1-16,-2-2 0 0,-2 2 1 16,0-2-1-16,5 2 0 0,-1-1 1 0,4-1-1 15,-2 1 0-15,-2 1 0 16,2 0 0-16,-6 0 0 0,0 0-1 16,0 0-6-16,0 0-7 0,0 0-3 0,-4 0-2 15,-6 1-5-15,-4 4-24 0,1-3-30 16,-8-2-48-16,9 0-111 0</inkml:trace>
  <inkml:trace contextRef="#ctx0" brushRef="#br0" timeOffset="62469.628">6598 16012 144 0,'0'0'41'15,"0"0"-14"-15,0 0 16 0,2-14 7 16,0 11-7-16,-2 0-13 0,0-1-7 16,5 2 0-16,-5-4-1 0,0 1-4 0,0 0-5 15,0-2 1-15,0 4-2 0,0-2 3 16,0 1 4-16,-5 0-3 0,1-2-5 16,4 0-5-16,-4 2 0 0,-2 2 0 15,0-1 4-15,0-3-3 0,-3 4-1 16,-1 1-4-16,2 0 1 0,-5 1-1 15,1 2-1-15,-1 3 0 0,-3 3 0 16,-3 4 0-16,1 1 2 0,1 2-2 16,1 3 0-16,-1 1 3 0,1 1 0 15,3 3-1-15,1-2-1 0,1 5 0 16,3-2-1-16,4 2-1 0,-2 3 0 16,2 1 1-16,4 3-1 0,0-4 1 15,0-4 0-15,2-6-1 0,8-1-2 16,-2-3-1-16,3-2 1 0,1 1 2 15,0-6 0-15,-1-2-2 0,5-3 2 16,-3-3 0-16,1-2 0 0,3-5 1 16,1-5 2-16,3-3 5 0,-2-5 3 15,3-2 3-15,-5-1-4 0,2-3-2 0,-5 0 2 16,-6-3-2-16,3 2 2 0,-5-2-2 16,-6-1 0-16,4 2-3 0,-4-1-2 15,0 4-1-15,-4 0 0 0,0 4-1 16,-7 3 0-16,1 3-1 0,0 5-1 15,-7 2 0-15,3 2-1 0,-5 2-1 16,-2 4-5-16,1 2-1 0,-3 5 0 16,4 2-3-16,1 1-3 0,3 0-1 15,5 2-7-15,4 1-7 0,4 0-17 16,2 2-11-16,-2 0-7 0,2 1-71 16,0-6-68-16</inkml:trace>
  <inkml:trace contextRef="#ctx0" brushRef="#br0" timeOffset="62766.464">6807 16112 394 0,'0'0'51'0,"0"0"-11"16,0 0 14-16,0 0-4 0,0 0-12 15,0 0-19-15,0 0-3 0,0 0 2 16,-10-6-3-16,10 6-7 0,0 0-3 0,0 0-3 16,0 0-1-16,2 3-1 0,8 1 0 15,2 3 1-15,5 4 8 16,-2 2-2-16,-1 1-4 0,0 5-2 16,3 2 0-16,4 6 0 0,-3 0 0 15,-1 2-1-15,1-2-1 0,3-2-6 0,-2-5-18 16,-3-3-5-16,-1-3-13 0,-7-5-13 15,0-4-25-15,-8-5-45 0,0 0-127 16</inkml:trace>
  <inkml:trace contextRef="#ctx0" brushRef="#br0" timeOffset="63016.38">7016 16201 410 0,'0'0'38'16,"0"0"-5"-16,0 0 20 0,0 0 4 15,0 0-13-15,0 0-17 0,0 0 2 16,0 0 1-16,4-54-6 0,-4 54-9 16,0 3-2-16,0-2-5 0,-2 3-3 0,-4 5-2 15,2 4 0-15,-9 8-1 0,1 1 0 16,1 7 0-16,-3-1 0 0,2-3-1 16,-3 4 0-16,3-2-1 0,-1-1-6 15,3-2-12-15,0-3-6 0,1-2-9 16,-3-1-15-16,2-2-13 0,1-1-23 15,1-5-13-15,0 0-57 0,-1-8-123 16</inkml:trace>
  <inkml:trace contextRef="#ctx0" brushRef="#br0" timeOffset="63360.045">7276 15900 334 0,'0'0'151'15,"0"0"-144"-15,0 0 16 0,0 0 21 0,0 0 8 16,0 0-18-16,0 0-8 0,0 0 5 16,0 0-3-16,9-31-10 0,-9 31-4 15,0 0-1-15,0 0-3 0,2 0 0 16,2 4-5-16,-2 3-1 0,2 5 0 15,2 1-1-15,0 7 1 0,-2 4-3 16,1 2 0-16,3 4 5 0,-4 1-4 16,2-1 0-16,2 4-1 0,-8 0-1 15,7 1 0-15,-3 1 0 0,2-1-2 16,2-2-10-16,-2-6-12 0,-1-3-10 16,-3-5-10-16,-2-4-22 0,0-4-19 15,-2-5-26-15,-3-4-101 0</inkml:trace>
  <inkml:trace contextRef="#ctx0" brushRef="#br0" timeOffset="63828.685">7803 15820 467 0,'0'0'32'15,"0"0"-20"-15,0 0 24 0,0 0 11 16,0 0-12-16,0 0-18 0,0 0 0 16,0 0 2-16,-18-4-8 0,16 10-8 0,-2 3-3 15,-1 7 0-15,-3 0 2 16,-2 2 0-16,2 5 1 0,1-1-2 16,-1 6 0-16,-2-2-1 0,1 3 2 15,3 4-2-15,-2-1 0 0,2 2 1 0,2-2-1 16,4-3 0-16,0 0-1 0,2-7 1 15,10 2-2-15,-4-7 1 0,3-2-2 16,7-4-1-16,-1-5 0 0,6-3 1 16,-1-3 1-16,-1-3 1 0,2-4 0 15,2-8 1-15,-7-2 2 0,3-4 3 16,-3-3 9-16,-5 0 0 0,-3-2 2 16,-6 2-1-16,-2-5-1 0,-2 0-4 15,0 0-2-15,-6-3-3 0,-4 3-2 16,0 2-1-16,-5 2-1 0,5 6 1 15,-7 4-1-15,3 0-1 0,1 5 1 16,-5 2-1-16,-3 1 0 0,-2 4-7 16,-4 3-10-16,-6 0-3 0,0 8-6 15,-2 1-10-15,-4 2-8 0,4 7-15 0,-7-2-10 16,3 6-46-16,6-5-84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6:45:00.556"/>
    </inkml:context>
    <inkml:brush xml:id="br0">
      <inkml:brushProperty name="width" value="0.05292" units="cm"/>
      <inkml:brushProperty name="height" value="0.05292" units="cm"/>
      <inkml:brushProperty name="color" value="#FF0000"/>
    </inkml:brush>
  </inkml:definitions>
  <inkml:trace contextRef="#ctx0" brushRef="#br0">28528 17877 120 0,'0'0'38'0,"0"0"-34"0,0 0 16 0,0 0 29 15,0 0-3-15,0 0-14 0,0 0-11 16,-33-41 4-16,29 36-8 0,0 3-2 16,0 0 5-16,0-1 2 0,0 2-5 15,-1-1-1-15,-3 0 24 0,6 0-28 16,2 2-11-16,-2-1-1 0,0 1 0 15,0 0-1-15,-4 0 0 0,-5 3 1 16,-3 4 0-16,-1 3 0 0,-5 6 1 16,-3 1 0-16,2 5 0 0,-1 0 7 15,1 3-1-15,6 0 0 0,1 0-4 16,6-1-2-16,2-2 1 0,3 0-2 16,3 1 0-16,5 0 0 0,-1-1 1 15,6 2 2-15,0-2 1 0,-1 0-2 16,-1-2 1-16,6-1 1 0,-5-4-3 0,5-1 3 15,-1-1-2-15,-1-3-2 16,4-2 1-16,1-2 0 0,4-3 1 16,-1-3 1-16,3 0-3 0,4-6 0 15,-2-6 1-15,0-3 0 0,-5 0 1 0,1-3 3 16,-7-1 2-16,-3 0 8 0,-7-2 1 16,-4 0 5-16,-8-3-6 0,-1-1-3 15,-3-3-8-15,-3 2 0 0,5-1-2 16,0 3 0-16,-5 1-2 0,5 5-2 15,-4 1-2-15,-3 3 0 0,0 1-4 16,-3 3-8-16,-5-1-9 0,-4 1-13 16,-4 2-19-16,-8-3-36 0,1 1-124 15</inkml:trace>
  <inkml:trace contextRef="#ctx0" brushRef="#br0" timeOffset="1546.436">28619 1344 227 0,'0'0'0'15,"0"0"-42"-15,0 0 37 0,0 0 5 16,0 0 0-16,0 0 5 0,0 0 9 16,-62-44 7-16,58 39-8 0,4-1 0 15,-2 1 13-15,0-1-5 0,0 0 9 16,-2 0-1-16,0 0-1 0,-5 2-4 16,3-2-1-16,0 2-7 0,-4 1 0 15,-5-2-8-15,3 2-4 0,-7 3-1 16,7 0 1-16,-9 0 0 0,9 0 1 15,-9 0-1-15,11 3 4 0,-3 0-2 0,3 3 0 16,2 2-1-16,4 2-5 0,-3 5 0 16,1 3 0-16,-2 3 0 0,4 2 0 15,0 1 0-15,2-2 0 0,-3 1 0 16,1-1 1-16,0 2-1 0,-2-4 0 16,2 2 0-16,4 0 0 0,0-2-1 15,0 2 0-15,2 0-1 0,8 2 1 16,1-2 1-16,-1 1-1 0,8-4 1 15,-3 0 0-15,6-2 0 0,-1-3 0 16,3-3 1-16,2-1-1 0,-4-6 1 16,-1-3 1-16,1-1-1 0,-7 0 1 15,5-7 1-15,-9-5 0 0,5-5 3 16,-3-2 5-16,-4-6 0 0,3 1-1 16,-5-2-2-16,0 1-4 0,-2 2 1 15,-4-3-3-15,0-1 2 0,-2-2-3 0,-4 0 0 16,-6-4 0-16,3 4-1 15,-3 0 1-15,-3 1 1 0,5 4-2 0,-2 5 0 16,-1 5 0-16,1 2-1 0,-5 6-1 16,3 0 1-16,-7 6-5 0,3 2-11 15,-5 5-3-15,0 5-7 0,7 1-2 16,-1 3-4-16,11 0-20 0,4 2-15 16,2-2-19-16,4-5-16 0,0-2-41 15</inkml:trace>
  <inkml:trace contextRef="#ctx0" brushRef="#br0" timeOffset="1968.246">28933 1374 375 0,'0'0'35'16,"0"0"-33"-16,0 0 25 0,0 0 8 16,0 0-20-16,0 0-11 0,0 0 2 15,7-26 4-15,-5 22 0 0,2-1 0 16,-4 1 3-16,4 4-1 0,-4-3-3 15,0 3 2-15,4 0-5 0,-2 0-2 0,2 3-3 16,5 3-1-16,-1 2 0 0,-2 6 0 16,2 0 0-16,5 4 0 0,-1 4 0 15,-1-1 0-15,5 4 0 0,-4-1 1 16,5 4-1-16,0-2 1 16,1-1-1-16,-1-3 0 0,1-1-3 15,-3-2-6-15,1-2 0 0,-5-3-4 0,-1-3-1 16,0-2-8-16,-4-1-12 0,-1-3-2 15,-5-2-20-15,0-3-22 0,-9 0-50 16</inkml:trace>
  <inkml:trace contextRef="#ctx0" brushRef="#br0" timeOffset="2202.55">29210 1369 443 0,'0'0'21'0,"0"0"-21"0,0 0 7 15,0 0 15-15,0 0-9 0,0 0-10 0,0 0-1 16,0 0-2-16,-8-3 0 0,0 16 1 16,2-1 1-16,-3 5-1 0,-1 1 0 15,-2 2 1-15,-3 5 1 0,-1 2-2 16,1-1-1-16,-3 5 2 0,3-2-1 16,-3 2-1-16,5-1-1 0,1 0-12 15,1-1-12-15,5-3-15 0,2-1-12 16,0 0-27-16,-4-7-17 0,1-3-41 15</inkml:trace>
  <inkml:trace contextRef="#ctx0" brushRef="#br0" timeOffset="2811.761">29382 1301 402 0,'0'0'0'0,"0"0"2"0,0 0 1 16,0 0 8-16,0 0-7 0,0 0-1 16,0 0 2-16,0 0 3 0,0 0 3 15,91-26 5-15,-85 28-5 0,2 4-2 16,3 0 1-16,1 5 1 0,1 3-3 15,5 3-1-15,-3 1-4 0,3 3-1 0,-1 1 0 16,4 3-2-16,-9-1 2 16,4 2-1-16,-7-1 0 0,-1 0 1 15,2-1-1-15,-3 0 0 0,-3-5-1 16,-2 3 2-16,0-7-2 0,-2-2 1 16,0 0 0-16,0-5 1 0,-4-1 0 0,4-3 0 15,-7-1 2-15,1 0 0 0,-2-3 3 16,0 0 3-16,-1-3-1 0,-3-6 1 15,0-1-5-15,3-6-1 0,-7-3 0 16,8-3-1-16,1-5-2 0,-1-2 0 16,2-3-1-16,0-2 0 0,4 1 1 15,0 0-1-15,-1 5 1 0,-1 1 0 16,4 6-1-16,0 2 1 0,0 4-1 16,0 4 2-16,0 2 1 0,0 2 0 15,4-1-2-15,3 1-1 0,5 3-2 16,0-2 1-16,9-2 1 0,2 3-1 15,6-3 1-15,8-1-1 0,-4 4 1 16,4 0 0-16,-2 3 0 0,-8 0 0 0,0 2-1 16,-2 0 1-16,-11 0-2 0,3 0-11 15,-13 2-10-15,2 2-1 0,-6-1-1 16,0 5-6-16,0 1-4 16,-8 1-12-16,-4 2-27 0,-9 0-58 15</inkml:trace>
  <inkml:trace contextRef="#ctx0" brushRef="#br0" timeOffset="3077.357">29549 1478 196 0,'0'0'176'0,"0"0"-174"0,0 0 5 16,0 0 19-16,0 0-3 0,0 0-17 16,0 0-4-16,0 0 6 0,3 8-2 15,7-10 6-15,2-1 13 0,5 0-9 16,4-2-8-16,7-1-4 0,3 0-3 16,5 0 0-16,1-1-1 0,4 1 0 15,-4 3 0-15,1 3-3 0,-10 0-22 16,-3 3-21-16,-12 1-39 0,-7 1-58 15</inkml:trace>
  <inkml:trace contextRef="#ctx0" brushRef="#br0" timeOffset="3624.163">30006 1339 425 0,'0'0'0'16,"0"0"0"-16,0 0 5 0,0 0 17 15,0 0-8-15,0 0-9 0,0 0 0 16,0 0 2-16,0 0-5 0,7 3-1 16,-1 9 4-16,2 3 3 0,2 1-2 15,-1 0 2-15,-1 3 3 0,6 3-4 16,-7 2 1-16,1 2-5 0,0 3 9 15,-2 1-4-15,3 0-6 0,-3-2 1 16,2 0-2-16,0-1-1 0,-2 0 0 0,-1-2 0 16,-3-6 2-16,2 0-2 15,-2-6 0-15,-2-3 0 0,2-4 0 16,-2-4-2-16,0 1 0 0,2-3-3 16,-2 0 1-16,0 0 1 0,-2-8 3 15,-4-2 0-15,2-8-14 0,-9-6-12 0,3-6 4 16,-5-4 10-16,1-3 4 0,-1-2-5 15,1 0-7-15,-3 2 8 0,5 3 9 16,0 4 2-16,3 5 1 0,3 4 0 16,2 5 2-16,0 3 11 0,2 3 7 15,2 0-6-15,0 3-3 0,2 2 2 16,0 2 0-16,4 0-4 0,0 0-4 16,11 0-4-16,2 0 0 0,5 0 0 15,3 0-1-15,8-3 2 0,3 4-2 16,1-3 2-16,-2 3-2 0,2 0 1 15,-4 1 0-15,-1 1-1 0,-3 0-1 16,-9 0-24-16,-9 5-26 0,-7 1-56 16,-8 0-71-16</inkml:trace>
  <inkml:trace contextRef="#ctx0" brushRef="#br0" timeOffset="3827.177">30002 1622 482 0,'0'0'0'0,"0"0"-11"15,0 0 11-15,0 0 7 0,0 0-3 16,0 0-1-16,0 0-1 0,0 0-1 16,203-80 1-16,-166 69-2 0,-4 1 1 0,-4 3-1 15,-6 1 0-15,-3 1-20 16,-1 0-38-16,-5 2-32 0,-1-2-12 0,-3 1-33 15</inkml:trace>
  <inkml:trace contextRef="#ctx0" brushRef="#br0" timeOffset="4139.661">30502 1272 518 0,'0'0'5'0,"0"0"-5"0,0 0 18 16,0 0-2-16,0 0-12 0,0 0-3 15,0 0-1-15,0 0 0 0,0 0 0 16,31-8 1-16,-24 15 2 0,1 3-2 16,0 1 1-16,0 5 0 0,-3 2 0 0,-3 3 2 15,0 3 0-15,2 0-1 0,0 1-2 16,2 0-1-16,0 1 0 0,1-1 0 15,-3-1 1-15,2-2-1 0,0 2 1 16,0-3-1-16,1 1-5 0,-1-4-16 16,-4-4-10-16,0 3-16 0,-2-5-18 15,-2-4-37-15,-2-2-52 0</inkml:trace>
  <inkml:trace contextRef="#ctx0" brushRef="#br0" timeOffset="4373.899">30552 1235 495 0,'0'0'3'16,"0"0"-3"-16,0 0 12 0,0 0 14 16,0 0-14-16,0 0-12 0,0 0-2 0,0 0 1 15,27-13 1-15,-6 10 1 0,3-3 0 16,3 2-1-16,0-2 0 0,4 1 0 15,-4-2-1-15,4 1-1 0,-2 1-6 16,-4 2-11-16,-5 0-5 0,-3 3-15 16,-5 0-29-16,-7 6-25 0,-5 1-30 15</inkml:trace>
  <inkml:trace contextRef="#ctx0" brushRef="#br0" timeOffset="4576.99">30562 1509 528 0,'0'0'0'0,"0"0"-2"15,0 0 2-15,0 0 0 0,0 0 3 16,0 0-2-16,0 0 3 0,0 0-4 16,0 0 1-16,197-48-1 0,-166 40 0 15,-6 3-21-15,-5 1-18 0,-3-1-24 16,-5 2-28-16,-6-1-10 0,-4-1-109 15</inkml:trace>
  <inkml:trace contextRef="#ctx0" brushRef="#br0" timeOffset="4905.02">30982 1328 365 0,'0'0'22'0,"0"0"-20"16,0 0-2-16,0 0 10 0,0 0 3 15,0 0-6-15,0 0 6 0,0 0 10 16,41-47-7-16,-41 47-6 0,0 4 0 16,2 3-1-16,3 5 4 0,-1 1 9 15,-2 2-11-15,4 2-4 0,-2 1-3 16,2 1 1-16,-2 2 0 0,3-2-1 15,-3 3-3-15,2 1 0 0,-2-1 0 16,2 3-1-16,-2-1 1 0,3 0 0 16,-3 0 0-16,2-1-1 0,-2-1-10 15,2-1-12-15,-6-4-11 0,0 1-20 16,-2-3-16-16,-6-5-39 0,-2-5-27 16</inkml:trace>
  <inkml:trace contextRef="#ctx0" brushRef="#br0" timeOffset="5139.426">30947 1267 489 0,'0'0'1'0,"0"0"-1"0,0 0 25 16,0 0 2-16,0 0-19 0,0 0-8 15,0 0 0-15,0 0 0 0,0 0 0 16,56-36 1-16,-36 35-2 0,3-1 2 15,2-1-1-15,2 0 0 0,6-3 1 16,0 0 0-16,-4 2-1 0,-2 0 0 16,-7 4-7-16,-5 0-24 0,-7 3-28 0,-6 2-34 15,-2 4-19-15,-6-2-55 16</inkml:trace>
  <inkml:trace contextRef="#ctx0" brushRef="#br0" timeOffset="5358.058">31032 1528 183 0,'0'0'321'15,"0"0"-316"-15,0 0 8 0,0 0 5 16,0 0-2-16,0 0-9 0,0 0-6 16,0 0 3-16,0 0-4 0,93-59 1 15,-73 47-1-15,1 0 1 0,0 0-1 16,-3 3-2-16,1-1-16 0,-5 3-13 15,1-1-1-15,-3 5-23 0,-1 1-25 16,-3 0-34-16,-2-1-76 0</inkml:trace>
  <inkml:trace contextRef="#ctx0" brushRef="#br0" timeOffset="5748.574">31387 1270 231 0,'0'0'53'0,"0"0"-51"0,0 0 28 0,0 0 25 15,0 0-14-15,0 0-11 16,0 0-10-16,0 0 1 0,6-20-3 0,-6 20-2 16,2 2 2-16,0 4-8 0,5 2-7 15,1 4 8-15,0 2-3 0,3 4-4 16,-1 3 0-16,2 2-4 0,-1 2 2 16,-1 0-2-16,0 1 0 0,1 5 1 15,-3-3-1-15,2 3 0 0,1 1 1 16,-3-3-1-16,4 0 0 0,1-2-7 15,-7 0-6-15,4 0-7 0,-4-4-16 16,-4-2-24-16,-2-2-46 0,-8-9-50 16</inkml:trace>
  <inkml:trace contextRef="#ctx0" brushRef="#br0" timeOffset="5967.309">31300 1304 543 0,'0'0'0'0,"0"0"0"0,0 0 13 16,0 0 11-16,0 0-13 0,0 0-8 15,0 0-3-15,0 0 0 0,0 0 1 16,71-83-1-16,-40 75 0 0,4 3-1 16,2-1 1-16,4 0 1 0,1 0-1 15,-3 1 0-15,4 1 1 0,-5 0-1 16,-5 4-1-16,-9 0-17 0,-3 0-14 15,-8 3-17-15,-5 0-26 0,-6 1-35 16,-2 0-40-16</inkml:trace>
  <inkml:trace contextRef="#ctx0" brushRef="#br0" timeOffset="6201.871">31443 1511 335 0,'0'0'135'16,"0"0"-127"-16,0 0 26 0,0 0-6 16,0 0-7-16,0 0-9 0,0 0-5 15,0 0 4-15,43-13-3 0,-20 4-6 16,2-2 0-16,4 0 0 0,2 2-1 16,2-3-1-16,0 2-1 0,-2 1 1 15,-2 1-3-15,-4 3-13 0,-5-1-23 16,1 5-12-16,-2-2-31 0,-3 0-60 15,-5 0-55-15</inkml:trace>
  <inkml:trace contextRef="#ctx0" brushRef="#br0" timeOffset="6545.266">31958 1281 479 0,'0'0'8'0,"0"0"-6"0,0 0 8 15,0 0 15-15,0 0-10 0,0 0-9 16,0 0-1-16,0 0 8 0,0 0-3 16,47-40-4-16,-41 40 2 0,-1 0-3 15,1 3 0-15,-4 3 0 0,4 3 2 0,2 4-2 16,1 3 1-16,1 4 1 0,0 4-2 15,1 0-2-15,1 3-2 0,-2 1 0 16,3 0 0-16,-3 3-1 16,2-2 3-16,1-1-3 0,-5 0-1 15,0-3-19-15,-3 0-8 0,-3-3-13 0,-2-1-22 16,-9-5-21-16,1-4-49 0,-4-7-54 16</inkml:trace>
  <inkml:trace contextRef="#ctx0" brushRef="#br0" timeOffset="6795.201">31976 1237 298 0,'0'0'176'0,"0"0"-172"0,0 0-4 16,0 0 20-16,0 0-10 0,0 0-9 15,0 0 0-15,0 0 0 0,0 0 0 16,159-44 0-16,-130 36 0 0,-2 0 1 16,0 2 0-16,2-3 1 0,0 2-3 15,0 3 0-15,2-1 0 0,-4 4-19 16,-4 1-26-16,-11 0-38 0,-10 0-31 16,-6 3-92-16</inkml:trace>
  <inkml:trace contextRef="#ctx0" brushRef="#br0" timeOffset="7013.9">32034 1524 564 0,'0'0'2'0,"0"0"-2"15,0 0 3-15,0 0 10 0,0 0-11 0,0 0 1 16,0 0 0-16,0 0 1 0,0 0-3 15,137-41 0-15,-108 32-1 0,2 1-2 16,-3 0-11-16,1-2-4 0,0 1-12 16,-4 3-20-16,-6 2-8 0,-5-2-58 15,-8 3-46-15</inkml:trace>
  <inkml:trace contextRef="#ctx0" brushRef="#br0" timeOffset="7326.328">32545 1288 224 0,'0'0'224'0,"0"0"-222"16,0 0 20-16,0 0 20 0,0 0-4 15,0 0-14-15,0 0-12 0,0 0 1 16,0 0-1-16,6-11-6 0,-4 11-4 15,-2 1-2-15,4 2-1 0,0 3 0 16,5 2 1-16,-3 3 1 0,2 2 0 16,-4 3 0-16,4 0 0 0,3 4 0 15,-5 0 0-15,0 3-1 0,-2 1 0 16,5 2 2-16,-1 0-2 0,-4 2 1 16,0 3-1-16,-2-2-8 0,-2 2-15 15,-8-1-16-15,-7 1-22 0,1-4-40 16,-5-7-62-16</inkml:trace>
  <inkml:trace contextRef="#ctx0" brushRef="#br0" timeOffset="7623.133">32580 1272 207 0,'0'0'235'0,"0"0"-230"16,0 0 31-16,0 0 9 0,0 0-12 15,0 0-17-15,0 0-6 0,0 0 8 16,14-22-3-16,-5 18-6 0,3-2-3 16,2 0-3-16,5 0-2 0,6-1 0 15,2-2 0-15,4 2 0 0,4 0-1 16,-4-1 0-16,-2 1 0 0,-2 0-3 15,-2-1-9-15,-3 2-9 0,-3 5-8 0,-5-1-5 16,-3 2-13-16,-7 0-28 0,-4 0-33 16,-4 3-62-16</inkml:trace>
  <inkml:trace contextRef="#ctx0" brushRef="#br0" timeOffset="7826.209">32677 1461 551 0,'0'0'13'0,"0"0"18"0,0 0 1 0,0 0-2 15,0 0-20-15,0 0-10 0,0 0 2 16,0 0 0-16,79-16-1 0,-59 10-1 16,-3-1 1-16,1 1-1 15,-3 1-2-15,1 0-16 0,-5 2-23 16,-1-2-15-16,-6-1-18 0,-4 0-96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6:46:12.476"/>
    </inkml:context>
    <inkml:brush xml:id="br0">
      <inkml:brushProperty name="width" value="0.05292" units="cm"/>
      <inkml:brushProperty name="height" value="0.05292" units="cm"/>
      <inkml:brushProperty name="color" value="#FF0000"/>
    </inkml:brush>
  </inkml:definitions>
  <inkml:trace contextRef="#ctx0" brushRef="#br0">12229 13636 189 0,'0'0'4'15,"0"0"-4"-15,0 0 0 0,0 0 5 16,0 0-5-16,0 0 0 0,0 0 11 15,0 0 11-15,2-45-5 0,0 41 2 16,-2 3 6-16,0-1 5 0,0 2 4 16,0 0-7-16,-2 0 5 0,2 0-5 15,0 0-7-15,0 0-2 0,0-1-2 16,0 1-6-16,0-3-5 0,0 3-2 16,0 0-3-16,0 0-3 0,0 0 1 15,0 0-1-15,4 2 2 0,0-1 1 16,3 2 0-16,-1-2 1 0,0 1-1 15,8-1 4-15,-1 1-1 0,3-2 3 16,1 1 1-16,8-1-1 0,-2 0 0 16,-1 0 2-16,5 0-2 0,2 0 3 15,-6 0-2-15,0 0 0 0,1 0-1 16,-5 0-1-16,-3 0-1 0,1 0 1 16,-7 3 0-16,-3-1 1 0,-3 0-1 0,2 1-1 15,-6-2-1-15,0-1-1 0,0 0 1 16,0 0 1-16,0 0 0 0,0 0-2 15,0 1 0-15,0 1-1 0,2-2-1 16,0 2 1-16,2 0-1 0,0-1 0 16,3 2-2-16,-3-3 0 0,-2 3-3 15,6-3-2-15,0 1-5 0,-2 3-11 16,3 0-15-16,-5 3-20 0,-2-4-38 16,2-3-90-16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6:55:32.006"/>
    </inkml:context>
    <inkml:brush xml:id="br0">
      <inkml:brushProperty name="width" value="0.05292" units="cm"/>
      <inkml:brushProperty name="height" value="0.05292" units="cm"/>
      <inkml:brushProperty name="color" value="#FF0000"/>
    </inkml:brush>
  </inkml:definitions>
  <inkml:trace contextRef="#ctx0" brushRef="#br0">21271 5691 132 0,'0'0'0'0,"0"0"-7"16,0 0 7-16,0 0-1 0,0 0-9 0,0 0-11 15,0 0 13-15,-54 14-1 0,52-12 7 16,0-1 1-16,2 1 1 0,0-1 0 16,0 1 1-16,0-1-1 0,0 1 6 15,-2-1 5-15,-2-1 18 0,-3 0 8 16,-9 0-1-16,3 0-1 0,-3-1 2 16,-1-2-3-16,-3 3-10 0,3 0-9 15,-4-2-2-15,11 1 0 0,-8-1-5 16,9-1 0-16,1 3 1 0,2-3-1 15,0 0-1-15,1 2 3 0,5-1 7 16,0 2 1-16,-2 0-1 0,2 0-2 16,0-3-1-16,0 2-6 0,0 0-2 15,0-1-1-15,2 1-2 0,5-2 1 16,1 3-1-16,-4-2-1 0,2 2 2 16,3 0 0-16,3 0-1 0,-2 2 1 0,1-2-2 15,7 3 1-15,1-2 5 0,6 1 0 16,4 0 2-16,4-2 0 0,2 2 2 15,4-1-7-15,7-1-2 0,1 0 1 16,3 0 1-16,1 0-1 0,5 0-3 16,6-1-1-16,0-2 2 0,-4-1 4 15,6 1-1-15,-2 0-3 0,2 0 1 16,-2 0-2-16,0 0 1 0,-4 0-1 16,-2 1 1-16,4 0 2 0,2-1 1 15,0 0-1-15,0-1 3 0,4 1-3 16,-2-2-3-16,4 0 1 0,-1 3-1 15,1-1 0-15,0 1 0 0,0 1 0 16,0 0 0-16,-1 1 2 0,-1 0-2 16,-4 0 1-16,2 0 0 0,-4 0 1 15,0 0-1-15,0 0-2 0,2-2-1 16,-4 2 1-16,2 0 2 0,-7 0 0 16,5 0 1-16,0 0 0 0,-6 0-1 0,3 0 0 15,3 0-1-15,-4 0 2 0,6 0-2 16,2 0 1-16,2 0 1 0,2 0-1 15,0 0 0-15,3 0-2 0,-1 2-2 16,4-2 2-16,-1 0 0 0,-5 0 0 16,0 0 0-16,-4 0 1 0,0 0 0 15,-2-2 0-15,-6 2 0 0,-3-1 0 16,1 1 0-16,-7-2 2 0,3 1 0 16,-1 1-3-16,-5-2 0 0,5-1 0 15,-1 2 0-15,-1-2 1 0,9 0-1 16,-8 0 1-16,7 0 1 0,-1 0-2 15,-2 2 0-15,5-1 0 0,-7 1 2 0,10-2-2 16,-7 0 0-16,-3 0 1 0,-7 3 0 16,5-3 0-16,-7 1 0 0,-8-1-1 15,0 2 0-15,-2 0-2 16,-2-2 2-16,6 1 1 0,6 0 1 16,-4-1 2-16,7 0-1 0,-3-1-1 0,0 1-2 15,9 2 1-15,-3-2-1 0,-1 3 1 16,3-1-1-16,-5-1 1 0,-1 2-1 15,0 0 1-15,-1 0-1 0,-5 0 0 16,-4 0 1-16,-2 0 0 0,-9-3-1 16,7 3 0-16,-8 0 1 0,-3-1-1 15,3 1 0-15,-7 0 0 0,1 0-1 16,5 0 1-16,-3 0 0 0,6 0 0 0,1-1 0 16,1-1 1-16,4 2 0 0,6-1 0 15,0 1-1-15,0 0 0 16,0 0 1-16,0 0-1 0,0 3 0 0,-2-1 0 15,-4 0 0-15,-4 1 0 0,-7-2 0 16,-1-1 1-16,-7 0-1 0,-4 0 0 16,-2 0 0-16,-2 0 0 0,0 0 0 15,0 0 1-15,0 0 4 0,0 1 0 16,0-1 2-16,2 2-2 0,3-1-4 16,1 1 0-16,8-1-1 0,-1 4 0 15,5-2 1-15,3 3-1 0,4-1 1 16,4 1-1-16,-2 2 1 0,-5-2 0 15,1-2 0-15,-2-1 0 0,-9-2-1 16,3 2 1-16,-9-3-1 0,-2 2 1 16,-4-2-1-16,0 0 2 0,0 1-1 15,0-1 3-15,0 0 2 0,2 0-2 16,-2 0 0-16,0 0-3 0,0 0-1 16,6 0 0-16,-2 0-2 0,7 0 2 0,1 0 0 15,-4 0 0-15,9 0 0 0,-5 0 0 16,1 0 0-16,-3 2 1 0,-4-2-1 15,0 0 0-15,-6 0 1 0,2 0-1 16,-2 0 1-16,0 0-1 0,0 0 1 16,0 0 0-16,0 1 0 0,0-1-1 15,0 0 0-15,0 0 0 0,0 0-2 16,0 0-5-16,0 0-3 0,0 0-5 16,0 0-4-16,0 0-3 0,0 3-6 15,0 5-11-15,0 0 1 0,0 6-12 16,0-3-21-16,-2-4-34 0,-4-5-88 15</inkml:trace>
  <inkml:trace contextRef="#ctx0" brushRef="#br0" timeOffset="1671.475">20979 6955 166 0,'0'0'99'0,"0"0"-98"0,0 0 5 15,-49 3 44-15,38-6-20 0,7 3-22 16,0-5 5-16,2 4 11 0,0-2 3 15,2 0-4-15,0-1-4 0,0 1 0 16,4-3-8-16,-2 3-4 0,4 0 0 16,0 0 0-16,5 2 2 0,-5 1 1 15,2-2-3-15,9 2 2 0,-5 0-4 16,7 0 1-16,-1 0 0 0,7 0 1 16,4 0-1-16,0 0 1 0,2 0-2 15,6 0 1-15,-2 3 0 0,7 0 1 16,-3 2 1-16,11-1-2 0,-7-1 1 15,9 0 0-15,-5 0-2 0,7-2 0 0,-2-1-3 16,6 0 3-16,2 0 2 16,2 0-2-16,2 0-1 0,2 0 0 15,4 0-1-15,-2-3 1 0,3 2-3 16,-1-2 2-16,2 2 1 0,-4-4-4 16,3 2 1-16,-1 1-1 0,-4 1-1 0,0-2 1 15,-4 3 0-15,2-3 0 0,-2 3 0 16,-2-3 1-16,2 1-1 0,-4-1 2 15,-2-2 1-15,0 2 0 0,2 0 0 16,-7 0 1-16,5 2-2 0,-4-2 1 16,-5 1-3-16,7 1-2 0,-8 0 2 15,5-1 0-15,-3 2 0 0,-3 0 0 16,5 0-1-16,-7 3 1 0,7 1 2 16,-7-1-2-16,7 3 0 0,-2-1 0 15,-3 1 2-15,9-1-2 0,-9-2 2 16,9 1 0-16,-6 0-1 0,3 0 0 15,-3-2 1-15,3-2-1 0,1 0-1 0,-2-2 0 16,-1-4 2-16,1 3-2 0,-5-3 2 16,7 1 0-16,-8 0 1 0,5-1 1 15,-5 3-3-15,5-4 2 0,-1 3-2 16,-5-2 0-16,11 0 1 16,-9 1 0-16,9-1 0 0,-2 2-1 0,-3 0 0 15,5 0 0-15,-4-1-1 0,8 0-3 16,-3 1 2-16,-3-1 1 0,6-1 0 15,-2 4 1-15,-7-4-1 0,9 5 0 16,-2-1 1-16,-4-1-1 0,10 3 1 16,-4 0 0-16,2 0-1 0,0 0 1 15,4 0 0-15,2 0 0 0,-2 0-1 16,6 0-2-16,-4 3 1 0,0-3 0 16,-1 0 1-16,-1 2 1 0,0-1-1 0,-4-1 0 15,-5 0 2-15,-1 0-1 16,4 0 0-16,-4 0 2 0,-3-3 0 15,7 3 4-15,-4 0-2 0,-2 0-1 0,10 0-3 16,-6 0 1-16,-1 0 1 0,3 0 2 16,-4 0-2-16,-6 2 0 0,-3-2-1 15,-4 0-1-15,-5 0 3 0,-7-2 0 16,-11 1 1-16,3-2 2 0,-13 1-2 16,7 0 3-16,-9-1-1 0,0 1-1 15,-6-1 4-15,4 2 0 0,-2-4-3 16,2 1-2-16,2 1-2 0,-1-1 1 15,-1 2-4-15,0 1 1 0,-4 1-1 16,2 0 1-16,-2-3 0 0,0 3 0 16,2-1 0-16,-2 1 0 0,0 0-1 15,0-2 0-15,-2-1-1 0,0 3-1 16,0-2-3-16,2 2-4 0,0-1-3 16,-2 1 2-16,2 0 0 0,0 0-5 0,0 1-3 15,0 4-1-15,0 1 8 0,2 2 7 16,2-2 0-16,-2 3-5 0,-2 0-4 15,6 1-8-15,-2 1-12 0,7 0-17 16,-5 1-15-16,0-12-35 0,-6-6-121 16</inkml:trace>
  <inkml:trace contextRef="#ctx0" brushRef="#br0" timeOffset="9888.295">19563 6794 272 0,'0'0'13'0,"0"0"-11"0,0 0 13 15,0 0 5-15,0 0-9 0,0 0-3 16,-2-25 8-16,2 19 42 0,0 3-46 16,0 2-2-16,0-1 1 0,0 2 0 15,0 0 11-15,0 0 8 0,0 0-7 16,0 0-6-16,0 0-1 16,0 0-5-16,0 0-3 0,-2 2-6 0,2 3 0 15,0 3 0-15,0 4 3 0,0-1 3 16,0 3-1-16,0 0 1 0,2 3-1 15,0 4 1-15,2 3-1 0,-2 1-1 16,3 4 0-16,-1 2-2 0,-4-1 1 16,2 1-4-16,0-3 1 0,2 1-1 15,0-4 0-15,-2 0 0 0,2-4-1 16,0-2 1-16,3-1-1 0,-3-1 0 16,0-1 1-16,0-2-1 0,-2-5 0 0,2 2-3 15,-4-4-5-15,0-2-7 0,0 0-8 16,0-5-12-16,0 3-16 0,-2-3-23 15,-8-6-53-15,-3-4-190 16</inkml:trace>
  <inkml:trace contextRef="#ctx0" brushRef="#br0" timeOffset="10544.389">19997 6959 155 0,'0'0'7'16,"0"0"-4"-16,0 0 22 0,0 0 5 0,0 0-3 16,0 0 6-16,0 0 19 0,0 0-10 15,-35-57-1-15,29 51-9 0,4-2-9 16,-2 0-5-16,-2 1-3 0,4 1 0 15,-1 4-1-15,1-3-3 0,-2 2-1 16,-2 0-2-16,6 2-2 0,-2-3-2 16,2 3 0-16,-2 1 1 0,2-2 2 15,0 2-4-15,0 0-3 0,0 5-2 16,-2 4-1-16,2 2 2 0,-2 6 1 16,-2-3 0-16,2 5 1 0,-3 2-1 15,3-2-1-15,0 3 1 0,-4-5 1 16,2 4 0-16,4 1-1 0,0-5-1 15,0 2 1-15,0-1 1 0,4-4-1 0,2 0-1 16,-2-3 0-16,3-2 1 0,1-3-3 16,2-1-1-16,3-4 1 0,-3-1-1 15,4 0 0-15,-5-1 2 16,1-5 0-16,-2-2 1 0,-1-3 1 16,-3-1 0-16,-4-1 1 0,0-2 3 0,0-2-3 15,-9-1-1-15,1 0 2 0,2 0 0 16,-2-2 2-16,1 3-1 0,-5-5-1 15,6 4 0-15,-4-3 1 0,-1 6-2 16,3 0 2-16,-4 2 2 0,1 2-2 16,-1 3 2-16,-1 1-5 0,-5 2 0 15,3 2 0-15,-3 3-1 0,-1 1 0 16,-6 4 0-16,3 1 0 0,-3 2 1 16,6 0 0-16,-2-1 0 0,5 3 1 15,1-4-1-15,9 0 0 0,0 2-1 16,2-1-3-16,4 1-4 0,0 5-1 15,4-5-4-15,4 5-3 0,9-2-4 16,-1 0-7-16,7-2-10 0,2-2-20 0,-2-1-37 16,1-3-29-16</inkml:trace>
  <inkml:trace contextRef="#ctx0" brushRef="#br0" timeOffset="11153.626">20227 6873 194 0,'0'0'203'0,"0"0"-203"0,0 0-1 0,0 0 1 16,0 0 1-16,0 0 3 15,0 0-3-15,14-45 12 0,-14 40 9 0,0-1 6 16,0 3-7-16,-6-1-9 0,-4 3-7 16,4-1-2-16,-3 2 0 0,-3 0-1 15,4 0-1-15,-1 2 0 0,3-1 0 16,0 3-1-16,-2 2 0 0,6 0 0 16,-3 2 0-16,3 3 0 0,2 1 0 15,-2 1 0-15,2 3 0 0,0 0 2 16,0 0-1-16,2 2 0 0,0-1 2 15,0 2-1-15,1-1-1 0,3 1 0 16,-2-3 2-16,0 2-3 0,-2-4 0 16,2-2 0-16,2 4 1 0,-4-7-1 15,7 1 1-15,1-1 0 0,-6-3 0 16,5 3-1-16,-3-6 2 0,6 0-2 16,-2-3 2-16,-1 0-2 0,5 0 1 15,-3-6 2-15,-3 0 0 0,4-3 1 0,-6-1 2 16,-1 1 3-16,1-3 4 0,-4 1 2 15,-2-1-4-15,0-1-1 0,0 2-4 16,0-2-1-16,-2 2-3 0,-2-1-1 16,-3-1 1-16,1-2-2 0,-6 2 0 15,1 2 0-15,5 3-2 0,-8-4 2 16,8 5-1-16,-1 1 1 0,3 2 0 16,2 1-3-16,-2 1-3 0,0 1-6 15,0-1-1-15,2 1-3 0,0-1-2 16,0 1 0-16,2 1-6 0,-2 0-4 15,2 0-15-15,0 0-25 0,0 3-23 16,0 3-20-16,2-2-28 0</inkml:trace>
  <inkml:trace contextRef="#ctx0" brushRef="#br0" timeOffset="11840.961">20483 6935 139 0,'0'0'3'0,"0"0"0"0,0 0-3 15,0 0 27-15,0 0 8 0,0 0 13 16,0 0 19-16,27-58-16 0,-27 55-12 15,-2-3-6-15,2 2-10 0,-2 0-3 16,2 1-5-16,0 0-4 0,0 0-3 16,0 0-5-16,0 1 0 0,-2-2-1 15,2 2-1-15,-2 1 2 0,0 0-3 16,-2 1 2-16,1 0-1 0,1 1 0 16,0 2 0-16,0 1-1 0,2 4 0 0,-2-2 1 15,2 2-1-15,0 3 0 0,0 0 0 16,0 1 0-16,0 1 0 0,4 5 1 15,0-4-1-15,3 3 1 0,-1 0-1 16,0-2 0-16,0 1 0 0,3 0 0 16,1-3 0-16,-2 0 1 0,0 1-1 15,5-3 0-15,-3 1 0 0,3-3-1 16,3-2 0-16,-6-1 1 0,7-3-1 16,-7-2 1-16,1-1-1 0,-3-3 1 15,2-4 0-15,-6-3 2 0,3-2 1 16,-5-5 5-16,-2 1 7 0,0-2-1 15,-2-2 0-15,-5-2-1 0,-1-3-4 16,-4 1-3-16,-1-1-2 0,3 3-2 0,-7 0-2 16,5 7 0-16,-2 1 0 15,5 3 0-15,1 3 0 0,2 2-1 16,-2 3-5-16,1 3-7 0,3 0-15 16,-4 2-21-16,-4 2-29 0,-1 1-63 0,-1-4-152 15</inkml:trace>
  <inkml:trace contextRef="#ctx0" brushRef="#br0" timeOffset="12996.938">19404 5524 448 0,'0'0'0'16,"0"0"3"-16,0 0-3 0,0 0 8 15,0 0-5-15,0 0-3 0,0 0 6 16,41-34 4-16,-36 34 0 0,-3 0 3 16,2 5 1-16,0 0 0 0,0 2 0 15,6 1-2-15,-6 1-1 0,7 2-4 16,-3 3 1-16,7 3 2 0,-3 1 0 15,-2 1 1-15,5 4-2 0,-5 2-3 16,5-3 0-16,-5 4-2 0,-2-4-3 0,3 3-1 16,-1-4 1-16,0-2 0 0,-4 1 0 15,7-4-1-15,-7 2 0 0,2-4-1 16,-2-2-1-16,1 0-3 0,1-2-3 16,-6-4-5-16,2-1-10 15,0-2-12-15,-2-1-11 0,0-2-20 16,0-5-42-16,1-6-89 0</inkml:trace>
  <inkml:trace contextRef="#ctx0" brushRef="#br0" timeOffset="13731.221">19954 5554 487 0,'0'0'57'0,"0"0"-57"16,0 0-5-16,0 0 3 0,0 0 2 16,0 0-13-16,0 0 4 0,0 0 9 0,-43 12 1 15,38-9-1-15,-7-1 0 0,0 2 0 16,-7-1-1-16,-2 0 1 0,1 1 0 16,-7 0 0-16,0-1 1 0,2-1-1 15,-4 1 2-15,0 0 2 0,0-2-1 16,2 2 0-16,9-1 0 0,-3-1 3 15,9-1-2-15,-3 0-2 0,11-1 1 16,0-5-1-16,0-2 1 0,4 0-3 16,0-2-4-16,0-1 2 0,2 1 2 15,2-2 2-15,0 2 3 0,9 0 1 16,-3 2-2-16,2-1 1 0,11 0-2 16,0-1 0-16,-3 2 0 0,9 5-2 15,2-3 1-15,0 3-1 0,2 3-1 0,1-1 0 16,-1 1 1-16,0 3-1 0,-2 1 0 15,2 2 1-15,-6 1 1 0,0 4-1 16,-9 0 0-16,-1 2-1 0,-9 5-1 16,-4-1 1-16,-2 7 0 15,-4-2 0-15,-4 1 2 0,-2 5 1 0,-7-3 1 16,3 1-2-16,-5-1-1 0,1-3 1 16,-1 1-1-16,-1-3 1 0,-1-3 3 15,2-1-1-15,-1 1 2 0,1-5-1 16,-3-3 0-16,7-3 0 0,-1-1-3 15,3-2 1-15,3-3 0 0,-2 0-1 16,4-3 1-16,1-2 1 0,-1-1 0 16,4 0 0-16,0 0 2 0,2 0 0 0,0-2 2 15,0 0-1-15,4 1-3 16,7-1-3-16,1 0 0 0,9-1-1 16,1-2 0-16,7 2 0 0,-2 2 1 15,4-1 1-15,2 4-1 0,2-2-1 16,5 3 1-16,-5 1-1 0,-2 2 0 0,-8 0 0 15,-5 0 0-15,-3 2 0 0,-11 1 0 16,0-2-2-16,-6 4-2 0,0-2 0 16,0 3 0-16,-6-1 1 0,0 1 0 15,-9 0-4-15,5 2-9 0,-2-3-5 16,-1 1-2-16,1-3-4 0,2 2-6 16,1-1-7-16,3-1-11 0,0 0-28 15,4-3-31-15,0 0-34 0</inkml:trace>
  <inkml:trace contextRef="#ctx0" brushRef="#br0" timeOffset="14262.353">20152 5475 357 0,'0'0'37'0,"0"0"-37"15,0 0 9-15,0 0 4 0,0 0-13 16,0 0 0-16,23-25 7 0,-15 21 11 0,1 0 0 16,7 1-2-16,-5 1 0 0,-1-1-1 15,2-1 0-15,3 1-2 0,1-3-2 16,1 2 3-16,6-2-3 0,-5 0-3 15,7 1-1-15,2-2-4 0,-2 2 0 16,1 0-2-16,-3-1 1 0,4 3-1 16,-2-3 0-16,-6 4-1 0,1-1 0 15,-12 1-1-15,5 2 1 0,-11-3-1 16,-2 3-3-16,0 0-1 0,-10 0-6 16,-1 5 11-16,-3-1-1 0,-5 2-11 15,-1 0-8-15,-3-2-11 0,0 2-12 16,2-3-17-16,5 0-9 0,-3 0-38 15,5-3-74-15</inkml:trace>
  <inkml:trace contextRef="#ctx0" brushRef="#br0" timeOffset="14809.054">20214 5375 466 0,'0'0'14'0,"0"0"-5"0,0 0 1 16,0 0 0-16,0 0-9 0,0 0-1 15,0 0 5-15,0 0 1 0,0 0 1 16,73-9 2-16,-65 14-1 0,4 3-1 16,-5 2-2-16,-3 0-1 0,0 5 1 15,-2 2-4-15,-2 0 2 0,-4 6-2 16,-2-1 1-16,-3 3-1 0,-7 0 0 16,1-1 0-16,-1 0 0 0,1-4-1 15,1 1 2-15,4-2-2 0,1-6 1 16,7 0-1-16,-2-5 1 0,4-2-1 0,0-1 0 15,0-2 0-15,0-3 0 0,0 0 0 16,2 0 4-16,0-3 2 0,4-5 4 16,1 2 0-16,-1-5-5 0,6 1-2 15,-6 0-1-15,3-2 0 0,1 4-1 16,0-1 0-16,1 0 1 0,-1 2-2 16,2 1 0-16,-5 0 1 0,1 1 0 15,4 1 1-15,-3 1 0 0,1 2 0 16,6 1 1-16,-3 0 1 0,-1 1 0 15,5 3-2-15,-3 2 0 0,1 3-1 16,-3 0-1-16,-4 1 0 0,3 4 0 16,-5 0-1-16,0 1 2 0,-2 1-1 15,5 1 1-15,-1 1 0 0,-2 0 2 16,2-1-1-16,-2 0 0 0,7-2 2 0,-7 0-4 16,-2-2 1-16,-2 0 0 0,-2-1-1 15,-4 3-1-15,-4-1 1 16,-9 1 1-16,3-2 1 0,-9-1-1 0,-4-1-1 15,0-1 0-15,0 0-4 0,-1-3-7 16,-6-1-3-16,8 1-4 0,1 0-9 16,4-4-10-16,5 0-11 0,7-3-13 15,7-3-33-15,2-4-68 0</inkml:trace>
  <inkml:trace contextRef="#ctx0" brushRef="#br0" timeOffset="15777.615">20781 5418 357 0,'0'0'48'0,"0"0"-47"0,0 0 6 16,0 0 20-16,0 0-24 0,0 0 2 16,-27-23 1-16,27 20-1 0,0-3 4 15,4 2 3-15,-2-3 5 0,-2 3 2 16,0-1 3-16,0 0 1 0,0-1-5 15,0 0-3-15,0 3-4 0,0 0-4 16,0 2-2-16,0 1-3 0,0 0-2 16,-2 0 0-16,2 0-2 0,-4 0 0 15,4 4 0-15,-4-2 2 0,4 2 0 16,-2 2 0-16,0 2 0 0,2 0 1 16,0 1-1-16,0 3 1 0,0-2-1 15,0 2 1-15,0-1-1 0,0 0 2 16,0 3-2-16,-2-2 0 0,-1 0 2 0,3 1-1 15,-2 0 0-15,2 0-1 0,0-1 0 16,-2 0 2-16,2 1 1 0,-2-6-3 16,2 4 4-16,-2-4-2 0,0 1 1 15,-2 1 1-15,2-1 1 0,2 0-1 16,0 1-1-16,0 0-3 0,0 1 1 16,2 2-1-16,6-2 1 0,-6-1-2 15,2 0 2-15,3 1-1 0,-5-3 1 16,2 2-1-16,2-3 1 0,0 1-1 15,-2 2 0-15,3-3 0 0,-3 0 1 16,2 2-1-16,4 0 0 0,-3-2 1 16,-1-1-1-16,0 0 0 0,0-1 0 15,2-1 2-15,-1 2-2 0,-7-2 0 16,6 1 0-16,0 1 0 0,-2-3 0 16,11 1-2-16,-7 0 1 0,6 0 1 0,5-3 0 15,-5 0 1-15,7 0 1 0,-9 0-2 16,5-3 0-16,-7 2 2 0,3-1-1 15,-7-1-1-15,-2 2 3 0,-2-3 2 16,-2-2 5-16,0-2-1 0,0 1-4 16,-2-3-2-16,-2-2-2 0,-6-1 0 15,-1-2 0-15,5 2 0 0,-4-2-1 16,-3 1 1-16,1 1-1 0,-3 1 0 16,3 0-1-16,-2 4 1 0,-3 2-1 15,5 1 1-15,-7 4-2 0,5-1 1 16,-9 2-3-16,-4 3-7 0,-2 5-8 15,-4 0-5-15,-4 7-1 0,0-1-6 16,3 1-12-16,3 4-9 0,7-4-16 16,5-5-74-16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6:59:07.283"/>
    </inkml:context>
    <inkml:brush xml:id="br0">
      <inkml:brushProperty name="width" value="0.05292" units="cm"/>
      <inkml:brushProperty name="height" value="0.05292" units="cm"/>
      <inkml:brushProperty name="color" value="#FF0000"/>
    </inkml:brush>
  </inkml:definitions>
  <inkml:trace contextRef="#ctx0" brushRef="#br0">18827 11625 62 0,'0'0'32'0,"0"0"6"0,0 0 10 0,0 0-10 15,0 0-12-15,0 0-6 0,0 0-5 16,-12-16-8-16,12 16 0 0,2-3-7 16,0 2-7-16,0-1 7 0,2 2 5 15,0-3 15-15,-2 0 2 0,3 0 0 16,-1 3-4-16,-2-2-2 0,4 1 0 15,-6-1 0-15,0 2-2 0,0-1-3 16,2 1 1-16,-2 0 1 0,0 0-3 16,2 0-3-16,0 0-2 0,4 0 1 15,1 1 0-15,7 1 3 0,-2-2-1 16,3 0-1-16,8 0 1 0,4 0-1 16,4-3 1-16,6 0-3 0,0-3-1 15,13 2 2-15,-7-2-2 0,7 3 0 0,3 0 0 16,1-3-1-16,0 1 3 0,4 1 0 15,2-1-1-15,0 2 3 0,-7 1 0 16,7 1 0-16,4 0-2 0,-2 0-2 16,5-2 2-16,1 0-1 0,2-2-1 15,4 2 1-15,5-3-2 0,0 0 1 16,5-2-2-16,-3 4 2 0,6 0 0 16,-7 1-1-16,9 0 2 0,-4 0-3 15,2 0-1-15,2-2 1 0,-9 1 1 16,5 1 1-16,-6 1-1 0,3 2 0 15,-3 0 0-15,-5 0 0 0,3 0 0 16,-5 1-1-16,-4 3-2 0,-2-3 0 16,1 1 1-16,-5 1 1 0,-7-3 0 15,5 3 2-15,-4-3 1 0,-6 0 1 0,-1 1-1 16,-9-1 0-16,-7 2 1 0,-2-2-2 16,-11 3-1-16,-7 0 0 0,-9-3-1 15,0 0-1-15,-4 0 2 0,0 0-2 16,0 0 5-16,0 0 0 0,0 0 0 15,0 0-2-15,0 0-1 0,0 0-2 16,0 0 1-16,0 0-2 16,0 0 0-16,0 0 0 0,0 0 0 0,0 0 0 15,0 0 0-15,0 0 0 0,0 0 0 16,0 0 0-16,2-3-2 0,-2 3 2 16,0 0-1-16,0 0-1 0,0 3 1 15,0-3-2-15,0 3-7 0,0-3-3 16,0 0-3-16,0 3-3 0,-2-3-5 15,0 5-8-15,0 2-10 0,0 0-17 16,0 1-19-16,0-4-45 0,0-4-80 16</inkml:trace>
  <inkml:trace contextRef="#ctx0" brushRef="#br0" timeOffset="33695.219">4362 12779 180 0,'0'0'3'0,"0"0"0"0,0 0 11 16,0 0 13-16,0 0-1 0,0 0 3 15,0 0 2-15,0 0-2 0,14-74-12 16,-12 70-3-16,-2 3 2 0,0-1-6 16,0 1 4-16,0 1-2 0,2 0-1 15,-2 0-8-15,4 0-3 0,5 0 1 16,1 0 0-16,7-3 5 0,3 2 1 16,11 0 1-16,2-2-2 0,7 3 1 15,5-3-1-15,3 1-2 0,5 2-1 16,1-2 0-16,4-1 1 0,0 2-1 15,2-2 2-15,0 0 1 0,2 0-1 16,-2 0 2-16,4 1-2 0,0 0 1 0,-2 1 0 16,6-2-2-16,4-1 2 0,1 0 2 15,5-1-1-15,1-1 0 16,6 3-1-16,-3-5 0 0,7 2 0 16,-4 4 2-16,4-3-2 0,-2 3 1 0,-3 0-1 15,1-1-5-15,0 3 1 0,-2-1 1 16,-3 1 0-16,-1-2 0 0,-1 1-1 15,3 0 1-15,-3-2 1 0,5 2-2 16,-4 1-1-16,-1 0-1 0,1 0-1 16,1-2 0-16,1 2 1 0,-2 0 1 15,-3 0-1-15,-2 0 1 0,3 0 0 16,-5 0 0-16,-1 0 0 0,1 0 0 16,2 0 1-16,1 0-2 0,1 0 0 15,-3 0 0-15,1 0 0 0,-4 0 0 16,-4 0 0-16,-4 0 0 0,-2 0 2 15,-4 0-1-15,-6 0-1 0,-7 2 1 16,-3 0 2-16,-5 1 0 0,-2-2 2 0,-8 4 1 16,-5-2-1-16,1 0-3 15,-9-1 1-15,-1 0 0 0,-3 0 2 0,-4-2-3 16,-2 0 1-16,-2 0-2 0,0 0 2 16,0 1-3-16,0-1 0 0,0 1 1 15,0 0-1-15,0-1 0 0,0 0 0 16,0 0 1-16,0 0-1 0,0 0 0 15,0 0 0-15,0 0 1 0,0 0-1 16,2 0 0-16,-2 0 0 0,0 0 0 16,2 2-1-16,0-2 0 0,2 2-2 15,-4 1-6-15,2-2-4 0,1 2-4 16,-3 2-8-16,0 2-14 0,-5 0-32 16,-9-7-45-16,-9-4-104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01:27.829"/>
    </inkml:context>
    <inkml:brush xml:id="br0">
      <inkml:brushProperty name="width" value="0.05292" units="cm"/>
      <inkml:brushProperty name="height" value="0.05292" units="cm"/>
      <inkml:brushProperty name="color" value="#FF0000"/>
    </inkml:brush>
  </inkml:definitions>
  <inkml:trace contextRef="#ctx0" brushRef="#br0">9366 16436 19 0,'0'0'0'0,"0"0"7"0,0 0-7 16,0 0-26-16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05:33.961"/>
    </inkml:context>
    <inkml:brush xml:id="br0">
      <inkml:brushProperty name="width" value="0.05292" units="cm"/>
      <inkml:brushProperty name="height" value="0.05292" units="cm"/>
      <inkml:brushProperty name="color" value="#FF0000"/>
    </inkml:brush>
  </inkml:definitions>
  <inkml:trace contextRef="#ctx0" brushRef="#br0">18515 14965 378 0,'0'0'41'0,"0"0"-41"0,0 0 1 16,0 0 27-16,0 0-2 0,0 0-13 15,0 0 6-15,0-9 0 0,0 9-1 16,0-1-5-16,0 0-5 0,0 1-1 16,0 0 0-16,0 0 12 0,0 0-14 15,2 1-4-15,-2 4 1 0,2 3-2 16,2 2 5-16,1 7 0 0,-1 1-2 16,-2 7 0-16,0 2 0 0,-2 4 0 15,0 3-3-15,0 1 1 0,-2 1 0 16,0 1 1-16,-4-2-1 0,-1-1-1 0,3-3 1 15,-4-5 0-15,2-3-1 16,4-5 1-16,-2 0-1 0,-1-5 0 16,3-3 0-16,0-3 1 0,0-3-1 15,2-2 0-15,0 0 0 0,0-2 2 16,0 0-2-16,0-3 1 0,0-3 0 0,0-5 6 16,0-1 0-16,0-6-1 0,0-2-4 15,0-3-1-15,2-7-1 0,7-1 2 16,-3-3 1-16,2 2-2 0,2 4 0 15,-1 5-1-15,-3 4 0 0,0 6 0 16,2 1 1-16,-2 6 1 0,1 0 1 16,-1 3 1-16,-2 2 0 0,6-3 0 15,-3 3-3-15,5 1 3 0,2 0-4 16,-1 1 0-16,-1 2 0 0,5 2 0 16,-3 1 0-16,5 3-2 0,-9 4 1 15,5 1 0-15,-7 3 0 0,0 1-1 16,-2 1 2-16,1 1-2 0,-1-4 1 0,-4 3 1 15,-2-3-1-15,2-2 0 0,-2 0 1 16,0-2-1-16,0-1-3 0,0-4 0 16,0 1 1-16,0-2 0 0,-2-3 1 15,2 0 2-15,-2-2 0 16,2-1 0-16,0 0 2 0,0-1 1 0,0-2-3 16,0-5 0-16,0-3-1 0,0-4 1 15,2-5 2-15,8-7-1 0,1-4-1 16,5-4 2-16,1-3-1 0,5 0 0 15,1 1-1-15,-4 4 0 0,8 4 0 16,-3 1 1-16,1 7 1 0,-6 5-1 16,-1 3 0-16,-3 3 2 0,-1 3 0 15,-3 1 1-15,-3 0 0 0,0 3 0 0,0 3-2 16,-1 0 1-16,-1 1-2 16,-2 5-1-16,2 3-1 0,5 4 1 15,-5 4 0-15,2 3 0 0,0 6 1 16,3 5 0-16,-7 7-1 0,2 1 2 0,-4 2-2 15,2-1 1-15,-4-3-1 0,2-1-1 16,0-4-2-16,-2-4-3 0,6-2-4 16,1-5-2-16,-3-3-6 0,4-7-11 15,0-2-9-15,5-5-16 0,-5-4-21 16,2-4-27-16,5-8-104 0</inkml:trace>
  <inkml:trace contextRef="#ctx0" brushRef="#br0" timeOffset="468.624">19530 15062 479 0,'0'0'52'0,"0"0"-48"15,0 0-2-15,0 0 9 0,0 0 10 16,0 0-17-16,-33-10 5 0,31 9 6 16,2 1-2-16,-2 0-4 0,2 0-3 15,0 0-2-15,0 0-1 0,0 0 0 16,-2 1 0-16,-2 2-1 0,-2 4-1 15,1 1-1-15,-5 5 0 0,4-2 1 16,0 3-1-16,-3 1 0 0,-1 2 0 16,2 2 1-16,2 0-1 0,-3 0 0 15,5 0 0-15,-2 2 0 0,2-2 0 16,4 0 0-16,0-3 0 0,4-3-1 16,4-2 0-16,-2 0-1 0,5-5 0 15,5-2-1-15,-3-4 0 0,1 0 0 16,3-3 2-16,-3-5 1 0,5-5 1 15,1-1 2-15,-5-3-2 0,-1-2 1 16,-1-2 3-16,-5-1 2 0,-6 0 2 16,-2-3 2-16,0 0-1 0,-8-4-1 15,0 1-1-15,-7 0-5 0,1 6-1 16,-3 5-1-16,1 4 0 0,-1 4 4 0,3 6 2 16,-1 0-2-16,5 3-5 0,-1 0 0 15,1 3-1-15,2 4-1 0,2 3 0 16,-1 2-5-16,3 3-9 0,-4 1-2 15,2-2-4-15,6 1-3 0,0-1-9 16,0-4-13-16,10 2-19 0,-2-5-40 16,3-3-67-16</inkml:trace>
  <inkml:trace contextRef="#ctx0" brushRef="#br0" timeOffset="890.4">19791 15012 350 0,'0'0'75'0,"0"0"-65"0,0 0 21 16,0 0 19-16,0 0-15 16,0 0-13-16,0 0 8 0,0 0 6 0,20-55-2 15,-20 56-12-15,0 2-12 0,0 2-7 16,0 2-2-16,2 1 2 0,2 6 2 16,1 1 2-16,-3 1-1 0,0 4 2 15,0 0-5-15,2 3-1 0,2 0-1 16,-2-1 0-16,0 0 0 0,3-2-1 15,-1-2-1-15,6 0 0 0,-4-3-1 16,3-1 0-16,3-5-3 0,-1 0 0 16,-3-3 2-16,5-1 0 0,-3 0 0 15,-8-5 2-15,4 0-1 0,1-2 2 16,-5-6 2-16,2-2 0 0,-2-5 3 0,6-6 3 16,-1-1 3-16,-3-4-3 0,0 0-3 15,-4-4 2-15,0-1-1 16,0-2-1-16,4 0-1 0,-1 6-3 0,-3 5 1 15,0 7-2-15,-2 5 0 0,0 7 1 16,0 2-1-16,0 1 0 0,0 0-1 16,-2 0-2-16,2 4-9 0,-2 4-8 15,-3 3-8-15,-1 3-4 0,4 2-5 16,0-2-5-16,0-1-20 0,2 1-18 16,0-1-39-16,0-5-63 0</inkml:trace>
  <inkml:trace contextRef="#ctx0" brushRef="#br0" timeOffset="1468.389">21434 14783 312 0,'0'0'118'0,"0"0"-116"0,0 0 2 15,0 0 22-15,0 0 5 0,0 0-23 16,0 0 2-16,-108-41-7 0,84 39-1 16,-3 2 4-16,0 0 0 0,6 1 0 15,-1 2 2-15,1 3 2 0,8-2 1 16,-1 0-1-16,4 0-3 0,1 0 0 0,5 3-4 15,-6-3-1-15,4 3-2 0,4 3 0 16,0 1-1-16,2 1 0 16,0 1 1-16,0 0 0 0,2 0 0 15,4-3-1-15,6 3 1 0,-6-1 0 16,5 1 2-16,5 1 2 0,-1-1 2 0,5 3 0 16,1-3 0-16,4-1 1 0,4-2 1 15,4 2 1-15,0-2-2 0,-2-3 2 16,4 1 3-16,-6-1-2 0,0 2 1 15,-8 0-2-15,-5 1 0 0,-5-2 0 16,-7-1-3-16,-2 1-2 0,-2 2-1 16,-6 1 2-16,-3 2-3 0,-5 1 1 15,-5 2-1-15,-6 0 1 0,7-2-2 16,-7 3-1-16,-2-5 0 0,2 0-4 16,3-2-7-16,-3-2-4 0,0-2-3 15,8-4 2-15,-1 0 2 0,8-2-5 16,-3 0 1-16,7 0 1 0,0-4 1 0,2-4-3 15,-1-2-12-15,-1-4-13 0,-2-2-11 16,2-6-13-16,0-1-18 0,-1-5-30 16,5 1-35-16</inkml:trace>
  <inkml:trace contextRef="#ctx0" brushRef="#br0" timeOffset="1734.041">21200 14801 189 0,'0'0'101'15,"0"0"-54"-15,0 0 4 0,0 0 12 16,0 0-16-16,0 0-17 0,0 0-5 15,0 0-4-15,7-115-1 0,-5 112 2 16,-2 1 3-16,2 2 0 0,0 0-1 16,-2 0 0-16,0 0-5 0,6 2-4 15,2 3-3-15,1 4 0 0,-3 2-2 0,-2 4 0 16,4 4-4-16,2 5 1 16,-5 2-2-16,3 6 0 0,-4 3-1 0,2 2-2 15,0 2 0-15,-4 1 0 0,1 0-2 16,-3-1-2-16,0 0 2 0,0-2-2 15,-3-4-6-15,3-2-3 16,0-5-3-16,3-2-6 0,1-5-9 0,0-3-17 16,0-5-5-16,0-4-13 0,0-4-28 15,-2-5-78-15</inkml:trace>
  <inkml:trace contextRef="#ctx0" brushRef="#br0" timeOffset="2062.005">21866 14741 441 0,'0'0'28'0,"0"0"-18"16,0 0 15-16,0 0 23 0,0 0-18 0,0 0-7 15,0 0 3-15,0 0-7 0,2 1-4 16,-2 6-4-16,0 1-1 0,0 1 1 16,4 5 1-16,-2 1-1 0,0 2-1 15,7 4 0-15,-3 3-6 0,0 2 1 16,-2 4-3-16,0 1-2 0,2 0 1 16,1-1-1-16,3 2 0 0,-6-3-1 15,2-3-7-15,3-3-8 0,3-4-10 16,-6-3-10-16,0-4-15 0,3-6-22 15,1-3-26-15,-8-3-86 0</inkml:trace>
  <inkml:trace contextRef="#ctx0" brushRef="#br0" timeOffset="2530.73">22300 14773 95 0,'0'0'369'0,"0"0"-365"0,0 0 4 16,0 0 31-16,0 0 12 0,0 0-30 16,0 0-2-16,0 0-3 0,0 0-5 15,-14-60-4-15,3 60-1 0,5 3-3 16,0 4 1-16,0 2-1 0,-9 1-1 16,9 3 0-16,-4 3 2 0,-3 0-3 15,3 6 1-15,4 1-1 0,-9 2-1 16,5 1 0-16,4 1 0 0,2 0-1 15,-1-2 0-15,5-1 1 0,0-3 0 0,3 1 0 16,3-2-1-16,2-1-1 0,11-3-3 16,-5-3-2-16,9-2 0 0,2-5 0 15,-1-3-1-15,5-3 0 0,4-5 3 16,1-3 1-16,1-5 1 0,-4-3 3 16,0-1 1-16,-7-4-1 0,-3 2 3 15,-8-2 4-15,-9-3 1 0,-2-2 3 16,-4-5-3-16,-5-2-3 0,-9 0 1 15,-1 3-4-15,-5 4-2 0,3 5 0 16,-6 7 0-16,3 7 0 0,1 3-2 16,-2 4 1-16,0 0-1 0,9 6 2 15,-9 2-5-15,9 4-10 0,-5 3-8 16,3 3-5-16,-1 0-12 0,7 0-1 16,-3 0-6-16,5 0-37 0,4-3-51 0,2-2-102 15</inkml:trace>
  <inkml:trace contextRef="#ctx0" brushRef="#br0" timeOffset="2983.667">22794 14737 513 0,'0'0'10'0,"0"0"-10"0,0 0 5 15,0 0 31-15,0 0-11 0,0 0-15 16,0 0 4-16,0 0 0 0,15-65 2 16,-22 69-2-16,-1 4-9 0,-4 2-4 15,-5 3 0-15,3 1 1 0,-5 1 1 16,9 1-1-16,-7 0 0 0,11 2-2 16,0 2 1-16,0 2 0 0,-3 2-1 0,3-2 1 15,6 1-1-15,-2-2-1 0,2 1 1 16,0-2-1-16,2-1 1 0,9 3 0 15,-1-5 0-15,0 0-3 0,13-2-1 16,-7-6-3-16,7-2-2 0,4-4 0 16,-4-3 3-16,0-2-2 0,1-6 7 15,3 0 1-15,-6-4 1 0,-2-1-1 16,-5-2 4-16,-2-1 5 0,-5-3 7 16,-3-1-3-16,0-3 1 0,-4-2-1 15,0-3-2-15,0 1-3 0,-8-2-2 16,-1 7-4-16,-9 3-2 0,1 7-1 15,-6 5 0-15,-1 4-1 0,5 3 0 0,-4 3-6 16,-2 4-9-16,9 5-4 0,-5 0-6 16,11 2-8-16,-5 1-12 15,3 0-15-15,6 2-34 0,-7-5-56 16</inkml:trace>
  <inkml:trace contextRef="#ctx0" brushRef="#br0" timeOffset="3264.843">23164 15109 546 0,'0'0'73'0,"0"0"-70"16,0 0-2-16,0 0 39 0,0 0-4 0,0 0-24 15,0 0 0-15,31 20 3 0,-31-12 2 16,0 2-2-16,0 2-7 0,0 4-4 16,-8-1-1-16,-7 2 0 0,1 2-2 15,-9-2-1-15,5 0-13 16,-7 0-14-16,2-2-20 0,9-2-26 0,-5-3-24 16,11-3-78-16</inkml:trace>
  <inkml:trace contextRef="#ctx0" brushRef="#br0" timeOffset="4780.116">24357 14645 12 0,'0'0'11'15,"0"0"0"-15,0 0 27 0,0 0 8 16,0 0-11-16,29-56 0 0,-25 46-5 0,-2 3-1 16,-2-1 6-16,2 2 4 0,-2 0-4 15,0 1-5-15,0 2-3 0,0 0 2 16,2 1-5-16,-2 0-1 0,0-2-2 15,2 1-5-15,-2-1-1 0,4 0-3 16,-2 0-4-16,-2-3 0 0,2 2-1 16,-2-1 1-16,3 1-2 0,-3 2 0 15,0 1-1-15,-3 1 1 0,-1 1-1 16,-6 0-2-16,4 0 3 0,0 0-6 16,-5 5-2-16,-1 4 2 0,4 4 1 15,-9 3 2-15,5 2-2 0,3 3 2 16,-5 2 2-16,4 5-1 0,5 0-1 15,-5 2 1-15,0 5 0 0,4 0-1 16,4-1 1-16,2 2-3 0,0 1 0 0,2 0 0 16,6 0-1-16,4 0 0 0,-3-1 0 15,1-3 1-15,4-3-1 0,-3-3 0 16,5-4 0-16,-1-4-4 16,3-5-14-16,-1-3-9 0,3-7-15 15,-3-4-17-15,10-3-25 0,-6-11-61 0</inkml:trace>
  <inkml:trace contextRef="#ctx0" brushRef="#br0" timeOffset="5092.541">24859 14664 334 0,'0'0'6'16,"0"0"-4"-16,0 0 30 0,0 0 31 15,0 0-29-15,0 0-1 0,0 0 6 0,0 0-4 16,99-99-1-16,-99 98-3 0,0 1-4 16,0 0-2-16,0 0-4 0,0 0-6 15,0 0-5-15,0 0-4 0,0 1-2 16,0 2-1-16,0 5-3 0,0 3 0 16,0 2 1-16,0 7 3 0,0 1-2 15,0 4-1-15,0 3 1 0,0 1-2 16,0 5 2-16,0-2-2 0,0 3 0 15,0-1-7-15,0-4-6 0,0-2-15 16,-4-3-13-16,-2-5-13 0,-4-4-17 16,-9-3-30-16,3-8-71 0</inkml:trace>
  <inkml:trace contextRef="#ctx0" brushRef="#br0" timeOffset="5311.257">24681 14843 480 0,'0'0'26'0,"0"0"5"0,0 0 14 16,0 0 1-16,0 0-25 0,0 0-2 16,0 0 6-16,0 0-5 0,0 0-7 15,-6-16-5-15,4 16-6 0,2 0-1 16,0 0-1-16,0 3 1 0,0-1-1 16,0 0 0-16,0 1 0 0,0 0-10 15,2 0-2-15,2-1-7 0,0-1-7 16,3 0-12-16,9-1-8 0,-5-2-17 15,9-3-31-15,-5-4-84 0</inkml:trace>
  <inkml:trace contextRef="#ctx0" brushRef="#br0" timeOffset="5514.402">25066 14800 399 0,'0'0'48'0,"0"0"-30"0,0 0-1 16,0 0 31-16,0 0-3 0,0 0-8 15,0 0-5-15,0 0-5 0,0 0-7 16,2 14-9-16,-6-11-8 0,0 1-1 16,2-1-1-16,-2 0-1 0,4 0-1 15,0-1-7-15,0 0-13 0,0 1-10 16,0 0-7-16,0 0-10 0,6-3-10 16,4 0-7-16,0-7-71 0,-3-1-99 15</inkml:trace>
  <inkml:trace contextRef="#ctx0" brushRef="#br0" timeOffset="6576.566">25403 14759 478 0,'0'0'11'0,"0"0"-10"16,0 0 27-16,0 0 16 0,0 0-22 15,0 0-11-15,0 0 8 0,0 0-5 16,-4 6-3-16,4-1-3 0,0 1-2 16,-2-2-1-16,0 5 0 0,2 0-3 15,0 1-1-15,0-1 0 0,0 1 0 16,2 0-1-16,2-1 0 0,-2-1 0 16,4 0 0-16,-2-2 0 0,0-1-1 15,9 1 0-15,-3-1 0 0,-4 1 1 16,11-3-1-16,-3-3 0 0,-3 0-2 15,7 0 3-15,-7-2-4 0,7-4 0 0,-5-3 2 16,5 1 0-16,-5-5 0 0,5-1 2 16,-3-2 0-16,-1-1 1 0,-2-1 0 15,-5 2 0-15,-5 0 0 0,-2-2 0 16,-2 1 2-16,0 1-2 0,-7-1 1 16,-5 2 1-16,4 3 1 0,-5-1 3 15,-1 4 2-15,1 2 1 0,-4 2 0 16,5 3 0-16,-5 0-6 0,7 2-1 15,-7 0-2-15,9 0-1 0,-9 5 1 16,5-1-1-16,-5 6-1 0,7 0 1 16,-5 2 0-16,7 2 0 0,-4 3 0 15,-1 1 0-15,11 3 0 0,-2 1 0 16,4 3 1-16,0 1 0 0,2 2 0 16,6 1-1-16,-2 0 1 0,11-1-1 15,-1-1 0-15,0-2 0 0,7-2-2 0,-2-2 2 16,1-3 0-16,7-4-1 0,-4-3 1 15,0-2 0-15,2-7-3 0,6-1-4 16,-5-1-8-16,5-9-1 0,0-2-2 16,0-9-5-16,7 0-9 0,-1-3-7 15,0 0-1-15,-4-1-4 0,0-2-1 16,-4 1 10-16,-6-2 20 0,-5 1 13 16,1 0 2-16,-11 1 31 0,-1 1 15 15,-5 1-3-15,-2 3 0 0,-2 2-3 16,-5 3-7-16,-3 5-2 0,-7 0-2 15,9 3-7-15,-4 2-4 0,-1 0-6 16,7 1-1-16,2 3-4 0,2 1-2 0,-2 0-1 16,2 0-4-16,-2 4 0 15,-3 2 0-15,3 2 0 0,0 2 0 16,0 2-1-16,-2 2 1 0,0 0 0 16,-5 3 0-16,5 3 1 0,0 1-1 15,0 0-1-15,-5 2 1 0,5 1 0 0,2-1 0 16,4 0-2-16,0-4 2 0,0-2-1 15,2 1 0-15,11-5-2 0,-3 1 1 16,-2-6-1-16,9-2 0 0,-3-1 1 16,-1-4 1-16,5-1-1 0,-8-6 0 15,7-3 2-15,-9-2 0 0,3-3 2 16,1-2 0-16,-6 0 1 0,-2-4 0 16,-2 1-2-16,-2-2 1 0,3-3 0 15,-1 3 0-15,2-1 0 0,2 6-1 16,-4 4 1-16,0 6-1 0,-2 3 7 15,0 2-1-15,2 1-1 0,-2 0-3 16,0 0 2-16,0 0-2 0,2 4-3 16,2 2-2-16,0 3 2 0,-1 1 2 0,5 6-2 15,0-1 0-15,0 1 2 0,-1 1-1 16,1-2-1-16,2 3 0 0,0-2 0 16,-3-1 0-16,1-4 0 15,4 0 0-15,-1-1-6 0,-9-6-8 0,6-1-9 16,0-3-6-16,1-2-14 0,-3-3-13 15,-2-7-10-15,8-1-20 0,1-3-70 16,-9-1-131-16</inkml:trace>
  <inkml:trace contextRef="#ctx0" brushRef="#br0" timeOffset="6795.338">26228 14736 429 0,'0'0'69'0,"0"0"-27"15,0 0 0-15,0 0 8 0,0 0-16 16,0 0-19-16,0 0 0 0,26-39 0 15,-15 39-2-15,-1 1 0 0,5 5-3 16,-1 2 0-16,3 3 2 0,-1 0 0 16,5 4-4-16,-3 0-3 0,9 1-1 15,-2 3-2-15,4-1 0 0,-4 2-1 16,6-2 0-16,-4-2-1 0,2 0-3 0,0-3-6 16,-7-4-10-16,-1-2-4 0,2-4-8 15,-13-2-12-15,3-1-8 0,-9-4-17 16,-4-4-9-16,-7-6-24 0,-5 0-82 15</inkml:trace>
  <inkml:trace contextRef="#ctx0" brushRef="#br0" timeOffset="7045.221">26513 14720 369 0,'0'0'90'0,"0"0"-64"0,0 0-5 0,0 0 24 15,0 0 0-15,0 0-21 16,0 0 0-16,0 0 4 0,0 0-2 0,16-43-6 15,-16 47-10-15,0 1-4 0,-2 4-3 16,-4 3 5-16,-2 2 0 16,2 4 1-16,-3 2 0 0,-1 4-2 15,-2 1-2-15,3 0 0 0,-1 1-3 0,-2-1-2 16,3-1 0-16,5-3 0 0,-4 0 0 16,0-5-10-16,4-5-10 0,2 0-9 15,2-4-9-15,0-1-8 0,0-3-6 16,0-3-12-16,4 0-12 0,-4-6-34 15,2-3-81-15</inkml:trace>
  <inkml:trace contextRef="#ctx0" brushRef="#br0" timeOffset="7451.45">26730 14529 327 0,'0'0'25'0,"0"0"-23"16,0 0 18-16,0 0 35 0,0 0-27 16,0 0-18-16,0 0 6 0,0 0 6 15,-10-18-2-15,14 16-10 0,0 0 0 16,2 0 6-16,-2 0 3 0,2 2 3 15,3-1-4-15,1 1 0 0,-2 0 0 16,5 1 1-16,-1 5-1 0,0 0-2 16,9 5 1-16,-4 2-4 0,3 1 0 15,7 5-2-15,-4 2 2 0,-2 4-4 16,6 0 0-16,-9 4-4 0,-1 3-1 0,-5-2-2 16,-2 4 1-16,-3 0-3 15,-7-2 1-15,-2 3 1 0,-13-1-2 16,3-3-1-16,-11 0-1 0,2-4-7 0,-4-3-10 15,-3-3-9-15,-1-3-14 0,8-1-17 16,-4-3-20-16,-2-4-37 0,2-7-120 16</inkml:trace>
  <inkml:trace contextRef="#ctx0" brushRef="#br0" timeOffset="10638.153">23561 14707 122 0,'0'0'76'0,"0"0"-43"0,0 0 13 16,0 0 13-16,0 0-13 16,0 0-15-16,-2-16 1 0,2 14-7 15,0 1-5-15,0-1-2 0,0 1-7 16,0 0 0-16,0 1 0 0,0 0-1 0,0 0-2 16,0 1-3-16,0 4 0 0,0 2-3 15,2 3 2-15,-2 3 0 0,0 3 1 16,0 3 0-16,0 5 1 0,-2 0-4 15,-2 4 1-15,-2 2-1 0,-5 0 1 16,5 2-3-16,0-3 1 0,2-5-1 16,0 0 0-16,-3-6 0 0,1 0-6 15,0-4-15-15,2-5-6 0,2 0-13 16,-4-3-13-16,-5 0-27 0,-3-6-28 16,6 0-59-16</inkml:trace>
  <inkml:trace contextRef="#ctx0" brushRef="#br0" timeOffset="10872.438">23323 14861 394 0,'0'0'19'0,"0"0"1"0,0 0 15 15,0 0-8-15,0 0-16 0,0 0-3 16,0 0 12-16,0 0 3 0,0 16-2 15,4-10-2-15,-1-3-3 0,5 2-4 16,0-3 0-16,-4 1-4 0,2-1-2 16,-4-2-4-16,3 2-1 0,-5-1-1 15,2 0 0-15,-2 1-19 0,0 0-16 16,0 0-14-16,0 0-23 0,0-1-33 16,0-1-68-16</inkml:trace>
  <inkml:trace contextRef="#ctx0" brushRef="#br0" timeOffset="11106.784">23559 14878 116 0,'0'0'290'0,"0"0"-267"0,0 0-2 16,0 0 14-16,0 0 3 0,0 0-21 15,0 0-3-15,0 0-4 0,0 0-4 16,33 13-5-16,-29-10-1 0,-2 2-1 16,2-1-12-16,-4 2-16 0,0-2-17 15,-4 1-15-15,0 0-30 0,2-2-77 16</inkml:trace>
  <inkml:trace contextRef="#ctx0" brushRef="#br0" timeOffset="11841.044">23778 14714 186 0,'0'0'26'15,"0"0"-18"-15,0 0 27 0,0 0 26 0,0 0-10 16,0 0-20-16,0 0 1 0,0 0-3 16,0 0-2-16,2-32-7 15,-2 32-3-15,0 0 0 0,0 0 0 16,0 0 2-16,-2 0-3 0,2 0-1 16,0 0-5-16,0 0 0 0,0 0-4 15,0 0-3-15,0 2-3 0,2 3 0 0,0 3 0 16,0 3 1-16,0 1 0 0,0 1 1 15,0 3 1-15,1 0-1 0,1 2 0 16,0 3 0-16,2 0 1 0,-4 3-1 16,2-3 0-16,0 2 0 0,0-1 0 15,-1-2 0-15,-3 0-2 0,2-2 1 16,-2-3 0-16,0-2-2 0,0-4 2 16,0-1-1-16,0-3 1 0,0-2-1 15,0 0 0-15,0-3 0 0,0 0 1 16,0 0 0-16,0 0 1 0,0 0-2 15,0-3-2-15,0-1 2 0,-2-2-3 16,2-1 2-16,0-1-2 0,0-1 3 0,0-4 0 16,-3 0 0-16,3-2 2 0,-4-1-2 15,-2 0 1-15,-4 2-1 0,-1 3 1 16,7 1-1-16,-8 5 0 0,2 2 0 16,1 1-1-16,7 2 0 0,-4 0-1 15,0 4 0-15,-4 3 1 0,3 1-1 16,5 3 1-16,-6-2 1 0,2 3-1 15,0 1 1-15,-1-1 0 0,5 0-1 16,0-1 2-16,0 2-1 0,2-1 0 16,-2-2 0-16,2 1 0 0,0-1 0 15,0-2 0-15,0 1 0 0,2-3 0 16,0 0 0-16,-2 0-1 0,4-2 0 0,3 2 1 16,-5-3-1-16,6 0 0 0,-2 0-4 15,-2-3 0-15,0 0-3 0,3 0-2 16,3-6 0-16,-2 1-3 15,-4-3-7-15,5 2-7 0,-3-4-6 0,4-1-7 16,-2 0-22-16,-3-2-33 0,3 1-63 16</inkml:trace>
  <inkml:trace contextRef="#ctx0" brushRef="#br0" timeOffset="12325.246">23939 14776 231 0,'0'0'37'16,"0"0"9"-16,0 0 7 0,0 0 2 16,0 0-20-16,0 0-12 0,0 0-3 15,-12-43-3-15,12 39-5 0,0 1-3 16,0 0-3-16,0 1 2 0,-4 2-3 0,4 0 2 16,-2 0-2-16,-2 0-4 0,-1 0 0 15,-1 0 0-15,0 2-1 0,0 0-1 16,2 2 0-16,0 3-2 0,-3 1 3 15,3 3 1-15,2-2-1 0,-4 0 1 16,2 1-1-16,4-1 1 0,-2 1 0 16,2-3-1-16,0 1 0 0,0 2 1 15,0-3-1-15,0 4 1 0,2-3-1 16,-2 0-1-16,4-1 1 0,-2-1 1 16,4 0-1-16,3 0 3 0,-5-1 0 15,4 2 2-15,4-1-1 0,-1 1 3 16,-3-2 3-16,4-1-2 0,-3 4 3 15,-3-5-1-15,-2 3-1 0,0-2-2 16,2 2-2-16,0-1 0 0,-3 1-1 0,-1 1-1 16,0 0 0-16,-2-1-1 15,0 4-2-15,-2-1 0 0,-3 1 2 16,-1 0-2-16,0-1 1 0,2 1-1 16,0-1 0-16,-2 0-3 0,-3-1 0 0,-1-1-2 15,2 0-5-15,-1 0-4 0,-7-2-9 16,8 1-14-16,-3-2-12 0,-3 1-10 15,6-3-26-15,-3 0-29 0,-3-2-39 16</inkml:trace>
  <inkml:trace contextRef="#ctx0" brushRef="#br0" timeOffset="12715.785">24088 14762 111 0,'0'0'27'15,"0"0"44"-15,0 0 6 0,0 0-7 16,0 0-19-16,0 0 0 0,0 0-9 15,-45-13-5-15,45 12-4 0,0 0-9 16,0-2-5-16,0 1-3 0,2 0 1 16,2 1-3-16,0 1 0 0,-4-1 0 15,2 1 0-15,-2 0-4 0,0 0-2 16,0 0 0-16,0 0 0 0,0 0-3 16,0 0-3-16,0 0-2 0,0 0 0 0,0 0 0 15,0 3 0-15,0 1 0 0,0 0 0 16,2-1-6-16,0 0-4 15,0 0-6-15,4 1-9 0,3-1-6 16,-3 0-10-16,0 0-9 0,4-1-12 0,1 2-5 16,-7-2-94-16,-2-1-112 0</inkml:trace>
  <inkml:trace contextRef="#ctx0" brushRef="#br0" timeOffset="13121.903">24173 14909 150 0,'0'0'162'0,"0"0"-133"0,0 0-6 0,0 0-9 16,0 0-2-16,0 0-8 0,0 0-2 15,0 0-2-15,-19 23 2 0,19-20 2 16,0 0 5-16,-2-3 5 0,2 0 12 15,0 0 3-15,-2 2 1 0,2-1-3 16,0 1-3-16,-2-1 1 0,0 2 2 16,0 0 0-16,-2-1-3 0,4 1-4 15,-2 1-4-15,-2-1-1 0,4 0-4 16,-2 0-1-16,2 1 0 0,0-1-2 16,-3 0 1-16,3 0 1 0,-2-1-1 15,2 1 1-15,0 0-2 0,-2-1-3 16,2 0-1-16,-2-1-1 0,0 2-1 15,2 0-1-15,-2 1 0 0,2 2-1 0,-4-1-2 16,2 2-7-16,-2 0-3 0,0-2-5 16,0 1-4-16,1-2-7 0,-1 1-15 15,2-2-18-15,-2 0-25 16,2-1-41-16,-6-2-148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12:20.397"/>
    </inkml:context>
    <inkml:brush xml:id="br0">
      <inkml:brushProperty name="width" value="0.05292" units="cm"/>
      <inkml:brushProperty name="height" value="0.05292" units="cm"/>
      <inkml:brushProperty name="color" value="#FF0000"/>
    </inkml:brush>
  </inkml:definitions>
  <inkml:trace contextRef="#ctx0" brushRef="#br0">12979 1551 215 0,'0'0'0'16,"0"0"-33"-16,0 0 21 0,0 0 12 15,0 0-2-15,0 0-5 0,0 0 4 16,5-10 3-16,-5 10 9 0,2 0 13 16,-2 0 3-16,0-1-1 0,0 1 2 15,0 0-3-15,0 0 1 0,0 0-7 16,4 2-3-16,-2 1-5 0,2 4 23 16,0-1 1-16,4 1-9 0,-3 1-2 15,9 0-4-15,-2 2-3 0,-1 5 0 16,5-2-3-16,-1 2-2 0,7 3 0 15,-9 0-5-15,8 4 0 0,-7-1-3 16,5 4 1-16,-5-2 1 0,3 2-3 0,-5 1 1 16,5-1 1-16,-3 0-2 15,1 0 0-15,-1-2 0 0,-4-1-1 0,5-4 1 16,-1-2-1-16,1-1 1 0,-3-2-1 16,3-5 0-16,-5-1 0 0,0-2-2 15,-6-2-9-15,5 3-10 0,-3-6-8 16,-2 0-18-16,-4 0-32 0,0-9-33 15,0-2-78-15</inkml:trace>
  <inkml:trace contextRef="#ctx0" brushRef="#br0" timeOffset="1374.672">13046 1670 16 0,'0'0'144'0,"0"0"-60"15,0 0-21-15,0 0-7 0,0 0-7 16,0 0-5-16,0 0-12 0,12-58 2 15,-12 54-4-15,2 2-3 0,-2-1-7 0,0 2-1 16,0-1 7-16,2 2-5 0,-2-1-8 16,0-1 0-16,2-1-1 0,0 3 1 15,-2 0-3-15,0 0 2 0,2 0-6 16,2 0-2-16,-1 0-2 0,1 3 0 16,-2 6 1-16,6 0-1 0,-2 3 2 15,-2 2-2-15,5 7 2 0,-5 1-2 16,0 3 0-16,6 1 1 0,-4 3-1 15,3 2-1-15,-5 0 2 0,0-1-1 16,4 4 1-16,-4-1 0 0,0 1-1 16,3-2 0-16,-1-1-1 0,-6-3 0 15,4-2 0-15,2-4 0 0,-2-4 1 16,-2-2-2-16,0-5 1 0,-2-4-1 0,0 0-2 16,0-3-6-16,0-1-5 0,0-3-3 15,0 0-4-15,0 0-3 0,0 0-8 16,0 0-9-16,0-5-10 0,3-1-11 15,-1-3-38-15,0 0-97 16</inkml:trace>
  <inkml:trace contextRef="#ctx0" brushRef="#br0" timeOffset="1968.339">13523 1761 106 0,'0'0'201'0,"0"0"-160"0,0 0 20 16,0 0 8-16,0 0-30 0,0 0-12 0,0 0-1 16,0 0 1-16,10-41-5 0,-10 38 0 15,0 2 0-15,0-2-3 0,0 0-2 16,0 3-2-16,-2-1-2 0,0 1-3 15,2 0-4-15,-2-2 0 0,0 2 0 16,0 0-2-16,-2 0-3 0,-2 0-1 16,4 0 0-16,-5 0 0 0,3 3 1 15,-2 1-1-15,2 2-1 0,0 3 0 16,0 1-1-16,2 2 1 0,0 3 1 16,2-1-1-16,0 5 1 0,0 1 1 15,0 1-1-15,2 1 0 0,6 3 0 16,0-2 0-16,5-1-1 0,-1 1 1 15,5-3 0-15,-1-3 0 0,7 0 0 16,0-6 0-16,1 0 0 0,5-5 1 16,-2-4 0-16,4-2-1 0,2-4 2 0,2-3-2 15,-2-7 2-15,1 1 0 0,-1-1-2 16,-2-4 3-16,0-1-3 0,-4 1 1 16,-5-1-1-16,-5-1 3 0,-3-3 1 15,-5-4 1-15,-7-2-3 0,-2-5 1 16,-11-1-2-16,-5-3 0 0,-5 4-1 15,-2 8 0-15,-1 3-1 0,-5 8-1 16,6 3 1-16,0 3-1 0,2 6-2 16,-1 3-4-16,5 3-4 0,-1 8 0 15,1-1-1-15,3 3-3 0,3 0-3 16,3 4-2-16,2 0-8 0,2 1-8 16,4 2-4-16,0-3-8 0,4 5-10 15,6-1-28-15,-6 0-41 0,4-3-80 16</inkml:trace>
  <inkml:trace contextRef="#ctx0" brushRef="#br0" timeOffset="2499.436">14236 1727 300 0,'0'0'64'15,"0"0"-1"-15,0 0 6 0,0 0-17 16,0 0-18-16,0 0-5 0,0 0 5 16,0 0-4-16,19-90-7 0,-21 87-4 15,-2 2-4-15,-5-1-5 0,5 2-4 16,0 0-3-16,-4 0-3 0,2 0-1 16,-3 3 0-16,5 2 0 0,-2 1 1 0,-2 2 0 15,2 1 0-15,-5 2 0 0,7 1 1 16,0 0 0-16,-2 3 1 0,2-3-2 15,0 5 1-15,-1-1 0 16,1 0 0-16,4 3-1 0,0 1 1 16,4 1-1-16,3 2 1 0,1-2-1 0,0 1 0 15,2-3 0-15,7-2 2 0,-7-2-2 16,7-2 0-16,-3-4 0 0,3 0 0 16,-3-1 0-16,7-5 0 0,-4-1 0 15,3-2 0-15,-1 0 1 0,1-7-1 16,-1-2 2-16,-2-3-1 0,-1 2 2 15,-3-5-3-15,-3 0 3 0,2-1-1 16,-3-1 1-16,-5-5 2 0,-2 0 2 16,-2-7 0-16,0 4-3 0,-2-3 0 0,-4 5-2 15,-3 0-2-15,-3 8 2 16,4 3-2-16,-7 0 0 0,1 6 0 16,1 0-2-16,-5 6-1 0,3 0-8 0,-3 2-8 15,5 5-3-15,-3 1-5 0,5 2-10 16,3 2-5-16,-2-2-4 0,1 3-11 15,7 0-12-15,0-1-29 0,2 2-43 16</inkml:trace>
  <inkml:trace contextRef="#ctx0" brushRef="#br0" timeOffset="2999.324">14749 1766 128 0,'0'0'323'0,"0"0"-271"15,0 0 9-15,0 0 11 0,0 0-30 16,0 0-15-16,0 0-4 0,0 0-2 16,10-87-4-16,-12 84-6 0,-2 0-2 15,0 2-3-15,-2-1-3 0,-3 2-1 16,3 0-1-16,-4 3-1 0,-3 5-1 15,7 0 1-15,-4 4-1 0,0 0 1 16,1-1 0-16,3 3 0 0,0 0 0 16,0-2 0-16,0 1 0 0,-1 2 0 15,5 1 0-15,2 2 0 0,0 1 0 16,0 1 0-16,9 2-1 0,3-5 1 0,-2 1-1 16,9-2 1-16,-1-2 0 0,5-3-1 15,-2-5 1-15,0 0 0 16,5-6 0-16,-3 3 1 0,-4-3 0 15,4-6 0-15,-7 0 0 0,-4-1 0 16,-3-2 2-16,-5 0 2 0,2-2 1 16,-6-1 1-16,0-4-1 0,-4-1-3 0,-2-6 0 15,0-2-2-15,-3-1 0 0,-3-3 0 16,8 4-1-16,-2 3 0 0,-1 6-2 16,3 4-3-16,-2 6-1 0,0 2-2 15,4 4-3-15,2 0-9 0,0 1-17 16,8 5-26-16,0 3-14 0,9 2 2 15,3-3-4-15,5 1-58 0,-2-5-111 16</inkml:trace>
  <inkml:trace contextRef="#ctx0" brushRef="#br0" timeOffset="3280.482">15231 1923 126 0,'0'0'341'0,"0"0"-273"16,0 0 3-16,0 0-4 0,0 0-19 16,0 0-12-16,0 0-7 0,0 0-3 15,24-46-6-15,-15 37-5 0,1 3-3 16,4 0-3-16,-1 1-2 0,5 1-1 16,1 0-3-16,4 3-2 0,-3-1 0 15,5 2-1-15,2 0 0 0,2 0 0 16,2 3 0-16,2-1-1 0,-4 1-7 15,-2 0-9-15,-6-1-8 0,-3 1-5 16,-7 0-13-16,-5 0-17 0,-2 3-20 16,-4-3-18-16,-2 2-46 0,-6-3-155 0</inkml:trace>
  <inkml:trace contextRef="#ctx0" brushRef="#br0" timeOffset="3702.251">16076 1645 222 0,'0'0'62'0,"0"0"13"0,0 0 4 16,0 0-27-16,0 0-8 0,0 0-5 15,0 0-2-15,0 0-3 0,-12-28-3 16,12 25-5-16,-2-2 0 0,2 1-5 16,0 1-2-16,0-2-4 0,0 2 0 0,0 2-2 15,0-1-3-15,2 2 0 0,-2 0-3 16,0 0-3-16,0 0-1 0,0 0-2 16,4 3-1-16,-2 6-1 0,2 0 1 15,-2 1 1-15,2 2 0 0,0 4 0 16,0 1 0-16,-2 3 1 0,-2 0-1 15,5 1-1-15,-5 0 0 0,0 1 1 16,0-1 0-16,0 0-1 0,-5-1-6 16,5 0-8-16,-2-5-4 0,0 2-5 15,0-3-10-15,0-3-10 0,0-2-15 16,-2 0-10-16,2-2-22 0,-2-4-51 16,2 0-146-16</inkml:trace>
  <inkml:trace contextRef="#ctx0" brushRef="#br0" timeOffset="4905.095">16609 1534 264 0,'0'0'78'0,"0"0"-22"16,0 0 11-16,0 0-18 0,0 0-17 0,0 0-7 15,33-32-2-15,-26 32-6 0,-3 0-3 16,2 0-3-16,0 0-4 0,0 1 1 16,1 5 1-16,-1-3-1 0,-4 3-2 15,4 0 0-15,-4 0-2 0,0 2 0 16,-2-3-1-16,0 4 0 0,0-3 0 15,0-1-2-15,-6 3 1 0,-2-3 0 16,-3 2 1-16,-3-3 1 0,-1 0-2 16,1-1 0-16,2 0 0 0,-1-1-1 15,1-1-1-15,1-1 0 0,3 0 0 16,-2 0 1-16,-1-3-1 0,5-3 0 16,-2-1 2-16,4 1-1 0,-2-3-1 15,1 2 1-15,1-2 0 0,4-1 0 0,-2 0-1 16,2 0 0-16,0 1 1 15,2 0-1-15,5 3 2 0,-1 0-2 16,2 3 0-16,4-1 0 0,1 1 0 16,3 1 0-16,5 2 2 0,-2 0-1 0,5 3 0 15,-3 0 0-15,-2 6 0 0,-3 0 2 16,-3 1-2-16,-7 5 1 0,-2 1-2 16,-4 7 0-16,-4 2 0 0,-6 5 1 15,-9 3 1-15,-2-1-2 0,-4 0-3 16,-1-1-3-16,-1-6 4 0,6 1 2 15,2-6-1-15,5 3 0 0,2-5 1 16,1 2 0-16,3-2 0 0,0-4 0 16,-3 2 0-16,9-7 0 0,-4 0 1 15,0-3-1-15,4-3 0 0,0 0 0 16,2-3 1-16,0 0 1 0,0 0 1 16,0 0 2-16,4 0-1 0,4-3 1 15,0-1 1-15,9-1-1 0,6-1 3 0,2 0-3 16,6 0-3-16,-3 2-2 0,6 2 0 15,-10-2-2-15,1 1-28 0,-2 2-30 16,-5-1-33-16,-5-1-51 0,-7-1-269 16</inkml:trace>
  <inkml:trace contextRef="#ctx0" brushRef="#br0" timeOffset="5170.744">16973 1588 257 0,'0'0'186'0,"0"0"-146"0,0 0 19 0,0 0 1 16,0 0-26-16,0 0-6 16,0 0-2-16,-27-79-1 0,27 76-7 0,0 3-4 15,0 0-2-15,2-1-8 0,5-1-4 16,9 1 0-16,7-3-1 0,4 1 1 15,8 0-1-15,4 0 1 0,7 1 0 16,-7 1 0-16,-4-1 0 0,-4 2-1 16,-17 0-18-16,-7 2-26 0,-3-1-27 15,-4 1-11-15,0-1-22 0,-4-1-141 16</inkml:trace>
  <inkml:trace contextRef="#ctx0" brushRef="#br0" timeOffset="5639.313">17095 1470 169 0,'0'0'270'0,"0"0"-210"0,0 0 0 16,0 0-6-16,0 0-24 0,0 0-3 0,0 0-6 15,0 0-2-15,0 0-3 0,-45-34-4 16,43 36-3-16,-3 4-6 0,1 3-2 16,-2 7-1-16,0-1 3 0,2 6 2 15,-2 1-4-15,3 3 0 0,-1 1-1 16,-2-1 2-16,2 0-2 0,0-3 1 15,0-3 1-15,2 0-2 0,-5-3 0 16,7-3 1-16,-2-2-1 0,-2-4 0 16,4 2-4-16,-2-7 0 0,2 3-1 15,0-4 1-15,0-1 2 0,0 0 1 16,0 0 1-16,0 0 1 0,0 0 0 16,0-1 2-16,2-4 0 0,0 0-1 15,2-5 1-15,7 0-2 0,-1-1 0 0,3 1-1 16,3 1 1-16,1 2-1 0,3 2 1 15,1 2 1-15,2 3-2 16,4 0 1-16,-3 0 0 0,-3 6 0 16,0 1 0-16,-5 4 0 0,-1-1 0 15,-5 1 0-15,0 0 0 0,-1 1 0 0,-5-1-1 16,-4-2 2-16,0 1-2 0,-4-1 1 16,-7 3 1-16,1-4 0 0,-2 1-2 15,-3-2-2-15,1 0-4 0,1 0-6 16,1 2-2-16,6-2-2 0,-3 0-3 15,3-1-8-15,0 0-2 0,0 0-4 16,2-3-10-16,2-2-21 0,-3-1-23 16,1 0-72-16</inkml:trace>
  <inkml:trace contextRef="#ctx0" brushRef="#br0" timeOffset="6154.803">17540 1530 238 0,'0'0'186'15,"0"0"-133"-15,0 0 8 0,0 0 6 16,0 0-21-16,0 0-10 0,0 0-3 16,0 0-7-16,45-89-8 0,-45 86-3 15,-6 0-5-15,4 1-3 0,-4 1-2 16,-3-1-2-16,1 2-2 0,0 0-1 15,2 3-1-15,-5 0 1 0,-1 5 0 16,1 0 0-16,-1 4-1 0,-2 1 1 16,3 3 1-16,-1 3-1 0,1 2 0 15,1 1 1-15,-2 3-1 0,1 1 0 0,3 2 1 16,0 2-1-16,0 0 0 0,6-3 0 16,-1 1-1-16,3 0 0 15,0 1 0-15,7-4 0 0,1 3 1 0,4-3-1 16,5-2 0-16,1-4 0 0,1-1 1 15,4-6 0-15,2-2 0 0,-1-7 1 16,1 0 0-16,2-3 1 0,0-3 0 16,0-3 1-16,0-1 2 0,-7-3 1 15,-5 2 0-15,-5-3-1 0,-4 0 3 16,-4 0-1-16,-2-1-1 0,-2-1-1 16,-6 0-1-16,-2 2-3 0,-9 0-1 15,-1 2-1-15,-5 1-1 0,-2 7-2 16,0 1 1-16,0 0-1 0,0 4-4 15,0 4-5-15,1-1-7 0,3 0-3 16,-2 2-12-16,0-1-12 0,-2 2-26 16,-2 2-20-16,2-2-73 0</inkml:trace>
  <inkml:trace contextRef="#ctx0" brushRef="#br0" timeOffset="7404.51">13079 2913 79 0,'0'0'101'0,"0"0"-61"0,0 0 26 16,0 0 3-16,0 0-13 0,0 0-9 0,-2-46-10 15,2 43-2-15,0 1-4 16,0 0-6-16,2-2-5 0,0 1-3 15,6-3-1-15,0 0-1 0,1-1 2 16,-3-2-5-16,8 3-2 0,-1-1-3 16,-1 0 1-16,9 1-2 0,-1-2-2 15,-1 2 0-15,6 3-3 0,-2 1 2 0,-5 2-2 16,-1 0-1-16,-5 4 0 0,-6 5-1 16,-2 1-3-16,3 5 0 0,-7 4 1 15,0 0 3-15,-7 1 0 0,1 4 0 16,-6-3 0-16,-3 2 1 0,5-3-1 15,-2 2 0-15,-5-5-3 0,9 0-2 16,-3 0 1-16,1-4 1 0,6 1 1 16,0-1 2-16,0-3-1 0,0 2-1 15,4-1 2-15,0-2 0 0,0-2 1 16,0-3-1-16,0 1 0 0,0-2 0 16,2 0 1-16,2 0 1 0,2 0 5 15,0 0 1-15,7-1 0 0,-3 1 1 0,4-1 1 16,3 3-2-16,-5-1 1 0,9 2-5 15,-9 2 0-15,7 1-2 0,-7 3 0 16,3 4-1-16,-7-4 0 16,-2 1-1-16,-4 4 1 0,-2-2 0 15,-2 2-1-15,-6-1 1 0,-4-2 2 16,-3 1-2-16,-1-3 2 0,1 0-2 0,-1-3 0 16,-1-3 0-16,9 3-1 0,-2-6 0 15,-3 2-1-15,7-4-1 0,-4-1-1 16,-3 0-1-16,5 0-2 0,-5-1-5 15,1-1-2-15,6-4-4 0,-7 3-9 16,7-5-9-16,-2-4-6 0,2-1-16 16,6-2-23-16,0-1-46 0,0 1-68 15</inkml:trace>
  <inkml:trace contextRef="#ctx0" brushRef="#br0" timeOffset="7904.393">13540 3074 246 0,'0'0'156'0,"0"0"-101"16,0 0 7-16,0 0-9 0,0 0-23 15,0 0 2-15,0 0-4 0,68-126-1 16,-68 119 0-16,0 1-3 16,0 0 8-16,0 3-21 0,-2 1-1 15,0 1-3-15,-2-1-2 0,-1 2-1 16,1 0-2-16,0 0-2 0,-4 0 1 15,4 0-1-15,-2 5 0 0,-5 3-1 16,5-1 1-16,-2 3 0 0,2 3-2 16,-3 0 2-16,5 4-1 0,-2 0 0 15,-2 2 1-15,8 1 0 0,-2 4 1 16,-3-2-1-16,5-2 0 0,0 2-3 16,7-1 2-16,3-2-2 0,0-3 1 0,3-1-1 15,10-4 2-15,-1 1 1 16,7-6-1-16,0-2 1 0,8-4 1 15,1-3 0-15,-5-4 0 0,0-5 0 0,-11-2 0 16,5-1 0-16,-8 1 0 0,0-3 0 16,-9 3 1-16,-2-2-1 0,-4-1 1 15,-4 0 0-15,-4-2-1 0,-2-5 1 16,-6-1-1-16,-5 0 0 0,0-2-1 16,3 6-2-16,-3 5 1 0,11 4 1 15,-2 5-1-15,0 3 0 0,-3 2-1 16,7 2-4-16,-6 2-7 0,2 6-4 15,-5 0-4-15,9 2-3 0,-2 0-9 16,0 1-2-16,2 0-2 0,4 1-17 16,0 0-10-16,4 0-29 0,2-3-83 15</inkml:trace>
  <inkml:trace contextRef="#ctx0" brushRef="#br0" timeOffset="8388.649">14162 2919 348 0,'0'0'100'0,"0"0"-29"15,0 0 7-15,0 0-18 0,0 0-20 16,0 0-10-16,-6-88-6 0,2 81-1 16,-1 1-2-16,-1 1-7 0,2 1-4 15,0 1-1-15,-2 3-4 0,-3 0-2 16,-3 6-3-16,4 4-1 0,-5 3 1 15,1 2-1-15,2 1 0 0,-5 3 1 16,5-3 0-16,-3 4 0 0,3 1 0 0,0 0 1 16,4 1-2-16,-1-1 1 15,3 3 0-15,2-4-1 0,2 0-3 16,0-1 1-16,6-3 1 0,3 1-2 0,1-1 3 16,11-4-1-16,-5 0 1 0,5-2 0 15,-1-4 0-15,-3-3 1 0,6-3 0 16,-3 0 0-16,1-7 1 0,2-5-1 15,-2-3 0-15,1 0 0 0,-5-2 1 16,-1-2 0-16,-5 1 0 0,-3-2 0 16,-6-1 2-16,-2-2-1 0,0-2 0 15,-6-4-2-15,-5-2 0 0,3 3 0 16,0 3 0-16,-2 8 0 0,-1 3 0 16,7 8-3-16,-4 2-4 0,0 4-3 15,-1 2-6-15,3 2-7 0,0 3-3 16,2 1-1-16,2 0-6 0,2 3-4 15,0 1-7-15,0-1-8 0,4-2-8 16,2 3-29-16,0 0-59 0,-2-5-102 0</inkml:trace>
  <inkml:trace contextRef="#ctx0" brushRef="#br0" timeOffset="8857.296">14468 2927 360 0,'0'0'86'0,"0"0"-4"16,0 0-8-16,0 0-20 0,0 0-17 16,0 0-8-16,0 0-1 0,0 0-3 0,29-105-3 15,-29 101-4-15,0 1-3 0,0 1-3 16,-2 2-4-16,0 0-3 0,-5 1-2 16,3 4-3-16,-6 4 0 0,2 2-2 15,-1 3 2-15,-1 0 0 16,0 4 0-16,-3-2 0 0,5 2 0 15,0 1-1-15,4 1 1 0,-1 2-1 16,1 0 1-16,2 1 0 0,2 2-1 16,0-4 1-16,4 0-3 0,1-3 0 0,1 2-1 15,4-6 1-15,0-2 2 0,1-2 1 16,3-4-2-16,-1 0 2 0,3-4-1 16,1-2 1-16,3-2 0 0,1-7 2 15,4-4-1-15,0-2 1 0,-1-2-1 16,-3-1 1-16,-2-1 2 0,-5 0 0 15,-10-1 2-15,3 0-2 0,-7-5 2 16,-5-1-1-16,-1-3-2 0,-8-5-1 16,-5 4-1-16,3 1-1 0,-3 5 0 15,2 11-1-15,3 2-3 0,-3 7-3 16,5 4-4-16,0 0-1 0,1 4-7 16,-1 5-5-16,4 0-5 0,-1 5-6 0,3-2-8 15,0 1-7-15,2 2-2 0,4 1-16 16,-2-1-18-16,2-2-62 0,0-1-133 15</inkml:trace>
  <inkml:trace contextRef="#ctx0" brushRef="#br0" timeOffset="9794.65">15328 3042 67 0,'0'0'65'0,"0"0"-28"0,0 0 18 16,0 0 3-16,0 0-10 0,0 0-5 0,0 0 5 15,-23-3-4-15,19 1-10 0,4 2-5 16,-2 0-3-16,0-1-6 0,2 1 0 16,0-2-5-16,0 2-2 0,-2 0-1 15,2 0-1-15,0 0-2 0,-2 0 0 16,-1 0-1-16,-1 0-1 0,0 0 1 16,0 0 0-16,0 0-1 0,2 0 0 15,-2 0-3-15,0 0-2 0,2 3 1 16,2-3 0-16,0 2 1 0,0-2-1 15,0 0-2-15,0 1 3 0,-3-1 0 16,1 0-1-16,2 0 0 0,-2 0-2 16,0 0 2-16,0 0-1 0,0 0 0 15,2 2 0-15,-2-2 0 0,2 0-2 16,-2 1 1-16,2-1-1 0,0 0 1 0,0 0-1 16,0 0 0-16,0 0 1 0,0 0-1 15,0 0-1-15,0 0 1 0,0 0 1 16,0 0-1-16,0 0 0 15,0 0 0-15,0 0 2 0,0 0-2 0,0 0 0 16,0 0 0-16,0 0 0 0,0 0 0 16,0 0 1-16,0 0-1 0,0 0 0 15,-2 0 0-15,2 0 0 16,0 0 1-16,0 0-1 0,0 0 0 0,0 0 0 16,0 0 0-16,0 0 2 0,0 0 1 15,0 0-2-15,0 0 2 0,0 0 0 16,0 0-1-16,0 0 0 0,2-1 0 15,0 1 0-15,4-2 1 0,3 1 3 16,1-1 0-16,6 1 0 0,-3 1 1 16,7-2 0-16,-3 2-2 0,2 0-1 15,-3 0 0-15,1-1-1 0,-3 1 1 16,1 0-2-16,-5-2 0 0,2 2 0 0,-3 0-2 16,-1 0 1-16,-2 0 0 0,0 0-1 15,1 0 0-15,-3 0 1 0,2 0-1 16,-4 0 0-16,2 0 0 15,-4 0-2-15,0 0-6 0,0 0-5 0,0 0-5 16,0-1-4-16,0 1-10 0,0 0-8 16,0 1-18-16,-4 1-6 0,2-1-32 15,0 1-59-15,2-1-129 0</inkml:trace>
  <inkml:trace contextRef="#ctx0" brushRef="#br0" timeOffset="10263.234">16049 2782 261 0,'0'0'106'15,"0"0"-24"-15,0 0-3 0,0 0-12 16,0 0-11-16,0 0-9 0,17-54-7 15,-15 50-8-15,0 4-7 0,-2 0-6 16,0 0-6-16,0 0-4 0,2 0-4 0,6 7-3 16,0 4-2-16,5 2 0 0,-1 0 1 15,-4 1 1-15,-5 7-2 0,1-2 2 16,-4 6-1-16,2-2 0 0,-2 2 0 16,0 0 0-16,-2-1 0 0,-2-4-1 15,1-1-1-15,-1-3-10 0,4-1-9 16,-2-2-9-16,2-1-9 0,-2-3-18 15,-2-4-19-15,4 4-16 0,-2-6-45 16,2 0-172-16</inkml:trace>
  <inkml:trace contextRef="#ctx0" brushRef="#br0" timeOffset="10841.285">16622 2659 429 0,'0'0'93'0,"0"0"-48"0,0 0 16 16,0 0-3-16,0 0-27 0,0 0-13 15,0 0-1-15,0 0-3 0,0 0-7 16,6-51-4-16,-16 51-2 0,-3 5-1 16,-5-1-1-16,3 3 1 0,-6-1 0 15,5 2 0-15,-1-1 0 0,1 0-2 16,-1-1-4-16,1 0 0 0,-1 0 1 15,5-2-2-15,-3-3 0 0,5 1 4 16,-2-2-1-16,1 0 2 0,1-2 1 16,2 0 1-16,1-4-1 0,1-1 0 15,4 0 0-15,0-1 0 0,0-2 0 16,2-1 1-16,4 1 0 0,0-2 0 16,7 2 1-16,-1 1 3 0,4 2-1 0,3 0-1 15,2 1 0-15,-1 3 2 0,5 0 0 16,0 3-1-16,-3 0-1 0,1 5 0 15,-6 2 0-15,-1 1 0 0,-6 7-2 16,-6 3 0-16,0 2 0 0,-2 6 0 16,-10 1 1-16,2 2 0 0,-5-1 0 15,1-2-1-15,2 1 0 0,-1-5-1 16,3 1 0-16,2-4 1 0,0-1 1 16,-1-2-1-16,3-3 0 0,2-1 0 15,-2-1 0-15,2-1 1 0,-2-3 0 16,0-5-1-16,4 1 3 0,-2-3-2 15,2 0 1-15,0 0 1 0,-2 0 2 16,2-3 3-16,0-5 3 0,0 4-7 16,4-4-2-16,4 1-1 0,2 1-1 0,7 0-1 15,-1 2 0-15,11-1 0 0,-2 2 1 16,-2 3-1-16,0-1 1 0,-5 1-16 16,-3 0-15-16,-3 0-20 0,-2 0-19 15,1 0-14-15,-3-3-34 0,0 0-111 16</inkml:trace>
  <inkml:trace contextRef="#ctx0" brushRef="#br0" timeOffset="11372.322">17000 2577 277 0,'0'0'218'16,"0"0"-170"-16,0 0 12 0,0 0 1 15,0 0-37-15,0 0-13 0,0 0-6 16,0 0 2-16,-114-45-2 0,102 54 1 15,0-2-2-15,-1 2 0 0,5 0-2 16,0 2 0-16,1 0 1 0,-1 3-2 16,6 1 3-16,-2-2-1 0,2 3 1 0,2-2-2 15,2-1 0-15,4 1 0 0,4 2 2 16,3-1 0-16,-3 1 3 16,9-1-3-16,-1 1 3 0,5 0-2 0,0 0-1 15,0-1-1-15,-3 1 0 0,-5 0-1 16,-3-1 0-16,-4 1-2 0,-3 0 1 15,-5-4 0-15,0 1-1 0,0-2-3 16,-7 0-4-16,-1-3 0 0,-4-2 0 16,-1 0-2-16,1-3 2 0,-3-1 0 15,5-1-2-15,-4-1 3 0,3 0-3 16,5 0 5-16,-2-3 4 0,2 0 0 16,-3-1 0-16,5-1 1 0,-4-2-1 0,2-1 1 15,0-5 0-15,-1-1 1 0,3-5-1 16,2-5 2-16,2 1 2 0,0-4-3 15,2-5 3-15,6 5 1 16,3-5 0-16,1-1 3 0,5 4-2 16,-5-2 2-16,-2 5 1 0,-1 2-1 0,-5 3-1 15,-2 1-1-15,-2 1 0 0,-6 4-4 16,-7-1-1-16,1 4-1 0,-7 4-1 16,1 0-1-16,-1 8-5 0,-4 0-9 15,1 8-10-15,3 7-1 0,5 4-3 16,-5 3-15-16,4 0-15 0,1 2-23 15,-5 1-52-15,3-1-173 0</inkml:trace>
  <inkml:trace contextRef="#ctx0" brushRef="#br0" timeOffset="12700.139">13438 3802 300 0,'0'0'155'15,"0"0"-123"-15,0 0 12 0,0 0 11 16,0 0-16-16,-2-57-18 0,-4 51-2 15,0 4-3-15,-4-1-8 0,1 3-7 16,-5 0-1-16,-5 8 0 0,-4 3 0 16,5 0 0-16,-1 5 1 0,1 0-1 0,1 2-1 15,5 1 1-15,-3-3 0 16,9-1-1-16,2-1 1 0,2 1 0 16,0-2 0-16,2-1-1 0,0 0 0 0,2 0 0 15,4 1 1-15,0 0 0 0,13 1 0 16,-7 0 5-16,11-1 11 0,-2-4-9 15,1 3 0-15,9-3 1 0,-4 2 1 16,4-1-1-16,-4 0-2 0,-2 2 1 16,-4-2-3-16,-5 2 0 0,-3 0-2 15,-7-1 0-15,-2 1-2 0,0 0 1 16,-2 1-1-16,-2 0 1 0,-8-1-1 16,6-1-6-16,-9 2-2 0,1-3 1 15,-2-5 2-15,-1 0 2 0,1-4 2 16,2 1-1-16,-3-2 2 0,5 0-1 15,-2-3 1-15,7 0 0 0,-5-3 0 16,2 0 1-16,-2-1 0 0,-1-4-1 16,3 0 1-16,-2-4-1 0,0-7 0 15,-1-3 0-15,7-5 2 0,0-4-1 0,2-1 1 16,0-3 1-16,2-2-1 0,9 1 0 16,-3 1 0-16,0 7 0 15,-2 5 0-15,-1 6 1 0,-1 4 2 0,-4 6 0 16,0 0 0-16,0 4-3 0,-9 2-1 15,7 1-1-15,-6 1 0 0,0 2-3 16,-5 2-5-16,7 4-4 0,-4 1-1 16,4 3-3-16,2 0-4 0,-3 3-7 15,7 1-5-15,0 1-8 0,2 5-13 16,5-3-13-16,1 2-30 0,0 1-66 16</inkml:trace>
  <inkml:trace contextRef="#ctx0" brushRef="#br0" timeOffset="13012.562">13744 3818 374 0,'0'0'95'0,"0"0"-34"15,0 0 6-15,0 0 1 0,0 0-22 16,0 0-12-16,0 0-4 0,21-86-6 15,-21 86-7-15,0 2-7 0,0 6-6 16,0 3-2-16,0 4 2 16,0 5 1-16,0 3 2 0,0 4 1 0,-2 1 2 15,0 2-4-15,2 1 0 0,0 1-4 16,0 0-1-16,0-1 0 0,4 3 0 16,0-5-1-16,2 0 0 0,-2-2-1 15,5-2-2-15,-3-3-6 0,-2-4-8 0,0 0-7 16,0-3-8-16,-2-5-13 0,-2-1-12 15,0-5-17-15,0-1-9 0,0-3-40 16,0 0-99-16</inkml:trace>
  <inkml:trace contextRef="#ctx0" brushRef="#br0" timeOffset="14012.336">14637 3682 187 0,'0'0'156'0,"0"0"-93"0,0 0 6 15,0 0 0-15,0 0-25 0,0 0-14 16,0 0-3-16,0 0-3 0,11-39-4 16,-11 39-5-16,0 0-4 0,0 0-2 15,0 0-5-15,0 1-2 0,0 4-1 16,0 1 0-16,-2 0 2 0,-5 0 1 15,3 2 0-15,0 1-2 0,-2-4-1 16,-2 4 1-16,-5-4-1 0,5 2 0 16,-2 0 0-16,-5-1-1 0,5 0-2 0,-3-1-3 15,1-2-3-15,4 0 1 0,-5-3-2 16,1 0 1-16,4 0 0 0,-5-1 3 16,1-4 1-16,4 0 2 0,-5-2 2 15,1-1 0-15,4-3 0 16,1 2 0-16,-1-5 0 0,2 1 1 0,4 1 2 15,0-2 3-15,2 4 0 0,0-3-2 16,0 7 0-16,4-1 1 0,2-2-1 16,0 1-3-16,3 1 1 0,-1-1 1 15,6 2 0-15,-1 3-1 0,-3 0-1 16,4 0 3-16,-1 3 1 0,-3 0 0 16,1 0 0-16,-1 3-2 0,-6 0 0 15,4 3 1-15,-2 0-3 0,-1 2 1 0,3 1 0 16,-4 0-1-16,0 2 2 15,2 0 0-15,-2-1 1 0,3 3-1 16,-3-2 1-16,0 5-1 0,0-3-1 16,-2 0-1-16,0 4 0 0,0-3 1 15,4 0 0-15,-3 1-1 0,-3 1 0 16,2 1 2-16,-2 1-3 0,2 4 0 0,0 0 0 16,-2-2 1-16,4 5-1 0,-2-2 0 15,0-1 0-15,2-4 0 0,-4 1 0 16,2-2 1-16,0-4-1 0,0-1 0 15,-2-2 1-15,0-2-1 0,4-2 1 16,-4-1-1-16,0-2 0 0,0 0 1 16,0-3-1-16,0 0 2 0,0 0-2 15,0 0 1-15,0 0 0 0,0 0 2 16,-6 0 1-16,2 1 3 0,-4 1-4 16,-2 0-1-16,-5 1-1 0,3-1-1 15,-5-1 1-15,5 2 0 0,-3-1-1 0,1-2 0 16,-3 1 1-16,1-1 0 0,-3 0 0 15,1 2-1-15,-5-1 0 0,6-1 0 16,-1 0 0-16,3 2 0 0,-1-2-1 16,3 0-2-16,3 0-3 15,0 0 1-15,5 0-1 0,1 0 2 16,0 0-3-16,2 0-1 0,0 0 1 0,0 0-5 16,2 0 2-16,0 1-2 0,0-1-1 15,0 0-4-15,0 0-3 0,0 0-6 16,0 0-4-16,2 0-2 0,4 0-13 15,2 0-3-15,-3 2-2 0,9-1-9 16,-2-1-34-16,-3 0-124 0</inkml:trace>
  <inkml:trace contextRef="#ctx0" brushRef="#br0" timeOffset="14652.838">15197 3717 280 0,'0'0'68'15,"0"0"-10"-15,0 0 19 0,0 0-22 16,0 0-21-16,0 0-3 0,13-19 1 15,-13 19-7-15,0 0-8 0,0 0-6 16,0 0-5-16,0 5-3 0,-8-2-1 16,3 3 4-16,-3-1 3 0,-2 1-3 15,-3 0-2-15,1-1-2 0,-2-2 0 0,-3 3-1 16,-4-1 0-16,7-2-1 0,-5 0 0 16,7-3-3-16,-3 0-1 0,3 0 1 15,0-3 3-15,3-1-1 0,-1-1-1 16,8-3 2-16,-6 2 0 0,4-3 1 15,-1-1-1-15,3-1 0 0,2 0 2 16,0-2 0-16,0 0 2 0,4-1-2 16,3 1 1-16,1 0-1 0,-4 5 1 15,11 2-2-15,-1 1 0 0,3 5 1 16,-1-2-2-16,5 2 1 0,-3 3 2 16,5 3-2-16,-6 3 2 0,-1 5-2 15,-5 3 0-15,-3 5-1 0,-4 2 1 16,-4 4-1-16,-6 3 2 0,-7 3 0 15,-1-4-2-15,-3 0-4 0,7-4-4 16,-2-4 4-16,3-3 4 0,5-2 0 16,0-3 0-16,0-1 3 0,0-3 3 15,0 2 1-15,2-5 1 0,0-1 0 0,-1-1 1 16,3-4-1-16,0 1 0 0,0-2-3 16,0 0 1-16,0 0 0 0,7 0-1 15,5 0-4-15,5-3 2 0,5-2 2 16,7 1-3-16,2-2-1 0,2 2-1 15,0 1 0-15,-4 1-10 0,-2 2-34 16,-12 0-39-16,-5 0-49 0,-6 0-99 16</inkml:trace>
  <inkml:trace contextRef="#ctx0" brushRef="#br0" timeOffset="15980.698">15582 2734 74 0,'0'0'125'0,"0"0"-87"16,0 0 17-16,0 0 11 0,0 0-19 15,-43-2-5-15,36 2-9 0,3 0-1 16,2 0-1-16,-2 0-2 0,4 0-2 15,-2 0-1-15,2 0 0 0,0 0-5 16,0 0-3-16,0-1-1 0,0-2-2 16,0-1-3-16,6 0-7 0,0-4-2 15,7 2 1-15,1-1-2 0,3 1 1 16,-1 3 1-16,3-1 1 0,-3 1 1 16,7 1-1-16,-2 2-1 0,0 0-1 15,-3 3-1-15,-1 3-1 0,-3 4 1 0,-1-2-2 16,-7 2 0-16,4 2 0 15,-4-2 0-15,-2 2 1 0,-2-1 0 0,-2 1-1 16,0-2 0-16,-4 2 0 0,-2 0 0 16,-2-5-2-16,2 5-1 0,-3-3 1 15,1-1 1-15,2 3-1 16,-2-5 0-16,6-1 2 0,-3 1-1 0,3-1 1 16,-2-1 0-16,0-1 0 0,2 0 0 15,0 0 0-15,2-3 1 0,-2 1-1 16,2-1 0-16,0 0 0 0,0 2 0 15,0-2 0-15,0 0 1 0,0 1 0 16,2-1 0-16,2 2 1 0,4-1 0 16,1 1 1-16,1-1 6 0,7 5-1 15,-3-1 0-15,3 0-2 0,1 1 2 16,1 3-3-16,-1-3 0 0,-1 2 0 0,-5 1-1 16,-3 0-1-16,-1 1-2 15,-4 1 0-15,-4 0 1 0,0 1-1 16,0 0 1-16,-4 2 0 0,-4-2-1 0,1-2 0 15,1 2-1-15,-2-3 3 0,2-2-3 16,-3-1 0-16,-5 0 0 16,4 1 1-16,-7-1 0 0,3 0-1 0,-1-2 0 15,1-1-4-15,3-1-4 0,1 0 0 16,0-2-4-16,3 0-3 0,-1 0-4 16,2 0-8-16,-2-2-10 0,4-3-9 15,2 5-10-15,-3 0-6 0,1 0-25 16,0 3-69-16</inkml:trace>
  <inkml:trace contextRef="#ctx0" brushRef="#br0" timeOffset="16949.138">15751 3864 243 0,'0'0'91'15,"0"0"-35"-15,0 0 13 0,0 0-11 16,0 0-9-16,-6-8-10 0,6 8-3 16,0 0-6-16,0 0-3 0,0 0-3 15,0 0-5-15,0-1-5 0,0-1-1 16,0 2-3-16,4 0-3 0,1 0 0 15,1 0-2-15,4 0 2 0,7 0 3 16,-1-3 1-16,5-1-4 0,-1 0 0 16,3 0-2-16,0-2-1 0,-2 3-2 15,-3 1-2-15,-3 2 2 0,-3 0-2 16,-4 0-10-16,-1 2-17 0,-5 2-16 0,0 4-20 16,-2-1-26-16,-2 1-22 0,-7-3-110 15</inkml:trace>
  <inkml:trace contextRef="#ctx0" brushRef="#br0" timeOffset="17870.798">16804 3457 100 0,'0'0'83'16,"0"0"-31"-16,0 0 25 0,0 0-12 0,0 0-12 15,0 0-8-15,0 0-8 0,-52-42-5 16,48 39-4-16,-2-3-6 0,-1 3-2 16,1 0-3-16,-2 1-2 15,4 2-1-15,-4 0-1 0,-1 0-4 0,-1 5-6 16,2 1-3-16,-3 5 0 0,1-1 0 16,2 2-1-16,2 1 1 0,1 1 0 15,-1-1-1-15,2-1 1 0,2 3 0 16,2-3 0-16,0 1-1 0,2 1 1 15,4 0 0-15,3 0 0 0,-3 0 1 16,6 2 0-16,3-4 2 0,-3 2 0 16,7 1 2-16,1-2 1 0,1 1 2 15,2-1 0-15,1 3-3 0,-1-2-1 16,0 1 1-16,-6 3-3 0,-3-2 0 16,-6-2-1-16,1 4-1 0,-3-2 0 0,-4-3 2 15,-2 3-2-15,0-3-2 16,-2-2-5-16,-4-3-1 0,-1 1-6 15,3-3 0-15,-4 0 8 0,0 0 0 16,-1-3 1-16,1-2 1 0,2 2 1 0,-2-3 3 16,-1 0 0-16,-1-4-1 0,4-1 1 15,0 0 1-15,-3-4 1 0,3 0 3 16,0-2 2-16,0-3 1 0,0-2 1 16,3-3 2-16,1-5-1 0,0-1-2 15,2-3-2-15,0 0-1 0,7-3-1 16,1-1-1-16,-2-1 1 0,6-1 2 15,1 0-2-15,-5-2 2 0,4 4-1 16,-5 1 1-16,-1 6 1 0,-4 1 0 16,-2 5-1-16,0 2 1 0,0 3-3 15,-6 5-2-15,-3 1-2 0,-1 5 0 16,0 3-1-16,-5 0-2 0,3 8-6 0,-5 4-8 16,3 2-2-16,4 3 0 0,-1 2-2 15,3 2-8-15,2-2-6 0,2 4-4 16,2-1-7-16,-5 2-15 0,3-2-29 15,-4 3-68-15</inkml:trace>
  <inkml:trace contextRef="#ctx0" brushRef="#br0" timeOffset="18339.45">17149 3443 179 0,'0'0'73'16,"0"0"2"-16,0 0 7 0,0 0-20 16,0 0-17-16,0 0-3 0,0 0-4 15,-27-56 1-15,27 50-3 0,-2 3-5 16,2 0-3-16,0 1-7 0,0 1-2 16,0 1-5-16,0 0-3 0,0 0-6 15,0 3-5-15,2 6 1 0,2 4 1 16,0 2 0-16,-2 3 2 0,2 3 0 15,-2 2 0-15,3 3 0 0,-3 2-3 16,0 0 2-16,0 1-3 0,2-1 1 16,0-1-1-16,0-1 1 0,-2-3-1 15,2 0-1-15,-4-4-6 0,7-2-7 0,-7-5-3 16,2-1-8-16,-2 0-7 0,0-5-19 16,0-1-14-16,-4-2-22 0,-3-3-63 15,1 0-217-15</inkml:trace>
  <inkml:trace contextRef="#ctx0" brushRef="#br0" timeOffset="18979.995">17513 3437 224 0,'0'0'240'0,"0"0"-195"15,0 0 15-15,0 0 8 0,0 0-32 16,0 0-12-16,0 0-1 0,0 0-3 0,72-71-6 16,-72 71-6-16,0 0 0 0,0 0-5 15,-2 4-3-15,-2-1 1 0,-2 5-1 16,-5-2 1-16,-3 2 0 0,1 0 0 16,-5 1 0-16,-1-3-1 0,1 0-1 15,1 0-3-15,0-1-2 0,3-3-1 16,2 1 1-16,3-3 2 0,-3 0 1 15,2-1 3-15,-1-3-2 0,1-2 1 16,0-2 0-16,-1-4 0 0,5 1 1 16,-2-3 0-16,4 2 0 0,0-5 0 15,1 3 0-15,3 0 0 0,0 0 0 16,7 0 0-16,-3 5 3 0,4-2 1 0,-2 2 0 16,5-1 2-16,3 1-1 0,-2 3 1 15,7 0-3-15,-2 4-1 0,-1 0 2 16,-1 2-1-16,-1 0 1 15,1 3 2-15,-3 4-2 0,-2 2 1 0,-1 6-1 16,1 1-1-16,-2 6 0 0,3 1 1 16,-5 3-2-16,4 5 1 0,-2-1 0 15,1 2-1-15,3-1 0 0,0 3-1 16,1-3 1-16,3-3-1 0,1 2 0 16,-3-3 1-16,1-2 0 0,-9 1-2 15,4-4 2-15,-8 1-1 0,0-2 1 16,-2-2-1-16,-2-3 0 0,-4-2-1 15,-2-2 1-15,2-3-1 0,-7-2-2 16,1 1 2-16,2-2 0 0,-7-1-1 16,1-2 1-16,-3-3 0 0,0 2 0 0,5-2-2 15,1 0-1-15,1-3-2 16,0 0 0-16,3 3 0 0,-1-1-2 0,2-1-1 16,0 2-2-16,1-3-3 0,1 0-7 15,2 2-6-15,-2-1-7 0,2-2-14 16,-1-1-12-16,3 3-14 0,-2-3-29 15,2 2-82-15</inkml:trace>
  <inkml:trace contextRef="#ctx0" brushRef="#br0" timeOffset="19620.461">17998 3443 439 0,'0'0'61'0,"0"0"7"0,0 0 10 16,0 0-30-16,0 0-18 0,0 0-8 15,0 0-1-15,0 0-6 0,21-62-5 16,-21 62-4-16,0 0-3 0,0 0-3 16,-6 3 0-16,-2 2 0 0,-3 1 0 15,-1 2 0-15,-1 1 1 0,3-4-1 16,-2-1 0-16,-1 1-2 0,3-1-1 15,-4-2 1-15,5 1-1 0,-3-1 3 16,-1-2-6-16,7 0 4 0,-4-5 0 16,4 0 2-16,0-1-1 0,-1-3 1 15,3-3 0-15,0 1 0 0,2 0 0 16,0-3 0-16,2 2-1 0,0-1 1 0,2 1 0 16,4 1 0-16,-2 0-1 0,5 5 1 15,1 0-2-15,4-2 0 0,1 5 1 16,3 0-1-16,1 3 2 15,2 0 0-15,1 6 1 0,-1 3-1 16,0 2 2-16,-1 3 0 0,-5 3 0 16,-5 0-1-16,-4 5-1 0,-1 0 0 0,-5 2 0 15,-2 1 1-15,-7 0 0 0,-5 1-1 16,6-2 0-16,-7-3-2 0,3-1-1 16,1-3 2-16,3 3 1 0,-2-6-1 15,1 0 1-15,3 0 1 0,0-3-1 16,2 0 0-16,-4-5 0 0,4 0 1 15,1-3 1-15,-1-1 1 0,4-1 4 16,0-1 0-16,0 0-1 0,0 0 3 0,0 0-1 16,0 0 1-16,0-1-1 15,2-1-2-15,5 1 0 0,3-4-4 16,0 2 0-16,5-2 0 0,3 2-2 0,5 0 1 16,-4 0 0-16,1 3-1 0,-1-3-2 15,2 0-20-15,-1 3-11 0,-7 0-16 16,1 0-21-16,-3 0-33 0,-1-2-38 15,-2-1-189-15</inkml:trace>
  <inkml:trace contextRef="#ctx0" brushRef="#br0" timeOffset="19917.229">18561 3472 278 0,'0'0'52'0,"0"0"-17"16,0 0 39-16,0 0-32 0,0 0-12 0,0 0 2 15,0 0-2-15,0 0-5 0,-71-9 0 16,71 9 1-16,-2 0 0 0,2 0 0 16,0 0-3-16,0-3-6 0,0 3-4 15,2 0-4-15,3 0-2 0,3-3-4 16,6 1 1-16,3-2 4 0,6-2-1 15,1 1-5-15,-1 0 0 0,2 0-1 16,-4 2 0-16,-9 0-1 0,-4 3-12 16,5 0-17-16,-5 0-21 0,-2 0-36 15,-6 0-25-15,0 0-71 0</inkml:trace>
  <inkml:trace contextRef="#ctx0" brushRef="#br0" timeOffset="20151.576">18581 3285 411 0,'0'0'103'16,"0"0"-35"-16,0 0 19 0,0 0-24 0,0 0-29 15,0 0-7-15,0 0-5 0,0 0-3 16,0 0-7-16,-18-53-8 0,16 66-4 16,2 7 0-16,0 6 2 0,-4 2 0 15,1 3 0-15,-1 3 0 0,2 2-1 16,-2-1 0-16,2-5-1 0,2-1 0 15,0-6-6-15,0-1-7 0,6-5-5 16,-4-1-4-16,2-2-9 0,1-2-7 16,-1-3-20-16,-2-1-19 0,0-3-30 15,0-2-102-15</inkml:trace>
  <inkml:trace contextRef="#ctx0" brushRef="#br0" timeOffset="20573.303">19119 3172 330 0,'0'0'158'0,"0"0"-112"0,0 0 17 16,0 0 2-16,0 0-31 0,0 0-6 15,0 0-4-15,0 0-5 0,0 0-7 16,4-60-2-16,-6 60-5 0,-4 4-5 15,-3 7-1-15,-3 2 1 0,0 3 0 16,-5 0 0-16,3 3 1 0,-3 1-1 16,3 0-1-16,-3-3-2 0,7 4 2 15,-1-5-5-15,7 1-3 0,-6 0 7 16,6-1 0-16,0-3 0 0,-1-1 1 16,3-2 0-16,0-2 1 0,2-2 0 0,0-1 0 15,0-2 0-15,2 0-2 0,0-3 1 16,5 2 1-16,3-2 1 0,2 0 1 15,5-2 1-15,6-3 3 0,-1-1-1 16,5 3-2-16,0-3-2 0,2 1 1 16,0 1 0-16,-4 1-2 0,-4 0 0 15,-5-4-2-15,-4 7-5 0,-5-3-18 16,-1 3-16-16,0 0-21 0,-6-5-16 16,0 2-24-16,-2 0-103 0</inkml:trace>
  <inkml:trace contextRef="#ctx0" brushRef="#br0" timeOffset="20838.936">19137 3178 54 0,'0'0'417'16,"0"0"-359"-16,0 0 18 0,0 0 3 16,0 0-34-16,0 0-12 0,0 0-6 15,0 0-6-15,0 0-9 0,-6-34-4 16,6 43-6-16,0 4-2 0,0 3 2 15,2 3 2-15,-2 6 1 0,0 3-2 16,0 3 0-16,0 3 0 0,-2-1-2 16,0 2 0-16,0 1 1 0,2-2-2 15,0 0 0-15,0-4-6 0,4-3-6 16,2-5-6-16,3-2-10 0,-3-3-18 16,0-3-20-16,-2-3-23 0,-2-3-34 15,0-2-143-15</inkml:trace>
  <inkml:trace contextRef="#ctx0" brushRef="#br0" timeOffset="21323.145">19594 3284 265 0,'0'0'114'0,"0"0"-43"0,0 0-3 15,0 0-11-15,0 0-20 0,0 0-8 16,0 0-4-16,0 0-1 0,-54-73-5 16,44 70-4-16,4 3-4 0,-2-2-3 15,1 2-2-15,-5 0 0 0,8 2-4 16,-2 2 0-16,0 1-1 0,1 1 0 16,-3 0-1-16,2 3 0 0,2 1 0 15,-2 2 1-15,1 2-1 0,-1 0 0 0,-4 3 0 16,6 2 0-16,-2 2 0 0,-1 3 0 15,3-4 0-15,-2 0 0 16,6 1 0-16,-2-5-2 0,2 1 1 16,2-4-4-16,6-1 3 0,-1-3-1 15,1 0 2-15,6-4 1 0,-1-4 1 0,3 1-1 16,3-2 0-16,1-3 2 0,-3-2 0 16,4-5-2-16,-5 2 1 0,3 0 0 15,-7-1 1-15,3 1-2 0,-9-4 0 16,-2 0 0-16,-2-1 2 0,-2-4-1 15,-2-3 1-15,-6-2-2 0,-3 3 0 16,3 1-3-16,0 2-1 0,2 4 2 16,-7 6-3-16,7 1-1 0,0 2-1 15,-2 0-8-15,-1 3-9 0,1 0-5 16,2 0-3-16,-2 3-1 0,1 0-10 16,-5 5-12-16,6-5-27 0,-5 3-68 15</inkml:trace>
  <inkml:trace contextRef="#ctx0" brushRef="#br0" timeOffset="21963.587">19867 3166 385 0,'0'0'105'0,"0"0"-44"0,0 0 10 16,0 0-13-16,0 0-23 0,0 0-12 15,0 0-4-15,0 0-3 0,31-116-6 16,-35 109 0-16,0 4-6 0,0-1 0 0,-3 1-2 16,1 1-1-16,-6 1-1 0,6 1-2 15,-5 0 1-15,-1 0-1 0,2 3 2 16,-3 1-1-16,-1 2 1 0,3 1 0 16,-1 4-1-16,-2 2-2 15,3 0 1-15,-1 2-6 0,-1 1 3 0,5 1 2 16,0 1-2-16,-5 0 1 0,7-1-1 15,0 1 2-15,2 2-2 0,2-4-1 16,2 1-2-16,0-3 4 0,0-3 0 16,4-4 1-16,2-2 2 0,2-2 0 15,5-3 1-15,-3 0 1 0,7 0 0 16,-1-8 2-16,1 1-1 0,3-1 2 16,-5-1 4-16,1-1-3 0,-3-2 1 15,-1 5 0-15,-1-3 3 0,-5 2-1 16,0 0 1-16,2 2-2 0,-6 3 0 15,0 0-1-15,-2 3 0 0,2-2-1 16,-2 2-2-16,5 3-1 0,-1 2-2 16,-2 6 1-16,4 3 1 0,-2 3 2 15,4 2 1-15,-5 4 0 0,1 1 0 0,0 4 1 16,-4 0-3-16,2 2 0 0,-2 0-2 16,0 0 1-16,0-5-1 0,0-2 0 15,0-3-1-15,0-3 1 0,0-4 0 16,0-1-1-16,-4-6 1 0,0 3 0 15,-1-6 0-15,1 2 1 0,-4-2-1 16,2-3-1-16,0 0-3 0,-1 0-5 16,1 0-2-16,-2 0 0 0,2 0-4 15,2 0 0-15,-3 0-2 0,3-3-4 16,0 3-5-16,-2-3-4 0,2 0-16 16,2-2-4-16,0 1-12 0,2-1-22 15,0-4-46-15,2 4-161 0</inkml:trace>
  <inkml:trace contextRef="#ctx0" brushRef="#br0" timeOffset="22447.847">20210 3214 23 0,'0'0'454'0,"0"0"-388"0,0 0 12 16,0 0-1-16,0 0-34 0,0 0-15 15,0 0-4-15,0 0-5 0,11-140-3 16,-11 133-2-16,-5 1-3 0,1 1-2 16,0 2-1-16,0 3-4 0,-8 0-4 15,3 0 0-15,1 6 0 0,-8 3-1 16,3 5-1-16,3 2 2 0,-3-1-2 16,3 4 2-16,0 2 0 0,-3 1 0 15,7 0 0-15,-4 4 0 0,-1 2 0 0,3 3 0 16,2 4 0-16,2-2 0 0,0-2-3 15,4 3-2-15,0-6-1 0,0 0 1 16,8-2 2-16,0-3 1 0,9-4 0 16,-5-2-1-16,5-3 2 0,-3-5 0 15,1-3 1-15,1 1 0 0,5-7 0 16,-3 0 1-16,3 0 1 0,-4-5 0 16,1 3 0-16,-7-5 2 0,-1 2 0 15,-4-1 1-15,-4-2-1 0,-2 2 1 16,0-5-2-16,-10 0-1 0,2 0-2 15,-3-1-1-15,-1 1 1 0,0 2-1 16,1 1 1-16,-5 5-1 0,9-2-3 16,-3 5-3-16,0 0-2 0,-1 0-2 15,-1 0-7-15,-5 0-10 0,5 4-7 0,-2-3-2 16,1 1-16-16,1-1-22 0,-5-1-22 16,7 0-82-16</inkml:trace>
  <inkml:trace contextRef="#ctx0" brushRef="#br0" timeOffset="22822.765">20390 2989 217 0,'0'0'195'0,"0"0"-135"0,0 0 2 16,0 0-2-16,0 0-23 0,0 0-4 0,0 0-2 15,-10-102-2-15,10 97-3 0,0 1-3 16,0-1-2-16,4 4-3 0,2-2-4 16,4 1-2-16,-1 2-2 0,1 2 1 15,9 5-1-15,-3 4-1 0,3 3 4 16,-1 5-4-16,3 6-1 0,-4 4-1 15,1 5-1-15,-3 6-3 0,-5 2-1 16,-4 6-2-16,-6-1 1 0,0 0-1 16,-6-5 0-16,-8-2 0 0,3-4-7 15,-3-5-12-15,-5 0-14 0,-6-6-14 16,7-5-25-16,-13-1-46 0,6-7-84 16</inkml:trace>
  <inkml:trace contextRef="#ctx0" brushRef="#br0" timeOffset="23635.071">16419 3395 170 0,'0'0'121'0,"0"0"-47"15,0 0 7-15,0 0-18 0,0 0-15 16,0 0-7-16,0 0 1 0,0-14-5 16,0 14-4-16,0 0-8 0,0 0-4 15,0 0-3-15,-4 0-4 0,0 3-7 16,-2 6-3-16,-1 4-2 0,-3-1-1 15,2 5 2-15,0 0 0 0,-3 2 1 16,3 3 0-16,0 1-1 0,2 0 0 16,-3 2 1-16,5 3-1 0,0 1-1 15,2 2 1-15,2 1-2 0,0-2 0 16,0 3 0-16,8-3 0 0,3 0 0 0,3-4 0 16,5-1 0-16,1-3 0 0,3-4 0 15,0-4 0-15,-1-1 1 0,3-3-2 16,-6-2 1-16,-5-2-1 0,1-2-8 15,-3 0-12-15,-6 2-16 0,3-3-24 16,-5 2-44-16,0-1-24 0,-2 1-135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2-05T07:19:17.846"/>
    </inkml:context>
    <inkml:brush xml:id="br0">
      <inkml:brushProperty name="width" value="0.05292" units="cm"/>
      <inkml:brushProperty name="height" value="0.05292" units="cm"/>
      <inkml:brushProperty name="color" value="#FF0000"/>
    </inkml:brush>
  </inkml:definitions>
  <inkml:trace contextRef="#ctx0" brushRef="#br0">8351 4578 330 0,'0'0'3'0,"0"0"-2"16,0 0 2-16,0 0 8 0,0 0-10 15,0 0 0-15,0 0 4 0,0 0 0 16,-58-37 4-16,52 37 3 0,2 1 0 0,-2 5-6 15,2 4 1-15,-3-1 2 16,1 5 0-16,-2 0 2 0,4 5 1 16,0 1 1-16,0 3-1 0,1 0-2 0,1 2 0 15,0-2-1-15,2 5-1 0,0 0 0 16,0 4-1-16,4-2-3 0,3 2 2 16,1-1-3-16,6 2-1 0,-3-2 0 15,5-2-1-15,-1-1 0 0,3-3 0 16,-1-2-1-16,6-3 0 0,-3-3 2 15,5-1-2-15,4-4 1 0,2-5-1 16,0-3 0-16,4-4 1 0,0-4 1 16,0-8-1-16,-1-6 1 0,-1-7 0 15,0 0 1-15,-4-6 2 0,-7-1 1 16,-7-4 1-16,-5 2-2 0,-8 0 1 16,-4-3-1-16,-10 5 1 0,-11-4 1 15,-10-3-3-15,0 5 1 0,-8 0-2 16,-1 6-1-16,-5 4 3 0,3 6 6 0,3 3 0 15,-7 4-3-15,9 8-2 0,-2 1-3 16,4 2-2-16,1 3-1 0,5 4-1 16,7 2-5-16,3 3-5 0,9 2 0 15,5 5-8-15,1-2-17 0,6 6-4 16,0-1-5-16,8 1-15 0,7-1-31 16,8-2-35-16,1-6-89 0</inkml:trace>
  <inkml:trace contextRef="#ctx0" brushRef="#br0" timeOffset="327.953">9021 5067 439 0,'0'0'73'0,"0"0"-73"16,0 0-7-16,0 0 7 0,0 0 13 15,0 0-10-15,0 0 0 0,105 11 10 16,-90-5 1-16,-9 0-2 0,4 4 1 16,-8 2-5-16,-4 3-4 0,-8 4 4 15,-2 3 1-15,-9 4-4 0,0-1-3 16,-4 0-1-16,-1 1-1 0,-3 0 0 15,6 1-6-15,-2-2-10 0,4-2-12 16,5-2-12-16,-1-4-28 0,5-3-53 16,4-9-88-16</inkml:trace>
  <inkml:trace contextRef="#ctx0" brushRef="#br0" timeOffset="687.254">9414 4700 506 0,'0'0'0'0,"0"0"5"0,0 0 9 15,0 0 16-15,0 0-24 0,0 0-1 16,0 0 18-16,0 0 3 16,0 0-7-16,18-9-5 0,-16 9-2 0,5 0-5 15,-5 0-1-15,2 6-1 0,4 3 0 16,-4 1 0-16,0 8 1 16,-2 4-2-16,5 4-1 0,-3 2-1 0,-2 5 0 15,8 1-2-15,-4 0-2 0,3 1-10 16,1 1-6-16,4-2-9 0,1-4-5 15,1-3-9-15,1-2-18 0,2-8-26 16,-9-4-98-16</inkml:trace>
  <inkml:trace contextRef="#ctx0" brushRef="#br0" timeOffset="1124.645">9951 5159 627 0,'0'0'7'0,"0"0"-2"16,0 0 2-16,0 0-4 16,0 0 0-16,0 0-2 0,0 0 0 15,0 0 0-15,29 4 2 0,-27-4 4 16,-2 3-3-16,-6 3 0 0,-2 1 8 0,-3 2 4 15,-9 5-5-15,-9 1-7 0,2 4-1 16,-10 1-2-16,1 3 1 0,3-2-2 16,2-1 0-16,11-1-5 0,-1-3-8 15,9 2-8-15,3-2-6 0,1-3-8 16,8 1-12-16,-2-5-19 0,0-1-27 16,2-4-58-16,0-4-96 0</inkml:trace>
  <inkml:trace contextRef="#ctx0" brushRef="#br0" timeOffset="1983.815">10559 4538 485 0,'0'0'0'0,"0"0"4"0,0 0-4 0,0 0 4 16,0 0-2-16,0 0-2 16,0 0 1-16,0 0 1 0,93-31 8 15,-93 31 10-15,0-2 4 0,0 2-2 0,0 0 0 16,-4 0-3-16,0 2-5 0,-5 2-5 16,-1 2-4-16,2 1-3 0,-11 2 0 15,7 1-1-15,-5 0 1 0,5 1-2 16,-7-2 1-16,7-1-1 0,-3 0 1 15,-1-1-1-15,3 0 0 0,-3-1 0 16,1 0 1-16,-3 0-1 0,1-3 0 16,-6 1 0-16,-3-2-1 0,3-1 1 15,-4-1-3-15,-2 0 2 0,6 0 1 16,3-1 0-16,3-2 0 0,5-3 1 16,-3-3-1-16,13 0 1 0,0-2-1 15,2 0 1-15,4-3 2 0,7-1-1 16,3 1-1-16,1 0 0 0,5-2-1 15,5 1 0-15,0 2 0 0,-2 3 0 16,8-1 2-16,-3 0-2 0,6 2 3 0,3 2-1 16,-2 3 1-16,8-1-2 0,1 5 0 15,-5 0 0-15,4 6-1 0,-1 4-3 16,-7 4 3-16,-12 4-2 0,-5 7 1 16,-14 3-1-16,-6 3 2 0,-18 4 6 15,-11 6 0-15,-11 3-3 0,-9 2-1 16,-7 6 0-16,-8-4 1 0,-1 0-1 15,5 0-1-15,2-5-1 0,9-1-2 16,3-5 1-16,5-3 0 0,10-1 1 16,2-10 0-16,8-3 1 0,15-7 2 15,2-6-2-15,6-1-1 0,6-6 0 16,6-1 0-16,11-7 6 0,8-4 14 16,4-4-3-16,8-4-1 0,7 2-4 15,2-1 2-15,8-1-2 0,2 7-4 16,2-2-1-16,2 0-2 0,0 7-1 15,-2 0-4-15,-8 2-3 0,-8 1 2 16,-11 2 1-16,-4 0-1 0,-10 0-2 0,-13 3-3 16,0 3-11-16,-8 3-9 0,-8 5-10 15,-4 3-12-15,-13 5 3 0,0-1-33 16,1 2-41-16,-3-6-114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89F4D-0EA7-4FBB-89BE-74CE968050FD}"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C5206-1C00-4D1F-B7DD-A53B69BD1FC1}" type="slidenum">
              <a:rPr lang="en-US" smtClean="0"/>
              <a:t>‹#›</a:t>
            </a:fld>
            <a:endParaRPr lang="en-US"/>
          </a:p>
        </p:txBody>
      </p:sp>
    </p:spTree>
    <p:extLst>
      <p:ext uri="{BB962C8B-B14F-4D97-AF65-F5344CB8AC3E}">
        <p14:creationId xmlns:p14="http://schemas.microsoft.com/office/powerpoint/2010/main" val="1524667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a:t>
            </a:fld>
            <a:endParaRPr lang="en-US"/>
          </a:p>
        </p:txBody>
      </p:sp>
    </p:spTree>
    <p:extLst>
      <p:ext uri="{BB962C8B-B14F-4D97-AF65-F5344CB8AC3E}">
        <p14:creationId xmlns:p14="http://schemas.microsoft.com/office/powerpoint/2010/main" val="2576286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10</a:t>
            </a:fld>
            <a:endParaRPr lang="en-US"/>
          </a:p>
        </p:txBody>
      </p:sp>
    </p:spTree>
    <p:extLst>
      <p:ext uri="{BB962C8B-B14F-4D97-AF65-F5344CB8AC3E}">
        <p14:creationId xmlns:p14="http://schemas.microsoft.com/office/powerpoint/2010/main" val="4119930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memory isolation. One of the goals of the OS is to ensure that a process can’t read or write the data of other processes.</a:t>
            </a:r>
          </a:p>
        </p:txBody>
      </p:sp>
      <p:sp>
        <p:nvSpPr>
          <p:cNvPr id="4" name="Slide Number Placeholder 3"/>
          <p:cNvSpPr>
            <a:spLocks noGrp="1"/>
          </p:cNvSpPr>
          <p:nvPr>
            <p:ph type="sldNum" sz="quarter" idx="5"/>
          </p:nvPr>
        </p:nvSpPr>
        <p:spPr/>
        <p:txBody>
          <a:bodyPr/>
          <a:lstStyle/>
          <a:p>
            <a:fld id="{9D5C5206-1C00-4D1F-B7DD-A53B69BD1FC1}" type="slidenum">
              <a:rPr lang="en-US" smtClean="0"/>
              <a:t>11</a:t>
            </a:fld>
            <a:endParaRPr lang="en-US"/>
          </a:p>
        </p:txBody>
      </p:sp>
    </p:spTree>
    <p:extLst>
      <p:ext uri="{BB962C8B-B14F-4D97-AF65-F5344CB8AC3E}">
        <p14:creationId xmlns:p14="http://schemas.microsoft.com/office/powerpoint/2010/main" val="286860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12</a:t>
            </a:fld>
            <a:endParaRPr lang="en-US"/>
          </a:p>
        </p:txBody>
      </p:sp>
    </p:spTree>
    <p:extLst>
      <p:ext uri="{BB962C8B-B14F-4D97-AF65-F5344CB8AC3E}">
        <p14:creationId xmlns:p14="http://schemas.microsoft.com/office/powerpoint/2010/main" val="336914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13</a:t>
            </a:fld>
            <a:endParaRPr lang="en-US"/>
          </a:p>
        </p:txBody>
      </p:sp>
    </p:spTree>
    <p:extLst>
      <p:ext uri="{BB962C8B-B14F-4D97-AF65-F5344CB8AC3E}">
        <p14:creationId xmlns:p14="http://schemas.microsoft.com/office/powerpoint/2010/main" val="427263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MMU is active, all memory accesses are done using virtual addresses. A virtual address is converted to the physical address by the MMU hardware.</a:t>
            </a:r>
          </a:p>
        </p:txBody>
      </p:sp>
      <p:sp>
        <p:nvSpPr>
          <p:cNvPr id="4" name="Slide Number Placeholder 3"/>
          <p:cNvSpPr>
            <a:spLocks noGrp="1"/>
          </p:cNvSpPr>
          <p:nvPr>
            <p:ph type="sldNum" sz="quarter" idx="5"/>
          </p:nvPr>
        </p:nvSpPr>
        <p:spPr/>
        <p:txBody>
          <a:bodyPr/>
          <a:lstStyle/>
          <a:p>
            <a:fld id="{9D5C5206-1C00-4D1F-B7DD-A53B69BD1FC1}" type="slidenum">
              <a:rPr lang="en-US" smtClean="0"/>
              <a:t>14</a:t>
            </a:fld>
            <a:endParaRPr lang="en-US"/>
          </a:p>
        </p:txBody>
      </p:sp>
    </p:spTree>
    <p:extLst>
      <p:ext uri="{BB962C8B-B14F-4D97-AF65-F5344CB8AC3E}">
        <p14:creationId xmlns:p14="http://schemas.microsoft.com/office/powerpoint/2010/main" val="1605341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implement the virtual address (VA) to physical address (PA) translation. A simple strategy would be that MMU hardware uses a table called MMU table that contains VA to PA mapping. Whenever memory is accessed, the corresponding address is translated into PA using the MMU table. OS is allowed to add or modify entries to this table.</a:t>
            </a:r>
          </a:p>
        </p:txBody>
      </p:sp>
      <p:sp>
        <p:nvSpPr>
          <p:cNvPr id="4" name="Slide Number Placeholder 3"/>
          <p:cNvSpPr>
            <a:spLocks noGrp="1"/>
          </p:cNvSpPr>
          <p:nvPr>
            <p:ph type="sldNum" sz="quarter" idx="5"/>
          </p:nvPr>
        </p:nvSpPr>
        <p:spPr/>
        <p:txBody>
          <a:bodyPr/>
          <a:lstStyle/>
          <a:p>
            <a:fld id="{9D5C5206-1C00-4D1F-B7DD-A53B69BD1FC1}" type="slidenum">
              <a:rPr lang="en-US" smtClean="0"/>
              <a:t>15</a:t>
            </a:fld>
            <a:endParaRPr lang="en-US"/>
          </a:p>
        </p:txBody>
      </p:sp>
    </p:spTree>
    <p:extLst>
      <p:ext uri="{BB962C8B-B14F-4D97-AF65-F5344CB8AC3E}">
        <p14:creationId xmlns:p14="http://schemas.microsoft.com/office/powerpoint/2010/main" val="3731989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16</a:t>
            </a:fld>
            <a:endParaRPr lang="en-US"/>
          </a:p>
        </p:txBody>
      </p:sp>
    </p:spTree>
    <p:extLst>
      <p:ext uri="{BB962C8B-B14F-4D97-AF65-F5344CB8AC3E}">
        <p14:creationId xmlns:p14="http://schemas.microsoft.com/office/powerpoint/2010/main" val="3674123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17</a:t>
            </a:fld>
            <a:endParaRPr lang="en-US"/>
          </a:p>
        </p:txBody>
      </p:sp>
    </p:spTree>
    <p:extLst>
      <p:ext uri="{BB962C8B-B14F-4D97-AF65-F5344CB8AC3E}">
        <p14:creationId xmlns:p14="http://schemas.microsoft.com/office/powerpoint/2010/main" val="1886436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18</a:t>
            </a:fld>
            <a:endParaRPr lang="en-US"/>
          </a:p>
        </p:txBody>
      </p:sp>
    </p:spTree>
    <p:extLst>
      <p:ext uri="{BB962C8B-B14F-4D97-AF65-F5344CB8AC3E}">
        <p14:creationId xmlns:p14="http://schemas.microsoft.com/office/powerpoint/2010/main" val="1896221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creates different VA-PA mappings for each process.</a:t>
            </a:r>
          </a:p>
        </p:txBody>
      </p:sp>
      <p:sp>
        <p:nvSpPr>
          <p:cNvPr id="4" name="Slide Number Placeholder 3"/>
          <p:cNvSpPr>
            <a:spLocks noGrp="1"/>
          </p:cNvSpPr>
          <p:nvPr>
            <p:ph type="sldNum" sz="quarter" idx="5"/>
          </p:nvPr>
        </p:nvSpPr>
        <p:spPr/>
        <p:txBody>
          <a:bodyPr/>
          <a:lstStyle/>
          <a:p>
            <a:fld id="{9D5C5206-1C00-4D1F-B7DD-A53B69BD1FC1}" type="slidenum">
              <a:rPr lang="en-US" smtClean="0"/>
              <a:t>19</a:t>
            </a:fld>
            <a:endParaRPr lang="en-US"/>
          </a:p>
        </p:txBody>
      </p:sp>
    </p:spTree>
    <p:extLst>
      <p:ext uri="{BB962C8B-B14F-4D97-AF65-F5344CB8AC3E}">
        <p14:creationId xmlns:p14="http://schemas.microsoft.com/office/powerpoint/2010/main" val="1588079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a:t>
            </a:fld>
            <a:endParaRPr lang="en-US"/>
          </a:p>
        </p:txBody>
      </p:sp>
    </p:spTree>
    <p:extLst>
      <p:ext uri="{BB962C8B-B14F-4D97-AF65-F5344CB8AC3E}">
        <p14:creationId xmlns:p14="http://schemas.microsoft.com/office/powerpoint/2010/main" val="167290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scheduling, the MMU table is overwritten by the VA-PA mappings corresponding to the target process.</a:t>
            </a:r>
          </a:p>
        </p:txBody>
      </p:sp>
      <p:sp>
        <p:nvSpPr>
          <p:cNvPr id="4" name="Slide Number Placeholder 3"/>
          <p:cNvSpPr>
            <a:spLocks noGrp="1"/>
          </p:cNvSpPr>
          <p:nvPr>
            <p:ph type="sldNum" sz="quarter" idx="5"/>
          </p:nvPr>
        </p:nvSpPr>
        <p:spPr/>
        <p:txBody>
          <a:bodyPr/>
          <a:lstStyle/>
          <a:p>
            <a:fld id="{E70B227C-73B6-4E41-BA22-45A5C5035F06}" type="slidenum">
              <a:rPr lang="en-US" smtClean="0"/>
              <a:t>20</a:t>
            </a:fld>
            <a:endParaRPr lang="en-US"/>
          </a:p>
        </p:txBody>
      </p:sp>
    </p:spTree>
    <p:extLst>
      <p:ext uri="{BB962C8B-B14F-4D97-AF65-F5344CB8AC3E}">
        <p14:creationId xmlns:p14="http://schemas.microsoft.com/office/powerpoint/2010/main" val="4131539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21</a:t>
            </a:fld>
            <a:endParaRPr lang="en-US"/>
          </a:p>
        </p:txBody>
      </p:sp>
    </p:spTree>
    <p:extLst>
      <p:ext uri="{BB962C8B-B14F-4D97-AF65-F5344CB8AC3E}">
        <p14:creationId xmlns:p14="http://schemas.microsoft.com/office/powerpoint/2010/main" val="3305089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22</a:t>
            </a:fld>
            <a:endParaRPr lang="en-US"/>
          </a:p>
        </p:txBody>
      </p:sp>
    </p:spTree>
    <p:extLst>
      <p:ext uri="{BB962C8B-B14F-4D97-AF65-F5344CB8AC3E}">
        <p14:creationId xmlns:p14="http://schemas.microsoft.com/office/powerpoint/2010/main" val="2911985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23</a:t>
            </a:fld>
            <a:endParaRPr lang="en-US"/>
          </a:p>
        </p:txBody>
      </p:sp>
    </p:spTree>
    <p:extLst>
      <p:ext uri="{BB962C8B-B14F-4D97-AF65-F5344CB8AC3E}">
        <p14:creationId xmlns:p14="http://schemas.microsoft.com/office/powerpoint/2010/main" val="125261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alternative solution to allocate contiguous memory region for a process in the physical address space. The OS decides the size during the process creation and allocates a contiguous chunk in the RAM for the process. This contiguous space is also called a segment. A virtual address is an offset in the segment. In this scheme, a virtual address can never be greater than the size of the process. MMU table now contains only one entry with two fields: base and limit. The base is the starting address of a process, and the limit is the size of the process. The VA to PA translation is done by merely adding the base to the VA.</a:t>
            </a:r>
          </a:p>
        </p:txBody>
      </p:sp>
      <p:sp>
        <p:nvSpPr>
          <p:cNvPr id="4" name="Slide Number Placeholder 3"/>
          <p:cNvSpPr>
            <a:spLocks noGrp="1"/>
          </p:cNvSpPr>
          <p:nvPr>
            <p:ph type="sldNum" sz="quarter" idx="5"/>
          </p:nvPr>
        </p:nvSpPr>
        <p:spPr/>
        <p:txBody>
          <a:bodyPr/>
          <a:lstStyle/>
          <a:p>
            <a:fld id="{9D5C5206-1C00-4D1F-B7DD-A53B69BD1FC1}" type="slidenum">
              <a:rPr lang="en-US" smtClean="0"/>
              <a:t>24</a:t>
            </a:fld>
            <a:endParaRPr lang="en-US"/>
          </a:p>
        </p:txBody>
      </p:sp>
    </p:spTree>
    <p:extLst>
      <p:ext uri="{BB962C8B-B14F-4D97-AF65-F5344CB8AC3E}">
        <p14:creationId xmlns:p14="http://schemas.microsoft.com/office/powerpoint/2010/main" val="1190979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25</a:t>
            </a:fld>
            <a:endParaRPr lang="en-US"/>
          </a:p>
        </p:txBody>
      </p:sp>
    </p:spTree>
    <p:extLst>
      <p:ext uri="{BB962C8B-B14F-4D97-AF65-F5344CB8AC3E}">
        <p14:creationId xmlns:p14="http://schemas.microsoft.com/office/powerpoint/2010/main" val="823285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MMU table's base and limit fields are set to the base and limit of the target process during scheduling. The OS maintains a metadata corresponding to each process. The process metadata contains the base and limit of the process. In this example, the OS sets the base and limit in process1's metadata with the starting address of process in RAM and 256.</a:t>
            </a:r>
          </a:p>
        </p:txBody>
      </p:sp>
      <p:sp>
        <p:nvSpPr>
          <p:cNvPr id="4" name="Slide Number Placeholder 3"/>
          <p:cNvSpPr>
            <a:spLocks noGrp="1"/>
          </p:cNvSpPr>
          <p:nvPr>
            <p:ph type="sldNum" sz="quarter" idx="5"/>
          </p:nvPr>
        </p:nvSpPr>
        <p:spPr/>
        <p:txBody>
          <a:bodyPr/>
          <a:lstStyle/>
          <a:p>
            <a:fld id="{9D5C5206-1C00-4D1F-B7DD-A53B69BD1FC1}" type="slidenum">
              <a:rPr lang="en-US" smtClean="0"/>
              <a:t>26</a:t>
            </a:fld>
            <a:endParaRPr lang="en-US"/>
          </a:p>
        </p:txBody>
      </p:sp>
    </p:spTree>
    <p:extLst>
      <p:ext uri="{BB962C8B-B14F-4D97-AF65-F5344CB8AC3E}">
        <p14:creationId xmlns:p14="http://schemas.microsoft.com/office/powerpoint/2010/main" val="3525268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creates 512 bytes for process2 and sets the metadata accordingly.</a:t>
            </a:r>
          </a:p>
        </p:txBody>
      </p:sp>
      <p:sp>
        <p:nvSpPr>
          <p:cNvPr id="4" name="Slide Number Placeholder 3"/>
          <p:cNvSpPr>
            <a:spLocks noGrp="1"/>
          </p:cNvSpPr>
          <p:nvPr>
            <p:ph type="sldNum" sz="quarter" idx="5"/>
          </p:nvPr>
        </p:nvSpPr>
        <p:spPr/>
        <p:txBody>
          <a:bodyPr/>
          <a:lstStyle/>
          <a:p>
            <a:fld id="{9D5C5206-1C00-4D1F-B7DD-A53B69BD1FC1}" type="slidenum">
              <a:rPr lang="en-US" smtClean="0"/>
              <a:t>27</a:t>
            </a:fld>
            <a:endParaRPr lang="en-US"/>
          </a:p>
        </p:txBody>
      </p:sp>
    </p:spTree>
    <p:extLst>
      <p:ext uri="{BB962C8B-B14F-4D97-AF65-F5344CB8AC3E}">
        <p14:creationId xmlns:p14="http://schemas.microsoft.com/office/powerpoint/2010/main" val="1002392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28</a:t>
            </a:fld>
            <a:endParaRPr lang="en-US"/>
          </a:p>
        </p:txBody>
      </p:sp>
    </p:spTree>
    <p:extLst>
      <p:ext uri="{BB962C8B-B14F-4D97-AF65-F5344CB8AC3E}">
        <p14:creationId xmlns:p14="http://schemas.microsoft.com/office/powerpoint/2010/main" val="236876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scheduling a new thread, OS sets the base and limit in the MMU table from the corresponding process’s metadata.</a:t>
            </a:r>
          </a:p>
        </p:txBody>
      </p:sp>
      <p:sp>
        <p:nvSpPr>
          <p:cNvPr id="4" name="Slide Number Placeholder 3"/>
          <p:cNvSpPr>
            <a:spLocks noGrp="1"/>
          </p:cNvSpPr>
          <p:nvPr>
            <p:ph type="sldNum" sz="quarter" idx="5"/>
          </p:nvPr>
        </p:nvSpPr>
        <p:spPr/>
        <p:txBody>
          <a:bodyPr/>
          <a:lstStyle/>
          <a:p>
            <a:fld id="{9D5C5206-1C00-4D1F-B7DD-A53B69BD1FC1}" type="slidenum">
              <a:rPr lang="en-US" smtClean="0"/>
              <a:t>29</a:t>
            </a:fld>
            <a:endParaRPr lang="en-US"/>
          </a:p>
        </p:txBody>
      </p:sp>
    </p:spTree>
    <p:extLst>
      <p:ext uri="{BB962C8B-B14F-4D97-AF65-F5344CB8AC3E}">
        <p14:creationId xmlns:p14="http://schemas.microsoft.com/office/powerpoint/2010/main" val="359376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application does the receive system call to receive a packet in </a:t>
            </a:r>
            <a:r>
              <a:rPr lang="en-US" dirty="0" err="1"/>
              <a:t>buf</a:t>
            </a:r>
            <a:r>
              <a:rPr lang="en-US" dirty="0"/>
              <a:t>.</a:t>
            </a:r>
          </a:p>
        </p:txBody>
      </p:sp>
      <p:sp>
        <p:nvSpPr>
          <p:cNvPr id="4" name="Slide Number Placeholder 3"/>
          <p:cNvSpPr>
            <a:spLocks noGrp="1"/>
          </p:cNvSpPr>
          <p:nvPr>
            <p:ph type="sldNum" sz="quarter" idx="5"/>
          </p:nvPr>
        </p:nvSpPr>
        <p:spPr/>
        <p:txBody>
          <a:bodyPr/>
          <a:lstStyle/>
          <a:p>
            <a:fld id="{9D5C5206-1C00-4D1F-B7DD-A53B69BD1FC1}" type="slidenum">
              <a:rPr lang="en-US" smtClean="0"/>
              <a:t>3</a:t>
            </a:fld>
            <a:endParaRPr lang="en-US"/>
          </a:p>
        </p:txBody>
      </p:sp>
    </p:spTree>
    <p:extLst>
      <p:ext uri="{BB962C8B-B14F-4D97-AF65-F5344CB8AC3E}">
        <p14:creationId xmlns:p14="http://schemas.microsoft.com/office/powerpoint/2010/main" val="3677738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30</a:t>
            </a:fld>
            <a:endParaRPr lang="en-US"/>
          </a:p>
        </p:txBody>
      </p:sp>
    </p:spTree>
    <p:extLst>
      <p:ext uri="{BB962C8B-B14F-4D97-AF65-F5344CB8AC3E}">
        <p14:creationId xmlns:p14="http://schemas.microsoft.com/office/powerpoint/2010/main" val="2451088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31</a:t>
            </a:fld>
            <a:endParaRPr lang="en-US"/>
          </a:p>
        </p:txBody>
      </p:sp>
    </p:spTree>
    <p:extLst>
      <p:ext uri="{BB962C8B-B14F-4D97-AF65-F5344CB8AC3E}">
        <p14:creationId xmlns:p14="http://schemas.microsoft.com/office/powerpoint/2010/main" val="218936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multiple segments, then we need more entries in the MMU table. We also need a mechanism to tell the MMU, which entry to use for the translation.</a:t>
            </a:r>
          </a:p>
        </p:txBody>
      </p:sp>
      <p:sp>
        <p:nvSpPr>
          <p:cNvPr id="4" name="Slide Number Placeholder 3"/>
          <p:cNvSpPr>
            <a:spLocks noGrp="1"/>
          </p:cNvSpPr>
          <p:nvPr>
            <p:ph type="sldNum" sz="quarter" idx="5"/>
          </p:nvPr>
        </p:nvSpPr>
        <p:spPr/>
        <p:txBody>
          <a:bodyPr/>
          <a:lstStyle/>
          <a:p>
            <a:fld id="{9D5C5206-1C00-4D1F-B7DD-A53B69BD1FC1}" type="slidenum">
              <a:rPr lang="en-US" smtClean="0"/>
              <a:t>32</a:t>
            </a:fld>
            <a:endParaRPr lang="en-US"/>
          </a:p>
        </p:txBody>
      </p:sp>
    </p:spTree>
    <p:extLst>
      <p:ext uri="{BB962C8B-B14F-4D97-AF65-F5344CB8AC3E}">
        <p14:creationId xmlns:p14="http://schemas.microsoft.com/office/powerpoint/2010/main" val="696423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segment register is used to store the index in the MMU table. Each memory access is associated with a segment register. The translation is done using the index in the segment register.</a:t>
            </a:r>
          </a:p>
        </p:txBody>
      </p:sp>
      <p:sp>
        <p:nvSpPr>
          <p:cNvPr id="4" name="Slide Number Placeholder 3"/>
          <p:cNvSpPr>
            <a:spLocks noGrp="1"/>
          </p:cNvSpPr>
          <p:nvPr>
            <p:ph type="sldNum" sz="quarter" idx="5"/>
          </p:nvPr>
        </p:nvSpPr>
        <p:spPr/>
        <p:txBody>
          <a:bodyPr/>
          <a:lstStyle/>
          <a:p>
            <a:fld id="{9D5C5206-1C00-4D1F-B7DD-A53B69BD1FC1}" type="slidenum">
              <a:rPr lang="en-US" smtClean="0"/>
              <a:t>33</a:t>
            </a:fld>
            <a:endParaRPr lang="en-US"/>
          </a:p>
        </p:txBody>
      </p:sp>
    </p:spTree>
    <p:extLst>
      <p:ext uri="{BB962C8B-B14F-4D97-AF65-F5344CB8AC3E}">
        <p14:creationId xmlns:p14="http://schemas.microsoft.com/office/powerpoint/2010/main" val="3082157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because the index in %ds segment register is 1, the second entry (with index 1) will be used for the translation. Because the limit of that particular entry is 128, and the virtual address in memory operand (%</a:t>
            </a:r>
            <a:r>
              <a:rPr lang="en-US" dirty="0" err="1"/>
              <a:t>eax</a:t>
            </a:r>
            <a:r>
              <a:rPr lang="en-US" dirty="0"/>
              <a:t>) is 1000 (which is greater than the limit), the hardware will generate some fault.</a:t>
            </a:r>
          </a:p>
        </p:txBody>
      </p:sp>
      <p:sp>
        <p:nvSpPr>
          <p:cNvPr id="4" name="Slide Number Placeholder 3"/>
          <p:cNvSpPr>
            <a:spLocks noGrp="1"/>
          </p:cNvSpPr>
          <p:nvPr>
            <p:ph type="sldNum" sz="quarter" idx="5"/>
          </p:nvPr>
        </p:nvSpPr>
        <p:spPr/>
        <p:txBody>
          <a:bodyPr/>
          <a:lstStyle/>
          <a:p>
            <a:fld id="{9D5C5206-1C00-4D1F-B7DD-A53B69BD1FC1}" type="slidenum">
              <a:rPr lang="en-US" smtClean="0"/>
              <a:t>34</a:t>
            </a:fld>
            <a:endParaRPr lang="en-US"/>
          </a:p>
        </p:txBody>
      </p:sp>
    </p:spTree>
    <p:extLst>
      <p:ext uri="{BB962C8B-B14F-4D97-AF65-F5344CB8AC3E}">
        <p14:creationId xmlns:p14="http://schemas.microsoft.com/office/powerpoint/2010/main" val="910173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because the index in %ds segment register is 1, the second entry (with index 1) will be used for the translation. In this case, the virtual address is 100, which is less than the limit (128), the PA is computed by adding the base (3000) to the VA(100). So the physical address is 3100.</a:t>
            </a:r>
          </a:p>
        </p:txBody>
      </p:sp>
      <p:sp>
        <p:nvSpPr>
          <p:cNvPr id="4" name="Slide Number Placeholder 3"/>
          <p:cNvSpPr>
            <a:spLocks noGrp="1"/>
          </p:cNvSpPr>
          <p:nvPr>
            <p:ph type="sldNum" sz="quarter" idx="5"/>
          </p:nvPr>
        </p:nvSpPr>
        <p:spPr/>
        <p:txBody>
          <a:bodyPr/>
          <a:lstStyle/>
          <a:p>
            <a:fld id="{9D5C5206-1C00-4D1F-B7DD-A53B69BD1FC1}" type="slidenum">
              <a:rPr lang="en-US" smtClean="0"/>
              <a:t>35</a:t>
            </a:fld>
            <a:endParaRPr lang="en-US"/>
          </a:p>
        </p:txBody>
      </p:sp>
    </p:spTree>
    <p:extLst>
      <p:ext uri="{BB962C8B-B14F-4D97-AF65-F5344CB8AC3E}">
        <p14:creationId xmlns:p14="http://schemas.microsoft.com/office/powerpoint/2010/main" val="2122925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processes are not allowed to modify the MMU table; otherwise, they can access any physical address by changing the base and limit in the MMU table.</a:t>
            </a:r>
          </a:p>
        </p:txBody>
      </p:sp>
      <p:sp>
        <p:nvSpPr>
          <p:cNvPr id="4" name="Slide Number Placeholder 3"/>
          <p:cNvSpPr>
            <a:spLocks noGrp="1"/>
          </p:cNvSpPr>
          <p:nvPr>
            <p:ph type="sldNum" sz="quarter" idx="5"/>
          </p:nvPr>
        </p:nvSpPr>
        <p:spPr/>
        <p:txBody>
          <a:bodyPr/>
          <a:lstStyle/>
          <a:p>
            <a:fld id="{9D5C5206-1C00-4D1F-B7DD-A53B69BD1FC1}" type="slidenum">
              <a:rPr lang="en-US" smtClean="0"/>
              <a:t>36</a:t>
            </a:fld>
            <a:endParaRPr lang="en-US"/>
          </a:p>
        </p:txBody>
      </p:sp>
    </p:spTree>
    <p:extLst>
      <p:ext uri="{BB962C8B-B14F-4D97-AF65-F5344CB8AC3E}">
        <p14:creationId xmlns:p14="http://schemas.microsoft.com/office/powerpoint/2010/main" val="3948873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37</a:t>
            </a:fld>
            <a:endParaRPr lang="en-US"/>
          </a:p>
        </p:txBody>
      </p:sp>
    </p:spTree>
    <p:extLst>
      <p:ext uri="{BB962C8B-B14F-4D97-AF65-F5344CB8AC3E}">
        <p14:creationId xmlns:p14="http://schemas.microsoft.com/office/powerpoint/2010/main" val="4216089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MMU table can’t be stored in physical addresses that belong to the ranges: [1000-1256], [3000-3128], and [8192-8192+4096].</a:t>
            </a:r>
          </a:p>
        </p:txBody>
      </p:sp>
      <p:sp>
        <p:nvSpPr>
          <p:cNvPr id="4" name="Slide Number Placeholder 3"/>
          <p:cNvSpPr>
            <a:spLocks noGrp="1"/>
          </p:cNvSpPr>
          <p:nvPr>
            <p:ph type="sldNum" sz="quarter" idx="5"/>
          </p:nvPr>
        </p:nvSpPr>
        <p:spPr/>
        <p:txBody>
          <a:bodyPr/>
          <a:lstStyle/>
          <a:p>
            <a:fld id="{9D5C5206-1C00-4D1F-B7DD-A53B69BD1FC1}" type="slidenum">
              <a:rPr lang="en-US" smtClean="0"/>
              <a:t>38</a:t>
            </a:fld>
            <a:endParaRPr lang="en-US"/>
          </a:p>
        </p:txBody>
      </p:sp>
    </p:spTree>
    <p:extLst>
      <p:ext uri="{BB962C8B-B14F-4D97-AF65-F5344CB8AC3E}">
        <p14:creationId xmlns:p14="http://schemas.microsoft.com/office/powerpoint/2010/main" val="7491154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memory accesses are also virtual because all memory accesses by CPU are done using virtual addresses. There is no way to disable MMU. To allow the modification of the MMU table by OS, we need to do something more.</a:t>
            </a:r>
          </a:p>
        </p:txBody>
      </p:sp>
      <p:sp>
        <p:nvSpPr>
          <p:cNvPr id="4" name="Slide Number Placeholder 3"/>
          <p:cNvSpPr>
            <a:spLocks noGrp="1"/>
          </p:cNvSpPr>
          <p:nvPr>
            <p:ph type="sldNum" sz="quarter" idx="5"/>
          </p:nvPr>
        </p:nvSpPr>
        <p:spPr/>
        <p:txBody>
          <a:bodyPr/>
          <a:lstStyle/>
          <a:p>
            <a:fld id="{9D5C5206-1C00-4D1F-B7DD-A53B69BD1FC1}" type="slidenum">
              <a:rPr lang="en-US" smtClean="0"/>
              <a:t>39</a:t>
            </a:fld>
            <a:endParaRPr lang="en-US"/>
          </a:p>
        </p:txBody>
      </p:sp>
    </p:spTree>
    <p:extLst>
      <p:ext uri="{BB962C8B-B14F-4D97-AF65-F5344CB8AC3E}">
        <p14:creationId xmlns:p14="http://schemas.microsoft.com/office/powerpoint/2010/main" val="247800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receive system call handler is a device driver. A device driver is a piece of code that talks to a particular device. In this case, the device driver configures the network device to copy the packet into </a:t>
            </a:r>
            <a:r>
              <a:rPr lang="en-US" dirty="0" err="1"/>
              <a:t>buf</a:t>
            </a:r>
            <a:r>
              <a:rPr lang="en-US" dirty="0"/>
              <a:t> (using DMA), when a packet is received. The current thread is blocked, and a new thread is scheduled.</a:t>
            </a:r>
          </a:p>
        </p:txBody>
      </p:sp>
      <p:sp>
        <p:nvSpPr>
          <p:cNvPr id="4" name="Slide Number Placeholder 3"/>
          <p:cNvSpPr>
            <a:spLocks noGrp="1"/>
          </p:cNvSpPr>
          <p:nvPr>
            <p:ph type="sldNum" sz="quarter" idx="5"/>
          </p:nvPr>
        </p:nvSpPr>
        <p:spPr/>
        <p:txBody>
          <a:bodyPr/>
          <a:lstStyle/>
          <a:p>
            <a:fld id="{9D5C5206-1C00-4D1F-B7DD-A53B69BD1FC1}" type="slidenum">
              <a:rPr lang="en-US" smtClean="0"/>
              <a:t>4</a:t>
            </a:fld>
            <a:endParaRPr lang="en-US"/>
          </a:p>
        </p:txBody>
      </p:sp>
    </p:spTree>
    <p:extLst>
      <p:ext uri="{BB962C8B-B14F-4D97-AF65-F5344CB8AC3E}">
        <p14:creationId xmlns:p14="http://schemas.microsoft.com/office/powerpoint/2010/main" val="1285321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of doing that would be to add a new entry to access any physical address, but that is not a valid solution because the user application can also access everything using that entry.</a:t>
            </a:r>
          </a:p>
        </p:txBody>
      </p:sp>
      <p:sp>
        <p:nvSpPr>
          <p:cNvPr id="4" name="Slide Number Placeholder 3"/>
          <p:cNvSpPr>
            <a:spLocks noGrp="1"/>
          </p:cNvSpPr>
          <p:nvPr>
            <p:ph type="sldNum" sz="quarter" idx="5"/>
          </p:nvPr>
        </p:nvSpPr>
        <p:spPr/>
        <p:txBody>
          <a:bodyPr/>
          <a:lstStyle/>
          <a:p>
            <a:fld id="{9D5C5206-1C00-4D1F-B7DD-A53B69BD1FC1}" type="slidenum">
              <a:rPr lang="en-US" smtClean="0"/>
              <a:t>40</a:t>
            </a:fld>
            <a:endParaRPr lang="en-US"/>
          </a:p>
        </p:txBody>
      </p:sp>
    </p:spTree>
    <p:extLst>
      <p:ext uri="{BB962C8B-B14F-4D97-AF65-F5344CB8AC3E}">
        <p14:creationId xmlns:p14="http://schemas.microsoft.com/office/powerpoint/2010/main" val="3773780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MMU table contains another field that contains the least privilege level required to access that entry, to prevent a user program from accessing the entry corresponding to OS (which allows access to entire physical address space).</a:t>
            </a:r>
          </a:p>
        </p:txBody>
      </p:sp>
      <p:sp>
        <p:nvSpPr>
          <p:cNvPr id="4" name="Slide Number Placeholder 3"/>
          <p:cNvSpPr>
            <a:spLocks noGrp="1"/>
          </p:cNvSpPr>
          <p:nvPr>
            <p:ph type="sldNum" sz="quarter" idx="5"/>
          </p:nvPr>
        </p:nvSpPr>
        <p:spPr/>
        <p:txBody>
          <a:bodyPr/>
          <a:lstStyle/>
          <a:p>
            <a:fld id="{9D5C5206-1C00-4D1F-B7DD-A53B69BD1FC1}" type="slidenum">
              <a:rPr lang="en-US" smtClean="0"/>
              <a:t>41</a:t>
            </a:fld>
            <a:endParaRPr lang="en-US"/>
          </a:p>
        </p:txBody>
      </p:sp>
    </p:spTree>
    <p:extLst>
      <p:ext uri="{BB962C8B-B14F-4D97-AF65-F5344CB8AC3E}">
        <p14:creationId xmlns:p14="http://schemas.microsoft.com/office/powerpoint/2010/main" val="4284639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applications can not set its segment registers to use index 3, because only software running in ring-0 can use that index.</a:t>
            </a:r>
          </a:p>
        </p:txBody>
      </p:sp>
      <p:sp>
        <p:nvSpPr>
          <p:cNvPr id="4" name="Slide Number Placeholder 3"/>
          <p:cNvSpPr>
            <a:spLocks noGrp="1"/>
          </p:cNvSpPr>
          <p:nvPr>
            <p:ph type="sldNum" sz="quarter" idx="5"/>
          </p:nvPr>
        </p:nvSpPr>
        <p:spPr/>
        <p:txBody>
          <a:bodyPr/>
          <a:lstStyle/>
          <a:p>
            <a:fld id="{9D5C5206-1C00-4D1F-B7DD-A53B69BD1FC1}" type="slidenum">
              <a:rPr lang="en-US" smtClean="0"/>
              <a:t>42</a:t>
            </a:fld>
            <a:endParaRPr lang="en-US"/>
          </a:p>
        </p:txBody>
      </p:sp>
    </p:spTree>
    <p:extLst>
      <p:ext uri="{BB962C8B-B14F-4D97-AF65-F5344CB8AC3E}">
        <p14:creationId xmlns:p14="http://schemas.microsoft.com/office/powerpoint/2010/main" val="3800237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43</a:t>
            </a:fld>
            <a:endParaRPr lang="en-US"/>
          </a:p>
        </p:txBody>
      </p:sp>
    </p:spTree>
    <p:extLst>
      <p:ext uri="{BB962C8B-B14F-4D97-AF65-F5344CB8AC3E}">
        <p14:creationId xmlns:p14="http://schemas.microsoft.com/office/powerpoint/2010/main" val="182467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44</a:t>
            </a:fld>
            <a:endParaRPr lang="en-US"/>
          </a:p>
        </p:txBody>
      </p:sp>
    </p:spTree>
    <p:extLst>
      <p:ext uri="{BB962C8B-B14F-4D97-AF65-F5344CB8AC3E}">
        <p14:creationId xmlns:p14="http://schemas.microsoft.com/office/powerpoint/2010/main" val="29049887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45</a:t>
            </a:fld>
            <a:endParaRPr lang="en-US"/>
          </a:p>
        </p:txBody>
      </p:sp>
    </p:spTree>
    <p:extLst>
      <p:ext uri="{BB962C8B-B14F-4D97-AF65-F5344CB8AC3E}">
        <p14:creationId xmlns:p14="http://schemas.microsoft.com/office/powerpoint/2010/main" val="35149777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46</a:t>
            </a:fld>
            <a:endParaRPr lang="en-US"/>
          </a:p>
        </p:txBody>
      </p:sp>
    </p:spTree>
    <p:extLst>
      <p:ext uri="{BB962C8B-B14F-4D97-AF65-F5344CB8AC3E}">
        <p14:creationId xmlns:p14="http://schemas.microsoft.com/office/powerpoint/2010/main" val="2262674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47</a:t>
            </a:fld>
            <a:endParaRPr lang="en-US"/>
          </a:p>
        </p:txBody>
      </p:sp>
    </p:spTree>
    <p:extLst>
      <p:ext uri="{BB962C8B-B14F-4D97-AF65-F5344CB8AC3E}">
        <p14:creationId xmlns:p14="http://schemas.microsoft.com/office/powerpoint/2010/main" val="4824327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48</a:t>
            </a:fld>
            <a:endParaRPr lang="en-US"/>
          </a:p>
        </p:txBody>
      </p:sp>
    </p:spTree>
    <p:extLst>
      <p:ext uri="{BB962C8B-B14F-4D97-AF65-F5344CB8AC3E}">
        <p14:creationId xmlns:p14="http://schemas.microsoft.com/office/powerpoint/2010/main" val="3048906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49</a:t>
            </a:fld>
            <a:endParaRPr lang="en-US"/>
          </a:p>
        </p:txBody>
      </p:sp>
    </p:spTree>
    <p:extLst>
      <p:ext uri="{BB962C8B-B14F-4D97-AF65-F5344CB8AC3E}">
        <p14:creationId xmlns:p14="http://schemas.microsoft.com/office/powerpoint/2010/main" val="352691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device has copied an incoming packet to </a:t>
            </a:r>
            <a:r>
              <a:rPr lang="en-US" dirty="0" err="1"/>
              <a:t>buf</a:t>
            </a:r>
            <a:r>
              <a:rPr lang="en-US" dirty="0"/>
              <a:t>, it sends an interrupt to the CPU. After receiving the interrupt, the CPU jumps to the interrupt handler of the network device. In the interrupt handler, the thread which is waiting for receiving a packet is moved to the ready list.</a:t>
            </a:r>
          </a:p>
        </p:txBody>
      </p:sp>
      <p:sp>
        <p:nvSpPr>
          <p:cNvPr id="4" name="Slide Number Placeholder 3"/>
          <p:cNvSpPr>
            <a:spLocks noGrp="1"/>
          </p:cNvSpPr>
          <p:nvPr>
            <p:ph type="sldNum" sz="quarter" idx="5"/>
          </p:nvPr>
        </p:nvSpPr>
        <p:spPr/>
        <p:txBody>
          <a:bodyPr/>
          <a:lstStyle/>
          <a:p>
            <a:fld id="{9D5C5206-1C00-4D1F-B7DD-A53B69BD1FC1}" type="slidenum">
              <a:rPr lang="en-US" smtClean="0"/>
              <a:t>5</a:t>
            </a:fld>
            <a:endParaRPr lang="en-US"/>
          </a:p>
        </p:txBody>
      </p:sp>
    </p:spTree>
    <p:extLst>
      <p:ext uri="{BB962C8B-B14F-4D97-AF65-F5344CB8AC3E}">
        <p14:creationId xmlns:p14="http://schemas.microsoft.com/office/powerpoint/2010/main" val="1615325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50</a:t>
            </a:fld>
            <a:endParaRPr lang="en-US"/>
          </a:p>
        </p:txBody>
      </p:sp>
    </p:spTree>
    <p:extLst>
      <p:ext uri="{BB962C8B-B14F-4D97-AF65-F5344CB8AC3E}">
        <p14:creationId xmlns:p14="http://schemas.microsoft.com/office/powerpoint/2010/main" val="1302274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51</a:t>
            </a:fld>
            <a:endParaRPr lang="en-US"/>
          </a:p>
        </p:txBody>
      </p:sp>
    </p:spTree>
    <p:extLst>
      <p:ext uri="{BB962C8B-B14F-4D97-AF65-F5344CB8AC3E}">
        <p14:creationId xmlns:p14="http://schemas.microsoft.com/office/powerpoint/2010/main" val="17148487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52</a:t>
            </a:fld>
            <a:endParaRPr lang="en-US"/>
          </a:p>
        </p:txBody>
      </p:sp>
    </p:spTree>
    <p:extLst>
      <p:ext uri="{BB962C8B-B14F-4D97-AF65-F5344CB8AC3E}">
        <p14:creationId xmlns:p14="http://schemas.microsoft.com/office/powerpoint/2010/main" val="18986881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B227C-73B6-4E41-BA22-45A5C5035F06}" type="slidenum">
              <a:rPr lang="en-US" smtClean="0"/>
              <a:t>53</a:t>
            </a:fld>
            <a:endParaRPr lang="en-US"/>
          </a:p>
        </p:txBody>
      </p:sp>
    </p:spTree>
    <p:extLst>
      <p:ext uri="{BB962C8B-B14F-4D97-AF65-F5344CB8AC3E}">
        <p14:creationId xmlns:p14="http://schemas.microsoft.com/office/powerpoint/2010/main" val="19733562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54</a:t>
            </a:fld>
            <a:endParaRPr lang="en-US"/>
          </a:p>
        </p:txBody>
      </p:sp>
    </p:spTree>
    <p:extLst>
      <p:ext uri="{BB962C8B-B14F-4D97-AF65-F5344CB8AC3E}">
        <p14:creationId xmlns:p14="http://schemas.microsoft.com/office/powerpoint/2010/main" val="748464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55</a:t>
            </a:fld>
            <a:endParaRPr lang="en-US"/>
          </a:p>
        </p:txBody>
      </p:sp>
    </p:spTree>
    <p:extLst>
      <p:ext uri="{BB962C8B-B14F-4D97-AF65-F5344CB8AC3E}">
        <p14:creationId xmlns:p14="http://schemas.microsoft.com/office/powerpoint/2010/main" val="17695511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number of GDT entries used by a process is too many, it is better to have a per-process GDT table instead of overwriting a single GDT table during scheduling. In this case, the GDT of the next process is loaded during schedule.</a:t>
            </a:r>
          </a:p>
        </p:txBody>
      </p:sp>
      <p:sp>
        <p:nvSpPr>
          <p:cNvPr id="4" name="Slide Number Placeholder 3"/>
          <p:cNvSpPr>
            <a:spLocks noGrp="1"/>
          </p:cNvSpPr>
          <p:nvPr>
            <p:ph type="sldNum" sz="quarter" idx="5"/>
          </p:nvPr>
        </p:nvSpPr>
        <p:spPr/>
        <p:txBody>
          <a:bodyPr/>
          <a:lstStyle/>
          <a:p>
            <a:fld id="{9D5C5206-1C00-4D1F-B7DD-A53B69BD1FC1}" type="slidenum">
              <a:rPr lang="en-US" smtClean="0"/>
              <a:t>56</a:t>
            </a:fld>
            <a:endParaRPr lang="en-US"/>
          </a:p>
        </p:txBody>
      </p:sp>
    </p:spTree>
    <p:extLst>
      <p:ext uri="{BB962C8B-B14F-4D97-AF65-F5344CB8AC3E}">
        <p14:creationId xmlns:p14="http://schemas.microsoft.com/office/powerpoint/2010/main" val="42707047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13-bits in %ds contains 1. The PA is computed using adding base at index 1 (3000) to VA (100).</a:t>
            </a:r>
          </a:p>
        </p:txBody>
      </p:sp>
      <p:sp>
        <p:nvSpPr>
          <p:cNvPr id="4" name="Slide Number Placeholder 3"/>
          <p:cNvSpPr>
            <a:spLocks noGrp="1"/>
          </p:cNvSpPr>
          <p:nvPr>
            <p:ph type="sldNum" sz="quarter" idx="5"/>
          </p:nvPr>
        </p:nvSpPr>
        <p:spPr/>
        <p:txBody>
          <a:bodyPr/>
          <a:lstStyle/>
          <a:p>
            <a:fld id="{9D5C5206-1C00-4D1F-B7DD-A53B69BD1FC1}" type="slidenum">
              <a:rPr lang="en-US" smtClean="0"/>
              <a:t>57</a:t>
            </a:fld>
            <a:endParaRPr lang="en-US"/>
          </a:p>
        </p:txBody>
      </p:sp>
    </p:spTree>
    <p:extLst>
      <p:ext uri="{BB962C8B-B14F-4D97-AF65-F5344CB8AC3E}">
        <p14:creationId xmlns:p14="http://schemas.microsoft.com/office/powerpoint/2010/main" val="42622598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is the default segment register for EIP. In this case, the EIP of mov instruction is 10. Because, the higher 13 bits in %cs register contains 2, PA corresponding to EIP can be obtained by adding 8192 to 10.</a:t>
            </a:r>
          </a:p>
        </p:txBody>
      </p:sp>
      <p:sp>
        <p:nvSpPr>
          <p:cNvPr id="4" name="Slide Number Placeholder 3"/>
          <p:cNvSpPr>
            <a:spLocks noGrp="1"/>
          </p:cNvSpPr>
          <p:nvPr>
            <p:ph type="sldNum" sz="quarter" idx="5"/>
          </p:nvPr>
        </p:nvSpPr>
        <p:spPr/>
        <p:txBody>
          <a:bodyPr/>
          <a:lstStyle/>
          <a:p>
            <a:fld id="{9D5C5206-1C00-4D1F-B7DD-A53B69BD1FC1}" type="slidenum">
              <a:rPr lang="en-US" smtClean="0"/>
              <a:t>58</a:t>
            </a:fld>
            <a:endParaRPr lang="en-US"/>
          </a:p>
        </p:txBody>
      </p:sp>
    </p:spTree>
    <p:extLst>
      <p:ext uri="{BB962C8B-B14F-4D97-AF65-F5344CB8AC3E}">
        <p14:creationId xmlns:p14="http://schemas.microsoft.com/office/powerpoint/2010/main" val="1122189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59</a:t>
            </a:fld>
            <a:endParaRPr lang="en-US"/>
          </a:p>
        </p:txBody>
      </p:sp>
    </p:spTree>
    <p:extLst>
      <p:ext uri="{BB962C8B-B14F-4D97-AF65-F5344CB8AC3E}">
        <p14:creationId xmlns:p14="http://schemas.microsoft.com/office/powerpoint/2010/main" val="389850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the CPU can disable interrupts from the network device and check the status of the device (using port I/O or MMIO). In this example, the device sets the status to 1, after copying the packet. If CPU finds that the device status is 1, it moves the thread that was blocked in the receive system call to the ready list.</a:t>
            </a:r>
          </a:p>
        </p:txBody>
      </p:sp>
      <p:sp>
        <p:nvSpPr>
          <p:cNvPr id="4" name="Slide Number Placeholder 3"/>
          <p:cNvSpPr>
            <a:spLocks noGrp="1"/>
          </p:cNvSpPr>
          <p:nvPr>
            <p:ph type="sldNum" sz="quarter" idx="5"/>
          </p:nvPr>
        </p:nvSpPr>
        <p:spPr/>
        <p:txBody>
          <a:bodyPr/>
          <a:lstStyle/>
          <a:p>
            <a:fld id="{9D5C5206-1C00-4D1F-B7DD-A53B69BD1FC1}" type="slidenum">
              <a:rPr lang="en-US" smtClean="0"/>
              <a:t>6</a:t>
            </a:fld>
            <a:endParaRPr lang="en-US"/>
          </a:p>
        </p:txBody>
      </p:sp>
    </p:spTree>
    <p:extLst>
      <p:ext uri="{BB962C8B-B14F-4D97-AF65-F5344CB8AC3E}">
        <p14:creationId xmlns:p14="http://schemas.microsoft.com/office/powerpoint/2010/main" val="4966119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60</a:t>
            </a:fld>
            <a:endParaRPr lang="en-US"/>
          </a:p>
        </p:txBody>
      </p:sp>
    </p:spTree>
    <p:extLst>
      <p:ext uri="{BB962C8B-B14F-4D97-AF65-F5344CB8AC3E}">
        <p14:creationId xmlns:p14="http://schemas.microsoft.com/office/powerpoint/2010/main" val="12243832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61</a:t>
            </a:fld>
            <a:endParaRPr lang="en-US"/>
          </a:p>
        </p:txBody>
      </p:sp>
    </p:spTree>
    <p:extLst>
      <p:ext uri="{BB962C8B-B14F-4D97-AF65-F5344CB8AC3E}">
        <p14:creationId xmlns:p14="http://schemas.microsoft.com/office/powerpoint/2010/main" val="32502931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62</a:t>
            </a:fld>
            <a:endParaRPr lang="en-US"/>
          </a:p>
        </p:txBody>
      </p:sp>
    </p:spTree>
    <p:extLst>
      <p:ext uri="{BB962C8B-B14F-4D97-AF65-F5344CB8AC3E}">
        <p14:creationId xmlns:p14="http://schemas.microsoft.com/office/powerpoint/2010/main" val="15361986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63</a:t>
            </a:fld>
            <a:endParaRPr lang="en-US"/>
          </a:p>
        </p:txBody>
      </p:sp>
    </p:spTree>
    <p:extLst>
      <p:ext uri="{BB962C8B-B14F-4D97-AF65-F5344CB8AC3E}">
        <p14:creationId xmlns:p14="http://schemas.microsoft.com/office/powerpoint/2010/main" val="4276593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64</a:t>
            </a:fld>
            <a:endParaRPr lang="en-US"/>
          </a:p>
        </p:txBody>
      </p:sp>
    </p:spTree>
    <p:extLst>
      <p:ext uri="{BB962C8B-B14F-4D97-AF65-F5344CB8AC3E}">
        <p14:creationId xmlns:p14="http://schemas.microsoft.com/office/powerpoint/2010/main" val="21540014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compiler statically knows the virtual address of global variables, it can generate code for directly accessing the global variables. Here the global variable is allocated at virtual address 4. The compiler can generate code to directly write to virtual address 4 that will be automatically get converted to the PA by the segmentation hardware at runtime.</a:t>
            </a:r>
          </a:p>
        </p:txBody>
      </p:sp>
      <p:sp>
        <p:nvSpPr>
          <p:cNvPr id="4" name="Slide Number Placeholder 3"/>
          <p:cNvSpPr>
            <a:spLocks noGrp="1"/>
          </p:cNvSpPr>
          <p:nvPr>
            <p:ph type="sldNum" sz="quarter" idx="5"/>
          </p:nvPr>
        </p:nvSpPr>
        <p:spPr/>
        <p:txBody>
          <a:bodyPr/>
          <a:lstStyle/>
          <a:p>
            <a:fld id="{9D5C5206-1C00-4D1F-B7DD-A53B69BD1FC1}" type="slidenum">
              <a:rPr lang="en-US" smtClean="0"/>
              <a:t>65</a:t>
            </a:fld>
            <a:endParaRPr lang="en-US"/>
          </a:p>
        </p:txBody>
      </p:sp>
    </p:spTree>
    <p:extLst>
      <p:ext uri="{BB962C8B-B14F-4D97-AF65-F5344CB8AC3E}">
        <p14:creationId xmlns:p14="http://schemas.microsoft.com/office/powerpoint/2010/main" val="1765181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mov will write to physical address 8196.</a:t>
            </a:r>
          </a:p>
        </p:txBody>
      </p:sp>
      <p:sp>
        <p:nvSpPr>
          <p:cNvPr id="4" name="Slide Number Placeholder 3"/>
          <p:cNvSpPr>
            <a:spLocks noGrp="1"/>
          </p:cNvSpPr>
          <p:nvPr>
            <p:ph type="sldNum" sz="quarter" idx="5"/>
          </p:nvPr>
        </p:nvSpPr>
        <p:spPr/>
        <p:txBody>
          <a:bodyPr/>
          <a:lstStyle/>
          <a:p>
            <a:fld id="{9D5C5206-1C00-4D1F-B7DD-A53B69BD1FC1}" type="slidenum">
              <a:rPr lang="en-US" smtClean="0"/>
              <a:t>66</a:t>
            </a:fld>
            <a:endParaRPr lang="en-US"/>
          </a:p>
        </p:txBody>
      </p:sp>
    </p:spTree>
    <p:extLst>
      <p:ext uri="{BB962C8B-B14F-4D97-AF65-F5344CB8AC3E}">
        <p14:creationId xmlns:p14="http://schemas.microsoft.com/office/powerpoint/2010/main" val="8573291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call instruction pushes the virtual address 0x10 on the stack.</a:t>
            </a:r>
          </a:p>
        </p:txBody>
      </p:sp>
      <p:sp>
        <p:nvSpPr>
          <p:cNvPr id="4" name="Slide Number Placeholder 3"/>
          <p:cNvSpPr>
            <a:spLocks noGrp="1"/>
          </p:cNvSpPr>
          <p:nvPr>
            <p:ph type="sldNum" sz="quarter" idx="5"/>
          </p:nvPr>
        </p:nvSpPr>
        <p:spPr/>
        <p:txBody>
          <a:bodyPr/>
          <a:lstStyle/>
          <a:p>
            <a:fld id="{9D5C5206-1C00-4D1F-B7DD-A53B69BD1FC1}" type="slidenum">
              <a:rPr lang="en-US" smtClean="0"/>
              <a:t>67</a:t>
            </a:fld>
            <a:endParaRPr lang="en-US"/>
          </a:p>
        </p:txBody>
      </p:sp>
    </p:spTree>
    <p:extLst>
      <p:ext uri="{BB962C8B-B14F-4D97-AF65-F5344CB8AC3E}">
        <p14:creationId xmlns:p14="http://schemas.microsoft.com/office/powerpoint/2010/main" val="25769310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 instruction jumps to the virtual address on the stack. The actual physical address translation of the return address is done using the %cs segment register. In this case, the physical address of the return address in foo is 8192 + 0x10.</a:t>
            </a:r>
          </a:p>
        </p:txBody>
      </p:sp>
      <p:sp>
        <p:nvSpPr>
          <p:cNvPr id="4" name="Slide Number Placeholder 3"/>
          <p:cNvSpPr>
            <a:spLocks noGrp="1"/>
          </p:cNvSpPr>
          <p:nvPr>
            <p:ph type="sldNum" sz="quarter" idx="5"/>
          </p:nvPr>
        </p:nvSpPr>
        <p:spPr/>
        <p:txBody>
          <a:bodyPr/>
          <a:lstStyle/>
          <a:p>
            <a:fld id="{9D5C5206-1C00-4D1F-B7DD-A53B69BD1FC1}" type="slidenum">
              <a:rPr lang="en-US" smtClean="0"/>
              <a:t>68</a:t>
            </a:fld>
            <a:endParaRPr lang="en-US"/>
          </a:p>
        </p:txBody>
      </p:sp>
    </p:spTree>
    <p:extLst>
      <p:ext uri="{BB962C8B-B14F-4D97-AF65-F5344CB8AC3E}">
        <p14:creationId xmlns:p14="http://schemas.microsoft.com/office/powerpoint/2010/main" val="175031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C5206-1C00-4D1F-B7DD-A53B69BD1FC1}" type="slidenum">
              <a:rPr lang="en-US" smtClean="0"/>
              <a:t>7</a:t>
            </a:fld>
            <a:endParaRPr lang="en-US"/>
          </a:p>
        </p:txBody>
      </p:sp>
    </p:spTree>
    <p:extLst>
      <p:ext uri="{BB962C8B-B14F-4D97-AF65-F5344CB8AC3E}">
        <p14:creationId xmlns:p14="http://schemas.microsoft.com/office/powerpoint/2010/main" val="3979492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8</a:t>
            </a:fld>
            <a:endParaRPr lang="en-US"/>
          </a:p>
        </p:txBody>
      </p:sp>
    </p:spTree>
    <p:extLst>
      <p:ext uri="{BB962C8B-B14F-4D97-AF65-F5344CB8AC3E}">
        <p14:creationId xmlns:p14="http://schemas.microsoft.com/office/powerpoint/2010/main" val="404156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D5C5206-1C00-4D1F-B7DD-A53B69BD1FC1}" type="slidenum">
              <a:rPr lang="en-US" smtClean="0"/>
              <a:t>9</a:t>
            </a:fld>
            <a:endParaRPr lang="en-US"/>
          </a:p>
        </p:txBody>
      </p:sp>
    </p:spTree>
    <p:extLst>
      <p:ext uri="{BB962C8B-B14F-4D97-AF65-F5344CB8AC3E}">
        <p14:creationId xmlns:p14="http://schemas.microsoft.com/office/powerpoint/2010/main" val="63027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FE18-4D4F-425B-9910-D63C52BD0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563DE1-2CC9-4BA1-B626-B3C574DF8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A4D3DA-D4A9-42C1-9341-DD2A2E9406D7}"/>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5" name="Footer Placeholder 4">
            <a:extLst>
              <a:ext uri="{FF2B5EF4-FFF2-40B4-BE49-F238E27FC236}">
                <a16:creationId xmlns:a16="http://schemas.microsoft.com/office/drawing/2014/main" id="{E86783FC-A31D-40F2-BDD5-D806DC1A4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A6AAF-E13F-4EAA-97B7-278498919BA9}"/>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79334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3B62-6DB2-4F20-A145-28DCC6F7F8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05A80E-1E64-4A01-B4EB-B445E9558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4810C-1CD5-45DA-8813-23A226A0C1C3}"/>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5" name="Footer Placeholder 4">
            <a:extLst>
              <a:ext uri="{FF2B5EF4-FFF2-40B4-BE49-F238E27FC236}">
                <a16:creationId xmlns:a16="http://schemas.microsoft.com/office/drawing/2014/main" id="{F36A1B50-5F70-4015-A75A-72FAB938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D314F-0A12-4039-80E7-215F0A87E569}"/>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416202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9E97C-F0CE-4B7D-87A1-BE948D9D9F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1BF4A-3072-4932-8624-3C256061B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18DC8-0AE8-4D2D-86FE-0382D2A511D7}"/>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5" name="Footer Placeholder 4">
            <a:extLst>
              <a:ext uri="{FF2B5EF4-FFF2-40B4-BE49-F238E27FC236}">
                <a16:creationId xmlns:a16="http://schemas.microsoft.com/office/drawing/2014/main" id="{B97A7763-612D-4404-8A24-70C9FFABD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F63B-D2C3-463A-A8BA-336CB62063EA}"/>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16234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1A8C-AFB8-4B51-8F1F-73515B7E0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4BD3F-8BDC-457B-B48F-8609319BC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1AD06-ED02-410B-8D5C-AC7509F15086}"/>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5" name="Footer Placeholder 4">
            <a:extLst>
              <a:ext uri="{FF2B5EF4-FFF2-40B4-BE49-F238E27FC236}">
                <a16:creationId xmlns:a16="http://schemas.microsoft.com/office/drawing/2014/main" id="{D68E0A2B-FD55-4BC0-92A6-6A65F628B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9DCFE-AA3D-4BE7-9756-A886C366FD88}"/>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11699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B071-DE9F-402C-BCB2-DBEFECBAB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CC03CE-98A0-42A6-87A4-7F5949317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35AA7-C675-41E2-A557-4DE9FF279493}"/>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5" name="Footer Placeholder 4">
            <a:extLst>
              <a:ext uri="{FF2B5EF4-FFF2-40B4-BE49-F238E27FC236}">
                <a16:creationId xmlns:a16="http://schemas.microsoft.com/office/drawing/2014/main" id="{52DD7DE5-F045-484A-8C41-8F22BC39A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5C2A8-1CF1-44D2-8CEB-61F7D9495AC2}"/>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44845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5F4C-641A-4014-9FCA-BE25634D5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ACA95-DFA3-4BE1-A729-15197226C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B76FA-5A06-4F4C-8850-0D63FD6BA4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560F5-01E2-4321-A72A-54DB03882537}"/>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6" name="Footer Placeholder 5">
            <a:extLst>
              <a:ext uri="{FF2B5EF4-FFF2-40B4-BE49-F238E27FC236}">
                <a16:creationId xmlns:a16="http://schemas.microsoft.com/office/drawing/2014/main" id="{6D633BC9-A50B-4BBD-8076-833989A21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26E57-C00F-4842-BCCB-CFCDCFFB0B33}"/>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27568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F635-385A-410C-A144-BE46F1CD8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723532-45F9-4B9D-96C4-4C339E255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61C736-39ED-4A38-A0AD-43787608D9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333C-E5F2-4C8B-B5AC-5001E7FB8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56558F-2DFE-43C9-A2AB-3185B7865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8CD561-CF57-43FF-B161-D3868D4A6969}"/>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8" name="Footer Placeholder 7">
            <a:extLst>
              <a:ext uri="{FF2B5EF4-FFF2-40B4-BE49-F238E27FC236}">
                <a16:creationId xmlns:a16="http://schemas.microsoft.com/office/drawing/2014/main" id="{4B41FE11-33A1-4EED-B9F4-BBB55D2A7D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9BB614-FE66-4336-8B93-FB1F8AF62464}"/>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51166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FB9E-14DD-44C3-98E0-8D4A8F35E3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556683-6DC2-4389-BB86-5829FFCBA89F}"/>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4" name="Footer Placeholder 3">
            <a:extLst>
              <a:ext uri="{FF2B5EF4-FFF2-40B4-BE49-F238E27FC236}">
                <a16:creationId xmlns:a16="http://schemas.microsoft.com/office/drawing/2014/main" id="{C384DFD2-F79E-4FD8-8319-3D31B2276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2A763-54A5-4952-8139-44A900A10A30}"/>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385473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4D5237-E6FF-4563-B95E-9310FAFD9582}"/>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3" name="Footer Placeholder 2">
            <a:extLst>
              <a:ext uri="{FF2B5EF4-FFF2-40B4-BE49-F238E27FC236}">
                <a16:creationId xmlns:a16="http://schemas.microsoft.com/office/drawing/2014/main" id="{103EC048-C8BB-4029-B456-749C108E98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EC070-6856-40BE-AE55-2242F0D19DF3}"/>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154975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2E53-496F-4AA9-8241-2BD313324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017BF3-E8B4-45C3-8419-67084B317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F516BC-00AD-4A03-9AA4-C0984DF58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CF8F6-198E-4A57-B283-4D4D379E908C}"/>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6" name="Footer Placeholder 5">
            <a:extLst>
              <a:ext uri="{FF2B5EF4-FFF2-40B4-BE49-F238E27FC236}">
                <a16:creationId xmlns:a16="http://schemas.microsoft.com/office/drawing/2014/main" id="{406B3373-4234-4E4A-90B8-4DD020195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6FF61-F5D7-4306-A016-9D74345F032B}"/>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374981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0D8-FFF4-49AE-9ED7-565A78A94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B4F94-CB4C-40E5-BA0D-803232ED3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978EA9-98FA-4A92-A3F7-843142DF6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EF6A6-E058-4730-9EE4-19B6DD71C00D}"/>
              </a:ext>
            </a:extLst>
          </p:cNvPr>
          <p:cNvSpPr>
            <a:spLocks noGrp="1"/>
          </p:cNvSpPr>
          <p:nvPr>
            <p:ph type="dt" sz="half" idx="10"/>
          </p:nvPr>
        </p:nvSpPr>
        <p:spPr/>
        <p:txBody>
          <a:bodyPr/>
          <a:lstStyle/>
          <a:p>
            <a:fld id="{F88B4E3C-0E1D-483A-90CA-5F430B554238}" type="datetimeFigureOut">
              <a:rPr lang="en-US" smtClean="0"/>
              <a:t>2/5/2020</a:t>
            </a:fld>
            <a:endParaRPr lang="en-US"/>
          </a:p>
        </p:txBody>
      </p:sp>
      <p:sp>
        <p:nvSpPr>
          <p:cNvPr id="6" name="Footer Placeholder 5">
            <a:extLst>
              <a:ext uri="{FF2B5EF4-FFF2-40B4-BE49-F238E27FC236}">
                <a16:creationId xmlns:a16="http://schemas.microsoft.com/office/drawing/2014/main" id="{5D5DA353-9AC0-4E17-890F-DAA652532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3E66D-9607-46F1-AC69-498C5130A7E5}"/>
              </a:ext>
            </a:extLst>
          </p:cNvPr>
          <p:cNvSpPr>
            <a:spLocks noGrp="1"/>
          </p:cNvSpPr>
          <p:nvPr>
            <p:ph type="sldNum" sz="quarter" idx="12"/>
          </p:nvPr>
        </p:nvSpPr>
        <p:spPr/>
        <p:txBody>
          <a:bodyPr/>
          <a:lstStyle/>
          <a:p>
            <a:fld id="{92D2B6D3-AFDE-4845-B45B-F2C83B9B7B1F}" type="slidenum">
              <a:rPr lang="en-US" smtClean="0"/>
              <a:t>‹#›</a:t>
            </a:fld>
            <a:endParaRPr lang="en-US"/>
          </a:p>
        </p:txBody>
      </p:sp>
    </p:spTree>
    <p:extLst>
      <p:ext uri="{BB962C8B-B14F-4D97-AF65-F5344CB8AC3E}">
        <p14:creationId xmlns:p14="http://schemas.microsoft.com/office/powerpoint/2010/main" val="28040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4612A-19BF-45CD-801E-0868A82FE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6AE59-A553-4488-9A94-1DC2AF00B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B74C5-0695-4786-B15D-982679FA0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B4E3C-0E1D-483A-90CA-5F430B554238}" type="datetimeFigureOut">
              <a:rPr lang="en-US" smtClean="0"/>
              <a:t>2/5/2020</a:t>
            </a:fld>
            <a:endParaRPr lang="en-US"/>
          </a:p>
        </p:txBody>
      </p:sp>
      <p:sp>
        <p:nvSpPr>
          <p:cNvPr id="5" name="Footer Placeholder 4">
            <a:extLst>
              <a:ext uri="{FF2B5EF4-FFF2-40B4-BE49-F238E27FC236}">
                <a16:creationId xmlns:a16="http://schemas.microsoft.com/office/drawing/2014/main" id="{4DA7B3A9-FDDB-49F8-AA22-654AF16FD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80BA3-32CD-42A7-8296-B9B4357BF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2B6D3-AFDE-4845-B45B-F2C83B9B7B1F}" type="slidenum">
              <a:rPr lang="en-US" smtClean="0"/>
              <a:t>‹#›</a:t>
            </a:fld>
            <a:endParaRPr lang="en-US"/>
          </a:p>
        </p:txBody>
      </p:sp>
    </p:spTree>
    <p:extLst>
      <p:ext uri="{BB962C8B-B14F-4D97-AF65-F5344CB8AC3E}">
        <p14:creationId xmlns:p14="http://schemas.microsoft.com/office/powerpoint/2010/main" val="220975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A2A-D019-4938-A6C4-E6922E0554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039D2BD-4D63-4422-ACB5-944BEAB085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0463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39B3-B85C-4322-A5FB-B95CD9134928}"/>
              </a:ext>
            </a:extLst>
          </p:cNvPr>
          <p:cNvSpPr>
            <a:spLocks noGrp="1"/>
          </p:cNvSpPr>
          <p:nvPr>
            <p:ph type="title"/>
          </p:nvPr>
        </p:nvSpPr>
        <p:spPr/>
        <p:txBody>
          <a:bodyPr/>
          <a:lstStyle/>
          <a:p>
            <a:r>
              <a:rPr lang="en-US" dirty="0"/>
              <a:t>Disk driver</a:t>
            </a:r>
          </a:p>
        </p:txBody>
      </p:sp>
      <p:sp>
        <p:nvSpPr>
          <p:cNvPr id="3" name="Content Placeholder 2">
            <a:extLst>
              <a:ext uri="{FF2B5EF4-FFF2-40B4-BE49-F238E27FC236}">
                <a16:creationId xmlns:a16="http://schemas.microsoft.com/office/drawing/2014/main" id="{63CCF4E7-CC04-456A-A094-AC92E3058B4F}"/>
              </a:ext>
            </a:extLst>
          </p:cNvPr>
          <p:cNvSpPr>
            <a:spLocks noGrp="1"/>
          </p:cNvSpPr>
          <p:nvPr>
            <p:ph sz="half" idx="1"/>
          </p:nvPr>
        </p:nvSpPr>
        <p:spPr>
          <a:xfrm>
            <a:off x="838200" y="1825624"/>
            <a:ext cx="10145486" cy="4575175"/>
          </a:xfrm>
        </p:spPr>
        <p:txBody>
          <a:bodyPr/>
          <a:lstStyle/>
          <a:p>
            <a:r>
              <a:rPr lang="en-US" dirty="0"/>
              <a:t>Read disk driver section from chapter 3 of xv6-book for a real device driver</a:t>
            </a:r>
          </a:p>
          <a:p>
            <a:pPr lvl="1"/>
            <a:r>
              <a:rPr lang="en-US" dirty="0"/>
              <a:t>Will discuss later in this course</a:t>
            </a:r>
          </a:p>
        </p:txBody>
      </p:sp>
    </p:spTree>
    <p:extLst>
      <p:ext uri="{BB962C8B-B14F-4D97-AF65-F5344CB8AC3E}">
        <p14:creationId xmlns:p14="http://schemas.microsoft.com/office/powerpoint/2010/main" val="214428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6D6B-37E0-4FDD-8594-F490CC32B430}"/>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D762B5BE-0172-43CE-A4FD-F76ADCB5F270}"/>
              </a:ext>
            </a:extLst>
          </p:cNvPr>
          <p:cNvSpPr>
            <a:spLocks noGrp="1"/>
          </p:cNvSpPr>
          <p:nvPr>
            <p:ph idx="1"/>
          </p:nvPr>
        </p:nvSpPr>
        <p:spPr/>
        <p:txBody>
          <a:bodyPr>
            <a:normAutofit/>
          </a:bodyPr>
          <a:lstStyle/>
          <a:p>
            <a:r>
              <a:rPr lang="en-US" dirty="0"/>
              <a:t>Processes have their own reserved quota of RAM</a:t>
            </a:r>
          </a:p>
          <a:p>
            <a:endParaRPr lang="en-US" dirty="0"/>
          </a:p>
          <a:p>
            <a:r>
              <a:rPr lang="en-US" dirty="0"/>
              <a:t>Decided by OS during fork/exec</a:t>
            </a:r>
          </a:p>
          <a:p>
            <a:endParaRPr lang="en-US" dirty="0"/>
          </a:p>
          <a:p>
            <a:r>
              <a:rPr lang="en-US" dirty="0"/>
              <a:t>One process can’t access memory of the other processes</a:t>
            </a:r>
          </a:p>
          <a:p>
            <a:endParaRPr lang="en-US" dirty="0"/>
          </a:p>
          <a:p>
            <a:r>
              <a:rPr lang="en-US" dirty="0"/>
              <a:t>OS can access the memory of all processes</a:t>
            </a:r>
          </a:p>
        </p:txBody>
      </p:sp>
      <p:sp>
        <p:nvSpPr>
          <p:cNvPr id="4" name="Slide Number Placeholder 3">
            <a:extLst>
              <a:ext uri="{FF2B5EF4-FFF2-40B4-BE49-F238E27FC236}">
                <a16:creationId xmlns:a16="http://schemas.microsoft.com/office/drawing/2014/main" id="{E4779C5B-2D24-4CBD-829D-EA4510ED8943}"/>
              </a:ext>
            </a:extLst>
          </p:cNvPr>
          <p:cNvSpPr>
            <a:spLocks noGrp="1"/>
          </p:cNvSpPr>
          <p:nvPr>
            <p:ph type="sldNum" sz="quarter" idx="12"/>
          </p:nvPr>
        </p:nvSpPr>
        <p:spPr/>
        <p:txBody>
          <a:bodyPr/>
          <a:lstStyle/>
          <a:p>
            <a:fld id="{8B263C45-D2F9-48C8-BABB-FA1B00243FA5}" type="slidenum">
              <a:rPr lang="en-US" smtClean="0"/>
              <a:t>11</a:t>
            </a:fld>
            <a:endParaRPr lang="en-US"/>
          </a:p>
        </p:txBody>
      </p:sp>
    </p:spTree>
    <p:extLst>
      <p:ext uri="{BB962C8B-B14F-4D97-AF65-F5344CB8AC3E}">
        <p14:creationId xmlns:p14="http://schemas.microsoft.com/office/powerpoint/2010/main" val="36890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2050-1107-4FD8-AF72-114B9B9A387F}"/>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4A7DAC14-54B4-4A43-AA95-CB49AB5D828C}"/>
              </a:ext>
            </a:extLst>
          </p:cNvPr>
          <p:cNvSpPr>
            <a:spLocks noGrp="1"/>
          </p:cNvSpPr>
          <p:nvPr>
            <p:ph idx="1"/>
          </p:nvPr>
        </p:nvSpPr>
        <p:spPr/>
        <p:txBody>
          <a:bodyPr/>
          <a:lstStyle/>
          <a:p>
            <a:r>
              <a:rPr lang="en-US" dirty="0"/>
              <a:t>Memory isolation is done using additional hardware called memory management unit (MMU)</a:t>
            </a:r>
          </a:p>
          <a:p>
            <a:endParaRPr lang="en-US" dirty="0"/>
          </a:p>
          <a:p>
            <a:r>
              <a:rPr lang="en-US" dirty="0"/>
              <a:t>OS expose a different abstraction to the processes for accessing memory called virtual address space</a:t>
            </a:r>
          </a:p>
          <a:p>
            <a:pPr lvl="1"/>
            <a:r>
              <a:rPr lang="en-US" dirty="0"/>
              <a:t>processes can not access the physical address space directly</a:t>
            </a:r>
          </a:p>
          <a:p>
            <a:pPr lvl="1"/>
            <a:endParaRPr lang="en-US" dirty="0"/>
          </a:p>
          <a:p>
            <a:r>
              <a:rPr lang="en-US" dirty="0"/>
              <a:t>MMU translates a virtual address to the corresponding physical address</a:t>
            </a:r>
          </a:p>
        </p:txBody>
      </p:sp>
    </p:spTree>
    <p:extLst>
      <p:ext uri="{BB962C8B-B14F-4D97-AF65-F5344CB8AC3E}">
        <p14:creationId xmlns:p14="http://schemas.microsoft.com/office/powerpoint/2010/main" val="376206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15FC-C811-42E1-9E62-1D647CFCC328}"/>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B82A42D6-4846-4AFA-BA2E-AAF7D5E5B1AC}"/>
              </a:ext>
            </a:extLst>
          </p:cNvPr>
          <p:cNvSpPr>
            <a:spLocks noGrp="1"/>
          </p:cNvSpPr>
          <p:nvPr>
            <p:ph idx="1"/>
          </p:nvPr>
        </p:nvSpPr>
        <p:spPr/>
        <p:txBody>
          <a:bodyPr/>
          <a:lstStyle/>
          <a:p>
            <a:r>
              <a:rPr lang="en-US" dirty="0"/>
              <a:t>The OS creates the virtual address to physical address mapping</a:t>
            </a:r>
          </a:p>
          <a:p>
            <a:endParaRPr lang="en-US" dirty="0"/>
          </a:p>
          <a:p>
            <a:r>
              <a:rPr lang="en-US" dirty="0"/>
              <a:t>When the MMU is active memory can only be accessed using virtual addresses </a:t>
            </a:r>
          </a:p>
        </p:txBody>
      </p:sp>
    </p:spTree>
    <p:extLst>
      <p:ext uri="{BB962C8B-B14F-4D97-AF65-F5344CB8AC3E}">
        <p14:creationId xmlns:p14="http://schemas.microsoft.com/office/powerpoint/2010/main" val="149701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618CC679-2E6A-4FA0-B5EA-99F7D7526AA6}"/>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8FC692E-7517-4F76-ACB2-D2FB4D50C118}"/>
                  </a:ext>
                </a:extLst>
              </p14:cNvPr>
              <p14:cNvContentPartPr/>
              <p14:nvPr/>
            </p14:nvContentPartPr>
            <p14:xfrm>
              <a:off x="10171800" y="412200"/>
              <a:ext cx="1689840" cy="6176160"/>
            </p14:xfrm>
          </p:contentPart>
        </mc:Choice>
        <mc:Fallback xmlns="">
          <p:pic>
            <p:nvPicPr>
              <p:cNvPr id="5" name="Ink 4">
                <a:extLst>
                  <a:ext uri="{FF2B5EF4-FFF2-40B4-BE49-F238E27FC236}">
                    <a16:creationId xmlns:a16="http://schemas.microsoft.com/office/drawing/2014/main" id="{B8FC692E-7517-4F76-ACB2-D2FB4D50C118}"/>
                  </a:ext>
                </a:extLst>
              </p:cNvPr>
              <p:cNvPicPr/>
              <p:nvPr/>
            </p:nvPicPr>
            <p:blipFill>
              <a:blip r:embed="rId4"/>
              <a:stretch>
                <a:fillRect/>
              </a:stretch>
            </p:blipFill>
            <p:spPr>
              <a:xfrm>
                <a:off x="10162440" y="402840"/>
                <a:ext cx="1708560" cy="6194880"/>
              </a:xfrm>
              <a:prstGeom prst="rect">
                <a:avLst/>
              </a:prstGeom>
            </p:spPr>
          </p:pic>
        </mc:Fallback>
      </mc:AlternateContent>
    </p:spTree>
    <p:extLst>
      <p:ext uri="{BB962C8B-B14F-4D97-AF65-F5344CB8AC3E}">
        <p14:creationId xmlns:p14="http://schemas.microsoft.com/office/powerpoint/2010/main" val="357175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4262642971"/>
              </p:ext>
            </p:extLst>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1719943" y="5486400"/>
            <a:ext cx="200297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OS creates VA to PA mapping.</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5E3F1AA-FB59-48C9-8E23-C6BDDBD642D6}"/>
                  </a:ext>
                </a:extLst>
              </p14:cNvPr>
              <p14:cNvContentPartPr/>
              <p14:nvPr/>
            </p14:nvContentPartPr>
            <p14:xfrm>
              <a:off x="4402440" y="4888800"/>
              <a:ext cx="155160" cy="20880"/>
            </p14:xfrm>
          </p:contentPart>
        </mc:Choice>
        <mc:Fallback xmlns="">
          <p:pic>
            <p:nvPicPr>
              <p:cNvPr id="3" name="Ink 2">
                <a:extLst>
                  <a:ext uri="{FF2B5EF4-FFF2-40B4-BE49-F238E27FC236}">
                    <a16:creationId xmlns:a16="http://schemas.microsoft.com/office/drawing/2014/main" id="{35E3F1AA-FB59-48C9-8E23-C6BDDBD642D6}"/>
                  </a:ext>
                </a:extLst>
              </p:cNvPr>
              <p:cNvPicPr/>
              <p:nvPr/>
            </p:nvPicPr>
            <p:blipFill>
              <a:blip r:embed="rId4"/>
              <a:stretch>
                <a:fillRect/>
              </a:stretch>
            </p:blipFill>
            <p:spPr>
              <a:xfrm>
                <a:off x="4393080" y="4879440"/>
                <a:ext cx="173880" cy="39600"/>
              </a:xfrm>
              <a:prstGeom prst="rect">
                <a:avLst/>
              </a:prstGeom>
            </p:spPr>
          </p:pic>
        </mc:Fallback>
      </mc:AlternateContent>
    </p:spTree>
    <p:extLst>
      <p:ext uri="{BB962C8B-B14F-4D97-AF65-F5344CB8AC3E}">
        <p14:creationId xmlns:p14="http://schemas.microsoft.com/office/powerpoint/2010/main" val="1719214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653143" y="5486400"/>
            <a:ext cx="33528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reads from VA:1</a:t>
            </a:r>
          </a:p>
          <a:p>
            <a:r>
              <a:rPr lang="en-US" dirty="0">
                <a:latin typeface="Arial" panose="020B0604020202020204" pitchFamily="34" charset="0"/>
                <a:cs typeface="Arial" panose="020B0604020202020204" pitchFamily="34" charset="0"/>
              </a:rPr>
              <a:t>DATA will be read from PA:8 </a:t>
            </a:r>
          </a:p>
        </p:txBody>
      </p:sp>
    </p:spTree>
    <p:extLst>
      <p:ext uri="{BB962C8B-B14F-4D97-AF65-F5344CB8AC3E}">
        <p14:creationId xmlns:p14="http://schemas.microsoft.com/office/powerpoint/2010/main" val="403691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653143" y="5486400"/>
            <a:ext cx="33528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CPU reads from VA:1</a:t>
            </a:r>
          </a:p>
          <a:p>
            <a:r>
              <a:rPr lang="en-US" dirty="0">
                <a:latin typeface="Arial" panose="020B0604020202020204" pitchFamily="34" charset="0"/>
                <a:cs typeface="Arial" panose="020B0604020202020204" pitchFamily="34" charset="0"/>
              </a:rPr>
              <a:t>DATA will be read from PA:8</a:t>
            </a:r>
          </a:p>
          <a:p>
            <a:r>
              <a:rPr lang="en-US" dirty="0">
                <a:latin typeface="Arial" panose="020B0604020202020204" pitchFamily="34" charset="0"/>
                <a:cs typeface="Arial" panose="020B0604020202020204" pitchFamily="34" charset="0"/>
              </a:rPr>
              <a:t>OS can also modify the existing VA-PA mapping</a:t>
            </a:r>
          </a:p>
        </p:txBody>
      </p:sp>
    </p:spTree>
    <p:extLst>
      <p:ext uri="{BB962C8B-B14F-4D97-AF65-F5344CB8AC3E}">
        <p14:creationId xmlns:p14="http://schemas.microsoft.com/office/powerpoint/2010/main" val="386946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53C1-2291-4538-BE68-827F83DA97BC}"/>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70DAA9FD-9012-4D7F-B257-5CD93CB4DBC4}"/>
              </a:ext>
            </a:extLst>
          </p:cNvPr>
          <p:cNvSpPr>
            <a:spLocks noGrp="1"/>
          </p:cNvSpPr>
          <p:nvPr>
            <p:ph idx="1"/>
          </p:nvPr>
        </p:nvSpPr>
        <p:spPr/>
        <p:txBody>
          <a:bodyPr/>
          <a:lstStyle/>
          <a:p>
            <a:r>
              <a:rPr lang="en-US" dirty="0"/>
              <a:t>How to implement memory isolation using MMU</a:t>
            </a:r>
          </a:p>
        </p:txBody>
      </p:sp>
    </p:spTree>
    <p:extLst>
      <p:ext uri="{BB962C8B-B14F-4D97-AF65-F5344CB8AC3E}">
        <p14:creationId xmlns:p14="http://schemas.microsoft.com/office/powerpoint/2010/main" val="2886692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53C1-2291-4538-BE68-827F83DA97BC}"/>
              </a:ext>
            </a:extLst>
          </p:cNvPr>
          <p:cNvSpPr>
            <a:spLocks noGrp="1"/>
          </p:cNvSpPr>
          <p:nvPr>
            <p:ph type="title"/>
          </p:nvPr>
        </p:nvSpPr>
        <p:spPr/>
        <p:txBody>
          <a:bodyPr/>
          <a:lstStyle/>
          <a:p>
            <a:r>
              <a:rPr lang="en-US" dirty="0"/>
              <a:t>Memory isolation</a:t>
            </a:r>
          </a:p>
        </p:txBody>
      </p:sp>
      <p:sp>
        <p:nvSpPr>
          <p:cNvPr id="3" name="Content Placeholder 2">
            <a:extLst>
              <a:ext uri="{FF2B5EF4-FFF2-40B4-BE49-F238E27FC236}">
                <a16:creationId xmlns:a16="http://schemas.microsoft.com/office/drawing/2014/main" id="{70DAA9FD-9012-4D7F-B257-5CD93CB4DBC4}"/>
              </a:ext>
            </a:extLst>
          </p:cNvPr>
          <p:cNvSpPr>
            <a:spLocks noGrp="1"/>
          </p:cNvSpPr>
          <p:nvPr>
            <p:ph idx="1"/>
          </p:nvPr>
        </p:nvSpPr>
        <p:spPr/>
        <p:txBody>
          <a:bodyPr/>
          <a:lstStyle/>
          <a:p>
            <a:r>
              <a:rPr lang="en-US" dirty="0"/>
              <a:t>How to implement memory isolation using MMU</a:t>
            </a:r>
          </a:p>
          <a:p>
            <a:pPr lvl="1"/>
            <a:r>
              <a:rPr lang="en-US" dirty="0"/>
              <a:t>Create different VA to PA mappings for different processes</a:t>
            </a:r>
          </a:p>
        </p:txBody>
      </p:sp>
    </p:spTree>
    <p:extLst>
      <p:ext uri="{BB962C8B-B14F-4D97-AF65-F5344CB8AC3E}">
        <p14:creationId xmlns:p14="http://schemas.microsoft.com/office/powerpoint/2010/main" val="298725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A95F-B1B3-4B60-845F-0FA9C67906F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F791AEC1-763D-406A-9789-02AF683CD1A2}"/>
              </a:ext>
            </a:extLst>
          </p:cNvPr>
          <p:cNvSpPr>
            <a:spLocks noGrp="1"/>
          </p:cNvSpPr>
          <p:nvPr>
            <p:ph idx="1"/>
          </p:nvPr>
        </p:nvSpPr>
        <p:spPr/>
        <p:txBody>
          <a:bodyPr/>
          <a:lstStyle/>
          <a:p>
            <a:r>
              <a:rPr lang="en-US" dirty="0"/>
              <a:t>Chapter-3 from Intel Manual Vol-3</a:t>
            </a:r>
          </a:p>
        </p:txBody>
      </p:sp>
    </p:spTree>
    <p:extLst>
      <p:ext uri="{BB962C8B-B14F-4D97-AF65-F5344CB8AC3E}">
        <p14:creationId xmlns:p14="http://schemas.microsoft.com/office/powerpoint/2010/main" val="166015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399103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5C6-1EBB-454D-BFBF-D6335B581340}"/>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A6E8BE2F-943C-4BF9-AA60-6CB129A9C362}"/>
              </a:ext>
            </a:extLst>
          </p:cNvPr>
          <p:cNvSpPr>
            <a:spLocks noGrp="1"/>
          </p:cNvSpPr>
          <p:nvPr>
            <p:ph idx="1"/>
          </p:nvPr>
        </p:nvSpPr>
        <p:spPr/>
        <p:txBody>
          <a:bodyPr/>
          <a:lstStyle/>
          <a:p>
            <a:r>
              <a:rPr lang="en-US" dirty="0"/>
              <a:t>Can two processes have the same virtual addresses?</a:t>
            </a:r>
          </a:p>
        </p:txBody>
      </p:sp>
    </p:spTree>
    <p:extLst>
      <p:ext uri="{BB962C8B-B14F-4D97-AF65-F5344CB8AC3E}">
        <p14:creationId xmlns:p14="http://schemas.microsoft.com/office/powerpoint/2010/main" val="131854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55C6-1EBB-454D-BFBF-D6335B581340}"/>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A6E8BE2F-943C-4BF9-AA60-6CB129A9C362}"/>
              </a:ext>
            </a:extLst>
          </p:cNvPr>
          <p:cNvSpPr>
            <a:spLocks noGrp="1"/>
          </p:cNvSpPr>
          <p:nvPr>
            <p:ph idx="1"/>
          </p:nvPr>
        </p:nvSpPr>
        <p:spPr/>
        <p:txBody>
          <a:bodyPr/>
          <a:lstStyle/>
          <a:p>
            <a:r>
              <a:rPr lang="en-US" dirty="0"/>
              <a:t>Can two processes have the same virtual addresses?</a:t>
            </a:r>
          </a:p>
          <a:p>
            <a:pPr lvl="1"/>
            <a:r>
              <a:rPr lang="en-US" dirty="0"/>
              <a:t>Yes, as long as the VA-PA mapping is different for both processes, and they are reflected in the MMU table during scheduling</a:t>
            </a:r>
          </a:p>
        </p:txBody>
      </p:sp>
    </p:spTree>
    <p:extLst>
      <p:ext uri="{BB962C8B-B14F-4D97-AF65-F5344CB8AC3E}">
        <p14:creationId xmlns:p14="http://schemas.microsoft.com/office/powerpoint/2010/main" val="275071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4332513" y="4612366"/>
          <a:ext cx="1153888" cy="1483360"/>
        </p:xfrm>
        <a:graphic>
          <a:graphicData uri="http://schemas.openxmlformats.org/drawingml/2006/table">
            <a:tbl>
              <a:tblPr bandRow="1">
                <a:tableStyleId>{5C22544A-7EE6-4342-B048-85BDC9FD1C3A}</a:tableStyleId>
              </a:tblPr>
              <a:tblGrid>
                <a:gridCol w="576944">
                  <a:extLst>
                    <a:ext uri="{9D8B030D-6E8A-4147-A177-3AD203B41FA5}">
                      <a16:colId xmlns:a16="http://schemas.microsoft.com/office/drawing/2014/main" val="3681140126"/>
                    </a:ext>
                  </a:extLst>
                </a:gridCol>
                <a:gridCol w="576944">
                  <a:extLst>
                    <a:ext uri="{9D8B030D-6E8A-4147-A177-3AD203B41FA5}">
                      <a16:colId xmlns:a16="http://schemas.microsoft.com/office/drawing/2014/main" val="3542255834"/>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2146"/>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1116075"/>
                  </a:ext>
                </a:extLst>
              </a:tr>
            </a:tbl>
          </a:graphicData>
        </a:graphic>
      </p:graphicFrame>
      <p:sp>
        <p:nvSpPr>
          <p:cNvPr id="20" name="TextBox 19">
            <a:extLst>
              <a:ext uri="{FF2B5EF4-FFF2-40B4-BE49-F238E27FC236}">
                <a16:creationId xmlns:a16="http://schemas.microsoft.com/office/drawing/2014/main" id="{1D4AD7EA-B59D-4A6E-ADEF-A85168D667C5}"/>
              </a:ext>
            </a:extLst>
          </p:cNvPr>
          <p:cNvSpPr txBox="1"/>
          <p:nvPr/>
        </p:nvSpPr>
        <p:spPr>
          <a:xfrm>
            <a:off x="206828" y="4887686"/>
            <a:ext cx="3352800" cy="1477328"/>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What is the problem with this scheme?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table could be very large. Where to store this table.</a:t>
            </a:r>
          </a:p>
        </p:txBody>
      </p:sp>
    </p:spTree>
    <p:extLst>
      <p:ext uri="{BB962C8B-B14F-4D97-AF65-F5344CB8AC3E}">
        <p14:creationId xmlns:p14="http://schemas.microsoft.com/office/powerpoint/2010/main" val="1748845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3061626420"/>
              </p:ext>
            </p:extLst>
          </p:nvPr>
        </p:nvGraphicFramePr>
        <p:xfrm>
          <a:off x="3559628" y="4906328"/>
          <a:ext cx="3526972" cy="74168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1251858" y="5932714"/>
            <a:ext cx="345077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18DBFD4-1316-497F-B5D8-831E82C6DA78}"/>
                  </a:ext>
                </a:extLst>
              </p14:cNvPr>
              <p14:cNvContentPartPr/>
              <p14:nvPr/>
            </p14:nvContentPartPr>
            <p14:xfrm>
              <a:off x="6985440" y="1923120"/>
              <a:ext cx="2987280" cy="699120"/>
            </p14:xfrm>
          </p:contentPart>
        </mc:Choice>
        <mc:Fallback xmlns="">
          <p:pic>
            <p:nvPicPr>
              <p:cNvPr id="5" name="Ink 4">
                <a:extLst>
                  <a:ext uri="{FF2B5EF4-FFF2-40B4-BE49-F238E27FC236}">
                    <a16:creationId xmlns:a16="http://schemas.microsoft.com/office/drawing/2014/main" id="{018DBFD4-1316-497F-B5D8-831E82C6DA78}"/>
                  </a:ext>
                </a:extLst>
              </p:cNvPr>
              <p:cNvPicPr/>
              <p:nvPr/>
            </p:nvPicPr>
            <p:blipFill>
              <a:blip r:embed="rId4"/>
              <a:stretch>
                <a:fillRect/>
              </a:stretch>
            </p:blipFill>
            <p:spPr>
              <a:xfrm>
                <a:off x="6976080" y="1913760"/>
                <a:ext cx="3006000" cy="717840"/>
              </a:xfrm>
              <a:prstGeom prst="rect">
                <a:avLst/>
              </a:prstGeom>
            </p:spPr>
          </p:pic>
        </mc:Fallback>
      </mc:AlternateContent>
    </p:spTree>
    <p:extLst>
      <p:ext uri="{BB962C8B-B14F-4D97-AF65-F5344CB8AC3E}">
        <p14:creationId xmlns:p14="http://schemas.microsoft.com/office/powerpoint/2010/main" val="384910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F721-67A5-443D-8CBA-6C6EDB411EFD}"/>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B3101D9F-B24F-40CE-A149-E2CF6B782B38}"/>
              </a:ext>
            </a:extLst>
          </p:cNvPr>
          <p:cNvSpPr>
            <a:spLocks noGrp="1"/>
          </p:cNvSpPr>
          <p:nvPr>
            <p:ph idx="1"/>
          </p:nvPr>
        </p:nvSpPr>
        <p:spPr/>
        <p:txBody>
          <a:bodyPr/>
          <a:lstStyle/>
          <a:p>
            <a:r>
              <a:rPr lang="en-US" dirty="0"/>
              <a:t>The OS decides the size of a process</a:t>
            </a:r>
          </a:p>
          <a:p>
            <a:pPr lvl="1"/>
            <a:r>
              <a:rPr lang="en-US" dirty="0"/>
              <a:t>OS allocates a memory region of the given size for the process from RAM</a:t>
            </a:r>
          </a:p>
          <a:p>
            <a:pPr lvl="1"/>
            <a:r>
              <a:rPr lang="en-US" dirty="0"/>
              <a:t>Each process has a base and limit</a:t>
            </a:r>
          </a:p>
          <a:p>
            <a:pPr lvl="2"/>
            <a:r>
              <a:rPr lang="en-US" dirty="0"/>
              <a:t>base is the starting address of the region</a:t>
            </a:r>
          </a:p>
          <a:p>
            <a:pPr lvl="2"/>
            <a:r>
              <a:rPr lang="en-US" dirty="0"/>
              <a:t>limit is the size of the process</a:t>
            </a:r>
          </a:p>
          <a:p>
            <a:pPr lvl="1"/>
            <a:r>
              <a:rPr lang="en-US" dirty="0"/>
              <a:t>The virtual address space of the process is [0 - limit]</a:t>
            </a:r>
          </a:p>
          <a:p>
            <a:pPr lvl="1"/>
            <a:r>
              <a:rPr lang="en-US" dirty="0"/>
              <a:t>PA = VA + base, where VA &lt; limit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4A513F8-0DDC-4D0D-A040-B10CF08AA1F0}"/>
                  </a:ext>
                </a:extLst>
              </p14:cNvPr>
              <p14:cNvContentPartPr/>
              <p14:nvPr/>
            </p14:nvContentPartPr>
            <p14:xfrm>
              <a:off x="1570320" y="4128120"/>
              <a:ext cx="6426000" cy="472680"/>
            </p14:xfrm>
          </p:contentPart>
        </mc:Choice>
        <mc:Fallback xmlns="">
          <p:pic>
            <p:nvPicPr>
              <p:cNvPr id="4" name="Ink 3">
                <a:extLst>
                  <a:ext uri="{FF2B5EF4-FFF2-40B4-BE49-F238E27FC236}">
                    <a16:creationId xmlns:a16="http://schemas.microsoft.com/office/drawing/2014/main" id="{34A513F8-0DDC-4D0D-A040-B10CF08AA1F0}"/>
                  </a:ext>
                </a:extLst>
              </p:cNvPr>
              <p:cNvPicPr/>
              <p:nvPr/>
            </p:nvPicPr>
            <p:blipFill>
              <a:blip r:embed="rId4"/>
              <a:stretch>
                <a:fillRect/>
              </a:stretch>
            </p:blipFill>
            <p:spPr>
              <a:xfrm>
                <a:off x="1560960" y="4118760"/>
                <a:ext cx="6444720" cy="491400"/>
              </a:xfrm>
              <a:prstGeom prst="rect">
                <a:avLst/>
              </a:prstGeom>
            </p:spPr>
          </p:pic>
        </mc:Fallback>
      </mc:AlternateContent>
    </p:spTree>
    <p:extLst>
      <p:ext uri="{BB962C8B-B14F-4D97-AF65-F5344CB8AC3E}">
        <p14:creationId xmlns:p14="http://schemas.microsoft.com/office/powerpoint/2010/main" val="2673243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Process1</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132543385"/>
              </p:ext>
            </p:extLst>
          </p:nvPr>
        </p:nvGraphicFramePr>
        <p:xfrm>
          <a:off x="3559628" y="4906328"/>
          <a:ext cx="3526972" cy="74168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1251858" y="5932714"/>
            <a:ext cx="426719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process1-&gt;base = </a:t>
            </a:r>
            <a:r>
              <a:rPr lang="en-US" dirty="0" err="1">
                <a:latin typeface="Arial" panose="020B0604020202020204" pitchFamily="34" charset="0"/>
                <a:cs typeface="Arial" panose="020B0604020202020204" pitchFamily="34" charset="0"/>
              </a:rPr>
              <a:t>alloc_from_ram</a:t>
            </a:r>
            <a:r>
              <a:rPr lang="en-US" dirty="0">
                <a:latin typeface="Arial" panose="020B0604020202020204" pitchFamily="34" charset="0"/>
                <a:cs typeface="Arial" panose="020B0604020202020204" pitchFamily="34" charset="0"/>
              </a:rPr>
              <a:t>(256);</a:t>
            </a:r>
          </a:p>
          <a:p>
            <a:r>
              <a:rPr lang="en-US" dirty="0">
                <a:latin typeface="Arial" panose="020B0604020202020204" pitchFamily="34" charset="0"/>
                <a:cs typeface="Arial" panose="020B0604020202020204" pitchFamily="34" charset="0"/>
              </a:rPr>
              <a:t>process1-&gt;limit = 256;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15160F-B49C-44E9-9D4B-3A185F510B4E}"/>
                  </a:ext>
                </a:extLst>
              </p14:cNvPr>
              <p14:cNvContentPartPr/>
              <p14:nvPr/>
            </p14:nvContentPartPr>
            <p14:xfrm>
              <a:off x="3371760" y="5916960"/>
              <a:ext cx="360" cy="360"/>
            </p14:xfrm>
          </p:contentPart>
        </mc:Choice>
        <mc:Fallback xmlns="">
          <p:pic>
            <p:nvPicPr>
              <p:cNvPr id="5" name="Ink 4">
                <a:extLst>
                  <a:ext uri="{FF2B5EF4-FFF2-40B4-BE49-F238E27FC236}">
                    <a16:creationId xmlns:a16="http://schemas.microsoft.com/office/drawing/2014/main" id="{0615160F-B49C-44E9-9D4B-3A185F510B4E}"/>
                  </a:ext>
                </a:extLst>
              </p:cNvPr>
              <p:cNvPicPr/>
              <p:nvPr/>
            </p:nvPicPr>
            <p:blipFill>
              <a:blip r:embed="rId4"/>
              <a:stretch>
                <a:fillRect/>
              </a:stretch>
            </p:blipFill>
            <p:spPr>
              <a:xfrm>
                <a:off x="3362400" y="5907600"/>
                <a:ext cx="19080" cy="19080"/>
              </a:xfrm>
              <a:prstGeom prst="rect">
                <a:avLst/>
              </a:prstGeom>
            </p:spPr>
          </p:pic>
        </mc:Fallback>
      </mc:AlternateContent>
    </p:spTree>
    <p:extLst>
      <p:ext uri="{BB962C8B-B14F-4D97-AF65-F5344CB8AC3E}">
        <p14:creationId xmlns:p14="http://schemas.microsoft.com/office/powerpoint/2010/main" val="863784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Process2</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2827874218"/>
              </p:ext>
            </p:extLst>
          </p:nvPr>
        </p:nvGraphicFramePr>
        <p:xfrm>
          <a:off x="3559628" y="4906328"/>
          <a:ext cx="3526972" cy="74168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1251858" y="5932714"/>
            <a:ext cx="426719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process2-&gt;base = </a:t>
            </a:r>
            <a:r>
              <a:rPr lang="en-US" dirty="0" err="1">
                <a:latin typeface="Arial" panose="020B0604020202020204" pitchFamily="34" charset="0"/>
                <a:cs typeface="Arial" panose="020B0604020202020204" pitchFamily="34" charset="0"/>
              </a:rPr>
              <a:t>alloc_from_ram</a:t>
            </a:r>
            <a:r>
              <a:rPr lang="en-US" dirty="0">
                <a:latin typeface="Arial" panose="020B0604020202020204" pitchFamily="34" charset="0"/>
                <a:cs typeface="Arial" panose="020B0604020202020204" pitchFamily="34" charset="0"/>
              </a:rPr>
              <a:t>(512);</a:t>
            </a:r>
          </a:p>
          <a:p>
            <a:r>
              <a:rPr lang="en-US" dirty="0">
                <a:latin typeface="Arial" panose="020B0604020202020204" pitchFamily="34" charset="0"/>
                <a:cs typeface="Arial" panose="020B0604020202020204" pitchFamily="34" charset="0"/>
              </a:rPr>
              <a:t>process2-&gt;limit = 512;</a:t>
            </a:r>
          </a:p>
        </p:txBody>
      </p:sp>
    </p:spTree>
    <p:extLst>
      <p:ext uri="{BB962C8B-B14F-4D97-AF65-F5344CB8AC3E}">
        <p14:creationId xmlns:p14="http://schemas.microsoft.com/office/powerpoint/2010/main" val="223190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3121853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4F63-ED10-43C2-9BD5-57925DBCBDB4}"/>
              </a:ext>
            </a:extLst>
          </p:cNvPr>
          <p:cNvSpPr>
            <a:spLocks noGrp="1"/>
          </p:cNvSpPr>
          <p:nvPr>
            <p:ph type="title"/>
          </p:nvPr>
        </p:nvSpPr>
        <p:spPr/>
        <p:txBody>
          <a:bodyPr/>
          <a:lstStyle/>
          <a:p>
            <a:r>
              <a:rPr lang="en-US" dirty="0" err="1"/>
              <a:t>update_mmu_mappings</a:t>
            </a:r>
            <a:endParaRPr lang="en-US" dirty="0"/>
          </a:p>
        </p:txBody>
      </p:sp>
      <p:sp>
        <p:nvSpPr>
          <p:cNvPr id="3" name="Content Placeholder 2">
            <a:extLst>
              <a:ext uri="{FF2B5EF4-FFF2-40B4-BE49-F238E27FC236}">
                <a16:creationId xmlns:a16="http://schemas.microsoft.com/office/drawing/2014/main" id="{8B8B116F-0492-4885-A920-938DFD372D33}"/>
              </a:ext>
            </a:extLst>
          </p:cNvPr>
          <p:cNvSpPr>
            <a:spLocks noGrp="1"/>
          </p:cNvSpPr>
          <p:nvPr>
            <p:ph idx="1"/>
          </p:nvPr>
        </p:nvSpPr>
        <p:spPr/>
        <p:txBody>
          <a:bodyPr/>
          <a:lstStyle/>
          <a:p>
            <a:pPr marL="0" indent="0">
              <a:buNone/>
            </a:pPr>
            <a:r>
              <a:rPr lang="en-US" dirty="0"/>
              <a:t>// next process is process1</a:t>
            </a:r>
          </a:p>
          <a:p>
            <a:pPr marL="0" indent="0">
              <a:buNone/>
            </a:pPr>
            <a:r>
              <a:rPr lang="en-US" dirty="0" err="1"/>
              <a:t>mmu</a:t>
            </a:r>
            <a:r>
              <a:rPr lang="en-US" dirty="0"/>
              <a:t>-&gt;base = process1-&gt;base;</a:t>
            </a:r>
          </a:p>
          <a:p>
            <a:pPr marL="0" indent="0">
              <a:buNone/>
            </a:pPr>
            <a:r>
              <a:rPr lang="en-US" dirty="0" err="1"/>
              <a:t>mmu</a:t>
            </a:r>
            <a:r>
              <a:rPr lang="en-US" dirty="0"/>
              <a:t>-&gt;limit = process1-&gt;limit;</a:t>
            </a:r>
          </a:p>
        </p:txBody>
      </p:sp>
    </p:spTree>
    <p:extLst>
      <p:ext uri="{BB962C8B-B14F-4D97-AF65-F5344CB8AC3E}">
        <p14:creationId xmlns:p14="http://schemas.microsoft.com/office/powerpoint/2010/main" val="59163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BFFD-162F-432C-8CB6-8798070F14F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B6984A5-E116-4771-B709-C4AD642F880B}"/>
              </a:ext>
            </a:extLst>
          </p:cNvPr>
          <p:cNvSpPr>
            <a:spLocks noGrp="1"/>
          </p:cNvSpPr>
          <p:nvPr>
            <p:ph idx="1"/>
          </p:nvPr>
        </p:nvSpPr>
        <p:spPr/>
        <p:txBody>
          <a:bodyPr/>
          <a:lstStyle/>
          <a:p>
            <a:r>
              <a:rPr lang="en-US" dirty="0"/>
              <a:t>Firefox invokes </a:t>
            </a:r>
            <a:r>
              <a:rPr lang="en-US" dirty="0">
                <a:solidFill>
                  <a:srgbClr val="FF0000"/>
                </a:solidFill>
              </a:rPr>
              <a:t>receive(</a:t>
            </a:r>
            <a:r>
              <a:rPr lang="en-US" dirty="0" err="1">
                <a:solidFill>
                  <a:srgbClr val="FF0000"/>
                </a:solidFill>
              </a:rPr>
              <a:t>buf</a:t>
            </a:r>
            <a:r>
              <a:rPr lang="en-US" dirty="0">
                <a:solidFill>
                  <a:srgbClr val="FF0000"/>
                </a:solidFill>
              </a:rPr>
              <a:t>) </a:t>
            </a:r>
            <a:r>
              <a:rPr lang="en-US" dirty="0"/>
              <a:t>system call to receive a packet in the</a:t>
            </a:r>
            <a:r>
              <a:rPr lang="en-US" dirty="0">
                <a:solidFill>
                  <a:srgbClr val="FF0000"/>
                </a:solidFill>
              </a:rPr>
              <a:t> </a:t>
            </a:r>
            <a:r>
              <a:rPr lang="en-US" dirty="0" err="1">
                <a:solidFill>
                  <a:srgbClr val="FF0000"/>
                </a:solidFill>
              </a:rPr>
              <a:t>buf</a:t>
            </a:r>
            <a:endParaRPr lang="en-US" dirty="0">
              <a:solidFill>
                <a:srgbClr val="FF0000"/>
              </a:solidFill>
            </a:endParaRPr>
          </a:p>
          <a:p>
            <a:pPr lvl="1"/>
            <a:r>
              <a:rPr lang="en-US" dirty="0">
                <a:solidFill>
                  <a:srgbClr val="FF0000"/>
                </a:solidFill>
              </a:rPr>
              <a:t>receive(</a:t>
            </a:r>
            <a:r>
              <a:rPr lang="en-US" dirty="0" err="1">
                <a:solidFill>
                  <a:srgbClr val="FF0000"/>
                </a:solidFill>
              </a:rPr>
              <a:t>buf</a:t>
            </a:r>
            <a:r>
              <a:rPr lang="en-US" dirty="0">
                <a:solidFill>
                  <a:srgbClr val="FF0000"/>
                </a:solidFill>
              </a:rPr>
              <a:t>) </a:t>
            </a:r>
            <a:r>
              <a:rPr lang="en-US" dirty="0"/>
              <a:t>waits until a packet is received in </a:t>
            </a:r>
            <a:r>
              <a:rPr lang="en-US" dirty="0" err="1"/>
              <a:t>buf</a:t>
            </a:r>
            <a:r>
              <a:rPr lang="en-US" dirty="0"/>
              <a:t> </a:t>
            </a:r>
          </a:p>
        </p:txBody>
      </p:sp>
    </p:spTree>
    <p:extLst>
      <p:ext uri="{BB962C8B-B14F-4D97-AF65-F5344CB8AC3E}">
        <p14:creationId xmlns:p14="http://schemas.microsoft.com/office/powerpoint/2010/main" val="1527609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4F63-ED10-43C2-9BD5-57925DBCBDB4}"/>
              </a:ext>
            </a:extLst>
          </p:cNvPr>
          <p:cNvSpPr>
            <a:spLocks noGrp="1"/>
          </p:cNvSpPr>
          <p:nvPr>
            <p:ph type="title"/>
          </p:nvPr>
        </p:nvSpPr>
        <p:spPr/>
        <p:txBody>
          <a:bodyPr/>
          <a:lstStyle/>
          <a:p>
            <a:r>
              <a:rPr lang="en-US" dirty="0" err="1"/>
              <a:t>update_mmu_mappings</a:t>
            </a:r>
            <a:endParaRPr lang="en-US" dirty="0"/>
          </a:p>
        </p:txBody>
      </p:sp>
      <p:sp>
        <p:nvSpPr>
          <p:cNvPr id="3" name="Content Placeholder 2">
            <a:extLst>
              <a:ext uri="{FF2B5EF4-FFF2-40B4-BE49-F238E27FC236}">
                <a16:creationId xmlns:a16="http://schemas.microsoft.com/office/drawing/2014/main" id="{8B8B116F-0492-4885-A920-938DFD372D33}"/>
              </a:ext>
            </a:extLst>
          </p:cNvPr>
          <p:cNvSpPr>
            <a:spLocks noGrp="1"/>
          </p:cNvSpPr>
          <p:nvPr>
            <p:ph idx="1"/>
          </p:nvPr>
        </p:nvSpPr>
        <p:spPr/>
        <p:txBody>
          <a:bodyPr/>
          <a:lstStyle/>
          <a:p>
            <a:pPr marL="0" indent="0">
              <a:buNone/>
            </a:pPr>
            <a:r>
              <a:rPr lang="en-US" dirty="0"/>
              <a:t>// next process is process2</a:t>
            </a:r>
          </a:p>
          <a:p>
            <a:pPr marL="0" indent="0">
              <a:buNone/>
            </a:pPr>
            <a:r>
              <a:rPr lang="en-US" dirty="0" err="1"/>
              <a:t>mmu</a:t>
            </a:r>
            <a:r>
              <a:rPr lang="en-US" dirty="0"/>
              <a:t>-&gt;base = process2-&gt;base;</a:t>
            </a:r>
          </a:p>
          <a:p>
            <a:pPr marL="0" indent="0">
              <a:buNone/>
            </a:pPr>
            <a:r>
              <a:rPr lang="en-US" dirty="0" err="1"/>
              <a:t>mmu</a:t>
            </a:r>
            <a:r>
              <a:rPr lang="en-US" dirty="0"/>
              <a:t>-&gt;limit = process2-&gt;limit;</a:t>
            </a:r>
          </a:p>
        </p:txBody>
      </p:sp>
    </p:spTree>
    <p:extLst>
      <p:ext uri="{BB962C8B-B14F-4D97-AF65-F5344CB8AC3E}">
        <p14:creationId xmlns:p14="http://schemas.microsoft.com/office/powerpoint/2010/main" val="1754818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B830-1D93-45FF-A7D4-5E1AE83A99A9}"/>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607A3583-B24A-4E38-A8CA-50BB46BE4723}"/>
              </a:ext>
            </a:extLst>
          </p:cNvPr>
          <p:cNvSpPr>
            <a:spLocks noGrp="1"/>
          </p:cNvSpPr>
          <p:nvPr>
            <p:ph idx="1"/>
          </p:nvPr>
        </p:nvSpPr>
        <p:spPr/>
        <p:txBody>
          <a:bodyPr/>
          <a:lstStyle/>
          <a:p>
            <a:r>
              <a:rPr lang="en-US" dirty="0"/>
              <a:t>The disadvantage of using this scheme is that the process can access only one segment (continuous region of memory)</a:t>
            </a:r>
          </a:p>
        </p:txBody>
      </p:sp>
    </p:spTree>
    <p:extLst>
      <p:ext uri="{BB962C8B-B14F-4D97-AF65-F5344CB8AC3E}">
        <p14:creationId xmlns:p14="http://schemas.microsoft.com/office/powerpoint/2010/main" val="4061270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3022560843"/>
              </p:ext>
            </p:extLst>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Tree>
    <p:extLst>
      <p:ext uri="{BB962C8B-B14F-4D97-AF65-F5344CB8AC3E}">
        <p14:creationId xmlns:p14="http://schemas.microsoft.com/office/powerpoint/2010/main" val="3293667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0154-9B2D-4E76-BC11-F962D1084F0F}"/>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3F6DB316-1818-4823-AFA7-244144B3CDE8}"/>
              </a:ext>
            </a:extLst>
          </p:cNvPr>
          <p:cNvSpPr>
            <a:spLocks noGrp="1"/>
          </p:cNvSpPr>
          <p:nvPr>
            <p:ph idx="1"/>
          </p:nvPr>
        </p:nvSpPr>
        <p:spPr/>
        <p:txBody>
          <a:bodyPr/>
          <a:lstStyle/>
          <a:p>
            <a:r>
              <a:rPr lang="en-US" dirty="0"/>
              <a:t>For multiple segments, we need to store the MMU table’s index to tell the hardware, which segment to look for the translation</a:t>
            </a:r>
          </a:p>
          <a:p>
            <a:pPr lvl="1"/>
            <a:r>
              <a:rPr lang="en-US" dirty="0"/>
              <a:t>To store the index, x86 has six segment registers: %cs, %ds, %es, %ss, %fs, %</a:t>
            </a:r>
            <a:r>
              <a:rPr lang="en-US" dirty="0" err="1"/>
              <a:t>gs</a:t>
            </a:r>
            <a:r>
              <a:rPr lang="en-US" dirty="0"/>
              <a:t> </a:t>
            </a:r>
          </a:p>
          <a:p>
            <a:pPr lvl="1"/>
            <a:r>
              <a:rPr lang="en-US" dirty="0"/>
              <a:t>All memory operands in x86 take a segment register</a:t>
            </a:r>
          </a:p>
          <a:p>
            <a:pPr lvl="2"/>
            <a:r>
              <a:rPr lang="en-US" dirty="0"/>
              <a:t>default segment register for a memory operand is %ds</a:t>
            </a:r>
          </a:p>
          <a:p>
            <a:pPr lvl="1"/>
            <a:r>
              <a:rPr lang="en-US" dirty="0"/>
              <a:t>The compiler generates the virtual addresses (an offset within a segment)</a:t>
            </a:r>
          </a:p>
          <a:p>
            <a:pPr lvl="1"/>
            <a:r>
              <a:rPr lang="en-US" dirty="0"/>
              <a:t>MMU converts a virtual address to the physical address by adding the base of the segment to the virtual address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1D1F9AE-EC9E-4030-A861-3841AC8091EC}"/>
                  </a:ext>
                </a:extLst>
              </p14:cNvPr>
              <p14:cNvContentPartPr/>
              <p14:nvPr/>
            </p14:nvContentPartPr>
            <p14:xfrm>
              <a:off x="6654240" y="5216040"/>
              <a:ext cx="3076200" cy="350280"/>
            </p14:xfrm>
          </p:contentPart>
        </mc:Choice>
        <mc:Fallback xmlns="">
          <p:pic>
            <p:nvPicPr>
              <p:cNvPr id="4" name="Ink 3">
                <a:extLst>
                  <a:ext uri="{FF2B5EF4-FFF2-40B4-BE49-F238E27FC236}">
                    <a16:creationId xmlns:a16="http://schemas.microsoft.com/office/drawing/2014/main" id="{D1D1F9AE-EC9E-4030-A861-3841AC8091EC}"/>
                  </a:ext>
                </a:extLst>
              </p:cNvPr>
              <p:cNvPicPr/>
              <p:nvPr/>
            </p:nvPicPr>
            <p:blipFill>
              <a:blip r:embed="rId4"/>
              <a:stretch>
                <a:fillRect/>
              </a:stretch>
            </p:blipFill>
            <p:spPr>
              <a:xfrm>
                <a:off x="6644880" y="5206680"/>
                <a:ext cx="3094920" cy="369000"/>
              </a:xfrm>
              <a:prstGeom prst="rect">
                <a:avLst/>
              </a:prstGeom>
            </p:spPr>
          </p:pic>
        </mc:Fallback>
      </mc:AlternateContent>
    </p:spTree>
    <p:extLst>
      <p:ext uri="{BB962C8B-B14F-4D97-AF65-F5344CB8AC3E}">
        <p14:creationId xmlns:p14="http://schemas.microsoft.com/office/powerpoint/2010/main" val="390895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754326"/>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a:t>
            </a:r>
            <a:r>
              <a:rPr lang="en-US" dirty="0" err="1">
                <a:sym typeface="Wingdings" panose="05000000000000000000" pitchFamily="2" charset="2"/>
              </a:rPr>
              <a:t>eax</a:t>
            </a:r>
            <a:r>
              <a:rPr lang="en-US" dirty="0">
                <a:sym typeface="Wingdings" panose="05000000000000000000" pitchFamily="2" charset="2"/>
              </a:rPr>
              <a:t> contains 1000.</a:t>
            </a:r>
          </a:p>
          <a:p>
            <a:r>
              <a:rPr lang="en-US" dirty="0">
                <a:sym typeface="Wingdings" panose="05000000000000000000" pitchFamily="2" charset="2"/>
              </a:rPr>
              <a:t>%ds contains index 1.</a:t>
            </a:r>
          </a:p>
          <a:p>
            <a:r>
              <a:rPr lang="en-US" dirty="0">
                <a:sym typeface="Wingdings" panose="05000000000000000000" pitchFamily="2" charset="2"/>
              </a:rPr>
              <a:t>What is the physical address?</a:t>
            </a:r>
          </a:p>
          <a:p>
            <a:endParaRPr lang="en-US" dirty="0">
              <a:sym typeface="Wingdings" panose="05000000000000000000" pitchFamily="2" charset="2"/>
            </a:endParaRPr>
          </a:p>
        </p:txBody>
      </p:sp>
    </p:spTree>
    <p:extLst>
      <p:ext uri="{BB962C8B-B14F-4D97-AF65-F5344CB8AC3E}">
        <p14:creationId xmlns:p14="http://schemas.microsoft.com/office/powerpoint/2010/main" val="964735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2031325"/>
          </a:xfrm>
          <a:prstGeom prst="rect">
            <a:avLst/>
          </a:prstGeom>
          <a:noFill/>
        </p:spPr>
        <p:txBody>
          <a:bodyPr wrap="square" rtlCol="0">
            <a:spAutoFit/>
          </a:bodyPr>
          <a:lstStyle/>
          <a:p>
            <a:r>
              <a:rPr lang="en-US" dirty="0" err="1"/>
              <a:t>movl</a:t>
            </a:r>
            <a:r>
              <a:rPr lang="en-US" dirty="0"/>
              <a:t>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a:t>
            </a:r>
            <a:r>
              <a:rPr lang="en-US" dirty="0" err="1">
                <a:sym typeface="Wingdings" panose="05000000000000000000" pitchFamily="2" charset="2"/>
              </a:rPr>
              <a:t>eax</a:t>
            </a:r>
            <a:r>
              <a:rPr lang="en-US" dirty="0">
                <a:sym typeface="Wingdings" panose="05000000000000000000" pitchFamily="2" charset="2"/>
              </a:rPr>
              <a:t> contains 100.</a:t>
            </a:r>
          </a:p>
          <a:p>
            <a:r>
              <a:rPr lang="en-US" dirty="0">
                <a:sym typeface="Wingdings" panose="05000000000000000000" pitchFamily="2" charset="2"/>
              </a:rPr>
              <a:t>%ds contains index 1.</a:t>
            </a:r>
          </a:p>
          <a:p>
            <a:r>
              <a:rPr lang="en-US" dirty="0">
                <a:solidFill>
                  <a:srgbClr val="FF0000"/>
                </a:solidFill>
                <a:sym typeface="Wingdings" panose="05000000000000000000" pitchFamily="2" charset="2"/>
              </a:rPr>
              <a:t>What is the physical address?</a:t>
            </a:r>
          </a:p>
          <a:p>
            <a:r>
              <a:rPr lang="en-US" dirty="0">
                <a:sym typeface="Wingdings" panose="05000000000000000000" pitchFamily="2" charset="2"/>
              </a:rPr>
              <a:t>3100</a:t>
            </a:r>
          </a:p>
          <a:p>
            <a:endParaRPr lang="en-US" dirty="0">
              <a:sym typeface="Wingdings" panose="05000000000000000000" pitchFamily="2" charset="2"/>
            </a:endParaRPr>
          </a:p>
        </p:txBody>
      </p:sp>
    </p:spTree>
    <p:extLst>
      <p:ext uri="{BB962C8B-B14F-4D97-AF65-F5344CB8AC3E}">
        <p14:creationId xmlns:p14="http://schemas.microsoft.com/office/powerpoint/2010/main" val="3066874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152154287"/>
              </p:ext>
            </p:extLst>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2035629"/>
            <a:ext cx="2819400" cy="1200329"/>
          </a:xfrm>
          <a:prstGeom prst="rect">
            <a:avLst/>
          </a:prstGeom>
          <a:noFill/>
        </p:spPr>
        <p:txBody>
          <a:bodyPr wrap="square" rtlCol="0">
            <a:spAutoFit/>
          </a:bodyPr>
          <a:lstStyle/>
          <a:p>
            <a:r>
              <a:rPr lang="en-US" dirty="0"/>
              <a:t>MMU table is stored in the RAM.</a:t>
            </a:r>
          </a:p>
          <a:p>
            <a:r>
              <a:rPr lang="en-US" dirty="0"/>
              <a:t>Can we allow processes to modify the MMU table?</a:t>
            </a:r>
          </a:p>
        </p:txBody>
      </p:sp>
    </p:spTree>
    <p:extLst>
      <p:ext uri="{BB962C8B-B14F-4D97-AF65-F5344CB8AC3E}">
        <p14:creationId xmlns:p14="http://schemas.microsoft.com/office/powerpoint/2010/main" val="1892662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1966741368"/>
              </p:ext>
            </p:extLst>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2035629"/>
            <a:ext cx="2786742" cy="923330"/>
          </a:xfrm>
          <a:prstGeom prst="rect">
            <a:avLst/>
          </a:prstGeom>
          <a:noFill/>
        </p:spPr>
        <p:txBody>
          <a:bodyPr wrap="square" rtlCol="0">
            <a:spAutoFit/>
          </a:bodyPr>
          <a:lstStyle/>
          <a:p>
            <a:r>
              <a:rPr lang="en-US" dirty="0"/>
              <a:t>MMU table is stored outside the base and limit of each entry in the table.</a:t>
            </a:r>
          </a:p>
        </p:txBody>
      </p:sp>
    </p:spTree>
    <p:extLst>
      <p:ext uri="{BB962C8B-B14F-4D97-AF65-F5344CB8AC3E}">
        <p14:creationId xmlns:p14="http://schemas.microsoft.com/office/powerpoint/2010/main" val="1635778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526972" cy="1483360"/>
        </p:xfrm>
        <a:graphic>
          <a:graphicData uri="http://schemas.openxmlformats.org/drawingml/2006/table">
            <a:tbl>
              <a:tblPr bandRow="1">
                <a:tableStyleId>{5C22544A-7EE6-4342-B048-85BDC9FD1C3A}</a:tableStyleId>
              </a:tblPr>
              <a:tblGrid>
                <a:gridCol w="454768">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404257"/>
            <a:ext cx="2786742" cy="2031325"/>
          </a:xfrm>
          <a:prstGeom prst="rect">
            <a:avLst/>
          </a:prstGeom>
          <a:noFill/>
        </p:spPr>
        <p:txBody>
          <a:bodyPr wrap="square" rtlCol="0">
            <a:spAutoFit/>
          </a:bodyPr>
          <a:lstStyle/>
          <a:p>
            <a:r>
              <a:rPr lang="en-US" dirty="0"/>
              <a:t>MMU table is stored outside the base and limit of each entry in the table.</a:t>
            </a:r>
          </a:p>
          <a:p>
            <a:r>
              <a:rPr lang="en-US" dirty="0">
                <a:solidFill>
                  <a:srgbClr val="FF0000"/>
                </a:solidFill>
              </a:rPr>
              <a:t>In this example, what are the physical addresses where the MMU table can’t be stored?</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6F0B374-B371-4403-8A79-D34FC44805C1}"/>
                  </a:ext>
                </a:extLst>
              </p14:cNvPr>
              <p14:cNvContentPartPr/>
              <p14:nvPr/>
            </p14:nvContentPartPr>
            <p14:xfrm>
              <a:off x="4672440" y="514800"/>
              <a:ext cx="2736000" cy="1020960"/>
            </p14:xfrm>
          </p:contentPart>
        </mc:Choice>
        <mc:Fallback xmlns="">
          <p:pic>
            <p:nvPicPr>
              <p:cNvPr id="7" name="Ink 6">
                <a:extLst>
                  <a:ext uri="{FF2B5EF4-FFF2-40B4-BE49-F238E27FC236}">
                    <a16:creationId xmlns:a16="http://schemas.microsoft.com/office/drawing/2014/main" id="{46F0B374-B371-4403-8A79-D34FC44805C1}"/>
                  </a:ext>
                </a:extLst>
              </p:cNvPr>
              <p:cNvPicPr/>
              <p:nvPr/>
            </p:nvPicPr>
            <p:blipFill>
              <a:blip r:embed="rId4"/>
              <a:stretch>
                <a:fillRect/>
              </a:stretch>
            </p:blipFill>
            <p:spPr>
              <a:xfrm>
                <a:off x="4663080" y="505440"/>
                <a:ext cx="2754720" cy="1039680"/>
              </a:xfrm>
              <a:prstGeom prst="rect">
                <a:avLst/>
              </a:prstGeom>
            </p:spPr>
          </p:pic>
        </mc:Fallback>
      </mc:AlternateContent>
    </p:spTree>
    <p:extLst>
      <p:ext uri="{BB962C8B-B14F-4D97-AF65-F5344CB8AC3E}">
        <p14:creationId xmlns:p14="http://schemas.microsoft.com/office/powerpoint/2010/main" val="33989759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2214349996"/>
              </p:ext>
            </p:extLst>
          </p:nvPr>
        </p:nvGraphicFramePr>
        <p:xfrm>
          <a:off x="3559628" y="4906328"/>
          <a:ext cx="3563059" cy="1483360"/>
        </p:xfrm>
        <a:graphic>
          <a:graphicData uri="http://schemas.openxmlformats.org/drawingml/2006/table">
            <a:tbl>
              <a:tblPr bandRow="1">
                <a:tableStyleId>{5C22544A-7EE6-4342-B048-85BDC9FD1C3A}</a:tableStyleId>
              </a:tblPr>
              <a:tblGrid>
                <a:gridCol w="490855">
                  <a:extLst>
                    <a:ext uri="{9D8B030D-6E8A-4147-A177-3AD203B41FA5}">
                      <a16:colId xmlns:a16="http://schemas.microsoft.com/office/drawing/2014/main" val="159039195"/>
                    </a:ext>
                  </a:extLst>
                </a:gridCol>
                <a:gridCol w="1040910">
                  <a:extLst>
                    <a:ext uri="{9D8B030D-6E8A-4147-A177-3AD203B41FA5}">
                      <a16:colId xmlns:a16="http://schemas.microsoft.com/office/drawing/2014/main" val="3681140126"/>
                    </a:ext>
                  </a:extLst>
                </a:gridCol>
                <a:gridCol w="935040">
                  <a:extLst>
                    <a:ext uri="{9D8B030D-6E8A-4147-A177-3AD203B41FA5}">
                      <a16:colId xmlns:a16="http://schemas.microsoft.com/office/drawing/2014/main" val="3542255834"/>
                    </a:ext>
                  </a:extLst>
                </a:gridCol>
                <a:gridCol w="109625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multiple regions</a:t>
            </a:r>
          </a:p>
          <a:p>
            <a:r>
              <a:rPr lang="en-US">
                <a:latin typeface="Arial" panose="020B0604020202020204" pitchFamily="34" charset="0"/>
                <a:cs typeface="Arial" panose="020B0604020202020204" pitchFamily="34" charset="0"/>
              </a:rPr>
              <a:t>assert(VA &lt; limit);</a:t>
            </a:r>
          </a:p>
          <a:p>
            <a:r>
              <a:rPr lang="en-US">
                <a:latin typeface="Arial" panose="020B0604020202020204" pitchFamily="34" charset="0"/>
                <a:cs typeface="Arial" panose="020B0604020202020204" pitchFamily="34" charset="0"/>
              </a:rPr>
              <a:t>PA = VA + base</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754326"/>
          </a:xfrm>
          <a:prstGeom prst="rect">
            <a:avLst/>
          </a:prstGeom>
          <a:noFill/>
        </p:spPr>
        <p:txBody>
          <a:bodyPr wrap="square" rtlCol="0">
            <a:spAutoFit/>
          </a:bodyPr>
          <a:lstStyle/>
          <a:p>
            <a:r>
              <a:rPr lang="en-US" dirty="0">
                <a:solidFill>
                  <a:srgbClr val="FF0000"/>
                </a:solidFill>
              </a:rPr>
              <a:t>How does OS modify the MMU table then?</a:t>
            </a:r>
          </a:p>
          <a:p>
            <a:r>
              <a:rPr lang="en-US" dirty="0"/>
              <a:t>If the MMU is active, memory accesses are done using VA. There is no way to disable MMU.</a:t>
            </a:r>
          </a:p>
        </p:txBody>
      </p:sp>
    </p:spTree>
    <p:extLst>
      <p:ext uri="{BB962C8B-B14F-4D97-AF65-F5344CB8AC3E}">
        <p14:creationId xmlns:p14="http://schemas.microsoft.com/office/powerpoint/2010/main" val="212971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2F1F-9C61-447F-8799-CBFA91372324}"/>
              </a:ext>
            </a:extLst>
          </p:cNvPr>
          <p:cNvSpPr>
            <a:spLocks noGrp="1"/>
          </p:cNvSpPr>
          <p:nvPr>
            <p:ph type="title"/>
          </p:nvPr>
        </p:nvSpPr>
        <p:spPr/>
        <p:txBody>
          <a:bodyPr/>
          <a:lstStyle/>
          <a:p>
            <a:r>
              <a:rPr lang="en-US" dirty="0"/>
              <a:t>receive</a:t>
            </a:r>
          </a:p>
        </p:txBody>
      </p:sp>
      <p:sp>
        <p:nvSpPr>
          <p:cNvPr id="3" name="Content Placeholder 2">
            <a:extLst>
              <a:ext uri="{FF2B5EF4-FFF2-40B4-BE49-F238E27FC236}">
                <a16:creationId xmlns:a16="http://schemas.microsoft.com/office/drawing/2014/main" id="{5E6909C1-7D0C-43E0-B607-4B00DA52E004}"/>
              </a:ext>
            </a:extLst>
          </p:cNvPr>
          <p:cNvSpPr>
            <a:spLocks noGrp="1"/>
          </p:cNvSpPr>
          <p:nvPr>
            <p:ph idx="1"/>
          </p:nvPr>
        </p:nvSpPr>
        <p:spPr/>
        <p:txBody>
          <a:bodyPr>
            <a:normAutofit fontScale="77500" lnSpcReduction="20000"/>
          </a:bodyPr>
          <a:lstStyle/>
          <a:p>
            <a:pPr marL="0" indent="0">
              <a:buNone/>
            </a:pPr>
            <a:r>
              <a:rPr lang="en-US" dirty="0">
                <a:latin typeface="Arial" panose="020B0604020202020204" pitchFamily="34" charset="0"/>
                <a:cs typeface="Arial" panose="020B0604020202020204" pitchFamily="34" charset="0"/>
              </a:rPr>
              <a:t>#define RX_STATUS_PORT   0x402</a:t>
            </a:r>
          </a:p>
          <a:p>
            <a:pPr marL="0" indent="0">
              <a:buNone/>
            </a:pPr>
            <a:r>
              <a:rPr lang="en-US" dirty="0">
                <a:latin typeface="Arial" panose="020B0604020202020204" pitchFamily="34" charset="0"/>
                <a:cs typeface="Arial" panose="020B0604020202020204" pitchFamily="34" charset="0"/>
              </a:rPr>
              <a:t>#define RX_ADDR_PORT       0x403</a:t>
            </a:r>
          </a:p>
          <a:p>
            <a:pPr marL="0" indent="0">
              <a:buNone/>
            </a:pPr>
            <a:r>
              <a:rPr lang="en-US" dirty="0">
                <a:latin typeface="Arial" panose="020B0604020202020204" pitchFamily="34" charset="0"/>
                <a:cs typeface="Arial" panose="020B0604020202020204" pitchFamily="34" charset="0"/>
              </a:rPr>
              <a:t>struct list *</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void receive (char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 configure device to copy packet</a:t>
            </a:r>
          </a:p>
          <a:p>
            <a:pPr marL="0" indent="0">
              <a:buNone/>
            </a:pPr>
            <a:r>
              <a:rPr lang="en-US" dirty="0">
                <a:latin typeface="Arial" panose="020B0604020202020204" pitchFamily="34" charset="0"/>
                <a:cs typeface="Arial" panose="020B0604020202020204" pitchFamily="34" charset="0"/>
              </a:rPr>
              <a:t>    * to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 when it is received</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outl</a:t>
            </a:r>
            <a:r>
              <a:rPr lang="en-US" dirty="0">
                <a:latin typeface="Arial" panose="020B0604020202020204" pitchFamily="34" charset="0"/>
                <a:cs typeface="Arial" panose="020B0604020202020204" pitchFamily="34" charset="0"/>
              </a:rPr>
              <a:t> (RX_ADDR_PORT, </a:t>
            </a:r>
            <a:r>
              <a:rPr lang="en-US" dirty="0" err="1">
                <a:latin typeface="Arial" panose="020B0604020202020204" pitchFamily="34" charset="0"/>
                <a:cs typeface="Arial" panose="020B0604020202020204" pitchFamily="34" charset="0"/>
              </a:rPr>
              <a:t>buf</a:t>
            </a:r>
            <a:r>
              <a:rPr lang="en-US" dirty="0">
                <a:latin typeface="Arial" panose="020B0604020202020204" pitchFamily="34" charset="0"/>
                <a:cs typeface="Arial" panose="020B0604020202020204" pitchFamily="34" charset="0"/>
              </a:rPr>
              <a:t>);</a:t>
            </a:r>
          </a:p>
          <a:p>
            <a:pPr marL="0" indent="0">
              <a:buNone/>
            </a:pPr>
            <a:r>
              <a:rPr lang="en-US" dirty="0">
                <a:solidFill>
                  <a:srgbClr val="FF0000"/>
                </a:solidFill>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outl</a:t>
            </a:r>
            <a:r>
              <a:rPr lang="en-US" dirty="0">
                <a:latin typeface="Arial" panose="020B0604020202020204" pitchFamily="34" charset="0"/>
                <a:cs typeface="Arial" panose="020B0604020202020204" pitchFamily="34" charset="0"/>
              </a:rPr>
              <a:t> (RX_STATUS_PORT, 0);</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thread_block</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wait_list</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 </a:t>
            </a:r>
            <a:r>
              <a:rPr lang="en-US" sz="2300" dirty="0">
                <a:solidFill>
                  <a:srgbClr val="FF0000"/>
                </a:solidFill>
                <a:latin typeface="Arial" panose="020B0604020202020204" pitchFamily="34" charset="0"/>
                <a:cs typeface="Arial" panose="020B0604020202020204" pitchFamily="34" charset="0"/>
              </a:rPr>
              <a:t>put the current thread to </a:t>
            </a:r>
            <a:r>
              <a:rPr lang="en-US" sz="2300" dirty="0" err="1">
                <a:solidFill>
                  <a:srgbClr val="FF0000"/>
                </a:solidFill>
                <a:latin typeface="Arial" panose="020B0604020202020204" pitchFamily="34" charset="0"/>
                <a:cs typeface="Arial" panose="020B0604020202020204" pitchFamily="34" charset="0"/>
              </a:rPr>
              <a:t>wait_list</a:t>
            </a:r>
            <a:r>
              <a:rPr lang="en-US" sz="2300" dirty="0">
                <a:solidFill>
                  <a:srgbClr val="FF0000"/>
                </a:solidFill>
                <a:latin typeface="Arial" panose="020B0604020202020204" pitchFamily="34" charset="0"/>
                <a:cs typeface="Arial" panose="020B0604020202020204" pitchFamily="34" charset="0"/>
              </a:rPr>
              <a:t> and schedule a new thread</a:t>
            </a:r>
          </a:p>
          <a:p>
            <a:pPr marL="0" indent="0">
              <a:buNone/>
            </a:pPr>
            <a:r>
              <a:rPr lang="en-US" dirty="0">
                <a:latin typeface="Arial" panose="020B0604020202020204" pitchFamily="34" charset="0"/>
                <a:cs typeface="Arial" panose="020B0604020202020204" pitchFamily="34" charset="0"/>
              </a:rPr>
              <a:t>}</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D874BF9-75AA-48A2-BEA4-800A502E7B85}"/>
                  </a:ext>
                </a:extLst>
              </p14:cNvPr>
              <p14:cNvContentPartPr/>
              <p14:nvPr/>
            </p14:nvContentPartPr>
            <p14:xfrm>
              <a:off x="4820760" y="4863240"/>
              <a:ext cx="459360" cy="408600"/>
            </p14:xfrm>
          </p:contentPart>
        </mc:Choice>
        <mc:Fallback xmlns="">
          <p:pic>
            <p:nvPicPr>
              <p:cNvPr id="4" name="Ink 3">
                <a:extLst>
                  <a:ext uri="{FF2B5EF4-FFF2-40B4-BE49-F238E27FC236}">
                    <a16:creationId xmlns:a16="http://schemas.microsoft.com/office/drawing/2014/main" id="{4D874BF9-75AA-48A2-BEA4-800A502E7B85}"/>
                  </a:ext>
                </a:extLst>
              </p:cNvPr>
              <p:cNvPicPr/>
              <p:nvPr/>
            </p:nvPicPr>
            <p:blipFill>
              <a:blip r:embed="rId4"/>
              <a:stretch>
                <a:fillRect/>
              </a:stretch>
            </p:blipFill>
            <p:spPr>
              <a:xfrm>
                <a:off x="4811400" y="4853880"/>
                <a:ext cx="478080" cy="427320"/>
              </a:xfrm>
              <a:prstGeom prst="rect">
                <a:avLst/>
              </a:prstGeom>
            </p:spPr>
          </p:pic>
        </mc:Fallback>
      </mc:AlternateContent>
    </p:spTree>
    <p:extLst>
      <p:ext uri="{BB962C8B-B14F-4D97-AF65-F5344CB8AC3E}">
        <p14:creationId xmlns:p14="http://schemas.microsoft.com/office/powerpoint/2010/main" val="82683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3102521886"/>
              </p:ext>
            </p:extLst>
          </p:nvPr>
        </p:nvGraphicFramePr>
        <p:xfrm>
          <a:off x="3559628" y="4906328"/>
          <a:ext cx="3744686" cy="1854200"/>
        </p:xfrm>
        <a:graphic>
          <a:graphicData uri="http://schemas.openxmlformats.org/drawingml/2006/table">
            <a:tbl>
              <a:tblPr bandRow="1">
                <a:tableStyleId>{5C22544A-7EE6-4342-B048-85BDC9FD1C3A}</a:tableStyleId>
              </a:tblPr>
              <a:tblGrid>
                <a:gridCol w="482840">
                  <a:extLst>
                    <a:ext uri="{9D8B030D-6E8A-4147-A177-3AD203B41FA5}">
                      <a16:colId xmlns:a16="http://schemas.microsoft.com/office/drawing/2014/main" val="159039195"/>
                    </a:ext>
                  </a:extLst>
                </a:gridCol>
                <a:gridCol w="1105164">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116392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754326"/>
          </a:xfrm>
          <a:prstGeom prst="rect">
            <a:avLst/>
          </a:prstGeom>
          <a:noFill/>
        </p:spPr>
        <p:txBody>
          <a:bodyPr wrap="square" rtlCol="0">
            <a:spAutoFit/>
          </a:bodyPr>
          <a:lstStyle/>
          <a:p>
            <a:r>
              <a:rPr lang="en-US" dirty="0"/>
              <a:t>Adding a new entry to access everything will not help, because then the process can load its segment register with the new index.</a:t>
            </a:r>
          </a:p>
        </p:txBody>
      </p:sp>
    </p:spTree>
    <p:extLst>
      <p:ext uri="{BB962C8B-B14F-4D97-AF65-F5344CB8AC3E}">
        <p14:creationId xmlns:p14="http://schemas.microsoft.com/office/powerpoint/2010/main" val="2505470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401350202"/>
              </p:ext>
            </p:extLst>
          </p:nvPr>
        </p:nvGraphicFramePr>
        <p:xfrm>
          <a:off x="3559628" y="4906328"/>
          <a:ext cx="3744686" cy="1854200"/>
        </p:xfrm>
        <a:graphic>
          <a:graphicData uri="http://schemas.openxmlformats.org/drawingml/2006/table">
            <a:tbl>
              <a:tblPr bandRow="1">
                <a:tableStyleId>{5C22544A-7EE6-4342-B048-85BDC9FD1C3A}</a:tableStyleId>
              </a:tblPr>
              <a:tblGrid>
                <a:gridCol w="482840">
                  <a:extLst>
                    <a:ext uri="{9D8B030D-6E8A-4147-A177-3AD203B41FA5}">
                      <a16:colId xmlns:a16="http://schemas.microsoft.com/office/drawing/2014/main" val="159039195"/>
                    </a:ext>
                  </a:extLst>
                </a:gridCol>
                <a:gridCol w="1105164">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116392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200329"/>
          </a:xfrm>
          <a:prstGeom prst="rect">
            <a:avLst/>
          </a:prstGeom>
          <a:noFill/>
        </p:spPr>
        <p:txBody>
          <a:bodyPr wrap="square" rtlCol="0">
            <a:spAutoFit/>
          </a:bodyPr>
          <a:lstStyle/>
          <a:p>
            <a:r>
              <a:rPr lang="en-US" dirty="0"/>
              <a:t>The MMU table also contains DPL. A user process can only use indexes where DPL is 3.</a:t>
            </a:r>
          </a:p>
        </p:txBody>
      </p:sp>
    </p:spTree>
    <p:extLst>
      <p:ext uri="{BB962C8B-B14F-4D97-AF65-F5344CB8AC3E}">
        <p14:creationId xmlns:p14="http://schemas.microsoft.com/office/powerpoint/2010/main" val="1716835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nvPr>
        </p:nvGraphicFramePr>
        <p:xfrm>
          <a:off x="3559628" y="4906328"/>
          <a:ext cx="3744686" cy="1854200"/>
        </p:xfrm>
        <a:graphic>
          <a:graphicData uri="http://schemas.openxmlformats.org/drawingml/2006/table">
            <a:tbl>
              <a:tblPr bandRow="1">
                <a:tableStyleId>{5C22544A-7EE6-4342-B048-85BDC9FD1C3A}</a:tableStyleId>
              </a:tblPr>
              <a:tblGrid>
                <a:gridCol w="482840">
                  <a:extLst>
                    <a:ext uri="{9D8B030D-6E8A-4147-A177-3AD203B41FA5}">
                      <a16:colId xmlns:a16="http://schemas.microsoft.com/office/drawing/2014/main" val="159039195"/>
                    </a:ext>
                  </a:extLst>
                </a:gridCol>
                <a:gridCol w="1105164">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1163924">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119744" y="1349830"/>
            <a:ext cx="2786742" cy="2308324"/>
          </a:xfrm>
          <a:prstGeom prst="rect">
            <a:avLst/>
          </a:prstGeom>
          <a:noFill/>
        </p:spPr>
        <p:txBody>
          <a:bodyPr wrap="square" rtlCol="0">
            <a:spAutoFit/>
          </a:bodyPr>
          <a:lstStyle/>
          <a:p>
            <a:r>
              <a:rPr lang="en-US" dirty="0"/>
              <a:t>The MMU table also contains DPL. A user process can only use indexes where DPL is 3.</a:t>
            </a:r>
          </a:p>
          <a:p>
            <a:r>
              <a:rPr lang="en-US" dirty="0">
                <a:solidFill>
                  <a:srgbClr val="FF0000"/>
                </a:solidFill>
              </a:rPr>
              <a:t>In this example, what are the indexes user application can load into its segment register?</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B14EA67-3B68-409A-89F1-CA2329015C04}"/>
                  </a:ext>
                </a:extLst>
              </p14:cNvPr>
              <p14:cNvContentPartPr/>
              <p14:nvPr/>
            </p14:nvContentPartPr>
            <p14:xfrm>
              <a:off x="2939400" y="1592280"/>
              <a:ext cx="999720" cy="365400"/>
            </p14:xfrm>
          </p:contentPart>
        </mc:Choice>
        <mc:Fallback xmlns="">
          <p:pic>
            <p:nvPicPr>
              <p:cNvPr id="7" name="Ink 6">
                <a:extLst>
                  <a:ext uri="{FF2B5EF4-FFF2-40B4-BE49-F238E27FC236}">
                    <a16:creationId xmlns:a16="http://schemas.microsoft.com/office/drawing/2014/main" id="{5B14EA67-3B68-409A-89F1-CA2329015C04}"/>
                  </a:ext>
                </a:extLst>
              </p:cNvPr>
              <p:cNvPicPr/>
              <p:nvPr/>
            </p:nvPicPr>
            <p:blipFill>
              <a:blip r:embed="rId4"/>
              <a:stretch>
                <a:fillRect/>
              </a:stretch>
            </p:blipFill>
            <p:spPr>
              <a:xfrm>
                <a:off x="2930040" y="1582920"/>
                <a:ext cx="1018440" cy="384120"/>
              </a:xfrm>
              <a:prstGeom prst="rect">
                <a:avLst/>
              </a:prstGeom>
            </p:spPr>
          </p:pic>
        </mc:Fallback>
      </mc:AlternateContent>
    </p:spTree>
    <p:extLst>
      <p:ext uri="{BB962C8B-B14F-4D97-AF65-F5344CB8AC3E}">
        <p14:creationId xmlns:p14="http://schemas.microsoft.com/office/powerpoint/2010/main" val="125659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D005-5109-436E-AC32-9FFB6E7E5E17}"/>
              </a:ext>
            </a:extLst>
          </p:cNvPr>
          <p:cNvSpPr>
            <a:spLocks noGrp="1"/>
          </p:cNvSpPr>
          <p:nvPr>
            <p:ph type="title"/>
          </p:nvPr>
        </p:nvSpPr>
        <p:spPr/>
        <p:txBody>
          <a:bodyPr/>
          <a:lstStyle/>
          <a:p>
            <a:r>
              <a:rPr lang="en-US" dirty="0"/>
              <a:t>MMU</a:t>
            </a:r>
          </a:p>
        </p:txBody>
      </p:sp>
      <p:sp>
        <p:nvSpPr>
          <p:cNvPr id="4" name="Rectangle 3">
            <a:extLst>
              <a:ext uri="{FF2B5EF4-FFF2-40B4-BE49-F238E27FC236}">
                <a16:creationId xmlns:a16="http://schemas.microsoft.com/office/drawing/2014/main" id="{F5C486BF-8FC5-4DED-8FDD-F7991A1FE5BC}"/>
              </a:ext>
            </a:extLst>
          </p:cNvPr>
          <p:cNvSpPr/>
          <p:nvPr/>
        </p:nvSpPr>
        <p:spPr>
          <a:xfrm>
            <a:off x="4005943" y="2667000"/>
            <a:ext cx="1850572" cy="181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a:t>
            </a:r>
          </a:p>
        </p:txBody>
      </p:sp>
      <p:cxnSp>
        <p:nvCxnSpPr>
          <p:cNvPr id="6" name="Straight Arrow Connector 5">
            <a:extLst>
              <a:ext uri="{FF2B5EF4-FFF2-40B4-BE49-F238E27FC236}">
                <a16:creationId xmlns:a16="http://schemas.microsoft.com/office/drawing/2014/main" id="{C433F142-DB94-453B-8FA5-6AC91BC9EC67}"/>
              </a:ext>
            </a:extLst>
          </p:cNvPr>
          <p:cNvCxnSpPr/>
          <p:nvPr/>
        </p:nvCxnSpPr>
        <p:spPr>
          <a:xfrm>
            <a:off x="1578432" y="3559630"/>
            <a:ext cx="2416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E0D4532-B8A5-40AF-9625-3029A24633D1}"/>
              </a:ext>
            </a:extLst>
          </p:cNvPr>
          <p:cNvCxnSpPr>
            <a:stCxn id="4" idx="3"/>
          </p:cNvCxnSpPr>
          <p:nvPr/>
        </p:nvCxnSpPr>
        <p:spPr>
          <a:xfrm>
            <a:off x="5856515" y="3575957"/>
            <a:ext cx="1807028" cy="16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05386AA-E913-468F-A8B6-423673583091}"/>
              </a:ext>
            </a:extLst>
          </p:cNvPr>
          <p:cNvSpPr/>
          <p:nvPr/>
        </p:nvSpPr>
        <p:spPr>
          <a:xfrm>
            <a:off x="7656434" y="4008780"/>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BIOS ROM</a:t>
            </a:r>
          </a:p>
        </p:txBody>
      </p:sp>
      <p:sp>
        <p:nvSpPr>
          <p:cNvPr id="10" name="Rectangle 9">
            <a:extLst>
              <a:ext uri="{FF2B5EF4-FFF2-40B4-BE49-F238E27FC236}">
                <a16:creationId xmlns:a16="http://schemas.microsoft.com/office/drawing/2014/main" id="{4CD2A4BC-F439-4307-8483-B16C588E87B2}"/>
              </a:ext>
            </a:extLst>
          </p:cNvPr>
          <p:cNvSpPr/>
          <p:nvPr/>
        </p:nvSpPr>
        <p:spPr>
          <a:xfrm>
            <a:off x="7659749" y="463825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16-BIT DEVICES</a:t>
            </a:r>
          </a:p>
        </p:txBody>
      </p:sp>
      <p:sp>
        <p:nvSpPr>
          <p:cNvPr id="11" name="Rectangle 10">
            <a:extLst>
              <a:ext uri="{FF2B5EF4-FFF2-40B4-BE49-F238E27FC236}">
                <a16:creationId xmlns:a16="http://schemas.microsoft.com/office/drawing/2014/main" id="{CBA3EF4A-BBCD-4C59-B55B-F436EB08FF34}"/>
              </a:ext>
            </a:extLst>
          </p:cNvPr>
          <p:cNvSpPr/>
          <p:nvPr/>
        </p:nvSpPr>
        <p:spPr>
          <a:xfrm>
            <a:off x="7653124" y="5267734"/>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VGA DISPLAY</a:t>
            </a:r>
          </a:p>
        </p:txBody>
      </p:sp>
      <p:sp>
        <p:nvSpPr>
          <p:cNvPr id="12" name="Rectangle 11">
            <a:extLst>
              <a:ext uri="{FF2B5EF4-FFF2-40B4-BE49-F238E27FC236}">
                <a16:creationId xmlns:a16="http://schemas.microsoft.com/office/drawing/2014/main" id="{A1A6F04B-6EF8-4580-AF3B-61DFA18EAF8E}"/>
              </a:ext>
            </a:extLst>
          </p:cNvPr>
          <p:cNvSpPr/>
          <p:nvPr/>
        </p:nvSpPr>
        <p:spPr>
          <a:xfrm>
            <a:off x="7672997" y="5907147"/>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 MEMORY</a:t>
            </a:r>
          </a:p>
        </p:txBody>
      </p:sp>
      <p:sp>
        <p:nvSpPr>
          <p:cNvPr id="13" name="Rectangle 12">
            <a:extLst>
              <a:ext uri="{FF2B5EF4-FFF2-40B4-BE49-F238E27FC236}">
                <a16:creationId xmlns:a16="http://schemas.microsoft.com/office/drawing/2014/main" id="{D407BA33-400F-4ED1-B2B7-A41BAEE2381C}"/>
              </a:ext>
            </a:extLst>
          </p:cNvPr>
          <p:cNvSpPr/>
          <p:nvPr/>
        </p:nvSpPr>
        <p:spPr>
          <a:xfrm>
            <a:off x="7663058" y="541919"/>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 MAPPED DEVICES</a:t>
            </a:r>
          </a:p>
        </p:txBody>
      </p:sp>
      <p:sp>
        <p:nvSpPr>
          <p:cNvPr id="14" name="Rectangle 13">
            <a:extLst>
              <a:ext uri="{FF2B5EF4-FFF2-40B4-BE49-F238E27FC236}">
                <a16:creationId xmlns:a16="http://schemas.microsoft.com/office/drawing/2014/main" id="{3140C64C-E0D9-4681-BAE3-19F05E0A1AA1}"/>
              </a:ext>
            </a:extLst>
          </p:cNvPr>
          <p:cNvSpPr/>
          <p:nvPr/>
        </p:nvSpPr>
        <p:spPr>
          <a:xfrm>
            <a:off x="7666369" y="1201218"/>
            <a:ext cx="2276061" cy="606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5" name="Rectangle 14">
            <a:extLst>
              <a:ext uri="{FF2B5EF4-FFF2-40B4-BE49-F238E27FC236}">
                <a16:creationId xmlns:a16="http://schemas.microsoft.com/office/drawing/2014/main" id="{4B28CCC4-05A7-451B-86E8-4159264D455A}"/>
              </a:ext>
            </a:extLst>
          </p:cNvPr>
          <p:cNvSpPr/>
          <p:nvPr/>
        </p:nvSpPr>
        <p:spPr>
          <a:xfrm>
            <a:off x="7659745" y="1860514"/>
            <a:ext cx="2269439" cy="2054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EXTENDED MEMORY</a:t>
            </a:r>
          </a:p>
        </p:txBody>
      </p:sp>
      <p:sp>
        <p:nvSpPr>
          <p:cNvPr id="16" name="TextBox 15">
            <a:extLst>
              <a:ext uri="{FF2B5EF4-FFF2-40B4-BE49-F238E27FC236}">
                <a16:creationId xmlns:a16="http://schemas.microsoft.com/office/drawing/2014/main" id="{B555ECD5-1F79-432A-BFF9-6B8B6EF8D7AB}"/>
              </a:ext>
            </a:extLst>
          </p:cNvPr>
          <p:cNvSpPr txBox="1"/>
          <p:nvPr/>
        </p:nvSpPr>
        <p:spPr>
          <a:xfrm>
            <a:off x="990600" y="3624942"/>
            <a:ext cx="2002972" cy="646331"/>
          </a:xfrm>
          <a:prstGeom prst="rect">
            <a:avLst/>
          </a:prstGeom>
          <a:noFill/>
        </p:spPr>
        <p:txBody>
          <a:bodyPr wrap="square" rtlCol="0">
            <a:spAutoFit/>
          </a:bodyPr>
          <a:lstStyle/>
          <a:p>
            <a:r>
              <a:rPr lang="en-US" dirty="0"/>
              <a:t>VIRTUAL</a:t>
            </a:r>
          </a:p>
          <a:p>
            <a:r>
              <a:rPr lang="en-US" dirty="0"/>
              <a:t>ADDRESS</a:t>
            </a:r>
          </a:p>
        </p:txBody>
      </p:sp>
      <p:sp>
        <p:nvSpPr>
          <p:cNvPr id="17" name="TextBox 16">
            <a:extLst>
              <a:ext uri="{FF2B5EF4-FFF2-40B4-BE49-F238E27FC236}">
                <a16:creationId xmlns:a16="http://schemas.microsoft.com/office/drawing/2014/main" id="{C22DDF20-A6C5-492B-825E-3D60F53E8EB0}"/>
              </a:ext>
            </a:extLst>
          </p:cNvPr>
          <p:cNvSpPr txBox="1"/>
          <p:nvPr/>
        </p:nvSpPr>
        <p:spPr>
          <a:xfrm>
            <a:off x="6095995" y="3657600"/>
            <a:ext cx="2002972" cy="646331"/>
          </a:xfrm>
          <a:prstGeom prst="rect">
            <a:avLst/>
          </a:prstGeom>
          <a:noFill/>
        </p:spPr>
        <p:txBody>
          <a:bodyPr wrap="square" rtlCol="0">
            <a:spAutoFit/>
          </a:bodyPr>
          <a:lstStyle/>
          <a:p>
            <a:r>
              <a:rPr lang="en-US" dirty="0"/>
              <a:t>PHYSICAL</a:t>
            </a:r>
          </a:p>
          <a:p>
            <a:r>
              <a:rPr lang="en-US" dirty="0"/>
              <a:t>ADDRESS</a:t>
            </a:r>
          </a:p>
        </p:txBody>
      </p:sp>
      <p:graphicFrame>
        <p:nvGraphicFramePr>
          <p:cNvPr id="19" name="Content Placeholder 18">
            <a:extLst>
              <a:ext uri="{FF2B5EF4-FFF2-40B4-BE49-F238E27FC236}">
                <a16:creationId xmlns:a16="http://schemas.microsoft.com/office/drawing/2014/main" id="{03BEE39C-F3E0-417E-ACA3-45857D8A10A7}"/>
              </a:ext>
            </a:extLst>
          </p:cNvPr>
          <p:cNvGraphicFramePr>
            <a:graphicFrameLocks noGrp="1"/>
          </p:cNvGraphicFramePr>
          <p:nvPr>
            <p:ph idx="1"/>
            <p:extLst>
              <p:ext uri="{D42A27DB-BD31-4B8C-83A1-F6EECF244321}">
                <p14:modId xmlns:p14="http://schemas.microsoft.com/office/powerpoint/2010/main" val="3068157467"/>
              </p:ext>
            </p:extLst>
          </p:nvPr>
        </p:nvGraphicFramePr>
        <p:xfrm>
          <a:off x="3548742" y="4664469"/>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3" name="TextBox 2">
            <a:extLst>
              <a:ext uri="{FF2B5EF4-FFF2-40B4-BE49-F238E27FC236}">
                <a16:creationId xmlns:a16="http://schemas.microsoft.com/office/drawing/2014/main" id="{FC5CE231-A236-45F5-87E4-6DD4BBF41037}"/>
              </a:ext>
            </a:extLst>
          </p:cNvPr>
          <p:cNvSpPr txBox="1"/>
          <p:nvPr/>
        </p:nvSpPr>
        <p:spPr>
          <a:xfrm>
            <a:off x="511629" y="5388428"/>
            <a:ext cx="345077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multiple regions</a:t>
            </a:r>
          </a:p>
          <a:p>
            <a:r>
              <a:rPr lang="en-US" dirty="0">
                <a:latin typeface="Arial" panose="020B0604020202020204" pitchFamily="34" charset="0"/>
                <a:cs typeface="Arial" panose="020B0604020202020204" pitchFamily="34" charset="0"/>
              </a:rPr>
              <a:t>assert(VA &lt; limit);</a:t>
            </a:r>
          </a:p>
          <a:p>
            <a:r>
              <a:rPr lang="en-US" dirty="0">
                <a:latin typeface="Arial" panose="020B0604020202020204" pitchFamily="34" charset="0"/>
                <a:cs typeface="Arial" panose="020B0604020202020204" pitchFamily="34" charset="0"/>
              </a:rPr>
              <a:t>PA = VA + base</a:t>
            </a:r>
          </a:p>
        </p:txBody>
      </p:sp>
      <p:sp>
        <p:nvSpPr>
          <p:cNvPr id="5" name="TextBox 4">
            <a:extLst>
              <a:ext uri="{FF2B5EF4-FFF2-40B4-BE49-F238E27FC236}">
                <a16:creationId xmlns:a16="http://schemas.microsoft.com/office/drawing/2014/main" id="{626A760D-6BD0-4C8F-9A82-FE267060CF23}"/>
              </a:ext>
            </a:extLst>
          </p:cNvPr>
          <p:cNvSpPr txBox="1"/>
          <p:nvPr/>
        </p:nvSpPr>
        <p:spPr>
          <a:xfrm>
            <a:off x="359229" y="1632858"/>
            <a:ext cx="2786742" cy="1200329"/>
          </a:xfrm>
          <a:prstGeom prst="rect">
            <a:avLst/>
          </a:prstGeom>
          <a:noFill/>
        </p:spPr>
        <p:txBody>
          <a:bodyPr wrap="square" rtlCol="0">
            <a:spAutoFit/>
          </a:bodyPr>
          <a:lstStyle/>
          <a:p>
            <a:r>
              <a:rPr lang="en-US" dirty="0"/>
              <a:t>In this example, after switching to ring-0, OS can set its segment register to use index 3.</a:t>
            </a:r>
          </a:p>
        </p:txBody>
      </p:sp>
    </p:spTree>
    <p:extLst>
      <p:ext uri="{BB962C8B-B14F-4D97-AF65-F5344CB8AC3E}">
        <p14:creationId xmlns:p14="http://schemas.microsoft.com/office/powerpoint/2010/main" val="466846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D331-E48B-49EB-834A-E6F908D9C988}"/>
              </a:ext>
            </a:extLst>
          </p:cNvPr>
          <p:cNvSpPr>
            <a:spLocks noGrp="1"/>
          </p:cNvSpPr>
          <p:nvPr>
            <p:ph type="title"/>
          </p:nvPr>
        </p:nvSpPr>
        <p:spPr/>
        <p:txBody>
          <a:bodyPr/>
          <a:lstStyle/>
          <a:p>
            <a:r>
              <a:rPr lang="en-US" dirty="0"/>
              <a:t>OS entry points</a:t>
            </a:r>
          </a:p>
        </p:txBody>
      </p:sp>
      <p:sp>
        <p:nvSpPr>
          <p:cNvPr id="3" name="Content Placeholder 2">
            <a:extLst>
              <a:ext uri="{FF2B5EF4-FFF2-40B4-BE49-F238E27FC236}">
                <a16:creationId xmlns:a16="http://schemas.microsoft.com/office/drawing/2014/main" id="{B46D7F92-6B55-41B0-9711-DE553143D82F}"/>
              </a:ext>
            </a:extLst>
          </p:cNvPr>
          <p:cNvSpPr>
            <a:spLocks noGrp="1"/>
          </p:cNvSpPr>
          <p:nvPr>
            <p:ph idx="1"/>
          </p:nvPr>
        </p:nvSpPr>
        <p:spPr/>
        <p:txBody>
          <a:bodyPr/>
          <a:lstStyle/>
          <a:p>
            <a:r>
              <a:rPr lang="en-US" dirty="0"/>
              <a:t>A user program can enter OS</a:t>
            </a:r>
          </a:p>
          <a:p>
            <a:pPr lvl="1"/>
            <a:r>
              <a:rPr lang="en-US" dirty="0"/>
              <a:t>due to a system call</a:t>
            </a:r>
          </a:p>
          <a:p>
            <a:pPr lvl="1"/>
            <a:r>
              <a:rPr lang="en-US" dirty="0"/>
              <a:t>due to interrupts and exceptions</a:t>
            </a:r>
          </a:p>
        </p:txBody>
      </p:sp>
    </p:spTree>
    <p:extLst>
      <p:ext uri="{BB962C8B-B14F-4D97-AF65-F5344CB8AC3E}">
        <p14:creationId xmlns:p14="http://schemas.microsoft.com/office/powerpoint/2010/main" val="2636308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16C8-B9AC-437E-B69D-98CD21145917}"/>
              </a:ext>
            </a:extLst>
          </p:cNvPr>
          <p:cNvSpPr>
            <a:spLocks noGrp="1"/>
          </p:cNvSpPr>
          <p:nvPr>
            <p:ph type="title"/>
          </p:nvPr>
        </p:nvSpPr>
        <p:spPr/>
        <p:txBody>
          <a:bodyPr/>
          <a:lstStyle/>
          <a:p>
            <a:r>
              <a:rPr lang="en-US" dirty="0"/>
              <a:t>MMU</a:t>
            </a:r>
          </a:p>
        </p:txBody>
      </p:sp>
      <p:sp>
        <p:nvSpPr>
          <p:cNvPr id="3" name="Content Placeholder 2">
            <a:extLst>
              <a:ext uri="{FF2B5EF4-FFF2-40B4-BE49-F238E27FC236}">
                <a16:creationId xmlns:a16="http://schemas.microsoft.com/office/drawing/2014/main" id="{4D90AA95-8AED-4B57-877E-A15DC88AB120}"/>
              </a:ext>
            </a:extLst>
          </p:cNvPr>
          <p:cNvSpPr>
            <a:spLocks noGrp="1"/>
          </p:cNvSpPr>
          <p:nvPr>
            <p:ph idx="1"/>
          </p:nvPr>
        </p:nvSpPr>
        <p:spPr/>
        <p:txBody>
          <a:bodyPr/>
          <a:lstStyle/>
          <a:p>
            <a:r>
              <a:rPr lang="en-US" dirty="0"/>
              <a:t>The MMU table discussed previously is called the global descriptor table (GDT)</a:t>
            </a:r>
          </a:p>
        </p:txBody>
      </p:sp>
    </p:spTree>
    <p:extLst>
      <p:ext uri="{BB962C8B-B14F-4D97-AF65-F5344CB8AC3E}">
        <p14:creationId xmlns:p14="http://schemas.microsoft.com/office/powerpoint/2010/main" val="3328531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9AB7-08E1-48B8-A44B-3CED0E931E65}"/>
              </a:ext>
            </a:extLst>
          </p:cNvPr>
          <p:cNvSpPr>
            <a:spLocks noGrp="1"/>
          </p:cNvSpPr>
          <p:nvPr>
            <p:ph type="title"/>
          </p:nvPr>
        </p:nvSpPr>
        <p:spPr/>
        <p:txBody>
          <a:bodyPr/>
          <a:lstStyle/>
          <a:p>
            <a:r>
              <a:rPr lang="en-US" dirty="0"/>
              <a:t>Global descriptor table (GDT)</a:t>
            </a:r>
          </a:p>
        </p:txBody>
      </p:sp>
      <p:sp>
        <p:nvSpPr>
          <p:cNvPr id="3" name="Content Placeholder 2">
            <a:extLst>
              <a:ext uri="{FF2B5EF4-FFF2-40B4-BE49-F238E27FC236}">
                <a16:creationId xmlns:a16="http://schemas.microsoft.com/office/drawing/2014/main" id="{E5EA4053-0A13-487E-A831-151B8131D0B5}"/>
              </a:ext>
            </a:extLst>
          </p:cNvPr>
          <p:cNvSpPr>
            <a:spLocks noGrp="1"/>
          </p:cNvSpPr>
          <p:nvPr>
            <p:ph idx="1"/>
          </p:nvPr>
        </p:nvSpPr>
        <p:spPr/>
        <p:txBody>
          <a:bodyPr>
            <a:normAutofit lnSpcReduction="10000"/>
          </a:bodyPr>
          <a:lstStyle/>
          <a:p>
            <a:r>
              <a:rPr lang="en-US" dirty="0"/>
              <a:t>The OS creates a GDT in memory</a:t>
            </a:r>
          </a:p>
          <a:p>
            <a:endParaRPr lang="en-US" dirty="0"/>
          </a:p>
          <a:p>
            <a:r>
              <a:rPr lang="en-US" dirty="0"/>
              <a:t>The GDTR register contains the base address of the GDT</a:t>
            </a:r>
          </a:p>
          <a:p>
            <a:endParaRPr lang="en-US" dirty="0"/>
          </a:p>
          <a:p>
            <a:r>
              <a:rPr lang="en-US" dirty="0" err="1"/>
              <a:t>lgdt</a:t>
            </a:r>
            <a:r>
              <a:rPr lang="en-US" dirty="0"/>
              <a:t> instruction is used to load the GDTR</a:t>
            </a:r>
          </a:p>
          <a:p>
            <a:pPr lvl="1"/>
            <a:r>
              <a:rPr lang="en-US" dirty="0" err="1"/>
              <a:t>lgdt</a:t>
            </a:r>
            <a:r>
              <a:rPr lang="en-US" dirty="0"/>
              <a:t> instruction takes 6-byte memory operands</a:t>
            </a:r>
          </a:p>
          <a:p>
            <a:pPr lvl="1"/>
            <a:r>
              <a:rPr lang="en-US" dirty="0"/>
              <a:t>4-byte base address (physical), and 2 bytes size</a:t>
            </a:r>
          </a:p>
          <a:p>
            <a:pPr lvl="1"/>
            <a:r>
              <a:rPr lang="en-US" dirty="0" err="1"/>
              <a:t>lgdt</a:t>
            </a:r>
            <a:r>
              <a:rPr lang="en-US" dirty="0"/>
              <a:t> is a privilege instruction</a:t>
            </a:r>
          </a:p>
          <a:p>
            <a:pPr lvl="1"/>
            <a:endParaRPr lang="en-US" dirty="0"/>
          </a:p>
          <a:p>
            <a:r>
              <a:rPr lang="en-US" dirty="0"/>
              <a:t>The GDT can have at most 2</a:t>
            </a:r>
            <a:r>
              <a:rPr lang="en-US" baseline="30000" dirty="0"/>
              <a:t>13</a:t>
            </a:r>
            <a:r>
              <a:rPr lang="en-US" dirty="0"/>
              <a:t> entries</a:t>
            </a:r>
          </a:p>
        </p:txBody>
      </p:sp>
    </p:spTree>
    <p:extLst>
      <p:ext uri="{BB962C8B-B14F-4D97-AF65-F5344CB8AC3E}">
        <p14:creationId xmlns:p14="http://schemas.microsoft.com/office/powerpoint/2010/main" val="2080622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77C1-FF89-4AC0-A377-B163DF2DF966}"/>
              </a:ext>
            </a:extLst>
          </p:cNvPr>
          <p:cNvSpPr>
            <a:spLocks noGrp="1"/>
          </p:cNvSpPr>
          <p:nvPr>
            <p:ph type="title"/>
          </p:nvPr>
        </p:nvSpPr>
        <p:spPr/>
        <p:txBody>
          <a:bodyPr/>
          <a:lstStyle/>
          <a:p>
            <a:r>
              <a:rPr lang="en-US" dirty="0"/>
              <a:t>GDT</a:t>
            </a:r>
          </a:p>
        </p:txBody>
      </p:sp>
      <p:sp>
        <p:nvSpPr>
          <p:cNvPr id="3" name="Content Placeholder 2">
            <a:extLst>
              <a:ext uri="{FF2B5EF4-FFF2-40B4-BE49-F238E27FC236}">
                <a16:creationId xmlns:a16="http://schemas.microsoft.com/office/drawing/2014/main" id="{44EE755E-AB6C-4F55-89DD-37C0E7E649C3}"/>
              </a:ext>
            </a:extLst>
          </p:cNvPr>
          <p:cNvSpPr>
            <a:spLocks noGrp="1"/>
          </p:cNvSpPr>
          <p:nvPr>
            <p:ph idx="1"/>
          </p:nvPr>
        </p:nvSpPr>
        <p:spPr/>
        <p:txBody>
          <a:bodyPr/>
          <a:lstStyle/>
          <a:p>
            <a:r>
              <a:rPr lang="en-US" dirty="0"/>
              <a:t>Is it possible that the base address of the GDT is virtual?</a:t>
            </a:r>
          </a:p>
        </p:txBody>
      </p:sp>
    </p:spTree>
    <p:extLst>
      <p:ext uri="{BB962C8B-B14F-4D97-AF65-F5344CB8AC3E}">
        <p14:creationId xmlns:p14="http://schemas.microsoft.com/office/powerpoint/2010/main" val="666190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77C1-FF89-4AC0-A377-B163DF2DF966}"/>
              </a:ext>
            </a:extLst>
          </p:cNvPr>
          <p:cNvSpPr>
            <a:spLocks noGrp="1"/>
          </p:cNvSpPr>
          <p:nvPr>
            <p:ph type="title"/>
          </p:nvPr>
        </p:nvSpPr>
        <p:spPr/>
        <p:txBody>
          <a:bodyPr/>
          <a:lstStyle/>
          <a:p>
            <a:r>
              <a:rPr lang="en-US" dirty="0"/>
              <a:t>GDT</a:t>
            </a:r>
          </a:p>
        </p:txBody>
      </p:sp>
      <p:sp>
        <p:nvSpPr>
          <p:cNvPr id="3" name="Content Placeholder 2">
            <a:extLst>
              <a:ext uri="{FF2B5EF4-FFF2-40B4-BE49-F238E27FC236}">
                <a16:creationId xmlns:a16="http://schemas.microsoft.com/office/drawing/2014/main" id="{44EE755E-AB6C-4F55-89DD-37C0E7E649C3}"/>
              </a:ext>
            </a:extLst>
          </p:cNvPr>
          <p:cNvSpPr>
            <a:spLocks noGrp="1"/>
          </p:cNvSpPr>
          <p:nvPr>
            <p:ph idx="1"/>
          </p:nvPr>
        </p:nvSpPr>
        <p:spPr/>
        <p:txBody>
          <a:bodyPr/>
          <a:lstStyle/>
          <a:p>
            <a:r>
              <a:rPr lang="en-US" dirty="0"/>
              <a:t>Is it possible that the base address of the GDT is virtual?</a:t>
            </a:r>
          </a:p>
          <a:p>
            <a:pPr lvl="1"/>
            <a:r>
              <a:rPr lang="en-US" dirty="0"/>
              <a:t>No, GDT is used to translate a virtual address to physical address</a:t>
            </a:r>
          </a:p>
          <a:p>
            <a:pPr lvl="1"/>
            <a:r>
              <a:rPr lang="en-US" dirty="0"/>
              <a:t>For translation, GDT need to know the base address of the GDT to fetch the base address at a given index</a:t>
            </a:r>
          </a:p>
          <a:p>
            <a:pPr lvl="1"/>
            <a:r>
              <a:rPr lang="en-US" dirty="0"/>
              <a:t>If the base address of GDT is itself virtual then how hardware is supposed to convert it to the physical address</a:t>
            </a:r>
          </a:p>
          <a:p>
            <a:pPr lvl="2"/>
            <a:r>
              <a:rPr lang="en-US" dirty="0"/>
              <a:t>it’s a chicken and egg problem</a:t>
            </a:r>
          </a:p>
        </p:txBody>
      </p:sp>
    </p:spTree>
    <p:extLst>
      <p:ext uri="{BB962C8B-B14F-4D97-AF65-F5344CB8AC3E}">
        <p14:creationId xmlns:p14="http://schemas.microsoft.com/office/powerpoint/2010/main" val="1778570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8E0F-1BE5-4F2D-8E6E-B55A62F23E63}"/>
              </a:ext>
            </a:extLst>
          </p:cNvPr>
          <p:cNvSpPr>
            <a:spLocks noGrp="1"/>
          </p:cNvSpPr>
          <p:nvPr>
            <p:ph type="title"/>
          </p:nvPr>
        </p:nvSpPr>
        <p:spPr/>
        <p:txBody>
          <a:bodyPr/>
          <a:lstStyle/>
          <a:p>
            <a:r>
              <a:rPr lang="en-US" dirty="0"/>
              <a:t>Segment register</a:t>
            </a:r>
          </a:p>
        </p:txBody>
      </p:sp>
      <p:sp>
        <p:nvSpPr>
          <p:cNvPr id="3" name="Content Placeholder 2">
            <a:extLst>
              <a:ext uri="{FF2B5EF4-FFF2-40B4-BE49-F238E27FC236}">
                <a16:creationId xmlns:a16="http://schemas.microsoft.com/office/drawing/2014/main" id="{82B8B56E-E293-433A-AD0C-9114EBC6B68C}"/>
              </a:ext>
            </a:extLst>
          </p:cNvPr>
          <p:cNvSpPr>
            <a:spLocks noGrp="1"/>
          </p:cNvSpPr>
          <p:nvPr>
            <p:ph idx="1"/>
          </p:nvPr>
        </p:nvSpPr>
        <p:spPr/>
        <p:txBody>
          <a:bodyPr/>
          <a:lstStyle/>
          <a:p>
            <a:r>
              <a:rPr lang="en-US" dirty="0"/>
              <a:t>A segment register contains a 16-bit value</a:t>
            </a:r>
          </a:p>
          <a:p>
            <a:pPr lvl="1"/>
            <a:r>
              <a:rPr lang="en-US" dirty="0"/>
              <a:t>The top 13 bits of segment registers contain the index in the GDT</a:t>
            </a:r>
          </a:p>
          <a:p>
            <a:pPr lvl="1"/>
            <a:r>
              <a:rPr lang="en-US" dirty="0"/>
              <a:t>The lower 2 bits of the </a:t>
            </a:r>
            <a:r>
              <a:rPr lang="en-US" dirty="0">
                <a:solidFill>
                  <a:srgbClr val="FF0000"/>
                </a:solidFill>
              </a:rPr>
              <a:t>cs</a:t>
            </a:r>
            <a:r>
              <a:rPr lang="en-US" dirty="0"/>
              <a:t> segment register contains the current privilege level (CPL)</a:t>
            </a:r>
          </a:p>
          <a:p>
            <a:pPr lvl="2"/>
            <a:r>
              <a:rPr lang="en-US" dirty="0"/>
              <a:t>In user-mode, the last two bits of </a:t>
            </a:r>
            <a:r>
              <a:rPr lang="en-US" dirty="0">
                <a:solidFill>
                  <a:srgbClr val="FF0000"/>
                </a:solidFill>
              </a:rPr>
              <a:t>cs</a:t>
            </a:r>
            <a:r>
              <a:rPr lang="en-US" dirty="0"/>
              <a:t> register is always 3</a:t>
            </a:r>
          </a:p>
          <a:p>
            <a:pPr lvl="2"/>
            <a:r>
              <a:rPr lang="en-US" dirty="0"/>
              <a:t>In kernel-mode, the last two bits of </a:t>
            </a:r>
            <a:r>
              <a:rPr lang="en-US" dirty="0">
                <a:solidFill>
                  <a:srgbClr val="FF0000"/>
                </a:solidFill>
              </a:rPr>
              <a:t>cs</a:t>
            </a:r>
            <a:r>
              <a:rPr lang="en-US" dirty="0"/>
              <a:t> register is always 0</a:t>
            </a:r>
          </a:p>
          <a:p>
            <a:pPr lvl="1"/>
            <a:r>
              <a:rPr lang="en-US" dirty="0"/>
              <a:t>The hardware identifies the CPL using the lower 2 bits of the </a:t>
            </a:r>
            <a:r>
              <a:rPr lang="en-US" dirty="0">
                <a:solidFill>
                  <a:srgbClr val="FF0000"/>
                </a:solidFill>
              </a:rPr>
              <a:t>cs</a:t>
            </a:r>
            <a:r>
              <a:rPr lang="en-US" dirty="0"/>
              <a:t> segment register</a:t>
            </a:r>
          </a:p>
          <a:p>
            <a:pPr lvl="1"/>
            <a:r>
              <a:rPr lang="en-US" dirty="0"/>
              <a:t>User applications can’t directly modify the CPL</a:t>
            </a:r>
          </a:p>
          <a:p>
            <a:pPr lvl="1"/>
            <a:r>
              <a:rPr lang="en-US" dirty="0"/>
              <a:t>CPL is changed during entry to the kernel</a:t>
            </a:r>
          </a:p>
        </p:txBody>
      </p:sp>
    </p:spTree>
    <p:extLst>
      <p:ext uri="{BB962C8B-B14F-4D97-AF65-F5344CB8AC3E}">
        <p14:creationId xmlns:p14="http://schemas.microsoft.com/office/powerpoint/2010/main" val="95788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19B1-68BD-49F1-9AB8-338B0A5FE032}"/>
              </a:ext>
            </a:extLst>
          </p:cNvPr>
          <p:cNvSpPr>
            <a:spLocks noGrp="1"/>
          </p:cNvSpPr>
          <p:nvPr>
            <p:ph type="title"/>
          </p:nvPr>
        </p:nvSpPr>
        <p:spPr/>
        <p:txBody>
          <a:bodyPr/>
          <a:lstStyle/>
          <a:p>
            <a:r>
              <a:rPr lang="en-US" dirty="0"/>
              <a:t>Interrupt</a:t>
            </a:r>
          </a:p>
        </p:txBody>
      </p:sp>
      <p:sp>
        <p:nvSpPr>
          <p:cNvPr id="3" name="Content Placeholder 2">
            <a:extLst>
              <a:ext uri="{FF2B5EF4-FFF2-40B4-BE49-F238E27FC236}">
                <a16:creationId xmlns:a16="http://schemas.microsoft.com/office/drawing/2014/main" id="{35450BFA-ABAF-4777-BA3D-C7545503E9EA}"/>
              </a:ext>
            </a:extLst>
          </p:cNvPr>
          <p:cNvSpPr>
            <a:spLocks noGrp="1"/>
          </p:cNvSpPr>
          <p:nvPr>
            <p:ph idx="1"/>
          </p:nvPr>
        </p:nvSpPr>
        <p:spPr/>
        <p:txBody>
          <a:bodyPr/>
          <a:lstStyle/>
          <a:p>
            <a:r>
              <a:rPr lang="en-US" dirty="0" err="1">
                <a:solidFill>
                  <a:srgbClr val="FF0000"/>
                </a:solidFill>
              </a:rPr>
              <a:t>rx_intr</a:t>
            </a:r>
            <a:r>
              <a:rPr lang="en-US" dirty="0">
                <a:solidFill>
                  <a:srgbClr val="FF0000"/>
                </a:solidFill>
              </a:rPr>
              <a:t> </a:t>
            </a:r>
            <a:r>
              <a:rPr lang="en-US" dirty="0"/>
              <a:t>is invoked after the device has copied an incoming packet to </a:t>
            </a:r>
            <a:r>
              <a:rPr lang="en-US" dirty="0" err="1">
                <a:solidFill>
                  <a:srgbClr val="FF0000"/>
                </a:solidFill>
              </a:rPr>
              <a:t>buf</a:t>
            </a:r>
            <a:endParaRPr lang="en-US" dirty="0">
              <a:solidFill>
                <a:srgbClr val="FF0000"/>
              </a:solidFill>
            </a:endParaRPr>
          </a:p>
          <a:p>
            <a:pPr marL="0" indent="0">
              <a:buNone/>
            </a:pPr>
            <a:endParaRPr lang="en-US" dirty="0">
              <a:solidFill>
                <a:srgbClr val="FF0000"/>
              </a:solidFill>
            </a:endParaRPr>
          </a:p>
          <a:p>
            <a:pPr marL="0" indent="0">
              <a:buNone/>
            </a:pPr>
            <a:r>
              <a:rPr lang="en-US" sz="2400" dirty="0">
                <a:latin typeface="Arial" panose="020B0604020202020204" pitchFamily="34" charset="0"/>
                <a:cs typeface="Arial" panose="020B0604020202020204" pitchFamily="34" charset="0"/>
              </a:rPr>
              <a:t>void </a:t>
            </a:r>
            <a:r>
              <a:rPr lang="en-US" sz="2400" dirty="0" err="1">
                <a:latin typeface="Arial" panose="020B0604020202020204" pitchFamily="34" charset="0"/>
                <a:cs typeface="Arial" panose="020B0604020202020204" pitchFamily="34" charset="0"/>
              </a:rPr>
              <a:t>rx_intr</a:t>
            </a:r>
            <a:r>
              <a:rPr lang="en-US" sz="2400" dirty="0">
                <a:latin typeface="Arial" panose="020B0604020202020204" pitchFamily="34" charset="0"/>
                <a:cs typeface="Arial" panose="020B0604020202020204" pitchFamily="34" charset="0"/>
              </a:rPr>
              <a:t> () {</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thread_unblock</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wait_list</a:t>
            </a: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remove a thread from </a:t>
            </a:r>
            <a:r>
              <a:rPr lang="en-US" sz="2400" dirty="0" err="1">
                <a:solidFill>
                  <a:srgbClr val="FF0000"/>
                </a:solidFill>
                <a:latin typeface="Arial" panose="020B0604020202020204" pitchFamily="34" charset="0"/>
                <a:cs typeface="Arial" panose="020B0604020202020204" pitchFamily="34" charset="0"/>
              </a:rPr>
              <a:t>wait_list</a:t>
            </a:r>
            <a:endParaRPr lang="en-US" sz="2400" dirty="0">
              <a:solidFill>
                <a:srgbClr val="FF0000"/>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and put it to the ready list</a:t>
            </a:r>
          </a:p>
          <a:p>
            <a:pPr marL="0" indent="0">
              <a:buNone/>
            </a:pP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04676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9B6F-7BC5-46FE-B208-F5F8894C756B}"/>
              </a:ext>
            </a:extLst>
          </p:cNvPr>
          <p:cNvSpPr>
            <a:spLocks noGrp="1"/>
          </p:cNvSpPr>
          <p:nvPr>
            <p:ph type="title"/>
          </p:nvPr>
        </p:nvSpPr>
        <p:spPr/>
        <p:txBody>
          <a:bodyPr/>
          <a:lstStyle/>
          <a:p>
            <a:r>
              <a:rPr lang="en-US" dirty="0"/>
              <a:t>Segment selector</a:t>
            </a:r>
          </a:p>
        </p:txBody>
      </p:sp>
      <p:graphicFrame>
        <p:nvGraphicFramePr>
          <p:cNvPr id="4" name="Content Placeholder 3">
            <a:extLst>
              <a:ext uri="{FF2B5EF4-FFF2-40B4-BE49-F238E27FC236}">
                <a16:creationId xmlns:a16="http://schemas.microsoft.com/office/drawing/2014/main" id="{A62D42BA-6DDE-43BF-BFEC-E5A5EB069A22}"/>
              </a:ext>
            </a:extLst>
          </p:cNvPr>
          <p:cNvGraphicFramePr>
            <a:graphicFrameLocks noGrp="1"/>
          </p:cNvGraphicFramePr>
          <p:nvPr>
            <p:ph idx="1"/>
            <p:extLst>
              <p:ext uri="{D42A27DB-BD31-4B8C-83A1-F6EECF244321}">
                <p14:modId xmlns:p14="http://schemas.microsoft.com/office/powerpoint/2010/main" val="2386031923"/>
              </p:ext>
            </p:extLst>
          </p:nvPr>
        </p:nvGraphicFramePr>
        <p:xfrm>
          <a:off x="2536371" y="3621767"/>
          <a:ext cx="6836229" cy="37084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2384142799"/>
                    </a:ext>
                  </a:extLst>
                </a:gridCol>
                <a:gridCol w="1578429">
                  <a:extLst>
                    <a:ext uri="{9D8B030D-6E8A-4147-A177-3AD203B41FA5}">
                      <a16:colId xmlns:a16="http://schemas.microsoft.com/office/drawing/2014/main" val="3916811850"/>
                    </a:ext>
                  </a:extLst>
                </a:gridCol>
              </a:tblGrid>
              <a:tr h="370840">
                <a:tc>
                  <a:txBody>
                    <a:bodyPr/>
                    <a:lstStyle/>
                    <a:p>
                      <a:pPr algn="ctr"/>
                      <a:r>
                        <a:rPr lang="en-US" dirty="0"/>
                        <a:t>GDT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97560"/>
                  </a:ext>
                </a:extLst>
              </a:tr>
            </a:tbl>
          </a:graphicData>
        </a:graphic>
      </p:graphicFrame>
      <p:sp>
        <p:nvSpPr>
          <p:cNvPr id="6" name="TextBox 5">
            <a:extLst>
              <a:ext uri="{FF2B5EF4-FFF2-40B4-BE49-F238E27FC236}">
                <a16:creationId xmlns:a16="http://schemas.microsoft.com/office/drawing/2014/main" id="{F3838C2C-F508-4D39-BF37-CFCFC13FAF78}"/>
              </a:ext>
            </a:extLst>
          </p:cNvPr>
          <p:cNvSpPr txBox="1"/>
          <p:nvPr/>
        </p:nvSpPr>
        <p:spPr>
          <a:xfrm>
            <a:off x="9067798" y="3178629"/>
            <a:ext cx="2307771" cy="369332"/>
          </a:xfrm>
          <a:prstGeom prst="rect">
            <a:avLst/>
          </a:prstGeom>
          <a:noFill/>
        </p:spPr>
        <p:txBody>
          <a:bodyPr wrap="square" rtlCol="0">
            <a:spAutoFit/>
          </a:bodyPr>
          <a:lstStyle/>
          <a:p>
            <a:r>
              <a:rPr lang="en-US" dirty="0"/>
              <a:t>0</a:t>
            </a:r>
          </a:p>
        </p:txBody>
      </p:sp>
      <p:sp>
        <p:nvSpPr>
          <p:cNvPr id="7" name="TextBox 6">
            <a:extLst>
              <a:ext uri="{FF2B5EF4-FFF2-40B4-BE49-F238E27FC236}">
                <a16:creationId xmlns:a16="http://schemas.microsoft.com/office/drawing/2014/main" id="{7CE32217-3D66-4400-96EA-F919D606913F}"/>
              </a:ext>
            </a:extLst>
          </p:cNvPr>
          <p:cNvSpPr txBox="1"/>
          <p:nvPr/>
        </p:nvSpPr>
        <p:spPr>
          <a:xfrm>
            <a:off x="7630884" y="3189514"/>
            <a:ext cx="2307771" cy="369332"/>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FE2A98DD-106F-4B20-9984-4AFEB08AC1D0}"/>
              </a:ext>
            </a:extLst>
          </p:cNvPr>
          <p:cNvSpPr txBox="1"/>
          <p:nvPr/>
        </p:nvSpPr>
        <p:spPr>
          <a:xfrm>
            <a:off x="2383976" y="3233057"/>
            <a:ext cx="2307771" cy="369332"/>
          </a:xfrm>
          <a:prstGeom prst="rect">
            <a:avLst/>
          </a:prstGeom>
          <a:noFill/>
        </p:spPr>
        <p:txBody>
          <a:bodyPr wrap="square" rtlCol="0">
            <a:spAutoFit/>
          </a:bodyPr>
          <a:lstStyle/>
          <a:p>
            <a:r>
              <a:rPr lang="en-US" dirty="0"/>
              <a:t>15</a:t>
            </a:r>
          </a:p>
        </p:txBody>
      </p:sp>
      <p:sp>
        <p:nvSpPr>
          <p:cNvPr id="9" name="TextBox 8">
            <a:extLst>
              <a:ext uri="{FF2B5EF4-FFF2-40B4-BE49-F238E27FC236}">
                <a16:creationId xmlns:a16="http://schemas.microsoft.com/office/drawing/2014/main" id="{3F7C85AF-C6A3-442A-89AF-DEE07F3B15EE}"/>
              </a:ext>
            </a:extLst>
          </p:cNvPr>
          <p:cNvSpPr txBox="1"/>
          <p:nvPr/>
        </p:nvSpPr>
        <p:spPr>
          <a:xfrm>
            <a:off x="1948543" y="5046787"/>
            <a:ext cx="814251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Higher 13-bits in a segment register contains the index in the GDT table.</a:t>
            </a:r>
          </a:p>
        </p:txBody>
      </p:sp>
    </p:spTree>
    <p:extLst>
      <p:ext uri="{BB962C8B-B14F-4D97-AF65-F5344CB8AC3E}">
        <p14:creationId xmlns:p14="http://schemas.microsoft.com/office/powerpoint/2010/main" val="15125183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9DB-8431-489B-807B-6E57322C4A49}"/>
              </a:ext>
            </a:extLst>
          </p:cNvPr>
          <p:cNvSpPr>
            <a:spLocks noGrp="1"/>
          </p:cNvSpPr>
          <p:nvPr>
            <p:ph type="title"/>
          </p:nvPr>
        </p:nvSpPr>
        <p:spPr/>
        <p:txBody>
          <a:bodyPr/>
          <a:lstStyle/>
          <a:p>
            <a:r>
              <a:rPr lang="en-US" dirty="0"/>
              <a:t>Default segment register</a:t>
            </a:r>
          </a:p>
        </p:txBody>
      </p:sp>
      <p:sp>
        <p:nvSpPr>
          <p:cNvPr id="3" name="Content Placeholder 2">
            <a:extLst>
              <a:ext uri="{FF2B5EF4-FFF2-40B4-BE49-F238E27FC236}">
                <a16:creationId xmlns:a16="http://schemas.microsoft.com/office/drawing/2014/main" id="{9BA98EB2-14B2-42D4-BD28-8F90CBF2C819}"/>
              </a:ext>
            </a:extLst>
          </p:cNvPr>
          <p:cNvSpPr>
            <a:spLocks noGrp="1"/>
          </p:cNvSpPr>
          <p:nvPr>
            <p:ph idx="1"/>
          </p:nvPr>
        </p:nvSpPr>
        <p:spPr/>
        <p:txBody>
          <a:bodyPr>
            <a:normAutofit fontScale="92500" lnSpcReduction="20000"/>
          </a:bodyPr>
          <a:lstStyle/>
          <a:p>
            <a:r>
              <a:rPr lang="en-US" dirty="0">
                <a:solidFill>
                  <a:srgbClr val="FF0000"/>
                </a:solidFill>
              </a:rPr>
              <a:t>cs</a:t>
            </a:r>
            <a:r>
              <a:rPr lang="en-US" dirty="0"/>
              <a:t> is the default segment register for instruction pointer (EIP)</a:t>
            </a:r>
          </a:p>
          <a:p>
            <a:endParaRPr lang="en-US" dirty="0"/>
          </a:p>
          <a:p>
            <a:r>
              <a:rPr lang="en-US" dirty="0">
                <a:solidFill>
                  <a:srgbClr val="FF0000"/>
                </a:solidFill>
              </a:rPr>
              <a:t>ss</a:t>
            </a:r>
            <a:r>
              <a:rPr lang="en-US" dirty="0"/>
              <a:t> is default segment register of for stack pointer (ESP) and frame pointer (EBP)</a:t>
            </a:r>
          </a:p>
          <a:p>
            <a:endParaRPr lang="en-US" dirty="0"/>
          </a:p>
          <a:p>
            <a:r>
              <a:rPr lang="en-US" dirty="0">
                <a:solidFill>
                  <a:srgbClr val="FF0000"/>
                </a:solidFill>
              </a:rPr>
              <a:t>ds</a:t>
            </a:r>
            <a:r>
              <a:rPr lang="en-US" dirty="0"/>
              <a:t> is default segment register for memory operands (except those which contain </a:t>
            </a:r>
            <a:r>
              <a:rPr lang="en-US" dirty="0" err="1"/>
              <a:t>esp</a:t>
            </a:r>
            <a:r>
              <a:rPr lang="en-US" dirty="0"/>
              <a:t> and </a:t>
            </a:r>
            <a:r>
              <a:rPr lang="en-US" dirty="0" err="1"/>
              <a:t>ebp</a:t>
            </a:r>
            <a:r>
              <a:rPr lang="en-US" dirty="0"/>
              <a:t>)</a:t>
            </a:r>
          </a:p>
          <a:p>
            <a:endParaRPr lang="en-US" dirty="0"/>
          </a:p>
          <a:p>
            <a:r>
              <a:rPr lang="en-US" dirty="0">
                <a:solidFill>
                  <a:srgbClr val="FF0000"/>
                </a:solidFill>
              </a:rPr>
              <a:t>es</a:t>
            </a:r>
            <a:r>
              <a:rPr lang="en-US" dirty="0"/>
              <a:t> is default segment register in string instructions</a:t>
            </a:r>
          </a:p>
          <a:p>
            <a:endParaRPr lang="en-US" dirty="0"/>
          </a:p>
          <a:p>
            <a:r>
              <a:rPr lang="en-US" dirty="0">
                <a:solidFill>
                  <a:srgbClr val="FF0000"/>
                </a:solidFill>
              </a:rPr>
              <a:t>fs</a:t>
            </a:r>
            <a:r>
              <a:rPr lang="en-US" dirty="0"/>
              <a:t> and </a:t>
            </a:r>
            <a:r>
              <a:rPr lang="en-US" dirty="0" err="1">
                <a:solidFill>
                  <a:srgbClr val="FF0000"/>
                </a:solidFill>
              </a:rPr>
              <a:t>gs</a:t>
            </a:r>
            <a:r>
              <a:rPr lang="en-US" dirty="0"/>
              <a:t> are optional can be explicitly used in memory operands</a:t>
            </a:r>
          </a:p>
          <a:p>
            <a:endParaRPr lang="en-US" dirty="0"/>
          </a:p>
        </p:txBody>
      </p:sp>
    </p:spTree>
    <p:extLst>
      <p:ext uri="{BB962C8B-B14F-4D97-AF65-F5344CB8AC3E}">
        <p14:creationId xmlns:p14="http://schemas.microsoft.com/office/powerpoint/2010/main" val="1436024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FD34-739D-450B-8FCF-10ECA64B7D6A}"/>
              </a:ext>
            </a:extLst>
          </p:cNvPr>
          <p:cNvSpPr>
            <a:spLocks noGrp="1"/>
          </p:cNvSpPr>
          <p:nvPr>
            <p:ph type="title"/>
          </p:nvPr>
        </p:nvSpPr>
        <p:spPr/>
        <p:txBody>
          <a:bodyPr/>
          <a:lstStyle/>
          <a:p>
            <a:r>
              <a:rPr lang="en-US" dirty="0"/>
              <a:t>Segmentation in practice</a:t>
            </a:r>
          </a:p>
        </p:txBody>
      </p:sp>
      <p:sp>
        <p:nvSpPr>
          <p:cNvPr id="3" name="Content Placeholder 2">
            <a:extLst>
              <a:ext uri="{FF2B5EF4-FFF2-40B4-BE49-F238E27FC236}">
                <a16:creationId xmlns:a16="http://schemas.microsoft.com/office/drawing/2014/main" id="{E9831F95-4062-4151-B3A2-6268D090BBF0}"/>
              </a:ext>
            </a:extLst>
          </p:cNvPr>
          <p:cNvSpPr>
            <a:spLocks noGrp="1"/>
          </p:cNvSpPr>
          <p:nvPr>
            <p:ph idx="1"/>
          </p:nvPr>
        </p:nvSpPr>
        <p:spPr/>
        <p:txBody>
          <a:bodyPr/>
          <a:lstStyle/>
          <a:p>
            <a:r>
              <a:rPr lang="en-US" dirty="0"/>
              <a:t>In practice, it is difficult to generate code using multiple memory regions having the same virtual addresses</a:t>
            </a:r>
          </a:p>
          <a:p>
            <a:endParaRPr lang="en-US" dirty="0"/>
          </a:p>
          <a:p>
            <a:r>
              <a:rPr lang="en-US" dirty="0"/>
              <a:t>Most compilers use only one region [base, limit]</a:t>
            </a:r>
          </a:p>
          <a:p>
            <a:pPr lvl="1"/>
            <a:r>
              <a:rPr lang="en-US" dirty="0"/>
              <a:t>only one entry for process in the GDT</a:t>
            </a:r>
          </a:p>
          <a:p>
            <a:pPr lvl="1"/>
            <a:r>
              <a:rPr lang="en-US" dirty="0"/>
              <a:t>all segment registers use the same index in GDT</a:t>
            </a:r>
          </a:p>
        </p:txBody>
      </p:sp>
    </p:spTree>
    <p:extLst>
      <p:ext uri="{BB962C8B-B14F-4D97-AF65-F5344CB8AC3E}">
        <p14:creationId xmlns:p14="http://schemas.microsoft.com/office/powerpoint/2010/main" val="2449585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E15C-F428-4B01-8820-517967163F82}"/>
              </a:ext>
            </a:extLst>
          </p:cNvPr>
          <p:cNvSpPr>
            <a:spLocks noGrp="1"/>
          </p:cNvSpPr>
          <p:nvPr>
            <p:ph type="title"/>
          </p:nvPr>
        </p:nvSpPr>
        <p:spPr>
          <a:xfrm>
            <a:off x="838200" y="278040"/>
            <a:ext cx="10515600" cy="1325563"/>
          </a:xfrm>
        </p:spPr>
        <p:txBody>
          <a:bodyPr/>
          <a:lstStyle/>
          <a:p>
            <a:r>
              <a:rPr lang="en-US" dirty="0"/>
              <a:t>schedule</a:t>
            </a:r>
          </a:p>
        </p:txBody>
      </p:sp>
      <p:sp>
        <p:nvSpPr>
          <p:cNvPr id="3" name="Content Placeholder 2">
            <a:extLst>
              <a:ext uri="{FF2B5EF4-FFF2-40B4-BE49-F238E27FC236}">
                <a16:creationId xmlns:a16="http://schemas.microsoft.com/office/drawing/2014/main" id="{C33B8494-A639-4E67-84C5-F238325CC679}"/>
              </a:ext>
            </a:extLst>
          </p:cNvPr>
          <p:cNvSpPr>
            <a:spLocks noGrp="1"/>
          </p:cNvSpPr>
          <p:nvPr>
            <p:ph idx="1"/>
          </p:nvPr>
        </p:nvSpPr>
        <p:spPr/>
        <p:txBody>
          <a:bodyPr>
            <a:normAutofit fontScale="92500" lnSpcReduction="20000"/>
          </a:bodyPr>
          <a:lstStyle/>
          <a:p>
            <a:pPr marL="0" indent="0">
              <a:buNone/>
            </a:pPr>
            <a:r>
              <a:rPr lang="en-US" dirty="0"/>
              <a:t>struct thread *</a:t>
            </a:r>
            <a:r>
              <a:rPr lang="en-US" dirty="0" err="1"/>
              <a:t>ready_list</a:t>
            </a:r>
            <a:r>
              <a:rPr lang="en-US" dirty="0"/>
              <a:t>;</a:t>
            </a:r>
          </a:p>
          <a:p>
            <a:pPr marL="0" indent="0">
              <a:buNone/>
            </a:pPr>
            <a:r>
              <a:rPr lang="en-US" dirty="0"/>
              <a:t>struct thread *</a:t>
            </a:r>
            <a:r>
              <a:rPr lang="en-US" dirty="0" err="1"/>
              <a:t>cur_thread</a:t>
            </a:r>
            <a:r>
              <a:rPr lang="en-US" dirty="0"/>
              <a:t>;</a:t>
            </a:r>
          </a:p>
          <a:p>
            <a:pPr marL="0" indent="0">
              <a:buNone/>
            </a:pPr>
            <a:endParaRPr lang="en-US" dirty="0"/>
          </a:p>
          <a:p>
            <a:pPr marL="0" indent="0">
              <a:buNone/>
            </a:pPr>
            <a:r>
              <a:rPr lang="en-US" dirty="0"/>
              <a:t>void schedule() {</a:t>
            </a:r>
          </a:p>
          <a:p>
            <a:pPr marL="0" indent="0">
              <a:buNone/>
            </a:pPr>
            <a:r>
              <a:rPr lang="en-US" dirty="0"/>
              <a:t>   struct thread *</a:t>
            </a:r>
            <a:r>
              <a:rPr lang="en-US" dirty="0" err="1"/>
              <a:t>prev</a:t>
            </a:r>
            <a:r>
              <a:rPr lang="en-US" dirty="0"/>
              <a:t> = </a:t>
            </a:r>
            <a:r>
              <a:rPr lang="en-US" dirty="0" err="1"/>
              <a:t>cur_thread</a:t>
            </a:r>
            <a:r>
              <a:rPr lang="en-US" dirty="0"/>
              <a:t>;</a:t>
            </a:r>
          </a:p>
          <a:p>
            <a:pPr marL="0" indent="0">
              <a:buNone/>
            </a:pPr>
            <a:r>
              <a:rPr lang="en-US" dirty="0"/>
              <a:t>   struct thread *next =  </a:t>
            </a:r>
            <a:r>
              <a:rPr lang="en-US" dirty="0" err="1"/>
              <a:t>pop_front</a:t>
            </a:r>
            <a:r>
              <a:rPr lang="en-US" dirty="0"/>
              <a:t>(</a:t>
            </a:r>
            <a:r>
              <a:rPr lang="en-US" dirty="0" err="1"/>
              <a:t>ready_list</a:t>
            </a:r>
            <a:r>
              <a:rPr lang="en-US" dirty="0"/>
              <a:t>);</a:t>
            </a:r>
          </a:p>
          <a:p>
            <a:pPr marL="0" indent="0">
              <a:buNone/>
            </a:pPr>
            <a:r>
              <a:rPr lang="en-US" dirty="0"/>
              <a:t>   </a:t>
            </a:r>
            <a:r>
              <a:rPr lang="en-US" dirty="0" err="1"/>
              <a:t>cur_thread</a:t>
            </a:r>
            <a:r>
              <a:rPr lang="en-US" dirty="0"/>
              <a:t> = next;</a:t>
            </a:r>
          </a:p>
          <a:p>
            <a:pPr marL="0" indent="0">
              <a:buNone/>
            </a:pPr>
            <a:r>
              <a:rPr lang="en-US" dirty="0"/>
              <a:t>   </a:t>
            </a:r>
            <a:r>
              <a:rPr lang="en-US" dirty="0" err="1"/>
              <a:t>update_mmu_mappings</a:t>
            </a:r>
            <a:r>
              <a:rPr lang="en-US" dirty="0"/>
              <a:t>(next);</a:t>
            </a:r>
          </a:p>
          <a:p>
            <a:pPr marL="0" indent="0">
              <a:buNone/>
            </a:pPr>
            <a:r>
              <a:rPr lang="en-US" dirty="0"/>
              <a:t>   </a:t>
            </a:r>
            <a:r>
              <a:rPr lang="en-US" dirty="0" err="1"/>
              <a:t>context_switch</a:t>
            </a:r>
            <a:r>
              <a:rPr lang="en-US" dirty="0"/>
              <a:t>(</a:t>
            </a:r>
            <a:r>
              <a:rPr lang="en-US" dirty="0" err="1"/>
              <a:t>prev</a:t>
            </a:r>
            <a:r>
              <a:rPr lang="en-US" dirty="0"/>
              <a:t>, next);</a:t>
            </a:r>
          </a:p>
          <a:p>
            <a:pPr marL="0" indent="0">
              <a:buNone/>
            </a:pPr>
            <a:r>
              <a:rPr lang="en-US" dirty="0"/>
              <a:t>}</a:t>
            </a:r>
          </a:p>
        </p:txBody>
      </p:sp>
    </p:spTree>
    <p:extLst>
      <p:ext uri="{BB962C8B-B14F-4D97-AF65-F5344CB8AC3E}">
        <p14:creationId xmlns:p14="http://schemas.microsoft.com/office/powerpoint/2010/main" val="2970507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A892-9430-4083-9F87-2427B3A2D06B}"/>
              </a:ext>
            </a:extLst>
          </p:cNvPr>
          <p:cNvSpPr>
            <a:spLocks noGrp="1"/>
          </p:cNvSpPr>
          <p:nvPr>
            <p:ph type="title"/>
          </p:nvPr>
        </p:nvSpPr>
        <p:spPr/>
        <p:txBody>
          <a:bodyPr/>
          <a:lstStyle/>
          <a:p>
            <a:r>
              <a:rPr lang="en-US" dirty="0" err="1"/>
              <a:t>update_mmu_mapping</a:t>
            </a:r>
            <a:endParaRPr lang="en-US" dirty="0"/>
          </a:p>
        </p:txBody>
      </p:sp>
      <p:sp>
        <p:nvSpPr>
          <p:cNvPr id="3" name="Content Placeholder 2">
            <a:extLst>
              <a:ext uri="{FF2B5EF4-FFF2-40B4-BE49-F238E27FC236}">
                <a16:creationId xmlns:a16="http://schemas.microsoft.com/office/drawing/2014/main" id="{C46ED848-7546-474D-91F9-4B37A8A5D68C}"/>
              </a:ext>
            </a:extLst>
          </p:cNvPr>
          <p:cNvSpPr>
            <a:spLocks noGrp="1"/>
          </p:cNvSpPr>
          <p:nvPr>
            <p:ph idx="1"/>
          </p:nvPr>
        </p:nvSpPr>
        <p:spPr/>
        <p:txBody>
          <a:bodyPr/>
          <a:lstStyle/>
          <a:p>
            <a:r>
              <a:rPr lang="en-US" dirty="0"/>
              <a:t>How to implement </a:t>
            </a:r>
            <a:r>
              <a:rPr lang="en-US" dirty="0" err="1"/>
              <a:t>update_mmu_mapping</a:t>
            </a:r>
            <a:endParaRPr lang="en-US" dirty="0"/>
          </a:p>
          <a:p>
            <a:pPr lvl="1"/>
            <a:r>
              <a:rPr lang="en-US" dirty="0"/>
              <a:t>Only two entries in the GDT</a:t>
            </a:r>
          </a:p>
          <a:p>
            <a:pPr lvl="1"/>
            <a:r>
              <a:rPr lang="en-US" dirty="0"/>
              <a:t>index 0 for the OS</a:t>
            </a:r>
          </a:p>
          <a:p>
            <a:pPr lvl="1"/>
            <a:r>
              <a:rPr lang="en-US" dirty="0"/>
              <a:t>index 1 for the process</a:t>
            </a:r>
          </a:p>
          <a:p>
            <a:endParaRPr lang="en-US" dirty="0"/>
          </a:p>
          <a:p>
            <a:pPr marL="0" indent="0">
              <a:buNone/>
            </a:pPr>
            <a:r>
              <a:rPr lang="en-US" dirty="0"/>
              <a:t>GDT[1].base = </a:t>
            </a:r>
            <a:r>
              <a:rPr lang="en-US" dirty="0" err="1"/>
              <a:t>process.base</a:t>
            </a:r>
            <a:r>
              <a:rPr lang="en-US" dirty="0"/>
              <a:t>;</a:t>
            </a:r>
          </a:p>
          <a:p>
            <a:pPr marL="0" indent="0">
              <a:buNone/>
            </a:pPr>
            <a:r>
              <a:rPr lang="en-US" dirty="0"/>
              <a:t>GDT[1].limit = </a:t>
            </a:r>
            <a:r>
              <a:rPr lang="en-US" dirty="0" err="1"/>
              <a:t>process.size</a:t>
            </a:r>
            <a:r>
              <a:rPr lang="en-US" dirty="0"/>
              <a:t>;</a:t>
            </a:r>
          </a:p>
        </p:txBody>
      </p:sp>
    </p:spTree>
    <p:extLst>
      <p:ext uri="{BB962C8B-B14F-4D97-AF65-F5344CB8AC3E}">
        <p14:creationId xmlns:p14="http://schemas.microsoft.com/office/powerpoint/2010/main" val="2129806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98F3-97A1-4187-A796-F044BF27B27B}"/>
              </a:ext>
            </a:extLst>
          </p:cNvPr>
          <p:cNvSpPr>
            <a:spLocks noGrp="1"/>
          </p:cNvSpPr>
          <p:nvPr>
            <p:ph type="title"/>
          </p:nvPr>
        </p:nvSpPr>
        <p:spPr/>
        <p:txBody>
          <a:bodyPr/>
          <a:lstStyle/>
          <a:p>
            <a:r>
              <a:rPr lang="en-US" dirty="0" err="1"/>
              <a:t>update_mmu_mapping</a:t>
            </a:r>
            <a:endParaRPr lang="en-US" dirty="0"/>
          </a:p>
        </p:txBody>
      </p:sp>
      <p:sp>
        <p:nvSpPr>
          <p:cNvPr id="3" name="Content Placeholder 2">
            <a:extLst>
              <a:ext uri="{FF2B5EF4-FFF2-40B4-BE49-F238E27FC236}">
                <a16:creationId xmlns:a16="http://schemas.microsoft.com/office/drawing/2014/main" id="{5A20058B-7FBC-45EB-B48D-E66678A9A440}"/>
              </a:ext>
            </a:extLst>
          </p:cNvPr>
          <p:cNvSpPr>
            <a:spLocks noGrp="1"/>
          </p:cNvSpPr>
          <p:nvPr>
            <p:ph idx="1"/>
          </p:nvPr>
        </p:nvSpPr>
        <p:spPr/>
        <p:txBody>
          <a:bodyPr/>
          <a:lstStyle/>
          <a:p>
            <a:r>
              <a:rPr lang="en-US" dirty="0"/>
              <a:t>How to implement </a:t>
            </a:r>
            <a:r>
              <a:rPr lang="en-US" dirty="0" err="1"/>
              <a:t>update_mmu_mapping</a:t>
            </a:r>
            <a:r>
              <a:rPr lang="en-US" dirty="0"/>
              <a:t>, when processes want to use multiple entries in the GDT</a:t>
            </a:r>
          </a:p>
          <a:p>
            <a:pPr lvl="1"/>
            <a:r>
              <a:rPr lang="en-US" dirty="0"/>
              <a:t>updating all entries in the GDT may be expensive</a:t>
            </a:r>
          </a:p>
          <a:p>
            <a:pPr lvl="1"/>
            <a:endParaRPr lang="en-US" dirty="0"/>
          </a:p>
          <a:p>
            <a:r>
              <a:rPr lang="en-US" dirty="0"/>
              <a:t>Create per-process GDT</a:t>
            </a:r>
          </a:p>
          <a:p>
            <a:pPr lvl="1"/>
            <a:r>
              <a:rPr lang="en-US" dirty="0"/>
              <a:t>load the GDT corresponding to next process in </a:t>
            </a:r>
            <a:r>
              <a:rPr lang="en-US" dirty="0" err="1"/>
              <a:t>update_mmu_mapping</a:t>
            </a:r>
            <a:endParaRPr lang="en-US" dirty="0"/>
          </a:p>
          <a:p>
            <a:pPr lvl="2"/>
            <a:r>
              <a:rPr lang="en-US" dirty="0"/>
              <a:t>using </a:t>
            </a:r>
            <a:r>
              <a:rPr lang="en-US" dirty="0" err="1"/>
              <a:t>lgdt</a:t>
            </a:r>
            <a:endParaRPr lang="en-US" dirty="0"/>
          </a:p>
        </p:txBody>
      </p:sp>
    </p:spTree>
    <p:extLst>
      <p:ext uri="{BB962C8B-B14F-4D97-AF65-F5344CB8AC3E}">
        <p14:creationId xmlns:p14="http://schemas.microsoft.com/office/powerpoint/2010/main" val="2592383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A892-9430-4083-9F87-2427B3A2D06B}"/>
              </a:ext>
            </a:extLst>
          </p:cNvPr>
          <p:cNvSpPr>
            <a:spLocks noGrp="1"/>
          </p:cNvSpPr>
          <p:nvPr>
            <p:ph type="title"/>
          </p:nvPr>
        </p:nvSpPr>
        <p:spPr/>
        <p:txBody>
          <a:bodyPr/>
          <a:lstStyle/>
          <a:p>
            <a:r>
              <a:rPr lang="en-US" dirty="0" err="1"/>
              <a:t>update_mmu_mapping</a:t>
            </a:r>
            <a:endParaRPr lang="en-US" dirty="0"/>
          </a:p>
        </p:txBody>
      </p:sp>
      <p:sp>
        <p:nvSpPr>
          <p:cNvPr id="3" name="Content Placeholder 2">
            <a:extLst>
              <a:ext uri="{FF2B5EF4-FFF2-40B4-BE49-F238E27FC236}">
                <a16:creationId xmlns:a16="http://schemas.microsoft.com/office/drawing/2014/main" id="{C46ED848-7546-474D-91F9-4B37A8A5D68C}"/>
              </a:ext>
            </a:extLst>
          </p:cNvPr>
          <p:cNvSpPr>
            <a:spLocks noGrp="1"/>
          </p:cNvSpPr>
          <p:nvPr>
            <p:ph idx="1"/>
          </p:nvPr>
        </p:nvSpPr>
        <p:spPr/>
        <p:txBody>
          <a:bodyPr/>
          <a:lstStyle/>
          <a:p>
            <a:pPr marL="0" indent="0">
              <a:buNone/>
            </a:pPr>
            <a:endParaRPr lang="en-US" dirty="0"/>
          </a:p>
          <a:p>
            <a:pPr marL="0" indent="0">
              <a:buNone/>
            </a:pPr>
            <a:r>
              <a:rPr lang="en-US" dirty="0" err="1"/>
              <a:t>execute_lgdt</a:t>
            </a:r>
            <a:r>
              <a:rPr lang="en-US" dirty="0"/>
              <a:t>(process-&gt;</a:t>
            </a:r>
            <a:r>
              <a:rPr lang="en-US" dirty="0" err="1"/>
              <a:t>gdt_base</a:t>
            </a:r>
            <a:r>
              <a:rPr lang="en-US" dirty="0"/>
              <a:t>, process-&gt;</a:t>
            </a:r>
            <a:r>
              <a:rPr lang="en-US" dirty="0" err="1"/>
              <a:t>gdt_limit</a:t>
            </a:r>
            <a:r>
              <a:rPr lang="en-US" dirty="0"/>
              <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5E15CC7-F986-45ED-B2A9-5C97A68A5EE5}"/>
                  </a:ext>
                </a:extLst>
              </p14:cNvPr>
              <p14:cNvContentPartPr/>
              <p14:nvPr/>
            </p14:nvContentPartPr>
            <p14:xfrm>
              <a:off x="2054520" y="2810880"/>
              <a:ext cx="4190040" cy="2941200"/>
            </p14:xfrm>
          </p:contentPart>
        </mc:Choice>
        <mc:Fallback xmlns="">
          <p:pic>
            <p:nvPicPr>
              <p:cNvPr id="4" name="Ink 3">
                <a:extLst>
                  <a:ext uri="{FF2B5EF4-FFF2-40B4-BE49-F238E27FC236}">
                    <a16:creationId xmlns:a16="http://schemas.microsoft.com/office/drawing/2014/main" id="{F5E15CC7-F986-45ED-B2A9-5C97A68A5EE5}"/>
                  </a:ext>
                </a:extLst>
              </p:cNvPr>
              <p:cNvPicPr/>
              <p:nvPr/>
            </p:nvPicPr>
            <p:blipFill>
              <a:blip r:embed="rId4"/>
              <a:stretch>
                <a:fillRect/>
              </a:stretch>
            </p:blipFill>
            <p:spPr>
              <a:xfrm>
                <a:off x="2045160" y="2801520"/>
                <a:ext cx="4208760" cy="2959920"/>
              </a:xfrm>
              <a:prstGeom prst="rect">
                <a:avLst/>
              </a:prstGeom>
            </p:spPr>
          </p:pic>
        </mc:Fallback>
      </mc:AlternateContent>
    </p:spTree>
    <p:extLst>
      <p:ext uri="{BB962C8B-B14F-4D97-AF65-F5344CB8AC3E}">
        <p14:creationId xmlns:p14="http://schemas.microsoft.com/office/powerpoint/2010/main" val="519347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extLst>
              <p:ext uri="{D42A27DB-BD31-4B8C-83A1-F6EECF244321}">
                <p14:modId xmlns:p14="http://schemas.microsoft.com/office/powerpoint/2010/main" val="2757416362"/>
              </p:ext>
            </p:extLst>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477328"/>
          </a:xfrm>
          <a:prstGeom prst="rect">
            <a:avLst/>
          </a:prstGeom>
          <a:noFill/>
        </p:spPr>
        <p:txBody>
          <a:bodyPr wrap="square" rtlCol="0">
            <a:spAutoFit/>
          </a:bodyPr>
          <a:lstStyle/>
          <a:p>
            <a:r>
              <a:rPr lang="en-US" dirty="0"/>
              <a:t>mov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what is the PA, where </a:t>
            </a:r>
          </a:p>
          <a:p>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 = 100</a:t>
            </a:r>
          </a:p>
          <a:p>
            <a:r>
              <a:rPr lang="en-US" dirty="0">
                <a:sym typeface="Wingdings" panose="05000000000000000000" pitchFamily="2" charset="2"/>
              </a:rPr>
              <a:t>%ds = (1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248D2DE-8D4F-4EA5-B1C9-8B77D75527FB}"/>
                  </a:ext>
                </a:extLst>
              </p14:cNvPr>
              <p14:cNvContentPartPr/>
              <p14:nvPr/>
            </p14:nvContentPartPr>
            <p14:xfrm>
              <a:off x="7751880" y="4458960"/>
              <a:ext cx="3300120" cy="1509840"/>
            </p14:xfrm>
          </p:contentPart>
        </mc:Choice>
        <mc:Fallback xmlns="">
          <p:pic>
            <p:nvPicPr>
              <p:cNvPr id="6" name="Ink 5">
                <a:extLst>
                  <a:ext uri="{FF2B5EF4-FFF2-40B4-BE49-F238E27FC236}">
                    <a16:creationId xmlns:a16="http://schemas.microsoft.com/office/drawing/2014/main" id="{C248D2DE-8D4F-4EA5-B1C9-8B77D75527FB}"/>
                  </a:ext>
                </a:extLst>
              </p:cNvPr>
              <p:cNvPicPr/>
              <p:nvPr/>
            </p:nvPicPr>
            <p:blipFill>
              <a:blip r:embed="rId4"/>
              <a:stretch>
                <a:fillRect/>
              </a:stretch>
            </p:blipFill>
            <p:spPr>
              <a:xfrm>
                <a:off x="7742520" y="4449600"/>
                <a:ext cx="3318840" cy="1528560"/>
              </a:xfrm>
              <a:prstGeom prst="rect">
                <a:avLst/>
              </a:prstGeom>
            </p:spPr>
          </p:pic>
        </mc:Fallback>
      </mc:AlternateContent>
    </p:spTree>
    <p:extLst>
      <p:ext uri="{BB962C8B-B14F-4D97-AF65-F5344CB8AC3E}">
        <p14:creationId xmlns:p14="http://schemas.microsoft.com/office/powerpoint/2010/main" val="3960171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65B0-10BE-4181-8D6A-3E1D33AB605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25A3480-595C-4DB7-B203-3EBD2F59CA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18">
            <a:extLst>
              <a:ext uri="{FF2B5EF4-FFF2-40B4-BE49-F238E27FC236}">
                <a16:creationId xmlns:a16="http://schemas.microsoft.com/office/drawing/2014/main" id="{050325E2-19BE-4639-B11E-A22963915D67}"/>
              </a:ext>
            </a:extLst>
          </p:cNvPr>
          <p:cNvGraphicFramePr>
            <a:graphicFrameLocks/>
          </p:cNvGraphicFramePr>
          <p:nvPr/>
        </p:nvGraphicFramePr>
        <p:xfrm>
          <a:off x="3548742" y="2062784"/>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2C595930-336E-4D83-A6F1-AC35027B5B9B}"/>
              </a:ext>
            </a:extLst>
          </p:cNvPr>
          <p:cNvSpPr txBox="1"/>
          <p:nvPr/>
        </p:nvSpPr>
        <p:spPr>
          <a:xfrm>
            <a:off x="7913914" y="4408714"/>
            <a:ext cx="3581400" cy="1754326"/>
          </a:xfrm>
          <a:prstGeom prst="rect">
            <a:avLst/>
          </a:prstGeom>
          <a:noFill/>
        </p:spPr>
        <p:txBody>
          <a:bodyPr wrap="square" rtlCol="0">
            <a:spAutoFit/>
          </a:bodyPr>
          <a:lstStyle/>
          <a:p>
            <a:r>
              <a:rPr lang="en-US" dirty="0"/>
              <a:t>10: mov $100, %ds</a:t>
            </a:r>
            <a:r>
              <a:rPr lang="en-US" dirty="0">
                <a:sym typeface="Wingdings" panose="05000000000000000000" pitchFamily="2" charset="2"/>
              </a:rPr>
              <a:t>:(%</a:t>
            </a:r>
            <a:r>
              <a:rPr lang="en-US" dirty="0" err="1">
                <a:sym typeface="Wingdings" panose="05000000000000000000" pitchFamily="2" charset="2"/>
              </a:rPr>
              <a:t>eax</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Let us say that the VA of mov instruction is 10.</a:t>
            </a:r>
          </a:p>
          <a:p>
            <a:r>
              <a:rPr lang="en-US" dirty="0">
                <a:sym typeface="Wingdings" panose="05000000000000000000" pitchFamily="2" charset="2"/>
              </a:rPr>
              <a:t>what is the PA of mov, where </a:t>
            </a:r>
          </a:p>
          <a:p>
            <a:r>
              <a:rPr lang="en-US" dirty="0">
                <a:sym typeface="Wingdings" panose="05000000000000000000" pitchFamily="2" charset="2"/>
              </a:rPr>
              <a:t>%cs = (2 &lt;&lt; 3) | 3;</a:t>
            </a: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E2AC55C-EADA-402D-87F2-5A1334220AA7}"/>
                  </a:ext>
                </a:extLst>
              </p14:cNvPr>
              <p14:cNvContentPartPr/>
              <p14:nvPr/>
            </p14:nvContentPartPr>
            <p14:xfrm>
              <a:off x="10734480" y="6125400"/>
              <a:ext cx="861480" cy="265320"/>
            </p14:xfrm>
          </p:contentPart>
        </mc:Choice>
        <mc:Fallback xmlns="">
          <p:pic>
            <p:nvPicPr>
              <p:cNvPr id="6" name="Ink 5">
                <a:extLst>
                  <a:ext uri="{FF2B5EF4-FFF2-40B4-BE49-F238E27FC236}">
                    <a16:creationId xmlns:a16="http://schemas.microsoft.com/office/drawing/2014/main" id="{1E2AC55C-EADA-402D-87F2-5A1334220AA7}"/>
                  </a:ext>
                </a:extLst>
              </p:cNvPr>
              <p:cNvPicPr/>
              <p:nvPr/>
            </p:nvPicPr>
            <p:blipFill>
              <a:blip r:embed="rId4"/>
              <a:stretch>
                <a:fillRect/>
              </a:stretch>
            </p:blipFill>
            <p:spPr>
              <a:xfrm>
                <a:off x="10725120" y="6116040"/>
                <a:ext cx="880200" cy="284040"/>
              </a:xfrm>
              <a:prstGeom prst="rect">
                <a:avLst/>
              </a:prstGeom>
            </p:spPr>
          </p:pic>
        </mc:Fallback>
      </mc:AlternateContent>
    </p:spTree>
    <p:extLst>
      <p:ext uri="{BB962C8B-B14F-4D97-AF65-F5344CB8AC3E}">
        <p14:creationId xmlns:p14="http://schemas.microsoft.com/office/powerpoint/2010/main" val="10481971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6BF-5C48-499C-B965-FD4BD00BE41B}"/>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EF8A095F-E37A-4F10-A03B-99FA525E3304}"/>
              </a:ext>
            </a:extLst>
          </p:cNvPr>
          <p:cNvSpPr>
            <a:spLocks noGrp="1"/>
          </p:cNvSpPr>
          <p:nvPr>
            <p:ph idx="1"/>
          </p:nvPr>
        </p:nvSpPr>
        <p:spPr/>
        <p:txBody>
          <a:bodyPr>
            <a:normAutofit/>
          </a:bodyPr>
          <a:lstStyle/>
          <a:p>
            <a:r>
              <a:rPr lang="en-US" dirty="0"/>
              <a:t>Does the compiler know the virtual addresses during compile time</a:t>
            </a:r>
          </a:p>
        </p:txBody>
      </p:sp>
    </p:spTree>
    <p:extLst>
      <p:ext uri="{BB962C8B-B14F-4D97-AF65-F5344CB8AC3E}">
        <p14:creationId xmlns:p14="http://schemas.microsoft.com/office/powerpoint/2010/main" val="122601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DF5B-5CFC-479B-B9B0-C2A2283AD343}"/>
              </a:ext>
            </a:extLst>
          </p:cNvPr>
          <p:cNvSpPr>
            <a:spLocks noGrp="1"/>
          </p:cNvSpPr>
          <p:nvPr>
            <p:ph type="title"/>
          </p:nvPr>
        </p:nvSpPr>
        <p:spPr/>
        <p:txBody>
          <a:bodyPr/>
          <a:lstStyle/>
          <a:p>
            <a:r>
              <a:rPr lang="en-US" dirty="0"/>
              <a:t>Polling</a:t>
            </a:r>
          </a:p>
        </p:txBody>
      </p:sp>
      <p:sp>
        <p:nvSpPr>
          <p:cNvPr id="3" name="Content Placeholder 2">
            <a:extLst>
              <a:ext uri="{FF2B5EF4-FFF2-40B4-BE49-F238E27FC236}">
                <a16:creationId xmlns:a16="http://schemas.microsoft.com/office/drawing/2014/main" id="{BFFB99D3-3C71-4C5B-B69F-8B311112CE30}"/>
              </a:ext>
            </a:extLst>
          </p:cNvPr>
          <p:cNvSpPr>
            <a:spLocks noGrp="1"/>
          </p:cNvSpPr>
          <p:nvPr>
            <p:ph idx="1"/>
          </p:nvPr>
        </p:nvSpPr>
        <p:spPr/>
        <p:txBody>
          <a:bodyPr>
            <a:normAutofit lnSpcReduction="10000"/>
          </a:bodyPr>
          <a:lstStyle/>
          <a:p>
            <a:r>
              <a:rPr lang="en-US" dirty="0" err="1">
                <a:solidFill>
                  <a:srgbClr val="FF0000"/>
                </a:solidFill>
              </a:rPr>
              <a:t>rx_poll</a:t>
            </a:r>
            <a:r>
              <a:rPr lang="en-US" dirty="0">
                <a:solidFill>
                  <a:srgbClr val="FF0000"/>
                </a:solidFill>
              </a:rPr>
              <a:t> </a:t>
            </a:r>
            <a:r>
              <a:rPr lang="en-US" dirty="0"/>
              <a:t>is invoked after every timer interrupt</a:t>
            </a:r>
          </a:p>
          <a:p>
            <a:endParaRPr lang="en-US" dirty="0">
              <a:solidFill>
                <a:srgbClr val="FF0000"/>
              </a:solidFill>
            </a:endParaRPr>
          </a:p>
          <a:p>
            <a:pPr marL="0" indent="0">
              <a:buNone/>
            </a:pPr>
            <a:r>
              <a:rPr lang="en-US" sz="2400" dirty="0">
                <a:latin typeface="Arial" panose="020B0604020202020204" pitchFamily="34" charset="0"/>
                <a:cs typeface="Arial" panose="020B0604020202020204" pitchFamily="34" charset="0"/>
              </a:rPr>
              <a:t>#define RX_STATUS_PORT       0x402</a:t>
            </a:r>
          </a:p>
          <a:p>
            <a:pPr marL="0" indent="0">
              <a:buNone/>
            </a:pPr>
            <a:r>
              <a:rPr lang="en-US" sz="2400" dirty="0">
                <a:latin typeface="Arial" panose="020B0604020202020204" pitchFamily="34" charset="0"/>
                <a:cs typeface="Arial" panose="020B0604020202020204" pitchFamily="34" charset="0"/>
              </a:rPr>
              <a:t>void </a:t>
            </a:r>
            <a:r>
              <a:rPr lang="en-US" sz="2400" dirty="0" err="1">
                <a:latin typeface="Arial" panose="020B0604020202020204" pitchFamily="34" charset="0"/>
                <a:cs typeface="Arial" panose="020B0604020202020204" pitchFamily="34" charset="0"/>
              </a:rPr>
              <a:t>rx_poll</a:t>
            </a: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if (</a:t>
            </a:r>
            <a:r>
              <a:rPr lang="en-US" sz="2400" dirty="0" err="1">
                <a:latin typeface="Arial" panose="020B0604020202020204" pitchFamily="34" charset="0"/>
                <a:cs typeface="Arial" panose="020B0604020202020204" pitchFamily="34" charset="0"/>
              </a:rPr>
              <a:t>inl</a:t>
            </a:r>
            <a:r>
              <a:rPr lang="en-US" sz="2400" dirty="0">
                <a:latin typeface="Arial" panose="020B0604020202020204" pitchFamily="34" charset="0"/>
                <a:cs typeface="Arial" panose="020B0604020202020204" pitchFamily="34" charset="0"/>
              </a:rPr>
              <a:t>(RX_STATUS_PORT) == 1) // </a:t>
            </a:r>
            <a:r>
              <a:rPr lang="en-US" sz="2400" dirty="0">
                <a:solidFill>
                  <a:srgbClr val="FF0000"/>
                </a:solidFill>
                <a:latin typeface="Arial" panose="020B0604020202020204" pitchFamily="34" charset="0"/>
                <a:cs typeface="Arial" panose="020B0604020202020204" pitchFamily="34" charset="0"/>
              </a:rPr>
              <a:t>if the device has copied a packet to </a:t>
            </a:r>
            <a:r>
              <a:rPr lang="en-US" sz="2400" dirty="0" err="1">
                <a:solidFill>
                  <a:srgbClr val="FF0000"/>
                </a:solidFill>
                <a:latin typeface="Arial" panose="020B0604020202020204" pitchFamily="34" charset="0"/>
                <a:cs typeface="Arial" panose="020B0604020202020204" pitchFamily="34" charset="0"/>
              </a:rPr>
              <a:t>buf</a:t>
            </a:r>
            <a:endParaRPr lang="en-US" sz="2400" dirty="0">
              <a:solidFill>
                <a:srgbClr val="FF0000"/>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thread_unblock</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wait_list</a:t>
            </a: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remove a thread from </a:t>
            </a:r>
            <a:r>
              <a:rPr lang="en-US" sz="2400" dirty="0" err="1">
                <a:solidFill>
                  <a:srgbClr val="FF0000"/>
                </a:solidFill>
                <a:latin typeface="Arial" panose="020B0604020202020204" pitchFamily="34" charset="0"/>
                <a:cs typeface="Arial" panose="020B0604020202020204" pitchFamily="34" charset="0"/>
              </a:rPr>
              <a:t>wait_list</a:t>
            </a:r>
            <a:endParaRPr lang="en-US" sz="2400" dirty="0">
              <a:solidFill>
                <a:srgbClr val="FF0000"/>
              </a:solidFill>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 </a:t>
            </a:r>
            <a:r>
              <a:rPr lang="en-US" sz="2400" dirty="0">
                <a:solidFill>
                  <a:srgbClr val="FF0000"/>
                </a:solidFill>
                <a:latin typeface="Arial" panose="020B0604020202020204" pitchFamily="34" charset="0"/>
                <a:cs typeface="Arial" panose="020B0604020202020204" pitchFamily="34" charset="0"/>
              </a:rPr>
              <a:t>and put it to the ready list</a:t>
            </a:r>
          </a:p>
          <a:p>
            <a:pPr marL="0" indent="0">
              <a:buNone/>
            </a:pP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252452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6BF-5C48-499C-B965-FD4BD00BE41B}"/>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EF8A095F-E37A-4F10-A03B-99FA525E3304}"/>
              </a:ext>
            </a:extLst>
          </p:cNvPr>
          <p:cNvSpPr>
            <a:spLocks noGrp="1"/>
          </p:cNvSpPr>
          <p:nvPr>
            <p:ph idx="1"/>
          </p:nvPr>
        </p:nvSpPr>
        <p:spPr/>
        <p:txBody>
          <a:bodyPr>
            <a:normAutofit/>
          </a:bodyPr>
          <a:lstStyle/>
          <a:p>
            <a:r>
              <a:rPr lang="en-US" dirty="0"/>
              <a:t>Does the compiler know the virtual addresses during compile time</a:t>
            </a:r>
          </a:p>
          <a:p>
            <a:pPr lvl="1"/>
            <a:r>
              <a:rPr lang="en-US" dirty="0"/>
              <a:t>Yes</a:t>
            </a:r>
          </a:p>
        </p:txBody>
      </p:sp>
    </p:spTree>
    <p:extLst>
      <p:ext uri="{BB962C8B-B14F-4D97-AF65-F5344CB8AC3E}">
        <p14:creationId xmlns:p14="http://schemas.microsoft.com/office/powerpoint/2010/main" val="1035808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6BF-5C48-499C-B965-FD4BD00BE41B}"/>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EF8A095F-E37A-4F10-A03B-99FA525E3304}"/>
              </a:ext>
            </a:extLst>
          </p:cNvPr>
          <p:cNvSpPr>
            <a:spLocks noGrp="1"/>
          </p:cNvSpPr>
          <p:nvPr>
            <p:ph idx="1"/>
          </p:nvPr>
        </p:nvSpPr>
        <p:spPr/>
        <p:txBody>
          <a:bodyPr>
            <a:normAutofit/>
          </a:bodyPr>
          <a:lstStyle/>
          <a:p>
            <a:r>
              <a:rPr lang="en-US" dirty="0"/>
              <a:t>Does the compiler know the virtual addresses during compile time</a:t>
            </a:r>
          </a:p>
          <a:p>
            <a:pPr lvl="1"/>
            <a:r>
              <a:rPr lang="en-US" dirty="0"/>
              <a:t>Yes</a:t>
            </a:r>
          </a:p>
          <a:p>
            <a:pPr lvl="1"/>
            <a:endParaRPr lang="en-US" dirty="0"/>
          </a:p>
          <a:p>
            <a:r>
              <a:rPr lang="en-US" dirty="0"/>
              <a:t>Memory operands and instruction pointers are virtual addresses or physical addresses?</a:t>
            </a:r>
          </a:p>
        </p:txBody>
      </p:sp>
    </p:spTree>
    <p:extLst>
      <p:ext uri="{BB962C8B-B14F-4D97-AF65-F5344CB8AC3E}">
        <p14:creationId xmlns:p14="http://schemas.microsoft.com/office/powerpoint/2010/main" val="10977397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6BF-5C48-499C-B965-FD4BD00BE41B}"/>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EF8A095F-E37A-4F10-A03B-99FA525E3304}"/>
              </a:ext>
            </a:extLst>
          </p:cNvPr>
          <p:cNvSpPr>
            <a:spLocks noGrp="1"/>
          </p:cNvSpPr>
          <p:nvPr>
            <p:ph idx="1"/>
          </p:nvPr>
        </p:nvSpPr>
        <p:spPr/>
        <p:txBody>
          <a:bodyPr>
            <a:normAutofit/>
          </a:bodyPr>
          <a:lstStyle/>
          <a:p>
            <a:r>
              <a:rPr lang="en-US" dirty="0"/>
              <a:t>Does the compiler know the virtual addresses during compile time</a:t>
            </a:r>
          </a:p>
          <a:p>
            <a:pPr lvl="1"/>
            <a:r>
              <a:rPr lang="en-US" dirty="0"/>
              <a:t>Yes</a:t>
            </a:r>
          </a:p>
          <a:p>
            <a:pPr lvl="1"/>
            <a:endParaRPr lang="en-US" dirty="0"/>
          </a:p>
          <a:p>
            <a:r>
              <a:rPr lang="en-US" dirty="0"/>
              <a:t>Memory operands and instruction pointers are virtual addresses or physical addresses?</a:t>
            </a:r>
          </a:p>
          <a:p>
            <a:pPr lvl="1"/>
            <a:r>
              <a:rPr lang="en-US" dirty="0"/>
              <a:t>virtual addresses</a:t>
            </a:r>
          </a:p>
        </p:txBody>
      </p:sp>
    </p:spTree>
    <p:extLst>
      <p:ext uri="{BB962C8B-B14F-4D97-AF65-F5344CB8AC3E}">
        <p14:creationId xmlns:p14="http://schemas.microsoft.com/office/powerpoint/2010/main" val="708738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6BF-5C48-499C-B965-FD4BD00BE41B}"/>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EF8A095F-E37A-4F10-A03B-99FA525E3304}"/>
              </a:ext>
            </a:extLst>
          </p:cNvPr>
          <p:cNvSpPr>
            <a:spLocks noGrp="1"/>
          </p:cNvSpPr>
          <p:nvPr>
            <p:ph idx="1"/>
          </p:nvPr>
        </p:nvSpPr>
        <p:spPr/>
        <p:txBody>
          <a:bodyPr>
            <a:normAutofit/>
          </a:bodyPr>
          <a:lstStyle/>
          <a:p>
            <a:r>
              <a:rPr lang="en-US" dirty="0"/>
              <a:t>Does the compiler know the virtual addresses during compile time</a:t>
            </a:r>
          </a:p>
          <a:p>
            <a:pPr lvl="1"/>
            <a:r>
              <a:rPr lang="en-US" dirty="0"/>
              <a:t>Yes</a:t>
            </a:r>
          </a:p>
          <a:p>
            <a:pPr lvl="1"/>
            <a:endParaRPr lang="en-US" dirty="0"/>
          </a:p>
          <a:p>
            <a:r>
              <a:rPr lang="en-US" dirty="0"/>
              <a:t>Memory operands and instruction pointers are virtual addresses or physical addresses?</a:t>
            </a:r>
          </a:p>
          <a:p>
            <a:pPr lvl="1"/>
            <a:r>
              <a:rPr lang="en-US" dirty="0"/>
              <a:t>virtual addresses</a:t>
            </a:r>
          </a:p>
          <a:p>
            <a:pPr lvl="1"/>
            <a:endParaRPr lang="en-US" dirty="0"/>
          </a:p>
          <a:p>
            <a:r>
              <a:rPr lang="en-US" dirty="0"/>
              <a:t>How they get converted to the physical address</a:t>
            </a:r>
          </a:p>
        </p:txBody>
      </p:sp>
    </p:spTree>
    <p:extLst>
      <p:ext uri="{BB962C8B-B14F-4D97-AF65-F5344CB8AC3E}">
        <p14:creationId xmlns:p14="http://schemas.microsoft.com/office/powerpoint/2010/main" val="25412203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F6BF-5C48-499C-B965-FD4BD00BE41B}"/>
              </a:ext>
            </a:extLst>
          </p:cNvPr>
          <p:cNvSpPr>
            <a:spLocks noGrp="1"/>
          </p:cNvSpPr>
          <p:nvPr>
            <p:ph type="title"/>
          </p:nvPr>
        </p:nvSpPr>
        <p:spPr/>
        <p:txBody>
          <a:bodyPr/>
          <a:lstStyle/>
          <a:p>
            <a:r>
              <a:rPr lang="en-US" dirty="0"/>
              <a:t>Compiler</a:t>
            </a:r>
          </a:p>
        </p:txBody>
      </p:sp>
      <p:sp>
        <p:nvSpPr>
          <p:cNvPr id="3" name="Content Placeholder 2">
            <a:extLst>
              <a:ext uri="{FF2B5EF4-FFF2-40B4-BE49-F238E27FC236}">
                <a16:creationId xmlns:a16="http://schemas.microsoft.com/office/drawing/2014/main" id="{EF8A095F-E37A-4F10-A03B-99FA525E3304}"/>
              </a:ext>
            </a:extLst>
          </p:cNvPr>
          <p:cNvSpPr>
            <a:spLocks noGrp="1"/>
          </p:cNvSpPr>
          <p:nvPr>
            <p:ph idx="1"/>
          </p:nvPr>
        </p:nvSpPr>
        <p:spPr/>
        <p:txBody>
          <a:bodyPr>
            <a:normAutofit fontScale="92500" lnSpcReduction="10000"/>
          </a:bodyPr>
          <a:lstStyle/>
          <a:p>
            <a:r>
              <a:rPr lang="en-US" dirty="0"/>
              <a:t>Does the compiler know the virtual addresses during compile time</a:t>
            </a:r>
          </a:p>
          <a:p>
            <a:pPr lvl="1"/>
            <a:r>
              <a:rPr lang="en-US" dirty="0"/>
              <a:t>Yes</a:t>
            </a:r>
          </a:p>
          <a:p>
            <a:pPr lvl="1"/>
            <a:endParaRPr lang="en-US" dirty="0"/>
          </a:p>
          <a:p>
            <a:r>
              <a:rPr lang="en-US" dirty="0"/>
              <a:t>Memory operands and instruction pointers are virtual addresses or physical addresses?</a:t>
            </a:r>
          </a:p>
          <a:p>
            <a:pPr lvl="1"/>
            <a:r>
              <a:rPr lang="en-US" dirty="0"/>
              <a:t>virtual addresses</a:t>
            </a:r>
          </a:p>
          <a:p>
            <a:pPr lvl="1"/>
            <a:endParaRPr lang="en-US" dirty="0"/>
          </a:p>
          <a:p>
            <a:r>
              <a:rPr lang="en-US" dirty="0"/>
              <a:t>How they get converted to the physical address</a:t>
            </a:r>
          </a:p>
          <a:p>
            <a:pPr lvl="1"/>
            <a:r>
              <a:rPr lang="en-US" dirty="0"/>
              <a:t>Each memory operand, EIP, ESP, etc., are associated with a segment register</a:t>
            </a:r>
          </a:p>
          <a:p>
            <a:pPr lvl="1"/>
            <a:r>
              <a:rPr lang="en-US" dirty="0"/>
              <a:t>The top 13-bits in segment registers is an index in the GDT table</a:t>
            </a:r>
          </a:p>
          <a:p>
            <a:pPr lvl="1"/>
            <a:r>
              <a:rPr lang="en-US" dirty="0"/>
              <a:t>The MMU hardware finds the base from the GDT entry corresponding to the index</a:t>
            </a:r>
          </a:p>
          <a:p>
            <a:pPr lvl="1"/>
            <a:r>
              <a:rPr lang="en-US" dirty="0"/>
              <a:t>The base is added to the virtual address to get the physical address </a:t>
            </a:r>
          </a:p>
        </p:txBody>
      </p:sp>
    </p:spTree>
    <p:extLst>
      <p:ext uri="{BB962C8B-B14F-4D97-AF65-F5344CB8AC3E}">
        <p14:creationId xmlns:p14="http://schemas.microsoft.com/office/powerpoint/2010/main" val="3183932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8394-E100-4D96-8C88-80D692E834AC}"/>
              </a:ext>
            </a:extLst>
          </p:cNvPr>
          <p:cNvSpPr>
            <a:spLocks noGrp="1"/>
          </p:cNvSpPr>
          <p:nvPr>
            <p:ph type="title"/>
          </p:nvPr>
        </p:nvSpPr>
        <p:spPr/>
        <p:txBody>
          <a:bodyPr/>
          <a:lstStyle/>
          <a:p>
            <a:r>
              <a:rPr lang="en-US" dirty="0"/>
              <a:t>Global variable</a:t>
            </a:r>
          </a:p>
        </p:txBody>
      </p:sp>
      <p:sp>
        <p:nvSpPr>
          <p:cNvPr id="3" name="Content Placeholder 2">
            <a:extLst>
              <a:ext uri="{FF2B5EF4-FFF2-40B4-BE49-F238E27FC236}">
                <a16:creationId xmlns:a16="http://schemas.microsoft.com/office/drawing/2014/main" id="{C7BF3572-4331-4535-A900-0E1E5A794765}"/>
              </a:ext>
            </a:extLst>
          </p:cNvPr>
          <p:cNvSpPr>
            <a:spLocks noGrp="1"/>
          </p:cNvSpPr>
          <p:nvPr>
            <p:ph idx="1"/>
          </p:nvPr>
        </p:nvSpPr>
        <p:spPr/>
        <p:txBody>
          <a:bodyPr/>
          <a:lstStyle/>
          <a:p>
            <a:pPr marL="0" indent="0">
              <a:buNone/>
            </a:pPr>
            <a:r>
              <a:rPr lang="en-US" dirty="0"/>
              <a:t>int a;</a:t>
            </a:r>
          </a:p>
          <a:p>
            <a:pPr marL="0" indent="0">
              <a:buNone/>
            </a:pPr>
            <a:endParaRPr lang="en-US" dirty="0"/>
          </a:p>
          <a:p>
            <a:pPr marL="0" indent="0">
              <a:buNone/>
            </a:pPr>
            <a:r>
              <a:rPr lang="en-US" dirty="0"/>
              <a:t>foo()  {</a:t>
            </a:r>
          </a:p>
          <a:p>
            <a:pPr marL="0" indent="0">
              <a:buNone/>
            </a:pPr>
            <a:r>
              <a:rPr lang="en-US" dirty="0"/>
              <a:t>   a = 0;</a:t>
            </a:r>
          </a:p>
          <a:p>
            <a:pPr marL="0" indent="0">
              <a:buNone/>
            </a:pPr>
            <a:r>
              <a:rPr lang="en-US" dirty="0"/>
              <a:t>}</a:t>
            </a:r>
          </a:p>
        </p:txBody>
      </p:sp>
      <p:sp>
        <p:nvSpPr>
          <p:cNvPr id="4" name="TextBox 3">
            <a:extLst>
              <a:ext uri="{FF2B5EF4-FFF2-40B4-BE49-F238E27FC236}">
                <a16:creationId xmlns:a16="http://schemas.microsoft.com/office/drawing/2014/main" id="{B52013EA-A554-4E34-B20D-710CFD27BADE}"/>
              </a:ext>
            </a:extLst>
          </p:cNvPr>
          <p:cNvSpPr txBox="1"/>
          <p:nvPr/>
        </p:nvSpPr>
        <p:spPr>
          <a:xfrm>
            <a:off x="5627914" y="1894114"/>
            <a:ext cx="5725886" cy="2585323"/>
          </a:xfrm>
          <a:prstGeom prst="rect">
            <a:avLst/>
          </a:prstGeom>
          <a:noFill/>
        </p:spPr>
        <p:txBody>
          <a:bodyPr wrap="square" rtlCol="0">
            <a:spAutoFit/>
          </a:bodyPr>
          <a:lstStyle/>
          <a:p>
            <a:r>
              <a:rPr lang="pt-BR" dirty="0"/>
              <a:t>4:      // a is allocated here</a:t>
            </a:r>
          </a:p>
          <a:p>
            <a:endParaRPr lang="pt-BR" dirty="0"/>
          </a:p>
          <a:p>
            <a:r>
              <a:rPr lang="pt-BR" dirty="0"/>
              <a:t>00000008 &lt;foo&gt;:</a:t>
            </a:r>
          </a:p>
          <a:p>
            <a:r>
              <a:rPr lang="pt-BR" dirty="0"/>
              <a:t>   8:   55                                     push   %ebp</a:t>
            </a:r>
          </a:p>
          <a:p>
            <a:r>
              <a:rPr lang="pt-BR" dirty="0"/>
              <a:t>   9:   89 e5                                mov    %esp,%ebp</a:t>
            </a:r>
          </a:p>
          <a:p>
            <a:r>
              <a:rPr lang="pt-BR" dirty="0"/>
              <a:t>   b:   c7 05 04 00 00 00 00     movl   $0x0,0x4</a:t>
            </a:r>
          </a:p>
          <a:p>
            <a:r>
              <a:rPr lang="pt-BR" dirty="0"/>
              <a:t>   12:   00 00 00</a:t>
            </a:r>
          </a:p>
          <a:p>
            <a:r>
              <a:rPr lang="pt-BR" dirty="0"/>
              <a:t>   15:   5d                                   pop    %ebp</a:t>
            </a:r>
          </a:p>
          <a:p>
            <a:r>
              <a:rPr lang="pt-BR" dirty="0"/>
              <a:t>   16:   c3                                    ret</a:t>
            </a:r>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463D936-B016-4427-9ED1-2EBE7D57C1F1}"/>
                  </a:ext>
                </a:extLst>
              </p14:cNvPr>
              <p14:cNvContentPartPr/>
              <p14:nvPr/>
            </p14:nvContentPartPr>
            <p14:xfrm>
              <a:off x="5503680" y="2285640"/>
              <a:ext cx="4595760" cy="1432080"/>
            </p14:xfrm>
          </p:contentPart>
        </mc:Choice>
        <mc:Fallback xmlns="">
          <p:pic>
            <p:nvPicPr>
              <p:cNvPr id="7" name="Ink 6">
                <a:extLst>
                  <a:ext uri="{FF2B5EF4-FFF2-40B4-BE49-F238E27FC236}">
                    <a16:creationId xmlns:a16="http://schemas.microsoft.com/office/drawing/2014/main" id="{5463D936-B016-4427-9ED1-2EBE7D57C1F1}"/>
                  </a:ext>
                </a:extLst>
              </p:cNvPr>
              <p:cNvPicPr/>
              <p:nvPr/>
            </p:nvPicPr>
            <p:blipFill>
              <a:blip r:embed="rId4"/>
              <a:stretch>
                <a:fillRect/>
              </a:stretch>
            </p:blipFill>
            <p:spPr>
              <a:xfrm>
                <a:off x="5494320" y="2276280"/>
                <a:ext cx="4614480" cy="1450800"/>
              </a:xfrm>
              <a:prstGeom prst="rect">
                <a:avLst/>
              </a:prstGeom>
            </p:spPr>
          </p:pic>
        </mc:Fallback>
      </mc:AlternateContent>
    </p:spTree>
    <p:extLst>
      <p:ext uri="{BB962C8B-B14F-4D97-AF65-F5344CB8AC3E}">
        <p14:creationId xmlns:p14="http://schemas.microsoft.com/office/powerpoint/2010/main" val="9483865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8394-E100-4D96-8C88-80D692E834AC}"/>
              </a:ext>
            </a:extLst>
          </p:cNvPr>
          <p:cNvSpPr>
            <a:spLocks noGrp="1"/>
          </p:cNvSpPr>
          <p:nvPr>
            <p:ph type="title"/>
          </p:nvPr>
        </p:nvSpPr>
        <p:spPr/>
        <p:txBody>
          <a:bodyPr/>
          <a:lstStyle/>
          <a:p>
            <a:r>
              <a:rPr lang="en-US" dirty="0"/>
              <a:t>Global variable</a:t>
            </a:r>
          </a:p>
        </p:txBody>
      </p:sp>
      <p:sp>
        <p:nvSpPr>
          <p:cNvPr id="3" name="Content Placeholder 2">
            <a:extLst>
              <a:ext uri="{FF2B5EF4-FFF2-40B4-BE49-F238E27FC236}">
                <a16:creationId xmlns:a16="http://schemas.microsoft.com/office/drawing/2014/main" id="{C7BF3572-4331-4535-A900-0E1E5A794765}"/>
              </a:ext>
            </a:extLst>
          </p:cNvPr>
          <p:cNvSpPr>
            <a:spLocks noGrp="1"/>
          </p:cNvSpPr>
          <p:nvPr>
            <p:ph idx="1"/>
          </p:nvPr>
        </p:nvSpPr>
        <p:spPr/>
        <p:txBody>
          <a:bodyPr/>
          <a:lstStyle/>
          <a:p>
            <a:pPr marL="0" indent="0">
              <a:buNone/>
            </a:pPr>
            <a:r>
              <a:rPr lang="en-US" dirty="0"/>
              <a:t>int a;</a:t>
            </a:r>
          </a:p>
          <a:p>
            <a:pPr marL="0" indent="0">
              <a:buNone/>
            </a:pPr>
            <a:endParaRPr lang="en-US" dirty="0"/>
          </a:p>
          <a:p>
            <a:pPr marL="0" indent="0">
              <a:buNone/>
            </a:pPr>
            <a:r>
              <a:rPr lang="en-US" dirty="0"/>
              <a:t>foo()  {</a:t>
            </a:r>
          </a:p>
          <a:p>
            <a:pPr marL="0" indent="0">
              <a:buNone/>
            </a:pPr>
            <a:r>
              <a:rPr lang="en-US" dirty="0"/>
              <a:t>   a = 0;</a:t>
            </a:r>
          </a:p>
          <a:p>
            <a:pPr marL="0" indent="0">
              <a:buNone/>
            </a:pPr>
            <a:r>
              <a:rPr lang="en-US" dirty="0"/>
              <a:t>}</a:t>
            </a:r>
          </a:p>
        </p:txBody>
      </p:sp>
      <p:sp>
        <p:nvSpPr>
          <p:cNvPr id="4" name="TextBox 3">
            <a:extLst>
              <a:ext uri="{FF2B5EF4-FFF2-40B4-BE49-F238E27FC236}">
                <a16:creationId xmlns:a16="http://schemas.microsoft.com/office/drawing/2014/main" id="{B52013EA-A554-4E34-B20D-710CFD27BADE}"/>
              </a:ext>
            </a:extLst>
          </p:cNvPr>
          <p:cNvSpPr txBox="1"/>
          <p:nvPr/>
        </p:nvSpPr>
        <p:spPr>
          <a:xfrm>
            <a:off x="5627914" y="1894114"/>
            <a:ext cx="5725886" cy="2585323"/>
          </a:xfrm>
          <a:prstGeom prst="rect">
            <a:avLst/>
          </a:prstGeom>
          <a:noFill/>
        </p:spPr>
        <p:txBody>
          <a:bodyPr wrap="square" rtlCol="0">
            <a:spAutoFit/>
          </a:bodyPr>
          <a:lstStyle/>
          <a:p>
            <a:r>
              <a:rPr lang="pt-BR" dirty="0"/>
              <a:t>4:      // a is allocated here</a:t>
            </a:r>
          </a:p>
          <a:p>
            <a:endParaRPr lang="pt-BR" dirty="0"/>
          </a:p>
          <a:p>
            <a:r>
              <a:rPr lang="pt-BR" dirty="0"/>
              <a:t>00000008 &lt;foo&gt;:</a:t>
            </a:r>
          </a:p>
          <a:p>
            <a:r>
              <a:rPr lang="pt-BR" dirty="0"/>
              <a:t>   8:   55                                     push   %ebp</a:t>
            </a:r>
          </a:p>
          <a:p>
            <a:r>
              <a:rPr lang="pt-BR" dirty="0"/>
              <a:t>   9:   89 e5                                mov    %esp,%ebp</a:t>
            </a:r>
          </a:p>
          <a:p>
            <a:r>
              <a:rPr lang="pt-BR" dirty="0"/>
              <a:t>   b:   c7 05 04 00 00 00 00     movl   $0x0,0x4</a:t>
            </a:r>
          </a:p>
          <a:p>
            <a:r>
              <a:rPr lang="pt-BR" dirty="0"/>
              <a:t>   12:   00 00 00</a:t>
            </a:r>
          </a:p>
          <a:p>
            <a:r>
              <a:rPr lang="pt-BR" dirty="0"/>
              <a:t>   15:   5d                                   pop    %ebp</a:t>
            </a:r>
          </a:p>
          <a:p>
            <a:r>
              <a:rPr lang="pt-BR" dirty="0"/>
              <a:t>   16:   c3                                    ret</a:t>
            </a:r>
            <a:endParaRPr lang="en-US" dirty="0"/>
          </a:p>
        </p:txBody>
      </p:sp>
      <p:graphicFrame>
        <p:nvGraphicFramePr>
          <p:cNvPr id="6" name="Content Placeholder 18">
            <a:extLst>
              <a:ext uri="{FF2B5EF4-FFF2-40B4-BE49-F238E27FC236}">
                <a16:creationId xmlns:a16="http://schemas.microsoft.com/office/drawing/2014/main" id="{0BB6607A-3BF5-411D-9764-E56529CAF3B1}"/>
              </a:ext>
            </a:extLst>
          </p:cNvPr>
          <p:cNvGraphicFramePr>
            <a:graphicFrameLocks/>
          </p:cNvGraphicFramePr>
          <p:nvPr>
            <p:extLst>
              <p:ext uri="{D42A27DB-BD31-4B8C-83A1-F6EECF244321}">
                <p14:modId xmlns:p14="http://schemas.microsoft.com/office/powerpoint/2010/main" val="2432988986"/>
              </p:ext>
            </p:extLst>
          </p:nvPr>
        </p:nvGraphicFramePr>
        <p:xfrm>
          <a:off x="5910941" y="4664470"/>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5BEAC9F3-CF2E-4632-8EA9-E1D7A10AD321}"/>
              </a:ext>
            </a:extLst>
          </p:cNvPr>
          <p:cNvSpPr txBox="1"/>
          <p:nvPr/>
        </p:nvSpPr>
        <p:spPr>
          <a:xfrm>
            <a:off x="1110343" y="4702629"/>
            <a:ext cx="4332514" cy="1754326"/>
          </a:xfrm>
          <a:prstGeom prst="rect">
            <a:avLst/>
          </a:prstGeom>
          <a:noFill/>
        </p:spPr>
        <p:txBody>
          <a:bodyPr wrap="square" rtlCol="0">
            <a:spAutoFit/>
          </a:bodyPr>
          <a:lstStyle/>
          <a:p>
            <a:r>
              <a:rPr lang="en-US" dirty="0"/>
              <a:t>At runtime, the OS sets all the segment registers to:</a:t>
            </a:r>
          </a:p>
          <a:p>
            <a:r>
              <a:rPr lang="en-US" dirty="0"/>
              <a:t>(2 &lt;&lt; 3) | 3</a:t>
            </a:r>
          </a:p>
          <a:p>
            <a:r>
              <a:rPr lang="en-US" dirty="0"/>
              <a:t>before returning to user mode.</a:t>
            </a:r>
          </a:p>
          <a:p>
            <a:r>
              <a:rPr lang="en-US" dirty="0"/>
              <a:t>What is the address of a.</a:t>
            </a:r>
          </a:p>
          <a:p>
            <a:r>
              <a:rPr lang="en-US" dirty="0"/>
              <a:t>Which address </a:t>
            </a:r>
            <a:r>
              <a:rPr lang="en-US" dirty="0" err="1">
                <a:solidFill>
                  <a:srgbClr val="FF0000"/>
                </a:solidFill>
              </a:rPr>
              <a:t>movl</a:t>
            </a:r>
            <a:r>
              <a:rPr lang="en-US" dirty="0">
                <a:solidFill>
                  <a:srgbClr val="FF0000"/>
                </a:solidFill>
              </a:rPr>
              <a:t> $0x0, 0x4 </a:t>
            </a:r>
            <a:r>
              <a:rPr lang="en-US" dirty="0"/>
              <a:t>will write to?</a:t>
            </a:r>
          </a:p>
        </p:txBody>
      </p:sp>
    </p:spTree>
    <p:extLst>
      <p:ext uri="{BB962C8B-B14F-4D97-AF65-F5344CB8AC3E}">
        <p14:creationId xmlns:p14="http://schemas.microsoft.com/office/powerpoint/2010/main" val="1395799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8394-E100-4D96-8C88-80D692E834AC}"/>
              </a:ext>
            </a:extLst>
          </p:cNvPr>
          <p:cNvSpPr>
            <a:spLocks noGrp="1"/>
          </p:cNvSpPr>
          <p:nvPr>
            <p:ph type="title"/>
          </p:nvPr>
        </p:nvSpPr>
        <p:spPr/>
        <p:txBody>
          <a:bodyPr/>
          <a:lstStyle/>
          <a:p>
            <a:r>
              <a:rPr lang="en-US" dirty="0"/>
              <a:t>call</a:t>
            </a:r>
          </a:p>
        </p:txBody>
      </p:sp>
      <p:sp>
        <p:nvSpPr>
          <p:cNvPr id="3" name="Content Placeholder 2">
            <a:extLst>
              <a:ext uri="{FF2B5EF4-FFF2-40B4-BE49-F238E27FC236}">
                <a16:creationId xmlns:a16="http://schemas.microsoft.com/office/drawing/2014/main" id="{C7BF3572-4331-4535-A900-0E1E5A794765}"/>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foo()  {</a:t>
            </a:r>
          </a:p>
          <a:p>
            <a:pPr marL="0" indent="0">
              <a:buNone/>
            </a:pPr>
            <a:r>
              <a:rPr lang="en-US" sz="2400" dirty="0">
                <a:latin typeface="Arial" panose="020B0604020202020204" pitchFamily="34" charset="0"/>
                <a:cs typeface="Arial" panose="020B0604020202020204" pitchFamily="34" charset="0"/>
              </a:rPr>
              <a:t>   bar();</a:t>
            </a:r>
          </a:p>
          <a:p>
            <a:pPr marL="0" indent="0">
              <a:buNone/>
            </a:pPr>
            <a:r>
              <a:rPr lang="en-US" sz="24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B52013EA-A554-4E34-B20D-710CFD27BADE}"/>
              </a:ext>
            </a:extLst>
          </p:cNvPr>
          <p:cNvSpPr txBox="1"/>
          <p:nvPr/>
        </p:nvSpPr>
        <p:spPr>
          <a:xfrm>
            <a:off x="5627914" y="1469570"/>
            <a:ext cx="5725886" cy="2585323"/>
          </a:xfrm>
          <a:prstGeom prst="rect">
            <a:avLst/>
          </a:prstGeom>
          <a:noFill/>
        </p:spPr>
        <p:txBody>
          <a:bodyPr wrap="square" rtlCol="0">
            <a:spAutoFit/>
          </a:bodyPr>
          <a:lstStyle/>
          <a:p>
            <a:r>
              <a:rPr lang="pt-BR" dirty="0"/>
              <a:t>00000008 &lt;foo&gt;:</a:t>
            </a:r>
          </a:p>
          <a:p>
            <a:r>
              <a:rPr lang="pt-BR" dirty="0"/>
              <a:t>   8:   55                                     push   %ebp</a:t>
            </a:r>
          </a:p>
          <a:p>
            <a:r>
              <a:rPr lang="pt-BR" dirty="0"/>
              <a:t>   9:   89 e5                                mov    %esp,%ebp</a:t>
            </a:r>
          </a:p>
          <a:p>
            <a:r>
              <a:rPr lang="pt-BR" dirty="0"/>
              <a:t>   b:   e8 02 00 00 00                call      12 &lt;bar&gt;</a:t>
            </a:r>
          </a:p>
          <a:p>
            <a:r>
              <a:rPr lang="pt-BR" dirty="0"/>
              <a:t>   10:   5d                                   pop    %ebp</a:t>
            </a:r>
          </a:p>
          <a:p>
            <a:r>
              <a:rPr lang="pt-BR" dirty="0"/>
              <a:t>   11:   c3                                    ret</a:t>
            </a:r>
          </a:p>
          <a:p>
            <a:endParaRPr lang="pt-BR" dirty="0"/>
          </a:p>
          <a:p>
            <a:r>
              <a:rPr lang="da-DK" dirty="0"/>
              <a:t>00000012 &lt;bar&gt;:</a:t>
            </a:r>
          </a:p>
          <a:p>
            <a:r>
              <a:rPr lang="da-DK" dirty="0"/>
              <a:t>   12:   c3                                   ret</a:t>
            </a:r>
            <a:endParaRPr lang="en-US" dirty="0"/>
          </a:p>
        </p:txBody>
      </p:sp>
      <p:graphicFrame>
        <p:nvGraphicFramePr>
          <p:cNvPr id="6" name="Content Placeholder 18">
            <a:extLst>
              <a:ext uri="{FF2B5EF4-FFF2-40B4-BE49-F238E27FC236}">
                <a16:creationId xmlns:a16="http://schemas.microsoft.com/office/drawing/2014/main" id="{0BB6607A-3BF5-411D-9764-E56529CAF3B1}"/>
              </a:ext>
            </a:extLst>
          </p:cNvPr>
          <p:cNvGraphicFramePr>
            <a:graphicFrameLocks/>
          </p:cNvGraphicFramePr>
          <p:nvPr/>
        </p:nvGraphicFramePr>
        <p:xfrm>
          <a:off x="5910941" y="4664470"/>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5BEAC9F3-CF2E-4632-8EA9-E1D7A10AD321}"/>
              </a:ext>
            </a:extLst>
          </p:cNvPr>
          <p:cNvSpPr txBox="1"/>
          <p:nvPr/>
        </p:nvSpPr>
        <p:spPr>
          <a:xfrm>
            <a:off x="1110343" y="3679371"/>
            <a:ext cx="3766457" cy="2031325"/>
          </a:xfrm>
          <a:prstGeom prst="rect">
            <a:avLst/>
          </a:prstGeom>
          <a:noFill/>
        </p:spPr>
        <p:txBody>
          <a:bodyPr wrap="square" rtlCol="0">
            <a:spAutoFit/>
          </a:bodyPr>
          <a:lstStyle/>
          <a:p>
            <a:r>
              <a:rPr lang="en-US" dirty="0"/>
              <a:t>At runtime, the OS sets all the segment registers to:</a:t>
            </a:r>
          </a:p>
          <a:p>
            <a:r>
              <a:rPr lang="en-US" dirty="0"/>
              <a:t>(2 &lt;&lt; 3) | 3</a:t>
            </a:r>
          </a:p>
          <a:p>
            <a:r>
              <a:rPr lang="en-US" dirty="0"/>
              <a:t>before returning to user mode.</a:t>
            </a:r>
          </a:p>
          <a:p>
            <a:r>
              <a:rPr lang="en-US" dirty="0"/>
              <a:t>What value will be pushed on the stack at </a:t>
            </a:r>
            <a:r>
              <a:rPr lang="en-US" dirty="0">
                <a:solidFill>
                  <a:srgbClr val="FF0000"/>
                </a:solidFill>
              </a:rPr>
              <a:t>call 12</a:t>
            </a:r>
          </a:p>
          <a:p>
            <a:endParaRPr lang="en-US"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7498ECA-1BFD-46CE-BA10-FFCEC7F8893E}"/>
                  </a:ext>
                </a:extLst>
              </p14:cNvPr>
              <p14:cNvContentPartPr/>
              <p14:nvPr/>
            </p14:nvContentPartPr>
            <p14:xfrm>
              <a:off x="2280240" y="2603520"/>
              <a:ext cx="6606000" cy="3343680"/>
            </p14:xfrm>
          </p:contentPart>
        </mc:Choice>
        <mc:Fallback xmlns="">
          <p:pic>
            <p:nvPicPr>
              <p:cNvPr id="7" name="Ink 6">
                <a:extLst>
                  <a:ext uri="{FF2B5EF4-FFF2-40B4-BE49-F238E27FC236}">
                    <a16:creationId xmlns:a16="http://schemas.microsoft.com/office/drawing/2014/main" id="{87498ECA-1BFD-46CE-BA10-FFCEC7F8893E}"/>
                  </a:ext>
                </a:extLst>
              </p:cNvPr>
              <p:cNvPicPr/>
              <p:nvPr/>
            </p:nvPicPr>
            <p:blipFill>
              <a:blip r:embed="rId4"/>
              <a:stretch>
                <a:fillRect/>
              </a:stretch>
            </p:blipFill>
            <p:spPr>
              <a:xfrm>
                <a:off x="2270880" y="2594160"/>
                <a:ext cx="6624720" cy="3362400"/>
              </a:xfrm>
              <a:prstGeom prst="rect">
                <a:avLst/>
              </a:prstGeom>
            </p:spPr>
          </p:pic>
        </mc:Fallback>
      </mc:AlternateContent>
    </p:spTree>
    <p:extLst>
      <p:ext uri="{BB962C8B-B14F-4D97-AF65-F5344CB8AC3E}">
        <p14:creationId xmlns:p14="http://schemas.microsoft.com/office/powerpoint/2010/main" val="2669867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8394-E100-4D96-8C88-80D692E834AC}"/>
              </a:ext>
            </a:extLst>
          </p:cNvPr>
          <p:cNvSpPr>
            <a:spLocks noGrp="1"/>
          </p:cNvSpPr>
          <p:nvPr>
            <p:ph type="title"/>
          </p:nvPr>
        </p:nvSpPr>
        <p:spPr/>
        <p:txBody>
          <a:bodyPr/>
          <a:lstStyle/>
          <a:p>
            <a:r>
              <a:rPr lang="en-US" dirty="0"/>
              <a:t>ret</a:t>
            </a:r>
          </a:p>
        </p:txBody>
      </p:sp>
      <p:sp>
        <p:nvSpPr>
          <p:cNvPr id="3" name="Content Placeholder 2">
            <a:extLst>
              <a:ext uri="{FF2B5EF4-FFF2-40B4-BE49-F238E27FC236}">
                <a16:creationId xmlns:a16="http://schemas.microsoft.com/office/drawing/2014/main" id="{C7BF3572-4331-4535-A900-0E1E5A794765}"/>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foo()  {</a:t>
            </a:r>
          </a:p>
          <a:p>
            <a:pPr marL="0" indent="0">
              <a:buNone/>
            </a:pPr>
            <a:r>
              <a:rPr lang="en-US" sz="2400" dirty="0">
                <a:latin typeface="Arial" panose="020B0604020202020204" pitchFamily="34" charset="0"/>
                <a:cs typeface="Arial" panose="020B0604020202020204" pitchFamily="34" charset="0"/>
              </a:rPr>
              <a:t>   bar();</a:t>
            </a:r>
          </a:p>
          <a:p>
            <a:pPr marL="0" indent="0">
              <a:buNone/>
            </a:pPr>
            <a:r>
              <a:rPr lang="en-US" sz="24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B52013EA-A554-4E34-B20D-710CFD27BADE}"/>
              </a:ext>
            </a:extLst>
          </p:cNvPr>
          <p:cNvSpPr txBox="1"/>
          <p:nvPr/>
        </p:nvSpPr>
        <p:spPr>
          <a:xfrm>
            <a:off x="5627914" y="1469570"/>
            <a:ext cx="5725886" cy="2585323"/>
          </a:xfrm>
          <a:prstGeom prst="rect">
            <a:avLst/>
          </a:prstGeom>
          <a:noFill/>
        </p:spPr>
        <p:txBody>
          <a:bodyPr wrap="square" rtlCol="0">
            <a:spAutoFit/>
          </a:bodyPr>
          <a:lstStyle/>
          <a:p>
            <a:r>
              <a:rPr lang="pt-BR" dirty="0"/>
              <a:t>00000008 &lt;foo&gt;:</a:t>
            </a:r>
          </a:p>
          <a:p>
            <a:r>
              <a:rPr lang="pt-BR" dirty="0"/>
              <a:t>   8:   55                                     push   %ebp</a:t>
            </a:r>
          </a:p>
          <a:p>
            <a:r>
              <a:rPr lang="pt-BR" dirty="0"/>
              <a:t>   9:   89 e5                                mov    %esp,%ebp</a:t>
            </a:r>
          </a:p>
          <a:p>
            <a:r>
              <a:rPr lang="pt-BR" dirty="0"/>
              <a:t>   b:   e8 02 00 00 00                call      12 &lt;bar&gt;</a:t>
            </a:r>
          </a:p>
          <a:p>
            <a:r>
              <a:rPr lang="pt-BR" dirty="0"/>
              <a:t>   10:   5d                                   pop    %ebp</a:t>
            </a:r>
          </a:p>
          <a:p>
            <a:r>
              <a:rPr lang="pt-BR" dirty="0"/>
              <a:t>   11:   c3                                    ret</a:t>
            </a:r>
          </a:p>
          <a:p>
            <a:endParaRPr lang="pt-BR" dirty="0"/>
          </a:p>
          <a:p>
            <a:r>
              <a:rPr lang="da-DK" dirty="0"/>
              <a:t>00000012 &lt;bar&gt;:</a:t>
            </a:r>
          </a:p>
          <a:p>
            <a:r>
              <a:rPr lang="da-DK" dirty="0"/>
              <a:t>   12:   c3                                   ret</a:t>
            </a:r>
            <a:endParaRPr lang="en-US" dirty="0"/>
          </a:p>
        </p:txBody>
      </p:sp>
      <p:graphicFrame>
        <p:nvGraphicFramePr>
          <p:cNvPr id="6" name="Content Placeholder 18">
            <a:extLst>
              <a:ext uri="{FF2B5EF4-FFF2-40B4-BE49-F238E27FC236}">
                <a16:creationId xmlns:a16="http://schemas.microsoft.com/office/drawing/2014/main" id="{0BB6607A-3BF5-411D-9764-E56529CAF3B1}"/>
              </a:ext>
            </a:extLst>
          </p:cNvPr>
          <p:cNvGraphicFramePr>
            <a:graphicFrameLocks/>
          </p:cNvGraphicFramePr>
          <p:nvPr/>
        </p:nvGraphicFramePr>
        <p:xfrm>
          <a:off x="5910941" y="4664470"/>
          <a:ext cx="3396344" cy="1854200"/>
        </p:xfrm>
        <a:graphic>
          <a:graphicData uri="http://schemas.openxmlformats.org/drawingml/2006/table">
            <a:tbl>
              <a:tblPr bandRow="1">
                <a:tableStyleId>{5C22544A-7EE6-4342-B048-85BDC9FD1C3A}</a:tableStyleId>
              </a:tblPr>
              <a:tblGrid>
                <a:gridCol w="489858">
                  <a:extLst>
                    <a:ext uri="{9D8B030D-6E8A-4147-A177-3AD203B41FA5}">
                      <a16:colId xmlns:a16="http://schemas.microsoft.com/office/drawing/2014/main" val="159039195"/>
                    </a:ext>
                  </a:extLst>
                </a:gridCol>
                <a:gridCol w="1098146">
                  <a:extLst>
                    <a:ext uri="{9D8B030D-6E8A-4147-A177-3AD203B41FA5}">
                      <a16:colId xmlns:a16="http://schemas.microsoft.com/office/drawing/2014/main" val="3681140126"/>
                    </a:ext>
                  </a:extLst>
                </a:gridCol>
                <a:gridCol w="992758">
                  <a:extLst>
                    <a:ext uri="{9D8B030D-6E8A-4147-A177-3AD203B41FA5}">
                      <a16:colId xmlns:a16="http://schemas.microsoft.com/office/drawing/2014/main" val="3542255834"/>
                    </a:ext>
                  </a:extLst>
                </a:gridCol>
                <a:gridCol w="815582">
                  <a:extLst>
                    <a:ext uri="{9D8B030D-6E8A-4147-A177-3AD203B41FA5}">
                      <a16:colId xmlns:a16="http://schemas.microsoft.com/office/drawing/2014/main" val="3314015469"/>
                    </a:ext>
                  </a:extLst>
                </a:gridCol>
              </a:tblGrid>
              <a:tr h="370840">
                <a:tc>
                  <a:txBody>
                    <a:bodyPr/>
                    <a:lstStyle/>
                    <a:p>
                      <a:r>
                        <a:rPr lang="en-US" dirty="0" err="1"/>
                        <a:t>idx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6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7309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20016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0985253"/>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0xffffffff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5497761"/>
                  </a:ext>
                </a:extLst>
              </a:tr>
            </a:tbl>
          </a:graphicData>
        </a:graphic>
      </p:graphicFrame>
      <p:sp>
        <p:nvSpPr>
          <p:cNvPr id="5" name="TextBox 4">
            <a:extLst>
              <a:ext uri="{FF2B5EF4-FFF2-40B4-BE49-F238E27FC236}">
                <a16:creationId xmlns:a16="http://schemas.microsoft.com/office/drawing/2014/main" id="{5BEAC9F3-CF2E-4632-8EA9-E1D7A10AD321}"/>
              </a:ext>
            </a:extLst>
          </p:cNvPr>
          <p:cNvSpPr txBox="1"/>
          <p:nvPr/>
        </p:nvSpPr>
        <p:spPr>
          <a:xfrm>
            <a:off x="1110343" y="3679371"/>
            <a:ext cx="3766457" cy="2031325"/>
          </a:xfrm>
          <a:prstGeom prst="rect">
            <a:avLst/>
          </a:prstGeom>
          <a:noFill/>
        </p:spPr>
        <p:txBody>
          <a:bodyPr wrap="square" rtlCol="0">
            <a:spAutoFit/>
          </a:bodyPr>
          <a:lstStyle/>
          <a:p>
            <a:r>
              <a:rPr lang="en-US" dirty="0"/>
              <a:t>At runtime, the OS sets all the segment registers to:</a:t>
            </a:r>
          </a:p>
          <a:p>
            <a:r>
              <a:rPr lang="en-US" dirty="0"/>
              <a:t>(2 &lt;&lt; 3) | 3</a:t>
            </a:r>
          </a:p>
          <a:p>
            <a:r>
              <a:rPr lang="en-US" dirty="0"/>
              <a:t>before returning to user mode.</a:t>
            </a:r>
          </a:p>
          <a:p>
            <a:r>
              <a:rPr lang="en-US" dirty="0"/>
              <a:t>Which address bar will return to when called from foo</a:t>
            </a:r>
          </a:p>
          <a:p>
            <a:endParaRPr lang="en-US" dirty="0"/>
          </a:p>
        </p:txBody>
      </p:sp>
    </p:spTree>
    <p:extLst>
      <p:ext uri="{BB962C8B-B14F-4D97-AF65-F5344CB8AC3E}">
        <p14:creationId xmlns:p14="http://schemas.microsoft.com/office/powerpoint/2010/main" val="134184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615D-236F-4D5D-9419-63E48222ACE0}"/>
              </a:ext>
            </a:extLst>
          </p:cNvPr>
          <p:cNvSpPr>
            <a:spLocks noGrp="1"/>
          </p:cNvSpPr>
          <p:nvPr>
            <p:ph type="title"/>
          </p:nvPr>
        </p:nvSpPr>
        <p:spPr/>
        <p:txBody>
          <a:bodyPr/>
          <a:lstStyle/>
          <a:p>
            <a:r>
              <a:rPr lang="en-US" dirty="0"/>
              <a:t>Receive </a:t>
            </a:r>
            <a:r>
              <a:rPr lang="en-US" dirty="0" err="1"/>
              <a:t>livelock</a:t>
            </a:r>
            <a:endParaRPr lang="en-US" dirty="0"/>
          </a:p>
        </p:txBody>
      </p:sp>
      <p:sp>
        <p:nvSpPr>
          <p:cNvPr id="3" name="Content Placeholder 2">
            <a:extLst>
              <a:ext uri="{FF2B5EF4-FFF2-40B4-BE49-F238E27FC236}">
                <a16:creationId xmlns:a16="http://schemas.microsoft.com/office/drawing/2014/main" id="{77C1C390-5A57-46E1-93DD-78DFE50288FB}"/>
              </a:ext>
            </a:extLst>
          </p:cNvPr>
          <p:cNvSpPr>
            <a:spLocks noGrp="1"/>
          </p:cNvSpPr>
          <p:nvPr>
            <p:ph idx="1"/>
          </p:nvPr>
        </p:nvSpPr>
        <p:spPr/>
        <p:txBody>
          <a:bodyPr/>
          <a:lstStyle/>
          <a:p>
            <a:r>
              <a:rPr lang="en-US" dirty="0"/>
              <a:t>if the packets are received at a very fast rate</a:t>
            </a:r>
          </a:p>
          <a:p>
            <a:pPr lvl="1"/>
            <a:r>
              <a:rPr lang="en-US" dirty="0"/>
              <a:t>CPU spends most of its time in processing the interrupt handler</a:t>
            </a:r>
          </a:p>
          <a:p>
            <a:pPr lvl="1"/>
            <a:r>
              <a:rPr lang="en-US" dirty="0"/>
              <a:t>The application (consumer of the packets) won’t get a chance to run</a:t>
            </a:r>
          </a:p>
          <a:p>
            <a:pPr lvl="1"/>
            <a:r>
              <a:rPr lang="en-US" dirty="0"/>
              <a:t>The throughput of the system will drop to zero </a:t>
            </a:r>
          </a:p>
          <a:p>
            <a:pPr lvl="1"/>
            <a:r>
              <a:rPr lang="en-US" dirty="0"/>
              <a:t>this situation is called receive </a:t>
            </a:r>
            <a:r>
              <a:rPr lang="en-US" dirty="0" err="1"/>
              <a:t>livelock</a:t>
            </a:r>
            <a:endParaRPr lang="en-US" dirty="0"/>
          </a:p>
        </p:txBody>
      </p:sp>
    </p:spTree>
    <p:extLst>
      <p:ext uri="{BB962C8B-B14F-4D97-AF65-F5344CB8AC3E}">
        <p14:creationId xmlns:p14="http://schemas.microsoft.com/office/powerpoint/2010/main" val="87044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8109-BEC2-4864-95B3-66B9909F6ED5}"/>
              </a:ext>
            </a:extLst>
          </p:cNvPr>
          <p:cNvSpPr>
            <a:spLocks noGrp="1"/>
          </p:cNvSpPr>
          <p:nvPr>
            <p:ph type="title"/>
          </p:nvPr>
        </p:nvSpPr>
        <p:spPr/>
        <p:txBody>
          <a:bodyPr/>
          <a:lstStyle/>
          <a:p>
            <a:r>
              <a:rPr lang="en-US" dirty="0"/>
              <a:t>Eliminating </a:t>
            </a:r>
            <a:r>
              <a:rPr lang="en-US" dirty="0" err="1"/>
              <a:t>livelock</a:t>
            </a:r>
            <a:endParaRPr lang="en-US" dirty="0"/>
          </a:p>
        </p:txBody>
      </p:sp>
      <p:sp>
        <p:nvSpPr>
          <p:cNvPr id="3" name="Content Placeholder 2">
            <a:extLst>
              <a:ext uri="{FF2B5EF4-FFF2-40B4-BE49-F238E27FC236}">
                <a16:creationId xmlns:a16="http://schemas.microsoft.com/office/drawing/2014/main" id="{C8794352-B90F-4E34-8F31-0F5A6E5CCFAB}"/>
              </a:ext>
            </a:extLst>
          </p:cNvPr>
          <p:cNvSpPr>
            <a:spLocks noGrp="1"/>
          </p:cNvSpPr>
          <p:nvPr>
            <p:ph idx="1"/>
          </p:nvPr>
        </p:nvSpPr>
        <p:spPr/>
        <p:txBody>
          <a:bodyPr/>
          <a:lstStyle/>
          <a:p>
            <a:r>
              <a:rPr lang="en-US" dirty="0"/>
              <a:t>Use interrupts to initiate polling</a:t>
            </a:r>
          </a:p>
          <a:p>
            <a:endParaRPr lang="en-US" dirty="0"/>
          </a:p>
          <a:p>
            <a:r>
              <a:rPr lang="en-US" dirty="0"/>
              <a:t>Disable interrupts (from the network device) after receiving an interrupt</a:t>
            </a:r>
          </a:p>
          <a:p>
            <a:endParaRPr lang="en-US" dirty="0"/>
          </a:p>
          <a:p>
            <a:r>
              <a:rPr lang="en-US" dirty="0"/>
              <a:t>Re-enabling interrupts after no work is pending</a:t>
            </a:r>
          </a:p>
        </p:txBody>
      </p:sp>
    </p:spTree>
    <p:extLst>
      <p:ext uri="{BB962C8B-B14F-4D97-AF65-F5344CB8AC3E}">
        <p14:creationId xmlns:p14="http://schemas.microsoft.com/office/powerpoint/2010/main" val="422048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5259-87AA-491B-879A-2364EB583A53}"/>
              </a:ext>
            </a:extLst>
          </p:cNvPr>
          <p:cNvSpPr>
            <a:spLocks noGrp="1"/>
          </p:cNvSpPr>
          <p:nvPr>
            <p:ph type="title"/>
          </p:nvPr>
        </p:nvSpPr>
        <p:spPr/>
        <p:txBody>
          <a:bodyPr/>
          <a:lstStyle/>
          <a:p>
            <a:r>
              <a:rPr lang="en-US" dirty="0"/>
              <a:t>Extra reading (optional)</a:t>
            </a:r>
          </a:p>
        </p:txBody>
      </p:sp>
      <p:sp>
        <p:nvSpPr>
          <p:cNvPr id="3" name="Content Placeholder 2">
            <a:extLst>
              <a:ext uri="{FF2B5EF4-FFF2-40B4-BE49-F238E27FC236}">
                <a16:creationId xmlns:a16="http://schemas.microsoft.com/office/drawing/2014/main" id="{D73D2454-4166-4217-B2AF-B546E698AF97}"/>
              </a:ext>
            </a:extLst>
          </p:cNvPr>
          <p:cNvSpPr>
            <a:spLocks noGrp="1"/>
          </p:cNvSpPr>
          <p:nvPr>
            <p:ph idx="1"/>
          </p:nvPr>
        </p:nvSpPr>
        <p:spPr/>
        <p:txBody>
          <a:bodyPr/>
          <a:lstStyle/>
          <a:p>
            <a:r>
              <a:rPr lang="en-US" dirty="0"/>
              <a:t>Eliminating Receive </a:t>
            </a:r>
            <a:r>
              <a:rPr lang="en-US" dirty="0" err="1"/>
              <a:t>Livelock</a:t>
            </a:r>
            <a:r>
              <a:rPr lang="en-US" dirty="0"/>
              <a:t> in an Interrupt-driven Kernel</a:t>
            </a:r>
          </a:p>
        </p:txBody>
      </p:sp>
    </p:spTree>
    <p:extLst>
      <p:ext uri="{BB962C8B-B14F-4D97-AF65-F5344CB8AC3E}">
        <p14:creationId xmlns:p14="http://schemas.microsoft.com/office/powerpoint/2010/main" val="251360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4666</Words>
  <Application>Microsoft Office PowerPoint</Application>
  <PresentationFormat>Widescreen</PresentationFormat>
  <Paragraphs>1049</Paragraphs>
  <Slides>68</Slides>
  <Notes>68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PowerPoint Presentation</vt:lpstr>
      <vt:lpstr>Reference</vt:lpstr>
      <vt:lpstr>Example</vt:lpstr>
      <vt:lpstr>receive</vt:lpstr>
      <vt:lpstr>Interrupt</vt:lpstr>
      <vt:lpstr>Polling</vt:lpstr>
      <vt:lpstr>Receive livelock</vt:lpstr>
      <vt:lpstr>Eliminating livelock</vt:lpstr>
      <vt:lpstr>Extra reading (optional)</vt:lpstr>
      <vt:lpstr>Disk driver</vt:lpstr>
      <vt:lpstr>Memory isolation</vt:lpstr>
      <vt:lpstr>Memory isolation</vt:lpstr>
      <vt:lpstr>Memory isolation</vt:lpstr>
      <vt:lpstr>MMU</vt:lpstr>
      <vt:lpstr>MMU</vt:lpstr>
      <vt:lpstr>MMU</vt:lpstr>
      <vt:lpstr>MMU</vt:lpstr>
      <vt:lpstr>Memory isolation</vt:lpstr>
      <vt:lpstr>Memory isolation</vt:lpstr>
      <vt:lpstr>schedule</vt:lpstr>
      <vt:lpstr>MMU</vt:lpstr>
      <vt:lpstr>MMU</vt:lpstr>
      <vt:lpstr>MMU</vt:lpstr>
      <vt:lpstr>MMU</vt:lpstr>
      <vt:lpstr>MMU</vt:lpstr>
      <vt:lpstr>Process1</vt:lpstr>
      <vt:lpstr>Process2</vt:lpstr>
      <vt:lpstr>schedule</vt:lpstr>
      <vt:lpstr>update_mmu_mappings</vt:lpstr>
      <vt:lpstr>update_mmu_mappings</vt:lpstr>
      <vt:lpstr>MMU</vt:lpstr>
      <vt:lpstr>MMU</vt:lpstr>
      <vt:lpstr>MMU</vt:lpstr>
      <vt:lpstr>Example</vt:lpstr>
      <vt:lpstr>Example</vt:lpstr>
      <vt:lpstr>MMU</vt:lpstr>
      <vt:lpstr>MMU</vt:lpstr>
      <vt:lpstr>MMU</vt:lpstr>
      <vt:lpstr>MMU</vt:lpstr>
      <vt:lpstr>MMU</vt:lpstr>
      <vt:lpstr>MMU</vt:lpstr>
      <vt:lpstr>MMU</vt:lpstr>
      <vt:lpstr>MMU</vt:lpstr>
      <vt:lpstr>OS entry points</vt:lpstr>
      <vt:lpstr>MMU</vt:lpstr>
      <vt:lpstr>Global descriptor table (GDT)</vt:lpstr>
      <vt:lpstr>GDT</vt:lpstr>
      <vt:lpstr>GDT</vt:lpstr>
      <vt:lpstr>Segment register</vt:lpstr>
      <vt:lpstr>Segment selector</vt:lpstr>
      <vt:lpstr>Default segment register</vt:lpstr>
      <vt:lpstr>Segmentation in practice</vt:lpstr>
      <vt:lpstr>schedule</vt:lpstr>
      <vt:lpstr>update_mmu_mapping</vt:lpstr>
      <vt:lpstr>update_mmu_mapping</vt:lpstr>
      <vt:lpstr>update_mmu_mapping</vt:lpstr>
      <vt:lpstr>Example</vt:lpstr>
      <vt:lpstr>Example</vt:lpstr>
      <vt:lpstr>Compiler</vt:lpstr>
      <vt:lpstr>Compiler</vt:lpstr>
      <vt:lpstr>Compiler</vt:lpstr>
      <vt:lpstr>Compiler</vt:lpstr>
      <vt:lpstr>Compiler</vt:lpstr>
      <vt:lpstr>Compiler</vt:lpstr>
      <vt:lpstr>Global variable</vt:lpstr>
      <vt:lpstr>Global variable</vt:lpstr>
      <vt:lpstr>call</vt:lpstr>
      <vt:lpstr>ret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389</cp:revision>
  <cp:lastPrinted>2020-02-05T15:51:11Z</cp:lastPrinted>
  <dcterms:created xsi:type="dcterms:W3CDTF">2020-02-03T05:06:43Z</dcterms:created>
  <dcterms:modified xsi:type="dcterms:W3CDTF">2020-02-05T15:51:16Z</dcterms:modified>
</cp:coreProperties>
</file>