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3.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4.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5.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6.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ink/ink7.xml" ContentType="application/inkml+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665" r:id="rId2"/>
    <p:sldId id="718" r:id="rId3"/>
    <p:sldId id="717" r:id="rId4"/>
    <p:sldId id="610" r:id="rId5"/>
    <p:sldId id="608" r:id="rId6"/>
    <p:sldId id="664" r:id="rId7"/>
    <p:sldId id="611" r:id="rId8"/>
    <p:sldId id="616" r:id="rId9"/>
    <p:sldId id="617" r:id="rId10"/>
    <p:sldId id="614" r:id="rId11"/>
    <p:sldId id="619" r:id="rId12"/>
    <p:sldId id="666" r:id="rId13"/>
    <p:sldId id="738" r:id="rId14"/>
    <p:sldId id="667" r:id="rId15"/>
    <p:sldId id="487" r:id="rId16"/>
    <p:sldId id="656" r:id="rId17"/>
    <p:sldId id="655" r:id="rId18"/>
    <p:sldId id="558" r:id="rId19"/>
    <p:sldId id="630" r:id="rId20"/>
    <p:sldId id="739" r:id="rId21"/>
    <p:sldId id="631" r:id="rId22"/>
    <p:sldId id="657" r:id="rId23"/>
    <p:sldId id="658" r:id="rId24"/>
    <p:sldId id="632" r:id="rId25"/>
    <p:sldId id="622" r:id="rId26"/>
    <p:sldId id="719" r:id="rId27"/>
    <p:sldId id="633" r:id="rId28"/>
    <p:sldId id="668" r:id="rId29"/>
    <p:sldId id="669" r:id="rId30"/>
    <p:sldId id="671" r:id="rId31"/>
    <p:sldId id="670" r:id="rId32"/>
    <p:sldId id="634" r:id="rId33"/>
    <p:sldId id="659" r:id="rId34"/>
    <p:sldId id="635" r:id="rId35"/>
    <p:sldId id="672" r:id="rId36"/>
    <p:sldId id="636" r:id="rId37"/>
    <p:sldId id="660" r:id="rId38"/>
    <p:sldId id="661" r:id="rId39"/>
    <p:sldId id="673" r:id="rId40"/>
    <p:sldId id="676" r:id="rId41"/>
    <p:sldId id="681" r:id="rId42"/>
    <p:sldId id="682" r:id="rId43"/>
    <p:sldId id="675" r:id="rId44"/>
    <p:sldId id="677" r:id="rId45"/>
    <p:sldId id="678" r:id="rId46"/>
    <p:sldId id="683" r:id="rId47"/>
    <p:sldId id="679" r:id="rId48"/>
    <p:sldId id="680" r:id="rId49"/>
    <p:sldId id="637" r:id="rId50"/>
    <p:sldId id="740" r:id="rId51"/>
    <p:sldId id="638" r:id="rId52"/>
    <p:sldId id="741" r:id="rId53"/>
    <p:sldId id="662" r:id="rId54"/>
    <p:sldId id="684" r:id="rId55"/>
    <p:sldId id="688" r:id="rId56"/>
    <p:sldId id="689" r:id="rId57"/>
    <p:sldId id="685" r:id="rId58"/>
    <p:sldId id="690" r:id="rId59"/>
    <p:sldId id="691" r:id="rId60"/>
    <p:sldId id="686" r:id="rId61"/>
    <p:sldId id="720" r:id="rId62"/>
    <p:sldId id="699" r:id="rId63"/>
    <p:sldId id="700" r:id="rId64"/>
    <p:sldId id="693" r:id="rId65"/>
    <p:sldId id="742" r:id="rId66"/>
    <p:sldId id="69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0T01:16:09.436"/>
    </inkml:context>
    <inkml:brush xml:id="br0">
      <inkml:brushProperty name="width" value="0.05292" units="cm"/>
      <inkml:brushProperty name="height" value="0.05292" units="cm"/>
      <inkml:brushProperty name="color" value="#FF0000"/>
    </inkml:brush>
  </inkml:definitions>
  <inkml:trace contextRef="#ctx0" brushRef="#br0">27478 8291 247 0,'0'0'4'0,"0"0"-4"16,0 0-4-16,0 0 4 0,0 0 3 16,0 0-2-16,0 0 20 0,0 0 9 15,0 0-2-15,0 0-4 0,0 2 1 16,0 1-8-16,4 0-7 0,1 4 9 0,-1 3 4 16,0 0-9-16,2 5-2 0,-2 2-3 15,4 4 1-15,-1 1-4 0,-1 4 0 16,-4 1 3-16,4 5 1 0,0 4 0 15,0 4 0-15,1 5-1 0,-3 6 0 16,-2 5 0-16,0 6-1 0,-2 4 0 16,0 2-3-16,0-1-1 0,2 0-2 15,2 1 0-15,2-2 0 0,5-2 2 16,-1-2-1-16,0 1 1 0,5-2 1 16,-5 0-1-16,5 0-1 0,1-1-3 15,-3-2 0-15,5-2 2 0,-3-2-2 16,5-6 0-16,-1-4 0 0,-1-6 0 0,-1-1 0 15,-5-6 0-15,1-5 0 16,-1-4-2-16,-3-2-3 0,-5-6-7 16,-2-5-9-16,-2-5-10 0,-6-4-15 15,-3-2-23-15,-9-11-42 0,5-5-81 16</inkml:trace>
  <inkml:trace contextRef="#ctx0" brushRef="#br0" timeOffset="969.449">27393 8172 397 0,'0'0'0'0,"0"0"-18"0,0 0 18 16,0 0 1-16,0 0-1 0,0 0 0 16,0 0 3-16,0 0 0 0,364-14 4 15,-308 8-2-15,6 1 2 0,0 1-1 0,2-1 2 16,2-2 0-16,1 0 1 0,-3-2 1 16,-2 4 0-16,-5-4 1 15,-1 1 0-15,-8 1 1 0,1 1 0 16,-5 2 0-16,-5-2 2 0,2 3-4 0,-5 0-1 15,3 3-1-15,-2-1-2 0,-2 1-4 16,2 0 2-16,-6-3-1 0,0 3 0 16,-4 0-1-16,-4 0 0 15,2 0 1-15,-7 0 1 0,-1 0-1 0,0 0 0 16,-5 0 2-16,-2 0 0 0,-6 0 3 16,-2 1-3-16,5-1 0 0,-7 2-2 15,0-1 0-15,0 0 0 0,2 5-1 16,4 2 3-16,-2 3-1 0,2 3 1 15,3 0-1-15,3 4-1 0,0 1-1 16,1 1 0-16,3 2-1 0,-5 3 0 16,5 0 0-16,-3 4 0 0,-3-1 1 15,2 7 0-15,-5 1-1 0,1 3 2 0,0 2 1 16,-2 3 2-16,0 7-3 0,-3 3 3 16,3 2-2-16,-2 4 0 0,4 2-1 15,-2 3-1-15,1-1 0 0,-1 2-1 16,0 4 0-16,4-4-1 0,-1 2 0 15,-1-4 2-15,0 1 2 0,9-1-3 16,-5-1 1-16,5-1-1 0,-1-4-1 16,7-1 0-16,0-3 0 0,-3-5 0 15,1-5 1-15,-7-6-1 0,7-6 1 16,-11-3-1-16,3-8 1 0,-5-2-1 16,-4-5 0-16,0-3 1 0,-2-3-1 15,0-4 0-15,-2-2 0 0,0-1 0 0,0-1 0 16,-2 0 1-16,-4-1 2 0,-6-2 0 15,-9-4 0-15,-4 1-3 0,-8 0 0 16,-8-1-2-16,-7 3 2 16,-5-2-1-16,-9 3 1 0,-5 0 0 15,-3 1 0-15,-6 2 0 0,-9 0 1 0,2 0-1 16,-4 3 2-16,-4 3-2 0,3 4 0 16,1-1 1-16,0 2-1 0,13 1-1 15,3 1-2-15,9-1 3 0,9-1 1 16,13 0-1-16,9-2-9 0,11-1-7 15,7-1-6-15,9-3-12 0,4 2-12 16,12-3-28-16,7-3-28 0,4-8-86 16</inkml:trace>
  <inkml:trace contextRef="#ctx0" brushRef="#br0" timeOffset="1938.148">25812 8089 343 0,'0'0'39'0,"0"0"-35"0,0 0-3 16,0 0-1-16,0 0 3 0,0 0-2 16,0 0 4-16,0 0 10 0,21-4 3 15,-21 4 4-15,0 0-2 0,0 0-1 16,0 0-4-16,0 5-6 0,-2 4-4 15,-2 5 2-15,-3 4 1 0,1 3 0 16,2 5-3-16,4 2-1 0,-6 4-2 16,2 4 2-16,0-2-2 0,4 3 1 15,0 0 1-15,2-4-3 0,4-2-1 16,0-3 1-16,-2-5-1 0,9 0 1 16,-3-7-1-16,-4-5 0 0,2 1-6 15,3-6-13-15,-3-1-11 0,0-5-14 0,5 0-37 16,-1-14-69-16</inkml:trace>
  <inkml:trace contextRef="#ctx0" brushRef="#br0" timeOffset="2438.385">26393 8025 439 0,'0'0'0'0,"0"0"-28"16,0 0 13-16,0 0 12 0,0 0-36 0,0 0 15 15,0 0 24-15,0 0 0 0,0 0 0 16,-97 96 2-16,76-79 2 0,5-3 0 16,-5 1-1-16,-2 1 5 0,7 0 4 15,-5 5-2-15,7-1 0 0,-5 2 1 16,9 6-2-16,-7-2-1 0,7 2-4 15,8-2-1-15,2-1-2 0,0-3-1 16,6-1-3-16,12-4 2 0,-3 0 0 16,10-1 1-16,-5-2-1 0,1-4 0 15,6-2 1-15,-6-3-1 0,-1-5-1 16,5 0 0-16,-4-8 2 0,-5-7 0 16,5 1 5-16,-9-6 1 0,5-2 11 0,-7-1-1 15,-8-2 3-15,2-1 4 16,-4-2 0-16,-4-3-5 0,0-3-6 15,-2-1-6-15,-11-2 0 0,9 2-6 16,-10 3-1-16,3 6 0 0,-8 5 1 16,9 7-1-16,-5 5 0 0,9 2 1 0,-2 5 0 15,-1 1-1-15,7 1 1 0,4 3-3 16,-6 2-9-16,3 6-13 0,-3-2-3 16,2 2 1-16,4 3-2 0,0 1-6 15,2 0 4-15,2 1-2 0,4 0-3 16,9 1-13-16,-5-6-17 0,2-2-56 15</inkml:trace>
  <inkml:trace contextRef="#ctx0" brushRef="#br0" timeOffset="2923.096">26521 8102 569 0,'0'0'1'0,"0"0"-1"16,0 0-11-16,0 0-4 16,0 0 10-16,0 0-16 0,0 0 15 0,0 0 6 15,56-14 0-15,-56 14 0 0,0 0-2 16,-2 0-10-16,0 2 12 0,-2 3 3 16,2 2 1-16,-3 2 0 0,3 4 0 15,0 1-2-15,2 0 0 0,0 2-2 16,2 0 1-16,3 3 0 0,-1 0-1 15,0 2 2-15,4 2-2 0,2-1 1 16,1 0-1-16,-5 0 1 0,6-1-1 0,-1-2 0 16,-7-3 0-16,2-3 1 15,-2-3-1-15,2-4 0 0,-4-2-1 16,-2-2 1-16,0-1 0 0,0 1 0 16,0-2 2-16,0-5 2 0,0-2 6 15,0-6-8-15,5-3-2 0,1-3-2 0,-2-3-1 16,2-3-1-16,7-1 4 0,-5-5 4 15,-2 0-2-15,-2 0 1 0,-4 3-2 16,0 5-1-16,-8 5-1 0,-5 4 1 16,-3 7-2-16,4 1-3 0,-5 3 2 15,0 3 0-15,3 3-12 0,6 3-5 16,-3 2-14-16,7 4-22 0,-2-3-11 16,6 1-14-16,6 2 12 0,5-5-3 15,-1-1-42-15</inkml:trace>
  <inkml:trace contextRef="#ctx0" brushRef="#br0" timeOffset="3298.032">26839 8105 513 0,'0'0'74'15,"0"0"-74"-15,0 0 0 0,0 0-1 0,0 0-5 16,0 0-30-16,0 0 18 0,19 16 17 15,-9-7 1-15,1 0-7 0,-1 1 3 16,-6-1 1-16,0 3 0 0,-4-2 3 16,0 3 0-16,0 1 1 0,-2 1 0 15,2 4 0-15,0-1-1 0,0 2 0 16,0 0 0-16,4-3 1 0,1-1-2 16,3-4 1-16,4 0 0 0,-1-4-1 15,3-5-1-15,1 0 0 0,-7-3-2 16,6-1-1-16,-3-4 0 0,-7-6 5 15,0-1 5-15,-4-1 1 0,0-5 2 16,-4 1 3-16,-5-2-4 0,-5-4-1 16,2 0 0-16,-5-2-1 0,3 2 0 0,5-2-3 15,1 6-1-15,0 3-1 0,2 4-1 16,1 6-4-16,-5 5-13 16,-2 1-14-16,1 9-25 0,-5 2-49 0,-1 1-74 15</inkml:trace>
  <inkml:trace contextRef="#ctx0" brushRef="#br0" timeOffset="4188.462">26192 10007 78 0,'0'0'379'15,"0"0"-379"-15,0 0-41 0,0 0 21 16,0 0 20-16,0 0-6 0,0 0 2 16,0 0 4-16,-103 51 2 0,78-40-2 15,-2 1 3-15,-1-1 0 0,-1-3 2 16,-2 0 3-16,0-1 3 0,0-1-4 15,2-1-1-15,-2-2 2 0,0 0-4 16,4-3-2-16,2 0 0 0,13 0 5 0,-3-6 1 16,9-3 2-16,6-2 0 0,0 0-5 15,0-3-2-15,4-5-3 0,10 1-1 16,1 1 1-16,1-2 2 0,1 1 4 16,10 2-1-16,-2 4-1 0,-5 1 0 15,7 2 0-15,4 3-2 16,2 1 0-16,2 2 1 0,-1 3-2 0,-3 3 0 15,-5 5 1-15,-13 2-2 0,3 3 1 16,-9 4-2-16,-5 3 1 0,-7 2 0 16,-9 7 0-16,-3 2 1 0,-11 2 2 15,-6 7 0-15,-3-1 0 0,-4 1-2 16,0-6 1-16,1-2-1 0,11-4 1 16,5-4 3-16,1 0 2 0,4-8 1 15,11-4-2-15,2-1-2 0,6-3-2 0,0-2-2 16,6-1-1-16,2-2 1 15,11-3-2-15,1 0 2 0,1-6 0 16,8-2 3-16,-2-3 1 0,4 3-2 16,-2-3 1-16,6 4 0 0,0 3-3 0,0 3 0 15,3 1 0-15,-3 5 1 0,-4 4 4 16,-2 5-5-16,-7 3 0 0,-5 1-2 16,-1 3-1-16,-5 0-11 0,-5 4-10 15,-6-5-3-15,2 2-12 0,0-3-11 16,0-4-28-16,8-5-56 0,-1-9-64 15</inkml:trace>
  <inkml:trace contextRef="#ctx0" brushRef="#br0" timeOffset="4625.965">26567 10059 606 0,'0'0'0'0,"0"0"-42"0,0 0 31 15,0 0 10-15,0 0-3 0,0 0-6 16,0 0 10-16,0 0 2 0,-89-24-2 16,80 31-2-16,1 4 1 0,-8 3-1 15,5 5 2-15,-7 1 0 0,5 3 0 16,-1 5 3-16,-5 1 0 0,5 4 1 16,-1-1-3-16,9 1 0 0,0-5-1 15,6 3 1-15,2-5-1 0,4-1-1 16,7-3 1-16,5-3-1 0,3-6-1 15,-3-1 1-15,11-8 0 0,-2-4-1 16,2 0-1-16,-2-10-2 0,-6-4 5 16,8-1 3-16,-13-2-1 0,-3-2-1 0,-9-1 5 15,-4 0 4-15,-4-5 0 16,-13-3-1-16,3-6-2 0,-11 3-3 16,6-1 1-16,-1 4-5 0,7 4 1 15,-3 9 4-15,11 1-1 0,-1 7-2 16,4 3 2-16,2 3-4 0,0 1 0 0,0 0-3 15,0 0-13-15,0 6-19 0,2 2 2 16,2 4 13-16,3-1-6 16,-3 0-17-16,8 3-19 0,1 0-4 0,-7-2-24 15,8-1-21-15</inkml:trace>
  <inkml:trace contextRef="#ctx0" brushRef="#br0" timeOffset="5048.311">26829 10110 488 0,'0'0'49'0,"0"0"-49"0,0 0 2 0,0 0-1 15,0 0 2-15,0 0-3 0,0 0 0 16,0 0 0-16,-56-46 1 0,56 46 1 16,0 0-2-16,0 0 0 15,-2 0-1-15,2 4 0 0,0 3 0 0,-2 2-1 16,0 3 2-16,0 1 0 0,-2 4 0 15,2 0 0-15,2 3 0 0,0 3 0 16,0 2-1-16,0 3 1 0,4-2 0 16,0 2 0-16,-2-3 0 0,2-5 0 15,3-3-1-15,3 0-1 0,-4-4 0 16,-2-4-1-16,2 0-1 0,1-7-2 16,3-2-3-16,-4 0-3 0,-2-5-1 15,2-7 13-15,5-4 5 0,-3-5 4 16,-2-1 2-16,-4-5 4 0,3 1-3 0,-5-3-1 15,0-1-4-15,-5-4-6 0,1 2-1 16,-8 4 0-16,-1 5-8 16,7 6 0-16,-2 5 8 0,4 5 1 0,4 2-1 15,0 5-1-15,4 0-7 0,2 2-19 16,-2 4-2-16,9 2 14 0,1 3 1 16,-1 0-11-16,5-1-34 0,-5 0-40 15,-5-1-58-15</inkml:trace>
  <inkml:trace contextRef="#ctx0" brushRef="#br0" timeOffset="5455.492">27098 10083 382 0,'0'0'74'16,"0"0"-74"-16,0 0-6 0,0 0 6 15,0 0 6-15,0 0-6 0,0 0 1 16,0 0-1-16,-60-2 0 0,60 2 0 16,0 0 0-16,0 0 7 0,0 0 3 15,0 0-1-15,0 0 1 0,0 6-6 16,0 2-2-16,0 1 0 0,0 4-2 16,0 2 2-16,0 2-2 0,0 0 2 15,4 4-2-15,4 3 1 0,-4-2-1 16,5 4 0-16,-5-1 2 0,0 0-2 15,8-2 0-15,-3-1 0 0,-3-1-2 16,0-5 1-16,9-2 0 0,-5-3-1 0,-2-4-1 16,11-2 0-16,-9-3-3 0,5-2-3 15,1-4 2-15,-6-8 2 0,11-8 5 16,-8 1 7-16,1-7-1 16,-8 1 0-16,-6-6 4 0,-4 2-3 0,-12-2-4 15,1-3-3-15,-8 0-9 0,-4 6-8 16,7 8-15-16,-7 6-6 0,0 10 1 15,0 2-8-15,4 2-37 0,1 2-30 16</inkml:trace>
  <inkml:trace contextRef="#ctx0" brushRef="#br0" timeOffset="6236.793">28214 8963 394 0,'0'0'4'0,"0"0"-3"0,0 0 6 16,0 0 33-16,0 0-40 0,0 0-8 16,0 0 8-16,2-22 11 0,-2 22-4 15,0 8-6-15,0 3 4 0,0 3 2 16,-4 8 6-16,-6 2 3 0,4 7-5 0,-3 5-4 15,-1-1-2-15,-2 3-3 0,-3 0-1 16,5-3 0-16,-3-1-1 0,5-5 1 16,-2-3 1-16,1-5-2 15,7-5 0-15,2-4 0 0,0-6 0 16,0-3 0-16,0-3 0 0,0 0-2 0,2-3 2 16,5-7 4-16,-1-7 21 0,2-3-6 15,2-6-9-15,-5-5-6 0,1-3 2 16,-2-5-1-16,-4-4 1 0,2-4-3 15,-2-1 2-15,2 0-2 0,0 5-1 16,0 7 4-16,0 5 3 0,4 8 0 16,-1 6 0-16,3 6 0 0,-2 2-4 15,2 1-2-15,1 4-3 0,1 2 0 16,0 2 1-16,-1 0 0 0,5 5-1 16,0 4 1-16,3 6 1 0,0 4 0 15,5 2 1-15,-1 6-1 0,2 1-1 16,1 7-1-16,-5-2 1 0,4 4 0 15,-5 3-1-15,-3-4-1 0,-3 4-5 0,3-6-3 16,-9-1-6-16,2 1-3 0,1-6-5 16,-3-1-10-16,-4-5-16 0,-2-6-23 15,-2-8-72-15</inkml:trace>
  <inkml:trace contextRef="#ctx0" brushRef="#br0" timeOffset="6408.892">28078 9175 715 0,'0'0'0'15,"0"0"-13"-15,0 0-10 0,0 0 20 16,0 0 1-16,0 0-30 0,0 0 7 16,0 0-18-16,628-6-56 0,-558 6-98 0</inkml:trace>
  <inkml:trace contextRef="#ctx0" brushRef="#br0" timeOffset="7205.523">27701 12251 505 0,'0'0'14'0,"0"0"-11"0,0 0-3 0,0 0 16 16,0 0-14-16,0 0-1 15,0 0-1-15,0 0 6 0,56-60 3 16,-47 60-3-16,1 3 2 0,-4 6-1 15,2 4 3-15,-3 6 4 0,1 6 4 0,4 6 0 16,-2 8-2-16,-1 5-4 0,-5 7-6 16,0 7-3-16,0 5-1 0,-2 7 0 15,0 4-1-15,0 5 0 0,-2 3 0 16,-2 3 0-16,4-3 0 0,-5 1 0 16,-1-2 0-16,2-8-1 0,4-3-3 15,0-8 1-15,0-8-4 0,4-9-5 16,0-7-6-16,-2-5-9 0,-2-10-9 15,0-6-11-15,0-6-13 0,0-10-36 16,-4-5-64-16</inkml:trace>
  <inkml:trace contextRef="#ctx0" brushRef="#br0" timeOffset="7986.628">27573 12062 446 0,'0'0'30'0,"0"0"-30"0,0 0-25 16,0 0 25-16,0 0-3 0,0 0-14 15,0 0 17-15,0 0 6 0,77-98 9 16,-44 84 5-16,8-3 1 0,7 3 3 0,10-4 1 15,10-1-5-15,10-3-5 16,9-1-3-16,8 4-7 0,9-5-2 16,5 2-2-16,5 2 1 0,0-3-1 15,6 4 0-15,-9 0 2 0,3 1-3 16,-11 5-5-16,-10-4 5 0,-10 4 1 0,-15 3-1 16,-12 2 1-16,-13 1 2 0,-12 2 2 15,-8-1 5-15,-13 4 3 0,-8 1 3 16,1 1 0-16,-3 0 0 0,0 0 0 15,0 0 0-15,0 0-6 0,0 0-5 16,0 0-2-16,-3 6-3 0,3 0 0 16,0 6-1-16,-2 1 1 0,2 4 1 15,0 6 0-15,0 2-1 0,0 6 1 16,0 6-1-16,5 5 2 0,3 3-2 16,0 5 2-16,0 5 0 0,7 2 0 15,-1 5-1-15,9 7-1 0,-4 2 2 16,3 3-2-16,-7 2-1 0,6 2-1 0,-13-2 2 15,2 0 0-15,-4-1 0 0,-2-3 0 16,-1-3 1-16,-1-4-1 0,-2-5 2 16,0 1-2-16,0-5 1 0,0-2 0 15,0-5-1-15,0-4-2 16,0-4 2-16,0-7-1 0,0-4 0 0,0-5 0 16,0-6 0-16,-5-5 0 0,-1-2-1 15,-4-1-1-15,2-4 0 0,-7-2 0 16,-6-1 1-16,-3-2 2 0,-3-2-4 15,-10 0 2-15,1-2 1 0,-3-1 0 16,0 0 0-16,-4 0 1 0,-3 3 0 16,3 0 1-16,-9 3-1 0,2 3 0 15,-8 1 0-15,-1 4 1 0,-8-2 0 16,-3 6-1-16,-4 0 1 0,-5 3 0 0,-2 1-1 16,3-1 2-16,-5 3 0 15,9-2-2-15,1-1 0 0,5 1-5 16,2-1 1-16,4-1-17 0,0-4-4 0,2 0-5 15,4-2-1-15,3-4-8 0,-5-2-16 16,0-5-18-16,6-2-48 0,-2-7-88 16</inkml:trace>
  <inkml:trace contextRef="#ctx0" brushRef="#br0" timeOffset="8470.94">25517 11941 1 0,'0'0'0'0</inkml:trace>
  <inkml:trace contextRef="#ctx0" brushRef="#br0" timeOffset="8814.539">25579 11733 370 0,'0'0'19'0,"0"0"-10"15,0 0 13-15,0 0 24 16,0 0-43-16,0 0-3 0,0 0-2 0,0 0 2 16,0 0 5-16,0 0 3 0,0-11 1 15,0 16 0-15,0 0 2 0,0 2 2 16,0 7 0-16,2 1-3 0,-2 6 1 15,4 1-1-15,0 4-2 0,0 5-1 16,-2 1-1-16,0 1-4 0,-2 3 1 16,0 0-1-16,0 0-1 0,2-1 0 15,0 0 0-15,0-2 0 0,2-2-1 16,-1-3-1-16,-1-2 1 0,-2-4 0 16,0-2-2-16,0-5-5 0,0-1-6 0,-5-4-9 15,1 0-9-15,-2-2-11 16,-2-7-16-16,-2-2-39 0,3-9-112 15</inkml:trace>
  <inkml:trace contextRef="#ctx0" brushRef="#br0" timeOffset="9454.992">25876 11857 167 0,'0'0'9'0,"0"0"-8"0,0 0 21 16,0 0 45-16,0 0-21 0,0 0-10 16,0 0-3-16,0 0-1 0,-33-38-6 0,33 36-5 15,0 2-6-15,0-2-2 0,0 2-3 16,0 0-4-16,0 0 0 0,0 0-5 15,0 0-1-15,0 3-1 16,0 1 1-16,0 0 0 0,0 1 0 0,0 1 0 16,0 0 0-16,0 0 0 0,0 1 1 15,-4 2-1-15,2-1 0 0,-4 3 2 16,2 3 2-16,-5-1 3 0,5 4 0 16,0 2-1-16,4 1-2 0,0 5-4 15,0-2 1-15,0 2 0 0,4 0 0 16,2-1-1-16,3-4 1 0,-3 1-1 15,2-4 0-15,-6-2 0 0,4-1 0 16,3-3 0-16,-3-1 0 0,2 0 0 16,-4-1 0-16,5 1 0 0,3-5 0 15,-4 0-1-15,3-4 0 0,5-1 0 16,-6-2 0-16,7-7 1 0,-5-1 1 16,-1-3 2-16,5-2 0 0,-7-2-1 0,5 0-1 15,-2-1 1-15,-5-2-1 0,-1 0 1 16,-4-2 0-16,-2 0 1 0,-4-3-2 15,-2-1 0-15,-7-2-1 0,-3 2 0 16,3 0 0-16,-5 3 0 0,5 4 3 16,-5 0 0-16,9 3 0 0,-1 3 0 15,-2 1-2-15,5 5 0 0,3 1-1 16,4 4-1-16,-2-2-5 0,2 4-3 16,0 0-4-16,0 0-4 0,0 6-10 15,0 0 6-15,0 3 7 0,0 1 0 16,0 2-17-16,2-1-12 0,-2 0-2 15,4 0-27-15,-2-4-37 0</inkml:trace>
  <inkml:trace contextRef="#ctx0" brushRef="#br0" timeOffset="10845.925">25457 11814 349 0,'0'0'0'0,"0"0"-19"0,0 0 19 16,0 0 6-16,0 0-6 0,-11 8-16 16,15-8 16-16,1 3 22 0,1-2-1 15,-6 2-3-15,4 2 2 0,-4-2-1 16,0 3-7-16,2 1-2 0,-2-2-3 16,0 2-4-16,-2-1-1 0,-6-2 0 15,1 0-2-15,3 0 1 0,-4 0 0 16,-6 0 3-16,3-1-2 0,-1-3 0 15,-7 0 0-15,11 0 2 0,-11 0 4 16,11-1 2-16,-4-4-3 0,-5 0-3 0,13 1-2 16,-8-1-1-16,1 0 0 0,3-2-1 15,4 0 3-15,4 1-1 0,0-3 2 16,0 1 0-16,0-2-1 0,4 1-2 16,10-3 0-16,-1 0 0 0,1-2 0 15,9 0 2-15,-2 2-2 0,1-4 1 16,3 2 2-16,4 2-2 0,-2-3 2 15,-2 5 2-15,-4-1 2 0,7 1-2 16,-1 3 1-16,0 1 0 0,2 0-1 16,-6 6 0-16,4 0-1 0,-9 0-2 15,-3 6-3-15,-1 2 0 0,-3 3 0 16,-3 1 0-16,-8 1-1 0,2 5 1 16,-2-1 0-16,-2 5 0 0,-2 0 0 0,-4 7 1 15,-9 0-1-15,9 2 1 16,-7 2 1-16,1-1-1 0,-3 1-1 15,1-1 1-15,-1-4-1 0,-1 1 1 0,-7-2-1 16,4-1 0-16,-4 0 0 0,-8-1 0 16,2-2-2-16,-4-3-2 0,4-2 0 15,2-2 1-15,4-6 2 0,11-2 1 16,1-4 1-16,3-3 0 0,10 1-1 16,-2-2 1-16,2 0 0 0,2 0-1 15,2-7-2-15,7-1-1 0,-1-1 3 16,0-2 0-16,13-1 8 0,-2-1-1 15,-1-1 7-15,9 2 0 0,4 0 2 16,0 3-4-16,9-1-2 0,3 1-3 16,1 3 0-16,1 2 0 0,1 4-1 15,-11 0-2-15,0 7-1 0,-8 5-3 16,-4 1 1-16,-9 2-1 0,3 5 0 16,-13 2 0-16,3 3-3 0,-3-2 3 0,-4 2 0 15,-2-1-2-15,0-2 0 0,0-4-6 16,2-1-6-16,-2-4-9 0,4-4-5 15,0-3-5-15,0-5-11 0,2-1-15 16,5-6-31-16,1-9-65 0</inkml:trace>
  <inkml:trace contextRef="#ctx0" brushRef="#br0" timeOffset="11470.73">26261 11907 431 0,'0'0'18'0,"0"0"-17"0,0 0 0 15,0 0 5-15,0 0-1 0,0 0-5 16,0 0 3-16,49-106 1 0,-49 99 4 16,0 0 3-16,-2 0 9 0,0 2 1 15,0 0 0-15,-2 2-2 0,0 0-6 16,0 0-6-16,2 3-5 0,0 0 1 16,-5 0-3-16,3 3-2 0,-2 0 2 15,2 4-1-15,-6 2 2 0,-3 1-1 16,11 0 0-16,-4 4 0 0,2 1-1 15,0 2 1-15,-1 2 0 0,3 2 0 16,2 0 0-16,0 0 0 0,2 2 0 16,3-4 0-16,3 1 0 0,-2-3 0 0,9-1 0 15,-3-1 0-15,-4-2 0 0,11-3 0 16,-7-3 0-16,5 0 0 0,-5-4 0 16,1-1-1-16,3-2 1 15,-8 0-1-15,11-5-1 0,-9-5 2 0,1 2 0 16,3-5 0-16,-6 1 1 0,-1-5 0 15,-3 3 1-15,-4-1-1 0,0-4 2 16,0-1 0-16,-6-5 0 0,-5 1-2 16,-3-2 0-16,1 1-1 0,1 3 0 15,-5 6-3-15,7 2 2 0,0 5 1 16,-1 3-2-16,5 1 2 0,0 3-3 16,-2 0-6-16,-1 2-6 0,3 0-4 15,0 4-4-15,0 4-5 0,-2 0-1 0,-1 4 5 16,7 0-9-16,2 1-6 15,0 4 7-15,0 0-17 0,4-3-26 16,5 1-22-16</inkml:trace>
  <inkml:trace contextRef="#ctx0" brushRef="#br0" timeOffset="11955.08">26808 11749 365 0,'0'0'82'0,"0"0"-79"0,0 0-3 16,0 0 8-16,0 0 13 0,0 0-19 0,0 0 6 15,0 0 8-15,3-36 0 0,-8 35-7 16,-1 1-7-16,2 0-2 0,-4 0 2 15,-3 0-2-15,3 4 1 0,2 4 1 16,-2 1-1-16,-3 7-1 0,5-1 0 16,-2 7 1-16,-4 0 0 0,-1 4 1 15,7 2-1-15,-2 1 0 0,-5 2 0 16,7 2 0-16,-2-2 0 0,-3 0-1 16,3-1 0-16,2-3 1 0,2-2-1 15,4-2 0-15,0-1-1 0,2-4-1 16,2-2 1-16,8-3 1 0,1-1 0 15,-1-6-2-15,11-5 1 0,-2-1 0 16,-1-7 0-16,5-6 1 0,4-4 1 16,-4-4 0-16,-7 0 0 0,5-2 2 0,-14-1-2 15,-7 0 3-15,-2-1 5 16,-5-5 3-16,-3 1-5 0,-10-3-1 16,5-1-1-16,-10 4-4 0,7 3-1 15,-7 7 0-15,2 4 0 0,3 5-5 0,-7 7-9 16,0 3-11-16,3 3-10 0,-5 7-20 15,-2 2-41-15,2 0-69 0</inkml:trace>
  <inkml:trace contextRef="#ctx0" brushRef="#br0" timeOffset="13111.442">25682 13817 153 0,'0'0'32'0,"0"0"-32"16,0 0-4-16,0 0 4 0,0 0 33 15,0 0 8-15,2-63 11 0,6 57-14 16,-2 2-9-16,3-3-7 0,-1 1-7 15,9-3-1-15,-3 0-1 0,9-1-1 16,-1-3 0-16,1 3-6 0,6-1-2 16,4 1-1-16,-2 3-2 0,2-5 0 15,2 5 0-15,-1 0 2 0,1 1-1 0,-4 2 2 16,-4 3-1-16,-7 1-1 16,-7 4-2-16,-9 5-2 0,-4 6-1 0,-4 6-4 15,-15 2-4-15,-2 6 7 0,-10-1-2 16,-4 1-3-16,0-1 2 0,0-2 7 15,4-1 3-15,2-5-2 0,6 0 1 16,0-3-1-16,13 0 0 0,0-3-1 16,4-6 0-16,4-2 1 0,2-3-1 15,0-1-1-15,6-2-1 0,2 0 2 16,0 0 10-16,11-2 7 0,-3-3 2 0,9 1-8 16,2-1 7-16,2 2-7 15,2-3-5-15,0 4-2 0,-4 1-1 16,2 1 0-16,-2 0-1 0,-2 3 0 15,-7 4 0-15,3-1 2 0,-9 4 1 16,5-1-2-16,-13 2-3 0,0 6 0 16,-4-1 0-16,-6 2-3 0,-13 5 3 0,-4-1 1 15,-10 2 2-15,-6-2-1 0,-4 0 0 16,3-4 0-16,5 0 1 0,2-1 0 16,4-5 4-16,13-2-1 0,-1-1-2 15,11-5-2-15,0-1-2 0,2-1-1 16,-3-2 1-16,7 0 1 0,-2 0-1 15,2 0-3-15,0-6-5 0,0 0-7 16,0-2-7-16,11-2-6 0,3-2-6 16,3-1-12-16,-1-4-35 0,9-2-75 15</inkml:trace>
  <inkml:trace contextRef="#ctx0" brushRef="#br0" timeOffset="13595.889">26387 13819 566 0,'0'0'0'0,"0"0"-34"16,0 0 17-16,0 0 17 0,0 0 6 16,0 0 4-16,0 0 18 0,0 0-9 15,-19-57-7-15,15 57-7 0,4 0-3 16,-2 0-1-16,-2 0 0 0,-4 7-1 15,1 3 0-15,1 5-1 0,4 2 1 16,-4 2 0-16,0 1 0 0,-3-1 0 16,5 3 0-16,4-1 0 0,0-1 0 0,0 2 0 15,0-1-1-15,7 4 1 16,1-3 0-16,2 0 0 0,3 0-1 16,5-4-1-16,3-1 0 0,-1-5-3 0,5-4-3 15,2-2-4-15,0-6-2 0,-2 0 2 16,4-7 6-16,0-5 2 0,-4-1 4 15,-7-6 0-15,5-2 3 0,-5 0 1 16,-5-2 6-16,-11 1 4 0,-2-2 1 16,-4-1-3-16,-17-3-7 0,3 0-5 15,-5 2 1-15,-6 0-1 0,2 6 0 16,6 4 0-16,-1 3 0 0,11 5 0 16,-1 2 0-16,8 3 2 0,4 0-1 15,0 2-1-15,0 1-3 0,-2 0-11 16,2 0-9-16,-2 6-9 0,-3 3-11 15,-3 4 18-15,-4 2-2 0,6 3-15 16,1-2-19-16,1 2-34 0,2-6-45 16</inkml:trace>
  <inkml:trace contextRef="#ctx0" brushRef="#br0" timeOffset="14095.9">26860 13798 505 0,'0'0'7'0,"0"0"-7"16,0 0 0-16,0 0 5 0,0 0 6 16,0 0 3-16,0 0 12 0,0 0-9 0,-27-26-11 15,27 25-3-15,0 1-2 16,0 0-1-16,0 2-1 0,0 4 1 15,0 0-2-15,-2 4 2 0,-2 0-1 16,2 3 1-16,-4-1 1 0,-2 0-1 0,1 0 0 16,3 0 0-16,-4 2 0 0,2 2 0 15,-3 0 0-15,5-1 0 0,4 4 0 16,0-3-1-16,11 2-1 0,-1-1-2 16,0 0 0-16,11-1 3 0,-7 0-2 15,9-5 3-15,-6-2-2 0,3-2 0 16,-1-4 0-16,-4-3 0 0,-3 0 2 15,4-3 0-15,-5-8 0 0,3-1 3 16,-3-2-1-16,-7-3 5 0,-2 0 6 16,-2-3-2-16,-4 0 1 0,-5-1-5 15,-9-2-3-15,3 0-1 0,-5-1-1 16,5 1-1-16,-3 0 2 0,11 5-3 0,-3 3 1 16,2 5-2-16,6 4 1 0,-2 3 0 15,4 3-3-15,0 0-8 0,0 0-4 16,0 0-8-16,-2 3-8 15,2 1-9-15,-5 4-5 0,5 2 5 0,0-1-7 16,0 0-33-16,0-2-53 16</inkml:trace>
  <inkml:trace contextRef="#ctx0" brushRef="#br0" timeOffset="14517.691">27185 13722 510 0,'0'0'16'0,"0"0"-16"0,0 0 2 0,0 0-1 15,0 0 6-15,0 0-7 16,0 0 12-16,0 0 4 0,-4-38-4 0,4 38-7 16,2 2-5-16,0 6-2 0,-2 1 2 15,2 4 0-15,-2 3 0 0,2 2 0 16,-2 1 1-16,0-1 0 0,4 5 0 15,0-3 1-15,-2 4-2 0,2-1 1 16,7 2-1-16,-1-3 1 16,0 0-1-16,3-4-1 0,-1-4 0 0,-2-1-2 15,3-4 1-15,-3-3 0 0,1-4 0 16,3-2 0-16,-2 0 1 0,-3-5 1 16,3-1 0-16,0-5 2 0,-5-4 0 15,5 1-1-15,-2-3 1 0,-5-3 0 16,-1 0 2-16,-4-3 3 0,0 1 0 15,-4-3 1-15,-1-1-3 0,-1-1-3 16,0 3-1-16,-4 3-1 0,3 5-3 16,-5 4-6-16,-2 6-5 0,5 4-6 0,-9 2-10 15,3 7-17-15,-10 3-16 0,5-1-46 16,1-3-88-16</inkml:trace>
  <inkml:trace contextRef="#ctx0" brushRef="#br0" timeOffset="17657.834">17955 9460 66 0,'0'0'239'0,"0"0"-236"0,0 0 0 16,0 0 21-16,0 0 18 0,0 0-8 0,0 0-3 15,6-66 3-15,-10 61-8 0,0 0 9 16,0 4-16-16,4 1-7 0,-4 1-3 16,0 8-5-16,-1 4-4 0,-3 3 0 15,-4 6 0-15,-1 3 1 0,1 2 1 16,-3 5-1-16,1-2 0 0,-3 4-1 15,3 3 1-15,-3 1 0 0,3 0-1 16,2-6 0-16,-1-2 1 0,3-4-1 16,2-4 0-16,1-6 1 0,1-4-1 15,2-2 0-15,0-3 0 0,2-3 0 16,0 1 0-16,2-5-1 0,0 0 1 16,-2 0 0-16,2 0 1 0,0-8 0 15,0-4 0-15,6-8 1 0,0-2-2 0,0-6 0 16,5-1 2-16,1-7-1 0,0-6 0 15,5-1-1-15,0-3 1 0,1-2-1 16,1 1 0-16,-5 0 1 0,-1 5-1 16,-1 8 2-16,-2 7 12 15,-3 8-2-15,-1 7 1 0,-2 6-2 0,-2 4 1 16,0 2-4-16,2 0-4 0,0 5-1 16,0 4-3-16,1 3 2 0,-1 6 3 15,0 6 3-15,0 1-4 0,0 7 0 16,-2 6 1-16,0 6-3 0,0 3 0 15,0-1-1-15,2-2-1 0,-1-1 1 16,1-8-1-16,6-3 0 0,-4-4 0 16,-2-8-2-16,3 0-6 0,-5-5-2 15,-2-2-11-15,2-5-7 0,-2-4-10 0,-2 1-7 16,-9-5-11-16,-1 0-20 16,-5-10-61-16</inkml:trace>
  <inkml:trace contextRef="#ctx0" brushRef="#br0" timeOffset="17845.292">17595 9648 462 0,'0'0'27'0,"0"0"-27"0,0 0 4 16,0 0 17-16,0 0-1 0,0 0-3 16,0 0 7-16,0 0 4 0,116-65-3 15,-85 55-5-15,10 1-5 0,13 1-6 16,4-4-2-16,8 4-6 0,7 4-1 15,-3 1 0-15,0 3-15 0,-8 0-23 16,-2 0-22-16,-14 0-32 0,-15 0-95 16</inkml:trace>
  <inkml:trace contextRef="#ctx0" brushRef="#br0" timeOffset="18470.145">16514 10679 342 0,'0'0'16'16,"0"0"-11"-16,0 0-1 0,0 0 28 15,0 0-4-15,0 0-3 0,0 0 6 16,0 0 2-16,178-48-6 0,-128 41-6 16,3-3-1-16,9 0-4 0,11 0 2 0,9-1-1 15,13 0-5-15,13-2-4 0,14-2 0 16,14 1-1-16,13-4-2 15,12 2-1-15,15 2 2 0,6-4-1 0,10 5-5 16,1-2-2-16,-1 2 2 0,-4-2 2 16,2 4 2-16,-2-1-4 0,-2-1-1 15,-4-2 1-15,-6 5 2 0,0-2-2 16,-11 3-4-16,-12 1 4 0,-8 2 0 16,-23 3 0-16,-9-2-2 0,-28 2-5 15,-15 2-7-15,-22 0-2 0,-23 1-2 16,-21-3-1-16,-15 0-1 0,-22 3-7 15,-18 0-1-15,-22 0-35 0,-22 0-42 16,-21 0-41-16</inkml:trace>
  <inkml:trace contextRef="#ctx0" brushRef="#br0" timeOffset="19283.12">17050 10701 391 0,'0'0'25'0,"0"0"-20"0,0 0 19 15,0 0 16-15,0 0-14 0,0 0-6 16,0 0 10-16,0 0 3 0,24-35-4 16,-24 35-7-16,0 0-3 0,0 0-4 0,0 0-1 15,0 5-5-15,2 6 0 0,1 0-1 16,-1 6 0-16,2 3-3 0,0 5 0 16,4 9-2-16,2 10 1 0,1 8-2 15,-1 5 0-15,-6-3 0 0,-4 1 1 16,-6 2 8-16,-4 6-6 0,4 10-2 15,-9 6-1-15,3 3-2 0,1 0 0 16,-3 3 1-16,4 0 0 0,-3-3-1 16,3 5 1-16,-1 0 0 0,5-2 2 15,4 3-1-15,4 4 1 0,13 5 1 16,3-1-4-16,-1-3 0 0,-3-11-1 16,-5-13 1-16,-1-3 3 0,2-7-3 0,1-2 0 15,-1-1 0-15,0-6 1 0,3-4-1 16,-3-9 0-16,2-4-3 0,-1-2 1 15,-5-5-1-15,4-1 0 0,-4-4 1 16,3-2 1-16,-3-3 1 16,-4-3 0-16,6 0 0 0,-2-3 0 0,-1-2 0 15,3 0 0-15,-2-4 0 0,4 0 0 16,1-1-1-16,-1-3 1 0,7 0 2 16,-1 0-1-16,7-4 0 0,2-3 0 15,6-4 0-15,4 2-1 0,4-4 1 16,7-1 0-16,5 2-1 0,9-1 0 15,10 1 2-15,9-2-1 0,10 4 0 16,12-2-1-16,13-1-4 0,14 2 3 16,6 0 0-16,13 3 1 0,4-1 1 15,10 3 2-15,5 0 1 0,1 2-4 16,3 1-6-16,5 3 6 0,1-3 2 16,2 3 2-16,2 0-4 0,4-1-8 15,0-1 8-15,0-1 2 0,2 1 4 0,-2 0-6 16,-7-2-6-16,-9 3 1 0,-13-2-2 15,-19 0 0-15,-20 1-6 0,-19-1-7 16,-16-3-4-16,-30-1-2 0,-7-2 6 16,-23 0-2-16,-5-3-11 0,-12-4-4 15,-4 4 15-15,-4-3 12 0,-10-4 4 16,3 2-25-16,-9-3-41 0,-1-4-61 16,-6 1-142-16</inkml:trace>
  <inkml:trace contextRef="#ctx0" brushRef="#br0" timeOffset="19845.959">21506 10067 239 0,'0'0'1'16,"0"0"0"-16,0 0-1 0,0 0 13 0,0 0 1 15,0 0 4-15,0 0 47 16,-60-135-27-16,58 131-18 0,2 4 0 15,0-2 5-15,0 2-8 0,0 0-9 16,0 0-5-16,0 6 1 0,0 1 8 16,0 5 8-16,4 2-1 0,3 0-2 0,3 6 1 15,-4 3 2-15,0 8-2 0,3 2-1 16,1 7-2-16,-6 5-1 16,2 7 3-16,-6 7-3 0,0 5 1 0,-2 4-7 15,-2 5-5-15,-8 7 0 0,1 3 1 16,1 5 0-16,-4 0 3 0,5 3 2 15,1 2-1-15,4 2-4 0,-2 2 4 16,-3 1 2-16,9 1-1 0,0-2-6 16,5-1 0-16,5-3 0 0,-2-7-1 15,0 0 0-15,3-2-2 0,-3-4 1 16,-2-2 0-16,-4-6 0 0,-2-3 0 16,0-6-1-16,0-6-8 0,0-5 1 15,-2-9-5-15,-2-4-1 0,2-7-8 16,-4-5-10-16,-4-9-13 0,-1-7-16 0,-7-8-19 15,-5-5-46-15,-4-9-134 16</inkml:trace>
  <inkml:trace contextRef="#ctx0" brushRef="#br0" timeOffset="20830.102">16938 11792 274 0,'0'0'30'0,"0"0"-23"0,0 0-2 0,0 0 9 16,0 0 21-16,0 0-1 0,45 12 4 15,-22-12-7-15,-2-1-2 0,8-2-8 16,4 1-5-16,2 1-2 0,8 1 2 16,3-2 0-16,8 2-2 0,4-1-1 15,4 0-1-15,10-2-4 0,4 2 4 16,5-2-5-16,10 0 0 0,8-5 0 15,11 1 1-15,12 0 0 0,8-5-3 16,6 0 2-16,11 2-2 0,0 1-3 16,6-1 1-16,8 3 0 0,-2-3-3 15,7 4-1-15,1-3 1 0,-2 0 0 16,5 3 2-16,-13-1 0 0,2 1-2 16,-8 3-6-16,-14-3 5 0,-7 4-1 15,-10-1 0-15,-7 0-4 0,-3 0-1 16,-11 0-1-16,-2 0 4 0,-10-3 0 0,-12 2 2 15,-5 0 0-15,-10-1 2 0,-11-1 2 16,-5 1-2-16,-11 1 2 0,-15-1-2 16,1 0-2-16,-11 0 0 0,-6 1 2 15,-2-2 0-15,-4 0-5 0,-6 0-8 16,-5 1-9-16,1 2 0 0,-7 0 1 16,5 2 5-16,-9-3 1 0,0 2 3 15,0-1-1-15,-2 2-6 0,-1-2-8 16,-3-2-12-16,-3 5-23 0,3-3-38 15,5 0-60-15</inkml:trace>
  <inkml:trace contextRef="#ctx0" brushRef="#br0" timeOffset="21674.084">19115 10276 255 0,'0'0'25'0,"0"0"-23"16,0 0 7-16,0 0 25 0,0 0 4 16,0 0-10-16,0 0 5 0,22-65 5 15,-15 62-7-15,-5 0 0 0,-2 0-7 16,0 1 2-16,2 2-4 0,-2 0-3 15,2 0-3-15,-2 2-7 0,4-1-3 16,2 4 1-16,-4-2 4 0,6 6-2 16,1-1 1-16,-1 3 0 0,0 1-3 0,3 2 2 15,-1 6-1-15,0 1-2 0,-4 2-1 16,1 5 0-16,-1 3-2 0,-4 2-1 16,0 1 1-16,-2 6 0 0,0 5 1 15,0 4-2-15,-2 3 2 0,-2 4 1 16,-7 2-2-16,7 4 1 0,-2-2-1 15,0 6 0-15,2-3 1 0,-4 3 0 16,3 1-1-16,3-2 0 0,2 6 1 16,0 0-2-16,0 5-2 0,0 0 0 15,4-2 2-15,5-1 0 0,-5-5 0 16,2 2-1-16,2-2 1 0,-4-3 0 16,9 2-2-16,-3-1 2 0,5 3-2 15,1 4 2-15,-3-4-2 0,1-3-2 0,-6-6 2 16,-3-6 0-16,-1-1 0 0,-2-5 0 15,2 1 0-15,-2-3 0 0,-2-3 0 16,6-1 0-16,-6-6 0 0,2-4-1 16,0-5 0-16,0-4-2 0,0-3-1 15,3-6-2-15,-3-5-3 0,0-5-3 16,-2-2-2-16,0-1-5 0,0-1-6 16,0-7-6-16,0-4-2 0,-2-9-29 15,-9-5-49-15,5-1-143 0</inkml:trace>
  <inkml:trace contextRef="#ctx0" brushRef="#br0" timeOffset="24876.757">18162 12291 199 0,'0'0'10'0,"0"0"3"0,0 0 9 15,0 0 12-15,0 0 2 0,0 0-3 16,0 0-3-16,0 0-4 0,12-76 0 16,-10 70-6-16,-2 0-3 0,0 3-1 15,0 3 4-15,-2-3-4 0,-2 3-5 16,-2 0-4-16,-2 0-5 0,-1 0-1 15,-3 0-1-15,2 0 6 0,-3 0 0 16,3 3-3-16,-1 0 0 0,-3 1 2 16,6 4 3-16,-7 2-4 0,3 0-2 15,-3 3 1-15,1 2-1 0,4 1 1 16,-7 2-2-16,5-2 0 0,3 4-1 16,1 2 2-16,4 5 0 0,0 1 2 15,4-1-3-15,0 2 0 0,6-1-1 16,4 0 1-16,1-5 0 0,3 0 0 0,5-5-1 15,-1-3 0-15,7-1 0 0,-4-5 1 16,10-4-1-16,0-4 1 0,4-2-1 16,2-11 4-16,2-8 2 0,3-2 2 15,-1-6 1-15,-4-1-1 0,-8 1 0 16,-8-1-2-16,-4 0 0 0,-13-1 1 16,-4-4-1-16,-9-1-1 0,-9-3-1 15,-1 1 4-15,-4 5-8 0,5 6 0 16,-7 7 0-16,2 4-1 0,5 8-1 15,-3 4 1-15,-4 2-10 0,9 1-11 16,-5 6-2-16,4 2-3 0,-3 4-5 16,-1-3-10-16,11 2-8 0,-3 3-11 0,11-3-16 15,2 1-31-15,0-4-29 16</inkml:trace>
  <inkml:trace contextRef="#ctx0" brushRef="#br0" timeOffset="25610.871">19906 12175 155 0,'0'0'27'0,"0"0"6"15,0 0 16-15,0 0 13 0,0 0-11 16,0 0-4-16,0 0-9 0,-14-69-12 16,10 65-5-16,0-2-7 0,-5 3-7 15,1 0-1-15,-2 0-1 0,-3 2-2 16,1 0 3-16,0 1 0 0,-3 1-1 0,-1 4 1 15,-1 3-1-15,-2 1-2 16,-1 1-2-16,1 3 1 0,1 0-1 16,-1 4 0-16,2 0 1 0,3 2 0 15,-3 6 0-15,5 1-1 0,-2 2 0 0,1 3 0 16,3-2-1-16,4 2 0 0,-5-4 1 16,9 2-2-16,0-3 1 0,2-3 0 15,0-1 0-15,4-4 0 0,7-2-1 16,-3-3-1-16,2-6 2 0,9 2-2 15,-5-9 2-15,7 0-2 0,0-7 2 16,3-6 3-16,3-1-2 0,-2-6 0 16,0 0 0-16,-2-2 1 0,-5-3 2 15,-5 3-4-15,-3-5 2 0,-2-2 1 16,-6 1-2-16,0-2 1 0,0 1 1 16,-2 2-1-16,0 6-2 0,0 7 0 15,-4 2 1-15,4 8-1 0,-2 1 0 16,-4 0-1-16,4 3-4 0,-4 0-8 0,4 0-7 15,-2 1-5-15,-1 5-3 0,1 0-3 16,2 3-8-16,0 0-21 0,0-1-24 16,-4 0-45-16</inkml:trace>
  <inkml:trace contextRef="#ctx0" brushRef="#br0" timeOffset="25876.521">19921 12308 386 0,'0'0'13'0,"0"0"0"15,0 0-1-15,0 0 22 0,0 0-5 0,0 0-1 16,0 0 4-16,0 0-2 16,83-48 1-16,-73 48-3 0,0 0-4 15,3 0-3-15,-9 6-4 0,4 3-4 16,-4 1-5-16,-2 2-5 0,2 1 1 0,-2 2-4 15,3-1 1-15,1 1-1 0,-4 2 0 16,0-1-3-16,2 1-9 0,0 0-4 16,-2-4-4-16,2 0-11 0,-2-1-6 15,3-5-12-15,3-1-14 0,-6-5-32 16,0-1-61-16</inkml:trace>
  <inkml:trace contextRef="#ctx0" brushRef="#br0" timeOffset="26095.188">20125 12275 413 0,'0'0'49'16,"0"0"-8"-16,0 0 1 0,0 0 8 15,0 0-9-15,0 0-14 0,0 0-8 0,0 0-4 16,0 0-8-16,-12-43-7 0,6 54 0 16,2 7 0-16,-9 3 0 0,3 4 3 15,0 3-1-15,-7-2-2 0,5 4 1 16,-7 1-1-16,5 2 0 15,-3 1-12-15,3-4-11 0,-1 2-12 0,5-7-21 16,0-2-20-16,1-7-34 0,-1-8-94 16</inkml:trace>
  <inkml:trace contextRef="#ctx0" brushRef="#br0" timeOffset="26532.94">20312 12203 547 0,'0'0'11'0,"0"0"4"0,0 0-8 0,0 0 18 15,0 0-5-15,0 0-3 0,0 0-2 16,0 0-2-16,0 0-1 0,70 58-3 16,-68-34-3-16,-2 1-4 0,0 2 2 15,-2 3-2-15,-4-1 0 0,1 1-2 16,1 0 1-16,-4-2-2 0,6-2 1 15,2-2-7-15,0-5 2 0,0-1-1 16,4-10 0-16,2 1 0 0,-4-5 2 16,0-3 1-16,1 0 2 0,-3-2 1 15,0-5 2-15,0-3 3 0,0-7-3 16,0 0-1-16,0-4-1 0,0-3 1 16,0-6 0-16,0-6-1 0,0-6 0 15,-3-4 1-15,3-1-1 0,0-1-1 16,3 2 1-16,1 3 0 0,0 6-1 15,0 8 1-15,2 6 0 0,2 6 0 0,-3 6-1 16,-3 3 1-16,0 3-2 0,0 2 1 16,-2 2-1-16,2 0 0 0,0 1-2 15,-2 7-9-15,0 0-15 0,0 5-8 16,-6 3-16-16,-3-4-25 0,-7 0-74 16</inkml:trace>
  <inkml:trace contextRef="#ctx0" brushRef="#br0" timeOffset="27080.135">20192 12332 397 0,'0'0'59'16,"0"0"-59"-16,0 0 6 0,0 0 34 16,0 0 4-16,0 0-18 15,0 0-3-15,0 0-7 0,0 0-6 16,241-106-8-16,-226 101 0 0,-3 0-2 0,1 1 0 15,-3-1-3-15,-4 2-8 0,7 0-5 16,-9 0 1-16,0 1 2 0,0-3 3 16,0 1 6-16,-2 1 3 0,2 0 1 15,1 0 1-15,1 0 0 0,-4 0 3 16,0 2 7-16,2-1 2 0,0 2 3 16,0 0 0-16,0 0-2 0,7 0 0 15,-3 7 0-15,0 1 4 0,1 4-3 16,3 4 0-16,-6 3 2 0,0 5-7 15,-1 4-3-15,-3 2-2 0,0 3 0 16,-2-2-2-16,0 0-1 0,-2-2-1 16,0 0-1-16,-1-1 1 0,1-3-1 15,2 0 0-15,0-4 0 0,0-1-2 0,0-4 0 16,0-4 0-16,0-3-2 0,0-5 2 16,0-1-2-16,0-3 3 0,0 0 0 15,5-3 1-15,1-5 1 0,2-2 1 16,-4-4-1-16,2-4-1 0,-2-1 0 15,-1-7 1-15,1-5 0 0,2-5-1 16,0-6 1-16,0-1-1 0,0-6 0 16,3 4 0-16,3 0 0 0,-4 3 1 15,1 9-1-15,1 5 0 0,-2 6 0 16,-2 6 0-16,-1 4-1 0,-1 5 1 16,0-2 0-16,-2 6-2 0,2 3 1 15,-4 0-9-15,0 0-11 0,0 6-16 16,0 4-15-16,-6 2-7 0,0 1-18 0,-5 0-41 15,-1-1-115-15</inkml:trace>
  <inkml:trace contextRef="#ctx0" brushRef="#br0" timeOffset="27283.22">20560 12348 356 0,'0'0'17'0,"0"0"6"15,0 0 30-15,0 0 3 0,0 0-20 16,0 0-13-16,0 0 1 0,0 0-7 0,47-38-2 16,-32 33-4-16,3 0-5 15,-3-3-3-15,5 1-2 0,-3 0 0 16,4-1-1-16,-7-1-9 0,3 2-19 16,-7 3-14-16,4 0-18 0,-7-1-32 15,-1 1-62-15</inkml:trace>
  <inkml:trace contextRef="#ctx0" brushRef="#br0" timeOffset="27705.221">20853 12223 456 0,'0'0'35'0,"0"0"-27"0,0 0 12 16,0 0 30-16,0 0-10 0,0 0-16 15,0 0-2-15,0 0 1 0,0 0-4 16,72-5-4-16,-72 15-7 0,0 0-1 15,-2 5-1-15,-4 5 0 0,0 1-4 16,-2 4 0-16,2-1-2 0,-5 3 2 16,7-1-2-16,2 0 0 0,-2-1 0 0,4-3 0 15,0-1-1-15,2-2-2 16,2-6-2-16,0-1 3 0,2-2-1 0,1-4 2 16,-3-1-1-16,-2-3 1 15,0-2 1-15,-2 0 0 0,0-6 2 16,2 0-1-16,-2-4-1 0,0 1 1 0,0-1 0 15,0-5-1-15,0 3 0 0,0-5 1 16,0-3 0-16,0-3-1 0,0-5 0 16,4-3 2-16,2-6 2 0,9-4-2 15,-3-1-2-15,5-2 0 0,-1 7 1 16,1 7-2-16,-3 5 0 0,-1 8-2 16,-1 6-1-16,-4 4 1 0,1 2-2 15,3 2-8-15,-4 3-5 0,0 0-8 0,-3 0-15 16,1 3-12-16,-6 3-18 15,0 3-35-15,-8-4-87 0</inkml:trace>
  <inkml:trace contextRef="#ctx0" brushRef="#br0" timeOffset="28220.993">20892 12294 443 0,'0'0'13'0,"0"0"-12"16,0 0 4-16,0 0 26 0,0 0-5 15,0 0-6-15,0 0 5 0,0 0-3 16,75-34-3-16,-61 28-5 0,7-1-1 16,-5-2-3-16,11 1-1 0,-2-3-3 15,6 4-1-15,-8 0-4 0,2 2-1 16,-3 2-1-16,-5-1-6 0,-3 1-1 16,-1 1 1-16,-1 1 4 0,-3 1 2 15,-7-3 1-15,0 3 1 0,0-3 0 0,-2 3 6 16,0 0 4-16,0 0 0 0,0 3-1 15,0 4-3-15,0 5 0 0,0 1 3 16,-2 5-1-16,0 3-1 0,0 3-2 16,-1 4 0-16,-1 1-4 0,-2 0 2 15,0 1-1-15,2-2-2 0,0-4 1 16,0-2-2-16,1-4 0 0,-1-2 1 16,2-4 0-16,0-2-1 0,2-3 0 15,0-4 0-15,0 1-2 0,0-2-3 16,0-2 1-16,0 0 2 0,0-4 2 15,4-7 1-15,0-1-1 0,-4-5 2 16,7 1-1-16,-3-6 0 0,4-3 0 16,2-5 0-16,-1-6 1 0,1 0-1 0,4-8 2 15,-3-3-2-15,1 0 0 16,3 3 0-16,-3 3-1 0,5 6 0 16,-5 9 0-16,0 7 0 0,1 4-2 0,-3 6-1 15,5 4-2-15,-7 3-2 0,2 2-3 16,-1 3-6-16,-1 3-7 0,-4 4-11 15,-2 2-6-15,-2-1-15 0,-12 0-18 16,-1-2-52-16,-1-4-191 0</inkml:trace>
  <inkml:trace contextRef="#ctx0" brushRef="#br0" timeOffset="28408.455">21112 12254 517 0,'0'0'0'0,"0"0"2"0,0 0 0 16,0 0 13-16,0 0-3 0,0 0 11 16,0 0 5-16,169-17-6 0,-140 17-7 15,0 0-7-15,-4 0-6 0,-7 5-1 0,3 0-1 16,-9-1-16-16,3 2-15 0,-9 0-22 16,-4 0-26-16,-2-2-56 0,-4-1-119 15</inkml:trace>
  <inkml:trace contextRef="#ctx0" brushRef="#br0" timeOffset="28939.923">21606 12133 470 0,'0'0'8'0,"0"0"6"16,0 0 11-16,0 0 17 16,0 0-19-16,0 0-4 0,0 0 1 0,0 0 1 15,0 0 0-15,53 26-4 0,-53-7-3 16,-2 1 1-16,-4 7-3 0,0-1-5 15,2 5-3-15,-5 1-4 0,3 1 1 16,-4 2 0-16,4-5 0 0,2-2-1 16,-3-2 0-16,7-2 0 0,-4-4-1 15,2-5-3-15,2-1 1 0,-2-5-1 16,2-3-1-16,0-3 0 0,0-1 2 16,0-1 0-16,0-1 3 0,0-1 4 15,-4-7-2-15,0-2-1 0,2-2 0 0,-2-4 0 16,2-3-1-16,-1-3 1 0,1-4 2 15,2-5 0-15,0-5 1 16,0-4 1-16,2-4-2 0,5 0-2 0,7 2 0 16,-4 1-1-16,3 9 0 15,3 4 0-15,-5 5-1 0,3 3 0 0,-6 5-2 16,3 2 1-16,5 5 1 0,-5 2-7 16,-1 3-1-16,7 1-7 0,-9 2-9 15,-2 2-10-15,-2 4-16 0,-2 0-22 16,-2-2-30-16,-6 1-89 0</inkml:trace>
  <inkml:trace contextRef="#ctx0" brushRef="#br0" timeOffset="29455.6">21411 12322 516 0,'0'0'9'0,"0"0"-9"15,0 0 3-15,0 0 14 0,0 0-4 0,0 0-1 16,0 0 10-16,0 0 2 0,97-51-1 15,-76 31-6-15,-2-1-5 0,10-4-1 16,2 4-2-16,4-1-2 0,-2 6-2 16,4 3-2-16,0 1-2 0,-4 7 0 15,-4 3 1-15,-2 0-2 0,-2 2-2 16,-13 0 2-16,3 2-1 0,-7-1 1 16,-4 0-1-16,0 4 0 0,-4-3 0 15,0 8 1-15,2-2 0 0,0 4 0 16,-2 4 0-16,0 5 0 0,-4-1 0 15,0 6 0-15,0 1 0 0,-4 2 0 16,-5 1-1-16,7-1 1 0,2-1 0 16,-2-6 0-16,4 1 0 0,-2-4 0 0,0-1 0 15,4-2 0-15,0-3 2 0,0-3-1 16,0-1 0-16,0-4 0 0,0-3 2 16,0-2-2-16,0 0 0 0,0 0 1 15,0 0 0-15,0-4 0 0,0-4 1 16,0 1-2-16,0-3 0 0,0-4 1 15,0-1 2-15,0-6 1 0,0-4-4 16,0-5 0-16,0-5 0 0,0-4 0 16,0 1-1-16,4-2 0 0,2 3 0 15,0 0 0-15,0 7-1 0,0 6 1 16,7 3-2-16,-7 5 0 0,2 8-3 16,1 0-3-16,5 6-7 0,-4 2-6 15,5 0-7-15,-5 5-4 0,-4 5-12 0,-4 2-18 16,-2 1-22-16,-4-1-50 0,-2 0-84 15</inkml:trace>
  <inkml:trace contextRef="#ctx0" brushRef="#br0" timeOffset="29971.292">21759 12325 350 0,'0'0'6'0,"0"0"-6"15,0 0 31-15,0 0 11 0,0 0-23 16,0 0 10-16,0 0 7 0,0 0-6 15,-27-33-2-15,31 20-7 0,2-2-2 16,8-1-3-16,-1-3 0 0,8 2-6 16,1-1-1-16,7 2-3 0,4 1-3 15,0 2 2-15,-2 2-2 0,-2 1 4 16,-2 2 0-16,-8 2-4 0,1 3 2 16,-5 2-2-16,1 1-2 0,-7 0-1 15,1 3 0-15,0-1 0 0,-5 4 0 16,1 3 0-16,-2 1 0 0,0 2 0 0,0 3 3 15,0 4-3-15,-2-1 1 0,-2 3-1 16,0 4 1-16,0 0-1 0,-2 2 0 16,-4 2 1-16,2-6 0 0,0 4-1 15,0-4 1-15,0-1-1 0,-1-2 0 16,-1-2 1-16,-2-3 0 0,2-4-1 16,4 1 0-16,-5-4 2 0,5-3-1 15,0 1 0-15,0-5 0 0,2 1-1 16,0-2 2-16,0 0 0 0,0 0-2 15,0-3 2-15,2-3 0 0,2-6 0 16,-1 1 2-16,1-2-1 0,2-5-1 16,0-4 2-16,4-6-1 0,-3-2-1 15,1-6 1-15,6-3-1 0,-1-1-2 0,1-1 0 16,3 3 0-16,-3 4 0 16,3 4-2-16,-9 9-5 0,2 5-2 15,1 5-3-15,-7 4-3 0,0 4-8 16,-4 2 1-16,0 1-3 0,0 3-2 0,0 8-12 15,-4 3 2-15,-2 5 2 0,-9 2-22 16,3 1-59-16,-3-2-108 0</inkml:trace>
  <inkml:trace contextRef="#ctx0" brushRef="#br0" timeOffset="30455.792">22027 12358 372 0,'0'0'97'0,"0"0"-85"16,0 0 0-16,0 0 21 0,0 0-6 15,0 0-14-15,0 0 0 0,0 0 7 16,11-67-3-16,-11 49-5 0,2 2-2 16,0-2-1-16,4 2 2 0,2-1-4 0,0 4-2 15,1 1-2-15,7-3-2 0,1 6-1 16,8 2 0-16,-1 0 0 0,1 4 2 16,0-1-1-16,4 1 0 0,-2 1 0 15,-9 1-1-15,5 1 0 0,-2 0 0 16,-9 0-1-16,5 3 1 0,-7 1 0 15,-4 6 3-15,3 0 1 0,1 5 2 16,-4 4-1-16,-4 3-2 0,2 3-1 16,-4 1-1-16,0 4 0 0,0-2-1 15,-4-1 2-15,4 3-2 0,-6-4 0 16,2 0 0-16,0-5-1 0,0-2-1 16,2-7 2-16,-1-4 0 0,1-2 0 15,2-3 0-15,-2-3 1 0,2 0 0 0,0 0 0 16,0-2 4-16,-2-2-4 0,0-3 2 15,0-2 0-15,2-3 1 16,0-4 3-16,-2-1 0 0,0-2 1 16,2-3 0-16,2-3 2 0,4-6 2 15,3-2 0-15,9-3-5 0,-3 0-5 0,7-1 1 16,-1 2 0-16,-4 7-3 0,5 5 0 16,-9 5-1-16,3 4 0 0,-3 6-4 15,-5 0-8-15,6 5-7 0,-7 0-11 16,-3 3-14-16,-2 0-26 0,-2 0-25 15,-2 0-61-15,-7 0-162 0</inkml:trace>
  <inkml:trace contextRef="#ctx0" brushRef="#br0" timeOffset="30596.481">22160 12223 117 0,'0'0'444'0,"0"0"-444"0,0 0 0 16,0 0 0-16,0 0 12 0,0 0-8 15,0 0-3-15,0 0 0 0,268-57-1 16,-216 43-9-16,4 1-26 0,2-5-38 16,-13-4-80-16</inkml:trace>
  <inkml:trace contextRef="#ctx0" brushRef="#br0" timeOffset="31752.616">21250 10247 179 0,'0'0'176'0,"0"0"-171"15,0 0 13-15,0 0 37 0,0 0-11 16,0 0-17-16,0 0 0 0,0 0-3 15,0 0-9-15,509-90-6 0,-427 87-6 16,13 3 0-16,5-3-1 0,1 3-1 16,2-2 1-16,3-1-1 0,3 3 2 15,-1-6-2-15,1 3-1 0,9 1 6 16,-6 2 6-16,8 0-2 0,-7 0 3 16,5 0-2-16,-10 0-1 0,-3 0-2 15,0 2-6-15,-1-1 1 0,-9 1 1 0,-2 1-2 16,0-3 1-16,-8 0 1 0,-9 0-2 15,-8 0 2-15,-4 0 1 0,-10-6-2 16,-6 1-1-16,-13 2 1 16,-2-3 2-16,-8 3-2 0,-13 1 1 0,1 2 0 15,-7 0 0-15,-2 0 0 0,0 0 2 16,-2 3-2-16,-2 5-1 0,0-2 0 16,4 2 0-16,-4 3 0 0,2 4-1 15,-2 3-2-15,0 3 1 0,2 1 0 16,-2-1-1-16,0 3 2 0,2 0-1 15,-2 1-1-15,2 0 1 0,3 1 2 16,-3-1 1-16,6 5 3 0,-2 1 0 16,4 2-2-16,5 3-1 0,-3 4 2 15,9 2-3-15,-7 0-1 0,9 5 0 0,-8 0 0 16,3 4-1-16,-7 2 0 16,3 3 1-16,-4 4 0 0,-8 4-1 15,5 2 1-15,-3 0-1 0,-2 8 1 0,2-3 0 16,-4 5-2-16,0 4-1 0,0 1 1 15,-10 1 0-15,3 0 0 0,3 0 1 16,-4-2 0-16,-4 1 0 0,3 1 0 16,1-3 2-16,-6 0-2 0,3-2-1 15,3-5 0-15,-6-4-1 0,3-2 1 16,5-4 0-16,-8-5 0 0,1-2 0 16,1-10 0-16,-5-1 0 0,5-8-2 15,-9-3 2-15,7-7-2 0,-9-5 0 16,-8-3 0-16,0-2 1 0,-6-4 1 15,-5-6-1-15,-13-3 0 0,3-3 1 16,-14 0 0-16,-11-7 1 0,3-2-1 16,-13-3-1-16,2 3-3 0,-10-2 3 0,-8 4 1 15,-5 3 0-15,-7 3 1 0,5 1 1 16,-6 1-1-16,5 4 3 0,-5 3-2 16,0 1-2-16,-4 2-5 0,4-2 4 15,-3-1 1-15,7 0-4 0,-4-4 0 16,7 1-4-16,5-4-3 0,1-1-9 15,8 0-8-15,0-7-6 0,8-1-15 16,13-3 5-16,9 2 1 0,22 1 5 16,10-3 23-16,14 3 1 0,13-3-26 15,6-7-85-15,11 0-207 0</inkml:trace>
  <inkml:trace contextRef="#ctx0" brushRef="#br0" timeOffset="32893.317">21217 11707 411 0,'0'0'0'16,"0"0"-21"-16,0 0 3 0,0 0 18 15,0 0 2-15,0 0-1 0,0 0 7 16,341-86 7-16,-271 71 3 0,7 0-5 15,12-1-5-15,2 4 2 0,12-5 3 16,7 3 3-16,3 0-2 0,11-2-1 16,9 4-4-16,5 0-2 0,15-1-4 15,-2 1 0-15,4 1 3 0,8 2 1 16,3-2-1-16,1 2 3 0,5-2-5 16,-3 0-3-16,-4-1 2 0,-7 1-1 15,-5 0 2-15,-15-4-4 0,-8 1-4 0,-18-3 4 16,-11 2 0-16,-12 0 1 0,-23 0 1 15,-8 4-1-15,-17-1-1 0,-12 1-5 16,-16 1 1-16,-5-1-1 0,-12 1-3 16,-8-1 4-16,-9 3-16 0,-8 0-6 15,-10 1-10-15,-5 2-16 0,-12 1-18 16,7 1-69-16</inkml:trace>
  <inkml:trace contextRef="#ctx0" brushRef="#br0" timeOffset="34143.076">22825 9415 144 0,'0'0'32'0,"0"0"3"0,0 0 11 16,0 0 15-16,0 0-15 0,2-31-6 15,-2 27 3-15,0 2-10 0,2 1-7 16,-2-1-1-16,2 1-5 0,-2 1-4 16,2 0-6-16,3 0-6 0,-1 0 1 15,4 6 0-15,-2 0 0 0,-2 4 4 16,0 1-2-16,1 6 2 0,-3-1-1 16,0 6 0-16,-2 1-3 0,0 2 0 15,-2 3-5-15,0 1 1 0,-1-1-1 16,1 1 3-16,2 2-2 0,0-3 0 15,2-3-1-15,1-3-7 0,-1-5-2 16,0-2-3-16,-2-5-3 0,0-1-6 16,0-3-7-16,0-3-7 0,0 0-4 15,-4-3-13-15,-1 0-33 0,1-5-15 0,-2-2-22 16</inkml:trace>
  <inkml:trace contextRef="#ctx0" brushRef="#br0" timeOffset="34393.045">22765 9500 330 0,'0'0'24'0,"0"0"-9"0,0 0 12 16,0 0 10-16,0 0-15 0,0 0-3 15,0 0 8-15,0 0 0 0,0 0-5 16,128-142-3-16,-107 134-3 0,-2 1-4 16,8 0-1-16,1 1-1 0,1 1-3 0,0 4-1 15,-2 1-4-15,0 4-1 0,-2 4 0 16,-13 2-1-16,1 5-2 0,-11 1-4 15,-6 1-8-15,-15 4-5 0,-4 1 9 16,-8 3 10-16,-6-1-3 0,-4 4-5 16,-1-1-11-16,1-1-13 15,0-1 7-15,12-2 2 0,6-1-8 0,0-2-27 16,9-3-43-16,-1-2-98 0</inkml:trace>
  <inkml:trace contextRef="#ctx0" brushRef="#br0" timeOffset="35955.185">23423 11920 141 0,'0'0'93'0,"0"0"-45"0,0 0-5 0,0 0 6 15,10-42 4-15,-6 35-14 0,-2-2-3 16,2 1-6-16,-4 2 0 0,0 1-6 16,0 2-3-16,0-2-7 0,-4 4 1 15,-2-2-4-15,4 1-4 0,-2 1-4 16,0 1-2-16,-7 0-1 0,-3 0-1 15,5 6-2-15,-11 6 2 0,5 1 0 16,-5 6 1-16,1 4 0 0,-2 1 1 16,1 4 0-16,3-1 2 0,-6 4-2 15,11 3 3-15,-7 1-3 0,7 0 2 16,2 0 1-16,-3 2 1 0,7-1-4 16,4-5 2-16,0 1-2 0,2-2 4 15,2-4-3-15,4-3-1 0,7-3-1 16,-1-5 0-16,-2-1 1 0,13-5 1 0,0-4-2 15,2-5 0-15,8 0 2 16,6-9-1-16,4-3 2 0,-1-6-1 16,7-3 4-16,-5-2 2 0,-9-4-4 15,-2 0-2-15,-12-1 0 0,-9-4 0 0,-12-5 1 16,-4-2-2-16,-19-5 1 0,-10-2-1 16,-8 1-1-16,-21 5-3 0,-9 5-6 15,-3 7-8-15,-11 9-3 0,11 10 2 16,-7 4-1-16,9 7-10 0,8 10-16 15,6 3-24-15,6 4-43 0,13-3-85 16</inkml:trace>
  <inkml:trace contextRef="#ctx0" brushRef="#br0" timeOffset="37251.844">23096 10517 36 0,'0'0'1'0,"0"0"-1"16,0 0 0-16,0 0 6 0,0 0 19 15,-27 10 21-15,21-9 7 0,2 1-8 0,-2-2 2 16,-5 0 2-16,3 0-3 0,0 0-6 16,-5-3-5-16,1 0-5 0,4 0-6 15,1 3 1-15,3-3-5 16,2 3 2-16,2-3-3 0,0 0-1 0,0-1-9 15,6-5 1-15,3 1-2 0,3-1 1 16,7-8 1-16,3 0 1 0,5-2 1 16,6 1 10-16,5 1-15 0,-1 1-2 15,0 5 2-15,0 1 3 0,0 2-5 16,-1 2-5-16,1 2 3 0,-6 4-2 16,-2 0 2-16,-7 2-2 0,-9 6-1 15,-5 3 0-15,-6 4 0 0,-2 4-2 16,-4 2 1-16,-4 3-1 0,-5 2 0 15,-7 2-1-15,-1 1 1 0,2-1-3 16,-7 2-1-16,3-3-7 0,0 0-1 0,-2-2 4 16,-2-2-2-16,9-1 4 15,-3-4 3-15,2-4 3 0,7 0 1 0,2-6 1 16,-1 0 0-16,7-5 1 0,2 1 0 16,2-2-1-16,0-2 0 0,4 3 0 15,7-3 4-15,-1 0 7 0,0 0 7 16,11-2-4-16,-2-1 0 0,8-1 0 15,1 2-3-15,3 2 1 0,0 0-1 16,-2 8-2-16,-6 3-2 0,-4 4-3 16,1 1-1-16,-9 2-2 0,-5 1 0 15,-2 2 0-15,-2 3 0 0,-2-2-1 16,-6 1-2-16,0 0-2 0,-5-3 0 0,-7-1 3 16,1-1-3-16,-3-2 2 15,-7-2 2-15,4-1-1 0,-6-1-1 16,-2 0 1-16,-2-3-1 0,2-1-2 15,2-1-2-15,4 0 0 0,11-1-1 16,-3-4-2-16,11 0-12 0,0-1-8 0,0-1 1 16,1 0 1-16,-1 0-7 0,6 0-10 15,0-5-11-15,0-5-78 0,0 0-208 16</inkml:trace>
  <inkml:trace contextRef="#ctx0" brushRef="#br0" timeOffset="43360.248">14910 10887 208 0,'0'0'0'15,"0"0"0"-15,0 0 6 0,0 0 11 16,0 0 45-16,0 0-41 0,0 0-1 16,0 0 5-16,60-70-2 0,-41 70-2 15,-5-2-4-15,13 2-6 0,8-1-2 16,2-2 0-16,17 2 2 0,2-7-4 15,10 1-3-15,9-3-1 0,5-3 3 16,13 2-1-16,6-3 0 0,3-3 3 16,9 6-2-16,3-4 1 0,2 4-2 0,-1 0 3 15,3 3-2-15,-4 2-5 0,-9-3 3 16,-5 3-1-16,-7 0 0 0,-13 2-1 16,-7 1 0-16,-13-2 0 0,-9 2-1 15,-7-1 1-15,-11 1-2 0,-6-1 0 16,-17 0 0-16,-6 2 2 0,-4-1-2 15,-6 0 0-15,-2-2 0 0,-15-2 0 16,-10 6-7-16,-15-1-33 0,-16 2-26 16,-16 0-50-16,-11 0-90 0</inkml:trace>
  <inkml:trace contextRef="#ctx0" brushRef="#br0" timeOffset="44016.246">15069 10869 439 0,'0'0'20'0,"0"0"-2"15,0 0-12-15,0 0-3 0,0 0-1 16,0 0 8-16,0 0 6 0,0 0 1 16,-6 149-1-16,2-116-1 0,2 7-3 15,-4 5 0-15,0 4 0 0,-3 8-1 16,-1 4-1-16,-5 9-5 0,1 10 2 16,-5 4-3-16,-1 9 0 0,-3 4-3 0,4 2 3 15,1 5-1-15,1 2-1 0,1 4 0 16,3-2 1-16,-1-1-3 0,8 0 0 15,1-7 0-15,3-4 1 0,2-9 0 16,2-7 0-16,3-4-1 0,-1-9 1 16,4-1 1-16,2-9 0 0,1-6-2 15,3-5-2-15,1-6 2 0,3-3 2 16,3-9-1-16,2-2 1 0,-1-4 0 16,1-4 1-16,6-2-2 0,0-6 3 15,0-4-1-15,6-1 3 0,2-5 1 16,5-4-2-16,9-4 0 0,3-6 2 15,6-1-2-15,10-3-1 0,5 0-2 16,1-1-1-16,7 0 1 0,4 5-1 16,-3-2 0-16,7 4 1 0,0 3-1 0,2 2 0 15,2 5-1-15,-2 2-4 0,0 2 4 16,-4 2 0-16,0 1 2 16,-6 2 2-16,-5-3 0 0,-1 4 0 15,-9-3 0-15,0-2 1 0,1 3-1 0,-5-6-4 16,2 1 0-16,-2-1 0 0,-4 0 0 15,0 0 0-15,-4-1 1 0,-5-4 0 16,-9 4 0-16,-7-3-1 16,-12 2 0-16,-13 2-4 0,-8-1-9 0,-2 0-9 15,-15-4-3-15,-9 0-1 0,-9-2-29 16,-7-1-37-16,-16-6-73 0</inkml:trace>
  <inkml:trace contextRef="#ctx0" brushRef="#br0" timeOffset="44594.29">15725 12258 192 0,'0'0'20'0,"0"0"13"16,0 0 14-16,0 0 6 0,0 0-16 15,0 0-3-15,0 0 5 0,0-35-8 16,0 31 0-16,0 0-4 0,0-1 0 15,0 4-1-15,0-1 1 0,0 2-1 16,0 0-1-16,0 0-6 0,0 0-4 16,0 0-6-16,0 2-1 0,0 4-6 15,2 5-2-15,2 4 3 0,0 4 6 16,-2 7-1-16,-2 2-1 0,0 5-1 16,-2 4-3-16,-4 2 1 0,2 3-3 15,-3 0 0-15,-3 2 0 0,0 0 1 0,4-3-2 16,3-1 0-16,1-7-6 0,2-3-12 15,0-3-8-15,5-9-10 0,1-2-10 16,4-8-14-16,0-6-30 0,-3-6-61 16</inkml:trace>
  <inkml:trace contextRef="#ctx0" brushRef="#br0" timeOffset="45188.032">14716 12012 285 0,'0'0'52'0,"0"0"-42"0,0 0 6 15,0 0 12-15,0 0-4 16,0 0-9-16,0 0 11 0,0 0 3 15,-6 6-3-15,6-6-6 0,0 2-7 16,2 1-1-16,2 0 0 0,0 3-1 16,4-3-1-16,1 1-2 0,7 0 3 0,3 0-3 15,8 1 1-15,6-3 1 0,6-2 0 16,8 0 0-16,13-2 1 0,9-5 0 16,9-2-2-16,13-3-2 0,12 2-4 15,11-2-3-15,12 0 0 0,7 0 0 16,1 0 2-16,-2 3-2 0,0-1 3 15,-10 1-3-15,-10-1 0 0,-13 1-8 16,-10 0 5-16,-16 2 3 0,-7-2 0 16,-11 4 0-16,-5-1 3 0,-9 3-3 15,-3 1 0-15,-9 0 0 0,-7 2 1 16,-3-1-1-16,-9-1-6 0,-4 2-7 16,-6-2-5-16,0 2-1 0,-4-2-4 15,-6 1-2-15,-13-2-13 0,-8-2-48 0,-6-4-80 16</inkml:trace>
  <inkml:trace contextRef="#ctx0" brushRef="#br0" timeOffset="45969.09">15886 11140 380 0,'0'0'7'15,"0"0"-4"-15,0 0 29 0,0 0 15 16,0 0-25-16,0 0-7 0,-13-42 4 0,9 39-4 15,2 0-2-15,-2 3-8 0,0-1-1 16,2 1-2-16,-4 1 1 0,-3 4 1 16,-3 6-2-16,2-1-2 0,-1 7 2 15,-3-2-2-15,4 5 2 0,-1 3-1 16,1-1-1-16,0 6 0 0,1 2 0 16,1 0 0-16,2 2 1 0,2-1-1 15,4 2 0-15,2-2 0 0,4 0 0 16,4-2 0-16,1-7 0 0,3-2 0 15,3-6-1-15,-1-2-1 0,5-4 0 16,-1-8-2-16,3-2 4 0,2-11 3 16,6-3 0-16,-2-7 1 0,4-5 5 0,0-2 7 15,-4 0 0-15,-4-3-3 0,-7 2 2 16,-5 0 2-16,-11 0-2 0,-6 2-6 16,-15-7-3-16,-8-1-3 0,-12-2 0 15,-8 1-1-15,-7 8-2 0,-4 7 0 16,-4 11-8-16,4 11-7 0,6 3 0 15,3 15-11-15,5 11-9 0,7 8-20 16,-6 4-30-16,8-4-90 0</inkml:trace>
  <inkml:trace contextRef="#ctx0" brushRef="#br0" timeOffset="49249.99">17308 11114 79 0,'0'0'81'0,"0"0"-76"0,0 0 13 16,0 0 17-16,0 0 12 0,0 0-8 16,-8-26 5-16,8 21-3 0,0 1-1 15,4-3-7-15,-2 1-7 0,0-2-1 16,2 1-1-16,-2 2 0 0,-2-2 0 15,2 4-1-15,0 1 0 0,-2 2-3 16,0 0-3-16,0 0-2 0,0 0-5 16,0 0-7-16,2 2-2 0,3 3-1 15,-1 3 0-15,0 3 1 0,2 5 2 16,-6 3-1-16,2 3 2 0,-2 6-2 16,0 3 0-16,-4-2 1 0,0 4 0 15,0-2-2-15,-3-2 0 0,3 2-1 16,2-3 0-16,0 0 1 0,2-2-1 15,-2-4 0-15,2-4-3 0,0-2-15 0,0-5-4 16,0-2-5-16,0-3-9 16,0-3-8-16,0-1-10 0,0-2-7 0,0 0-37 15,0-5-52-15</inkml:trace>
  <inkml:trace contextRef="#ctx0" brushRef="#br0" timeOffset="49749.884">17589 11051 387 0,'0'0'32'0,"0"0"-27"16,0 0 28-16,0 0 6 0,0 0-16 15,0 0-7-15,0 0 7 0,0 0 4 16,0 0-13-16,-16-1-4 0,11 1-7 15,-1 5 0-15,-2 0-2 0,-2 2 0 0,3 2 0 16,-5 0-1-16,4 3 1 0,-3-1-1 16,1 3 1-16,-2 3-1 0,1 1 0 15,-1 5 0-15,0 1 0 0,3 2 0 16,1-1 0-16,4 0-1 0,0 0 1 16,2-1 0-16,2-3-1 0,2 0 1 15,2-5 0-15,6 2 0 0,-2-4 0 16,5-3 0-16,1-2 0 0,5-6-1 15,0-3 1-15,1 0 0 0,1-9 0 16,4-5 1-16,0-5 1 0,-3-2-1 16,-1-1 5-16,0 0 3 0,-9 0-1 15,-2 1 2-15,-3-4 1 0,-5 1-4 0,-2-4-1 16,0-2 0-16,-5-2-4 0,1 1 2 16,-4 1-1-16,4 7-3 0,0 5 0 15,-4 7 0-15,1 3 0 0,-1 2 0 16,2 5 0-16,-2 1 0 15,-3 0-6-15,-1 7-7 0,6 4-4 16,-7 3-2-16,3 2-4 0,0 5-1 0,1-1-12 16,1 5-5-16,0 0-11 0,2-2-36 15,-5-3-59-15</inkml:trace>
  <inkml:trace contextRef="#ctx0" brushRef="#br0" timeOffset="50280.965">17945 11083 357 0,'0'0'15'15,"0"0"18"-15,0 0 22 0,0 0-17 16,0 0-11-16,0 0-2 0,0 0 3 15,0 0-3-15,8-73-6 0,-14 69-5 16,-3 1-7-16,3 3-1 0,-6 0-3 16,-1 0-1-16,-1 3-2 0,-3 3 1 15,7 1-1-15,-2 0 0 0,-1 5 0 16,3 0 0-16,0 1 0 0,-3 3 0 16,5 0 1-16,0 3-1 0,-1 2 0 15,3-3 0-15,4 2 0 0,-2 1 0 16,4 2 0-16,0 1 0 0,4-1-1 15,2-1 0-15,3-1 1 0,3 3-1 0,0-4 1 16,7-2 0-16,2-2 0 0,-3-4 0 16,5-4 0-16,2-5 0 0,-2-3 0 15,1-3 1-15,-1-9-1 0,0-2 0 16,-2-5 3-16,-3-1 7 0,-3 0 2 16,-7-2-2-16,2 2-2 0,-8-6-3 15,0 2-3-15,-2-5 1 0,0 0-2 16,0-2-1-16,0 2 1 0,0 4-1 15,0 4-1-15,0 6 1 0,-2 2 1 16,0 3-1-16,-6 3 0 0,2 1-1 16,0 2-3-16,-5 2-2 0,1 2-3 15,2 0-2-15,-3 5-1 0,-1 4-3 16,4 2-3-16,-3 3-7 0,5 1-10 0,-4 3-12 16,1 0-12-16,1-1-42 15,2-2-50-15</inkml:trace>
  <inkml:trace contextRef="#ctx0" brushRef="#br0" timeOffset="50906.03">18377 11004 222 0,'0'0'113'16,"0"0"-110"-16,0 0 18 0,0 0 29 15,0 0-9-15,0 0-14 16,0 0 6-16,0 0 0 0,22-35-6 0,-22 34-8 16,-4 0-5-16,-4 1-5 0,0 0-5 15,-3 2-1-15,3 4-2 0,-2 3-1 16,-5 1 2-16,5 3-2 0,-2 1 1 16,1 2-1-16,3 1 1 0,-2 1 2 15,1 1 1-15,1 2-3 0,0 3 3 16,0 2-1-16,-3 4-2 0,7-4 1 15,-2-1-2-15,2-2 2 0,2 0-2 0,0-4 1 16,2 1-1-16,0-5 1 0,4 2-1 16,2-4 0-16,-2-1 0 15,6-1 0-15,3-5 0 0,-1 0 0 16,5-6 1-16,-1 0-1 0,9-9 2 0,0-5 0 16,4-2 9-16,-2-5 5 0,0 1-1 15,-3-3-1-15,-9 1-3 0,-3 1 0 16,-8 0-2-16,-4-2-1 0,-2-2-2 15,-4-4-2-15,-8 2-3 16,3 1 1-16,-5 4-2 0,-1 6-2 0,-1 6 0 16,1 7-5-16,-1 3-8 0,-1 6-8 15,-4 10-13-15,-2 2-3 0,7 1-9 16,-3 5-20-16,0-3-37 0,9-5-105 16</inkml:trace>
  <inkml:trace contextRef="#ctx0" brushRef="#br0" timeOffset="53546.638">19758 10978 120 0,'0'0'4'16,"0"0"0"-16,0 0 11 0,0 0 23 15,0 0 9-15,0 0 9 0,0 0-12 16,0 0-7-16,-15-54-4 0,15 49 1 16,0 0-2-16,0-1-4 0,0 1-1 15,0 1 2-15,0-1 0 0,0 3-1 16,0 0-6-16,0 1-5 0,0 1-6 16,2 0-3-16,2 4-4 0,-2 2-1 15,2 3 1-15,-4 4 2 0,3 3-1 16,-3 3 3-16,2 3-1 0,-2 3 1 15,0 4-2-15,0 2-4 0,-2 3 0 16,-1 1 1-16,1 0-1 0,-2 0 1 0,2-2-3 16,2-2 0-16,0-4 1 0,0-3-1 15,0-3 0-15,0-2-1 0,0-1-6 16,-2-5-13-16,0-2-8 0,-6-2-12 16,2-4-13-16,-1-2-15 0,-1-2-24 15,0-1-58-15</inkml:trace>
  <inkml:trace contextRef="#ctx0" brushRef="#br0" timeOffset="54062.081">20051 11018 343 0,'0'0'8'16,"0"0"13"-16,0 0 27 15,0 0-8-15,0 0-15 0,0 0 1 0,0 0 5 16,0 0-7-16,0 0-4 0,2-50-4 16,-6 50-4-16,-2-1-3 0,2 1-5 15,-9 0 0-15,5 0-3 0,0 5 0 16,-5-2 0-16,5 6-1 0,-2 0 0 16,-3 1 1-16,5 5-1 0,-2-1 0 15,1 4 0-15,-3 1 0 0,4 0 1 16,0 3 0-16,-3-2-1 0,5 3 0 15,2 1 0-15,2 0 1 0,2-1-2 16,0-1 1-16,0 1 0 0,6-3-1 16,8-6 0-16,1 1 0 0,4-5 1 15,-1-1-1-15,9-5 1 0,0-4 0 16,2-4 0-16,2-7 0 0,-2-4 1 16,-7-2 0-16,7-4 4 0,-4-3 4 15,-6 2 4-15,2-3 0 0,-13 2-1 0,2-2-2 16,-8 0 0-16,-2-3-3 0,0-1-3 15,-4 0-3-15,-2 2 1 0,0 4-2 16,2 5 1-16,1 4-1 0,-1 6 0 16,0 2 0-16,2 3 0 0,-8 1-5 15,1 2-5-15,-3 0-3 0,-4 1-3 16,3 3 0-16,-8 2-2 0,7 2 1 16,0 0 1-16,3 2-10 0,1 2-12 15,0 0-7-15,3 1-17 0,3 1-29 16,2-2-27-16,-2-3-44 0</inkml:trace>
  <inkml:trace contextRef="#ctx0" brushRef="#br0" timeOffset="54734.162">20506 10946 316 0,'0'0'9'0,"0"0"17"16,0 0 24-16,0 0-11 0,0 0-17 15,0 0-1-15,0 0 7 0,0-53-5 16,0 47-1-16,0-1-4 0,0 2-1 15,-2 1-1-15,0 0-2 0,-4-1-1 0,-1 1-3 16,3 3-4-16,2-2-2 0,-4 1-1 16,2 2-2-16,0 0 1 0,-5 0-2 15,5 0 0-15,0 2 0 0,0 1-2 16,-2 2 2-16,2 1 0 0,-5 0-1 16,3 3 1-16,0 1 0 0,0 2 0 15,2 0 0-15,-7 1 0 0,5 4 0 16,0-2 0-16,-4 2 0 0,-1 4 0 15,3 0 0-15,0 1 0 0,-1 1 1 16,-1 2-1-16,2 0 0 0,4 2 0 16,0-3 0-16,1 1 0 0,1-3 0 15,2-2 0-15,2-2-2 0,7-5 2 16,-3 0-2-16,8-2 1 0,-3-2 0 16,-3-2 1-16,9-3-1 0,-5-3 1 0,7-1 0 15,-5-3 2-15,7-4 0 0,-7-4 0 16,5 0 1-16,-7-5 4 15,3 1 1-15,-7 0 1 0,2-2 1 0,-1 1-3 16,1-1 1-16,-4-3-2 0,0 0-2 16,0-4-3-16,-1 0 0 0,1 0 1 15,-4 3-2-15,-2 0 1 0,0 5-1 16,-2 1 2-16,-6 8-2 0,1-4 0 16,3 4 0-16,-6 4 0 0,-3 1-4 15,3 2-3-15,0 0-9 0,-5 2-2 16,5 8-3-16,2 4-3 0,-3 2-5 15,3 3-14-15,4 2-16 0,4-1-25 16,0-4-35-16,0-3-40 0</inkml:trace>
  <inkml:trace contextRef="#ctx0" brushRef="#br0" timeOffset="55515.97">20956 10925 278 0,'0'0'13'0,"0"0"12"15,0 0 26-15,0 0-13 0,0 0-19 16,0 0-4-16,0 0 2 0,-14-29-5 16,12 29-2-16,-2-3-1 0,4 3-1 0,-2-3-1 15,0 3 1-15,-5 0 3 0,5 0 2 16,-2 0-3-16,0 0 2 16,2 0-1-16,-2 0 1 0,-2 2-1 15,4-1-6-15,-9-1-1 0,5 1-3 0,-2 2 0 16,2-1-1-16,-1 2 1 15,-3 1-1-15,6-2 0 0,0 3 0 0,-2-4 0 16,2 3 1-16,-5 1-1 0,3 0 3 16,0-3-1-16,2 0 1 0,-2 2 1 15,1 1 0-15,-3-1-1 0,2 2 0 16,0 0 0-16,-1 2 0 0,-1 1-1 16,-2 0 0-16,4 1-1 0,-5-1 1 15,7 4-1-15,-4-1 0 0,2 4-1 16,2-1 0-16,-5 2 1 0,5-1 0 15,-4 2-1-15,2-1 1 0,2-1 0 0,2 1-1 16,2-2 0-16,-3 1 0 0,3-1-1 16,0-2 1-16,0-1 0 0,3 0-1 15,-1-2 1-15,2-2-1 16,2-1 1-16,2-2 0 0,-2 0 0 0,1-4 1 16,-1 1-1-16,6-3 2 0,-4 0 0 15,5 0 2-15,1-3 2 0,-1 0 1 16,-3-2-4-16,3 0-1 0,-5 1-1 15,-2-2 1-15,2 2-1 0,3 0 0 16,-5-5 2-16,0 1-1 0,0 0 2 16,5-1-2-16,-5 1 1 0,2-1 1 15,0-2 1-15,3-1 0 0,-7-1-1 16,2 1 3-16,-2-1-3 0,-2-3 2 16,-2 0 0-16,0-1 0 0,0-3 3 0,0 3-4 15,-2-1-2-15,-4 2 0 0,0 2-1 16,-7 1-1-16,1 1-1 0,2 3 0 15,-7 3 0-15,5 3-1 0,-5 2-5 16,5 1-6-16,-3 2-8 0,-1 9-7 16,-1 2-4-16,5 6-2 0,-1 0-7 15,-1 4-13-15,1-1-12 0,3-1-47 16,-2-4-69-16</inkml:trace>
  <inkml:trace contextRef="#ctx0" brushRef="#br0" timeOffset="60140.98">15390 15215 23 0,'0'0'324'16,"0"0"-315"-16,0 0-8 0,0 0 11 16,0 0 25-16,0 0-8 0,0 0-6 15,-15-40 1-15,15 37 2 0,0 3-5 16,0 0-3-16,0 0 9 16,-2 0-7-16,2 0-5 0,0 0 0 0,-2 0 4 15,2 1-2-15,0 1-4 0,-4-2-3 16,4 6-4-16,0 0-2 0,0 6 0 15,4 7 2-15,0 3 5 0,2 6-2 16,-1 5-2-16,1 5-1 0,-2 6-1 16,4 4-1-16,-2 8-1 0,-1 4 1 15,3 5-2-15,-4 6 1 0,-2 2-1 16,2 5 0-16,0 4 0 0,0 0-2 16,1-3 0-16,-3 0 0 0,4 0 0 0,-2-1 0 15,2 0 0-15,0 0 0 16,5-9 0-16,-3-10 0 0,-2-3-2 15,7-5 0-15,-1-4-2 0,-4 5-1 0,7-3-3 16,-3-4-3-16,-6-6-3 0,3-5-2 16,-3-4-2-16,-2-7-2 0,2-3-3 15,-6-8-7-15,0-4-10 0,0-3-16 16,-2-5-27-16,-6-7-41 0,-3-10-97 16</inkml:trace>
  <inkml:trace contextRef="#ctx0" brushRef="#br0" timeOffset="61469.972">15245 15513 330 0,'0'0'4'0,"0"0"-3"0,0 0-1 16,0 0 23-16,0 0-1 0,0 0-11 16,0 0 5-16,0 0-1 0,-252-36-2 15,244 30-6-15,5 3-2 0,3 0 5 16,0 0-2-16,0 0-4 0,0-3 1 16,7 1 14-16,1-3 3 0,8-1-20 15,3 1-2-15,12-6 2 0,0 4 5 16,6-3-1-16,9-4 1 0,8 0 2 0,8-5-1 15,6 2 0-15,4 0 4 0,13-3-1 16,2 3-2-16,6-2 1 0,6 2 1 16,8 2-1-16,7-3 2 15,6 4 1-15,2-2-3 0,10-2-9 16,5 1 8-16,5-4 3 0,7 3 4 0,10-3-1 16,9 1-2-16,5-1-6 0,13-1-5 15,7 2 3-15,9-3 3 0,7 1 1 16,8 0-7-16,4 0-1 0,0 3 5 15,7-1 4-15,1 1-6 0,5-2-2 16,-1 3 0-16,5-2 6 0,2 2-8 16,-6 0 0-16,-1 1 0 0,-1 2 6 15,-3-2-6-15,3 0 0 0,-5 0 0 16,-6 0 5-16,2 2-5 0,-10-2-4 16,-2 2 4-16,-8 2 4 0,-3 1-4 15,-5 2-3-15,-11-1 3 0,0 0 4 16,-11 2-3-16,3-4-1 0,-15 2-6 15,-6 2 6-15,-4-3 3 0,-15 2 1 0,-9 1-4 16,-14 0-5-16,-14 4 5 0,-5 2 1 16,-22 4 0-16,-10 1 0 0,-19 1-1 15,-10 0 1-15,-6 3-1 0,-10 1-1 16,-7-3-3-16,-6 2 2 0,-2 1 0 16,0 0 2-16,0 3 0 0,1-3 0 15,-1 2 0-15,0 2 1 0,-2-4-1 16,2 2 1-16,-2-2-1 0,0 1 0 15,0 1 1-15,0-3-1 0,0 2 2 16,-2 0-1-16,2 3-1 0,-2 0 1 16,0-1-1-16,2 2 1 0,0 0 1 15,0 0 0-15,0 5 0 0,0-4 0 16,0 7 0-16,0 1-1 0,0 2 0 16,4 5-1-16,2 2 2 0,-2 4 1 0,0 4 0 15,0 2 0-15,0 6 0 0,-4 2-1 16,7 3-1-16,-1 5 1 15,2 2 0-15,-2 4-2 0,-2 1 1 0,-2 4-1 16,1 2 1-16,-1 0 1 0,-2 4 0 16,0 0 0-16,0 4-1 0,-5 2 1 15,5-1 0-15,-4 3 1 0,0 0-2 16,0 0 1-16,2 0 0 0,2 0-2 16,2-2-2-16,4-2 2 0,0-1 0 15,5-3 0-15,3-7 0 0,-3-1 0 16,-1-9 0-16,4-7 0 0,-7-4 0 15,-1-10 1-15,6-4-1 0,-8-9 1 16,-2-4-1-16,0-5 1 0,-2-4 0 16,0-2-1-16,0-1 1 0,0-1 0 15,-2-1 1-15,-4 1-1 0,-10-1 1 16,-1 0 1-16,-12-1-2 0,-10-1 1 0,-11-3-2 16,-16 1 1-16,-12-1 0 0,-13 0-1 15,-19 2 0-15,-12 1-3 0,-12 1-4 16,-19 2 6-16,-2 4 1 0,-17 0 1 15,-6 2 2-15,-14 3-2 0,-8 0-1 16,-5 2-5-16,-12 3 5 0,0 4 6 16,-10-1-6-16,-5 5-3 0,-4 0 3 15,-8 2 2-15,-2 0-2 0,0 2-8 16,-8 0 8-16,2 1 3 0,0 5-3 16,-4 0 0-16,-1 2 1 0,3 2-1 15,8-1-5-15,-4 3 5 0,8-1 5 16,6-1-5-16,7-2-2 0,8-3 2 0,10-1 3 15,10-4-3-15,11 0-6 0,8-3 6 16,15 1 5-16,8-1-5 0,12-3-3 16,13-2 3-16,26-4 1 15,13-1 1-15,8-2 1 0,11-1-3 0,-1 1-4 16,13-5-9-16,6 0 8 0,17-2-3 16,8-3-2-16,8 0 0 0,13-2-1 15,3 1 0-15,7-2-7 0,2 0-10 16,0 0-12-16,0-4-18 0,4-1-2 15,5-5 2-15,-1-2-21 0,0-10-57 16,3 0-100-16</inkml:trace>
  <inkml:trace contextRef="#ctx0" brushRef="#br0" timeOffset="62422.939">15164 16372 158 0,'0'0'168'0,"0"0"-168"15,0 0 1-15,0 0 23 16,-8-20 21-16,12 15-20 0,0-1 3 16,7 2 0-16,1-2-4 0,-2 2-7 15,13 1-3-15,-2-5 0 0,6 7-3 0,6-1 0 16,8 0 0-16,7 2-2 0,1-3-1 16,11 0 1-16,6-1 2 0,15-2 1 15,4-1 1-15,10-4-1 0,12 1 2 16,7-3-3-16,8-5-1 0,8 1-7 15,11-4 4-15,4 0 0 0,7-2 6 16,8-1-2-16,7-3-1 0,11-1-1 16,8-1-5-16,8-1 3 0,5 0 3 15,1-1 3-15,7 1-6 0,4 2-4 16,2 0-1-16,4 3 7 0,2 0 0 16,4 0-8-16,-4 1 1 0,9 1 1 15,-1-2 4-15,2 3-7 0,-3-2-3 0,5 2 3 16,-3-2 8-16,-7 4-8 15,4 1 1-15,-4 1-1 0,-4 2 5 0,-2 0-5 16,-8 3-4-16,-4 3 4 0,-7-2 6 16,-4 4-6-16,-4 1 0 0,-10 2 0 15,4-1 3-15,-6 0 1 0,-7 0-4 16,-3 1-6-16,-7-1 6 0,-12 0 4 16,1-2 0-16,-5-2-4 0,-11-1-4 15,-8 0 4-15,-12-2 2 0,-11 2-2 16,-8 3 3-16,-16-2-2 0,-15 1-1 15,-13 1-4-15,-22 3 2 0,-10 2-2 16,-15 1 1-16,-2 1 0 0,-2-1 1 16,-4 0-3-16,-13 1 2 0,2-1-8 15,-12 2-7-15,-2 5-5 0,-8 3-1 16,0 3-1-16,-7 0-8 0,7 0-2 16,0 2-4-16,-5-1-7 0,1 3-17 15,2-3-29-15,-11-1-32 0</inkml:trace>
  <inkml:trace contextRef="#ctx0" brushRef="#br0" timeOffset="63501.59">17043 15077 118 0,'0'0'50'16,"0"0"-41"-16,0 0 27 0,0 0 26 15,0 0 1-15,-53-19-15 0,46 16-2 16,7 0-7-16,-2 1-8 0,2-4-7 15,0-2-5-15,0-2-2 0,5 1-1 16,-1 1 3-16,-2 1 1 0,2 2 3 16,-2-1 0-16,-2 3-4 0,2 1 0 15,-2 1-2-15,0 1-1 0,0 0-4 0,0 0-2 16,0 0 3-16,0 1-8 0,0 2-2 16,0 2-3-16,2 3-1 15,4 6 1-15,0 3 1 0,3 7 3 16,1 3 1-16,5 6 1 0,-3 6 0 0,4 6-1 15,1 5 0-15,0 6 0 0,-3 4 0 16,5 4 0-16,-5 0-1 0,5 6-1 16,-5 0 1-16,3 3-2 0,-3 2 0 15,1 1 0-15,-3 2-1 0,0-1-1 16,-3 3 0-16,1 1 1 0,-4 0-1 16,3 2 1-16,-1-2-1 0,2-3 0 15,0-7 1-15,-1-11 0 0,3-2 0 16,-4-2-1-16,5 0-3 0,1 3-3 15,1-6-4-15,-1-9 0 0,-1-8-3 16,1-8-2-16,-2-6-6 0,3-10-6 16,-3-5-15-16,-3-7-11 0,1-8-7 15,-8-13-29-15,-4-17-87 0</inkml:trace>
  <inkml:trace contextRef="#ctx0" brushRef="#br0" timeOffset="64001.503">16574 16636 160 0,'0'0'45'0,"0"0"-9"15,0 0 8-15,0 0 13 0,0 0 2 16,0 0-4-16,0 0-9 0,0 0-6 16,11-45-2-16,-11 42-2 0,0 3-5 0,-3 0 1 15,1-1-1-15,2 1-4 16,0-1-5-16,0 1-1 0,0 0-7 16,0 0-2-16,0 0-3 0,0 2-4 15,0 4-3-15,2 8-2 0,1 4 1 16,-1 1 5-16,0 7-1 0,0 4-1 15,-2 4-1-15,0 6-1 0,0 3-1 0,0 0-1 16,2-2-3-16,2 0-11 0,2-4-9 16,0-4-9-16,3 1-16 0,-3-6-16 15,0-1-17-15,0 0-36 0,-6-11-91 16</inkml:trace>
  <inkml:trace contextRef="#ctx0" brushRef="#br0" timeOffset="65032.788">18968 14978 126 0,'0'0'108'0,"0"0"-102"0,0 0-5 16,0 0 24-16,0 0 10 0,0 0-20 15,0 0 4-15,-21-62 0 0,23 50 0 16,0 1 6-16,-2 1 1 0,2 0 6 16,-2 2-1-16,0 2 0 0,0 2 1 15,-2-1 0-15,0 0 3 0,0 3-4 16,2-1-1-16,-2 2-4 0,-2 1-4 16,4 0-3-16,-2 0-5 0,2 0-2 15,0 0-3-15,0 0 3 0,0 0-3 16,0 0-3-16,0 0-1 0,0 0-1 15,0 1-2-15,0 4-2 0,0 3 1 0,2 7-1 16,4 3 2-16,0 7 0 0,3 5 4 16,-1 4 0-16,4 7-1 0,-1 4 0 15,-3 7-2-15,9 8 0 0,-7 7 0 16,-2 4-1-16,2 5 0 0,-3 2 0 16,1 1 0-16,-2 3-1 0,0 0 1 15,3 0-1-15,-1 1 1 0,0 3-2 16,5 1-1-16,-5 4 1 0,2-1 0 15,0 0 0-15,3 0 0 0,-5-7 1 16,2-6-2-16,-1-16-1 0,1-6-1 16,-4-2-5-16,3-4-3 0,-1 4-6 0,0-4-6 15,0-8-1-15,-4-7-7 0,3-6-18 16,-1-8-11-16,-6-8-4 0,0-9-13 16,-8-10-65-16,-7-15-145 15</inkml:trace>
  <inkml:trace contextRef="#ctx0" brushRef="#br0" timeOffset="65626.394">18416 16309 403 0,'0'0'32'0,"0"0"-19"0,0 0-1 15,0 0 32-15,0 0 2 0,0 0-20 16,0 0-8-16,0 0-6 0,-45-21-1 16,40 25-1-16,-3 5-4 0,0 3-2 15,-3 8-1-15,3 2-2 0,-4 4 1 16,1 2 0-16,3 0-2 0,2 4 2 16,0-3-2-16,2 4 0 0,0 1 1 15,-3 0-1-15,7 0 0 0,0-8 0 16,2-1 0-16,7-3 0 0,1-3-1 15,2 1-3-15,5-2-4 0,4-6-2 0,1-2 2 16,3-6 1-16,2-4 4 0,4-5 2 16,-4-9 1-16,2-4 1 0,6-10 3 15,-2-3 10-15,0-4 7 0,-6-3-1 16,-10 2-7-16,-7-5-5 0,-8-1-2 16,-4-2-3-16,-11 0 9 0,-9 3-4 15,-11 3-6-15,-9 9-1 0,-5 10-1 16,-3 12-4-16,-4 8-10 0,1 11 8 15,-1 8-6-15,2 7 0 0,7 0-6 16,6 4-6-16,8-4-6 0,8-1-10 16,6-2-17-16,7-7-34 0,8-4-89 0</inkml:trace>
  <inkml:trace contextRef="#ctx0" brushRef="#br0" timeOffset="66438.709">21945 14641 360 0,'0'0'0'0,"0"0"-25"15,0 0 25-15,0 0 6 0,0 0 18 16,0 0 1-16,88-79 6 0,-81 75-6 15,-3 2-1-15,-4 0 1 0,0 2-3 16,0 0 3-16,0 0 7 0,0 2-1 16,0-2-8-16,0 2-1 0,0 1-5 15,0 1-2-15,0 4 1 0,0 4 1 16,0 1-6-16,0 8 5 0,0 1-2 16,10 5 0-16,-2 3-1 0,1 6-1 15,3 6-1-15,5 5 1 0,-3 6-2 16,7 5 0-16,4 8 0 0,-5 5-4 0,7 6 0 15,4 5-3-15,0 0 0 0,8 7 0 16,5 3-2-16,-1 3 0 0,-1 3 0 16,-1-2-1-16,-6 0 2 0,-8-4 0 15,-6-6-2-15,-9-1-3 0,-2-6 3 16,-8-3-5-16,-2-3-7 0,-12-8-7 16,2-8-8-16,-7-7-10 0,3-4-12 15,-7-4-21-15,6-8-8 0,-3-6-7 16,5-3-12-16,1-7-39 0,-4-4-112 15</inkml:trace>
  <inkml:trace contextRef="#ctx0" brushRef="#br0" timeOffset="67329.388">19594 16173 142 0,'0'0'0'16,"0"0"0"-16,0 0 2 0,0 0 24 16,0 0 22-16,0 0 2 0,0 0-4 15,-116 16-2-15,106-16-1 0,6 0-8 16,4 0-12-16,0 0-4 0,0-1-5 15,0-1-6-15,0-1 9 0,0 0 10 0,0 2 1 16,0-1-1-16,-2 1 2 0,2 1-1 16,-2-1-3-16,2-1-4 15,-4 2-4-15,0 0-4 0,-3 0-5 0,-7 0-3 16,8 4-2-16,-7 2-2 0,1 5 1 16,2 1-2-16,-1 2 1 0,1 6 0 15,0-2 0-15,3 4-1 0,1-1 0 16,2 2 0-16,-4 2 1 0,4-2-1 15,2 3-1-15,0 0 1 0,-1-2 0 16,3 3 0-16,0-1-1 0,3 0-2 16,-1-2-1-16,0 1 0 0,4-4 1 15,2-3-1-15,-2-2 1 0,3-5-3 16,-1-1-1-16,4-3-2 0,1-4-2 16,3-3 3-16,-1-3 2 0,3-6 4 15,-1-3 1-15,1-3 1 0,-3-3 1 16,3-1 1-16,-5-4 4 0,-5 2 2 15,5-1 3-15,-11 0-1 0,-2-1-1 0,0-4-3 16,0 0 0-16,-11-4-3 0,3 3 3 16,-4 0-4-16,-5 2-1 0,7 9 0 15,-7 3 0-15,5 5 0 0,1 5-1 16,1 1-1-16,4 3-1 0,2 0-3 16,2 0-10-16,0 0-9 0,0 4-7 15,-3 3-6-15,1 1-8 0,2 4-1 16,-4 2-2-16,2 2-4 0,2-2-28 15,0-3-94-15</inkml:trace>
  <inkml:trace contextRef="#ctx0" brushRef="#br0" timeOffset="67626.545">19729 16236 502 0,'0'0'41'16,"0"0"-17"-16,0 0 3 0,0 0 25 16,0 0-5-16,0 0-19 0,0 0-13 15,0 0-3-15,24-47-5 0,-17 51-2 16,-1 1-3-16,4 3 0 0,-2 4-2 16,1 3 5-16,5 4-3 0,-4 2-1 15,1 5 1-15,3 4-1 0,1-3 0 16,3 7 0-16,-3-5-1 0,3-1-8 15,1-3-9-15,0-5-6 0,-5-1-10 16,1-6-9-16,-7-1-9 0,-4-2-16 16,-4-5-23-16,0-1-64 0,-4-1-113 15</inkml:trace>
  <inkml:trace contextRef="#ctx0" brushRef="#br0" timeOffset="67845.241">19997 16384 325 0,'0'0'31'0,"0"0"34"0,0 0-11 15,0 0 12-15,0 0-16 0,0 0-2 16,0 0-2-16,0 0-4 0,0 0-10 16,-10-164-8-16,8 164-5 0,-6 0-8 15,1 6-6-15,-3 5-5 0,0 6-1 16,-3 6-1-16,-3 5 2 0,3 3 1 16,-3 1-1-16,6 0 0 0,1 1 0 15,-5 0-4-15,8-1-10 0,-3 0-10 16,-1-1-7-16,4-4-13 0,0-1-13 0,1-6-22 15,3-2-26-15,-2-8-48 0,4-6-128 16</inkml:trace>
  <inkml:trace contextRef="#ctx0" brushRef="#br0" timeOffset="68267.249">20322 16075 582 0,'0'0'17'16,"0"0"-1"-16,0 0 17 0,0 0 12 15,0 0-20-15,0 0-17 0,0 0 0 16,0 0 0-16,12 28-2 0,-6-8 0 16,5 8-3-16,-5 5-1 0,0 3-1 15,5 9 1-15,-7 1 0 0,2 2 0 0,-2-2-1 16,8-3-1-16,-5-2-5 15,3-10-9-15,0-4 0 0,1-7 2 0,-5-7-5 16,0-3-4-16,-4-5-3 0,2-4 2 16,-4-1 0-16,0-1 0 0,2-6 7 15,0-7 7-15,-2 0 7 0,0-5 1 16,0-6 2-16,-6-4 0 0,-4-7-1 16,-5-5-1-16,-1 0-1 0,-7-5-4 15,2 2-6-15,-1 2 11 0,-1 3-1 16,6 5 2-16,-1 4-1 0,5 6 3 15,5 7 0-15,-2 3-1 0,6 8 0 16,2 3-2-16,0 2 1 0,2 1-1 16,-3 0-1-16,3 3-9 0,-2 3-8 15,2 6-11-15,-2-1-11 0,0-1-9 16,2 1-24-16,-4 0-62 0</inkml:trace>
  <inkml:trace contextRef="#ctx0" brushRef="#br0" timeOffset="68892.647">20094 16355 458 0,'0'0'45'0,"0"0"-45"0,0 0 0 16,0 0 35-16,0 0 7 0,0 0-17 15,0 0-6-15,0 0 5 0,0 0-1 16,222-126-6-16,-187 109-5 0,0 0-2 15,-2 6-4-15,0-1 0 0,0 1-4 16,-4 2-2-16,-2 0-2 0,0 2-8 16,-11 0-9-16,3 1-3 0,-7 2-3 0,-5 0 0 15,3 2 1-15,-6 0 8 0,-2 1 6 16,0 1 5-16,0-1 5 0,0 1 1 16,0-1-1-16,0 0 1 0,1 0 4 15,-3-1 9-15,4 1 2 0,-2-1 5 16,0 1 4-16,0 1 0 0,-2-2-2 15,4 2-1-15,0 0-5 0,-2 0-4 16,2 4-2-16,0 0 1 0,3 5-2 16,1 1-2-16,2 6-1 0,1 4-1 15,-5 1-2-15,8 7 0 0,-5 5-2 16,1 4 0-16,4 6 0 0,-5-3 0 16,-1 3-1-16,4-4 0 0,-3-1 0 15,-1-3-1-15,-2-7 0 0,4 0-1 16,-3-5-4-16,1-5-1 0,-4-3-2 0,0-8 3 15,-4-2 1-15,0-3 0 0,0-2 3 16,0 0 1-16,0-2 2 0,0-3 1 16,-6-2-1-16,0-5-1 0,-3-1 0 15,-5-6 0-15,6-2 2 0,-5-5-2 16,-3-2-1-16,3-5 0 0,-5-4 0 16,7 0 0-16,-1-4 0 0,2 1 0 15,3-3-1-15,1 2-1 0,6 2 1 16,-2 0 0-16,2 4 0 0,0 4 1 15,0 4-1-15,0 6 0 0,2 3-1 16,-2 5-1-16,2 3 0 0,2 4-7 16,1 2-5-16,-5 3-3 0,4 1-8 0,0 7-22 15,0 8-10-15,4 4-7 16,-6 1-19-16,0-3-83 0</inkml:trace>
  <inkml:trace contextRef="#ctx0" brushRef="#br0" timeOffset="69111.269">20628 16331 477 0,'0'0'22'16,"0"0"-21"-16,0 0 11 0,0 0 33 15,0 0-4-15,0 0-21 0,0 0-7 16,0 0 0-16,113-88 0 0,-86 79-3 15,-6 1-7-15,4-1-3 0,-2 3 0 16,-3-3-15-16,5 1-7 0,4-2-11 16,-2-4-26-16,4 2-26 0,0-5-77 0</inkml:trace>
  <inkml:trace contextRef="#ctx0" brushRef="#br0" timeOffset="69548.662">21176 15973 608 0,'0'0'26'16,"0"0"-9"-16,0 0 16 0,0 0 23 16,0 0-30-16,0 0-21 0,0 0-2 15,0 0 3-15,0 0-1 0,-2 24-1 16,10-6 1-16,6 4-2 0,-5 4 0 16,-1 7 0-16,0 3-1 0,4 4 1 15,-5 5-2-15,-1-1 0 0,4 3 0 0,1-5-1 16,-3-1-2-16,0-5 0 0,7-5-3 15,-3-2-2-15,-6-6-4 16,7-7 1-16,-7-2-1 0,-4-6 0 16,2-2-1-16,-2-3 5 0,-2-3 1 0,0 0 5 15,0-3 1-15,0-3 1 0,-6-4 0 16,2-5-1-16,-3-4 0 0,-3-4 1 16,0-3 3-16,-1-3-2 0,-5-4 2 15,1-6 3-15,-5-2 3 0,3 1-4 16,-5-4-1-16,1 1-2 0,4 0-2 15,-1 2-1-15,5 1 0 0,-1 7 0 16,8 6-4-16,4 5-3 0,0 7 1 16,2 2-2-16,0 4-1 0,6-1-4 15,4 3-3-15,2 4-4 0,-1 0-8 16,5 3-7-16,-5 6-11 0,-5 3-18 16,-4 6-31-16,-2-4-99 0</inkml:trace>
  <inkml:trace contextRef="#ctx0" brushRef="#br0" timeOffset="69767.362">21085 16283 491 0,'0'0'45'0,"0"0"-23"0,0 0 17 15,0 0 27-15,0 0-25 0,0 0-24 16,0 0-7-16,0 0-1 0,159-122-2 15,-134 111-3-15,-1-1-3 0,3 6-1 16,0-4 0-16,2 1-11 0,2 0-4 16,-2 0-16-16,0 1-6 0,-6-2-3 0,-1 3-6 15,1-1-17-15,-4 1-9 0,-3 1-24 16,-5 0-23-16,-3 2-17 16</inkml:trace>
  <inkml:trace contextRef="#ctx0" brushRef="#br0" timeOffset="70142.465">21579 16027 287 0,'0'0'118'0,"0"0"-43"0,0 0-12 0,0 0 2 15,0 0-13-15,0 0-14 0,0 0-8 16,0 0-10-16,0 0-7 0,-7 6-1 16,10 8-7-16,3 5 1 0,-2 5 2 15,6 5-1-15,-6 2-2 0,5 3 0 16,-3 4-1-16,0 0-2 0,2 3 0 16,-4-2-2-16,1-2 0 0,-1-2 2 15,-2-4-2-15,0-5 0 0,0-3-3 16,-2-3-1-16,4-6-3 0,-4-5 2 15,6-3 0-15,-6-3 0 0,2-2-2 16,2-1 4-16,-2-3-2 0,3-8 4 16,-1-3 1-16,0-5 3 0,-2-4 4 15,0-5 1-15,0-3-4 0,-2-8 1 0,-2-5-2 16,-4-6 1-16,0-2-1 0,-1 1-2 16,-3 1 0-16,0 1 0 0,4 2-1 15,-1 3 0-15,3 4 0 0,-2 3 0 16,2 8 0-16,2 6-1 0,0 7 0 15,2 6-6-15,0 3 1 0,0 4-3 16,0 3-5-16,0 0-3 0,0 0-5 16,0 4-16-16,0 7-25 0,4 5-9 15,-2 1-11-15,0 5-44 0,-2-7-173 16</inkml:trace>
  <inkml:trace contextRef="#ctx0" brushRef="#br0" timeOffset="70345.491">21612 16212 298 0,'0'0'162'0,"0"0"-133"0,0 0-2 16,0 0 20-16,0 0-4 0,0 0-31 15,0 0-8-15,0 0-3 0,72-99-1 16,-60 95 0-16,-1-2-2 0,5 1-6 15,1 0-8-15,2 0-7 0,-3 1-11 16,7-4-11-16,-9 1-29 0,5-3-57 16,-9 0-120-16</inkml:trace>
  <inkml:trace contextRef="#ctx0" brushRef="#br0" timeOffset="70751.814">21845 15980 471 0,'0'0'75'0,"0"0"-41"15,0 0 2-15,0 0 15 0,0 0-10 0,0 0-25 16,0 0-2-16,0 0 1 0,0 0-5 16,33 25 0-16,-20-5-4 0,-5 6-1 15,-2 2 3-15,-4 3-6 0,2 3 2 16,1 2-2-16,-3 3-1 0,2 1 1 16,-2 3-2-16,2-1 0 0,0-2 0 15,2-4-2-15,1-6-4 0,-1-3-1 16,4-6-1-16,-6-3-1 0,2-5 0 15,-4-4 3-15,1-4 1 0,1-2 3 16,-4-3 2-16,2 1 0 0,-2-1 1 16,0-2 1-16,0-5 0 0,0-5 4 0,-4-7 1 15,-1-3-3-15,-1-7 0 0,0-2-2 16,-10-8-1-16,5-2 0 0,-5-3 2 16,-1-3-1-16,1 3 0 15,1-3-2-15,3 3 0 0,-1 3 0 16,7 3 0-16,0 6 0 0,4 7-2 0,0 6-1 15,2 7-1-15,0 4 0 0,0 5-3 16,0 1 0-16,0 2-3 0,0 0-3 16,0 0-11-16,4 4-24 0,2 2 0 15,2 2-7-15,3 1-26 0,-5-2-55 16,-4 0-157-16</inkml:trace>
  <inkml:trace contextRef="#ctx0" brushRef="#br0" timeOffset="71376.595">21761 16295 254 0,'0'0'124'16,"0"0"-122"-16,0 0 16 0,0 0 46 0,0 0-10 16,0 0-30-16,0 0-6 0,0 0 1 15,51-53 0-15,-30 40-6 0,4-1-3 16,-5-1 3-16,9-1 3 0,0 0 2 15,0 0-15-15,4 2-1 0,-4 0-1 16,0 1-1-16,-6-2-7 0,2 0-8 16,-5 2-7-16,-7-1-1 0,-5 0-1 15,2 2 4-15,-8 3 9 0,-2 1 9 16,0 2 2-16,0 1 0 0,-2 1 4 16,-4 2 2-16,0-1 3 0,2 1 2 15,2 1 3-15,-4 1 0 0,6 0 0 16,-5 0-1-16,3 0-5 0,-2 6-3 15,0 1 0-15,2 4 0 0,-2 2 2 0,4 4 2 16,-2 3-2-16,0 2-1 16,2 4-2-16,0 1 0 0,0-1 1 15,0 3 1-15,2-2-2 0,2 4-1 16,6-1-2-16,-1-2 1 0,-3 0-1 16,0-5-1-16,6-1 1 0,-5-5-1 0,-5-2 0 15,0-3-3-15,0-6-2 0,0 0 1 16,-2-3 2-16,0-3 2 0,0 3-2 15,0-3 0-15,0 0-1 0,0 0-2 16,0-5 1-16,0-1 4 0,0-7 0 16,-2-2 2-16,-2-5 3 0,-7-6 0 15,-5-1-2-15,5-4-1 0,-5-3 6 16,6 2 3-16,-3-5 0 0,-1 0 0 16,3-1 1-16,-1 3-4 0,2 0-4 15,6 1-3-15,-1 9-1 0,3 5 0 16,2 4-3-16,0 9-4 0,0 0-1 0,0 5-1 15,2 2-4-15,-2 0-7 0,7 0-5 16,-3 5-4-16,4 1-5 0,4 5-15 16,-5-2-23-16,-1 0-40 0,-4 1-87 15</inkml:trace>
  <inkml:trace contextRef="#ctx0" brushRef="#br0" timeOffset="71611.002">22029 16197 226 0,'0'0'204'0,"0"0"-175"0,0 0-2 0,0 0 29 16,0 0-4-16,0 0-30 15,0 0-7-15,0 0-2 0,102-69-4 16,-92 61-6-16,4 4-2 0,-3-2-1 15,-3 1-10-15,4 2-2 0,-3 1-15 0,-3 2-6 16,-2 0-10-16,0 0-6 0,2 2-23 16,1 0-25-16,-1 1-28 0,-4-1-60 15</inkml:trace>
  <inkml:trace contextRef="#ctx0" brushRef="#br0" timeOffset="72017.295">22265 16112 451 0,'0'0'80'15,"0"0"-60"-15,0 0 7 0,0 0 16 16,0 0-7-16,0 0-16 0,0 0-4 16,0 0 0-16,0 0-3 0,31 17-3 15,-25-2-5-15,11 1 1 0,-5 6-3 16,-2 2 3-16,5 5-1 0,-7 1-2 0,-2-1-1 16,5 5-1-16,-1-3 0 0,-4-3-1 15,0 4 0-15,3-10-1 0,1 0-2 16,-4-4-2-16,0-4 0 0,-1-5-1 15,-3-7 2-15,-2 1 2 0,0-3 2 16,0 0 2-16,0 0 0 0,-2-5 0 16,-3-2-1-16,1-4-1 0,0-2 3 15,-2-4 1-15,-6-2 0 0,7-2 0 16,-1-5 0-16,2-3 1 0,-2-4-2 16,-2-5 1-16,4-2 3 0,-3-3-5 15,5 1-1-15,0 1 1 0,0 3-2 16,2 4 0-16,-2 5 0 0,0 7-3 15,2 4-2-15,-2 7 1 0,2 3-2 0,0 2-3 16,0 4-1-16,0 2-2 0,0 0-7 16,2 2-6-16,0 3-12 15,0 5-5-15,2 3-6 0,-2 3-24 16,-2-1-51-16,0-2-138 0</inkml:trace>
  <inkml:trace contextRef="#ctx0" brushRef="#br0" timeOffset="72564.656">22275 16323 491 0,'0'0'14'16,"0"0"-8"-16,0 0 12 0,0 0 43 16,0 0-24-16,0 0-21 0,0 0 9 15,0 0-9-15,85-107 3 0,-73 99 0 16,3 1-5-16,-3 3-4 0,1-4 0 0,3 4-3 15,-5 0 0-15,5-1-2 0,-3 5-3 16,-3-4 0-16,6 4-2 0,-9 0 0 16,3 0-1-16,4 0-1 0,-5 0-2 15,1 5-1-15,2 1-1 0,-1-2 1 16,-1 6 0-16,5-1 0 0,-7 3-1 16,4 4 1-16,1-2 2 0,-7 2 2 15,-2 1 0-15,0 2 1 0,2 3 0 16,1-3 0-16,-1 2 0 0,-4 1 1 15,4-3 0-15,-4 1 0 0,2-3 0 16,7 0-1-16,-7-2 1 0,2-3-1 16,-6-2 1-16,4-6 0 0,-2 0-1 15,-2-2 0-15,0-2 2 0,0 0-1 0,0 0 1 16,0 0 1-16,0-5 2 0,0 1 4 16,-2-5 3-16,0-2-4 0,2-2 1 15,-2-6 0-15,2-3 2 16,0-6-1-16,0-6-1 0,2-3-1 0,-2-8 0 15,0-2 2-15,2-2-5 0,0-1-2 16,-2 0-2-16,0 3 0 0,2 3-1 16,-2 8 1-16,0 5-1 0,0 6-3 15,0 7 0-15,0 7-2 0,0 4-2 16,-2 4 2-16,2 2-1 0,0 1-2 16,0 0-7-16,0 5-9 0,4 4-14 15,4 5-13-15,5 2-14 0,-5 1-23 0,0-4-44 16,1-2-190-16</inkml:trace>
  <inkml:trace contextRef="#ctx0" brushRef="#br0" timeOffset="72798.896">22565 16184 225 0,'0'0'273'0,"0"0"-246"15,0 0-6-15,0 0 28 0,0 0 9 16,0 0-26-16,0 0-16 0,0 0 0 16,14-21-6-16,-1 18-5 0,-5-1 1 15,4 4-4-15,5-3 0 0,3 1 0 16,1-1-1-16,8 0-1 0,4 2-2 16,2-2-11-16,7 0-7 0,3-1-8 15,-2-1-22-15,9 1-16 0,-6-1-30 0,-7 0-80 16</inkml:trace>
  <inkml:trace contextRef="#ctx0" brushRef="#br0" timeOffset="74470.552">24138 15782 366 0,'0'0'45'16,"0"0"-36"-16,0 0 0 0,0 0 42 15,-15-33-1-15,11 27-25 0,2 3-8 0,-4 0 1 16,2 0 5-16,-5 3-4 0,1 0-5 16,4 0 0-16,0-1-1 0,-4 1-1 15,-5 4-3-15,5 3-4 0,-4 7-1 16,-3-3 0-16,5 4-1 0,-7 5-2 15,5-1 1-15,-3 5 0 0,-1-2-1 16,-1 7 0-16,-1-1 1 0,3 1-2 16,-1 4 1-16,5-1 0 0,-5 1 1 15,10 1-2-15,2-3 1 0,-1-1-1 16,3-1 2-16,2-4-2 0,0 0 0 16,4-6-4-16,3-1 3 0,5-2-3 15,7-3-1-15,1 0 1 0,7-8 0 16,6-3 4-16,9-2 0 0,1-8 0 0,2-4 3 15,7-6-2-15,-8-2 0 16,5 0 0-16,-7-5-1 0,-7 5 1 16,-6-5 1-16,-9 1 5 0,-7-4 4 15,-11-4 4-15,-2-4 2 0,-2-5 1 16,-19-6-6-16,-4 1-2 0,-18-1-6 16,-1 6-1-16,-13 6-2 0,-3 9 0 0,0 7 0 15,-4 6 0-15,2 5-1 0,0 6-1 16,2 2-7-16,12 6-9 0,0 5-12 15,13 6-13-15,4 2-21 0,7 3-35 16,3-2-62-16,0-5-181 0</inkml:trace>
  <inkml:trace contextRef="#ctx0" brushRef="#br0" timeOffset="74767.353">23731 14113 660 0,'0'0'0'0,"0"0"-43"15,0 0 40-15,0 0 3 0,0 0 0 16,0 0-17-16,0 0-5 0,0 0 9 16,-178-433 1-16,180 424-12 0,2 3-6 15,-2 6 0-15,2 0-3 0,-4 3-25 0,0 3-27 16,0-1-133-16</inkml:trace>
  <inkml:trace contextRef="#ctx0" brushRef="#br0" timeOffset="75611.201">23485 13704 24 0,'0'0'118'0,"0"0"-110"0,0 0 10 16,0 0 35-16,0 0 7 0,0 0-11 16,0 0 6-16,0 0-1 0,-15-17-10 15,15 11-8-15,0 0-12 0,6-1-5 16,-4 1-2-16,2 1 0 0,1 0-2 16,-1-1-1-16,2 0 0 0,2 0-3 15,5 4 1-15,-7-3-4 0,8 1-1 16,3 0 0-16,4 0-2 0,1 3-1 0,7-1-3 15,2 2 1-15,4 0 0 0,3 0-2 16,1 4 1-16,2 3-1 0,-2 2 2 16,-3 0-2-16,-12 5 0 0,-7-3 0 15,-9 3-2-15,-8 2-3 0,-2 2 4 16,-8-1-1-16,-3 2 2 0,-7-3 0 16,-1 0 2-16,0 0-1 0,-6-3-1 15,-4-1 0-15,0-3 1 0,0 0-1 16,-2-2-1-16,2 0-5 0,5-1-7 15,3-2-10-15,0 2-4 0,11-2-6 16,-5 0-18-16,11-1-24 0,-2-3-55 16,-3 0-76-16</inkml:trace>
  <inkml:trace contextRef="#ctx0" brushRef="#br0" timeOffset="77376.814">16591 15440 180 0,'0'0'126'0,"0"0"-92"0,0 0-11 16,0 0 13-16,0 0 6 15,0 0-13-15,0 0-12 0,-13-12-3 0,7 9 2 16,2 0 5-16,-2 1 2 0,-2-1-6 16,3 2-4-16,-3 1-7 0,-2 0-1 15,-1 0-1-15,-1 2-1 0,-2 0 6 16,1 2 0-16,-3 1 1 0,3 0-2 15,-1 1-1-15,3 1-3 0,-1 1-2 16,2 5 0-16,-1 0-2 0,3 2 0 16,-2 5 0-16,-3 1 0 0,3 2 0 15,0 0 0-15,-1 2 0 0,3 0 2 16,4 1-2-16,-2 2 0 0,0 1 1 16,3 0-1-16,3 3 1 0,0 0 0 15,5-1-1-15,5-1-1 0,-4 0 1 0,9-5 0 16,-3-1 0-16,5-4-1 0,-1-3 1 15,3-3 0-15,-3-3-3 0,3-4 1 16,1-2 1-16,1-4-2 0,-2-2 2 16,1-7 1-16,3-6 1 0,-2-4 5 15,0-5 7-15,-1-3 7 0,-1-1-6 16,-7-5-4-16,1 0-1 0,-9-2-2 16,-4-2-3-16,0 1 0 0,-15-1-2 15,-5-5-2-15,-7 3-1 0,-6 3 0 16,-5 8-1-16,1 4-4 0,-4 11 3 15,2 5 1-15,-3 4 2 0,3 5-5 16,4 5-11-16,0 3-10 0,4 5-6 16,2 2-9-16,8 2-17 0,5 2-18 15,1-3-40-15,3-4-69 0</inkml:trace>
  <inkml:trace contextRef="#ctx0" brushRef="#br0" timeOffset="78329.934">14664 14044 271 0,'0'0'30'16,"0"0"-1"-16,0 0 27 0,0 0 4 15,0 0-21-15,2-33-12 16,-2 33-3-16,2 0-5 0,-2 0-4 0,0 0-3 16,0-1 0-16,0 1 1 0,0 0-1 15,0 0 2-15,2 0-1 0,5 3-3 16,-3 5 2-16,2 4 6 0,-2 2-7 15,4 7-3-15,-6 5 1 0,2 4 0 16,5 4-3-16,-5 5-3 0,0 1-1 16,0-1 1-16,0 5-2 0,-2-2 1 15,0-3-1-15,1 2 0 0,-1-7-1 16,2-3 2-16,-2-4-1 0,-2-4-1 0,0-5 0 16,0-6-5-16,0-4-6 0,2-3-9 15,-2-4-6-15,2 1-4 0,-2-4-4 16,0-6-3-16,0-7 2 0,-10-9-36 15,3-1-90-15</inkml:trace>
  <inkml:trace contextRef="#ctx0" brushRef="#br0" timeOffset="78955.044">14695 14094 372 0,'0'0'14'0,"0"0"-14"0,0 0 2 0,0 0 1 15,0 0 2-15,0 0-3 0,0 0 10 16,0 0 5-16,0 0 1 16,-60-41 1-16,56 41 0 0,2 0 0 15,0 0 3-15,2 0 1 0,0 0-3 0,0-1-9 16,0 0-7-16,0 0-2 0,2-2-2 16,4-2 1-16,5-3 2 0,3-1 0 15,3 0 0-15,3 1-1 0,3 0 1 16,4-1 0-16,2 3 4 0,0-2-1 15,8 2 2-15,2 1-2 0,-2 1-1 16,5 4-2-16,-5 0-1 0,-4 2 0 16,-4 5-2-16,-8 1 0 0,-5 4 0 15,-10 1-3-15,-6 2 0 0,0 5-5 16,-8-2 2-16,-6 4 3 0,-7-3 3 16,-6 3 1-16,2-1-1 0,-4-1-1 15,0 1-1-15,3-4 1 0,1 0 1 16,4-1 0-16,5-4 0 0,3 0 1 0,7-6 0 15,2 0-1-15,4-3 0 0,0-3 1 16,0 3-1-16,4-2 0 0,0 1 1 16,2 0 2-16,5-2 8 0,1 0 3 15,2 0 4-15,1-2-1 0,8 2-4 16,-3-3 1-16,1 3-5 0,6 1-1 16,-4 4-6-16,1 5 0 0,-1-3 0 15,0 6-1-15,-9-1-1 0,7 0 0 16,-13 4 0-16,3-3 0 0,-7 4 0 15,-2 0 1-15,-2-3-1 0,-4 7 2 16,-7-2-1-16,1 2 0 0,-11-1 1 16,3 0-1-16,-7 0-1 0,-8-2-2 15,-4 0-2-15,-9 0-1 0,1-5-2 16,5 4 2-16,3-5 4 0,10-2 1 0,3-1-1 16,15-5-3-16,3 0-6 15,4-2-5-15,2-2-10 0,2 0-14 16,6-3-10-16,9-4-22 0,6-4 13 0,8-3-21 15,2 0-74-15</inkml:trace>
  <inkml:trace contextRef="#ctx0" brushRef="#br0" timeOffset="86484.533">28512 12404 261 0,'0'0'34'0,"0"0"14"16,0 0-26-16,0 0-8 0,0 0 4 16,0 0 4-16,0 0 5 0,0 0 2 15,45-68-2-15,-32 61 1 0,-1 1 3 16,-2 1 5-16,1 1-11 0,-3 1 1 15,-2 3-4-15,-4 0-4 0,7 5-4 16,-5 7-3-16,6-1-4 0,0 8 0 16,-1 8 0-16,-1 3-3 0,2 7 0 15,-4 2 0-15,-4 7 1 0,5 2-2 16,-5-3 0-16,0 6-1 0,4-5 1 16,-4-1-3-16,0-1 2 0,-2-6 0 15,4-3-1-15,-2-8 0 0,0-3-1 0,1-6 0 16,-3-5 0-16,4-3-9 15,-4-5-8-15,2-5-9 0,0 0-10 16,-2-6-3-16,2-6 4 0,0-7-4 16,2-8-25-16,-4-4-45 0,0-4-110 15</inkml:trace>
  <inkml:trace contextRef="#ctx0" brushRef="#br0" timeOffset="87156.241">28516 12266 196 0,'0'0'45'0,"0"0"12"0,0 0-8 16,0 0-6-16,0 0-15 0,0 0-13 15,0 0 0-15,0 0-5 0,-50 0-3 0,59 0 3 16,1 0 15-16,0 0 5 0,9-3-2 15,-3-3-4-15,7 0-7 16,2-2-2-16,0-1-1 0,0 1 0 0,3-3-3 16,1 3 0-16,5 1-3 15,-1 1-3-15,4 3-1 0,0 2-1 0,-2 1-2 16,4 1 0-16,-10 2 0 0,0 4-1 16,-8 1 0-16,-9-1 0 0,-8 3-1 15,-4-2-1-15,-2 5-3 0,-8-2 5 16,-13 7 1-16,5-3 2 0,-9 1-3 15,-2 5-3-15,0-4 0 0,-2 2-2 16,0-1 1-16,10-4 2 0,-1 2 1 16,5-5 1-16,1 2 0 0,9-2 0 15,1-3 0-15,4 2-1 0,2-4 1 0,0-2-2 16,4 2-3-16,2-1 3 16,5 0 0-16,3-2 2 0,3 1 4 15,3-1 4-15,1-3 0 0,8 4 1 16,4 0 2-16,4 1-3 0,11 3 4 0,-1-2-2 15,11 5-2-15,4 1 2 0,2 3-4 16,-2 4-2-16,-8 0-1 0,-4 2 0 16,-15-1-1-16,-14-1-1 0,-9-2-1 15,-12-3-1-15,-2 3 1 0,-17 0 0 16,-3 2 2-16,-14-1 4 0,-3 0-4 16,-4 1 0-16,-5-3-1 0,-4-2 1 15,5 1-1-15,-5-2-1 0,7 2 2 16,-1-1-2-16,5 0 1 0,8-2 0 15,6 0-1-15,4-1 0 0,7 0 0 16,3-3-1-16,3-2 0 0,8-1-8 16,2-2-2-16,0-1 0 0,0-2-7 0,0 0-2 15,4 0 0-15,8-7 5 0,-1-2 2 16,7-3-10-16,-1-1-27 0,2 1-40 16,-5 0-80-16</inkml:trace>
  <inkml:trace contextRef="#ctx0" brushRef="#br0" timeOffset="95858.116">17440 15196 170 0,'0'0'5'0,"0"0"-4"0,0 0 0 15,0 0 1-15,0 0 2 0,0 0 7 0,0 0 7 16,0 0-2-16,89-37-3 15,-72 37 0-15,1 2-2 0,1 3-3 16,-5 4-3-16,-1 1-1 0,-1-1-2 16,-6 2-2-16,-1 0 0 0,-3 2-5 0,-2-4-2 15,-5 1-1-15,-1-2 4 0,0-2 4 16,0-3 4-16,4-1 10 0,2-2 16 16,-4 0 18-16,4 0-2 0,-4-1-8 15,-1 0-7-15,5 1-3 0,-4-1-3 16,0 1-6-16,-2 0-4 0,2 0-5 15,-4 3-5-15,-1 3-2 0,1-1-2 16,0 0 0-16,2 1 0 0,-1-1 0 16,1-1 0-16,2-1 3 0,-2 0-3 15,0-2 0-15,-3 1 0 0,1-2 0 16,0 0 0-16,0-2-1 0,1-1 0 16,1-2 0-16,2-1-1 0,0 1-1 15,0-4 2-15,0 2-1 0,-1-4 1 0,1-1 0 16,2 1 0-16,-4-5 0 0,2 4 0 15,2 0 0-15,-2 1 0 0,4 2 0 16,0-2 1-16,0 5 1 0,4-1-1 16,2-1 0-16,2 2 0 15,3-2-1-15,3 1 2 0,3-2 2 0,3 0 1 16,1 4 0-16,2-3 3 0,4 3-3 16,-5 4 2-16,1 1-1 0,-2 0-2 15,-9 7-3-15,1 4 0 0,-5 3-1 16,-4 2-3-16,-2 6 3 0,-2 3 0 15,-4 5 4-15,-6 3-2 0,-9 3 0 16,4 2-1-16,-5-1 0 0,-1 0 0 16,-2 2-1-16,1-5-1 0,5-2-2 15,1-4-3-15,3-6 3 0,1-5 1 0,4-5 2 16,1-1 0-16,1-3-1 16,4-5 1-16,0 0 0 0,2-3 1 0,0 1 0 15,0-1 0-15,0 0 1 0,0-7 2 16,4-5-2-16,4-3 4 0,-1-5-1 15,9 4 1-15,-3 3-4 0,-1 1 0 16,2 7 0-16,-3 2-1 0,1 3 3 16,1 0 0-16,-1 4 0 0,2 5-1 15,1 1-2-15,1 3 1 0,-1 4 0 16,-3 4-2-16,1 3 1 0,-7 2-1 16,-2 3 0-16,0 0-1 0,-4-1 1 15,2-3-8-15,2-3-6 0,-4-7-3 16,7-3 0-16,-3-5-6 0,2-2-11 15,-2-4-1-15,2-1-7 0,0-3-10 16,3-6-23-16,-3-2-29 0,0 0-52 0</inkml:trace>
  <inkml:trace contextRef="#ctx0" brushRef="#br0" timeOffset="96326.919">18054 15265 214 0,'0'0'19'0,"0"0"26"16,0 0 4-16,0 0 3 0,0 0-18 16,0 0 1-16,0 0-4 0,-2-46 0 15,-2 46-3-15,-2-1-4 0,2 1-5 16,0 1 0-16,-5 3-1 0,3 6-7 16,-6 0-4-16,-1 2-3 0,1 3-2 0,-1 1 1 15,-3 2-3-15,1 0 0 0,1 2 1 16,-3-1-1-16,3 2 0 0,2-1 0 15,1 2 0-15,1-2 0 16,4 2 0-16,2-1 0 0,2 1-2 16,2-4-1-16,6 2-4 0,0-5 0 0,4-4-3 15,1 2 2-15,3-6-1 0,1 0 3 16,3 0 0-16,1-7 4 0,1 0-3 16,-1-3 5-16,0-6-2 0,-3 0 2 15,1-4 0-15,-3-1 0 0,-6-4 0 16,3 2 0-16,-7-4 2 0,2 0 7 15,-2-2 1-15,-4-3 1 0,0 0-2 16,-4-5-2-16,0 2 1 0,0-1 1 16,0 3-7-16,0 6 0 0,-5 5 0 15,5 6 0-15,-6 5-1 0,2 3-1 16,-1 1 0-16,-5 6-1 0,3 5-1 16,-3 4 0-16,-3 2-4 0,3 2-5 15,0-1-2-15,5 2-3 0,-1-1-2 0,4-1-8 16,2 2-3-16,4-1-9 0,0-3-11 15,8 0-30-15,-2-5-27 0,2-4-48 16</inkml:trace>
  <inkml:trace contextRef="#ctx0" brushRef="#br0" timeOffset="96826.798">18358 15171 370 0,'0'0'28'0,"0"0"20"0,0 0-12 0,0 0 10 15,0 0-20-15,0 0-6 0,0 0-4 16,0 0-5-16,-8-38 0 0,4 38 0 16,2 0-6-16,-5 0 1 15,1 0 0-15,-2 3 0 0,2 1-5 16,-5 7 2-16,3 0-3 0,-2 7 0 0,-5 1 0 15,3 4 0-15,-5 2 0 0,1 3 1 16,-1-1 0-16,3 4-1 0,1-3 0 16,1 3 0-16,4-2-3 0,2-3-1 15,-1-1 2-15,7-6-2 0,0 1-1 16,0-5-2-16,2-1 0 0,5-3 1 16,3-2 1-16,0-3 2 0,3-2-2 15,-1-4 2-15,3 0 2 0,1-2 1 16,-1-5-1-16,-1-4 1 0,-2-3 0 15,1-3 0-15,-1-4 2 0,-3 0 5 16,-1-3-1-16,0-2 0 0,-4-3-2 16,-2 1 2-16,0 1 0 0,-2 4 1 0,0 5-3 15,0 6 0-15,-2 5-1 0,0 4 3 16,-2 1 0-16,0 2-6 0,0 0 0 16,-2 6-5-16,-1 5-5 0,-1 2-13 15,0 5-4-15,-2 1-9 0,1 0-7 16,1 3-22-16,-4-6-49 0,3-1-76 15</inkml:trace>
  <inkml:trace contextRef="#ctx0" brushRef="#br0" timeOffset="97295.636">18616 15247 382 0,'0'0'24'16,"0"0"1"-16,0 0 6 0,0 0 15 0,0 0-12 15,0 0-15-15,0 0-2 0,0 0 2 16,-2-40-1-16,-2 37-5 0,4 3 0 16,-2 0-5-16,0 0-4 0,0 1 1 15,-2 2 1-15,2 2-3 0,-6 5-3 16,1 3-1-16,-1 1 1 0,2 1 1 15,0 4-1-15,-5 1 0 0,3 2 0 16,0 4 0-16,2 2 0 0,-3 0-1 16,5 4 1-16,-2-4-4 0,6-1-8 15,0-3 3-15,4-3-1 0,2-3 1 16,3-4 5-16,-3-4 1 0,8-2 2 16,-3-3 0-16,-1-2 0 0,4-3 0 15,1-1 1-15,-1-7 0 0,-1-2 1 16,-3-4 5-16,7-4 5 0,-7-3 2 15,0-3-3-15,-1-2 0 0,-3-4-3 0,0-3 1 16,-4-3-3-16,-2-3-2 0,0-1 1 16,-4 3-2-16,-2 5 0 0,2 7-2 15,-7 9 0-15,5 5 1 0,-2 4 0 16,2 5-1-16,-5 2-1 0,1 4-7 16,-5 11-13-16,-3 2-7 0,-5 9-9 15,0 2-7-15,1 3-11 0,-5 0-31 16,2-2-62-16</inkml:trace>
  <inkml:trace contextRef="#ctx0" brushRef="#br0" timeOffset="97905.32">19491 15087 199 0,'0'0'14'0,"0"0"20"0,0 0 12 15,0 0 13-15,0 0-21 0,0 0 5 16,0 0-8-16,0 0-5 0,2-62 4 16,0 57-4-16,0 2-2 0,-2 2-1 15,0 0 1-15,0 1-4 0,0 0-4 16,0 1-5-16,0 3-2 0,0 2-4 16,4 3-5-16,2 1 4 0,-1 3 0 15,-1 1-2-15,2 4 1 0,-2 1-2 16,-2 3 0-16,2 1-3 0,-2 3 0 0,0 2-1 15,-2 4-1-15,0-2 1 0,0 1 0 16,-6 0-1-16,4-3 1 16,0-1-1-16,0-3-2 0,2-2-12 0,0-4-5 15,0-1-10-15,0-7-14 0,0-2-13 16,2-4-14-16,-2-4-17 0,2 0-73 16,0-6-137-16</inkml:trace>
  <inkml:trace contextRef="#ctx0" brushRef="#br0" timeOffset="98452.015">19867 15074 211 0,'0'0'26'0,"0"0"19"0,0 0 0 15,0 0 7-15,0 0-4 0,0 0-10 16,0 0 0-16,0 0-2 0,27-48-1 16,-29 47-10-16,-2-4-6 0,2 4-5 15,-5 0-6-15,3 0-2 0,2 0-3 16,0-1-1-16,-2 2-1 0,2 0-1 16,0 0 0-16,-2 0 0 0,0 5-2 15,-5 5 1-15,1 3 1 0,-6 2 0 16,3 2 0-16,-1 1 1 0,2 3-1 15,-1 0 0-15,5-1-2 0,0 2 2 16,0-1-5-16,6 2 0 0,0-2 1 16,0-1-3-16,4-2 5 0,4-3 0 0,0-2-1 15,3-5 0-15,5 0 1 0,-3-2 0 16,7-6 0-16,-3 0 1 0,6 0-1 16,-1-3 1-16,-1-3 1 0,2-4 0 15,-1 0 1-15,-5-6-1 16,4-2 1-16,-9-3 2 0,5-5 2 15,-5 0 3-15,-6-8 0 0,2-2-2 0,1-1-1 16,-9-1 0-16,0 2 0 0,-2 6-2 16,-9 9 0-16,1 7 2 0,-7 4 1 15,3 4 0-15,-7 3-4 0,1 3 0 16,-5 4-2-16,-4 8-1 0,0 2 1 16,6 4-2-16,-4 3-4 0,5 0-14 15,1 2 0-15,6 1-7 0,1 0-12 16,2 0-9-16,5 0-20 0,3-4-34 15,2 0-53-15</inkml:trace>
  <inkml:trace contextRef="#ctx0" brushRef="#br0" timeOffset="99077.044">20384 14978 284 0,'0'0'15'0,"0"0"35"16,0 0-3-16,0 0 4 0,0 0-18 15,0 0-8-15,0 0 1 0,0 0-5 16,-41-31 1-16,36 29-2 0,-3 2-5 16,-2 0-3-16,4 0 0 0,-7 0-4 15,-3 0-3-15,1 0-2 0,-3 3-1 16,3 2 1-16,-1 1-1 0,3 3-2 16,1-1 2-16,1 5-2 0,1 0-1 15,-4 4 1-15,3 2-1 0,1 1 0 16,0-1 1-16,1 4 0 0,5 0 0 15,0 0 0-15,2 0-2 0,2 1-6 16,0-1-1-16,6 1-5 0,0-4 9 16,7 0-1-16,-5-2 0 0,4-3 0 15,7 1 3-15,-7-5 1 0,9 0-2 16,-6-4 2-16,7-1 2 0,1-4-3 16,-4-2 3-16,6-2-1 0,-1-4 1 15,-5 0 0-15,2-4 1 0,-3-2 6 16,-3 0 7-16,-3-5-2 0,5-1-2 0,-9-6 1 15,0-1-1-15,-2-2 1 0,3-3 2 16,-7 0-3-16,-2-1 6 0,0 3-5 16,-9 4-5-16,-1 4-1 0,0 5 0 15,-9 5-3-15,5 3 0 0,-5 5-1 16,3 1-1-16,-7 1 0 0,6 3-2 16,-3 4-10-16,3 3-6 0,1 2-2 15,-1 2-7-15,5 1-4 0,-1-2-4 16,-1 3-7-16,3-4-17 0,3 0-41 15,-2-2-84-15</inkml:trace>
  <inkml:trace contextRef="#ctx0" brushRef="#br0" timeOffset="99967.773">20752 14986 222 0,'0'0'11'0,"0"0"26"16,0 0-2-16,0 0 18 0,0 0-28 15,0 0-2-15,0 0 2 0,0-61 0 16,0 58 1-16,0 0 0 0,-2 0-3 15,0 0 0-15,0 0-1 0,-3 0 0 16,1 1-2-16,2-1-2 0,0 3-3 16,0 0-3-16,-2-1-2 0,2 1-2 15,0 0-3-15,0 0-3 0,2 0 0 16,-4 0-2-16,4 3 0 0,-4-1 0 16,1 2-1-16,-3-1 1 0,2 3 0 15,-2 0 1-15,0-2-1 0,2 5 0 0,-3-3 1 16,1 1-1-16,4 2 0 0,-8-3 0 15,6 1 2-15,0 0-4 0,-1-1 4 16,1 2-2-16,0-2 0 0,2 1 0 16,-2-1-2-16,-2 0 2 0,4 1 0 15,0-1 2-15,0 1-2 0,-1 1-2 16,3-3 2-16,-2 1 0 0,2 1 0 16,-2 1 0-16,-2 3-1 0,0-1 0 15,4 1 0-15,-4 0-1 0,-2 1 1 16,4-3-3-16,-2-1-1 0,1 1 1 15,1-2 3-15,2 0 0 0,0 0 0 16,0 0-1-16,0 1 2 0,2-1-2 16,3 2 1-16,3-2 0 0,-4-1 0 0,2 3-1 15,2-5 0-15,3 1 0 0,1-2 1 16,-1-2-1-16,3 2 1 16,-6-3 1-16,3 0 0 0,3 0 0 15,-2 0 0-15,-1-1 0 0,5-5 0 16,-1 1 1-16,3-2-1 0,-5-3 3 0,5 1 3 15,-7-2-1-15,1 1 2 0,-1-3-3 16,-5 0 4-16,0-1-1 0,-4-2 0 16,2-4 4-16,-4 1-3 0,0-3 0 15,0-1 0-15,-6-3 0 0,0 1-2 16,-5-1 4-16,-5 2-6 0,3-1-3 16,-5 5 3-16,5 3-3 0,-1 3 0 15,4 5-1-15,-1 2 0 0,-3 0-1 16,6 5-2-16,-3 0-8 0,-3 2-7 15,-1 8-12-15,-3 5-13 0,1 5-6 16,-6 5-16-16,-3 2-14 0,7 0-55 0,-4-5-140 16</inkml:trace>
  <inkml:trace contextRef="#ctx0" brushRef="#br0" timeOffset="118744.795">23389 14752 39 0,'0'0'117'0,"0"0"-62"15,0 0-2-15,0 0 2 0,0 0-2 16,0 0-11-16,0 0-8 0,-6-29-8 16,6 22-3-16,4 0-3 0,-2 0-1 15,3-1-2-15,1 0-4 0,6-2 0 16,-1 2 2-16,-1 1-2 0,8 0-1 15,-5-2 0-15,5 3-3 0,-3 0 1 16,6 3 2-16,-7-1-8 0,9 3-2 0,-2-2-1 16,1 3 0-16,3 0 0 15,-6 0-1-15,-3 1 0 0,1 3 0 16,-7 1-1-16,-6 2 1 0,-4-1-3 16,0 6 0-16,0 1-1 0,-6 1-1 0,-8 4 5 15,1-1 0-15,-1 2-1 0,-5 1 1 16,5-2-4-16,-5 0 2 0,-2-1 0 15,9-3 2-15,2 0 0 0,-5-4 0 16,11-3 1-16,0-1-1 0,2-3 0 16,2 0 1-16,0-3-1 0,0 0 0 15,0 0-1-15,2 1 1 0,0-1 3 16,6 0 3-16,5 0 5 0,-1 0 2 16,5 0 0-16,-1 1 3 0,7 0-1 15,-7 2-5-15,9 1-2 0,2-1-1 16,-2 2-3-16,-2 0 0 0,8 3-2 15,-5 1-1-15,1 1 1 0,-8 1-1 16,2 3-1-16,-11-1 1 0,2 1-1 0,-8 2-1 16,-4-1 1-16,0 1-1 0,-12 3 1 15,0 0 1-15,-9 0 0 0,-2 0 1 16,-6 0-2-16,-2 2 0 0,-2-2 1 16,0-3-1-16,0 2-3 0,2-5 1 15,0-1-3-15,4-4-12 0,11-2 0 16,-3-6-8-16,13 0-3 0,4 0-2 15,0-6-2-15,4-3-15 0,4-2-25 16,15 0-18-16,-3 0-52 0,5-1-103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0T01:19:00.888"/>
    </inkml:context>
    <inkml:brush xml:id="br0">
      <inkml:brushProperty name="width" value="0.05292" units="cm"/>
      <inkml:brushProperty name="height" value="0.05292" units="cm"/>
      <inkml:brushProperty name="color" value="#FF0000"/>
    </inkml:brush>
  </inkml:definitions>
  <inkml:trace contextRef="#ctx0" brushRef="#br0">24969 3474 261 0,'0'0'98'0,"0"0"-38"15,0 0-20-15,0 0-16 0,0 0 10 16,0 0-14-16,0 0-10 15,0 0-3-15,0 0 0 0,12 20 14 0,-12-6 0 16,0 0-3-16,0 6-1 0,0 2-3 16,0 2 0-16,0 4-1 0,0 2-2 15,0-1-3-15,0 5-2 0,0-6-2 16,0 5-2-16,0-1-1 0,0-1-1 16,0-3 2-16,2 0-1 0,2-5-1 15,0-1 0-15,3-1-17 0,-3-5-18 16,0-2-16-16,-2-3-25 0,0-4-30 0,-2-4-110 15</inkml:trace>
  <inkml:trace contextRef="#ctx0" brushRef="#br0" timeOffset="421.755">25430 3480 412 0,'0'0'48'0,"0"0"2"16,0 0 11-16,0 0-8 0,0 0-23 16,0 0-9-16,0 0-3 0,0 0-9 15,0 0-8-15,-25-14-1 0,10 28 0 16,5 3 0-16,6 0 0 0,-4 0 0 16,-3 2 0-16,5 1 0 0,2 3 0 15,0 2 0-15,0 3 0 0,0-2 0 16,2 0 0-16,2 1 0 0,0-2-1 0,6-1 0 15,2-2 1-15,2-2 0 0,9-4 0 16,-7 0-1-16,13-6 1 0,-4-2 0 16,2-6 0-16,3-2 0 0,3-4 1 15,0-7-1-15,-4-3 2 16,2-4 0-16,-4 1 0 0,6-5-2 16,-9 6 1-16,-7-3 0 0,-9-2 3 15,0-2 1-15,-4-6 1 0,-8-4 0 0,-3-2-4 16,-7 2-1-16,3 8-1 0,-7 4-1 15,11 8 0-15,-3 5-4 0,6 5-9 16,-3 3-12-16,-3 3-16 0,3 7-6 16,-3 1-9-16,-1 1-7 0,9 5-22 15,-4-3-16-15,0 1-34 0</inkml:trace>
  <inkml:trace contextRef="#ctx0" brushRef="#br0" timeOffset="874.871">25975 3505 323 0,'0'0'172'16,"0"0"-142"-16,0 0 4 0,0 0 14 15,0 0-13-15,0 0-14 0,0 0-6 16,0 0 5-16,-6-50-6 0,4 50-6 15,-4 2-7-15,-9 4-1 0,9 2 0 16,-8 3-1-16,-1 1 1 0,7-1 0 16,-2 4 1-16,-3-2-1 0,9 2-2 15,-4 4 2-15,2-1 0 0,-3 3 0 16,3 0-1-16,4 4 1 0,2 0-1 0,0-2 1 16,2 5 0-16,9-5-1 0,-1-1 1 15,2 0-1-15,9-6 1 0,-2-3-1 16,5-1-1-16,5-6 1 15,4-6 1-15,1-1 0 0,-1-10 0 0,-4-2 1 16,-1-2 0-16,-7-2 0 0,0 2 1 16,-5-1-1-16,-5-1 2 0,-7-4 3 15,-4-4 0-15,-2-5 2 0,-9-1-6 16,-5-4 1-16,-3 4-2 0,-1 6-1 16,-7 7-1-16,12 6-2 0,-3 6-6 15,9 6-7-15,-1 3-17 0,-2 5-16 16,8 5-8-16,-3-1 2 0,3 5-2 15,4 0-35-15,0-3-41 0,0 1-71 16</inkml:trace>
  <inkml:trace contextRef="#ctx0" brushRef="#br0" timeOffset="1296.571">26426 3522 239 0,'0'0'246'0,"0"0"-199"16,0 0 13-16,0 0-4 0,0 0-11 16,0 0-22-16,0 0-11 0,0 0-2 15,-47-95 0-15,44 95-3 0,1 0-3 16,-2 3-4-16,0 4 0 0,-6 5-2 16,-3 5 1-16,7-1 0 0,-2 8 1 15,0-3 0-15,-3 5 0 0,5 2-1 16,-2 3 1-16,4 1 0 0,0-1 0 15,4-3-2-15,0 1-6 0,8-4 0 0,4 0 3 16,11-5 0-16,0-4 0 0,2 2 3 16,6-9 0-16,4-6 1 0,0-3 1 15,0-10 3-15,2-6-2 16,-8-2 2-16,-2-1 0 0,0-2 5 16,-15 2-1-16,1-3 0 0,-9-3-1 0,-2-4 0 15,-4-6-3-15,-9-3 0 0,-7 4-2 16,-5 3-1-16,0 9 0 0,-4 7-3 15,1 9-7-15,3 6-6 0,8 5-8 16,3 8-21-16,0 2-15 0,7 3-13 16,-3 2-11-16,2-1-50 0,0-2-37 15</inkml:trace>
  <inkml:trace contextRef="#ctx0" brushRef="#br0" timeOffset="1530.921">27319 3728 447 0,'0'0'76'16,"0"0"-24"-16,0 0 11 0,0 0-7 16,0 0-18-16,0 0-18 0,0 0-2 15,0 0-2-15,-43-8-3 0,51 8-10 16,4-3-3-16,11-1 1 0,0 1-1 15,6 0 1-15,2-1 0 0,2 1-1 16,0 1-7-16,4-1-16 0,2 2-17 16,1-1-18-16,-5 1-28 0,-2-3-43 15,-6-2-184-15</inkml:trace>
  <inkml:trace contextRef="#ctx0" brushRef="#br0" timeOffset="1874.625">28045 3367 349 0,'0'0'34'0,"0"0"22"16,0 0 2-16,0 0-19 0,0 0-6 15,0 0-3-15,0 0-2 0,0 0 2 16,0 0 6-16,-46-71-3 0,46 69-10 15,0 2-4-15,0 0-5 0,0 0-4 16,0 0-7-16,0 5-3 0,0 1 0 16,2 8 0-16,4 0 2 0,-1 6 5 15,-1 5 2-15,0 6-4 0,-2 3-1 16,0 5-1-16,-2 4-1 0,4 2-1 16,0 1 1-16,4-1-1 0,1-3-1 15,-1 0 0-15,9-5-1 0,-1 0-7 0,-3-4-10 16,5-7-15-16,-5-4-20 0,3-5-33 15,-4-10-28-15,-7-6-72 0</inkml:trace>
  <inkml:trace contextRef="#ctx0" brushRef="#br0" timeOffset="2405.727">28785 3358 446 0,'0'0'79'0,"0"0"-29"16,0 0 4-16,0 0 10 0,0 0-29 16,0 0-21-16,0 0-2 0,0 0-7 0,-15-16-4 15,3 24 0-15,-3 0-1 0,-3 4 0 16,-3-1 0-16,-4 1 1 16,-6 1 0-16,-2 1-1 0,-2-4-4 15,0-1-8-15,6-2 3 0,0-1 4 0,8-1-4 16,9-2-10-16,0 0 3 0,1-3 4 15,7 0 7-15,-2 0 0 0,2-6 5 16,0 0-1-16,2-2 1 0,2-3 0 16,0 3 1-16,0-4 0 0,6 0 3 15,0-1 1-15,0 1 3 0,9 1 1 16,-1-1 2-16,7 4-3 0,4 0-3 16,-1 2-1-16,7 6 0 0,2 0-4 15,-4 5 2-15,0 5-2 0,-8 1-1 16,-7 6-2-16,-5 0 2 0,-7 8 0 15,-4 5 1-15,-9 2 1 0,-11 8 0 16,-7-1-1-16,-4-3-2 0,0-1-2 16,6-7 3-16,4-1 1 0,0-3-1 0,9-2 0 15,-1-2 0-15,5-4 1 0,4-1 0 16,2-3-1-16,2-7 1 0,2 1 0 16,0-1-1-16,0-2 1 0,6 1 0 15,0-2 1-15,10-1 2 0,3-1 4 16,12-3 4-16,4-3 1 0,7-3-3 15,7 2-5-15,-1-3-4 0,8 2-19 16,3-2-31-16,1-3-32 0,-4-4-33 16,-6-1-132-16</inkml:trace>
  <inkml:trace contextRef="#ctx0" brushRef="#br0" timeOffset="2608.839">29144 3339 286 0,'0'0'185'0,"0"0"-128"16,0 0 4-16,0 0 4 0,0 0-16 0,0 0-22 15,0 0-11-15,0 0-3 0,46-70-4 16,-34 67-4-16,1-1-5 0,7 2 0 16,1-1 0-16,6 2 0 0,4-1-6 15,2 2-12-15,-4 0-8 0,-2 0-14 16,-7 0-19-16,-5 0-11 0,-11 0-29 15,-4 0-117-15</inkml:trace>
  <inkml:trace contextRef="#ctx0" brushRef="#br0" timeOffset="3030.564">29029 3350 412 0,'0'0'54'0,"0"0"-9"0,0 0 1 0,0 0-8 16,0 0-6-16,0 0-9 0,0 0 10 15,0 0-3-15,0 0-10 0,-5 80-6 16,5-59-2-16,0 2-2 0,0 3-4 16,-4-1-4-16,0-2 0 0,2-1-1 15,0-5 0-15,2 1-1 0,0-7 0 16,0-3 1-16,0-1-1 0,0-3 0 16,0-4-2-16,0 2-2 0,0-2-3 15,0 0 1-15,0 0 2 0,0 0 2 16,2-2 1-16,0-2 1 0,6 0 0 15,7-5 1-15,-1 1 1 0,5-2-2 16,0 0 0-16,5 5 0 0,1-2 0 16,4 4 0-16,2 1 0 0,2 2 1 0,2 2-1 15,-2 4 1-15,-8 3-1 0,2 3 1 16,-8 2 0-16,-7 2-1 0,-6 1 0 16,1 5 3-16,-7-1-2 0,-5 0 0 15,-3 0 1-15,-6-1 0 0,-5-3-1 16,0-1-1-16,1-2 0 0,3-4-5 15,-1 0-6-15,1 1-15 0,-1-1-18 16,1-4-18-16,3-1-18 0,2-3-14 16,3-2-72-16</inkml:trace>
  <inkml:trace contextRef="#ctx0" brushRef="#br0" timeOffset="3436.946">29915 3192 176 0,'0'0'302'15,"0"0"-250"-15,0 0 13 0,0 0-4 0,0 0-19 16,0 0-20-16,0 0-12 0,0 0-1 16,-20-26-3-16,9 34-6 0,3 2 0 15,-4 0 0-15,-3 5 0 0,3 2 1 16,-5 2-1-16,5 5 0 0,-7 0 0 15,7 4 0-15,-1-1 1 0,-1 6-1 16,2-2 0-16,-3 3 0 0,7 2 0 16,4 0 0-16,2-1-1 0,2 0 1 15,2-2 0-15,10 1-2 0,7-4 1 16,3-3 1-16,3-2-1 0,6-6 1 16,0-5 0-16,2-7 1 0,-2-4-1 15,0-3 1-15,-4-3 2 0,2-3 3 0,-10-2 7 16,-1 1 1-16,-7-2-1 0,-7-1-1 15,-4-2 1-15,0-1 0 0,-6-4-6 16,-7 0-3-16,-12 0-1 16,-1 5-3-16,-5 1 0 0,-5 7-6 0,3 4-10 15,0 1-7-15,0 8-18 0,-6 2-32 16,-2 0-33-16,1 0-63 0</inkml:trace>
  <inkml:trace contextRef="#ctx0" brushRef="#br0" timeOffset="4421.276">24948 4652 97 0,'0'0'93'0,"0"0"-35"16,0 0 8-16,0 0 8 0,0 0-13 0,0 0-13 15,-16 5-7-15,16-7-6 0,-5-2-8 16,5-4-3-16,0 0 3 0,0 1 6 16,0-3-9-16,11-2-2 0,-1-2-5 15,2 3-10-15,9 0-2 0,0 0 3 16,2 4-5-16,6 1-3 0,2 3 1 15,2 3-1-15,-2 0 0 0,0 5 1 16,-13 2-1-16,-3 5 0 0,-11 2 0 16,-2 5 0-16,-2 5 0 0,-4 4 2 15,-7 2-1-15,-9 1-1 0,1-2-6 16,-2-1-4-16,-3-3 2 0,7-2 1 16,-1-3 2-16,7-3-2 0,1-3 1 15,-3-1-3-15,9 0 1 0,-2-2 1 0,4-6 3 16,-2 0 2-16,4-4 1 0,0-1 0 15,0 0-2-15,2 0 0 0,2 0 3 16,2-4 0-16,11-6 16 0,-1 2 2 16,9-2-2-16,0 3-6 0,-2 3-1 15,4 0-6-15,2 4 3 0,-9 0-4 16,-3 8 0-16,-5 2-2 0,3 0 1 16,-9 6-1-16,-4 1 0 0,-2 0 1 15,0 0 1-15,-8 3 1 0,-7-3-1 16,1 0 0-16,-11 2 0 0,6-4-2 15,-6-1 0-15,1 0-7 0,9-3-2 16,-1-5-4-16,5 2-5 0,1-2-10 16,-2-1-10-16,5 2-10 0,-5-4-8 15,-2-2-13-15,1-1-37 0,3 0-68 0</inkml:trace>
  <inkml:trace contextRef="#ctx0" brushRef="#br0" timeOffset="4858.848">25628 4685 369 0,'0'0'70'0,"0"0"-6"0,0 0-4 16,0 0-14-16,0 0-19 0,0 0-5 15,0 0 0-15,0 0-7 0,-31-22-7 16,23 25-3-16,0 3-2 0,3 4-2 15,-3-1 0-15,-4 3 0 0,1-1 1 16,5 3-2-16,-6 0 1 0,2 3-1 16,3 0 1-16,-1 5-1 0,2 4-1 0,-2-1 1 15,8 0 0-15,0-2 0 0,8-3-1 16,2 0 0-16,-2-3 1 0,11-1 0 16,-2-1-1-16,9-4 1 0,-1-5 0 15,2-3 0-15,0-3 2 0,0-6-2 16,4-5 2-16,0-4 2 0,-8-1-3 15,-5-1 3-15,1 0 5 0,-13 0 4 16,-2 0 0-16,-4-6 2 0,0 0-4 16,-4-10-5-16,-8-2-4 0,-9-4-2 15,4 9-1-15,-1 3 1 0,-3 5-1 16,9 11-1-16,-3 4-1 0,1 3-5 16,10 4-13-16,-7 5-10 0,-1 7-10 0,4 2-5 15,-3 0-4-15,-1 3-5 0,2-1 5 16,5 2-36-16,-3-1-78 15</inkml:trace>
  <inkml:trace contextRef="#ctx0" brushRef="#br0" timeOffset="5296.155">25980 4666 322 0,'0'0'92'0,"0"0"-16"0,0 0-12 16,0 0-6-16,0 0-10 0,0 0-11 16,0 0-8-16,0 0-7 0,-15-39-4 15,15 39-5-15,-2 0-4 0,-4 0-5 16,-5 1-3-16,5 8-1 0,-2 3 0 16,-4 2-1-16,3 2 1 0,3-1 0 0,0 2 0 15,0 3 0-15,0 2-2 0,3 1 2 16,-1 2-1-16,4-2-7 0,2-1 4 15,7-2-2-15,-3 0-3 16,4-6 4-16,-2 2-2 0,11-7 0 0,-4 0 4 16,9-6 1-16,1-3 1 15,0-3 1-15,0-6 0 0,2-5 2 0,0 1 0 16,-7-3 0-16,-1 1-1 0,-5 0 0 16,-5-3 1-16,-5-3 1 0,-4-2 3 15,0-3-2-15,-11-7-2 0,-3 1 0 16,4 1-2-16,-11 6 0 0,13 9 0 15,-3 6 0-15,-1 4 0 0,6 4-2 16,2 2-8-16,-5 2-13 0,-3 4-19 16,2 2-4-16,1 4 0 0,-5 2-2 0,3 1-7 15,3 1-46-15,-4-2-78 0</inkml:trace>
  <inkml:trace contextRef="#ctx0" brushRef="#br0" timeOffset="5733.639">26387 4617 422 0,'0'0'63'0,"0"0"-1"16,0 0-8-16,0 0-3 0,0 0-15 15,0 0-8-15,0 0-5 0,0 0-5 16,-8-34-9-16,5 35-5 0,1 5-4 15,-4 7-2-15,-2-1 2 0,-7 4 0 16,7 2 2-16,-2 1-2 0,-3 1 1 16,7 3-1-16,-2 5-1 0,2 0 0 15,0 3-8-15,1-2 1 0,5 1 0 16,0-1 0-16,11-4 0 0,-1-2 2 0,-4-6-1 16,11-3 2-16,-3 0 5 0,5-8 0 15,-5-2 0-15,11-4 0 0,-8-4 2 16,8-5 2-16,-1-7 8 0,-1-5 4 15,-2-2-3-15,4-1 0 0,-11-2-5 16,3-2 2-16,-9-3-3 0,-4-3 1 16,-2-5-4-16,-2-1-2 0,-6-2-1 15,-5 5-1-15,-11 9 0 0,3 8-1 16,-2 9-9-16,1 10-6 0,5 1-8 16,3 6-13-16,0 8-22 0,5 3-12 15,-3 6-12-15,0 1-30 0,1 0-70 0</inkml:trace>
  <inkml:trace contextRef="#ctx0" brushRef="#br0" timeOffset="6061.693">27385 4824 367 0,'0'0'101'0,"0"0"-45"0,0 0 9 15,0 0-3-15,0 0-14 0,0 0-19 16,0 0-8-16,0 0 2 0,-29-3-3 16,29 3-10-16,0 0-1 0,0 0 0 0,0 0-4 15,0 0 1-15,0 0-2 0,2-3-1 16,7-2-2-16,7-2-1 0,7-1 0 15,8-2 0-15,10-2 0 0,3 3 1 16,-5 1 0-16,-2 0-1 0,-8 5 0 16,-2 0-10-16,-15 3-10 0,5 0-10 15,-9 0-19-15,-6 3-33 0,2-1-11 16,-4 1-41-16,-4-2-133 0</inkml:trace>
  <inkml:trace contextRef="#ctx0" brushRef="#br0" timeOffset="6686.869">28268 4572 273 0,'0'0'50'0,"0"0"1"0,0 0 4 15,0 0-2-15,0 0-12 0,0 0-7 16,0 0-12-16,0 0-1 0,-35-48 1 16,35 44-4-16,0 0-3 0,0-1-4 15,8-1-2-15,2 0-2 0,3 0 1 16,5-5-1-16,7 3 1 0,6 0 0 15,4 2-3-15,5 3 0 0,1 0-2 16,-4 3-1-16,-4 3 0 0,-8 3-1 16,-13 2 0-16,1 3-1 0,-11 3 0 0,-2 3 0 15,-10 0-1-15,-3 6-2 16,-12-1-2-16,1-1-6 0,-7 3-5 0,2-5-5 16,2-1 12-16,4-1 3 15,8 0-1-15,3-2 4 0,4-2-2 0,4 2-8 16,0-4 4-16,-1-3 7 0,3 0 2 15,2-8 0-15,-2 3 0 0,2-3 1 16,0 0-1-16,0 0 5 0,0 0-5 16,11 0 8-16,-1 0 1 0,13 0 7 15,4-3 3-15,8 3-2 0,2 0-3 16,4 0-3-16,-1 6-3 0,-1 3-2 16,-14 3-1-16,-3-2-3 0,-13 2-2 15,-9-1 1-15,0-2 1 0,0 4 0 0,-11 2 0 16,-9 2 2-16,-1-1-2 0,-2-1-1 15,-6-1 2-15,0 0-3 0,7-2-2 16,-3-1-7-16,6-3-6 16,9 0-2-16,0-2-8 0,-1 0-10 0,5-3-6 15,0-2-6-15,-9-1-8 0,3 0-43 16,2-7-96-16</inkml:trace>
  <inkml:trace contextRef="#ctx0" brushRef="#br0" timeOffset="6968.1">28793 4485 442 0,'0'0'75'16,"0"0"2"-16,0 0-1 0,0 0-12 16,0 0-24-16,0 0-13 0,0 0-2 15,0 0-4-15,10-37-9 0,-10 37-4 0,0 2-3 16,4 8-5-16,1 3 0 0,1 5 2 15,0 2 3-15,-2 5-1 0,4 3-1 16,-4 0-1-16,1 7 1 0,-5-2-2 16,4 1 0-16,-2 0 0 0,0-6-1 15,4-3-2-15,-4-5-11 0,0 0-10 16,4-6-7-16,-1-3-11 0,-1 0-12 16,2-5-27-16,-4-6-16 0,2 0-57 15,0-3-217-15</inkml:trace>
  <inkml:trace contextRef="#ctx0" brushRef="#br0" timeOffset="7499.257">29335 4496 438 0,'0'0'58'0,"0"0"15"0,0 0 2 15,0 0-11-15,0 0-27 0,0 0-10 16,0 0-1-16,0 0-8 0,0 0-9 15,28-54-5-15,-28 54-3 0,0 0-1 16,0 3-1-16,-6 3 0 0,0 3 1 16,-4 1 0-16,-9 0 0 0,-2 1-3 15,-8-3-5-15,-4 3-4 0,-2-5-4 16,0 2-4-16,2-5 0 0,6 2-1 16,0-2 2-16,11-2 5 0,-1-1 5 15,5 0 3-15,-1 0 3 0,9-3 3 16,0 0 0-16,4-6 1 0,0-1 0 15,0-5 2-15,8-2 3 0,3 1 1 16,-1-2 5-16,3 5 1 0,5-2-1 16,5 6-4-16,0-4-2 0,3 6 0 0,8 3-1 15,-1 1-3-15,-2 3-1 0,-2 3-1 16,-11 5 0-16,1 3 0 0,-9 5-1 16,-6 4 1-16,-4 7 0 0,-2 0 0 15,-8 7 0-15,-13 0 0 0,0 0 0 16,-4-1-7-16,1-1-1 0,3-4 6 15,10-3 1-15,-1-2 0 0,6 0 0 16,-1-6 1-16,7 0 0 0,-4-9 0 16,4 0 0-16,0-5 0 0,2-2 1 15,0-1-1-15,0 0 1 0,0 0 1 16,2-3 1-16,6-3 0 0,5 0 0 16,10-5-3-16,1 2 0 0,7 1 0 15,7-3-1-15,-1 2 1 0,2 1-6 0,7-4-21 16,-3 0-17-16,-2-3-19 0,1 0-20 15,-3-5-29-15,-10 1-97 0</inkml:trace>
  <inkml:trace contextRef="#ctx0" brushRef="#br0" timeOffset="7967.891">29789 4338 372 0,'0'0'65'16,"0"0"-4"-16,0 0-5 0,0 0-1 15,0 0-11-15,0 0-24 0,0 0-9 16,0 0-5-16,-89-82-6 0,67 100 0 15,-3 3 0-15,8 2 0 0,-1 3-2 16,3-1 2-16,1 1 0 0,3-1 0 16,7-4 0-16,2 1-1 0,2-6 1 0,0-2-1 15,2 0 1-15,2-5 0 16,5 2 1-16,5-2 2 0,1 1 7 16,9 2 7-16,7-1 4 0,7 1-6 15,3-1 0-15,11 3-5 0,-3 0 0 16,5 0-3-16,-11 3-3 0,-7-5 1 0,-14 2-5 15,-7-3 1-15,-7 0 0 0,-6-1-2 16,-2 0 2-16,-10 2-2 0,-5-1 1 16,-3 1-8-16,-7 1-3 0,-2-7-3 15,-2 2 1-15,-2-2-1 0,-2 0-5 16,6-4 5-16,0 1 5 0,11-3 3 16,-3 0 4-16,7 0 2 0,-1 0-1 15,1-3 2-15,4-2-1 0,-1-4 0 16,-1-5 1-16,6 0 0 0,0-5 9 15,4-7 3-15,0-8 1 0,8-6 1 16,9-5 2-16,-1-5-2 0,5 4-2 16,-3 3-3-16,-5 6-2 0,-11 8-4 0,-2 6-3 15,0 5 0-15,-10 6 0 0,-7 2-1 16,-2 7-9-16,-5 3-11 0,-7 6-17 16,-2 5-21-16,-5 4-22 0,-1 4-30 15,6-2-96-15</inkml:trace>
  <inkml:trace contextRef="#ctx0" brushRef="#br0" timeOffset="9249.284">24981 5806 382 0,'0'0'60'0,"0"0"-20"16,0 0 13-16,0 0-4 0,0 0-13 16,-33-79-11-16,23 70-6 0,-7 4-9 15,7 0-4-15,-17 4-2 0,2 1-4 16,-6 6-2-16,2 8 1 0,-2 1 0 15,4 1 1-15,3 4-1 0,7-1 1 16,0 2-1-16,13-2 0 0,-2-2-1 16,4 0 1-16,2 0 0 0,0-3 1 15,8 1-1-15,-1 2 1 0,11 2-1 16,-1-5 0-16,10 4 1 0,4-2 1 16,4-1 4-16,2 1 5 0,13-2 2 15,-3 3 4-15,5 2-2 0,-5-1-3 0,-7 4-7 16,-9-2-3-16,-5-1-2 15,-15-1 2-15,-1-4-1 0,-6 0 0 16,-4 0 0-16,-6-2-1 0,-6 1-2 16,-1-4-4-16,-7 3 0 0,3-5-3 0,-4-1 3 15,5 0-6-15,-1-3 1 0,1 0 1 16,-1-3 3-16,9 0 3 0,2-3 2 16,-5-3 3-16,5-2 0 0,2-6 0 15,-4-3 0-15,-3-3 1 0,3-9-1 16,4-5 4-16,2-7 1 0,0-5 3 15,2-4 3-15,0-1 1 0,4 2 2 16,2 3 0-16,7 8 0 0,-7 7-2 16,-2 6-1-16,-2 8-4 0,-2 5-3 15,0 2 0-15,-2 1-2 0,-2 3-2 16,-2 3 0-16,-3-2 0 0,-1 5-2 16,2 0-7-16,-9 5-14 0,9 7-11 15,-6 1-10-15,-1 5 1 0,11 4 0 0,-2 0-11 16,2 2-9-16,2 1-60 0,-1 0-93 15</inkml:trace>
  <inkml:trace contextRef="#ctx0" brushRef="#br0" timeOffset="9499.26">25306 5809 421 0,'0'0'100'15,"0"0"-48"-15,0 0 4 0,0 0 12 16,0 0-23-16,0 0-21 0,0 0-5 16,0 0 0-16,24-93-7 0,-21 97-6 15,-3 5-5-15,4 7-1 0,-2 6 0 0,2 6 2 16,-2 2 0-16,0 2-1 16,-2 7 0-16,0 1 0 0,0 2 0 15,2 1-1-15,0-6-1 0,2 0-14 0,5-4-5 16,-3-8-7-16,2-1-9 0,-6-6-24 15,4-6-14-15,5-1-20 0,-5-11-61 16</inkml:trace>
  <inkml:trace contextRef="#ctx0" brushRef="#br0" timeOffset="10046.196">25810 5820 499 0,'0'0'45'15,"0"0"-9"-15,0 0 11 0,0 0 3 16,0 0-22-16,0 0-11 0,0 0-3 16,0 0-1-16,0 0-7 0,-6-20-4 15,-2 26 0-15,-9 0-1 0,7 0 0 16,-7 0 0-16,3-2-1 0,-7 2 2 0,5 0-2 16,-7-3 0-16,0-1-3 0,2-2-5 15,-1 0-4-15,5-3 4 0,1-5 3 16,3 1-1-16,1-2 3 0,3-3 2 15,5-2 1-15,-2-3 0 0,2 0-1 16,0 1 1-16,4-2 1 0,0 2 3 16,0-1 3-16,2 2-1 0,6 2 0 15,0 0 1-15,1-1-3 0,9 7 3 16,-7-2-2-16,11 3-1 0,1 3 0 16,-4 3 0-16,6 2-1 0,-5 4 0 15,-1 4 1-15,2 2 2 0,-9 4-6 0,4 1 1 16,-1 5 0-16,-9 0 1 15,7 6 0-15,-7-2-1 0,0 2 1 16,-2 1-2-16,4 2 0 0,5 0 0 16,-1-3-1-16,5 1 2 0,-1-2-1 15,5-1 0-15,-9-3 1 0,7-1-2 0,-7-2 1 16,-8-1 0-16,-2-4 0 0,-2-1 1 16,0-3-1-16,-6 1 1 0,-4-1-1 15,-7 0 3-15,5-2-2 0,-9-1-1 16,7-2 1-16,-7 3-1 0,7-4 0 15,-7 1 0-15,7-1-3 0,-5-2 0 16,11 0-6-16,-1-3-4 0,-1 3-8 16,4-3-7-16,4 0-12 0,-2 0-8 15,0-6-11-15,2 3-27 0,-1-2-65 16</inkml:trace>
  <inkml:trace contextRef="#ctx0" brushRef="#br0" timeOffset="10639.849">26416 5696 382 0,'0'0'72'0,"0"0"-12"15,0 0 5-15,0 0-3 0,0 0-15 16,0 0-7-16,0 0-6 0,0 0-8 15,4-17-15-15,-4 17-6 0,0 0-2 16,-6 3-3-16,-1 1 1 0,-3 2-1 16,-6 1 1-16,1 1-1 0,-10-1 0 0,7 0-1 15,-9 1-4-15,2-2-5 0,-4-2-1 16,10 0 2-16,1-4-1 16,3 0 2-16,3 0 2 0,6-4-6 15,-2 1 3-15,3-3 2 0,1-2 2 16,4 2 2-16,-4-3 2 0,4-2 0 0,0-3 0 15,6-1 1-15,1-1 0 0,1 1 0 16,-2 2 1-16,11 1 1 0,-3 1 1 16,11 3 1-16,-2 0 0 0,1 5 1 15,5 1-3-15,2 2 0 0,-2 7 0 16,0 7-2-16,-8 2 0 0,-5 4 0 16,-9 7 0-16,3 6 1 0,-10 1 0 15,0 5 1-15,-12-2-1 0,1 0-1 16,-9-2-10-16,5-6-1 0,-6 0 5 15,9-6 4-15,-5-4 2 0,9-2 0 16,2-3 0-16,0-2 0 0,-2-1 0 16,5-5 0-16,-1-1 2 0,4-5 1 0,0 3 3 15,0-3 4-15,0 0-2 0,0 0 0 16,0 0 3-16,4 0-2 0,9-3-1 16,-3-2-2-16,11-1 5 0,-5 0-4 15,11 4-4-15,-6-1-2 0,-2 3-1 16,7 0-2-16,-1 0-21 15,2 0-22-15,0 0-23 0,0-3-31 0,2 3-71 16</inkml:trace>
  <inkml:trace contextRef="#ctx0" brushRef="#br0" timeOffset="10921.031">27224 5894 311 0,'0'0'52'16,"0"0"14"-16,0 0 3 0,0 0-11 16,0 0-14-16,0 0-5 0,0 0-3 15,0 0-8-15,-23-9-4 0,25 9-7 16,5-3-2-16,7 0-2 0,-2 1 0 15,11-1-3-15,2-2-5 0,6 2-2 16,2 2-2-16,-2 1-1 0,2 0-1 16,-4 0-26-16,8 3-16 0,0 0-27 15,1-2-32-15,-3-1-80 0</inkml:trace>
  <inkml:trace contextRef="#ctx0" brushRef="#br0" timeOffset="11530.676">28698 5560 423 0,'0'0'70'0,"0"0"-31"15,0 0-2-15,0 0 18 0,0 0-13 16,0 0-17-16,0 0-11 0,0 0-4 16,0 0-5-16,-48-89-1 0,26 86-4 15,-1 3 0-15,-2 0 0 0,0 0 0 0,2 5 0 16,7 0 0-16,-5 7-2 16,5 0 0-16,-1 1 2 0,7-1-2 15,0-1 2-15,1 1 0 0,5-2-1 16,4-1-1-16,2 1 0 0,9 0 0 15,1 1 2-15,4 0 0 0,5 1 1 0,6 3 1 16,0 3 3-16,6 0 0 0,2 4-2 16,0 0 3-16,2 2-3 15,-6 0-2-15,-4-3 0 0,-8 1-1 0,-5-2 0 16,-5-1 0-16,-9-4 0 0,0-1 0 16,0 0 0-16,-11-2-5 0,-3-2-10 15,-5 1-10-15,-3-1-1 0,-5-5-3 16,-2 1 0-16,2-1-7 0,-2-2 3 15,6-2 4-15,0-1 4 0,15 0 16 16,0-1 9-16,0-5 1 0,1 0-1 16,5-4 0-16,0-4 7 0,2-3 17 15,0-8 5-15,0-4 7 0,4-8-2 0,7-5-15 16,1-4 2-16,-4 1 3 0,11 3-1 16,-7 0 0-16,1 7-7 0,-7 6-3 15,0 5-5-15,-6 5-4 0,0 4 0 16,-2 3-1-16,-4 2-3 0,0 4 0 15,-5 6 0-15,1 0-11 0,-6 6-14 16,3 8-18-16,-3 5-4 0,-1 4 3 16,3 2-11-16,-5 2-16 0,7-2-54 15,-3-3-88-15</inkml:trace>
  <inkml:trace contextRef="#ctx0" brushRef="#br0" timeOffset="11811.908">28981 5518 488 0,'0'0'73'16,"0"0"-16"-16,0 0 5 0,0 0-5 16,0 0-22-16,0 0-19 0,0 0-7 15,0 0 0-15,43-45-3 0,-32 62-2 16,-1 8 2-16,-4 4 3 0,3 5-4 15,-3 2 1-15,0 4-3 0,0-5-2 16,-2 0 2-16,5-1-2 0,3-6-1 16,0 1-13-16,-1-7-10 0,3-2-6 0,-6-3-10 15,1-3-25-15,-1-8-24 16,-2-4-23-16,2-2-77 0</inkml:trace>
  <inkml:trace contextRef="#ctx0" brushRef="#br0" timeOffset="12343.072">29554 5524 552 0,'0'0'35'0,"0"0"6"0,0 0 12 16,0 0-6-16,0 0-21 0,0 0-14 16,0 0-3-16,0 0-4 0,0 0-3 15,-11-14-1-15,-1 22-1 0,-3-1 0 16,-1 0 2-16,-5-1 1 0,-2-1-3 15,3-2 0-15,-5-3-6 0,-4 0-7 16,2-2-4-16,4-4-1 0,3-3 2 16,5 1 8-16,3 0 3 0,4-2 2 0,1-2 0 15,-3-1 2-15,6-1 1 0,2-4 0 16,2-4 0-16,0-2 1 0,6-1 2 16,6 1 5-16,-3 5 0 0,3 4 0 15,5 2-2-15,-5 4 2 16,9 0-2-16,-5 5 2 0,5 1-2 15,0 3-2-15,-1 0 2 0,1 3-3 0,-7 7-2 16,7 5 2-16,-6 5-3 0,5 5 2 16,-7 3-2-16,3 6 2 0,-5 2-2 15,-1 2 1-15,-2 2 0 0,0-2-1 16,1 2 1-16,1-5 0 0,2 0-1 16,1-3 1-16,3-2 1 0,-1-1-2 15,-1-4 0-15,-3-3 0 0,-7-5-2 16,-2-2 2-16,-2-4 2 0,-6 0-1 15,-3-5 2-15,-3 2-2 0,-2-2 0 16,-5 0 2-16,-2 2-3 0,-2-3 0 16,1-1-5-16,3 1-6 0,-4 0-4 0,3-2-1 15,1 0-3-15,-2-2 1 0,9 4-2 16,-2-4-5-16,-3 1-15 0,7-2-11 16,-5 3-14-16,3-1-23 0,-1-2-59 15,3 0-123-15</inkml:trace>
  <inkml:trace contextRef="#ctx0" brushRef="#br0" timeOffset="12890.118">30050 5507 440 0,'0'0'73'0,"0"0"-11"0,0 0 4 15,0 0 0-15,0 0-25 0,0 0-13 16,0 0-7-16,0 0-8 0,14-36-6 16,-18 36-2-16,-2 2-4 0,-4 2-1 15,-5-3 0-15,-8 5 0 0,1 0 0 16,-7 0 0-16,0 1 0 0,-4-4-9 16,0 1-1-16,-5-1-2 0,9-1-3 15,3-1-1-15,3-1 3 0,10 0 7 16,3-3 0-16,4-1 2 0,2-2 1 15,4-1 0-15,0-2 1 0,0-1 2 16,0-2 2-16,4-3-1 0,4 1 2 16,9-2 3-16,-1-2 0 0,5 2-1 15,2 1 1-15,-1 5-3 0,1 1 0 16,4 3 0-16,0 3 1 0,0 3-2 16,-2 8 1-16,-3 4-2 0,-7-1-1 15,-1 7 0-15,-10 1 0 0,-2 4-2 16,-2 7 2-16,-10-1 1 0,-4 3-1 0,-1 2 0 15,-3-4-3-15,3-2-6 0,1-4 2 16,1-2 5-16,5-6 1 0,0 1 1 16,-1-5 1-16,1 0-1 0,6-2 0 15,-2-1 1-15,0-1-1 0,2-3 1 16,0-2-1-16,0 0 0 0,2-3 0 16,0 0 2-16,0 0 0 0,6 0-1 15,2 0 1-15,6 0 0 0,11-2 4 16,8 1-3-16,7-2-3 0,5 3 1 15,1-3-1-15,3 3-9 0,1-2-32 16,-1 0-47-16,-1-5-26 0,-7-1-75 16</inkml:trace>
  <inkml:trace contextRef="#ctx0" brushRef="#br0" timeOffset="13093.246">30416 5607 345 0,'0'0'160'0,"0"0"-113"0,0 0-5 16,0 0 7-16,0 0-5 0,0 0-14 16,0 0-10-16,0 0 2 0,78-48-8 15,-61 43-7-15,1 4-5 0,-3-2-1 16,-3 0-1-16,-1 2-12 0,-5-4-22 16,0 1-16-16,0-4 2 0,-6 1-43 15,0-2-35-15,-4-1-173 0</inkml:trace>
  <inkml:trace contextRef="#ctx0" brushRef="#br0" timeOffset="13296.454">30438 5373 485 0,'0'0'63'0,"0"0"1"0,0 0 3 16,0 0-10-16,0 0-23 0,0 0-12 16,0 0-11-16,0 0-2 0,0 0-5 15,-4 13-3-15,6 6 5 0,0 9 1 16,0 3-1-16,0 4-1 0,1 4-1 15,1 1-2-15,-2-1 1 0,2-3-1 16,2-4-2-16,0-1-7 0,0-4-16 16,7-3-9-16,-3-2-15 0,1-5-27 15,1-5-26-15,2-5-54 0,-3-3-220 16</inkml:trace>
  <inkml:trace contextRef="#ctx0" brushRef="#br0" timeOffset="13671.661">31350 5355 567 0,'0'0'3'0,"0"0"4"16,0 0 29-16,0 0 13 0,0 0-18 16,0 0-16-16,0 0 3 0,0 0 4 15,0 0-6-15,-46-69-4 0,38 74-5 16,-6 2-1-16,-5 5-3 0,-2 5-3 15,-5 2 0-15,-1 3 0 0,-2 2 0 16,0 0 0-16,0 3 0 0,2 1 0 16,4-1-4-16,3-3 1 0,1-5-3 0,5 0-1 15,1-7 2-15,5-2 0 0,2-1 3 16,4-6 1-16,0 3-2 16,2-5 1-16,0 1 1 0,0-1-1 15,4 1 1-15,4-1 1 0,6-1 1 16,3 0 1-16,8-1 1 0,6-4 0 0,4-1 1 15,8 0 1-15,3 1-2 0,1 0-2 16,-1 1 0-16,-3 1 1 0,-8 2-2 16,-6-1-12-16,-12-1-25 0,-7 0-29 15,-8-3-17-15,-4 1-32 0,-8-4-178 16</inkml:trace>
  <inkml:trace contextRef="#ctx0" brushRef="#br0" timeOffset="13921.592">31216 5282 469 0,'0'0'54'0,"0"0"8"0,0 0 15 0,0 0-11 15,0 0-28-15,0 0-10 0,0 0-6 16,0 0-7-16,2-31-10 0,-2 46-3 16,0 4 1-16,0 6 5 0,0 4-2 15,0 3-1-15,0 2-2 0,0 1 0 16,0 2-1-16,0-4-2 0,4 1 2 15,0 0-2-15,0-3-3 0,4-4-18 16,3-3-7-16,-3-5-9 0,0-2-18 16,0-3-33-16,3-6-27 0,-3-5-75 15</inkml:trace>
  <inkml:trace contextRef="#ctx0" brushRef="#br0" timeOffset="14327.79">31660 5296 439 0,'0'0'53'15,"0"0"2"-15,0 0 6 0,0 0 0 16,0 0-20-16,0 0-18 0,0 0-7 16,0 0-4-16,0 0-7 0,-41-49-5 15,24 58 0-15,1-1-2 0,-1 7 2 16,5-2-1-16,-3 2 1 0,5 7 0 15,0-3-1-15,-1 6 0 0,3 2 1 16,0 1 1-16,4 3-1 0,-1-3 0 16,5 1 1-16,2-4-1 0,5-2-2 15,7-1 2-15,3-1-2 0,1-3-1 16,9-4 2-16,2 0-1 0,6-6 2 16,0-3-1-16,3-4 1 0,-1-1 1 15,-4-6 0-15,2-1-1 0,-6-5 2 16,-6 2 2-16,-5-3 2 0,-5-2-2 0,-5-3-1 15,-4-2 1-15,-2-5 0 0,-2-4-2 16,-8-2-1-16,-2 3-1 0,-7 6 0 16,0 5-1-16,-1 3-3 0,-5 9-5 15,-2 5-10-15,-4 0-15 0,0 4-21 16,-4 2-9-16,2 6-15 0,4-4-39 16,5-2-110-16</inkml:trace>
  <inkml:trace contextRef="#ctx0" brushRef="#br0" timeOffset="14937.494">32359 5250 481 0,'0'0'54'0,"0"0"-9"0,0 0 4 16,0 0-5-16,0 0-19 0,0 0-14 0,0 0-3 15,0 0 2-15,-25-113-4 0,10 107-3 16,-5 2-3-16,-3 1 0 0,-2 3-2 16,-4 0 1-16,-2 4 0 0,2 2 0 15,-2 1-1-15,4 2 2 0,5-2 0 16,-1 2 0-16,6 0 0 0,1 0-1 16,8 1 1-16,-5-1 0 0,5 1-1 15,2 5 0-15,-3-2-2 0,5 5 1 16,0-2 1-16,2 1-2 0,2 1 2 15,2-2 1-15,6 0-2 0,1-3 2 16,3 0-1-16,5-2 0 0,1-4 2 0,7 2-1 16,2-6 0-16,0-1 4 0,2-2-2 15,-2 0 2-15,-7-5 1 0,1-2 4 16,-7-4-2-16,1 0 0 0,-7-3 3 16,-2 1 1-16,3-3-4 0,1 0 0 15,-6 0 2-15,2 3-2 0,-4 1 0 16,3 2 3-16,-3 7-4 0,-2 0-1 15,0 3 1-15,0 0-2 0,0 0-2 16,0 0-2-16,-2 3 0 0,-1 5-5 16,1 7-1-16,-2 1 4 0,0 8 2 15,0 1-1-15,4 4 1 0,0 3-1 16,4 3 1-16,4 3 0 0,5 0 0 16,3 2 1-16,-5-7 1 0,3 1-1 15,-10-6 1-15,0-6-1 0,-1-4 0 0,-3-2-1 16,-3-4 0-16,-3-6 1 0,-2 2 1 15,-2-2-1-15,-1 0-1 0,-3-2-3 16,1-1-7-16,3 0-1 0,0 0-4 16,1 0-10-16,3 0-4 0,2-3-7 15,-2 0-8-15,-2 0-10 0,-1 0-17 16,1-3-41-16,0-6-169 0</inkml:trace>
  <inkml:trace contextRef="#ctx0" brushRef="#br0" timeOffset="15437.41">32706 5254 373 0,'0'0'60'0,"0"0"2"0,0 0 4 16,0 0-14-16,0 0-8 0,0 0-8 15,0 0-3-15,0 0-7 0,23-54-7 16,-27 50-7-16,-3-1-2 0,3 2-4 16,-4 0-3-16,0 3 0 0,-1 0-1 15,3 2-2-15,-4 5-1 0,-5 2 0 16,3 1 0-16,-2 5 1 0,1-1 0 16,-3 3 0-16,1 3 0 0,1 2 0 15,-3 6 0-15,3 4-1 0,-3 2 1 16,3 2 0-16,1 4 1 0,1 1-1 15,2 0 1-15,1-2-1 0,5 0 0 16,4-3 0-16,4-4 0 0,9-2 0 16,3-3-1-16,5-5 1 0,2-1-1 0,3-5-1 15,3-4 2-15,0-2 1 0,0-7 1 16,2-3 1-16,0 0 5 0,-4-2 2 16,-8-5 3-16,-5 1-1 15,-5-1 1-15,-5-2-2 0,-2-3-1 16,-2-4-2-16,0 1-2 0,-6-6-2 0,-7 3-3 15,-5-1 0-15,-1 2-1 0,-2 5-1 16,-1 3-1-16,3 3-1 0,-2 2 1 16,-4 1-6-16,5 3-6 0,-7 0-8 15,0 0-7-15,0 0-4 0,2 0-17 16,-2 6-28-16,-1-3-27 0,3 1-77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0T01:30:25.983"/>
    </inkml:context>
    <inkml:brush xml:id="br0">
      <inkml:brushProperty name="width" value="0.05292" units="cm"/>
      <inkml:brushProperty name="height" value="0.05292" units="cm"/>
      <inkml:brushProperty name="color" value="#FF0000"/>
    </inkml:brush>
  </inkml:definitions>
  <inkml:trace contextRef="#ctx0" brushRef="#br0">10054 8435 12 0,'0'0'23'0,"0"0"-4"0,0 0 7 16,0 0 6-16,0 0-2 15,0 0 0-15,0 0 3 0,0 0 3 0,-24-18-2 16,22 16-4-16,-3 0-1 0,5 0-12 16,0 2 2-16,-2-3-1 0,2 2 4 15,0 1-3-15,0-3-1 0,0 3-3 16,0-5-3-16,0 2 0 0,0 0-1 16,-2-1-2-16,2 1 2 0,0-5 1 15,0 0-3-15,0-2-1 0,0-2 22 16,0 2-22-16,2-3-4 0,5 1 4 0,-5 0 4 15,4 1-3-15,0 0 1 0,4 0-2 16,-1 0 0-16,-1 4-3 0,-2 0 0 16,7 2 0-16,-5 1 0 0,-2 2-1 15,6 1-2-15,-1 1 0 16,-1 0-2-16,0 3 1 0,1 4-1 0,-1 2 0 16,-2 0 1-16,7 6-1 0,-9-1-1 15,0 2 1-15,0 5 0 0,3-2 1 16,-3 4 0-16,-2 0 1 0,-2 1-2 15,2 1 1-15,-2 0 0 0,2-1 0 16,3-1-1-16,-5-3 0 0,0 2 0 16,-2-3 0-16,0-1-1 0,0-1 0 15,2-3-1-15,-2-3-1 0,0 0 0 16,0-1 0-16,0-3 0 0,0-1-2 16,0 0 2-16,-2-3 2 0,2-3-1 15,0 2 2-15,-2-2 0 0,2 0 0 0,0-5 4 16,-2-4-2-16,-2-2-2 0,1-3 0 15,-1-3 0-15,4-3 0 0,0-2 0 16,0 0 0-16,0-2-1 0,0 2 1 16,0-1 0-16,0 2 1 0,4 0-1 15,3 2-1-15,-3-1 1 0,2 3-2 16,0 2 2-16,0-2-1 0,5 6 1 16,-1-4 0-16,-4 5 0 0,3-2-1 15,3 2 1-15,-2 3 1 0,-1-3-1 0,5 5 1 16,-2 1 1-16,1-2 1 15,5 6-3-15,-5 0 2 0,1 0 1 16,-3 3-2-16,-3 2 0 0,4 4-1 16,-1 2-1-16,-5 3 1 0,-2 4 0 15,4-1 0-15,-4 5 1 0,1 0-1 16,-1 0 0-16,-2 2 2 0,4-5-2 0,-2 1 1 16,2-2-1-16,-2-1 1 0,3-1-1 15,-3-4-1-15,-2 1 1 0,0 1 0 16,0-4-1-16,0 0 0 0,-2-1-2 15,0-1 0-15,0-2-2 0,0-3 2 16,0 0 2-16,0-1-1 0,0-2 2 16,0 0-1-16,0 0 1 0,0-2 2 15,0-1 2-15,-2-3 0 0,-2-2-4 16,2-4 0-16,-2 0 0 0,2-3 0 16,-1-3 0-16,1-3 0 0,2-2 0 15,0 2 2-15,2 1-1 0,3 2 0 16,-3 2-1-16,2 0 0 0,-4 1 0 0,4 2 1 15,-2 1-1-15,4-2 1 0,0 0-2 16,3 3 1-16,-3-1 0 0,0-1-1 16,4 1 1-16,1 3-1 0,-1 2 1 15,2 1-1-15,1-1 1 16,-3 4 0-16,5 1 1 0,-3 1 1 0,-6 1 0 16,11 0 0-16,-7 3-1 0,0 6 1 15,3 0-2-15,-1 2 1 0,-3 4 0 16,1 5-1-16,0 1 1 0,-4 1 0 15,-4 0-1-15,9 0 0 0,-7 0 1 16,0-2 1-16,-2 2-2 0,2-3 1 16,0 2 0-16,-4-2-1 0,3 1 0 15,-1-2 0-15,-2-1 0 0,0 2 0 0,0-7-5 16,4 1-3-16,-4-1-4 16,0-4-5-16,0 0-10 0,0-5-13 15,0 3-17-15,2-3-21 0,2 0-39 16,-2-3-59-16</inkml:trace>
  <inkml:trace contextRef="#ctx0" brushRef="#br0" timeOffset="562.689">11189 8373 213 0,'0'0'51'0,"0"0"4"16,0 0 6-16,0 0-12 0,0 0-13 16,-8-34-8-16,6 30 1 0,-4 2-11 15,0 0 1-15,-1-1-5 0,3 0-3 0,-4 1-1 16,-2 1-9-16,-1-1 1 0,3 2-1 16,-4 0 1-16,-1 0-1 0,5 2 0 15,-2 1-1-15,-5 1 3 0,9 0-3 16,-2 2 1-16,-5 2-1 0,7-1 1 15,0 3 0-15,0-2-1 0,-1 2 0 16,-1 0 0-16,2 4 0 0,6 1 0 16,-4 2 0-16,4 2 1 0,0 1-1 15,0-1 0-15,0 5 0 0,0-5 0 16,2 1-1-16,4-1 1 0,4-3 0 16,1 3-1-16,-3-6 1 0,9 2-1 15,-5-4 0-15,5-5 1 0,-1-1 0 16,-1-4 1-16,3-1-1 0,-1-4 1 15,-1-4 1-15,3-4 0 0,-5-2 4 16,3 1 2-16,-7-1 2 0,-4-1-1 16,-1 1-1-16,-1-6 0 0,-4 0-2 15,0-2-2-15,0-3 0 0,-4-3 1 16,-1 3-1-16,3 2-3 0,-4 2-1 0,0 5 1 16,-2 2-2-16,1 2 2 0,3 3-1 15,-6 2 0-15,-2 2 0 0,1 2-3 16,-7 3-7-16,3 0-10 0,-3 5-5 15,3 3 3-15,1 4-2 0,-1 1-7 16,9 5-9-16,-4-2-18 0,3-1-27 16,1-2-12-16,2 0-43 0</inkml:trace>
  <inkml:trace contextRef="#ctx0" brushRef="#br0" timeOffset="1109.479">11392 8301 204 0,'0'0'68'0,"0"0"8"0,0 0-8 15,0 0-8-15,0 0-18 0,0 0-6 16,0 0 1-16,0 0-7 0,0-58-6 15,0 58-3-15,0 0-7 0,0 0-4 16,0 0-4-16,0 3-3 0,0 0-3 16,0 4-3-16,0 5 1 0,2 1 2 15,0 3 3-15,0 3-2 0,-2 3 1 0,4 3-2 16,-2 0 2-16,2 0-1 0,1-2-1 16,-1 1 1-16,0-4 0 15,0 0 1-15,8 2-2 0,1-5 0 0,-5 0 0 16,9-3 0-16,-5-2 0 0,-2-1-2 15,5-3 4-15,-7-2-2 0,0-3 0 16,5-3 0-16,-5 0 1 0,0-6 1 16,5 1 1-16,-5-4-1 0,0-2 5 15,-2 0 3-15,5-1-1 0,-3-5 1 16,-2-5-1-16,-2-5 0 0,3-3-3 16,1-4 5-16,-2 0-5 0,-4 2-4 15,4 4-2-15,-4 6 2 0,-2 3 0 16,0 4-1-16,-2 4 1 0,-2 0-2 15,2 6 2-15,0 0-2 0,0 4 0 16,0-1 0-16,0 1-1 0,2 1-1 16,0 0 0-16,0 0-8 0,0 3-12 15,0 4-10-15,0 5-8 0,0 0 0 0,0 0-9 16,6 3-19-16,-2-2-9 0,4 1-45 16,-6-4-78-16</inkml:trace>
  <inkml:trace contextRef="#ctx0" brushRef="#br0" timeOffset="3421.923">27718 7193 252 0,'0'0'20'0,"0"0"-11"0,0 0 10 15,0 0 23-15,0 0-7 0,8-39 8 0,-6 33 8 16,0 3-40-16,0 0 4 0,-2 0 3 16,0 2 2-16,0-1-2 15,0 2-2-15,0 0 4 0,0-1 6 0,5 1-12 16,-5 0-10-16,2 0-2 0,2 1-1 15,-2 1-1-15,0 5 1 0,0 4 0 16,-2 5 1-16,2 1 0 0,0 3 1 16,-2 3 0-16,0 2 1 0,0 1-1 15,2 3-1-15,-2 1 1 0,0 4-3 16,0-3 3-16,2 2-3 0,0-3 1 16,2-3 0-16,-1 1 0 0,3-4 0 15,0-5-1-15,0-2 0 0,-2 0 0 16,-2-6 0-16,0 1-2 0,-2-4-8 15,5-2-8-15,-5-3-11 0,2 0-17 16,-2-3-13-16,0-3-30 0,-2-6-43 16</inkml:trace>
  <inkml:trace contextRef="#ctx0" brushRef="#br0" timeOffset="3953.291">28055 7230 268 0,'0'0'62'0,"0"0"-14"0,0 0-3 16,0 0 6-16,0 0-16 0,0 0-14 16,0 0-5-16,0 0 1 0,12-20-4 0,-12 20-3 15,-2 0-1-15,2 0-6 16,0 2-2-16,-2 1-1 0,0 5 2 15,-2-1-2-15,0 3 1 0,-4 2 0 0,-1 1 1 16,3 2-1-16,0-1 0 16,0 0-1-16,0 6 1 0,3-3-1 15,1 3 0-15,-2 0 0 0,4 2 1 0,0 0-1 16,6-2 0-16,1-2 0 0,1-2-1 16,0 1 1-16,5-3 1 0,-1-3-1 15,5 1 1-15,-1-6-1 0,3 1 1 16,-5-3 0-16,7-4-1 0,-3-2 4 15,1-7 7-15,-2-2 2 0,3-1 4 16,-5-2-4-16,5-3-3 0,-5-2-3 16,3-2 1-16,-7-3-3 0,3-3 0 15,-5-4 1-15,-3-2 0 0,-2 1-4 16,-4 5-2-16,0 6 0 0,0 2 1 16,-8 7-1-16,6 1-1 0,-9 2 1 0,-1 2-2 15,1 3-7-15,-7 4-6 0,3 0-5 16,-7 0-2-16,3 6 0 0,-4 2 8 15,3 0 0-15,5 2-8 0,1 2-6 16,3 1-5-16,5-2-4 0,0 3-15 16,4 1-29-16,-2-1-20 0,4 5-4 15,0-8-23-15</inkml:trace>
  <inkml:trace contextRef="#ctx0" brushRef="#br0" timeOffset="4500.042">28605 7286 248 0,'0'0'42'0,"0"0"5"15,0 0 6-15,0 0-1 0,0 0-16 16,0 0-6-16,0 0 3 0,0 0-1 15,4-79-11-15,-8 73-3 0,-2 0-3 16,1 0-2-16,1 2-5 0,0 1-3 16,0 0 2-16,-2 2-5 0,0 1-2 15,-3 0-2-15,1 0 2 0,0 0-2 16,0 4 0-16,-3 2 1 0,3 1 1 16,0 4 0-16,-3-2 0 0,5 6 0 15,0 1 0-15,0 1 0 0,2 3 1 16,0-1-1-16,-3 4 0 0,5-1 0 15,2 1-1-15,0-2 0 0,2 1-1 16,7-3-2-16,1 2 2 0,-2-2 0 16,7-2 0-16,-1 0-1 0,3-6 0 15,-1-2 3-15,5-4 1 0,-3-4-1 0,5-1 1 16,0-3 0-16,-4-4 0 0,3-1-1 16,-7 0 2-16,3-3 1 0,-5 2 1 15,-3-5 2-15,0-3 1 0,-1-3-1 16,-3-5-2-16,4-3-1 0,-1-5 2 15,-5 4-4-15,0 0 0 0,-2 6-1 16,-2 4 0-16,-2 5 0 0,-2 2-1 16,-5 2-1-16,-3 4-1 0,2 0-5 15,-3 3-4-15,-1 3-3 0,-1 0-9 16,-3 3-6-16,1 6-5 0,-1 1 1 16,5 5-6-16,-1-4-16 0,7 0-21 15,-1 3-1-15,2-3-9 0,0-2-36 16</inkml:trace>
  <inkml:trace contextRef="#ctx0" brushRef="#br0" timeOffset="5078.068">29115 7274 219 0,'0'0'58'0,"0"0"-9"16,0 0 0-16,0 0 8 0,0 0-13 15,0 0-16-15,0 0 6 0,13-61-8 16,-13 54-6-16,-2 0-4 0,0 3-2 16,0-2-3-16,-3 2-1 0,3 0-4 15,-2-2-1-15,2 3-1 0,-2-2 0 0,0-1 0 16,-2 4-2-16,2 0 1 0,-1 1-1 15,1 1-2-15,2 0 0 0,-4 0-1 16,0 4 0-16,-2 3 0 0,-3 2-1 16,5 1 2-16,-4 2 0 0,1 3 0 15,1-1 0-15,4 2 0 0,-2 4 0 16,0 0 0-16,-1 2 0 0,5 1 0 16,0-4 0-16,2 2 0 0,0-1 0 15,0 2 0-15,4-5 2 0,3 2-2 16,5-1 0-16,-6-1 0 0,9-3 0 15,-3-2 0-15,1-5 0 0,3-1 2 16,-4-4-2-16,9-2 1 0,-4-2 1 16,1-4 0-16,-3-2 0 0,-1-3 1 15,-3 2 0-15,-1-3 4 0,-2-1-1 0,-2-2 2 16,-2-6-3-16,1-2-1 0,-5-3-1 16,0-4-2-16,0 4 0 0,0-2-1 15,-2 7 0-15,-7 2-1 16,-3 5-1-16,2 3-2 0,-3-2-1 0,-3 3-6 15,-1 4-6-15,-4 0-3 0,7 3 3 16,-5 0-4-16,-1 3-5 0,7 0-12 16,-7 4-12-16,7 5-4 15,-1 1-29-15,-1-2-36 0,7 1-43 0</inkml:trace>
  <inkml:trace contextRef="#ctx0" brushRef="#br0" timeOffset="5484.183">29713 7401 299 0,'0'0'57'0,"0"0"-17"16,0 0 1-16,0 0 2 0,0 0-14 16,0 0-15-16,0 0 2 0,-11-10 1 15,9 10-4-15,2 0-5 0,0 0 1 16,0 0-1-16,0 0 0 0,0 0 1 0,2 0-1 15,3 0 2-15,-1 0 2 0,8-1 5 16,9-2 4-16,8-2-2 0,2 2-5 16,2-2-8-16,0 1-4 15,0 1-2-15,-4 0 0 0,-2 1-13 16,-7-2-19-16,-1 2-18 0,-9 2-24 0,-8-4-45 16,-2-1-130-16</inkml:trace>
  <inkml:trace contextRef="#ctx0" brushRef="#br0" timeOffset="5952.9">30546 7153 179 0,'0'0'148'0,"0"0"-97"0,0 0 9 15,0 0-2-15,0 0-3 0,0 0-19 16,0 0-6-16,0 0-2 0,29-62-5 16,-27 61-7-16,-2 1-3 0,4 0-5 15,-4 0-4-15,4 1 0 0,-4 2-2 16,2 3 1-16,2 3-2 0,-4 1 2 0,2 5 1 16,-2 1-1-16,2 1 1 0,-2 2-1 15,3 4 0-15,-3 0-1 0,2 0-1 16,0 4 1-16,0-3-2 0,2 3 2 15,2-1-1-15,2 0 0 0,1-1 0 16,-3-3-1-16,4-4-3 0,-2 1-10 16,1-5-13-16,-5-2-15 0,-2-4-12 15,-2-2-23-15,0-5-40 0,-2-1-131 16</inkml:trace>
  <inkml:trace contextRef="#ctx0" brushRef="#br0" timeOffset="6484.456">31098 7188 266 0,'0'0'91'0,"0"0"-69"15,0 0 26-15,0 0 8 0,0 0-21 16,0 0-18-16,0 0-6 0,0 0 13 15,-25-57-10-15,21 53-4 0,0-1-1 16,2 2 6-16,-5-2-6 0,3 1 1 16,0 1-3-16,0 0 2 0,0 3-5 15,-2 0-1-15,2 0 0 0,-7 0-2 16,1 5-1-16,2 2-1 0,-3 1 1 16,1 0 0-16,-2 2 0 0,-1 1 0 15,1 3 0-15,1 0 0 0,5-2-1 16,0 5 1-16,-2 0-2 0,4 5 2 15,-1 0 0-15,5 1 0 0,0 2 0 16,3-4 0-16,5 1 0 0,2-5 0 0,3 0 0 16,1-3 0-16,3-3 2 0,1-1-2 15,3-3 1-15,2-2 0 0,3-4 0 16,-1-1 1-16,-2-3 0 0,0-3 2 16,-9-1 1-16,-1-2 2 0,-5-3 1 15,-2 1-3-15,0-6 1 0,0-3-1 16,1-6-4-16,-3-2 1 15,0 0-1-15,-4 0-1 0,0 6 0 0,-6 2 1 16,-3 3-1-16,-1 3-1 0,0-1-1 16,-3 5-6-16,-1 1-7 0,-3 2-4 15,-1 4-2-15,1 0-4 0,-1 3-4 16,-3 0-13-16,2 3-12 0,-1 3-31 16,3 0-61-16,3 0-66 0</inkml:trace>
  <inkml:trace contextRef="#ctx0" brushRef="#br0" timeOffset="7031.32">31511 7218 260 0,'0'0'53'0,"0"0"-3"16,0 0 0-16,0 0-1 0,0 0-14 16,0 0-11-16,0 0 1 0,27-74 5 15,-27 62-19-15,0 0 0 0,-4 2 5 0,-2-1-1 16,4 3-3-16,-7-2-4 0,3 0-2 16,0 2-1-16,-2 2-1 0,4 2 0 15,-5 0-3-15,1 1 0 0,2 0 0 16,-4 3 0-16,-1 0-1 15,-3 0-1-15,-1 3 0 0,-1 4 0 0,-1 2 1 16,1 3 0-16,1 1 0 0,3 2 0 16,-1 2-1-16,3 3-1 0,0 1 2 15,1 1 0-15,3 0 0 0,2 0-1 16,0-2 1-16,4 1-1 0,0-2 1 16,0 0-1-16,8 1 1 0,-2 0 0 15,7-3 0-15,1-2 1 0,1-2 0 16,3-2-1-16,5-2 1 0,-2-4 0 15,2-5 1-15,1 0-1 0,-1 0 3 16,-2-2 0-16,-1-4 1 0,-7-2 2 16,1 0-1-16,-1-1 1 0,-7-3 0 15,4-8-2-15,1-2-2 0,-3-4 0 16,-2-4-1-16,-2 1-2 0,-2 1 0 0,-2 5 0 16,0 4-1-16,-6 0-3 0,-2 4-6 15,-5 3-7-15,-3-2-3 0,-5 5-4 16,3 4-6-16,-5 2-11 0,4 3-13 15,-1 1-10-15,1 6-25 0,0 2-35 16,3 3-65-16</inkml:trace>
  <inkml:trace contextRef="#ctx0" brushRef="#br0" timeOffset="7687.362">31900 7182 62 0,'0'0'125'0,"0"0"-98"15,0 0 19-15,0 0-6 0,0 0 3 16,0 0-5-16,0 0-5 0,12-86 0 15,-12 78-5-15,-2 2 1 0,2 2-2 16,0-2 1-16,0 2-3 0,0 1-4 16,0-2-3-16,-2 2-3 0,0-2-1 15,0 2 2-15,0 0-9 0,0 0-4 0,0 1 1 16,-2 1-3-16,-1-2 2 0,-1 3-3 16,-6 0-2-16,-1 0 1 15,3 0 0-15,-4 3 0 0,3 3 1 16,1 0-1-16,-2 4 1 0,1 0-1 15,1 5 1-15,0 0 0 0,-1 0 0 0,3 4-1 16,-2 1 1-16,-1 2 1 0,5-1-1 16,-4 0 0-16,4-1 0 0,1 0 0 15,3 0 0-15,2-1 0 0,0 2 0 16,4 1 0-16,3-5-1 0,3 3 1 16,0-1 2-16,3-4-2 0,1-1 1 15,-1-3 0-15,1-3 0 0,1-2 1 16,1 0-1-16,-3-3 1 0,3-3 3 15,-1 0 0-15,1 0 5 0,-1-8-3 16,-3 2 0-16,2-1 0 0,-3-2 1 16,-1-1 2-16,0-4-2 0,-1-3 1 15,-3-3-1-15,2-3-3 0,-2 1 0 0,-2-4-1 16,-4 4-4-16,0-1 0 0,-4 2 0 16,-6 1-1-16,0 0 1 0,-1 3-2 15,-5 1 1-15,1 0-4 16,-3 6-5-16,-3 0-4 0,2 2-5 0,-3 5-5 15,-1 1-9-15,2 2-7 0,-1 2-10 16,5 4-23-16,-6 3-4 0,3-1-56 16,3 1-37-16</inkml:trace>
  <inkml:trace contextRef="#ctx0" brushRef="#br0" timeOffset="13701.675">28078 6575 167 0,'0'0'42'0,"0"0"-6"0,0 0-4 0,0 0 10 16,0 0-1-16,0 0-15 0,0 0-1 15,16-60 0-15,-16 58-10 0,0 0 0 16,0 0 4-16,0 0 0 16,0 2-11-16,0 0 2 0,0 0 0 0,0-1-3 15,0 1-5-15,0 0 0 0,0 0 1 16,0 1 1-16,0 2-2 0,4 1 0 16,-4 2 0-16,2 3 3 0,1 4 2 0,1 3-2 15,-2 0 1-15,0 2-4 16,-2-1 1-16,2 2-3 0,-2 0 2 15,2-1-1-15,-2-2-1 0,0 2 1 16,0-2-1-16,0-2 0 0,0 1-3 16,0-3-24-16,0-2-16 0,-4-1-31 0,-4-3-46 15,3-3-43-15</inkml:trace>
  <inkml:trace contextRef="#ctx0" brushRef="#br0" timeOffset="14092.208">28117 6662 66 0,'0'0'174'16,"0"0"-132"-16,0 0 16 0,0 0 0 16,0 0-11-16,0 0-20 0,0 0-3 15,0 0 1-15,0 0-6 0,33-57-1 0,-21 49-2 16,3 3-4-16,1-1-2 0,3 0-3 15,0 0 3-15,5 3-3 0,7 0-3 16,0 2 0-16,3 1 0 16,-1 1-1-16,2 5-2 0,-2 3 0 15,-4 1 0-15,-4 2-1 0,-9 3 0 0,-1-2 0 16,-5 1-1-16,-4 1-2 0,-6 0 3 16,0-2-2-16,-2 0 1 0,-8-1-1 15,-3 0 2-15,-1-1 2 0,-9 3-2 16,-2-6 0-16,3 2 1 0,-5-1-1 15,-4-2-3-15,0 4-5 0,4-2-6 16,0-1-5-16,8 1-7 0,-1-4-1 16,3 2-4-16,3-3-3 0,3-3-7 15,3 1-10-15,-2-2-11 0,8-3-17 16,0-5-26-16</inkml:trace>
  <inkml:trace contextRef="#ctx0" brushRef="#br0" timeOffset="14905.157">28731 6625 196 0,'0'0'55'0,"0"0"-5"16,0 0 14-16,0 0-7 0,0 0-20 15,0 0-13-15,0 0-4 0,0 0 0 16,-4-30-8-16,0 28-8 0,0 1-2 15,-1-1-1-15,-1 1 0 0,0 1-1 16,-2 0 1-16,-1 0-1 0,3 4 0 16,-4 2 0-16,0 3 0 0,-1-2 1 0,1 3-1 15,0 1 0-15,1 0 0 0,1 0 1 16,-4 1-1-16,7-1 0 0,-3 2-1 16,8-1 1-16,-2-3-1 15,2 3 0-15,0-4 1 0,2 1-2 16,-2-3 0-16,8-2 1 0,-3-1 1 0,5 0 2 15,0-3-2-15,3 0 1 0,3-3 1 16,-1-2 1-16,5-1 2 0,-7-3 1 16,3 1 0-16,-9 1 1 0,1 0-1 15,-4 1-3-15,2 0-1 0,-4 2-1 16,0 1 2-16,-2-2-2 0,0 4-1 16,0 1 0-16,0 0 0 0,0 0-1 15,0 3-3-15,0 1-1 0,0 2 3 16,0 0 0-16,0 0 2 0,0-3 1 15,0 1-1-15,2-1 0 0,0-1-1 16,3 0 1-16,-3-2 1 0,4 0-1 16,0 0 4-16,6-5 5 0,1-1 4 15,3-2-1-15,1-2-5 0,6 0 2 0,-7-3-5 16,7 1-1-16,-7 0-1 0,-1 1 0 16,-5-1 0-16,1-3-1 0,-5-4 1 15,0 0 0-15,-4-4-2 0,2-2 0 16,-2 2 0-16,-2 3 0 0,0 4 0 15,-2 5 0-15,-2 0-1 0,0 5-2 16,-2 0-1-16,-5 5 0 0,5 0-2 16,-2 1 0-16,-5 0 0 0,3 2 1 15,0 6 0-15,-1-2 1 0,1 7 4 16,6 0-2-16,2 0 1 0,0 2 0 16,2-1 0-16,2 0-1 0,4 0 0 15,4 0 2-15,3-2 2 0,-1 2-2 16,11-3 1-16,6 6 6 0,2-4 3 0,6 3 1 15,0 2-2-15,3-4-2 0,-5 2 2 16,-4-1-2-16,-8-6 2 0,-5 1-4 16,-5-3-1-16,-7 2-2 15,-2 0-1-15,-2 0-1 0,-2 1 0 0,-2 0 0 16,-4 2 0-16,-1-2 0 0,-9 0 1 16,4 1 0-16,-9-2-1 0,4-2-1 15,-3-3-19-15,-1-1-6 0,0 0-10 16,7-3-9-16,-1 0-10 0,5-3-24 15,-4-4-36-15,3-3-38 0</inkml:trace>
  <inkml:trace contextRef="#ctx0" brushRef="#br0" timeOffset="15389.894">29318 6593 253 0,'0'0'94'0,"0"0"-31"15,0 0-3-15,0 0-14 0,0 0-20 16,0 0-20-16,0-1-4 0,-2 4-1 16,0 4 0-16,-2 0 3 0,-2 1-1 15,3 0 0-15,-5 1-1 0,6-1 0 16,0 0-2-16,0-2 1 0,2 2 0 16,0-2-1-16,0-2 1 0,2 0 0 15,2-3 1-15,7 2-2 0,-1-1 4 16,0-2-2-16,9 1 7 0,-5-1 0 15,9-3 0-15,-4-1-2 0,-3-3-3 16,5 0 1-16,-9-4 1 0,3 1 3 16,-7 1 0-16,0-3 0 0,-2 1-1 0,-4-4-3 15,3 4-1-15,-5-3 0 0,0 1-3 16,0 0 0-16,-2 1 1 0,-5 2-2 16,1 2-1-16,-4 3-3 0,-3 2 3 15,3 3 0-15,-9 0-2 16,5 6 1-16,-9 2 2 0,7 3-1 0,-3 2 1 15,3 2 0-15,-1-3 0 0,5 2 0 16,-3 2 0-16,7-1 0 0,4 1 0 16,-5 1-1-16,7 1 1 0,0 1-1 15,2 0 0-15,2-1 0 0,7-4 1 16,1 2 0-16,7-3 0 0,-1-1 0 16,13 0-2-16,0-3-1 0,10 0-7 15,5-2-10-15,5 0-13 0,3-4-18 16,2 0-22-16,4-3-74 0</inkml:trace>
  <inkml:trace contextRef="#ctx0" brushRef="#br0" timeOffset="16171.049">30691 6444 14 0,'0'0'146'16,"0"0"-98"-16,0 0 4 0,0 0 9 16,0 0-11-16,0 0-17 0,0 0 1 15,-23-50-3-15,23 46-3 0,0-1-3 16,0 0-3-16,0 2 1 0,0-3-2 15,0 0-3-15,2 3 0 0,0-2 16 16,2 5-20-16,-2-1-9 0,0 1-2 16,0 0-2-16,2 4-1 0,1 4 0 0,1 1 0 15,0 5 0-15,0 3 0 0,0 3 0 16,-4 2 0-16,3 4 2 16,-5 2-2-16,0 1 1 0,0 2 0 15,0 0 1-15,2-1-1 0,2-1 0 0,0-1-1 16,2 0 0-16,0-4 0 0,5-1 0 15,-5-2 1-15,0-5-1 0,-2-1 0 16,2-5-3-16,-2-1-6 0,5-3 2 16,-5-2 0-16,2-2-2 0,2-2 2 15,3 0 1-15,-1 0 4 0,-2-5 1 16,5 1 1-16,-3-4 0 0,0 1 0 16,1-5 1-16,1-1-1 0,1-6 1 15,1-1 0-15,-2-3 0 0,3 1 0 16,-1 2-1-16,-5 5 2 0,-3 2 4 15,-2 4 4-15,0 1-3 0,-2 3-1 16,-2 2 1-16,2 2-1 0,-2-1-1 16,0 2-2-16,0 0-1 0,0 0-2 0,0 3-1 15,0 3-5-15,0 4 4 0,0 4 1 16,0 1 1-16,-2 3 0 0,2 0 0 16,-2-1 1-16,0-2 0 0,2 1-1 15,0-4 0-15,0 1 1 0,0-1-1 16,2-3-13-16,2 1 0 0,0-3-12 15,3-2-8-15,-3-2-13 0,6-3-19 16,-2 0-19-16,1-8-42 0,-5-4-136 16</inkml:trace>
  <inkml:trace contextRef="#ctx0" brushRef="#br0" timeOffset="16342.894">31061 6467 370 0,'0'0'28'15,"0"0"3"-15,0 0 8 16,0 0-3-16,0 0-15 0,0 0-16 16,0 0-5-16,0 0-2 0,-11-11 2 0,7 21-3 15,2 3-26-15,0 0-25 0,2 2-30 16,0 1-35-16,0-4-46 0</inkml:trace>
  <inkml:trace contextRef="#ctx0" brushRef="#br0" timeOffset="17295.953">31098 6697 81 0,'0'0'230'15,"0"0"-168"-15,0 0 5 0,0 0-6 16,0 0-17-16,0 0-12 0,0 0-7 16,0 0-3-16,14-61-4 0,-6 47-6 15,3 3-1-15,-3 0-2 0,0 3-2 16,-1 5 1-16,-1-1-2 0,-2 2-2 0,4 1-1 15,-2 1-2-15,3 0 0 0,-3 4-1 16,0 2-1-16,4 4 0 16,-1 0 0-16,-1 6 0 0,-4 1 0 0,2 3 0 15,-2 2 1-15,-2-3 0 0,1-1 0 16,-1 1 0-16,-2-5-1 0,0 1-2 16,0-5 2-16,0 0-5 0,0-2 2 15,0-4 2-15,0 1 1 0,0-4 1 16,0 0 1-16,0-1-1 0,0 0 1 15,0 0 2-15,0 0-1 0,0-4 2 16,0-2-1-16,0-4-1 0,0 0-1 0,0-4-1 16,0 0 0-16,0-4 1 0,4-2-1 15,0-2 0-15,4 3-1 0,-2-2 0 16,3 5 0-16,-1 4 1 16,-2 2-1-16,-2 4-2 0,0 2 0 15,-2 4 0-15,3-3 1 0,-1 3 1 16,0 0-1-16,0 1 0 0,2 4 0 0,-2-2 0 15,2 3 0-15,3 2 0 0,-3 0-1 16,2 1 2-16,-4 2-2 0,5 1 0 16,1 1 3-16,-2-1-2 0,-2 0 2 15,3-2-1-15,-3-1 1 0,2-1 0 16,-2 1 0-16,-1-3 0 0,-1 0 1 16,0-4-2-16,-2 0 2 0,-2-2-1 15,2 2 2-15,-2-2-2 0,0 1 0 16,0-1 2-16,0 0-1 0,2-1 1 15,0-3-2-15,4-1 0 0,0-4 0 16,-1-1-1-16,3-3 1 0,2 0 0 16,3-5 1-16,-3 1-1 0,2-3 0 0,1 4 0 15,-5 5-1-15,2 2 1 16,-3 3-1-16,-5 3 0 0,2 1 1 0,-2 2 0 16,0 0-5-16,2 2 2 0,0 7 1 15,2 0 1-15,-2 2 0 0,3 3 1 16,-3 3 0-16,0-1 1 0,2 0-1 15,0 0 1-15,1 1-1 0,1-4 1 16,-2 0-1-16,2-3 1 0,1-1 0 16,-1-3 0-16,-2-3 0 0,0 0 2 15,5-3-3-15,-3 0 10 0,2-2 0 16,0-5-1-16,1-1 1 0,-1 0-1 16,-2-1-4-16,1-3-2 0,-3-2 3 15,-2-6-1-15,2-5-2 0,0 0-2 16,3-1 1-16,-5 3-1 0,0 4 0 15,-4 4-1-15,0 7 0 0,0 3-1 0,-2 2-1 16,2 3 1-16,0 0 1 0,-2 0-1 16,0 5-3-16,-2 2-4 0,0 4 4 15,-1 3 4-15,3 2 0 0,0 1 1 16,2 0 0-16,0 3 1 0,4-1 0 16,3 2 0-16,1-2-2 0,0-2 0 15,0 1 2-15,3-5 0 0,-1-1-2 16,0-4-6-16,-1-3-21 0,-1-2-6 15,2-3-13-15,-4-3-5 0,-3-6-21 16,-3-4-18-16,-3-5-39 0</inkml:trace>
  <inkml:trace contextRef="#ctx0" brushRef="#br0" timeOffset="17420.923">31734 6484 16 0,'0'0'295'0,"0"0"-243"0,0 0 9 0,0 0-10 16,0 0-21-16,0 0-19 0,0 0-5 15,-12-52-6-15,10 52 0 0,0 0-5 16,-2 2-19-16,2 0-24 0,2 1-46 16,0 0-52-16</inkml:trace>
  <inkml:trace contextRef="#ctx0" brushRef="#br0" timeOffset="17717.787">32131 6222 422 0,'0'0'56'0,"0"0"5"15,0 0-10-15,0 0-10 0,0 0-18 16,0 0-14-16,0 0-7 0,0 0-1 16,0 0 3-16,-2 45 9 15,-2-23 3-15,2 3 0 0,2 4-3 0,-4 5-3 16,2 2-3-16,0 4-2 0,2-1-1 15,4 1-1-15,2 2-1 0,7-4-1 16,1 0 2-16,0-3 0 0,1-2-3 16,-3-2 0-16,1-6-13 0,-5-2-14 15,-2-6-17-15,-4-3-11 0,2-3-11 16,-4-7-14-16,0-2-45 0,0-2-77 16</inkml:trace>
  <inkml:trace contextRef="#ctx0" brushRef="#br0" timeOffset="17920.815">31995 6599 415 0,'0'0'68'16,"0"0"10"-16,0 0-12 0,0 0-16 16,0 0-17-16,0 0-11 0,0 0-5 15,0 0-5-15,0 0-5 0,107-41-3 16,-78 41-2-16,4 0-1 0,0 3-1 15,1 3-3-15,-3 1-25 0,-5 1-21 16,1 0-14-16,-10-1-22 0,-7 1-64 16,-6-5-196-16</inkml:trace>
  <inkml:trace contextRef="#ctx0" brushRef="#br0" timeOffset="19296.157">28001 6315 109 0,'0'0'49'0,"0"0"0"15,0 0 3-15,0 0-2 0,0 0-7 16,6-14-10-16,-4 13-3 0,1-2 4 0,-1 1-6 16,2-1-5-16,0 0-1 0,-2 3-4 15,-2 0 0-15,0-3-3 16,0 3-2-16,0 0-4 0,0 0-1 16,2 0 1-16,-2 0-4 0,0 0-1 15,0 0 0-15,0 0 0 0,0 0 3 0,0 0-3 16,2 0 0-16,0 0-1 0,0 0 0 15,0 3 4-15,0 0 0 0,5 2 0 16,-3-2-1-16,0 3-3 0,0 0 2 16,-2 2-1-16,0 0 2 0,2 1-2 15,-2 3-2-15,-2 1 1 0,0-1 0 16,0 5-1-16,2-2 1 0,-2 1-3 16,2 1 2-16,-2 3-1 0,5-1 0 15,-3-1-1-15,0 3 1 0,0-3 0 16,0 4 0-16,0-5 0 0,0 2 2 15,2-1-3-15,-4-1-9 0,0-2-22 16,4 1-16-16,-4-4-23 0,-4-2-47 0,2-3-117 16</inkml:trace>
  <inkml:trace contextRef="#ctx0" brushRef="#br0" timeOffset="22733.942">11776 8082 13 0,'0'0'47'0,"0"0"-6"0,-2-11 11 16,2 7-5-16,0 0-2 0,0-2-10 16,0-3 5-16,-2 0 3 0,2 1 29 0,0-3-51 15,0 2-2-15,0 1 4 0,2-3-2 16,0 2 0-16,0-1-4 16,1 3 0-16,-1-1-1 0,-2 2-1 15,2 1-4-15,-2 1 0 0,0-1 1 0,0 0-2 16,0 1 1-16,2 4-2 0,-2-2 1 15,0 2-2-15,0-3 0 0,0 3-3 16,0 0-2-16,0 0-3 0,0 4 0 16,2 3-4-16,-2 2 0 0,4 4 4 15,2 2 0-15,-4 5 0 0,0 1 1 16,-2 2 1-16,2 4 0 0,-2 0 1 16,0 3 2-16,0 2-1 0,-2 2-1 15,2 0-1-15,-2 0 0 0,2 2-1 16,0-1 1-16,0-2-1 0,6-1 0 15,-4-1 1-15,5-1-1 0,-1-3-1 16,-4 0 1-16,6-4-1 0,-6-5 0 0,2 0 1 16,1-4-1-16,-3-1 0 0,2 0 0 15,-2-4-3-15,0-1-9 0,-2 0-7 16,0-2-10-16,0 0-13 0,0-1-15 16,0-1-22-16,-2-2-44 0,-4-2-66 15</inkml:trace>
  <inkml:trace contextRef="#ctx0" brushRef="#br0" timeOffset="23468.08">12994 8093 81 0,'0'0'159'0,"0"0"-125"15,0 0 22-15,0 0 0 0,0 0-12 16,0 0-14-16,0 0 0 0,19-60 1 16,-19 53-5-16,0 1-4 0,0 0-6 15,-5-1-5-15,-3 1-2 0,2 0-5 0,-9-1-1 16,9 4-3-16,-8 3-1 0,1 0 0 15,-1 0 0-15,-5 3 1 0,3 3 1 16,-3 1-1-16,1 2 1 16,-1 0-1-16,-4 1 0 0,11 1 0 0,-3 1-1 15,1 1-1-15,6 1-1 0,-3-3 1 16,1 0 2-16,10-2 0 0,-2-1-1 16,2 2 0-16,0 0 0 0,2-2 0 15,-2 1 0-15,10 0-1 0,1-1 2 16,-1 0 0-16,4 1 0 0,3-3 4 15,4 2 4-15,1-2 1 0,5 0 1 16,4 3 1-16,-2-2-1 0,0 0-1 16,-2 1 0-16,-4 0-3 0,2 1-1 0,-11 2-2 15,0 0-1-15,-7 0-1 16,-3-1 0-16,2 1-1 0,-6 1-1 16,0 0 0-16,-10 3 0 0,3-4 1 15,-5 3-1-15,-2 0 1 0,1-2-6 0,-5 1-3 16,3-4-3-16,-6 0-2 0,7-2-4 15,-5-1 4-15,3 0-8 0,-1-3-7 16,1-2 1-16,-1-1-2 0,3 0 3 16,-5-6-2-16,7-3-7 0,-5-1 0 15,5-3-2-15,-3-4-12 0,1-6-24 16,1 3-90-16</inkml:trace>
  <inkml:trace contextRef="#ctx0" brushRef="#br0" timeOffset="23827.94">12886 7918 154 0,'0'0'188'0,"0"0"-127"0,0 0 7 0,0 0-3 16,0 0-19-16,0 0-14 0,0 0-2 16,0 0-3-16,19-67-4 0,-19 67-6 15,0 0-7-15,0 0-5 0,0 2-3 16,0 2-2-16,-2 4-1 0,0 2 1 15,2 3 4-15,0 3 3 0,0 2 1 16,0 4 1-16,0 1-1 0,0 7-1 16,0 2-1-16,0 3-3 0,0 5 0 15,0 1-1-15,0 0-1 0,2 1 0 16,0 1 1-16,0-6-1 0,2 3 0 16,-2-5-1-16,5 0 2 0,1-4-2 15,-2 0 1-15,2 0 0 0,-4-8 0 0,-4 0-1 16,7-5-1-16,-1-3-3 0,-2-1-5 15,-2-8-2-15,0 2-6 0,2-4-6 16,-2 0-6-16,0-1-6 16,-2-1-13-16,0-2-16 0,0 0-15 0,0-7-47 15,-4-4-166-15</inkml:trace>
  <inkml:trace contextRef="#ctx0" brushRef="#br0" timeOffset="24546.731">13533 8008 169 0,'0'0'24'15,"0"0"20"-15,0 0 7 0,0 0-9 16,0 0-8-16,0 0 1 0,0 0-2 15,-33-48-3-15,31 45-7 0,0-2-2 16,0 2 7-16,2 1-1 0,-2-1 0 16,2 2-5-16,-2-2-7 0,2 1 2 0,-2 0-4 15,0 1-1-15,-4 1-4 0,4 0-4 16,-7 3-3-16,-3 3-1 16,0 2 0-16,-3 3 0 0,-1-1 0 0,5 5 0 15,-3-2 1-15,3 3-1 0,-1 0 0 16,2 2 0-16,-1-1 0 0,3 3 0 15,0-1 1-15,2 1-1 0,-3-2 0 16,7 1 0-16,-4 3 0 0,2-1 0 16,0 3 0-16,2-4 1 0,2 3-1 15,0-1 0-15,0 1-1 0,2-1 1 16,2-3 0-16,4 0-1 0,-4-3 1 16,11-3-2-16,-1-1-1 0,-1-3 0 0,3-3 1 15,3-3 1-15,1-3 0 16,1-3 0-16,0-6 1 0,4 0 1 15,-3-2 0-15,1-3 3 0,-2 3 3 16,-5-3 1-16,1-2 3 0,-5 0 2 16,-1-3-2-16,-3-1-2 0,-6-4 0 15,-2-2-4-15,0-5-3 0,0-4 1 0,-6-2-3 16,-11 1 0-16,5 2 0 0,-7 3 0 16,1 5-2-16,-1 7-7 0,2 0-4 15,3 7-3-15,4 2-2 0,-3 3-4 16,3 5-4-16,0 2-7 0,1 3-8 15,-1 5-9-15,-2 6-8 0,5 3-20 16,1 2-20-16,0 4-24 0</inkml:trace>
  <inkml:trace contextRef="#ctx0" brushRef="#br0" timeOffset="24905.986">13722 8254 68 0,'0'0'204'0,"0"0"-156"0,0 0 15 16,0 0 0-16,0 0-18 0,0 0-10 15,0 0-8-15,-23-62-2 0,21 56-2 16,0 1 0-16,2 4 0 0,0-2-3 15,0 3-1-15,0-2-1 0,0 2-4 16,0 0-6-16,0 0-4 0,0 0-3 16,6 3-1-16,2 2-2 0,2 4 2 0,7 2 0 15,2 3 2-15,1 4 0 0,7 3 0 16,-2 2 0-16,4-2-1 16,-2 4-1-16,-2-3 1 0,-3 1-1 15,-1-3 0-15,-4-3-13 0,-7-3-14 0,0-2-8 16,-4-3-10-16,1-2-8 0,-7-1-17 15,0-1-30-15,0-5-69 0</inkml:trace>
  <inkml:trace contextRef="#ctx0" brushRef="#br0" timeOffset="25171.577">13941 8201 399 0,'0'0'52'15,"0"0"-6"-15,0 0 23 0,0 0-16 16,0 0-19-16,0 0-7 0,0 0 1 16,0 0-7-16,0-46-8 0,0 46-4 0,-2 0-5 15,-5 4-4-15,1 5 0 0,-8 1-1 16,3 5 0-16,1 1 1 0,-6 3 0 16,7 3 0-16,-3 2 0 0,-1-2 0 15,5-1 1-15,0 0-1 0,-5-1 0 16,7 0-12-16,-4-2-4 0,2 0-2 15,-3-3-18-15,7-1-8 0,-8 3-10 16,1-5-9-16,3 1-43 0,0-5-78 16</inkml:trace>
  <inkml:trace contextRef="#ctx0" brushRef="#br0" timeOffset="25734.078">14205 8110 169 0,'0'0'169'15,"0"0"-126"-15,0 0 28 0,0 0-7 16,0 0-19-16,0 0-11 0,0 0 2 15,0 0-2-15,15-58-5 0,-13 57-4 16,-2 1-6-16,0 0-6 0,0 0-4 16,2 1-6-16,2 5-3 0,0 3-1 15,2 3 1-15,-2 2 1 0,5 6 2 16,-3 5-2-16,0 2 1 0,-2 5-1 16,2 5 0-16,1 1 0 0,1 0 0 0,0-1 0 15,-2-2-1-15,5-3 1 0,-1-3 0 16,0-4-1-16,-3-3 1 0,3-1-1 15,-4-7-1-15,-2-2 1 0,-2-4 1 16,-2-4-1-16,0-3-3 0,0-1 3 16,0 0 0-16,0 0 2 0,0-3 1 15,0-2 0-15,-2-4-1 0,-2-2-1 16,0-3 0-16,2-2 1 0,-6-4-2 16,6-6 1-16,-3-6-1 0,1-4 1 15,2-6-1-15,-4 0-1 0,2 1 1 16,-2 2 0-16,2 6 0 0,-1 5 0 15,3 5 0-15,2 3 1 0,-4-1-2 16,4 2 1-16,0 5 0 0,0-2 0 16,4 5-3-16,-2-1 1 0,7 5-2 15,1 0-1-15,-2 1-2 0,3 3-4 0,3-2-7 16,1 5-14-16,-1 0-24 0,-2 5-8 16,-5 1-4-16,-3 2-22 0,-4 4-73 15</inkml:trace>
  <inkml:trace contextRef="#ctx0" brushRef="#br0" timeOffset="25968.487">14123 8278 342 0,'0'0'91'0,"0"0"-42"0,0 0 14 15,0 0-9-15,0 0-17 0,0 0-15 16,0 0-1-16,97-61-5 0,-77 56-8 16,9-3-3-16,4 4-4 0,0-1 0 0,5 2-1 15,3 3 0-15,0-3-15 0,1 3-20 16,-3 0-19-16,2-2-24 0,-8-1-61 16,-8-3-233-16</inkml:trace>
  <inkml:trace contextRef="#ctx0" brushRef="#br0" timeOffset="26499.686">14792 8124 253 0,'0'0'52'0,"0"0"-2"15,0 0 5-15,0 0-5 0,0 0-11 0,0 0-7 16,0 0-2-16,0 0-1 15,0 0-1-15,-35-48 0 0,35 48-1 16,0-2-3-16,0 1-7 0,0 1-8 16,0 6-9-16,0 3 0 0,2 2 0 0,0 1 3 15,2 5 1-15,-1 2 0 0,5 6 1 16,-2 0 0-16,0 6-3 0,0 3 1 16,1-2-1-16,3 0 0 0,-2-1-1 15,3-2 1-15,-3 0-1 0,4-4-1 16,-1-1 2-16,-3-5-1 0,0-6-1 15,-2 2 0-15,-4-8 1 0,2 0-1 16,-4-4 0-16,0-3 1 0,0 3-1 16,0-3 1-16,0 0 0 0,0-1 4 15,0-4-1-15,-2-3-1 0,0-4-1 16,-2-3-2-16,-2-3 1 0,0-5 0 16,2 0-1-16,0-10 1 0,-3-2 0 15,3 0-1-15,0-5-2 0,0 3 2 0,0 2 0 16,2 2 0-16,2 4 0 15,0 1 0-15,0 5 0 0,0 1 0 0,0 4 0 16,6 3-1-16,0 4-1 0,-2 1 1 16,7 1-1-16,1 2 0 15,5-1 0-15,1 4 1 0,3 1-1 0,4 3-4 16,-5 3-6-16,1 7-11 0,-2 3-16 16,-5 6-4-16,-4 3-13 0,-10 2-26 15,-4-1-68-15,-6-4-206 0</inkml:trace>
  <inkml:trace contextRef="#ctx0" brushRef="#br0" timeOffset="26718.306">14654 8331 382 0,'0'0'57'0,"0"0"-4"0,0 0 17 16,0 0-17-16,0 0-22 0,0 0-8 15,0 0-2-15,45-62-4 0,-34 58-10 16,3 1-4-16,1 0-2 0,5 0-1 16,5 0 0-16,-4-3-5 0,10 2-13 15,2-2-25-15,6-2-12 0,2 1-20 16,7-3-72-16,-9-1-202 0</inkml:trace>
  <inkml:trace contextRef="#ctx0" brushRef="#br0" timeOffset="27297.05">15284 8101 94 0,'0'0'115'15,"0"0"-63"-15,0 0 27 0,0 0-8 16,0 0-12-16,0 0-7 0,0 0-3 15,0 0-4-15,0 0-7 0,-16-55-5 16,16 54-4-16,0 1-12 0,4 0-6 16,0 0-6-16,2 0-3 0,0 4 0 15,1 4 1-15,-1 2-2 0,2 6 2 16,-2 5-1-16,0 2-1 0,1 6 2 16,-1 5-1-16,2 1-1 0,3 3 0 15,-3 0 0-15,-2 0 1 0,6-2-1 0,-3-4-1 16,-1-1 2-16,-4-4-1 0,6-4-1 15,-3 0 0-15,-3-6 0 16,2-3 1-16,-6-3-1 0,2-5 1 0,0-3-1 16,-2-1 0-16,0-2 0 0,0 1-1 15,0-1 1-15,0 0 1 0,-2-1 1 16,2-6 1-16,-2-3-2 0,-2-1 2 16,-4-3-3-16,-1-2 0 0,-1-4 1 15,0-5 0-15,-9-3-1 0,7-4 0 16,-3-2 0-16,3-1 0 0,-3 0 0 15,3 0-1-15,6 4 0 0,-3 0 1 16,5 5-2-16,-2-1 1 0,2 4 0 0,0 0 1 16,0 4 0-16,4 2 1 15,0 6-2-15,0 2 0 0,8-1-1 16,2 0 0-16,5 2-2 0,3-1 3 16,9 4-1-16,2 0 2 0,0 5-1 15,4 3 1-15,0 6-1 0,-2 6 0 0,-4 0-13 16,-4 3-22-16,-9 6-16 0,-5-2-14 15,-9 4-31-15,-5-9-77 0</inkml:trace>
  <inkml:trace contextRef="#ctx0" brushRef="#br0" timeOffset="27531.34">15191 8307 45 0,'0'0'283'16,"0"0"-246"-16,0 0 30 0,0 0 7 0,0 0-25 15,0 0-12-15,0 0-7 0,0 0-2 16,6-36-8-16,7 27-5 0,3 3-4 16,5-1-4-16,4 2-5 0,4-1 1 15,4 2-2-15,-2-1-1 0,4 1-1 16,4 0-24-16,3 0-23 0,-3-2-25 15,0-2-32-15,-10 0-160 0</inkml:trace>
  <inkml:trace contextRef="#ctx0" brushRef="#br0" timeOffset="28171.852">15813 8092 201 0,'0'0'23'0,"0"0"20"0,0 0 12 16,0 0-11-16,0 0-14 0,0 0 3 15,0 0 2-15,0 0-3 0,-59-43-3 16,56 42-1-16,3-1 0 16,0 2-1-16,0 0-6 0,0 0-3 0,0 2-5 15,3 1-6-15,1 6-1 0,-2-4 7 16,6 7 0-16,-2-1 0 0,-2 2-4 15,5 4 0-15,-3 3-1 0,-2 4-2 16,2 6-2-16,-2 0 0 0,2 2-1 16,1 2 1-16,-1 0-3 0,2-3 0 0,0-1 1 15,1-2-1-15,-3-3-1 16,2-1 2-16,0-4-1 0,3-1-1 16,-3 2 0-16,0-8 1 0,-2-1-1 0,-1-4 0 15,-5-4 0-15,0-2 0 0,0-2-1 16,0 2-3-16,0-2 2 0,0 0 0 15,0 0 2-15,0 0 0 16,0-2 1-16,-2-1 1 0,-3-3-2 0,1 1 1 16,-2-1-1-16,2-3 0 0,-4-1 0 15,-1-4 0-15,-1 0 0 0,0-4 1 16,1-4-1-16,-1-1 0 0,0-5 0 16,4-1-1-16,-3-2 1 0,1-2-1 15,0 1 0-15,6 2 1 0,-2-1-1 16,-1 3 1-16,3 5 0 0,0 1-1 15,0 4 1-15,2 1 0 0,0 3 0 16,0 3-2-16,2-1 1 0,2 2-1 16,5 1 0-16,-3-2-1 0,4 2 1 15,1-2 2-15,-1 4-1 0,6 1 1 16,-3-1 0-16,5 4 3 0,-1 0-2 16,4 1 2-16,-1 2-2 0,1 2 1 15,2 4-2-15,-3 2 1 0,1 3-1 16,0 1 0-16,-3-4-10 0,-3 4-13 0,-5-2-12 15,-6 0-9-15,-2 2-5 0,-2-2-13 16,-4 1-18-16,-4-4-34 0,0-1-69 16</inkml:trace>
  <inkml:trace contextRef="#ctx0" brushRef="#br0" timeOffset="28437.454">15658 8316 305 0,'0'0'114'15,"0"0"-59"-15,0 0 0 0,0 0 2 16,0 0-19-16,0 0-11 0,0 0-4 16,19-15-1-16,-11 13-7 0,1-1-5 15,5 0-2-15,3-2-1 0,3 2-2 16,3 1 0-16,2-2-2 0,6 3-1 15,2-1-1-15,-2 1-1 0,0 0-1 16,-2-1-13-16,-2 2-20 0,0-1-19 16,-5-2-19-16,-3-3-42 0,-5 1-123 15</inkml:trace>
  <inkml:trace contextRef="#ctx0" brushRef="#br0" timeOffset="29374.72">16458 8120 195 0,'0'0'55'0,"0"0"-12"0,0 0 19 0,0 0-7 16,0 0-10-16,0 0-11 0,0 0-1 15,9-50-3-15,-9 44-4 16,-2 2-4-16,0-2-2 0,2 3-1 16,-3-2-3-16,1 4 0 0,0-1-3 0,0 1-2 15,0 1-3-15,2 0-1 0,-4 0-2 16,-2-2-1-16,0 2-1 0,-3 0-3 15,-3 2-1-15,0 2 1 0,-5 2-1 16,5 2 1-16,-1 0 0 0,1 3 0 16,2 0 0-16,-1 3 0 0,3-3 0 15,4 4-1-15,-4 0 1 0,3-1-1 16,1 4 1-16,2 2 0 0,-2 3 0 16,2 0-1-16,2 3 1 0,-2-2 1 15,2 2-1-15,4-3 0 0,2 2 0 16,5-3-1-16,-1 2 1 0,6-2 1 15,1-3-1-15,0-1 1 0,1-2-1 16,1-4 0-16,-1-1 1 0,3-5 0 16,-4-6 0-16,5 0 0 0,-3-3 2 15,2-6-2-15,-1-3 2 0,-1 2 5 0,-1-3 2 16,-5 0 1-16,1-1-2 0,-5 0 0 16,-1-4 2-16,-2-1-4 0,0-4-1 15,0-5-2-15,1-5-1 0,-5 0 0 16,-2-1-3-16,0 0 0 0,0 5 1 15,-2 3-1-15,-9 4 0 0,1 5 0 16,-2 0-1-16,-3 6-2 0,-1-1-3 16,-3 6-6-16,-2 3-3 0,1 2-6 15,-1 1-3-15,2 4-5 0,-1 3-6 16,5 7-4-16,-3-1-3 0,3 3-15 16,5 3-9-16,-1-3-32 0,5-1-39 0,0-2-60 15</inkml:trace>
  <inkml:trace contextRef="#ctx0" brushRef="#br0" timeOffset="30015.404">16888 8127 39 0,'0'0'303'0,"0"0"-268"0,0 0 20 16,0 0 16-16,0 0-23 0,0 0-18 16,0 0-2-16,29-76-2 0,-29 70-6 15,0 0-2-15,0 0-3 0,-2 2-3 0,2 0-4 16,-4-1 0-16,2 4-4 0,-2-2-2 15,2 1 0-15,-2 2-2 0,0-1 2 16,-3 1-2-16,3-2 0 0,-2 2 0 16,-2 3-2-16,0 3 2 0,-3 3-1 15,5 0 1-15,-2 1 0 0,-3 2 0 16,3 1-1-16,0 3 1 0,0-1 0 16,-1 2 0-16,3 2 0 0,2 0-1 15,0 5 1-15,0-3 0 0,0 6 0 16,1-4 1-16,3 2-1 0,0-1 0 15,3 1 1-15,3-2-1 0,0 1 0 16,4-3 0-16,5 1 0 0,-1-4 0 16,7-2 1-16,-2 0-1 0,3-6 2 15,5 0-2-15,-2-8 3 0,0-2-3 0,2-2 1 16,-1-6 0-16,-1-1 1 16,-4-1 3-16,0-2 2 0,-11 2 2 15,0-3 0-15,-1 1 3 0,-5-4-1 0,4-3-3 16,0-3-4-16,0-4-3 0,-1-4 1 15,-5 0-1-15,0 0 0 0,-2 1 0 16,-4 3-1-16,-7 1 0 0,1 3-2 16,-4 1-3-16,-1 4-3 0,-4 1-4 15,1 4-6-15,-1 0 1 0,-3 3-2 16,5 2-9-16,-4 2-7 0,1 4 0 16,3 1-9-16,-1 1-12 0,5 7-4 15,1 1-22-15,-3-2-50 0,9 0-70 16</inkml:trace>
  <inkml:trace contextRef="#ctx0" brushRef="#br0" timeOffset="30609.184">17525 8093 327 0,'0'0'25'16,"0"0"26"-16,0 0 16 0,0 0-25 15,0 0-12-15,0 0-6 0,0 0 0 16,-16-70-8-16,11 63-2 0,-1 1 0 16,0 2-4-16,-2-2-5 0,2 3 1 15,-1-2-1-15,-1 4-2 0,2 1 2 0,-5-2-2 16,5 2 2-16,-2 0-3 0,-2 3-2 15,1 3 0-15,-1 0 0 16,0 3 0-16,-3 0 0 0,3 1 0 16,0 1-1-16,-3 2 1 0,7-2 0 0,-4 4 0 15,1-4 0-15,1 3 0 0,2-3-1 16,2 9 1-16,-2-3 0 0,-1 2 0 16,1 3 0-16,2-3 0 0,2 3 0 15,2-3 0-15,0 0 0 0,0 0 0 16,2-2 0-16,8 1 0 0,1-3 0 15,1-1 0-15,7 0 1 0,-3-5 0 16,7-1 1-16,-2-4-1 0,-1-2 2 16,5-2 2-16,-4-3 5 0,-2-3 3 15,-5-1-1-15,0-2-3 0,-3-3 1 16,-1 2-1-16,0 0-1 0,-3 0 0 16,1-5-1-16,-2 1-1 0,-2-4 1 0,0-4-2 15,-2-3-2-15,1-3 0 0,-3 0-2 16,-3-1 0-16,-3 0 0 0,-4 1 0 15,0 1-1-15,-3 7 0 0,-3 0 0 16,1 5-2-16,-5 2-2 0,-3 1-8 16,4 6-2-16,-4 2-3 0,7 4 0 15,-3 0-2-15,5 3-10 0,-1 7-2 16,3 0-7-16,0 3-6 0,-1 4-8 16,3-3-22-16,-1 2-43 0,-1-1-36 15</inkml:trace>
  <inkml:trace contextRef="#ctx0" brushRef="#br0" timeOffset="31452.746">17779 8070 247 0,'0'0'44'0,"0"0"19"16,0 0-4-16,0 0-2 0,0 0-12 15,0 0-6-15,29-70-1 0,-27 61-12 16,-2 3 3-16,2 0-1 0,-2 2-6 16,2 1-2-16,-2-2-3 0,0 4-3 15,0 1-3-15,-4-3-6 0,2 3-1 16,0 0-4-16,-4 1-1 0,-4 4-4 0,-3 2 3 15,3 3 1-15,-3 4 1 16,-1-1 0-16,2 2 0 0,-3-1-2 16,7 4 2-16,-2-2 0 0,3 3 0 0,-1-1-1 15,4 4 1-15,0 1 0 0,2 2 0 16,2 1 0-16,0 2 0 0,0-3 0 16,2 1 1-16,2-4-1 0,4 1 0 15,3-2 0-15,-1-3 0 0,2-2 2 16,3-6-2-16,1-1 0 0,3-5 1 15,2-4 0-15,-1 0 2 0,7-7-1 16,-4-2 0-16,2 0-1 0,-5-2 5 16,-1 0 2-16,-5-3 2 0,-1 2 0 15,-5-3-5-15,0-4 4 0,-4-3-5 16,1-4 0-16,-1-5-1 0,0-1-1 16,-4-3-2-16,-2 7 1 0,-6-1 0 15,-3 7-1-15,-3 3-1 0,-3 1-1 16,-3 5-4-16,3 1-4 0,-4 3-5 0,-1 4-4 15,-1-1-3-15,0 6-5 0,-4 0-9 16,7 0-1-16,-3 7 1 0,4 3 0 16,5 4-17-16,1 3-1 0,1-1-11 15,6 2-34-15,-3-4-60 0</inkml:trace>
  <inkml:trace contextRef="#ctx0" brushRef="#br0" timeOffset="31796.488">18317 8493 26 0,'0'0'362'0,"0"0"-294"0,0 0-8 0,0 0 15 16,0 0-15-16,0 0-9 0,0 0-10 16,45-61-7-16,-41 55-6 0,-2 3-7 15,1 3-3-15,-1-2-3 0,-2 2-4 16,0 0-6-16,0 0-2 0,0 6-2 16,0 2-1-16,-5 0 0 0,1 7-1 15,-8-1 1-15,-3 2 1 0,1 1-1 16,-5-2 0-16,7 1-8 0,-7-2-10 15,5 3-12-15,-5-5-15 0,1 0-22 16,-3-2-42-16,-6-7-64 0</inkml:trace>
  <inkml:trace contextRef="#ctx0" brushRef="#br0" timeOffset="32312.046">19462 7969 323 0,'0'0'47'0,"0"0"20"15,0 0 7-15,0 0-17 0,0 0-15 16,0 0-3-16,0 0 0 0,0 0-6 16,2-34-10-16,-2 34-8 0,0 0-4 15,0 0-6-15,0 6-3 0,0 5-2 16,0 1 1-16,0 5 2 0,0 2-1 16,-4 3 4-16,-2 7-3 0,-3 2-2 15,-9 2 2-15,5 5-2 0,1 1 0 16,0 1 0-16,1-1 1 0,1-4-2 0,2 0 0 15,4-4-6-15,4-4-9 0,-3-3-3 16,3-4-7-16,0 0-12 0,0-8-14 16,0 1-16-16,-4-8-24 0,0-2-80 15</inkml:trace>
  <inkml:trace contextRef="#ctx0" brushRef="#br0" timeOffset="32593.277">19090 8221 161 0,'0'0'294'0,"0"0"-260"0,0 0 17 16,0 0 18-16,0 0-27 0,0 0-14 0,0 0-4 16,0 0-3-16,4-24-8 15,-4 24-6-15,-2 0-2 0,2 0-2 16,0 0-1-16,-2 0 1 0,2 0 1 15,-2 2-1-15,2-2 2 0,0 1-2 0,0-1-2 16,0 0 2-16,0 1-3 16,0 1 1-16,2 2 0 0,0 0 0 0,0-1-1 15,-2 0-12-15,4 0-13 0,0-3-8 16,5 0-30-16,-5 1-8 0,0-1-27 16,2 0-101-16</inkml:trace>
  <inkml:trace contextRef="#ctx0" brushRef="#br0" timeOffset="32827.589">19621 8224 405 0,'0'0'82'16,"0"0"-25"-16,0 0-7 15,0 0 7-15,0 0-29 0,0 0-16 0,0 0-4 16,0 0-2-16,0 0-3 0,-4 0-2 15,2 0-1-15,0 0 1 0,0 0 0 16,0 0-1-16,-4-2 0 0,3 2-2 16,3 0-4-16,0 0-6 0,0-1-15 15,0 1-19-15,-2-1-22 0,2 1-42 16,0-5-99-16</inkml:trace>
  <inkml:trace contextRef="#ctx0" brushRef="#br0" timeOffset="33937.39">19865 8136 212 0,'0'0'45'0,"0"0"14"16,0 0 13-16,0 0-17 0,0 0-17 15,0 0-4-15,0 0-3 0,0 0-3 16,-8-15-6-16,8 15-4 0,0 0-5 16,0 0-3-16,0 0-6 0,0 0-1 15,-2 0-1-15,2 0-1 0,0 3-1 16,0 0 0-16,0 3 0 0,0-1 0 15,0 2 0-15,4 0 0 0,2 2 0 0,2 0 0 16,-2-1 0-16,3 0-1 0,-1 1 1 16,4-4 0-16,1 1 0 0,-3-1-1 15,7-2-1-15,-1-2 2 0,5-1 2 16,0 0 3-16,-5-1 5 0,5-2-1 16,-7-2 0-16,1 0-1 0,-7 1-1 15,-4-1 0-15,0-1 1 0,-4-2-1 16,2 2-2-16,-2-4-1 0,0 0-2 15,-2 1-1-15,-2-1 0 0,-2-5 0 16,0 4 0-16,-7-3 0 0,5 3 1 16,-2-3-2-16,-9 6-2 0,7-1 1 15,-7 1 1-15,7 4 0 0,-7 1-1 0,1 3 1 16,-3 0-2-16,0 2 2 0,3 3 0 16,-5 1 0-16,6 2-1 0,-1-1 1 15,3 2 0-15,1 3 0 16,5-1 0-16,-1 0 0 0,2 3 0 0,2-2 0 15,2 1-3-15,1 2 3 0,3-1-1 16,0 3 0-16,0-3 1 0,3 2-1 16,1 0 1-16,8-1-1 0,-2 3 0 15,1-4 1-15,7 0 0 0,1 0 0 16,4-2 0-16,4-2 0 0,-1-1 1 16,5-3 0-16,0-3 0 0,-2-3 1 15,4 0-1-15,1-6-1 0,-3 0 2 0,2-2-1 16,-4 0 2-16,2-6 0 0,-2 2 0 15,-5-2 2-15,3 0 0 0,-6-4 0 16,4-1-1-16,-3-1 1 16,-5-2-1-16,4-3 2 0,-9-2-3 0,2 2 0 15,-7 0 0-15,-3 0-1 0,-4 5-2 16,-2-2 1-16,-2 2-1 0,-9 2 0 16,1 2-1-16,-3 1-1 0,-3 5-1 15,-3 1-2-15,2 1-3 0,-3 5 1 16,3 3 0-16,-2 0 1 0,3 3 2 15,-1 5 1-15,1 1-2 0,3 1 0 16,7 2 0-16,-2 0 2 0,3-1 1 16,7 3 1-16,0-1 0 0,0 2 0 15,0-4 1-15,2 4-1 0,7-1 1 16,1 3 0-16,-2-1 0 0,3-2 2 16,5 4 3-16,-1-1 0 0,3 2 2 15,5 1 1-15,4 2 2 0,6 1 0 0,0 0-3 16,4 2 0-16,2-3 2 0,-3 0-1 15,-9-1-2-15,-3-2-1 0,-3-5 0 16,-9 1 0-16,-3-3-5 0,-3-2 1 16,-6 2-1-16,0-5 0 0,-8 0 1 15,-3 2 2-15,-1 0-2 0,-5-2 2 16,3-3-1-16,-7 1-1 0,5-2 1 16,-5-3-2-16,0 3-8 0,7-3 1 15,-3 0-2-15,5 0 0 0,2 0-3 16,-7-3-5-16,9-2-2 0,-3-1-3 15,-3-1-9-15,6-4-10 0,-1-1-6 16,-1-1-8-16,4-5-14 0,2 0-37 16,4 3-69-16</inkml:trace>
  <inkml:trace contextRef="#ctx0" brushRef="#br0" timeOffset="34812.617">20725 8152 253 0,'0'0'77'0,"0"0"0"0,0 0-6 16,0 0-12-16,0 0-14 0,0 0-8 15,0-66 0-15,0 63-4 0,-2 2-1 16,2 1-8-16,0 0-7 0,0 0-6 0,0 0-6 16,0 1-1-16,0 4-4 0,-2 0-1 15,2 6 1-15,0 3 4 0,0 6 1 16,-2 3 1-16,0 5 0 0,2 5 0 16,0 1-2-16,0 6 1 0,2-1-3 15,2-1-1-15,6 0 1 16,-4-1 1-16,3-3-3 0,-3-2 0 0,4-6 0 15,-4-1 0-15,1-3 1 0,-3-5-1 16,2-2 0-16,-2-6 0 0,4-2 0 16,-6-4-3-16,1-1 1 0,-3-1-2 15,0-1 2-15,0 0 1 0,0-3 1 16,0-6-1-16,0 1 1 0,-3-3-4 16,-5-6-1-16,2-1 1 0,2-1 2 15,4-4 1-15,-2-2 0 0,0-3 1 16,-2-1-1-16,-1-2 2 0,-1 0-1 0,-4 0 0 15,2 4 0-15,-3-1-2 0,-3 1 0 16,6 2 0-16,-5 0 1 0,-1 0-2 16,3 4 2-16,3-1-1 0,-4 3 1 15,3 0 1-15,3 3 0 0,4 2 1 16,-2 0-1-16,4 2 0 0,0 2 0 16,0-2-1-16,2-1 1 0,2 1 1 15,2 1 1-15,1-1 2 0,1 3 0 16,2-1-2-16,-2 2 2 0,1 2-1 15,5 2 0-15,1 1 4 0,1 2-5 16,-1 1-1-16,5 1 0 0,-1 2 0 16,6 6 1-16,0 0-2 0,-3 1 1 15,5 5-1-15,0-1 2 0,0 3-2 16,0 0 3-16,-11-1-3 0,5 5 2 16,-11-5-1-16,-1 1 0 0,-3 3 0 15,-6-3-1-15,0 0 1 0,-4 0 0 0,-3 0 0 16,1 2-1-16,-4-1 2 0,-5-4-2 15,-1 3 1-15,-7-5 0 0,5-1 2 16,-7-1-1-16,2-3-1 0,-4-2-1 16,9-2 3-16,-5-2-2 0,6 1 0 15,-3-1-1-15,1 1 2 0,5-2-1 16,1 0-1-16,-3-3 1 0,1-2 0 16,1 1-1-16,3-2 0 0,3 0-4 15,-4 1-3-15,8 2-1 0,1-2-1 16,1 5-1-16,0-3 1 0,2 3-5 15,0 0-4-15,0 0-6 0,7 5-21 16,-3 1-14-16,8 3 15 0,-6 5-7 16,0-4-30-16,-1 2-88 0</inkml:trace>
  <inkml:trace contextRef="#ctx0" brushRef="#br0" timeOffset="69211.723">10150 9858 111 0,'0'0'38'0,"0"0"-19"0,0 0 21 16,0 0 4-16,0 0-10 0,0 0-6 15,2-17 3-15,-2 16 1 0,0-3-7 16,0 3-3-16,0-2-3 0,0 0 0 15,0 0-1-15,0 1 0 0,0-1-4 0,0 1-1 16,0-1-2-16,0 2-4 0,2-2-2 16,0 0 1-16,2 1 1 0,-2-2-1 15,0 0 1-15,2-2-1 0,0 0 3 16,3 1-2-16,-3 1 0 0,2 1 3 16,0 0-2-16,0 2-2 0,0-1 0 15,5 1-3-15,-1 1-1 0,-4 0 1 16,1 0-3-16,5 1 0 0,-4 5 1 15,-2 3-1-15,5 3 0 0,-3 1 0 16,0 2-1-16,-4 2 2 0,1 2-1 16,-1 1 1-16,2 3-1 0,-2-4 1 15,0-1-1-15,2 2 0 0,-2-1 1 16,-1 1-1-16,3-2 1 0,0 1-1 16,0-2 0-16,-4-1 0 0,0-2 0 0,0-2 0 15,-2-4 0-15,0 0-1 0,0-2 0 16,0-2 0-16,0 1 0 15,-4-5-1-15,4 3 1 0,-2-3 1 0,0 0 2 16,0 0-1-16,-6-6 0 0,4 0 0 16,2-4 0-16,-5 0 0 0,7-4 1 15,-2-7-2-15,-2 3 1 0,4-7 0 16,0 2 0-16,0 3-1 0,0-3 1 16,0 5-1-16,2 0 0 0,2 1 0 15,-2 2 0-15,3 0 0 0,-1 5-1 16,6-1 1-16,-4 2 0 0,2 1-1 15,3 1 1-15,5 0-2 0,-1 1 2 16,5 0-1-16,-5 0 1 0,6 2 0 16,1 2 0-16,-5 2 0 0,4 0 0 15,-9 6 0-15,9 3-1 0,-11 6 0 16,2 2 0-16,-3 5 0 0,-3 3 2 0,-4 1-1 16,0 2 0-16,-2 0 0 0,0-2-1 15,0-4 0-15,0-1-2 16,0-4 1-16,0-1 1 0,0-2 0 0,0-3-1 15,0-2 0-15,0-1-1 0,0-4 2 16,0-1-1-16,0-1 0 0,0-2 2 16,0 0 0-16,0 0 2 0,-2-3 2 15,0-2-1-15,-2-2-1 0,-2-1-1 16,-3-5 0-16,3-3 2 0,0-5-1 16,4-2 1-16,0-3 0 0,0-2 1 15,2 1-3-15,4 0 0 0,-2 0-1 16,6 1 1-16,5 3-1 0,-3 1 0 0,-2 1 0 15,7 3 0-15,-3 3 1 0,-4 1 1 16,9 3 3-16,-7 0-2 0,0 4 0 16,5 2 0-16,-3 1 0 15,1 4-1-15,3 0-1 0,-7 2-1 16,7 5 2-16,-6 0-2 0,3 6-1 0,-3 2 0 16,-2 1 1-16,-3 8 1 0,-1-4-1 15,2 8 0-15,-4-3 0 0,0 1 1 16,0-1-1-16,0-3-2 0,0-2-3 15,2-3 1-15,-2-3-1 0,1-2 0 16,1-2-3-16,0 2 0 0,6-4-9 16,-4-2-14-16,1 0-15 0,-1-3-17 15,0-1-34-15,4-2-67 0</inkml:trace>
  <inkml:trace contextRef="#ctx0" brushRef="#br0" timeOffset="69696.006">11313 9797 330 0,'0'0'84'16,"0"0"-51"-16,0 0 3 0,0 0 6 15,0 0-16-15,0 0-14 0,-35-35-2 16,27 33 1-16,-2-1-5 0,1 2 1 16,-1-1-1-16,-4 1 0 0,7 1 0 15,-7 0-1-15,1 0-2 0,1 1 1 16,-4 2-3-16,5 4 2 0,-9-3-2 15,7 3 0-15,-3 2-1 0,1 0 1 16,-1 2-1-16,-1 1 0 0,5 3 0 16,-3 0-1-16,9-1 1 0,-2 2-1 15,4 0 0-15,-1 2-1 0,3 1 0 16,2 1 2-16,0 1 0 0,4-1 0 0,5 1 0 16,-1 0 0-16,4 0 0 0,5-3 0 15,-1 0 0-15,5-1 0 0,0-5 0 16,-3-1-2-16,7-5 2 0,-8-6 0 15,-1 0 2-15,3-6-1 0,-5-2 3 16,3-4-1-16,-1 0 2 0,-7-4 6 16,5 0-2-16,-6 1-2 0,-5-4 3 15,-1 0-1-15,-2 0 0 0,0-6-2 16,-2-3-2-16,-1-1-2 0,-3-2-2 16,6 7-1-16,-4 0 1 0,0 4-1 15,-4 7 0-15,2-2 0 0,-1 7-1 16,-5 1-5-16,0 6-5 0,-1 1-6 0,-1 0-7 15,3 7-2-15,-3 3-2 16,-1 4-1-16,9 3-6 0,-2-1-13 16,4 1-21-16,0 0-30 0,0-3-48 15</inkml:trace>
  <inkml:trace contextRef="#ctx0" brushRef="#br0" timeOffset="70273.965">11450 9781 198 0,'0'0'66'0,"0"0"-3"16,0 0-10-16,0 0 0 0,0 0-12 15,0 0-12-15,0 0-3 0,-37-44-5 0,37 44 0 16,-2-1-2-16,2 1 0 0,-3 0-1 16,3 0 0-16,0-2 2 0,0 2-3 15,0 0-6-15,0 0-3 16,0 0-6-16,3 6-2 0,-1 3-1 0,4 1 1 16,-2 3 2-16,0 6 1 0,6 0-2 15,-1 3 0-15,-1 3 0 0,0-2-2 16,5 3 1-16,-1-1 0 0,-2-3 1 15,5 1-1-15,-3-3 1 0,3-1-1 16,-1-2 0-16,-6-2 0 0,7-4 1 16,-5-2-1-16,-6-1 0 0,7-2-1 15,-5-1 1-15,-2-2 0 0,-2-2 0 16,0 1 0-16,0-2 1 0,0 0-1 0,0-6 3 16,0-5 2-16,3 0 8 15,1-3 2-15,-2-6-3 0,0 0 1 16,0-5-4-16,2-5-1 0,-2-3-1 15,-4-1 1-15,5 6-4 0,-5 1-3 0,0 9 1 16,-5 2-2-16,5 1 1 0,-4 5-1 16,-2 0 0-16,2 5-2 0,2 0-4 15,-2 2-3-15,2 3-3 16,-2-1-4-16,4 1-6 0,-2 0-4 0,2 6-12 16,0 2-11-16,0 0-12 0,0 5 0 15,2 1-21-15,4-4-43 0,0-1-106 16</inkml:trace>
  <inkml:trace contextRef="#ctx0" brushRef="#br0" timeOffset="71555.082">11915 9696 66 0,'0'0'54'15,"0"0"-4"-15,0 0-5 0,0 0 4 16,0 0-7-16,-4-15-6 0,2 11-4 16,2 4-4-16,0-5 2 0,-2 2-3 15,2 2-6-15,-2-3-1 0,2 2-1 16,0 0 0-16,0 0-3 0,-3 1 1 15,1-2-1-15,2 3 0 0,-2-3 0 16,2 0 2-16,0 0-2 0,0 0 1 16,0 0-1-16,0-1 1 0,0 1-2 15,0-2-2-15,0 1-1 0,0 1-2 16,0-2 0-16,0 4-2 0,0 1 1 16,0-3-1-16,0 2 0 0,0-2 0 0,0 1-2 15,0 1 2-15,0-4-1 0,0 4 0 16,0-1-2-16,0 1 1 0,0-1-2 15,0 1-1-15,0 1 0 0,0 0 0 16,0 0 0-16,0 0-2 0,0 0 2 16,0 0-1-16,0 0-2 0,0 0 2 15,0-2-2-15,0 2 0 0,0 0-1 16,0 2 1-16,0 2-2 0,0 5 0 16,0 0 1-16,0 3 1 0,0-1 0 15,0 6 0-15,0-3 0 0,0 5 0 16,0 2 1-16,0-2-1 0,0 4 0 15,2-1 0-15,-2 0 0 0,2 0 0 0,-2-3 0 16,0 3 0-16,0-3 1 16,0 0-1-16,0 0 0 0,0-4 0 15,0 2 0-15,3-1 1 0,-1-1-1 16,0-2-1-16,-2-2 1 0,0-2-3 0,0-1-4 16,0-2-2-16,0 1-1 0,0-2-6 15,0 0-1-15,0-2-3 0,0 0-6 16,0 0-7-16,0 0-12 0,0-1-8 15,-4-2-5-15,-1 0-15 0,3 0-41 16,-2-2-83-16</inkml:trace>
  <inkml:trace contextRef="#ctx0" brushRef="#br0" timeOffset="73461.014">13329 9702 31 0,'0'0'13'0,"0"0"-3"16,0 0 9-16,8-9 13 0,-6 9-5 16,-2-3-2-16,2-1 3 0,-2 1 0 0,2-3 5 15,0 3 8-15,-2-3 2 0,0 2-7 16,0-2-1-16,2-1 4 0,0-1-7 15,3 0-2-15,-1 2-7 0,-2-3-4 16,0 1-1-16,0 2-3 0,0-2-5 16,-2 2 1-16,0 0-2 0,-2 1-2 15,-2 2 0-15,-7-3-4 0,1 1 0 16,-6-1-3-16,-1 1 0 0,-2 3 0 16,-1-2 0-16,-3 4-3 0,4 1 3 15,1 4-1-15,-1 3 0 0,5 0-1 16,-3 1 0-16,5 2 2 0,-1 1-1 15,5-1-1-15,-4 0-1 0,12 2 1 16,-4-1 0-16,-1-2-1 0,5 1 3 16,0 0-2-16,0-2 1 0,3 4 1 15,1-4 0-15,-2 1 0 0,10-1 0 16,-4 0 0-16,5-1 0 0,-1-1 3 16,7 3 0-16,1-3 1 0,-1 3 3 0,6 2 1 15,0-5 1-15,-7 2-5 0,5-3 2 16,-2 1 1-16,-3 0 4 0,-5-3-3 15,-1 6-4-15,-4-5 1 0,-3 1-4 16,3 1 2-16,-4 2-2 0,-4 1 0 16,0 1 0-16,0-2 0 0,-6 0 0 15,-5 1 0-15,9-1-1 0,-8 0 2 16,0-1-2-16,-1-4 0 0,1 3 0 16,-4-1-2-16,-1-1 1 0,-4 1-2 15,1 0-6-15,-7-1-6 0,-2 0-4 16,6-1 0-16,-3-1-4 0,-3-3-2 15,10 0 3-15,1 0 5 0,1-3 4 16,1-3-1-16,10 1-2 0,-5-4 1 16,5-2 3-16,2 0-6 0,2-1-33 0,0-2-44 15,0 1-97-15</inkml:trace>
  <inkml:trace contextRef="#ctx0" brushRef="#br0" timeOffset="74164.154">13225 9488 10 0,'0'0'201'0,"0"0"-128"0,0 0-10 15,0 0 4-15,0 0-21 0,0 0-13 16,0 0-1-16,0-62-4 0,0 58-4 16,0 1-2-16,3 1-1 0,-3-1-3 15,0 3-4-15,0 0-1 0,0 0-8 16,0 0-4-16,0 3 0 0,2 4-1 16,0 0 2-16,2 2 2 0,-2 1 1 15,0 2 5-15,-2 4-3 0,4 0 5 16,-4 4-3-16,0 1-1 0,0 4-3 15,0 2 2-15,0 1-2 0,4 1-1 16,-2 2-1-16,4-1 3 0,-1-2-6 16,-1 0 1-16,0-1 1 0,0 1-2 0,0-1 0 15,-4 2 1-15,6-4 0 16,1-3 1-16,-5 2-2 0,0-5 0 16,0 2 0-16,0-5 0 0,-2-3 0 15,2-1-4-15,0-1-6 0,-2-2-6 0,0 0-10 16,0-3-10-16,0 2-13 0,0-3-14 15,0-2-20-15,-4 0-53 0,4-3-145 16</inkml:trace>
  <inkml:trace contextRef="#ctx0" brushRef="#br0" timeOffset="75101.341">13827 9643 59 0,'0'0'109'0,"0"0"-82"0,0 0 4 15,0 0 7-15,0 0-10 0,0 0-15 16,0 0-2-16,-8-48 6 0,8 43-12 16,-2-2 4-16,-3 3 2 0,3-3 5 15,0 2 4-15,2-1 1 0,0 1 4 16,-2-1 0-16,0-2 0 0,0 4-1 15,0-2 1-15,0 0-5 0,0 2 0 16,0 1-2-16,0-2-1 0,0 4-4 16,0-2-5-16,0 3-2 0,0-3-1 15,-5 3-1-15,5-3-2 0,0 0 0 16,-2 3-1-16,-4 0 1 0,2-1-2 16,-7 1 0-16,5 0 0 0,-4 3 0 0,-1 2 0 15,3 0 0-15,2 1 0 0,-3 0 0 16,7 0 0-16,-2 1 0 0,0 3 0 15,2 0-1-15,-3 4 1 0,1-1 0 16,2 1 0-16,0 4 1 0,0 0 0 16,-2-1-1-16,3 2 2 15,-1-1-2-15,2 2 0 0,0 1 0 0,-2-1 2 16,4 1-2-16,0-1 1 0,6-1-1 16,-2 2 0-16,3-1 1 0,3-1-1 15,-4 2 0-15,9-4 1 0,-1 1 0 16,5-2 0-16,-3-2-1 0,7-2 0 15,-7-3 1-15,3 1 0 0,-2-4 0 16,1 0 0-16,-1-6-1 0,-3 0 1 16,3 0 1-16,-3-9 0 0,-1-1 0 0,1 0 1 15,-1-1 2-15,-9-3 4 0,6-2 0 16,-4-1 4-16,2-1-4 0,-3-4-2 16,-3-1-2-16,-2-7-2 15,0-2 3-15,0 1-3 0,-7-1-1 0,-1 4-2 16,-2 1 0-16,0 6-1 0,-5 2-2 15,-1 4-4-15,-1 5-4 0,-6 2-7 16,-2 7-3-16,7 1-7 0,-5 0-2 16,-2 7-1-16,9 2-4 0,-1 3-9 15,5 0-5-15,1 4-15 0,-1 1-19 16,6 1-51-16</inkml:trace>
  <inkml:trace contextRef="#ctx0" brushRef="#br0" timeOffset="75460.791">14133 9818 246 0,'0'0'66'0,"0"0"-15"0,0 0-2 15,0 0 1-15,0 0-10 0,0 0-10 16,0 0-1-16,-33-51-3 0,29 46-3 16,0 0 1-16,4 2-3 0,-3-1-3 15,1 3-3-15,2-1-1 0,0 2 1 16,0 0-6-16,0 0-2 0,0 0-3 16,0 0-2-16,5 4-2 0,3 1 0 15,0 3 2-15,5 2 0 0,-1 0 0 0,2 6 2 16,3 3-2-16,-5-1-1 0,11 5-1 15,-8-2 0-15,1-1-2 16,-4-2-3-16,3-1-10 0,-5-2-11 16,-4-4-7-16,5-2-11 0,-7 0-9 0,-2-2-17 15,-2-1-28-15,0-3-68 0</inkml:trace>
  <inkml:trace contextRef="#ctx0" brushRef="#br0" timeOffset="75757.681">14249 9746 332 0,'0'0'104'0,"0"0"-52"15,0 0 10-15,0 0 2 16,0 0-15-16,0 0-18 0,0 0-8 16,0 0-5-16,0-61-8 0,-11 65-6 0,3 6-3 15,-4-3 0-15,1 6 0 0,3-2 0 16,0 1 0-16,0 2-1 0,-3 1 1 15,7 2-1-15,-2-1 1 0,-2 1-1 16,-3 2 0-16,5-2 0 0,-2 4 0 16,0 1 0-16,1-5-1 0,-1 3 0 15,6-4-8-15,-2-1-7 0,2 0-6 16,-2-2-8-16,2-4-9 0,-1 0-12 16,3-1-13-16,-2 0-20 0,2-3-55 15,-2-1-138-15</inkml:trace>
  <inkml:trace contextRef="#ctx0" brushRef="#br0" timeOffset="76460.757">14617 9565 135 0,'0'0'80'16,"0"0"-18"-16,0 0-3 0,0 0 1 15,0 0-6-15,0 0-7 0,0 0-6 0,-2-62-4 16,2 56-3-16,2 2-5 0,-2 1-1 15,0 3-3-15,0 0-3 0,0 0-8 16,0 1-3-16,0 4-6 16,2 2-2-16,0 4-2 0,-2 3 2 0,2-1 3 15,0 3-2-15,-2 2 3 0,0 2-1 16,0 5-2-16,0 1 0 0,0 3 0 16,0 1 1-16,-4-2-2 0,4 3-1 15,-2-5-1-15,2 0 1 0,0-1-2 16,0-3 0-16,0 0 1 0,0-1-1 15,0-5-1-15,0-1-4 0,0-1-12 16,0-3-6-16,0-5-10 0,0 0-18 16,-2-1-17-16,2-1-20 0,-2-4-47 0,-1 0-125 15</inkml:trace>
  <inkml:trace contextRef="#ctx0" brushRef="#br0" timeOffset="77038.841">15040 9637 247 0,'0'0'66'15,"0"0"-10"-15,0 0 13 0,0 0-16 16,0 0-16-16,0 0-4 0,0 0-2 15,0 0-1-15,11-59-5 0,-11 51-3 16,-2-1-4-16,0 1-5 0,-3-4 2 16,3 4-7-16,-2 3-5 0,0-3 2 15,2 5-2-15,-4 0 0 0,0 2 0 0,-3 1-3 16,-1 0 0-16,2 0 0 0,-5 6-2 16,-1 3 2-16,1 1-2 0,-3 2 1 15,6 2 1-15,-5 0 0 0,3 1 0 16,1 2 0-16,3-3 0 0,0 2 0 15,4 1 0-15,2 1 0 0,2 3-1 16,0 0 1-16,0-1 0 0,4 2 0 16,8-5 0-16,1 3 0 0,-3-1 0 15,11-2 0-15,-1 2 1 0,3 0-1 16,6-3 1-16,-4-1-1 0,4-2 0 16,-7-5 1-16,3-5 0 0,2-3-2 0,-2 0 1 15,-2-3-1-15,1-5 1 16,1-3 1-16,-4-1-1 0,-2-4 1 15,-1-2 1-15,-5-2-1 0,-5 1 4 16,-4-6 2-16,-2-6-1 0,0-3 1 16,-2-1-2-16,-4 3-4 0,-4 0 0 15,-3 7 0-15,-1 0-1 0,-5 6 0 0,3 4-2 16,-1 3-4-16,-5 5-3 0,-1 1-3 16,-4 2-6-16,3 4-4 0,-3 0-2 15,2 7-4-15,0 2-2 0,5 1-7 16,-1 5-1-16,7 0-5 0,1-1-23 15,1 2-29-15,4-4-61 0</inkml:trace>
  <inkml:trace contextRef="#ctx0" brushRef="#br0" timeOffset="77632.66">15737 9644 218 0,'0'0'75'0,"0"0"-14"0,0 0-12 16,0 0-3-16,0 0-8 0,0 0-10 15,0 0 0-15,0 0-4 0,-56-112-4 16,46 106-2-16,0 2-2 0,1-1-1 15,-1 1-2-15,0 1 1 0,-3 1-4 16,5 2-5-16,-5 0-2 0,3 2-1 16,0 4-2-16,-7 0 0 0,7 1 0 0,-5 2 0 15,5 1 0-15,-2 2 0 0,1 0-1 16,3-1 1-16,0 4-1 16,-2 1 1-16,3 2 0 0,-1 4 1 15,2-2 0-15,0 3-1 0,2 1 0 0,1-1 0 16,1-2-1-16,2-1 1 0,0-1 0 15,5 1 0-15,1-1 0 0,2-2 0 16,4 0 0-16,3-3 0 0,-3 1-1 16,9-7 1-16,-5 0 0 0,7-5 0 15,-2-3 1-15,-3 0 1 0,5-3-1 16,-2-5 1-16,-5 2-1 0,3-2 2 16,-4-1 3-16,-1-4 1 0,-4 1 5 15,-1-3 0-15,-3-3-1 0,-2-2 0 16,2-5-2-16,-4-4-1 0,0-3-2 15,-2-2-3-15,0 5-1 0,0 0-2 16,-4 5 0-16,-6 5 0 0,2 3 0 0,-7 2 0 16,1 3-3-16,-5 1-6 0,2 5-4 15,-5 1-2-15,1 4-6 0,0 0-3 16,5 3-2-16,-1 4-3 0,3 4-4 16,-5 0-8-16,11 6-2 0,-4-3-9 15,3 3-15-15,3 0-20 0,2-3-49 16</inkml:trace>
  <inkml:trace contextRef="#ctx0" brushRef="#br0" timeOffset="78320.75">16066 9662 259 0,'0'0'73'15,"0"0"-16"-15,0 0 4 0,0 0-9 16,0 0-9-16,0 0-7 0,0 0-1 15,0 0-7-15,0-118-3 0,0 113-1 16,0 1-4-16,0-2-4 0,0 3-5 16,0-1 0-16,-2 2-3 0,2-2-3 15,-2 4-1-15,-3-2-3 0,3 1 0 16,-2 1 1-16,0 0-2 0,-2 0 0 16,0 0 0-16,-5 1 0 0,5 2 0 15,-4 2 0-15,-1 1 0 0,1 1 0 0,0 2-2 16,-3 4 2-16,5 0-1 0,-4 0 1 15,3 6-1-15,1-3 0 0,4 2 1 16,0 1-1-16,0 0-2 0,0 0 3 16,2 2 0-16,2-1-4 15,0 2 4-15,0-4 0 0,2 4-2 0,6-6 2 16,-2 1 2-16,2 1-2 0,5-2 0 16,3 1 0-16,3-5 0 0,2 2 0 15,1-5 0-15,9-2 0 0,-4 0-2 16,2-5 2-16,0-2 2 0,0-2-2 15,-2-5 0-15,-2-1 1 0,-3-2 1 16,-3 0 0-16,-7-1 4 0,-1-3 0 16,-5 2 3-16,-2-5 0 0,0-2 0 0,-2-3-3 15,-2-8-2-15,0 0-1 0,-2-1 1 16,-4 3-4-16,0 2 1 16,-7 1-1-16,1 4 1 0,-2 0-1 0,-1 6-4 15,-1 3-1-15,-5 0-4 0,0 6-1 16,1 2-7-16,-5 1-4 0,2 3 1 15,-2 0-4-15,0 6-7 0,3 0-2 16,3 3 0-16,0 2-5 0,5 3-10 16,0 1-14-16,1 3-30 0,3 1-43 15,1-3-75-15</inkml:trace>
  <inkml:trace contextRef="#ctx0" brushRef="#br0" timeOffset="79101.818">16680 9677 136 0,'0'0'63'16,"0"0"-34"-16,0 0 7 0,0 0-1 0,0 0-6 16,0 0-6-16,0 0-5 0,-17-51-6 15,15 48 9-15,0 1 4 0,2-1-1 16,0 2 0-16,0-2 0 0,0 0-2 15,0 0 1-15,0-1 0 16,0 1-3-16,-2-3 1 0,2 3-1 16,0 0-1-16,0-1 0 0,0 0-4 0,-2-1-2 15,2 2 1-15,-2 0-3 0,2-2-2 16,0 4-1-16,-2-2-2 0,2 2 0 16,-2 1-1-16,0-2-2 0,-3 2 0 15,-3 0-3-15,0 0 0 0,0 0 0 16,-3 0 0-16,1 0 0 0,-2 0 0 15,5 3 0-15,-3 0 0 0,2 0 0 16,-1 5-2-16,3-2 1 0,0 0 0 0,-2 5 1 16,2-1-1-16,-1 0 0 15,3 1 1-15,0 0 0 0,-2 0 0 16,2 2-1-16,2 0 1 0,0 2 0 0,0 1-1 16,2-2 1-16,-3 3 0 0,3 0 0 15,0-1-1-15,5 2 1 0,-1-2 0 16,2-1 1-16,2-1-1 0,-2 1-1 15,7-2 1-15,-1 0 1 0,-1-1-1 16,5-3 0-16,-1-2 0 0,3-3 0 16,1-2 0-16,-1-2 0 0,1 0 1 15,0-7 0-15,-1-2 0 0,1-2 2 16,-1 1 2-16,-3-2 4 0,-3-2-2 16,-1-1 4-16,-1-2 1 0,-4-5-2 15,0-4-1-15,-2-5-3 0,1 0-1 16,-3-5-1-16,-2 7-3 0,-2 3 0 15,-9 1 0-15,1 8-2 0,-5 2 0 16,-3 2-6-16,-1 5-6 0,-1 4-4 0,-5 3-9 16,6 1 1-16,-1 1-4 0,-1 5-11 15,4 3-6-15,-1 2-6 0,3 3-5 16,-1 0-16-16,1 5-23 0,-1-3-47 16</inkml:trace>
  <inkml:trace contextRef="#ctx0" brushRef="#br0" timeOffset="79929.745">17333 9561 90 0,'0'0'49'15,"0"0"-11"-15,0 0 5 0,0 0 1 16,0 0 1-16,0 0-3 0,-58-39-7 0,50 34 3 16,-1-1 2-16,3 2-2 0,0-3-1 15,2 4-3-15,2-1-4 0,-4 0 1 16,6 4-2-16,-5-3-5 0,-1 3-6 15,2-1-7-15,-4 1-7 16,-2 0-2-16,-3 3-1 0,-1 2-1 0,-1 2 0 16,-1 1 0-16,3 3 0 0,-1-1 0 15,5 2 0-15,-1 1-1 0,2-3 1 16,2 4 0-16,-1-3-1 0,3 4 1 16,0-2 0-16,0-1 0 0,2 3-1 15,0 1 1-15,2 1 0 0,0 2 0 16,-2-1 0-16,2-1 0 0,0 2 0 15,0-2 0-15,0 1 0 0,0-2 0 16,2 2 0-16,2-4 0 0,2 2 0 16,3-1-1-16,1-2-1 0,2-1-1 15,5-1 1-15,3-4 0 0,1-3 1 16,2-3 1-16,4-1 1 0,2 0-1 16,0-6 1-16,0-2-1 0,-3-2 2 0,-3-1 3 15,-6 1 4-15,-5-1 0 0,-2-2 0 16,-3-4 0-16,-3 0-1 15,-2-8 1-15,-2-2-4 0,-2-5 0 0,-4-1-2 16,-3 1-2-16,1 2-1 0,-4 5 3 16,-1 3-3-16,-1 6 0 0,-5 5 0 15,3 2-7-15,-3 3-4 0,-2 3-8 16,3 3-3-16,-1 0-5 0,1 3 1 16,-1 3-2-16,5 5 4 0,-3 0 0 15,7 3-5-15,-3-2-4 0,5 1-8 16,4-1-6-16,2-3-14 0,2 1 10 15,0-1-19-15,4 1-11 0,2 0 20 16,0-1-65-16</inkml:trace>
  <inkml:trace contextRef="#ctx0" brushRef="#br0" timeOffset="80554.939">17746 9617 217 0,'0'0'118'0,"0"0"-42"0,0 0-6 0,0 0-13 15,0 0-15-15,0 0-8 16,0 0-8-16,0 0-6 0,8-104-1 15,-12 97-5-15,-4 0-10 0,4 1 0 16,-4 1-2-16,-1 2-1 0,-1 0 0 0,2 0 1 16,-3 2-1-16,3-1 2 0,0 0-1 15,0 2 1-15,-5 0 0 0,3 0-1 16,4 2-1-16,-5 3 0 0,5 0-1 16,-6 3 0-16,6 1 0 0,-3 1 0 15,-1 0-1-15,4 2 1 0,0 1 0 16,-3 0 0-16,5 2 0 0,-2-1 0 15,0 3 0-15,2 0 0 0,2 1 1 16,0 1-2-16,-3 0 1 0,5 1 0 16,0-1 0-16,0-1 0 0,2 2 0 15,3-2 0-15,-1 3 0 0,4-2 0 16,2-2 0-16,3 1 0 0,-1-4 0 16,3 2 0-16,-1-5 0 0,5-2 0 0,-1-3-1 15,3-6 1-15,0 0 1 0,-3-2 0 16,3-5 4-16,-3 1 5 0,-1-2 3 15,0 0 2-15,-3-4-3 0,-4 2-4 16,1-2 4-16,-1-3-3 16,-6-1 1-16,0-6-1 0,-2-1-3 0,-2-6-1 15,0-1-1-15,0-1-2 0,-2 1-1 16,-4 6 0-16,-2 1 0 0,-5 6-1 16,3 1 0-16,-2 1-2 0,-5 6-6 15,1-1-7-15,-5 4-4 0,0 1-7 16,1 1-4-16,-1 4-5 0,0 0-10 15,3 0-7-15,-1 6-1 0,3 0-4 16,3 1-17-16,-3 0-35 0,3 1-64 0</inkml:trace>
  <inkml:trace contextRef="#ctx0" brushRef="#br0" timeOffset="82273.648">18062 9507 195 0,'0'0'59'0,"0"0"8"16,0 0-5-16,3-14-6 0,-3 12-20 16,0 0-8-16,0 1-2 0,0 1-7 0,0 0-3 15,0 0-3-15,0 0-1 0,0 0-2 16,0 0-1-16,-5 2-2 0,1 1 1 16,0 3-2-16,-4-2 5 0,2 4-3 15,-1 0-1-15,-1 4-2 0,0-1-1 16,0 3-2-16,1 2-2 0,-1-3 1 15,2 1 0-15,0 1-1 0,2 0 0 16,0 2 0-16,1-1 0 0,1 2 0 16,0 1-1-16,0 0 2 0,2 0-2 15,2 0 1-15,2-3 0 0,1 0 0 16,3-1 0-16,2-2 0 0,1-3 0 16,-3-3 0-16,4 0 0 0,1-4 1 15,-1 0-1-15,0-3 0 0,3 0 4 0,4-6 6 16,-5-5 5-16,0 3 0 0,-1-4-1 15,-7-3-2-15,4-1 1 0,-8-3-2 16,3-1 1-16,-5-1-2 0,0-4-1 16,0 0-3-16,-7-8-1 0,-3 2 0 15,4-1-3-15,-2 4-2 0,-1 6 0 16,-1 1 0-16,2 10 0 0,-5 3-5 16,-3 2-4-16,-1 6-12 0,-3 3-8 15,-3 7-7-15,2 5-11 0,3 1-7 16,3 2-12-16,1 2-19 0,3 1-47 15,3-2-140-15</inkml:trace>
  <inkml:trace contextRef="#ctx0" brushRef="#br0" timeOffset="82820.306">18815 9876 185 0,'0'0'82'0,"0"0"0"15,0 0-6-15,0 0-12 0,0 0-14 16,0 0-9-16,0 0-1 0,14-48-3 16,-14 46-4-16,2 2-4 0,1 0-9 15,-1-2-7-15,2 2-2 0,-2 0-2 16,4 0 0-16,-4 5-1 0,0 1 0 16,-2 2-1-16,0 0-4 0,0 4 1 15,-4 0-2-15,-8 1 0 0,3 0 0 16,-3 0-2-16,-5 1-2 0,3 0-14 0,-5 1-9 15,3 2-14-15,-3 2-20 16,-1-2-29-16,-1 0-29 0,2-2-88 0</inkml:trace>
  <inkml:trace contextRef="#ctx0" brushRef="#br0" timeOffset="84882.701">19689 9661 12 0,'0'0'30'0,"0"0"9"15,0 0 0-15,0-26-2 0,0 20-6 16,0 1 8-16,0-2 33 0,0 4-41 15,0-3-12-15,0 2 3 0,0-4 4 16,0-2 6-16,2 2 4 0,-2-3 13 16,2 1-16-16,-2 1-2 0,0 0 0 15,0 2-4-15,0 3-1 0,0-2-4 16,0 3-2-16,0 0-3 0,0 3-4 16,0-2-3-16,0 1-3 0,0 1-2 15,0 0-2-15,0 3-3 0,0 6 0 16,-2 4 0-16,0 6 0 0,-2 3 2 0,0 5 1 15,0 2 1-15,-4 4-1 0,-1 4-1 16,5 0-1-16,-4 2 0 0,4-4 1 16,-4 0-2-16,3-3 1 0,1-4-1 15,2-3 0-15,0-2-1 0,2-3-3 16,-4-3-7-16,0-1-3 0,0-4-7 16,2-1-12-16,-9-2-13 0,5 0-15 15,-4-7-16-15,-9 1-44 0,5-3-126 16</inkml:trace>
  <inkml:trace contextRef="#ctx0" brushRef="#br0" timeOffset="85085.875">19381 9825 217 0,'0'0'215'0,"0"0"-156"0,0 0 5 16,0 0-1-16,0 0-17 15,0 0-14-15,0 0-8 0,0 0-5 0,0 0-6 16,31-66-6-16,-31 66 0 0,0 0-5 15,0 1-2-15,0 3 0 0,0 1 0 16,0 1-1-16,0 3 0 0,2 1-9 16,0-3-11-16,3 1-13 0,-1-1-17 15,2-2-11-15,8 0-13 0,-1-2-36 16,3-1-92-16</inkml:trace>
  <inkml:trace contextRef="#ctx0" brushRef="#br0" timeOffset="85288.873">19915 9779 365 0,'0'0'141'0,"0"0"-84"15,0 0-4-15,0 0 3 0,0 0-24 16,0 0-14-16,0 0-5 0,0 0-3 16,8-18-4-16,-8 18-4 0,0 0-1 15,0 0-1-15,-2 3-3 0,2 0-10 16,-2-1-9-16,0 1-13 0,2 0-17 15,-2 0-18-15,2 0-21 0,0-3-82 16</inkml:trace>
  <inkml:trace contextRef="#ctx0" brushRef="#br0" timeOffset="86319.958">20336 9675 386 0,'0'0'36'16,"0"0"17"-16,0 0 7 0,0 0-16 16,0 0-17-16,0 0-5 0,0 0-1 15,0 0-7-15,0 0-6 0,-53-42-2 16,44 42-2-16,-3 2 0 0,2 2-2 16,-1 0 0-16,1 2-1 0,0-1-1 15,5 3 0-15,-3-2 0 0,6 0-1 16,-2 3 1-16,0-2-1 0,4 5 1 15,0-2 0-15,0 0-1 0,10 4 1 16,-4-3 0-16,5 3 0 0,5-3 0 16,1 1 1-16,6 0-1 0,-1-5 0 0,-1 2 2 15,6-5-2-15,-2-2 0 16,-1-2 3-16,-7 0-3 0,2-3 0 16,-7-5 2-16,-4 1 0 0,7 0 1 15,-11-5 6-15,2 0 4 0,-4 2-3 16,-2-5-1-16,0 4 0 0,-2-4-2 0,-4 0 2 15,-2-2-2-15,-7-1-2 0,3 2-1 16,-7-1 0-16,5 5 0 0,-3 1-2 16,1 4-1-16,-5 1-1 0,-2 3 0 15,2 3 0-15,-3 0 0 0,-3 5 0 16,6 4-1-16,-6 1 1 0,2 5 0 16,1 4-3-16,3 1-2 0,0 2 2 15,1 1 0-15,5 0 1 0,5-1 1 16,2-2 1-16,1 2-2 0,7-3 2 15,0 2-1-15,0-4 1 0,4 1-2 16,5 1 2-16,-3-5-1 0,6 0 1 16,5 0-1-16,1-3 0 0,9-2 0 15,0-1-4-15,4-2-3 0,2-5-5 16,2-1-7-16,3 0-3 0,-1-6-1 0,0-3-11 16,0-2-1-16,3-1 5 0,-7-4 4 15,-4 1 7-15,2-2 8 16,-2-2 8-16,-3 0 4 0,-3-3 4 15,-10-2 12-15,3-1 9 0,-8-3 7 0,-1-2 0 16,-3 2 4-16,-2 0-3 0,-2 3-7 16,0 6-3-16,0 6-7 0,0 3-4 15,-4 2-2-15,-1 5-2 0,-1-1-5 16,2 3 1-16,-6 1-3 0,-1 0-1 16,1 8-1-16,-4 4-2 0,1 3 1 15,3 2 1-15,-7 3 0 0,9 3-2 16,0-1-2-16,-2-2-1 0,3 2-1 15,5-4 2-15,2 1 0 0,-2-3 1 16,2-1-1-16,0-1 2 0,2-4 0 16,0 3 2-16,5-6 1 0,3-3 0 15,-4 2-1-15,4-6 1 0,1 0 0 0,-1 0 2 16,2-6 3-16,5 0 1 0,-9-4 0 16,3 1-1-16,3-1 0 15,-6-2 2-15,1 3-1 0,-5-4 1 0,8 0-1 16,-6-1 1-16,3-4 1 0,-1 2-2 15,4 0 1-15,-6 4-5 0,3 3 0 16,-5 3 1-16,6 4-3 0,-4 2-1 16,-1 0 1-16,1 5-1 0,0 5 1 15,0 4 0-15,2-1 0 0,-5 4 0 16,-1 1 1-16,0-1 0 0,2 3-1 16,-2-4 2-16,0-2-2 0,2 3 0 15,0-6 0-15,4 1-4 0,-3-1-3 16,3-3-4-16,-4-1-4 0,4-2-5 0,3-2-14 15,-5-3-7-15,4 0-18 0,3 0-20 16,-7-5-20-16,4-2-66 0</inkml:trace>
  <inkml:trace contextRef="#ctx0" brushRef="#br0" timeOffset="86538.567">20954 9674 402 0,'0'0'77'16,"0"0"-12"-16,0 0 0 0,0 0-12 15,0 0-20-15,0 0-10 0,15-54 1 16,-11 54-7-16,2 0-7 0,-2 6-3 16,5 0 0-16,1 5-1 0,-2 4 2 15,0 1 0-15,7 3-2 0,-5 2 1 0,3 1-5 16,1 1 0-16,-6-1-1 16,3 0-1-16,1-1 0 0,-4-2-12 15,1-5-10-15,1-1-8 0,-2-2-7 16,-4-3-18-16,1-2-11 0,-1-4-11 15,-2-1-29-15,-2-1-73 0</inkml:trace>
  <inkml:trace contextRef="#ctx0" brushRef="#br0" timeOffset="86757.265">21052 9644 424 0,'0'0'78'16,"0"0"-6"-16,0 0 4 0,0 0-9 15,0 0-28-15,0 0-12 0,0 0-9 16,0 0-9-16,-13-20-8 0,5 36 1 16,-5 6 0-16,1 1-1 0,-2 3 0 0,-1 0 0 15,3-1-1-15,-5 0 0 0,7-3-1 16,2 1-11-16,-3-1-15 0,5-3-16 16,-2-1-24-16,0-2-27 0,-3-1-41 15,1-6-166-15</inkml:trace>
  <inkml:trace contextRef="#ctx0" brushRef="#br0" timeOffset="88882.333">9707 11063 74 0,'0'0'65'0,"0"0"-25"0,0 0-2 15,0 0 3-15,0-16-5 0,2 13-9 16,-2 1 0-16,2-2-1 0,-2 0 3 16,4 2 1-16,-4-1-4 0,0 0 1 15,3-1-4-15,-3 0-1 0,2 1 1 0,0-3-3 16,0 0-5-16,0-1-1 0,-2 1-1 16,2 0-1-16,0-2 2 0,-2 4-3 15,0 1 2-15,0-1 0 0,2 2 1 16,-2-1 1-16,0 2-3 0,0 0-1 15,0-1-3-15,0 2 0 0,0-2-3 16,0 2 0-16,0 0-1 0,0 0-1 16,0 0 1-16,0 0-1 0,0 0 1 15,0 0 0-15,0 0-1 0,0 0 0 16,0 0 2-16,0 2-3 0,0-1 1 16,0 2-1-16,0 2 2 0,-2-1 1 15,2 3-1-15,0 4 1 0,0-4-1 16,0 5 2-16,0 0-4 0,0 2 1 15,0 1 0-15,0 1-1 0,0 3 0 0,0-1 0 16,0 0 0-16,0 6 0 0,0-5-1 16,0 5 1-16,0-4-2 15,0 2 1-15,2 1-1 0,-2-1 0 0,2 0 0 16,0 1 1-16,-2-6 0 0,2 3 0 16,0-3-1-16,-2-2 1 0,2 1-1 15,0-2 0-15,3-4 1 0,-5 0-1 16,2-4 0-16,0-1 1 0,0-2-1 15,-2 0 0-15,2-2 1 0,-2 0-1 16,0 2 0-16,0-3 0 0,0 2 0 16,0-2-1-16,0 0-3 0,0 0 0 15,0-2-1-15,0-2 0 0,-2-2-8 16,0 0-4-16,0 0-7 0,0-4-6 16,-3 1-5-16,3-3-16 0,2 3-14 15,0-1-17-15,0 0-45 0,0 2-98 16</inkml:trace>
  <inkml:trace contextRef="#ctx0" brushRef="#br0" timeOffset="89491.698">10166 11085 103 0,'0'0'105'0,"0"0"-47"16,0 0 6-16,0 0-8 0,0 0-9 16,0 0-9-16,2-22-1 0,-2 20-1 15,0 1 0-15,-2-2-3 0,2 1-2 16,-2 1 0-16,0 0-2 0,2-1-5 16,0 2-5-16,-2 0-4 0,-2-2-1 15,4 2-4-15,-2 0-2 0,-2-2-4 16,1 2 0-16,-5 0-3 0,2 4-1 15,0 2 0-15,-5 1 0 0,1 2-1 16,4 0 1-16,2 3 0 0,-2-3 0 16,1-1 0-16,1 3-1 0,-2-1 1 15,6 0 0-15,0-1-1 0,0 1 0 0,0-1 1 16,4 0 0-16,2-3 0 0,-1-2 0 16,1-1-1-16,-2-3 1 0,2 0-1 15,4 0 1-15,1 0 1 0,-5-5-1 16,0 3 2-16,2-3-1 0,-1 1 1 15,-5-2 0-15,0 0-1 0,0 0 0 16,-2 0 1-16,2-1-1 0,-2-2-1 16,0 1 0-16,0-1-3 0,-2 4-3 15,2 2-13-15,-4 3-4 0,4 0-8 16,-2 0-19-16,-5 3-16 0,-1 5-18 16,2 0-45-16,-2 2-156 0</inkml:trace>
  <inkml:trace contextRef="#ctx0" brushRef="#br0" timeOffset="89866.613">10172 11351 369 0,'0'0'110'0,"0"0"-43"0,0 0 1 16,0 0-10-16,0 0-17 0,0 0-16 15,0 0-4-15,0 0 1 0,2-14-6 16,-2 14-5-16,0 0-1 0,0 0-5 16,-2 0 0-16,2 1-3 0,-2 3-2 15,0-1 2-15,2 0-1 0,-2 2 0 16,2-1 1-16,-2-1 0 0,0 0-2 16,2 3 0-16,0-2 0 0,0 2 0 15,0 0 0-15,0-3 0 0,0 0 0 16,0-1 0-16,0-2 1 0,0 0-1 15,0 0 1-15,0 0 0 0,2-2 2 0,0-1 0 16,0 2-1-16,-2-1 0 0,0 0-1 16,0 1-1-16,0-2 0 0,0 0 0 15,-4 0-8-15,2 1-8 0,0-1-1 16,-2 0-18-16,4 3-15 0,-2 0-25 16,0 6-23-16,-3 1-64 0,-3 0-229 15</inkml:trace>
  <inkml:trace contextRef="#ctx0" brushRef="#br0" timeOffset="91632.268">11127 12126 66 0,'0'0'63'0,"0"0"-18"0,0 0-2 15,0 0 0-15,-4-27 1 0,2 21-12 16,2 0-1-16,0 2-2 0,0-3-1 16,0 5-2-16,0-4-4 0,0 3-1 15,0-1 3-15,0 1-1 0,0-1-2 16,0 0-2-16,0 0-1 0,0 0-3 15,0-1-1-15,0 3-2 0,0-1-3 0,0-3-1 16,-4 3-2-16,2-2-1 0,0 1 1 16,0-2-1-16,0 2 0 0,-7-1 0 15,7-1 0-15,-2 2 1 16,0-2 2-16,-4 2-5 0,0 1 0 16,-5-1-1-16,7 2-1 0,-6 0 0 0,-3 0-1 15,7 1 0-15,-5-1 0 0,1 0 0 16,8 1 0-16,-4 1 0 0,-1 0 0 15,-3 0 0-15,8 0 0 0,-4 2 0 16,1 3-1-16,-5 0 0 0,6 3 1 16,-3 1 0-16,1 1 0 0,0 1 0 15,0 2-1-15,-1 1 1 0,3 1 0 16,-4 1-1-16,6 2 1 0,0-1 1 16,2 1-1-16,-1 0 0 0,-1-1-2 15,4 2 2-15,0-3 0 0,0 2-1 16,7 1 1-16,-5-1 0 0,2 2-1 15,8-1 1-15,-2 1 0 0,1 1 0 0,5-4 0 16,-1 0 1-16,5-1-1 0,-1-5 0 16,10-2 0-16,-2-1 0 0,4-4 1 15,-2-2-1-15,0-2-1 0,0 0-2 16,-4-2-10-16,1-2-9 0,-3-2-12 16,0 1-10-16,-5-1-19 0,-7 1-28 15,1-3-75-15</inkml:trace>
  <inkml:trace contextRef="#ctx0" brushRef="#br0" timeOffset="92539.291">11468 12090 235 0,'0'0'63'16,"0"0"2"-16,0 0-5 0,0 0-8 16,0 0-14-16,0 0-9 0,0 0-2 15,0 0-2-15,-18-36-4 0,18 30-2 16,0 0-1-16,0 0-2 0,2 2-2 16,0-4-2-16,2 1-3 0,2 1 0 15,5 2-3-15,-1 1-1 0,-4 2 0 16,9 1-1-16,-1 1-2 0,-4 5-2 15,5 1 1-15,-3 2-1 0,3 4 0 0,-5-1 1 16,-4 3-1-16,-2 4 0 16,1 1 1-16,-5 2-1 0,0 2-2 15,-3 3-5-15,-1-5-3 0,4 1 1 16,-2-4 1-16,0-1 0 0,0-2 2 16,0-4 1-16,-2 0 0 0,2-4 1 0,-2 1 1 15,0-3 1-15,-5-1 2 0,7-3 0 16,-2 0 1-16,2-2 0 0,-4 0 0 15,2 0 0-15,-2-4 0 0,-1-3 1 16,3-2-1-16,0 0 2 0,4-3-1 16,-4-1 1-16,2-5 3 0,2-3-1 15,0-3-2-15,0-3 2 0,2-1 0 16,2 4-5-16,2 0 1 0,9 5-1 16,-3 4 0-16,-2 2-1 0,9 5 0 15,-9 2-1-15,7 4 0 0,-3 2 2 16,3 1-1-16,-3 6 0 0,1 0 1 0,-1 1 0 15,-1 4 0-15,5-2 1 0,-5 5-1 16,3 2 0-16,-3 1-1 16,1 3 1-16,-1-1 0 0,-7 0-2 0,-2 1-1 15,2-1-3-15,-2-2 1 0,-2 0 3 16,-2-2 1-16,2-3-2 0,-2-2 1 16,0 0-2-16,0-5-3 0,0 0 1 15,0-2 3-15,-2-2 2 0,-2 0 1 16,-4-1 0-16,4-1 0 0,0 0 0 15,-3-7 1-15,1 0-1 0,-4-1 1 16,4-4 1-16,2-1 0 0,-5-3 3 16,7-2 2-16,-4-4-1 0,0-1 0 15,6-5 2-15,0 3-4 0,8-2-3 16,-2 6 0-16,3 0 1 0,-1 5-1 0,4 1 0 16,3 4 2-16,-3 1-3 15,3-1 1-15,-1 3 2 0,9 0 1 0,-5 2-1 16,1 2-1-16,6 1 1 0,-7 3 0 15,1 0 0-15,2 3 0 0,-5 3 0 16,5 6 0-16,-7-2-1 0,5 3 1 16,-9 1-1-16,-3 4 0 0,3 0 0 15,-4 2-1-15,-2 2-1 0,-2 6 1 16,-2-1-1-16,0 1 0 16,0-1 0-16,0-8-5 0,0-3-4 15,-2 0-2-15,2-1-4 0,0-2-9 16,0-3-6-16,-4-1-9 0,4 0-18 15,0-3-18-15,-6-3-54 0,4-3-169 16</inkml:trace>
  <inkml:trace contextRef="#ctx0" brushRef="#br0" timeOffset="93242.311">12332 12071 213 0,'0'0'94'0,"0"0"-43"16,0 0 2-16,0 0-2 0,0 0-14 15,-14-17-13-15,14 17-3 0,-2 0 1 16,0 3-1-16,2-3-2 0,0 3-3 16,0 2-2-16,-2 1-1 0,2 2 2 15,0 2-2-15,2 3-1 0,2 3-1 0,0 2 0 16,4 5-4-16,-1 5-3 0,-1-2-2 15,-2 3 3-15,0-1-2 0,-2-1-1 16,6-1-1-16,-3-3-1 16,1-1 0-16,-2-4 0 0,0-2 1 15,0 0-1-15,-2-4-1 0,2-2 1 16,0-1-3-16,-1-3 0 0,-1 0 1 0,0-4-1 16,-2-2 2-16,0 0 0 0,0 0 1 15,0-1 2-15,0-3 0 0,0-4 0 16,-4 1-2-16,-3 1 4 0,1-3-1 15,4-1 0-15,-6-4-2 0,-3-3 1 16,-1-2-2-16,4-4 1 0,-3-3 2 16,-3-2-2-16,8-2-1 0,-2 3 0 15,-1 2 2-15,-1 1-2 0,8 2 0 16,0 3-1-16,0-3 1 0,0 5 0 16,2-2 0-16,0 1 0 0,0 4 0 15,2 1 0-15,0 1 0 0,2 4 0 16,0-1 0-16,6 2 0 0,3 2 1 0,-5 0 0 15,11 0-1-15,-5 2 2 0,9 2 0 16,-5-2 0-16,3 3 3 0,-2 0 2 16,-3 2-1-16,3 3-1 0,-5 3 0 15,-3-1-2-15,-1 5 1 0,-4-3-1 16,-2 1-1-16,-2 2 0 0,-2 1 0 16,0 0-1-16,0-1 1 0,-4-1 0 15,-2 3-2-15,0-4 0 0,0 5 0 16,-5-4 1-16,5-2 1 0,-4 1-1 15,-3-1-1-15,5-3 1 0,-6 0-1 16,-1-2 0-16,5 2-1 0,-3-5-4 16,3 4-1-16,-2-4-5 0,1 0-2 15,1 3-6-15,4-4-2 0,-2 0-10 16,1 0-7-16,-3-3-8 0,8 0-8 0,-2-2-10 16,4 1-27-16,-2 1-77 0</inkml:trace>
  <inkml:trace contextRef="#ctx0" brushRef="#br0" timeOffset="95727.001">13916 11910 59 0,'0'0'106'16,"4"-13"-64"-16,-2 7 3 0,0-1 8 0,0 3-9 15,2 0-10-15,-2 0-6 16,0 3 1-16,-2-4-5 0,3 2-8 16,-1 2-1-16,-2-2-5 0,0 3 3 15,0-4 0-15,0 3-2 0,0-1-1 16,0 0-1-16,0 1 2 0,0-2-1 16,-5 0 2-16,1 3-4 0,0-6 3 0,0 4-3 15,0-1 0-15,-2 0-2 0,4 0-1 16,0-1-1-16,2 1-1 0,-7 1 0 15,5-1-1-15,-2 1-2 0,0 0 0 16,-2 1 0-16,-4 0 0 0,3 1 0 16,-5 0-1-16,-3 0-1 0,7 0-3 15,-4 0 1-15,1 0 4 0,7 0 0 16,-4 3 0-16,2 1-3 0,-2 2 3 16,-1-1-2-16,3 1 2 0,-2-1-1 15,4 4 1-15,-7-2-2 0,7 2 2 16,0 0 0-16,0 0 0 0,0 2-1 15,2-1 1-15,0-1-2 0,2 1 2 0,0-1 0 16,0 1 0-16,0 1-1 0,0-4 1 16,0 0 0-16,2 1 0 0,4 0 1 15,-2 1 1-15,0 0-1 16,7 0 0-16,-1 2 3 0,2-3-2 0,5 1 4 16,-1-3-1-16,3 1 3 0,0-1 2 15,7 0-1-15,-5-1-1 0,4-1 0 16,-2 1-2-16,-1 1-2 0,-3-1 1 15,-2 0-1-15,-7 1-1 0,6 0 0 16,-7-2-1-16,-3 2 1 0,2 0-2 16,-4-1 2-16,-2 1-2 0,-2 2 0 15,0 1-1-15,-4 0 1 0,-4 4 1 16,2-3 0-16,-5 0-1 0,-5-2-1 0,3-1 1 16,-5 0-1-16,1-2 0 15,-3 2-2-15,-1-3 0 0,0-1-1 16,-1 0-5-16,3-3 1 0,-2 0-3 0,3 0 1 15,1-3 0-15,1-1-3 0,3-3 2 16,-3-2 0-16,1-3-4 0,7-3-2 16,-4-1 4-16,-1 0-6 0,9-1-13 15,-2-1-15-15,2 2-14 0,2 2-28 16,2 1-38-16,0 3-30 0</inkml:trace>
  <inkml:trace contextRef="#ctx0" brushRef="#br0" timeOffset="96133.138">13808 11958 78 0,'0'0'90'0,"0"0"-33"0,0 0 12 15,0 0-6-15,0 0-11 0,0 0-11 16,0 0-6-16,-2-105 1 0,-2 89-10 16,2 1 0-16,0 2 3 0,-2-1-2 15,2 3 1-15,0 2 1 0,0 2-3 16,2 3-4-16,0-2-1 0,0 1-3 15,0 1-2-15,0 1-4 0,0 1-1 16,2-3 2-16,0 5-7 0,0 0 0 16,-2-2-1-16,4 2 0 0,0 0-4 15,-2 3 0-15,2 4-1 0,-2 1 1 16,7 4-1-16,-3-1 3 0,0 6-3 16,0 2 3-16,-2 4 0 0,1 2 0 15,3 4 3-15,-2 2-3 0,-2 1 1 16,0 1-1-16,0 0-2 0,-1 1 1 0,-1-1-1 15,0-2 0-15,2-1 0 0,0 0-1 16,-4-5 0-16,2 1 0 16,0-5 0-16,-2-4 0 0,2 1-3 0,-2-5-3 15,4-3-3-15,-4-1-2 0,0-3-5 16,2-1-6-16,0-4-10 0,-2 0-8 16,2-1-14-16,-2 0-15 0,3 0-16 15,-3-4-32-15,-3-3-108 0</inkml:trace>
  <inkml:trace contextRef="#ctx0" brushRef="#br0" timeOffset="96601.973">14261 11786 224 0,'0'0'81'0,"0"0"-4"16,0 0-3-16,0 0-16 0,0 0-11 16,0 0-5-16,0 0-1 0,0 0-5 15,2-42-2-15,-2 40-9 0,0 2-5 16,0 0-8-16,0 0-6 0,0 4-2 0,0 3-2 16,0 4 4-16,2-3 0 0,-2 3 3 15,0 0-2-15,2 2 1 16,0 3 0-16,-2 4 0 0,0 2 0 0,2 3-4 15,-2 1 0-15,0 2 1 0,0-1-3 16,0 0-1-16,0-2-1 0,-2-4 1 16,2 0-1-16,0-3-5 0,0-2-6 15,2-1-8-15,-2-6-9 0,2 4-19 16,-2-5-16-16,0-2-24 0,0 1-38 16,-2-4-141-16</inkml:trace>
  <inkml:trace contextRef="#ctx0" brushRef="#br0" timeOffset="96929.983">14846 12181 396 0,'0'0'72'0,"0"0"-4"16,0 0-1-16,0 0-10 0,0 0-15 15,0 0-10-15,0 0-9 0,0 0-4 16,21-35-7-16,-21 37-4 0,2 3-2 16,-2 2-1-16,0 1-3 0,-4 3 0 15,-5 1 0-15,-3 4 1 0,-5 3-3 0,-1 0-6 16,1-1-6-16,-5 2-9 0,7 1-10 15,-1-2-20-15,5-2-25 16,3 1-22-16,0-3-65 0</inkml:trace>
  <inkml:trace contextRef="#ctx0" brushRef="#br0" timeOffset="97414.276">15987 11811 201 0,'0'0'85'0,"0"0"-23"15,0 0-1-15,0 0-8 0,0 0-7 16,0 0-10-16,0 0-2 0,0 0-1 16,0 0-3-16,-4-67-4 0,4 65 0 15,-2 2-7-15,2 0-2 0,-2 0-4 16,0 4-7-16,0 3-1 0,0 4 2 15,-2 0 0-15,-1 4 0 0,-1 1 0 16,4 3 2-16,-4 6-3 0,-2 3 0 16,-1 4-1-16,1 3-4 0,0 0 3 15,-3 0-2-15,3-1-1 0,2-2-1 0,2-2 0 16,-2-2 0-16,2-6-3 0,-1 1-7 16,3-4-2-16,0-1-10 0,0-4-8 15,0-2-17-15,-2-4-16 0,0 0-23 16,0-5-47-16,-7-3-125 0</inkml:trace>
  <inkml:trace contextRef="#ctx0" brushRef="#br0" timeOffset="97679.841">15692 12001 424 0,'0'0'97'0,"0"0"-44"15,0 0 7-15,0 0-5 0,0 0-16 16,0 0-13-16,0 0-6 0,0 0-4 16,0 0-6-16,-15-48-3 0,11 48-1 15,2-2-3-15,0 2 0 0,-2-1 0 16,4 1-2-16,0 0-1 0,0 0 0 0,0 0-1 16,0 0 0-16,0 0-1 0,0 1 0 15,0 1-4-15,0-1-7 0,0 0-7 16,4 2-2-16,0-1-10 0,2-1-7 15,2 4-10-15,-1 0-10 0,5 2-16 16,0-2-46-16,-5-2-137 0</inkml:trace>
  <inkml:trace contextRef="#ctx0" brushRef="#br0" timeOffset="97914.165">16169 11973 356 0,'0'0'79'16,"0"0"-8"-16,0 0-15 15,0 0-3-15,0 0-13 0,0 0-6 0,0 0-6 16,0 0-9-16,0 0-11 0,-6 3-6 16,4-1-2-16,0-2-1 0,0 0 0 15,2 1-1-15,-2 0-6 0,2-1-5 16,0 0-8-16,0 0 0 0,0 3-22 15,-3 1-8-15,1-1-17 0,-2-1-39 16,0-1-110-16</inkml:trace>
  <inkml:trace contextRef="#ctx0" brushRef="#br0" timeOffset="98585.909">16547 11907 51 0,'0'0'251'0,"0"0"-190"0,0 0-6 15,0 0-6-15,0 0-16 0,0 0-5 16,0 0-9-16,0 0-4 0,-58-22 2 16,52 22 1-16,0 4-1 0,-2-3-3 15,4 2-4-15,-1 0-2 0,1-1-1 16,2 4-3-16,0 0-1 0,2 0 1 15,0 0-1-15,0 0 1 0,0 2 0 16,0 0-1-16,0 1 1 0,2-2-3 16,4 1 0-16,3 4 0 0,-1 0 0 15,0 0-1-15,5 1 0 0,-1-3 0 16,3-1-1-16,1-1-3 0,3-4 2 0,1-2 2 16,1-2-1-16,-2-3 2 0,3-4-1 15,-3-1 2-15,-2-3-2 0,-7 1 3 16,2 1-2-16,-1 0 7 15,-5-1 1-15,-4-2 3 0,4 1-2 0,-2-2-2 16,-4-5 0-16,0 2-1 0,0-6-2 16,0 2 2-16,-2 0 1 0,-2 1-6 15,-2 2 1-15,2 2 2 16,-5 2-3-16,1 1 4 0,-2 1-2 0,2 0-1 16,-5 1-3-16,1 2 1 0,-3 3 1 15,1 2-2-15,-1 3 0 0,-1 0-2 16,-1 5 2-16,1 3-1 0,1 4-1 15,1 0 0-15,1-1 0 0,1 3 2 16,2 0-1-16,-1-3 1 0,3 1 0 16,2 2 0-16,-2-1-1 0,3 2 1 15,-1-1-1-15,2 4 1 0,0-2 0 16,0 3 1-16,0 0-1 0,2-2 0 0,0 4 0 16,-1-6 0-16,3 4 0 0,0-1 1 15,0 0-1-15,5 3 0 0,1-4-1 16,2-1 0-16,0 2-4 15,3-2-1-15,3-3 1 0,1-1-2 0,1-5-2 16,3-1-8-16,-1-4-18 0,3-1-13 16,0-1-9-16,1-3-32 0,-3-3-65 15,0-3-197-15</inkml:trace>
  <inkml:trace contextRef="#ctx0" brushRef="#br0" timeOffset="99132.711">17064 11901 421 0,'0'0'47'0,"0"0"-14"0,0 0 10 0,0 0-10 16,0 0-11-16,0 0-8 0,0 0-4 15,-35-52 0-15,29 49-1 16,-3 0-2-16,5-3-1 0,-4 3 1 0,-2 3-2 16,1 0-1-16,1 0-1 0,0 0 0 15,-2 3-2-15,1 3 0 0,1-1-1 16,0 1 0-16,0 2 0 0,1 1 0 15,5-1 0-15,-4 1-1 0,0 1 0 16,4 2 1-16,-2 0-1 0,0 1 1 16,-1 0 0-16,1-1 0 0,4 1 0 15,0-1 0-15,0-2 1 0,0-2-1 16,2-1 0-16,2 0 0 0,5-1 0 16,-5 0 0-16,2 0 0 0,-2-5 0 15,0 2-1-15,3-3 2 0,-3 0-1 16,4 0 1-16,-2-3-1 0,0 0 3 15,1-4 2-15,-1 1 5 0,2 0 5 16,-2-3 0-16,0 2-2 0,3-5-1 0,-1-2 0 16,2 0-2-16,-4 0-2 0,5-2-4 15,-1 2 0-15,-2 1 0 0,-1 6 1 16,-1 3-4-16,-2 2 2 0,0 2 1 16,0 0-2-16,2 1 0 0,1 4 0 15,-5 1-1-15,6 2-1 0,-4 3 2 16,2 0 0-16,3 3 1 0,-3 2-2 15,4 2 3-15,-2 0-4 0,5 3 2 16,-3-2-2-16,0 0 2 0,1 0-2 16,-5 0 0-16,2-3 0 0,-2-4 0 15,1 0-7-15,-3-4-9 0,-4-2-8 16,4 0-8-16,-2-2-11 0,2 0-13 0,2-2-10 16,-4-2-18-16,3-1-32 0,-3-5-93 15</inkml:trace>
  <inkml:trace contextRef="#ctx0" brushRef="#br0" timeOffset="99507.89">17401 11828 245 0,'0'0'37'0,"0"0"9"0,0 0-3 15,0 0-1-15,0 0-1 0,0 0-10 16,0 0-1-16,0 0-3 0,-41-23 1 16,39 23-3-16,2 0-1 0,0-1-3 15,0 0-1-15,0 1-3 0,2 0-5 0,0 0-1 16,2 0 0-16,4 3 5 0,-2 1 1 16,9 0-1-16,-1 1 0 0,3 4 0 15,-1 0-6-15,1 6 0 0,2 1-3 16,-3 0-3-16,1 4 3 0,1 1-4 15,-3 1-2-15,1-1 2 0,-3 3-2 16,3-5 0-16,-8 2 0 0,5-2-1 16,-5-5 1-16,0 3-1 0,1-3-1 15,-5-2-8-15,0-2-5 0,-2 0-6 16,0-4-6-16,0-1-2 0,-2-3-8 16,0 1-14-16,2-3-2 0,-2 0-7 15,0-1-12-15,-2-6-40 0,-4-2-128 16</inkml:trace>
  <inkml:trace contextRef="#ctx0" brushRef="#br0" timeOffset="100117.176">17692 11812 250 0,'0'0'61'15,"0"0"-27"-15,0 0 4 0,0 0-1 16,0 0-7-16,0 0 2 0,0 0-9 16,0 0-3-16,-33-26 1 0,29 23 1 15,4 0-2-15,-6 2-1 0,4-1 1 16,0 0-1-16,0 0 1 0,0 0-3 0,0-1-1 16,0-1 0-16,2 1-2 15,-2 0-2-15,0 0-3 0,-1 3 0 16,3 0 1-16,0-2-1 0,0 2 1 15,0 0-2-15,0 0 0 0,0 0-1 0,0 0-1 16,0 0-1-16,0 0-2 0,0 0-2 16,0 0 0-16,-2 2 0 0,-2 4-1 15,2 0 3-15,-8 1-2 0,4 2 1 16,-3 0 1-16,1-1 0 0,-2 3-1 16,-3 0 1-16,3 1-1 0,-2 4 1 15,-1 2-1-15,3-2-1 0,0 3-1 16,1-2 1-16,-1 1 0 0,-2-1-1 15,5 0 0-15,-1 0 1 0,2-1-1 16,-2-1 2-16,1 0-2 0,3-4 0 16,0 0 0-16,0 0 0 0,4-5 1 15,-4 2-1-15,2-4 0 0,0-1 0 16,2-1 0-16,-2-2 0 0,2 2 0 0,0-2 0 16,0 1 1-16,-2 1-1 0,2-1 0 15,0 1 0-15,0-1 0 0,0 1 0 16,-2-1-1-16,2-1 1 0,0 0-1 15,0 0-2-15,0 0 2 16,0 0-3-16,0 0 0 0,-3 0-3 0,3 2 0 16,0-2-4-16,0 0-2 0,0 0-3 15,0 0-4-15,0 0-6 0,-2 0-8 16,2 0-11-16,0 0-14 0,0-3-19 16,0 1-38-16,-2-2-109 0</inkml:trace>
  <inkml:trace contextRef="#ctx0" brushRef="#br0" timeOffset="102803.991">10962 13223 25 0,'0'0'45'0,"0"0"-24"0,0 0-6 0,0 0-4 16,0 0-5-16,0 0-4 0,0-12 1 15,0 12-1-15,0-1 0 0,0 1 2 16,0 0 2-16,0 0 3 0,0 0 8 15,0-1 1-15,0-1 1 0,0 2 7 16,0-3-5-16,0 0 1 0,0 0-2 16,0 2-6-16,0-1-4 0,0 0-3 15,2 2 0-15,-2-1 5 0,0-2 7 16,0 1 1-16,0-1 4 0,-2 2 0 16,2-2 0-16,0 1 0 0,0 0-1 15,0-2 1-15,0 4-3 0,0-2 0 16,0 0-2-16,0 2 0 0,-2-2-1 15,2 1 2-15,0-1-1 0,0 0-1 16,0 2-2-16,0-2-1 0,0 2-3 16,0 0-5-16,0 0-2 0,0 1-4 0,0 1-1 15,2 4 0-15,-2 2 0 0,0-1 1 16,6 5 0-16,-2-3 1 0,2 5 1 16,-1 2 0-16,1 0-2 0,-2 6 0 15,-2-2 1-15,4 3 0 0,0 2 0 16,-1-3 0-16,-1 3 0 0,2-4-2 15,-2 2 2-15,-2 0-1 0,2-5 0 16,4 1 0-16,-5-5-1 0,3 3 2 16,-4-2-2-16,0-3 0 0,0 1 1 15,-2-2 0-15,0-5-1 0,0 1 1 16,-4-3 0-16,2 2-1 0,-4-1 1 0,-3 2 0 16,3-3 0-16,0 0 0 15,-4 1 0-15,-3-2 0 0,5 0 1 16,-7-2-2-16,1-1 1 0,2 0 0 15,-5-2 0-15,9-2-1 0,-7 0 1 16,1-2 0-16,8 3-1 0,-9-1 0 0,5 0 1 16,4 1-1-16,-1 1-1 0,3 1 1 15,-2 0-1-15,0 1-5 0,0-1-3 16,6 1-6-16,-2 0-3 0,0 3-4 16,2 0-4-16,0 2-3 0,0-1 0 15,0 0-3-15,0-2 2 0,4 2 2 16,0-4 0-16,6 2-1 0,3-2-3 15,-5 0-18-15,10-2-24 0,-5-4-89 16</inkml:trace>
  <inkml:trace contextRef="#ctx0" brushRef="#br0" timeOffset="104069.563">11247 13230 23 0,'0'0'55'16,"0"0"-20"-16,0 0 5 0,0 0-8 0,0 0-5 16,0 0-4-16,-20-4 6 0,15 4-2 15,5 0 1-15,0 0-3 0,0 0 0 16,-2 0 0-16,2-3 3 0,-2 0-3 16,2 0-3-16,-2 0-1 0,2 0 0 15,0-1-2-15,0 1-1 0,0-1-2 16,0-1-1-16,0 3 0 0,0-2-1 15,0 1-4-15,0 0 0 0,2 0 0 16,0-1-3-16,0 1-1 0,3-1-1 16,-1 1-1-16,2-1 2 0,2 2-2 15,-2 0 0-15,1 1-1 0,1 1-1 16,2 0 0-16,0 2-1 0,-3 2-1 16,5 3 1-16,0 3-1 0,-3 0 0 15,1 4 0-15,0 5 0 0,-1-1 0 16,-5 3 0-16,0 0 1 0,2 1-1 15,-4 0 0-15,0-2 1 0,0-2-1 16,-2-1-1-16,2-2 1 0,-2 0 0 0,0-4 0 16,2 1 0-16,-2-2-1 0,0-1 0 15,0 2 0-15,-2-4-4 0,0 0 0 16,-2-3-2-16,2 1 1 0,-4-1 3 16,2-2-1-16,4 1 1 0,-4-3 0 15,2 0 3-15,-5 0 0 0,3 0-1 16,0 0 0-16,-2-2 0 0,0-1 1 15,4-2 1-15,0 0-1 0,0-1 1 16,-5-2 0-16,5-3 3 0,-2 0 0 16,2-2-1-16,0 3-2 0,-2-4 2 15,4 2-1-15,-2 0 0 0,2 2 0 16,0 0-1-16,0-1-1 0,0 1 0 16,0 0 1-16,2-1-1 0,2-1 0 15,0 1 0-15,2 0 0 0,1 1 0 0,-3-1 0 16,0-2 0-16,6 0 1 0,-2 1-2 15,1-2 2-15,-5 3-1 16,6 1 0-16,-2 1 0 0,1 2 0 0,-5-1 1 16,2 4 1-16,0 1 0 0,0 0 1 15,-1 3-2-15,1 0 0 0,-2 0-1 16,2 0 1-16,4 0 1 0,-3 4-2 16,1-1 2-16,-4 2 0 0,8 2-2 15,-3-1 1-15,1 3 1 0,-4-1-1 16,5 1 2-16,-1 3-2 0,-6-2 1 15,2 3 1-15,3-2-1 0,-3 2 1 16,0 0 0-16,-2 0-1 0,-2 4 0 16,0-1-2-16,0 1 2 0,-2 1-1 15,0-1 1-15,0 1-1 0,0 0-1 16,0-2 1-16,0 1-1 0,-2-3 0 0,2 1 0 16,-2-4-1-16,2-2-4 0,0 1-4 15,0-4 3-15,0 0-2 0,0-2-2 16,-2-3-7-16,2 2-6 0,0-3-4 15,0 0-4-15,0 0-5 0,0-3-7 16,0-1-18-16,2-6-25 0,2-1-51 16,-2 0-81-16</inkml:trace>
  <inkml:trace contextRef="#ctx0" brushRef="#br0" timeOffset="104820.041">11849 13291 101 0,'0'0'117'16,"0"0"-57"-16,0 0 7 0,0 0-7 0,0 0-5 16,0 0-18-16,-15-36-9 0,7 34-1 15,4-1-4-15,2 1-3 0,-2-1 0 16,2 3-2-16,-3 0-4 0,3 0 1 16,2 0-1-16,-4 0-2 15,4 0-2-15,0 0-3 0,0 0-1 0,0 0-5 16,0 2-1-16,0 3-1 0,0 1 0 15,0 1 1-15,2 1 0 0,2 1 0 16,1-1 0-16,1 1 0 0,-4-2-1 16,12 2 1-16,-3-2 0 0,-3 2 0 15,11-4-1-15,-5 0 0 0,7-2-2 16,-9-1 1-16,7-1 1 0,-7-1 0 16,0 0 0-16,1-4 1 0,-3-3 1 0,3 1 0 15,-5-2 0-15,0 0-1 16,-4 0 1-16,-2-1 0 0,3 1 0 15,-1 1 1-15,-4-3 0 0,0 2-1 16,0-2 1-16,0-2 0 0,-7 0-1 16,3-4 1-16,2 3 0 0,-4-2 0 0,-2 2 1 15,-3 3 0-15,5 0 0 0,-2 4 1 16,-2 0-1-16,-5 0-1 0,9 3-2 16,-9 0 1-16,3 3-1 0,0 0 0 15,-5 0-2-15,9 2 2 0,-7 1-1 16,1 4 0-16,6-1 0 0,-1 2 1 15,-1 1-1-15,4 0 0 0,2 4 0 16,-5-4 1-16,7 1-1 0,-2 1 0 16,2-1 1-16,0 0 0 0,-4-2-1 15,6 2 2-15,-2 1-1 0,0-1 0 16,2 2 0-16,0 0 1 0,0 1-1 16,0 0 0-16,0 2 1 0,4-1-1 0,2 1 1 15,2 1-1-15,-1-3 0 0,-1 4 2 16,2-2-2-16,2 0 0 0,3 1 1 15,-3-2-1-15,5-2 2 0,-3 1-2 16,7-5 2-16,-5 0-1 0,5-2 1 16,-5-2 1-16,7 0 0 0,-7-4 0 15,7 0-1-15,-7 0 3 0,5 0-3 16,-9 0 1-16,5-4 0 0,-1 0-2 16,-10 0 0-16,3 1 0 0,1-1-1 15,-4-2 0-15,2 3-2 0,-4 1-5 16,0-1-3-16,-2 0-1 0,0 0-5 15,0 0-6-15,0 0-4 0,0 1-5 16,0 1 0-16,0-1-17 0,2 2-6 0,1 0-17 16,-3 0-50-16,4 0-74 0</inkml:trace>
  <inkml:trace contextRef="#ctx0" brushRef="#br0" timeOffset="105554.401">13046 13096 68 0,'0'0'64'16,"0"0"-14"-16,0 0 2 0,0 0 5 16,0 0-7-16,0 0-9 0,-21-40 2 15,19 33-3-15,2-1-7 0,0 1-5 16,0 1-3-16,0 0-2 0,0 0 1 0,0 5-1 16,0 0 0-16,0-1 0 15,0 2-2-15,0 0 1 0,-4 0-5 0,4 0-5 16,0 0 0-16,0 2-3 15,0-2-1-15,0 0-3 0,0 2-2 16,0 1-1-16,0 4 2 0,6 1 3 0,-4 1 1 16,0 2 1-16,0 3-1 0,0 0 0 15,2 1-1-15,-4 2 1 0,2 3-1 16,0-1-2-16,-2 4 0 0,3 1-1 16,-1 0-1-16,-2 1 0 0,0 0-3 15,0-2 3-15,0 1-2 0,0-2 0 16,0-2 0-16,0-2-1 0,0-2 1 15,4 3-1-15,-4-7 1 0,2 3 0 16,2-4-1-16,-4-2 0 0,2-2 1 16,-2-2-1-16,0-1 0 0,0-3 0 15,2 1 0-15,-2-2 0 0,0 0-1 16,0 0-4-16,0 0-1 0,0 0 2 16,0 0-2-16,2 0 1 0,-2-2 0 0,2-2-3 15,0 0-1-15,-2 0-6 0,0-1-6 16,4-1-7-16,-4 1-4 0,2-1-16 15,-2 1-8-15,3-1-15 0,-1 1-19 16,0 1-58-16,-2 0-134 0</inkml:trace>
  <inkml:trace contextRef="#ctx0" brushRef="#br0" timeOffset="106038.873">13405 13040 169 0,'0'0'58'0,"0"0"10"0,0 0-9 16,0 0-9-16,0 0 0 0,0 0-13 15,0 0 0-15,0 0-3 0,-16-46-2 16,14 43-4-16,2 1-2 0,-4 2-2 16,4 0 0-16,-3-3-1 0,3 3-5 15,0 0-6-15,0 0-5 0,0 5-6 16,0 2-1-16,0 3 2 0,0 3-1 15,3 3 5-15,1-1-1 0,-4 4 1 16,2 1-1-16,-2 2 1 0,0 1-1 0,0 1-2 16,0 3 1-16,-2-2-1 0,-2 4-1 15,-1-4-1-15,5 1 0 0,0 0-1 16,-2-4 1-16,-2-1-1 0,4-1 0 16,0-4-8-16,0-1-3 0,0-6-9 15,0 1-3-15,0-4-10 0,0-1-11 16,2-1-8-16,-2-4-11 0,0 0-16 15,-2 0-51-15,-2-3-109 0</inkml:trace>
  <inkml:trace contextRef="#ctx0" brushRef="#br0" timeOffset="106523.209">13397 13269 176 0,'0'0'70'15,"0"0"-3"-15,0 0-21 0,0 0-2 16,0 0-4-16,0 0-7 0,0 0-5 16,0 0-1-16,-31-33-4 0,29 29-3 15,0-2 2-15,2 0-4 0,-2-2 0 16,2 4-5-16,0 0 0 0,0 0-2 15,4 1-1-15,0-2 0 0,4 2-3 16,-1-2 0-16,7 1 0 0,0 2 0 16,9-1 2-16,-4 3-3 0,6-2-1 15,-3 1 0-15,5 1-3 0,0 0 0 0,-2 1 1 16,4 2-2-16,-6 4 2 0,-3 2-2 16,-5-3 0-16,-5 3 1 0,0-2-2 15,-5 2 2-15,-1 2-2 0,-4 0 0 16,0 1 1-16,0 0 0 0,-4 1 0 15,-1 4 0-15,-5-4 0 0,8 6-1 16,-6-3 2-16,-1 2-2 0,-3 1 0 16,4-5-2-16,-5 4 0 0,-1-4-1 15,-7-2-5-15,5-2 1 0,-5-2-3 16,2-2-1-16,-3 0-3 0,5-5-5 16,1 2-4-16,-1-3-8 0,3-1-6 15,5-2-8-15,-3-4-8 0,2-1-2 16,5-3-18-16,1-4-69 0</inkml:trace>
  <inkml:trace contextRef="#ctx0" brushRef="#br0" timeOffset="112071.069">13982 13418 42 0,'0'-2'45'0,"0"2"-13"16,0-1 3-16,0 1-2 0,0-2-6 15,0-1-1-15,0 2 1 0,0 0 3 16,0 0-1-16,0-1 0 0,0-1-3 15,0 1 4-15,-4 0-1 0,4 2-1 16,0-1-4-16,0 1 0 0,0 0-5 16,0 0-4-16,0 3-7 0,0-1-3 15,0 4-4-15,0 4 5 0,0-3 5 16,0 3-4-16,0 0-3 0,0 2-2 0,-2 2-1 16,0-2 0-16,0 2 0 0,-2-1-1 15,-3 1 1-15,3-2-1 0,-4-1 0 16,0 1 0-16,-1-1 0 15,-3-1-3-15,0 0-4 0,3-1-7 0,-5 1-4 16,1-1-10-16,-1-3-15 0,-3-2-28 16,5-3-44-16,0-1-90 0</inkml:trace>
  <inkml:trace contextRef="#ctx0" brushRef="#br0" timeOffset="112321.019">14100 13150 369 0,'0'0'55'0,"0"0"-5"16,0 0-2-16,0 0-8 0,0 0-8 16,0 0-14-16,0 0 1 0,0 0 1 15,-8 0-1-15,5 3-7 0,-1 0-6 16,0 0-1-16,-2 2-4 0,4 0 1 15,0 2-2-15,-2 1 0 0,0 0-2 16,-1-2-14-16,1 1-10 0,2 0-9 16,2-1-12-16,-2-1-18 0,2-4-43 15,0-1-101-15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0T01:39:47.529"/>
    </inkml:context>
    <inkml:brush xml:id="br0">
      <inkml:brushProperty name="width" value="0.05292" units="cm"/>
      <inkml:brushProperty name="height" value="0.05292" units="cm"/>
      <inkml:brushProperty name="color" value="#FF0000"/>
    </inkml:brush>
  </inkml:definitions>
  <inkml:trace contextRef="#ctx0" brushRef="#br0">7404 10461 245 0,'0'0'0'0,"0"0"-36"0,0 0-6 15,0 0 10-15,0 0 13 0,0 0-9 16,0 0 28-16,0 0 23 0,83-61 7 16,-75 55-5-16,3 3-8 0,-7 0-2 15,-4 0 6-15,0 0 15 0,0 3 13 16,0-2 10-16,-2 1-17 0,0 1-11 15,-2-1-8-15,2 1 0 0,-3-3-3 16,5 3-5-16,0 0-1 0,-2 0-4 0,2 0-4 16,0 0-6-16,0 0-5 0,2 0 2 15,5 0 3-15,-1 0 0 16,-2 0 2-16,0 0 1 0,2 0 1 16,-2 0-1-16,5 0-1 0,-1 0 6 15,-2-3-2-15,2 3-1 0,7-3 0 0,-1 3 4 16,5 0-4-16,0 0-1 0,5 0 3 15,7 0 1-15,2 0-1 0,3 0 0 16,5 0 1-16,0 0-3 0,3 0-2 16,1 0 1-16,5 0 1 0,-1 0-3 15,5 0-2-15,-4 0 1 0,10 0 1 16,-5 0-1-16,3 0 1 0,2 0-1 16,0 0 3-16,-2-3-2 0,4 1 0 15,-4 1-1-15,-2 1 0 0,2 0 0 16,-2 0 2-16,-3 0-2 0,3 1 1 15,0 2-2-15,-4-1-3 0,1 1 3 16,-3-3 1-16,2 3 0 0,1-3 1 0,-1 3-1 16,4-3 1-16,-7 0-1 15,7 2 1-15,2-2 1 0,-8 0-1 0,6 1 0 16,-9 0 0-16,5-1 0 0,-9 1-1 16,3-1 2-16,-3 2-3 0,0-1-1 15,1 2 1-15,-3 0 1 0,-1-1-1 16,3 4 0-16,2-3 1 0,-1-1 0 15,-3 1 1-15,7 1-1 0,-3 1 0 16,3-2 0-16,1 2 0 0,7-1 2 16,-4-1-2-16,6 1 0 0,0-3 1 15,-7 1-1-15,5-2 0 0,-6 0-1 16,1 1-1-16,-7-1 0 0,3 0 0 16,-3 0 1-16,-5 0 1 0,6 0-1 15,-7 0 1-15,1 0-1 0,-2 0 1 0,-2 0 0 16,3 0 0-16,1-1 0 0,-2-1 0 15,0 1 0-15,0-2 0 16,1 3-1-16,-1-1 1 0,-2 1 0 0,2 0 0 16,-2 1-1-16,-2 1 0 0,-6-1 0 15,2 0-1-15,-8 1 1 0,-7-2-1 16,1 1 1-16,-7 1 0 0,2-2 1 16,-8 0 0-16,3 0 3 0,3 1-1 15,-6 1 2-15,2-2 1 0,-2 0-2 16,0 0-1-16,0 0-1 0,0 0-2 15,-2 0 2-15,0 0 0 0,0 0 1 16,0 0 0-16,0 0 3 0,0 0-4 16,0 0 0-16,0 0-1 0,0 0-1 15,0 0 0-15,0 0 0 0,0 0-1 16,0 0 0-16,0 0 1 0,0 0 0 16,0 0 0-16,0 0-1 0,0 0-1 15,0 0 0-15,0 0 1 0,0 3-2 16,2 0-4-16,-2 0-12 0,2 3-15 0,1-1-14 15,-3 4-16-15,4-1-22 0,-2-5-30 16,-2-3-94-16</inkml:trace>
  <inkml:trace contextRef="#ctx0" brushRef="#br0" timeOffset="6015.173">8068 12003 155 0,'0'0'18'0,"0"0"-14"0,0 0 1 16,0 0 11-16,0 0 4 0,0 0-7 16,0 0 1-16,-58-5 13 0,60 2-4 15,2-2-13-15,2 4-10 0,3-3 1 16,-1-1-1-16,-4 4 5 0,0 0 4 16,0 1 4-16,-4 0 1 15,3 0-1-15,-3 0 1 0,0 0 1 0,4 0 1 16,0 0-1-16,2 2 0 0,0 4-2 15,5-3-2-15,1 3-2 0,2-2 0 16,5 0 0-16,2-2-2 0,3-2-1 16,7 0 0-16,0 0 2 0,3-1 0 15,1-2-1-15,0 0-3 0,4 0 3 16,-4 1-2-16,2 1 1 0,3-2 0 16,-1 0-1-16,-2 0 3 0,2 0-1 0,3-1-2 15,1-1 4-15,1 2-2 0,1 0-3 16,3 0 2-16,-1 1-1 0,5-1-4 15,0 1 3-15,8 1 0 0,-3-2 0 16,7 2 0-16,1-2-1 0,-1 0 2 16,2 3-3-16,-2 0 1 0,2 0-1 15,2 0 0-15,-4 0-1 0,0 1 1 16,-4 1 0-16,4-2 1 0,1 1-3 16,-3 1 2-16,2-2 2 0,-7 0-1 15,1 0 2-15,-2 0-3 0,4 3 1 16,-4-3 0-16,0 1 1 0,4 2 0 15,0-2 0-15,0-1-1 0,2 2-1 16,-2-2 1-16,-5 2-1 0,9-2-2 16,-2 1 0-16,-2 1 0 0,0-1 1 15,2 3 2-15,-6-2 0 0,2-1 1 16,-6 2 0-16,-3 0 0 0,-3 1-1 16,1-2 0-16,-1 2 0 0,-1-1-2 0,-3 0 1 15,-1 0 0-15,0-1 0 0,5 1-1 16,-3-1-1-16,-4 0 0 0,5 2 0 15,-3-1 0-15,-1 0 0 0,-1 0 0 16,-4-2 1-16,2 2 0 0,4 0 0 16,-1 2 0-16,-1-1 1 0,-2-1-1 15,0 2 0-15,7 0 1 0,-3 0-1 16,1-1-1-16,-3-2 1 0,4 0 1 16,-1 1-1-16,-3 0-1 0,-2 0 0 15,-4 0 0-15,0-1 0 0,-4 3-3 16,0-3 3-16,-2 2 0 0,-2-1 0 15,2-2 0-15,0 2 0 0,-1-1 0 0,-1-2 0 16,-4 3 1-16,8-2-1 0,-4 2 0 16,1-1 0-16,-3 1 0 0,6-2 1 15,0 1-1-15,-2-1 1 16,0 1-1-16,0-2 0 0,-5 0 0 16,3 0 1-16,-6 0-1 0,-1 1 0 0,-3-1 0 15,-5 1 0-15,3 1 1 0,-7-2-1 16,6 0 0-16,1 0 0 0,-5 1 0 15,6-1 0-15,-1 0 0 0,1 0 1 16,3 0-1-16,-3 2 0 0,1-2 0 16,-3 2 0-16,7 1 0 0,-11-1 1 15,11 0-1-15,-9 1 0 0,-2-3 0 16,5 1 0-16,-7-1 0 0,0 2 0 0,0-2 1 16,-6 0-1-16,9 3 1 0,-5-3-1 15,0 0 1-15,0 1 0 16,2-1 1-16,0 1 0 0,-4-1 0 0,7 0 2 15,-3 0 0-15,-2 0-1 0,2 2-1 16,-4-1 1-16,2-1-1 0,-4 2 1 16,0-1 1-16,0-1 0 0,0 0 0 15,0 0 1-15,0 0 1 0,0 0-1 16,0 0 0-16,0 0-3 0,0 0-1 16,0 0 0-16,0 0-1 0,0 0 0 15,0 0 1-15,0 0-1 0,0 0 0 16,0 0 0-16,0 0-2 0,0 0-4 15,0 0-4-15,2 0-6 0,5 3-8 16,-1 2 0-16,2 4-3 0,2 0-14 16,7 2-14-16,0-2-22 0,-3-9-47 15,-2-9-187-15</inkml:trace>
  <inkml:trace contextRef="#ctx0" brushRef="#br0" timeOffset="11155.581">7442 14883 117 0,'0'0'0'0,"0"0"-84"0</inkml:trace>
  <inkml:trace contextRef="#ctx0" brushRef="#br0" timeOffset="11858.82">7442 14883 41 0,'-50'-28'32'0,"50"28"1"15,0 0-3-15,0 0-1 0,0 0 5 16,0 0 2-16,0 0-1 0,0 0-1 15,0 0-4-15,0 0-5 0,-33-38 1 16,31 36 1-16,2 1-2 0,0-1-6 16,2-1-3-16,6 1 2 0,-4-2-3 15,5 1 2-15,-1 1-7 0,0-1-1 16,7 3-2-16,-5 0-1 0,4-1 1 16,-1 1 2-16,-1 0-1 0,7 0 1 15,-5 0-1-15,9 0-3 0,0 0 0 16,-5 0 5-16,11 0 2 0,-2-3-4 15,2-1-2-15,4 1 0 0,0-1-1 16,0 1 0-16,0 0 1 0,5 0-3 0,-1-1 1 16,2-1 1-16,2 1-2 15,-1 1-1-15,1-1-1 0,3 0 1 16,-1 0 0-16,-2 2-1 0,3 0 1 0,-3 0 1 16,2 1-1-16,-3 1 0 0,1 0 0 15,-4-2 0-15,5 2 2 0,-1-1-3 16,-2 0 3-16,5-2-1 0,3 0 0 15,-1 3 1-15,3 0-2 0,-3 0-1 16,1 0 0-16,3 0-1 0,-3 1-2 16,3 1 1-16,-4 2 1 0,1-1 0 15,-4 0 0-15,1 1 0 0,-1 2 1 0,1-1 0 16,-3-1 1-16,-2 0-1 16,7 1 1-16,-5-2-2 0,3 0 1 15,7-2 1-15,-3-1-1 0,3 2 0 16,-3-2-1-16,6 0 2 0,-7 0-2 15,5 0 0-15,-5 0-2 0,1 0 2 16,-7 0 0-16,1 1 0 0,-9-1 0 0,-2 0 0 16,-2 0 2-16,-2 0 1 0,-7 0 0 15,-3 0 1-15,1 0 3 0,-3 0-2 16,1 0-1-16,1 3 0 0,-7-3-3 16,7 0 1-16,-7 0-1 0,3 0 0 15,-3 3 0-15,-4-3-1 0,0 0 1 16,1 1-1-16,-3 1 1 0,-2-1-1 15,-2-1 1-15,0 2-1 0,0-2 1 16,0 0 0-16,0 0 1 0,0 0-2 16,0 0 1-16,0 0-1 0,0 0 0 15,0 0-1-15,0 0 1 0,0 0-1 16,0 2 1-16,0-1-5 0,0 2-3 0,0-1-2 16,0 0-4-16,0 2-6 0,0-2-16 15,0 2-9-15,0 1-13 0,0-3-19 16,0-2-38-16,-2-2-78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0T01:50:04.576"/>
    </inkml:context>
    <inkml:brush xml:id="br0">
      <inkml:brushProperty name="width" value="0.05292" units="cm"/>
      <inkml:brushProperty name="height" value="0.05292" units="cm"/>
      <inkml:brushProperty name="color" value="#FF0000"/>
    </inkml:brush>
  </inkml:definitions>
  <inkml:trace contextRef="#ctx0" brushRef="#br0">26606 6195 60 0,'0'0'15'16,"0"0"15"-16,0 0 0 0,0 0 1 16,0 0-4-16,0 0-6 0,0 0-3 15,0 0-3-15,19-47-3 0,-19 41-5 16,0 3 2-16,2-2-2 0,-2 2 1 15,0 0 0-15,0 0 3 0,0-3-2 16,0 1 0-16,0 0 0 0,0-1-2 0,-2-2 4 16,2 2 6-16,0-1 1 0,0-1 3 15,0 2-4-15,0 1-3 0,0-1 0 16,0 3 2-16,-3-2-2 16,1 2-7-16,-4 0 1 0,0 0 0 15,2 0-3-15,-2-1 0 0,-5 3-2 0,-3-2-2 16,1 3-1-16,-5 0 0 0,7 0 0 15,-5 3 0-15,4 2 0 0,3 1 0 16,-3 0 0-16,4 0-1 0,1 2 1 16,-1 0-2-16,2 4 2 0,0-3-1 15,2 2 1-15,2-3-1 0,-1 0 0 16,3 1 1-16,0-3-1 0,0-1 1 16,3 1-1-16,-1 0 1 0,4-1 0 15,2 1 0-15,0 0 0 0,1 5 0 16,-1-5 2-16,6 4 0 0,-3-3 2 15,3 1-2-15,1 3 2 0,-3-4-4 16,7 3 2-16,-11-4 0 0,6 2 1 16,-5 1-3-16,-5-3 1 0,0 2-1 15,-4 0 1-15,0 1-1 0,0 0 1 0,-4 2 0 16,0 0 1-16,-7-2-1 0,-1 2 0 16,6-2 0-16,-5-1 0 0,-3 0-1 15,6 1 0-15,-3-3 0 0,-1-1 0 16,2 1 0-16,-1-3 0 0,-3-1 0 15,5-1 0-15,-1-1 0 0,-2 0-4 16,6 0-2-16,-1 0-4 0,1-3 0 16,2-3-1-16,2-3-5 0,2 1-10 15,0-7-11-15,6-1-13 0,2 2-6 16,1-3-26-16,7 0-26 0</inkml:trace>
  <inkml:trace contextRef="#ctx0" brushRef="#br0" timeOffset="531.484">26705 6117 165 0,'0'0'62'16,"0"0"-4"-16,0 0 0 0,0 0-5 15,0 0-10-15,0 0-13 0,0 0-4 16,-4-40-4-16,4 37-2 0,0 0-4 15,0 2-5-15,4-2 0 0,-4 2-2 16,6 1-4-16,1 0-3 0,1 4-1 0,-2 3-1 16,0 1 0-16,0 2 0 15,7 1 0-15,-3 2 0 0,-2-1 0 16,9 2 2-16,-5-3-2 0,9 4-2 16,-7-4-5-16,7-1-8 0,-4 0-1 15,3-5-1-15,-7 1-3 0,3-1 1 0,-5-2-5 16,-5-3 4-16,0 0 3 0,0-2 2 15,-6-4 9-15,2 3 6 0,-2-3 0 16,0 1 0-16,-2-2 2 0,-2-6 3 16,-4-2 10-16,2-1-1 0,2-1 0 15,1-3 2-15,-3 3-3 0,2 0-2 16,0 3 2-16,-2 3 3 0,6 5-5 16,-4-2 4-16,4 5-1 0,0-2-1 15,0 4 0-15,0-2 3 0,-2 1 0 16,2 2-5-16,0 0-4 0,0 0-7 15,0 9 0-15,0 1-3 0,0 7 3 0,-5 3 0 16,5 3 2-16,-2 2-1 0,-2 3-1 16,2 4 1-16,0-2-1 0,0 1 2 15,2 1-2-15,0-7-2 0,0 3-5 16,0-6-4-16,0-1-4 0,2 2-9 16,-2-6-10-16,0 0-11 15,0-6-20-15,0-3-39 0,-2-2-75 0</inkml:trace>
  <inkml:trace contextRef="#ctx0" brushRef="#br0" timeOffset="1000.187">27197 6074 316 0,'0'0'21'0,"0"0"13"16,0 0 16-16,0 0-2 15,0 0-18-15,0 0-8 0,0 0 0 16,0 0-4-16,8-68-3 0,-8 66-5 0,-2-1-2 16,-4 3-5-16,2-3-2 0,-4 3 1 15,-7 0-2-15,9 0 0 0,-6 3-1 16,-3 5-1-16,3-1 1 0,-3 1-1 16,7 5 0-16,0-4 1 0,-1 3-1 15,-1 0 0-15,6 3-1 0,-2-3-2 16,6 0 1-16,0 1 3 0,0-1-1 15,0-1 2-15,0-3 0 0,4 0 0 16,-2 2 0-16,8-4 0 0,-1 2-1 16,-1-1 0-16,4 0 1 0,5 1-1 15,-7 3 1-15,9-2 1 0,-9 0-1 16,-2-2 1-16,5 0 0 0,-5 1-1 16,-6-2 1-16,4 0-1 0,-6-4 0 0,0 3 0 15,0-1 1-15,0 1 0 0,-6 1 0 16,-2-3 1-16,-5 5 2 0,1-2-1 15,2 3-1-15,-7-5-2 0,9 0-1 16,-5 1-5-16,1-5 0 0,2 3-6 16,-3-3-3-16,1 0-3 0,2 1-5 15,-5-1-6-15,7-1-26 0,0-4-26 16,-5-1-64-16</inkml:trace>
  <inkml:trace contextRef="#ctx0" brushRef="#br0" timeOffset="1312.543">27329 5970 231 0,'0'0'51'0,"0"0"10"0,0 0 0 15,0 0-1-15,0 0-19 0,0 0-8 16,0 0-2-16,0 0-6 0,7-46-4 16,-7 46-3-16,0 0-5 0,0 1-8 15,0 8-5-15,0-2-2 0,0 8 2 16,4 2 2-16,-4 5-1 0,2 1 1 16,-2 0-1-16,4 2 0 0,-2 4-1 15,2 1 1-15,2 1-1 0,-2 1-4 16,3-4-9-16,3-3-8 0,0-2-12 15,-1-1-14-15,-3-7-16 0,2 1-34 16,-6-8-84-16</inkml:trace>
  <inkml:trace contextRef="#ctx0" brushRef="#br0" timeOffset="1531.25">27286 6222 333 0,'0'0'26'0,"0"0"-3"0,0 0 20 16,0 0 8-16,0 0-10 0,0 0-17 16,0 0-4-16,0 0-4 0,0 0-7 15,2-29-8-15,6 28-1 0,-1 0-1 16,13-2 1-16,-7 3-7 0,9-3-13 16,-1 0-16-16,2 0-15 0,2-2-27 15,-5-1-52-15,-5 0-110 0</inkml:trace>
  <inkml:trace contextRef="#ctx0" brushRef="#br0" timeOffset="1984.339">27577 6128 319 0,'0'0'16'0,"0"0"27"0,0 0 21 15,0 0-9-15,0 0-21 0,0 0-8 16,0 0-1-16,0 0-9 0,0 0-8 15,-8 0-8-15,8 0 0 0,0 3-3 16,0 2 2-16,0 1 1 0,2 0 0 16,4-1 0-16,-1 3 0 0,-1-1 0 15,2 1-2-15,0-2 0 0,2 0-1 16,7 1 2-16,-3-3-2 0,7 1 2 16,-5-2-4-16,7-3-2 0,-9 0 1 15,5 0 2-15,-7 0-2 0,-4-5 0 0,5 2 2 16,-9-4 4-16,-2 0 2 0,0 1 0 15,-6-5-2-15,-1 2 1 0,1-5 1 16,0 3 0-16,-2-1-2 0,-5-1 0 16,7 4 2-16,-6 3-2 0,-1 1 3 15,5-1-2-15,0 6-1 0,-5 0 0 16,3 0-1-16,0 8 1 0,-7-2-2 16,9 6 2-16,-6-1-1 0,1 0 0 15,5 3 1-15,0 0 0 0,1 0-1 16,-1 1 1-16,6-1-3 0,2 2 1 15,0-2 1-15,0 0-2 0,6 1-6 16,3-2 0-16,1-1-12 0,-2-1-12 16,7-2-4-16,1 0-15 0,1-6-6 0,1 0-40 15,1-3-34-15</inkml:trace>
  <inkml:trace contextRef="#ctx0" brushRef="#br0" timeOffset="2687.565">27805 6103 148 0,'0'0'89'16,"0"0"-52"-16,0 0 16 0,0 0 1 15,0 0 1-15,0 0-16 0,0 0-6 16,0 0-9-16,0-57-2 0,6 57-9 16,-2 0-2-16,0 0 0 0,3 6-5 15,-7 2-4-15,4 2-1 0,-2 5 0 16,0 0 0-16,2 2-1 0,2 3 1 15,-2 2-1-15,0-2 0 0,3 0 0 16,-3 2-1-16,0-5-7 0,0 0-2 16,2-1 0-16,-2-4 2 0,0-3-5 0,-4-1 1 15,3-2 3-15,-3-3 3 0,2 0-1 16,-2-1 4-16,0-2 2 0,0 0 1 16,0 0 1-16,0-5 1 0,0-1 5 15,0-2-2-15,0-1 3 0,0-3-2 16,0-4-1-16,2-4 0 0,-2-2-2 15,4-3-2-15,0-2-1 0,0 2 0 16,4 0 0-16,-4 6 0 0,1 6 0 16,-3-1 1-16,0 9-1 0,0-1 0 15,0 4-1-15,2 2 1 0,-2 0-1 16,4 0-1-16,0 5 0 0,1 3-2 16,-3 4 3-16,0 0 1 0,0 5-1 15,-2 2 1-15,0-2 0 0,-2 5 0 16,0-1 0-16,0-2 0 0,0 2-1 0,0-2 0 15,0-2 0-15,0-3 0 16,0-3 0-16,0-2 1 0,0-1-1 16,0 1 1-16,0-6-1 0,0 0 0 0,0-1 0 15,0 0 1-15,0-2 0 0,0 0 2 16,0-2 0-16,0-3 2 0,0-7-2 16,0 3 2-16,0-4 0 0,0-4 1 15,0-1 2-15,6-6-1 0,-1-2-3 16,1 0-1-16,0-1 0 0,0 6-1 15,-2 2-1-15,5 5 0 0,-5 4 2 16,0 0 4-16,-2 6 1 0,0 2-3 16,-2 2 0-16,0 0 0 0,4 1-4 15,0 3-2-15,0 5 0 0,7 2 1 16,-5 1 1-16,0 4 0 0,0 1 0 16,3 3 1-16,1 0-1 0,-6 0 2 15,-2 2-2-15,4-2-3 0,-4 1-8 0,3 0-7 16,1-4-10-16,-4 3-5 0,2-6-27 15,-4-2-44-15,2-3-90 0</inkml:trace>
  <inkml:trace contextRef="#ctx0" brushRef="#br0" timeOffset="2921.863">28162 6374 390 0,'0'0'37'16,"0"0"-4"-16,0 0 16 0,0 0 12 16,0 0-23-16,0 0-18 0,0 0-1 0,3-11-2 15,-1 11-7-15,0 0-7 0,4 0-3 16,0-1 0-16,2 1-1 16,-1 0 1-16,5-2-3 0,2 1-13 15,-1-1-7-15,7-1-12 0,-3-1-8 0,0 0-28 16,3-1-48-16,-7-2-99 0</inkml:trace>
  <inkml:trace contextRef="#ctx0" brushRef="#br0" timeOffset="3296.889">28547 6198 291 0,'0'0'51'0,"0"0"-13"0,0 0 17 16,0 0 6-16,0 0-21 0,0 0-15 0,0 0-11 15,0 0-3-15,0 0-3 0,23-116-6 16,-27 105 1-16,-1 4 0 0,3 1 1 16,-4 0-3-16,2 0 2 0,-2 3 1 15,-7-2-3-15,7 0 1 0,-2 1-1 16,-4 1-1-16,-1 3 0 0,3 0-1 15,-5 3-1-15,3 5 1 0,0 1-1 16,-3 2 0-16,3 3 2 0,-3 3-1 16,7-2-1-16,0 4-2 0,-3 1 1 15,3 0-1-15,4 0 2 0,2 2 0 16,2-2-2-16,0-3 0 0,0 1-6 16,4 0-3-16,6-3-6 0,3 1 2 15,-3-3-11-15,11-3-11 0,-1 0-23 16,3-5 0-16,4-2-35 0,0-3-16 0</inkml:trace>
  <inkml:trace contextRef="#ctx0" brushRef="#br0" timeOffset="4266.492">28752 6224 266 0,'0'0'36'0,"0"0"16"16,0 0-2-16,0 0 8 0,0 0-14 16,0 0-16-16,0 0-9 0,0 0-6 15,0 0-4-15,-33-161-4 0,28 158 0 16,1 1-3-16,-2 2-1 0,-4 5-1 15,1 3 0-15,1 7-1 0,-6-1 1 16,3 3 0-16,3 5 0 0,-6-5 0 16,5 6 0-16,1-3 0 0,2-1 0 15,-2-1 0-15,3-5-1 0,3-1-4 16,0 1 1-16,2-4 1 0,0-3-1 16,4 2 2-16,5-4 0 0,-1-2 0 15,0-2 2-15,3 0 0 0,7 0 0 0,-5-6 2 16,9-2 0-16,-7 0 0 0,3-1 1 15,-5-4 0-15,1 0 0 0,-5-3-1 16,1-4 2-16,-2 2-2 0,-4 0 0 16,0 3-1-16,-1 7-1 0,-3 2 0 15,0 3 0-15,0 3-1 0,0 0 1 16,-3 0-1-16,-1 3-2 0,-2 5-1 16,0 1 3-16,2 3 0 0,0-1 1 15,2 3 0-15,2 0 0 0,-2 0-1 16,2-3 1-16,0 0 0 0,0 1 0 15,2-3 0-15,4-4 0 0,0 0 0 16,6-4 0-16,-3 2 0 0,3-3 1 0,5 0 1 16,-3 0 2-16,5-6-1 0,-5 0 0 15,7-5 0-15,-9 2 1 0,3-2 4 16,-7-3 5-16,0-3 4 16,0-2-5-16,-3-7 0 0,1 0-3 15,-4-7 2-15,2-1-4 0,0 0-5 0,-2 0-1 16,0 6 0-16,0 6-1 0,-2 7 0 15,0 1 0-15,0 6-1 0,0 4 1 16,-2 1 1-16,0 3-1 0,0 0 0 16,-2 0 0-16,2 6-1 0,-4 5-2 15,0 3 1-15,-3 4 1 0,7 1 0 16,-4 6 1-16,4 1 0 0,0 0 0 16,0 4 0-16,0-4 0 0,2 2 1 0,0-2-1 15,2 1 0-15,2-3 0 16,4-2 0-16,3 1 0 0,-1-3 0 15,0-3 0-15,3 0 0 0,1-4 0 16,-2-3 0-16,5-2 0 0,-2-2 0 0,1-4-2 16,-1-2 2-16,1 0 0 0,-8-5 1 15,9-4 0-15,-7-3 1 0,-4-1 0 16,3-5 0-16,1-1-2 0,0-7 3 16,1-2-2-16,1-5 0 0,3-5 0 15,-7-1-1-15,4-3 0 0,-1 3 0 16,-7 1 0-16,2 4 0 0,-6 7 0 15,0 0 1-15,0 8-1 0,-4 2 0 16,0 5 1-16,-5 4-1 0,3 2 1 16,-2 1 0-16,2 3-1 0,2 2 0 15,-7 0 0-15,1 5-1 0,4 3 0 16,-1 1 0-16,-1 3 0 0,0 1 0 16,0 4 1-16,4 0 0 0,-1 5 0 15,1 1 1-15,-2-1 0 0,4 4 1 0,0 0 0 16,2-1 1-16,0 3 0 0,0-2 0 15,4 2 0-15,2 0 0 0,-2 0-2 16,5-2 0-16,-1-4 0 16,2 3 1-16,-1-4-2 0,-1-2 1 15,4-5-1-15,-1-2 0 0,-5 0 0 0,-2-7-4 16,2 4-14-16,-2-4-10 0,-2 1-22 16,-2-1-24-16,-2-5-27 0,-6 0-82 15</inkml:trace>
  <inkml:trace contextRef="#ctx0" brushRef="#br0" timeOffset="7359.512">26443 7025 43 0,'0'0'66'0,"0"0"-26"0,0 0-6 16,6-21 9-16,-6 14-3 0,0 2 3 16,0-4-2-16,0 0-4 0,0-1 1 15,-2 1-5-15,2 0-10 0,-2 1 2 16,2 0-2-16,-2-1 0 0,2 2-3 15,0 3 0-15,-2-1 12 0,2 4-16 16,0-1-10-16,0 2 2 0,0 0-4 16,0 2-4-16,0 4-3 0,0 5 0 15,0 7 3-15,2 2 1 0,-2 4 0 0,0 2 0 16,4 2 0-16,-4-2 1 0,0 5 0 16,0-6-2-16,0 3 2 0,-2-2-2 15,0-4 1-15,2 1 0 0,-2-3-1 16,-1-1 0-16,1-2 0 0,0 0-6 15,0-3-8-15,-2 1-7 0,2-4-12 16,0 0-6-16,0-4-9 0,-4-2-7 16,4-1-29-16,-2-4-47 0,4 0-73 15</inkml:trace>
  <inkml:trace contextRef="#ctx0" brushRef="#br0" timeOffset="7843.726">26651 7028 139 0,'0'0'127'0,"0"0"-79"15,0 0-2-15,0 0 9 0,0 0-6 16,0 0-21-16,0 0-3 0,0 0-2 16,15-31-4-16,-15 31-3 0,0 0 0 15,0 0-1-15,-2 0-2 0,0 0-5 16,-2 0-3-16,-7 0-5 0,3 0 0 15,2 3 0-15,-2 1 0 0,-5 1-3 16,3 3 2-16,-1 0 0 0,-5 2-3 16,6 4-2-16,-9-1-1 0,7-1-2 15,-3 2 2-15,1-3-1 0,7 0 0 16,-3-4 3-16,0 3 2 0,6-6 1 16,-1 0 1-16,5-1 1 0,-4-2 1 15,4 2-1-15,-2-3 1 0,2 0-1 0,-2 0 1 16,2 0 0-16,0 0 3 0,0 0 0 15,0 0 1-15,0 0-3 0,0 0 0 16,0 0 1-16,0 0 0 16,0 0 1-16,0 0 1 0,0 0 0 0,0 0-2 15,0 0-1-15,0 2 0 0,2-1-2 16,4 1 0-16,-3 2 1 0,1 2 0 16,2 1 0-16,6 4 0 0,-3 0 2 15,-3 1-1-15,6 2 1 0,1 0-1 16,-5 0-2-16,6 0 3 0,-3 2-2 15,-5 0-1-15,2-3 0 0,2 7-6 16,-1-5-23-16,-5 1-16 0,-2 2-25 16,0-4-42-16,-2-6-92 0</inkml:trace>
  <inkml:trace contextRef="#ctx0" brushRef="#br0" timeOffset="8156.232">26755 7377 227 0,'0'0'48'0,"0"0"18"0,0 0 2 16,0 0-3-16,0 0-21 0,0 0-7 15,0 0-4-15,0 0-5 0,-17-9-9 16,17 9-2-16,0 0-4 0,0 0-3 16,0 0 0-16,0 0-5 0,2 0-2 15,4-1-2-15,7-1 2 0,-1 1 0 0,5-1-1 16,-1-1 0-16,9 3-2 0,-2 0-3 16,-2-1-10-16,8 1-20 0,-3 0-16 15,-5 0-22-15,-4 0-46 0,-11 0-134 16</inkml:trace>
  <inkml:trace contextRef="#ctx0" brushRef="#br0" timeOffset="8875.111">27201 7144 332 0,'0'0'54'16,"0"0"-4"-16,0 0-4 0,0 0 8 15,0 0-19-15,0 0-11 0,0 0-3 16,0 0-3-16,2-62-4 0,-2 62-6 16,2 3-8-16,0 0 0 0,1 8-2 15,1 4 2-15,-2 5 0 0,0 2 2 16,-2 3-1-16,0 0 2 0,0 2-3 16,0 0 3-16,0 2-3 0,2-1 1 15,0-3-1-15,2-2-1 0,0-3 1 0,0-1 0 16,-2-2-1-16,3-6-1 0,3-2 0 15,-6-3-1-15,2-1 1 0,-4-5 0 16,2 1-1-16,-2-1 2 0,0 0 1 16,0 0 0-16,0-1 0 0,0-2 2 15,0-5 1-15,0-1-2 0,-2-5 1 16,-2-5-1-16,0-4 0 0,-2-7-1 16,1-4 1-16,1 1-1 0,0-6 0 15,-2 2 0-15,-2 1 0 0,-3 3 0 16,11 5-1-16,-6 1 1 0,6 5 0 15,0 2 0-15,0 1-1 0,0 4 2 16,0-1-2-16,0 4 1 0,6 2-1 16,1 0 1-16,3 5-1 0,0 0-2 15,1 2 3-15,5 0-1 0,-4 3 1 0,9 0 0 16,-6 0 0-16,9 6 0 0,-5 2-1 16,-2 1 1-16,-1 4 0 0,-4 4 0 15,-5 2-1-15,-5 4 0 16,0 0 1-16,-2 5 1 0,-2-4 0 0,-7 2 0 15,-1-2 0-15,-4-2-1 0,3-2 0 16,-5-1-1-16,3 1-3 0,3-3-4 16,-6-2-5-16,5 2-4 15,-1-6-6-15,-1 0-1 0,5 0-2 0,0-5-18 16,0-1-15-16,1-2-24 0,3-3-51 16</inkml:trace>
  <inkml:trace contextRef="#ctx0" brushRef="#br0" timeOffset="9719.078">27623 7110 272 0,'0'0'70'0,"0"0"-18"16,0 0 9-16,0 0-7 0,0 0-24 15,0 0-14-15,0 0-5 0,0 0 0 16,-8-93-2-16,-1 84-6 0,3 0 0 15,0 3 0-15,0 0 0 0,-2 3-1 16,-5 2-1-16,7-1 0 0,0 2 0 16,-9 0 1-16,7 0-2 0,-4 6-2 15,-5 2 1-15,7 1 1 0,-5 2 0 16,-1 3 0-16,7 3 0 0,-3-3 0 16,6 5-1-16,0-1 0 0,-1 1 0 15,1 1 0-15,2-2 1 0,4 1-1 0,-4-4 0 16,4 0 1-16,0-1 0 0,4-4 0 15,2 3 0-15,-2-4 0 0,3-4 0 16,-1 4 0-16,6-4 0 16,1-2 0-16,-5-2 0 0,11-1 1 15,-7 0 9-15,2-7-1 0,1 0 0 0,-3-2 3 16,3-2 1-16,-3-1 1 0,1-4-6 16,-3-2-2-16,-6-1-2 0,2-3-1 15,-2 3-1-15,-2 1-1 0,3 6 0 16,-5 6-1-16,0 0 0 0,0 4-1 15,0 2-1-15,0 0 0 0,-5 0 0 16,3 6-5-16,-2 2-4 0,4 3 4 16,-2 4 4-16,2-2 2 0,-2 2 0 15,2 2 1-15,0-1-1 0,2-1 1 0,0 1 0 16,2-3 0-16,7 0 0 16,-1-2 0-16,-2-3 0 0,9-1 0 15,-3-2 0-15,3-3 1 0,-1-2 0 0,3 0 3 16,-3-8 1-16,11-2-1 0,-8 1 3 15,0-5-2-15,1 0 1 0,-5 0-1 16,5-4 1-16,-7 1 0 0,-1-5 0 16,-1-2-1-16,-7-3-1 0,2-4-1 15,-4 3-2-15,-2 2-1 0,-2 5 1 16,-4 3-1-16,-1 5-2 0,1 3-1 16,-6 1 0-16,4 5-3 0,-1 1-1 15,1 3 0-15,-2 0 0 0,4 0 2 16,-3 7 1-16,3 2 0 0,-4 4 0 15,8 2 0-15,-5 1 2 0,7 2 1 16,-2-1-1-16,2 1 2 0,0-1 0 16,0 2 0-16,2 0 0 0,-2 1 0 15,5 0 0-15,-3 0 0 0,-2-1 0 0,0 4 0 16,4-5 0-16,-4 1 0 0,2-5 0 16,-2 1 0-16,0 1 0 0,0-7-5 15,0 3-7-15,0-2-3 0,0-1-3 16,0-3-5-16,-2-1-7 0,2-2 2 15,0-2-2-15,0-1 1 0,0 0-6 16,0-1-3-16,0-5 6 0,0-2-20 16,2-3-29-16,6-4 2 0,-2 1-39 15</inkml:trace>
  <inkml:trace contextRef="#ctx0" brushRef="#br0" timeOffset="10141.004">27956 7138 134 0,'0'0'73'15,"0"0"2"-15,0 0-7 0,0 0-8 16,0 0-12-16,0 0-11 0,0 0 0 15,91-89-3-15,-87 81-6 0,0 1-6 16,-2-2-1-16,4 2-4 0,-4-3-2 16,-2 1-5-16,2-1-3 0,-2 2-2 15,0-1-1-15,0 2-3 0,-2 1 0 0,-2 0-1 16,0 2 0-16,-2-2 0 0,-2 5-2 16,-3-2-3-16,5 3-1 0,0 0 0 15,-2 0 0-15,-5 6 2 0,5 2-4 16,-5 4 0-16,1 1 2 0,0 2 0 15,1 1 1-15,1 0 1 0,2 3 1 16,6-1 0-16,0-1 0 0,0 0 2 16,2-3 1-16,0 1-1 0,6 1 1 15,-2-3 0-15,4 3 0 0,7 0-1 16,-1-1 1-16,7 1 3 0,-1-1 2 16,1-1 2-16,4 0 1 0,-4-2-1 0,-1 2 0 15,-5-3 2-15,-3-3-5 0,-8 1 0 16,0-1-2-16,-2-2-2 0,-2-1 0 15,0 2 2-15,-4 0 1 0,0-1-2 16,-2 3-1-16,-4-1-1 0,1-1-6 16,1-2-8-16,-2 1-3 0,-3 1-4 15,5-4-10-15,4 0-8 0,-4-3-1 16,-3 0-13-16,5-2-27 0,0-4-39 16,4-3-64-16</inkml:trace>
  <inkml:trace contextRef="#ctx0" brushRef="#br0" timeOffset="10735.144">28187 7091 239 0,'0'0'110'16,"0"0"-61"-16,0 0 4 16,0 0 6-16,0 0-14 0,0 0-19 0,0 0-2 15,0 0-2-15,21-39-2 0,-17 39-7 16,0 2-4-16,-2 6-4 0,2 1-2 15,-4 2 0-15,5 4-1 0,-3-2-1 16,0 4 0-16,-2 0 1 0,0 0-2 16,0 3 0-16,0-2 0 0,0 1 0 15,2 1 0-15,-2-6 0 0,2 2-3 16,2-5-2-16,-2-1-2 0,0-2 2 16,0-2 1-16,2 0-2 0,-4-1 3 15,2-2 1-15,2-3 1 0,1 0 1 16,3-3 0-16,4-5 1 0,-3-1 1 15,3-2 1-15,0-3-2 0,-3-1 2 16,-1-4 0-16,2-4-1 0,-4 0 0 16,1-5-1-16,-5 5 0 0,-2 1-1 15,0 7 0-15,0 4 0 0,0 3-1 0,0 5 1 16,0 3 0-16,0 0-1 0,0 0-2 16,0 6-1-16,0 3-2 0,0 1 5 15,0 5 0-15,0-1 1 0,0 3-1 16,0 2 1-16,2-5 0 0,0 4 0 15,2-1 0-15,0-2-1 0,4 1 1 16,1-5 0-16,-1 0 0 0,4 0 0 16,3-5 2-16,-5 0 0 0,9-4 1 15,-7-2 2-15,3 0-1 0,-3-2 0 16,-4-1 2-16,5-5 0 0,-7-1 2 16,-2 0 3-16,-2-5-1 0,-2 0-2 15,0-9-1-15,0-2-2 0,0-3-4 0,0-1 0 16,0 1-1-16,0 2 0 0,0 2-1 15,0 10-5-15,-6 2-5 16,0 3-4-16,-3 7-2 0,3 0-11 16,0 2-10-16,2 0-16 0,0 4-13 0,0 5-33 15,2-3-50-15,2 0-92 0</inkml:trace>
  <inkml:trace contextRef="#ctx0" brushRef="#br0" timeOffset="11219.371">28694 6989 370 0,'0'0'59'0,"0"0"-8"15,0 0 1-15,0 0-3 0,0 0-13 16,0 0-13-16,0 0-1 0,18-68 1 0,-18 68-6 16,0 0-6-16,0 0-6 0,0 4-5 15,0 7-2-15,2 0 2 0,0 6 0 16,-2 2 0-16,0 4 1 0,0 5 0 15,0 0 0-15,0 1 0 0,3-1 0 16,-1 3 0-16,4-3-1 0,-2-5 1 16,4 0-1-16,0-4 0 0,-3 1 0 15,3-6 1-15,0 0-2 0,-2-5 1 16,1-1 0-16,-3-2-2 0,-4-3 0 16,0-3 0-16,0 0 1 0,0 0 1 15,0-3 1-15,0-6 2 0,0 1 0 16,0-3 0-16,-4-4-3 0,-3-2 1 15,-3-4 0-15,4 0-1 0,-2-3 1 16,-3 3-1-16,1 2 0 0,0 5 0 16,1 4-1-16,-3 2-1 0,4 2-2 15,-1 6-2-15,-1 0 0 0,0 3-2 0,1 3 3 16,1 3 1-16,0 1 0 0,0 0 2 16,3 1 1-16,1 3 1 15,0-3 0-15,2 1 0 0,0 4-1 0,2-2 1 16,0 0 0-16,2 0 0 0,4 2-1 15,0-3 1-15,7-2-9 0,1-2-11 16,-1-1-3-16,7 1-8 0,3-4-11 16,-2-2-19-16,6-3-28 0,0 0-56 15</inkml:trace>
  <inkml:trace contextRef="#ctx0" brushRef="#br0" timeOffset="11453.732">28983 7297 288 0,'0'0'110'0,"0"0"-53"15,0 0-7-15,0 0 1 0,0 0-13 0,0 0-13 16,0 0-4-16,0 0 4 0,-14 6-3 16,14-6-5-16,0 0-2 0,0 0-6 15,2 0-3-15,4 0-5 0,0 0 0 16,2 0-1-16,3 0-9 0,1-1-18 15,1-1-18-15,1 1-11 0,-2-1-5 16,1-1-54-16,-3-2-123 0</inkml:trace>
  <inkml:trace contextRef="#ctx0" brushRef="#br0" timeOffset="11828.68">29339 7082 338 0,'0'0'51'15,"0"0"3"-15,0 0 4 0,0 0-11 0,0 0-24 16,0 0-14-16,0 0 1 0,0 0 2 16,0 0 0-16,-54-82-6 0,46 78-3 15,-3 1-2-15,1 0 2 0,2 3-3 16,-3-1 0-16,1 1 1 0,2 0-1 15,2 0 3-15,-5 3-3 0,-1 2 0 16,4 4 0-16,-5 2 0 0,3-3 0 16,-1 5 0-16,5-1 0 0,0 3 0 15,-2 1 0-15,4-1-2 0,0 0 2 16,-1 2 2-16,5 0-2 0,0 2-2 16,0-1 2-16,0 1 0 0,5 0 0 0,3-1 0 15,4-2-4-15,1-2-4 0,3-2-8 16,3-3-4-16,3-1-5 0,1-6-7 15,0-2-14-15,2 0-19 0,-5-5-27 16,-5-3-56-16</inkml:trace>
  <inkml:trace contextRef="#ctx0" brushRef="#br0" timeOffset="13110.965">29403 6924 327 0,'0'0'36'0,"0"0"2"0,0 0 15 15,0 0-5-15,0 0-13 0,0 0-5 16,0 0 2-16,0 0 2 0,0 0-7 16,20-171-5-16,-18 171-9 0,5 1-7 15,-3 8-4-15,0 3 2 0,0 4 0 0,-2 7-1 16,0 3 1-16,0 7 0 0,-2 1 0 16,0 2-4-16,-4 2 1 0,2 1 0 15,0-2-1-15,-2-1 1 0,2-2-1 16,2-5-3-16,0-4-2 0,2 0 0 15,2-5 3-15,0-3-1 0,-4-2 0 16,2-5-1-16,0-1 0 0,0-4 0 16,-2-4-1-16,0 1 1 0,0-2 0 15,0 0 3-15,0 0 1 0,0-5 2 16,0 2 2-16,0-6-4 0,0-2 0 16,2-3 1-16,0-3 0 0,1-5-1 15,3-4 1-15,-2-1-1 0,2 1 0 16,-2 0 2-16,-2 8-2 0,2 2 0 15,-2 5 0-15,1 7 0 0,-1 0 0 16,2 4 0-16,0 0 0 0,-2 0 0 16,4 0-2-16,-2 0 1 0,0 3-1 0,3 2 0 15,1 4 2-15,-2 2-1 0,0 2 0 16,-4 0 1-16,5 1 0 16,-3 6 0-16,-2-6 0 0,4 2 0 0,-2 1 0 15,0-3 0-15,0 0-1 0,-2-2 0 16,5 2 0-16,-1 0 0 0,4-3 0 15,1 0 0-15,-3 0 0 0,6-2-1 16,1-3 0-16,-1-1 0 0,3-2-1 16,-1-3 2-16,-1 0-1 0,-3 0 2 15,1-6 0-15,-5 1 0 0,0-4 1 16,0-2 1-16,-4-2 4 0,5 1 3 0,-5-5 1 16,2-2-4-16,0-4 3 15,3-3-4-15,-5-3 3 0,-2-2-3 0,0 4-3 16,-2 0 0-16,0 6-2 0,-2 4 0 15,-4 2 1-15,1 5-1 16,-1 1 1-16,0 2 0 0,2 3-1 16,-4 2 0-16,-1 1-1 0,1 1-1 0,0 3 1 15,-5 5-1-15,1 3 1 0,4 0 1 16,-3 4 0-16,1 1-2 0,-2 0 2 16,5 3 0-16,-3 0 0 0,2 3 0 15,0-1 0-15,3-1 0 0,1 5 0 16,0-6 0-16,4 2-1 0,0-1 1 15,0-1 0-15,6 0 0 0,1-2 0 16,3 0-1-16,4-2 0 0,3-4-6 16,8 0-2-16,-3-4-3 0,1-3-2 15,6-4 1-15,-4-1 0 0,6-6 1 16,-4-2 3-16,-2-2-3 0,-1-3 2 16,-1-3-3-16,0-2 5 0,-4-4 1 15,-3 0 4-15,-1-5 3 0,-3-3 0 16,-4 3 1-16,-2-1-1 0,-4 4 1 0,-2 2-1 15,0 4 0-15,0 1 1 0,-2 2-1 16,0 3 4-16,-2 1-1 0,0 0 2 16,0 5 2-16,-4-2 3 0,1 2 0 15,3 0 2-15,0 1 0 0,0 0-1 16,0 0 1-16,2 0-3 0,-2 2-1 16,4 3 0-16,0-2-4 0,0 1 2 15,0 2 0-15,0 0-2 0,0 0-2 16,0 0-2-16,0 0-1 0,0 0 0 15,0 2-1-15,0 1 1 0,0-1 0 16,0 0 0-16,0 2 1 0,0-1 0 0,0 0 0 16,0 3 0-16,0-3 1 0,0 0-1 15,0 0 0-15,0 0 0 0,0 1 0 16,0-1 0-16,0 0 1 0,0 0-1 16,0 0 0-16,0 0 0 0,0-3 0 15,0 1 0-15,-2 1 1 0,0-2 0 16,2 0 1-16,-5 0 0 0,3 1 1 15,0 1-1-15,0-1-1 0,0 3-1 16,-2 2-1-16,2 2 0 0,-2 0 1 16,-2 1 0-16,6 3 0 0,-7-1 0 15,5 3 0-15,-2-1 0 0,2 2 1 16,-2 4 0-16,2-3-1 0,2 6 0 16,-2-3 1-16,2 1-1 0,0-1 0 15,2-1 1-15,2 1-1 0,0-4 0 0,0-1 0 16,3-3 0-16,1-3 0 15,0 1 0-15,2-1-5 0,3-4-5 16,1 1-4-16,-1-5-3 0,5 2-9 0,-3-2-9 16,3 0-14-16,-1-5-27 0,-5-6-52 15,-5-2-154-15</inkml:trace>
  <inkml:trace contextRef="#ctx0" brushRef="#br0" timeOffset="14485.618">30248 6767 251 0,'0'0'50'16,"0"0"15"-16,0 0-4 0,0 0-2 0,0 0-17 15,-6-39-9-15,6 38-5 0,0-2 0 16,0 3-3-16,0 0-7 0,0 0-7 15,0 0-5-15,0 5-4 0,0 4-1 16,-2 6 0-16,0 2 7 0,2 7 0 16,-2 2 0-16,0 5-1 0,-2 6-2 15,-3-1-2-15,3 4-1 0,2 0-1 16,0 0 0-16,2-5 1 0,0-3-2 16,0-1 0-16,4-3-2 0,0-6-8 15,3-1-14-15,-1-5-13 0,0-2-8 16,4-5-9-16,3-3-10 0,-1-3-10 15,3-3-4-15,-1-1-17 0,-2-7 26 16,3-1 27-16,-5-4 30 0,-1 0 12 0,1-1 42 16,-2-7 11-16,0 0 17 0,-1-5-5 15,3-5-4-15,-2 4-14 16,-2-4-9-16,1 3-5 0,-1 5-5 16,-4-1-4-16,0 5 0 0,0 3-5 15,-2 1-1-15,0 5-4 0,-2 0 0 0,-2 5-3 16,-2-1-4-16,-1 5-5 0,1 1-2 15,-6 0-2-15,1 3 1 0,1 1-1 16,-4 5 0-16,1-1 0 0,5 0 0 16,-2 1-1-16,-1 1 0 0,3-1 2 15,0 1 0-15,0 1 1 0,-1-3-1 16,1 4 0-16,4-2 0 0,-2 1 1 16,2-1-1-16,1 3 0 0,-1-1 1 15,4-1 0-15,0 3-1 0,4 0 1 16,3-2 0-16,-1 1 0 0,0 2 1 15,4-2 0-15,3 2 1 0,-3-1 0 16,0 0 1-16,7 0-1 0,-7 1 0 0,3-2 1 16,-3 0-1-16,-2-3-1 0,1 2-1 15,5 0 3-15,-6-2-3 0,7-1 1 16,-1-4 0-16,3 0-1 0,1-4 0 16,3-1 1-16,-2 0-1 15,3-3 1-15,-1 0 1 0,-2-5-1 0,1 1 0 16,-3-4-1-16,4-2 1 0,-7 1 0 15,1-5 0-15,-1 0 0 0,3-3 0 16,-1-2 0-16,1-4-1 0,-5-5 2 16,-4 0 2-16,1 1 1 0,-5 2-3 15,-4 4 1-15,0 5 1 0,0 0 1 16,-7 3-3-16,1 3 1 0,0 3 0 16,2 3-2-16,-2 1 0 0,0 3 0 0,-1 1-1 15,-1 2-1-15,-2 5 0 0,-3 3-1 16,1 4 0-16,4 3 1 15,-5-1 0-15,5 2 1 0,0 4-1 16,-1 0 1-16,1-1 0 0,2 4 0 0,2 1 0 16,0-2 0-16,4 5 0 0,0-6 0 15,4 4 0-15,2-5 0 0,6 1 0 16,1 0 1-16,5-4-1 0,1-1 1 16,4-1-1-16,2-7 1 0,-3 0 0 15,3-7-1-15,4-1 5 0,-6 0 0 16,0-3 3-16,-3-5 1 0,-3-4 3 15,-3-2-4-15,-5-3 1 0,1-3 0 16,0-5-2-16,-4-6-2 0,3-4-3 16,-5-4 0-16,0-4-2 0,-4 2 1 15,0 1-1-15,-4 7-3 0,-2 1-3 16,-1 5 1-16,-1 7-3 0,-2 2-1 16,4 4 3-16,-3 5-1 0,3 1-1 15,2 6 3-15,0-1 2 0,2 0 1 0,2 3 0 16,-2 0 0-16,2 0 1 0,0 0 1 15,2 0-1-15,6 0-1 0,0 0 0 16,9 0 1-16,-1 1 1 0,7 4 0 16,0 3 0-16,0 4 0 0,3 4 2 15,-3 4-1-15,-2 3-1 0,-5-1 1 16,-5 4 0-16,-5-3-1 0,-6 1 1 16,0 4 0-16,-6-2-1 0,-7-1 1 15,1 0 0-15,0-6-1 0,-1 0 0 16,-1-3 1-16,5-1-1 0,-1-1 0 15,0 0 0-15,4-2 0 0,-5 2 0 16,3-3 1-16,2 0-1 0,0-3 0 0,3 1 0 16,3-1 2-16,-2-4 1 0,2-1 0 15,0 1 1-15,2-1 1 16,7-2-1-16,1 4 3 0,5-3 2 16,-1-1-3-16,5 2-1 0,-3-3-2 0,3 0-1 15,-1 0-1-15,-5 0 0 0,1 0 0 16,-1 0-1-16,-5 0 0 0,-2 0-4 15,0-1-8-15,-2 1-6 0,-4 0-5 16,0 0-8-16,0-2-16 0,-2 1-11 16,-6-1-25-16,-2-1-43 0,-5 0-104 15</inkml:trace>
  <inkml:trace contextRef="#ctx0" brushRef="#br0" timeOffset="18704.53">26126 7802 1 0,'0'0'36'15,"0"0"-7"-15,0 0-2 0,0 0-6 16,0 0-6-16,0 0-1 0,0 0 5 16,-12-19-1-16,10 16-4 0,0 0 6 15,2 1 1-15,0 1 4 0,0-1 6 16,0 1 0-16,0-4-4 0,0 2 1 16,0-3 1-16,2 1 4 0,-2-2-1 15,4 0-2-15,-2 1 0 0,-2 0-2 0,4 3-1 16,-2 0-2-16,-2 1-1 0,0 1-2 15,0-1-1-15,0 2-4 16,2 0-2-16,-2-1-3 0,0 0-2 16,0 1-3-16,0 0 1 0,0 0-1 0,0 0-2 15,0 0 0-15,0 0-1 0,0 0-1 16,0 0 0-16,0 0 0 0,0 1-1 16,2 2 0-16,3 3-1 0,-1 3 0 15,-2 2 0-15,0 3 0 0,2 0 0 16,0 7 1-16,4-5 0 0,-4 1 0 15,1 5-1-15,-1-2 0 0,-2 1 0 16,0 1 0-16,0 1 1 0,0 2 0 16,0 0-2-16,0 0 3 0,0 0-2 15,-2 2 1-15,4-1-2 0,-4-1 2 16,2 3-1-16,0-5-1 0,1 4 1 16,1-2 0-16,0-2-1 0,0 0 1 15,0 2-1-15,2-4 1 0,3 2 1 16,-5-5-2-16,2-1 1 0,-4 0 1 0,-2-3 0 15,2 1 0-15,-2-4 1 0,2 3-2 16,-2-1 0-16,0 2 0 0,0-1 0 16,0-2 0-16,0 1-1 0,0 2 1 15,0-2-1-15,0 2 0 0,0-1 0 16,0 2 1-16,2-1-1 0,-2-1 0 16,0 0 1-16,0-3-1 0,4 3 1 15,-4 3 0-15,0-2-1 0,0-1 0 16,0 0 1-16,0 0 0 0,0-2-1 15,2 1 1-15,-2 2-1 0,4-1 1 16,-1-2 0-16,-1 4-1 0,-2-1 1 16,4 1-1-16,-4 1 0 0,0-3 0 0,0 0 0 15,0 0 1-15,0 1-1 0,0-2 1 16,-2 2-1-16,0-1 1 16,0-3 1-16,2 3-2 0,-3 1 0 15,-1-2 1-15,2 2 0 0,-2 1 0 0,4-1 0 16,-2 2-1-16,-2-1 0 0,4 2 2 15,-6 1-1-15,2 1 0 0,-1-1 0 16,-3 5 2-16,2-4-3 0,2 4 1 16,0-1 0-16,0 0 0 0,-1 2 0 15,1 0 0-15,-2-1 0 0,6 1 0 16,-4-2-1-16,4 4 2 0,0-1-1 16,0 2-1-16,0 0 1 0,-2-2-1 15,2-1 1-15,0 0 0 0,-4 1 0 16,4-1-1-16,0 0 2 0,0 1-1 15,-2 0 0-15,0-1-1 0,2 3 1 16,0-3 0-16,0 1 0 0,0-1-1 16,0 1 1-16,2-1-1 0,0 0 1 0,-2 3 0 15,0-2-1-15,4 2 1 0,-4-1 0 16,2 0 1-16,0 1-1 0,-2-1 0 16,0 3-1-16,0-2 1 0,0 1 1 15,0 4-2-15,0-1 0 0,0 4 1 16,2 1-1-16,-2-1 1 0,6 4-1 15,-4-1 0-15,3 1 0 0,1-2 1 16,-2 0-1-16,-2-3 1 0,0-1 0 16,4-2-1-16,0-1 0 0,-1-1 0 15,-1 1 1-15,-2-4 1 0,0-3-2 16,0-3 0-16,-2-4 0 0,2 0 1 16,-2-7-1-16,0 0 0 0,0-5 0 15,0-1 1-15,0 0-1 0,0-2 0 16,0-1 1-16,0-1 0 0,0 0 0 0,0 0-1 15,0 0 2-15,0 0-2 0,0 0 2 16,0 0-1-16,0 0 0 16,0 0 0-16,0 0 0 0,0 0 0 0,0 0-1 15,0 0 1-15,0 0 1 0,0 0-2 16,0 0 0-16,0 0-1 0,0 0 1 16,0 0 0-16,0 0 0 15,0 0-1-15,0 0 1 0,0 0-1 0,0 0 1 16,0 0-1-16,0 0 1 0,0 0 0 15,0 0 0-15,0 0 0 0,0 0 0 16,0 0 1-16,0 0-1 0,0 0 1 0,0 0-1 16,0 0 0-16,0 0 0 15,0 0 0-15,0 0 0 0,0 0 0 16,0 0 0-16,0 0-1 0,0 0 0 16,0 0-1-16,0 0 0 0,0 0 0 0,0 0 0 15,0 0 0-15,0 0 2 0,0 0 1 16,0 0-1-16,0 0 1 0,0 0-1 15,0 0 0-15,0 0 0 0,0-1-1 16,0-1 1-16,0 0-2 0,0 1-1 16,0 1 0-16,0 0 0 0,0-1-1 15,0 1-2-15,0-2 1 0,0 0 0 16,0 1 0-16,0-2-1 0,-2 2 0 16,2-1-1-16,-2-1-1 0,2 2-2 15,0 0-4-15,0-2-1 0,0 1-6 16,0-2-3-16,0 1-3 0,0-1-9 15,0 1-11-15,0-1-7 0,0-3-12 16,-4 3-29-16,-3 0-77 0</inkml:trace>
  <inkml:trace contextRef="#ctx0" brushRef="#br0" timeOffset="20798.628">26205 11018 99 0,'0'0'13'15,"0"0"-6"-15,0-18-4 0,-2 12 0 16,-2 0 2-16,-3 0-3 0,3-2 0 15,-6-1 1-15,8 1 2 0,-2 0 4 16,4 1 8-16,0-2 1 0,0 0 1 0,0 3 4 16,0-4-4-16,2 4-2 0,0-3-1 15,0-1-4-15,4 4 3 0,-2 0 1 16,-2 0 5-16,-2 1 5 0,0-1 11 16,-2 1 5-16,-2-1-6 0,0 3-5 15,2-2-4-15,0-1 0 0,2 3-2 16,0 0-1-16,0 0-4 0,0 3-2 15,0-2 0-15,0 1-2 0,0-1 0 16,0 2-4-16,0 0-5 0,0 0-1 16,2 3-2-16,2 2-1 0,4 4 1 15,-3 3 1-15,-1 1 1 0,0 2-1 16,-2 3-2-16,-2 0 3 0,0 4-3 16,0 1-1-16,2 2 0 0,-2 3 0 15,2 1-1-15,-2 2 0 0,0 0 1 0,2 0 0 16,2-2-1-16,4 1 1 15,-1 1 0-15,-3-2 0 0,0 4-2 16,-4-4 0-16,4 2 2 0,-4 0-1 16,0-3 0-16,2 1-1 0,-2-3 2 0,2 1-2 15,0-6 1-15,-2-2 0 0,0-1-1 16,0-5 1-16,0 1 0 0,0-4-1 16,2-1 1-16,2 0-1 0,-4 0 0 15,3-4 0-15,-1 0 0 0,-2-1 0 16,2-1 0-16,-2-2 1 0,2 1-1 15,-2-2 0-15,0 2 0 0,2 1 1 16,-2 0-1-16,0 2 0 0,0-1 0 16,0 2 0-16,0 2 0 0,-4-2 1 15,4 1-1-15,0-1 0 0,-2 0 0 16,2 2 0-16,0-2 0 0,0 1-1 16,0 0 1-16,0-4 0 0,0 2 1 15,0-1-1-15,0 2 0 0,0 1 0 16,0 1 0-16,0 4 0 0,-5 0 0 0,1 2 0 15,2 2 0-15,-2 2 0 0,2 4 0 16,-2-2 0-16,4 1 1 0,-2-3-2 16,0-3 2-16,2-1-1 0,-4-4 0 15,4 0 0-15,0-5 0 0,-2-2 0 16,2 0 0-16,0-3-1 0,0 1 1 16,0-1-1-16,0 0 1 0,0 0 0 15,0-1-1-15,0-2 1 0,0-3 0 16,2 1-1-16,0-1 1 0,-2 1-1 15,0 3-2-15,0-1 0 0,0 2-1 16,0 0-3-16,0-1-1 0,0-1 3 16,0 0-6-16,0 0 3 0,0 0-1 0,-2-1-2 15,0 1 1-15,0 1 2 16,-3 0 2-16,1 2 3 0,-2-3 3 16,4 1 0-16,2 1 1 0,-4-1-1 15,4 0 2-15,0 0 2 0,0 1 1 16,0 1-1-16,0-1-1 0,0 1 0 0,0-3-3 15,0 2 0-15,2-1 0 0,0-1 0 16,2 2 0-16,0-2 0 0,7 0 1 16,-5 0 0-16,0-1-1 0,4 1 1 15,1 1-1-15,-1-1 0 0,2 2 0 16,7-2 0-16,-4 0 0 0,5 2 0 16,5-5 0-16,2 3 0 0,0-3 0 15,10-3 0-15,0 2 0 0,4 0 0 16,1-1 1-16,3 1 0 0,5 1-1 15,-7 0 1-15,11 0 0 0,-6 1-1 16,3-1 0-16,-3 0-4 0,1 0 4 16,-5 1 0-16,3-2 1 0,-3 6-1 15,-5-2 0-15,-4 2 0 0,2 1 0 0,-1 0 0 16,-5 0-1-16,-2 0 1 0,2 1 1 16,-3 2-1-16,1-3 0 0,-2 3 0 15,-4 0 0-15,2-2 0 16,0 2 0-16,-9 0 1 0,7 0 0 0,-2-3-1 15,-5 1 0-15,9 1 1 0,-6-2-1 16,1 0 1-16,7 0-1 0,-4 0 0 16,2-2 0-16,1-1-1 0,8 2 1 15,-5-1-1-15,4 1 1 0,2-1 0 16,0 0 0-16,2 0 0 0,6 1 0 16,3-1-1-16,-5 2 1 0,7-2 0 15,-3 2 1-15,5 0-1 0,-3 0 0 16,3 0 0-16,0 0 0 0,-7 0 1 15,9 0 0-15,-9 0-1 0,5 0 1 16,-3 0 0-16,-3 0-1 0,7-2 0 16,-7-2-3-16,1 3 1 0,0-2 2 15,-1 3 0-15,-5 0 0 0,2 0 0 0,-2 0-1 16,-4 2 0-16,3 0 0 0,-5 1-1 16,2-2-3-16,-2 3 1 0,-4-1 0 15,1 1-9-15,-3 1-18 0,-4-2-21 16,0-3-29-16,-13-5-67 0</inkml:trace>
  <inkml:trace contextRef="#ctx0" brushRef="#br0" timeOffset="21532.982">25231 11904 330 0,'0'0'26'15,"0"0"16"-15,0 0-1 0,0 0 10 16,0 0-7-16,0 0-8 0,0 0-4 16,0 0-3-16,4-19-7 0,1 18-4 15,-1 1-4-15,-2-1-3 0,8 1 1 16,7 0-2-16,-5 0 0 0,15 3 0 15,-2 1-1-15,6 0 0 0,2 2 2 16,2-1-2-16,4 0-4 0,-2-1-1 16,3 1-1-16,5-2-2 0,-1 1 2 15,-3-1-3-15,2-1 0 0,-5 0-6 16,-5-2-6-16,-11 0-7 0,3 0-7 16,-10 0-14-16,-5 0-3 0,-2-3 6 0,-8 1-16 15,0-4-18-15,0 1-41 0,-10-2-87 16</inkml:trace>
  <inkml:trace contextRef="#ctx0" brushRef="#br0" timeOffset="21876.644">25754 11795 343 0,'0'0'11'16,"0"0"23"-16,0 0 17 0,0 0 1 16,0 0-15-16,0 0-10 0,0 0-4 15,0 0-3-15,0 0-2 0,-111-21-3 16,102 21-1-16,5 0 1 0,2 1-4 15,2 3 0-15,0 0-6 0,2 0-2 16,4 2 0-16,3-2 1 0,1 2 4 16,9-4 2-16,-1 2 1 0,3-1-1 15,8 0-1-15,-2 4-1 0,0-1-2 16,-3 3-2-16,3 0 2 0,2 1-4 16,-8 2 0-16,-9-4-1 0,-3 0-1 0,-3-1 0 15,-6 0 0-15,0 2 1 0,-11 0 1 16,3 0 1-16,-6 4-1 15,-1-1-1-15,-3 1 0 0,1 2-1 0,-6-1 0 16,5 1-8-16,-7-2-9 0,-6 3-8 16,2-1-11-16,-6 2-11 0,0 2-14 15,-7-1-27-15,-1 3-54 0,-3-4-139 16</inkml:trace>
  <inkml:trace contextRef="#ctx0" brushRef="#br0" timeOffset="22407.72">24154 11928 66 0,'0'0'26'0,"0"0"7"16,0 0 0-16,0 0-4 0,0 0 11 0,0 0 10 15,0 0-5-15,0 0-4 0,-74-75-2 16,70 69 5-16,2 2-5 0,-5-2 2 16,5 3 1-16,2 1-2 0,0 1-3 15,0 1-6-15,0 0-10 0,7 0-6 16,1 4-5-16,0 4 1 0,0 3 0 15,5 4-2-15,-3 4 2 0,-6 3-1 16,0 3-2-16,3 3-4 0,-1 2 0 16,-4 0-2-16,-2 2 0 0,2-1-1 15,0-2-1-15,-2 0 0 0,4-2-7 16,-2-4-9-16,0-1-9 0,0-2-5 16,3-5-13-16,5-2-16 0,-4-4-21 0,-2-3-33 15,-2-5-87-15</inkml:trace>
  <inkml:trace contextRef="#ctx0" brushRef="#br0" timeOffset="22782.713">24452 11868 510 0,'0'0'6'0,"0"0"2"0,0 0 23 15,0 0 20-15,0 0-21 0,0 0-1 16,0 0 8-16,0 0-10 0,0 0-18 15,-21-28-8-15,1 43-1 0,-5 3 0 16,-2 2-1-16,4-2 1 0,3 1-1 16,-7 1 0-16,8-3-5 0,-2 1 0 15,-1-2-2-15,11-2 0 0,-5-2 1 16,5 0 1-16,7-3 2 0,-4-2 1 16,4 0 2-16,2-4 1 0,-2 0 0 0,4-3 0 15,0 1 0-15,0 1 0 0,0-2 1 16,8 4 0-16,0 1 3 0,1-1-2 15,7 2 4-15,-4 1 1 0,9 1-2 16,-4 1 1-16,5 3 1 0,-5 2-1 16,2 3-2-16,-7 4 0 0,4 1-3 15,-3 0 1-15,1 0-2 0,-1-2 0 16,-5 1-5-16,6-3-9 0,-3-7-15 16,-5 0-16-16,6-4-20 0,-3-4-18 15,-7-3-47-15,-2-5-157 0</inkml:trace>
  <inkml:trace contextRef="#ctx0" brushRef="#br0" timeOffset="23126.31">24597 11882 237 0,'0'0'89'16,"0"0"-58"-16,0 0 14 0,0 0 13 15,0 0-13-15,0 0-13 0,0 0 2 16,0 0-2-16,-13-57-2 0,13 55-5 16,0 0-2-16,-2-1-1 0,0 3-2 15,2 0-4-15,-2 0-4 0,2 0 0 16,0 0 0-16,0 0-7 0,0 3 0 16,0 1-4-16,0 2 1 0,0 6-1 0,2 1 2 15,-2 2-3-15,0 7 2 16,2 1-1-16,-2 2 0 0,0 4 0 15,2-1-1-15,-2-2-1 0,2 0-10 16,0-2-2-16,5-2-5 0,-1-6-10 16,0-1-20-16,-4-3-9 0,-2-4-12 15,0 0-18-15,0-4-40 0,-2-1-72 0</inkml:trace>
  <inkml:trace contextRef="#ctx0" brushRef="#br0" timeOffset="23438.738">24607 12121 237 0,'0'0'85'0,"0"0"-25"0,0 0-4 15,0 0-7-15,0 0-14 0,0 0-7 16,0 0-3-16,0 0-4 0,0 0 0 16,2-114-1-16,0 109-2 0,0 1-3 15,2-1-1-15,-2 1-1 0,7 1 0 16,3-3-4-16,-2 4 0 0,7 0-2 16,-3-1 1-16,1 3-1 0,3 0 0 0,-5 0-3 15,8 5-1-15,-13 3-1 0,8 2-1 16,-5 1 0-16,-7 5 0 0,-2 0 0 15,0 2-1-15,-2 0-1 16,0 3-4-16,0-2 0 0,-2 2-1 16,-2-3 1-16,2 0 3 0,-4 0 0 15,-5-4 1-15,1 0-2 0,4-3-4 0,-1-2 0 16,-1-1-4-16,-4-3-5 0,6-2-2 16,3-2-7-16,-5 1 1 0,2-2-5 15,-4 0-3-15,6-2-5 0,1-5-1 16,3-2-17-16,-2-4-22 0,2-1-34 15,0-1-66-15</inkml:trace>
  <inkml:trace contextRef="#ctx0" brushRef="#br0" timeOffset="23860.505">24839 12048 57 0,'0'0'60'0,"0"0"-22"16,0 0 0-16,0 0 4 0,0 0 5 15,0 0 3-15,0 0-12 0,0 0-7 16,10-30 1-16,-12 29 1 0,0 1-1 16,0-2-2-16,0 2-2 0,2 0 1 15,0-1-6-15,0 1-4 0,0 0-9 16,0 0-4-16,2 0-2 0,0 1 4 16,0 4 4-16,0-1 0 0,-2 4 2 15,2-1-3-15,0 2 1 0,0 3-5 16,2 0-2-16,-2 3-1 0,4-2-3 15,1 1 1-15,1 0-1 0,-4-1-1 16,8 1 1-16,1 0-1 0,-3-4 0 16,7-2 0-16,-5-2-1 0,5-5-2 15,-3-1 2-15,-8 0 0 0,9-7 1 0,-5-1 0 16,-6-2 1-16,7 0 0 0,-3-2 0 16,-2 1 1-16,0-3 3 0,-6 1-2 15,2-3 1-15,-2-3-3 0,2-4 0 16,-2-2-1-16,3-1 0 0,-1-1 0 15,0 5 0-15,-2 1-2 0,0 7-4 16,-2 2-3-16,-3 5-6 0,1 1-6 16,4 3-3-16,-4-1-7 0,2 3-10 15,0 0-10-15,2 1-20 0,-2 0-36 16,-2 0-85-16</inkml:trace>
  <inkml:trace contextRef="#ctx0" brushRef="#br0" timeOffset="24360.532">25163 11922 288 0,'0'0'54'0,"0"0"-7"0,0 0-7 16,0 0 8-16,0 0-8 0,0 0-11 15,0 0-1-15,0 0-5 0,0 50-2 16,0-30-4-16,0-2-2 0,2 7 7 15,-2-3-4-15,0 2-5 0,0 0-1 16,0 0-5-16,0-2-3 0,0-2-3 16,2-1-1-16,2-3 1 0,-2-4-1 15,3-1 0-15,-3-5 0 0,-2-2 0 16,0 0 0-16,0-3 0 0,0-1 0 16,0 0 2-16,0 0 0 0,0 0 1 0,0-4 0 15,-2-2 0-15,-1-2-2 0,1-2 1 16,0 0 2-16,-4-3-1 0,4-2 1 15,-8-3 2-15,6-3 0 0,2-4 0 16,-3-4-1-16,1-2-4 0,-2-3-1 16,-4-3 0-16,6 1 1 15,-1 2-1-15,1 3 0 0,0 9 0 0,2 5 0 16,2 2 0-16,0 5 0 0,0 3 0 16,2 0 0-16,4 0-1 0,1-1 1 15,5 0-1-15,2-1 0 0,-1 1 1 16,8 2-1-16,-7 0 1 0,5 3-3 15,-7 3-11-15,2 0-4 0,-5 3-6 16,1 6-10-16,2-1-2 0,-1 6-9 16,-9 0-11-16,2 3-5 0,-4 0-69 15,-6-2-116-15</inkml:trace>
  <inkml:trace contextRef="#ctx0" brushRef="#br0" timeOffset="24594.813">25118 12052 238 0,'0'0'241'0,"0"0"-186"16,0 0 1-16,0 0 9 0,0 0-15 16,0 0-20-16,0 0-8 0,0 0-2 15,31-17-11-15,-29 17-3 0,4 0-5 16,2 0 0-16,2 0-1 0,-1 0 1 15,9-2-1-15,-3 1 0 0,8-5-3 16,-7 3-21-16,7-3-13 0,-3-1-20 16,-3 0-29-16,0-6-50 0,-7-2-226 0</inkml:trace>
  <inkml:trace contextRef="#ctx0" brushRef="#br0" timeOffset="29969.337">27420 11136 116 0,'0'0'31'0,"0"0"-10"16,0 0 11-16,0 0 8 0,0 0-2 16,0 0-3-16,17-13-1 0,-15 12-6 15,-2-3 7-15,0 3-3 0,0-2-3 16,0 1-1-16,0 1-5 0,0-2-4 0,0 0-4 16,0 1-2-16,0-1-1 0,0 0-1 15,0-2-2-15,0 2-1 16,-2-1 0-16,0-1 2 0,0 4-3 15,-2-5-1-15,-3 2 0 0,-3-1-1 0,-2 1-1 16,-3 1 1-16,-5 0-3 0,1 3-1 16,-4 0 0-16,-4 0-1 0,5 0 0 15,1 3 0-15,-2 3-1 0,-2 3 1 16,9-2 0-16,-3 2 0 0,5 0 0 16,-5 1-1-16,11-1 1 0,-2 1 0 15,-1 0-2-15,7 2 2 0,-2-2-2 16,4 3 1-16,0 1 0 0,2-3 1 15,-2 4-1-15,2-2 0 0,0 1 1 16,0-3 0-16,2 1-1 0,0-1 1 16,0 0 0-16,2 0 0 0,-2 0 0 15,10 2 0-15,-3-2 0 0,-1 1 0 16,6-2 1-16,1 1-1 0,4-1 0 0,-3-3 0 16,9-3 3-16,2-1-2 0,0-2 4 15,6-1-1-15,4 0 0 0,-4-1-3 16,2-2 2-16,-4-1-2 0,-6 1-1 15,4 0-1-15,-2 1-12 0,-9-1-5 16,-1 0-10-16,-5 0-11 0,-3 1-10 16,-7-1-22-16,-2-4-42 0,-11 0-97 15</inkml:trace>
  <inkml:trace contextRef="#ctx0" brushRef="#br0" timeOffset="30656.908">27416 10199 307 0,'0'0'12'0,"0"0"10"0,0 0 16 0,0 0 12 15,0 0-21-15,0 0 8 0,0 0-17 16,-27-37 2-16,19 35-3 0,-4 2-4 16,5 0-6-16,-5 0-1 0,-4 0-2 15,-3 2-5-15,-2 2 1 0,-4 4 0 16,3-1-1-16,-3 2-1 0,0 0 2 15,4 3-2-15,7-1 1 0,-5 0-1 16,11 3 0-16,0 1-1 0,0 2 0 16,-1 0 0-16,3-1 1 0,0 2-1 15,6 1 0-15,0-2 0 0,0-4 1 16,0 2-1-16,10-1 1 0,5-1 2 0,-1-1 1 16,9 1 2-16,0 1 5 0,-1-1 1 15,7-1-2-15,0-1 1 16,0 4-3-16,0-2-2 0,0 2-1 15,-6-2-1-15,0 2-1 0,-3 1 0 16,-9-3-2-16,-5 2 1 0,-6-2 0 0,0 0-1 16,-6-1 1-16,-13-1 2 0,2 1 0 15,-7-5 0-15,-5 1-3 0,0-1-1 16,0-2-4-16,-2-1-5 0,-4-3-15 16,-9-1-12-16,5 0-18 0,-4-3-23 15,-5-1-41-15,11-5-137 0</inkml:trace>
  <inkml:trace contextRef="#ctx0" brushRef="#br0" timeOffset="31359.921">27197 9426 186 0,'0'0'16'0,"0"0"28"16,0 0 24-16,0 0-24 0,0 0-14 15,0 0 3-15,0 0 5 0,0 0-7 16,0-61 0-16,0 51 2 0,0-1-8 16,0 3 4-16,0-1-4 0,0 1-3 15,0 2-2-15,0 0-1 0,-2 1 0 0,2 4-6 16,0-1-1-16,0 2-1 16,0 0-4-16,0 0-4 0,0 0 0 15,0 3-3-15,0 2-1 0,0 3-1 16,0 4 2-16,2 1 0 0,-2 5 1 15,4 2 0-15,-2 2 0 0,-2 4-1 0,0-1 1 16,0 3 0-16,0 0-1 0,0-2 2 16,0 2-2-16,0-3 0 0,0-1 2 15,0-4-1-15,2-1-1 0,0-3 1 16,7-3-1-16,-3-1 0 0,0-3 0 16,2 0-1-16,3-5 2 0,3 1 0 15,-1-5-1-15,7 0 0 0,1 0 1 16,-2-8-1-16,7 1 1 0,-1-3 1 15,2 1-1-15,-4-2-1 0,4 1 0 16,-2 2-1-16,-7-2-15 0,3 3-11 16,-9 2-16-16,1 0-17 0,-5 1-15 15,-8-2-22-15,-2-3-67 0</inkml:trace>
  <inkml:trace contextRef="#ctx0" brushRef="#br0" timeOffset="31610.071">27164 9485 369 0,'0'0'60'15,"0"0"-56"-15,0 0 10 0,0 0 30 16,0 0-7-16,0 0-18 0,0 0 6 16,0 0 8-16,-14-26-9 0,14 23-5 15,0 1-7-15,6-1-4 0,2 1-5 16,11-1-2-16,1-5 1 0,7 1-1 15,6-3 0-15,7-2 0 0,3 0 0 0,0-2 0 16,1 0-1-16,-3 0-10 0,0 2-21 16,-10 2-21-16,-6-1-16 15,-6 2-29-15,-15-3-77 0</inkml:trace>
  <inkml:trace contextRef="#ctx0" brushRef="#br0" timeOffset="31828.764">27042 9169 497 0,'0'0'0'0,"0"0"0"0,0 0 17 15,0 0 10-15,0 0-2 0,0 0-18 16,0 0 9-16,0 0 3 0,0 0-5 16,48-15 2-16,-30 15-3 0,11-3-2 15,4 2-3-15,7-2-1 0,5-1 0 16,0 0-4-16,5-2-2 0,2-1-1 15,1 0-18-15,-1-2-24 0,-2-2-25 0,-13-3-44 16,-14-3-157-16</inkml:trace>
  <inkml:trace contextRef="#ctx0" brushRef="#br0" timeOffset="33250.364">27280 8099 114 0,'0'0'84'0,"0"0"-48"0,0 0 20 15,0 0 4-15,0 0-8 0,0 0-16 16,10-31-8-16,-10 30-3 0,0 1-4 0,0-3-4 16,0 3-3-16,2 0-4 0,-2-1-1 15,0 1 1-15,0 0-1 0,0 0 0 16,-4 1-1-16,-4 3-5 0,-5 2-2 16,-1 2-1-16,-3-2 1 0,1 2 1 15,-7-3-2-15,9 1 1 0,-5-2-1 16,-2 0 0-16,9-1 0 0,-9 0-1 15,9 0-1-15,2-3 2 0,-3 0 0 16,5 0 2-16,0-4-2 0,1 1 0 16,-1-3 0-16,2 2 1 0,4-2 1 15,-2-2-1-15,2 3 1 0,0-3 2 16,0-2 0-16,2 3 0 0,0-5-2 0,2 1 2 16,2-1 2-16,2-2-4 0,6 6-2 15,1-4 2-15,-1 4-2 16,7 3 0-16,-7 2 1 0,9 3 0 15,-5 0 0-15,5 5 0 0,-9 4-1 0,9 5 0 16,-13 2 0-16,5 2 0 0,-5 6 0 16,-4 5 0-16,-4 3 0 0,-2 1 0 15,-8 4 0-15,-5-1 0 0,-3-1-2 16,-3-1 0-16,-4-2 1 0,5-1-1 16,-1-5 1-16,-6 0-1 0,4-3-3 15,3-1 4-15,-5-4-5 0,6 0 2 16,-1 0 0-16,-1-7 1 0,8 0 2 15,-7-5 1-15,9-1 0 0,-3-3 0 16,2-2 1-16,5 0 0 0,5-2 0 16,-2-3 1-16,2-1 2 0,2-2 1 15,0 0-1-15,4-3-2 0,2-1 1 16,5 3 0-16,7-2-1 0,-3-1 1 0,6 2 0 16,5 1 2-16,1 1-1 0,4 2 1 15,0 1 2-15,4 4-3 0,-2 1 0 16,1 0-2-16,-3 0-1 15,-9 6 0-15,5 2-1 0,-8 0 0 16,-5 4 1-16,-1-2-2 0,-1 0-5 0,-4 3-10 16,-1-1 5-16,-3 1-10 0,6-1-7 15,-4 0-12-15,0-1-13 0,1-2-25 16,-7-4-60-16,0-5-134 0</inkml:trace>
  <inkml:trace contextRef="#ctx0" brushRef="#br0" timeOffset="34313.079">27532 8063 5 0,'0'0'18'0,"0"0"-4"0,0 0-2 16,0 0-2-16,0 0 9 0,0 0 2 16,-4 0-6-16,4 0-1 0,0 0-5 0,0 0-3 15,0 0-2-15,0 0 4 16,0 0 3-16,0 0-3 0,0 0 1 15,0 0 4-15,-2 0 11 0,0 0 9 16,0 0 4-16,0 0-20 0,0 0-2 0,-1 0 3 16,1-2-2-16,0 1-5 0,-2 1 0 15,2-3-4-15,-2 3-3 0,4 0-2 16,-4 0 3-16,2 0-3 0,0 0 3 16,-2 0 1-16,2 0-1 0,-1 0 5 15,3 0-1-15,0 0 3 0,0 0-1 16,0 0-1-16,0-3 0 0,3-2 0 15,3-1 1-15,2-1-3 0,4 2 2 16,3-3-1-16,-3 2 1 0,9 0-3 16,-2 2 2-16,1 0-1 0,1 1-2 15,-7 3 2-15,5 0-2 0,-7 4-4 0,-5 3 0 16,1-1 0-16,-4 5-2 0,-4 0-2 16,0 2 2-16,-8 0 4 0,-5 4-3 15,1-4 1-15,-7 2-2 0,9-1 0 16,-7 0-4-16,7-3 1 0,2 4 1 15,0-4 1-15,1 0-2 0,1-1 1 16,0-3 1-16,6-1 1 0,-4 0 0 16,2-4-1-16,2 2 1 0,-2-1-1 15,2-1 1-15,0 3 0 0,4 1 0 16,0-2 1-16,2 2 1 0,9 0 4 16,-3 0 2-16,0 0-2 0,7 0 2 15,-5 2 4-15,7 1-2 0,0 2 1 16,-3 0-3-16,3 4-3 0,-9-2-3 15,5-1-1-15,-9 1 1 0,-6-4-1 0,2 1 0 16,-4-2 0-16,-4 0 0 0,-2 1 2 16,-8 2 1-16,1 0-1 0,1-2-1 15,-5-1-1-15,3 1 0 16,-3 1-1-16,5-1 0 0,-3-3-4 0,3 2-3 16,2-4-3-16,-3 1 1 0,3-2 1 15,0 2-3-15,-7-4-5 0,11 1 4 16,-4-2-5-16,-1 0-6 0,5-6-18 15,0-3-21-15,0-1-56 0,-3-3-158 16</inkml:trace>
  <inkml:trace contextRef="#ctx0" brushRef="#br0" timeOffset="34688.432">27958 8152 521 0,'0'0'2'0,"0"0"1"0,0 0 32 0,0 0 20 16,0 0-20-16,0 0-5 0,0 0 9 16,70-64-5-16,-70 64-5 0,0 0-7 15,0 0-7-15,0 0-4 0,0 0-5 16,2 2-4-16,0 6-1 0,0 1 0 16,4 2 0-16,-1 7 3 0,1 1-1 15,-4 4 0-15,2 2 0 0,-4 6 1 16,0 1-2-16,0 2 3 0,0 1-3 15,0 0-2-15,0-3 3 0,0 2-2 16,0-2-1-16,0-3 2 0,0 2-2 16,2-6 0-16,0-3 1 0,2-4-1 15,-4-4 0-15,4-6 0 0,1-1-1 16,-5-3 1-16,2-2-6 0,-2-2-4 0,0 1-5 16,0-1 1-16,0 0 1 0,-2-5-3 15,-5-1-14-15,5-2-13 0,2-1-20 16,-2-2-14-16,0-3-36 15,-2 2-118-15</inkml:trace>
  <inkml:trace contextRef="#ctx0" brushRef="#br0" timeOffset="48717.855">25186 5699 144 0,'0'0'18'0,"0"0"19"0,0 0 14 15,0 0-3-15,0 0-12 0,0 0-7 16,0 0-3-16,-108-7-1 0,102 6-2 15,0 1 2-15,0 0-5 0,4 0 3 0,-2 0 0 16,4-2-6-16,0 2 1 0,0-1-1 16,0-1-1-16,0 2-3 0,0-1-3 15,0 1-2-15,2 0 0 16,-2 0-4-16,0 0 0 0,0 0 2 0,2 0-2 16,-2 0 3-16,2 0 2 0,4 0-2 15,2 0 4-15,-2-2 1 0,5 1 0 16,3 1-5-16,-3 0 1 0,9-3 0 15,-3 0-1-15,10 0-1 0,-1-2-2 16,5 3 1-16,5-4-2 0,1 0-1 16,0 3 1-16,4-5-1 0,3 4 1 15,-1-1-1-15,-6-1 0 0,1 1 3 16,-5-2-1-16,0 2-1 0,0 1 0 16,-4 0-1-16,-6 1 0 0,-9 1 0 0,5 1 0 15,-9 1-2-15,-6 0 1 16,2 0-1-16,-2 0 1 0,-2 0 0 15,-2 0-1-15,0 0 2 0,3 0-2 0,-3 0 0 16,0 0 0-16,2 0 1 0,-2 0-1 16,2 0 0-16,-2 0 1 0,0 0-1 15,0 0 1-15,0 0-1 0,0 0 2 16,0 0-1-16,0 0 0 0,0 0-1 16,0 0 3-16,0 0-2 0,0 0-1 15,-2 0 0-15,0 0-4 0,-1 0-2 16,-3 0-4-16,2 1-9 0,0 1-4 15,2-1-3-15,-2 1-7 0,-2 2-14 16,-1-1-9-16,-1 0-11 0,0-2-22 16,-2-1-44-16,-5 0-137 0</inkml:trace>
  <inkml:trace contextRef="#ctx0" brushRef="#br0" timeOffset="49139.636">25556 5417 365 0,'0'0'50'0,"0"0"-35"0,0 0 21 15,0 0 14-15,0 0-12 0,0 0-21 16,0 0-1-16,0 0 4 0,-11-17-4 0,11 17-7 15,0 0-5-15,0 0-3 0,7 0-1 16,3 5-3-16,2 4 3 16,1 0 1-16,10-1 1 0,1 3 0 15,-3-1 2-15,4 3 0 0,6-1-1 16,-6 1-1-16,-3 1-1 0,-3-2 2 0,-2 0-2 16,-7-2-1-16,-4-1 1 0,-6 0 1 15,0-4-2-15,0 3 2 0,0-2 0 16,-6 0 4-16,-7 2 7 0,-5 1 3 15,-7 2-1-15,-2-1-3 0,2-1-5 16,1 2-2-16,-3 0-2 0,10-1-2 16,1 0-1-16,-3 2 0 0,2 1 0 15,-5 0-1-15,3 1-13 0,-4 6-22 16,-1-4-11-16,5 3-16 0,-4 0-14 16,-8-1-50-16,4-5-115 0</inkml:trace>
  <inkml:trace contextRef="#ctx0" brushRef="#br0" timeOffset="50265.226">23681 5518 17 0,'0'0'251'0,"0"0"-244"0,0 0 36 16,0 0 20-16,0 0-17 0,0 0-24 16,0 0-3-16,0 0 1 0,-35-14-4 15,35 13-5-15,0 1-1 0,0-1-3 16,0 1-4-16,0 2-3 0,2 4 1 15,2 5 2-15,0-1 3 0,0 3-1 16,5 0-2-16,1 1-1 0,0-1 0 16,-4-2-1-16,9 3 0 0,-3-3-1 15,1-2 2-15,3 1-1 0,-3-3 1 16,9 0 2-16,-7-3 0 0,5-4 2 16,3 0 3-16,-8-3 1 0,7-8 1 0,-7 2-1 15,6-5 1-15,-9 0 3 0,5-3-4 16,-7 0 1-16,-4 1 1 0,0-2-3 15,-6 4-1-15,0-3-2 0,-4 0 0 16,-4-2 0-16,-2 0-3 0,-9 0-1 16,2 0 1-16,-3 1-2 0,-3 4 0 15,2 3 4-15,-4 6-5 0,-3 2 0 16,5 3 0-16,0 0 1 0,-2 10-1 16,0 3 0-16,3 3-1 0,-1 6 1 15,-2 0 0-15,11 3 0 0,-3 0-3 16,9 1 3-16,2-1 0 0,2 0-1 15,4-3-1-15,0 0 0 0,8-4 1 0,0 1-1 16,9-4 0-16,-1 0 0 16,9 0 0-16,0-3 1 0,0-4 1 15,4 1-3-15,4-3 3 0,2-6 0 16,6 0 0-16,3-6 0 0,-3-4 3 0,6-5-3 16,-1-7 1-16,-7-1 2 0,5-2-1 15,-3-3-2-15,-8 2 0 0,-2-2 0 16,-12 0 1-16,3 1 1 0,-11-1 1 15,3-2 3-15,-6-2-2 0,-3 0-1 16,-5 0 0-16,0 1 0 0,-3 7-1 16,-5 4 1-16,-6 4-3 0,5 2 4 15,-1 5-3-15,-6 1-1 0,5 0 0 16,-7 6 0-16,5 2 0 0,-9 0 0 16,7 8-1-16,-8 3 1 0,9 0 0 15,-7 6-1-15,9 0 0 0,-3 2 1 16,9-1-1-16,2-1 0 0,4-1 1 0,0-1-2 15,0 0 1-15,2 0 0 0,4-3 0 16,7 2-2-16,-1-3 1 0,0 1 0 16,9 0 1-16,0-2-1 0,-3 2 2 15,9-5 0-15,-4 2-1 0,-2 0 2 16,-1-3-1-16,-9 1 2 0,1-3 2 16,-8 1 0-16,-2-1-3 0,0 1 1 15,-2 3 0-15,0 0 1 0,-4-1 0 16,-4 2-1-16,0-2 2 0,1 2-3 15,-1-3 1-15,-2 1-1 0,2-1-1 16,1 0 2-16,5 0-2 0,-4-3-5 16,4 1-6-16,0-1-3 0,2-2-7 15,0-1-8-15,-2 0-1 0,2 0-2 16,0-1-7-16,2-5-7 0,2-6-17 0,-2-2-51 16,0-4-43-16</inkml:trace>
  <inkml:trace contextRef="#ctx0" brushRef="#br0" timeOffset="50999.46">24423 5343 391 0,'0'0'19'0,"0"0"7"15,0 0 34-15,0 0-11 0,0 0-20 16,0 0 3-16,0 0 3 0,29-33-5 16,-29 34-14-16,0 6-6 0,2 2-4 15,2 6 1-15,0 6-5 0,-4-1 3 0,2 8-1 16,-2-5-2-16,5 5-1 15,-1 0 1-15,-4-2-2 0,2 5 1 16,-2-3 0-16,4-2-1 0,2-1 1 16,-6-5-1-16,8-2 0 0,3-3 0 15,-5-2 1-15,2-1 0 0,-4-6-1 16,2 0 0-16,1-4 1 0,-5 1 0 0,0-3-1 16,-2 0 0-16,0 0 1 15,0 0 1-15,0-3 0 0,0-5 1 0,0-6 1 16,0-3-3-16,-2-1 1 0,-7-5 0 15,5-2 0-15,0-4-1 0,2-2 3 16,0-1 0-16,-2-1 1 0,0 4-2 16,-2-2 0-16,-1 2 0 0,-1 1-1 15,6 0-1-15,-6 5 0 0,-5-1 1 16,7 7-2-16,0-2 0 0,0 4 1 16,0 2 0-16,-3 1-1 0,7 1 0 15,-2 1 0-15,4-1 0 0,0 2 0 16,0 1 0-16,4-1-1 0,7 0 1 0,-5 2-1 15,0 2 0-15,6-1-1 0,5 2 1 16,-3 1 0-16,9-1 1 0,4 3 1 16,-4-1 1-16,-5 2-1 15,7 0-1-15,-10 3 0 0,5 2 1 0,-9 0-1 16,5 4 0-16,-6 0 0 0,-3-1 0 16,5 6 0-16,-6-3 0 0,-2 4 1 15,-4-2 1-15,0 5-1 0,-4-1 4 16,-4 1-3-16,-4 0 2 0,1-1 0 15,-3 0-1-15,1 0 2 0,1-1-3 16,-2-1 0-16,3-4 0 0,-7 1 1 16,5-2 0-16,-5-1-2 0,5 0 3 15,1-3-1-15,-7 1-1 0,7-4 1 0,-5 0-2 16,9 0 0-16,-4-3 1 16,-1 0-2-16,7 0 2 0,2 0-2 15,0 0 1-15,0 0 0 0,4 0-1 0,0-2 0 16,0 2 0-16,0 0-1 0,0 0 0 15,0 0 0-15,0 0-1 0,0 0-1 16,4 0-1-16,0 2-6 0,0 1-3 16,6 0-3-16,1 0-5 0,1 2-4 15,-4 1-17-15,11 0-13 0,-9 3-12 16,5-4-32-16,-5 1-108 0</inkml:trace>
  <inkml:trace contextRef="#ctx0" brushRef="#br0" timeOffset="52592.851">2022 15255 243 0,'0'0'23'0,"0"0"25"16,0 0 18-16,0 0-17 0,0 0-11 16,0 0-10-16,0 0 0 0,0 0-10 15,-17-8-7-15,17 8-4 0,0 0 6 16,0 0 2-16,0 0 3 0,0 0-2 16,0 0 0-16,0-6-6 0,4 1-1 15,5-2-5-15,3-3-4 0,2 2 0 16,7-3 0-16,4 1 2 0,4 1-1 0,4-2 0 15,4 4 1-15,6 1-2 0,5 0 2 16,4 2 0-16,4 0 0 0,1-1-1 16,1 1 2-16,2 0-3 0,2-3-1 15,0-1 1-15,-8 2-1 16,-2 2 1-16,-13 1 0 0,-6 1 0 16,-12 0 1-16,-9 2-1 0,-8 0 0 0,0 0 1 15,-4 0-1-15,0 0 2 0,-4 0 0 16,-2 0-1-16,2-2-1 0,-6 0-18 15,-3 0-8-15,1 2-5 0,-1 0-2 16,1 0 0-16,4 3-5 0,1-1 1 16,5 0-19-16,-2-2-25 0,2-2-54 15</inkml:trace>
  <inkml:trace contextRef="#ctx0" brushRef="#br0" timeOffset="52952.636">2731 15001 333 0,'0'0'30'0,"0"0"-15"16,0 0 29-16,0 0 12 0,0 0-10 16,0 0-19-16,0 0-2 0,0 0 1 15,6-38-5-15,2 33-8 0,0 2-4 16,5-2-5-16,3 2 1 0,5 0-1 15,2 0 0-15,6 3 0 0,2 0-3 16,2 3 1-16,6 3 0 0,-4 0 0 16,0 4 1-16,0 1-1 0,-6 0 0 15,-4 5-2-15,-8-2 0 0,-9 3-1 16,-4 3 0-16,-8 1 0 0,-8 6 1 16,-11 2 4-16,-10 4 2 0,-6 5-3 15,-15-1 0-15,0 2-2 0,-6 1 0 0,0-4-1 16,2 1-8-16,5-2-21 0,3 0-12 15,4-4-23-15,9-5-30 0,10-8-79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0T02:00:49.266"/>
    </inkml:context>
    <inkml:brush xml:id="br0">
      <inkml:brushProperty name="width" value="0.05292" units="cm"/>
      <inkml:brushProperty name="height" value="0.05292" units="cm"/>
      <inkml:brushProperty name="color" value="#FF0000"/>
    </inkml:brush>
  </inkml:definitions>
  <inkml:trace contextRef="#ctx0" brushRef="#br0">19150 7729 95 0,'0'0'4'0,"0"0"-4"0,0 0 6 16,0 0 1-16,0 0 3 0,0 0 6 16,-15-28 6-16,11 19 3 0,0 1 8 15,0 3-7-15,-2 1 3 0,4-2 0 16,2 4-6-16,-2-1-5 0,2 1-4 15,0 1-2-15,0-1-4 0,4 1-4 0,-2-4 3 16,4 2 1-16,-4 3-1 16,4-6 2-16,0 3 0 0,1-2 0 15,-1 4 0-15,0 1 1 0,-2 0 0 0,0 0-2 16,0 0-1-16,5 1-1 0,-3 1 0 16,2 4 0-16,3 0 0 0,1 2-1 15,0 3 0-15,3 1-2 0,-3 0 0 16,-1 5 0-16,3-3-1 0,-4 5 3 15,-3-1-3-15,-1 1 2 0,2 6 3 16,-8 0 1-16,0 2 0 0,0 6 0 16,-2-2 0-16,-4 5-1 0,0 1-1 15,1 2-1-15,-1-2-1 0,0 3-1 16,2-1-1-16,-6 1-1 0,5 0 2 16,1 2-1-16,0 3 3 0,0 0-2 15,2 2 5-15,2 0-2 0,0 0-2 16,0 1-1-16,0 3-1 0,0 0-1 0,0 0 1 15,-2 0-1-15,2-1 1 0,0 2 1 16,-2-1 0-16,-2 5-1 0,2-2 0 16,-3 3 2-16,5 1-2 0,0-1 1 15,0 2 2-15,0 1-3 0,7 1 2 16,-1 1-3-16,2 3 3 0,0-1-4 16,1 2 0-16,-1 0 0 0,2 1 0 15,-6-4 1-15,3 3-1 0,-1-6 0 16,2 3 2-16,-4 4-2 0,-2 2 0 15,2 7 1-15,1 0 0 0,-1 0-1 16,6 0 2-16,-2-3-2 0,5 2-1 16,5-3 1-16,3-4 0 0,8 0 1 0,4-3-1 15,6 5 1-15,7-3 0 0,-1-3 0 16,7 2 1-16,-2-7-2 0,1-2-3 16,-5-1 3-16,-1-1 0 15,-8-4-1-15,-6-3 1 0,-6 2 1 16,-4-4-1-16,-7 1 0 0,-1-4 0 0,-7-1-1 15,-2-2 1-15,-4-6 0 0,0-1 1 16,0-8-1-16,-4-2 0 0,0-3-2 16,-2-4-2-16,1 4-4 0,-5-2 3 15,2 7 1-15,-2 1 4 0,-9 4 0 16,2 3 0-16,-5-3 0 0,-5 4 2 16,2 0-2-16,0-2 0 0,-2 3 0 15,0 1 0-15,1-1 0 0,5 0 1 16,-2-5-1-16,7 0 0 0,1-2 1 15,-1 1-1-15,3 0 0 0,1-2 3 16,-5 1 1-16,7 1 2 0,0-1 0 16,-3 2-1-16,7-1 2 0,0 0-1 15,2-1 0-15,-1-1-1 0,1 1 1 16,2 0 0-16,2 2 0 0,0 2 0 0,0 2-1 16,6 3 1-16,-1-1-4 0,-3-1 4 15,4 1-1-15,0-3-2 0,2 1-2 16,3 2 2-16,-1-1-3 0,-2-1 2 15,7-3 0-15,-7 1 0 0,-2-5 0 16,-2 0 1-16,3 1 0 0,-3-2 1 16,-4 2-3-16,0-3 1 0,0-2 2 15,0-1-3-15,-4-2 0 0,-1-2 0 16,3-1 0-16,-2-2 0 0,2-3-1 16,0 0 1-16,0-1-1 0,-2 0 1 15,2-5 0-15,0 0-1 0,2-3 0 16,0 0 0-16,0-3 1 0,0 0 0 15,0 0-1-15,0 0 1 0,0 0-1 0,0 0 1 16,0 0-1-16,0 0 1 0,0 0-1 16,0-2 1-16,0-1-1 15,0 2 0-15,0-2-1 0,0 1 1 16,0 2-2-16,0 0-1 0,0 0-3 0,0 0-3 16,0 2-2-16,0 1-6 0,2 3-3 15,4 1-2-15,0 3-4 0,9 3-7 16,-3 3-6-16,5 0-19 0,1 2-22 15,-5-6-56-15,-3-8-154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0T02:06:25.373"/>
    </inkml:context>
    <inkml:brush xml:id="br0">
      <inkml:brushProperty name="width" value="0.05292" units="cm"/>
      <inkml:brushProperty name="height" value="0.05292" units="cm"/>
      <inkml:brushProperty name="color" value="#FF0000"/>
    </inkml:brush>
  </inkml:definitions>
  <inkml:trace contextRef="#ctx0" brushRef="#br0">27561 6016 43 0,'0'0'43'0,"0"0"-30"16,0 0 13-16,0 0 3 0,0 0 0 16,0 0-10-16,0 0-1 0,0 0 3 15,-21-43 2-15,19 37-6 16,0 0-10-16,0 4 2 0,2-4-2 15,-2 3-3-15,0 0 0 0,0-3-2 0,2 4 3 16,-2-3 1-16,0 1 6 0,2 1-2 16,-2-2-1-16,2 2 4 0,-2 0 5 15,2 0-2-15,0 0 0 0,-2-3 1 16,2 4-3-16,-3 0-2 0,3 1 0 16,0 1-4-16,-2-2 1 0,2 2-1 15,0 0 1-15,0 0-2 0,0 0 0 16,0 0-1-16,0 0-2 0,0 0-1 15,0 0-3-15,0 0 0 0,0 0-1 16,-2 5 1-16,-2 3 0 0,2 1 1 16,0 2 0-16,0 0-1 0,2 2 0 15,-2 0 1-15,0 4-1 0,0 0 1 16,2 0-1-16,0 3 0 0,0-3 0 0,0 2 1 16,4 2-1-16,-2-4 0 0,4 5 0 15,2-5 1-15,-1-3-1 0,-1 3 0 16,0-4 0-16,-2-1 0 0,7-1-1 15,-5-2 1-15,0 0 0 0,0-4 0 16,7 1 0-16,-5-1 0 0,-2-2 0 16,2-3 2-16,5 0 2 0,-3 0 4 15,-2-8 6-15,5-1 4 0,-1-1 4 16,-4-2-4-16,5-2-2 0,-5 0-5 16,-2-3-1-16,0-1-2 0,1-4-2 15,-1 0-1-15,-2-2-1 0,-2-4-1 16,0-2-1-16,-2 0 1 0,2 0-2 15,-2 5-1-15,0 5 1 0,0 5 0 16,-4 2-1-16,2 1 0 0,-2 4 1 0,2 2-1 16,-4 3 0-16,3 0-2 0,1 3 2 15,2-2-1-15,0 2 0 16,0 0-4-16,0 3 0 0,0 5-15 16,0 0-3-16,0 6-1 0,5-3-5 15,5 4-10-15,-2 0-5 0,-2-4-8 0,5 3-20 16,1-3-33-16,-4-3-32 0</inkml:trace>
  <inkml:trace contextRef="#ctx0" brushRef="#br0" timeOffset="296.745">27919 6192 275 0,'0'0'7'0,"0"0"23"16,0 0 25-16,0 0-9 0,0 0-22 15,0 0 1-15,0 0 0 0,-38 1-1 16,36-1-7-16,0 0-2 0,2 0 0 16,0 0-2-16,0-1-3 0,0 0 3 15,0 1-6-15,0 0-1 0,0 0-2 16,2 0-2-16,2 0-2 0,3 0 0 15,1 0 1-15,2-3 1 0,3 3-1 16,-5 0-1-16,4 0-1 0,1 0-26 16,-5 0-20-16,4 0-21 0,-3 0-54 15,-5 0-88-15</inkml:trace>
  <inkml:trace contextRef="#ctx0" brushRef="#br0" timeOffset="937.318">28311 5967 201 0,'0'0'10'0,"0"0"1"16,0 0 20-16,0 0 13 0,0 0-11 15,0 0-7-15,0 0-1 0,0 0-3 16,0 0-3-16,6-43 2 0,-6 36-2 16,0 3-3-16,-2-2-1 0,-2 2 0 15,0-2-4-15,-2 0-1 0,2 0 0 16,-4-2-3-16,3 2-6 0,-5 1 0 16,0 1-1-16,1 1 0 0,-1 0 0 15,-2 3 2-15,1 0-2 0,5 0 0 0,-4 3-2 16,0 1 2-16,3 1 0 0,-1 1 0 15,2 2 0-15,0-2 0 0,2 3 0 16,-1-2-1-16,1 2 1 0,4 0 0 16,-2 2 0-16,2-3-1 0,0 1 0 15,-2-2 1-15,2 0-1 0,0-1 0 16,0 0 0-16,4 0 0 0,-2 0 0 16,5 1-1-16,1 2 1 0,0 0 1 15,0-1 0-15,3 3 0 0,5-3 0 16,-3 1 2-16,5-3 0 0,-3 2 2 15,1-1 1-15,-1 0-1 0,-1 2 0 16,-1-3 1-16,-5-1 1 0,-2 1-3 0,2-3 0 16,-4 2 0-16,-4 0-3 0,2-1 1 15,-2 1 0-15,0 1 0 16,-4-3 2-16,-2 2-1 0,-2 2 1 16,0 0 0-16,-3-1-1 0,-1 0 0 15,2 0-1-15,-1 0 0 0,-3-1 0 0,3-2 0 16,-1 3-1-16,0-4 0 0,3 1 0 15,-1 0-5-15,0 0-11 0,6-1-4 16,-1-2-1-16,3 0-3 0,2 0-8 16,0 0-15-16,0-8-28 0,0 0-40 15,4 2-49-15</inkml:trace>
  <inkml:trace contextRef="#ctx0" brushRef="#br0" timeOffset="1484.66">28741 5947 231 0,'0'0'6'0,"0"0"23"16,0 0 33-16,0 0 1 0,0 0-27 16,0 0-11-16,0 0 1 0,-2-62-6 15,-2 54 3-15,-2 0-14 0,-2 2-2 16,6 0-4-16,-7 3 1 0,3-2-2 15,-4 2-1-15,1 3 0 0,3-3-1 16,-2 3 0-16,-2 0 0 0,1 0 0 16,3 0-1-16,-2 0 1 0,-2 0 0 15,3 2 0-15,3 2-1 0,-4 1 1 16,2 4 0-16,-3-1 1 0,3 3-1 16,4 0 0-16,-4-2 0 0,0 0-1 0,2 2 1 15,0 1 0-15,-1-2 1 0,3 0-1 16,0 0 0-16,0 5 0 0,0-2 0 15,2 1 0-15,0-2 0 0,0 2-1 16,0-3 0-16,4 0 0 0,0-1 1 16,5-2 0-16,-1 6 0 0,0-3 1 15,3-2-1-15,5 2 0 0,-1-3 0 16,1 3 2-16,-1-5-1 0,3 1 3 16,-3 0-1-16,-3-2 1 0,-2 1 1 15,-3-5 1-15,-1 4 0 0,-4-2-1 16,0-2 0-16,2 4-1 0,-4-2 0 15,0 0-2-15,-6 1 0 0,0-1 1 0,-3 4 4 16,-3-5-1-16,-5 4-2 16,5 0-1-16,-5-4-2 0,3 4 1 15,0-2-2-15,1 0 0 0,-3 0 0 16,3-2-1-16,1 1-13 0,-1-3-10 16,1 0-18-16,0 0-21 0,-3 0-21 0,5 0-94 15</inkml:trace>
  <inkml:trace contextRef="#ctx0" brushRef="#br0" timeOffset="2422.218">27451 6959 75 0,'0'0'32'0,"0"0"17"16,0 0 2-16,0 0-1 0,0 0-3 16,0 0-1-16,-22-42-8 0,22 38-5 15,0-2 0-15,-2 3-9 0,2 0-1 16,0 1-3-16,0 1-3 0,0-1-4 0,0 2-3 16,0 0-7-16,0 2 2 0,0-1-3 15,-3 2-2-15,3 5-2 0,0 0 1 16,0 3 1-16,-2 2 0 0,2 0 1 15,0 2 0-15,0 1-1 0,0-2 1 16,2 1-1-16,3 4 0 0,-1-1 0 16,0 1 0-16,6 0 0 0,-2-3 0 15,-1 0 1-15,-1 0-1 0,6-4 0 16,1-1 0-16,-5 0 0 0,6-2 0 16,-1-2 0-16,5-3 1 0,-3-1-1 15,6-3 1-15,-5-2 0 0,3-5 3 16,-7-4 6-16,3 0 2 0,-3 0 5 15,-4-1-1-15,-2 0-1 0,3-4 1 0,-3 0-2 16,-4-2-2-16,2-4-4 0,-2-1-2 16,-2-7-2-16,0 4-1 15,0 0-2-15,0 4 0 0,-2 6 0 16,-4 4-1-16,2 3 1 0,0 1-2 16,-3 2 1-16,3 0 0 0,0 3-1 0,2 3-2 15,2-2-7-15,-2 2-3 0,2 0-3 16,0 5-6-16,0 5-10 0,0 3-5 15,2 5-3-15,0 4 0 0,2 0-36 16,7 1-59-16,-7-5-118 0</inkml:trace>
  <inkml:trace contextRef="#ctx0" brushRef="#br0" timeOffset="2687.778">28022 7223 314 0,'0'0'13'16,"0"0"-3"-16,0 0 26 0,0 0 16 0,0 0-20 15,0 0-17-15,0 0 5 0,0 0-2 16,-87-59-4-16,81 59 0 0,0-3 0 16,2 3-4-16,-1-1-2 0,3 0 1 15,2 1 1-15,0 0-4 0,0 0-3 16,0 0-3-16,0 0 0 0,0 0-1 15,7 2-2-15,-1 1 3 0,2-3 0 16,9 3 0-16,-1-3 2 0,5 0-1 16,-1 0-1-16,1 0-10 0,4 0-34 15,0 0-31-15,-7-6-71 0</inkml:trace>
  <inkml:trace contextRef="#ctx0" brushRef="#br0" timeOffset="3750.259">28311 6947 212 0,'0'0'29'0,"0"0"21"0,0 0 2 16,0 0-4-16,0 0-9 0,0 0-7 16,0 0-8-16,0 0-2 0,-6-27-6 15,6 27-3-15,0 0-3 0,0 0-5 16,0 0-4-16,0 1-1 0,0 0-1 0,0 6 0 16,2 0 1-16,0 0 0 0,2 3 0 15,0-2 0-15,1 3 0 0,-1 0 1 16,2-2-1-16,2-1 0 0,0 1 0 15,-1 0 0-15,1-2-1 0,6 2 1 16,-3-2 0-16,1-1 0 0,7-1 0 16,-7-5 0-16,7 0 0 0,-5 0 0 15,5-6 2-15,-7 0-1 0,1-3 1 16,-3-1 0-16,-4 1 1 0,-2 1 4 16,-4 1 3-16,0 0 4 0,0 0-6 15,0-4-2-15,0 3-2 0,-4-1 0 16,0-1-2-16,-6 1 0 0,-1-3-1 15,3 3 2-15,0 2 3 0,-5 1-5 0,1 2-1 16,2 2-1-16,-7 1 1 0,5 1 0 16,-7 1-1-16,7 2 1 15,-3 5-2-15,1-1 2 0,3 0 0 16,-3 5-1-16,4-2 1 0,1 0 0 0,1 4-1 16,0-3 1-16,4 3-1 0,2-3 1 15,2 1-1-15,0 1-1 0,0-1 1 16,2-2 1-16,2 2-1 0,4-5 1 15,0 5-1-15,-1-2 0 0,3 1 1 16,4 0 0-16,1-4-1 0,1 1 0 16,1-2 1-16,4-2 0 0,-3-1 0 15,5-3 1-15,2 0 0 0,0 0-1 16,-3-5 1-16,5 1 0 0,0-6 0 16,-2-2 0-16,-4 4-1 0,-3-6 1 15,-3 3 2-15,1-4 6 0,-8 0 1 16,3 0-1-16,-3-3 0 0,0 1-2 15,-4-2 0-15,-1 0-3 0,1 2-2 0,-2-7-1 16,0 5 0-16,-2 0 0 0,0 3 0 16,-2 3-1-16,-4 1 0 0,3 1 1 15,-3 3 0-15,0 1 0 0,-4 3-1 16,1 1 0-16,5 0-1 0,-6 3 1 16,0 0-1-16,1 0 1 0,-1 6-2 15,-2 2-2-15,1 3 2 0,5 0-3 16,-2 1 2-16,0 1-1 0,3 0-1 15,1 3 2-15,2-4 0 0,2 1 1 16,0-1 1-16,0 1 0 0,4-4 0 16,0 0 0-16,7 2-1 0,-3 0 1 15,-2-1 1-15,3-1 0 0,5 1 0 16,-4 0 0-16,1 0 1 0,7 1 0 16,-5 0 1-16,5 0 3 0,-3 2 1 0,-1-4-2 15,-1 0-1-15,-3-3-3 0,2 1 2 16,-3 0-1-16,-3 1-1 0,-2-3 1 15,-2 1-1-15,2-2 0 0,-4 2 0 16,0-1 1-16,-6 1 0 0,2-3 1 16,-2 2-1-16,-5 1 1 0,-1-3 1 15,2 2-1-15,-3-2-1 0,1 0 0 16,-1-2-1-16,1 0-6 0,-3-1-10 16,7 0-5-16,-6 0-10 0,5 0-10 15,5-2-8-15,-2 0-14 0,2-4-28 16,0 3-22-16,2-3-99 0</inkml:trace>
  <inkml:trace contextRef="#ctx0" brushRef="#br0" timeOffset="4453.591">28917 7043 214 0,'0'0'5'0,"0"0"3"16,0 0 30-16,0 0 12 0,0 0-13 15,0 0 5-15,33-37 10 0,-33 34-15 16,0 0-9-16,0 0 0 0,0 2 1 16,-2 0-2-16,2 1-4 0,0 0-8 15,0 1-8-15,0 3-5 0,0 2-2 16,0 3 0-16,2-2 1 0,-2 5 2 16,0 0 1-16,2-1-1 0,0 3 0 15,0 2-2-15,0-1 2 0,0 2-3 16,5 0 2-16,-3 1-1 0,2 0-1 15,-2-2 0-15,0 0 1 0,2-5-1 0,3 3 1 16,1-3 0-16,-4-2-1 0,2 0 0 16,-3-3 1-16,3 0-1 15,-6-5 0-15,0 0 1 0,0 1 0 16,-2-2-1-16,0 0 2 0,0-2 0 0,0-2 1 16,0-3 1-16,-2-2-3 0,0-3 0 15,-2 1-1-15,-2-5 1 0,1-1-1 16,-1-1 1-16,2-6-1 0,-4-1 0 15,-3-2 0-15,7-3 0 0,-4 2 1 16,4 4-2-16,-4-3 2 0,-3 4-2 16,7 0 2-16,-2 1-2 0,4 4 1 15,0 0 0-15,0-1 0 0,2 3 0 16,0-3 0-16,0 4-1 0,0 1 1 16,2 0 0-16,0 3 0 0,0 2-1 15,2 3 1-15,0-3-1 0,5 4 1 16,1-1 0-16,-2 1-2 0,2 1 2 15,7 2-2-15,-5 2 1 0,5 0 1 0,-3 0-1 16,3 5 1-16,-7 2 0 0,3 0 0 16,-1 5 2-16,-4-3-2 0,-6 2 0 15,3 3-1-15,-3 0 1 0,-2 0 0 16,0 0 0-16,-4 1 0 0,-1-2 1 16,-1 0 0-16,0 2 0 0,-4-3 0 15,3-1-1-15,1 1 1 0,-4-3 0 16,0 1-1-16,-1-1 1 0,5-2-1 15,-8 0 0-15,3-1 0 0,1-1 0 16,-5-1-2-16,5 1-10 0,-2-1-8 16,-1 0-9-16,3-1-10 0,-5 0-14 15,-1 0-33-15,-1-3-66 0,1 0-138 16</inkml:trace>
  <inkml:trace contextRef="#ctx0" brushRef="#br0" timeOffset="5906.432">27544 7985 141 0,'0'0'51'0,"0"0"2"16,0 0-3-16,0 0-1 0,0-29-12 15,0 26-6-15,0 0-2 0,0 0-5 16,0 3-6-16,0 0-4 0,0 0-6 0,0 0-3 16,0 0-4-16,0 0-1 0,2 3-1 15,-2 1 0-15,3 2 1 0,-1 0 1 16,-2 3 0-16,2-1 1 0,0 3 0 15,0 1 1-15,0 1 1 0,0 3-1 16,-2 0 0-16,4 0 0 0,-2 5-3 16,2-5 1-16,2 1 1 0,1 1-1 15,-1-5 0-15,-2 2 0 0,2-4-1 16,9 0 1-16,-5-3-1 0,-2 1 1 16,5 0 1-16,-3-4 0 0,0-3 2 15,3-2 2-15,-1 0 3 0,-4-5 6 16,11-6 2-16,-7 1 5 0,1-3-4 15,-1 0 0-15,-6 1-1 0,-1-3-3 0,1 2-4 16,0-3-1-16,-4 0 0 0,-2-3-4 16,0-3-1-16,0-2-2 0,0-1-1 15,0 0 0-15,0 5-1 0,-4 3 2 16,0 0-2-16,0 9 0 16,2-1 0-16,-1 3-5 0,-1 2-4 0,4 4-6 15,0-2-2-15,0 1-5 0,0 1-7 16,-2 0-3-16,2 5-17 0,0 4-17 15,0 5-19-15,0 2-21 0,0-3-23 16</inkml:trace>
  <inkml:trace contextRef="#ctx0" brushRef="#br0" timeOffset="6218.799">27999 8201 175 0,'0'0'27'16,"0"0"24"-16,0 0 17 0,0 0 1 16,0 0-20-16,0 0-10 0,0 0-2 15,-41-12-12-15,39 10-9 0,2 2-5 16,0 0-3-16,0 0-4 0,0 0 1 15,0 0-1-15,0 0-1 0,2 0 0 16,-2 0-2-16,6 0 0 0,0 0 4 16,11 0 7-16,-3-1 0 0,9-1-3 15,-2 2-5-15,-1 0-2 0,3 0 0 16,-2 0-2-16,-3 0-20 0,1 2-24 16,-3-1-28-16,-3-1-47 0,-5 0-96 0</inkml:trace>
  <inkml:trace contextRef="#ctx0" brushRef="#br0" timeOffset="7047.062">28377 7997 141 0,'0'0'25'0,"0"0"-3"16,0 0 1-16,0 0 6 0,0 0-8 15,0 0-11-15,0 0 3 0,0 0 16 16,5-15-17-16,-8 15 6 0,1 0-1 16,-2-1-5-16,-2 1 1 0,2-2 15 15,4 1 2-15,-2 1-4 0,0-3-4 16,2 3-3-16,0-3-3 0,0 3-4 16,0 0-3-16,0 0-5 0,0 0-4 15,0 0 0-15,0 0-3 0,0 1 1 16,0 1 0-16,0 1 1 0,2 0 0 15,0-1 0-15,2 3 0 0,2-2 1 16,0 0 0-16,3 1 1 0,-1-1 0 0,7 3 1 16,-1-5 0-16,5 2 0 0,-1-1 2 15,5-1 0-15,-2 1-2 0,-1-2 1 16,3 1-2-16,-6-1 0 0,3 0 0 16,-7 0 1-16,3-4-2 0,-8 2 0 15,-3-1 0-15,3-1 4 0,-4 3 1 16,0-2 4-16,-4-2 1 0,2 1-1 15,-2-2 0-15,0 0-3 0,-2 0-2 16,-2-1-1-16,-6-1 1 0,3 0-2 16,1 1-1-16,-6-1 0 0,-3 0 1 15,1-1-2-15,-3 0 0 0,1 4 0 16,-7 0 0-16,7 2 0 0,-3 0-2 16,-2 3 1-16,7 0 0 0,-7 3-1 0,7 3 0 15,-5-1 2-15,9 4-2 0,-3 0 1 16,1 1 0-16,6 1 1 15,-1-3-1-15,3 4 0 0,2-2 1 16,0 2-1-16,2 0-1 0,0-1 0 0,0 1 1 16,4 1 0-16,0-1 0 0,3-2 0 15,-1-1 1-15,0 4 0 0,4-1 1 16,1 0-1-16,-1 2 2 0,9 1 0 16,-7-2-1-16,7-1 1 0,-5-3 0 15,9 1-2-15,-4-1 3 0,-3-2-3 16,7-1 2-16,-5-1-2 0,5 0 0 15,-2-2-6-15,-3 0-10 0,3-3-11 16,-6 0-12-16,1 0-28 0,-6 0-34 16,-1-3-29-16</inkml:trace>
  <inkml:trace contextRef="#ctx0" brushRef="#br0" timeOffset="7578.179">28876 7969 244 0,'0'0'29'16,"0"0"26"-16,0 0 19 0,0 0-12 15,0 0-24-15,0 0-2 0,0 0 0 16,-13-45-8-16,13 45-9 0,0 0-7 15,0 0-7-15,4 3-4 0,0 3-1 16,1 5 0-16,-1-1 3 0,0 5-2 0,-4-1 1 16,2 1-1-16,0 1 0 15,0 3 1-15,0 4-1 0,0-3 0 16,0 0-1-16,4-1 0 0,-3-1 1 0,3-4 0 16,-2-3-1-16,0-1-1 0,2-3 1 15,-4-2 0-15,4-1 0 0,-3-2 0 16,-1-1 0-16,-2 1 0 0,0-2 0 15,0 0 0-15,0 0 2 0,0-3-1 16,0-3 1-16,0-2 1 0,0-3-3 16,-2-3 3-16,-7 0-2 0,5-6 0 15,-4-3 3-15,0-3-2 0,-3-6 0 16,5-3 0-16,0-5 1 0,-2 1-2 16,1 2-1-16,-1 1 1 0,6 5-1 15,0 2 0-15,0 5-1 0,2 3 1 16,0 7 0-16,0 2 0 0,0 4-1 15,2 0-1-15,2 2 1 0,4 3-2 16,3 0-3-16,-1 1-7 0,5 2-2 0,-3 3-6 16,0 6-8-16,5 5-15 0,-9 0-4 15,-4 2-28-15,-4 7-71 0,-8-6-126 16</inkml:trace>
  <inkml:trace contextRef="#ctx0" brushRef="#br0" timeOffset="7781.242">28743 8028 287 0,'0'0'19'0,"0"0"1"0,0 0 21 16,0 0 19-16,0 0-25 0,0 0-16 16,0 0 5-16,0 0-1 0,58-50-11 0,-43 45-7 15,-3 1-2-15,9 1 0 0,-7 0-1 16,7 0-2-16,-3 1 1 15,1 1-1-15,2-2-7 0,-3 1-30 0,3-3-35 16,-7-4-61-16</inkml:trace>
  <inkml:trace contextRef="#ctx0" brushRef="#br0" timeOffset="8156.505">29250 7780 297 0,'0'0'5'0,"0"0"-2"0,0 0 41 16,0 0 16-16,0 0-36 0,0 0 2 16,0 0-5-16,0 0-3 0,0 0-2 15,-35-94 4-15,30 89-1 0,1 2 1 16,2-2 1-16,-2 1 0 0,4 2 0 16,-2-1-2-16,2 3 1 0,0 0-7 0,0 0-3 15,0 0-5-15,0 0 0 0,0 0-4 16,0 1-1-16,0 3-2 0,0 2-1 15,0 0 3-15,2 5 0 0,0 4 0 16,0-1 1-16,0 3 1 0,-2 3-1 16,2 0 0-16,-2 4 0 0,0-4-1 15,0 5 0-15,0-2 1 0,0-2-1 16,2 1 1-16,1 0-1 0,-1-1 1 16,-2-2-1-16,4 1 0 0,0-1-2 15,-2-1-8-15,4-1-7 0,-2-2-7 16,0 1-3-16,1-3-9 0,-1-2-9 15,0-1-10-15,2-3-20 0,4 2-26 16,-1-3-20-16,-5-4-56 0</inkml:trace>
  <inkml:trace contextRef="#ctx0" brushRef="#br0" timeOffset="9656.289">29518 7983 238 0,'0'0'10'0,"0"0"14"0,0 0 11 16,0 0 15-16,0 0-10 15,0 0-7-15,0 0-5 0,0 0-7 16,0-64 1-16,-2 58-4 0,-2-1-1 15,4 0-6-15,-4-2 1 0,-2 0-8 16,0 3 0-16,-3 1-1 0,1-3-1 16,-4 3-2-16,-1 1 0 0,3 2 0 0,-9 2-1 15,7 0 1-15,0 2-1 0,-1 4 1 16,1 3 0-16,-1-2 0 0,3 5 0 16,4 0 0-16,-2-2 0 0,1 3-1 15,1-2 1-15,4 2 0 0,0-2-1 16,2-2 1-16,0 3-1 0,0-2 1 15,0-1-3-15,2 2 2 0,0-2 0 16,7 2 1-16,-1-3 0 0,0-2-1 16,4 1-1-16,1-4 1 0,1 2 1 15,5-2 3-15,-7-3-3 0,9 0 3 16,-9 0-1-16,1-4 0 0,-1-4 2 0,-4 0 1 16,-3 0-1-16,3-2 3 15,-4-1 0-15,-2 1 0 0,-2-3 0 0,0 0-4 16,0-2 0-16,0 2-1 15,0 1-1-15,0 4 1 0,0 2-2 16,-4 3 0-16,2 3 0 0,0 0-2 0,0 0 2 16,-4 0-2-16,3 7 1 0,-1 3 1 15,0 2 0-15,2-1 0 0,2 4 0 16,0-2 0-16,0 2-1 0,0-3 1 16,4-2-4-16,5 0-5 0,5-1 2 15,3-3-1-15,1 0 2 0,1-3 4 16,1 1-2-16,5-4-15 0,-4 0 12 15,-2-3 5-15,-1-4 2 0,-1-4 0 16,3 0 0-16,-5-1 0 0,3-2 2 16,-5-1 5-16,5-1 5 0,-3-2-1 15,3-1 2-15,-3 0 1 0,-3 2-5 16,7-1-2-16,-5 2 0 0,5 4 8 16,-9 4-9-16,3 2-3 0,-3 3 3 0,-6 1 0 15,5 2-4-15,-3 2-1 0,0 4 1 16,-2-1-1-16,0 1 1 0,-2 5-2 15,-2-3 0-15,0 7 0 0,0-3 0 16,0-1 1-16,-2 4-1 0,-6-2 1 16,-2-2-1-16,1 0 1 0,1-4-1 15,-9 2 0-15,5-2 0 0,-4-2-4 16,-3-1 1-16,0-1-2 0,3 0 0 16,-3-3 5-16,7 2 0 0,-7-2 2 15,7 0-2-15,-1 0 2 0,-1 0-2 16,2-3 1-16,1 0-1 0,-1-5 1 15,8 1-1-15,-3-2 0 0,3-1-1 16,2-1 1-16,2-5-3 0,0 1 1 0,6 0 1 16,1-1 1-16,1 1 1 0,2 4 1 15,1 1 1-15,-1 4 0 0,4 1-1 16,1 1-1-16,1 1 3 16,3 3-2-16,0 3 1 0,-3 4-1 15,1 3 1-15,-7 4-3 0,7 1 1 0,-7 5-1 16,-4 2 0-16,0 3 0 0,-6 4 0 15,0 0-1-15,0 0 1 0,-6-1-3 16,6-2-1-16,-4-1-4 0,2-2 2 16,-2-6 4-16,4 0 0 0,-2-2 1 15,-2-2 0-15,-1-1-2 0,-1 0-2 16,0-2-3-16,0-1-4 0,-2-3-1 16,-3-1-3-16,3 0 2 0,2-4-1 15,0 1 0-15,-3-2 4 0,5 0 5 16,2-2 5-16,2-2-1 0,0-3-3 15,2-5-1-15,8 0-1 0,1-2 2 16,1-2 3-16,7-1 1 0,-1 0 1 16,5-2 0-16,2-2 6 0,2 1 8 0,-2 1 1 15,4-3-2-15,-3 1-1 0,3-1-2 16,-4 3 1-16,-6-1 0 0,-3 0 0 16,-5 3-2-16,-3-5 1 0,0 2 1 15,-4-4 0-15,0 2 0 0,-1-1-6 16,-1 1-1-16,-2 0-2 0,0 2 0 15,0 3 0-15,0 3-2 0,-5 2 0 16,1 4 0-16,-2 3-1 0,0 1-2 16,0 2 2-16,-3 2 0 0,-3 2-2 15,0 5 1-15,-1 3 1 0,-1 5-1 16,-1 2 2-16,3 2 0 0,0 0-3 16,3-1 1-16,3 1 0 0,-4-3 2 0,6 2-1 15,2-4 1-15,-3 1 0 0,5-1-1 16,0-3 0-16,2 2 0 0,5 0 1 15,1-3-1-15,2 6 1 16,-4-3 0-16,9 2 2 0,-1 1 0 0,-1-1 4 16,3 1 1-16,1-1-2 0,1-1 1 15,-3 1 2-15,-1-5 0 0,-3 1 2 16,-5-3-4-16,-2 1-2 0,-4 0-1 16,0-5-1-16,0 5-2 0,-8 0 0 15,-3-2 2-15,-5 0 0 0,-3-1-1 16,-3-1-1-16,-5-1-22 0,-2 1-13 15,0-4-24-15,-4 1-29 0,2-1-58 16,4 0-106-16</inkml:trace>
  <inkml:trace contextRef="#ctx0" brushRef="#br0" timeOffset="10390.465">27693 8915 251 0,'0'0'63'0,"0"0"-10"0,0 0-5 16,6-32 9-16,-6 30-17 0,0-1-14 0,0 0-1 16,0 3 2-16,0-3-5 0,0 3-7 15,0 0-7-15,-2 3-3 16,-2 0-5-16,4 6 0 0,-4 2 0 15,2 1 1-15,2-1-1 0,0 3 0 16,0-1 1-16,2-1-1 0,2 5 0 16,0 0 0-16,0 3 0 0,7-1 0 15,-3-2 1-15,-2 0-1 0,5 0 0 0,3-2 0 16,-6-2 0-16,5-1 0 0,5 0 0 16,-5-2 1-16,7-5-1 0,-1 1 0 15,-2-5 1-15,3-1-1 0,-3-1 0 16,1-7 1-16,-3-3 3 0,1-1 13 15,-3-2 5-15,-5-2 1 0,2-1-6 16,-3 1-4-16,-3-2 1 0,-4-2-3 16,2-5-4-16,-2-6-3 0,0 0-2 15,-2-3-2-15,0 5 1 0,0 4-1 16,-5 5-1-16,1 6-1 0,4 3-3 16,-2 5-2-16,2 3-4 0,-2 0-8 0,-2 3-9 15,-1 3-14-15,-1 5-12 0,4 2-22 16,-4 1-19-16,4 5-42 0,-1-4-55 15</inkml:trace>
  <inkml:trace contextRef="#ctx0" brushRef="#br0" timeOffset="10656.058">28268 9157 246 0,'0'0'72'16,"0"0"3"-16,0 0-3 0,0 0-29 16,0 0-16-16,0 0-5 0,0 0-6 0,0 0-5 15,-29-13-3-15,25 12 2 0,2-1 11 16,2 2-13-16,0 0 1 16,0 0-2-16,0 0-3 0,0 0 0 15,0 0-2-15,8 0 1 0,0 0-3 0,-2-2 3 16,11 2 1-16,0-1-2 0,-1-1 0 15,1 2-1-15,5 0-1 0,-3 2-18 16,6 1-28-16,-7-1-26 0,-3-2-53 16,-7 0-157-16</inkml:trace>
  <inkml:trace contextRef="#ctx0" brushRef="#br0" timeOffset="11077.749">28869 8968 273 0,'0'0'43'15,"0"0"16"-15,0 0-1 0,0 0-5 0,0 0-16 16,0 0-14-16,0 0 0 0,0 0-7 16,0 0-3-16,-51-112-2 0,47 103-2 15,-5 0 0-15,1 3 1 0,2-1-1 16,0-1-1-16,2 4-2 0,-7-2-1 15,1 3-3-15,-3 1-1 0,-3 2-1 16,4 0-1-16,-3 2 1 0,-4 4 0 16,7 3-1-16,-5-1 2 0,5 6-2 15,-4-2 1-15,7 2 0 0,-1 0 0 16,0 3-1-16,5-1 0 0,-3-1 1 16,8 0-1-16,-6 1 1 0,6-2-1 15,-2 2 1-15,2-1-2 0,0 2 0 16,0 0 1-16,4-2-3 0,0 2 3 15,4-1-4-15,7-2-4 0,-3-2-1 16,7 1-2-16,2-3-6 0,3-3-7 16,3-3-11-16,0-4-9 0,-2 0-14 15,4-6-32-15,-4-3-16 0,6 1-40 0</inkml:trace>
  <inkml:trace contextRef="#ctx0" brushRef="#br0" timeOffset="11500.421">28948 9074 6 0,'0'0'85'0,"0"0"-6"0,0 0-10 15,0 0-3-15,0 0-6 0,0 0-10 16,0 0-8-16,0 0-2 0,0 0-5 15,79-184 3-15,-73 163-23 0,-6 2 0 16,2 2 4-16,-2 3-1 0,0 0-4 16,0 2-1-16,0-1-3 0,0 4-2 15,0 1 0-15,-6 2-1 0,1-2-2 16,-3 4-3-16,4-1-1 0,-4 2-1 16,-3 1 0-16,7 1 0 0,-2 1 0 15,0 3-1-15,-4 5 0 0,-1 3 0 0,1 1 1 16,-7 5-1-16,5 0 1 0,4 0 1 15,-1-1-1-15,1 2 0 0,0-4-1 16,6 3 1-16,0 0 0 16,0-1-1-16,2 2 0 0,2-4 0 0,2 0-1 15,4-3 1-15,5 4-1 0,-1-4 2 16,7 0 0-16,-1 1 0 0,5-1 0 16,0-1 2-16,-1 2 2 0,-1-6 1 15,-4 4 1-15,-5-1 1 0,-2-5 0 16,-6 4 0-16,1-5-4 0,-3 4-1 15,-2-1 0-15,0 0-1 0,-2 1 0 16,-7 0 1-16,-1 2 1 0,-7-1-1 16,3-1 0-16,-9 0 0 0,-2-3-1 0,7 1-1 15,-5-2-4-15,4 0-12 0,1-3-9 16,-1 0-6-16,7-3-3 16,-1 0-7-16,-1-3-12 0,0 3-47 0,-7-1-40 15,6-1-140-15</inkml:trace>
  <inkml:trace contextRef="#ctx0" brushRef="#br0" timeOffset="12844.011">27766 9954 181 0,'0'0'56'0,"0"0"-19"0,0 0 10 16,0 0 3-16,0 0-14 0,-7-40-3 15,7 37-11-15,-4 2-5 0,2-1-5 16,-2 2 0-16,2 0 2 0,-2 0-1 15,0 3-2-15,-3 0-4 0,7 0 0 16,-4 2-1-16,2 2 1 0,2 3-2 16,-2-1 0-16,0 3-1 0,0 1 2 0,2 3 0 15,0 0-2-15,0 1-1 0,0 3 3 16,0 0-2-16,0 4-1 0,0-1-1 16,0 3-1-16,2-4 0 0,2 2-1 15,2-3 0-15,7-1-1 0,-3-3 0 16,1 1 1-16,5-3-1 0,-1 0 1 15,1-6 0-15,1-2 0 0,-3-1 0 16,1-3 1-16,-5 0-1 0,6-3 2 16,-3-3 4-16,3-5 8 0,-3-3 3 15,3-1 2-15,-1-5-4 0,-3 0-1 16,5 0-2-16,-7-2-3 0,-4-2 2 16,3-1-2-16,-5 0-1 0,-2-1 0 0,0-3-5 15,-2-3 0-15,0 2-2 0,0-4-1 16,-4 6 1-16,0 2-1 0,-5 7 0 15,5 6-1-15,-2 2-2 16,4 5-2-16,-2 0-1 0,2 3-2 16,0 0-4-16,-3 3-6 0,3 4-13 0,0 4-7 15,-2 3 3-15,4 2 2 0,0 1-14 16,4 3-16-16,-2 0-36 0,0-3-53 16</inkml:trace>
  <inkml:trace contextRef="#ctx0" brushRef="#br0" timeOffset="13234.525">28202 10260 265 0,'0'0'48'16,"0"0"5"-16,0 0 6 0,0 0-10 16,0 0-21-16,0 0-6 0,0 0-3 15,0 0-1-15,-37-12-4 0,37 12-3 16,0 0-2-16,0 0-1 0,0 0-1 16,0 3 0-16,4-1 3 0,4 1 1 15,2-3 1-15,1 0 4 0,3 1 0 16,5-1-1-16,5 0-2 0,-1 0-5 15,-2 0-2-15,2 0-3 0,1 2 0 16,-7-1-3-16,-3 1 2 0,-3 1-2 0,-3-3-6 16,2 2-4-16,-5-2-7 0,1 2-4 15,-4-2-6-15,0 0-2 0,-2 0-5 16,2 0-8-16,0 1-13 0,-2-1-16 16,0 0-42-16,0-1-51 0</inkml:trace>
  <inkml:trace contextRef="#ctx0" brushRef="#br0" timeOffset="14109.99">28741 10092 156 0,'0'0'40'16,"0"0"1"-16,0 0 4 0,0 0-1 15,0 0-10-15,0 0-12 0,0 0 7 16,0 0-11-16,-27-17 3 0,25 17 4 16,0-3-8-16,0 3 2 0,2 0-4 15,0 0-2-15,-2 0-1 0,0 0-4 16,2 3-4-16,-2 3-1 0,-2-4-1 16,4 4 0-16,-2-3 0 0,2 2-1 0,0-1 0 15,0 2 0-15,2 1 0 0,2 0 1 16,2 1-2-16,0-2 0 0,-1 0 0 15,5-1 1-15,2 0 0 16,1-2 1-16,3 0 1 0,1 0-1 16,3-3 0-16,-1 0-1 0,4-3 0 15,-3-3 3-15,-1-2 1 0,0-3 4 0,-7 0-1 16,2 1-1-16,-3 0 2 0,-5 2-1 16,-4-1 0-16,0 0-1 0,-2 1 0 15,0-1-1-15,-2 1-3 0,0-1 0 16,-4-2 0-16,-5-1 0 0,1 1-2 15,-2-3 0-15,-3 3 2 0,3-3-1 16,-1 5-2-16,-3 1 0 0,1 2-1 16,-3 3 0-16,1 1 0 0,-3 2-1 15,3 2 2-15,-4 4-1 0,1 3 1 16,1 2 0-16,1 0 0 0,3 3-1 16,-1-3 1-16,5 2 0 0,1 0 1 0,0 1-1 15,1 0-1-15,7-3 1 0,-2 3-1 16,2-2 1-16,2-4-1 0,0 3 0 15,0-4 1-15,0 4 0 0,2-3-1 16,2 3 1-16,-2 0 0 0,4-1 0 16,-1 0 0-16,5 1 1 0,0 1 1 15,1-3 0-15,3 3 3 0,1-2 1 16,3-2-4-16,1 1 2 0,4 0 0 16,-1-2 0-16,1 0-2 0,0 1 1 15,2-5-1-15,-7 3-1 0,5-3 0 16,-5-3 0-16,-1 0 1 0,4 0-1 15,-9 0-1-15,-2-3 1 0,5-3-1 16,-7 3 1-16,0-2 1 0,5 1-2 0,-5-1 0 16,-2-1-3-16,-2 1-2 0,-1-4-1 15,3 3-2-15,0-2-6 0,-2 2-3 16,2-1-4-16,-4 1-9 0,5 0-3 16,-5 3-3-16,0-2-35 0,2 1-12 15,-4 1-29-15,0 0-64 0</inkml:trace>
  <inkml:trace contextRef="#ctx0" brushRef="#br0" timeOffset="14656.82">29206 10021 56 0,'0'0'170'0,"0"0"-109"15,0 0-13-15,0 0 5 0,0 0-5 16,0 0-17-16,-2-36-5 0,2 33-2 16,0 0 0-16,-2 1-3 0,2 1-1 0,0 1-1 15,0 0-2-15,0 0 0 0,0-3-2 16,0 3-5-16,0 0-3 0,0 0-5 15,0 4-1-15,0 4 1 0,2 0 3 16,0 1 4-16,0 1 0 0,3 0 0 16,-3 3 0-16,-2-1-3 0,2 0-1 15,0 4-1-15,0 1-2 0,-2-1 0 16,0 2-1-16,0-3 1 0,0-2-1 16,0-2 1-16,0 1-2 0,0-4 0 15,0 0 0-15,0-2-3 0,0-2-9 16,0-1-6-16,0 2-6 0,0-2-11 15,0 0-14-15,0-3-27 0,-2 0 12 16,0-6-50-16,0 0-80 0</inkml:trace>
  <inkml:trace contextRef="#ctx0" brushRef="#br0" timeOffset="14906.762">29159 9764 209 0,'0'0'46'0,"0"0"-3"0,0 0 10 15,0 0-3-15,0 0-12 0,0 0-9 16,0 0-6-16,0 0-5 0,0 0-6 16,-15-22-5-16,15 22-3 0,0 0-2 15,0 0-2-15,0 0 0 0,0 4-2 16,0 0 2-16,0 0 0 0,0 1 0 15,0 0-2-15,0-1-19 0,2 2-14 16,0-2-23-16,-2 2-24 0,0 0-48 16,0-2-48-16</inkml:trace>
  <inkml:trace contextRef="#ctx0" brushRef="#br0" timeOffset="15875.899">29355 10010 187 0,'0'0'74'0,"0"0"-17"15,0 0 3-15,0 0-2 0,0 0-17 16,0 0-9-16,0 0-3 0,0 0 0 0,2-25-4 16,-2 25-2-16,0 0 1 0,0 0 0 15,0 0-6-15,0 0-4 0,0 0-4 16,0 0-3-16,2 1-5 0,2 3-1 16,1 5 1-16,-1-1 0 0,-2 3 2 15,2 1 1-15,-2 2-1 0,-2 0 0 16,0 3-1-16,2 0 0 0,0 0 0 15,0 3-2-15,0-1 0 0,0 1 0 16,0 0 1-16,5 0-1 0,-1 5-1 16,-2-5 1-16,0 2-1 0,0-4 0 15,0-1 0-15,0 0 0 0,5-3 0 16,-7-4 0-16,0-1 0 0,0 0-3 16,-2-6-1-16,0 3 0 0,0-6 0 0,0 2 3 15,0 0-2-15,0-2 2 0,0 0 1 16,0 0 0-16,0-2 3 0,0 0-3 15,0-4 0-15,-2-2-4 0,0-2-3 16,-2 2-6-16,-5-3-5 16,7 0-2-16,-2-4-1 0,0-1 1 0,2 1 0 15,-2-4 7-15,2-1 10 0,-2 1-6 16,2 2 4-16,0 0 3 0,-3 5 2 16,5-2 0-16,-2 0 0 0,2 3 0 15,0-1 1-15,-2-1 2 0,2 2 0 16,0-1 4-16,0 0-2 0,-2 1 2 15,2-3-2-15,-2 2 0 0,0-2 0 16,2 4 1-16,0-2-4 0,0 2 3 0,0 0 0 16,0 1-1-16,0 4 0 0,2-3 1 15,0 1 0-15,0 2 0 16,0-1-1-16,0 1 0 0,5-1 0 0,-1 0 0 16,2 1 1-16,-2-1-3 0,7-1 2 15,-1 0 0-15,-2 1 1 0,3 0-2 16,-1 1-1-16,-1 2 2 0,3 0-2 15,0 1 4-15,3 2-4 0,-7 0 1 16,7 0-1-16,-5 5-1 0,-1-2 0 16,-1 3 1-16,-2-1-2 0,1 2 0 15,-5 0 0-15,0-1 0 0,0 5 0 0,0-3 0 16,-2 4 0-16,0-2 1 16,-2 0-1-16,0 1 1 0,0 2 0 15,-4-3 1-15,-2 2-2 0,0-4 2 16,-1 3-1-16,1-3 2 0,-6 1-2 15,4-3 0-15,-1 2-1 0,-7-1 1 16,3 0 0-16,1-1 0 0,0-1 1 0,1 1-2 16,1-3 0-16,0-1 0 0,3 1 0 15,3 0-2-15,-4 1-3 0,2 1-3 16,-3 1-3-16,7-1-4 0,-2 1-1 16,0 0-3-16,4-4-2 0,-2 1-1 15,0 0-8-15,2 0-4 0,-2-2-10 16,2 3-15-16,-2-4-33 0,0 0-73 15</inkml:trace>
  <inkml:trace contextRef="#ctx0" brushRef="#br0" timeOffset="21811.944">25087 10854 188 0,'0'0'8'16,"0"0"17"-16,0 0 18 0,0 0 0 15,0 0-8-15,0 0-4 0,0 0-5 16,-13-2-1-16,13 2 1 0,0 0-4 16,0 0-3-16,0 0 0 0,0 0-5 15,0 0-1-15,0 0-4 0,0 0-1 16,2-1-3-16,0 1-1 0,0-2 1 15,3 2 3-15,3 0 3 0,4 0-4 16,-4 0-3-16,9 0 0 0,0 0 1 16,-1 0 1-16,5-1 0 0,8-1-1 15,4-2 2-15,0-3 1 0,2 1 0 16,4-2-2-16,9 1 1 0,-3 0-3 0,7-1-1 16,-2-1 0-16,1 1-2 15,-1 1 2-15,-3 1-1 0,-3 0 0 16,-9 1 0-16,-4 1 2 0,-8 3-1 15,-9-1-1-15,-4 2 2 0,1 0-3 0,-7 0 0 16,-2 0 0-16,-2 0 0 0,2 0 0 16,-2 0 0-16,2 0-1 0,0 0 1 15,-2 0-1-15,2 0 0 0,2 0 0 16,1 0 0-16,1 0 0 0,-2 0 1 16,-2 0-1-16,0 0 0 0,0 0 0 15,-2-1 0-15,0-1 0 0,0 2 0 16,0 0 0-16,0 0 0 0,0 0 0 15,0 0 0-15,0 0 1 0,0 0-1 16,0 0-4-16,0 0-6 0,0-1-5 16,0 1-6-16,0 0-4 0,0 0-7 15,0 0-6-15,0 0-14 0,-2 0-23 16,-4-6-71-16,-5 1-138 0</inkml:trace>
  <inkml:trace contextRef="#ctx0" brushRef="#br0" timeOffset="22249.36">25678 10580 252 0,'0'0'19'15,"0"0"9"-15,0 0 22 0,0 0 3 16,0 0-16-16,0 0-6 0,0 0-3 0,-58-9-8 15,58 9-10-15,6 2-10 0,0-1 2 16,5 0 12-16,-1 1 11 0,7 1-4 16,-1-2-1-16,7 1-3 15,0-1-2-15,-1 1-6 0,5 1 0 0,4 0-1 16,2-1-2-16,0 1-1 0,0 3-1 16,0 0 1-16,-2 0-3 0,0-2-2 15,-10 3 0-15,-8-1 0 0,-3-1 0 16,-2 1 0-16,-6-3-1 0,-2 0 1 15,0 4 0-15,0-4 4 0,-4 6 4 16,-4-3 0-16,0 2-1 0,1 2 0 16,-9 2 0-16,5 0-2 0,-3 1-1 15,-3 2-2-15,7 1-1 0,-9-3 0 16,9 1-1-16,-6 0 0 0,3 0 0 16,5 0-2-16,-7-1-13 0,5 0-11 15,-2 0-9-15,-5 0-14 0,7-1-19 16,-9-3-23-16,7-3-87 0</inkml:trace>
  <inkml:trace contextRef="#ctx0" brushRef="#br0" timeOffset="27560.873">23697 10997 314 0,'0'0'29'0,"0"0"11"0,0 0-17 15,0 0 11-15,0 0-12 0,0 0-3 16,0 0 12-16,0 0-14 0,-6-30 2 15,6 28 0-15,0 2-7 0,0 0-4 16,0 0-5-16,0 2-2 0,4 0-1 16,3 3 1-16,1-1 2 0,2 2 0 15,-4 0 0-15,5 1-2 0,3 0 0 16,-3 1-1-16,5 1 2 0,-4-4-1 16,9 2-1-16,-6-2 0 0,5-1 1 15,-5 0 0-15,5-4-1 0,-5 0 0 16,10 0 0-16,-7-3 0 0,-1-1 1 0,-1-1-1 15,-1 0 2-15,-7-2-1 16,2 0 1-16,-3-1 2 0,-3 0 5 0,0 0 2 16,-4-2-3-16,2 0-2 0,-2 1-1 15,0 0 0-15,-2 3-2 0,-6-2 0 16,-5-1-3-16,3 3 0 0,-2 0-1 16,-9 2 0-16,4-2-1 0,-3 4 2 15,-7 2-1-15,2 0-2 0,2 0 3 16,-4 3-2-16,-2 2-1 0,5 0 2 15,3 0 1-15,0 4 0 0,7 1-1 16,-3 0-1-16,11 4-1 0,-4-2 2 16,1 6 1-16,7 0-1 0,0-1 1 15,2 0 0-15,2 0 0 0,11-1-1 16,-3 2 1-16,-2-4 0 0,11 1-1 16,-7-5 1-16,13 2-1 0,-2-3 1 15,0-4-1-15,4 1 1 0,2-3 0 0,-3-3 0 16,1 0 0-16,2-4 0 0,2-2 1 15,-2-4 0-15,4 1-1 0,-2-3 0 16,2-4 0-16,0 2 0 0,-2-1 0 16,-2-1 0-16,-2 2 0 0,-10 2 1 15,3-2-1-15,-11-2 0 0,5 1 2 16,-6-1 1-16,-3-1 1 0,-1-1-1 16,-2-1 3-16,0 2-5 0,-2-1 2 15,0 0-1-15,-4 2 0 0,0 2 1 16,-1 2-1-16,-3-1 0 0,-4 4 0 15,3 0-2-15,-1 3 1 0,-4 3-1 16,5 0-1-16,-5 3 0 0,-1 0-1 16,5 5 1-16,-6 5 0 0,7 2-1 0,-1 4-1 15,0 2 3-15,3-4 0 0,1 1 0 16,6 1 0-16,0 0 0 16,0-1-1-16,0-1 1 0,6 2-1 15,7-1 1-15,-1 0-1 0,-1-1 1 0,9 1 0 16,-5 0 0-16,7 0 1 0,1 0 1 15,4-1 1-15,-4-1 1 0,4 1 0 16,0-2 0-16,-5 3 0 0,-5-2-2 16,1-2 1-16,-5 1-1 0,-9-1-1 15,0-3 0-15,-4-2-1 0,0-1 0 16,0 1 0-16,-6 0 1 0,0-1 1 16,-9 2-1-16,1-3 1 0,-5 2 2 15,3-3-4-15,-5 0-4 0,9-2-3 0,-1-1-1 16,1 0 0-16,6-1-6 15,1-2-5-15,-1-2-6 0,-2-1-4 16,4-3-3-16,2 2-11 0,2-2-9 16,6 2-27-16,2-3-7 0,3-5-35 0,-7 3-49 15</inkml:trace>
  <inkml:trace contextRef="#ctx0" brushRef="#br0" timeOffset="28123.58">24551 11012 336 0,'0'0'42'0,"0"0"-1"16,0 0 2-16,0 0-2 0,0 0-12 16,0 0-2-16,21-18 1 0,-17 20-8 15,0 1 0-15,0 2-2 0,-2 4-1 16,2 2-3-16,7 1-4 0,-7 3-2 16,0 3-1-16,0 2 2 0,-2 1-4 15,0-1-2-15,2 2 0 0,3-4-1 0,1 2 1 16,-2 0-3-16,2-4 0 0,-6 0 1 15,5-2-1-15,3-1 0 0,-6-2 0 16,2-2 0-16,-4-4 0 16,0 1 0-16,-2-6 0 0,0 1 0 0,0-1 0 15,0 0 1-15,0-3 1 0,0-1 1 16,0-1 0-16,-4-3-2 0,-2-2 0 16,0-3 0-16,-4-2 0 0,3-1 2 15,5-3 0-15,-6-2 0 0,-2-1 0 16,-1-1-1-16,7-1-1 0,-8 1-1 15,-1 0-1-15,7 2 1 0,-2 0 1 16,0 3-1-16,-3 0 0 0,5-1 0 0,2 4 0 16,-2-1 0-16,2 2 0 15,2 2 0-15,-2-1 0 0,4 1-2 16,4-2 1-16,0 2 0 0,2 2 0 16,0-5-1-16,7 5 2 0,1 1-1 15,-4 0 0-15,9 3 1 0,-9 3-2 0,9 1 2 16,-5 2 0-16,-1 0 0 0,5 2-1 15,-7 4 1-15,5 6 0 0,-7 0-1 16,-1 2 0-16,0 2 0 0,-8 0 0 16,0 3 0-16,-6-1 0 0,0-3 1 15,2 2 0-15,-3-5 0 0,-3-2 0 16,-2 3 0-16,3-4 0 0,-7 1-2 16,1 1-3-16,-5-4-6 0,1 1-7 15,-6-3-7-15,-4-1-13 0,-2-1-10 16,-4-3-23-16,-2 0-55 0,-2-6-157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89F4D-0EA7-4FBB-89BE-74CE968050FD}" type="datetimeFigureOut">
              <a:rPr lang="en-US" smtClean="0"/>
              <a:t>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C5206-1C00-4D1F-B7DD-A53B69BD1FC1}" type="slidenum">
              <a:rPr lang="en-US" smtClean="0"/>
              <a:t>‹#›</a:t>
            </a:fld>
            <a:endParaRPr lang="en-US"/>
          </a:p>
        </p:txBody>
      </p:sp>
    </p:spTree>
    <p:extLst>
      <p:ext uri="{BB962C8B-B14F-4D97-AF65-F5344CB8AC3E}">
        <p14:creationId xmlns:p14="http://schemas.microsoft.com/office/powerpoint/2010/main" val="1524667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a:t>
            </a:fld>
            <a:endParaRPr lang="en-US"/>
          </a:p>
        </p:txBody>
      </p:sp>
    </p:spTree>
    <p:extLst>
      <p:ext uri="{BB962C8B-B14F-4D97-AF65-F5344CB8AC3E}">
        <p14:creationId xmlns:p14="http://schemas.microsoft.com/office/powerpoint/2010/main" val="476124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13-bits in %ds contains 1. The PA is computed using adding base at index 1 (3000) to VA (100).</a:t>
            </a:r>
          </a:p>
        </p:txBody>
      </p:sp>
      <p:sp>
        <p:nvSpPr>
          <p:cNvPr id="4" name="Slide Number Placeholder 3"/>
          <p:cNvSpPr>
            <a:spLocks noGrp="1"/>
          </p:cNvSpPr>
          <p:nvPr>
            <p:ph type="sldNum" sz="quarter" idx="5"/>
          </p:nvPr>
        </p:nvSpPr>
        <p:spPr/>
        <p:txBody>
          <a:bodyPr/>
          <a:lstStyle/>
          <a:p>
            <a:fld id="{9D5C5206-1C00-4D1F-B7DD-A53B69BD1FC1}" type="slidenum">
              <a:rPr lang="en-US" smtClean="0"/>
              <a:t>10</a:t>
            </a:fld>
            <a:endParaRPr lang="en-US"/>
          </a:p>
        </p:txBody>
      </p:sp>
    </p:spTree>
    <p:extLst>
      <p:ext uri="{BB962C8B-B14F-4D97-AF65-F5344CB8AC3E}">
        <p14:creationId xmlns:p14="http://schemas.microsoft.com/office/powerpoint/2010/main" val="4262259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is the default segment register for EIP. In this case, EIP of mov instruction is 10. Because, the higher 13 bits in %cs register contains 2, PA of EIP can be obtained by adding 8192 to 10.</a:t>
            </a:r>
          </a:p>
        </p:txBody>
      </p:sp>
      <p:sp>
        <p:nvSpPr>
          <p:cNvPr id="4" name="Slide Number Placeholder 3"/>
          <p:cNvSpPr>
            <a:spLocks noGrp="1"/>
          </p:cNvSpPr>
          <p:nvPr>
            <p:ph type="sldNum" sz="quarter" idx="5"/>
          </p:nvPr>
        </p:nvSpPr>
        <p:spPr/>
        <p:txBody>
          <a:bodyPr/>
          <a:lstStyle/>
          <a:p>
            <a:fld id="{9D5C5206-1C00-4D1F-B7DD-A53B69BD1FC1}" type="slidenum">
              <a:rPr lang="en-US" smtClean="0"/>
              <a:t>11</a:t>
            </a:fld>
            <a:endParaRPr lang="en-US"/>
          </a:p>
        </p:txBody>
      </p:sp>
    </p:spTree>
    <p:extLst>
      <p:ext uri="{BB962C8B-B14F-4D97-AF65-F5344CB8AC3E}">
        <p14:creationId xmlns:p14="http://schemas.microsoft.com/office/powerpoint/2010/main" val="1122189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12</a:t>
            </a:fld>
            <a:endParaRPr lang="en-US"/>
          </a:p>
        </p:txBody>
      </p:sp>
    </p:spTree>
    <p:extLst>
      <p:ext uri="{BB962C8B-B14F-4D97-AF65-F5344CB8AC3E}">
        <p14:creationId xmlns:p14="http://schemas.microsoft.com/office/powerpoint/2010/main" val="2615015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13</a:t>
            </a:fld>
            <a:endParaRPr lang="en-US"/>
          </a:p>
        </p:txBody>
      </p:sp>
    </p:spTree>
    <p:extLst>
      <p:ext uri="{BB962C8B-B14F-4D97-AF65-F5344CB8AC3E}">
        <p14:creationId xmlns:p14="http://schemas.microsoft.com/office/powerpoint/2010/main" val="2412072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table shown on this slide is the current GDT, OS code can’t be present as physical addresses in the range [1000-1256], [3000-3128], and [8192-8192+4096].</a:t>
            </a:r>
          </a:p>
        </p:txBody>
      </p:sp>
      <p:sp>
        <p:nvSpPr>
          <p:cNvPr id="4" name="Slide Number Placeholder 3"/>
          <p:cNvSpPr>
            <a:spLocks noGrp="1"/>
          </p:cNvSpPr>
          <p:nvPr>
            <p:ph type="sldNum" sz="quarter" idx="5"/>
          </p:nvPr>
        </p:nvSpPr>
        <p:spPr/>
        <p:txBody>
          <a:bodyPr/>
          <a:lstStyle/>
          <a:p>
            <a:fld id="{9D5C5206-1C00-4D1F-B7DD-A53B69BD1FC1}" type="slidenum">
              <a:rPr lang="en-US" smtClean="0"/>
              <a:t>14</a:t>
            </a:fld>
            <a:endParaRPr lang="en-US"/>
          </a:p>
        </p:txBody>
      </p:sp>
    </p:spTree>
    <p:extLst>
      <p:ext uri="{BB962C8B-B14F-4D97-AF65-F5344CB8AC3E}">
        <p14:creationId xmlns:p14="http://schemas.microsoft.com/office/powerpoint/2010/main" val="4242860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interrupt, the CPU needs to load the cs segment register with the value of the OS’s cs register before jumping to the target interrupt handler.</a:t>
            </a:r>
          </a:p>
        </p:txBody>
      </p:sp>
      <p:sp>
        <p:nvSpPr>
          <p:cNvPr id="4" name="Slide Number Placeholder 3"/>
          <p:cNvSpPr>
            <a:spLocks noGrp="1"/>
          </p:cNvSpPr>
          <p:nvPr>
            <p:ph type="sldNum" sz="quarter" idx="5"/>
          </p:nvPr>
        </p:nvSpPr>
        <p:spPr/>
        <p:txBody>
          <a:bodyPr/>
          <a:lstStyle/>
          <a:p>
            <a:fld id="{E70B227C-73B6-4E41-BA22-45A5C5035F06}" type="slidenum">
              <a:rPr lang="en-US" smtClean="0"/>
              <a:t>15</a:t>
            </a:fld>
            <a:endParaRPr lang="en-US"/>
          </a:p>
        </p:txBody>
      </p:sp>
    </p:spTree>
    <p:extLst>
      <p:ext uri="{BB962C8B-B14F-4D97-AF65-F5344CB8AC3E}">
        <p14:creationId xmlns:p14="http://schemas.microsoft.com/office/powerpoint/2010/main" val="2796451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B227C-73B6-4E41-BA22-45A5C5035F06}" type="slidenum">
              <a:rPr lang="en-US" smtClean="0"/>
              <a:t>16</a:t>
            </a:fld>
            <a:endParaRPr lang="en-US"/>
          </a:p>
        </p:txBody>
      </p:sp>
    </p:spTree>
    <p:extLst>
      <p:ext uri="{BB962C8B-B14F-4D97-AF65-F5344CB8AC3E}">
        <p14:creationId xmlns:p14="http://schemas.microsoft.com/office/powerpoint/2010/main" val="1483606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B227C-73B6-4E41-BA22-45A5C5035F06}" type="slidenum">
              <a:rPr lang="en-US" smtClean="0"/>
              <a:t>17</a:t>
            </a:fld>
            <a:endParaRPr lang="en-US"/>
          </a:p>
        </p:txBody>
      </p:sp>
    </p:spTree>
    <p:extLst>
      <p:ext uri="{BB962C8B-B14F-4D97-AF65-F5344CB8AC3E}">
        <p14:creationId xmlns:p14="http://schemas.microsoft.com/office/powerpoint/2010/main" val="4202947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18</a:t>
            </a:fld>
            <a:endParaRPr lang="en-US"/>
          </a:p>
        </p:txBody>
      </p:sp>
    </p:spTree>
    <p:extLst>
      <p:ext uri="{BB962C8B-B14F-4D97-AF65-F5344CB8AC3E}">
        <p14:creationId xmlns:p14="http://schemas.microsoft.com/office/powerpoint/2010/main" val="988240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19</a:t>
            </a:fld>
            <a:endParaRPr lang="en-US"/>
          </a:p>
        </p:txBody>
      </p:sp>
    </p:spTree>
    <p:extLst>
      <p:ext uri="{BB962C8B-B14F-4D97-AF65-F5344CB8AC3E}">
        <p14:creationId xmlns:p14="http://schemas.microsoft.com/office/powerpoint/2010/main" val="113151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a:t>
            </a:fld>
            <a:endParaRPr lang="en-US"/>
          </a:p>
        </p:txBody>
      </p:sp>
    </p:spTree>
    <p:extLst>
      <p:ext uri="{BB962C8B-B14F-4D97-AF65-F5344CB8AC3E}">
        <p14:creationId xmlns:p14="http://schemas.microsoft.com/office/powerpoint/2010/main" val="3907004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20</a:t>
            </a:fld>
            <a:endParaRPr lang="en-US"/>
          </a:p>
        </p:txBody>
      </p:sp>
    </p:spTree>
    <p:extLst>
      <p:ext uri="{BB962C8B-B14F-4D97-AF65-F5344CB8AC3E}">
        <p14:creationId xmlns:p14="http://schemas.microsoft.com/office/powerpoint/2010/main" val="2799161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21</a:t>
            </a:fld>
            <a:endParaRPr lang="en-US"/>
          </a:p>
        </p:txBody>
      </p:sp>
    </p:spTree>
    <p:extLst>
      <p:ext uri="{BB962C8B-B14F-4D97-AF65-F5344CB8AC3E}">
        <p14:creationId xmlns:p14="http://schemas.microsoft.com/office/powerpoint/2010/main" val="3594929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22</a:t>
            </a:fld>
            <a:endParaRPr lang="en-US"/>
          </a:p>
        </p:txBody>
      </p:sp>
    </p:spTree>
    <p:extLst>
      <p:ext uri="{BB962C8B-B14F-4D97-AF65-F5344CB8AC3E}">
        <p14:creationId xmlns:p14="http://schemas.microsoft.com/office/powerpoint/2010/main" val="1180623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application is setting the stack pointer to an invalid address and looping in an infinite loop. An interrupt at some point will force CPU to save the cs, </a:t>
            </a:r>
            <a:r>
              <a:rPr lang="en-US" dirty="0" err="1"/>
              <a:t>eip</a:t>
            </a:r>
            <a:r>
              <a:rPr lang="en-US" dirty="0"/>
              <a:t>, and </a:t>
            </a:r>
            <a:r>
              <a:rPr lang="en-US" dirty="0" err="1"/>
              <a:t>eflags</a:t>
            </a:r>
            <a:r>
              <a:rPr lang="en-US" dirty="0"/>
              <a:t> at an invalid stack location in ring-0, ultimately causing some bad things to happen.</a:t>
            </a:r>
          </a:p>
        </p:txBody>
      </p:sp>
      <p:sp>
        <p:nvSpPr>
          <p:cNvPr id="4" name="Slide Number Placeholder 3"/>
          <p:cNvSpPr>
            <a:spLocks noGrp="1"/>
          </p:cNvSpPr>
          <p:nvPr>
            <p:ph type="sldNum" sz="quarter" idx="5"/>
          </p:nvPr>
        </p:nvSpPr>
        <p:spPr/>
        <p:txBody>
          <a:bodyPr/>
          <a:lstStyle/>
          <a:p>
            <a:fld id="{9D5C5206-1C00-4D1F-B7DD-A53B69BD1FC1}" type="slidenum">
              <a:rPr lang="en-US" smtClean="0"/>
              <a:t>23</a:t>
            </a:fld>
            <a:endParaRPr lang="en-US"/>
          </a:p>
        </p:txBody>
      </p:sp>
    </p:spTree>
    <p:extLst>
      <p:ext uri="{BB962C8B-B14F-4D97-AF65-F5344CB8AC3E}">
        <p14:creationId xmlns:p14="http://schemas.microsoft.com/office/powerpoint/2010/main" val="2606704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24</a:t>
            </a:fld>
            <a:endParaRPr lang="en-US"/>
          </a:p>
        </p:txBody>
      </p:sp>
    </p:spTree>
    <p:extLst>
      <p:ext uri="{BB962C8B-B14F-4D97-AF65-F5344CB8AC3E}">
        <p14:creationId xmlns:p14="http://schemas.microsoft.com/office/powerpoint/2010/main" val="2832168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25</a:t>
            </a:fld>
            <a:endParaRPr lang="en-US"/>
          </a:p>
        </p:txBody>
      </p:sp>
    </p:spTree>
    <p:extLst>
      <p:ext uri="{BB962C8B-B14F-4D97-AF65-F5344CB8AC3E}">
        <p14:creationId xmlns:p14="http://schemas.microsoft.com/office/powerpoint/2010/main" val="4284278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26</a:t>
            </a:fld>
            <a:endParaRPr lang="en-US"/>
          </a:p>
        </p:txBody>
      </p:sp>
    </p:spTree>
    <p:extLst>
      <p:ext uri="{BB962C8B-B14F-4D97-AF65-F5344CB8AC3E}">
        <p14:creationId xmlns:p14="http://schemas.microsoft.com/office/powerpoint/2010/main" val="2719455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kernel creates a kernel stack corresponding to each user stack. During scheduling, the OS rewrites the kernel stack and stack segment values in the </a:t>
            </a:r>
            <a:r>
              <a:rPr lang="en-US" dirty="0" err="1"/>
              <a:t>tss</a:t>
            </a:r>
            <a:r>
              <a:rPr lang="en-US" dirty="0"/>
              <a:t> structure with the target process’ kernel stack pointer and stack segment.</a:t>
            </a:r>
          </a:p>
        </p:txBody>
      </p:sp>
      <p:sp>
        <p:nvSpPr>
          <p:cNvPr id="4" name="Slide Number Placeholder 3"/>
          <p:cNvSpPr>
            <a:spLocks noGrp="1"/>
          </p:cNvSpPr>
          <p:nvPr>
            <p:ph type="sldNum" sz="quarter" idx="5"/>
          </p:nvPr>
        </p:nvSpPr>
        <p:spPr/>
        <p:txBody>
          <a:bodyPr/>
          <a:lstStyle/>
          <a:p>
            <a:fld id="{E70B227C-73B6-4E41-BA22-45A5C5035F06}" type="slidenum">
              <a:rPr lang="en-US" smtClean="0"/>
              <a:t>27</a:t>
            </a:fld>
            <a:endParaRPr lang="en-US"/>
          </a:p>
        </p:txBody>
      </p:sp>
    </p:spTree>
    <p:extLst>
      <p:ext uri="{BB962C8B-B14F-4D97-AF65-F5344CB8AC3E}">
        <p14:creationId xmlns:p14="http://schemas.microsoft.com/office/powerpoint/2010/main" val="2004636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28</a:t>
            </a:fld>
            <a:endParaRPr lang="en-US"/>
          </a:p>
        </p:txBody>
      </p:sp>
    </p:spTree>
    <p:extLst>
      <p:ext uri="{BB962C8B-B14F-4D97-AF65-F5344CB8AC3E}">
        <p14:creationId xmlns:p14="http://schemas.microsoft.com/office/powerpoint/2010/main" val="2960283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29</a:t>
            </a:fld>
            <a:endParaRPr lang="en-US"/>
          </a:p>
        </p:txBody>
      </p:sp>
    </p:spTree>
    <p:extLst>
      <p:ext uri="{BB962C8B-B14F-4D97-AF65-F5344CB8AC3E}">
        <p14:creationId xmlns:p14="http://schemas.microsoft.com/office/powerpoint/2010/main" val="696269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a:t>
            </a:fld>
            <a:endParaRPr lang="en-US"/>
          </a:p>
        </p:txBody>
      </p:sp>
    </p:spTree>
    <p:extLst>
      <p:ext uri="{BB962C8B-B14F-4D97-AF65-F5344CB8AC3E}">
        <p14:creationId xmlns:p14="http://schemas.microsoft.com/office/powerpoint/2010/main" val="511035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30</a:t>
            </a:fld>
            <a:endParaRPr lang="en-US"/>
          </a:p>
        </p:txBody>
      </p:sp>
    </p:spTree>
    <p:extLst>
      <p:ext uri="{BB962C8B-B14F-4D97-AF65-F5344CB8AC3E}">
        <p14:creationId xmlns:p14="http://schemas.microsoft.com/office/powerpoint/2010/main" val="521319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31</a:t>
            </a:fld>
            <a:endParaRPr lang="en-US"/>
          </a:p>
        </p:txBody>
      </p:sp>
    </p:spTree>
    <p:extLst>
      <p:ext uri="{BB962C8B-B14F-4D97-AF65-F5344CB8AC3E}">
        <p14:creationId xmlns:p14="http://schemas.microsoft.com/office/powerpoint/2010/main" val="3555089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32</a:t>
            </a:fld>
            <a:endParaRPr lang="en-US"/>
          </a:p>
        </p:txBody>
      </p:sp>
    </p:spTree>
    <p:extLst>
      <p:ext uri="{BB962C8B-B14F-4D97-AF65-F5344CB8AC3E}">
        <p14:creationId xmlns:p14="http://schemas.microsoft.com/office/powerpoint/2010/main" val="2489359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is, can we map the kernel stack in the process address space, i.e., the process can read/write to the kernel stack. However, the hardware will automatically set the stack pointer with the address of the kernel stack on interrupt.</a:t>
            </a:r>
          </a:p>
        </p:txBody>
      </p:sp>
      <p:sp>
        <p:nvSpPr>
          <p:cNvPr id="4" name="Slide Number Placeholder 3"/>
          <p:cNvSpPr>
            <a:spLocks noGrp="1"/>
          </p:cNvSpPr>
          <p:nvPr>
            <p:ph type="sldNum" sz="quarter" idx="5"/>
          </p:nvPr>
        </p:nvSpPr>
        <p:spPr/>
        <p:txBody>
          <a:bodyPr/>
          <a:lstStyle/>
          <a:p>
            <a:fld id="{9D5C5206-1C00-4D1F-B7DD-A53B69BD1FC1}" type="slidenum">
              <a:rPr lang="en-US" smtClean="0"/>
              <a:t>33</a:t>
            </a:fld>
            <a:endParaRPr lang="en-US"/>
          </a:p>
        </p:txBody>
      </p:sp>
    </p:spTree>
    <p:extLst>
      <p:ext uri="{BB962C8B-B14F-4D97-AF65-F5344CB8AC3E}">
        <p14:creationId xmlns:p14="http://schemas.microsoft.com/office/powerpoint/2010/main" val="856022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u_main</a:t>
            </a:r>
            <a:r>
              <a:rPr lang="en-US" dirty="0"/>
              <a:t> is the user routine, and </a:t>
            </a:r>
            <a:r>
              <a:rPr lang="en-US" dirty="0" err="1"/>
              <a:t>k_passwd_checker</a:t>
            </a:r>
            <a:r>
              <a:rPr lang="en-US" dirty="0"/>
              <a:t> is the kernel routine. </a:t>
            </a:r>
            <a:r>
              <a:rPr lang="en-US" dirty="0" err="1"/>
              <a:t>k_passwd_checker</a:t>
            </a:r>
            <a:r>
              <a:rPr lang="en-US" dirty="0"/>
              <a:t> reads the original password in its local variable </a:t>
            </a:r>
            <a:r>
              <a:rPr lang="en-US" dirty="0" err="1"/>
              <a:t>kbuf</a:t>
            </a:r>
            <a:r>
              <a:rPr lang="en-US" dirty="0"/>
              <a:t> (allocated on kernel stack) and compares the password with the user’s password. If they match, the OS provides access; otherwise, it returns an error status.</a:t>
            </a:r>
          </a:p>
        </p:txBody>
      </p:sp>
      <p:sp>
        <p:nvSpPr>
          <p:cNvPr id="4" name="Slide Number Placeholder 3"/>
          <p:cNvSpPr>
            <a:spLocks noGrp="1"/>
          </p:cNvSpPr>
          <p:nvPr>
            <p:ph type="sldNum" sz="quarter" idx="5"/>
          </p:nvPr>
        </p:nvSpPr>
        <p:spPr/>
        <p:txBody>
          <a:bodyPr/>
          <a:lstStyle/>
          <a:p>
            <a:fld id="{9D5C5206-1C00-4D1F-B7DD-A53B69BD1FC1}" type="slidenum">
              <a:rPr lang="en-US" smtClean="0"/>
              <a:t>34</a:t>
            </a:fld>
            <a:endParaRPr lang="en-US"/>
          </a:p>
        </p:txBody>
      </p:sp>
    </p:spTree>
    <p:extLst>
      <p:ext uri="{BB962C8B-B14F-4D97-AF65-F5344CB8AC3E}">
        <p14:creationId xmlns:p14="http://schemas.microsoft.com/office/powerpoint/2010/main" val="199575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a:t>
            </a:r>
            <a:r>
              <a:rPr lang="en-US" dirty="0" err="1"/>
              <a:t>kbuf</a:t>
            </a:r>
            <a:r>
              <a:rPr lang="en-US" dirty="0"/>
              <a:t> is allocated on the kernel stack, and after returning from the system call, the real password has been copied to </a:t>
            </a:r>
            <a:r>
              <a:rPr lang="en-US" dirty="0" err="1"/>
              <a:t>kbuf</a:t>
            </a:r>
            <a:r>
              <a:rPr lang="en-US" dirty="0"/>
              <a:t>, which is still there on the kernel stack. After returning from the system call, the user program can inspect the kernel stack (because it is in the process’ address space) to obtain the real password. It can again do the system call with the correct password to get access.</a:t>
            </a:r>
          </a:p>
        </p:txBody>
      </p:sp>
      <p:sp>
        <p:nvSpPr>
          <p:cNvPr id="4" name="Slide Number Placeholder 3"/>
          <p:cNvSpPr>
            <a:spLocks noGrp="1"/>
          </p:cNvSpPr>
          <p:nvPr>
            <p:ph type="sldNum" sz="quarter" idx="5"/>
          </p:nvPr>
        </p:nvSpPr>
        <p:spPr/>
        <p:txBody>
          <a:bodyPr/>
          <a:lstStyle/>
          <a:p>
            <a:fld id="{9D5C5206-1C00-4D1F-B7DD-A53B69BD1FC1}" type="slidenum">
              <a:rPr lang="en-US" smtClean="0"/>
              <a:t>35</a:t>
            </a:fld>
            <a:endParaRPr lang="en-US"/>
          </a:p>
        </p:txBody>
      </p:sp>
    </p:spTree>
    <p:extLst>
      <p:ext uri="{BB962C8B-B14F-4D97-AF65-F5344CB8AC3E}">
        <p14:creationId xmlns:p14="http://schemas.microsoft.com/office/powerpoint/2010/main" val="8993285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36</a:t>
            </a:fld>
            <a:endParaRPr lang="en-US"/>
          </a:p>
        </p:txBody>
      </p:sp>
    </p:spTree>
    <p:extLst>
      <p:ext uri="{BB962C8B-B14F-4D97-AF65-F5344CB8AC3E}">
        <p14:creationId xmlns:p14="http://schemas.microsoft.com/office/powerpoint/2010/main" val="3180100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37</a:t>
            </a:fld>
            <a:endParaRPr lang="en-US"/>
          </a:p>
        </p:txBody>
      </p:sp>
    </p:spTree>
    <p:extLst>
      <p:ext uri="{BB962C8B-B14F-4D97-AF65-F5344CB8AC3E}">
        <p14:creationId xmlns:p14="http://schemas.microsoft.com/office/powerpoint/2010/main" val="4028584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assume that the user application doesn’t corrupt the stack pointer, and the interrupt handler executes the OS on the user’s stack. Let’s say foo was the current thread, and it is being preempted due to a timer interrupt. The call stack at the start of the </a:t>
            </a:r>
            <a:r>
              <a:rPr lang="en-US" dirty="0" err="1"/>
              <a:t>context_switch</a:t>
            </a:r>
            <a:r>
              <a:rPr lang="en-US" dirty="0"/>
              <a:t> routine is shown on this slide.</a:t>
            </a:r>
          </a:p>
        </p:txBody>
      </p:sp>
      <p:sp>
        <p:nvSpPr>
          <p:cNvPr id="4" name="Slide Number Placeholder 3"/>
          <p:cNvSpPr>
            <a:spLocks noGrp="1"/>
          </p:cNvSpPr>
          <p:nvPr>
            <p:ph type="sldNum" sz="quarter" idx="5"/>
          </p:nvPr>
        </p:nvSpPr>
        <p:spPr/>
        <p:txBody>
          <a:bodyPr/>
          <a:lstStyle/>
          <a:p>
            <a:fld id="{9D5C5206-1C00-4D1F-B7DD-A53B69BD1FC1}" type="slidenum">
              <a:rPr lang="en-US" smtClean="0"/>
              <a:t>38</a:t>
            </a:fld>
            <a:endParaRPr lang="en-US"/>
          </a:p>
        </p:txBody>
      </p:sp>
    </p:spTree>
    <p:extLst>
      <p:ext uri="{BB962C8B-B14F-4D97-AF65-F5344CB8AC3E}">
        <p14:creationId xmlns:p14="http://schemas.microsoft.com/office/powerpoint/2010/main" val="21034003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39</a:t>
            </a:fld>
            <a:endParaRPr lang="en-US"/>
          </a:p>
        </p:txBody>
      </p:sp>
    </p:spTree>
    <p:extLst>
      <p:ext uri="{BB962C8B-B14F-4D97-AF65-F5344CB8AC3E}">
        <p14:creationId xmlns:p14="http://schemas.microsoft.com/office/powerpoint/2010/main" val="1425658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4</a:t>
            </a:fld>
            <a:endParaRPr lang="en-US"/>
          </a:p>
        </p:txBody>
      </p:sp>
    </p:spTree>
    <p:extLst>
      <p:ext uri="{BB962C8B-B14F-4D97-AF65-F5344CB8AC3E}">
        <p14:creationId xmlns:p14="http://schemas.microsoft.com/office/powerpoint/2010/main" val="1986623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40</a:t>
            </a:fld>
            <a:endParaRPr lang="en-US"/>
          </a:p>
        </p:txBody>
      </p:sp>
    </p:spTree>
    <p:extLst>
      <p:ext uri="{BB962C8B-B14F-4D97-AF65-F5344CB8AC3E}">
        <p14:creationId xmlns:p14="http://schemas.microsoft.com/office/powerpoint/2010/main" val="376485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41</a:t>
            </a:fld>
            <a:endParaRPr lang="en-US"/>
          </a:p>
        </p:txBody>
      </p:sp>
    </p:spTree>
    <p:extLst>
      <p:ext uri="{BB962C8B-B14F-4D97-AF65-F5344CB8AC3E}">
        <p14:creationId xmlns:p14="http://schemas.microsoft.com/office/powerpoint/2010/main" val="2445225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42</a:t>
            </a:fld>
            <a:endParaRPr lang="en-US"/>
          </a:p>
        </p:txBody>
      </p:sp>
    </p:spTree>
    <p:extLst>
      <p:ext uri="{BB962C8B-B14F-4D97-AF65-F5344CB8AC3E}">
        <p14:creationId xmlns:p14="http://schemas.microsoft.com/office/powerpoint/2010/main" val="35793494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43</a:t>
            </a:fld>
            <a:endParaRPr lang="en-US"/>
          </a:p>
        </p:txBody>
      </p:sp>
    </p:spTree>
    <p:extLst>
      <p:ext uri="{BB962C8B-B14F-4D97-AF65-F5344CB8AC3E}">
        <p14:creationId xmlns:p14="http://schemas.microsoft.com/office/powerpoint/2010/main" val="29649337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44</a:t>
            </a:fld>
            <a:endParaRPr lang="en-US"/>
          </a:p>
        </p:txBody>
      </p:sp>
    </p:spTree>
    <p:extLst>
      <p:ext uri="{BB962C8B-B14F-4D97-AF65-F5344CB8AC3E}">
        <p14:creationId xmlns:p14="http://schemas.microsoft.com/office/powerpoint/2010/main" val="39572456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45</a:t>
            </a:fld>
            <a:endParaRPr lang="en-US"/>
          </a:p>
        </p:txBody>
      </p:sp>
    </p:spTree>
    <p:extLst>
      <p:ext uri="{BB962C8B-B14F-4D97-AF65-F5344CB8AC3E}">
        <p14:creationId xmlns:p14="http://schemas.microsoft.com/office/powerpoint/2010/main" val="9769233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46</a:t>
            </a:fld>
            <a:endParaRPr lang="en-US"/>
          </a:p>
        </p:txBody>
      </p:sp>
    </p:spTree>
    <p:extLst>
      <p:ext uri="{BB962C8B-B14F-4D97-AF65-F5344CB8AC3E}">
        <p14:creationId xmlns:p14="http://schemas.microsoft.com/office/powerpoint/2010/main" val="37211727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47</a:t>
            </a:fld>
            <a:endParaRPr lang="en-US"/>
          </a:p>
        </p:txBody>
      </p:sp>
    </p:spTree>
    <p:extLst>
      <p:ext uri="{BB962C8B-B14F-4D97-AF65-F5344CB8AC3E}">
        <p14:creationId xmlns:p14="http://schemas.microsoft.com/office/powerpoint/2010/main" val="3038294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current thread can’t change the return address inside the kernel, the other threads of the same process which are executing in the user-mode can change the return addresses of the other threads executing inside the kernel. For this reason, we must have to keep the kernel stack outside the process’ address space.</a:t>
            </a:r>
          </a:p>
        </p:txBody>
      </p:sp>
      <p:sp>
        <p:nvSpPr>
          <p:cNvPr id="4" name="Slide Number Placeholder 3"/>
          <p:cNvSpPr>
            <a:spLocks noGrp="1"/>
          </p:cNvSpPr>
          <p:nvPr>
            <p:ph type="sldNum" sz="quarter" idx="5"/>
          </p:nvPr>
        </p:nvSpPr>
        <p:spPr/>
        <p:txBody>
          <a:bodyPr/>
          <a:lstStyle/>
          <a:p>
            <a:fld id="{9D5C5206-1C00-4D1F-B7DD-A53B69BD1FC1}" type="slidenum">
              <a:rPr lang="en-US" smtClean="0"/>
              <a:t>48</a:t>
            </a:fld>
            <a:endParaRPr lang="en-US"/>
          </a:p>
        </p:txBody>
      </p:sp>
    </p:spTree>
    <p:extLst>
      <p:ext uri="{BB962C8B-B14F-4D97-AF65-F5344CB8AC3E}">
        <p14:creationId xmlns:p14="http://schemas.microsoft.com/office/powerpoint/2010/main" val="2883508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49</a:t>
            </a:fld>
            <a:endParaRPr lang="en-US"/>
          </a:p>
        </p:txBody>
      </p:sp>
    </p:spTree>
    <p:extLst>
      <p:ext uri="{BB962C8B-B14F-4D97-AF65-F5344CB8AC3E}">
        <p14:creationId xmlns:p14="http://schemas.microsoft.com/office/powerpoint/2010/main" val="9579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a:t>
            </a:fld>
            <a:endParaRPr lang="en-US"/>
          </a:p>
        </p:txBody>
      </p:sp>
    </p:spTree>
    <p:extLst>
      <p:ext uri="{BB962C8B-B14F-4D97-AF65-F5344CB8AC3E}">
        <p14:creationId xmlns:p14="http://schemas.microsoft.com/office/powerpoint/2010/main" val="20926542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50</a:t>
            </a:fld>
            <a:endParaRPr lang="en-US"/>
          </a:p>
        </p:txBody>
      </p:sp>
    </p:spTree>
    <p:extLst>
      <p:ext uri="{BB962C8B-B14F-4D97-AF65-F5344CB8AC3E}">
        <p14:creationId xmlns:p14="http://schemas.microsoft.com/office/powerpoint/2010/main" val="34302830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51</a:t>
            </a:fld>
            <a:endParaRPr lang="en-US"/>
          </a:p>
        </p:txBody>
      </p:sp>
    </p:spTree>
    <p:extLst>
      <p:ext uri="{BB962C8B-B14F-4D97-AF65-F5344CB8AC3E}">
        <p14:creationId xmlns:p14="http://schemas.microsoft.com/office/powerpoint/2010/main" val="42548841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52</a:t>
            </a:fld>
            <a:endParaRPr lang="en-US"/>
          </a:p>
        </p:txBody>
      </p:sp>
    </p:spTree>
    <p:extLst>
      <p:ext uri="{BB962C8B-B14F-4D97-AF65-F5344CB8AC3E}">
        <p14:creationId xmlns:p14="http://schemas.microsoft.com/office/powerpoint/2010/main" val="23121800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53</a:t>
            </a:fld>
            <a:endParaRPr lang="en-US"/>
          </a:p>
        </p:txBody>
      </p:sp>
    </p:spTree>
    <p:extLst>
      <p:ext uri="{BB962C8B-B14F-4D97-AF65-F5344CB8AC3E}">
        <p14:creationId xmlns:p14="http://schemas.microsoft.com/office/powerpoint/2010/main" val="1618943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switching from user to kernel, the hardware modifies %ss, %</a:t>
            </a:r>
            <a:r>
              <a:rPr lang="en-US" dirty="0" err="1"/>
              <a:t>esp</a:t>
            </a:r>
            <a:r>
              <a:rPr lang="en-US" dirty="0"/>
              <a:t>, %</a:t>
            </a:r>
            <a:r>
              <a:rPr lang="en-US" dirty="0" err="1"/>
              <a:t>eflags</a:t>
            </a:r>
            <a:r>
              <a:rPr lang="en-US" dirty="0"/>
              <a:t>, %cs, and %</a:t>
            </a:r>
            <a:r>
              <a:rPr lang="en-US" dirty="0" err="1"/>
              <a:t>eip</a:t>
            </a:r>
            <a:r>
              <a:rPr lang="en-US" dirty="0"/>
              <a:t>. The hardware pushes the old values of these registers on the kernel stack (after switching from user stack to kernel stack).</a:t>
            </a:r>
          </a:p>
        </p:txBody>
      </p:sp>
      <p:sp>
        <p:nvSpPr>
          <p:cNvPr id="4" name="Slide Number Placeholder 3"/>
          <p:cNvSpPr>
            <a:spLocks noGrp="1"/>
          </p:cNvSpPr>
          <p:nvPr>
            <p:ph type="sldNum" sz="quarter" idx="5"/>
          </p:nvPr>
        </p:nvSpPr>
        <p:spPr/>
        <p:txBody>
          <a:bodyPr/>
          <a:lstStyle/>
          <a:p>
            <a:fld id="{9D5C5206-1C00-4D1F-B7DD-A53B69BD1FC1}" type="slidenum">
              <a:rPr lang="en-US" smtClean="0"/>
              <a:t>54</a:t>
            </a:fld>
            <a:endParaRPr lang="en-US"/>
          </a:p>
        </p:txBody>
      </p:sp>
    </p:spTree>
    <p:extLst>
      <p:ext uri="{BB962C8B-B14F-4D97-AF65-F5344CB8AC3E}">
        <p14:creationId xmlns:p14="http://schemas.microsoft.com/office/powerpoint/2010/main" val="31958947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55</a:t>
            </a:fld>
            <a:endParaRPr lang="en-US"/>
          </a:p>
        </p:txBody>
      </p:sp>
    </p:spTree>
    <p:extLst>
      <p:ext uri="{BB962C8B-B14F-4D97-AF65-F5344CB8AC3E}">
        <p14:creationId xmlns:p14="http://schemas.microsoft.com/office/powerpoint/2010/main" val="716313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interrupt in the kernel, the hardware doesn’t switch stacks. So, the hardware pushes only three values: %</a:t>
            </a:r>
            <a:r>
              <a:rPr lang="en-US" dirty="0" err="1"/>
              <a:t>eflags</a:t>
            </a:r>
            <a:r>
              <a:rPr lang="en-US" dirty="0"/>
              <a:t>, %cs, and %</a:t>
            </a:r>
            <a:r>
              <a:rPr lang="en-US" dirty="0" err="1"/>
              <a:t>eip</a:t>
            </a:r>
            <a:r>
              <a:rPr lang="en-US" dirty="0"/>
              <a:t> on the kernel stack before overwriting them.</a:t>
            </a:r>
          </a:p>
        </p:txBody>
      </p:sp>
      <p:sp>
        <p:nvSpPr>
          <p:cNvPr id="4" name="Slide Number Placeholder 3"/>
          <p:cNvSpPr>
            <a:spLocks noGrp="1"/>
          </p:cNvSpPr>
          <p:nvPr>
            <p:ph type="sldNum" sz="quarter" idx="5"/>
          </p:nvPr>
        </p:nvSpPr>
        <p:spPr/>
        <p:txBody>
          <a:bodyPr/>
          <a:lstStyle/>
          <a:p>
            <a:fld id="{9D5C5206-1C00-4D1F-B7DD-A53B69BD1FC1}" type="slidenum">
              <a:rPr lang="en-US" smtClean="0"/>
              <a:t>56</a:t>
            </a:fld>
            <a:endParaRPr lang="en-US"/>
          </a:p>
        </p:txBody>
      </p:sp>
    </p:spTree>
    <p:extLst>
      <p:ext uri="{BB962C8B-B14F-4D97-AF65-F5344CB8AC3E}">
        <p14:creationId xmlns:p14="http://schemas.microsoft.com/office/powerpoint/2010/main" val="20486820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57</a:t>
            </a:fld>
            <a:endParaRPr lang="en-US"/>
          </a:p>
        </p:txBody>
      </p:sp>
    </p:spTree>
    <p:extLst>
      <p:ext uri="{BB962C8B-B14F-4D97-AF65-F5344CB8AC3E}">
        <p14:creationId xmlns:p14="http://schemas.microsoft.com/office/powerpoint/2010/main" val="15478385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t>
            </a:r>
            <a:r>
              <a:rPr lang="en-US" dirty="0" err="1"/>
              <a:t>iret</a:t>
            </a:r>
            <a:r>
              <a:rPr lang="en-US" dirty="0"/>
              <a:t> to kernel-mode, the hardware pops three values.</a:t>
            </a:r>
          </a:p>
        </p:txBody>
      </p:sp>
      <p:sp>
        <p:nvSpPr>
          <p:cNvPr id="4" name="Slide Number Placeholder 3"/>
          <p:cNvSpPr>
            <a:spLocks noGrp="1"/>
          </p:cNvSpPr>
          <p:nvPr>
            <p:ph type="sldNum" sz="quarter" idx="5"/>
          </p:nvPr>
        </p:nvSpPr>
        <p:spPr/>
        <p:txBody>
          <a:bodyPr/>
          <a:lstStyle/>
          <a:p>
            <a:fld id="{9D5C5206-1C00-4D1F-B7DD-A53B69BD1FC1}" type="slidenum">
              <a:rPr lang="en-US" smtClean="0"/>
              <a:t>58</a:t>
            </a:fld>
            <a:endParaRPr lang="en-US"/>
          </a:p>
        </p:txBody>
      </p:sp>
    </p:spTree>
    <p:extLst>
      <p:ext uri="{BB962C8B-B14F-4D97-AF65-F5344CB8AC3E}">
        <p14:creationId xmlns:p14="http://schemas.microsoft.com/office/powerpoint/2010/main" val="34168994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t>
            </a:r>
            <a:r>
              <a:rPr lang="en-US" dirty="0" err="1"/>
              <a:t>iret</a:t>
            </a:r>
            <a:r>
              <a:rPr lang="en-US" dirty="0"/>
              <a:t> to user-mode, the hardware pops five values.</a:t>
            </a:r>
          </a:p>
        </p:txBody>
      </p:sp>
      <p:sp>
        <p:nvSpPr>
          <p:cNvPr id="4" name="Slide Number Placeholder 3"/>
          <p:cNvSpPr>
            <a:spLocks noGrp="1"/>
          </p:cNvSpPr>
          <p:nvPr>
            <p:ph type="sldNum" sz="quarter" idx="5"/>
          </p:nvPr>
        </p:nvSpPr>
        <p:spPr/>
        <p:txBody>
          <a:bodyPr/>
          <a:lstStyle/>
          <a:p>
            <a:fld id="{9D5C5206-1C00-4D1F-B7DD-A53B69BD1FC1}" type="slidenum">
              <a:rPr lang="en-US" smtClean="0"/>
              <a:t>59</a:t>
            </a:fld>
            <a:endParaRPr lang="en-US"/>
          </a:p>
        </p:txBody>
      </p:sp>
    </p:spTree>
    <p:extLst>
      <p:ext uri="{BB962C8B-B14F-4D97-AF65-F5344CB8AC3E}">
        <p14:creationId xmlns:p14="http://schemas.microsoft.com/office/powerpoint/2010/main" val="244857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6</a:t>
            </a:fld>
            <a:endParaRPr lang="en-US"/>
          </a:p>
        </p:txBody>
      </p:sp>
    </p:spTree>
    <p:extLst>
      <p:ext uri="{BB962C8B-B14F-4D97-AF65-F5344CB8AC3E}">
        <p14:creationId xmlns:p14="http://schemas.microsoft.com/office/powerpoint/2010/main" val="25003974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60</a:t>
            </a:fld>
            <a:endParaRPr lang="en-US"/>
          </a:p>
        </p:txBody>
      </p:sp>
    </p:spTree>
    <p:extLst>
      <p:ext uri="{BB962C8B-B14F-4D97-AF65-F5344CB8AC3E}">
        <p14:creationId xmlns:p14="http://schemas.microsoft.com/office/powerpoint/2010/main" val="10986088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61</a:t>
            </a:fld>
            <a:endParaRPr lang="en-US"/>
          </a:p>
        </p:txBody>
      </p:sp>
    </p:spTree>
    <p:extLst>
      <p:ext uri="{BB962C8B-B14F-4D97-AF65-F5344CB8AC3E}">
        <p14:creationId xmlns:p14="http://schemas.microsoft.com/office/powerpoint/2010/main" val="27050136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62</a:t>
            </a:fld>
            <a:endParaRPr lang="en-US"/>
          </a:p>
        </p:txBody>
      </p:sp>
    </p:spTree>
    <p:extLst>
      <p:ext uri="{BB962C8B-B14F-4D97-AF65-F5344CB8AC3E}">
        <p14:creationId xmlns:p14="http://schemas.microsoft.com/office/powerpoint/2010/main" val="14964759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process, the OS allocates a kernel stack, manually puts five values corresponding to the new thread on the kernel stack, sets the %</a:t>
            </a:r>
            <a:r>
              <a:rPr lang="en-US" dirty="0" err="1"/>
              <a:t>esp</a:t>
            </a:r>
            <a:r>
              <a:rPr lang="en-US" dirty="0"/>
              <a:t> to the newly created kernel stack, and executes the </a:t>
            </a:r>
            <a:r>
              <a:rPr lang="en-US" dirty="0" err="1"/>
              <a:t>iret</a:t>
            </a:r>
            <a:r>
              <a:rPr lang="en-US" dirty="0"/>
              <a:t> instruction.</a:t>
            </a:r>
          </a:p>
        </p:txBody>
      </p:sp>
      <p:sp>
        <p:nvSpPr>
          <p:cNvPr id="4" name="Slide Number Placeholder 3"/>
          <p:cNvSpPr>
            <a:spLocks noGrp="1"/>
          </p:cNvSpPr>
          <p:nvPr>
            <p:ph type="sldNum" sz="quarter" idx="5"/>
          </p:nvPr>
        </p:nvSpPr>
        <p:spPr/>
        <p:txBody>
          <a:bodyPr/>
          <a:lstStyle/>
          <a:p>
            <a:fld id="{9D5C5206-1C00-4D1F-B7DD-A53B69BD1FC1}" type="slidenum">
              <a:rPr lang="en-US" smtClean="0"/>
              <a:t>63</a:t>
            </a:fld>
            <a:endParaRPr lang="en-US"/>
          </a:p>
        </p:txBody>
      </p:sp>
    </p:spTree>
    <p:extLst>
      <p:ext uri="{BB962C8B-B14F-4D97-AF65-F5344CB8AC3E}">
        <p14:creationId xmlns:p14="http://schemas.microsoft.com/office/powerpoint/2010/main" val="32291578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64</a:t>
            </a:fld>
            <a:endParaRPr lang="en-US"/>
          </a:p>
        </p:txBody>
      </p:sp>
    </p:spTree>
    <p:extLst>
      <p:ext uri="{BB962C8B-B14F-4D97-AF65-F5344CB8AC3E}">
        <p14:creationId xmlns:p14="http://schemas.microsoft.com/office/powerpoint/2010/main" val="20761682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bring down the whole system when an application accesses an invalid address, then any process can bring the whole system down.</a:t>
            </a:r>
          </a:p>
        </p:txBody>
      </p:sp>
      <p:sp>
        <p:nvSpPr>
          <p:cNvPr id="4" name="Slide Number Placeholder 3"/>
          <p:cNvSpPr>
            <a:spLocks noGrp="1"/>
          </p:cNvSpPr>
          <p:nvPr>
            <p:ph type="sldNum" sz="quarter" idx="5"/>
          </p:nvPr>
        </p:nvSpPr>
        <p:spPr/>
        <p:txBody>
          <a:bodyPr/>
          <a:lstStyle/>
          <a:p>
            <a:fld id="{9D5C5206-1C00-4D1F-B7DD-A53B69BD1FC1}" type="slidenum">
              <a:rPr lang="en-US" smtClean="0"/>
              <a:t>65</a:t>
            </a:fld>
            <a:endParaRPr lang="en-US"/>
          </a:p>
        </p:txBody>
      </p:sp>
    </p:spTree>
    <p:extLst>
      <p:ext uri="{BB962C8B-B14F-4D97-AF65-F5344CB8AC3E}">
        <p14:creationId xmlns:p14="http://schemas.microsoft.com/office/powerpoint/2010/main" val="41782539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discuss exceptions in the next class.</a:t>
            </a:r>
          </a:p>
        </p:txBody>
      </p:sp>
      <p:sp>
        <p:nvSpPr>
          <p:cNvPr id="4" name="Slide Number Placeholder 3"/>
          <p:cNvSpPr>
            <a:spLocks noGrp="1"/>
          </p:cNvSpPr>
          <p:nvPr>
            <p:ph type="sldNum" sz="quarter" idx="5"/>
          </p:nvPr>
        </p:nvSpPr>
        <p:spPr/>
        <p:txBody>
          <a:bodyPr/>
          <a:lstStyle/>
          <a:p>
            <a:fld id="{9D5C5206-1C00-4D1F-B7DD-A53B69BD1FC1}" type="slidenum">
              <a:rPr lang="en-US" smtClean="0"/>
              <a:t>66</a:t>
            </a:fld>
            <a:endParaRPr lang="en-US"/>
          </a:p>
        </p:txBody>
      </p:sp>
    </p:spTree>
    <p:extLst>
      <p:ext uri="{BB962C8B-B14F-4D97-AF65-F5344CB8AC3E}">
        <p14:creationId xmlns:p14="http://schemas.microsoft.com/office/powerpoint/2010/main" val="2921098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7</a:t>
            </a:fld>
            <a:endParaRPr lang="en-US"/>
          </a:p>
        </p:txBody>
      </p:sp>
    </p:spTree>
    <p:extLst>
      <p:ext uri="{BB962C8B-B14F-4D97-AF65-F5344CB8AC3E}">
        <p14:creationId xmlns:p14="http://schemas.microsoft.com/office/powerpoint/2010/main" val="3790920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loads the GDT corresponding to the target process or updates the single GDT with the entries of the target process during scheduling.</a:t>
            </a:r>
          </a:p>
        </p:txBody>
      </p:sp>
      <p:sp>
        <p:nvSpPr>
          <p:cNvPr id="4" name="Slide Number Placeholder 3"/>
          <p:cNvSpPr>
            <a:spLocks noGrp="1"/>
          </p:cNvSpPr>
          <p:nvPr>
            <p:ph type="sldNum" sz="quarter" idx="5"/>
          </p:nvPr>
        </p:nvSpPr>
        <p:spPr/>
        <p:txBody>
          <a:bodyPr/>
          <a:lstStyle/>
          <a:p>
            <a:fld id="{E70B227C-73B6-4E41-BA22-45A5C5035F06}" type="slidenum">
              <a:rPr lang="en-US" smtClean="0"/>
              <a:t>8</a:t>
            </a:fld>
            <a:endParaRPr lang="en-US"/>
          </a:p>
        </p:txBody>
      </p:sp>
    </p:spTree>
    <p:extLst>
      <p:ext uri="{BB962C8B-B14F-4D97-AF65-F5344CB8AC3E}">
        <p14:creationId xmlns:p14="http://schemas.microsoft.com/office/powerpoint/2010/main" val="197335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9</a:t>
            </a:fld>
            <a:endParaRPr lang="en-US"/>
          </a:p>
        </p:txBody>
      </p:sp>
    </p:spTree>
    <p:extLst>
      <p:ext uri="{BB962C8B-B14F-4D97-AF65-F5344CB8AC3E}">
        <p14:creationId xmlns:p14="http://schemas.microsoft.com/office/powerpoint/2010/main" val="294354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FE18-4D4F-425B-9910-D63C52BD0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563DE1-2CC9-4BA1-B626-B3C574DF8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A4D3DA-D4A9-42C1-9341-DD2A2E9406D7}"/>
              </a:ext>
            </a:extLst>
          </p:cNvPr>
          <p:cNvSpPr>
            <a:spLocks noGrp="1"/>
          </p:cNvSpPr>
          <p:nvPr>
            <p:ph type="dt" sz="half" idx="10"/>
          </p:nvPr>
        </p:nvSpPr>
        <p:spPr/>
        <p:txBody>
          <a:bodyPr/>
          <a:lstStyle/>
          <a:p>
            <a:fld id="{F88B4E3C-0E1D-483A-90CA-5F430B554238}" type="datetimeFigureOut">
              <a:rPr lang="en-US" smtClean="0"/>
              <a:t>2/10/2020</a:t>
            </a:fld>
            <a:endParaRPr lang="en-US"/>
          </a:p>
        </p:txBody>
      </p:sp>
      <p:sp>
        <p:nvSpPr>
          <p:cNvPr id="5" name="Footer Placeholder 4">
            <a:extLst>
              <a:ext uri="{FF2B5EF4-FFF2-40B4-BE49-F238E27FC236}">
                <a16:creationId xmlns:a16="http://schemas.microsoft.com/office/drawing/2014/main" id="{E86783FC-A31D-40F2-BDD5-D806DC1A4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A6AAF-E13F-4EAA-97B7-278498919BA9}"/>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79334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3B62-6DB2-4F20-A145-28DCC6F7F8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05A80E-1E64-4A01-B4EB-B445E9558C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4810C-1CD5-45DA-8813-23A226A0C1C3}"/>
              </a:ext>
            </a:extLst>
          </p:cNvPr>
          <p:cNvSpPr>
            <a:spLocks noGrp="1"/>
          </p:cNvSpPr>
          <p:nvPr>
            <p:ph type="dt" sz="half" idx="10"/>
          </p:nvPr>
        </p:nvSpPr>
        <p:spPr/>
        <p:txBody>
          <a:bodyPr/>
          <a:lstStyle/>
          <a:p>
            <a:fld id="{F88B4E3C-0E1D-483A-90CA-5F430B554238}" type="datetimeFigureOut">
              <a:rPr lang="en-US" smtClean="0"/>
              <a:t>2/10/2020</a:t>
            </a:fld>
            <a:endParaRPr lang="en-US"/>
          </a:p>
        </p:txBody>
      </p:sp>
      <p:sp>
        <p:nvSpPr>
          <p:cNvPr id="5" name="Footer Placeholder 4">
            <a:extLst>
              <a:ext uri="{FF2B5EF4-FFF2-40B4-BE49-F238E27FC236}">
                <a16:creationId xmlns:a16="http://schemas.microsoft.com/office/drawing/2014/main" id="{F36A1B50-5F70-4015-A75A-72FAB938D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D314F-0A12-4039-80E7-215F0A87E569}"/>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416202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9E97C-F0CE-4B7D-87A1-BE948D9D9F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61BF4A-3072-4932-8624-3C256061B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18DC8-0AE8-4D2D-86FE-0382D2A511D7}"/>
              </a:ext>
            </a:extLst>
          </p:cNvPr>
          <p:cNvSpPr>
            <a:spLocks noGrp="1"/>
          </p:cNvSpPr>
          <p:nvPr>
            <p:ph type="dt" sz="half" idx="10"/>
          </p:nvPr>
        </p:nvSpPr>
        <p:spPr/>
        <p:txBody>
          <a:bodyPr/>
          <a:lstStyle/>
          <a:p>
            <a:fld id="{F88B4E3C-0E1D-483A-90CA-5F430B554238}" type="datetimeFigureOut">
              <a:rPr lang="en-US" smtClean="0"/>
              <a:t>2/10/2020</a:t>
            </a:fld>
            <a:endParaRPr lang="en-US"/>
          </a:p>
        </p:txBody>
      </p:sp>
      <p:sp>
        <p:nvSpPr>
          <p:cNvPr id="5" name="Footer Placeholder 4">
            <a:extLst>
              <a:ext uri="{FF2B5EF4-FFF2-40B4-BE49-F238E27FC236}">
                <a16:creationId xmlns:a16="http://schemas.microsoft.com/office/drawing/2014/main" id="{B97A7763-612D-4404-8A24-70C9FFABD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F63B-D2C3-463A-A8BA-336CB62063EA}"/>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16234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1A8C-AFB8-4B51-8F1F-73515B7E0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4BD3F-8BDC-457B-B48F-8609319BC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1AD06-ED02-410B-8D5C-AC7509F15086}"/>
              </a:ext>
            </a:extLst>
          </p:cNvPr>
          <p:cNvSpPr>
            <a:spLocks noGrp="1"/>
          </p:cNvSpPr>
          <p:nvPr>
            <p:ph type="dt" sz="half" idx="10"/>
          </p:nvPr>
        </p:nvSpPr>
        <p:spPr/>
        <p:txBody>
          <a:bodyPr/>
          <a:lstStyle/>
          <a:p>
            <a:fld id="{F88B4E3C-0E1D-483A-90CA-5F430B554238}" type="datetimeFigureOut">
              <a:rPr lang="en-US" smtClean="0"/>
              <a:t>2/10/2020</a:t>
            </a:fld>
            <a:endParaRPr lang="en-US"/>
          </a:p>
        </p:txBody>
      </p:sp>
      <p:sp>
        <p:nvSpPr>
          <p:cNvPr id="5" name="Footer Placeholder 4">
            <a:extLst>
              <a:ext uri="{FF2B5EF4-FFF2-40B4-BE49-F238E27FC236}">
                <a16:creationId xmlns:a16="http://schemas.microsoft.com/office/drawing/2014/main" id="{D68E0A2B-FD55-4BC0-92A6-6A65F628B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9DCFE-AA3D-4BE7-9756-A886C366FD88}"/>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11699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B071-DE9F-402C-BCB2-DBEFECBAB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CC03CE-98A0-42A6-87A4-7F5949317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A35AA7-C675-41E2-A557-4DE9FF279493}"/>
              </a:ext>
            </a:extLst>
          </p:cNvPr>
          <p:cNvSpPr>
            <a:spLocks noGrp="1"/>
          </p:cNvSpPr>
          <p:nvPr>
            <p:ph type="dt" sz="half" idx="10"/>
          </p:nvPr>
        </p:nvSpPr>
        <p:spPr/>
        <p:txBody>
          <a:bodyPr/>
          <a:lstStyle/>
          <a:p>
            <a:fld id="{F88B4E3C-0E1D-483A-90CA-5F430B554238}" type="datetimeFigureOut">
              <a:rPr lang="en-US" smtClean="0"/>
              <a:t>2/10/2020</a:t>
            </a:fld>
            <a:endParaRPr lang="en-US"/>
          </a:p>
        </p:txBody>
      </p:sp>
      <p:sp>
        <p:nvSpPr>
          <p:cNvPr id="5" name="Footer Placeholder 4">
            <a:extLst>
              <a:ext uri="{FF2B5EF4-FFF2-40B4-BE49-F238E27FC236}">
                <a16:creationId xmlns:a16="http://schemas.microsoft.com/office/drawing/2014/main" id="{52DD7DE5-F045-484A-8C41-8F22BC39A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5C2A8-1CF1-44D2-8CEB-61F7D9495AC2}"/>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44845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5F4C-641A-4014-9FCA-BE25634D5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ACA95-DFA3-4BE1-A729-15197226C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B76FA-5A06-4F4C-8850-0D63FD6BA4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2560F5-01E2-4321-A72A-54DB03882537}"/>
              </a:ext>
            </a:extLst>
          </p:cNvPr>
          <p:cNvSpPr>
            <a:spLocks noGrp="1"/>
          </p:cNvSpPr>
          <p:nvPr>
            <p:ph type="dt" sz="half" idx="10"/>
          </p:nvPr>
        </p:nvSpPr>
        <p:spPr/>
        <p:txBody>
          <a:bodyPr/>
          <a:lstStyle/>
          <a:p>
            <a:fld id="{F88B4E3C-0E1D-483A-90CA-5F430B554238}" type="datetimeFigureOut">
              <a:rPr lang="en-US" smtClean="0"/>
              <a:t>2/10/2020</a:t>
            </a:fld>
            <a:endParaRPr lang="en-US"/>
          </a:p>
        </p:txBody>
      </p:sp>
      <p:sp>
        <p:nvSpPr>
          <p:cNvPr id="6" name="Footer Placeholder 5">
            <a:extLst>
              <a:ext uri="{FF2B5EF4-FFF2-40B4-BE49-F238E27FC236}">
                <a16:creationId xmlns:a16="http://schemas.microsoft.com/office/drawing/2014/main" id="{6D633BC9-A50B-4BBD-8076-833989A21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26E57-C00F-4842-BCCB-CFCDCFFB0B33}"/>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2756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F635-385A-410C-A144-BE46F1CD84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723532-45F9-4B9D-96C4-4C339E255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61C736-39ED-4A38-A0AD-43787608D9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333C-E5F2-4C8B-B5AC-5001E7FB84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56558F-2DFE-43C9-A2AB-3185B7865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8CD561-CF57-43FF-B161-D3868D4A6969}"/>
              </a:ext>
            </a:extLst>
          </p:cNvPr>
          <p:cNvSpPr>
            <a:spLocks noGrp="1"/>
          </p:cNvSpPr>
          <p:nvPr>
            <p:ph type="dt" sz="half" idx="10"/>
          </p:nvPr>
        </p:nvSpPr>
        <p:spPr/>
        <p:txBody>
          <a:bodyPr/>
          <a:lstStyle/>
          <a:p>
            <a:fld id="{F88B4E3C-0E1D-483A-90CA-5F430B554238}" type="datetimeFigureOut">
              <a:rPr lang="en-US" smtClean="0"/>
              <a:t>2/10/2020</a:t>
            </a:fld>
            <a:endParaRPr lang="en-US"/>
          </a:p>
        </p:txBody>
      </p:sp>
      <p:sp>
        <p:nvSpPr>
          <p:cNvPr id="8" name="Footer Placeholder 7">
            <a:extLst>
              <a:ext uri="{FF2B5EF4-FFF2-40B4-BE49-F238E27FC236}">
                <a16:creationId xmlns:a16="http://schemas.microsoft.com/office/drawing/2014/main" id="{4B41FE11-33A1-4EED-B9F4-BBB55D2A7D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9BB614-FE66-4336-8B93-FB1F8AF62464}"/>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51166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FB9E-14DD-44C3-98E0-8D4A8F35E3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556683-6DC2-4389-BB86-5829FFCBA89F}"/>
              </a:ext>
            </a:extLst>
          </p:cNvPr>
          <p:cNvSpPr>
            <a:spLocks noGrp="1"/>
          </p:cNvSpPr>
          <p:nvPr>
            <p:ph type="dt" sz="half" idx="10"/>
          </p:nvPr>
        </p:nvSpPr>
        <p:spPr/>
        <p:txBody>
          <a:bodyPr/>
          <a:lstStyle/>
          <a:p>
            <a:fld id="{F88B4E3C-0E1D-483A-90CA-5F430B554238}" type="datetimeFigureOut">
              <a:rPr lang="en-US" smtClean="0"/>
              <a:t>2/10/2020</a:t>
            </a:fld>
            <a:endParaRPr lang="en-US"/>
          </a:p>
        </p:txBody>
      </p:sp>
      <p:sp>
        <p:nvSpPr>
          <p:cNvPr id="4" name="Footer Placeholder 3">
            <a:extLst>
              <a:ext uri="{FF2B5EF4-FFF2-40B4-BE49-F238E27FC236}">
                <a16:creationId xmlns:a16="http://schemas.microsoft.com/office/drawing/2014/main" id="{C384DFD2-F79E-4FD8-8319-3D31B2276C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22A763-54A5-4952-8139-44A900A10A30}"/>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385473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4D5237-E6FF-4563-B95E-9310FAFD9582}"/>
              </a:ext>
            </a:extLst>
          </p:cNvPr>
          <p:cNvSpPr>
            <a:spLocks noGrp="1"/>
          </p:cNvSpPr>
          <p:nvPr>
            <p:ph type="dt" sz="half" idx="10"/>
          </p:nvPr>
        </p:nvSpPr>
        <p:spPr/>
        <p:txBody>
          <a:bodyPr/>
          <a:lstStyle/>
          <a:p>
            <a:fld id="{F88B4E3C-0E1D-483A-90CA-5F430B554238}" type="datetimeFigureOut">
              <a:rPr lang="en-US" smtClean="0"/>
              <a:t>2/10/2020</a:t>
            </a:fld>
            <a:endParaRPr lang="en-US"/>
          </a:p>
        </p:txBody>
      </p:sp>
      <p:sp>
        <p:nvSpPr>
          <p:cNvPr id="3" name="Footer Placeholder 2">
            <a:extLst>
              <a:ext uri="{FF2B5EF4-FFF2-40B4-BE49-F238E27FC236}">
                <a16:creationId xmlns:a16="http://schemas.microsoft.com/office/drawing/2014/main" id="{103EC048-C8BB-4029-B456-749C108E98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DEC070-6856-40BE-AE55-2242F0D19DF3}"/>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54975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2E53-496F-4AA9-8241-2BD313324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017BF3-E8B4-45C3-8419-67084B317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F516BC-00AD-4A03-9AA4-C0984DF58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CF8F6-198E-4A57-B283-4D4D379E908C}"/>
              </a:ext>
            </a:extLst>
          </p:cNvPr>
          <p:cNvSpPr>
            <a:spLocks noGrp="1"/>
          </p:cNvSpPr>
          <p:nvPr>
            <p:ph type="dt" sz="half" idx="10"/>
          </p:nvPr>
        </p:nvSpPr>
        <p:spPr/>
        <p:txBody>
          <a:bodyPr/>
          <a:lstStyle/>
          <a:p>
            <a:fld id="{F88B4E3C-0E1D-483A-90CA-5F430B554238}" type="datetimeFigureOut">
              <a:rPr lang="en-US" smtClean="0"/>
              <a:t>2/10/2020</a:t>
            </a:fld>
            <a:endParaRPr lang="en-US"/>
          </a:p>
        </p:txBody>
      </p:sp>
      <p:sp>
        <p:nvSpPr>
          <p:cNvPr id="6" name="Footer Placeholder 5">
            <a:extLst>
              <a:ext uri="{FF2B5EF4-FFF2-40B4-BE49-F238E27FC236}">
                <a16:creationId xmlns:a16="http://schemas.microsoft.com/office/drawing/2014/main" id="{406B3373-4234-4E4A-90B8-4DD020195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6FF61-F5D7-4306-A016-9D74345F032B}"/>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374981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80D8-FFF4-49AE-9ED7-565A78A94C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DB4F94-CB4C-40E5-BA0D-803232ED3F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978EA9-98FA-4A92-A3F7-843142DF6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EF6A6-E058-4730-9EE4-19B6DD71C00D}"/>
              </a:ext>
            </a:extLst>
          </p:cNvPr>
          <p:cNvSpPr>
            <a:spLocks noGrp="1"/>
          </p:cNvSpPr>
          <p:nvPr>
            <p:ph type="dt" sz="half" idx="10"/>
          </p:nvPr>
        </p:nvSpPr>
        <p:spPr/>
        <p:txBody>
          <a:bodyPr/>
          <a:lstStyle/>
          <a:p>
            <a:fld id="{F88B4E3C-0E1D-483A-90CA-5F430B554238}" type="datetimeFigureOut">
              <a:rPr lang="en-US" smtClean="0"/>
              <a:t>2/10/2020</a:t>
            </a:fld>
            <a:endParaRPr lang="en-US"/>
          </a:p>
        </p:txBody>
      </p:sp>
      <p:sp>
        <p:nvSpPr>
          <p:cNvPr id="6" name="Footer Placeholder 5">
            <a:extLst>
              <a:ext uri="{FF2B5EF4-FFF2-40B4-BE49-F238E27FC236}">
                <a16:creationId xmlns:a16="http://schemas.microsoft.com/office/drawing/2014/main" id="{5D5DA353-9AC0-4E17-890F-DAA652532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3E66D-9607-46F1-AC69-498C5130A7E5}"/>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280406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4612A-19BF-45CD-801E-0868A82FE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66AE59-A553-4488-9A94-1DC2AF00B6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B74C5-0695-4786-B15D-982679FA07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B4E3C-0E1D-483A-90CA-5F430B554238}" type="datetimeFigureOut">
              <a:rPr lang="en-US" smtClean="0"/>
              <a:t>2/10/2020</a:t>
            </a:fld>
            <a:endParaRPr lang="en-US"/>
          </a:p>
        </p:txBody>
      </p:sp>
      <p:sp>
        <p:nvSpPr>
          <p:cNvPr id="5" name="Footer Placeholder 4">
            <a:extLst>
              <a:ext uri="{FF2B5EF4-FFF2-40B4-BE49-F238E27FC236}">
                <a16:creationId xmlns:a16="http://schemas.microsoft.com/office/drawing/2014/main" id="{4DA7B3A9-FDDB-49F8-AA22-654AF16FD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980BA3-32CD-42A7-8296-B9B4357BF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2B6D3-AFDE-4845-B45B-F2C83B9B7B1F}" type="slidenum">
              <a:rPr lang="en-US" smtClean="0"/>
              <a:t>‹#›</a:t>
            </a:fld>
            <a:endParaRPr lang="en-US"/>
          </a:p>
        </p:txBody>
      </p:sp>
    </p:spTree>
    <p:extLst>
      <p:ext uri="{BB962C8B-B14F-4D97-AF65-F5344CB8AC3E}">
        <p14:creationId xmlns:p14="http://schemas.microsoft.com/office/powerpoint/2010/main" val="220975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F254-54F5-4650-9758-CD1AA795288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175A69C-D676-481B-820F-15F1F732FB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462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extLst>
              <p:ext uri="{D42A27DB-BD31-4B8C-83A1-F6EECF244321}">
                <p14:modId xmlns:p14="http://schemas.microsoft.com/office/powerpoint/2010/main" val="2757416362"/>
              </p:ext>
            </p:extLst>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1477328"/>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a:t>
            </a:r>
          </a:p>
          <a:p>
            <a:r>
              <a:rPr lang="en-US" dirty="0">
                <a:sym typeface="Wingdings" panose="05000000000000000000" pitchFamily="2" charset="2"/>
              </a:rPr>
              <a:t>%ds = (1 &lt;&lt; 3) | 3;</a:t>
            </a:r>
            <a:endParaRPr lang="en-US" dirty="0"/>
          </a:p>
        </p:txBody>
      </p:sp>
    </p:spTree>
    <p:extLst>
      <p:ext uri="{BB962C8B-B14F-4D97-AF65-F5344CB8AC3E}">
        <p14:creationId xmlns:p14="http://schemas.microsoft.com/office/powerpoint/2010/main" val="3960171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1754326"/>
          </a:xfrm>
          <a:prstGeom prst="rect">
            <a:avLst/>
          </a:prstGeom>
          <a:noFill/>
        </p:spPr>
        <p:txBody>
          <a:bodyPr wrap="square" rtlCol="0">
            <a:spAutoFit/>
          </a:bodyPr>
          <a:lstStyle/>
          <a:p>
            <a:r>
              <a:rPr lang="en-US" dirty="0"/>
              <a:t>10: </a:t>
            </a:r>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Let us say that the VA of mov instruction is 10.</a:t>
            </a:r>
          </a:p>
          <a:p>
            <a:r>
              <a:rPr lang="en-US" dirty="0">
                <a:sym typeface="Wingdings" panose="05000000000000000000" pitchFamily="2" charset="2"/>
              </a:rPr>
              <a:t>what is the PA of mov, where </a:t>
            </a:r>
          </a:p>
          <a:p>
            <a:r>
              <a:rPr lang="en-US" dirty="0">
                <a:sym typeface="Wingdings" panose="05000000000000000000" pitchFamily="2" charset="2"/>
              </a:rPr>
              <a:t>%cs = (2 &lt;&lt; 3) | 3;</a:t>
            </a:r>
            <a:endParaRPr lang="en-US" dirty="0"/>
          </a:p>
        </p:txBody>
      </p:sp>
    </p:spTree>
    <p:extLst>
      <p:ext uri="{BB962C8B-B14F-4D97-AF65-F5344CB8AC3E}">
        <p14:creationId xmlns:p14="http://schemas.microsoft.com/office/powerpoint/2010/main" val="104819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4A00F-2F2A-4996-81AA-6BD4C42F28AF}"/>
              </a:ext>
            </a:extLst>
          </p:cNvPr>
          <p:cNvSpPr>
            <a:spLocks noGrp="1"/>
          </p:cNvSpPr>
          <p:nvPr>
            <p:ph type="title"/>
          </p:nvPr>
        </p:nvSpPr>
        <p:spPr/>
        <p:txBody>
          <a:bodyPr/>
          <a:lstStyle/>
          <a:p>
            <a:r>
              <a:rPr lang="en-US" dirty="0"/>
              <a:t>Code isolation</a:t>
            </a:r>
          </a:p>
        </p:txBody>
      </p:sp>
      <p:sp>
        <p:nvSpPr>
          <p:cNvPr id="3" name="Content Placeholder 2">
            <a:extLst>
              <a:ext uri="{FF2B5EF4-FFF2-40B4-BE49-F238E27FC236}">
                <a16:creationId xmlns:a16="http://schemas.microsoft.com/office/drawing/2014/main" id="{2E29F337-F757-4A8E-BCB4-9EBDB19BAE58}"/>
              </a:ext>
            </a:extLst>
          </p:cNvPr>
          <p:cNvSpPr>
            <a:spLocks noGrp="1"/>
          </p:cNvSpPr>
          <p:nvPr>
            <p:ph idx="1"/>
          </p:nvPr>
        </p:nvSpPr>
        <p:spPr/>
        <p:txBody>
          <a:bodyPr/>
          <a:lstStyle/>
          <a:p>
            <a:r>
              <a:rPr lang="en-US" dirty="0">
                <a:solidFill>
                  <a:srgbClr val="FF0000"/>
                </a:solidFill>
              </a:rPr>
              <a:t>How does OS prevent an application from directly jumping to its code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DBA7E16-A35B-4928-808E-870D93F5DCAD}"/>
                  </a:ext>
                </a:extLst>
              </p14:cNvPr>
              <p14:cNvContentPartPr/>
              <p14:nvPr/>
            </p14:nvContentPartPr>
            <p14:xfrm>
              <a:off x="5265720" y="2889000"/>
              <a:ext cx="5406840" cy="3443760"/>
            </p14:xfrm>
          </p:contentPart>
        </mc:Choice>
        <mc:Fallback xmlns="">
          <p:pic>
            <p:nvPicPr>
              <p:cNvPr id="4" name="Ink 3">
                <a:extLst>
                  <a:ext uri="{FF2B5EF4-FFF2-40B4-BE49-F238E27FC236}">
                    <a16:creationId xmlns:a16="http://schemas.microsoft.com/office/drawing/2014/main" id="{0DBA7E16-A35B-4928-808E-870D93F5DCAD}"/>
                  </a:ext>
                </a:extLst>
              </p:cNvPr>
              <p:cNvPicPr/>
              <p:nvPr/>
            </p:nvPicPr>
            <p:blipFill>
              <a:blip r:embed="rId4"/>
              <a:stretch>
                <a:fillRect/>
              </a:stretch>
            </p:blipFill>
            <p:spPr>
              <a:xfrm>
                <a:off x="5256360" y="2879640"/>
                <a:ext cx="5425560" cy="3462480"/>
              </a:xfrm>
              <a:prstGeom prst="rect">
                <a:avLst/>
              </a:prstGeom>
            </p:spPr>
          </p:pic>
        </mc:Fallback>
      </mc:AlternateContent>
    </p:spTree>
    <p:extLst>
      <p:ext uri="{BB962C8B-B14F-4D97-AF65-F5344CB8AC3E}">
        <p14:creationId xmlns:p14="http://schemas.microsoft.com/office/powerpoint/2010/main" val="126379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4A00F-2F2A-4996-81AA-6BD4C42F28AF}"/>
              </a:ext>
            </a:extLst>
          </p:cNvPr>
          <p:cNvSpPr>
            <a:spLocks noGrp="1"/>
          </p:cNvSpPr>
          <p:nvPr>
            <p:ph type="title"/>
          </p:nvPr>
        </p:nvSpPr>
        <p:spPr/>
        <p:txBody>
          <a:bodyPr/>
          <a:lstStyle/>
          <a:p>
            <a:r>
              <a:rPr lang="en-US" dirty="0"/>
              <a:t>Code isolation</a:t>
            </a:r>
          </a:p>
        </p:txBody>
      </p:sp>
      <p:sp>
        <p:nvSpPr>
          <p:cNvPr id="3" name="Content Placeholder 2">
            <a:extLst>
              <a:ext uri="{FF2B5EF4-FFF2-40B4-BE49-F238E27FC236}">
                <a16:creationId xmlns:a16="http://schemas.microsoft.com/office/drawing/2014/main" id="{2E29F337-F757-4A8E-BCB4-9EBDB19BAE58}"/>
              </a:ext>
            </a:extLst>
          </p:cNvPr>
          <p:cNvSpPr>
            <a:spLocks noGrp="1"/>
          </p:cNvSpPr>
          <p:nvPr>
            <p:ph idx="1"/>
          </p:nvPr>
        </p:nvSpPr>
        <p:spPr/>
        <p:txBody>
          <a:bodyPr/>
          <a:lstStyle/>
          <a:p>
            <a:r>
              <a:rPr lang="en-US" dirty="0">
                <a:solidFill>
                  <a:srgbClr val="FF0000"/>
                </a:solidFill>
              </a:rPr>
              <a:t>How does OS prevent an application from directly jumping to its code</a:t>
            </a:r>
          </a:p>
          <a:p>
            <a:pPr lvl="1"/>
            <a:r>
              <a:rPr lang="en-US" dirty="0">
                <a:solidFill>
                  <a:schemeClr val="accent1"/>
                </a:solidFill>
              </a:rPr>
              <a:t>OS code is stored outside the process address space</a:t>
            </a:r>
          </a:p>
        </p:txBody>
      </p:sp>
    </p:spTree>
    <p:extLst>
      <p:ext uri="{BB962C8B-B14F-4D97-AF65-F5344CB8AC3E}">
        <p14:creationId xmlns:p14="http://schemas.microsoft.com/office/powerpoint/2010/main" val="424284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646331"/>
          </a:xfrm>
          <a:prstGeom prst="rect">
            <a:avLst/>
          </a:prstGeom>
          <a:noFill/>
        </p:spPr>
        <p:txBody>
          <a:bodyPr wrap="square" rtlCol="0">
            <a:spAutoFit/>
          </a:bodyPr>
          <a:lstStyle/>
          <a:p>
            <a:r>
              <a:rPr lang="en-US" dirty="0">
                <a:sym typeface="Wingdings" panose="05000000000000000000" pitchFamily="2" charset="2"/>
              </a:rPr>
              <a:t>Which are the addresses where OS code is not present?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7ADC146-F5AC-41E6-94A6-DA537C40EC9C}"/>
                  </a:ext>
                </a:extLst>
              </p14:cNvPr>
              <p14:cNvContentPartPr/>
              <p14:nvPr/>
            </p14:nvContentPartPr>
            <p14:xfrm>
              <a:off x="8881560" y="1139760"/>
              <a:ext cx="2923560" cy="1125720"/>
            </p14:xfrm>
          </p:contentPart>
        </mc:Choice>
        <mc:Fallback xmlns="">
          <p:pic>
            <p:nvPicPr>
              <p:cNvPr id="6" name="Ink 5">
                <a:extLst>
                  <a:ext uri="{FF2B5EF4-FFF2-40B4-BE49-F238E27FC236}">
                    <a16:creationId xmlns:a16="http://schemas.microsoft.com/office/drawing/2014/main" id="{47ADC146-F5AC-41E6-94A6-DA537C40EC9C}"/>
                  </a:ext>
                </a:extLst>
              </p:cNvPr>
              <p:cNvPicPr/>
              <p:nvPr/>
            </p:nvPicPr>
            <p:blipFill>
              <a:blip r:embed="rId4"/>
              <a:stretch>
                <a:fillRect/>
              </a:stretch>
            </p:blipFill>
            <p:spPr>
              <a:xfrm>
                <a:off x="8872200" y="1130400"/>
                <a:ext cx="2942280" cy="1144440"/>
              </a:xfrm>
              <a:prstGeom prst="rect">
                <a:avLst/>
              </a:prstGeom>
            </p:spPr>
          </p:pic>
        </mc:Fallback>
      </mc:AlternateContent>
    </p:spTree>
    <p:extLst>
      <p:ext uri="{BB962C8B-B14F-4D97-AF65-F5344CB8AC3E}">
        <p14:creationId xmlns:p14="http://schemas.microsoft.com/office/powerpoint/2010/main" val="534726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3EF6-7084-489C-82FB-2B4F83BCBFF4}"/>
              </a:ext>
            </a:extLst>
          </p:cNvPr>
          <p:cNvSpPr>
            <a:spLocks noGrp="1"/>
          </p:cNvSpPr>
          <p:nvPr>
            <p:ph type="title"/>
          </p:nvPr>
        </p:nvSpPr>
        <p:spPr/>
        <p:txBody>
          <a:bodyPr/>
          <a:lstStyle/>
          <a:p>
            <a:r>
              <a:rPr lang="en-US" dirty="0" err="1"/>
              <a:t>Interrupt_handler</a:t>
            </a:r>
            <a:r>
              <a:rPr lang="en-US" dirty="0"/>
              <a:t>:</a:t>
            </a:r>
          </a:p>
        </p:txBody>
      </p:sp>
      <p:sp>
        <p:nvSpPr>
          <p:cNvPr id="3" name="Content Placeholder 2">
            <a:extLst>
              <a:ext uri="{FF2B5EF4-FFF2-40B4-BE49-F238E27FC236}">
                <a16:creationId xmlns:a16="http://schemas.microsoft.com/office/drawing/2014/main" id="{2CA8DF72-2C80-4244-8682-A84895895FEF}"/>
              </a:ext>
            </a:extLst>
          </p:cNvPr>
          <p:cNvSpPr>
            <a:spLocks noGrp="1"/>
          </p:cNvSpPr>
          <p:nvPr>
            <p:ph idx="1"/>
          </p:nvPr>
        </p:nvSpPr>
        <p:spPr/>
        <p:txBody>
          <a:bodyPr>
            <a:normAutofit/>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sp>
        <p:nvSpPr>
          <p:cNvPr id="4" name="TextBox 3">
            <a:extLst>
              <a:ext uri="{FF2B5EF4-FFF2-40B4-BE49-F238E27FC236}">
                <a16:creationId xmlns:a16="http://schemas.microsoft.com/office/drawing/2014/main" id="{24677E37-9EDC-4232-B58D-FFEFC64F20AA}"/>
              </a:ext>
            </a:extLst>
          </p:cNvPr>
          <p:cNvSpPr txBox="1"/>
          <p:nvPr/>
        </p:nvSpPr>
        <p:spPr>
          <a:xfrm>
            <a:off x="6204857" y="2177143"/>
            <a:ext cx="3526972" cy="2585323"/>
          </a:xfrm>
          <a:prstGeom prst="rect">
            <a:avLst/>
          </a:prstGeom>
          <a:noFill/>
        </p:spPr>
        <p:txBody>
          <a:bodyPr wrap="square" rtlCol="0">
            <a:spAutoFit/>
          </a:bodyPr>
          <a:lstStyle/>
          <a:p>
            <a:r>
              <a:rPr lang="en-US" dirty="0">
                <a:solidFill>
                  <a:srgbClr val="FF0000"/>
                </a:solidFill>
              </a:rPr>
              <a:t>CPU jumps to interrupt handler on interrupt. Can we use the same index in the cs register as the user program?</a:t>
            </a:r>
          </a:p>
          <a:p>
            <a:endParaRPr lang="en-US" dirty="0"/>
          </a:p>
          <a:p>
            <a:r>
              <a:rPr lang="en-US" dirty="0"/>
              <a:t>No, because OS code is outside the process address space (i.e., not mapped in the user-accessible GDT entries.)</a:t>
            </a:r>
          </a:p>
        </p:txBody>
      </p:sp>
    </p:spTree>
    <p:extLst>
      <p:ext uri="{BB962C8B-B14F-4D97-AF65-F5344CB8AC3E}">
        <p14:creationId xmlns:p14="http://schemas.microsoft.com/office/powerpoint/2010/main" val="3350954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3EF6-7084-489C-82FB-2B4F83BCBFF4}"/>
              </a:ext>
            </a:extLst>
          </p:cNvPr>
          <p:cNvSpPr>
            <a:spLocks noGrp="1"/>
          </p:cNvSpPr>
          <p:nvPr>
            <p:ph type="title"/>
          </p:nvPr>
        </p:nvSpPr>
        <p:spPr/>
        <p:txBody>
          <a:bodyPr/>
          <a:lstStyle/>
          <a:p>
            <a:r>
              <a:rPr lang="en-US" dirty="0" err="1"/>
              <a:t>Interrupt_handler</a:t>
            </a:r>
            <a:r>
              <a:rPr lang="en-US" dirty="0"/>
              <a:t>:</a:t>
            </a:r>
          </a:p>
        </p:txBody>
      </p:sp>
      <p:sp>
        <p:nvSpPr>
          <p:cNvPr id="3" name="Content Placeholder 2">
            <a:extLst>
              <a:ext uri="{FF2B5EF4-FFF2-40B4-BE49-F238E27FC236}">
                <a16:creationId xmlns:a16="http://schemas.microsoft.com/office/drawing/2014/main" id="{2CA8DF72-2C80-4244-8682-A84895895FEF}"/>
              </a:ext>
            </a:extLst>
          </p:cNvPr>
          <p:cNvSpPr>
            <a:spLocks noGrp="1"/>
          </p:cNvSpPr>
          <p:nvPr>
            <p:ph idx="1"/>
          </p:nvPr>
        </p:nvSpPr>
        <p:spPr/>
        <p:txBody>
          <a:bodyPr>
            <a:normAutofit/>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sp>
        <p:nvSpPr>
          <p:cNvPr id="4" name="TextBox 3">
            <a:extLst>
              <a:ext uri="{FF2B5EF4-FFF2-40B4-BE49-F238E27FC236}">
                <a16:creationId xmlns:a16="http://schemas.microsoft.com/office/drawing/2014/main" id="{24677E37-9EDC-4232-B58D-FFEFC64F20AA}"/>
              </a:ext>
            </a:extLst>
          </p:cNvPr>
          <p:cNvSpPr txBox="1"/>
          <p:nvPr/>
        </p:nvSpPr>
        <p:spPr>
          <a:xfrm>
            <a:off x="6204857" y="2177143"/>
            <a:ext cx="3526972" cy="2031325"/>
          </a:xfrm>
          <a:prstGeom prst="rect">
            <a:avLst/>
          </a:prstGeom>
          <a:noFill/>
        </p:spPr>
        <p:txBody>
          <a:bodyPr wrap="square" rtlCol="0">
            <a:spAutoFit/>
          </a:bodyPr>
          <a:lstStyle/>
          <a:p>
            <a:endParaRPr lang="en-US" dirty="0"/>
          </a:p>
          <a:p>
            <a:r>
              <a:rPr lang="en-US" dirty="0"/>
              <a:t>OS uses a different index in cs.</a:t>
            </a:r>
          </a:p>
          <a:p>
            <a:r>
              <a:rPr lang="en-US" dirty="0"/>
              <a:t>On interrupt, cs is set automatically to the OS’s index in GDT.</a:t>
            </a:r>
          </a:p>
          <a:p>
            <a:endParaRPr lang="en-US" dirty="0"/>
          </a:p>
          <a:p>
            <a:r>
              <a:rPr lang="en-US" dirty="0"/>
              <a:t>How does the hardware know the cs value of OS?</a:t>
            </a:r>
          </a:p>
        </p:txBody>
      </p:sp>
    </p:spTree>
    <p:extLst>
      <p:ext uri="{BB962C8B-B14F-4D97-AF65-F5344CB8AC3E}">
        <p14:creationId xmlns:p14="http://schemas.microsoft.com/office/powerpoint/2010/main" val="1298394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3EF6-7084-489C-82FB-2B4F83BCBFF4}"/>
              </a:ext>
            </a:extLst>
          </p:cNvPr>
          <p:cNvSpPr>
            <a:spLocks noGrp="1"/>
          </p:cNvSpPr>
          <p:nvPr>
            <p:ph type="title"/>
          </p:nvPr>
        </p:nvSpPr>
        <p:spPr/>
        <p:txBody>
          <a:bodyPr/>
          <a:lstStyle/>
          <a:p>
            <a:r>
              <a:rPr lang="en-US" dirty="0" err="1"/>
              <a:t>Interrupt_handler</a:t>
            </a:r>
            <a:r>
              <a:rPr lang="en-US" dirty="0"/>
              <a:t>:</a:t>
            </a:r>
          </a:p>
        </p:txBody>
      </p:sp>
      <p:sp>
        <p:nvSpPr>
          <p:cNvPr id="3" name="Content Placeholder 2">
            <a:extLst>
              <a:ext uri="{FF2B5EF4-FFF2-40B4-BE49-F238E27FC236}">
                <a16:creationId xmlns:a16="http://schemas.microsoft.com/office/drawing/2014/main" id="{2CA8DF72-2C80-4244-8682-A84895895FEF}"/>
              </a:ext>
            </a:extLst>
          </p:cNvPr>
          <p:cNvSpPr>
            <a:spLocks noGrp="1"/>
          </p:cNvSpPr>
          <p:nvPr>
            <p:ph idx="1"/>
          </p:nvPr>
        </p:nvSpPr>
        <p:spPr/>
        <p:txBody>
          <a:bodyPr>
            <a:normAutofit/>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sp>
        <p:nvSpPr>
          <p:cNvPr id="4" name="TextBox 3">
            <a:extLst>
              <a:ext uri="{FF2B5EF4-FFF2-40B4-BE49-F238E27FC236}">
                <a16:creationId xmlns:a16="http://schemas.microsoft.com/office/drawing/2014/main" id="{24677E37-9EDC-4232-B58D-FFEFC64F20AA}"/>
              </a:ext>
            </a:extLst>
          </p:cNvPr>
          <p:cNvSpPr txBox="1"/>
          <p:nvPr/>
        </p:nvSpPr>
        <p:spPr>
          <a:xfrm>
            <a:off x="6204857" y="2177143"/>
            <a:ext cx="3526972" cy="2585323"/>
          </a:xfrm>
          <a:prstGeom prst="rect">
            <a:avLst/>
          </a:prstGeom>
          <a:noFill/>
        </p:spPr>
        <p:txBody>
          <a:bodyPr wrap="square" rtlCol="0">
            <a:spAutoFit/>
          </a:bodyPr>
          <a:lstStyle/>
          <a:p>
            <a:endParaRPr lang="en-US" dirty="0"/>
          </a:p>
          <a:p>
            <a:r>
              <a:rPr lang="en-US" dirty="0"/>
              <a:t>OS uses a different index in cs.</a:t>
            </a:r>
          </a:p>
          <a:p>
            <a:r>
              <a:rPr lang="en-US" dirty="0"/>
              <a:t>On interrupt, cs is set automatically to the OS’s index in GDT.</a:t>
            </a:r>
          </a:p>
          <a:p>
            <a:endParaRPr lang="en-US" dirty="0"/>
          </a:p>
          <a:p>
            <a:r>
              <a:rPr lang="en-US" dirty="0"/>
              <a:t>How does the hardware know the cs value of OS?</a:t>
            </a:r>
          </a:p>
          <a:p>
            <a:endParaRPr lang="en-US" dirty="0"/>
          </a:p>
          <a:p>
            <a:r>
              <a:rPr lang="en-US" dirty="0"/>
              <a:t>IDT contains </a:t>
            </a:r>
            <a:r>
              <a:rPr lang="en-US" dirty="0" err="1"/>
              <a:t>cs:EIP</a:t>
            </a:r>
            <a:r>
              <a:rPr lang="en-US" dirty="0"/>
              <a:t> pairs.</a:t>
            </a:r>
          </a:p>
        </p:txBody>
      </p:sp>
    </p:spTree>
    <p:extLst>
      <p:ext uri="{BB962C8B-B14F-4D97-AF65-F5344CB8AC3E}">
        <p14:creationId xmlns:p14="http://schemas.microsoft.com/office/powerpoint/2010/main" val="3297705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625B-47DE-4F99-B5B3-5AAE75CA490F}"/>
              </a:ext>
            </a:extLst>
          </p:cNvPr>
          <p:cNvSpPr>
            <a:spLocks noGrp="1"/>
          </p:cNvSpPr>
          <p:nvPr>
            <p:ph type="title"/>
          </p:nvPr>
        </p:nvSpPr>
        <p:spPr/>
        <p:txBody>
          <a:bodyPr/>
          <a:lstStyle/>
          <a:p>
            <a:r>
              <a:rPr lang="en-US" dirty="0"/>
              <a:t>Interrupt descriptor table (IDT)</a:t>
            </a:r>
          </a:p>
        </p:txBody>
      </p:sp>
      <p:sp>
        <p:nvSpPr>
          <p:cNvPr id="3" name="Content Placeholder 2">
            <a:extLst>
              <a:ext uri="{FF2B5EF4-FFF2-40B4-BE49-F238E27FC236}">
                <a16:creationId xmlns:a16="http://schemas.microsoft.com/office/drawing/2014/main" id="{897B2EA7-69D0-44B6-BB5A-B993BAA40118}"/>
              </a:ext>
            </a:extLst>
          </p:cNvPr>
          <p:cNvSpPr>
            <a:spLocks noGrp="1"/>
          </p:cNvSpPr>
          <p:nvPr>
            <p:ph idx="1"/>
          </p:nvPr>
        </p:nvSpPr>
        <p:spPr/>
        <p:txBody>
          <a:bodyPr/>
          <a:lstStyle/>
          <a:p>
            <a:r>
              <a:rPr lang="en-US" dirty="0"/>
              <a:t>IDT contains </a:t>
            </a:r>
            <a:r>
              <a:rPr lang="en-US" dirty="0" err="1"/>
              <a:t>cs:EIP</a:t>
            </a:r>
            <a:r>
              <a:rPr lang="en-US" dirty="0"/>
              <a:t> pairs</a:t>
            </a:r>
          </a:p>
          <a:p>
            <a:endParaRPr lang="en-US" dirty="0"/>
          </a:p>
          <a:p>
            <a:r>
              <a:rPr lang="en-US" dirty="0"/>
              <a:t>On interrupt 1, EIP is set to</a:t>
            </a:r>
            <a:r>
              <a:rPr lang="en-US" dirty="0">
                <a:solidFill>
                  <a:srgbClr val="FF0000"/>
                </a:solidFill>
              </a:rPr>
              <a:t> eip1 </a:t>
            </a:r>
            <a:r>
              <a:rPr lang="en-US" dirty="0"/>
              <a:t>and cs is set to </a:t>
            </a:r>
            <a:r>
              <a:rPr lang="en-US" dirty="0" err="1">
                <a:solidFill>
                  <a:srgbClr val="FF0000"/>
                </a:solidFill>
              </a:rPr>
              <a:t>os_cs</a:t>
            </a:r>
            <a:endParaRPr lang="en-US" dirty="0"/>
          </a:p>
          <a:p>
            <a:endParaRPr lang="en-US" dirty="0"/>
          </a:p>
          <a:p>
            <a:endParaRPr lang="en-US" dirty="0"/>
          </a:p>
        </p:txBody>
      </p:sp>
      <p:graphicFrame>
        <p:nvGraphicFramePr>
          <p:cNvPr id="4" name="Content Placeholder 4">
            <a:extLst>
              <a:ext uri="{FF2B5EF4-FFF2-40B4-BE49-F238E27FC236}">
                <a16:creationId xmlns:a16="http://schemas.microsoft.com/office/drawing/2014/main" id="{0AB98D53-960B-4C9F-B75E-1131034BA225}"/>
              </a:ext>
            </a:extLst>
          </p:cNvPr>
          <p:cNvGraphicFramePr>
            <a:graphicFrameLocks/>
          </p:cNvGraphicFramePr>
          <p:nvPr>
            <p:extLst>
              <p:ext uri="{D42A27DB-BD31-4B8C-83A1-F6EECF244321}">
                <p14:modId xmlns:p14="http://schemas.microsoft.com/office/powerpoint/2010/main" val="1019065052"/>
              </p:ext>
            </p:extLst>
          </p:nvPr>
        </p:nvGraphicFramePr>
        <p:xfrm>
          <a:off x="9209314" y="1433739"/>
          <a:ext cx="1426029" cy="4450080"/>
        </p:xfrm>
        <a:graphic>
          <a:graphicData uri="http://schemas.openxmlformats.org/drawingml/2006/table">
            <a:tbl>
              <a:tblPr bandRow="1">
                <a:tableStyleId>{5C22544A-7EE6-4342-B048-85BDC9FD1C3A}</a:tableStyleId>
              </a:tblPr>
              <a:tblGrid>
                <a:gridCol w="1426029">
                  <a:extLst>
                    <a:ext uri="{9D8B030D-6E8A-4147-A177-3AD203B41FA5}">
                      <a16:colId xmlns:a16="http://schemas.microsoft.com/office/drawing/2014/main" val="3267564128"/>
                    </a:ext>
                  </a:extLst>
                </a:gridCol>
              </a:tblGrid>
              <a:tr h="370840">
                <a:tc>
                  <a:txBody>
                    <a:bodyPr/>
                    <a:lstStyle/>
                    <a:p>
                      <a:pPr algn="ctr"/>
                      <a:r>
                        <a:rPr lang="en-US" dirty="0">
                          <a:solidFill>
                            <a:srgbClr val="FF0000"/>
                          </a:solidFill>
                        </a:rPr>
                        <a:t>os_cs:eip0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584466"/>
                  </a:ext>
                </a:extLst>
              </a:tr>
              <a:tr h="370840">
                <a:tc>
                  <a:txBody>
                    <a:bodyPr/>
                    <a:lstStyle/>
                    <a:p>
                      <a:pPr algn="ctr"/>
                      <a:r>
                        <a:rPr lang="en-US" dirty="0">
                          <a:solidFill>
                            <a:srgbClr val="FF0000"/>
                          </a:solidFill>
                        </a:rPr>
                        <a:t>os_cs:eip1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1529543"/>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744479"/>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0323902"/>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266369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1703576"/>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919481"/>
                  </a:ext>
                </a:extLst>
              </a:tr>
              <a:tr h="370840">
                <a:tc>
                  <a:txBody>
                    <a:bodyPr/>
                    <a:lstStyle/>
                    <a:p>
                      <a:pPr algn="ctr"/>
                      <a:r>
                        <a:rPr lang="en-US" dirty="0" err="1">
                          <a:solidFill>
                            <a:srgbClr val="FF0000"/>
                          </a:solidFill>
                        </a:rPr>
                        <a:t>os_cs:eipx</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8999362"/>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2583558"/>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2852250"/>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98654"/>
                  </a:ext>
                </a:extLst>
              </a:tr>
              <a:tr h="370840">
                <a:tc>
                  <a:txBody>
                    <a:bodyPr/>
                    <a:lstStyle/>
                    <a:p>
                      <a:pPr algn="ctr"/>
                      <a:r>
                        <a:rPr lang="en-US" dirty="0">
                          <a:solidFill>
                            <a:srgbClr val="FF0000"/>
                          </a:solidFill>
                        </a:rPr>
                        <a:t>os_cs:eip255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1278425"/>
                  </a:ext>
                </a:extLst>
              </a:tr>
            </a:tbl>
          </a:graphicData>
        </a:graphic>
      </p:graphicFrame>
    </p:spTree>
    <p:extLst>
      <p:ext uri="{BB962C8B-B14F-4D97-AF65-F5344CB8AC3E}">
        <p14:creationId xmlns:p14="http://schemas.microsoft.com/office/powerpoint/2010/main" val="102661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F3F-3E4B-43F2-A5BE-FE834C41AC4F}"/>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B3F4091D-5171-4F61-A4AB-A226931FDB5D}"/>
              </a:ext>
            </a:extLst>
          </p:cNvPr>
          <p:cNvSpPr>
            <a:spLocks noGrp="1"/>
          </p:cNvSpPr>
          <p:nvPr>
            <p:ph idx="1"/>
          </p:nvPr>
        </p:nvSpPr>
        <p:spPr/>
        <p:txBody>
          <a:bodyPr/>
          <a:lstStyle/>
          <a:p>
            <a:r>
              <a:rPr lang="en-US" dirty="0">
                <a:solidFill>
                  <a:srgbClr val="FF0000"/>
                </a:solidFill>
              </a:rPr>
              <a:t>How does OS restore the </a:t>
            </a:r>
            <a:r>
              <a:rPr lang="en-US" dirty="0">
                <a:solidFill>
                  <a:srgbClr val="0070C0"/>
                </a:solidFill>
              </a:rPr>
              <a:t>cs</a:t>
            </a:r>
            <a:r>
              <a:rPr lang="en-US" dirty="0">
                <a:solidFill>
                  <a:srgbClr val="FF0000"/>
                </a:solidFill>
              </a:rPr>
              <a:t> of user program after returning from an interrupt?</a:t>
            </a:r>
          </a:p>
        </p:txBody>
      </p:sp>
    </p:spTree>
    <p:extLst>
      <p:ext uri="{BB962C8B-B14F-4D97-AF65-F5344CB8AC3E}">
        <p14:creationId xmlns:p14="http://schemas.microsoft.com/office/powerpoint/2010/main" val="177491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AE10-61CB-48F4-96D7-DF70F0E9C47B}"/>
              </a:ext>
            </a:extLst>
          </p:cNvPr>
          <p:cNvSpPr>
            <a:spLocks noGrp="1"/>
          </p:cNvSpPr>
          <p:nvPr>
            <p:ph type="title"/>
          </p:nvPr>
        </p:nvSpPr>
        <p:spPr/>
        <p:txBody>
          <a:bodyPr/>
          <a:lstStyle/>
          <a:p>
            <a:r>
              <a:rPr lang="en-US" dirty="0"/>
              <a:t>Optional assignment</a:t>
            </a:r>
          </a:p>
        </p:txBody>
      </p:sp>
      <p:sp>
        <p:nvSpPr>
          <p:cNvPr id="3" name="Content Placeholder 2">
            <a:extLst>
              <a:ext uri="{FF2B5EF4-FFF2-40B4-BE49-F238E27FC236}">
                <a16:creationId xmlns:a16="http://schemas.microsoft.com/office/drawing/2014/main" id="{65EF3525-1317-4855-A1D7-96143388D169}"/>
              </a:ext>
            </a:extLst>
          </p:cNvPr>
          <p:cNvSpPr>
            <a:spLocks noGrp="1"/>
          </p:cNvSpPr>
          <p:nvPr>
            <p:ph idx="1"/>
          </p:nvPr>
        </p:nvSpPr>
        <p:spPr/>
        <p:txBody>
          <a:bodyPr/>
          <a:lstStyle/>
          <a:p>
            <a:r>
              <a:rPr lang="en-US" dirty="0"/>
              <a:t>sleep</a:t>
            </a:r>
          </a:p>
          <a:p>
            <a:endParaRPr lang="en-US" dirty="0"/>
          </a:p>
          <a:p>
            <a:r>
              <a:rPr lang="en-US" dirty="0"/>
              <a:t>wakeup</a:t>
            </a:r>
          </a:p>
          <a:p>
            <a:endParaRPr lang="en-US" dirty="0"/>
          </a:p>
          <a:p>
            <a:r>
              <a:rPr lang="en-US" dirty="0" err="1"/>
              <a:t>wait_for_all</a:t>
            </a:r>
            <a:endParaRPr lang="en-US" dirty="0"/>
          </a:p>
          <a:p>
            <a:endParaRPr lang="en-US" dirty="0"/>
          </a:p>
          <a:p>
            <a:r>
              <a:rPr lang="en-US" dirty="0" err="1"/>
              <a:t>thread_exit</a:t>
            </a:r>
            <a:endParaRPr lang="en-US" dirty="0"/>
          </a:p>
        </p:txBody>
      </p:sp>
    </p:spTree>
    <p:extLst>
      <p:ext uri="{BB962C8B-B14F-4D97-AF65-F5344CB8AC3E}">
        <p14:creationId xmlns:p14="http://schemas.microsoft.com/office/powerpoint/2010/main" val="886277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F3F-3E4B-43F2-A5BE-FE834C41AC4F}"/>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B3F4091D-5171-4F61-A4AB-A226931FDB5D}"/>
              </a:ext>
            </a:extLst>
          </p:cNvPr>
          <p:cNvSpPr>
            <a:spLocks noGrp="1"/>
          </p:cNvSpPr>
          <p:nvPr>
            <p:ph idx="1"/>
          </p:nvPr>
        </p:nvSpPr>
        <p:spPr/>
        <p:txBody>
          <a:bodyPr/>
          <a:lstStyle/>
          <a:p>
            <a:r>
              <a:rPr lang="en-US" dirty="0">
                <a:solidFill>
                  <a:srgbClr val="FF0000"/>
                </a:solidFill>
              </a:rPr>
              <a:t>How does OS restore the </a:t>
            </a:r>
            <a:r>
              <a:rPr lang="en-US" dirty="0">
                <a:solidFill>
                  <a:srgbClr val="0070C0"/>
                </a:solidFill>
              </a:rPr>
              <a:t>cs </a:t>
            </a:r>
            <a:r>
              <a:rPr lang="en-US" dirty="0">
                <a:solidFill>
                  <a:srgbClr val="FF0000"/>
                </a:solidFill>
              </a:rPr>
              <a:t>of user program after returning from an interrupt?</a:t>
            </a:r>
          </a:p>
          <a:p>
            <a:pPr lvl="1"/>
            <a:r>
              <a:rPr lang="en-US" dirty="0"/>
              <a:t>hardware pushes the </a:t>
            </a:r>
            <a:r>
              <a:rPr lang="en-US" dirty="0">
                <a:solidFill>
                  <a:srgbClr val="FF0000"/>
                </a:solidFill>
              </a:rPr>
              <a:t>cs</a:t>
            </a:r>
            <a:r>
              <a:rPr lang="en-US" dirty="0"/>
              <a:t> on the stack before rewriting it with OS’s </a:t>
            </a:r>
            <a:r>
              <a:rPr lang="en-US" dirty="0">
                <a:solidFill>
                  <a:srgbClr val="FF0000"/>
                </a:solidFill>
              </a:rPr>
              <a:t>cs</a:t>
            </a:r>
            <a:r>
              <a:rPr lang="en-US" dirty="0"/>
              <a:t> value</a:t>
            </a:r>
          </a:p>
          <a:p>
            <a:pPr lvl="1"/>
            <a:r>
              <a:rPr lang="en-US" dirty="0" err="1"/>
              <a:t>iret</a:t>
            </a:r>
            <a:r>
              <a:rPr lang="en-US" dirty="0"/>
              <a:t> restores the </a:t>
            </a:r>
            <a:r>
              <a:rPr lang="en-US" dirty="0">
                <a:solidFill>
                  <a:srgbClr val="FF0000"/>
                </a:solidFill>
              </a:rPr>
              <a:t>cs</a:t>
            </a:r>
            <a:r>
              <a:rPr lang="en-US" dirty="0"/>
              <a:t> from the stack </a:t>
            </a:r>
          </a:p>
        </p:txBody>
      </p:sp>
    </p:spTree>
    <p:extLst>
      <p:ext uri="{BB962C8B-B14F-4D97-AF65-F5344CB8AC3E}">
        <p14:creationId xmlns:p14="http://schemas.microsoft.com/office/powerpoint/2010/main" val="2063051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38BD-AB9B-4C8C-A395-AB1B89D2B36D}"/>
              </a:ext>
            </a:extLst>
          </p:cNvPr>
          <p:cNvSpPr>
            <a:spLocks noGrp="1"/>
          </p:cNvSpPr>
          <p:nvPr>
            <p:ph type="title"/>
          </p:nvPr>
        </p:nvSpPr>
        <p:spPr/>
        <p:txBody>
          <a:bodyPr/>
          <a:lstStyle/>
          <a:p>
            <a:r>
              <a:rPr lang="en-US" dirty="0"/>
              <a:t>What about stack?</a:t>
            </a:r>
          </a:p>
        </p:txBody>
      </p:sp>
      <p:sp>
        <p:nvSpPr>
          <p:cNvPr id="3" name="Content Placeholder 2">
            <a:extLst>
              <a:ext uri="{FF2B5EF4-FFF2-40B4-BE49-F238E27FC236}">
                <a16:creationId xmlns:a16="http://schemas.microsoft.com/office/drawing/2014/main" id="{F3CC841F-371B-4464-AFB7-DB5EDA696EBB}"/>
              </a:ext>
            </a:extLst>
          </p:cNvPr>
          <p:cNvSpPr>
            <a:spLocks noGrp="1"/>
          </p:cNvSpPr>
          <p:nvPr>
            <p:ph idx="1"/>
          </p:nvPr>
        </p:nvSpPr>
        <p:spPr/>
        <p:txBody>
          <a:bodyPr/>
          <a:lstStyle/>
          <a:p>
            <a:r>
              <a:rPr lang="en-US" dirty="0">
                <a:solidFill>
                  <a:srgbClr val="FF0000"/>
                </a:solidFill>
              </a:rPr>
              <a:t>Can hardware push cs, </a:t>
            </a:r>
            <a:r>
              <a:rPr lang="en-US" dirty="0" err="1">
                <a:solidFill>
                  <a:srgbClr val="FF0000"/>
                </a:solidFill>
              </a:rPr>
              <a:t>eip</a:t>
            </a:r>
            <a:r>
              <a:rPr lang="en-US" dirty="0">
                <a:solidFill>
                  <a:srgbClr val="FF0000"/>
                </a:solidFill>
              </a:rPr>
              <a:t>, </a:t>
            </a:r>
            <a:r>
              <a:rPr lang="en-US" dirty="0" err="1">
                <a:solidFill>
                  <a:srgbClr val="FF0000"/>
                </a:solidFill>
              </a:rPr>
              <a:t>eflags</a:t>
            </a:r>
            <a:r>
              <a:rPr lang="en-US" dirty="0">
                <a:solidFill>
                  <a:srgbClr val="FF0000"/>
                </a:solidFill>
              </a:rPr>
              <a:t> on the user-program stack?</a:t>
            </a:r>
          </a:p>
        </p:txBody>
      </p:sp>
    </p:spTree>
    <p:extLst>
      <p:ext uri="{BB962C8B-B14F-4D97-AF65-F5344CB8AC3E}">
        <p14:creationId xmlns:p14="http://schemas.microsoft.com/office/powerpoint/2010/main" val="272635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38BD-AB9B-4C8C-A395-AB1B89D2B36D}"/>
              </a:ext>
            </a:extLst>
          </p:cNvPr>
          <p:cNvSpPr>
            <a:spLocks noGrp="1"/>
          </p:cNvSpPr>
          <p:nvPr>
            <p:ph type="title"/>
          </p:nvPr>
        </p:nvSpPr>
        <p:spPr/>
        <p:txBody>
          <a:bodyPr/>
          <a:lstStyle/>
          <a:p>
            <a:r>
              <a:rPr lang="en-US" dirty="0"/>
              <a:t>What about stack?</a:t>
            </a:r>
          </a:p>
        </p:txBody>
      </p:sp>
      <p:sp>
        <p:nvSpPr>
          <p:cNvPr id="3" name="Content Placeholder 2">
            <a:extLst>
              <a:ext uri="{FF2B5EF4-FFF2-40B4-BE49-F238E27FC236}">
                <a16:creationId xmlns:a16="http://schemas.microsoft.com/office/drawing/2014/main" id="{F3CC841F-371B-4464-AFB7-DB5EDA696EBB}"/>
              </a:ext>
            </a:extLst>
          </p:cNvPr>
          <p:cNvSpPr>
            <a:spLocks noGrp="1"/>
          </p:cNvSpPr>
          <p:nvPr>
            <p:ph idx="1"/>
          </p:nvPr>
        </p:nvSpPr>
        <p:spPr/>
        <p:txBody>
          <a:bodyPr/>
          <a:lstStyle/>
          <a:p>
            <a:r>
              <a:rPr lang="en-US" dirty="0">
                <a:solidFill>
                  <a:srgbClr val="FF0000"/>
                </a:solidFill>
              </a:rPr>
              <a:t>Can hardware push cs, </a:t>
            </a:r>
            <a:r>
              <a:rPr lang="en-US" dirty="0" err="1">
                <a:solidFill>
                  <a:srgbClr val="FF0000"/>
                </a:solidFill>
              </a:rPr>
              <a:t>eip</a:t>
            </a:r>
            <a:r>
              <a:rPr lang="en-US" dirty="0">
                <a:solidFill>
                  <a:srgbClr val="FF0000"/>
                </a:solidFill>
              </a:rPr>
              <a:t>, </a:t>
            </a:r>
            <a:r>
              <a:rPr lang="en-US" dirty="0" err="1">
                <a:solidFill>
                  <a:srgbClr val="FF0000"/>
                </a:solidFill>
              </a:rPr>
              <a:t>eflags</a:t>
            </a:r>
            <a:r>
              <a:rPr lang="en-US" dirty="0">
                <a:solidFill>
                  <a:srgbClr val="FF0000"/>
                </a:solidFill>
              </a:rPr>
              <a:t> on the user-program stack?</a:t>
            </a:r>
          </a:p>
          <a:p>
            <a:pPr lvl="1"/>
            <a:r>
              <a:rPr lang="en-US" dirty="0"/>
              <a:t>No, because of the following reason</a:t>
            </a:r>
          </a:p>
          <a:p>
            <a:pPr lvl="1"/>
            <a:r>
              <a:rPr lang="en-US" dirty="0"/>
              <a:t>User program sets the %</a:t>
            </a:r>
            <a:r>
              <a:rPr lang="en-US" dirty="0" err="1"/>
              <a:t>esp</a:t>
            </a:r>
            <a:r>
              <a:rPr lang="en-US" dirty="0"/>
              <a:t> to a virtual address outside the limit of the %ss segment register and waits for an interrupt without accessing the stack</a:t>
            </a:r>
          </a:p>
          <a:p>
            <a:pPr lvl="1"/>
            <a:r>
              <a:rPr lang="en-US" dirty="0"/>
              <a:t>After an interrupt, the CPU tries to push the cs, </a:t>
            </a:r>
            <a:r>
              <a:rPr lang="en-US" dirty="0" err="1"/>
              <a:t>eip</a:t>
            </a:r>
            <a:r>
              <a:rPr lang="en-US" dirty="0"/>
              <a:t>, </a:t>
            </a:r>
            <a:r>
              <a:rPr lang="en-US" dirty="0" err="1"/>
              <a:t>eflags</a:t>
            </a:r>
            <a:r>
              <a:rPr lang="en-US" dirty="0"/>
              <a:t> on an invalid address inside the ring-0 – causing the system to crash</a:t>
            </a:r>
          </a:p>
        </p:txBody>
      </p:sp>
    </p:spTree>
    <p:extLst>
      <p:ext uri="{BB962C8B-B14F-4D97-AF65-F5344CB8AC3E}">
        <p14:creationId xmlns:p14="http://schemas.microsoft.com/office/powerpoint/2010/main" val="1158555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2779-EF60-4915-A114-970EC6EA9129}"/>
              </a:ext>
            </a:extLst>
          </p:cNvPr>
          <p:cNvSpPr>
            <a:spLocks noGrp="1"/>
          </p:cNvSpPr>
          <p:nvPr>
            <p:ph type="title"/>
          </p:nvPr>
        </p:nvSpPr>
        <p:spPr/>
        <p:txBody>
          <a:bodyPr/>
          <a:lstStyle/>
          <a:p>
            <a:r>
              <a:rPr lang="en-US" dirty="0"/>
              <a:t>What about stack?</a:t>
            </a:r>
          </a:p>
        </p:txBody>
      </p:sp>
      <p:sp>
        <p:nvSpPr>
          <p:cNvPr id="3" name="Content Placeholder 2">
            <a:extLst>
              <a:ext uri="{FF2B5EF4-FFF2-40B4-BE49-F238E27FC236}">
                <a16:creationId xmlns:a16="http://schemas.microsoft.com/office/drawing/2014/main" id="{A5D0FB86-82E0-4DE1-92BD-AF9A07465517}"/>
              </a:ext>
            </a:extLst>
          </p:cNvPr>
          <p:cNvSpPr>
            <a:spLocks noGrp="1"/>
          </p:cNvSpPr>
          <p:nvPr>
            <p:ph idx="1"/>
          </p:nvPr>
        </p:nvSpPr>
        <p:spPr/>
        <p:txBody>
          <a:bodyPr/>
          <a:lstStyle/>
          <a:p>
            <a:r>
              <a:rPr lang="en-US" dirty="0">
                <a:solidFill>
                  <a:srgbClr val="FF0000"/>
                </a:solidFill>
              </a:rPr>
              <a:t>How does application thread wait for an interrupt without accessing the stack?</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262977D-211A-40B0-BE03-3DB8555103A3}"/>
                  </a:ext>
                </a:extLst>
              </p14:cNvPr>
              <p14:cNvContentPartPr/>
              <p14:nvPr/>
            </p14:nvContentPartPr>
            <p14:xfrm>
              <a:off x="3494520" y="2239920"/>
              <a:ext cx="8150400" cy="2666880"/>
            </p14:xfrm>
          </p:contentPart>
        </mc:Choice>
        <mc:Fallback xmlns="">
          <p:pic>
            <p:nvPicPr>
              <p:cNvPr id="4" name="Ink 3">
                <a:extLst>
                  <a:ext uri="{FF2B5EF4-FFF2-40B4-BE49-F238E27FC236}">
                    <a16:creationId xmlns:a16="http://schemas.microsoft.com/office/drawing/2014/main" id="{9262977D-211A-40B0-BE03-3DB8555103A3}"/>
                  </a:ext>
                </a:extLst>
              </p:cNvPr>
              <p:cNvPicPr/>
              <p:nvPr/>
            </p:nvPicPr>
            <p:blipFill>
              <a:blip r:embed="rId4"/>
              <a:stretch>
                <a:fillRect/>
              </a:stretch>
            </p:blipFill>
            <p:spPr>
              <a:xfrm>
                <a:off x="3485160" y="2230560"/>
                <a:ext cx="8169120" cy="2685600"/>
              </a:xfrm>
              <a:prstGeom prst="rect">
                <a:avLst/>
              </a:prstGeom>
            </p:spPr>
          </p:pic>
        </mc:Fallback>
      </mc:AlternateContent>
    </p:spTree>
    <p:extLst>
      <p:ext uri="{BB962C8B-B14F-4D97-AF65-F5344CB8AC3E}">
        <p14:creationId xmlns:p14="http://schemas.microsoft.com/office/powerpoint/2010/main" val="1394784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0EB8-3D23-4B78-8F4E-68C3960BB9E0}"/>
              </a:ext>
            </a:extLst>
          </p:cNvPr>
          <p:cNvSpPr>
            <a:spLocks noGrp="1"/>
          </p:cNvSpPr>
          <p:nvPr>
            <p:ph type="title"/>
          </p:nvPr>
        </p:nvSpPr>
        <p:spPr/>
        <p:txBody>
          <a:bodyPr/>
          <a:lstStyle/>
          <a:p>
            <a:r>
              <a:rPr lang="en-US" dirty="0"/>
              <a:t>What about stack?</a:t>
            </a:r>
          </a:p>
        </p:txBody>
      </p:sp>
      <p:sp>
        <p:nvSpPr>
          <p:cNvPr id="3" name="Content Placeholder 2">
            <a:extLst>
              <a:ext uri="{FF2B5EF4-FFF2-40B4-BE49-F238E27FC236}">
                <a16:creationId xmlns:a16="http://schemas.microsoft.com/office/drawing/2014/main" id="{CC4C63A7-CB36-44DD-B923-2B3DDA96CB4F}"/>
              </a:ext>
            </a:extLst>
          </p:cNvPr>
          <p:cNvSpPr>
            <a:spLocks noGrp="1"/>
          </p:cNvSpPr>
          <p:nvPr>
            <p:ph idx="1"/>
          </p:nvPr>
        </p:nvSpPr>
        <p:spPr/>
        <p:txBody>
          <a:bodyPr/>
          <a:lstStyle/>
          <a:p>
            <a:r>
              <a:rPr lang="en-US" dirty="0"/>
              <a:t>The OS can’t trust the user program stack pointer</a:t>
            </a:r>
          </a:p>
          <a:p>
            <a:endParaRPr lang="en-US" dirty="0"/>
          </a:p>
          <a:p>
            <a:r>
              <a:rPr lang="en-US" dirty="0"/>
              <a:t>The OS allocates a kernel stack for each user thread</a:t>
            </a:r>
          </a:p>
          <a:p>
            <a:endParaRPr lang="en-US" dirty="0"/>
          </a:p>
          <a:p>
            <a:r>
              <a:rPr lang="en-US" dirty="0"/>
              <a:t>The hardware automatically switches to the kernel stack on interrupt</a:t>
            </a:r>
          </a:p>
        </p:txBody>
      </p:sp>
    </p:spTree>
    <p:extLst>
      <p:ext uri="{BB962C8B-B14F-4D97-AF65-F5344CB8AC3E}">
        <p14:creationId xmlns:p14="http://schemas.microsoft.com/office/powerpoint/2010/main" val="896244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7D01-E28F-4437-A6AD-4C3877908163}"/>
              </a:ext>
            </a:extLst>
          </p:cNvPr>
          <p:cNvSpPr>
            <a:spLocks noGrp="1"/>
          </p:cNvSpPr>
          <p:nvPr>
            <p:ph type="title"/>
          </p:nvPr>
        </p:nvSpPr>
        <p:spPr/>
        <p:txBody>
          <a:bodyPr/>
          <a:lstStyle/>
          <a:p>
            <a:r>
              <a:rPr lang="en-US" dirty="0"/>
              <a:t>What about stack?</a:t>
            </a:r>
          </a:p>
        </p:txBody>
      </p:sp>
      <p:sp>
        <p:nvSpPr>
          <p:cNvPr id="3" name="Content Placeholder 2">
            <a:extLst>
              <a:ext uri="{FF2B5EF4-FFF2-40B4-BE49-F238E27FC236}">
                <a16:creationId xmlns:a16="http://schemas.microsoft.com/office/drawing/2014/main" id="{4E6630EC-9FE9-402D-8860-49FAE87040AB}"/>
              </a:ext>
            </a:extLst>
          </p:cNvPr>
          <p:cNvSpPr>
            <a:spLocks noGrp="1"/>
          </p:cNvSpPr>
          <p:nvPr>
            <p:ph idx="1"/>
          </p:nvPr>
        </p:nvSpPr>
        <p:spPr/>
        <p:txBody>
          <a:bodyPr/>
          <a:lstStyle/>
          <a:p>
            <a:r>
              <a:rPr lang="en-US" dirty="0">
                <a:solidFill>
                  <a:srgbClr val="FF0000"/>
                </a:solidFill>
              </a:rPr>
              <a:t>How does the CPU know, where is the kernel stack?</a:t>
            </a:r>
          </a:p>
        </p:txBody>
      </p:sp>
    </p:spTree>
    <p:extLst>
      <p:ext uri="{BB962C8B-B14F-4D97-AF65-F5344CB8AC3E}">
        <p14:creationId xmlns:p14="http://schemas.microsoft.com/office/powerpoint/2010/main" val="607852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7D01-E28F-4437-A6AD-4C3877908163}"/>
              </a:ext>
            </a:extLst>
          </p:cNvPr>
          <p:cNvSpPr>
            <a:spLocks noGrp="1"/>
          </p:cNvSpPr>
          <p:nvPr>
            <p:ph type="title"/>
          </p:nvPr>
        </p:nvSpPr>
        <p:spPr/>
        <p:txBody>
          <a:bodyPr/>
          <a:lstStyle/>
          <a:p>
            <a:r>
              <a:rPr lang="en-US" dirty="0"/>
              <a:t>What about stack?</a:t>
            </a:r>
          </a:p>
        </p:txBody>
      </p:sp>
      <p:sp>
        <p:nvSpPr>
          <p:cNvPr id="3" name="Content Placeholder 2">
            <a:extLst>
              <a:ext uri="{FF2B5EF4-FFF2-40B4-BE49-F238E27FC236}">
                <a16:creationId xmlns:a16="http://schemas.microsoft.com/office/drawing/2014/main" id="{4E6630EC-9FE9-402D-8860-49FAE87040AB}"/>
              </a:ext>
            </a:extLst>
          </p:cNvPr>
          <p:cNvSpPr>
            <a:spLocks noGrp="1"/>
          </p:cNvSpPr>
          <p:nvPr>
            <p:ph idx="1"/>
          </p:nvPr>
        </p:nvSpPr>
        <p:spPr/>
        <p:txBody>
          <a:bodyPr/>
          <a:lstStyle/>
          <a:p>
            <a:r>
              <a:rPr lang="en-US" dirty="0">
                <a:solidFill>
                  <a:srgbClr val="FF0000"/>
                </a:solidFill>
              </a:rPr>
              <a:t>How does the CPU know, where is the kernel stack?</a:t>
            </a:r>
          </a:p>
          <a:p>
            <a:pPr lvl="1"/>
            <a:r>
              <a:rPr lang="en-US" dirty="0">
                <a:solidFill>
                  <a:schemeClr val="accent1"/>
                </a:solidFill>
              </a:rPr>
              <a:t>A special structure TSS contains the address of kernel’s stack and stack segment</a:t>
            </a:r>
          </a:p>
          <a:p>
            <a:pPr lvl="2"/>
            <a:r>
              <a:rPr lang="en-US" dirty="0">
                <a:solidFill>
                  <a:schemeClr val="accent1"/>
                </a:solidFill>
              </a:rPr>
              <a:t>OS allocates the kernel stack and modifies the TSS before scheduling a new process</a:t>
            </a:r>
          </a:p>
          <a:p>
            <a:pPr lvl="1"/>
            <a:endParaRPr lang="en-US" dirty="0"/>
          </a:p>
        </p:txBody>
      </p:sp>
    </p:spTree>
    <p:extLst>
      <p:ext uri="{BB962C8B-B14F-4D97-AF65-F5344CB8AC3E}">
        <p14:creationId xmlns:p14="http://schemas.microsoft.com/office/powerpoint/2010/main" val="3573634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85000" lnSpcReduction="2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solidFill>
                  <a:srgbClr val="FF0000"/>
                </a:solidFill>
              </a:rPr>
              <a:t>   </a:t>
            </a:r>
            <a:r>
              <a:rPr lang="en-US" dirty="0" err="1">
                <a:solidFill>
                  <a:srgbClr val="FF0000"/>
                </a:solidFill>
              </a:rPr>
              <a:t>update_tss</a:t>
            </a:r>
            <a:r>
              <a:rPr lang="en-US" dirty="0">
                <a:solidFill>
                  <a:srgbClr val="FF0000"/>
                </a:solidFill>
              </a:rPr>
              <a:t>(next-&gt;</a:t>
            </a:r>
            <a:r>
              <a:rPr lang="en-US" dirty="0" err="1">
                <a:solidFill>
                  <a:srgbClr val="FF0000"/>
                </a:solidFill>
              </a:rPr>
              <a:t>kstack</a:t>
            </a:r>
            <a:r>
              <a:rPr lang="en-US" dirty="0">
                <a:solidFill>
                  <a:srgbClr val="FF0000"/>
                </a:solidFill>
              </a:rPr>
              <a:t>, next-&gt;</a:t>
            </a:r>
            <a:r>
              <a:rPr lang="en-US" dirty="0" err="1">
                <a:solidFill>
                  <a:srgbClr val="FF0000"/>
                </a:solidFill>
              </a:rPr>
              <a:t>kss</a:t>
            </a:r>
            <a:r>
              <a:rPr lang="en-US" dirty="0">
                <a:solidFill>
                  <a:srgbClr val="FF0000"/>
                </a:solidFill>
              </a:rPr>
              <a:t>);</a:t>
            </a:r>
          </a:p>
          <a:p>
            <a:pPr marL="0" indent="0">
              <a:buNone/>
            </a:pPr>
            <a:r>
              <a:rPr lang="en-US" dirty="0"/>
              <a:t>   </a:t>
            </a:r>
            <a:r>
              <a:rPr lang="en-US" dirty="0" err="1"/>
              <a:t>update_mmu_mappings</a:t>
            </a:r>
            <a:r>
              <a:rPr lang="en-US" dirty="0"/>
              <a:t>(next);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Tree>
    <p:extLst>
      <p:ext uri="{BB962C8B-B14F-4D97-AF65-F5344CB8AC3E}">
        <p14:creationId xmlns:p14="http://schemas.microsoft.com/office/powerpoint/2010/main" val="4241280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B7CD-11D9-41DB-8B74-6F895D750A71}"/>
              </a:ext>
            </a:extLst>
          </p:cNvPr>
          <p:cNvSpPr>
            <a:spLocks noGrp="1"/>
          </p:cNvSpPr>
          <p:nvPr>
            <p:ph type="title"/>
          </p:nvPr>
        </p:nvSpPr>
        <p:spPr/>
        <p:txBody>
          <a:bodyPr/>
          <a:lstStyle/>
          <a:p>
            <a:r>
              <a:rPr lang="en-US" dirty="0"/>
              <a:t>Kernel stack</a:t>
            </a:r>
          </a:p>
        </p:txBody>
      </p:sp>
      <p:sp>
        <p:nvSpPr>
          <p:cNvPr id="3" name="Content Placeholder 2">
            <a:extLst>
              <a:ext uri="{FF2B5EF4-FFF2-40B4-BE49-F238E27FC236}">
                <a16:creationId xmlns:a16="http://schemas.microsoft.com/office/drawing/2014/main" id="{70AFEF27-99C0-492E-8506-CBE792AB4B6F}"/>
              </a:ext>
            </a:extLst>
          </p:cNvPr>
          <p:cNvSpPr>
            <a:spLocks noGrp="1"/>
          </p:cNvSpPr>
          <p:nvPr>
            <p:ph idx="1"/>
          </p:nvPr>
        </p:nvSpPr>
        <p:spPr/>
        <p:txBody>
          <a:bodyPr/>
          <a:lstStyle/>
          <a:p>
            <a:pPr marL="0" indent="0">
              <a:buNone/>
            </a:pPr>
            <a:r>
              <a:rPr lang="en-US" dirty="0">
                <a:solidFill>
                  <a:schemeClr val="accent1"/>
                </a:solidFill>
              </a:rPr>
              <a:t>Corresponding to every user stack, the OS allocates a kernel stack.</a:t>
            </a:r>
          </a:p>
          <a:p>
            <a:pPr marL="0" indent="0">
              <a:buNone/>
            </a:pPr>
            <a:r>
              <a:rPr lang="en-US" dirty="0">
                <a:solidFill>
                  <a:schemeClr val="accent1"/>
                </a:solidFill>
              </a:rPr>
              <a:t>The starting address of the kernel stack is stored in the </a:t>
            </a:r>
            <a:r>
              <a:rPr lang="en-US" dirty="0" err="1">
                <a:solidFill>
                  <a:srgbClr val="FF0000"/>
                </a:solidFill>
              </a:rPr>
              <a:t>tss</a:t>
            </a:r>
            <a:r>
              <a:rPr lang="en-US" dirty="0">
                <a:solidFill>
                  <a:schemeClr val="accent1"/>
                </a:solidFill>
              </a:rPr>
              <a:t> structure.</a:t>
            </a:r>
          </a:p>
          <a:p>
            <a:pPr marL="0" indent="0">
              <a:buNone/>
            </a:pPr>
            <a:endParaRPr lang="en-US" dirty="0"/>
          </a:p>
          <a:p>
            <a:pPr marL="0" indent="0">
              <a:buNone/>
            </a:pPr>
            <a:r>
              <a:rPr lang="en-US" dirty="0"/>
              <a:t>User stack : 4096 - 8192</a:t>
            </a:r>
          </a:p>
          <a:p>
            <a:pPr marL="0" indent="0">
              <a:buNone/>
            </a:pPr>
            <a:r>
              <a:rPr lang="en-US" dirty="0"/>
              <a:t>Kernel stack : 8192 – 12228</a:t>
            </a:r>
          </a:p>
          <a:p>
            <a:pPr marL="0" indent="0">
              <a:buNone/>
            </a:pPr>
            <a:endParaRPr lang="en-US" dirty="0"/>
          </a:p>
          <a:p>
            <a:pPr marL="0" indent="0">
              <a:buNone/>
            </a:pPr>
            <a:r>
              <a:rPr lang="en-US" dirty="0" err="1"/>
              <a:t>tss</a:t>
            </a:r>
            <a:r>
              <a:rPr lang="en-US" dirty="0"/>
              <a:t>-&gt;stack = 12228</a:t>
            </a:r>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6C80EF9-C0F2-44D7-82B9-E699FBB9762A}"/>
                  </a:ext>
                </a:extLst>
              </p14:cNvPr>
              <p14:cNvContentPartPr/>
              <p14:nvPr/>
            </p14:nvContentPartPr>
            <p14:xfrm>
              <a:off x="2648520" y="3730680"/>
              <a:ext cx="2201400" cy="1627560"/>
            </p14:xfrm>
          </p:contentPart>
        </mc:Choice>
        <mc:Fallback xmlns="">
          <p:pic>
            <p:nvPicPr>
              <p:cNvPr id="4" name="Ink 3">
                <a:extLst>
                  <a:ext uri="{FF2B5EF4-FFF2-40B4-BE49-F238E27FC236}">
                    <a16:creationId xmlns:a16="http://schemas.microsoft.com/office/drawing/2014/main" id="{56C80EF9-C0F2-44D7-82B9-E699FBB9762A}"/>
                  </a:ext>
                </a:extLst>
              </p:cNvPr>
              <p:cNvPicPr/>
              <p:nvPr/>
            </p:nvPicPr>
            <p:blipFill>
              <a:blip r:embed="rId4"/>
              <a:stretch>
                <a:fillRect/>
              </a:stretch>
            </p:blipFill>
            <p:spPr>
              <a:xfrm>
                <a:off x="2639160" y="3721320"/>
                <a:ext cx="2220120" cy="1646280"/>
              </a:xfrm>
              <a:prstGeom prst="rect">
                <a:avLst/>
              </a:prstGeom>
            </p:spPr>
          </p:pic>
        </mc:Fallback>
      </mc:AlternateContent>
    </p:spTree>
    <p:extLst>
      <p:ext uri="{BB962C8B-B14F-4D97-AF65-F5344CB8AC3E}">
        <p14:creationId xmlns:p14="http://schemas.microsoft.com/office/powerpoint/2010/main" val="3880375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E521-0D95-4101-BE66-5A19E8494922}"/>
              </a:ext>
            </a:extLst>
          </p:cNvPr>
          <p:cNvSpPr>
            <a:spLocks noGrp="1"/>
          </p:cNvSpPr>
          <p:nvPr>
            <p:ph type="title"/>
          </p:nvPr>
        </p:nvSpPr>
        <p:spPr/>
        <p:txBody>
          <a:bodyPr/>
          <a:lstStyle/>
          <a:p>
            <a:r>
              <a:rPr lang="en-US" dirty="0"/>
              <a:t>Kernel stack</a:t>
            </a:r>
          </a:p>
        </p:txBody>
      </p:sp>
      <p:sp>
        <p:nvSpPr>
          <p:cNvPr id="3" name="Content Placeholder 2">
            <a:extLst>
              <a:ext uri="{FF2B5EF4-FFF2-40B4-BE49-F238E27FC236}">
                <a16:creationId xmlns:a16="http://schemas.microsoft.com/office/drawing/2014/main" id="{E3140719-8B9A-4F88-8D9F-7F44909134CE}"/>
              </a:ext>
            </a:extLst>
          </p:cNvPr>
          <p:cNvSpPr>
            <a:spLocks noGrp="1"/>
          </p:cNvSpPr>
          <p:nvPr>
            <p:ph idx="1"/>
          </p:nvPr>
        </p:nvSpPr>
        <p:spPr/>
        <p:txBody>
          <a:bodyPr/>
          <a:lstStyle/>
          <a:p>
            <a:pPr marL="0" indent="0">
              <a:buNone/>
            </a:pPr>
            <a:r>
              <a:rPr lang="en-US" dirty="0"/>
              <a:t>foo:</a:t>
            </a:r>
          </a:p>
          <a:p>
            <a:pPr marL="0" indent="0">
              <a:buNone/>
            </a:pPr>
            <a:r>
              <a:rPr lang="en-US" dirty="0"/>
              <a:t>  push %</a:t>
            </a:r>
            <a:r>
              <a:rPr lang="en-US" dirty="0" err="1"/>
              <a:t>ebp</a:t>
            </a:r>
            <a:endParaRPr lang="en-US" dirty="0"/>
          </a:p>
          <a:p>
            <a:pPr marL="0" indent="0">
              <a:buNone/>
            </a:pPr>
            <a:r>
              <a:rPr lang="en-US" dirty="0"/>
              <a:t>  mov %</a:t>
            </a:r>
            <a:r>
              <a:rPr lang="en-US" dirty="0" err="1"/>
              <a:t>esp</a:t>
            </a:r>
            <a:r>
              <a:rPr lang="en-US" dirty="0"/>
              <a:t>, %</a:t>
            </a:r>
            <a:r>
              <a:rPr lang="en-US" dirty="0" err="1"/>
              <a:t>ebp</a:t>
            </a:r>
            <a:endParaRPr lang="en-US" dirty="0"/>
          </a:p>
          <a:p>
            <a:pPr marL="0" indent="0">
              <a:buNone/>
            </a:pPr>
            <a:r>
              <a:rPr lang="en-US" dirty="0"/>
              <a:t>  mov $1, %</a:t>
            </a:r>
            <a:r>
              <a:rPr lang="en-US" dirty="0" err="1"/>
              <a:t>eax</a:t>
            </a:r>
            <a:endParaRPr lang="en-US" dirty="0"/>
          </a:p>
          <a:p>
            <a:pPr marL="0" indent="0">
              <a:buNone/>
            </a:pPr>
            <a:r>
              <a:rPr lang="en-US" dirty="0"/>
              <a:t>  mov %</a:t>
            </a:r>
            <a:r>
              <a:rPr lang="en-US" dirty="0" err="1"/>
              <a:t>ebp</a:t>
            </a:r>
            <a:r>
              <a:rPr lang="en-US" dirty="0"/>
              <a:t>, %</a:t>
            </a:r>
            <a:r>
              <a:rPr lang="en-US" dirty="0" err="1"/>
              <a:t>esp</a:t>
            </a:r>
            <a:endParaRPr lang="en-US" dirty="0"/>
          </a:p>
          <a:p>
            <a:pPr marL="0" indent="0">
              <a:buNone/>
            </a:pPr>
            <a:r>
              <a:rPr lang="en-US" dirty="0"/>
              <a:t>  pop %</a:t>
            </a:r>
            <a:r>
              <a:rPr lang="en-US" dirty="0" err="1"/>
              <a:t>ebp</a:t>
            </a:r>
            <a:endParaRPr lang="en-US" dirty="0"/>
          </a:p>
          <a:p>
            <a:pPr marL="0" indent="0">
              <a:buNone/>
            </a:pPr>
            <a:r>
              <a:rPr lang="en-US" dirty="0"/>
              <a:t>  ret</a:t>
            </a:r>
          </a:p>
        </p:txBody>
      </p:sp>
      <p:cxnSp>
        <p:nvCxnSpPr>
          <p:cNvPr id="5" name="Straight Arrow Connector 4">
            <a:extLst>
              <a:ext uri="{FF2B5EF4-FFF2-40B4-BE49-F238E27FC236}">
                <a16:creationId xmlns:a16="http://schemas.microsoft.com/office/drawing/2014/main" id="{97A59B82-4BC6-49EC-A3AF-85153B805799}"/>
              </a:ext>
            </a:extLst>
          </p:cNvPr>
          <p:cNvCxnSpPr/>
          <p:nvPr/>
        </p:nvCxnSpPr>
        <p:spPr>
          <a:xfrm>
            <a:off x="2873829" y="3341914"/>
            <a:ext cx="5083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5D85F2-999C-4C4E-8DC7-CCC81139D331}"/>
              </a:ext>
            </a:extLst>
          </p:cNvPr>
          <p:cNvSpPr txBox="1"/>
          <p:nvPr/>
        </p:nvSpPr>
        <p:spPr>
          <a:xfrm>
            <a:off x="4343400" y="2405744"/>
            <a:ext cx="2090057" cy="646331"/>
          </a:xfrm>
          <a:prstGeom prst="rect">
            <a:avLst/>
          </a:prstGeom>
          <a:noFill/>
        </p:spPr>
        <p:txBody>
          <a:bodyPr wrap="square" rtlCol="0">
            <a:spAutoFit/>
          </a:bodyPr>
          <a:lstStyle/>
          <a:p>
            <a:r>
              <a:rPr lang="en-US" dirty="0"/>
              <a:t>USER STACK:</a:t>
            </a:r>
          </a:p>
          <a:p>
            <a:r>
              <a:rPr lang="en-US" dirty="0"/>
              <a:t>8000</a:t>
            </a:r>
          </a:p>
        </p:txBody>
      </p:sp>
      <p:sp>
        <p:nvSpPr>
          <p:cNvPr id="7" name="TextBox 6">
            <a:extLst>
              <a:ext uri="{FF2B5EF4-FFF2-40B4-BE49-F238E27FC236}">
                <a16:creationId xmlns:a16="http://schemas.microsoft.com/office/drawing/2014/main" id="{C20460C1-0472-4814-9F20-585D27ABD538}"/>
              </a:ext>
            </a:extLst>
          </p:cNvPr>
          <p:cNvSpPr txBox="1"/>
          <p:nvPr/>
        </p:nvSpPr>
        <p:spPr>
          <a:xfrm>
            <a:off x="5562600" y="3646715"/>
            <a:ext cx="2111828" cy="369332"/>
          </a:xfrm>
          <a:prstGeom prst="rect">
            <a:avLst/>
          </a:prstGeom>
          <a:noFill/>
        </p:spPr>
        <p:txBody>
          <a:bodyPr wrap="square" rtlCol="0">
            <a:spAutoFit/>
          </a:bodyPr>
          <a:lstStyle/>
          <a:p>
            <a:r>
              <a:rPr lang="en-US" dirty="0"/>
              <a:t>Interrupt</a:t>
            </a:r>
          </a:p>
        </p:txBody>
      </p:sp>
      <p:sp>
        <p:nvSpPr>
          <p:cNvPr id="8" name="TextBox 7">
            <a:extLst>
              <a:ext uri="{FF2B5EF4-FFF2-40B4-BE49-F238E27FC236}">
                <a16:creationId xmlns:a16="http://schemas.microsoft.com/office/drawing/2014/main" id="{B0BFB745-5984-4F55-8640-EE470DFCA7E4}"/>
              </a:ext>
            </a:extLst>
          </p:cNvPr>
          <p:cNvSpPr txBox="1"/>
          <p:nvPr/>
        </p:nvSpPr>
        <p:spPr>
          <a:xfrm>
            <a:off x="8273143" y="2928257"/>
            <a:ext cx="2013857" cy="1754326"/>
          </a:xfrm>
          <a:prstGeom prst="rect">
            <a:avLst/>
          </a:prstGeom>
          <a:noFill/>
        </p:spPr>
        <p:txBody>
          <a:bodyPr wrap="square" rtlCol="0">
            <a:spAutoFit/>
          </a:bodyPr>
          <a:lstStyle/>
          <a:p>
            <a:r>
              <a:rPr lang="en-US" dirty="0"/>
              <a:t>KERNEL STACK</a:t>
            </a:r>
          </a:p>
          <a:p>
            <a:r>
              <a:rPr lang="en-US" dirty="0"/>
              <a:t>12228</a:t>
            </a:r>
          </a:p>
          <a:p>
            <a:endParaRPr lang="en-US" dirty="0"/>
          </a:p>
          <a:p>
            <a:r>
              <a:rPr lang="en-US" dirty="0"/>
              <a:t>push %</a:t>
            </a:r>
            <a:r>
              <a:rPr lang="en-US" dirty="0" err="1"/>
              <a:t>eax</a:t>
            </a:r>
            <a:endParaRPr lang="en-US" dirty="0"/>
          </a:p>
          <a:p>
            <a:r>
              <a:rPr lang="en-US" dirty="0"/>
              <a:t>push %</a:t>
            </a:r>
            <a:r>
              <a:rPr lang="en-US" dirty="0" err="1"/>
              <a:t>ecx</a:t>
            </a:r>
            <a:endParaRPr lang="en-US" dirty="0"/>
          </a:p>
          <a:p>
            <a:r>
              <a:rPr lang="en-US" dirty="0"/>
              <a:t>…</a:t>
            </a:r>
          </a:p>
        </p:txBody>
      </p:sp>
      <p:sp>
        <p:nvSpPr>
          <p:cNvPr id="9" name="TextBox 8">
            <a:extLst>
              <a:ext uri="{FF2B5EF4-FFF2-40B4-BE49-F238E27FC236}">
                <a16:creationId xmlns:a16="http://schemas.microsoft.com/office/drawing/2014/main" id="{4A3FC7F5-6B20-4142-86E3-82B8B9DD32F0}"/>
              </a:ext>
            </a:extLst>
          </p:cNvPr>
          <p:cNvSpPr txBox="1"/>
          <p:nvPr/>
        </p:nvSpPr>
        <p:spPr>
          <a:xfrm>
            <a:off x="4245429" y="4833257"/>
            <a:ext cx="3037114" cy="1477328"/>
          </a:xfrm>
          <a:prstGeom prst="rect">
            <a:avLst/>
          </a:prstGeom>
          <a:noFill/>
        </p:spPr>
        <p:txBody>
          <a:bodyPr wrap="square" rtlCol="0">
            <a:spAutoFit/>
          </a:bodyPr>
          <a:lstStyle/>
          <a:p>
            <a:r>
              <a:rPr lang="en-US" dirty="0">
                <a:solidFill>
                  <a:srgbClr val="FF0000"/>
                </a:solidFill>
              </a:rPr>
              <a:t>Is it okay if the hardware switches to a fixed stack pointer on every interrupt while switching from user to kernel?</a:t>
            </a:r>
          </a:p>
        </p:txBody>
      </p:sp>
    </p:spTree>
    <p:extLst>
      <p:ext uri="{BB962C8B-B14F-4D97-AF65-F5344CB8AC3E}">
        <p14:creationId xmlns:p14="http://schemas.microsoft.com/office/powerpoint/2010/main" val="1010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CBCD-76D2-40AD-8959-AF0C1C4ADC13}"/>
              </a:ext>
            </a:extLst>
          </p:cNvPr>
          <p:cNvSpPr>
            <a:spLocks noGrp="1"/>
          </p:cNvSpPr>
          <p:nvPr>
            <p:ph type="title"/>
          </p:nvPr>
        </p:nvSpPr>
        <p:spPr/>
        <p:txBody>
          <a:bodyPr/>
          <a:lstStyle/>
          <a:p>
            <a:r>
              <a:rPr lang="en-US" dirty="0"/>
              <a:t>Next class</a:t>
            </a:r>
          </a:p>
        </p:txBody>
      </p:sp>
      <p:sp>
        <p:nvSpPr>
          <p:cNvPr id="3" name="Content Placeholder 2">
            <a:extLst>
              <a:ext uri="{FF2B5EF4-FFF2-40B4-BE49-F238E27FC236}">
                <a16:creationId xmlns:a16="http://schemas.microsoft.com/office/drawing/2014/main" id="{62157D45-D357-4682-80D9-25C9D08B658D}"/>
              </a:ext>
            </a:extLst>
          </p:cNvPr>
          <p:cNvSpPr>
            <a:spLocks noGrp="1"/>
          </p:cNvSpPr>
          <p:nvPr>
            <p:ph idx="1"/>
          </p:nvPr>
        </p:nvSpPr>
        <p:spPr/>
        <p:txBody>
          <a:bodyPr/>
          <a:lstStyle/>
          <a:p>
            <a:r>
              <a:rPr lang="en-US" dirty="0"/>
              <a:t>Homework 4 and 5 solutions</a:t>
            </a:r>
          </a:p>
          <a:p>
            <a:endParaRPr lang="en-US" dirty="0"/>
          </a:p>
          <a:p>
            <a:r>
              <a:rPr lang="en-US" dirty="0"/>
              <a:t>If we have time, I will take questions from the topics that have been covered until now</a:t>
            </a:r>
          </a:p>
          <a:p>
            <a:endParaRPr lang="en-US" dirty="0"/>
          </a:p>
          <a:p>
            <a:endParaRPr lang="en-US" dirty="0"/>
          </a:p>
          <a:p>
            <a:endParaRPr lang="en-US" dirty="0"/>
          </a:p>
        </p:txBody>
      </p:sp>
    </p:spTree>
    <p:extLst>
      <p:ext uri="{BB962C8B-B14F-4D97-AF65-F5344CB8AC3E}">
        <p14:creationId xmlns:p14="http://schemas.microsoft.com/office/powerpoint/2010/main" val="760493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E521-0D95-4101-BE66-5A19E8494922}"/>
              </a:ext>
            </a:extLst>
          </p:cNvPr>
          <p:cNvSpPr>
            <a:spLocks noGrp="1"/>
          </p:cNvSpPr>
          <p:nvPr>
            <p:ph type="title"/>
          </p:nvPr>
        </p:nvSpPr>
        <p:spPr/>
        <p:txBody>
          <a:bodyPr/>
          <a:lstStyle/>
          <a:p>
            <a:r>
              <a:rPr lang="en-US" dirty="0"/>
              <a:t>Kernel stack</a:t>
            </a:r>
          </a:p>
        </p:txBody>
      </p:sp>
      <p:sp>
        <p:nvSpPr>
          <p:cNvPr id="3" name="Content Placeholder 2">
            <a:extLst>
              <a:ext uri="{FF2B5EF4-FFF2-40B4-BE49-F238E27FC236}">
                <a16:creationId xmlns:a16="http://schemas.microsoft.com/office/drawing/2014/main" id="{E3140719-8B9A-4F88-8D9F-7F44909134CE}"/>
              </a:ext>
            </a:extLst>
          </p:cNvPr>
          <p:cNvSpPr>
            <a:spLocks noGrp="1"/>
          </p:cNvSpPr>
          <p:nvPr>
            <p:ph idx="1"/>
          </p:nvPr>
        </p:nvSpPr>
        <p:spPr/>
        <p:txBody>
          <a:bodyPr/>
          <a:lstStyle/>
          <a:p>
            <a:pPr marL="0" indent="0">
              <a:buNone/>
            </a:pPr>
            <a:r>
              <a:rPr lang="en-US" dirty="0"/>
              <a:t>foo:</a:t>
            </a:r>
          </a:p>
          <a:p>
            <a:pPr marL="0" indent="0">
              <a:buNone/>
            </a:pPr>
            <a:r>
              <a:rPr lang="en-US" dirty="0"/>
              <a:t>  push %</a:t>
            </a:r>
            <a:r>
              <a:rPr lang="en-US" dirty="0" err="1"/>
              <a:t>ebp</a:t>
            </a:r>
            <a:endParaRPr lang="en-US" dirty="0"/>
          </a:p>
          <a:p>
            <a:pPr marL="0" indent="0">
              <a:buNone/>
            </a:pPr>
            <a:r>
              <a:rPr lang="en-US" dirty="0"/>
              <a:t>  mov %</a:t>
            </a:r>
            <a:r>
              <a:rPr lang="en-US" dirty="0" err="1"/>
              <a:t>esp</a:t>
            </a:r>
            <a:r>
              <a:rPr lang="en-US" dirty="0"/>
              <a:t>, %</a:t>
            </a:r>
            <a:r>
              <a:rPr lang="en-US" dirty="0" err="1"/>
              <a:t>ebp</a:t>
            </a:r>
            <a:endParaRPr lang="en-US" dirty="0"/>
          </a:p>
          <a:p>
            <a:pPr marL="0" indent="0">
              <a:buNone/>
            </a:pPr>
            <a:r>
              <a:rPr lang="en-US" dirty="0"/>
              <a:t>  mov $1, %</a:t>
            </a:r>
            <a:r>
              <a:rPr lang="en-US" dirty="0" err="1"/>
              <a:t>eax</a:t>
            </a:r>
            <a:endParaRPr lang="en-US" dirty="0"/>
          </a:p>
          <a:p>
            <a:pPr marL="0" indent="0">
              <a:buNone/>
            </a:pPr>
            <a:r>
              <a:rPr lang="en-US" dirty="0"/>
              <a:t>  mov %</a:t>
            </a:r>
            <a:r>
              <a:rPr lang="en-US" dirty="0" err="1"/>
              <a:t>ebp</a:t>
            </a:r>
            <a:r>
              <a:rPr lang="en-US" dirty="0"/>
              <a:t>, %</a:t>
            </a:r>
            <a:r>
              <a:rPr lang="en-US" dirty="0" err="1"/>
              <a:t>esp</a:t>
            </a:r>
            <a:endParaRPr lang="en-US" dirty="0"/>
          </a:p>
          <a:p>
            <a:pPr marL="0" indent="0">
              <a:buNone/>
            </a:pPr>
            <a:r>
              <a:rPr lang="en-US" dirty="0"/>
              <a:t>  pop %</a:t>
            </a:r>
            <a:r>
              <a:rPr lang="en-US" dirty="0" err="1"/>
              <a:t>ebp</a:t>
            </a:r>
            <a:endParaRPr lang="en-US" dirty="0"/>
          </a:p>
          <a:p>
            <a:pPr marL="0" indent="0">
              <a:buNone/>
            </a:pPr>
            <a:r>
              <a:rPr lang="en-US" dirty="0"/>
              <a:t>  ret</a:t>
            </a:r>
          </a:p>
        </p:txBody>
      </p:sp>
      <p:cxnSp>
        <p:nvCxnSpPr>
          <p:cNvPr id="5" name="Straight Arrow Connector 4">
            <a:extLst>
              <a:ext uri="{FF2B5EF4-FFF2-40B4-BE49-F238E27FC236}">
                <a16:creationId xmlns:a16="http://schemas.microsoft.com/office/drawing/2014/main" id="{97A59B82-4BC6-49EC-A3AF-85153B805799}"/>
              </a:ext>
            </a:extLst>
          </p:cNvPr>
          <p:cNvCxnSpPr/>
          <p:nvPr/>
        </p:nvCxnSpPr>
        <p:spPr>
          <a:xfrm>
            <a:off x="2873829" y="3341914"/>
            <a:ext cx="5083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5D85F2-999C-4C4E-8DC7-CCC81139D331}"/>
              </a:ext>
            </a:extLst>
          </p:cNvPr>
          <p:cNvSpPr txBox="1"/>
          <p:nvPr/>
        </p:nvSpPr>
        <p:spPr>
          <a:xfrm>
            <a:off x="4343400" y="2405744"/>
            <a:ext cx="2090057" cy="646331"/>
          </a:xfrm>
          <a:prstGeom prst="rect">
            <a:avLst/>
          </a:prstGeom>
          <a:noFill/>
        </p:spPr>
        <p:txBody>
          <a:bodyPr wrap="square" rtlCol="0">
            <a:spAutoFit/>
          </a:bodyPr>
          <a:lstStyle/>
          <a:p>
            <a:r>
              <a:rPr lang="en-US" dirty="0"/>
              <a:t>USER STACK:</a:t>
            </a:r>
          </a:p>
          <a:p>
            <a:r>
              <a:rPr lang="en-US" dirty="0"/>
              <a:t>8000</a:t>
            </a:r>
          </a:p>
        </p:txBody>
      </p:sp>
      <p:sp>
        <p:nvSpPr>
          <p:cNvPr id="7" name="TextBox 6">
            <a:extLst>
              <a:ext uri="{FF2B5EF4-FFF2-40B4-BE49-F238E27FC236}">
                <a16:creationId xmlns:a16="http://schemas.microsoft.com/office/drawing/2014/main" id="{C20460C1-0472-4814-9F20-585D27ABD538}"/>
              </a:ext>
            </a:extLst>
          </p:cNvPr>
          <p:cNvSpPr txBox="1"/>
          <p:nvPr/>
        </p:nvSpPr>
        <p:spPr>
          <a:xfrm>
            <a:off x="5562600" y="3646715"/>
            <a:ext cx="2111828" cy="369332"/>
          </a:xfrm>
          <a:prstGeom prst="rect">
            <a:avLst/>
          </a:prstGeom>
          <a:noFill/>
        </p:spPr>
        <p:txBody>
          <a:bodyPr wrap="square" rtlCol="0">
            <a:spAutoFit/>
          </a:bodyPr>
          <a:lstStyle/>
          <a:p>
            <a:r>
              <a:rPr lang="en-US" dirty="0"/>
              <a:t>Interrupt</a:t>
            </a:r>
          </a:p>
        </p:txBody>
      </p:sp>
      <p:sp>
        <p:nvSpPr>
          <p:cNvPr id="8" name="TextBox 7">
            <a:extLst>
              <a:ext uri="{FF2B5EF4-FFF2-40B4-BE49-F238E27FC236}">
                <a16:creationId xmlns:a16="http://schemas.microsoft.com/office/drawing/2014/main" id="{B0BFB745-5984-4F55-8640-EE470DFCA7E4}"/>
              </a:ext>
            </a:extLst>
          </p:cNvPr>
          <p:cNvSpPr txBox="1"/>
          <p:nvPr/>
        </p:nvSpPr>
        <p:spPr>
          <a:xfrm>
            <a:off x="8273143" y="2928257"/>
            <a:ext cx="2013857" cy="1754326"/>
          </a:xfrm>
          <a:prstGeom prst="rect">
            <a:avLst/>
          </a:prstGeom>
          <a:noFill/>
        </p:spPr>
        <p:txBody>
          <a:bodyPr wrap="square" rtlCol="0">
            <a:spAutoFit/>
          </a:bodyPr>
          <a:lstStyle/>
          <a:p>
            <a:r>
              <a:rPr lang="en-US" dirty="0"/>
              <a:t>KERNEL STACK</a:t>
            </a:r>
          </a:p>
          <a:p>
            <a:r>
              <a:rPr lang="en-US" dirty="0"/>
              <a:t>12228</a:t>
            </a:r>
          </a:p>
          <a:p>
            <a:endParaRPr lang="en-US" dirty="0"/>
          </a:p>
          <a:p>
            <a:r>
              <a:rPr lang="en-US" dirty="0"/>
              <a:t>push %</a:t>
            </a:r>
            <a:r>
              <a:rPr lang="en-US" dirty="0" err="1"/>
              <a:t>eax</a:t>
            </a:r>
            <a:endParaRPr lang="en-US" dirty="0"/>
          </a:p>
          <a:p>
            <a:r>
              <a:rPr lang="en-US" dirty="0"/>
              <a:t>push %</a:t>
            </a:r>
            <a:r>
              <a:rPr lang="en-US" dirty="0" err="1"/>
              <a:t>ecx</a:t>
            </a:r>
            <a:endParaRPr lang="en-US" dirty="0"/>
          </a:p>
          <a:p>
            <a:r>
              <a:rPr lang="en-US" dirty="0"/>
              <a:t>…</a:t>
            </a:r>
          </a:p>
        </p:txBody>
      </p:sp>
      <p:sp>
        <p:nvSpPr>
          <p:cNvPr id="9" name="TextBox 8">
            <a:extLst>
              <a:ext uri="{FF2B5EF4-FFF2-40B4-BE49-F238E27FC236}">
                <a16:creationId xmlns:a16="http://schemas.microsoft.com/office/drawing/2014/main" id="{4A3FC7F5-6B20-4142-86E3-82B8B9DD32F0}"/>
              </a:ext>
            </a:extLst>
          </p:cNvPr>
          <p:cNvSpPr txBox="1"/>
          <p:nvPr/>
        </p:nvSpPr>
        <p:spPr>
          <a:xfrm>
            <a:off x="4582885" y="4452258"/>
            <a:ext cx="3374571" cy="2308324"/>
          </a:xfrm>
          <a:prstGeom prst="rect">
            <a:avLst/>
          </a:prstGeom>
          <a:noFill/>
        </p:spPr>
        <p:txBody>
          <a:bodyPr wrap="square" rtlCol="0">
            <a:spAutoFit/>
          </a:bodyPr>
          <a:lstStyle/>
          <a:p>
            <a:r>
              <a:rPr lang="en-US" dirty="0">
                <a:solidFill>
                  <a:srgbClr val="FF0000"/>
                </a:solidFill>
              </a:rPr>
              <a:t>Is it okay if the hardware switches to a fixed stack pointer on every interrupt while switching from user to kernel?</a:t>
            </a:r>
          </a:p>
          <a:p>
            <a:endParaRPr lang="en-US" dirty="0"/>
          </a:p>
          <a:p>
            <a:r>
              <a:rPr lang="en-US" dirty="0"/>
              <a:t>Yes, on entry to the kernel, the stack is stateless. Similar to entry to main.</a:t>
            </a:r>
          </a:p>
        </p:txBody>
      </p:sp>
    </p:spTree>
    <p:extLst>
      <p:ext uri="{BB962C8B-B14F-4D97-AF65-F5344CB8AC3E}">
        <p14:creationId xmlns:p14="http://schemas.microsoft.com/office/powerpoint/2010/main" val="3738900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E521-0D95-4101-BE66-5A19E8494922}"/>
              </a:ext>
            </a:extLst>
          </p:cNvPr>
          <p:cNvSpPr>
            <a:spLocks noGrp="1"/>
          </p:cNvSpPr>
          <p:nvPr>
            <p:ph type="title"/>
          </p:nvPr>
        </p:nvSpPr>
        <p:spPr/>
        <p:txBody>
          <a:bodyPr/>
          <a:lstStyle/>
          <a:p>
            <a:r>
              <a:rPr lang="en-US" dirty="0"/>
              <a:t>Kernel stack</a:t>
            </a:r>
          </a:p>
        </p:txBody>
      </p:sp>
      <p:sp>
        <p:nvSpPr>
          <p:cNvPr id="3" name="Content Placeholder 2">
            <a:extLst>
              <a:ext uri="{FF2B5EF4-FFF2-40B4-BE49-F238E27FC236}">
                <a16:creationId xmlns:a16="http://schemas.microsoft.com/office/drawing/2014/main" id="{E3140719-8B9A-4F88-8D9F-7F44909134CE}"/>
              </a:ext>
            </a:extLst>
          </p:cNvPr>
          <p:cNvSpPr>
            <a:spLocks noGrp="1"/>
          </p:cNvSpPr>
          <p:nvPr>
            <p:ph idx="1"/>
          </p:nvPr>
        </p:nvSpPr>
        <p:spPr/>
        <p:txBody>
          <a:bodyPr/>
          <a:lstStyle/>
          <a:p>
            <a:pPr marL="0" indent="0">
              <a:buNone/>
            </a:pPr>
            <a:r>
              <a:rPr lang="en-US" dirty="0"/>
              <a:t>foo:</a:t>
            </a:r>
          </a:p>
          <a:p>
            <a:pPr marL="0" indent="0">
              <a:buNone/>
            </a:pPr>
            <a:r>
              <a:rPr lang="en-US" dirty="0"/>
              <a:t>  push %</a:t>
            </a:r>
            <a:r>
              <a:rPr lang="en-US" dirty="0" err="1"/>
              <a:t>ebp</a:t>
            </a:r>
            <a:endParaRPr lang="en-US" dirty="0"/>
          </a:p>
          <a:p>
            <a:pPr marL="0" indent="0">
              <a:buNone/>
            </a:pPr>
            <a:r>
              <a:rPr lang="en-US" dirty="0"/>
              <a:t>  mov %</a:t>
            </a:r>
            <a:r>
              <a:rPr lang="en-US" dirty="0" err="1"/>
              <a:t>esp</a:t>
            </a:r>
            <a:r>
              <a:rPr lang="en-US" dirty="0"/>
              <a:t>, %</a:t>
            </a:r>
            <a:r>
              <a:rPr lang="en-US" dirty="0" err="1"/>
              <a:t>ebp</a:t>
            </a:r>
            <a:endParaRPr lang="en-US" dirty="0"/>
          </a:p>
          <a:p>
            <a:pPr marL="0" indent="0">
              <a:buNone/>
            </a:pPr>
            <a:r>
              <a:rPr lang="en-US" dirty="0"/>
              <a:t>  mov $1, %</a:t>
            </a:r>
            <a:r>
              <a:rPr lang="en-US" dirty="0" err="1"/>
              <a:t>eax</a:t>
            </a:r>
            <a:endParaRPr lang="en-US" dirty="0"/>
          </a:p>
          <a:p>
            <a:pPr marL="0" indent="0">
              <a:buNone/>
            </a:pPr>
            <a:r>
              <a:rPr lang="en-US" dirty="0"/>
              <a:t>  mov %</a:t>
            </a:r>
            <a:r>
              <a:rPr lang="en-US" dirty="0" err="1"/>
              <a:t>ebp</a:t>
            </a:r>
            <a:r>
              <a:rPr lang="en-US" dirty="0"/>
              <a:t>, %</a:t>
            </a:r>
            <a:r>
              <a:rPr lang="en-US" dirty="0" err="1"/>
              <a:t>esp</a:t>
            </a:r>
            <a:endParaRPr lang="en-US" dirty="0"/>
          </a:p>
          <a:p>
            <a:pPr marL="0" indent="0">
              <a:buNone/>
            </a:pPr>
            <a:r>
              <a:rPr lang="en-US" dirty="0"/>
              <a:t>  pop %</a:t>
            </a:r>
            <a:r>
              <a:rPr lang="en-US" dirty="0" err="1"/>
              <a:t>ebp</a:t>
            </a:r>
            <a:endParaRPr lang="en-US" dirty="0"/>
          </a:p>
          <a:p>
            <a:pPr marL="0" indent="0">
              <a:buNone/>
            </a:pPr>
            <a:r>
              <a:rPr lang="en-US" dirty="0"/>
              <a:t>  ret</a:t>
            </a:r>
          </a:p>
        </p:txBody>
      </p:sp>
      <p:cxnSp>
        <p:nvCxnSpPr>
          <p:cNvPr id="5" name="Straight Arrow Connector 4">
            <a:extLst>
              <a:ext uri="{FF2B5EF4-FFF2-40B4-BE49-F238E27FC236}">
                <a16:creationId xmlns:a16="http://schemas.microsoft.com/office/drawing/2014/main" id="{97A59B82-4BC6-49EC-A3AF-85153B805799}"/>
              </a:ext>
            </a:extLst>
          </p:cNvPr>
          <p:cNvCxnSpPr/>
          <p:nvPr/>
        </p:nvCxnSpPr>
        <p:spPr>
          <a:xfrm>
            <a:off x="2873829" y="3341914"/>
            <a:ext cx="5083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5D85F2-999C-4C4E-8DC7-CCC81139D331}"/>
              </a:ext>
            </a:extLst>
          </p:cNvPr>
          <p:cNvSpPr txBox="1"/>
          <p:nvPr/>
        </p:nvSpPr>
        <p:spPr>
          <a:xfrm>
            <a:off x="4343400" y="2405744"/>
            <a:ext cx="2090057" cy="646331"/>
          </a:xfrm>
          <a:prstGeom prst="rect">
            <a:avLst/>
          </a:prstGeom>
          <a:noFill/>
        </p:spPr>
        <p:txBody>
          <a:bodyPr wrap="square" rtlCol="0">
            <a:spAutoFit/>
          </a:bodyPr>
          <a:lstStyle/>
          <a:p>
            <a:r>
              <a:rPr lang="en-US" dirty="0"/>
              <a:t>USER STACK:</a:t>
            </a:r>
          </a:p>
          <a:p>
            <a:r>
              <a:rPr lang="en-US" dirty="0"/>
              <a:t>8000</a:t>
            </a:r>
          </a:p>
        </p:txBody>
      </p:sp>
      <p:sp>
        <p:nvSpPr>
          <p:cNvPr id="7" name="TextBox 6">
            <a:extLst>
              <a:ext uri="{FF2B5EF4-FFF2-40B4-BE49-F238E27FC236}">
                <a16:creationId xmlns:a16="http://schemas.microsoft.com/office/drawing/2014/main" id="{C20460C1-0472-4814-9F20-585D27ABD538}"/>
              </a:ext>
            </a:extLst>
          </p:cNvPr>
          <p:cNvSpPr txBox="1"/>
          <p:nvPr/>
        </p:nvSpPr>
        <p:spPr>
          <a:xfrm>
            <a:off x="5562600" y="3646715"/>
            <a:ext cx="2111828" cy="369332"/>
          </a:xfrm>
          <a:prstGeom prst="rect">
            <a:avLst/>
          </a:prstGeom>
          <a:noFill/>
        </p:spPr>
        <p:txBody>
          <a:bodyPr wrap="square" rtlCol="0">
            <a:spAutoFit/>
          </a:bodyPr>
          <a:lstStyle/>
          <a:p>
            <a:r>
              <a:rPr lang="en-US" dirty="0"/>
              <a:t>Interrupt</a:t>
            </a:r>
          </a:p>
        </p:txBody>
      </p:sp>
      <p:sp>
        <p:nvSpPr>
          <p:cNvPr id="8" name="TextBox 7">
            <a:extLst>
              <a:ext uri="{FF2B5EF4-FFF2-40B4-BE49-F238E27FC236}">
                <a16:creationId xmlns:a16="http://schemas.microsoft.com/office/drawing/2014/main" id="{B0BFB745-5984-4F55-8640-EE470DFCA7E4}"/>
              </a:ext>
            </a:extLst>
          </p:cNvPr>
          <p:cNvSpPr txBox="1"/>
          <p:nvPr/>
        </p:nvSpPr>
        <p:spPr>
          <a:xfrm>
            <a:off x="8273143" y="2928257"/>
            <a:ext cx="2013857" cy="2031325"/>
          </a:xfrm>
          <a:prstGeom prst="rect">
            <a:avLst/>
          </a:prstGeom>
          <a:noFill/>
        </p:spPr>
        <p:txBody>
          <a:bodyPr wrap="square" rtlCol="0">
            <a:spAutoFit/>
          </a:bodyPr>
          <a:lstStyle/>
          <a:p>
            <a:r>
              <a:rPr lang="en-US" dirty="0"/>
              <a:t>KERNEL STACK</a:t>
            </a:r>
          </a:p>
          <a:p>
            <a:r>
              <a:rPr lang="en-US" dirty="0"/>
              <a:t>12228</a:t>
            </a:r>
          </a:p>
          <a:p>
            <a:endParaRPr lang="en-US" dirty="0"/>
          </a:p>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a:t>
            </a:r>
          </a:p>
        </p:txBody>
      </p:sp>
      <p:sp>
        <p:nvSpPr>
          <p:cNvPr id="9" name="TextBox 8">
            <a:extLst>
              <a:ext uri="{FF2B5EF4-FFF2-40B4-BE49-F238E27FC236}">
                <a16:creationId xmlns:a16="http://schemas.microsoft.com/office/drawing/2014/main" id="{4A3FC7F5-6B20-4142-86E3-82B8B9DD32F0}"/>
              </a:ext>
            </a:extLst>
          </p:cNvPr>
          <p:cNvSpPr txBox="1"/>
          <p:nvPr/>
        </p:nvSpPr>
        <p:spPr>
          <a:xfrm>
            <a:off x="4539343" y="4452258"/>
            <a:ext cx="3385460" cy="2308324"/>
          </a:xfrm>
          <a:prstGeom prst="rect">
            <a:avLst/>
          </a:prstGeom>
          <a:noFill/>
        </p:spPr>
        <p:txBody>
          <a:bodyPr wrap="square" rtlCol="0">
            <a:spAutoFit/>
          </a:bodyPr>
          <a:lstStyle/>
          <a:p>
            <a:r>
              <a:rPr lang="en-US" dirty="0">
                <a:solidFill>
                  <a:srgbClr val="FF0000"/>
                </a:solidFill>
              </a:rPr>
              <a:t>Is it okay if the hardware switches to a fixed stack pointer while switching from kernel to kernel due to an interrupt?</a:t>
            </a:r>
          </a:p>
          <a:p>
            <a:endParaRPr lang="en-US" dirty="0"/>
          </a:p>
          <a:p>
            <a:r>
              <a:rPr lang="en-US" dirty="0"/>
              <a:t>No, because it may overwrite the previous value on the kernel stack.</a:t>
            </a:r>
          </a:p>
        </p:txBody>
      </p:sp>
      <p:cxnSp>
        <p:nvCxnSpPr>
          <p:cNvPr id="10" name="Straight Arrow Connector 9">
            <a:extLst>
              <a:ext uri="{FF2B5EF4-FFF2-40B4-BE49-F238E27FC236}">
                <a16:creationId xmlns:a16="http://schemas.microsoft.com/office/drawing/2014/main" id="{7C6E1A0D-B4F1-4304-A0BC-00787F21BBC2}"/>
              </a:ext>
            </a:extLst>
          </p:cNvPr>
          <p:cNvCxnSpPr/>
          <p:nvPr/>
        </p:nvCxnSpPr>
        <p:spPr>
          <a:xfrm>
            <a:off x="9067801" y="4376056"/>
            <a:ext cx="1763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AA1CE8-3DE7-4314-AD6C-C42A79850CD7}"/>
              </a:ext>
            </a:extLst>
          </p:cNvPr>
          <p:cNvSpPr txBox="1"/>
          <p:nvPr/>
        </p:nvSpPr>
        <p:spPr>
          <a:xfrm>
            <a:off x="9590312" y="4016831"/>
            <a:ext cx="2111828" cy="369332"/>
          </a:xfrm>
          <a:prstGeom prst="rect">
            <a:avLst/>
          </a:prstGeom>
          <a:noFill/>
        </p:spPr>
        <p:txBody>
          <a:bodyPr wrap="square" rtlCol="0">
            <a:spAutoFit/>
          </a:bodyPr>
          <a:lstStyle/>
          <a:p>
            <a:r>
              <a:rPr lang="en-US" dirty="0">
                <a:solidFill>
                  <a:srgbClr val="FF0000"/>
                </a:solidFill>
              </a:rPr>
              <a:t>Interrupt</a:t>
            </a:r>
          </a:p>
        </p:txBody>
      </p:sp>
      <p:sp>
        <p:nvSpPr>
          <p:cNvPr id="12" name="TextBox 11">
            <a:extLst>
              <a:ext uri="{FF2B5EF4-FFF2-40B4-BE49-F238E27FC236}">
                <a16:creationId xmlns:a16="http://schemas.microsoft.com/office/drawing/2014/main" id="{5607038C-CD7B-4DEA-A450-F9CCC2E907EE}"/>
              </a:ext>
            </a:extLst>
          </p:cNvPr>
          <p:cNvSpPr txBox="1"/>
          <p:nvPr/>
        </p:nvSpPr>
        <p:spPr>
          <a:xfrm>
            <a:off x="10243457" y="4474029"/>
            <a:ext cx="2013857" cy="1754326"/>
          </a:xfrm>
          <a:prstGeom prst="rect">
            <a:avLst/>
          </a:prstGeom>
          <a:noFill/>
        </p:spPr>
        <p:txBody>
          <a:bodyPr wrap="square" rtlCol="0">
            <a:spAutoFit/>
          </a:bodyPr>
          <a:lstStyle/>
          <a:p>
            <a:r>
              <a:rPr lang="en-US" dirty="0"/>
              <a:t>KERNEL STACK</a:t>
            </a:r>
          </a:p>
          <a:p>
            <a:r>
              <a:rPr lang="en-US" dirty="0"/>
              <a:t>12228</a:t>
            </a:r>
          </a:p>
          <a:p>
            <a:endParaRPr lang="en-US" dirty="0"/>
          </a:p>
          <a:p>
            <a:r>
              <a:rPr lang="en-US" dirty="0"/>
              <a:t>push %</a:t>
            </a:r>
            <a:r>
              <a:rPr lang="en-US" dirty="0" err="1"/>
              <a:t>eax</a:t>
            </a:r>
            <a:endParaRPr lang="en-US" dirty="0"/>
          </a:p>
          <a:p>
            <a:r>
              <a:rPr lang="en-US" dirty="0"/>
              <a:t>push %</a:t>
            </a:r>
            <a:r>
              <a:rPr lang="en-US" dirty="0" err="1"/>
              <a:t>ecx</a:t>
            </a:r>
            <a:endParaRPr lang="en-US" dirty="0"/>
          </a:p>
          <a:p>
            <a:r>
              <a:rPr lang="en-US" dirty="0"/>
              <a:t>…</a:t>
            </a:r>
          </a:p>
        </p:txBody>
      </p:sp>
    </p:spTree>
    <p:extLst>
      <p:ext uri="{BB962C8B-B14F-4D97-AF65-F5344CB8AC3E}">
        <p14:creationId xmlns:p14="http://schemas.microsoft.com/office/powerpoint/2010/main" val="3831440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F01B-CC6F-4A98-97CF-C856EE6B1669}"/>
              </a:ext>
            </a:extLst>
          </p:cNvPr>
          <p:cNvSpPr>
            <a:spLocks noGrp="1"/>
          </p:cNvSpPr>
          <p:nvPr>
            <p:ph type="title"/>
          </p:nvPr>
        </p:nvSpPr>
        <p:spPr/>
        <p:txBody>
          <a:bodyPr/>
          <a:lstStyle/>
          <a:p>
            <a:r>
              <a:rPr lang="en-US" dirty="0"/>
              <a:t>Kernel ss</a:t>
            </a:r>
          </a:p>
        </p:txBody>
      </p:sp>
      <p:sp>
        <p:nvSpPr>
          <p:cNvPr id="3" name="Content Placeholder 2">
            <a:extLst>
              <a:ext uri="{FF2B5EF4-FFF2-40B4-BE49-F238E27FC236}">
                <a16:creationId xmlns:a16="http://schemas.microsoft.com/office/drawing/2014/main" id="{AE38ECCE-0819-4208-AFD0-C779AA5B9F77}"/>
              </a:ext>
            </a:extLst>
          </p:cNvPr>
          <p:cNvSpPr>
            <a:spLocks noGrp="1"/>
          </p:cNvSpPr>
          <p:nvPr>
            <p:ph idx="1"/>
          </p:nvPr>
        </p:nvSpPr>
        <p:spPr/>
        <p:txBody>
          <a:bodyPr/>
          <a:lstStyle/>
          <a:p>
            <a:r>
              <a:rPr lang="en-US" dirty="0">
                <a:solidFill>
                  <a:srgbClr val="FF0000"/>
                </a:solidFill>
              </a:rPr>
              <a:t>Why we need a different stack segment for the kernel?</a:t>
            </a:r>
          </a:p>
          <a:p>
            <a:pPr lvl="1"/>
            <a:r>
              <a:rPr lang="en-US" dirty="0">
                <a:solidFill>
                  <a:srgbClr val="FF0000"/>
                </a:solidFill>
              </a:rPr>
              <a:t>Can we use the user’s stack segment in the kernel?</a:t>
            </a:r>
          </a:p>
          <a:p>
            <a:pPr lvl="1"/>
            <a:r>
              <a:rPr lang="en-US" dirty="0">
                <a:solidFill>
                  <a:srgbClr val="FF0000"/>
                </a:solidFill>
              </a:rPr>
              <a:t>Let us assume, for now, that the user application can’t change the ss segment</a:t>
            </a:r>
          </a:p>
        </p:txBody>
      </p:sp>
    </p:spTree>
    <p:extLst>
      <p:ext uri="{BB962C8B-B14F-4D97-AF65-F5344CB8AC3E}">
        <p14:creationId xmlns:p14="http://schemas.microsoft.com/office/powerpoint/2010/main" val="1098019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F01B-CC6F-4A98-97CF-C856EE6B1669}"/>
              </a:ext>
            </a:extLst>
          </p:cNvPr>
          <p:cNvSpPr>
            <a:spLocks noGrp="1"/>
          </p:cNvSpPr>
          <p:nvPr>
            <p:ph type="title"/>
          </p:nvPr>
        </p:nvSpPr>
        <p:spPr/>
        <p:txBody>
          <a:bodyPr/>
          <a:lstStyle/>
          <a:p>
            <a:r>
              <a:rPr lang="en-US" dirty="0"/>
              <a:t>Kernel ss</a:t>
            </a:r>
          </a:p>
        </p:txBody>
      </p:sp>
      <p:sp>
        <p:nvSpPr>
          <p:cNvPr id="3" name="Content Placeholder 2">
            <a:extLst>
              <a:ext uri="{FF2B5EF4-FFF2-40B4-BE49-F238E27FC236}">
                <a16:creationId xmlns:a16="http://schemas.microsoft.com/office/drawing/2014/main" id="{AE38ECCE-0819-4208-AFD0-C779AA5B9F77}"/>
              </a:ext>
            </a:extLst>
          </p:cNvPr>
          <p:cNvSpPr>
            <a:spLocks noGrp="1"/>
          </p:cNvSpPr>
          <p:nvPr>
            <p:ph idx="1"/>
          </p:nvPr>
        </p:nvSpPr>
        <p:spPr/>
        <p:txBody>
          <a:bodyPr/>
          <a:lstStyle/>
          <a:p>
            <a:r>
              <a:rPr lang="en-US" dirty="0">
                <a:solidFill>
                  <a:srgbClr val="FF0000"/>
                </a:solidFill>
              </a:rPr>
              <a:t>Why we need a different stack segment for the kernel?</a:t>
            </a:r>
          </a:p>
          <a:p>
            <a:pPr lvl="1"/>
            <a:r>
              <a:rPr lang="en-US" dirty="0">
                <a:solidFill>
                  <a:srgbClr val="FF0000"/>
                </a:solidFill>
              </a:rPr>
              <a:t>Can we use the user’s stack segment in the kernel?</a:t>
            </a:r>
          </a:p>
          <a:p>
            <a:pPr lvl="1"/>
            <a:r>
              <a:rPr lang="en-US" dirty="0">
                <a:solidFill>
                  <a:srgbClr val="FF0000"/>
                </a:solidFill>
              </a:rPr>
              <a:t>Let us assume, for now, that the user application can’t change the ss segment</a:t>
            </a:r>
          </a:p>
          <a:p>
            <a:pPr lvl="1"/>
            <a:endParaRPr lang="en-US" dirty="0"/>
          </a:p>
          <a:p>
            <a:r>
              <a:rPr lang="en-US" dirty="0">
                <a:solidFill>
                  <a:srgbClr val="0070C0"/>
                </a:solidFill>
              </a:rPr>
              <a:t>If we execute, the kernel on user-stack the kernel local variables will be allocated on the user-stack that the user application can read after the interrupt handler returns</a:t>
            </a:r>
          </a:p>
          <a:p>
            <a:pPr lvl="1"/>
            <a:r>
              <a:rPr lang="en-US" dirty="0">
                <a:solidFill>
                  <a:srgbClr val="0070C0"/>
                </a:solidFill>
              </a:rPr>
              <a:t>This may potentially leak the other processes data</a:t>
            </a:r>
          </a:p>
        </p:txBody>
      </p:sp>
    </p:spTree>
    <p:extLst>
      <p:ext uri="{BB962C8B-B14F-4D97-AF65-F5344CB8AC3E}">
        <p14:creationId xmlns:p14="http://schemas.microsoft.com/office/powerpoint/2010/main" val="2057541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AC8B-B6D0-4CDB-A326-C85A338A4E28}"/>
              </a:ext>
            </a:extLst>
          </p:cNvPr>
          <p:cNvSpPr>
            <a:spLocks noGrp="1"/>
          </p:cNvSpPr>
          <p:nvPr>
            <p:ph type="title"/>
          </p:nvPr>
        </p:nvSpPr>
        <p:spPr/>
        <p:txBody>
          <a:bodyPr/>
          <a:lstStyle/>
          <a:p>
            <a:r>
              <a:rPr lang="en-US" dirty="0"/>
              <a:t>Kernel ss</a:t>
            </a:r>
          </a:p>
        </p:txBody>
      </p:sp>
      <p:sp>
        <p:nvSpPr>
          <p:cNvPr id="3" name="Content Placeholder 2">
            <a:extLst>
              <a:ext uri="{FF2B5EF4-FFF2-40B4-BE49-F238E27FC236}">
                <a16:creationId xmlns:a16="http://schemas.microsoft.com/office/drawing/2014/main" id="{5E94413E-665A-478C-8345-CA90148B0474}"/>
              </a:ext>
            </a:extLst>
          </p:cNvPr>
          <p:cNvSpPr>
            <a:spLocks noGrp="1"/>
          </p:cNvSpPr>
          <p:nvPr>
            <p:ph idx="1"/>
          </p:nvPr>
        </p:nvSpPr>
        <p:spPr/>
        <p:txBody>
          <a:bodyPr>
            <a:normAutofit fontScale="85000" lnSpcReduction="20000"/>
          </a:bodyPr>
          <a:lstStyle/>
          <a:p>
            <a:pPr marL="0" indent="0">
              <a:buNone/>
            </a:pPr>
            <a:r>
              <a:rPr lang="en-US" dirty="0"/>
              <a:t>void </a:t>
            </a:r>
            <a:r>
              <a:rPr lang="en-US" dirty="0" err="1"/>
              <a:t>k_passwd_checker</a:t>
            </a:r>
            <a:r>
              <a:rPr lang="en-US" dirty="0"/>
              <a:t>(char *passwd) {</a:t>
            </a:r>
          </a:p>
          <a:p>
            <a:pPr marL="0" indent="0">
              <a:buNone/>
            </a:pPr>
            <a:r>
              <a:rPr lang="en-US" dirty="0"/>
              <a:t>    char </a:t>
            </a:r>
            <a:r>
              <a:rPr lang="en-US" dirty="0" err="1"/>
              <a:t>kbuf</a:t>
            </a:r>
            <a:r>
              <a:rPr lang="en-US" dirty="0"/>
              <a:t>[128];</a:t>
            </a:r>
          </a:p>
          <a:p>
            <a:pPr marL="0" indent="0">
              <a:buNone/>
            </a:pPr>
            <a:r>
              <a:rPr lang="en-US" dirty="0"/>
              <a:t>    </a:t>
            </a:r>
            <a:r>
              <a:rPr lang="en-US" dirty="0" err="1"/>
              <a:t>read_passwd</a:t>
            </a:r>
            <a:r>
              <a:rPr lang="en-US" dirty="0"/>
              <a:t>(</a:t>
            </a:r>
            <a:r>
              <a:rPr lang="en-US" dirty="0" err="1"/>
              <a:t>kbuf</a:t>
            </a:r>
            <a:r>
              <a:rPr lang="en-US" dirty="0"/>
              <a:t>);                                 // copy original passwd to </a:t>
            </a:r>
            <a:r>
              <a:rPr lang="en-US" dirty="0" err="1"/>
              <a:t>kbuf</a:t>
            </a:r>
            <a:endParaRPr lang="en-US" dirty="0"/>
          </a:p>
          <a:p>
            <a:pPr marL="0" indent="0">
              <a:buNone/>
            </a:pPr>
            <a:r>
              <a:rPr lang="en-US" dirty="0"/>
              <a:t>    if (!</a:t>
            </a:r>
            <a:r>
              <a:rPr lang="en-US" dirty="0" err="1"/>
              <a:t>memcmp</a:t>
            </a:r>
            <a:r>
              <a:rPr lang="en-US" dirty="0"/>
              <a:t>(</a:t>
            </a:r>
            <a:r>
              <a:rPr lang="en-US" dirty="0" err="1"/>
              <a:t>kbuf</a:t>
            </a:r>
            <a:r>
              <a:rPr lang="en-US" dirty="0"/>
              <a:t>, passwd, 128))         // </a:t>
            </a:r>
            <a:r>
              <a:rPr lang="en-US" dirty="0" err="1"/>
              <a:t>cmp</a:t>
            </a:r>
            <a:r>
              <a:rPr lang="en-US" dirty="0"/>
              <a:t> passwd with user’s input</a:t>
            </a:r>
          </a:p>
          <a:p>
            <a:pPr marL="0" indent="0">
              <a:buNone/>
            </a:pPr>
            <a:r>
              <a:rPr lang="en-US" dirty="0"/>
              <a:t>           </a:t>
            </a:r>
            <a:r>
              <a:rPr lang="en-US" dirty="0" err="1"/>
              <a:t>allow_access</a:t>
            </a:r>
            <a:r>
              <a:rPr lang="en-US" dirty="0"/>
              <a:t>();</a:t>
            </a:r>
          </a:p>
          <a:p>
            <a:pPr marL="0" indent="0">
              <a:buNone/>
            </a:pPr>
            <a:r>
              <a:rPr lang="en-US" dirty="0"/>
              <a:t>    return error;</a:t>
            </a:r>
          </a:p>
          <a:p>
            <a:pPr marL="0" indent="0">
              <a:buNone/>
            </a:pPr>
            <a:r>
              <a:rPr lang="en-US" dirty="0"/>
              <a:t>}</a:t>
            </a:r>
          </a:p>
          <a:p>
            <a:pPr marL="0" indent="0">
              <a:buNone/>
            </a:pPr>
            <a:endParaRPr lang="en-US" dirty="0"/>
          </a:p>
          <a:p>
            <a:pPr marL="0" indent="0">
              <a:buNone/>
            </a:pPr>
            <a:r>
              <a:rPr lang="en-US" dirty="0"/>
              <a:t>int </a:t>
            </a:r>
            <a:r>
              <a:rPr lang="en-US" dirty="0" err="1"/>
              <a:t>u_main</a:t>
            </a:r>
            <a:r>
              <a:rPr lang="en-US" dirty="0"/>
              <a:t>() {</a:t>
            </a:r>
          </a:p>
          <a:p>
            <a:pPr marL="0" indent="0">
              <a:buNone/>
            </a:pPr>
            <a:r>
              <a:rPr lang="en-US" dirty="0"/>
              <a:t>    </a:t>
            </a:r>
            <a:r>
              <a:rPr lang="en-US" dirty="0" err="1"/>
              <a:t>request_access</a:t>
            </a:r>
            <a:r>
              <a:rPr lang="en-US" dirty="0"/>
              <a:t>(“hello”);</a:t>
            </a:r>
          </a:p>
          <a:p>
            <a:pPr marL="0" indent="0">
              <a:buNone/>
            </a:pPr>
            <a:r>
              <a:rPr lang="en-US" dirty="0"/>
              <a:t>}</a:t>
            </a:r>
          </a:p>
        </p:txBody>
      </p:sp>
    </p:spTree>
    <p:extLst>
      <p:ext uri="{BB962C8B-B14F-4D97-AF65-F5344CB8AC3E}">
        <p14:creationId xmlns:p14="http://schemas.microsoft.com/office/powerpoint/2010/main" val="1045025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AC8B-B6D0-4CDB-A326-C85A338A4E28}"/>
              </a:ext>
            </a:extLst>
          </p:cNvPr>
          <p:cNvSpPr>
            <a:spLocks noGrp="1"/>
          </p:cNvSpPr>
          <p:nvPr>
            <p:ph type="title"/>
          </p:nvPr>
        </p:nvSpPr>
        <p:spPr/>
        <p:txBody>
          <a:bodyPr/>
          <a:lstStyle/>
          <a:p>
            <a:r>
              <a:rPr lang="en-US" dirty="0"/>
              <a:t>Kernel ss</a:t>
            </a:r>
          </a:p>
        </p:txBody>
      </p:sp>
      <p:sp>
        <p:nvSpPr>
          <p:cNvPr id="3" name="Content Placeholder 2">
            <a:extLst>
              <a:ext uri="{FF2B5EF4-FFF2-40B4-BE49-F238E27FC236}">
                <a16:creationId xmlns:a16="http://schemas.microsoft.com/office/drawing/2014/main" id="{5E94413E-665A-478C-8345-CA90148B0474}"/>
              </a:ext>
            </a:extLst>
          </p:cNvPr>
          <p:cNvSpPr>
            <a:spLocks noGrp="1"/>
          </p:cNvSpPr>
          <p:nvPr>
            <p:ph idx="1"/>
          </p:nvPr>
        </p:nvSpPr>
        <p:spPr/>
        <p:txBody>
          <a:bodyPr>
            <a:normAutofit fontScale="77500" lnSpcReduction="20000"/>
          </a:bodyPr>
          <a:lstStyle/>
          <a:p>
            <a:pPr marL="0" indent="0">
              <a:buNone/>
            </a:pPr>
            <a:r>
              <a:rPr lang="en-US" dirty="0"/>
              <a:t>void </a:t>
            </a:r>
            <a:r>
              <a:rPr lang="en-US" dirty="0" err="1"/>
              <a:t>k_passwd_checker</a:t>
            </a:r>
            <a:r>
              <a:rPr lang="en-US" dirty="0"/>
              <a:t>(char *passwd) {</a:t>
            </a:r>
          </a:p>
          <a:p>
            <a:pPr marL="0" indent="0">
              <a:buNone/>
            </a:pPr>
            <a:r>
              <a:rPr lang="en-US" dirty="0"/>
              <a:t>    char </a:t>
            </a:r>
            <a:r>
              <a:rPr lang="en-US" dirty="0" err="1"/>
              <a:t>kbuf</a:t>
            </a:r>
            <a:r>
              <a:rPr lang="en-US" dirty="0"/>
              <a:t>[128];</a:t>
            </a:r>
          </a:p>
          <a:p>
            <a:pPr marL="0" indent="0">
              <a:buNone/>
            </a:pPr>
            <a:r>
              <a:rPr lang="en-US" dirty="0"/>
              <a:t>    </a:t>
            </a:r>
            <a:r>
              <a:rPr lang="en-US" dirty="0" err="1"/>
              <a:t>read_passwd</a:t>
            </a:r>
            <a:r>
              <a:rPr lang="en-US" dirty="0"/>
              <a:t>(</a:t>
            </a:r>
            <a:r>
              <a:rPr lang="en-US" dirty="0" err="1"/>
              <a:t>kbuf</a:t>
            </a:r>
            <a:r>
              <a:rPr lang="en-US" dirty="0"/>
              <a:t>);                                 // read original passwd in </a:t>
            </a:r>
            <a:r>
              <a:rPr lang="en-US" dirty="0" err="1"/>
              <a:t>kbuf</a:t>
            </a:r>
            <a:endParaRPr lang="en-US" dirty="0"/>
          </a:p>
          <a:p>
            <a:pPr marL="0" indent="0">
              <a:buNone/>
            </a:pPr>
            <a:r>
              <a:rPr lang="en-US" dirty="0"/>
              <a:t>    if (!</a:t>
            </a:r>
            <a:r>
              <a:rPr lang="en-US" dirty="0" err="1"/>
              <a:t>memcmp</a:t>
            </a:r>
            <a:r>
              <a:rPr lang="en-US" dirty="0"/>
              <a:t>(</a:t>
            </a:r>
            <a:r>
              <a:rPr lang="en-US" dirty="0" err="1"/>
              <a:t>kbuf</a:t>
            </a:r>
            <a:r>
              <a:rPr lang="en-US" dirty="0"/>
              <a:t>, passwd, 128))         // </a:t>
            </a:r>
            <a:r>
              <a:rPr lang="en-US" dirty="0" err="1"/>
              <a:t>cmp</a:t>
            </a:r>
            <a:r>
              <a:rPr lang="en-US" dirty="0"/>
              <a:t> passwd with user’s input</a:t>
            </a:r>
          </a:p>
          <a:p>
            <a:pPr marL="0" indent="0">
              <a:buNone/>
            </a:pPr>
            <a:r>
              <a:rPr lang="en-US" dirty="0"/>
              <a:t>           </a:t>
            </a:r>
            <a:r>
              <a:rPr lang="en-US" dirty="0" err="1"/>
              <a:t>allow_access</a:t>
            </a:r>
            <a:r>
              <a:rPr lang="en-US" dirty="0"/>
              <a:t>();</a:t>
            </a:r>
          </a:p>
          <a:p>
            <a:pPr marL="0" indent="0">
              <a:buNone/>
            </a:pPr>
            <a:r>
              <a:rPr lang="en-US" dirty="0"/>
              <a:t>    return error;</a:t>
            </a:r>
          </a:p>
          <a:p>
            <a:pPr marL="0" indent="0">
              <a:buNone/>
            </a:pPr>
            <a:r>
              <a:rPr lang="en-US" dirty="0"/>
              <a:t>}</a:t>
            </a:r>
          </a:p>
          <a:p>
            <a:pPr marL="0" indent="0">
              <a:buNone/>
            </a:pPr>
            <a:endParaRPr lang="en-US" dirty="0"/>
          </a:p>
          <a:p>
            <a:pPr marL="0" indent="0">
              <a:buNone/>
            </a:pPr>
            <a:r>
              <a:rPr lang="en-US" dirty="0"/>
              <a:t>int </a:t>
            </a:r>
            <a:r>
              <a:rPr lang="en-US" dirty="0" err="1"/>
              <a:t>u_main</a:t>
            </a:r>
            <a:r>
              <a:rPr lang="en-US" dirty="0"/>
              <a:t>() {</a:t>
            </a:r>
          </a:p>
          <a:p>
            <a:pPr marL="0" indent="0">
              <a:buNone/>
            </a:pPr>
            <a:r>
              <a:rPr lang="en-US" dirty="0"/>
              <a:t>    </a:t>
            </a:r>
            <a:r>
              <a:rPr lang="en-US" dirty="0" err="1"/>
              <a:t>request_access</a:t>
            </a:r>
            <a:r>
              <a:rPr lang="en-US" dirty="0"/>
              <a:t>(“hello”);</a:t>
            </a:r>
          </a:p>
          <a:p>
            <a:pPr marL="0" indent="0">
              <a:buNone/>
            </a:pPr>
            <a:r>
              <a:rPr lang="en-US" dirty="0"/>
              <a:t>    // read stack to get the value of </a:t>
            </a:r>
            <a:r>
              <a:rPr lang="en-US" dirty="0" err="1"/>
              <a:t>kbuf</a:t>
            </a:r>
            <a:r>
              <a:rPr lang="en-US" dirty="0"/>
              <a:t>, call access again with correct passwd</a:t>
            </a:r>
          </a:p>
          <a:p>
            <a:pPr marL="0" indent="0">
              <a:buNone/>
            </a:pPr>
            <a:r>
              <a:rPr lang="en-US" dirty="0"/>
              <a:t>}</a:t>
            </a:r>
          </a:p>
        </p:txBody>
      </p:sp>
      <p:graphicFrame>
        <p:nvGraphicFramePr>
          <p:cNvPr id="4" name="Table 3">
            <a:extLst>
              <a:ext uri="{FF2B5EF4-FFF2-40B4-BE49-F238E27FC236}">
                <a16:creationId xmlns:a16="http://schemas.microsoft.com/office/drawing/2014/main" id="{AE46CED3-4E50-4477-92DE-C32D30C4863F}"/>
              </a:ext>
            </a:extLst>
          </p:cNvPr>
          <p:cNvGraphicFramePr>
            <a:graphicFrameLocks noGrp="1"/>
          </p:cNvGraphicFramePr>
          <p:nvPr>
            <p:extLst>
              <p:ext uri="{D42A27DB-BD31-4B8C-83A1-F6EECF244321}">
                <p14:modId xmlns:p14="http://schemas.microsoft.com/office/powerpoint/2010/main" val="2509488358"/>
              </p:ext>
            </p:extLst>
          </p:nvPr>
        </p:nvGraphicFramePr>
        <p:xfrm>
          <a:off x="9423391" y="1644952"/>
          <a:ext cx="1255486" cy="2966720"/>
        </p:xfrm>
        <a:graphic>
          <a:graphicData uri="http://schemas.openxmlformats.org/drawingml/2006/table">
            <a:tbl>
              <a:tblPr bandRow="1">
                <a:tableStyleId>{5C22544A-7EE6-4342-B048-85BDC9FD1C3A}</a:tableStyleId>
              </a:tblPr>
              <a:tblGrid>
                <a:gridCol w="1255486">
                  <a:extLst>
                    <a:ext uri="{9D8B030D-6E8A-4147-A177-3AD203B41FA5}">
                      <a16:colId xmlns:a16="http://schemas.microsoft.com/office/drawing/2014/main" val="1114935997"/>
                    </a:ext>
                  </a:extLst>
                </a:gridCol>
              </a:tblGrid>
              <a:tr h="370840">
                <a:tc>
                  <a:txBody>
                    <a:bodyPr/>
                    <a:lstStyle/>
                    <a:p>
                      <a:r>
                        <a:rPr lang="en-US" dirty="0" err="1"/>
                        <a:t>u_main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92975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221645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968925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61078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062669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63574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49299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83808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09682BD-B62D-4579-BD9C-606731ABAA63}"/>
                  </a:ext>
                </a:extLst>
              </p14:cNvPr>
              <p14:cNvContentPartPr/>
              <p14:nvPr/>
            </p14:nvContentPartPr>
            <p14:xfrm>
              <a:off x="721800" y="1843560"/>
              <a:ext cx="10492200" cy="3750120"/>
            </p14:xfrm>
          </p:contentPart>
        </mc:Choice>
        <mc:Fallback xmlns="">
          <p:pic>
            <p:nvPicPr>
              <p:cNvPr id="5" name="Ink 4">
                <a:extLst>
                  <a:ext uri="{FF2B5EF4-FFF2-40B4-BE49-F238E27FC236}">
                    <a16:creationId xmlns:a16="http://schemas.microsoft.com/office/drawing/2014/main" id="{609682BD-B62D-4579-BD9C-606731ABAA63}"/>
                  </a:ext>
                </a:extLst>
              </p:cNvPr>
              <p:cNvPicPr/>
              <p:nvPr/>
            </p:nvPicPr>
            <p:blipFill>
              <a:blip r:embed="rId4"/>
              <a:stretch>
                <a:fillRect/>
              </a:stretch>
            </p:blipFill>
            <p:spPr>
              <a:xfrm>
                <a:off x="712440" y="1834200"/>
                <a:ext cx="10510920" cy="3768840"/>
              </a:xfrm>
              <a:prstGeom prst="rect">
                <a:avLst/>
              </a:prstGeom>
            </p:spPr>
          </p:pic>
        </mc:Fallback>
      </mc:AlternateContent>
    </p:spTree>
    <p:extLst>
      <p:ext uri="{BB962C8B-B14F-4D97-AF65-F5344CB8AC3E}">
        <p14:creationId xmlns:p14="http://schemas.microsoft.com/office/powerpoint/2010/main" val="1283457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FC6-E3A1-4B77-88A5-4801C34DB8C2}"/>
              </a:ext>
            </a:extLst>
          </p:cNvPr>
          <p:cNvSpPr>
            <a:spLocks noGrp="1"/>
          </p:cNvSpPr>
          <p:nvPr>
            <p:ph type="title"/>
          </p:nvPr>
        </p:nvSpPr>
        <p:spPr/>
        <p:txBody>
          <a:bodyPr/>
          <a:lstStyle/>
          <a:p>
            <a:r>
              <a:rPr lang="en-US" dirty="0"/>
              <a:t>Kernel ss</a:t>
            </a:r>
          </a:p>
        </p:txBody>
      </p:sp>
      <p:sp>
        <p:nvSpPr>
          <p:cNvPr id="3" name="Content Placeholder 2">
            <a:extLst>
              <a:ext uri="{FF2B5EF4-FFF2-40B4-BE49-F238E27FC236}">
                <a16:creationId xmlns:a16="http://schemas.microsoft.com/office/drawing/2014/main" id="{AD9E4374-C928-4533-A7B8-02F1447CEF47}"/>
              </a:ext>
            </a:extLst>
          </p:cNvPr>
          <p:cNvSpPr>
            <a:spLocks noGrp="1"/>
          </p:cNvSpPr>
          <p:nvPr>
            <p:ph idx="1"/>
          </p:nvPr>
        </p:nvSpPr>
        <p:spPr/>
        <p:txBody>
          <a:bodyPr/>
          <a:lstStyle/>
          <a:p>
            <a:r>
              <a:rPr lang="en-US" dirty="0">
                <a:solidFill>
                  <a:srgbClr val="0070C0"/>
                </a:solidFill>
              </a:rPr>
              <a:t>If the kernel uses the user’s ss, the user program can overwrite the return address on the stack to crash the system</a:t>
            </a:r>
          </a:p>
          <a:p>
            <a:pPr lvl="1"/>
            <a:r>
              <a:rPr lang="en-US" dirty="0"/>
              <a:t>e.g., the user application can overwrite schedule1 with an invalid address to crash the system</a:t>
            </a:r>
          </a:p>
          <a:p>
            <a:pPr lvl="1"/>
            <a:r>
              <a:rPr lang="en-US" dirty="0">
                <a:solidFill>
                  <a:srgbClr val="FF0000"/>
                </a:solidFill>
              </a:rPr>
              <a:t>How?</a:t>
            </a:r>
          </a:p>
        </p:txBody>
      </p:sp>
      <p:graphicFrame>
        <p:nvGraphicFramePr>
          <p:cNvPr id="4" name="Table 3">
            <a:extLst>
              <a:ext uri="{FF2B5EF4-FFF2-40B4-BE49-F238E27FC236}">
                <a16:creationId xmlns:a16="http://schemas.microsoft.com/office/drawing/2014/main" id="{BCAC02C0-B3DE-4892-9B29-24B070DF8D66}"/>
              </a:ext>
            </a:extLst>
          </p:cNvPr>
          <p:cNvGraphicFramePr>
            <a:graphicFrameLocks noGrp="1"/>
          </p:cNvGraphicFramePr>
          <p:nvPr>
            <p:extLst>
              <p:ext uri="{D42A27DB-BD31-4B8C-83A1-F6EECF244321}">
                <p14:modId xmlns:p14="http://schemas.microsoft.com/office/powerpoint/2010/main" val="2591515670"/>
              </p:ext>
            </p:extLst>
          </p:nvPr>
        </p:nvGraphicFramePr>
        <p:xfrm>
          <a:off x="8628735" y="3745894"/>
          <a:ext cx="2126351" cy="2966720"/>
        </p:xfrm>
        <a:graphic>
          <a:graphicData uri="http://schemas.openxmlformats.org/drawingml/2006/table">
            <a:tbl>
              <a:tblPr bandRow="1">
                <a:tableStyleId>{5C22544A-7EE6-4342-B048-85BDC9FD1C3A}</a:tableStyleId>
              </a:tblPr>
              <a:tblGrid>
                <a:gridCol w="2126351">
                  <a:extLst>
                    <a:ext uri="{9D8B030D-6E8A-4147-A177-3AD203B41FA5}">
                      <a16:colId xmlns:a16="http://schemas.microsoft.com/office/drawing/2014/main" val="3438544606"/>
                    </a:ext>
                  </a:extLst>
                </a:gridCol>
              </a:tblGrid>
              <a:tr h="370840">
                <a:tc>
                  <a:txBody>
                    <a:bodyPr/>
                    <a:lstStyle/>
                    <a:p>
                      <a:r>
                        <a:rPr lang="en-US" dirty="0">
                          <a:solidFill>
                            <a:srgbClr val="FF0000"/>
                          </a:solidFill>
                        </a:rPr>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400313"/>
                  </a:ext>
                </a:extLst>
              </a:tr>
              <a:tr h="370840">
                <a:tc>
                  <a:txBody>
                    <a:bodyPr/>
                    <a:lstStyle/>
                    <a:p>
                      <a:r>
                        <a:rPr lang="en-US" dirty="0" err="1">
                          <a:solidFill>
                            <a:srgbClr val="FF0000"/>
                          </a:solidFill>
                        </a:rPr>
                        <a:t>interrupt_handler</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095680"/>
                  </a:ext>
                </a:extLst>
              </a:tr>
              <a:tr h="370840">
                <a:tc>
                  <a:txBody>
                    <a:bodyPr/>
                    <a:lstStyle/>
                    <a:p>
                      <a:r>
                        <a:rPr lang="en-US" dirty="0">
                          <a:solidFill>
                            <a:srgbClr val="FF0000"/>
                          </a:solidFill>
                        </a:rPr>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1755834"/>
                  </a:ext>
                </a:extLst>
              </a:tr>
              <a:tr h="370840">
                <a:tc>
                  <a:txBody>
                    <a:bodyPr/>
                    <a:lstStyle/>
                    <a:p>
                      <a:r>
                        <a:rPr lang="en-US" dirty="0">
                          <a:solidFill>
                            <a:srgbClr val="FF0000"/>
                          </a:solidFill>
                        </a:rPr>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94163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63142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74764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877026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5718217"/>
                  </a:ext>
                </a:extLst>
              </a:tr>
            </a:tbl>
          </a:graphicData>
        </a:graphic>
      </p:graphicFrame>
    </p:spTree>
    <p:extLst>
      <p:ext uri="{BB962C8B-B14F-4D97-AF65-F5344CB8AC3E}">
        <p14:creationId xmlns:p14="http://schemas.microsoft.com/office/powerpoint/2010/main" val="1840911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FC6-E3A1-4B77-88A5-4801C34DB8C2}"/>
              </a:ext>
            </a:extLst>
          </p:cNvPr>
          <p:cNvSpPr>
            <a:spLocks noGrp="1"/>
          </p:cNvSpPr>
          <p:nvPr>
            <p:ph type="title"/>
          </p:nvPr>
        </p:nvSpPr>
        <p:spPr/>
        <p:txBody>
          <a:bodyPr/>
          <a:lstStyle/>
          <a:p>
            <a:r>
              <a:rPr lang="en-US" dirty="0"/>
              <a:t>Kernel ss</a:t>
            </a:r>
          </a:p>
        </p:txBody>
      </p:sp>
      <p:sp>
        <p:nvSpPr>
          <p:cNvPr id="3" name="Content Placeholder 2">
            <a:extLst>
              <a:ext uri="{FF2B5EF4-FFF2-40B4-BE49-F238E27FC236}">
                <a16:creationId xmlns:a16="http://schemas.microsoft.com/office/drawing/2014/main" id="{AD9E4374-C928-4533-A7B8-02F1447CEF47}"/>
              </a:ext>
            </a:extLst>
          </p:cNvPr>
          <p:cNvSpPr>
            <a:spLocks noGrp="1"/>
          </p:cNvSpPr>
          <p:nvPr>
            <p:ph idx="1"/>
          </p:nvPr>
        </p:nvSpPr>
        <p:spPr/>
        <p:txBody>
          <a:bodyPr/>
          <a:lstStyle/>
          <a:p>
            <a:r>
              <a:rPr lang="en-US" dirty="0">
                <a:solidFill>
                  <a:schemeClr val="accent1"/>
                </a:solidFill>
              </a:rPr>
              <a:t>If the kernel uses the user’s ss, the user program can overwrite the return address on the stack to crash the system</a:t>
            </a:r>
          </a:p>
          <a:p>
            <a:pPr lvl="1"/>
            <a:r>
              <a:rPr lang="en-US" dirty="0"/>
              <a:t>e.g., the user application can overwrite schedule1 with an invalid address to crash the system</a:t>
            </a:r>
          </a:p>
          <a:p>
            <a:pPr lvl="1"/>
            <a:r>
              <a:rPr lang="en-US" dirty="0">
                <a:solidFill>
                  <a:srgbClr val="FF0000"/>
                </a:solidFill>
              </a:rPr>
              <a:t>How?</a:t>
            </a:r>
          </a:p>
        </p:txBody>
      </p:sp>
      <p:graphicFrame>
        <p:nvGraphicFramePr>
          <p:cNvPr id="4" name="Table 3">
            <a:extLst>
              <a:ext uri="{FF2B5EF4-FFF2-40B4-BE49-F238E27FC236}">
                <a16:creationId xmlns:a16="http://schemas.microsoft.com/office/drawing/2014/main" id="{BCAC02C0-B3DE-4892-9B29-24B070DF8D66}"/>
              </a:ext>
            </a:extLst>
          </p:cNvPr>
          <p:cNvGraphicFramePr>
            <a:graphicFrameLocks noGrp="1"/>
          </p:cNvGraphicFramePr>
          <p:nvPr/>
        </p:nvGraphicFramePr>
        <p:xfrm>
          <a:off x="8628735" y="3745894"/>
          <a:ext cx="2126351" cy="2966720"/>
        </p:xfrm>
        <a:graphic>
          <a:graphicData uri="http://schemas.openxmlformats.org/drawingml/2006/table">
            <a:tbl>
              <a:tblPr bandRow="1">
                <a:tableStyleId>{5C22544A-7EE6-4342-B048-85BDC9FD1C3A}</a:tableStyleId>
              </a:tblPr>
              <a:tblGrid>
                <a:gridCol w="2126351">
                  <a:extLst>
                    <a:ext uri="{9D8B030D-6E8A-4147-A177-3AD203B41FA5}">
                      <a16:colId xmlns:a16="http://schemas.microsoft.com/office/drawing/2014/main" val="3438544606"/>
                    </a:ext>
                  </a:extLst>
                </a:gridCol>
              </a:tblGrid>
              <a:tr h="370840">
                <a:tc>
                  <a:txBody>
                    <a:bodyPr/>
                    <a:lstStyle/>
                    <a:p>
                      <a:r>
                        <a:rPr lang="en-US" dirty="0">
                          <a:solidFill>
                            <a:srgbClr val="FF0000"/>
                          </a:solidFill>
                        </a:rPr>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400313"/>
                  </a:ext>
                </a:extLst>
              </a:tr>
              <a:tr h="370840">
                <a:tc>
                  <a:txBody>
                    <a:bodyPr/>
                    <a:lstStyle/>
                    <a:p>
                      <a:r>
                        <a:rPr lang="en-US" dirty="0" err="1">
                          <a:solidFill>
                            <a:srgbClr val="FF0000"/>
                          </a:solidFill>
                        </a:rPr>
                        <a:t>interrupt_handler</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095680"/>
                  </a:ext>
                </a:extLst>
              </a:tr>
              <a:tr h="370840">
                <a:tc>
                  <a:txBody>
                    <a:bodyPr/>
                    <a:lstStyle/>
                    <a:p>
                      <a:r>
                        <a:rPr lang="en-US" dirty="0">
                          <a:solidFill>
                            <a:srgbClr val="FF0000"/>
                          </a:solidFill>
                        </a:rPr>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1755834"/>
                  </a:ext>
                </a:extLst>
              </a:tr>
              <a:tr h="370840">
                <a:tc>
                  <a:txBody>
                    <a:bodyPr/>
                    <a:lstStyle/>
                    <a:p>
                      <a:r>
                        <a:rPr lang="en-US" dirty="0">
                          <a:solidFill>
                            <a:srgbClr val="FF0000"/>
                          </a:solidFill>
                        </a:rPr>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94163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63142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74764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877026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5718217"/>
                  </a:ext>
                </a:extLst>
              </a:tr>
            </a:tbl>
          </a:graphicData>
        </a:graphic>
      </p:graphicFrame>
      <p:sp>
        <p:nvSpPr>
          <p:cNvPr id="5" name="TextBox 4">
            <a:extLst>
              <a:ext uri="{FF2B5EF4-FFF2-40B4-BE49-F238E27FC236}">
                <a16:creationId xmlns:a16="http://schemas.microsoft.com/office/drawing/2014/main" id="{C09C093A-73E3-45E8-91D9-CA45C1B9D418}"/>
              </a:ext>
            </a:extLst>
          </p:cNvPr>
          <p:cNvSpPr txBox="1"/>
          <p:nvPr/>
        </p:nvSpPr>
        <p:spPr>
          <a:xfrm>
            <a:off x="2057400" y="4147457"/>
            <a:ext cx="3418114"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Even though the current thread is in the OS, the other threads of the current application can access the stack.</a:t>
            </a:r>
          </a:p>
        </p:txBody>
      </p:sp>
    </p:spTree>
    <p:extLst>
      <p:ext uri="{BB962C8B-B14F-4D97-AF65-F5344CB8AC3E}">
        <p14:creationId xmlns:p14="http://schemas.microsoft.com/office/powerpoint/2010/main" val="1605933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B325-52E6-49C3-948D-242E8E6F5FB7}"/>
              </a:ext>
            </a:extLst>
          </p:cNvPr>
          <p:cNvSpPr>
            <a:spLocks noGrp="1"/>
          </p:cNvSpPr>
          <p:nvPr>
            <p:ph type="title"/>
          </p:nvPr>
        </p:nvSpPr>
        <p:spPr/>
        <p:txBody>
          <a:bodyPr/>
          <a:lstStyle/>
          <a:p>
            <a:r>
              <a:rPr lang="en-US" dirty="0"/>
              <a:t>Kernel ss</a:t>
            </a:r>
          </a:p>
        </p:txBody>
      </p:sp>
      <p:sp>
        <p:nvSpPr>
          <p:cNvPr id="4" name="TextBox 3">
            <a:extLst>
              <a:ext uri="{FF2B5EF4-FFF2-40B4-BE49-F238E27FC236}">
                <a16:creationId xmlns:a16="http://schemas.microsoft.com/office/drawing/2014/main" id="{884E0342-859D-4482-9FB4-7D0FFAA7276D}"/>
              </a:ext>
            </a:extLst>
          </p:cNvPr>
          <p:cNvSpPr txBox="1"/>
          <p:nvPr/>
        </p:nvSpPr>
        <p:spPr>
          <a:xfrm>
            <a:off x="827318" y="1491343"/>
            <a:ext cx="471351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foo()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 = &amp;a;</a:t>
            </a:r>
          </a:p>
          <a:p>
            <a:r>
              <a:rPr lang="en-US" dirty="0">
                <a:latin typeface="Arial" panose="020B0604020202020204" pitchFamily="34" charset="0"/>
                <a:cs typeface="Arial" panose="020B0604020202020204" pitchFamily="34" charset="0"/>
              </a:rPr>
              <a:t>   write(1, “hello”, 5);</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[x] = 0xFFFFFFFF;</a:t>
            </a:r>
          </a:p>
          <a:p>
            <a:r>
              <a:rPr lang="en-US" dirty="0">
                <a:latin typeface="Arial" panose="020B0604020202020204" pitchFamily="34" charset="0"/>
                <a:cs typeface="Arial" panose="020B0604020202020204" pitchFamily="34" charset="0"/>
              </a:rPr>
              <a:t>}</a:t>
            </a:r>
          </a:p>
          <a:p>
            <a:endParaRPr lang="en-US" dirty="0"/>
          </a:p>
        </p:txBody>
      </p:sp>
      <p:sp>
        <p:nvSpPr>
          <p:cNvPr id="5" name="TextBox 4">
            <a:extLst>
              <a:ext uri="{FF2B5EF4-FFF2-40B4-BE49-F238E27FC236}">
                <a16:creationId xmlns:a16="http://schemas.microsoft.com/office/drawing/2014/main" id="{FA636FF4-CDC1-47A1-8CFF-CDCBC4835841}"/>
              </a:ext>
            </a:extLst>
          </p:cNvPr>
          <p:cNvSpPr txBox="1"/>
          <p:nvPr/>
        </p:nvSpPr>
        <p:spPr>
          <a:xfrm>
            <a:off x="7587344" y="656545"/>
            <a:ext cx="4180114"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foo was running</a:t>
            </a:r>
          </a:p>
          <a:p>
            <a:r>
              <a:rPr lang="en-US" dirty="0">
                <a:latin typeface="Arial" panose="020B0604020202020204" pitchFamily="34" charset="0"/>
                <a:cs typeface="Arial" panose="020B0604020202020204" pitchFamily="34" charset="0"/>
              </a:rPr>
              <a:t>foo did write system call</a:t>
            </a:r>
          </a:p>
          <a:p>
            <a:r>
              <a:rPr lang="en-US" dirty="0">
                <a:latin typeface="Arial" panose="020B0604020202020204" pitchFamily="34" charset="0"/>
                <a:cs typeface="Arial" panose="020B0604020202020204" pitchFamily="34" charset="0"/>
              </a:rPr>
              <a:t>interrupt was triggered</a:t>
            </a:r>
          </a:p>
          <a:p>
            <a:r>
              <a:rPr lang="en-US" dirty="0">
                <a:latin typeface="Arial" panose="020B0604020202020204" pitchFamily="34" charset="0"/>
                <a:cs typeface="Arial" panose="020B0604020202020204" pitchFamily="34" charset="0"/>
              </a:rPr>
              <a:t>schedule1 was invoked</a:t>
            </a:r>
          </a:p>
          <a:p>
            <a:r>
              <a:rPr lang="en-US" dirty="0">
                <a:latin typeface="Arial" panose="020B0604020202020204" pitchFamily="34" charset="0"/>
                <a:cs typeface="Arial" panose="020B0604020202020204" pitchFamily="34" charset="0"/>
              </a:rPr>
              <a:t>schedule was invoked</a:t>
            </a:r>
          </a:p>
          <a:p>
            <a:r>
              <a:rPr lang="en-US" dirty="0">
                <a:latin typeface="Arial" panose="020B0604020202020204" pitchFamily="34" charset="0"/>
                <a:cs typeface="Arial" panose="020B0604020202020204" pitchFamily="34" charset="0"/>
              </a:rPr>
              <a:t>schedule picked bar</a:t>
            </a:r>
          </a:p>
          <a:p>
            <a:r>
              <a:rPr lang="en-US" dirty="0">
                <a:latin typeface="Arial" panose="020B0604020202020204" pitchFamily="34" charset="0"/>
                <a:cs typeface="Arial" panose="020B0604020202020204" pitchFamily="34" charset="0"/>
              </a:rPr>
              <a:t>right now, </a:t>
            </a:r>
            <a:r>
              <a:rPr lang="en-US" dirty="0" err="1">
                <a:latin typeface="Arial" panose="020B0604020202020204" pitchFamily="34" charset="0"/>
                <a:cs typeface="Arial" panose="020B0604020202020204" pitchFamily="34" charset="0"/>
              </a:rPr>
              <a:t>context_switch</a:t>
            </a:r>
            <a:r>
              <a:rPr lang="en-US" dirty="0">
                <a:latin typeface="Arial" panose="020B0604020202020204" pitchFamily="34" charset="0"/>
                <a:cs typeface="Arial" panose="020B0604020202020204" pitchFamily="34" charset="0"/>
              </a:rPr>
              <a:t> is executing</a:t>
            </a:r>
          </a:p>
        </p:txBody>
      </p:sp>
      <p:graphicFrame>
        <p:nvGraphicFramePr>
          <p:cNvPr id="6" name="Table 5">
            <a:extLst>
              <a:ext uri="{FF2B5EF4-FFF2-40B4-BE49-F238E27FC236}">
                <a16:creationId xmlns:a16="http://schemas.microsoft.com/office/drawing/2014/main" id="{0175739E-2041-4991-92D8-FE0D33BDD57B}"/>
              </a:ext>
            </a:extLst>
          </p:cNvPr>
          <p:cNvGraphicFramePr>
            <a:graphicFrameLocks noGrp="1"/>
          </p:cNvGraphicFramePr>
          <p:nvPr>
            <p:extLst>
              <p:ext uri="{D42A27DB-BD31-4B8C-83A1-F6EECF244321}">
                <p14:modId xmlns:p14="http://schemas.microsoft.com/office/powerpoint/2010/main" val="2678953849"/>
              </p:ext>
            </p:extLst>
          </p:nvPr>
        </p:nvGraphicFramePr>
        <p:xfrm>
          <a:off x="4568370" y="2733524"/>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9851412"/>
                  </a:ext>
                </a:extLst>
              </a:tr>
              <a:tr h="370840">
                <a:tc>
                  <a:txBody>
                    <a:bodyPr/>
                    <a:lstStyle/>
                    <a:p>
                      <a:r>
                        <a:rPr lang="en-US" dirty="0" err="1"/>
                        <a:t>system_call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30762174"/>
                  </a:ext>
                </a:extLst>
              </a:tr>
              <a:tr h="370840">
                <a:tc>
                  <a:txBody>
                    <a:bodyPr/>
                    <a:lstStyle/>
                    <a:p>
                      <a:r>
                        <a:rPr lang="en-US" dirty="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39145220"/>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13431074"/>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9620491"/>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51357858"/>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07ACF18-58F8-48D4-91DC-E7A5D26988D0}"/>
                  </a:ext>
                </a:extLst>
              </p14:cNvPr>
              <p14:cNvContentPartPr/>
              <p14:nvPr/>
            </p14:nvContentPartPr>
            <p14:xfrm>
              <a:off x="6880680" y="2748600"/>
              <a:ext cx="315720" cy="2174760"/>
            </p14:xfrm>
          </p:contentPart>
        </mc:Choice>
        <mc:Fallback xmlns="">
          <p:pic>
            <p:nvPicPr>
              <p:cNvPr id="3" name="Ink 2">
                <a:extLst>
                  <a:ext uri="{FF2B5EF4-FFF2-40B4-BE49-F238E27FC236}">
                    <a16:creationId xmlns:a16="http://schemas.microsoft.com/office/drawing/2014/main" id="{A07ACF18-58F8-48D4-91DC-E7A5D26988D0}"/>
                  </a:ext>
                </a:extLst>
              </p:cNvPr>
              <p:cNvPicPr/>
              <p:nvPr/>
            </p:nvPicPr>
            <p:blipFill>
              <a:blip r:embed="rId4"/>
              <a:stretch>
                <a:fillRect/>
              </a:stretch>
            </p:blipFill>
            <p:spPr>
              <a:xfrm>
                <a:off x="6871320" y="2739240"/>
                <a:ext cx="334440" cy="2193480"/>
              </a:xfrm>
              <a:prstGeom prst="rect">
                <a:avLst/>
              </a:prstGeom>
            </p:spPr>
          </p:pic>
        </mc:Fallback>
      </mc:AlternateContent>
    </p:spTree>
    <p:extLst>
      <p:ext uri="{BB962C8B-B14F-4D97-AF65-F5344CB8AC3E}">
        <p14:creationId xmlns:p14="http://schemas.microsoft.com/office/powerpoint/2010/main" val="3779079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B325-52E6-49C3-948D-242E8E6F5FB7}"/>
              </a:ext>
            </a:extLst>
          </p:cNvPr>
          <p:cNvSpPr>
            <a:spLocks noGrp="1"/>
          </p:cNvSpPr>
          <p:nvPr>
            <p:ph type="title"/>
          </p:nvPr>
        </p:nvSpPr>
        <p:spPr/>
        <p:txBody>
          <a:bodyPr/>
          <a:lstStyle/>
          <a:p>
            <a:r>
              <a:rPr lang="en-US" dirty="0"/>
              <a:t>Kernel ss</a:t>
            </a:r>
          </a:p>
        </p:txBody>
      </p:sp>
      <p:sp>
        <p:nvSpPr>
          <p:cNvPr id="4" name="TextBox 3">
            <a:extLst>
              <a:ext uri="{FF2B5EF4-FFF2-40B4-BE49-F238E27FC236}">
                <a16:creationId xmlns:a16="http://schemas.microsoft.com/office/drawing/2014/main" id="{884E0342-859D-4482-9FB4-7D0FFAA7276D}"/>
              </a:ext>
            </a:extLst>
          </p:cNvPr>
          <p:cNvSpPr txBox="1"/>
          <p:nvPr/>
        </p:nvSpPr>
        <p:spPr>
          <a:xfrm>
            <a:off x="827318" y="1491343"/>
            <a:ext cx="471351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foo()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 = &amp;a;</a:t>
            </a:r>
          </a:p>
          <a:p>
            <a:r>
              <a:rPr lang="en-US" dirty="0">
                <a:latin typeface="Arial" panose="020B0604020202020204" pitchFamily="34" charset="0"/>
                <a:cs typeface="Arial" panose="020B0604020202020204" pitchFamily="34" charset="0"/>
              </a:rPr>
              <a:t>   write(1, “hello”, 5);</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[x] = 0xFFFFFFFF;</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636FF4-CDC1-47A1-8CFF-CDCBC4835841}"/>
              </a:ext>
            </a:extLst>
          </p:cNvPr>
          <p:cNvSpPr txBox="1"/>
          <p:nvPr/>
        </p:nvSpPr>
        <p:spPr>
          <a:xfrm>
            <a:off x="7413173" y="1472974"/>
            <a:ext cx="4180114"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context_switch</a:t>
            </a:r>
            <a:r>
              <a:rPr lang="en-US" dirty="0">
                <a:latin typeface="Arial" panose="020B0604020202020204" pitchFamily="34" charset="0"/>
                <a:cs typeface="Arial" panose="020B0604020202020204" pitchFamily="34" charset="0"/>
              </a:rPr>
              <a:t> switches to bar’s stack</a:t>
            </a:r>
          </a:p>
        </p:txBody>
      </p:sp>
      <p:graphicFrame>
        <p:nvGraphicFramePr>
          <p:cNvPr id="6" name="Table 5">
            <a:extLst>
              <a:ext uri="{FF2B5EF4-FFF2-40B4-BE49-F238E27FC236}">
                <a16:creationId xmlns:a16="http://schemas.microsoft.com/office/drawing/2014/main" id="{0175739E-2041-4991-92D8-FE0D33BDD57B}"/>
              </a:ext>
            </a:extLst>
          </p:cNvPr>
          <p:cNvGraphicFramePr>
            <a:graphicFrameLocks noGrp="1"/>
          </p:cNvGraphicFramePr>
          <p:nvPr>
            <p:extLst>
              <p:ext uri="{D42A27DB-BD31-4B8C-83A1-F6EECF244321}">
                <p14:modId xmlns:p14="http://schemas.microsoft.com/office/powerpoint/2010/main" val="1166895825"/>
              </p:ext>
            </p:extLst>
          </p:nvPr>
        </p:nvGraphicFramePr>
        <p:xfrm>
          <a:off x="4263569" y="2221896"/>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851412"/>
                  </a:ext>
                </a:extLst>
              </a:tr>
              <a:tr h="370840">
                <a:tc>
                  <a:txBody>
                    <a:bodyPr/>
                    <a:lstStyle/>
                    <a:p>
                      <a:r>
                        <a:rPr lang="en-US" dirty="0" err="1"/>
                        <a:t>system_call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762174"/>
                  </a:ext>
                </a:extLst>
              </a:tr>
              <a:tr h="370840">
                <a:tc>
                  <a:txBody>
                    <a:bodyPr/>
                    <a:lstStyle/>
                    <a:p>
                      <a:r>
                        <a:rPr lang="en-US" dirty="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145220"/>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31074"/>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620491"/>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357858"/>
                  </a:ext>
                </a:extLst>
              </a:tr>
            </a:tbl>
          </a:graphicData>
        </a:graphic>
      </p:graphicFrame>
      <p:graphicFrame>
        <p:nvGraphicFramePr>
          <p:cNvPr id="7" name="Table 6">
            <a:extLst>
              <a:ext uri="{FF2B5EF4-FFF2-40B4-BE49-F238E27FC236}">
                <a16:creationId xmlns:a16="http://schemas.microsoft.com/office/drawing/2014/main" id="{9E6378A5-B128-45CE-8413-D8BB57A23D30}"/>
              </a:ext>
            </a:extLst>
          </p:cNvPr>
          <p:cNvGraphicFramePr>
            <a:graphicFrameLocks noGrp="1"/>
          </p:cNvGraphicFramePr>
          <p:nvPr>
            <p:extLst>
              <p:ext uri="{D42A27DB-BD31-4B8C-83A1-F6EECF244321}">
                <p14:modId xmlns:p14="http://schemas.microsoft.com/office/powerpoint/2010/main" val="1478279689"/>
              </p:ext>
            </p:extLst>
          </p:nvPr>
        </p:nvGraphicFramePr>
        <p:xfrm>
          <a:off x="6854368" y="3843867"/>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9851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30762174"/>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39145220"/>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13431074"/>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51357858"/>
                  </a:ext>
                </a:extLst>
              </a:tr>
            </a:tbl>
          </a:graphicData>
        </a:graphic>
      </p:graphicFrame>
    </p:spTree>
    <p:extLst>
      <p:ext uri="{BB962C8B-B14F-4D97-AF65-F5344CB8AC3E}">
        <p14:creationId xmlns:p14="http://schemas.microsoft.com/office/powerpoint/2010/main" val="112217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9AB7-08E1-48B8-A44B-3CED0E931E65}"/>
              </a:ext>
            </a:extLst>
          </p:cNvPr>
          <p:cNvSpPr>
            <a:spLocks noGrp="1"/>
          </p:cNvSpPr>
          <p:nvPr>
            <p:ph type="title"/>
          </p:nvPr>
        </p:nvSpPr>
        <p:spPr/>
        <p:txBody>
          <a:bodyPr/>
          <a:lstStyle/>
          <a:p>
            <a:r>
              <a:rPr lang="en-US" dirty="0"/>
              <a:t>Global descriptor table (GDT)</a:t>
            </a:r>
          </a:p>
        </p:txBody>
      </p:sp>
      <p:sp>
        <p:nvSpPr>
          <p:cNvPr id="3" name="Content Placeholder 2">
            <a:extLst>
              <a:ext uri="{FF2B5EF4-FFF2-40B4-BE49-F238E27FC236}">
                <a16:creationId xmlns:a16="http://schemas.microsoft.com/office/drawing/2014/main" id="{E5EA4053-0A13-487E-A831-151B8131D0B5}"/>
              </a:ext>
            </a:extLst>
          </p:cNvPr>
          <p:cNvSpPr>
            <a:spLocks noGrp="1"/>
          </p:cNvSpPr>
          <p:nvPr>
            <p:ph idx="1"/>
          </p:nvPr>
        </p:nvSpPr>
        <p:spPr/>
        <p:txBody>
          <a:bodyPr>
            <a:normAutofit lnSpcReduction="10000"/>
          </a:bodyPr>
          <a:lstStyle/>
          <a:p>
            <a:r>
              <a:rPr lang="en-US" dirty="0"/>
              <a:t>The OS creates a GDT in memory</a:t>
            </a:r>
          </a:p>
          <a:p>
            <a:endParaRPr lang="en-US" dirty="0"/>
          </a:p>
          <a:p>
            <a:r>
              <a:rPr lang="en-US" dirty="0"/>
              <a:t>The GDTR register contains the base address of the GDT</a:t>
            </a:r>
          </a:p>
          <a:p>
            <a:endParaRPr lang="en-US" dirty="0"/>
          </a:p>
          <a:p>
            <a:r>
              <a:rPr lang="en-US" dirty="0" err="1"/>
              <a:t>lgdt</a:t>
            </a:r>
            <a:r>
              <a:rPr lang="en-US" dirty="0"/>
              <a:t> instruction is used to load the GDTR</a:t>
            </a:r>
          </a:p>
          <a:p>
            <a:pPr lvl="1"/>
            <a:r>
              <a:rPr lang="en-US" dirty="0" err="1"/>
              <a:t>lgdt</a:t>
            </a:r>
            <a:r>
              <a:rPr lang="en-US" dirty="0"/>
              <a:t> instruction takes 6-byte memory operands</a:t>
            </a:r>
          </a:p>
          <a:p>
            <a:pPr lvl="1"/>
            <a:r>
              <a:rPr lang="en-US" dirty="0"/>
              <a:t>4-byte base address (physical), and 2 bytes size</a:t>
            </a:r>
          </a:p>
          <a:p>
            <a:pPr lvl="1"/>
            <a:r>
              <a:rPr lang="en-US" dirty="0" err="1"/>
              <a:t>lgdt</a:t>
            </a:r>
            <a:r>
              <a:rPr lang="en-US" dirty="0"/>
              <a:t> is a privilege instruction</a:t>
            </a:r>
          </a:p>
          <a:p>
            <a:pPr lvl="1"/>
            <a:endParaRPr lang="en-US" dirty="0"/>
          </a:p>
          <a:p>
            <a:r>
              <a:rPr lang="en-US" dirty="0"/>
              <a:t>The GDT can have at most 2</a:t>
            </a:r>
            <a:r>
              <a:rPr lang="en-US" baseline="30000" dirty="0"/>
              <a:t>13</a:t>
            </a:r>
            <a:r>
              <a:rPr lang="en-US" dirty="0"/>
              <a:t> entries</a:t>
            </a:r>
          </a:p>
        </p:txBody>
      </p:sp>
    </p:spTree>
    <p:extLst>
      <p:ext uri="{BB962C8B-B14F-4D97-AF65-F5344CB8AC3E}">
        <p14:creationId xmlns:p14="http://schemas.microsoft.com/office/powerpoint/2010/main" val="1991981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B325-52E6-49C3-948D-242E8E6F5FB7}"/>
              </a:ext>
            </a:extLst>
          </p:cNvPr>
          <p:cNvSpPr>
            <a:spLocks noGrp="1"/>
          </p:cNvSpPr>
          <p:nvPr>
            <p:ph type="title"/>
          </p:nvPr>
        </p:nvSpPr>
        <p:spPr/>
        <p:txBody>
          <a:bodyPr/>
          <a:lstStyle/>
          <a:p>
            <a:r>
              <a:rPr lang="en-US" dirty="0"/>
              <a:t>Kernel ss</a:t>
            </a:r>
          </a:p>
        </p:txBody>
      </p:sp>
      <p:sp>
        <p:nvSpPr>
          <p:cNvPr id="4" name="TextBox 3">
            <a:extLst>
              <a:ext uri="{FF2B5EF4-FFF2-40B4-BE49-F238E27FC236}">
                <a16:creationId xmlns:a16="http://schemas.microsoft.com/office/drawing/2014/main" id="{884E0342-859D-4482-9FB4-7D0FFAA7276D}"/>
              </a:ext>
            </a:extLst>
          </p:cNvPr>
          <p:cNvSpPr txBox="1"/>
          <p:nvPr/>
        </p:nvSpPr>
        <p:spPr>
          <a:xfrm>
            <a:off x="827318" y="1491343"/>
            <a:ext cx="471351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foo()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 = &amp;a;</a:t>
            </a:r>
          </a:p>
          <a:p>
            <a:r>
              <a:rPr lang="en-US" dirty="0">
                <a:latin typeface="Arial" panose="020B0604020202020204" pitchFamily="34" charset="0"/>
                <a:cs typeface="Arial" panose="020B0604020202020204" pitchFamily="34" charset="0"/>
              </a:rPr>
              <a:t>   write(1, “hello”, 5);</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[x] = 0xFFFFFFFF;</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636FF4-CDC1-47A1-8CFF-CDCBC4835841}"/>
              </a:ext>
            </a:extLst>
          </p:cNvPr>
          <p:cNvSpPr txBox="1"/>
          <p:nvPr/>
        </p:nvSpPr>
        <p:spPr>
          <a:xfrm>
            <a:off x="7587344" y="1581831"/>
            <a:ext cx="418011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bar returns to schedule</a:t>
            </a:r>
          </a:p>
        </p:txBody>
      </p:sp>
      <p:graphicFrame>
        <p:nvGraphicFramePr>
          <p:cNvPr id="6" name="Table 5">
            <a:extLst>
              <a:ext uri="{FF2B5EF4-FFF2-40B4-BE49-F238E27FC236}">
                <a16:creationId xmlns:a16="http://schemas.microsoft.com/office/drawing/2014/main" id="{0175739E-2041-4991-92D8-FE0D33BDD57B}"/>
              </a:ext>
            </a:extLst>
          </p:cNvPr>
          <p:cNvGraphicFramePr>
            <a:graphicFrameLocks noGrp="1"/>
          </p:cNvGraphicFramePr>
          <p:nvPr>
            <p:extLst>
              <p:ext uri="{D42A27DB-BD31-4B8C-83A1-F6EECF244321}">
                <p14:modId xmlns:p14="http://schemas.microsoft.com/office/powerpoint/2010/main" val="2111519612"/>
              </p:ext>
            </p:extLst>
          </p:nvPr>
        </p:nvGraphicFramePr>
        <p:xfrm>
          <a:off x="4296226" y="2221896"/>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851412"/>
                  </a:ext>
                </a:extLst>
              </a:tr>
              <a:tr h="370840">
                <a:tc>
                  <a:txBody>
                    <a:bodyPr/>
                    <a:lstStyle/>
                    <a:p>
                      <a:r>
                        <a:rPr lang="en-US" dirty="0" err="1"/>
                        <a:t>system_call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762174"/>
                  </a:ext>
                </a:extLst>
              </a:tr>
              <a:tr h="370840">
                <a:tc>
                  <a:txBody>
                    <a:bodyPr/>
                    <a:lstStyle/>
                    <a:p>
                      <a:r>
                        <a:rPr lang="en-US" dirty="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145220"/>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31074"/>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620491"/>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357858"/>
                  </a:ext>
                </a:extLst>
              </a:tr>
            </a:tbl>
          </a:graphicData>
        </a:graphic>
      </p:graphicFrame>
      <p:graphicFrame>
        <p:nvGraphicFramePr>
          <p:cNvPr id="7" name="Table 6">
            <a:extLst>
              <a:ext uri="{FF2B5EF4-FFF2-40B4-BE49-F238E27FC236}">
                <a16:creationId xmlns:a16="http://schemas.microsoft.com/office/drawing/2014/main" id="{9E6378A5-B128-45CE-8413-D8BB57A23D30}"/>
              </a:ext>
            </a:extLst>
          </p:cNvPr>
          <p:cNvGraphicFramePr>
            <a:graphicFrameLocks noGrp="1"/>
          </p:cNvGraphicFramePr>
          <p:nvPr>
            <p:extLst>
              <p:ext uri="{D42A27DB-BD31-4B8C-83A1-F6EECF244321}">
                <p14:modId xmlns:p14="http://schemas.microsoft.com/office/powerpoint/2010/main" val="706230264"/>
              </p:ext>
            </p:extLst>
          </p:nvPr>
        </p:nvGraphicFramePr>
        <p:xfrm>
          <a:off x="6854368" y="3843867"/>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9851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30762174"/>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39145220"/>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1343107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51357858"/>
                  </a:ext>
                </a:extLst>
              </a:tr>
            </a:tbl>
          </a:graphicData>
        </a:graphic>
      </p:graphicFrame>
    </p:spTree>
    <p:extLst>
      <p:ext uri="{BB962C8B-B14F-4D97-AF65-F5344CB8AC3E}">
        <p14:creationId xmlns:p14="http://schemas.microsoft.com/office/powerpoint/2010/main" val="825511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B325-52E6-49C3-948D-242E8E6F5FB7}"/>
              </a:ext>
            </a:extLst>
          </p:cNvPr>
          <p:cNvSpPr>
            <a:spLocks noGrp="1"/>
          </p:cNvSpPr>
          <p:nvPr>
            <p:ph type="title"/>
          </p:nvPr>
        </p:nvSpPr>
        <p:spPr/>
        <p:txBody>
          <a:bodyPr/>
          <a:lstStyle/>
          <a:p>
            <a:r>
              <a:rPr lang="en-US" dirty="0"/>
              <a:t>Kernel ss</a:t>
            </a:r>
          </a:p>
        </p:txBody>
      </p:sp>
      <p:sp>
        <p:nvSpPr>
          <p:cNvPr id="4" name="TextBox 3">
            <a:extLst>
              <a:ext uri="{FF2B5EF4-FFF2-40B4-BE49-F238E27FC236}">
                <a16:creationId xmlns:a16="http://schemas.microsoft.com/office/drawing/2014/main" id="{884E0342-859D-4482-9FB4-7D0FFAA7276D}"/>
              </a:ext>
            </a:extLst>
          </p:cNvPr>
          <p:cNvSpPr txBox="1"/>
          <p:nvPr/>
        </p:nvSpPr>
        <p:spPr>
          <a:xfrm>
            <a:off x="827318" y="1491343"/>
            <a:ext cx="471351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foo()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 = &amp;a;</a:t>
            </a:r>
          </a:p>
          <a:p>
            <a:r>
              <a:rPr lang="en-US" dirty="0">
                <a:latin typeface="Arial" panose="020B0604020202020204" pitchFamily="34" charset="0"/>
                <a:cs typeface="Arial" panose="020B0604020202020204" pitchFamily="34" charset="0"/>
              </a:rPr>
              <a:t>   write(1, “hello”, 5);</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[x] = 0xFFFFFFFF;</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636FF4-CDC1-47A1-8CFF-CDCBC4835841}"/>
              </a:ext>
            </a:extLst>
          </p:cNvPr>
          <p:cNvSpPr txBox="1"/>
          <p:nvPr/>
        </p:nvSpPr>
        <p:spPr>
          <a:xfrm>
            <a:off x="7587344" y="1581831"/>
            <a:ext cx="418011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bar returns to schedule1</a:t>
            </a:r>
          </a:p>
        </p:txBody>
      </p:sp>
      <p:graphicFrame>
        <p:nvGraphicFramePr>
          <p:cNvPr id="6" name="Table 5">
            <a:extLst>
              <a:ext uri="{FF2B5EF4-FFF2-40B4-BE49-F238E27FC236}">
                <a16:creationId xmlns:a16="http://schemas.microsoft.com/office/drawing/2014/main" id="{0175739E-2041-4991-92D8-FE0D33BDD57B}"/>
              </a:ext>
            </a:extLst>
          </p:cNvPr>
          <p:cNvGraphicFramePr>
            <a:graphicFrameLocks noGrp="1"/>
          </p:cNvGraphicFramePr>
          <p:nvPr>
            <p:extLst>
              <p:ext uri="{D42A27DB-BD31-4B8C-83A1-F6EECF244321}">
                <p14:modId xmlns:p14="http://schemas.microsoft.com/office/powerpoint/2010/main" val="4119852138"/>
              </p:ext>
            </p:extLst>
          </p:nvPr>
        </p:nvGraphicFramePr>
        <p:xfrm>
          <a:off x="4296226" y="2221896"/>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851412"/>
                  </a:ext>
                </a:extLst>
              </a:tr>
              <a:tr h="370840">
                <a:tc>
                  <a:txBody>
                    <a:bodyPr/>
                    <a:lstStyle/>
                    <a:p>
                      <a:r>
                        <a:rPr lang="en-US" dirty="0" err="1"/>
                        <a:t>system_call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762174"/>
                  </a:ext>
                </a:extLst>
              </a:tr>
              <a:tr h="370840">
                <a:tc>
                  <a:txBody>
                    <a:bodyPr/>
                    <a:lstStyle/>
                    <a:p>
                      <a:r>
                        <a:rPr lang="en-US" dirty="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145220"/>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31074"/>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620491"/>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357858"/>
                  </a:ext>
                </a:extLst>
              </a:tr>
            </a:tbl>
          </a:graphicData>
        </a:graphic>
      </p:graphicFrame>
      <p:graphicFrame>
        <p:nvGraphicFramePr>
          <p:cNvPr id="7" name="Table 6">
            <a:extLst>
              <a:ext uri="{FF2B5EF4-FFF2-40B4-BE49-F238E27FC236}">
                <a16:creationId xmlns:a16="http://schemas.microsoft.com/office/drawing/2014/main" id="{9E6378A5-B128-45CE-8413-D8BB57A23D30}"/>
              </a:ext>
            </a:extLst>
          </p:cNvPr>
          <p:cNvGraphicFramePr>
            <a:graphicFrameLocks noGrp="1"/>
          </p:cNvGraphicFramePr>
          <p:nvPr>
            <p:extLst>
              <p:ext uri="{D42A27DB-BD31-4B8C-83A1-F6EECF244321}">
                <p14:modId xmlns:p14="http://schemas.microsoft.com/office/powerpoint/2010/main" val="1848172063"/>
              </p:ext>
            </p:extLst>
          </p:nvPr>
        </p:nvGraphicFramePr>
        <p:xfrm>
          <a:off x="6854368" y="3843867"/>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9851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30762174"/>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3914522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1343107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51357858"/>
                  </a:ext>
                </a:extLst>
              </a:tr>
            </a:tbl>
          </a:graphicData>
        </a:graphic>
      </p:graphicFrame>
    </p:spTree>
    <p:extLst>
      <p:ext uri="{BB962C8B-B14F-4D97-AF65-F5344CB8AC3E}">
        <p14:creationId xmlns:p14="http://schemas.microsoft.com/office/powerpoint/2010/main" val="1733946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B325-52E6-49C3-948D-242E8E6F5FB7}"/>
              </a:ext>
            </a:extLst>
          </p:cNvPr>
          <p:cNvSpPr>
            <a:spLocks noGrp="1"/>
          </p:cNvSpPr>
          <p:nvPr>
            <p:ph type="title"/>
          </p:nvPr>
        </p:nvSpPr>
        <p:spPr/>
        <p:txBody>
          <a:bodyPr/>
          <a:lstStyle/>
          <a:p>
            <a:r>
              <a:rPr lang="en-US" dirty="0"/>
              <a:t>Kernel ss</a:t>
            </a:r>
          </a:p>
        </p:txBody>
      </p:sp>
      <p:sp>
        <p:nvSpPr>
          <p:cNvPr id="4" name="TextBox 3">
            <a:extLst>
              <a:ext uri="{FF2B5EF4-FFF2-40B4-BE49-F238E27FC236}">
                <a16:creationId xmlns:a16="http://schemas.microsoft.com/office/drawing/2014/main" id="{884E0342-859D-4482-9FB4-7D0FFAA7276D}"/>
              </a:ext>
            </a:extLst>
          </p:cNvPr>
          <p:cNvSpPr txBox="1"/>
          <p:nvPr/>
        </p:nvSpPr>
        <p:spPr>
          <a:xfrm>
            <a:off x="827318" y="1491343"/>
            <a:ext cx="471351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foo()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 = &amp;a;</a:t>
            </a:r>
          </a:p>
          <a:p>
            <a:r>
              <a:rPr lang="en-US" dirty="0">
                <a:latin typeface="Arial" panose="020B0604020202020204" pitchFamily="34" charset="0"/>
                <a:cs typeface="Arial" panose="020B0604020202020204" pitchFamily="34" charset="0"/>
              </a:rPr>
              <a:t>   write(1, “hello”, 5);</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[x] = 0xFFFFFFFF;</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636FF4-CDC1-47A1-8CFF-CDCBC4835841}"/>
              </a:ext>
            </a:extLst>
          </p:cNvPr>
          <p:cNvSpPr txBox="1"/>
          <p:nvPr/>
        </p:nvSpPr>
        <p:spPr>
          <a:xfrm>
            <a:off x="7587344" y="1581831"/>
            <a:ext cx="418011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bar returns to </a:t>
            </a:r>
            <a:r>
              <a:rPr lang="en-US" dirty="0" err="1">
                <a:latin typeface="Arial" panose="020B0604020202020204" pitchFamily="34" charset="0"/>
                <a:cs typeface="Arial" panose="020B0604020202020204" pitchFamily="34" charset="0"/>
              </a:rPr>
              <a:t>interrupt_handler</a:t>
            </a:r>
            <a:endParaRPr lang="en-US"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0175739E-2041-4991-92D8-FE0D33BDD57B}"/>
              </a:ext>
            </a:extLst>
          </p:cNvPr>
          <p:cNvGraphicFramePr>
            <a:graphicFrameLocks noGrp="1"/>
          </p:cNvGraphicFramePr>
          <p:nvPr>
            <p:extLst>
              <p:ext uri="{D42A27DB-BD31-4B8C-83A1-F6EECF244321}">
                <p14:modId xmlns:p14="http://schemas.microsoft.com/office/powerpoint/2010/main" val="1802341931"/>
              </p:ext>
            </p:extLst>
          </p:nvPr>
        </p:nvGraphicFramePr>
        <p:xfrm>
          <a:off x="4328883" y="2221896"/>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851412"/>
                  </a:ext>
                </a:extLst>
              </a:tr>
              <a:tr h="370840">
                <a:tc>
                  <a:txBody>
                    <a:bodyPr/>
                    <a:lstStyle/>
                    <a:p>
                      <a:r>
                        <a:rPr lang="en-US" dirty="0" err="1"/>
                        <a:t>system_call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762174"/>
                  </a:ext>
                </a:extLst>
              </a:tr>
              <a:tr h="370840">
                <a:tc>
                  <a:txBody>
                    <a:bodyPr/>
                    <a:lstStyle/>
                    <a:p>
                      <a:r>
                        <a:rPr lang="en-US" dirty="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145220"/>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31074"/>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620491"/>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357858"/>
                  </a:ext>
                </a:extLst>
              </a:tr>
            </a:tbl>
          </a:graphicData>
        </a:graphic>
      </p:graphicFrame>
      <p:graphicFrame>
        <p:nvGraphicFramePr>
          <p:cNvPr id="7" name="Table 6">
            <a:extLst>
              <a:ext uri="{FF2B5EF4-FFF2-40B4-BE49-F238E27FC236}">
                <a16:creationId xmlns:a16="http://schemas.microsoft.com/office/drawing/2014/main" id="{9E6378A5-B128-45CE-8413-D8BB57A23D30}"/>
              </a:ext>
            </a:extLst>
          </p:cNvPr>
          <p:cNvGraphicFramePr>
            <a:graphicFrameLocks noGrp="1"/>
          </p:cNvGraphicFramePr>
          <p:nvPr>
            <p:extLst>
              <p:ext uri="{D42A27DB-BD31-4B8C-83A1-F6EECF244321}">
                <p14:modId xmlns:p14="http://schemas.microsoft.com/office/powerpoint/2010/main" val="4179040593"/>
              </p:ext>
            </p:extLst>
          </p:nvPr>
        </p:nvGraphicFramePr>
        <p:xfrm>
          <a:off x="6854368" y="3843867"/>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9851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3076217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3914522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1343107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51357858"/>
                  </a:ext>
                </a:extLst>
              </a:tr>
            </a:tbl>
          </a:graphicData>
        </a:graphic>
      </p:graphicFrame>
    </p:spTree>
    <p:extLst>
      <p:ext uri="{BB962C8B-B14F-4D97-AF65-F5344CB8AC3E}">
        <p14:creationId xmlns:p14="http://schemas.microsoft.com/office/powerpoint/2010/main" val="3483526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B325-52E6-49C3-948D-242E8E6F5FB7}"/>
              </a:ext>
            </a:extLst>
          </p:cNvPr>
          <p:cNvSpPr>
            <a:spLocks noGrp="1"/>
          </p:cNvSpPr>
          <p:nvPr>
            <p:ph type="title"/>
          </p:nvPr>
        </p:nvSpPr>
        <p:spPr/>
        <p:txBody>
          <a:bodyPr/>
          <a:lstStyle/>
          <a:p>
            <a:r>
              <a:rPr lang="en-US" dirty="0"/>
              <a:t>Kernel ss</a:t>
            </a:r>
          </a:p>
        </p:txBody>
      </p:sp>
      <p:sp>
        <p:nvSpPr>
          <p:cNvPr id="4" name="TextBox 3">
            <a:extLst>
              <a:ext uri="{FF2B5EF4-FFF2-40B4-BE49-F238E27FC236}">
                <a16:creationId xmlns:a16="http://schemas.microsoft.com/office/drawing/2014/main" id="{884E0342-859D-4482-9FB4-7D0FFAA7276D}"/>
              </a:ext>
            </a:extLst>
          </p:cNvPr>
          <p:cNvSpPr txBox="1"/>
          <p:nvPr/>
        </p:nvSpPr>
        <p:spPr>
          <a:xfrm>
            <a:off x="827318" y="1491343"/>
            <a:ext cx="471351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foo()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 = &amp;a;</a:t>
            </a:r>
          </a:p>
          <a:p>
            <a:r>
              <a:rPr lang="en-US" dirty="0">
                <a:latin typeface="Arial" panose="020B0604020202020204" pitchFamily="34" charset="0"/>
                <a:cs typeface="Arial" panose="020B0604020202020204" pitchFamily="34" charset="0"/>
              </a:rPr>
              <a:t>   write(1, “hello”, 5);</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[x] = 0xFFFFFFFF;</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636FF4-CDC1-47A1-8CFF-CDCBC4835841}"/>
              </a:ext>
            </a:extLst>
          </p:cNvPr>
          <p:cNvSpPr txBox="1"/>
          <p:nvPr/>
        </p:nvSpPr>
        <p:spPr>
          <a:xfrm>
            <a:off x="7587344" y="1756003"/>
            <a:ext cx="418011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bar is running.</a:t>
            </a:r>
          </a:p>
        </p:txBody>
      </p:sp>
      <p:graphicFrame>
        <p:nvGraphicFramePr>
          <p:cNvPr id="6" name="Table 5">
            <a:extLst>
              <a:ext uri="{FF2B5EF4-FFF2-40B4-BE49-F238E27FC236}">
                <a16:creationId xmlns:a16="http://schemas.microsoft.com/office/drawing/2014/main" id="{0175739E-2041-4991-92D8-FE0D33BDD57B}"/>
              </a:ext>
            </a:extLst>
          </p:cNvPr>
          <p:cNvGraphicFramePr>
            <a:graphicFrameLocks noGrp="1"/>
          </p:cNvGraphicFramePr>
          <p:nvPr>
            <p:extLst>
              <p:ext uri="{D42A27DB-BD31-4B8C-83A1-F6EECF244321}">
                <p14:modId xmlns:p14="http://schemas.microsoft.com/office/powerpoint/2010/main" val="3230506810"/>
              </p:ext>
            </p:extLst>
          </p:nvPr>
        </p:nvGraphicFramePr>
        <p:xfrm>
          <a:off x="4263569" y="2221896"/>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851412"/>
                  </a:ext>
                </a:extLst>
              </a:tr>
              <a:tr h="370840">
                <a:tc>
                  <a:txBody>
                    <a:bodyPr/>
                    <a:lstStyle/>
                    <a:p>
                      <a:r>
                        <a:rPr lang="en-US" dirty="0" err="1"/>
                        <a:t>system_call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762174"/>
                  </a:ext>
                </a:extLst>
              </a:tr>
              <a:tr h="370840">
                <a:tc>
                  <a:txBody>
                    <a:bodyPr/>
                    <a:lstStyle/>
                    <a:p>
                      <a:r>
                        <a:rPr lang="en-US" dirty="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145220"/>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31074"/>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620491"/>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357858"/>
                  </a:ext>
                </a:extLst>
              </a:tr>
            </a:tbl>
          </a:graphicData>
        </a:graphic>
      </p:graphicFrame>
      <p:graphicFrame>
        <p:nvGraphicFramePr>
          <p:cNvPr id="7" name="Table 6">
            <a:extLst>
              <a:ext uri="{FF2B5EF4-FFF2-40B4-BE49-F238E27FC236}">
                <a16:creationId xmlns:a16="http://schemas.microsoft.com/office/drawing/2014/main" id="{9E6378A5-B128-45CE-8413-D8BB57A23D30}"/>
              </a:ext>
            </a:extLst>
          </p:cNvPr>
          <p:cNvGraphicFramePr>
            <a:graphicFrameLocks noGrp="1"/>
          </p:cNvGraphicFramePr>
          <p:nvPr>
            <p:extLst>
              <p:ext uri="{D42A27DB-BD31-4B8C-83A1-F6EECF244321}">
                <p14:modId xmlns:p14="http://schemas.microsoft.com/office/powerpoint/2010/main" val="2012212623"/>
              </p:ext>
            </p:extLst>
          </p:nvPr>
        </p:nvGraphicFramePr>
        <p:xfrm>
          <a:off x="6854368" y="3843867"/>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9851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3076217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3914522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1343107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51357858"/>
                  </a:ext>
                </a:extLst>
              </a:tr>
            </a:tbl>
          </a:graphicData>
        </a:graphic>
      </p:graphicFrame>
    </p:spTree>
    <p:extLst>
      <p:ext uri="{BB962C8B-B14F-4D97-AF65-F5344CB8AC3E}">
        <p14:creationId xmlns:p14="http://schemas.microsoft.com/office/powerpoint/2010/main" val="1543205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B325-52E6-49C3-948D-242E8E6F5FB7}"/>
              </a:ext>
            </a:extLst>
          </p:cNvPr>
          <p:cNvSpPr>
            <a:spLocks noGrp="1"/>
          </p:cNvSpPr>
          <p:nvPr>
            <p:ph type="title"/>
          </p:nvPr>
        </p:nvSpPr>
        <p:spPr/>
        <p:txBody>
          <a:bodyPr/>
          <a:lstStyle/>
          <a:p>
            <a:r>
              <a:rPr lang="en-US" dirty="0"/>
              <a:t>Kernel ss</a:t>
            </a:r>
          </a:p>
        </p:txBody>
      </p:sp>
      <p:sp>
        <p:nvSpPr>
          <p:cNvPr id="4" name="TextBox 3">
            <a:extLst>
              <a:ext uri="{FF2B5EF4-FFF2-40B4-BE49-F238E27FC236}">
                <a16:creationId xmlns:a16="http://schemas.microsoft.com/office/drawing/2014/main" id="{884E0342-859D-4482-9FB4-7D0FFAA7276D}"/>
              </a:ext>
            </a:extLst>
          </p:cNvPr>
          <p:cNvSpPr txBox="1"/>
          <p:nvPr/>
        </p:nvSpPr>
        <p:spPr>
          <a:xfrm>
            <a:off x="827318" y="1491343"/>
            <a:ext cx="471351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foo()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 = &amp;a;</a:t>
            </a:r>
          </a:p>
          <a:p>
            <a:r>
              <a:rPr lang="en-US" dirty="0">
                <a:latin typeface="Arial" panose="020B0604020202020204" pitchFamily="34" charset="0"/>
                <a:cs typeface="Arial" panose="020B0604020202020204" pitchFamily="34" charset="0"/>
              </a:rPr>
              <a:t>   write(1, “hello”, 5);</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[x] = 0xFFFFFFFF;</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636FF4-CDC1-47A1-8CFF-CDCBC4835841}"/>
              </a:ext>
            </a:extLst>
          </p:cNvPr>
          <p:cNvSpPr txBox="1"/>
          <p:nvPr/>
        </p:nvSpPr>
        <p:spPr>
          <a:xfrm>
            <a:off x="7587344" y="656545"/>
            <a:ext cx="4180114"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bar is running</a:t>
            </a:r>
          </a:p>
          <a:p>
            <a:r>
              <a:rPr lang="en-US" dirty="0">
                <a:latin typeface="Arial" panose="020B0604020202020204" pitchFamily="34" charset="0"/>
                <a:cs typeface="Arial" panose="020B0604020202020204" pitchFamily="34" charset="0"/>
              </a:rPr>
              <a:t>bar overwrites the stack of foo in a way that, return address of schedule is now 0xffffff00</a:t>
            </a:r>
          </a:p>
        </p:txBody>
      </p:sp>
      <p:graphicFrame>
        <p:nvGraphicFramePr>
          <p:cNvPr id="6" name="Table 5">
            <a:extLst>
              <a:ext uri="{FF2B5EF4-FFF2-40B4-BE49-F238E27FC236}">
                <a16:creationId xmlns:a16="http://schemas.microsoft.com/office/drawing/2014/main" id="{0175739E-2041-4991-92D8-FE0D33BDD57B}"/>
              </a:ext>
            </a:extLst>
          </p:cNvPr>
          <p:cNvGraphicFramePr>
            <a:graphicFrameLocks noGrp="1"/>
          </p:cNvGraphicFramePr>
          <p:nvPr>
            <p:extLst>
              <p:ext uri="{D42A27DB-BD31-4B8C-83A1-F6EECF244321}">
                <p14:modId xmlns:p14="http://schemas.microsoft.com/office/powerpoint/2010/main" val="4225086576"/>
              </p:ext>
            </p:extLst>
          </p:nvPr>
        </p:nvGraphicFramePr>
        <p:xfrm>
          <a:off x="4252684" y="2221896"/>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851412"/>
                  </a:ext>
                </a:extLst>
              </a:tr>
              <a:tr h="370840">
                <a:tc>
                  <a:txBody>
                    <a:bodyPr/>
                    <a:lstStyle/>
                    <a:p>
                      <a:r>
                        <a:rPr lang="en-US" dirty="0" err="1"/>
                        <a:t>system_call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762174"/>
                  </a:ext>
                </a:extLst>
              </a:tr>
              <a:tr h="370840">
                <a:tc>
                  <a:txBody>
                    <a:bodyPr/>
                    <a:lstStyle/>
                    <a:p>
                      <a:r>
                        <a:rPr lang="en-US" dirty="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145220"/>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31074"/>
                  </a:ext>
                </a:extLst>
              </a:tr>
              <a:tr h="370840">
                <a:tc>
                  <a:txBody>
                    <a:bodyPr/>
                    <a:lstStyle/>
                    <a:p>
                      <a:r>
                        <a:rPr lang="en-US" dirty="0">
                          <a:solidFill>
                            <a:srgbClr val="FF0000"/>
                          </a:solidFill>
                        </a:rPr>
                        <a:t>0xffffff00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620491"/>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357858"/>
                  </a:ext>
                </a:extLst>
              </a:tr>
            </a:tbl>
          </a:graphicData>
        </a:graphic>
      </p:graphicFrame>
      <p:graphicFrame>
        <p:nvGraphicFramePr>
          <p:cNvPr id="7" name="Table 6">
            <a:extLst>
              <a:ext uri="{FF2B5EF4-FFF2-40B4-BE49-F238E27FC236}">
                <a16:creationId xmlns:a16="http://schemas.microsoft.com/office/drawing/2014/main" id="{9E6378A5-B128-45CE-8413-D8BB57A23D30}"/>
              </a:ext>
            </a:extLst>
          </p:cNvPr>
          <p:cNvGraphicFramePr>
            <a:graphicFrameLocks noGrp="1"/>
          </p:cNvGraphicFramePr>
          <p:nvPr>
            <p:extLst>
              <p:ext uri="{D42A27DB-BD31-4B8C-83A1-F6EECF244321}">
                <p14:modId xmlns:p14="http://schemas.microsoft.com/office/powerpoint/2010/main" val="4130599294"/>
              </p:ext>
            </p:extLst>
          </p:nvPr>
        </p:nvGraphicFramePr>
        <p:xfrm>
          <a:off x="6854368" y="3843867"/>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9851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3076217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3914522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1343107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51357858"/>
                  </a:ext>
                </a:extLst>
              </a:tr>
            </a:tbl>
          </a:graphicData>
        </a:graphic>
      </p:graphicFrame>
    </p:spTree>
    <p:extLst>
      <p:ext uri="{BB962C8B-B14F-4D97-AF65-F5344CB8AC3E}">
        <p14:creationId xmlns:p14="http://schemas.microsoft.com/office/powerpoint/2010/main" val="2855503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B325-52E6-49C3-948D-242E8E6F5FB7}"/>
              </a:ext>
            </a:extLst>
          </p:cNvPr>
          <p:cNvSpPr>
            <a:spLocks noGrp="1"/>
          </p:cNvSpPr>
          <p:nvPr>
            <p:ph type="title"/>
          </p:nvPr>
        </p:nvSpPr>
        <p:spPr/>
        <p:txBody>
          <a:bodyPr/>
          <a:lstStyle/>
          <a:p>
            <a:r>
              <a:rPr lang="en-US" dirty="0"/>
              <a:t>Kernel ss</a:t>
            </a:r>
          </a:p>
        </p:txBody>
      </p:sp>
      <p:sp>
        <p:nvSpPr>
          <p:cNvPr id="4" name="TextBox 3">
            <a:extLst>
              <a:ext uri="{FF2B5EF4-FFF2-40B4-BE49-F238E27FC236}">
                <a16:creationId xmlns:a16="http://schemas.microsoft.com/office/drawing/2014/main" id="{884E0342-859D-4482-9FB4-7D0FFAA7276D}"/>
              </a:ext>
            </a:extLst>
          </p:cNvPr>
          <p:cNvSpPr txBox="1"/>
          <p:nvPr/>
        </p:nvSpPr>
        <p:spPr>
          <a:xfrm>
            <a:off x="827318" y="1491343"/>
            <a:ext cx="471351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foo()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 = &amp;a;</a:t>
            </a:r>
          </a:p>
          <a:p>
            <a:r>
              <a:rPr lang="en-US" dirty="0">
                <a:latin typeface="Arial" panose="020B0604020202020204" pitchFamily="34" charset="0"/>
                <a:cs typeface="Arial" panose="020B0604020202020204" pitchFamily="34" charset="0"/>
              </a:rPr>
              <a:t>   write(1, “hello”, 5);</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[x] = 0xFFFFFFFF;</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636FF4-CDC1-47A1-8CFF-CDCBC4835841}"/>
              </a:ext>
            </a:extLst>
          </p:cNvPr>
          <p:cNvSpPr txBox="1"/>
          <p:nvPr/>
        </p:nvSpPr>
        <p:spPr>
          <a:xfrm>
            <a:off x="7587344" y="1429431"/>
            <a:ext cx="4180114"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bar was executing</a:t>
            </a:r>
          </a:p>
          <a:p>
            <a:r>
              <a:rPr lang="en-US" dirty="0">
                <a:latin typeface="Arial" panose="020B0604020202020204" pitchFamily="34" charset="0"/>
                <a:cs typeface="Arial" panose="020B0604020202020204" pitchFamily="34" charset="0"/>
              </a:rPr>
              <a:t>interrupt was triggered</a:t>
            </a:r>
          </a:p>
          <a:p>
            <a:r>
              <a:rPr lang="en-US" dirty="0">
                <a:latin typeface="Arial" panose="020B0604020202020204" pitchFamily="34" charset="0"/>
                <a:cs typeface="Arial" panose="020B0604020202020204" pitchFamily="34" charset="0"/>
              </a:rPr>
              <a:t>scheduler picked foo</a:t>
            </a:r>
          </a:p>
          <a:p>
            <a:r>
              <a:rPr lang="en-US" dirty="0" err="1">
                <a:latin typeface="Arial" panose="020B0604020202020204" pitchFamily="34" charset="0"/>
                <a:cs typeface="Arial" panose="020B0604020202020204" pitchFamily="34" charset="0"/>
              </a:rPr>
              <a:t>context_switch</a:t>
            </a:r>
            <a:r>
              <a:rPr lang="en-US" dirty="0">
                <a:latin typeface="Arial" panose="020B0604020202020204" pitchFamily="34" charset="0"/>
                <a:cs typeface="Arial" panose="020B0604020202020204" pitchFamily="34" charset="0"/>
              </a:rPr>
              <a:t> is called</a:t>
            </a:r>
          </a:p>
          <a:p>
            <a:r>
              <a:rPr lang="en-US" dirty="0">
                <a:latin typeface="Arial" panose="020B0604020202020204" pitchFamily="34" charset="0"/>
                <a:cs typeface="Arial" panose="020B0604020202020204" pitchFamily="34" charset="0"/>
              </a:rPr>
              <a:t>right now, </a:t>
            </a:r>
            <a:r>
              <a:rPr lang="en-US" dirty="0" err="1">
                <a:latin typeface="Arial" panose="020B0604020202020204" pitchFamily="34" charset="0"/>
                <a:cs typeface="Arial" panose="020B0604020202020204" pitchFamily="34" charset="0"/>
              </a:rPr>
              <a:t>context_switch</a:t>
            </a:r>
            <a:r>
              <a:rPr lang="en-US" dirty="0">
                <a:latin typeface="Arial" panose="020B0604020202020204" pitchFamily="34" charset="0"/>
                <a:cs typeface="Arial" panose="020B0604020202020204" pitchFamily="34" charset="0"/>
              </a:rPr>
              <a:t> is executing</a:t>
            </a:r>
          </a:p>
        </p:txBody>
      </p:sp>
      <p:graphicFrame>
        <p:nvGraphicFramePr>
          <p:cNvPr id="6" name="Table 5">
            <a:extLst>
              <a:ext uri="{FF2B5EF4-FFF2-40B4-BE49-F238E27FC236}">
                <a16:creationId xmlns:a16="http://schemas.microsoft.com/office/drawing/2014/main" id="{0175739E-2041-4991-92D8-FE0D33BDD57B}"/>
              </a:ext>
            </a:extLst>
          </p:cNvPr>
          <p:cNvGraphicFramePr>
            <a:graphicFrameLocks noGrp="1"/>
          </p:cNvGraphicFramePr>
          <p:nvPr>
            <p:extLst>
              <p:ext uri="{D42A27DB-BD31-4B8C-83A1-F6EECF244321}">
                <p14:modId xmlns:p14="http://schemas.microsoft.com/office/powerpoint/2010/main" val="1252002730"/>
              </p:ext>
            </p:extLst>
          </p:nvPr>
        </p:nvGraphicFramePr>
        <p:xfrm>
          <a:off x="4285342" y="2221896"/>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851412"/>
                  </a:ext>
                </a:extLst>
              </a:tr>
              <a:tr h="370840">
                <a:tc>
                  <a:txBody>
                    <a:bodyPr/>
                    <a:lstStyle/>
                    <a:p>
                      <a:r>
                        <a:rPr lang="en-US" dirty="0" err="1"/>
                        <a:t>system_call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762174"/>
                  </a:ext>
                </a:extLst>
              </a:tr>
              <a:tr h="370840">
                <a:tc>
                  <a:txBody>
                    <a:bodyPr/>
                    <a:lstStyle/>
                    <a:p>
                      <a:r>
                        <a:rPr lang="en-US" dirty="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145220"/>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31074"/>
                  </a:ext>
                </a:extLst>
              </a:tr>
              <a:tr h="370840">
                <a:tc>
                  <a:txBody>
                    <a:bodyPr/>
                    <a:lstStyle/>
                    <a:p>
                      <a:r>
                        <a:rPr lang="en-US" dirty="0">
                          <a:solidFill>
                            <a:srgbClr val="FF0000"/>
                          </a:solidFill>
                        </a:rPr>
                        <a:t>0xffffff00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620491"/>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357858"/>
                  </a:ext>
                </a:extLst>
              </a:tr>
            </a:tbl>
          </a:graphicData>
        </a:graphic>
      </p:graphicFrame>
      <p:graphicFrame>
        <p:nvGraphicFramePr>
          <p:cNvPr id="7" name="Table 6">
            <a:extLst>
              <a:ext uri="{FF2B5EF4-FFF2-40B4-BE49-F238E27FC236}">
                <a16:creationId xmlns:a16="http://schemas.microsoft.com/office/drawing/2014/main" id="{9E6378A5-B128-45CE-8413-D8BB57A23D30}"/>
              </a:ext>
            </a:extLst>
          </p:cNvPr>
          <p:cNvGraphicFramePr>
            <a:graphicFrameLocks noGrp="1"/>
          </p:cNvGraphicFramePr>
          <p:nvPr>
            <p:extLst>
              <p:ext uri="{D42A27DB-BD31-4B8C-83A1-F6EECF244321}">
                <p14:modId xmlns:p14="http://schemas.microsoft.com/office/powerpoint/2010/main" val="2828712853"/>
              </p:ext>
            </p:extLst>
          </p:nvPr>
        </p:nvGraphicFramePr>
        <p:xfrm>
          <a:off x="6854368" y="3843867"/>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9851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30762174"/>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39145220"/>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13431074"/>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51357858"/>
                  </a:ext>
                </a:extLst>
              </a:tr>
            </a:tbl>
          </a:graphicData>
        </a:graphic>
      </p:graphicFrame>
    </p:spTree>
    <p:extLst>
      <p:ext uri="{BB962C8B-B14F-4D97-AF65-F5344CB8AC3E}">
        <p14:creationId xmlns:p14="http://schemas.microsoft.com/office/powerpoint/2010/main" val="591910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B325-52E6-49C3-948D-242E8E6F5FB7}"/>
              </a:ext>
            </a:extLst>
          </p:cNvPr>
          <p:cNvSpPr>
            <a:spLocks noGrp="1"/>
          </p:cNvSpPr>
          <p:nvPr>
            <p:ph type="title"/>
          </p:nvPr>
        </p:nvSpPr>
        <p:spPr/>
        <p:txBody>
          <a:bodyPr/>
          <a:lstStyle/>
          <a:p>
            <a:r>
              <a:rPr lang="en-US" dirty="0"/>
              <a:t>Kernel ss</a:t>
            </a:r>
          </a:p>
        </p:txBody>
      </p:sp>
      <p:sp>
        <p:nvSpPr>
          <p:cNvPr id="4" name="TextBox 3">
            <a:extLst>
              <a:ext uri="{FF2B5EF4-FFF2-40B4-BE49-F238E27FC236}">
                <a16:creationId xmlns:a16="http://schemas.microsoft.com/office/drawing/2014/main" id="{884E0342-859D-4482-9FB4-7D0FFAA7276D}"/>
              </a:ext>
            </a:extLst>
          </p:cNvPr>
          <p:cNvSpPr txBox="1"/>
          <p:nvPr/>
        </p:nvSpPr>
        <p:spPr>
          <a:xfrm>
            <a:off x="827318" y="1491343"/>
            <a:ext cx="471351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foo()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 = &amp;a;</a:t>
            </a:r>
          </a:p>
          <a:p>
            <a:r>
              <a:rPr lang="en-US" dirty="0">
                <a:latin typeface="Arial" panose="020B0604020202020204" pitchFamily="34" charset="0"/>
                <a:cs typeface="Arial" panose="020B0604020202020204" pitchFamily="34" charset="0"/>
              </a:rPr>
              <a:t>   write(1, “hello”, 5);</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[x] = 0xFFFFFFFF;</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636FF4-CDC1-47A1-8CFF-CDCBC4835841}"/>
              </a:ext>
            </a:extLst>
          </p:cNvPr>
          <p:cNvSpPr txBox="1"/>
          <p:nvPr/>
        </p:nvSpPr>
        <p:spPr>
          <a:xfrm>
            <a:off x="7478487" y="2039031"/>
            <a:ext cx="4180114"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context_switch</a:t>
            </a:r>
            <a:r>
              <a:rPr lang="en-US" dirty="0">
                <a:latin typeface="Arial" panose="020B0604020202020204" pitchFamily="34" charset="0"/>
                <a:cs typeface="Arial" panose="020B0604020202020204" pitchFamily="34" charset="0"/>
              </a:rPr>
              <a:t> switches to foo’s stack</a:t>
            </a:r>
          </a:p>
        </p:txBody>
      </p:sp>
      <p:graphicFrame>
        <p:nvGraphicFramePr>
          <p:cNvPr id="6" name="Table 5">
            <a:extLst>
              <a:ext uri="{FF2B5EF4-FFF2-40B4-BE49-F238E27FC236}">
                <a16:creationId xmlns:a16="http://schemas.microsoft.com/office/drawing/2014/main" id="{0175739E-2041-4991-92D8-FE0D33BDD57B}"/>
              </a:ext>
            </a:extLst>
          </p:cNvPr>
          <p:cNvGraphicFramePr>
            <a:graphicFrameLocks noGrp="1"/>
          </p:cNvGraphicFramePr>
          <p:nvPr>
            <p:extLst>
              <p:ext uri="{D42A27DB-BD31-4B8C-83A1-F6EECF244321}">
                <p14:modId xmlns:p14="http://schemas.microsoft.com/office/powerpoint/2010/main" val="4000128470"/>
              </p:ext>
            </p:extLst>
          </p:nvPr>
        </p:nvGraphicFramePr>
        <p:xfrm>
          <a:off x="4361541" y="2221896"/>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9851412"/>
                  </a:ext>
                </a:extLst>
              </a:tr>
              <a:tr h="370840">
                <a:tc>
                  <a:txBody>
                    <a:bodyPr/>
                    <a:lstStyle/>
                    <a:p>
                      <a:r>
                        <a:rPr lang="en-US" dirty="0" err="1"/>
                        <a:t>system_call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30762174"/>
                  </a:ext>
                </a:extLst>
              </a:tr>
              <a:tr h="370840">
                <a:tc>
                  <a:txBody>
                    <a:bodyPr/>
                    <a:lstStyle/>
                    <a:p>
                      <a:r>
                        <a:rPr lang="en-US" dirty="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39145220"/>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13431074"/>
                  </a:ext>
                </a:extLst>
              </a:tr>
              <a:tr h="370840">
                <a:tc>
                  <a:txBody>
                    <a:bodyPr/>
                    <a:lstStyle/>
                    <a:p>
                      <a:r>
                        <a:rPr lang="en-US" dirty="0">
                          <a:solidFill>
                            <a:srgbClr val="FF0000"/>
                          </a:solidFill>
                        </a:rPr>
                        <a:t>0xffffff00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9620491"/>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51357858"/>
                  </a:ext>
                </a:extLst>
              </a:tr>
            </a:tbl>
          </a:graphicData>
        </a:graphic>
      </p:graphicFrame>
      <p:graphicFrame>
        <p:nvGraphicFramePr>
          <p:cNvPr id="7" name="Table 6">
            <a:extLst>
              <a:ext uri="{FF2B5EF4-FFF2-40B4-BE49-F238E27FC236}">
                <a16:creationId xmlns:a16="http://schemas.microsoft.com/office/drawing/2014/main" id="{9E6378A5-B128-45CE-8413-D8BB57A23D30}"/>
              </a:ext>
            </a:extLst>
          </p:cNvPr>
          <p:cNvGraphicFramePr>
            <a:graphicFrameLocks noGrp="1"/>
          </p:cNvGraphicFramePr>
          <p:nvPr/>
        </p:nvGraphicFramePr>
        <p:xfrm>
          <a:off x="6854368" y="3843867"/>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851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762174"/>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145220"/>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31074"/>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357858"/>
                  </a:ext>
                </a:extLst>
              </a:tr>
            </a:tbl>
          </a:graphicData>
        </a:graphic>
      </p:graphicFrame>
    </p:spTree>
    <p:extLst>
      <p:ext uri="{BB962C8B-B14F-4D97-AF65-F5344CB8AC3E}">
        <p14:creationId xmlns:p14="http://schemas.microsoft.com/office/powerpoint/2010/main" val="2255980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B325-52E6-49C3-948D-242E8E6F5FB7}"/>
              </a:ext>
            </a:extLst>
          </p:cNvPr>
          <p:cNvSpPr>
            <a:spLocks noGrp="1"/>
          </p:cNvSpPr>
          <p:nvPr>
            <p:ph type="title"/>
          </p:nvPr>
        </p:nvSpPr>
        <p:spPr/>
        <p:txBody>
          <a:bodyPr/>
          <a:lstStyle/>
          <a:p>
            <a:r>
              <a:rPr lang="en-US" dirty="0"/>
              <a:t>Kernel ss</a:t>
            </a:r>
          </a:p>
        </p:txBody>
      </p:sp>
      <p:sp>
        <p:nvSpPr>
          <p:cNvPr id="4" name="TextBox 3">
            <a:extLst>
              <a:ext uri="{FF2B5EF4-FFF2-40B4-BE49-F238E27FC236}">
                <a16:creationId xmlns:a16="http://schemas.microsoft.com/office/drawing/2014/main" id="{884E0342-859D-4482-9FB4-7D0FFAA7276D}"/>
              </a:ext>
            </a:extLst>
          </p:cNvPr>
          <p:cNvSpPr txBox="1"/>
          <p:nvPr/>
        </p:nvSpPr>
        <p:spPr>
          <a:xfrm>
            <a:off x="827318" y="1491343"/>
            <a:ext cx="471351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foo()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 = &amp;a;</a:t>
            </a:r>
          </a:p>
          <a:p>
            <a:r>
              <a:rPr lang="en-US" dirty="0">
                <a:latin typeface="Arial" panose="020B0604020202020204" pitchFamily="34" charset="0"/>
                <a:cs typeface="Arial" panose="020B0604020202020204" pitchFamily="34" charset="0"/>
              </a:rPr>
              <a:t>   write(1, “hello”, 5);</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[x] = 0xFFFFFFFF;</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636FF4-CDC1-47A1-8CFF-CDCBC4835841}"/>
              </a:ext>
            </a:extLst>
          </p:cNvPr>
          <p:cNvSpPr txBox="1"/>
          <p:nvPr/>
        </p:nvSpPr>
        <p:spPr>
          <a:xfrm>
            <a:off x="7478487" y="2039031"/>
            <a:ext cx="4180114"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context_switch</a:t>
            </a:r>
            <a:r>
              <a:rPr lang="en-US" dirty="0">
                <a:latin typeface="Arial" panose="020B0604020202020204" pitchFamily="34" charset="0"/>
                <a:cs typeface="Arial" panose="020B0604020202020204" pitchFamily="34" charset="0"/>
              </a:rPr>
              <a:t> returns to schedule</a:t>
            </a:r>
          </a:p>
        </p:txBody>
      </p:sp>
      <p:graphicFrame>
        <p:nvGraphicFramePr>
          <p:cNvPr id="6" name="Table 5">
            <a:extLst>
              <a:ext uri="{FF2B5EF4-FFF2-40B4-BE49-F238E27FC236}">
                <a16:creationId xmlns:a16="http://schemas.microsoft.com/office/drawing/2014/main" id="{0175739E-2041-4991-92D8-FE0D33BDD57B}"/>
              </a:ext>
            </a:extLst>
          </p:cNvPr>
          <p:cNvGraphicFramePr>
            <a:graphicFrameLocks noGrp="1"/>
          </p:cNvGraphicFramePr>
          <p:nvPr>
            <p:extLst>
              <p:ext uri="{D42A27DB-BD31-4B8C-83A1-F6EECF244321}">
                <p14:modId xmlns:p14="http://schemas.microsoft.com/office/powerpoint/2010/main" val="3122763158"/>
              </p:ext>
            </p:extLst>
          </p:nvPr>
        </p:nvGraphicFramePr>
        <p:xfrm>
          <a:off x="4285341" y="2221896"/>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9851412"/>
                  </a:ext>
                </a:extLst>
              </a:tr>
              <a:tr h="370840">
                <a:tc>
                  <a:txBody>
                    <a:bodyPr/>
                    <a:lstStyle/>
                    <a:p>
                      <a:r>
                        <a:rPr lang="en-US" dirty="0" err="1"/>
                        <a:t>system_call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30762174"/>
                  </a:ext>
                </a:extLst>
              </a:tr>
              <a:tr h="370840">
                <a:tc>
                  <a:txBody>
                    <a:bodyPr/>
                    <a:lstStyle/>
                    <a:p>
                      <a:r>
                        <a:rPr lang="en-US" dirty="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39145220"/>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13431074"/>
                  </a:ext>
                </a:extLst>
              </a:tr>
              <a:tr h="370840">
                <a:tc>
                  <a:txBody>
                    <a:bodyPr/>
                    <a:lstStyle/>
                    <a:p>
                      <a:r>
                        <a:rPr lang="en-US" dirty="0">
                          <a:solidFill>
                            <a:srgbClr val="FF0000"/>
                          </a:solidFill>
                        </a:rPr>
                        <a:t>0xffffff00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51357858"/>
                  </a:ext>
                </a:extLst>
              </a:tr>
            </a:tbl>
          </a:graphicData>
        </a:graphic>
      </p:graphicFrame>
      <p:graphicFrame>
        <p:nvGraphicFramePr>
          <p:cNvPr id="7" name="Table 6">
            <a:extLst>
              <a:ext uri="{FF2B5EF4-FFF2-40B4-BE49-F238E27FC236}">
                <a16:creationId xmlns:a16="http://schemas.microsoft.com/office/drawing/2014/main" id="{9E6378A5-B128-45CE-8413-D8BB57A23D30}"/>
              </a:ext>
            </a:extLst>
          </p:cNvPr>
          <p:cNvGraphicFramePr>
            <a:graphicFrameLocks noGrp="1"/>
          </p:cNvGraphicFramePr>
          <p:nvPr/>
        </p:nvGraphicFramePr>
        <p:xfrm>
          <a:off x="6854368" y="3843867"/>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851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762174"/>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145220"/>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31074"/>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357858"/>
                  </a:ext>
                </a:extLst>
              </a:tr>
            </a:tbl>
          </a:graphicData>
        </a:graphic>
      </p:graphicFrame>
    </p:spTree>
    <p:extLst>
      <p:ext uri="{BB962C8B-B14F-4D97-AF65-F5344CB8AC3E}">
        <p14:creationId xmlns:p14="http://schemas.microsoft.com/office/powerpoint/2010/main" val="949126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B325-52E6-49C3-948D-242E8E6F5FB7}"/>
              </a:ext>
            </a:extLst>
          </p:cNvPr>
          <p:cNvSpPr>
            <a:spLocks noGrp="1"/>
          </p:cNvSpPr>
          <p:nvPr>
            <p:ph type="title"/>
          </p:nvPr>
        </p:nvSpPr>
        <p:spPr/>
        <p:txBody>
          <a:bodyPr/>
          <a:lstStyle/>
          <a:p>
            <a:r>
              <a:rPr lang="en-US" dirty="0"/>
              <a:t>Kernel ss</a:t>
            </a:r>
          </a:p>
        </p:txBody>
      </p:sp>
      <p:sp>
        <p:nvSpPr>
          <p:cNvPr id="4" name="TextBox 3">
            <a:extLst>
              <a:ext uri="{FF2B5EF4-FFF2-40B4-BE49-F238E27FC236}">
                <a16:creationId xmlns:a16="http://schemas.microsoft.com/office/drawing/2014/main" id="{884E0342-859D-4482-9FB4-7D0FFAA7276D}"/>
              </a:ext>
            </a:extLst>
          </p:cNvPr>
          <p:cNvSpPr txBox="1"/>
          <p:nvPr/>
        </p:nvSpPr>
        <p:spPr>
          <a:xfrm>
            <a:off x="827318" y="1491343"/>
            <a:ext cx="471351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foo() {</a:t>
            </a:r>
          </a:p>
          <a:p>
            <a:r>
              <a:rPr lang="en-US" dirty="0">
                <a:latin typeface="Arial" panose="020B0604020202020204" pitchFamily="34" charset="0"/>
                <a:cs typeface="Arial" panose="020B0604020202020204" pitchFamily="34" charset="0"/>
              </a:rPr>
              <a:t>   int 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 = &amp;a;</a:t>
            </a:r>
          </a:p>
          <a:p>
            <a:r>
              <a:rPr lang="en-US" dirty="0">
                <a:latin typeface="Arial" panose="020B0604020202020204" pitchFamily="34" charset="0"/>
                <a:cs typeface="Arial" panose="020B0604020202020204" pitchFamily="34" charset="0"/>
              </a:rPr>
              <a:t>   write(1, “hello”, 5);</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foo_stack</a:t>
            </a:r>
            <a:r>
              <a:rPr lang="en-US" dirty="0">
                <a:latin typeface="Arial" panose="020B0604020202020204" pitchFamily="34" charset="0"/>
                <a:cs typeface="Arial" panose="020B0604020202020204" pitchFamily="34" charset="0"/>
              </a:rPr>
              <a:t>[x] = 0xFFFFFFFF;</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636FF4-CDC1-47A1-8CFF-CDCBC4835841}"/>
              </a:ext>
            </a:extLst>
          </p:cNvPr>
          <p:cNvSpPr txBox="1"/>
          <p:nvPr/>
        </p:nvSpPr>
        <p:spPr>
          <a:xfrm>
            <a:off x="7587344" y="2039031"/>
            <a:ext cx="418011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schedule1 returns to 0xffffff00</a:t>
            </a:r>
          </a:p>
        </p:txBody>
      </p:sp>
      <p:graphicFrame>
        <p:nvGraphicFramePr>
          <p:cNvPr id="6" name="Table 5">
            <a:extLst>
              <a:ext uri="{FF2B5EF4-FFF2-40B4-BE49-F238E27FC236}">
                <a16:creationId xmlns:a16="http://schemas.microsoft.com/office/drawing/2014/main" id="{0175739E-2041-4991-92D8-FE0D33BDD57B}"/>
              </a:ext>
            </a:extLst>
          </p:cNvPr>
          <p:cNvGraphicFramePr>
            <a:graphicFrameLocks noGrp="1"/>
          </p:cNvGraphicFramePr>
          <p:nvPr>
            <p:extLst>
              <p:ext uri="{D42A27DB-BD31-4B8C-83A1-F6EECF244321}">
                <p14:modId xmlns:p14="http://schemas.microsoft.com/office/powerpoint/2010/main" val="930895826"/>
              </p:ext>
            </p:extLst>
          </p:nvPr>
        </p:nvGraphicFramePr>
        <p:xfrm>
          <a:off x="4481283" y="2221896"/>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foo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9851412"/>
                  </a:ext>
                </a:extLst>
              </a:tr>
              <a:tr h="370840">
                <a:tc>
                  <a:txBody>
                    <a:bodyPr/>
                    <a:lstStyle/>
                    <a:p>
                      <a:r>
                        <a:rPr lang="en-US" dirty="0" err="1"/>
                        <a:t>system_call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30762174"/>
                  </a:ext>
                </a:extLst>
              </a:tr>
              <a:tr h="370840">
                <a:tc>
                  <a:txBody>
                    <a:bodyPr/>
                    <a:lstStyle/>
                    <a:p>
                      <a:r>
                        <a:rPr lang="en-US" dirty="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39145220"/>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13431074"/>
                  </a:ext>
                </a:extLst>
              </a:tr>
              <a:tr h="370840">
                <a:tc>
                  <a:txBody>
                    <a:bodyPr/>
                    <a:lstStyle/>
                    <a:p>
                      <a:r>
                        <a:rPr lang="en-US" dirty="0">
                          <a:solidFill>
                            <a:srgbClr val="FF0000"/>
                          </a:solidFill>
                        </a:rPr>
                        <a:t>0xffffff00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51357858"/>
                  </a:ext>
                </a:extLst>
              </a:tr>
            </a:tbl>
          </a:graphicData>
        </a:graphic>
      </p:graphicFrame>
      <p:graphicFrame>
        <p:nvGraphicFramePr>
          <p:cNvPr id="7" name="Table 6">
            <a:extLst>
              <a:ext uri="{FF2B5EF4-FFF2-40B4-BE49-F238E27FC236}">
                <a16:creationId xmlns:a16="http://schemas.microsoft.com/office/drawing/2014/main" id="{9E6378A5-B128-45CE-8413-D8BB57A23D30}"/>
              </a:ext>
            </a:extLst>
          </p:cNvPr>
          <p:cNvGraphicFramePr>
            <a:graphicFrameLocks noGrp="1"/>
          </p:cNvGraphicFramePr>
          <p:nvPr/>
        </p:nvGraphicFramePr>
        <p:xfrm>
          <a:off x="6854368" y="3843867"/>
          <a:ext cx="2104573" cy="2966720"/>
        </p:xfrm>
        <a:graphic>
          <a:graphicData uri="http://schemas.openxmlformats.org/drawingml/2006/table">
            <a:tbl>
              <a:tblPr bandRow="1">
                <a:tableStyleId>{5C22544A-7EE6-4342-B048-85BDC9FD1C3A}</a:tableStyleId>
              </a:tblPr>
              <a:tblGrid>
                <a:gridCol w="2104573">
                  <a:extLst>
                    <a:ext uri="{9D8B030D-6E8A-4147-A177-3AD203B41FA5}">
                      <a16:colId xmlns:a16="http://schemas.microsoft.com/office/drawing/2014/main" val="3652942336"/>
                    </a:ext>
                  </a:extLst>
                </a:gridCol>
              </a:tblGrid>
              <a:tr h="370840">
                <a:tc>
                  <a:txBody>
                    <a:bodyPr/>
                    <a:lstStyle/>
                    <a:p>
                      <a:r>
                        <a:rPr lang="en-US" dirty="0"/>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851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762174"/>
                  </a:ext>
                </a:extLst>
              </a:tr>
              <a:tr h="370840">
                <a:tc>
                  <a:txBody>
                    <a:bodyPr/>
                    <a:lstStyle/>
                    <a:p>
                      <a:r>
                        <a:rPr lang="en-US" dirty="0" err="1"/>
                        <a:t>interrupt_handler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145220"/>
                  </a:ext>
                </a:extLst>
              </a:tr>
              <a:tr h="370840">
                <a:tc>
                  <a:txBody>
                    <a:bodyPr/>
                    <a:lstStyle/>
                    <a:p>
                      <a:r>
                        <a:rPr lang="en-US" dirty="0"/>
                        <a:t>schedule1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31074"/>
                  </a:ext>
                </a:extLst>
              </a:tr>
              <a:tr h="370840">
                <a:tc>
                  <a:txBody>
                    <a:bodyPr/>
                    <a:lstStyle/>
                    <a:p>
                      <a:r>
                        <a:rPr lang="en-US" dirty="0"/>
                        <a:t>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62049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8145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0888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1357858"/>
                  </a:ext>
                </a:extLst>
              </a:tr>
            </a:tbl>
          </a:graphicData>
        </a:graphic>
      </p:graphicFrame>
      <p:cxnSp>
        <p:nvCxnSpPr>
          <p:cNvPr id="8" name="Straight Arrow Connector 7">
            <a:extLst>
              <a:ext uri="{FF2B5EF4-FFF2-40B4-BE49-F238E27FC236}">
                <a16:creationId xmlns:a16="http://schemas.microsoft.com/office/drawing/2014/main" id="{F3433E59-6365-4E3F-BADD-C252826302DA}"/>
              </a:ext>
            </a:extLst>
          </p:cNvPr>
          <p:cNvCxnSpPr/>
          <p:nvPr/>
        </p:nvCxnSpPr>
        <p:spPr>
          <a:xfrm flipH="1">
            <a:off x="2895599" y="3887411"/>
            <a:ext cx="1632857" cy="172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D057150-323F-49F8-8E71-C1B168AA4B48}"/>
              </a:ext>
            </a:extLst>
          </p:cNvPr>
          <p:cNvSpPr txBox="1"/>
          <p:nvPr/>
        </p:nvSpPr>
        <p:spPr>
          <a:xfrm>
            <a:off x="2090057" y="5540831"/>
            <a:ext cx="2104573" cy="646331"/>
          </a:xfrm>
          <a:prstGeom prst="rect">
            <a:avLst/>
          </a:prstGeom>
          <a:noFill/>
        </p:spPr>
        <p:txBody>
          <a:bodyPr wrap="square" rtlCol="0">
            <a:spAutoFit/>
          </a:bodyPr>
          <a:lstStyle/>
          <a:p>
            <a:r>
              <a:rPr lang="en-US" dirty="0" err="1">
                <a:solidFill>
                  <a:srgbClr val="FF0000"/>
                </a:solidFill>
              </a:rPr>
              <a:t>jmp</a:t>
            </a:r>
            <a:r>
              <a:rPr lang="en-US" dirty="0">
                <a:solidFill>
                  <a:srgbClr val="FF0000"/>
                </a:solidFill>
              </a:rPr>
              <a:t> to 0xffffff00</a:t>
            </a:r>
          </a:p>
          <a:p>
            <a:r>
              <a:rPr lang="en-US" dirty="0">
                <a:solidFill>
                  <a:srgbClr val="FF0000"/>
                </a:solidFill>
              </a:rPr>
              <a:t>SYSTEM CRASH</a:t>
            </a:r>
          </a:p>
        </p:txBody>
      </p:sp>
    </p:spTree>
    <p:extLst>
      <p:ext uri="{BB962C8B-B14F-4D97-AF65-F5344CB8AC3E}">
        <p14:creationId xmlns:p14="http://schemas.microsoft.com/office/powerpoint/2010/main" val="1953522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F3F-3E4B-43F2-A5BE-FE834C41AC4F}"/>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B3F4091D-5171-4F61-A4AB-A226931FDB5D}"/>
              </a:ext>
            </a:extLst>
          </p:cNvPr>
          <p:cNvSpPr>
            <a:spLocks noGrp="1"/>
          </p:cNvSpPr>
          <p:nvPr>
            <p:ph idx="1"/>
          </p:nvPr>
        </p:nvSpPr>
        <p:spPr/>
        <p:txBody>
          <a:bodyPr/>
          <a:lstStyle/>
          <a:p>
            <a:r>
              <a:rPr lang="en-US" dirty="0">
                <a:solidFill>
                  <a:srgbClr val="FF0000"/>
                </a:solidFill>
              </a:rPr>
              <a:t>How does OS restore the ss and </a:t>
            </a:r>
            <a:r>
              <a:rPr lang="en-US" dirty="0" err="1">
                <a:solidFill>
                  <a:srgbClr val="FF0000"/>
                </a:solidFill>
              </a:rPr>
              <a:t>esp</a:t>
            </a:r>
            <a:r>
              <a:rPr lang="en-US" dirty="0">
                <a:solidFill>
                  <a:srgbClr val="FF0000"/>
                </a:solidFill>
              </a:rPr>
              <a:t> of the user program after returning from an interrupt?</a:t>
            </a:r>
          </a:p>
        </p:txBody>
      </p:sp>
    </p:spTree>
    <p:extLst>
      <p:ext uri="{BB962C8B-B14F-4D97-AF65-F5344CB8AC3E}">
        <p14:creationId xmlns:p14="http://schemas.microsoft.com/office/powerpoint/2010/main" val="371360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8E0F-1BE5-4F2D-8E6E-B55A62F23E63}"/>
              </a:ext>
            </a:extLst>
          </p:cNvPr>
          <p:cNvSpPr>
            <a:spLocks noGrp="1"/>
          </p:cNvSpPr>
          <p:nvPr>
            <p:ph type="title"/>
          </p:nvPr>
        </p:nvSpPr>
        <p:spPr/>
        <p:txBody>
          <a:bodyPr/>
          <a:lstStyle/>
          <a:p>
            <a:r>
              <a:rPr lang="en-US" dirty="0"/>
              <a:t>Segment register</a:t>
            </a:r>
          </a:p>
        </p:txBody>
      </p:sp>
      <p:sp>
        <p:nvSpPr>
          <p:cNvPr id="3" name="Content Placeholder 2">
            <a:extLst>
              <a:ext uri="{FF2B5EF4-FFF2-40B4-BE49-F238E27FC236}">
                <a16:creationId xmlns:a16="http://schemas.microsoft.com/office/drawing/2014/main" id="{82B8B56E-E293-433A-AD0C-9114EBC6B68C}"/>
              </a:ext>
            </a:extLst>
          </p:cNvPr>
          <p:cNvSpPr>
            <a:spLocks noGrp="1"/>
          </p:cNvSpPr>
          <p:nvPr>
            <p:ph idx="1"/>
          </p:nvPr>
        </p:nvSpPr>
        <p:spPr/>
        <p:txBody>
          <a:bodyPr/>
          <a:lstStyle/>
          <a:p>
            <a:r>
              <a:rPr lang="en-US" dirty="0"/>
              <a:t>A segment register contains a 16-bit value</a:t>
            </a:r>
          </a:p>
          <a:p>
            <a:pPr lvl="1"/>
            <a:r>
              <a:rPr lang="en-US" dirty="0"/>
              <a:t>The top 13 bits of segment registers contain the index in the GDT</a:t>
            </a:r>
          </a:p>
          <a:p>
            <a:pPr lvl="1"/>
            <a:r>
              <a:rPr lang="en-US" dirty="0"/>
              <a:t>The lower 2 bits of the </a:t>
            </a:r>
            <a:r>
              <a:rPr lang="en-US" dirty="0">
                <a:solidFill>
                  <a:srgbClr val="FF0000"/>
                </a:solidFill>
              </a:rPr>
              <a:t>cs</a:t>
            </a:r>
            <a:r>
              <a:rPr lang="en-US" dirty="0"/>
              <a:t> segment register contains the current privilege level (CPL)</a:t>
            </a:r>
          </a:p>
          <a:p>
            <a:pPr lvl="2"/>
            <a:r>
              <a:rPr lang="en-US" dirty="0"/>
              <a:t>In user-mode, the last two bits of </a:t>
            </a:r>
            <a:r>
              <a:rPr lang="en-US" dirty="0">
                <a:solidFill>
                  <a:srgbClr val="FF0000"/>
                </a:solidFill>
              </a:rPr>
              <a:t>cs</a:t>
            </a:r>
            <a:r>
              <a:rPr lang="en-US" dirty="0"/>
              <a:t> register is always 3</a:t>
            </a:r>
          </a:p>
          <a:p>
            <a:pPr lvl="2"/>
            <a:r>
              <a:rPr lang="en-US" dirty="0"/>
              <a:t>In kernel-mode, the last two bits of </a:t>
            </a:r>
            <a:r>
              <a:rPr lang="en-US" dirty="0">
                <a:solidFill>
                  <a:srgbClr val="FF0000"/>
                </a:solidFill>
              </a:rPr>
              <a:t>cs</a:t>
            </a:r>
            <a:r>
              <a:rPr lang="en-US" dirty="0"/>
              <a:t> register is always 0</a:t>
            </a:r>
          </a:p>
          <a:p>
            <a:pPr lvl="1"/>
            <a:r>
              <a:rPr lang="en-US" dirty="0"/>
              <a:t>The hardware identifies the CPL using the lower 2 bits of the </a:t>
            </a:r>
            <a:r>
              <a:rPr lang="en-US" dirty="0">
                <a:solidFill>
                  <a:srgbClr val="FF0000"/>
                </a:solidFill>
              </a:rPr>
              <a:t>cs</a:t>
            </a:r>
            <a:r>
              <a:rPr lang="en-US" dirty="0"/>
              <a:t> segment register</a:t>
            </a:r>
          </a:p>
          <a:p>
            <a:pPr lvl="1"/>
            <a:r>
              <a:rPr lang="en-US" dirty="0"/>
              <a:t>User applications can’t directly modify the CPL</a:t>
            </a:r>
          </a:p>
          <a:p>
            <a:pPr lvl="1"/>
            <a:r>
              <a:rPr lang="en-US" dirty="0"/>
              <a:t>CPL is changed during entry to the kernel</a:t>
            </a:r>
          </a:p>
        </p:txBody>
      </p:sp>
    </p:spTree>
    <p:extLst>
      <p:ext uri="{BB962C8B-B14F-4D97-AF65-F5344CB8AC3E}">
        <p14:creationId xmlns:p14="http://schemas.microsoft.com/office/powerpoint/2010/main" val="957885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F3F-3E4B-43F2-A5BE-FE834C41AC4F}"/>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B3F4091D-5171-4F61-A4AB-A226931FDB5D}"/>
              </a:ext>
            </a:extLst>
          </p:cNvPr>
          <p:cNvSpPr>
            <a:spLocks noGrp="1"/>
          </p:cNvSpPr>
          <p:nvPr>
            <p:ph idx="1"/>
          </p:nvPr>
        </p:nvSpPr>
        <p:spPr/>
        <p:txBody>
          <a:bodyPr/>
          <a:lstStyle/>
          <a:p>
            <a:r>
              <a:rPr lang="en-US" dirty="0">
                <a:solidFill>
                  <a:srgbClr val="FF0000"/>
                </a:solidFill>
              </a:rPr>
              <a:t>How does OS restore the ss and </a:t>
            </a:r>
            <a:r>
              <a:rPr lang="en-US" dirty="0" err="1">
                <a:solidFill>
                  <a:srgbClr val="FF0000"/>
                </a:solidFill>
              </a:rPr>
              <a:t>esp</a:t>
            </a:r>
            <a:r>
              <a:rPr lang="en-US" dirty="0">
                <a:solidFill>
                  <a:srgbClr val="FF0000"/>
                </a:solidFill>
              </a:rPr>
              <a:t> of the user program after returning from an interrupt?</a:t>
            </a:r>
          </a:p>
          <a:p>
            <a:pPr lvl="1"/>
            <a:r>
              <a:rPr lang="en-US" dirty="0"/>
              <a:t>ss and </a:t>
            </a:r>
            <a:r>
              <a:rPr lang="en-US" dirty="0" err="1"/>
              <a:t>esp</a:t>
            </a:r>
            <a:r>
              <a:rPr lang="en-US" dirty="0"/>
              <a:t> of user program is pushed automatically on the kernel stack by the hardware on switching from user to kernel</a:t>
            </a:r>
          </a:p>
          <a:p>
            <a:pPr lvl="1"/>
            <a:r>
              <a:rPr lang="en-US" dirty="0" err="1"/>
              <a:t>iret</a:t>
            </a:r>
            <a:r>
              <a:rPr lang="en-US" dirty="0"/>
              <a:t> restores the ss and </a:t>
            </a:r>
            <a:r>
              <a:rPr lang="en-US" dirty="0" err="1"/>
              <a:t>esp</a:t>
            </a:r>
            <a:r>
              <a:rPr lang="en-US" dirty="0"/>
              <a:t> from the stack when returning to the user mode </a:t>
            </a:r>
          </a:p>
        </p:txBody>
      </p:sp>
    </p:spTree>
    <p:extLst>
      <p:ext uri="{BB962C8B-B14F-4D97-AF65-F5344CB8AC3E}">
        <p14:creationId xmlns:p14="http://schemas.microsoft.com/office/powerpoint/2010/main" val="313331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45D2-8508-46D6-AC9B-583AB83E47A3}"/>
              </a:ext>
            </a:extLst>
          </p:cNvPr>
          <p:cNvSpPr>
            <a:spLocks noGrp="1"/>
          </p:cNvSpPr>
          <p:nvPr>
            <p:ph type="title"/>
          </p:nvPr>
        </p:nvSpPr>
        <p:spPr/>
        <p:txBody>
          <a:bodyPr/>
          <a:lstStyle/>
          <a:p>
            <a:r>
              <a:rPr lang="en-US" dirty="0"/>
              <a:t>ss and </a:t>
            </a:r>
            <a:r>
              <a:rPr lang="en-US" dirty="0" err="1"/>
              <a:t>esp</a:t>
            </a:r>
            <a:endParaRPr lang="en-US" dirty="0"/>
          </a:p>
        </p:txBody>
      </p:sp>
      <p:sp>
        <p:nvSpPr>
          <p:cNvPr id="3" name="Content Placeholder 2">
            <a:extLst>
              <a:ext uri="{FF2B5EF4-FFF2-40B4-BE49-F238E27FC236}">
                <a16:creationId xmlns:a16="http://schemas.microsoft.com/office/drawing/2014/main" id="{C69FA6F7-94B3-4B2A-840F-AF1192498318}"/>
              </a:ext>
            </a:extLst>
          </p:cNvPr>
          <p:cNvSpPr>
            <a:spLocks noGrp="1"/>
          </p:cNvSpPr>
          <p:nvPr>
            <p:ph idx="1"/>
          </p:nvPr>
        </p:nvSpPr>
        <p:spPr/>
        <p:txBody>
          <a:bodyPr/>
          <a:lstStyle/>
          <a:p>
            <a:r>
              <a:rPr lang="en-US" dirty="0"/>
              <a:t>Does the CPU need to switch stack when interrupted inside the kernel</a:t>
            </a:r>
          </a:p>
          <a:p>
            <a:pPr marL="0" indent="0">
              <a:buNone/>
            </a:pPr>
            <a:endParaRPr lang="en-US" dirty="0"/>
          </a:p>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solidFill>
                  <a:srgbClr val="FF0000"/>
                </a:solidFill>
              </a:rPr>
              <a:t>push %</a:t>
            </a:r>
            <a:r>
              <a:rPr lang="en-US" dirty="0" err="1">
                <a:solidFill>
                  <a:srgbClr val="FF0000"/>
                </a:solidFill>
              </a:rPr>
              <a:t>ecx</a:t>
            </a:r>
            <a:endParaRPr lang="en-US" dirty="0">
              <a:solidFill>
                <a:srgbClr val="FF0000"/>
              </a:solidFill>
            </a:endParaRPr>
          </a:p>
          <a:p>
            <a:pPr marL="0" indent="0">
              <a:buNone/>
            </a:pPr>
            <a:r>
              <a:rPr lang="en-US" dirty="0"/>
              <a:t>push %</a:t>
            </a:r>
            <a:r>
              <a:rPr lang="en-US" dirty="0" err="1"/>
              <a:t>edx</a:t>
            </a:r>
            <a:endParaRPr lang="en-US" dirty="0"/>
          </a:p>
          <a:p>
            <a:pPr marL="0" indent="0">
              <a:buNone/>
            </a:pPr>
            <a:r>
              <a:rPr lang="en-US" dirty="0"/>
              <a:t>…</a:t>
            </a:r>
          </a:p>
        </p:txBody>
      </p:sp>
      <p:cxnSp>
        <p:nvCxnSpPr>
          <p:cNvPr id="5" name="Straight Arrow Connector 4">
            <a:extLst>
              <a:ext uri="{FF2B5EF4-FFF2-40B4-BE49-F238E27FC236}">
                <a16:creationId xmlns:a16="http://schemas.microsoft.com/office/drawing/2014/main" id="{74BEE34F-5089-4F08-B2A9-210DCDB6DE0B}"/>
              </a:ext>
            </a:extLst>
          </p:cNvPr>
          <p:cNvCxnSpPr/>
          <p:nvPr/>
        </p:nvCxnSpPr>
        <p:spPr>
          <a:xfrm>
            <a:off x="2275114" y="4278086"/>
            <a:ext cx="1556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BF03736-C89F-444B-89A2-0D264EF32AD1}"/>
              </a:ext>
            </a:extLst>
          </p:cNvPr>
          <p:cNvSpPr txBox="1"/>
          <p:nvPr/>
        </p:nvSpPr>
        <p:spPr>
          <a:xfrm>
            <a:off x="3886200" y="4060371"/>
            <a:ext cx="1469572" cy="461665"/>
          </a:xfrm>
          <a:prstGeom prst="rect">
            <a:avLst/>
          </a:prstGeom>
          <a:noFill/>
        </p:spPr>
        <p:txBody>
          <a:bodyPr wrap="square" rtlCol="0">
            <a:spAutoFit/>
          </a:bodyPr>
          <a:lstStyle/>
          <a:p>
            <a:r>
              <a:rPr lang="en-US" sz="2400" b="1" dirty="0">
                <a:solidFill>
                  <a:srgbClr val="FF0000"/>
                </a:solidFill>
              </a:rPr>
              <a:t>interrupt</a:t>
            </a:r>
          </a:p>
        </p:txBody>
      </p:sp>
    </p:spTree>
    <p:extLst>
      <p:ext uri="{BB962C8B-B14F-4D97-AF65-F5344CB8AC3E}">
        <p14:creationId xmlns:p14="http://schemas.microsoft.com/office/powerpoint/2010/main" val="4121904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45D2-8508-46D6-AC9B-583AB83E47A3}"/>
              </a:ext>
            </a:extLst>
          </p:cNvPr>
          <p:cNvSpPr>
            <a:spLocks noGrp="1"/>
          </p:cNvSpPr>
          <p:nvPr>
            <p:ph type="title"/>
          </p:nvPr>
        </p:nvSpPr>
        <p:spPr/>
        <p:txBody>
          <a:bodyPr/>
          <a:lstStyle/>
          <a:p>
            <a:r>
              <a:rPr lang="en-US" dirty="0"/>
              <a:t>ss and </a:t>
            </a:r>
            <a:r>
              <a:rPr lang="en-US" dirty="0" err="1"/>
              <a:t>esp</a:t>
            </a:r>
            <a:endParaRPr lang="en-US" dirty="0"/>
          </a:p>
        </p:txBody>
      </p:sp>
      <p:sp>
        <p:nvSpPr>
          <p:cNvPr id="3" name="Content Placeholder 2">
            <a:extLst>
              <a:ext uri="{FF2B5EF4-FFF2-40B4-BE49-F238E27FC236}">
                <a16:creationId xmlns:a16="http://schemas.microsoft.com/office/drawing/2014/main" id="{C69FA6F7-94B3-4B2A-840F-AF1192498318}"/>
              </a:ext>
            </a:extLst>
          </p:cNvPr>
          <p:cNvSpPr>
            <a:spLocks noGrp="1"/>
          </p:cNvSpPr>
          <p:nvPr>
            <p:ph idx="1"/>
          </p:nvPr>
        </p:nvSpPr>
        <p:spPr/>
        <p:txBody>
          <a:bodyPr>
            <a:normAutofit lnSpcReduction="10000"/>
          </a:bodyPr>
          <a:lstStyle/>
          <a:p>
            <a:r>
              <a:rPr lang="en-US" dirty="0"/>
              <a:t>Does the CPU need to switch stack when interrupted inside the kernel</a:t>
            </a:r>
          </a:p>
          <a:p>
            <a:pPr lvl="1"/>
            <a:r>
              <a:rPr lang="en-US" dirty="0"/>
              <a:t>why we did it for the user-program?</a:t>
            </a:r>
          </a:p>
          <a:p>
            <a:pPr lvl="1"/>
            <a:r>
              <a:rPr lang="en-US" dirty="0"/>
              <a:t>why kernel can’t do the same thing?</a:t>
            </a:r>
          </a:p>
          <a:p>
            <a:pPr lvl="1"/>
            <a:endParaRPr lang="en-US" dirty="0"/>
          </a:p>
          <a:p>
            <a:pPr marL="0" indent="0">
              <a:buNone/>
            </a:pPr>
            <a:endParaRPr lang="en-US" dirty="0"/>
          </a:p>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solidFill>
                  <a:srgbClr val="FF0000"/>
                </a:solidFill>
              </a:rPr>
              <a:t>push %</a:t>
            </a:r>
            <a:r>
              <a:rPr lang="en-US" dirty="0" err="1">
                <a:solidFill>
                  <a:srgbClr val="FF0000"/>
                </a:solidFill>
              </a:rPr>
              <a:t>ecx</a:t>
            </a:r>
            <a:endParaRPr lang="en-US" dirty="0">
              <a:solidFill>
                <a:srgbClr val="FF0000"/>
              </a:solidFill>
            </a:endParaRPr>
          </a:p>
          <a:p>
            <a:pPr marL="0" indent="0">
              <a:buNone/>
            </a:pPr>
            <a:r>
              <a:rPr lang="en-US" dirty="0"/>
              <a:t>push %</a:t>
            </a:r>
            <a:r>
              <a:rPr lang="en-US" dirty="0" err="1"/>
              <a:t>edx</a:t>
            </a:r>
            <a:endParaRPr lang="en-US" dirty="0"/>
          </a:p>
          <a:p>
            <a:pPr marL="0" indent="0">
              <a:buNone/>
            </a:pPr>
            <a:r>
              <a:rPr lang="en-US" dirty="0"/>
              <a:t>…</a:t>
            </a:r>
          </a:p>
        </p:txBody>
      </p:sp>
      <p:cxnSp>
        <p:nvCxnSpPr>
          <p:cNvPr id="5" name="Straight Arrow Connector 4">
            <a:extLst>
              <a:ext uri="{FF2B5EF4-FFF2-40B4-BE49-F238E27FC236}">
                <a16:creationId xmlns:a16="http://schemas.microsoft.com/office/drawing/2014/main" id="{74BEE34F-5089-4F08-B2A9-210DCDB6DE0B}"/>
              </a:ext>
            </a:extLst>
          </p:cNvPr>
          <p:cNvCxnSpPr/>
          <p:nvPr/>
        </p:nvCxnSpPr>
        <p:spPr>
          <a:xfrm>
            <a:off x="2275114" y="4278086"/>
            <a:ext cx="1556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BF03736-C89F-444B-89A2-0D264EF32AD1}"/>
              </a:ext>
            </a:extLst>
          </p:cNvPr>
          <p:cNvSpPr txBox="1"/>
          <p:nvPr/>
        </p:nvSpPr>
        <p:spPr>
          <a:xfrm>
            <a:off x="3886200" y="4060371"/>
            <a:ext cx="1469572" cy="461665"/>
          </a:xfrm>
          <a:prstGeom prst="rect">
            <a:avLst/>
          </a:prstGeom>
          <a:noFill/>
        </p:spPr>
        <p:txBody>
          <a:bodyPr wrap="square" rtlCol="0">
            <a:spAutoFit/>
          </a:bodyPr>
          <a:lstStyle/>
          <a:p>
            <a:r>
              <a:rPr lang="en-US" sz="2400" b="1" dirty="0">
                <a:solidFill>
                  <a:srgbClr val="FF0000"/>
                </a:solidFill>
              </a:rPr>
              <a:t>interrupt</a:t>
            </a:r>
          </a:p>
        </p:txBody>
      </p:sp>
    </p:spTree>
    <p:extLst>
      <p:ext uri="{BB962C8B-B14F-4D97-AF65-F5344CB8AC3E}">
        <p14:creationId xmlns:p14="http://schemas.microsoft.com/office/powerpoint/2010/main" val="1878660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45D2-8508-46D6-AC9B-583AB83E47A3}"/>
              </a:ext>
            </a:extLst>
          </p:cNvPr>
          <p:cNvSpPr>
            <a:spLocks noGrp="1"/>
          </p:cNvSpPr>
          <p:nvPr>
            <p:ph type="title"/>
          </p:nvPr>
        </p:nvSpPr>
        <p:spPr/>
        <p:txBody>
          <a:bodyPr/>
          <a:lstStyle/>
          <a:p>
            <a:r>
              <a:rPr lang="en-US" dirty="0"/>
              <a:t>ss and </a:t>
            </a:r>
            <a:r>
              <a:rPr lang="en-US" dirty="0" err="1"/>
              <a:t>esp</a:t>
            </a:r>
            <a:endParaRPr lang="en-US" dirty="0"/>
          </a:p>
        </p:txBody>
      </p:sp>
      <p:sp>
        <p:nvSpPr>
          <p:cNvPr id="3" name="Content Placeholder 2">
            <a:extLst>
              <a:ext uri="{FF2B5EF4-FFF2-40B4-BE49-F238E27FC236}">
                <a16:creationId xmlns:a16="http://schemas.microsoft.com/office/drawing/2014/main" id="{C69FA6F7-94B3-4B2A-840F-AF1192498318}"/>
              </a:ext>
            </a:extLst>
          </p:cNvPr>
          <p:cNvSpPr>
            <a:spLocks noGrp="1"/>
          </p:cNvSpPr>
          <p:nvPr>
            <p:ph idx="1"/>
          </p:nvPr>
        </p:nvSpPr>
        <p:spPr/>
        <p:txBody>
          <a:bodyPr>
            <a:normAutofit/>
          </a:bodyPr>
          <a:lstStyle/>
          <a:p>
            <a:r>
              <a:rPr lang="en-US" dirty="0"/>
              <a:t>Does the CPU need to switch stack when interrupted inside the kernel</a:t>
            </a:r>
          </a:p>
          <a:p>
            <a:pPr lvl="1"/>
            <a:r>
              <a:rPr lang="en-US" dirty="0"/>
              <a:t>why we did it for the user-program?</a:t>
            </a:r>
          </a:p>
          <a:p>
            <a:pPr lvl="1"/>
            <a:r>
              <a:rPr lang="en-US" dirty="0"/>
              <a:t>why kernel can’t do the same thing?</a:t>
            </a:r>
          </a:p>
          <a:p>
            <a:pPr marL="0" indent="0">
              <a:buNone/>
            </a:pPr>
            <a:endParaRPr lang="en-US" dirty="0"/>
          </a:p>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solidFill>
                  <a:srgbClr val="FF0000"/>
                </a:solidFill>
              </a:rPr>
              <a:t>push %</a:t>
            </a:r>
            <a:r>
              <a:rPr lang="en-US" dirty="0" err="1">
                <a:solidFill>
                  <a:srgbClr val="FF0000"/>
                </a:solidFill>
              </a:rPr>
              <a:t>ecx</a:t>
            </a:r>
            <a:endParaRPr lang="en-US" dirty="0">
              <a:solidFill>
                <a:srgbClr val="FF0000"/>
              </a:solidFill>
            </a:endParaRPr>
          </a:p>
          <a:p>
            <a:pPr marL="0" indent="0">
              <a:buNone/>
            </a:pPr>
            <a:r>
              <a:rPr lang="en-US" dirty="0"/>
              <a:t>push %</a:t>
            </a:r>
            <a:r>
              <a:rPr lang="en-US" dirty="0" err="1"/>
              <a:t>edx</a:t>
            </a:r>
            <a:endParaRPr lang="en-US" dirty="0"/>
          </a:p>
          <a:p>
            <a:pPr marL="0" indent="0">
              <a:buNone/>
            </a:pPr>
            <a:r>
              <a:rPr lang="en-US" dirty="0"/>
              <a:t>…</a:t>
            </a:r>
          </a:p>
        </p:txBody>
      </p:sp>
      <p:cxnSp>
        <p:nvCxnSpPr>
          <p:cNvPr id="5" name="Straight Arrow Connector 4">
            <a:extLst>
              <a:ext uri="{FF2B5EF4-FFF2-40B4-BE49-F238E27FC236}">
                <a16:creationId xmlns:a16="http://schemas.microsoft.com/office/drawing/2014/main" id="{74BEE34F-5089-4F08-B2A9-210DCDB6DE0B}"/>
              </a:ext>
            </a:extLst>
          </p:cNvPr>
          <p:cNvCxnSpPr/>
          <p:nvPr/>
        </p:nvCxnSpPr>
        <p:spPr>
          <a:xfrm>
            <a:off x="2275114" y="4278086"/>
            <a:ext cx="1556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BF03736-C89F-444B-89A2-0D264EF32AD1}"/>
              </a:ext>
            </a:extLst>
          </p:cNvPr>
          <p:cNvSpPr txBox="1"/>
          <p:nvPr/>
        </p:nvSpPr>
        <p:spPr>
          <a:xfrm>
            <a:off x="3886200" y="4060371"/>
            <a:ext cx="1469572" cy="461665"/>
          </a:xfrm>
          <a:prstGeom prst="rect">
            <a:avLst/>
          </a:prstGeom>
          <a:noFill/>
        </p:spPr>
        <p:txBody>
          <a:bodyPr wrap="square" rtlCol="0">
            <a:spAutoFit/>
          </a:bodyPr>
          <a:lstStyle/>
          <a:p>
            <a:r>
              <a:rPr lang="en-US" sz="2400" b="1" dirty="0">
                <a:solidFill>
                  <a:srgbClr val="FF0000"/>
                </a:solidFill>
              </a:rPr>
              <a:t>interrupt</a:t>
            </a:r>
          </a:p>
        </p:txBody>
      </p:sp>
      <p:sp>
        <p:nvSpPr>
          <p:cNvPr id="7" name="TextBox 6">
            <a:extLst>
              <a:ext uri="{FF2B5EF4-FFF2-40B4-BE49-F238E27FC236}">
                <a16:creationId xmlns:a16="http://schemas.microsoft.com/office/drawing/2014/main" id="{1E516678-7F8F-4313-B73A-256B8EE1805F}"/>
              </a:ext>
            </a:extLst>
          </p:cNvPr>
          <p:cNvSpPr txBox="1"/>
          <p:nvPr/>
        </p:nvSpPr>
        <p:spPr>
          <a:xfrm>
            <a:off x="6585856" y="4201886"/>
            <a:ext cx="3722914"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If we switch the stack, the old value will be overwritten; no need to switch stack because kernel’s %</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and %ss are trusted.</a:t>
            </a:r>
          </a:p>
        </p:txBody>
      </p:sp>
    </p:spTree>
    <p:extLst>
      <p:ext uri="{BB962C8B-B14F-4D97-AF65-F5344CB8AC3E}">
        <p14:creationId xmlns:p14="http://schemas.microsoft.com/office/powerpoint/2010/main" val="2076274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a:t>Interrupts in user-mode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extLst>
              <p:ext uri="{D42A27DB-BD31-4B8C-83A1-F6EECF244321}">
                <p14:modId xmlns:p14="http://schemas.microsoft.com/office/powerpoint/2010/main" val="1440252844"/>
              </p:ext>
            </p:extLst>
          </p:nvPr>
        </p:nvGraphicFramePr>
        <p:xfrm>
          <a:off x="9622971"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502230" y="2090058"/>
            <a:ext cx="2688771" cy="2031325"/>
          </a:xfrm>
          <a:prstGeom prst="rect">
            <a:avLst/>
          </a:prstGeom>
          <a:noFill/>
        </p:spPr>
        <p:txBody>
          <a:bodyPr wrap="square" rtlCol="0">
            <a:spAutoFit/>
          </a:bodyPr>
          <a:lstStyle/>
          <a:p>
            <a:r>
              <a:rPr lang="en-US" dirty="0"/>
              <a:t>foo:</a:t>
            </a:r>
          </a:p>
          <a:p>
            <a:r>
              <a:rPr lang="en-US" dirty="0"/>
              <a:t>push %</a:t>
            </a:r>
            <a:r>
              <a:rPr lang="en-US" dirty="0" err="1"/>
              <a:t>ebp</a:t>
            </a:r>
            <a:endParaRPr lang="en-US" dirty="0"/>
          </a:p>
          <a:p>
            <a:r>
              <a:rPr lang="en-US" dirty="0"/>
              <a:t>mov %</a:t>
            </a:r>
            <a:r>
              <a:rPr lang="en-US" dirty="0" err="1"/>
              <a:t>esp</a:t>
            </a:r>
            <a:r>
              <a:rPr lang="en-US" dirty="0"/>
              <a:t>, %</a:t>
            </a:r>
            <a:r>
              <a:rPr lang="en-US" dirty="0" err="1"/>
              <a:t>ebp</a:t>
            </a:r>
            <a:endParaRPr lang="en-US" dirty="0"/>
          </a:p>
          <a:p>
            <a:r>
              <a:rPr lang="en-US" dirty="0"/>
              <a:t>mov $1, %</a:t>
            </a:r>
            <a:r>
              <a:rPr lang="en-US" dirty="0" err="1"/>
              <a:t>eax</a:t>
            </a:r>
            <a:endParaRPr lang="en-US" dirty="0"/>
          </a:p>
          <a:p>
            <a:r>
              <a:rPr lang="en-US" dirty="0"/>
              <a:t>mov %</a:t>
            </a:r>
            <a:r>
              <a:rPr lang="en-US" dirty="0" err="1"/>
              <a:t>ebp</a:t>
            </a:r>
            <a:r>
              <a:rPr lang="en-US" dirty="0"/>
              <a:t>, %</a:t>
            </a:r>
            <a:r>
              <a:rPr lang="en-US" dirty="0" err="1"/>
              <a:t>esp</a:t>
            </a:r>
            <a:endParaRPr lang="en-US" dirty="0"/>
          </a:p>
          <a:p>
            <a:r>
              <a:rPr lang="en-US" dirty="0"/>
              <a:t>pop %</a:t>
            </a:r>
            <a:r>
              <a:rPr lang="en-US" dirty="0" err="1"/>
              <a:t>ebp</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8621486" y="1967139"/>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EE3733-8B2D-40C3-B3FA-41F7DE336403}"/>
              </a:ext>
            </a:extLst>
          </p:cNvPr>
          <p:cNvSpPr txBox="1"/>
          <p:nvPr/>
        </p:nvSpPr>
        <p:spPr>
          <a:xfrm>
            <a:off x="8218715" y="1534886"/>
            <a:ext cx="1611085" cy="369332"/>
          </a:xfrm>
          <a:prstGeom prst="rect">
            <a:avLst/>
          </a:prstGeom>
          <a:noFill/>
        </p:spPr>
        <p:txBody>
          <a:bodyPr wrap="square" rtlCol="0">
            <a:spAutoFit/>
          </a:bodyPr>
          <a:lstStyle/>
          <a:p>
            <a:r>
              <a:rPr lang="en-US" dirty="0" err="1"/>
              <a:t>k_ss:k_esp</a:t>
            </a:r>
            <a:endParaRPr lang="en-US" dirty="0"/>
          </a:p>
        </p:txBody>
      </p:sp>
      <p:sp>
        <p:nvSpPr>
          <p:cNvPr id="13" name="TextBox 12">
            <a:extLst>
              <a:ext uri="{FF2B5EF4-FFF2-40B4-BE49-F238E27FC236}">
                <a16:creationId xmlns:a16="http://schemas.microsoft.com/office/drawing/2014/main" id="{B1FF9FB7-2F92-4BAF-A2B0-48A63A84C44D}"/>
              </a:ext>
            </a:extLst>
          </p:cNvPr>
          <p:cNvSpPr txBox="1"/>
          <p:nvPr/>
        </p:nvSpPr>
        <p:spPr>
          <a:xfrm>
            <a:off x="6008912" y="2579915"/>
            <a:ext cx="317863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switches to kernel stack (</a:t>
            </a:r>
            <a:r>
              <a:rPr lang="en-US" dirty="0" err="1">
                <a:latin typeface="Arial" panose="020B0604020202020204" pitchFamily="34" charset="0"/>
                <a:cs typeface="Arial" panose="020B0604020202020204" pitchFamily="34" charset="0"/>
              </a:rPr>
              <a:t>k_esp</a:t>
            </a:r>
            <a:r>
              <a:rPr lang="en-US" dirty="0">
                <a:latin typeface="Arial" panose="020B0604020202020204" pitchFamily="34" charset="0"/>
                <a:cs typeface="Arial" panose="020B0604020202020204" pitchFamily="34" charset="0"/>
              </a:rPr>
              <a:t>) and ss (</a:t>
            </a:r>
            <a:r>
              <a:rPr lang="en-US" dirty="0" err="1">
                <a:latin typeface="Arial" panose="020B0604020202020204" pitchFamily="34" charset="0"/>
                <a:cs typeface="Arial" panose="020B0604020202020204" pitchFamily="34" charset="0"/>
              </a:rPr>
              <a:t>k_ss</a:t>
            </a:r>
            <a:r>
              <a:rPr lang="en-US" dirty="0">
                <a:latin typeface="Arial" panose="020B0604020202020204" pitchFamily="34" charset="0"/>
                <a:cs typeface="Arial" panose="020B0604020202020204" pitchFamily="34" charset="0"/>
              </a:rPr>
              <a:t>).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D74227E-E2AA-42EE-B55E-3DB2DFBA7AF7}"/>
                  </a:ext>
                </a:extLst>
              </p14:cNvPr>
              <p14:cNvContentPartPr/>
              <p14:nvPr/>
            </p14:nvContentPartPr>
            <p14:xfrm>
              <a:off x="8518320" y="2103480"/>
              <a:ext cx="2337120" cy="1965240"/>
            </p14:xfrm>
          </p:contentPart>
        </mc:Choice>
        <mc:Fallback xmlns="">
          <p:pic>
            <p:nvPicPr>
              <p:cNvPr id="3" name="Ink 2">
                <a:extLst>
                  <a:ext uri="{FF2B5EF4-FFF2-40B4-BE49-F238E27FC236}">
                    <a16:creationId xmlns:a16="http://schemas.microsoft.com/office/drawing/2014/main" id="{DD74227E-E2AA-42EE-B55E-3DB2DFBA7AF7}"/>
                  </a:ext>
                </a:extLst>
              </p:cNvPr>
              <p:cNvPicPr/>
              <p:nvPr/>
            </p:nvPicPr>
            <p:blipFill>
              <a:blip r:embed="rId4"/>
              <a:stretch>
                <a:fillRect/>
              </a:stretch>
            </p:blipFill>
            <p:spPr>
              <a:xfrm>
                <a:off x="8508960" y="2094120"/>
                <a:ext cx="2355840" cy="1983960"/>
              </a:xfrm>
              <a:prstGeom prst="rect">
                <a:avLst/>
              </a:prstGeom>
            </p:spPr>
          </p:pic>
        </mc:Fallback>
      </mc:AlternateContent>
    </p:spTree>
    <p:extLst>
      <p:ext uri="{BB962C8B-B14F-4D97-AF65-F5344CB8AC3E}">
        <p14:creationId xmlns:p14="http://schemas.microsoft.com/office/powerpoint/2010/main" val="1739100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a:t>Interrupts in user-mode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extLst>
              <p:ext uri="{D42A27DB-BD31-4B8C-83A1-F6EECF244321}">
                <p14:modId xmlns:p14="http://schemas.microsoft.com/office/powerpoint/2010/main" val="962642017"/>
              </p:ext>
            </p:extLst>
          </p:nvPr>
        </p:nvGraphicFramePr>
        <p:xfrm>
          <a:off x="9622971"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err="1"/>
                        <a:t>u_ss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err="1"/>
                        <a:t>u_esp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u_eflags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u_cs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u_eip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502230" y="2090058"/>
            <a:ext cx="2688771" cy="2031325"/>
          </a:xfrm>
          <a:prstGeom prst="rect">
            <a:avLst/>
          </a:prstGeom>
          <a:noFill/>
        </p:spPr>
        <p:txBody>
          <a:bodyPr wrap="square" rtlCol="0">
            <a:spAutoFit/>
          </a:bodyPr>
          <a:lstStyle/>
          <a:p>
            <a:r>
              <a:rPr lang="en-US" dirty="0"/>
              <a:t>foo:</a:t>
            </a:r>
          </a:p>
          <a:p>
            <a:r>
              <a:rPr lang="en-US" dirty="0"/>
              <a:t>push %</a:t>
            </a:r>
            <a:r>
              <a:rPr lang="en-US" dirty="0" err="1"/>
              <a:t>ebp</a:t>
            </a:r>
            <a:endParaRPr lang="en-US" dirty="0"/>
          </a:p>
          <a:p>
            <a:r>
              <a:rPr lang="en-US" dirty="0"/>
              <a:t>mov %</a:t>
            </a:r>
            <a:r>
              <a:rPr lang="en-US" dirty="0" err="1"/>
              <a:t>esp</a:t>
            </a:r>
            <a:r>
              <a:rPr lang="en-US" dirty="0"/>
              <a:t>, %</a:t>
            </a:r>
            <a:r>
              <a:rPr lang="en-US" dirty="0" err="1"/>
              <a:t>ebp</a:t>
            </a:r>
            <a:endParaRPr lang="en-US" dirty="0"/>
          </a:p>
          <a:p>
            <a:r>
              <a:rPr lang="en-US" dirty="0"/>
              <a:t>mov $1, %</a:t>
            </a:r>
            <a:r>
              <a:rPr lang="en-US" dirty="0" err="1"/>
              <a:t>eax</a:t>
            </a:r>
            <a:endParaRPr lang="en-US" dirty="0"/>
          </a:p>
          <a:p>
            <a:r>
              <a:rPr lang="en-US" dirty="0"/>
              <a:t>mov %</a:t>
            </a:r>
            <a:r>
              <a:rPr lang="en-US" dirty="0" err="1"/>
              <a:t>ebp</a:t>
            </a:r>
            <a:r>
              <a:rPr lang="en-US" dirty="0"/>
              <a:t>, %</a:t>
            </a:r>
            <a:r>
              <a:rPr lang="en-US" dirty="0" err="1"/>
              <a:t>esp</a:t>
            </a:r>
            <a:endParaRPr lang="en-US" dirty="0"/>
          </a:p>
          <a:p>
            <a:r>
              <a:rPr lang="en-US" dirty="0"/>
              <a:t>pop %</a:t>
            </a:r>
            <a:r>
              <a:rPr lang="en-US" dirty="0" err="1"/>
              <a:t>ebp</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8621486" y="1967139"/>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EE3733-8B2D-40C3-B3FA-41F7DE336403}"/>
              </a:ext>
            </a:extLst>
          </p:cNvPr>
          <p:cNvSpPr txBox="1"/>
          <p:nvPr/>
        </p:nvSpPr>
        <p:spPr>
          <a:xfrm>
            <a:off x="8218715" y="1534886"/>
            <a:ext cx="1611085" cy="369332"/>
          </a:xfrm>
          <a:prstGeom prst="rect">
            <a:avLst/>
          </a:prstGeom>
          <a:noFill/>
        </p:spPr>
        <p:txBody>
          <a:bodyPr wrap="square" rtlCol="0">
            <a:spAutoFit/>
          </a:bodyPr>
          <a:lstStyle/>
          <a:p>
            <a:r>
              <a:rPr lang="en-US" dirty="0" err="1"/>
              <a:t>k_ss:k_esp</a:t>
            </a:r>
            <a:endParaRPr lang="en-US" dirty="0"/>
          </a:p>
        </p:txBody>
      </p:sp>
      <p:sp>
        <p:nvSpPr>
          <p:cNvPr id="13" name="TextBox 12">
            <a:extLst>
              <a:ext uri="{FF2B5EF4-FFF2-40B4-BE49-F238E27FC236}">
                <a16:creationId xmlns:a16="http://schemas.microsoft.com/office/drawing/2014/main" id="{B1FF9FB7-2F92-4BAF-A2B0-48A63A84C44D}"/>
              </a:ext>
            </a:extLst>
          </p:cNvPr>
          <p:cNvSpPr txBox="1"/>
          <p:nvPr/>
        </p:nvSpPr>
        <p:spPr>
          <a:xfrm>
            <a:off x="5529944" y="2579915"/>
            <a:ext cx="377733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switches to kernel stack (</a:t>
            </a:r>
            <a:r>
              <a:rPr lang="en-US" dirty="0" err="1">
                <a:latin typeface="Arial" panose="020B0604020202020204" pitchFamily="34" charset="0"/>
                <a:cs typeface="Arial" panose="020B0604020202020204" pitchFamily="34" charset="0"/>
              </a:rPr>
              <a:t>k_esp</a:t>
            </a:r>
            <a:r>
              <a:rPr lang="en-US" dirty="0">
                <a:latin typeface="Arial" panose="020B0604020202020204" pitchFamily="34" charset="0"/>
                <a:cs typeface="Arial" panose="020B0604020202020204" pitchFamily="34" charset="0"/>
              </a:rPr>
              <a:t>) and ss (</a:t>
            </a:r>
            <a:r>
              <a:rPr lang="en-US" dirty="0" err="1">
                <a:latin typeface="Arial" panose="020B0604020202020204" pitchFamily="34" charset="0"/>
                <a:cs typeface="Arial" panose="020B0604020202020204" pitchFamily="34" charset="0"/>
              </a:rPr>
              <a:t>k_ss</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CPU pushes user ss (</a:t>
            </a:r>
            <a:r>
              <a:rPr lang="en-US" dirty="0" err="1">
                <a:latin typeface="Arial" panose="020B0604020202020204" pitchFamily="34" charset="0"/>
                <a:cs typeface="Arial" panose="020B0604020202020204" pitchFamily="34" charset="0"/>
              </a:rPr>
              <a:t>u_ss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u_esp</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flags (</a:t>
            </a:r>
            <a:r>
              <a:rPr lang="en-US" dirty="0" err="1">
                <a:latin typeface="Arial" panose="020B0604020202020204" pitchFamily="34" charset="0"/>
                <a:cs typeface="Arial" panose="020B0604020202020204" pitchFamily="34" charset="0"/>
              </a:rPr>
              <a:t>u_eflags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cs (</a:t>
            </a:r>
            <a:r>
              <a:rPr lang="en-US" dirty="0" err="1">
                <a:latin typeface="Arial" panose="020B0604020202020204" pitchFamily="34" charset="0"/>
                <a:cs typeface="Arial" panose="020B0604020202020204" pitchFamily="34" charset="0"/>
              </a:rPr>
              <a:t>u_cs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a:t>
            </a:r>
            <a:r>
              <a:rPr lang="en-US" dirty="0" err="1">
                <a:latin typeface="Arial" panose="020B0604020202020204" pitchFamily="34" charset="0"/>
                <a:cs typeface="Arial" panose="020B0604020202020204" pitchFamily="34" charset="0"/>
              </a:rPr>
              <a:t>eip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u_eip</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12858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a:t>Interrupts in kernel-mode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extLst>
              <p:ext uri="{D42A27DB-BD31-4B8C-83A1-F6EECF244321}">
                <p14:modId xmlns:p14="http://schemas.microsoft.com/office/powerpoint/2010/main" val="2496137690"/>
              </p:ext>
            </p:extLst>
          </p:nvPr>
        </p:nvGraphicFramePr>
        <p:xfrm>
          <a:off x="10156373"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a:t>%</a:t>
                      </a:r>
                      <a:r>
                        <a:rPr lang="en-US" dirty="0" err="1"/>
                        <a:t>eax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a:t>%</a:t>
                      </a:r>
                      <a:r>
                        <a:rPr lang="en-US" dirty="0" err="1"/>
                        <a:t>ecx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o_eflags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o_cs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o_eip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915887" y="2177144"/>
            <a:ext cx="2688771" cy="2585323"/>
          </a:xfrm>
          <a:prstGeom prst="rect">
            <a:avLst/>
          </a:prstGeom>
          <a:noFill/>
        </p:spPr>
        <p:txBody>
          <a:bodyPr wrap="square" rtlCol="0">
            <a:spAutoFit/>
          </a:bodyPr>
          <a:lstStyle/>
          <a:p>
            <a:r>
              <a:rPr lang="en-US" dirty="0" err="1"/>
              <a:t>interrupt_handler</a:t>
            </a:r>
            <a:r>
              <a:rPr lang="en-US" dirty="0"/>
              <a:t>:</a:t>
            </a:r>
          </a:p>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call schedule1</a:t>
            </a:r>
          </a:p>
          <a:p>
            <a:r>
              <a:rPr lang="en-US" dirty="0"/>
              <a:t>pop %</a:t>
            </a:r>
            <a:r>
              <a:rPr lang="en-US" dirty="0" err="1"/>
              <a:t>edx</a:t>
            </a:r>
            <a:endParaRPr lang="en-US" dirty="0"/>
          </a:p>
          <a:p>
            <a:r>
              <a:rPr lang="en-US" dirty="0"/>
              <a:t>pop %</a:t>
            </a:r>
            <a:r>
              <a:rPr lang="en-US" dirty="0" err="1"/>
              <a:t>ecx</a:t>
            </a:r>
            <a:endParaRPr lang="en-US" dirty="0"/>
          </a:p>
          <a:p>
            <a:r>
              <a:rPr lang="en-US" dirty="0"/>
              <a:t>pop %</a:t>
            </a:r>
            <a:r>
              <a:rPr lang="en-US" dirty="0" err="1"/>
              <a:t>eax</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9078687" y="2685597"/>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EE3733-8B2D-40C3-B3FA-41F7DE336403}"/>
              </a:ext>
            </a:extLst>
          </p:cNvPr>
          <p:cNvSpPr txBox="1"/>
          <p:nvPr/>
        </p:nvSpPr>
        <p:spPr>
          <a:xfrm>
            <a:off x="8893631" y="2046518"/>
            <a:ext cx="1611085" cy="646331"/>
          </a:xfrm>
          <a:prstGeom prst="rect">
            <a:avLst/>
          </a:prstGeom>
          <a:noFill/>
        </p:spPr>
        <p:txBody>
          <a:bodyPr wrap="square" rtlCol="0">
            <a:spAutoFit/>
          </a:bodyPr>
          <a:lstStyle/>
          <a:p>
            <a:r>
              <a:rPr lang="en-US" dirty="0" err="1"/>
              <a:t>esp</a:t>
            </a:r>
            <a:r>
              <a:rPr lang="en-US" dirty="0"/>
              <a:t> before interrupt</a:t>
            </a:r>
          </a:p>
        </p:txBody>
      </p:sp>
      <p:sp>
        <p:nvSpPr>
          <p:cNvPr id="13" name="TextBox 12">
            <a:extLst>
              <a:ext uri="{FF2B5EF4-FFF2-40B4-BE49-F238E27FC236}">
                <a16:creationId xmlns:a16="http://schemas.microsoft.com/office/drawing/2014/main" id="{B1FF9FB7-2F92-4BAF-A2B0-48A63A84C44D}"/>
              </a:ext>
            </a:extLst>
          </p:cNvPr>
          <p:cNvSpPr txBox="1"/>
          <p:nvPr/>
        </p:nvSpPr>
        <p:spPr>
          <a:xfrm>
            <a:off x="5845622" y="2579915"/>
            <a:ext cx="3461659"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doesn’t switch stack.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CPU pushes old flags (</a:t>
            </a:r>
            <a:r>
              <a:rPr lang="en-US" dirty="0" err="1">
                <a:latin typeface="Arial" panose="020B0604020202020204" pitchFamily="34" charset="0"/>
                <a:cs typeface="Arial" panose="020B0604020202020204" pitchFamily="34" charset="0"/>
              </a:rPr>
              <a:t>o_eflags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old cs (</a:t>
            </a:r>
            <a:r>
              <a:rPr lang="en-US" dirty="0" err="1">
                <a:latin typeface="Arial" panose="020B0604020202020204" pitchFamily="34" charset="0"/>
                <a:cs typeface="Arial" panose="020B0604020202020204" pitchFamily="34" charset="0"/>
              </a:rPr>
              <a:t>o_cs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old </a:t>
            </a:r>
            <a:r>
              <a:rPr lang="en-US" dirty="0" err="1">
                <a:latin typeface="Arial" panose="020B0604020202020204" pitchFamily="34" charset="0"/>
                <a:cs typeface="Arial" panose="020B0604020202020204" pitchFamily="34" charset="0"/>
              </a:rPr>
              <a:t>eip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o_eip</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70471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5C31-C99D-4D8E-90A7-9134960CF7B5}"/>
              </a:ext>
            </a:extLst>
          </p:cNvPr>
          <p:cNvSpPr>
            <a:spLocks noGrp="1"/>
          </p:cNvSpPr>
          <p:nvPr>
            <p:ph type="title"/>
          </p:nvPr>
        </p:nvSpPr>
        <p:spPr/>
        <p:txBody>
          <a:bodyPr/>
          <a:lstStyle/>
          <a:p>
            <a:r>
              <a:rPr lang="en-US" dirty="0"/>
              <a:t>Current privilege level</a:t>
            </a:r>
          </a:p>
        </p:txBody>
      </p:sp>
      <p:sp>
        <p:nvSpPr>
          <p:cNvPr id="3" name="Content Placeholder 2">
            <a:extLst>
              <a:ext uri="{FF2B5EF4-FFF2-40B4-BE49-F238E27FC236}">
                <a16:creationId xmlns:a16="http://schemas.microsoft.com/office/drawing/2014/main" id="{63471CBB-E526-4A70-BA16-3678477209FD}"/>
              </a:ext>
            </a:extLst>
          </p:cNvPr>
          <p:cNvSpPr>
            <a:spLocks noGrp="1"/>
          </p:cNvSpPr>
          <p:nvPr>
            <p:ph idx="1"/>
          </p:nvPr>
        </p:nvSpPr>
        <p:spPr/>
        <p:txBody>
          <a:bodyPr/>
          <a:lstStyle/>
          <a:p>
            <a:r>
              <a:rPr lang="en-US" dirty="0"/>
              <a:t>How does CPU know the current privilege level (CPL)?</a:t>
            </a:r>
          </a:p>
          <a:p>
            <a:pPr lvl="1"/>
            <a:r>
              <a:rPr lang="en-US" dirty="0"/>
              <a:t>The last two bits of the </a:t>
            </a:r>
            <a:r>
              <a:rPr lang="en-US" dirty="0">
                <a:solidFill>
                  <a:srgbClr val="FF0000"/>
                </a:solidFill>
              </a:rPr>
              <a:t>cs</a:t>
            </a:r>
            <a:r>
              <a:rPr lang="en-US" dirty="0"/>
              <a:t> register contain the CPL</a:t>
            </a:r>
          </a:p>
        </p:txBody>
      </p:sp>
    </p:spTree>
    <p:extLst>
      <p:ext uri="{BB962C8B-B14F-4D97-AF65-F5344CB8AC3E}">
        <p14:creationId xmlns:p14="http://schemas.microsoft.com/office/powerpoint/2010/main" val="1509383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err="1"/>
              <a:t>iret</a:t>
            </a:r>
            <a:r>
              <a:rPr lang="en-US" dirty="0"/>
              <a:t> to kernel-mode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10156373"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a:t>%</a:t>
                      </a:r>
                      <a:r>
                        <a:rPr lang="en-US" dirty="0" err="1"/>
                        <a:t>eax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a:t>%</a:t>
                      </a:r>
                      <a:r>
                        <a:rPr lang="en-US" dirty="0" err="1"/>
                        <a:t>ecx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o_eflags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o_cs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o_eip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915887" y="2177144"/>
            <a:ext cx="2688771" cy="2585323"/>
          </a:xfrm>
          <a:prstGeom prst="rect">
            <a:avLst/>
          </a:prstGeom>
          <a:noFill/>
        </p:spPr>
        <p:txBody>
          <a:bodyPr wrap="square" rtlCol="0">
            <a:spAutoFit/>
          </a:bodyPr>
          <a:lstStyle/>
          <a:p>
            <a:r>
              <a:rPr lang="en-US" dirty="0" err="1"/>
              <a:t>interrupt_handler</a:t>
            </a:r>
            <a:r>
              <a:rPr lang="en-US" dirty="0"/>
              <a:t>:</a:t>
            </a:r>
          </a:p>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call schedule1</a:t>
            </a:r>
          </a:p>
          <a:p>
            <a:r>
              <a:rPr lang="en-US" dirty="0"/>
              <a:t>pop %</a:t>
            </a:r>
            <a:r>
              <a:rPr lang="en-US" dirty="0" err="1"/>
              <a:t>edx</a:t>
            </a:r>
            <a:endParaRPr lang="en-US" dirty="0"/>
          </a:p>
          <a:p>
            <a:r>
              <a:rPr lang="en-US" dirty="0"/>
              <a:t>pop %</a:t>
            </a:r>
            <a:r>
              <a:rPr lang="en-US" dirty="0" err="1"/>
              <a:t>ecx</a:t>
            </a:r>
            <a:endParaRPr lang="en-US" dirty="0"/>
          </a:p>
          <a:p>
            <a:r>
              <a:rPr lang="en-US" dirty="0"/>
              <a:t>pop %</a:t>
            </a:r>
            <a:r>
              <a:rPr lang="en-US" dirty="0" err="1"/>
              <a:t>eax</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9100459" y="3795941"/>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EE3733-8B2D-40C3-B3FA-41F7DE336403}"/>
              </a:ext>
            </a:extLst>
          </p:cNvPr>
          <p:cNvSpPr txBox="1"/>
          <p:nvPr/>
        </p:nvSpPr>
        <p:spPr>
          <a:xfrm>
            <a:off x="8980717" y="3777344"/>
            <a:ext cx="1611085" cy="646331"/>
          </a:xfrm>
          <a:prstGeom prst="rect">
            <a:avLst/>
          </a:prstGeom>
          <a:noFill/>
        </p:spPr>
        <p:txBody>
          <a:bodyPr wrap="square" rtlCol="0">
            <a:spAutoFit/>
          </a:bodyPr>
          <a:lstStyle/>
          <a:p>
            <a:r>
              <a:rPr lang="en-US" dirty="0" err="1"/>
              <a:t>esp</a:t>
            </a:r>
            <a:r>
              <a:rPr lang="en-US" dirty="0"/>
              <a:t> before </a:t>
            </a:r>
          </a:p>
          <a:p>
            <a:r>
              <a:rPr lang="en-US" dirty="0" err="1"/>
              <a:t>iret</a:t>
            </a:r>
            <a:endParaRPr lang="en-US" dirty="0"/>
          </a:p>
        </p:txBody>
      </p:sp>
      <p:sp>
        <p:nvSpPr>
          <p:cNvPr id="13" name="TextBox 12">
            <a:extLst>
              <a:ext uri="{FF2B5EF4-FFF2-40B4-BE49-F238E27FC236}">
                <a16:creationId xmlns:a16="http://schemas.microsoft.com/office/drawing/2014/main" id="{B1FF9FB7-2F92-4BAF-A2B0-48A63A84C44D}"/>
              </a:ext>
            </a:extLst>
          </p:cNvPr>
          <p:cNvSpPr txBox="1"/>
          <p:nvPr/>
        </p:nvSpPr>
        <p:spPr>
          <a:xfrm>
            <a:off x="5845622" y="2601687"/>
            <a:ext cx="3461659"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restores </a:t>
            </a:r>
            <a:r>
              <a:rPr lang="en-US" dirty="0" err="1">
                <a:latin typeface="Arial" panose="020B0604020202020204" pitchFamily="34" charset="0"/>
                <a:cs typeface="Arial" panose="020B0604020202020204" pitchFamily="34" charset="0"/>
              </a:rPr>
              <a:t>eip</a:t>
            </a:r>
            <a:r>
              <a:rPr lang="en-US" dirty="0">
                <a:latin typeface="Arial" panose="020B0604020202020204" pitchFamily="34" charset="0"/>
                <a:cs typeface="Arial" panose="020B0604020202020204" pitchFamily="34" charset="0"/>
              </a:rPr>
              <a:t>, cs, and </a:t>
            </a:r>
            <a:r>
              <a:rPr lang="en-US" dirty="0" err="1">
                <a:latin typeface="Arial" panose="020B0604020202020204" pitchFamily="34" charset="0"/>
                <a:cs typeface="Arial" panose="020B0604020202020204" pitchFamily="34" charset="0"/>
              </a:rPr>
              <a:t>eflags</a:t>
            </a:r>
            <a:r>
              <a:rPr lang="en-US" dirty="0">
                <a:latin typeface="Arial" panose="020B0604020202020204" pitchFamily="34" charset="0"/>
                <a:cs typeface="Arial" panose="020B0604020202020204" pitchFamily="34" charset="0"/>
              </a:rPr>
              <a:t> from the stack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eip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%cs</a:t>
            </a: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eflags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278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err="1"/>
              <a:t>iret</a:t>
            </a:r>
            <a:r>
              <a:rPr lang="en-US" dirty="0"/>
              <a:t> to user-mode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9622971"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err="1"/>
                        <a:t>u_ss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err="1"/>
                        <a:t>u_esp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u_eflags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u_cs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u_eip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502230" y="2090058"/>
            <a:ext cx="2688771" cy="2031325"/>
          </a:xfrm>
          <a:prstGeom prst="rect">
            <a:avLst/>
          </a:prstGeom>
          <a:noFill/>
        </p:spPr>
        <p:txBody>
          <a:bodyPr wrap="square" rtlCol="0">
            <a:spAutoFit/>
          </a:bodyPr>
          <a:lstStyle/>
          <a:p>
            <a:r>
              <a:rPr lang="en-US" dirty="0"/>
              <a:t>foo:</a:t>
            </a:r>
          </a:p>
          <a:p>
            <a:r>
              <a:rPr lang="en-US" dirty="0"/>
              <a:t>push %</a:t>
            </a:r>
            <a:r>
              <a:rPr lang="en-US" dirty="0" err="1"/>
              <a:t>ebp</a:t>
            </a:r>
            <a:endParaRPr lang="en-US" dirty="0"/>
          </a:p>
          <a:p>
            <a:r>
              <a:rPr lang="en-US" dirty="0"/>
              <a:t>mov %</a:t>
            </a:r>
            <a:r>
              <a:rPr lang="en-US" dirty="0" err="1"/>
              <a:t>esp</a:t>
            </a:r>
            <a:r>
              <a:rPr lang="en-US" dirty="0"/>
              <a:t>, %</a:t>
            </a:r>
            <a:r>
              <a:rPr lang="en-US" dirty="0" err="1"/>
              <a:t>ebp</a:t>
            </a:r>
            <a:endParaRPr lang="en-US" dirty="0"/>
          </a:p>
          <a:p>
            <a:r>
              <a:rPr lang="en-US" dirty="0"/>
              <a:t>mov $1, %</a:t>
            </a:r>
            <a:r>
              <a:rPr lang="en-US" dirty="0" err="1"/>
              <a:t>eax</a:t>
            </a:r>
            <a:endParaRPr lang="en-US" dirty="0"/>
          </a:p>
          <a:p>
            <a:r>
              <a:rPr lang="en-US" dirty="0"/>
              <a:t>mov %</a:t>
            </a:r>
            <a:r>
              <a:rPr lang="en-US" dirty="0" err="1"/>
              <a:t>ebp</a:t>
            </a:r>
            <a:r>
              <a:rPr lang="en-US" dirty="0"/>
              <a:t>, %</a:t>
            </a:r>
            <a:r>
              <a:rPr lang="en-US" dirty="0" err="1"/>
              <a:t>esp</a:t>
            </a:r>
            <a:endParaRPr lang="en-US" dirty="0"/>
          </a:p>
          <a:p>
            <a:r>
              <a:rPr lang="en-US" dirty="0"/>
              <a:t>pop %</a:t>
            </a:r>
            <a:r>
              <a:rPr lang="en-US" dirty="0" err="1"/>
              <a:t>ebp</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8621486" y="3817708"/>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1FF9FB7-2F92-4BAF-A2B0-48A63A84C44D}"/>
              </a:ext>
            </a:extLst>
          </p:cNvPr>
          <p:cNvSpPr txBox="1"/>
          <p:nvPr/>
        </p:nvSpPr>
        <p:spPr>
          <a:xfrm>
            <a:off x="5693221" y="2579915"/>
            <a:ext cx="3461659"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restores five values from the stack: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eip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%cs</a:t>
            </a: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eflags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esp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%ss</a:t>
            </a:r>
          </a:p>
        </p:txBody>
      </p:sp>
      <p:sp>
        <p:nvSpPr>
          <p:cNvPr id="10" name="TextBox 9">
            <a:extLst>
              <a:ext uri="{FF2B5EF4-FFF2-40B4-BE49-F238E27FC236}">
                <a16:creationId xmlns:a16="http://schemas.microsoft.com/office/drawing/2014/main" id="{45D7678D-4A99-49F1-9B0E-2B378A72B360}"/>
              </a:ext>
            </a:extLst>
          </p:cNvPr>
          <p:cNvSpPr txBox="1"/>
          <p:nvPr/>
        </p:nvSpPr>
        <p:spPr>
          <a:xfrm>
            <a:off x="8469089" y="3755572"/>
            <a:ext cx="1611085" cy="646331"/>
          </a:xfrm>
          <a:prstGeom prst="rect">
            <a:avLst/>
          </a:prstGeom>
          <a:noFill/>
        </p:spPr>
        <p:txBody>
          <a:bodyPr wrap="square" rtlCol="0">
            <a:spAutoFit/>
          </a:bodyPr>
          <a:lstStyle/>
          <a:p>
            <a:r>
              <a:rPr lang="en-US" dirty="0" err="1"/>
              <a:t>esp</a:t>
            </a:r>
            <a:r>
              <a:rPr lang="en-US" dirty="0"/>
              <a:t> before </a:t>
            </a:r>
          </a:p>
          <a:p>
            <a:r>
              <a:rPr lang="en-US" dirty="0" err="1"/>
              <a:t>iret</a:t>
            </a:r>
            <a:endParaRPr lang="en-US" dirty="0"/>
          </a:p>
        </p:txBody>
      </p:sp>
    </p:spTree>
    <p:extLst>
      <p:ext uri="{BB962C8B-B14F-4D97-AF65-F5344CB8AC3E}">
        <p14:creationId xmlns:p14="http://schemas.microsoft.com/office/powerpoint/2010/main" val="216173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9B6F-7BC5-46FE-B208-F5F8894C756B}"/>
              </a:ext>
            </a:extLst>
          </p:cNvPr>
          <p:cNvSpPr>
            <a:spLocks noGrp="1"/>
          </p:cNvSpPr>
          <p:nvPr>
            <p:ph type="title"/>
          </p:nvPr>
        </p:nvSpPr>
        <p:spPr/>
        <p:txBody>
          <a:bodyPr/>
          <a:lstStyle/>
          <a:p>
            <a:r>
              <a:rPr lang="en-US" dirty="0"/>
              <a:t>Segment selector</a:t>
            </a:r>
          </a:p>
        </p:txBody>
      </p:sp>
      <p:graphicFrame>
        <p:nvGraphicFramePr>
          <p:cNvPr id="4" name="Content Placeholder 3">
            <a:extLst>
              <a:ext uri="{FF2B5EF4-FFF2-40B4-BE49-F238E27FC236}">
                <a16:creationId xmlns:a16="http://schemas.microsoft.com/office/drawing/2014/main" id="{A62D42BA-6DDE-43BF-BFEC-E5A5EB069A22}"/>
              </a:ext>
            </a:extLst>
          </p:cNvPr>
          <p:cNvGraphicFramePr>
            <a:graphicFrameLocks noGrp="1"/>
          </p:cNvGraphicFramePr>
          <p:nvPr>
            <p:ph idx="1"/>
            <p:extLst>
              <p:ext uri="{D42A27DB-BD31-4B8C-83A1-F6EECF244321}">
                <p14:modId xmlns:p14="http://schemas.microsoft.com/office/powerpoint/2010/main" val="2386031923"/>
              </p:ext>
            </p:extLst>
          </p:nvPr>
        </p:nvGraphicFramePr>
        <p:xfrm>
          <a:off x="2536371" y="3621767"/>
          <a:ext cx="6836229" cy="37084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2384142799"/>
                    </a:ext>
                  </a:extLst>
                </a:gridCol>
                <a:gridCol w="1578429">
                  <a:extLst>
                    <a:ext uri="{9D8B030D-6E8A-4147-A177-3AD203B41FA5}">
                      <a16:colId xmlns:a16="http://schemas.microsoft.com/office/drawing/2014/main" val="3916811850"/>
                    </a:ext>
                  </a:extLst>
                </a:gridCol>
              </a:tblGrid>
              <a:tr h="370840">
                <a:tc>
                  <a:txBody>
                    <a:bodyPr/>
                    <a:lstStyle/>
                    <a:p>
                      <a:pPr algn="ctr"/>
                      <a:r>
                        <a:rPr lang="en-US" dirty="0"/>
                        <a:t>GDT 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997560"/>
                  </a:ext>
                </a:extLst>
              </a:tr>
            </a:tbl>
          </a:graphicData>
        </a:graphic>
      </p:graphicFrame>
      <p:sp>
        <p:nvSpPr>
          <p:cNvPr id="6" name="TextBox 5">
            <a:extLst>
              <a:ext uri="{FF2B5EF4-FFF2-40B4-BE49-F238E27FC236}">
                <a16:creationId xmlns:a16="http://schemas.microsoft.com/office/drawing/2014/main" id="{F3838C2C-F508-4D39-BF37-CFCFC13FAF78}"/>
              </a:ext>
            </a:extLst>
          </p:cNvPr>
          <p:cNvSpPr txBox="1"/>
          <p:nvPr/>
        </p:nvSpPr>
        <p:spPr>
          <a:xfrm>
            <a:off x="9067798" y="3178629"/>
            <a:ext cx="2307771" cy="369332"/>
          </a:xfrm>
          <a:prstGeom prst="rect">
            <a:avLst/>
          </a:prstGeom>
          <a:noFill/>
        </p:spPr>
        <p:txBody>
          <a:bodyPr wrap="square" rtlCol="0">
            <a:spAutoFit/>
          </a:bodyPr>
          <a:lstStyle/>
          <a:p>
            <a:r>
              <a:rPr lang="en-US" dirty="0"/>
              <a:t>0</a:t>
            </a:r>
          </a:p>
        </p:txBody>
      </p:sp>
      <p:sp>
        <p:nvSpPr>
          <p:cNvPr id="7" name="TextBox 6">
            <a:extLst>
              <a:ext uri="{FF2B5EF4-FFF2-40B4-BE49-F238E27FC236}">
                <a16:creationId xmlns:a16="http://schemas.microsoft.com/office/drawing/2014/main" id="{7CE32217-3D66-4400-96EA-F919D606913F}"/>
              </a:ext>
            </a:extLst>
          </p:cNvPr>
          <p:cNvSpPr txBox="1"/>
          <p:nvPr/>
        </p:nvSpPr>
        <p:spPr>
          <a:xfrm>
            <a:off x="7630884" y="3189514"/>
            <a:ext cx="2307771" cy="369332"/>
          </a:xfrm>
          <a:prstGeom prst="rect">
            <a:avLst/>
          </a:prstGeom>
          <a:noFill/>
        </p:spPr>
        <p:txBody>
          <a:bodyPr wrap="square" rtlCol="0">
            <a:spAutoFit/>
          </a:bodyPr>
          <a:lstStyle/>
          <a:p>
            <a:r>
              <a:rPr lang="en-US" dirty="0"/>
              <a:t>2</a:t>
            </a:r>
          </a:p>
        </p:txBody>
      </p:sp>
      <p:sp>
        <p:nvSpPr>
          <p:cNvPr id="8" name="TextBox 7">
            <a:extLst>
              <a:ext uri="{FF2B5EF4-FFF2-40B4-BE49-F238E27FC236}">
                <a16:creationId xmlns:a16="http://schemas.microsoft.com/office/drawing/2014/main" id="{FE2A98DD-106F-4B20-9984-4AFEB08AC1D0}"/>
              </a:ext>
            </a:extLst>
          </p:cNvPr>
          <p:cNvSpPr txBox="1"/>
          <p:nvPr/>
        </p:nvSpPr>
        <p:spPr>
          <a:xfrm>
            <a:off x="2383976" y="3233057"/>
            <a:ext cx="2307771" cy="369332"/>
          </a:xfrm>
          <a:prstGeom prst="rect">
            <a:avLst/>
          </a:prstGeom>
          <a:noFill/>
        </p:spPr>
        <p:txBody>
          <a:bodyPr wrap="square" rtlCol="0">
            <a:spAutoFit/>
          </a:bodyPr>
          <a:lstStyle/>
          <a:p>
            <a:r>
              <a:rPr lang="en-US" dirty="0"/>
              <a:t>15</a:t>
            </a:r>
          </a:p>
        </p:txBody>
      </p:sp>
      <p:sp>
        <p:nvSpPr>
          <p:cNvPr id="9" name="TextBox 8">
            <a:extLst>
              <a:ext uri="{FF2B5EF4-FFF2-40B4-BE49-F238E27FC236}">
                <a16:creationId xmlns:a16="http://schemas.microsoft.com/office/drawing/2014/main" id="{3F7C85AF-C6A3-442A-89AF-DEE07F3B15EE}"/>
              </a:ext>
            </a:extLst>
          </p:cNvPr>
          <p:cNvSpPr txBox="1"/>
          <p:nvPr/>
        </p:nvSpPr>
        <p:spPr>
          <a:xfrm>
            <a:off x="3124199" y="5046787"/>
            <a:ext cx="61722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Higher 13-bits contains the index in the GDT table.</a:t>
            </a:r>
          </a:p>
        </p:txBody>
      </p:sp>
    </p:spTree>
    <p:extLst>
      <p:ext uri="{BB962C8B-B14F-4D97-AF65-F5344CB8AC3E}">
        <p14:creationId xmlns:p14="http://schemas.microsoft.com/office/powerpoint/2010/main" val="15125183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8CAA-E1DA-4019-8E0F-227A23A3C683}"/>
              </a:ext>
            </a:extLst>
          </p:cNvPr>
          <p:cNvSpPr>
            <a:spLocks noGrp="1"/>
          </p:cNvSpPr>
          <p:nvPr>
            <p:ph type="title"/>
          </p:nvPr>
        </p:nvSpPr>
        <p:spPr/>
        <p:txBody>
          <a:bodyPr/>
          <a:lstStyle/>
          <a:p>
            <a:r>
              <a:rPr lang="en-US" dirty="0" err="1"/>
              <a:t>iret</a:t>
            </a:r>
            <a:endParaRPr lang="en-US" dirty="0"/>
          </a:p>
        </p:txBody>
      </p:sp>
      <p:sp>
        <p:nvSpPr>
          <p:cNvPr id="3" name="Content Placeholder 2">
            <a:extLst>
              <a:ext uri="{FF2B5EF4-FFF2-40B4-BE49-F238E27FC236}">
                <a16:creationId xmlns:a16="http://schemas.microsoft.com/office/drawing/2014/main" id="{4068CC9A-575F-462C-85AF-95CE7606A2EF}"/>
              </a:ext>
            </a:extLst>
          </p:cNvPr>
          <p:cNvSpPr>
            <a:spLocks noGrp="1"/>
          </p:cNvSpPr>
          <p:nvPr>
            <p:ph idx="1"/>
          </p:nvPr>
        </p:nvSpPr>
        <p:spPr/>
        <p:txBody>
          <a:bodyPr/>
          <a:lstStyle/>
          <a:p>
            <a:r>
              <a:rPr lang="en-US" dirty="0">
                <a:solidFill>
                  <a:srgbClr val="FF0000"/>
                </a:solidFill>
              </a:rPr>
              <a:t>How does CPU know how many values to pop (five or three)?</a:t>
            </a:r>
          </a:p>
        </p:txBody>
      </p:sp>
    </p:spTree>
    <p:extLst>
      <p:ext uri="{BB962C8B-B14F-4D97-AF65-F5344CB8AC3E}">
        <p14:creationId xmlns:p14="http://schemas.microsoft.com/office/powerpoint/2010/main" val="3753952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8CAA-E1DA-4019-8E0F-227A23A3C683}"/>
              </a:ext>
            </a:extLst>
          </p:cNvPr>
          <p:cNvSpPr>
            <a:spLocks noGrp="1"/>
          </p:cNvSpPr>
          <p:nvPr>
            <p:ph type="title"/>
          </p:nvPr>
        </p:nvSpPr>
        <p:spPr/>
        <p:txBody>
          <a:bodyPr/>
          <a:lstStyle/>
          <a:p>
            <a:r>
              <a:rPr lang="en-US" dirty="0" err="1"/>
              <a:t>iret</a:t>
            </a:r>
            <a:endParaRPr lang="en-US" dirty="0"/>
          </a:p>
        </p:txBody>
      </p:sp>
      <p:sp>
        <p:nvSpPr>
          <p:cNvPr id="3" name="Content Placeholder 2">
            <a:extLst>
              <a:ext uri="{FF2B5EF4-FFF2-40B4-BE49-F238E27FC236}">
                <a16:creationId xmlns:a16="http://schemas.microsoft.com/office/drawing/2014/main" id="{4068CC9A-575F-462C-85AF-95CE7606A2EF}"/>
              </a:ext>
            </a:extLst>
          </p:cNvPr>
          <p:cNvSpPr>
            <a:spLocks noGrp="1"/>
          </p:cNvSpPr>
          <p:nvPr>
            <p:ph idx="1"/>
          </p:nvPr>
        </p:nvSpPr>
        <p:spPr/>
        <p:txBody>
          <a:bodyPr/>
          <a:lstStyle/>
          <a:p>
            <a:r>
              <a:rPr lang="en-US" dirty="0">
                <a:solidFill>
                  <a:srgbClr val="FF0000"/>
                </a:solidFill>
              </a:rPr>
              <a:t>How does CPU know how many values to pop (five or three)?</a:t>
            </a:r>
          </a:p>
          <a:p>
            <a:pPr lvl="1"/>
            <a:r>
              <a:rPr lang="en-US" dirty="0"/>
              <a:t>After popping cs register if the last two bits in cs register is 3, it means that </a:t>
            </a:r>
            <a:r>
              <a:rPr lang="en-US" dirty="0" err="1"/>
              <a:t>iret</a:t>
            </a:r>
            <a:r>
              <a:rPr lang="en-US" dirty="0"/>
              <a:t> is returning to the user mode</a:t>
            </a:r>
          </a:p>
          <a:p>
            <a:pPr lvl="2"/>
            <a:r>
              <a:rPr lang="en-US" dirty="0"/>
              <a:t>In this case, CPU pops five values; otherwise, CPU pops three values</a:t>
            </a:r>
          </a:p>
        </p:txBody>
      </p:sp>
    </p:spTree>
    <p:extLst>
      <p:ext uri="{BB962C8B-B14F-4D97-AF65-F5344CB8AC3E}">
        <p14:creationId xmlns:p14="http://schemas.microsoft.com/office/powerpoint/2010/main" val="421103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117E-D6F0-4D91-AB7B-1B618C3D7E9C}"/>
              </a:ext>
            </a:extLst>
          </p:cNvPr>
          <p:cNvSpPr>
            <a:spLocks noGrp="1"/>
          </p:cNvSpPr>
          <p:nvPr>
            <p:ph type="title"/>
          </p:nvPr>
        </p:nvSpPr>
        <p:spPr/>
        <p:txBody>
          <a:bodyPr/>
          <a:lstStyle/>
          <a:p>
            <a:r>
              <a:rPr lang="en-US" dirty="0"/>
              <a:t>First process</a:t>
            </a:r>
          </a:p>
        </p:txBody>
      </p:sp>
      <p:sp>
        <p:nvSpPr>
          <p:cNvPr id="3" name="Content Placeholder 2">
            <a:extLst>
              <a:ext uri="{FF2B5EF4-FFF2-40B4-BE49-F238E27FC236}">
                <a16:creationId xmlns:a16="http://schemas.microsoft.com/office/drawing/2014/main" id="{E0A8267C-EC38-4D38-95CD-B7FCB1868507}"/>
              </a:ext>
            </a:extLst>
          </p:cNvPr>
          <p:cNvSpPr>
            <a:spLocks noGrp="1"/>
          </p:cNvSpPr>
          <p:nvPr>
            <p:ph idx="1"/>
          </p:nvPr>
        </p:nvSpPr>
        <p:spPr/>
        <p:txBody>
          <a:bodyPr/>
          <a:lstStyle/>
          <a:p>
            <a:r>
              <a:rPr lang="en-US" dirty="0">
                <a:solidFill>
                  <a:srgbClr val="FF0000"/>
                </a:solidFill>
              </a:rPr>
              <a:t>How does the first process return to the user-mode?</a:t>
            </a:r>
          </a:p>
        </p:txBody>
      </p:sp>
    </p:spTree>
    <p:extLst>
      <p:ext uri="{BB962C8B-B14F-4D97-AF65-F5344CB8AC3E}">
        <p14:creationId xmlns:p14="http://schemas.microsoft.com/office/powerpoint/2010/main" val="1807911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a:t>First process</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extLst>
              <p:ext uri="{D42A27DB-BD31-4B8C-83A1-F6EECF244321}">
                <p14:modId xmlns:p14="http://schemas.microsoft.com/office/powerpoint/2010/main" val="375846450"/>
              </p:ext>
            </p:extLst>
          </p:nvPr>
        </p:nvGraphicFramePr>
        <p:xfrm>
          <a:off x="9622971"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err="1"/>
                        <a:t>u_ss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err="1"/>
                        <a:t>u_esp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u_elags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u_cs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u_main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8621486" y="3817708"/>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1FF9FB7-2F92-4BAF-A2B0-48A63A84C44D}"/>
              </a:ext>
            </a:extLst>
          </p:cNvPr>
          <p:cNvSpPr txBox="1"/>
          <p:nvPr/>
        </p:nvSpPr>
        <p:spPr>
          <a:xfrm>
            <a:off x="5693221" y="2579915"/>
            <a:ext cx="3461659"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restores five values from the stack: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eip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%cs</a:t>
            </a: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eflags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esp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%ss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After, </a:t>
            </a:r>
            <a:r>
              <a:rPr lang="en-US" dirty="0" err="1">
                <a:latin typeface="Arial" panose="020B0604020202020204" pitchFamily="34" charset="0"/>
                <a:cs typeface="Arial" panose="020B0604020202020204" pitchFamily="34" charset="0"/>
              </a:rPr>
              <a:t>iret</a:t>
            </a:r>
            <a:r>
              <a:rPr lang="en-US" dirty="0">
                <a:latin typeface="Arial" panose="020B0604020202020204" pitchFamily="34" charset="0"/>
                <a:cs typeface="Arial" panose="020B0604020202020204" pitchFamily="34" charset="0"/>
              </a:rPr>
              <a:t> the CPU jumps to main of the first process.</a:t>
            </a:r>
          </a:p>
        </p:txBody>
      </p:sp>
      <p:sp>
        <p:nvSpPr>
          <p:cNvPr id="10" name="TextBox 9">
            <a:extLst>
              <a:ext uri="{FF2B5EF4-FFF2-40B4-BE49-F238E27FC236}">
                <a16:creationId xmlns:a16="http://schemas.microsoft.com/office/drawing/2014/main" id="{45D7678D-4A99-49F1-9B0E-2B378A72B360}"/>
              </a:ext>
            </a:extLst>
          </p:cNvPr>
          <p:cNvSpPr txBox="1"/>
          <p:nvPr/>
        </p:nvSpPr>
        <p:spPr>
          <a:xfrm>
            <a:off x="8469089" y="3755572"/>
            <a:ext cx="1611085" cy="646331"/>
          </a:xfrm>
          <a:prstGeom prst="rect">
            <a:avLst/>
          </a:prstGeom>
          <a:noFill/>
        </p:spPr>
        <p:txBody>
          <a:bodyPr wrap="square" rtlCol="0">
            <a:spAutoFit/>
          </a:bodyPr>
          <a:lstStyle/>
          <a:p>
            <a:r>
              <a:rPr lang="en-US" dirty="0" err="1"/>
              <a:t>esp</a:t>
            </a:r>
            <a:r>
              <a:rPr lang="en-US" dirty="0"/>
              <a:t> before </a:t>
            </a:r>
          </a:p>
          <a:p>
            <a:r>
              <a:rPr lang="en-US" dirty="0" err="1"/>
              <a:t>iret</a:t>
            </a:r>
            <a:endParaRPr lang="en-US" dirty="0"/>
          </a:p>
        </p:txBody>
      </p:sp>
      <p:sp>
        <p:nvSpPr>
          <p:cNvPr id="3" name="TextBox 2">
            <a:extLst>
              <a:ext uri="{FF2B5EF4-FFF2-40B4-BE49-F238E27FC236}">
                <a16:creationId xmlns:a16="http://schemas.microsoft.com/office/drawing/2014/main" id="{848F4B39-3FB5-45A3-8201-C3ECA9AF2A60}"/>
              </a:ext>
            </a:extLst>
          </p:cNvPr>
          <p:cNvSpPr txBox="1"/>
          <p:nvPr/>
        </p:nvSpPr>
        <p:spPr>
          <a:xfrm>
            <a:off x="838200" y="1665513"/>
            <a:ext cx="8610596" cy="523220"/>
          </a:xfrm>
          <a:prstGeom prst="rect">
            <a:avLst/>
          </a:prstGeom>
          <a:noFill/>
        </p:spPr>
        <p:txBody>
          <a:bodyPr wrap="square" rtlCol="0">
            <a:spAutoFit/>
          </a:bodyPr>
          <a:lstStyle/>
          <a:p>
            <a:r>
              <a:rPr lang="en-US" sz="2800" dirty="0"/>
              <a:t>OS manually setup the kernel stack before </a:t>
            </a:r>
            <a:r>
              <a:rPr lang="en-US" sz="2800" dirty="0" err="1"/>
              <a:t>iret</a:t>
            </a:r>
            <a:r>
              <a:rPr lang="en-US" sz="2800" dirty="0"/>
              <a:t> </a:t>
            </a:r>
          </a:p>
        </p:txBody>
      </p:sp>
    </p:spTree>
    <p:extLst>
      <p:ext uri="{BB962C8B-B14F-4D97-AF65-F5344CB8AC3E}">
        <p14:creationId xmlns:p14="http://schemas.microsoft.com/office/powerpoint/2010/main" val="2615443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7555-948C-46C8-9F72-B2805D173CA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9836B617-5723-4DE3-B857-EBEF3BF62219}"/>
              </a:ext>
            </a:extLst>
          </p:cNvPr>
          <p:cNvSpPr>
            <a:spLocks noGrp="1"/>
          </p:cNvSpPr>
          <p:nvPr>
            <p:ph idx="1"/>
          </p:nvPr>
        </p:nvSpPr>
        <p:spPr/>
        <p:txBody>
          <a:bodyPr/>
          <a:lstStyle/>
          <a:p>
            <a:r>
              <a:rPr lang="en-US" dirty="0"/>
              <a:t>What happens if a user-application accesses a virtual address that is outside the limit of the segment?</a:t>
            </a:r>
          </a:p>
        </p:txBody>
      </p:sp>
      <p:graphicFrame>
        <p:nvGraphicFramePr>
          <p:cNvPr id="4" name="Content Placeholder 18">
            <a:extLst>
              <a:ext uri="{FF2B5EF4-FFF2-40B4-BE49-F238E27FC236}">
                <a16:creationId xmlns:a16="http://schemas.microsoft.com/office/drawing/2014/main" id="{F3ABB83F-D94B-452E-BC07-9063836410E4}"/>
              </a:ext>
            </a:extLst>
          </p:cNvPr>
          <p:cNvGraphicFramePr>
            <a:graphicFrameLocks/>
          </p:cNvGraphicFramePr>
          <p:nvPr>
            <p:extLst>
              <p:ext uri="{D42A27DB-BD31-4B8C-83A1-F6EECF244321}">
                <p14:modId xmlns:p14="http://schemas.microsoft.com/office/powerpoint/2010/main" val="644243427"/>
              </p:ext>
            </p:extLst>
          </p:nvPr>
        </p:nvGraphicFramePr>
        <p:xfrm>
          <a:off x="2699656" y="3586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9F7527E2-2B02-4C0D-A517-E04CE2577674}"/>
              </a:ext>
            </a:extLst>
          </p:cNvPr>
          <p:cNvSpPr txBox="1"/>
          <p:nvPr/>
        </p:nvSpPr>
        <p:spPr>
          <a:xfrm>
            <a:off x="7913914" y="4408714"/>
            <a:ext cx="3581400" cy="1477328"/>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1000</a:t>
            </a:r>
          </a:p>
          <a:p>
            <a:r>
              <a:rPr lang="en-US" dirty="0">
                <a:sym typeface="Wingdings" panose="05000000000000000000" pitchFamily="2" charset="2"/>
              </a:rPr>
              <a:t>%ds = (1 &lt;&lt; 3) | 3;</a:t>
            </a:r>
            <a:endParaRPr lang="en-US" dirty="0"/>
          </a:p>
        </p:txBody>
      </p:sp>
    </p:spTree>
    <p:extLst>
      <p:ext uri="{BB962C8B-B14F-4D97-AF65-F5344CB8AC3E}">
        <p14:creationId xmlns:p14="http://schemas.microsoft.com/office/powerpoint/2010/main" val="25242004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7555-948C-46C8-9F72-B2805D173CA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9836B617-5723-4DE3-B857-EBEF3BF62219}"/>
              </a:ext>
            </a:extLst>
          </p:cNvPr>
          <p:cNvSpPr>
            <a:spLocks noGrp="1"/>
          </p:cNvSpPr>
          <p:nvPr>
            <p:ph idx="1"/>
          </p:nvPr>
        </p:nvSpPr>
        <p:spPr/>
        <p:txBody>
          <a:bodyPr/>
          <a:lstStyle/>
          <a:p>
            <a:r>
              <a:rPr lang="en-US" dirty="0"/>
              <a:t>What happens if a user-application accesses a virtual address that is outside the limit of the segment?</a:t>
            </a:r>
          </a:p>
          <a:p>
            <a:pPr lvl="1"/>
            <a:r>
              <a:rPr lang="en-US" dirty="0"/>
              <a:t>What is the problem with crashing the system?</a:t>
            </a:r>
          </a:p>
        </p:txBody>
      </p:sp>
      <p:graphicFrame>
        <p:nvGraphicFramePr>
          <p:cNvPr id="4" name="Content Placeholder 18">
            <a:extLst>
              <a:ext uri="{FF2B5EF4-FFF2-40B4-BE49-F238E27FC236}">
                <a16:creationId xmlns:a16="http://schemas.microsoft.com/office/drawing/2014/main" id="{F3ABB83F-D94B-452E-BC07-9063836410E4}"/>
              </a:ext>
            </a:extLst>
          </p:cNvPr>
          <p:cNvGraphicFramePr>
            <a:graphicFrameLocks/>
          </p:cNvGraphicFramePr>
          <p:nvPr/>
        </p:nvGraphicFramePr>
        <p:xfrm>
          <a:off x="2699656" y="3586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9F7527E2-2B02-4C0D-A517-E04CE2577674}"/>
              </a:ext>
            </a:extLst>
          </p:cNvPr>
          <p:cNvSpPr txBox="1"/>
          <p:nvPr/>
        </p:nvSpPr>
        <p:spPr>
          <a:xfrm>
            <a:off x="7913914" y="4408714"/>
            <a:ext cx="3581400" cy="1477328"/>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1000</a:t>
            </a:r>
          </a:p>
          <a:p>
            <a:r>
              <a:rPr lang="en-US" dirty="0">
                <a:sym typeface="Wingdings" panose="05000000000000000000" pitchFamily="2" charset="2"/>
              </a:rPr>
              <a:t>%ds = (1 &lt;&lt; 3) | 3;</a:t>
            </a:r>
            <a:endParaRPr lang="en-US" dirty="0"/>
          </a:p>
        </p:txBody>
      </p:sp>
    </p:spTree>
    <p:extLst>
      <p:ext uri="{BB962C8B-B14F-4D97-AF65-F5344CB8AC3E}">
        <p14:creationId xmlns:p14="http://schemas.microsoft.com/office/powerpoint/2010/main" val="9623732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7555-948C-46C8-9F72-B2805D173CA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9836B617-5723-4DE3-B857-EBEF3BF62219}"/>
              </a:ext>
            </a:extLst>
          </p:cNvPr>
          <p:cNvSpPr>
            <a:spLocks noGrp="1"/>
          </p:cNvSpPr>
          <p:nvPr>
            <p:ph idx="1"/>
          </p:nvPr>
        </p:nvSpPr>
        <p:spPr/>
        <p:txBody>
          <a:bodyPr/>
          <a:lstStyle/>
          <a:p>
            <a:r>
              <a:rPr lang="en-US" dirty="0"/>
              <a:t>What happens if a user-application accesses a virtual address that is outside the limit of the segment</a:t>
            </a:r>
          </a:p>
          <a:p>
            <a:pPr lvl="1"/>
            <a:r>
              <a:rPr lang="en-US" dirty="0"/>
              <a:t>The hardware generates an exception called general protection fault</a:t>
            </a:r>
          </a:p>
        </p:txBody>
      </p:sp>
      <p:graphicFrame>
        <p:nvGraphicFramePr>
          <p:cNvPr id="4" name="Content Placeholder 18">
            <a:extLst>
              <a:ext uri="{FF2B5EF4-FFF2-40B4-BE49-F238E27FC236}">
                <a16:creationId xmlns:a16="http://schemas.microsoft.com/office/drawing/2014/main" id="{F3ABB83F-D94B-452E-BC07-9063836410E4}"/>
              </a:ext>
            </a:extLst>
          </p:cNvPr>
          <p:cNvGraphicFramePr>
            <a:graphicFrameLocks/>
          </p:cNvGraphicFramePr>
          <p:nvPr/>
        </p:nvGraphicFramePr>
        <p:xfrm>
          <a:off x="2699656" y="3586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9F7527E2-2B02-4C0D-A517-E04CE2577674}"/>
              </a:ext>
            </a:extLst>
          </p:cNvPr>
          <p:cNvSpPr txBox="1"/>
          <p:nvPr/>
        </p:nvSpPr>
        <p:spPr>
          <a:xfrm>
            <a:off x="7913914" y="4408714"/>
            <a:ext cx="3581400" cy="1477328"/>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1000</a:t>
            </a:r>
          </a:p>
          <a:p>
            <a:r>
              <a:rPr lang="en-US" dirty="0">
                <a:sym typeface="Wingdings" panose="05000000000000000000" pitchFamily="2" charset="2"/>
              </a:rPr>
              <a:t>%ds = (1 &lt;&lt; 3) | 3;</a:t>
            </a:r>
            <a:endParaRPr lang="en-US" dirty="0"/>
          </a:p>
        </p:txBody>
      </p:sp>
    </p:spTree>
    <p:extLst>
      <p:ext uri="{BB962C8B-B14F-4D97-AF65-F5344CB8AC3E}">
        <p14:creationId xmlns:p14="http://schemas.microsoft.com/office/powerpoint/2010/main" val="21084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9DB-8431-489B-807B-6E57322C4A49}"/>
              </a:ext>
            </a:extLst>
          </p:cNvPr>
          <p:cNvSpPr>
            <a:spLocks noGrp="1"/>
          </p:cNvSpPr>
          <p:nvPr>
            <p:ph type="title"/>
          </p:nvPr>
        </p:nvSpPr>
        <p:spPr/>
        <p:txBody>
          <a:bodyPr/>
          <a:lstStyle/>
          <a:p>
            <a:r>
              <a:rPr lang="en-US" dirty="0"/>
              <a:t>Default segment register</a:t>
            </a:r>
          </a:p>
        </p:txBody>
      </p:sp>
      <p:sp>
        <p:nvSpPr>
          <p:cNvPr id="3" name="Content Placeholder 2">
            <a:extLst>
              <a:ext uri="{FF2B5EF4-FFF2-40B4-BE49-F238E27FC236}">
                <a16:creationId xmlns:a16="http://schemas.microsoft.com/office/drawing/2014/main" id="{9BA98EB2-14B2-42D4-BD28-8F90CBF2C819}"/>
              </a:ext>
            </a:extLst>
          </p:cNvPr>
          <p:cNvSpPr>
            <a:spLocks noGrp="1"/>
          </p:cNvSpPr>
          <p:nvPr>
            <p:ph idx="1"/>
          </p:nvPr>
        </p:nvSpPr>
        <p:spPr/>
        <p:txBody>
          <a:bodyPr>
            <a:normAutofit fontScale="92500" lnSpcReduction="20000"/>
          </a:bodyPr>
          <a:lstStyle/>
          <a:p>
            <a:r>
              <a:rPr lang="en-US" dirty="0">
                <a:solidFill>
                  <a:srgbClr val="FF0000"/>
                </a:solidFill>
              </a:rPr>
              <a:t>cs</a:t>
            </a:r>
            <a:r>
              <a:rPr lang="en-US" dirty="0"/>
              <a:t> is the default segment register for instruction pointer (EIP)</a:t>
            </a:r>
          </a:p>
          <a:p>
            <a:endParaRPr lang="en-US" dirty="0"/>
          </a:p>
          <a:p>
            <a:r>
              <a:rPr lang="en-US" dirty="0">
                <a:solidFill>
                  <a:srgbClr val="FF0000"/>
                </a:solidFill>
              </a:rPr>
              <a:t>ss</a:t>
            </a:r>
            <a:r>
              <a:rPr lang="en-US" dirty="0"/>
              <a:t> is default segment register of for stack pointer (ESP) and frame pointer (EBP)</a:t>
            </a:r>
          </a:p>
          <a:p>
            <a:endParaRPr lang="en-US" dirty="0"/>
          </a:p>
          <a:p>
            <a:r>
              <a:rPr lang="en-US" dirty="0">
                <a:solidFill>
                  <a:srgbClr val="FF0000"/>
                </a:solidFill>
              </a:rPr>
              <a:t>ds</a:t>
            </a:r>
            <a:r>
              <a:rPr lang="en-US" dirty="0"/>
              <a:t> is default segment register for memory operands (except those which contain </a:t>
            </a:r>
            <a:r>
              <a:rPr lang="en-US" dirty="0" err="1"/>
              <a:t>esp</a:t>
            </a:r>
            <a:r>
              <a:rPr lang="en-US" dirty="0"/>
              <a:t> and </a:t>
            </a:r>
            <a:r>
              <a:rPr lang="en-US" dirty="0" err="1"/>
              <a:t>ebp</a:t>
            </a:r>
            <a:r>
              <a:rPr lang="en-US" dirty="0"/>
              <a:t>)</a:t>
            </a:r>
          </a:p>
          <a:p>
            <a:endParaRPr lang="en-US" dirty="0"/>
          </a:p>
          <a:p>
            <a:r>
              <a:rPr lang="en-US" dirty="0">
                <a:solidFill>
                  <a:srgbClr val="FF0000"/>
                </a:solidFill>
              </a:rPr>
              <a:t>es</a:t>
            </a:r>
            <a:r>
              <a:rPr lang="en-US" dirty="0"/>
              <a:t> is default segment register in string instructions</a:t>
            </a:r>
          </a:p>
          <a:p>
            <a:endParaRPr lang="en-US" dirty="0"/>
          </a:p>
          <a:p>
            <a:r>
              <a:rPr lang="en-US" dirty="0">
                <a:solidFill>
                  <a:srgbClr val="FF0000"/>
                </a:solidFill>
              </a:rPr>
              <a:t>fs</a:t>
            </a:r>
            <a:r>
              <a:rPr lang="en-US" dirty="0"/>
              <a:t> and </a:t>
            </a:r>
            <a:r>
              <a:rPr lang="en-US" dirty="0" err="1">
                <a:solidFill>
                  <a:srgbClr val="FF0000"/>
                </a:solidFill>
              </a:rPr>
              <a:t>gs</a:t>
            </a:r>
            <a:r>
              <a:rPr lang="en-US" dirty="0"/>
              <a:t> are optional can be explicitly used in memory operands</a:t>
            </a:r>
          </a:p>
          <a:p>
            <a:endParaRPr lang="en-US" dirty="0"/>
          </a:p>
        </p:txBody>
      </p:sp>
    </p:spTree>
    <p:extLst>
      <p:ext uri="{BB962C8B-B14F-4D97-AF65-F5344CB8AC3E}">
        <p14:creationId xmlns:p14="http://schemas.microsoft.com/office/powerpoint/2010/main" val="1436024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92500" lnSpcReduction="2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solidFill>
                  <a:srgbClr val="FF0000"/>
                </a:solidFill>
              </a:rPr>
              <a:t>update_mmu_mappings</a:t>
            </a:r>
            <a:r>
              <a:rPr lang="en-US" dirty="0">
                <a:solidFill>
                  <a:srgbClr val="FF0000"/>
                </a:solidFill>
              </a:rPr>
              <a:t>(next);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Tree>
    <p:extLst>
      <p:ext uri="{BB962C8B-B14F-4D97-AF65-F5344CB8AC3E}">
        <p14:creationId xmlns:p14="http://schemas.microsoft.com/office/powerpoint/2010/main" val="297050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98F3-97A1-4187-A796-F044BF27B27B}"/>
              </a:ext>
            </a:extLst>
          </p:cNvPr>
          <p:cNvSpPr>
            <a:spLocks noGrp="1"/>
          </p:cNvSpPr>
          <p:nvPr>
            <p:ph type="title"/>
          </p:nvPr>
        </p:nvSpPr>
        <p:spPr/>
        <p:txBody>
          <a:bodyPr/>
          <a:lstStyle/>
          <a:p>
            <a:r>
              <a:rPr lang="en-US" dirty="0" err="1"/>
              <a:t>update_mmu_mapping</a:t>
            </a:r>
            <a:endParaRPr lang="en-US" dirty="0"/>
          </a:p>
        </p:txBody>
      </p:sp>
      <p:sp>
        <p:nvSpPr>
          <p:cNvPr id="3" name="Content Placeholder 2">
            <a:extLst>
              <a:ext uri="{FF2B5EF4-FFF2-40B4-BE49-F238E27FC236}">
                <a16:creationId xmlns:a16="http://schemas.microsoft.com/office/drawing/2014/main" id="{5A20058B-7FBC-45EB-B48D-E66678A9A440}"/>
              </a:ext>
            </a:extLst>
          </p:cNvPr>
          <p:cNvSpPr>
            <a:spLocks noGrp="1"/>
          </p:cNvSpPr>
          <p:nvPr>
            <p:ph idx="1"/>
          </p:nvPr>
        </p:nvSpPr>
        <p:spPr/>
        <p:txBody>
          <a:bodyPr/>
          <a:lstStyle/>
          <a:p>
            <a:r>
              <a:rPr lang="en-US" dirty="0"/>
              <a:t>How to implement </a:t>
            </a:r>
            <a:r>
              <a:rPr lang="en-US" dirty="0" err="1"/>
              <a:t>update_mmu_mapping</a:t>
            </a:r>
            <a:r>
              <a:rPr lang="en-US" dirty="0"/>
              <a:t>, when processes want to use multiple entries in the GDT</a:t>
            </a:r>
          </a:p>
          <a:p>
            <a:pPr lvl="1"/>
            <a:r>
              <a:rPr lang="en-US" dirty="0"/>
              <a:t>updating all entries in the GDT may be expensive</a:t>
            </a:r>
          </a:p>
          <a:p>
            <a:pPr lvl="1"/>
            <a:endParaRPr lang="en-US" dirty="0"/>
          </a:p>
          <a:p>
            <a:r>
              <a:rPr lang="en-US" dirty="0"/>
              <a:t>Create per-process GDT</a:t>
            </a:r>
          </a:p>
          <a:p>
            <a:pPr lvl="1"/>
            <a:r>
              <a:rPr lang="en-US" dirty="0"/>
              <a:t>load the GDT corresponding to next process in </a:t>
            </a:r>
            <a:r>
              <a:rPr lang="en-US" dirty="0" err="1"/>
              <a:t>update_mmu_mapping</a:t>
            </a:r>
            <a:endParaRPr lang="en-US" dirty="0"/>
          </a:p>
          <a:p>
            <a:pPr lvl="2"/>
            <a:r>
              <a:rPr lang="en-US" dirty="0"/>
              <a:t>using </a:t>
            </a:r>
            <a:r>
              <a:rPr lang="en-US" dirty="0" err="1"/>
              <a:t>lgdt</a:t>
            </a:r>
            <a:endParaRPr lang="en-US" dirty="0"/>
          </a:p>
        </p:txBody>
      </p:sp>
    </p:spTree>
    <p:extLst>
      <p:ext uri="{BB962C8B-B14F-4D97-AF65-F5344CB8AC3E}">
        <p14:creationId xmlns:p14="http://schemas.microsoft.com/office/powerpoint/2010/main" val="2592383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TotalTime>
  <Words>4549</Words>
  <Application>Microsoft Office PowerPoint</Application>
  <PresentationFormat>Widescreen</PresentationFormat>
  <Paragraphs>968</Paragraphs>
  <Slides>66</Slides>
  <Notes>66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PowerPoint Presentation</vt:lpstr>
      <vt:lpstr>Optional assignment</vt:lpstr>
      <vt:lpstr>Next class</vt:lpstr>
      <vt:lpstr>Global descriptor table (GDT)</vt:lpstr>
      <vt:lpstr>Segment register</vt:lpstr>
      <vt:lpstr>Segment selector</vt:lpstr>
      <vt:lpstr>Default segment register</vt:lpstr>
      <vt:lpstr>schedule</vt:lpstr>
      <vt:lpstr>update_mmu_mapping</vt:lpstr>
      <vt:lpstr>Example</vt:lpstr>
      <vt:lpstr>Example</vt:lpstr>
      <vt:lpstr>Code isolation</vt:lpstr>
      <vt:lpstr>Code isolation</vt:lpstr>
      <vt:lpstr>Example</vt:lpstr>
      <vt:lpstr>Interrupt_handler:</vt:lpstr>
      <vt:lpstr>Interrupt_handler:</vt:lpstr>
      <vt:lpstr>Interrupt_handler:</vt:lpstr>
      <vt:lpstr>Interrupt descriptor table (IDT)</vt:lpstr>
      <vt:lpstr>Interrupt</vt:lpstr>
      <vt:lpstr>Interrupt</vt:lpstr>
      <vt:lpstr>What about stack?</vt:lpstr>
      <vt:lpstr>What about stack?</vt:lpstr>
      <vt:lpstr>What about stack?</vt:lpstr>
      <vt:lpstr>What about stack?</vt:lpstr>
      <vt:lpstr>What about stack?</vt:lpstr>
      <vt:lpstr>What about stack?</vt:lpstr>
      <vt:lpstr>schedule</vt:lpstr>
      <vt:lpstr>Kernel stack</vt:lpstr>
      <vt:lpstr>Kernel stack</vt:lpstr>
      <vt:lpstr>Kernel stack</vt:lpstr>
      <vt:lpstr>Kernel stack</vt:lpstr>
      <vt:lpstr>Kernel ss</vt:lpstr>
      <vt:lpstr>Kernel ss</vt:lpstr>
      <vt:lpstr>Kernel ss</vt:lpstr>
      <vt:lpstr>Kernel ss</vt:lpstr>
      <vt:lpstr>Kernel ss</vt:lpstr>
      <vt:lpstr>Kernel ss</vt:lpstr>
      <vt:lpstr>Kernel ss</vt:lpstr>
      <vt:lpstr>Kernel ss</vt:lpstr>
      <vt:lpstr>Kernel ss</vt:lpstr>
      <vt:lpstr>Kernel ss</vt:lpstr>
      <vt:lpstr>Kernel ss</vt:lpstr>
      <vt:lpstr>Kernel ss</vt:lpstr>
      <vt:lpstr>Kernel ss</vt:lpstr>
      <vt:lpstr>Kernel ss</vt:lpstr>
      <vt:lpstr>Kernel ss</vt:lpstr>
      <vt:lpstr>Kernel ss</vt:lpstr>
      <vt:lpstr>Kernel ss</vt:lpstr>
      <vt:lpstr>Interrupt</vt:lpstr>
      <vt:lpstr>Interrupt</vt:lpstr>
      <vt:lpstr>ss and esp</vt:lpstr>
      <vt:lpstr>ss and esp</vt:lpstr>
      <vt:lpstr>ss and esp</vt:lpstr>
      <vt:lpstr>Interrupts in user-mode</vt:lpstr>
      <vt:lpstr>Interrupts in user-mode</vt:lpstr>
      <vt:lpstr>Interrupts in kernel-mode</vt:lpstr>
      <vt:lpstr>Current privilege level</vt:lpstr>
      <vt:lpstr>iret to kernel-mode</vt:lpstr>
      <vt:lpstr>iret to user-mode</vt:lpstr>
      <vt:lpstr>iret</vt:lpstr>
      <vt:lpstr>iret</vt:lpstr>
      <vt:lpstr>First process</vt:lpstr>
      <vt:lpstr>First process</vt:lpstr>
      <vt:lpstr>Segmentation</vt:lpstr>
      <vt:lpstr>Segmentation</vt:lpstr>
      <vt:lpstr>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764</cp:revision>
  <cp:lastPrinted>2020-02-10T09:21:16Z</cp:lastPrinted>
  <dcterms:created xsi:type="dcterms:W3CDTF">2020-02-03T05:06:43Z</dcterms:created>
  <dcterms:modified xsi:type="dcterms:W3CDTF">2020-02-10T09:47:35Z</dcterms:modified>
</cp:coreProperties>
</file>