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3.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4.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5.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61" r:id="rId3"/>
    <p:sldId id="262" r:id="rId4"/>
    <p:sldId id="747" r:id="rId5"/>
    <p:sldId id="263" r:id="rId6"/>
    <p:sldId id="264" r:id="rId7"/>
    <p:sldId id="258" r:id="rId8"/>
    <p:sldId id="259" r:id="rId9"/>
    <p:sldId id="748" r:id="rId10"/>
    <p:sldId id="260" r:id="rId11"/>
    <p:sldId id="749" r:id="rId12"/>
    <p:sldId id="266" r:id="rId13"/>
    <p:sldId id="610" r:id="rId14"/>
    <p:sldId id="608" r:id="rId15"/>
    <p:sldId id="664" r:id="rId16"/>
    <p:sldId id="611" r:id="rId17"/>
    <p:sldId id="616" r:id="rId18"/>
    <p:sldId id="617" r:id="rId19"/>
    <p:sldId id="665" r:id="rId20"/>
    <p:sldId id="666" r:id="rId21"/>
    <p:sldId id="667" r:id="rId22"/>
    <p:sldId id="668" r:id="rId23"/>
    <p:sldId id="688" r:id="rId24"/>
    <p:sldId id="689" r:id="rId25"/>
    <p:sldId id="690" r:id="rId26"/>
    <p:sldId id="691" r:id="rId27"/>
    <p:sldId id="693" r:id="rId28"/>
    <p:sldId id="742" r:id="rId29"/>
    <p:sldId id="694" r:id="rId30"/>
    <p:sldId id="695" r:id="rId31"/>
    <p:sldId id="696" r:id="rId32"/>
    <p:sldId id="721" r:id="rId33"/>
    <p:sldId id="692" r:id="rId34"/>
    <p:sldId id="708" r:id="rId35"/>
    <p:sldId id="709" r:id="rId36"/>
    <p:sldId id="710" r:id="rId37"/>
    <p:sldId id="711" r:id="rId38"/>
    <p:sldId id="712" r:id="rId39"/>
    <p:sldId id="713" r:id="rId40"/>
    <p:sldId id="714" r:id="rId41"/>
    <p:sldId id="697" r:id="rId42"/>
    <p:sldId id="743" r:id="rId43"/>
    <p:sldId id="698" r:id="rId44"/>
    <p:sldId id="701" r:id="rId45"/>
    <p:sldId id="704" r:id="rId46"/>
    <p:sldId id="705" r:id="rId47"/>
    <p:sldId id="706" r:id="rId48"/>
    <p:sldId id="707" r:id="rId49"/>
    <p:sldId id="703" r:id="rId50"/>
    <p:sldId id="702" r:id="rId51"/>
    <p:sldId id="715" r:id="rId52"/>
    <p:sldId id="723" r:id="rId53"/>
    <p:sldId id="725" r:id="rId54"/>
    <p:sldId id="726" r:id="rId55"/>
    <p:sldId id="716" r:id="rId56"/>
    <p:sldId id="727" r:id="rId57"/>
    <p:sldId id="728" r:id="rId58"/>
    <p:sldId id="737" r:id="rId59"/>
    <p:sldId id="730" r:id="rId60"/>
    <p:sldId id="729" r:id="rId61"/>
    <p:sldId id="74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2T01:29:00.974"/>
    </inkml:context>
    <inkml:brush xml:id="br0">
      <inkml:brushProperty name="width" value="0.05292" units="cm"/>
      <inkml:brushProperty name="height" value="0.05292" units="cm"/>
      <inkml:brushProperty name="color" value="#FF0000"/>
    </inkml:brush>
  </inkml:definitions>
  <inkml:trace contextRef="#ctx0" brushRef="#br0">23697 1456 57 0,'0'0'38'16,"0"0"6"-16,0 0 25 0,0 0 7 15,0 0-38-15,0 0-13 0,0 0 0 16,-37-35 0-16,37 31-7 0,-2-2 0 15,2-3-1-15,-2 3-1 0,2 2 9 16,0 0-6-16,0 1-12 0,0 0 0 16,2-2 0-16,4 1-3 0,-1 0 0 15,5 1 1-15,-4 0 1 0,0 0 0 16,0 3-1-16,5-1 2 0,-3 1-4 16,0 0 0-16,-1 1-1 0,5 5 0 15,-4 2-2-15,-2 3 0 0,5 0 1 0,-1 7-1 16,-2 0 0-16,-4 2 1 15,-1 5-1-15,1 3 1 0,-4 0-1 0,2-1 1 16,-2 1-1-16,0 0 3 0,0-3-3 16,-4-2 0-16,-1-3 1 15,5-4-1-15,-2-4-1 0,-2-3 0 0,2-3-1 16,0-2 2-16,2-1-1 0,-2-2 0 16,2-1 1-16,0 0 2 0,-2-4 1 15,0-4-3-15,-2-5 1 0,4-2-1 16,0-7 0-16,0 2-1 0,4 0 1 15,-2-1 0-15,2 2 1 0,0 3-1 16,-2-1 1-16,2 2-1 0,-1 0 0 16,3 3-1-16,2 0 1 0,2 1 0 15,-3 0-2-15,-1 5 2 0,10-1-2 16,-7 3 2-16,-1-1-1 0,8 0 1 16,-5 3 0-16,-1 0 0 0,5 2-1 15,-7 0 1-15,4 0 1 0,3 7-1 16,-9 0 0-16,4 3 0 0,-2 3 0 0,-1 3 0 15,-3 2-1-15,-2 0 1 16,-2 2 1-16,0-1-1 0,0-1 0 0,0-4 1 16,0 0-1-16,0-4 0 0,0 0 0 15,0-3 2-15,0-2-2 16,0-2 0-16,-2-2 0 0,2 0-2 0,0-1 1 16,-2 0 1-16,2-1 1 0,-4-4 4 15,-1-3-5-15,-1-5-1 0,0-2-1 16,4-1 0-16,-2-3 0 0,2 1 0 15,2 1 1-15,0-1 1 0,0 2 0 16,0 0-1-16,2-2 0 0,4 4 1 16,6 0-1-16,1 0 0 0,-7 2 0 15,9 2 1-15,-3 1 0 0,-4 0 0 16,7 3 0-16,-5 2 3 0,-2 1-1 0,5 1 1 16,-1 1 2-16,-4 1-1 0,9 0-1 15,-7 3 0-15,7 4 1 0,-5 5 0 16,-6 3-2-16,3 1-2 15,-1 4 0-15,-4 2 0 0,-2 5 1 0,0 1 0 16,-2 1 1-16,0 0-1 0,0-4-1 16,0 0 0-16,0-2 0 0,0-2-3 15,0-2-3-15,-2-5-1 0,2 0-2 16,0-5 1-16,-2-4-3 0,2 0-3 16,-2-4-4-16,2-1-12 0,0 0-6 15,0-3-8-15,0-5-1 0,4-6-73 16,2-2-24-16</inkml:trace>
  <inkml:trace contextRef="#ctx0" brushRef="#br0" timeOffset="468.7">24351 1545 312 0,'0'0'22'0,"0"0"1"0,0 0 19 16,0 0 5-16,0 0-14 0,0 0-2 15,0 0-4-15,33-78-3 0,-33 73-6 16,2 3-6-16,-2 1-4 0,0 1 2 15,0 0-3-15,0 0-2 0,0 0-4 16,-2 1-1-16,-7 4-2 0,-1 1 2 16,2 1 0-16,2 2 0 0,-1 2-1 15,-1 0 1-15,-2 1 1 0,4 1 0 16,4 2-1-16,-3-1-1 0,1 3 0 16,2 0-4-16,2 1 1 0,0 1 2 15,4-2 0-15,1-4-1 0,-1 2 0 16,2 0 2-16,6-5 1 0,1-1 0 15,-3-3-1-15,9-4 1 0,-7-2 1 0,9 0 0 16,-7-8 1-16,9-7 3 0,-4-1-3 16,-3-4 1-16,7-7 0 0,-7 0-1 15,1-6 1-15,-7 0-1 16,1-1-1-16,-5 3 1 0,-6 6-2 0,-4 5 2 16,-5 7-2-16,1 1 0 0,-8 3 0 15,1 5 0-15,-4 4-5 0,5 0 2 16,-5 2-6-16,5 4-2 0,-7 5-2 15,9-3-1-15,-3 1 8 0,-1 3-2 16,8 1 1-16,-5 1-1 0,3-2 0 16,6 0-5-16,2 1-3 0,0-1-2 15,2 0-3-15,0-1 0 0,4 3-14 16,-2-3-12-16,6-1-15 0,9-3-26 0,-5-5-8 16</inkml:trace>
  <inkml:trace contextRef="#ctx0" brushRef="#br0" timeOffset="890.41">24570 1460 209 0,'0'0'57'16,"0"0"3"-16,0 0-1 0,0 0 4 15,0 0-14-15,0 0-15 0,0 0-6 16,0 0-8-16,25-61-5 0,-19 61-7 16,0 2-1-16,0 5-2 0,-2-1-1 15,-2 3-1-15,5 1 1 0,1 2-2 16,0 2 0-16,-2 0 0 0,-4 2-1 15,3 1-1-15,-3 3 0 0,2-3 2 16,-2 2-1-16,4-1 0 0,-2-1-1 16,2-1 2-16,-2-1-2 0,3-4-1 15,3 1 1-15,-2-4 0 0,-2-4-1 16,-3-1-1-16,1-3 0 0,0 0 2 16,4 0 2-16,-2-7-1 0,1-2 1 0,-3-7 1 15,0 0-2-15,2-5 0 0,2-4-1 16,1-1 2-16,-3 1 0 0,-4 3-1 15,2 1 3-15,-2 4 2 0,0 2 3 16,0 2 0-16,-2 4-3 0,4 1-2 16,-4 0-2-16,2 2-2 0,-2 0 1 15,0 4-1-15,0 2 1 0,2 0-1 16,-2 0-1-16,0 0 1 0,0 0-1 16,0 0-2-16,0 0-6 0,0 2-14 15,0 4-9-15,0 3 6 0,0-1-9 16,0 0-8-16,-4 6-14 0,-6-3-36 0,4 0-59 15</inkml:trace>
  <inkml:trace contextRef="#ctx0" brushRef="#br0" timeOffset="4015.23">24882 1512 10 0,'0'-1'18'0,"0"-1"20"16,0 1 5-16,0-2-14 0,0 1-4 15,0-2-3-15,0 1 4 0,0-1 3 16,0-1 8-16,0 4-1 0,0-4-8 0,0 2-2 16,2 1-2-16,-2-1-2 0,0 1-2 15,0-2 1-15,0 3-6 0,2-3-2 16,-2 0-3-16,2 2-1 0,-2-2 0 15,0 3-4-15,0 1 1 0,2-2-2 16,-2 2-1-16,0 0 1 0,2 0-2 16,-2 0-1-16,0 0-1 0,2 0 0 15,2 0-1-15,-1 3-1 0,-1 4 4 16,0-2-1-16,0 1 0 0,0 1 0 16,0 2 1-16,0 1 0 0,-2 2-1 15,0 1 1-15,0 0 0 0,0 2-1 16,0-1 0-16,0 4 1 0,-2 0-1 15,0-2 0-15,2 0-1 0,-2 0 1 0,0-1-1 16,2-4 1-16,0 1-1 0,0-3 1 16,0-5-1-16,0-2 0 15,0-1-1-15,0-1 1 0,0 0 0 16,0 0 1-16,0 0-1 0,0 0 2 16,0-7 3-16,2-5 5 0,2-3-7 0,-2 1-2 15,0-4 2-15,2 2-3 0,-2 0 1 16,4 1-1-16,1 3 1 0,-3-1-1 15,0 2 0-15,2 2 1 0,-6 2-1 16,4 1 2-16,-2 2-1 0,2-1-1 16,-2 4 0-16,5-1 0 0,-5 1-1 15,2 1-1-15,0 0 1 0,0 0 0 16,-2 1 0-16,4 1 1 0,3 2-1 16,-1-1 1-16,-2 3-1 0,-4 0 1 15,6 1 0-15,5 3 0 0,-7 0 0 16,0 2 0-16,-4 0 1 0,3 4 0 15,1-3-1-15,0 2 0 0,-2 3 1 0,-2-6-1 16,2 3 0-16,0-2 1 0,-4-4-1 16,0 2 0-16,2-4 1 0,-2-5-1 15,3 1 2-15,-3-1-2 0,2-2 0 16,-2 0 0-16,6-2 1 0,4-3 1 16,-2-7 2-16,1 0 2 15,5-7 2-15,-4 2-1 0,-1-3-3 0,3 0 0 16,-4 1 0-16,-1-1 0 0,-5 2 2 15,2 1-1-15,-4 3-2 0,0 3 1 16,0-1 0-16,0 2 0 0,0 1-1 16,-4 1 0-16,2 4-1 0,0 0 0 15,-3 1 0-15,3 0-2 0,-2-1 0 16,0 2 1-16,-2-1-1 0,2 0 0 16,0 0-3-16,2 2-1 0,-3-1-5 0,1 2-2 15,0 0-2-15,0 2-7 0,-4 4-9 16,2 2-8-16,1 1-9 0,-1 3-14 15,0 0-27-15,-2-1-56 0</inkml:trace>
  <inkml:trace contextRef="#ctx0" brushRef="#br0" timeOffset="5749.37">26500 1344 59 0,'0'0'38'0,"0"0"-11"15,0 0 3-15,3-16 4 0,-3 13-4 16,0 0 3-16,-3 0 3 0,3-2-8 16,-2 3-1-16,0 0-6 0,0-1-3 15,0 2 2-15,2-1-3 0,-2 0 0 16,0 2-3-16,0-2-3 0,-2 0-1 15,2 2-1-15,-2-1 2 0,2-1-4 0,2 2-2 16,-5 0-2-16,1 0 0 0,-2 0-2 16,0 2 0-16,-4 1 1 0,5 0-1 15,1 0 0-15,-2 3 1 0,0-2-2 16,-2 3 2-16,1 1 1 16,3-1 0-16,-4 1 1 0,0 0-2 0,-3 1-1 15,7-1 0-15,2 3-1 16,-4-2 2-16,2-1-1 0,0 3 1 0,2-2-2 15,-4-1 2-15,1 1 2 0,5 0 0 16,-2-1-4-16,2 2 4 0,0 0-2 16,-4 0 1-16,4 0 0 0,0 2 1 15,-2-2 0-15,0 1 0 0,0-2 2 16,2-1-5-16,0 2-1 0,0-1 1 16,0 0-1-16,0 0 1 0,0-1-1 15,0 1 0-15,0-1-1 0,2-1 1 16,0 0-1-16,0 1 0 0,0-2 1 15,0 0 2-15,2 0-2 0,5 1 2 0,-5-1-2 16,2-1 3-16,-2 1-3 0,-2-2 0 16,2 2 0-16,3-1 0 0,-1-1 1 15,0 0-1-15,0-1 0 0,-2 0 1 16,0 0-1-16,-1-1 0 0,7 1 0 16,-4-2 1-16,-2 2-1 0,2 0 1 15,-1-3-1-15,-3 3 1 0,8-2-1 16,-6-1 1-16,0 2-1 0,0-2 0 15,0 1 0-15,1 0 1 0,-3-1-1 16,2 2 0-16,-4-2 0 0,2 1-1 16,2-1 0-16,-4 0-1 0,2 0-1 15,-2 0 0-15,0 0-1 0,2 0-2 16,-2 0 1-16,0 2-5 0,0-2-2 16,0 1-6-16,0 0-7 0,0 1-6 15,-4 1 0-15,-4-1-15 0,4 2-22 0,-5-2-65 16</inkml:trace>
  <inkml:trace contextRef="#ctx0" brushRef="#br0" timeOffset="11311.65">26902 1417 75 0,'0'0'99'0,"0"0"-66"0,0 0-3 16,0 0 19-16,0 0-2 0,0 0-17 15,0 0-6-15,22-15-4 0,-22 15 2 16,0 0-9-16,2 0 0 0,-2 0-4 16,0 0-4-16,0 0 0 0,0 0 0 0,0 0 3 15,0 3 1-15,0-1-3 0,0-1 2 16,-2 2-2-16,-2-1 0 0,-4 2 0 15,0-1-4-15,-1 1 2 0,-1-1-3 16,-4 0 0-16,7 0 0 0,-5-1-1 16,-3-1 2-16,7-1-2 15,-4 0-1-15,-1 0-1 0,7 0 0 0,-4-1-1 16,2-1 3-16,-1-4-2 0,1 3 2 16,-2-1 0-16,-1-2 1 0,7 2 9 15,0-1-5-15,4 2-2 0,0-3 2 16,0 2-1-16,0-1 0 0,4-3-3 15,-4-2 3-15,6 0-2 0,1-2 3 16,-1 3 20-16,2 0-14 0,-4 3-9 16,2 0-1-16,7 2 1 0,-3 1-2 0,-2-1 0 15,7 3 0-15,-3 1 0 0,-6 0 0 16,11 4 0-16,-7 1-1 0,-1 4 0 16,3 2 1-16,-2 0-1 15,-3 4 1-15,-5-4 0 0,2 6 0 0,-2-3 1 16,-2 3 0-16,0 0 0 0,-2-2 0 15,-2 1 0-15,0 1-1 0,-1-2 1 16,-3-2 0-16,-2 1 0 0,2-2-1 16,1 1 0-16,-1-2-3 0,-4 1 0 15,1-2-5-15,1 0 3 0,-5 2-1 16,7-4 6-16,-2-3-5 0,0 1 0 16,1-1 1-16,3-2 0 0,-4-1 2 15,-1 0 2-15,5-1 0 0,2-1 0 16,2 1 0-16,-2-1-1 0,2 0 1 15,2 2 0-15,0-1 0 0,0-1-1 16,0 0 1-16,0 2-1 0,0-2-1 16,0 0 1-16,0 0 1 0,4 0 1 0,0 0 0 15,0-2 4-15,4 2 1 0,5 0 0 16,-5 0-1-16,5 0 0 0,3 2-1 16,-1 2 1-16,5 0-3 0,-1 1 0 15,-3 0 1-15,7 0-3 0,-6 4 0 16,3-3 0-16,-9 0 1 0,3 1 0 15,-4-4 0-15,-5 0-1 0,-1 0 0 16,-4-3-3-16,2 0-4 0,-2 0-7 16,0 0-9-16,0 0-14 0,0 0-8 15,0 0-13-15,-6-4-80 0,-1 1-153 16</inkml:trace>
  <inkml:trace contextRef="#ctx0" brushRef="#br0" timeOffset="12061.47">27511 1351 91 0,'0'0'48'15,"0"0"-7"-15,0 0 7 0,0 0 9 16,0 0-14-16,0 0-11 0,13-28-1 16,-11 25-1-16,0 0-3 0,-2 0-6 15,0 2 0-15,0 0 0 0,0-1-2 16,0 2-2-16,0-2-3 0,0 2-3 16,0 0-5-16,0 0 0 0,0 0-4 15,0 1-2-15,-4 3 0 0,-2 0 1 16,-7 4-1-16,3 1 0 0,2 1 0 15,-11 0 0-15,4 3 0 0,-5 0 0 16,-1 1 0-16,0 3 1 0,-3-1-1 16,5-1 0-16,0-2 0 0,5-1-1 15,-1-3 0-15,7-1 1 0,-2 1-1 16,0-3 1-16,7-2 0 0,-1-1 0 0,2 0 0 16,2 0 0-16,-4-1 0 15,4 1 0-15,-2-2-1 0,0-1-1 0,2 2 2 16,0-1 0-16,0 1 0 0,0-1 0 15,0 2 0-15,0 0 2 0,0-2 0 16,4 3 2-16,-2-1-2 0,0 1 0 16,4 0 0-16,1-1 2 0,5 1-2 15,-4-1 3-15,3 0 0 0,7 0 2 16,-7-2 1-16,11 2-1 0,-7-1 0 16,8 1-2-16,-5 0-1 0,1-1-2 15,1 0 0-15,-5 1-2 0,4-1 1 16,-9-1 0-16,-2 0 0 0,0-1-1 15,-6 2 0-15,1-2 0 0,-3 1-1 16,0-1-4-16,0 3-8 0,-3-1-7 16,-1 2-4-16,-6-1-4 0,6 0-16 15,-4 0-19-15,-9-1-44 0,7-2-101 0</inkml:trace>
  <inkml:trace contextRef="#ctx0" brushRef="#br0" timeOffset="12561.75">27776 1374 264 0,'0'0'42'0,"0"0"7"15,0 0 14-15,0 0-14 0,0 0-19 16,0 0-8-16,0 0-1 0,23-35-5 15,-23 34-3-15,0 1-3 16,0 0 0-16,0 0-2 0,0 0 0 16,0 0-4-16,0 1-4 0,0 4 1 15,-7 0-1-15,1 3 1 0,-4 1 0 0,0 1 0 16,3 0 0-16,-5 0-1 0,-3 4 1 16,7-3 0-16,-6 1-1 0,1 1 1 15,5-1-1-15,-2-3 1 0,-1 0-2 16,7-4 0-16,0 1 0 0,2 0 1 15,0-3-1-15,0 0 1 0,0 0 0 16,2-2 0-16,0 1-2 0,0 1 0 16,2-2 0-16,2 2 2 0,0 0 0 15,2 0 1-15,7 0 1 0,-3-3 4 16,-2 2 1-16,9-1 2 0,-3 2 0 16,5-2-3-16,-5 2-1 0,5 0 0 15,-2 0 0-15,-1-2-2 0,1 2 1 0,-3-1-2 16,-1 1-2-16,-7 0 1 0,0-1-1 15,0-1 1-15,-4-1-1 0,-2 0 0 16,2 0 0-16,-2 0-4 0,0 1-16 16,-2 1-7-16,-6 1-11 0,2 2-9 15,-2-3-22-15,-5-1-60 0,1-1-137 16</inkml:trace>
  <inkml:trace contextRef="#ctx0" brushRef="#br0" timeOffset="13249.17">28040 1303 183 0,'0'0'31'16,"0"0"19"-16,0 0 2 0,0 0-9 16,0 0-11-16,0 0-4 0,0 0 1 15,-33-22-7-15,29 21-4 0,4 1 0 16,0-2-1-16,0-1-3 0,0 0-5 16,4 0 0-16,5 0-3 0,-1-3 0 15,0 2 2-15,7 0 1 0,-5 1 1 16,7 0-4-16,-1 0 0 0,1 1-1 15,-1 2-3-15,7 0 1 0,-4 0-2 16,5 0 0-16,-7 3 0 0,-1 2-1 16,-7-1 2-16,1 2-1 0,-4 0 0 0,-6 1 0 15,0 2 0-15,-8 2 1 0,-4 3 2 16,-3 0-2-16,-1 0 0 0,3-1-1 16,-5 0-1-16,7-2 0 0,1-1-4 15,-3 0-1-15,7-3 2 0,2 0 1 16,-2-1 0-16,2-3 1 0,2 0 1 15,0-3 1-15,-2 0-1 0,4 2 0 16,0-1-2-16,0 0 0 0,4 4-1 16,2-1 2-16,4 1 1 0,1 2 0 15,7-1 1-15,-1-1 3 0,3 2-1 16,3-1 2-16,-4-1-1 0,3 2 0 16,-3 1-1-16,-2 1-2 0,-5 1 0 0,2 0 0 15,-7-1 0-15,1 0-1 0,-6 1 0 16,-2 2 1-16,0-4 0 15,0 2-1-15,-2-2 2 0,-2-1-1 0,0 5 0 16,-5-3 1-16,1-1-1 16,0-1 0-16,0 2 0 0,-1-3-1 0,-3 0 0 15,4 0 0-15,1-4-1 0,-3 0-2 16,-2-2-2-16,3 0-1 0,-3 0-3 16,0-4-3-16,3-3-9 0,-3-3-5 15,0-2-5-15,3 2-4 0,3-3-20 16,0-1-26-16,2 4-31 0,0 0-80 15</inkml:trace>
  <inkml:trace contextRef="#ctx0" brushRef="#br0" timeOffset="13795.94">28450 1238 145 0,'0'0'25'0,"0"0"17"16,0 0 12-16,0 0-7 0,0 0-13 0,0 0-2 15,0 0 0-15,-21-19-2 0,21 16-5 16,0 3-3-16,0-3 2 0,0 2-2 16,0-1-3-16,0 0-3 0,0 2-3 15,4-3 0-15,2 1-1 0,1 1-3 16,1 1-3-16,0 0 1 0,3 0-2 15,1 3 0-15,-2 2-1 0,11 1 3 16,-7 4-1-16,7-1 1 0,-2 5-1 16,-3 2-1-16,3 2-1 0,-5 5-3 15,-1 2 1-15,-1 4-2 0,-4 2 0 16,-4 1 0-16,-4 3 0 0,0 0 1 16,-6 0 1-16,-4 2-1 0,-5-2 1 15,1-1-2-15,-3-4 0 0,-1-2-1 0,-1-3-3 16,1-3-5-16,-3-3-2 15,-2 0-6-15,5-4-5 0,-5-1-5 16,0-3-8-16,3-2-17 0,-3-4-12 16,6 0-31-16,1-5-82 0</inkml:trace>
  <inkml:trace contextRef="#ctx0" brushRef="#br0" timeOffset="14249.04">28896 1289 279 0,'0'0'55'0,"0"0"-6"0,0 0 16 16,0 0-16-16,0 0-14 0,0 0-6 15,0 0 2-15,0 0-5 0,0-39-8 16,0 39-6-16,0 0-3 0,0 0-2 16,0 3-4-16,0 3-1 0,4 2 3 15,-4 2 4-15,2 2 1 0,1 4 2 16,-3 2-2-16,0 1-4 0,0 2-1 15,0 3-1-15,0-1-2 0,0 0 0 16,2 2 0-16,0-2-1 0,0 4 0 16,0-2-1-16,0 1 2 0,0-1-2 0,0-1 1 15,4-1 1-15,-4-4-2 16,0-5 0-16,7 0-2 0,-7-7-6 16,2 2-9-16,0-5-9 0,-4-1-20 15,2 0-20-15,-2-3-19 0,-4-6-54 0,-2-4-191 16</inkml:trace>
  <inkml:trace contextRef="#ctx0" brushRef="#br0" timeOffset="14967.62">29293 1275 88 0,'0'0'61'15,"0"0"-27"-15,0 0 16 0,0 0 8 16,0 0-12-16,0 0-8 0,0 0-2 15,0 0-2-15,-60-16-11 0,58 15 2 16,-4-1-1-16,4-1-1 0,0 3-4 16,0-3 2-16,2 2-2 0,-2-1-1 15,2 1 0-15,0-1-2 0,0-1-1 16,4 0-6-16,-2-1-3 0,8 0-4 16,1 1 0-16,1-2 0 0,7 2-1 0,-5 3 0 15,7-1 1-15,-5 1 0 0,5 0-1 16,2 1 2-16,-5 4-2 15,3 1 2-15,-7-1-1 0,3 3-1 16,-11 1 2-16,0 1-2 0,-4 0 0 16,-2-1-1-16,0 4 2 0,-8 0 1 15,-2 0-2-15,-5 2 0 0,5-2-1 0,-4 2 0 16,1-2 0-16,1 0-6 0,-1-1-2 16,3 0-1-16,2-2 5 0,-1-4-2 15,1 0-1-15,6-2 3 0,-2-4 3 16,4 0 1-16,0 0 1 0,0 0 0 15,0 0 1-15,0 0-1 0,0 0 0 16,4-1 2-16,4-4 0 0,1 2-3 16,-1 0 1-16,4 2 0 0,7-1 2 15,-5 1 2-15,7 1 1 0,0 0 0 16,-5 6 0-16,5 1-1 0,-5 2-2 16,1 2 2-16,-3 0 1 0,-3 0-2 15,-3 4-1-15,-4-2-2 0,-4 2 0 0,0-1 0 16,-6 2 1-16,-4-4 0 0,1 1 1 15,-5-1-2-15,-3 0 2 0,1-2-3 16,-7-2 0-16,0-1-2 0,7-1-9 16,-5-3-7-16,5 0-9 15,1-2-2-15,7-1-6 0,-2 0-4 0,-1-3-6 16,5-2-2-16,0-3 1 0,0 2-35 16,-1 2-35-16,3-2-21 0</inkml:trace>
  <inkml:trace contextRef="#ctx0" brushRef="#br0" timeOffset="20528.83">30041 1624 57 0,'0'0'43'0,"0"0"-8"0,0 0 3 0,0 0 0 16,0 0-3-16,0 0-7 0,0 0-3 15,17-18-3-15,-17 15-5 0,2 3 0 16,0-1-3-16,-2-1-4 0,2 2-2 16,-2-3-4-16,0 3-1 0,0 0-1 15,0-3-1-15,0 3 1 0,0-1-2 16,0 1 2-16,0 0-2 0,0 0 0 15,0 0 0-15,0-2 0 0,0 2 0 16,0 0 0-16,0 0 0 0,0 0 0 0,0 0 0 16,0 0 0-16,0 0 0 15,0 0-2-15,0 0 2 0,0 0 0 16,-2 0 2-16,0 0-2 0,2 0 0 16,-2 0 1-16,2-3 0 0,-4 3 0 0,4 0 4 15,0-1 8-15,0 1-3 0,0 0 1 16,0 0 1-16,0-2-1 0,0 2-2 15,0 0-1-15,0 0 2 0,0 0-1 16,0 0 1-16,0 0 0 0,0 0-1 16,0 0 2-16,0 0 1 0,0 0 2 15,0 0-5-15,0 0 1 0,0 0-3 16,0 0-2-16,0 0-1 0,-2 3-1 16,2 3 1-16,-2 2 3 0,-2-1-2 15,-1 1 0-15,3 0-4 0,-2 2 0 16,-4 2 1-16,0 0-2 0,-1-1 0 15,-1 4-4-15,2 0-28 0,-5-2-27 16,-1-2-44-16,-3-2-157 0</inkml:trace>
  <inkml:trace contextRef="#ctx0" brushRef="#br0" timeOffset="21309.9">30810 1310 190 0,'0'0'44'16,"0"0"-6"-16,0 0 4 0,0 0 3 15,0 0-8-15,0 0-4 0,0 0 0 16,9-23-5-16,-9 23-4 0,0 0-7 0,0 0-6 16,0 0-2-16,0 2-6 0,0 4 1 15,-2 3 5-15,0-1 0 16,-1 3 0-16,1 1-2 0,-2 0 0 16,0 4 0-16,2-2-2 0,-2 3 0 0,0 0-3 15,0 1 2-15,0 2-3 0,-1 0 0 16,1-2 0-16,2-2 1 0,0 1-2 15,2-2 1-15,0-1-1 0,-2 0 0 16,2-1 0-16,-2-4-11 0,2 0-19 16,-2 0-18-16,-6-3-14 0,-1-3-55 15,-1-3-167-15</inkml:trace>
  <inkml:trace contextRef="#ctx0" brushRef="#br0" timeOffset="21544.25">30484 1420 233 0,'0'0'154'0,"0"0"-105"16,0 0 6-16,0 0 7 0,0 0-15 16,0 0-11-16,0 0-10 0,0 0-6 15,31-41-6-15,-31 41-7 0,0 0-6 16,0 0-1-16,0 0 0 0,0 0-2 15,0 2 0-15,0 0-1 0,-2 1-16 16,0 0-13-16,-2 2-8 0,-1 0-13 16,3-2-20-16,-4 3-47 0,0-4-90 15</inkml:trace>
  <inkml:trace contextRef="#ctx0" brushRef="#br0" timeOffset="21794.16">30912 1451 425 0,'0'0'32'0,"0"0"-7"16,0 0 30-16,0 0 0 0,0 0-24 16,0 0-18-16,0 0-4 0,0 0-2 15,0 0-5-15,25-25-2 0,-25 25-2 16,2 1-1-16,-2 1 2 0,0-1 1 15,0 2 0-15,0-1 0 0,0 1-21 16,-5-2-14-16,3 4-11 0,2-3-7 16,-6 0-16-16,0 1-56 0,0-1-157 15</inkml:trace>
  <inkml:trace contextRef="#ctx0" brushRef="#br0" timeOffset="22543.98">31381 1335 150 0,'0'0'39'0,"0"0"12"0,0 0 13 0,0 0-13 15,0 0-7-15,0 0-3 16,0 0-10-16,0 0-2 0,-12-54-4 16,9 50-5-16,1-1 1 0,0 2-1 0,0-1-3 15,0-1-2-15,-2 4-5 0,-2-3-1 16,2 2-4-16,0-1-1 0,-3 0-3 15,3 3 1-15,-2-3 1 0,-2 3-1 16,2 0-1-16,-5 0 0 0,3 2-1 16,-4 2-1-16,-1 2 0 0,1 3-1 15,-3 1 2-15,3 2 0 0,-3-1 0 16,1 5 0-16,4-1-1 0,-3 1 1 16,3 2-1-16,0-4 1 0,1 3 0 15,1-1-1-15,2-2 1 0,2 1-1 16,0-1 1-16,-1 0 0 0,3-1 0 15,0-3 0-15,2 2 0 0,0-5 0 16,0-1-1-16,2 2 0 0,5-4-1 16,-1 0 0-16,0-2 1 0,2-2-2 15,3 0 2-15,-1-5 1 0,2-2 1 0,3-3 0 16,-5-2 1-16,5-1-1 16,-3-3 1-16,-2-3-1 0,3 1 0 0,-3-1 1 15,-2-1-1-15,1 3 0 16,-1 3 0-16,0-1 1 0,-4 5-1 0,0 4 1 15,-2 0 2-15,1 3 3 0,-3 3-1 16,2-1-2-16,-2 1-2 0,2 0-2 16,0 0 0-16,0 3-1 15,2 1-1-15,0 5 2 0,0-1 1 0,-2 3 2 16,4 2-2-16,-1 2 2 0,-1-1-1 16,4 4 1-16,-2-2 1 0,0 3-3 0,3-1 0 15,-1-1 0-15,0 1-1 0,-2-2 0 16,1-2 1-16,-1 0 0 15,0-4 0-15,-2 0-1 0,0-3-6 16,0-2-18-16,-1-1-10 0,-3-2-23 16,0-2-17-16,0 0-29 0,0-6-86 15</inkml:trace>
  <inkml:trace contextRef="#ctx0" brushRef="#br0" timeOffset="23606.24">31592 1320 134 0,'0'0'74'0,"0"0"-25"15,0 0 9-15,0 0 4 16,0 0-8-16,2-20-14 0,-2 18-7 0,2 1-5 16,-2-1-4-16,2 2-8 0,-2-1-2 15,2-1-3-15,0 2-1 0,0 0-2 16,2 0-2-16,-2 0-2 0,5 0 2 16,-1 6-2-16,-2-1-1 0,4 1 3 15,0 2-1-15,1 1 2 0,-1 2 0 16,0-1-2-16,5 3 1 0,-1-2-2 15,0 4-2-15,5-2 0 0,-5 4 1 16,3-3-2-16,-1 1 2 0,1 0-3 16,-1-2 2-16,-3-2-2 0,-1-2 2 15,0 0-2-15,-6-2 1 0,3-1 0 16,-3 0-1-16,0 0-1 0,-2 0-10 16,-2-2-15-16,0-1-11 0,-8 0-9 15,-1 0-11-15,-5-3-14 0,-5 0-71 16</inkml:trace>
  <inkml:trace contextRef="#ctx0" brushRef="#br0" timeOffset="23996.78">31776 1320 347 0,'0'0'58'15,"0"0"-1"-15,0 0-1 0,0 0-2 16,0 0-17-16,0 0-10 0,0 0 0 16,0 0-2-16,27-64-6 0,-27 64-5 15,0 0-2-15,0 0-3 0,0 0-1 0,0 0-4 16,0 0-2-16,0 2-2 16,0 2-1-16,-7 4 0 0,3 2 1 15,-2 1 3-15,-2 3-1 0,-5 0-2 16,3 2 1-16,-2 0-1 0,-5 2 1 15,5 1 0-15,-5 1-1 0,3 1 0 0,-3-1 0 16,1 1 0-16,-1-1 0 0,3-1 0 16,-1-2 1-16,5-2 0 0,2-1-1 15,1-3 0-15,3 0-2 16,0-4-4-16,4-3-6 0,-2 1-3 0,2-1-6 16,0-4-4-16,0 2-8 0,0-2-5 15,0 0-16-15,0-2-9 0,0-4-31 16,0 2-126-16</inkml:trace>
  <inkml:trace contextRef="#ctx0" brushRef="#br0" timeOffset="32307.35">23737 2522 182 0,'0'0'39'0,"0"0"13"15,0 0 3-15,0 0-11 0,0 0-4 16,0 0 3-16,0 0 20 0,-23-53-39 16,21 43-3-16,0 0-2 0,0-2-1 15,2-1-2-15,0 4 1 0,0-1-7 16,0 3-1-16,0 2-1 0,2 2-2 15,-2 0-1-15,0 3-1 0,4-2-3 16,-2 2-1-16,4 0-1 0,-4 0-1 16,7 0 1-16,3 0 0 0,-2 5 1 15,-1 1 0-15,3 0 0 0,0 5 0 16,-3 0 0-16,3 5 0 0,-2 3 0 16,-5 0 1-16,3 1-1 0,2 2 0 15,-4-1 1-15,-1 1-1 0,-3-2 1 0,-2-1-1 16,0-1-1-16,0-5 1 0,0-1 0 15,-2-4-1-15,-1 0-1 16,1-5-1-16,2-1 0 0,0-1 1 16,-2-1 0-16,2 0 2 0,-4 0 2 15,-2-4 2-15,0-1-2 0,2-5-2 16,2-2 0-16,-3-3-1 0,1-1 1 0,2-2 0 16,0-3 0-16,2 5-1 0,0-2 1 15,0 2 0-15,4 3 0 0,2-1-1 16,-3 2 0-16,3 1 0 0,6 1-2 15,1 0 3-15,-5 1-2 0,8 2 1 16,-3-2 0-16,5 4 1 0,-5 1-1 16,7 1 1-16,-5 1 0 0,4 2 1 15,-7 2 0-15,4 4-1 0,-3 3 0 16,-7 1-1-16,2 3 1 0,1 4 1 16,-5 1-1-16,-2 3 0 0,0-2 0 15,-2 0-3-15,0 0-2 0,0-2-2 16,-2-2 2-16,0-2 0 0,0-2-2 0,0-4-1 15,2-4 3-15,0-2 3 0,0-1 2 16,-2 0 0-16,-3 0 1 0,3 0 2 16,-2-4 0-16,0-3-2 0,2-4 2 15,-2-3-3-15,0-3 0 16,-2-6 0-16,-1-2 0 0,7-3 0 0,0 1 0 16,7 2 0-16,-1 3 0 0,0 3 0 15,-4 5 1-15,4 2 1 0,5 3 2 16,-3 0-1-16,-2 1-2 0,2 0 2 15,7 5 0-15,-5-2 0 0,5 2 0 16,3 2 1-16,-5 1-2 0,5 0 0 16,-7 3-1-16,7 0 0 0,-8 6 1 15,5 2-2-15,-5 4 0 0,-4 4 0 0,-1 3 1 16,-3 4 0-16,0 0 1 16,-2-1-2-16,0 0 0 0,0-4-2 15,-2 0-4-15,-2-4 1 0,1-2-3 16,3-1-4-16,0-5-4 0,0 0-3 15,0-6-6-15,0 0-7 0,7-2-7 0,-3-1 2 16,2 0 2-16,0-4-7 0,-2-3-7 16,0-4-39-16,1-3 1 0,-1 0-16 15</inkml:trace>
  <inkml:trace contextRef="#ctx0" brushRef="#br0" timeOffset="32713.49">24338 2481 99 0,'0'0'67'0,"0"0"-6"15,0 0 12-15,0 0-15 0,0 0-10 16,0 0 0-16,0 0-7 0,52-96-6 15,-50 90-7-15,2-2-1 0,-2 5-4 16,-2-3-3-16,0 5 0 0,0-1-6 16,0 2-5-16,0 0 1 0,0-3-6 15,0 3-4-15,-4 0 0 0,-2 3-3 0,4 3-1 16,-4 3 2-16,-1-1 0 0,-1 3 0 16,0 3-1-16,4 0 3 0,-5 2-1 15,3 3 1-15,-2-3 0 0,0 3-2 16,6 3 2-16,0-1-4 0,-3 1 0 15,5-1 3-15,0 0-3 0,3-2-1 16,1 0 0-16,2-2 4 0,8-3-1 16,-3-3 0-16,-3-2 2 0,4-6-1 15,-1-3 2-15,-1 0-1 0,9-7 2 16,-5-5 1-16,9-4 0 0,-7-6-1 16,5 0 2-16,-2-2 1 0,-5-3 0 15,-1-2-1-15,-1-1-1 0,-4-2 0 16,-8 3-1-16,0 5-1 0,0 4 0 15,-2 6 0-15,-8 6-1 0,-5 1-2 16,3 4-5-16,-9 1-6 0,11 2-5 16,-11 6-4-16,7 2-1 0,-7 1-2 15,7 2 4-15,-5 2 3 0,9 2-8 16,-7 1-8-16,5 0-5 0,3 0-10 0,-3-1-12 16,2-1-27-16,4-1 1 0,-1-1-45 15</inkml:trace>
  <inkml:trace contextRef="#ctx0" brushRef="#br0" timeOffset="33369.56">24617 2450 82 0,'0'0'76'0,"0"0"-54"15,0 0 16-15,0 0 10 0,0 0-12 0,0 0-10 16,0 0-6-16,0 0-8 0,-20-32 3 16,16 27 1-16,-1-1-3 0,3 4 1 15,0-2-1-15,0 1 1 0,-2 1-1 16,0-1 0-16,2 0 1 0,-2 0-1 16,0 1 2-16,2-1 0 0,2-1-4 15,-3 0 1-15,3 1 0 0,0-1 0 16,0 1-1-16,0-2-1 0,5 2-3 15,-1 0 2-15,-2 1-1 0,0-1 1 16,0 0 0-16,2 0-2 0,-4 0 0 16,2 3 1-16,0-2-3 0,0 2-2 15,-2 0-2-15,0 0 0 0,2 0-1 16,2 2 0-16,1 1-1 0,3 0 1 0,-4 3 0 16,2 2 0-16,-2-2 0 15,-2 3 0-15,3 2 1 0,-1 0-1 16,2 5 1-16,-2-1-1 0,0 1 1 15,-2 2-1-15,2-1 0 0,-2 0 2 16,-2 0-2-16,5-3 1 0,-3 1-1 0,4-3 1 16,0-2-1-16,-2-3 0 0,2 0 1 15,-2-2-1-15,1-3 0 0,1-1 0 16,2-1 1-16,0 0 0 0,-1-5 2 16,-3-4-1-16,4 4 0 0,0-7 0 15,-2 0-1-15,1-2 3 0,-5-5-4 16,2-2 1-16,0-6 0 0,-2 1 0 15,2-2 0-15,-2 3-1 0,0 7 0 16,-2 2 2-16,0 5-2 0,0 4 0 16,-4 1 0-16,4 3 0 0,-4 2 1 15,4-2-1-15,-2 3-1 0,2 0 0 16,0 0-4-16,-2 0-7 0,0 0-7 16,2 3-8-16,-2 1-6 0,0 5-1 0,2 0-6 15,0 2-18-15,0 4-27 0,0-4-43 16,0-1-63-16</inkml:trace>
  <inkml:trace contextRef="#ctx0" brushRef="#br0" timeOffset="34010.03">24948 2317 340 0,'0'0'49'0,"0"0"-9"0,0 0 7 0,0 0-1 15,0 0-17-15,0 0-9 0,0 0-3 16,2-48 0-16,-2 48-6 16,0 0-5-16,0 0-4 0,0 5-2 15,-2 1-2-15,2 3 0 0,-2 2 2 0,-2 3 2 16,0-1-1-16,2 2-1 0,0 2 0 16,0 0 0-16,-3 3 0 0,5 0 1 15,0-4-1-15,0 2 0 0,0-2 1 16,0-4-1-16,7 1 0 0,-3-3 0 15,0-1 0-15,2-2 0 0,-2-2 0 16,4-2 2-16,5-2-2 0,-5-1 4 16,2 0-3-16,5-4 2 0,-7-4-2 15,9-3 0-15,-3-1 0 0,-5-2 1 16,5-3-1-16,-4-2 1 0,-6-1 0 16,5-2-1-16,-1-1 1 0,-4 3-2 15,-2 6 1-15,-2 3-1 0,0 6 1 16,0 2-1-16,0 0 2 0,0 3-2 15,0 0 0-15,0 0-2 0,-2 1-1 0,0 5-2 16,-2 3 3-16,-2 0 0 0,4 7 2 16,0-1-1-16,2 1 1 0,0 4-1 15,0-2 1-15,0 1 0 0,6-1-1 16,4-3 1-16,0 1 0 0,1-5 0 16,7-1 1-16,-1-3 1 0,4-2 2 15,10-2 1-15,-5-3-1 0,3-2 2 16,2-5 2-16,2-4-2 0,-1 0 4 15,-6-5-2-15,1-2-2 0,-2-1 3 16,-10-1 1-16,-1-3-1 0,-8-3 1 16,-4-4 0-16,-2-1-3 0,0-1-3 15,-4 4-2-15,-4 7-1 0,-2 5-1 16,1 2 2-16,1 6-2 0,0 3 0 0,-5 3-2 16,9 1 1-16,-2 1-1 15,-4 1-5-15,-3 3-9 0,9 4-5 16,-6-2-9-16,-3 6-6 0,3-1-5 15,6-1-11-15,-6 2-13 0,1 2-33 0,1-3-57 16</inkml:trace>
  <inkml:trace contextRef="#ctx0" brushRef="#br0" timeOffset="34634.89">26879 2362 173 0,'0'0'61'0,"0"0"-11"0,0 0 10 16,0 0 0-16,0 0-8 0,0 0-15 16,4-48-2-16,-4 42-6 0,0 1-1 15,0 2-7-15,0 0-4 0,0 0-2 16,0 3-2-16,0 0-1 0,0 0-2 15,0 0-1-15,0 0-3 0,0 0-1 16,0 0-2-16,0 0-2 0,0 3-1 16,-4 6 0-16,2 4 0 0,-2-2 1 15,2 1 0-15,-3 8 0 0,3 0 0 16,-4 5-1-16,0 0 1 0,-2 2 0 16,3-4 0-16,3 1-1 0,-2-5 1 15,4 0-1-15,-2 0-4 0,-2-3-7 16,2 0-11-16,-4-1-9 0,-7-2-9 15,7-3-18-15,-8-1-24 0,-5-2-70 16</inkml:trace>
  <inkml:trace contextRef="#ctx0" brushRef="#br0" timeOffset="34838.02">26562 2467 404 0,'0'0'55'0,"0"0"-21"0,0 0 17 15,0 0 5-15,0 0-13 0,0 0-13 16,0 0-6-16,0 0-1 0,11-51-7 16,-11 50-8-16,2 1-4 0,2 0-2 15,2 1-2-15,0 2-2 0,3 2-4 0,-3 3-19 16,2-3-20-16,5 2-15 0,-5-1-8 16,-2-3-11-16,4 0-87 0</inkml:trace>
  <inkml:trace contextRef="#ctx0" brushRef="#br0" timeOffset="35025.74">26922 2477 401 0,'0'0'97'0,"0"0"-43"0,0 0-12 16,0 0 11-16,0 0-14 0,0 0-17 15,0 0-9-15,0 0-3 0,0 0-6 16,21-39-4-16,-21 39 0 0,0 0-1 15,0 0-7-15,0 0-20 0,2 3-23 16,2 0-2-16,-4 2-22 0,0 1-51 16,-4-2-85-16</inkml:trace>
  <inkml:trace contextRef="#ctx0" brushRef="#br0" timeOffset="35572.55">27303 2441 350 0,'0'0'79'0,"0"0"-29"0,0 0-7 16,0 0 9-16,0 0-11 0,0 0-15 15,0 0-7-15,0 0-5 0,0 0-3 16,31-120 0-16,-31 116 1 0,-5-3-9 16,-3 3-2-16,-4 0-1 0,3 2-2 15,-3 2 1-15,-4 0-1 0,7 0 0 16,-7 5 1-16,1 3 0 0,1 2 0 15,-3 0-1-15,5 5 2 0,-3 2-1 16,5-1 1-16,0 2-1 0,-7 1 1 16,11 0-5-16,0 1 0 0,2 0-2 0,-1-2 4 15,3-1 1-15,2-3 0 16,0-1-1-16,5-1 0 0,1-3 2 16,0-2 0-16,0-1 1 0,11-5 0 0,-5-1 0 15,7-1 3-15,-7-8 0 0,9-1 2 16,-5-5 5-16,1-1 0 0,-3 2 2 15,-3-7-5-15,5 0 0 0,-5-5 0 16,5-3-3-16,-4-1 0 0,-1 4-2 16,3 7 0-16,-8 6-2 0,-1 6 0 15,-3 4 2-15,-2 1-1 0,0 2 0 0,0 1-1 16,0 3-2-16,4 6-2 16,-2 2 4-16,4 5 1 0,-4 3-1 15,2 2 2-15,0 1 0 0,1-1 1 16,-1 2-3-16,0-2 2 0,6 1-2 15,-4-6 1-15,3 1 0 0,-3-2-1 0,-2-3 0 16,6-4-10-16,-1-5-11 16,-1-2-7-16,6-2-8 0,1-2-5 0,1-3-12 15,1-5-11-15,-7-2-36 0,5-3-94 16</inkml:trace>
  <inkml:trace contextRef="#ctx0" brushRef="#br0" timeOffset="35806.86">27499 2339 382 0,'0'0'61'0,"0"0"-5"0,0 0-2 16,0 0-9-16,0 0-11 0,0 0-9 0,0 0 6 15,0 0-3-15,56-53-10 0,-46 53-4 16,5 2-3-16,-1 4-1 0,3 6-2 16,-1 2-1-16,5 2-1 0,-3 1-3 15,1 6 0-15,-3 0 0 16,7-1-1-16,-4 4-1 0,-3-4 1 15,5-2-2-15,-9 0-1 0,5-4-13 16,-7 0-13-16,-3-6-13 0,-1-1-18 0,-2-2-12 16,-4-3-14-16,0-4-45 0,-6 0-104 15</inkml:trace>
  <inkml:trace contextRef="#ctx0" brushRef="#br0" timeOffset="36025.51">27782 2300 429 0,'0'0'52'16,"0"0"9"-16,0 0 9 0,0 0-3 16,0 0-24-16,0 0-14 0,0 0-6 15,0 0-3-15,0 0-11 0,8-54-6 0,-8 63-1 16,-4 5-1-16,-4 2 3 0,-4 1 0 16,5 4 0-16,-7 1 0 0,-1 3-3 15,1 1 0-15,-3 2 0 0,7-2 0 16,-2 1-1-16,-1-4-4 0,7-1-19 15,-4-2-10-15,-5 0-16 0,5-5-23 16,-9 0-29-16,1-5-67 0</inkml:trace>
  <inkml:trace contextRef="#ctx0" brushRef="#br0" timeOffset="36416.09">28291 2703 260 0,'0'0'143'0,"0"0"-82"16,0 0-2-16,0 0 4 0,0 0-2 15,0 0-15-15,0 0-10 0,0 0-6 0,43-86-7 16,-43 83-9-16,4 3-4 16,-4 0-4-16,0 0-2 0,0 0-3 15,0 2-1-15,0 5-2 0,-6 5 0 16,2 4 2-16,-2 0 0 0,-7 0 2 15,1 3-2-15,-1-1 0 0,-5-1-5 16,3 1-13-16,-5-4-15 0,3 1-9 0,-1-2-22 16,1-1-12-16,-4-2-27 0,7-4-94 15</inkml:trace>
  <inkml:trace contextRef="#ctx0" brushRef="#br0" timeOffset="36900.39">29244 2331 279 0,'0'0'64'16,"0"0"-10"-16,0 0 13 0,0 0-13 15,0 0-11-15,0 0-10 0,0 0 1 0,0 0 2 16,4-83-10-16,-4 81-2 16,0 2-9-16,0 0-4 0,0 0-6 15,0 0-3-15,0 6-2 0,0 2-3 16,0 8 3-16,-2-1 1 0,-5 7 1 16,1 1 0-16,-2 3 1 0,-2 0-3 0,5 4 2 15,-3-4-1-15,-2 2-1 0,8-2 0 16,-2-4-4-16,0 2-11 0,1-2-7 15,-1-4-14-15,0-3-15 0,-6-1-15 16,4-4-25-16,-5-6-72 0</inkml:trace>
  <inkml:trace contextRef="#ctx0" brushRef="#br0" timeOffset="37119">29008 2424 272 0,'0'0'196'15,"0"0"-141"-15,0 0-1 0,0 0 11 0,0 0-11 16,0 0-19-16,0 0-16 0,0 0-2 16,0 0-5-16,8-37-5 0,-8 37-3 15,0 0-2-15,0 0-2 0,0 0 0 16,0 0 0-16,0 0 0 16,0 2-3-16,0 2-15 0,0 1-10 0,4-1-14 15,0 1-17-15,5 0-19 0,-3-1-24 16,4-1-59-16</inkml:trace>
  <inkml:trace contextRef="#ctx0" brushRef="#br0" timeOffset="37322.07">29310 2468 431 0,'0'0'94'0,"0"0"-39"0,0 0 6 16,0 0 1-16,0 0-25 0,0 0-21 15,0 0-6-15,0 0-2 0,0 0-2 16,41-47-2-16,-41 47-3 0,0 0-1 0,0 0-1 16,0 0-5-16,0 3-19 0,0 0-12 15,0-2-11-15,0 1-26 0,0 0-8 16,-2-2-56-16,0 0-137 0</inkml:trace>
  <inkml:trace contextRef="#ctx0" brushRef="#br0" timeOffset="37775.18">29657 2368 459 0,'0'0'64'0,"0"0"-15"0,0 0 6 16,0 0-14-16,0 0-20 0,0 0-13 15,0 0-3-15,0 0-3 0,0 0 2 16,33 19 0-16,-25-1 2 0,-4 4-1 15,1 1-2-15,-3 1 0 16,0-1 0-16,-2 2-3 0,4-2 1 0,0 1 0 16,0-2 0-16,0-3-1 0,2-5 1 15,-1-2 0-15,-1-4 0 0,-2-4 0 16,-2-3-1-16,0 1 1 0,0-2-1 16,0 0 2-16,2-2 1 0,0-5 0 15,-2-2 0-15,0-3 0 0,0-2-2 16,-4-8 0-16,0-3-1 0,-5-6 1 15,1-1-2-15,4 0 2 0,-2-1-1 16,4 6 0-16,2 1 0 0,-2 2 2 16,2 5-2-16,0 0 0 0,0 1 0 15,2 2 1-15,-2-1 1 0,6 3 0 16,0 1 0-16,2 1-1 0,3 2-1 0,-1-3 0 16,9 5 0-16,-1-1-1 0,3 3-1 15,-2 3 1-15,-1 3-1 0,1 0-11 16,-7 3-22-16,3 6-18 0,-5 4-19 15,-6-2-13-15,-4 5-39 0,-2-2-102 16</inkml:trace>
  <inkml:trace contextRef="#ctx0" brushRef="#br0" timeOffset="37993.79">29620 2456 397 0,'0'0'62'0,"0"0"-19"0,0 0 8 0,0 0-1 16,0 0-11-16,0 0-15 0,0 0-1 16,0 0 1-16,10-24-9 0,-2 20-8 15,3 0-3-15,5 1-2 0,5 1-2 16,4-1 0-16,-3 3 0 0,1 0 0 16,2 0 0-16,-2 0-15 0,-1 2-26 15,-1-2-25-15,6 0-16 0,-4 0-36 16,-3-5-160-16</inkml:trace>
  <inkml:trace contextRef="#ctx0" brushRef="#br0" timeOffset="38494.15">30238 2317 396 0,'0'0'45'0,"0"0"12"0,0 0 1 16,0 0-15-16,0 0-15 0,0 0-6 15,0 0 3-15,0 0-2 0,31-60-4 16,-31 58-6-16,0-2-2 0,-4-1-3 0,0 0-1 16,-5-1-2-16,3 1 1 0,-2 2-5 15,-2 0-1-15,-5 3 0 0,1 0-3 16,-5 0 1-16,0 3 1 0,-1 5-5 16,-1 1-2-16,2-1 0 0,-1 3 0 15,3 0 3-15,1 1 1 0,3 1 0 16,-1-2 2-16,6 0 0 0,1-2 0 15,5-2 0-15,0 1 1 0,0-2 0 16,2-1-2-16,0 1 3 0,4 2 0 16,2-2 0-16,5 2 4 0,3 1 2 15,1 0 1-15,5 1 2 0,3-1 0 16,2 4-2-16,2-1-3 0,2 1 2 16,2-3-2-16,2 2 2 0,-6-4-1 0,-2 3-1 15,-9-4 2-15,1-1 1 0,-7-2-2 16,-6-1 3-16,0 0-3 0,-4 0-2 15,0 2-2-15,0 2-1 16,-4-1 2-16,-2 4 1 0,-9 2 2 0,-1-2-3 16,-5 1 0-16,-6-2 0 0,5 2 0 15,-3-4-2-15,-2 2-6 0,6-5-7 16,1-2-4-16,1-1-7 0,2-1-4 16,1-3-5-16,3-3-17 0,5-1 7 15,-2 0-17-15,4-2-14 0,-1 2-41 16,5 1-84-16</inkml:trace>
  <inkml:trace contextRef="#ctx0" brushRef="#br0" timeOffset="49116.66">23840 3463 135 0,'-4'-3'38'0,"0"-2"-2"0,2-2 13 15,-4-1 4-15,6 3-15 0,-3-1-5 16,-1 0 0-16,2 0-1 0,-2-2-9 15,2 2-2-15,2-2 0 0,-2 0-5 16,2-1 0-16,0-2-3 0,0 0 0 16,2 0-2-16,2 1-1 0,0-1 0 0,0 1 1 15,-1 1 14-15,3 0-20 0,0 4-4 16,6-1 1-16,-5 0-1 16,1 4 0-16,6-1-1 0,-3 3 0 0,-1 0 0 15,7 5 0-15,-5 3 0 0,4 1-1 16,-3 3 1-16,-1 4 0 0,5 1 0 15,-7 5 0-15,5 2 0 0,-5 3 0 16,-6 2 1-16,0 0 0 0,2-1 0 16,-1 0 0-16,-5-3-1 0,0-2 1 15,0-4 0-15,0-2-1 0,0-5-1 16,0-4 1-16,0 0-1 0,0-5 0 16,0 0 1-16,-5-2-2 0,3-1 1 15,-2 0 0-15,0-1 1 0,0-4 3 16,0-4-1-16,-4 1-2 0,-5-4 0 15,7-7 0-15,2 2 1 0,-2-6-1 16,1 0-2-16,-1 1 2 0,4-4-3 16,2 7 3-16,0-4 1 0,0 4-1 0,2 1-1 15,4 2 0-15,1 2 1 0,-1 2 0 16,-4 1-1-16,6 5 0 0,5-3 1 16,-1 4-1-16,0-1 1 0,5 1 0 15,-5 5 1-15,9 0-1 0,-4 0 1 16,1 5-1-16,1 1 0 0,-5 5-1 15,1 0 0-15,3 6 1 0,-9 1-1 16,5 1 1-16,-4 4 0 0,-5-3-2 16,-1 2 2-16,0-2 0 0,-2-3 1 15,2-4-1-15,-4-3 0 0,0-2 0 16,0-5 0-16,0 0 0 0,0-3 0 16,0 0 0-16,0 0 1 0,0 0 0 15,0 0 0-15,-4 0 1 0,-2-3 1 0,-1-2-2 16,3-1-1-16,-2-3 0 0,-4-2-2 15,2-6 2-15,3 2-1 16,3-4-2-16,2-1 1 0,0 6 1 16,0-3 0-16,0 3 1 0,2-3 0 15,3 3-1-15,3-2 1 0,2 0 0 0,0 3 0 16,3-4 0-16,3 6 1 0,-5 2-1 16,9 0 1-16,-3 2 1 0,6-2 0 15,1 3 1-15,-3 3-1 0,2 3 0 16,2 0-1-16,-11 0 1 0,9 6-2 15,-11 6 0-15,3-1 0 0,-7 6 0 16,2 3 0-16,1 5 0 0,-5 0 1 16,-6 1-1-16,2 2 1 0,-2-3-1 15,0 1 1-15,-2-4 0 0,0-1-1 16,0 1 0-16,0-3 0 0,0-2-7 16,2-2-4-16,-2-5-4 0,2 0-7 15,0-5-7-15,0 0-9 0,2-2-12 16,-2-3-16-16,4 0-17 0,-2 0-21 0,4-3-3 15</inkml:trace>
  <inkml:trace contextRef="#ctx0" brushRef="#br0" timeOffset="49585.29">24636 3469 207 0,'0'0'45'0,"0"0"15"16,0 0 0-16,0 0-3 0,0 0-14 15,0 0-5-15,0 0-5 0,39-114-4 16,-37 106-9-16,0 3-1 0,-2-1-3 15,2 3-3-15,-2 3-1 0,0 0-2 0,0 0-5 16,0 0-2-16,0 0-3 0,-2 0 2 16,-2 0-2-16,0 5-1 15,-4-1-2-15,2 4 3 0,1 2-2 0,3 0 2 16,-2 4-1-16,0 0 1 16,-2 0-1-16,0 1 1 0,4-2 0 0,-2 4 0 15,4-5 0-15,0 1 0 16,0 2 0-16,0-1-1 0,0 0 1 0,6 3-1 15,0-4 1-15,2-1 1 0,-2 2-1 16,3-3 0-16,3-3-1 0,0-2 1 16,-1-3 0-16,1-3 0 0,-1 0 0 15,5-6 1-15,-1-5 0 0,-3-2 1 16,5-2-1-16,-9-4 1 0,0-1-1 16,-2 1 1-16,-2-7 1 0,-4-2 1 15,0-4-1-15,-8-4-1 0,0 4-1 16,2 7-1-16,-7 3 0 0,-1 11-2 15,3 2-2-15,-5 6-8 0,6 3-1 16,-5 0-1-16,-4 6-4 0,7 2-6 0,-7 4 2 16,9 1 4-16,-4 2-8 0,3 1-7 15,5 2-4-15,-2-1-14 0,0 2-13 16,1 1-32-16,3-3-21 0</inkml:trace>
  <inkml:trace contextRef="#ctx0" brushRef="#br0" timeOffset="50007.07">24818 3375 162 0,'0'0'139'0,"0"0"-77"16,0 0 0-16,0 0 5 0,0 0-16 16,0 0-15-16,0 0-3 0,31-65-7 0,-29 63-6 15,2 2-7-15,0 0-4 0,4 0-3 16,-1 8-2-16,-3 0 0 0,0 3-2 15,2 2 0-15,0 5-1 16,3 0 0-16,-5 1 1 0,0 5-1 0,0-2 1 16,-2 3-2-16,2-2 2 0,0 0-1 15,7-4 0-15,-5-2-1 0,0-3 0 16,2-2 1-16,5-4 0 0,-5-2-1 16,-4-3 1-16,-2-3 0 0,2 0 0 15,3-4 1-15,1-4 2 0,-4-4-2 16,0-2 2-16,-2-8-2 0,0 0 1 15,-2-7 1-15,2-7 0 0,2-1-1 16,1-3 0-16,1 7-2 0,-2 10 0 16,-4 3-1-16,2 9 1 0,-2 4-1 15,0 0 1-15,0 4 0 0,-2 2-1 16,2 0-1-16,-2 1 1 0,0-2 0 16,2 2 0-16,0 0-3 0,-4 0-5 15,4 0-7-15,-5 4-12 0,3 4-6 0,2 1-15 16,0 2-6-16,-2 4-18 0,2-5-31 15,0-1-79-15</inkml:trace>
  <inkml:trace contextRef="#ctx0" brushRef="#br0" timeOffset="50397.62">25291 3175 315 0,'0'0'58'15,"0"0"-2"-15,0 0 8 0,0 0-9 0,0 0-17 16,0 0-7-16,0 0-2 0,0 0-3 16,-12-68-7-16,12 68 0 15,0-1-7-15,0 1 0 0,-2 0-3 0,2 0-5 16,0 0-2-16,0 1-2 0,0 4 0 15,0 2 0-15,0 9 1 0,0-1-1 16,0 4 1-16,2 4 1 0,-2 2-1 16,0 3 1-16,0 1-1 0,2 2 1 15,0-3-2-15,0 3 0 0,4-2 1 16,0-1-1-16,-1-1 0 0,-1-1 1 16,0-6-1-16,0 2 1 0,-2-7-1 15,2-1 0-15,-2-6 0 0,0-2-2 16,2-1-8-16,-4-5-9 0,2 0-9 15,-2 0-8-15,0 0-13 0,0 0-1 16,0-6-1-16,-8-7-50 0,2-1-122 16</inkml:trace>
  <inkml:trace contextRef="#ctx0" brushRef="#br0" timeOffset="51084.94">26796 3257 185 0,'0'0'43'0,"0"0"-3"16,0 0 10-16,0 0 4 0,0 0-5 15,0 0-8-15,0 0-11 0,0 0-4 16,25-51-4-16,-25 46-3 0,-2 2-1 16,-4-1 0-16,-1-1-4 0,1 3-5 15,-6 0-7-15,-5 2-2 0,1 0 0 16,-5 0-1-16,0 0 0 0,5 3 1 16,-7 1-3-16,11-1-1 0,-5 3-2 15,7-1 1-15,-3 1 3 0,3 2 0 16,4 1 0-16,0 1 0 0,2 2 0 0,-3 0 0 15,5 1 1-15,0-1 1 0,2 2-1 16,0-2 1-16,4-2 0 0,5 2-1 16,-3 0 1-16,4 0 0 0,9 1 1 15,-1-2 4-15,3 0 1 0,4-3 5 16,2 1-1-16,-5 0-3 0,5 0 1 16,0 0-1-16,0 0-2 0,-15 0-1 15,5-3-1-15,-7 0-3 0,-8 1 0 16,1-1 0-16,-3 0 0 0,0 2 0 15,-5-1 0-15,-1 4 2 0,-8-4 0 16,1 0 2-16,-7 2-4 0,-1-4-2 16,-4 1-5-16,-2 1-8 0,7-3-8 15,-1-2-9-15,-2-2-5 0,11 0-7 0,-7-6-10 16,5-4-14-16,-5-1-17 0,9-3-98 16</inkml:trace>
  <inkml:trace contextRef="#ctx0" brushRef="#br0" timeOffset="51381.83">26604 3129 195 0,'0'0'183'0,"0"0"-103"16,0 0-9-16,0 0 0 0,0 0-15 16,0 0-19-16,0 0-12 0,0 0-6 15,31-74-5-15,-27 74-8 0,-4 1-3 0,2 7-2 16,4 3 1-16,5 3 1 0,-5 3 1 15,-2 4 0-15,0 2 0 16,-2 7 0-16,2 2-2 0,-2 4 2 16,2 4-2-16,-1-1 0 0,1 3-2 15,0-5 2-15,0 2-1 0,0-4-1 0,0 1 1 16,9-7-1-16,-3 2 0 0,-4-2 0 16,2-4-8-16,5-3-7 0,-3-5-6 15,-4-4-7-15,5-4-14 0,-1-2-13 16,-4-5-17-16,0-2-21 0,-1-2-51 15,-3-9-151-15</inkml:trace>
  <inkml:trace contextRef="#ctx0" brushRef="#br0" timeOffset="51881.63">27137 3162 143 0,'0'0'175'0,"0"0"-133"0,0 0 22 15,0 0 3-15,0 0-18 0,0 0-15 16,0 0-6-16,0 0 3 0,0-70-2 16,0 68-10-16,0 2-3 0,0 0-4 15,0 0-5-15,0 0-4 0,0 0-3 16,0 3 0-16,-2 3-4 0,-2 2 3 15,-2 7 0-15,0 1 2 0,1-1-2 16,-3 6 0-16,6-1 1 0,-4 3 0 16,6 2 0-16,-4 2 0 0,2-2 0 0,2 0 0 15,0 1 0-15,2-1 0 16,2-2 0-16,2 4 0 0,0-5 0 16,7-1 0-16,-3-2 1 0,4-4 0 15,3-1-1-15,-7-5 0 0,11-4-2 0,-6-2 1 16,5-3 1-16,1-6 0 0,-3-4 1 15,3-5 1-15,-8 0 1 0,1-4-1 16,-6-4 2-16,-4-5 1 0,3-6-2 16,-7-3 0-16,4-5 0 0,-4 2-1 15,0 7-1-15,-4 8 0 0,-1 8-1 16,-3 2-1-16,-6 5 0 0,1 1 0 16,-7 6-7-16,1 2-10 0,-8 1-5 15,0 9-6-15,7 2-8 0,-3 1-5 16,-2 2-8-16,4 3-7 0,5 3-36 15,-7-1-60-15</inkml:trace>
  <inkml:trace contextRef="#ctx0" brushRef="#br0" timeOffset="52194.08">27656 3534 138 0,'0'0'308'0,"0"0"-256"0,0 0-5 16,0 0 9-16,0 0-10 0,0 0-14 15,0 0-16-15,33-46 1 0,-29 46-5 16,-4 3-4-16,4 3-5 0,-2 5-2 15,-2 1 1-15,0 2-1 0,-2 4 2 16,-2-3-2-16,-4 3 0 0,-4 2-1 16,3-1-1-16,-3 1-12 0,-3 0-19 15,5-2-2-15,4 0-11 0,-4-2-15 0,-1-3-20 16,3-5-39-16,-4-3-104 0</inkml:trace>
  <inkml:trace contextRef="#ctx0" brushRef="#br0" timeOffset="52615.83">28723 3191 277 0,'0'0'71'0,"0"0"-21"0,0 0 17 15,0 0-9-15,0 0-15 0,0 0-9 16,0 0-2-16,0 0-2 0,2-61-4 15,-2 61-5-15,0-1-4 0,0-1-5 16,0 2-6-16,0 0-6 0,0 5 0 16,2 4-4-16,-2 6 3 0,0 4 1 15,0 3 1-15,0 4-1 0,-2 1 0 0,-2 2 2 16,2 6-2-16,-1-4 0 16,1 2 1-16,0 1-1 0,2-4-1 15,0 0-14-15,0-3-13 0,0-2-8 16,-2-4-18-16,-4-4-20 0,-2-3-32 15,2-6-101-15</inkml:trace>
  <inkml:trace contextRef="#ctx0" brushRef="#br0" timeOffset="52850.53">28520 3384 234 0,'0'0'217'0,"0"0"-159"0,0 0 0 15,0 0 10-15,0 0-15 0,0 0-24 16,0 0-14-16,0 0-3 0,0 0-4 16,0-29-4-16,0 29-1 0,0 0-3 0,0 0 0 15,0 0 0-15,0 0 0 0,0 0-10 16,0 0-9-16,0 0-18 0,0 0-12 16,0 1-4-16,0 4-38 0,2-5-39 15,0 3-93-15</inkml:trace>
  <inkml:trace contextRef="#ctx0" brushRef="#br0" timeOffset="53069.51">28876 3345 284 0,'0'0'225'15,"0"0"-150"-15,0 0-34 0,0 0 13 0,0 0-16 16,0 0-21-16,0 0-10 0,0 0-2 15,0 0 0-15,26-40-5 0,-26 40 0 16,0 0-2-16,0 0-3 16,0 0-8-16,0 0-8 0,0 0-10 15,0 0-8-15,0 0-7 0,-6 0-9 0,4 3-4 16,0-1-72-16,-6-2-114 0</inkml:trace>
  <inkml:trace contextRef="#ctx0" brushRef="#br0" timeOffset="53538.2">29107 3279 427 0,'0'0'56'16,"0"0"-9"-16,0 0 3 0,0 0-8 15,0 0-21-15,0 0-11 0,0 0-9 0,0 0-1 16,0 0 0-16,19 17 1 0,-17 3 2 15,2 0 1-15,-2 2-1 0,0 4 0 16,0-4-2-16,0 2 1 0,2 1-1 16,0-3-1-16,1-5 0 0,-1 0 0 15,0-7 0-15,2-1 2 0,-2-3-1 16,-2-3-1-16,0-3 1 0,-2 0 1 16,0 0 0-16,0 0 1 0,2-2 1 15,-2-4 2-15,0-4-2 0,0-2 2 16,0-3 0-16,-4-2-2 0,0-3-2 15,-4-5 0-15,4-4-1 0,0-4 1 16,-1-4 1-16,5-3 0 0,0-2-1 16,0 0 3-16,7-1-1 0,-1 7 1 0,4-1 1 15,1 8-4-15,-5 4 2 0,0 3-2 16,2 5 1-16,-2 3-1 16,-1 4-1-16,-3 4 0 0,4 0-1 15,-2 3 0-15,4 0-2 0,3 3 1 16,-3 0 0-16,6 6-1 0,-1 4-6 0,-3 2-14 15,0 1-8-15,1 2-12 0,-7 4-15 16,-4 1-5-16,0-2-26 0,-6 1-55 16,-5-3-152-16</inkml:trace>
  <inkml:trace contextRef="#ctx0" brushRef="#br0" timeOffset="53741.22">29058 3321 347 0,'0'0'71'0,"0"0"-23"0,0 0 5 15,0 0-5-15,0 0-21 0,0 0-14 16,0 0-4-16,0 0-2 0,132-54-6 16,-112 54-1-16,-3 0-1 0,6 0-14 15,4 0-16-15,-3 0-16 0,5-1-11 16,4-5-11-16,3-1-103 15</inkml:trace>
  <inkml:trace contextRef="#ctx0" brushRef="#br0" timeOffset="54178.62">29684 3166 350 0,'0'0'65'0,"0"0"1"16,0 0 5-16,0 0-14 0,0 0-18 15,0 0-13-15,0 0-9 0,0 0-10 16,0 0-4-16,-33-64-3 0,22 61 0 0,-5 3 0 15,1-1 0-15,-3 1 0 0,-1 1 0 16,1 5 0-16,1-1 0 16,-2 1 0-16,3 2-1 0,-1 0 0 0,5 1 0 15,-5 2-2-15,7-1 2 0,0 0 1 16,-3 2 1-16,5-4-1 0,4 5-2 16,-2-1 0-16,4-3 0 0,0 3 2 15,2-5-2-15,0 5 2 0,4-2 0 16,2 0 0-16,0 3 0 0,7-4-1 15,1 5 1-15,1-3-1 0,5 0 2 16,5 2 0-16,2 0 2 0,-2 1 2 16,6-2 1-16,-2-4-3 0,0 0 2 15,-7 1 0-15,-3 0-2 0,-3-4 0 16,-7-1 3-16,-5 1-6 0,-4-1 0 16,0 3 0-16,0-1 0 0,-4 2 1 15,-2 1 0-15,-5-1 2 0,-3 0-2 16,-1 1 2-16,-3-3-2 0,1 3 1 0,-1-4-2 15,1 2-4-15,0-3-4 0,5-1-7 16,0 2-8-16,-1-5-3 0,1 0-7 16,-3-5-10-16,5-2-15 0,-4-3-27 15,3-4-49-15,1 2-134 0</inkml:trace>
  <inkml:trace contextRef="#ctx0" brushRef="#br0" timeOffset="54491.13">29973 3226 225 0,'0'0'161'0,"0"0"-91"0,0 0 0 15,0 0 0-15,0 0-12 0,0 0-15 16,0 0-8-16,0-45-11 0,0 44-5 16,0-1-6-16,0 1-4 0,0 1-2 15,2-2 0-15,-2 2-3 0,0 0-2 16,0 0-1-16,0 0-1 0,0 0 0 16,2 0-2-16,0 2-10 0,3 1-13 15,-1 2-4-15,0 1-13 0,-2 1-16 16,0 4-12-16,-2 0-20 0,0 0-59 15</inkml:trace>
  <inkml:trace contextRef="#ctx0" brushRef="#br0" timeOffset="54709.74">30054 3427 375 0,'0'0'138'0,"0"0"-54"0,0 0-53 15,0 0 12-15,0 0-9 0,0 0-18 16,0 0-10-16,0 0-1 0,0 0-3 16,12-3-2-16,-12 3 0 0,0 0-6 15,-2 0-10-15,-2 0-8 0,-2 0-7 16,0 0-4-16,-3-3-28 0,3 2-29 16,-6-2-48-16,4-2-187 0</inkml:trace>
  <inkml:trace contextRef="#ctx0" brushRef="#br0" timeOffset="55444.31">30529 3062 167 0,'0'0'35'0,"0"0"-6"16,0 0 15-16,0 0 9 0,0 0-11 15,0 0-8-15,0 0 0 0,0 0-3 16,-12-41-1-16,10 37-5 0,0 0-1 16,0 1 0-16,0 1-5 0,2 0-4 15,-2 2-3-15,-3 0-3 0,5 0-4 16,-4 0-2-16,-2 0-2 0,0 0-1 15,-2 2 0-15,-1 4 1 0,1 0-1 16,-4 2 0-16,-1 3 1 0,3 0-1 16,-2 1 0-16,1 4 0 0,1-1 0 15,-3 2-1-15,3 3 1 0,2-1 0 0,-2 3 0 16,1-4 0-16,3 5 0 0,4-1 0 16,-2-2 0-16,4 2-1 0,0-2 1 15,0 1 0-15,4-2 0 16,-2 0 2-16,8 1-2 0,-1-5 2 15,3 4-1-15,0-7 4 0,5-1 0 0,-3 0 2 16,5-3 3-16,2-2 2 0,-1-3 2 16,5-3-1-16,-2 0-2 0,0-5 1 15,-1-4-2-15,-1 0 1 0,-4-4 0 16,1-5 2-16,-3-1-3 0,-7-1 0 16,2-5-2-16,-3-4-3 0,-3-5-1 15,-2-3-2-15,-2 4-1 0,-6 4 0 16,-5 2 0-16,-1 6-1 0,-3 4-1 15,-3 1 0-15,1 4-1 0,-1 2-7 16,-3 1-3-16,0 5-5 0,3 2-4 16,1 2-4-16,-4 2-11 0,3 5-15 15,-5 4-4-15,-2 0-17 0,5 1-29 0,-1-1-70 16</inkml:trace>
  <inkml:trace contextRef="#ctx0" brushRef="#br0" timeOffset="125349.85">22968 4220 175 0,'0'0'7'15,"0"0"30"-15,0 0 8 0,0 0-8 16,0 0-3-16,0 0-6 0,0 0-9 16,-19-22-11-16,19 22-8 0,2 0-9 15,2 0 9-15,5 0 32 0,1 0-25 0,9 2-6 16,5 4 1-16,-1-1 5 0,4 0-1 16,4-1 0-16,2 0 2 0,4 0 0 15,3-4 0-15,5 2 3 0,-4-2 0 16,11-2-3-16,-4-1-1 0,9-1 1 15,1-1 3-15,-2-3-4 0,10 0 2 16,0-1-4-16,7-2 4 0,5-3 0 16,-1 3-3-16,12-1 0 0,-5 1-1 15,7 0 1-15,7 2-2 0,1 1-2 16,2-1-1-16,2 2-1 0,1 0 1 16,1-1 1-16,-3-1-2 0,3 1 2 15,2 0 0-15,3 1 0 0,6 0-2 16,-5-3-4-16,7 2 4 0,-6-2 1 0,8 1 0 15,-7-1 2-15,7-2-2 0,2 3 3 16,-2 0-4-16,6 1-3 16,-2-1 3-16,-4 1 2 0,2 0-1 15,2-2 2-15,-4 2-1 0,6 0 1 0,0 0-3 16,0 2 3-16,3-3 0 0,-8 4 0 16,6-2 2-16,5-1-2 0,2 2-3 15,1-1-2-15,3 3 1 0,3-1 1 16,-5 2 3-16,1 3-2 0,3-3 1 15,1 2-2-15,-1-1-5 0,1-1 5 16,-3 3 0-16,-1-2 2 0,-3 1 0 16,-2 1 1-16,-3 0-3 0,-5 0-5 15,-3 1 5-15,-11 1 1 0,-5-1 1 16,-7-1-2-16,-5 0 2 0,-7 0-2 16,-7-1-5-16,-2-2 5 0,-7-1 1 15,-6 1 0-15,-8 2 1 0,-5-2 0 16,-5 3 1-16,-7 0 0 0,-4 0 0 0,2 1-3 15,-6 2 2-15,0 3 0 0,-4-2-2 16,0 4 1-16,-6-1-1 0,-5-1 0 16,-3 0 0-16,-5-2 0 0,-2 0-1 15,-2-1 0-15,-1 1-4 0,-3 0-3 16,0-1-7-16,-5 1-7 0,-3-1-6 16,-6-2-14-16,-1-1-17 0,-10-5-39 15,3-10-85-15</inkml:trace>
  <inkml:trace contextRef="#ctx0" brushRef="#br0" timeOffset="127443.47">23073 5857 132 0,'0'0'48'0,"0"0"-23"0,0 0 5 0,0 0 9 16,0 0-7-16,0 0 5 0,0 0-13 16,-16-36-1-16,16 27 2 0,0 0 0 15,2-1-5-15,2-2-1 0,2 1 5 16,6-1-3-16,-1 0-2 0,-5 1-1 15,8 0-4-15,-1 1-3 0,-3 3 0 16,9-1-2-16,-5 1-1 0,7 1 0 16,-2 2-3-16,3 2 0 0,5 2-1 15,0 2-1-15,0 2 0 0,-4 3-1 16,4 5-1-16,-5 1 0 0,-5 4-1 16,3 3 1-16,-9 2 0 0,1 4-1 15,-8 2 0-15,0-2 0 0,-4-1 0 16,0 0 0-16,0-4 0 0,-2-5 0 15,0-4 0-15,0-4-1 0,0 0 1 16,2-4 0-16,0-4 0 0,0 2 0 16,0-2 1-16,0 0 0 0,-4-2 1 15,-2-7 1-15,0-2-2 0,2-4 0 16,-3-5-1-16,-3-5 0 0,2-8 0 0,4-1 1 16,4 0-1-16,0 1 0 0,0 4 0 15,4 4-1-15,4 5 1 0,2 2-2 16,1 5 2-16,-1 1 0 0,4 1-2 15,-1 3 1-15,8 1 0 0,-7 1 1 16,9 2-1-16,2 2 1 0,-1 2 0 16,3 0 0-16,0 3 0 0,4 4 0 15,-6 5 0-15,-9 2 0 0,3 4-1 16,-9 0 0-16,1 5 0 0,-3-1 1 16,-2 3 0-16,-4-2-2 0,-2 0 0 15,2-6-4-15,-2-2 1 0,0-2 1 16,0-4 2-16,0-4 1 0,0 1 0 15,0-3 0-15,0-1 1 0,0-2 0 0,-2 0-1 16,0 0 1-16,-4-2 2 0,2-4 2 16,-6-2-4-16,3-7 0 15,3 1 0-15,-4-9 0 0,4-3 0 16,-2 0 0-16,4-2 0 0,2 6 0 0,0 3 0 16,2 6-3-16,0 4 3 0,4 0-1 15,2 2 0-15,-2 1 1 0,5 0 0 16,5 2 0-16,-3-1 2 0,7 4 1 15,-5-1 2-15,7 2-2 0,1 0 1 16,-6 2-1-16,3 4 0 0,-5 4-1 16,1 0-2-16,-5 5 1 0,-5-2 0 15,6 5-1-15,-7-1 2 0,-3 0-2 16,0 3 0-16,-2-1 0 0,0 0 0 16,0 1 0-16,2-2-3 0,-2-4-3 15,2 2-2-15,0-4-1 0,0-3-2 16,2-1-5-16,2-3-5 0,0 1-6 0,1-6-1 15,-1 0-4-15,0-3 2 0,6-8-3 16,1-1-8-16,-3-4 4 0,9-2 9 16,-5-1 0-16,7-4 22 0,-5 3 6 15,5-1 0-15,-8 0 11 0,7 4 24 16,-7-2 12-16,5 4-3 0,-7 2-4 16,-1 3-3-16,-4-1-7 0,-2 6 0 15,-4-1-7-15,0 0-4 0,-2-2 2 16,0 3-8-16,0-4-4 0,-2 1-5 15,-2 0-3-15,0 2 1 0,1 3-1 16,3 0 0-16,-4 0-1 0,2 1 0 16,-4 1 0-16,2 1-1 0,-1 0-1 15,3 3 1-15,-4 6 0 0,-5-1 1 16,5 6-1-16,4-3 0 0,-4 4 0 16,0 0 0-16,3 1-2 0,1 1-1 0,4 0 2 15,0 2-2-15,0 1 0 0,2-3 3 16,9 3 1-16,-3-6-1 15,0 2 1-15,9-1-2 0,-3-5 2 0,7-1-1 16,-2 0 1-16,7-6 0 0,3 0 0 16,-2-3 1-16,-2-6-1 0,2-6 2 15,-2-1-1-15,-5-2 3 0,-7-4 0 16,-5 2 2-16,-4-5-2 0,-2-6 1 16,-2-1 0-16,-2-2-1 0,-4 3-1 15,0 5-3-15,-9 2 0 0,-3 10-1 16,-3 1 1-16,7 6-2 0,-9 4 0 15,6 2-7-15,-3 5-8 0,5 2-2 16,-3 2-5-16,5 0-2 0,-3 1 6 16,7 1-5-16,-1 0-11 0,0 2-5 15,3-1-11-15,3 1-7 0,2 2-5 16,0 1-36-16,2-3-37 0</inkml:trace>
  <inkml:trace contextRef="#ctx0" brushRef="#br0" timeOffset="127912.14">24464 5666 126 0,'0'0'61'16,"0"0"16"-16,0 0-4 0,0 0-12 15,0 0-7-15,9-57-9 0,-7 49-4 16,2 1-5-16,-2 2-5 16,2 1-9-16,-4 3-2 0,2-1-7 15,2 2-4-15,0 0-1 0,3 4-2 0,-3 4-3 16,2 2-2-16,0 3 0 0,-4 2 0 16,2 4-1-16,7 3 1 0,-5 1 0 15,2 2 1-15,-4 3-2 0,7-2 0 16,3-1 2-16,-6-1-2 0,7-2-2 15,-3-8 0-15,-4 0 0 0,5-6 0 16,-5 1 0-16,0-6 1 0,-3-3 1 16,-1 0 0-16,4 0 1 0,-6-9 1 15,4-4 1-15,-4-2 0 0,0-4-1 16,0-4-2-16,0-8 2 0,-2-3-2 0,5-2 2 16,1 1 0-16,2 7-2 15,-4 5-1-15,0 6 1 0,-4 9 0 16,0 0 0-16,0 7 0 0,0-1 0 0,0 2 0 15,0 0-1-15,0 0-5 0,-2 2-19 16,0 4-16-16,2 1-11 0,-2 2-5 16,2-2-11-16,0 2-56 0,0-5-82 15</inkml:trace>
  <inkml:trace contextRef="#ctx0" brushRef="#br0" timeOffset="128677.51">24913 5547 309 0,'0'0'101'0,"0"0"-53"16,0 0-4-16,0 0 1 0,0 0-12 16,0 0-10-16,0 0-1 0,0 0-3 15,21-74-6-15,-21 74-4 0,0 0-9 16,4 5-1-16,-2 5 0 0,-2 2 1 16,0 4 0-16,0-3 0 0,2 4 2 15,-2 0-1-15,2 1-1 0,0 1 0 16,-2 1 1-16,2 2-1 0,-2 0 0 0,2-1 0 15,0 2 1-15,0-4 0 16,2 1-1-16,5-1 0 0,-5-4 2 16,2 3-2-16,-2-5-3 0,2 0-1 15,7-4-1-15,-5-3 0 0,-2-3 0 0,-2-3 4 16,5 0 1-16,-1-6 0 0,0-6 2 16,-4 1 1-16,3-4-1 0,-3-4-1 15,4-3 0-15,-4-4 1 0,0-2 3 16,2-3 0-16,-6 6-1 0,2 6-3 15,-2 6 1-15,0 6-1 0,0 5 0 16,0 1 0-16,-2 1-1 0,2 0-1 16,0 3-2-16,0 1 2 0,-2 3 1 15,0 2-1-15,0 3 1 0,2 1 0 16,0-1 0-16,0 1 0 0,0 3 0 16,2 0 0-16,2 0 0 0,-2 0 0 15,7-1-1-15,1-3 1 0,2 1-1 16,-1-1 1-16,7-4 0 0,-3 0 1 0,6-4 0 15,-1-1-1-15,-1-3 2 0,4 0 1 16,-5-6 1-16,3-4 2 0,-5-2 3 16,1-4 0-16,-11 0-2 0,6-3 0 15,-7-2 0-15,-3-1 0 0,0-3-2 16,-2 2-1-16,0 0 1 0,-6 2-4 16,-5 3 0-16,3 4-1 0,0 3 0 15,-3 4 0-15,-1 0-2 0,2 4-1 16,-5 3-8-16,3 0-4 0,3 3-7 15,-5 2-4-15,4-3-1 0,3 4-1 16,-3-3-2-16,0 3-10 0,4-3-12 16,1 2-10-16,-1-1-35 0,2 0-45 15,2 0-30-15</inkml:trace>
  <inkml:trace contextRef="#ctx0" brushRef="#br0" timeOffset="130598.93">26277 5393 49 0,'0'0'48'0,"0"0"-10"0,0-16 1 16,0 13-4-16,0-1 1 0,0 0-7 15,0-1 1-15,0-1-4 0,0 2-2 16,0-4-6-16,0 4 4 0,0-3-1 16,0 1 0-16,0 1-2 0,0 0-4 15,0 0-2-15,-2 3 1 16,2 0 1-16,-2-1-2 0,0 2-3 0,2-1-2 16,-4 1 0-16,2 1-2 0,-4 0-2 15,-3 0-1-15,3 1 0 0,0 4-2 16,-2-1 0-16,-1 3 0 0,-3-1 0 15,8 1 1-15,-4 1-2 0,-1 0 1 16,-1 3-2-16,4 2 2 0,-2 2 0 16,-7 0 1-16,5 2 1 0,4 0 2 15,-9-1-4-15,5 4 1 0,6-3 0 16,-5 3-1-16,-1 0 0 0,4 0-1 0,2 2 0 16,2 1 2-16,0 2-2 0,-1 0 0 15,3 1 1-15,3-1 0 16,-1 0 1-16,6 2-1 0,8-2 3 15,-3 0 1-15,7-2-2 0,-5 2-1 0,10-3 3 16,-5 1-3-16,-1-5-1 0,6 1 0 16,-5-5-1-16,1 0 1 0,0-6-1 15,-5 1 0-15,7-7 0 0,-4-2-7 16,-3 0-3-16,7-5-8 0,-6-1-9 16,5-5-17-16,-7-3-18 0,1-6-57 15,-5 4-145-15</inkml:trace>
  <inkml:trace contextRef="#ctx0" brushRef="#br0" timeOffset="131145.77">26651 5495 153 0,'0'0'58'0,"0"0"-4"15,0 0 7-15,0 0-7 0,0 0-7 16,0 0-12-16,0 0-7 0,0 0-3 16,7-47-3-16,-7 45-1 0,2 1-3 0,-2 1 1 15,0 0-4-15,2 0-4 0,-2 0-4 16,4 0 0-16,-2 4 3 0,0 3 0 15,0 4 2-15,0 0 0 0,0 1-4 16,0 4-1-16,0 0 1 0,-2 3-2 16,0 1-1-16,0 3-2 0,0-1-2 15,4 1 1-15,-4 2 0 0,0-3-2 16,3 1 1-16,-1-4-1 0,4 1 1 16,-2-5-1-16,-2 2 3 0,2-6-3 15,-2 0 0-15,2-1-2 0,-2-3-3 16,5-4-5-16,-3 2-3 0,0-4-8 15,-2 1-9-15,0-2-13 0,0 0-15 16,-2-5-19-16,0-4-46 0,0-2-79 0</inkml:trace>
  <inkml:trace contextRef="#ctx0" brushRef="#br0" timeOffset="131754.91">27265 5418 175 0,'0'0'52'0,"0"0"7"0,0 0-5 16,0 0 3-16,0 0-5 0,0 0-13 15,0 0-4-15,0 0-2 0,9-57-2 16,-9 54-5-16,0 3-6 0,0 0-8 16,-2 0-7-16,-1 0-4 0,-3 0 1 15,2 5-2-15,-8 2 0 0,-3 3 0 16,1 1 0-16,-3 0 0 0,3 3 1 0,-5-2-1 15,1 2 0-15,-1 2 0 16,-4-1 0-16,11-1 0 0,-3-2 0 16,5 2-1-16,0 0 1 0,1-1-1 15,1 0-1-15,2 0 0 0,4-1 2 16,-2-4-1-16,4 0 1 0,0-2 0 16,0-3 0-16,0 0-1 0,0-2 1 15,0 1 0-15,4-1 0 0,-2 0 6 0,2 2 2 16,4-1 1-16,1 1 1 0,-1 1-2 15,0 1-2-15,5 1-6 0,-3-1 2 16,2 4 1-16,5 0-2 0,-7 1-1 16,11-1 1-16,-9 0 1 0,11-2 0 15,-6-1 1-15,3-2-1 0,-1-1 0 16,-3-3 0-16,3 3 0 0,-7-1-1 16,-1-2-1-16,1 0-3 0,-4 1-14 15,-6 1-12-15,0 1-15 0,-2-1-13 16,-2-2-21-16,-2 0-55 0,-2 0-77 15</inkml:trace>
  <inkml:trace contextRef="#ctx0" brushRef="#br0" timeOffset="132176.69">27660 5333 388 0,'0'0'62'16,"0"0"-21"-16,0 0 10 0,0 0 1 16,0 0-18-16,0 0-18 0,0 0-6 15,0 0-1-15,6-47-4 0,-12 50-3 16,-2 3-2-16,-7 0 0 0,5 4-1 16,-4 2 1-16,-1 0 0 0,1 1 1 15,-3 0-1-15,5 1 0 0,-5 0-1 16,7-1 0-16,0 1 1 0,-5-5 0 15,7 3-1-15,2 0-3 0,-5 0-1 16,1-2 2-16,4-2 0 0,2 3 1 16,-1-3-1-16,1-2 2 0,2 2 0 0,0-2-2 15,2 0 2-15,0-3-1 0,2-1 2 16,2 4-1-16,3-3 1 0,1 3 1 16,0-1 0-16,9-1 3 0,-7 0 5 15,7-1-2-15,-1 1 0 0,3-2 1 16,-5 1-1-16,11 2 0 0,-6-4-3 15,-3 5-1-15,3-1-2 0,-5 1 1 16,3 2-2-16,-3-2 0 0,-6-2-12 16,-3 0-10-16,1-1-25 0,-6 2-18 15,0-5-19-15,-11 0-80 0</inkml:trace>
  <inkml:trace contextRef="#ctx0" brushRef="#br0" timeOffset="132848.49">27921 5293 97 0,'0'0'51'0,"0"0"-3"0,0 0-5 15,0 0 5-15,0 0-2 0,0 0-16 16,0 0 0-16,0 0 0 0,-29-46 2 16,29 44-5-16,0 1-3 0,0-1-2 0,0-1 1 15,2 2-4-15,2-3-4 0,0 1-2 16,6-3 2-16,1 3 3 0,-1-2-2 15,2-1-1-15,1 2-4 0,3 3-3 16,1-2-2-16,4 3-3 0,-3 0-2 16,5 1 1-16,-7 4-1 0,5 2-1 15,0 2 0-15,-9 1 0 0,-4 2 0 16,-8 1-1-16,0 2 1 0,-2 1 0 16,-8 2 1-16,-6 0 0 0,-1 0-1 15,-6 0-2-15,7-1-11 0,-3-2 0 16,7 1-2-16,-3-4 4 0,7-1-1 15,2 0 4-15,-3-6-1 0,7 3 4 16,0-5 3-16,-2-2 0 0,4-1 2 16,0 0 2-16,0 0-2 0,6 0-2 0,1-3 2 15,1 3 8-15,2-1 3 16,9 1 2-16,-5 0-1 0,9 1 1 16,2 4-1-16,2 2-5 0,-2 0-1 0,6 5 2 15,-7 0-4-15,1 4-1 0,-8-2 0 16,-1 1-2-16,-8 4 3 0,1-4-4 15,-9 4 1-15,0-5-1 0,-2 4 2 16,-7-4 1-16,-1 0-1 0,-2-1 1 16,-1-1-2-16,-3-2 0 0,3 0-1 15,-1-2-2-15,-3-1-7 0,5 0-4 16,-3-4-4-16,7-3-5 0,-6 0-8 16,1-3-6-16,1-7-8 0,-7-2-7 15,9-4-17-15,-9-3-35 0,7 0-60 16</inkml:trace>
  <inkml:trace contextRef="#ctx0" brushRef="#br0" timeOffset="133254.56">28322 5135 260 0,'0'0'67'0,"0"0"-9"0,0 0 3 16,0 0-14-16,0 0-14 0,0 0-7 16,0 0 2-16,0 0 2 0,16-52-11 0,-12 52-2 15,2 0-1-15,1 0-2 0,1 1-1 16,2 1-2-16,5 4 2 0,-3 0 0 15,9 1-1-15,-3 5 0 16,1-1-3-16,4 7-1 0,2 7-3 16,-3 3-1-16,1 7-2 0,-4 0 0 15,-3 3-1-15,-10-2 0 0,-4 6-1 0,-2-2 1 16,0 0-1-16,-8 4 2 0,2-4-2 16,-8-1-2-16,3-1-2 0,-1-3-8 15,-3-4-7-15,1-3-6 0,-5-3-1 16,5-8-11-16,-5-4-12 0,1-2-33 15,-5-2-57-15,6-7-122 0</inkml:trace>
  <inkml:trace contextRef="#ctx0" brushRef="#br0" timeOffset="133770.06">28950 5260 208 0,'0'0'87'15,"0"0"-25"-15,0 0-13 0,0 0 7 0,0 0-17 16,0 0-11-16,0 0-6 16,0 0 1-16,2-89-1 0,-4 86-1 15,2 1-2-15,0 1-1 0,0 1-1 0,0-2-3 16,0 2-4-16,0 3-6 0,0 3-2 15,4 4-1-15,0 2 8 0,-2 4 1 16,5 2-1-16,-3 1 1 0,2 4-1 16,-2 0-2-16,-2 7-2 0,4 2-3 15,-4 2 3-15,0 4-4 0,0-1-1 16,3-2 1-16,-3 1 0 0,0-2 0 16,2 0 0-16,0-6-1 0,0 0 1 15,-2-7-1-15,4 1-1 0,-1-6-4 16,1-4-4-16,-2-3-13 0,-2-3-13 15,-2-4-7-15,2-2-6 0,-2 0-12 16,0-8-17-16,-4-9-70 0</inkml:trace>
  <inkml:trace contextRef="#ctx0" brushRef="#br0" timeOffset="134410.54">29289 5203 125 0,'0'0'60'0,"0"0"-8"0,0 0-4 15,0 0 7-15,0 0-10 0,0 0-17 16,0 0-9-16,0 0-3 0,-21-37-2 15,21 36 1-15,0-1-1 16,-2 1-2-16,2-1 4 0,0-1 2 0,0 0-7 16,6 1-1-16,1-4 0 0,1 5 1 15,4-4 4-15,3 2 1 0,3 1-1 16,5 1-2-16,2-1 1 0,0 2 0 16,2 2-7-16,-3 4-2 0,5 3-1 15,-6 2 0-15,-8 3-3 0,-3-1 0 16,-8 0-1-16,-4-3-1 0,0 5 1 15,-6-4 0-15,-6 0-3 0,1 1-1 16,-1-4-1-16,-3 6-1 0,3-6 0 16,-3 4-1-16,5 1-1 0,0-4 0 0,-3 3 3 15,5-4-5-15,2-2 3 16,0 2-1-16,2-4 5 0,2-2 2 16,-3 1 1-16,5-3 0 0,0 0 1 15,0 0-1-15,0 0 0 0,0 0 1 16,0 0 1-16,5 0 1 0,1 1 0 0,4 2 1 15,0-2 3-15,11 3 6 0,-2 3-2 16,-1 0 0-16,5 0-2 0,-2 2 3 16,-1 4-6-16,1 0 0 0,-4 2-3 15,-3 4-1-15,-2-3-2 0,-5 3 1 16,-3 2 0-16,-2-5 0 0,-2 1 0 16,-2-2 0-16,-6-3 1 0,-1 1 1 15,-5-1-1-15,-1-2 0 0,-3 0-2 16,-1-2-3-16,-2-1-20 0,5-2-7 15,-1 0-3-15,7-2-3 0,0-3-12 16,1 0-5-16,1 0-11 0,2-3-8 16,0-5-56-16,-3 1-59 0</inkml:trace>
  <inkml:trace contextRef="#ctx0" brushRef="#br0" timeOffset="134722.96">30037 5685 226 0,'0'0'188'0,"0"0"-136"0,0 0-1 15,0 0 13-15,0 0-9 0,0 0-15 16,0 0-15-16,38-34-4 0,-34 34-3 16,0 6-7-16,-2 3-7 0,0 1-2 15,-2 2 0-15,-2 2-2 0,-2 0 0 0,-5 0 0 16,1 3 0-16,-2 0-11 0,-5 0-8 16,1 2-16-16,-3-2-1 0,5-3-16 15,-2-2-30-15,-3-6-54 0</inkml:trace>
  <inkml:trace contextRef="#ctx0" brushRef="#br0" timeOffset="135097.88">30655 5209 370 0,'0'0'59'15,"0"0"-3"-15,0 0 3 0,0 0-9 16,0 0-13-16,0 0-12 0,0 0-2 15,0 0-7-15,0 0-7 0,11-30-6 16,-9 41-3-16,-2 5 3 0,0 0 3 16,0 6 1-16,0 4-1 0,-4-1-3 15,-3 7-1-15,1 2 0 0,-2-3-1 16,0 0 0-16,4-4 0 0,-1 0-1 16,1-4-3-16,2-2-16 0,0-1-10 15,-2-4-16-15,0-1-19 0,-2-3-28 0,-3-7-84 16</inkml:trace>
  <inkml:trace contextRef="#ctx0" brushRef="#br0" timeOffset="135332.28">30457 5420 396 0,'0'0'49'0,"0"0"-2"16,0 0 14-16,0 0-12 0,0 0-20 15,0 0-13-15,0 0-3 0,0 0-2 16,0 0-5-16,-6-6 0 0,6 6 1 16,0 0-2-16,0 0-1 0,0 0-3 15,0-2 0-15,0 2-1 0,0 0-3 0,2 0-15 16,2 0-9-16,2-1-39 16,0 1-13-16,1 0-56 0,-1-3-153 0</inkml:trace>
  <inkml:trace contextRef="#ctx0" brushRef="#br0" timeOffset="135535.27">30779 5434 207 0,'0'0'194'15,"0"0"-118"-15,0 0-27 0,0 0-12 16,0 0-20-16,0 0-12 0,0 0-4 15,0 0-1-15,0 0 0 0,15-9-7 16,-15 9-10-16,-2-1-6 0,-2-2-40 16,-3 2-50-16,3-2-145 0</inkml:trace>
  <inkml:trace contextRef="#ctx0" brushRef="#br0" timeOffset="136113.3">31263 5316 292 0,'0'0'40'0,"0"0"5"0,0 0 7 16,0 0-12-16,0 0-18 0,0 0-8 15,0 0 4-15,0 0-1 0,0 0-3 0,-37-85-9 16,25 79 2-16,-3 0-1 0,3 1 0 15,-5 4 1-15,3 1-5 0,-5 0-2 16,2 3 0-16,1 6 1 16,-1 0-1-16,-1 2 0 0,3 3 0 15,-3 0 0-15,3 1-1 0,1 0 1 0,3 2 0 16,-1-4 0-16,4 3 0 0,0 2 0 16,3 0 1-16,1 0-1 0,0 3 1 15,4-3-1-15,0 2 1 0,2-4-1 16,4-1 0-16,-1-2 0 0,3-3 0 15,0-2 1-15,-2-3-1 0,3 0 0 16,-5-4 1-16,4-1 1 0,0 0 0 16,-2-4 11-16,3-5 5 0,1-3-3 15,0-2-7-15,3-1-3 0,1-5-3 16,3-4-1-16,-1-1-1 0,1-1 2 16,-5 6 0-16,-1 0-2 0,-5 12 0 15,-2 0 1-15,-4 4 1 0,0 2 0 16,0 1 4-16,0 1-2 0,2 0-4 0,2 4 0 15,0 4-2-15,2 0 1 0,-1 4 1 16,1 1 0-16,0 4 2 0,-2-2 1 16,4 5-1-16,-1-1 0 0,1 1 0 15,-2 2 1-15,0-1-1 0,3-2-2 16,-3 1 1-16,2-2 1 0,-2-2-1 16,5 0-1-16,-3-4-9 0,2-4-14 15,-2 0-12-15,5-7-16 0,-1-1-19 16,1-4-34-16,-3-6-99 0</inkml:trace>
  <inkml:trace contextRef="#ctx0" brushRef="#br0" timeOffset="136347.58">31391 5300 367 0,'0'0'48'0,"0"0"-3"0,0 0 10 16,0 0-12-16,0 0-9 0,0 0-7 15,0 0-1-15,0 0-2 0,81-16-8 16,-67 21-5-16,1 4 1 0,3 0-2 16,-1 5-4-16,4 0 0 0,-3 5 0 15,1 1-4-15,-1 4-1 0,-3 1 0 16,-1-3 1-16,-1 1-2 0,-7-3-8 16,0-1-17-16,-2-4-15 0,-4-5-16 15,-2-1-15-15,-6-3-29 0,0-6-78 16</inkml:trace>
  <inkml:trace contextRef="#ctx0" brushRef="#br0" timeOffset="136581.9">31581 5295 423 0,'0'0'55'0,"0"0"-3"15,0 0 12-15,0 0-11 0,0 0-22 16,0 0-15-16,0 0-5 0,0 0-1 15,0 0-6-15,13-23-4 0,-13 32 0 16,-4-1 2-16,-2 7 0 0,-1-3 1 16,-3 4 1-16,4 1-1 0,-7 2-1 15,-1 5 0-15,2 0-1 0,-3-1-1 16,1 3-2-16,-3-4-22 0,3 1-31 16,-3-4-25-16,-2-2-43 0,-1-6-197 15</inkml:trace>
  <inkml:trace contextRef="#ctx0" brushRef="#br0" timeOffset="137925.34">23526 6712 200 0,'0'0'65'0,"0"0"-2"0,0 0-8 16,0 0-2-16,0 0-14 0,0 0-5 16,0 0-6-16,-13-82-4 0,13 63-3 15,0-2-3-15,0 5 13 0,5 3-15 16,-1 4-6-16,0 3-2 0,2 0-1 0,4 1-2 16,1 0-1-16,-5 2-2 0,4 2 1 15,7 1 0-15,-5 0-1 0,9 3 1 16,-5 6-1-16,5 5-1 0,-2 4 1 15,-5 4 0-15,-8 4-1 0,3 3 1 16,-5 3-2-16,-4 4 1 0,0-2-1 16,-11-4-1-16,7 0-4 0,2-7-1 15,0-1-1-15,-2-6-1 0,-2-3 3 16,4-3 0-16,-4-5 2 0,1-1 1 16,3-4 2-16,-4 0 0 0,4 0 1 15,-6-3 1-15,-5-1-1 0,5-2-1 16,4-4 1-16,-4-1-1 0,2 0 0 15,-1-4-1-15,3-4 0 0,0-1 0 0,4-6 0 16,0-1-1-16,4 1 0 0,7 2 2 16,-1 5-2-16,-4 5 4 0,4 0-2 15,7 3 3-15,-5 2 3 16,11-2 0-16,-6 6-2 0,3-1-1 0,9 3 0 16,-4 3-1-16,-4 0 0 0,4 3 0 15,-5 6-2-15,-7 2 2 0,3 3-2 16,-5 3 0-16,-5 2 0 0,0 3 0 15,0-1 0-15,0 2 0 0,-4-4-2 16,-2-1-3-16,0-2 0 0,0-3 1 16,0-1 0-16,0-5-1 0,-2 1 0 15,0-3 0-15,-4-2 0 0,2 0 1 16,0-3 0-16,0 0 4 0,-3-6-1 16,1 0 0-16,-6-5 1 0,6-3-1 15,-1 1 1-15,-7-4 0 0,6-4 0 16,4-1 0-16,-1-6-1 0,3-1 0 15,2 4-2-15,2 0 2 0,3 5 1 0,-1 1 0 16,4 4 0-16,6 3 0 0,-3 2 0 16,5 1 1-16,-3 3 2 0,3 1 0 15,1 5 2-15,3 0 2 0,-1 0 1 16,6 2-2-16,0 6 0 0,-5 5 0 16,3 4-2-16,-2 4-1 0,-9 4-3 15,7 1 2-15,-9 2-2 0,-6 1 0 16,2-1 0-16,-1 1-8 0,-3-2-3 15,2-2 0-15,-4-2-3 0,2-3-1 16,2-2-5-16,0 1-14 0,0-5-12 16,0-3-14-16,1-2-24 0,1-3-42 15,2-4-76-15</inkml:trace>
  <inkml:trace contextRef="#ctx0" brushRef="#br0" timeOffset="138331.49">24260 6753 225 0,'0'0'57'0,"0"0"9"0,0 0-5 15,0 0 0-15,0 0-15 0,0 0-9 16,0 0-2-16,58-120-3 0,-58 112-3 16,0 4-10-16,0 0-12 0,0 1-1 15,-5 0-5-15,-1 1-1 0,-4 2-4 16,2-1 3-16,4 1-1 16,-7 1 1-16,-1 4 1 0,6 2-1 0,1 0 1 15,-1 1 0-15,0 3-1 0,0 1 1 16,0 3 0-16,4-1-1 0,-3 4 0 15,5 1-1-15,0 2 2 0,0-1-1 16,0 3-6-16,5-2 1 0,3 0 6 16,6-4-2-16,-1-1-1 0,12-3 1 15,-1-2 2-15,3-4 1 0,2-7-1 16,0 0 1-16,0-7 0 0,2-8 1 16,0 1-1-16,0-7 1 0,-4-1 3 0,-8 0 2 15,-1-3-4-15,-10 2 2 0,-6-5-1 16,1-3 2-16,-3 0-2 0,-5 0 0 15,1 8-3-15,-8 7-1 0,-3 5-1 16,3 7-4-16,-5 1 1 0,3 3-5 16,-7 6-12-16,11 2-4 0,-4 2-1 15,-1 1 0-15,7 3-11 0,-3-3-7 16,1 3-2-16,4 0-24 0,2 0-18 16,-2-2-22-16,-1 2-72 0</inkml:trace>
  <inkml:trace contextRef="#ctx0" brushRef="#br0" timeOffset="138706.45">24669 6558 274 0,'0'0'73'0,"0"0"3"0,0 0-8 0,0 0-14 16,0 0-23-16,0 0-16 0,0 0-6 15,0 0 4-15,14-4 6 0,-7 10 0 16,5-1-2-16,-2 5-1 0,-3 3-2 15,7 2-3-15,-1 3-4 0,-7 3-2 16,2 2-4-16,2-1 1 0,-1 1 0 16,-5-2-2-16,0 0 1 0,2-4-1 15,2-2 0-15,-1-2 1 0,-1-4-1 16,-4-2 0-16,4-1-1 0,-2-5 1 0,2-1-1 16,-4 0 1-16,3-4 3 15,1-3 0-15,-2-5-1 0,-2-1 0 16,2-4-1-16,2 0 2 0,-2-4-1 0,-2-4 1 15,1-4-1-15,-1-1-1 0,0 2 1 16,2 1-1-16,-2 8-1 0,-2 6-2 16,0 4 2-16,0 3 0 0,0 5 0 15,0-1-4-15,0 2-6 0,0 0-9 16,0 3-15-16,2 3-15 0,-2 3-10 16,0 1 1-16,2-3-42 0,2 0-81 15</inkml:trace>
  <inkml:trace contextRef="#ctx0" brushRef="#br0" timeOffset="139378.12">25252 6568 194 0,'0'0'27'0,"0"0"19"16,0 0 1-16,0 0 2 0,0 0-5 15,0 0-5-15,0 0-6 0,0 0 4 16,0 0-3-16,-19-55 1 0,19 51-4 16,0-1-1-16,0 2-4 0,0 1-7 15,0 2-6-15,0 0-4 0,0 0-6 16,0 0-2-16,0 2-1 0,0 6-1 16,0-2-2-16,2 6 3 0,-2-1 0 15,0 5 1-15,0-2-1 0,0 6 0 16,2 0 0-16,3-1 0 0,-1-1 0 15,-4-1-1-15,6-4-1 0,0-1-4 0,0 0 3 16,1-4 0-16,-3 0 0 16,0-4-3-16,-4 1-3 0,4-5 1 15,-2 0 4-15,4 0 3 0,0-3 1 16,3-5 1-16,-3-1 0 0,-2-5 0 16,2 2 0-16,0-5-1 0,-1-2 1 0,-1-1 1 15,0-2-1-15,2 4 0 0,-6-1 2 16,0 8-3-16,2 4 1 0,-2 4-1 15,0 3 0-15,0 0-1 0,2 1 1 16,-2 8-5-16,2-1 3 0,0 4 2 16,0 1 0-16,3-1 0 0,-1 5 0 15,0-4 0-15,2 2 0 0,-2-1 0 16,-2 0 1-16,6-3-1 0,1-2 0 16,1 0-1-16,-6-4 1 0,13 0 0 15,-3-2 1-15,-1-3-1 0,7 0 3 16,-7-5 5-16,7-3 0 0,-7-1-2 15,5-3 3-15,-9 2 0 0,7-5 0 0,-3-1-4 16,-9 1 3-16,2-2-1 0,0 0-4 16,-6-4-1-16,0-3 1 0,-8 1-1 15,0 1-1-15,5 3 1 0,-7 6-2 16,4 3 0-16,-6 4 0 0,5 3-3 16,-1 3-4-16,-2 0-4 0,1 3-7 15,3 6-8-15,-2-1-5 0,-4 1-7 16,3 3-3-16,5-2-15 0,-4 2-24 15,-2-2-60-15,1-4-134 0</inkml:trace>
  <inkml:trace contextRef="#ctx0" brushRef="#br0" timeOffset="139800.1">26701 6438 281 0,'0'0'63'15,"0"0"-18"-15,0 0-3 0,0 0 12 16,0 0-5-16,0 0-15 0,0 0-5 0,60-56-6 16,-54 65-4-16,-2 4-6 0,-2 5-1 15,0 2-2-15,-2 2-3 0,0 2 1 16,0 3-1-16,-4-2-4 0,0 3-1 15,2-1-1-15,-2-2 0 0,0 0 1 16,2-2-2-16,0-1-2 0,0-2-12 16,-3-2-13-16,3-3-12 0,-2-6-15 15,-2-2-30-15,-2-6-89 0</inkml:trace>
  <inkml:trace contextRef="#ctx0" brushRef="#br0" timeOffset="140003.18">26401 6546 265 0,'0'0'114'0,"0"0"-55"0,0 0 8 16,0 0-17-16,0 0-31 0,0 0-17 0,0 0 0 16,0 0-1-16,0 0 0 0,54 12 0 15,-54-10-1-15,2 1-8 0,0-2-17 16,0-1-13-16,2 0-26 0,-2-3-44 15,0-1-42-15</inkml:trace>
  <inkml:trace contextRef="#ctx0" brushRef="#br0" timeOffset="140221.87">26833 6590 128 0,'0'0'156'0,"0"0"-122"0,0 0-8 16,0 0 5-16,0 0-2 0,0 0-12 16,0 0-7-16,0 0-3 0,0 0-4 15,11-2 2-15,-16 2-4 0,3 0 0 16,-2 0 0-16,2-2-1 0,-2 2-12 16,2 0-20-16,-2 0-24 0,0-1-20 15,-2 1-40-15</inkml:trace>
  <inkml:trace contextRef="#ctx0" brushRef="#br0" timeOffset="140956.16">27342 6532 135 0,'0'0'42'16,"0"0"-6"-16,0 0 16 0,0 0 10 15,0 0-12-15,0 0-6 0,0 0-1 16,0 0-11-16,-13-85-5 0,11 79-3 16,0-1-2-16,2 2-6 0,-4-2-6 15,0 2 1-15,-4-1-3 0,2-1-6 16,-1 2 0-16,-3-3-1 0,-4 2 0 16,5 0 2-16,-3 1-3 0,-3 2 2 0,9-3 4 15,-4 4-3-15,0-1 0 0,1 2-1 16,3-1-1-16,-2 2 0 0,-3 0-1 15,5 0-2-15,0 0 1 0,-2 0 0 16,-1 8 1-16,-1-2 0 16,4 2 0-16,0 3 0 0,0 1 0 0,-3-1 0 15,3 4 0-15,6-1 0 0,-2 0 0 16,0 2-1-16,0-2 1 0,2 1 0 16,0 2-1-16,0-2 0 0,4 1 1 15,-2 0-1-15,0-1 0 0,6-3 1 16,1-2-1-16,-1-3-2 0,-2-2 3 15,4-4 0-15,-1-1 0 0,-1 0 0 16,2-4 1-16,5-2 1 0,-3-6-1 16,3 1 0-16,-1-4 0 0,-1-3 1 15,1-2-2-15,-4 0 1 0,3-4 2 16,-5 0 3-16,0-1 0 0,-4 2 2 16,1 1 0-16,-1 8 5 0,2 8-7 15,-2 1 0-15,-4 4 0 0,0 1-1 0,2 0-5 16,-2 6-1-16,2 0-5 0,0 5 5 15,0 4 1-15,0-1 0 0,-2 3 1 16,5-1 1-16,-3 1-1 0,2 0 0 16,4-2-1-16,0 1 2 0,-2-4-1 15,5-1-1-15,3 3-2 0,1-6-12 16,1-3-10-16,1 1-15 0,1-3-13 16,-1-3-23-16,6-3-56 0,-11-5-122 15</inkml:trace>
  <inkml:trace contextRef="#ctx0" brushRef="#br0" timeOffset="141190.52">27644 6371 297 0,'0'0'90'0,"0"0"-47"0,0 0 3 16,0 0 1-16,0 0-8 0,0 0-10 15,0 0 0-15,0 0-4 0,103-3-2 16,-91 12-6-16,7-3-5 0,-2 8-7 15,1 0 0-15,1 4-3 0,1 3-1 16,-3 2 0-16,4 0-1 0,-3 2-1 16,-1-3-7-16,-5 0-11 0,3-4-13 15,-7-5-9-15,-2 0-5 0,-6-4-12 16,0-3-26-16,0-5-48 0,-8-1-70 0</inkml:trace>
  <inkml:trace contextRef="#ctx0" brushRef="#br0" timeOffset="141409.3">27859 6374 180 0,'0'0'258'0,"0"0"-206"0,0 0 3 0,0 0 7 16,0 0-11-16,0 0-19 0,0 0-10 16,0 0-6-16,4-49-4 0,-8 56-9 15,4 7-3-15,-7 2 2 0,-1 1-1 16,0 3-1-16,2 1 1 0,-1 3 0 15,-1 1 0-15,-2 1-1 0,2 2-2 16,-1-2-17-16,1 2-14 0,-4-5-23 16,3-2-19-16,1-3-19 0,-6-7-85 15</inkml:trace>
  <inkml:trace contextRef="#ctx0" brushRef="#br0" timeOffset="141768.54">28276 6681 412 0,'0'0'68'0,"0"0"-19"0,0 0 10 0,0 0-5 15,0 0-18-15,0 0-16 16,0 0-1-16,0 0-2 0,0 0-6 16,70-19-7-16,-70 31 0 0,0-1-3 0,-2 6 0 15,-8-1 1-15,2 1 0 0,-1 1-2 16,-7 1 0-16,4 3-7 0,-5-2-16 15,0 0-23-15,-5-3-9 0,3-3-20 16,-4-3-31-16,7-5-100 0</inkml:trace>
  <inkml:trace contextRef="#ctx0" brushRef="#br0" timeOffset="142159.06">29082 6255 441 0,'0'0'40'0,"0"0"-2"15,0 0 7-15,0 0 16 0,0 0-33 16,0 0-9-16,0 0-2 0,0 0-1 16,33-79-3-16,-33 82-9 0,0 6-4 15,0 4 0-15,-2 2 4 0,0 5-1 16,-2-1 3-16,0 3 1 0,-4 4-3 0,-1 2-1 16,3 3-1-16,-4 1 0 0,0 1 0 15,1-1-2-15,3-5 1 0,2 2-2 16,-2-4 1-16,-2-1-5 15,5-2-7-15,-1-3-6 0,0-2-13 16,4 0-14-16,-4-6-18 0,-2-2-26 16,0-3-84-16</inkml:trace>
  <inkml:trace contextRef="#ctx0" brushRef="#br0" timeOffset="142346.57">28812 6456 355 0,'0'0'83'0,"0"0"-36"0,0 0 5 16,0 0 0-16,0 0-16 15,0 0-17-15,0 0-14 0,0 0-4 16,0 0 0-16,37-15-1 0,-35 18-4 0,0 0-11 16,2 0-9-16,0-3-3 0,4 0-26 15,-1 0-21-15,1 0-64 0,-8-5-156 16</inkml:trace>
  <inkml:trace contextRef="#ctx0" brushRef="#br0" timeOffset="142565.23">29241 6464 435 0,'0'0'76'0,"0"0"-21"16,0 0-4-16,0 0-2 0,0 0-20 15,0 0-15-15,0 0-8 0,0 0-3 16,0 0-2-16,15-23-1 0,-15 23-1 16,0 0 0-16,0 0-5 0,0 1-12 0,0 1-15 15,0-2-7-15,2 3-13 0,-2-3-23 16,0 0-67-16,0 0-126 0</inkml:trace>
  <inkml:trace contextRef="#ctx0" brushRef="#br0" timeOffset="143002.59">29583 6314 393 0,'0'0'90'0,"0"0"-52"0,0 0-4 16,0 0 0-16,0 0-8 0,0 0-10 15,0 0-3-15,0 0 7 0,0 0-3 16,60 68-4-16,-58-46-5 0,-2 3 2 15,0-1-5-15,0 4 0 0,0-2-3 16,0-1 0-16,0-2-1 0,0-3 1 16,2-2-2-16,4-2 0 0,-4-4 1 0,0-3-1 15,2-3 0-15,-4-3 0 0,2 0 0 16,-2-3-2-16,0 0 0 0,0-2 2 16,0-4 1-16,0-3 0 0,0-2-1 15,-6-3 0-15,2-3 1 0,-2-5-1 16,2-4-1-16,-1-8 1 0,1-3 0 15,2-5 0-15,2-1 0 0,0 1 0 16,0 0 0-16,0 5 0 0,0 3 0 16,0 3 0-16,0 6 0 0,2 5 0 15,0 3 0-15,2 3 0 0,1 0 0 16,-3 5 0-16,4-2 0 0,4 5 0 16,-2-1-1-16,-1 5 0 0,5 2-5 15,-2 2-20-15,1 8-11 0,-3 2-13 0,0 2-10 16,-6 2-9-16,-2 2-67 15,-6-2-126-15</inkml:trace>
  <inkml:trace contextRef="#ctx0" brushRef="#br0" timeOffset="143518.1">29506 6382 202 0,'0'0'89'0,"0"0"-40"16,0 0 17-16,0 0-1 0,0 0-22 15,0 0-11-15,0 0-8 0,0 0-4 16,101-30-5-16,-80 27-6 0,2 3-4 16,4 0-5-16,2 0 0 0,4 0 0 0,2 0 0 15,4 0-11-15,7-6-8 16,1 0-1-16,1-2-6 0,3 0 0 16,-5-4-8-16,-7 0 3 0,-6-1 15 0,-8 1 9 15,-6-1 5-15,-11 1 2 0,-4 3 6 16,-2-2 30-16,-2 2-4 0,0-2 2 15,-4 3-6-15,0-3-1 0,0 5-5 16,-5 0-1-16,1 1-5 0,0 2-8 16,-3 0-3-16,-3 3-4 0,0 0 0 15,-5 0-1-15,4 3-1 0,-3 5 1 16,3-2 0-16,1 3 0 0,-3-1-1 16,5 3 1-16,2 0 0 0,-1 1-2 15,7-4 2-15,0 0 0 0,4 1-2 16,0 0 1-16,0-1 0 0,4 3 1 15,0-2 0-15,5 2 1 0,-1 4 0 16,2-2 4-16,3 0 4 0,1 3 0 16,3 0 1-16,3 2 4 0,1-1 1 15,4 3-2-15,0-4-1 0,-5 4-2 0,-3-5-2 16,-5-2-1-16,1 0-1 0,-9-4-2 16,-4 1-1-16,0-2 0 15,-7 3 1-15,-7-2-2 0,2-2 0 0,-7 0 0 16,0-2-2-16,-3 1-11 0,-3-1-15 15,-6-4-14-15,2-1-22 0,-8 0-34 16,4-3-83-16</inkml:trace>
  <inkml:trace contextRef="#ctx0" brushRef="#br0" timeOffset="145080.79">23451 7757 66 0,'0'0'138'0,"0"0"-104"16,0 0 13-16,0 0 16 0,0 0-15 15,-14-31-12-15,10 25-2 0,-2-1-4 16,4-2-4-16,0-2-6 0,2 1-1 16,-3 0-6-16,3-2 2 0,0 1-6 15,0-1 1-15,3 3-4 0,3 2 1 16,2-1 0-16,6 4 0 0,1-1 1 16,6 2-1-16,1 3-1 0,-1 0 4 15,6 0-1-15,2 6-1 0,0 2-2 16,0 4-1-16,-7 1-1 0,3 4-2 15,0 6-2-15,-10 2 1 0,3 4 0 16,-10 4-1-16,3 2 0 0,-3 4 0 16,-4-7 0-16,-2 1 0 0,0-4-6 15,0-5 3-15,0-2 0 0,-2-9 0 16,0-1 1-16,0-5 1 0,0-4-1 0,0 0-2 16,-4-3 1-16,0 0 3 0,-2 0 0 15,-4-6 2-15,5-1-1 0,-1-5-1 16,0 0 1-16,-4-4-1 0,1-2-1 15,3-6 0-15,-4-2 1 0,2-5 0 16,1 2-3-16,3-2 3 0,2 6 1 16,2 5-1-16,0 3 0 0,0 3 1 15,4 2-1-15,3 3 1 0,5 0 1 16,-2 0-1-16,11 3 0 0,-2 2 0 16,7 2 1-16,8 0-1 0,1 2 1 15,2 2 1-15,6 4 0 0,-3 8-3 16,-5 2 2-16,-4 5-2 0,-11 4 0 0,1 0 0 15,-9 4-1-15,-1-3 0 0,-7-1-2 16,-4-2-6-16,0-4 4 16,-2-2 2-16,-2-6 3 0,2-2-2 15,2-4 2-15,-4-3-1 0,1 1 0 16,1-3-1-16,-2 0 1 0,0 0 0 0,2-1 1 16,-2-5 0-16,-6-3 0 0,-3-3 0 15,5-2 0-15,-4-1-2 0,-3-4 2 16,7-5 0-16,-7-3-1 0,7-6 1 15,4-1-2-15,4-3 2 0,0 3 2 16,6 4 0-16,7 4 1 0,-1 9 2 16,-4 0-1-16,9 6 0 0,-7 3 1 15,9 2 0-15,-5 6 0 0,9 0-1 16,-5 2-2-16,7 7 1 0,0 2-3 16,-4 3 0-16,-1 5 1 0,3 2-2 0,-10 4 1 15,1 1 0-15,-4 2 0 0,-5 3-1 16,-3-1 1-16,-2 2-1 0,2-4-8 15,-2-6-4-15,4-1 1 0,-2-5 0 16,2-4 1-16,2-4 0 0,0-2-3 16,1-3-3-16,-1-3-8 0,6 2-5 15,1-2-2-15,-3-5-12 0,6-2-13 16,-3-5-22-16,8-1-31 0,-11 0-50 16</inkml:trace>
  <inkml:trace contextRef="#ctx0" brushRef="#br0" timeOffset="145471.23">24613 7758 248 0,'0'0'80'0,"0"0"-7"0,0 0-6 16,0 0-17-16,0 0-12 0,0 0-8 0,0 0-3 16,4-85-6-16,-10 76-9 0,-8 1-6 15,1 2-3-15,5-5 5 0,-6 4-6 16,3 0-2-16,-1 2 0 0,-3 1-2 16,7-1 2-16,-2 4-1 0,-5 1-1 15,9 1 0-15,-2 7 0 0,0 1 1 16,-5 1 0-16,7 5 2 0,-2-1-1 15,-5 0 0-15,5 3 0 0,4 0 0 16,2 0 0-16,0 3 1 0,-2 0-1 16,4 4 0-16,0 0 0 0,0-1 0 15,6-1 0-15,-2-6-2 0,8 2 0 16,3-5 0-16,-5-3 1 0,9-1 1 16,-7-7 0-16,7 0 0 0,-5-2 1 15,5-6 0-15,-7-2 1 0,1-4 0 0,1-4 0 16,-6 1 1-16,-1-4 0 15,1 0 1-15,-6-4-2 0,2-1 0 16,-4-3 0-16,0-1 0 0,0 0 0 16,-4 1-1-16,-4 8 0 0,1 8-1 15,1 2 0-15,-6 6-3 0,-7 3-11 0,5 0-5 16,-7 6-5-16,-4 3-6 0,9 4-4 16,-5-1 5-16,13 2-7 0,-7-1-4 15,5-1-13-15,8 3-22 0,-2-4-33 16,2 0-20-16</inkml:trace>
  <inkml:trace contextRef="#ctx0" brushRef="#br0" timeOffset="145893.09">24644 7667 313 0,'0'0'69'15,"0"0"-3"-15,0 0 0 0,0 0-8 16,0 0-13-16,0 0-12 0,0 0-7 15,0 0-8-15,91-57-2 0,-80 64-4 16,-5 4-3-16,2 2-2 16,4 4-1-16,-3 3-2 0,-3 0-1 0,2 3 0 15,0 2-1-15,1 1-1 0,-5 1 1 16,2-1-2-16,6-1 2 0,-1-1-2 16,-5-2 1-16,8-5-1 0,-1-3 0 15,-7-5 0-15,4-4 2 0,1-5 0 16,-3 0-1-16,-4-6 1 0,6-5 0 15,1-3 1-15,-1 0-1 0,-6-7 0 16,2 2 2-16,1-4 0 0,-3-2 2 16,-2-3-3-16,0-3 0 0,0-3-1 15,2 0-1-15,-2 0 0 0,-2 7-1 0,0 9 0 16,0 4 0-16,0 5 0 16,0 4 0-16,0 2 0 0,0 0 0 15,0 3-1-15,0 0 0 0,0 0-3 0,0 0-2 16,0 6-10-16,-2-1-7 0,2 4-2 15,0-1-12-15,2 3-10 0,-2-2-8 16,6 0-11-16,7-1-20 0,-5-3-67 16</inkml:trace>
  <inkml:trace contextRef="#ctx0" brushRef="#br0" timeOffset="146330.49">25281 7492 199 0,'0'0'59'15,"0"0"6"-15,0 0 0 0,0 0-5 16,0 0-10-16,0 0-10 0,0 0-6 15,0 0-1-15,-8-71-4 0,8 66 0 16,0 4-3-16,0-1-3 0,0 2-6 16,2-3-3-16,0 3-2 0,0 0-4 15,0 0-3-15,2 6-5 0,2 5 3 16,2 0 1-16,-3 6 1 0,-1 2-1 16,-2 2 2-16,0 1-2 0,0 1 0 15,-2 5-2-15,2 0 0 0,0 4-1 0,-2 2 0 16,10 2 0-16,-5 1-1 15,5-3 1-15,-6 0 0 0,6-3-1 16,3-3 0-16,-7-5 1 0,-2-4 0 16,0-5-1-16,-2-4-2 0,2-2-4 15,-4-4-1-15,5-3-6 0,-5 1-6 0,0-2 0 16,0 0-4-16,0-5-4 0,0-2-4 16,-5-5-31-16,-3-4-43 0,4 0-90 15</inkml:trace>
  <inkml:trace contextRef="#ctx0" brushRef="#br0" timeOffset="146924.01">26629 7520 338 0,'0'0'18'16,"0"0"-9"-16,0 0 33 0,0 0 5 15,0 0-22-15,0 0-5 0,0 0 2 16,0 0-2-16,-21-74-2 0,15 69-4 15,0 2-2-15,-5 0-3 0,-1 3-4 16,-3 0-3-16,-3 0-1 0,-1 0-1 16,1 3 0-16,1 3 1 0,0-1-1 15,5 4 0-15,-4 0-1 0,11-1 1 0,-3-2 0 16,4-1 0-16,2 1-1 16,-4 0 1-16,6-1 0 0,0 1-1 15,0-1 1-15,6 1-1 0,-2 2 1 16,6 1 1-16,-3-3-1 0,9 5 0 0,1 0 0 15,5-2 2-15,3 2-1 0,0-2 4 16,6 1 4-16,4 0 1 0,9 1 3 16,-1 2 1-16,2-1 2 0,5 3 0 15,-7 1-3-15,-5 1-4 0,-5-1-1 16,-10-3-8-16,-7 0 2 0,-6 2-1 16,-8-2-1-16,-2 2 1 0,-8 1 0 15,-6 2-1-15,5-4 2 0,-5 0 1 16,-3-3-3-16,1 0-7 0,-1-3-4 15,-3-4-4-15,5 1-3 0,-5-2-9 16,5-3-1-16,-8-2 2 0,9-6-16 16,-11-4-20-16,0 0-42 0,7-2-80 15</inkml:trace>
  <inkml:trace contextRef="#ctx0" brushRef="#br0" timeOffset="147220.82">26589 7464 291 0,'0'0'64'16,"0"0"-14"-16,0 0 11 0,0 0-4 16,0 0-13-16,0 0-9 0,0 0 0 15,0 0-3-15,31-62-8 0,-31 61-3 16,0 1-5-16,0 0-2 0,0 0-7 16,0 1-3-16,2 7-3 0,3 0 2 15,-1 2 0-15,0 3 4 0,0 1 0 16,-2 1 0-16,4 4 2 0,0 2-4 0,-1 3 2 15,1 4-1-15,-2 4-3 16,0 3-2-16,-2 3 0 0,2 1-1 16,5-2 1-16,-5-2 0 0,2 1 0 15,-2-4-1-15,2-3 0 0,0-2-7 0,5-4-8 16,-3-1-6-16,-6-8-11 0,4-3-17 16,5-1-13-16,-5-7-12 0,0-3-16 15,-6-2-78-15</inkml:trace>
  <inkml:trace contextRef="#ctx0" brushRef="#br0" timeOffset="148001.91">27296 7464 218 0,'0'0'53'0,"0"0"-5"0,0 0 2 15,0 0-1-15,0 0-11 0,0 0-13 16,0 0-6-16,0 0-7 0,-10-54-9 16,0 46 4-16,1 2 6 0,1 0 0 15,-2 3 0-15,-3 0-2 0,5 3 2 16,-2 0-1-16,-1 0 1 0,7 1-3 16,-4 4-5-16,2 1-2 0,-7 2 0 15,7 3-1-15,0 1 0 0,-2-1 0 16,-1 3 0-16,-1 3-1 0,4 0 0 15,-2-2 1-15,1 4 0 0,1-4-1 16,2 4 1-16,2-2-2 0,2 3 0 16,0 2 0-16,0 0 0 0,4 1 1 15,4 0-1-15,1 0 0 0,-3-3 0 16,6 2 0-16,5-5 1 0,-7-3-1 0,11-1 1 16,-7-4 1-16,9-3 0 0,-2-5 0 15,-1-1 8-15,5-3 3 0,0-7 3 16,-4-3 0-16,1-2-2 0,1-1-2 15,-6-4 0-15,-1-1-2 0,-5-3 2 16,-5-2-2-16,-6-4-2 0,4-5-2 16,-4-1-2-16,0 2 1 0,-8 6-4 15,-1 5-1-15,-7 6 0 0,3 5-2 16,-5 4-1-16,-1 4-6 0,-3 2-7 16,-5 2-4-16,4 0-3 0,-2 3-8 15,-4 6-8-15,2-1-6 0,9 4-7 16,-5-1-23-16,-2 0-49 0,15 1-51 15</inkml:trace>
  <inkml:trace contextRef="#ctx0" brushRef="#br0" timeOffset="148345.64">27755 7836 328 0,'0'0'124'0,"0"0"-58"0,0 0-11 0,0 0 10 15,0 0-10-15,0 0-21 0,0 0-12 16,37-56-3-16,-37 56-5 0,0 3-6 16,0 6-5-16,0-2 0 0,0 8 0 15,0-1-3-15,-4 5 2 0,-4-1 0 16,-2-2-1-16,-1 5 0 0,5-2-1 16,-8 1-11-16,1-4-17 0,1 2-16 15,-3-2-26-15,-3-4-34 0,-3-4-125 16</inkml:trace>
  <inkml:trace contextRef="#ctx0" brushRef="#br0" timeOffset="151189.59">28704 7489 35 0,'-2'0'47'0,"-4"0"-12"16,4 0 4-16,2 0 1 0,-2 0 1 15,0 0 0-15,2 0 0 0,0 0-6 16,0 0-7-16,0 0-4 0,0 0-1 16,0 0-4-16,0 0-7 0,2 0-1 15,0 0 3-15,2 0 6 0,6-3 9 0,1 0-2 16,1-2 0-16,7 1-1 0,1-1-7 16,3 0-2-16,2-1-2 0,8-2-1 15,0 2-3-15,0 0 0 0,4 3-3 16,-2-3-3-16,-2 4-2 15,-6 2-2-15,2 0-1 0,-12 0 0 0,-1 0 0 16,-10 2-11-16,1 1-8 0,-7 0-5 16,0-3-6-16,0 3-5 0,-4 0-9 15,-5 2-1-15,-7-2-15 0,1-3-30 16,-7 3-37-16,1-3-75 0</inkml:trace>
  <inkml:trace contextRef="#ctx0" brushRef="#br0" timeOffset="151705.41">28743 7458 239 0,'0'0'63'16,"0"0"4"-16,0 0-5 0,0 0-2 15,0 0-15-15,0 0-13 0,0 0-8 16,0 0-9-16,0 0-10 0,2 6-3 16,-2 2 0-16,0 3 2 0,0 1 3 15,0 0 0-15,2 1 2 0,1-1-5 16,-1 2 1-16,0 0 0 0,2 0 1 15,-2 0-2-15,0 0-3 0,0 0 1 16,2-5-1-16,-2 1 0 0,0-1-1 16,-2-3 1-16,2 0 0 0,-2-3-1 15,2-1 1-15,-2-2 0 0,0 3 0 16,0-3-1-16,2 0 1 0,-2 0 1 16,0-6 0-16,3 1 1 0,-1-4-2 15,0 1 0-15,2 3 0 0,0-4-1 16,4 4 0-16,-2 1 0 0,3 1 0 15,-1 0 0-15,2 1 0 0,5 2 2 0,-5 0 1 16,5 0-3-16,-3 5 1 0,4 1 0 16,-1 3 0-16,6 4-1 0,-7 2 1 15,3 5 0-15,-3-1-1 0,-2 3 0 16,5-1 0-16,-7-2 1 0,-5-2-1 16,3 1 0-16,-4-4 0 0,-2 0 1 15,0-3-1-15,-2-3 0 0,0 1 2 16,-2-1-2-16,-6 1 1 0,-5-3 0 15,-1 0 2-15,-3-3-2 0,1-2-1 16,-7-1-4-16,9 0-2 0,-5-3-3 16,2-1-3-16,1 1-3 0,-1-3-3 0,1 1-6 15,1 1 0-15,3 0-5 0,6 2 7 16,-3 0-18-16,7 2 11 0,-2 0-17 16,2 0-24-16,-2 0-31 15,4 0-113-15</inkml:trace>
  <inkml:trace contextRef="#ctx0" brushRef="#br0" timeOffset="152470.87">29359 7431 147 0,'0'0'42'0,"0"0"-7"16,0 0 11-16,0 0 5 0,0 0-6 0,0 0-9 15,0 0 4-15,-12-27-5 0,12 27-4 16,0-2-3-16,0-1-2 0,0 3 0 16,0-1-1-16,0 1-3 0,0-2-3 15,0 2-3-15,0-1-5 0,0-1-2 16,0 2-2-16,0 0-2 0,2 2-2 16,2 2 0-16,-2 1 0 0,2 4 1 15,3-1 1-15,-1 0 1 0,-2 3 0 16,0-2 0-16,0 3 0 0,2 2-1 15,1 0 1-15,-1 3-1 0,-2 2-1 16,0 2 1-16,-2-2-1 0,-2 2-3 16,4 1 0-16,-2 1 0 0,0 2-1 15,0-3 1-15,0 4-1 0,5-3 0 16,-3 1 0-16,0-1 0 0,0-1 1 16,-2-4-1-16,2-1 0 0,-2-3 1 15,0-6-1-15,0-2 0 0,-2-3 1 16,0 0-1-16,3-3 0 0,-3 0 2 0,4 0-1 15,-4 0 0-15,0 0 0 0,0 0 2 16,0-3-1-16,2 0 1 0,-2-3-3 16,0 0 0-16,0-1-7 0,0 0-1 15,-2 1-7-15,-5-1-3 0,5 4-6 16,-2-3-8-16,0 3-12 0,0 3-14 16,0 0-16-16,-2 0-33 0,-3-3-73 15</inkml:trace>
  <inkml:trace contextRef="#ctx0" brushRef="#br0" timeOffset="155673.18">29930 7492 176 0,'0'0'38'0,"0"0"-1"16,0 0-6-16,0 0 14 0,0 0-6 16,0 0-9-16,0 0-6 15,0 0-6-15,23-40-6 0,-23 40-2 16,0-3 0-16,0 0 0 0,0 1 2 0,-2-1 1 16,2 0 1-16,-5 0-1 0,5 0 0 15,-4-1 0-15,0 0 0 0,2-1-2 16,-4-1-1-16,2 0-3 0,-2 1 1 15,-1-1-4-15,1 0-1 0,0 0 0 16,-2 4 0-16,-3-3-2 0,3 2-1 16,-4 2 0-16,-3-2 1 0,1 3-1 15,-1 0 0-15,1 0 0 0,-3 1 0 16,5 2 0-16,-3 2 0 0,3-2 1 16,4 0-1-16,-1 3 0 0,1-1 0 15,2 3 0-15,0 1 0 0,4 2 0 16,0 0 0-16,0-2 0 0,2 5-1 15,0-2 1-15,0 1 0 0,0 1 0 16,0 0-1-16,4-2 1 0,-2-1 0 0,0 1 1 16,4-4-1-16,-2 0 1 0,2 1-1 15,3-3 1-15,-3-1-1 0,0 1 0 16,0 0 0-16,7-4 3 0,-3 1-3 16,0-3 1-16,7 0 6 15,-5-3-2-15,3 1-2 0,-5-2-2 0,7-1 0 16,-5 0 0-16,-2 2 0 0,1 0-1 15,-1-3-1-15,-6 3-6 0,4 3-12 16,-6 0-7-16,3 0-10 0,-5 0-8 16,0-2-13-16,0 1-37 0,-2-2-41 15,-3 0-70-15</inkml:trace>
  <inkml:trace contextRef="#ctx0" brushRef="#br0" timeOffset="156079.34">29897 7407 208 0,'2'-22'63'0,"2"16"-4"16,-4-3 1-16,2 3 2 0,0-2-19 16,-2 2-8-16,0 2-2 0,0 1-2 15,0 2-6-15,0 1-2 0,0 0-7 16,0 0-5-16,0 0-6 0,0 7-5 16,0 0 0-16,0 5 4 0,0-1 1 15,0 3 0-15,0 0 0 0,0 1 0 16,0 1-1-16,2 1 1 0,-2 3 1 15,4 0-2-15,0-1 0 0,1 4-2 16,1 2 2-16,2-2-3 0,-2 3 0 16,3 1-1-16,-1-1 0 0,2 0 0 15,-4 1 0-15,3-6 1 0,-5 1-1 16,0-8 1-16,-2 0-1 0,-2-6 1 16,0-1-1-16,0-2 0 0,0-2 0 0,0 3 1 15,-6-3 0-15,2 1 0 0,-1 0 0 16,-1-1 1-16,0-1-1 0,-6-2-1 15,5 0-4-15,-5 0-5 0,-2 0-4 16,-1 0-7-16,-4-2-4 16,1 1-1-16,-5-1-6 0,2 2-14 0,3 0-9 15,-5 0 7-15,7 3-9 0,-1-1-14 16,7-1-16-16,1 1-13 0,5-2-28 16</inkml:trace>
  <inkml:trace contextRef="#ctx0" brushRef="#br0" timeOffset="157079.37">30304 7500 135 0,'0'0'84'0,"0"0"-30"16,0 0 3-16,0 0-4 0,0 0 0 16,0 0-15-16,0 0-8 0,0 0-3 15,19-33-5-15,-17 33-4 0,-2 0-3 16,2 0-3-16,-2 0-1 0,0 0-4 15,0 0-4-15,0 2-2 0,0 4-1 0,0 0 2 16,-4-1-1-16,-3 4 0 0,1-3 0 16,0 2 1-16,0 0-2 0,-2-5 0 15,-1 2 1-15,1-2 2 0,0 0-2 16,-1-3-1-16,-1 1 1 0,0-1 1 16,-3 0-2-16,1-1-1 0,2-2 0 15,-5-2-5-15,5 2-1 0,-1-6 1 16,-1-1 2-16,4-2 1 0,0 0 3 15,1-4-5-15,-3 1 5 0,6 1 0 16,0 1 0-16,2 1 1 0,2 1-1 16,0 0 0-16,0 3 2 0,2-1-2 15,0 3 1-15,4-2 3 0,-2 3-2 16,2-1 4-16,3 0 0 0,-3 2 1 16,8 2 7-16,-1-1-8 0,1 3-1 0,5-3 2 15,-1 3-1-15,1 0-1 0,2 3 1 16,-1 0 1-16,1 2-1 15,0 1-1-15,-3 2 0 0,-1 1 1 16,-5 5-4-16,-4 0-2 0,-3 1 1 16,1 5-1-16,-6-1 0 0,0 4 0 0,0-1 1 15,-8 1-1-15,-1-1 0 0,1 1 0 16,-6 0 1-16,3-1-1 0,-1 1-5 16,-1-4-2-16,1-1 0 0,2-1 0 15,-3-4 0-15,3 2 0 0,0-5 0 16,-1-4 0-16,3 0-1 0,4-3 1 15,-2-3 3-15,-1 3 0 0,1-3 0 16,4 0 2-16,-2 0 2 0,2 0 0 16,0 0 0-16,0 0 0 0,2 0 1 15,0 0-1-15,-2 0-1 0,2 0 1 16,0 0-2-16,0 0 1 0,0 3 0 16,0 0-1-16,0-3 2 0,0 2 0 15,0 1 0-15,0-1 3 0,4-1 0 0,0-1 1 16,2 3 0-16,3-1 3 0,1 1 1 15,0 0 1-15,5 0 2 0,-1-2 1 16,5 1-2-16,-3-1 2 0,5 0-2 16,-2-1 0-16,-1 0 0 0,1 0-3 15,-3 0-2-15,1 0-2 0,-3 1 0 16,1 1-3-16,-5-2 0 0,-2 0 1 16,1 0 1-16,-3 0-2 0,-2 0 0 15,0 0 0-15,-2 0 0 0,-2 0 0 16,2 0 0-16,-2 0-2 0,0 0-2 15,0 0 1-15,0 0 2 0,0 0-1 16,0 0 1-16,0 0-3 0,0-3 0 0,0 3-1 16,-2-2-6-16,0-1-10 0,0 1-3 15,-2 1-1-15,0 1-4 16,-2-3-5-16,-1 3-19 0,1 0-21 16,-2-2-43-16,-5 2-35 0</inkml:trace>
  <inkml:trace contextRef="#ctx0" brushRef="#br0" timeOffset="158969.76">28080 7554 107 0,'0'0'59'0,"4"-11"-18"0,-4 5 3 16,2 0 16-16,0 3-8 0,0 0-11 16,-2 0-3-16,0 1-6 0,0 2-4 15,0 0-2-15,0 0-7 0,2 0 3 16,-2 0-6-16,0 0-3 16,4 2-4-16,-2 4 0 0,0 1 0 15,5 4 1-15,-3 5 0 0,-2 1 3 16,0 3-4-16,-2 0-3 0,0-1 0 0,0 2-1 15,0 3-2-15,0 3 0 16,0-2 0-16,-2 3-3 0,2-2 1 0,0-1-1 16,0 0 0-16,2-5 2 0,0-1-2 15,-2-1 0-15,2-2-1 0,0-6-1 16,-2-1-10-16,2-2-2 0,-2-4-12 16,0 0-16-16,0-1-14 0,-2-1-1 15,-4-1-15-15,-2-3-50 0,-1-3-110 16</inkml:trace>
  <inkml:trace contextRef="#ctx0" brushRef="#br0" timeOffset="159204.08">27966 7752 257 0,'0'0'88'0,"0"0"-54"0,0 0 16 16,0 0 8-16,0 0-16 0,0 0-18 15,0 0-5-15,0 0-2 0,0 0-3 16,0-26-3-16,0 26-5 0,2 0-1 16,-2 0-2-16,2 0-2 0,2 0 1 15,-4-3-2-15,4 3 0 0,-1 0-2 16,1 0 0-16,0 0-12 0,-2 3-31 16,2 3-13-16,-2 0-27 0,0-1-69 15</inkml:trace>
  <inkml:trace contextRef="#ctx0" brushRef="#br0" timeOffset="159469.67">28177 7768 270 0,'0'0'78'0,"0"0"-35"0,0 0 8 15,0 0 0-15,0 0-12 0,0 0-14 16,0 0-4-16,0 0-2 0,0 0-5 15,10-14-7-15,-10 14-1 0,0 0 1 16,0 0 0-16,0 0-3 0,0 1-3 16,2 2 1-16,-2 0 0 0,0 1 0 15,0 0-2-15,4 2 1 0,-1 2 0 16,-1 1-1-16,-2 1 0 0,0-1-6 16,0 0-18-16,0-2-17 0,0-1-21 15,0-5-38-15,0-1-93 0</inkml:trace>
  <inkml:trace contextRef="#ctx0" brushRef="#br0" timeOffset="160032.02">28241 7695 237 0,'4'-8'119'0,"0"2"-53"15,2 6-6-15,-3-3-5 0,3 3-19 16,2 0-15-16,-4 0-2 0,2 0 0 16,-2 1-4-16,-1 3-2 15,1 2-1-15,0 1-4 0,0 4 0 16,2-1-1-16,-2 5-1 0,0 1-3 0,-2 0 1 15,3 3-2-15,-3 0-1 0,2 1 0 16,-2 1 0-16,2-3-1 0,2-1 0 16,-4-2 1-16,2 1 0 0,1-4 0 15,-3-4-1-15,0-1 0 0,-2-3 0 16,0-3 1-16,0-1-1 0,0 0 1 16,0 0 0-16,0-1 1 0,0-6 1 15,0-2 1-15,0-3-2 0,0-1-2 16,0-5 0-16,0-1 1 0,-4-4-1 15,1-8 1-15,-1-3-1 0,2-2 1 16,0-1 1-16,0 0 0 0,-4 4-2 16,4 4 1-16,0 1 0 0,0 3 0 15,-2 4 0-15,4 2 0 0,-2 2-1 0,-1 0 0 16,3 3 0-16,0-1-1 0,0 4 1 16,0 0 0-16,3 2 0 0,-1 4 0 15,-2-1 0-15,4 6-1 0,-2 0 0 16,0 0-2-16,6 0-13 0,-4 6-11 15,2 5-6-15,-1 0-8 0,-3 3-11 16,-2 4-25-16,-2-1-63 0,-5-3-97 16</inkml:trace>
  <inkml:trace contextRef="#ctx0" brushRef="#br0" timeOffset="160219.91">28272 7662 375 0,'0'0'56'0,"0"0"-18"0,0 0 10 16,0 0-2-16,0 0-14 0,0 0-10 16,0 0-1-16,0 0-7 0,43-54-6 15,-36 53-3-15,-1-1-5 0,4 2 1 16,-2-1 0-16,1 1-1 0,-1 0-7 16,6 0-13-16,-3 0-14 0,-1 0-13 15,7 0-12-15,-9 0-54 0,-2 0-65 16</inkml:trace>
  <inkml:trace contextRef="#ctx0" brushRef="#br0" timeOffset="160657.31">28487 7607 49 0,'0'0'184'16,"0"0"-133"-16,0 0 10 0,0 0-2 15,0 0-6-15,0 0-17 0,0 0-3 0,0 0 0 16,0 0-2-16,0-55-5 0,0 49-3 15,0 0 0-15,0 4-3 0,0 1-4 16,0-1-5-16,0 2-6 0,-2 0-3 16,-2 0-2-16,-2 2 0 0,-3 4-1 15,3 0 1-15,0 2-2 0,-2 0-1 16,1 1-2-16,-1 2 3 0,6 0 0 16,-2-2 1-16,0 3 0 0,4-1 1 15,0-1 0-15,0 2 0 0,0-1-1 16,0 1 1-16,0 1 0 0,2 0 0 15,4 1-1-15,-4-1 1 0,6-1-1 16,-1 4 1-16,-1-5-1 0,-4 2 1 16,4 1 1-16,-2-4-1 0,5-1 0 0,-5 0 0 15,0 4 0-15,0-4 0 0,-2 2 0 16,2-2 0-16,-2-1 1 0,0 0 0 16,-2-1 0-16,0 1 0 15,0-2 0-15,0-3-1 0,0 2 1 16,0-5-1-16,-2 2 0 0,-2-2-3 0,2 0-1 15,0 0-4-15,-4-2-4 0,2-1-3 16,-5 1-9-16,5-4-12 0,-4 1-14 16,2-2-19-16,-5 1-14 0,3 0-84 15</inkml:trace>
  <inkml:trace contextRef="#ctx0" brushRef="#br0" timeOffset="161266.46">28553 7723 142 0,'0'0'188'15,"0"0"-122"-15,0 0 0 0,0 0-7 16,0 0-13-16,0 0-16 0,0 0-3 16,0 0 0-16,19-47 0 0,-17 44-7 15,0 2-5-15,0-1-1 0,0 1-4 16,0-1-1-16,-2 2-2 0,0 0 0 16,0 0 0-16,0 0-2 0,0-2 1 15,0 2 1-15,0 0 0 0,0 0-3 16,2 0-1-16,-2 0 1 0,0 0-3 0,0 0 1 15,0 0-1-15,0 0-1 0,0 0 0 16,0 2 0-16,0 0-1 0,2 4 0 16,-2 0 1-16,0 2 0 0,0 4 0 15,0-3 1-15,0-1-1 0,0 3 0 16,2-2 1-16,0 1 0 0,-2-4-1 16,0-3 0-16,0 0 0 0,0-3 0 15,0 0 1-15,2 0 0 0,-2 0-1 16,2-3 3-16,-2-2 1 0,0-1 2 15,3-2-1-15,-1-3-3 0,2 1 0 16,-4-5-2-16,2-1 1 0,-2 3 0 16,0-4 0-16,0 5-1 0,-2 1 0 0,2 7 0 15,-4 0-1-15,4 4-1 16,-2 0 0-16,-1 0-3 0,3 0-1 16,-2 3-4-16,0 0-5 0,-2 4-5 15,2-1 2-15,0 3-3 0,-2 0-6 16,2-1-7-16,2 3 0 0,-4-3-8 0,2 4-18 15,-7-5-27-15,5-1-98 0</inkml:trace>
  <inkml:trace contextRef="#ctx0" brushRef="#br0" timeOffset="161797.67">28617 7896 271 0,'0'0'93'0,"0"0"-24"0,0 0-5 16,0 0-15-16,0 0-18 0,0 0-8 16,0 0-5-16,0 0-1 0,33-11 0 15,-31 13-2-15,-2-1-1 0,0-1-1 16,4 2 4-16,-1-2-1 0,-3 0 0 16,2 3 0-16,-2 0-4 0,0 0-3 15,2 2-1-15,-2-2-3 0,2 2-2 16,-2-2 2-16,4 0-2 0,-2 0 1 0,-2-3 0 15,0 3 1-15,0 0-1 0,0-3 0 16,0 2 2-16,2-2 1 16,-2 0-1-16,0 0 2 0,0 0 2 15,0 0-3-15,0 0 1 0,0 0-3 0,0-2-1 16,2-1 1-16,-2 0-4 0,0 0 0 16,2-2 1-16,-2 1-1 0,0 1 0 15,0 0-1-15,0 2 1 0,0-1-1 16,0 1 0-16,0 1-2 0,0-3-3 15,-2 3-5-15,0 0-4 0,-2 0-4 16,-2 3-5-16,4 0-2 0,-5 2-9 16,5 0-11-16,-4 1-14 0,0-2-7 15,-4 2-28-15,3-1-84 0</inkml:trace>
  <inkml:trace contextRef="#ctx0" brushRef="#br0" timeOffset="171249.01">26521 7929 135 0,'0'0'53'0,"0"0"4"0,0 0 5 0,0 0-13 16,0 0-9-16,0 0-6 0,0 0-5 15,0 0-2-15,0 0-4 0,0 0 4 16,0 0-5-16,0 0-1 0,0 0 3 16,-2 0-2-16,2 0-9 0,0 0-8 15,0 0-3-15,0 0-1 0,0 0 0 16,0 0-1-16,0 2 0 0,0-2 0 15,0 0 0-15,0 0-1 0,0 0 1 16,2 1 0-16,2 2 2 0,0 0 4 16,3 0 2-16,-1 0-1 0,8 0 2 15,-3-1 1-15,-3-1-1 0,8 1-3 16,-3-2 4-16,3 0-3 0,-1 0-4 16,-3-2 0-16,5 1-3 0,-7-2 2 0,5 1-2 15,-7 2-1-15,-4-1-12 0,2-1-14 16,5 1-12-16,-3-1-17 0,-4-5-26 15,-2 0-72-15</inkml:trace>
  <inkml:trace contextRef="#ctx0" brushRef="#br0" timeOffset="172014.37">26556 7461 45 0,'0'0'59'0,"0"0"-27"0,0 0 13 16,0 0 0-16,0 0 4 0,0 0-4 15,0 0-6-15,0-6-7 0,0 6-14 16,0 3-11-16,0-3 10 0,2 3 8 0,2-3-3 16,-1 3-2-16,1-3 4 0,0 3-1 15,4-3-1-15,5 0-2 0,-5 0 1 16,2 0 0-16,7 0-5 0,-7 0-3 16,7 0-7-16,-5 0-5 0,7 0 0 15,-5 2-1-15,3-1-3 0,-1 3-18 16,-6-3-14-16,3 4-15 0,-7-2-32 15,-6-3-82-15</inkml:trace>
  <inkml:trace contextRef="#ctx0" brushRef="#br0" timeOffset="206022.53">24898 5524 158 0,'0'0'5'16,"0"0"17"-16,0 0 28 0,0 0 7 0,0 0-17 15,0 0-9-15,0 0 4 0,0 0 2 16,7-54-12-16,-7 54 0 0,0 0-4 15,0 0-9-15,2 0-7 0,4 3 2 16,-2-1 10-16,11 1 2 0,-1 0 4 16,-2 3-7-16,7 0-1 0,-5 3-3 15,5-1 0-15,-2 3-2 0,3 2-2 16,-1 3-2-16,0 1-2 0,9 2 2 16,-1 5-1-16,4 0 2 0,7 5 0 15,-1 0-2-15,2 3 1 0,11 3 0 16,-5 3-1-16,11 5 3 0,-4 2-5 15,5 1 1-15,5 2 5 0,1 2 3 0,1 0-4 16,2 2-2-16,-2-1 0 0,4 0 2 16,-2-3 1-16,2 2-4 0,-1-1-5 15,-3 2 0-15,-4-1 3 0,-7-1-1 16,5 1-1-16,-6 0 1 0,-3-1-1 16,7 4 0-16,-6-1 2 15,8 3-2-15,-4 2 1 0,-3-1 2 0,5 3-1 16,-4-5 0-16,1 1 0 0,-3 0-3 15,0-4 1-15,-1 0 2 0,1-3 1 16,-1 0-1-16,1 0 1 0,0 0-1 16,-1 0 0-16,5 0 1 0,-2-3-1 15,4 1-1-15,-3-1 0 0,-3-3-2 16,4 0 0-16,-7 0 2 0,3 1-1 16,-3-4 1-16,-1 1-2 0,1-6-4 15,-5 0 4-15,-3 0 0 0,-4-3 0 0,-2 0 0 16,-2-4 1-16,-6 0-1 15,4-1 0-15,-12-4 0 0,3 0 1 0,-7-5-1 16,3-2 0-16,-8-2 0 0,-1-5 0 16,1-2 1-16,-4-2 0 0,-2-1-1 15,2-2 1-15,-4-1-1 0,0 0 1 16,0 0 0-16,0 0 0 0,0 0 1 16,0-1-1-16,0-3 1 0,0-4-1 15,0-1-1-15,0-2-6 0,0-4-8 16,2 0-5-16,-2-1-5 0,0-3-14 15,-8 0-13-15,-13-4-32 0,-6-2-32 16,-4 1-82-16</inkml:trace>
  <inkml:trace contextRef="#ctx0" brushRef="#br0" timeOffset="207038.06">28264 4898 122 0,'0'0'13'15,"0"0"13"-15,0 0 13 0,0 0 12 16,0 0-15-16,0 0-5 0,0 0-1 16,-66-64 2-16,66 57 3 0,0 1-4 15,0 1-8-15,0 1 0 0,0 2 6 16,-2-1-4-16,2 3-1 0,0 0-5 15,-3 0-6-15,1 3-3 0,-2 5-2 0,-4 6 3 16,-4 6 5-16,1 0-1 0,-5 6-3 16,-3 1-5-16,-8 7 3 0,-2 0 0 15,0 3 0-15,-4 3-2 0,-4 1 0 16,2 2-1-16,-6 6 2 0,-5 2-3 16,-3 5 1-16,3 0 1 0,-6 1 0 15,3-1-6-15,-3 0 4 0,5 1-3 16,-7-1-3-16,6 1 0 0,-1 2 0 15,-1-1 1-15,-2 2 3 0,-3 2-3 16,3 1 2-16,-6-2 1 0,2-1 1 16,4-3 1-16,-5-1-3 0,-1-5 0 15,8 0-1-15,-4-3 1 0,13 0 0 16,-4-1 1-16,1 0-2 0,9 0-2 16,-2 1 1-16,4-2-1 0,0-1 0 15,0 2 0-15,-1 1 0 0,1 2 0 0,-4 1 0 16,0-2 1-16,2-2 3 15,0-2 0-15,0-4 0 0,1 0-1 16,-1-3-1-16,-2 0-1 0,2 5-1 0,-2-3 1 16,2 2 0-16,0 1 0 0,1-4 0 15,1 1 0-15,4-6 0 0,7 2 0 16,-3-2 1-16,2-3-2 0,0 1 2 16,5-4-2-16,-3 0 0 0,7 2-3 15,-7 1 3-15,4 4 0 0,-3-1 0 16,-9 2 0-16,8 1 1 0,-6-2-1 15,0 1 2-15,1 0-2 0,-3-2 0 16,2-2 1-16,6-3-1 0,-2-3 0 16,7-1 1-16,-1-4-1 0,3-2 0 15,-1-6 0-15,11-3 1 0,-2 1-2 16,0-4 2-16,0-2-2 0,-1-2 2 16,5-1-1-16,0-1 0 0,2-1 1 15,-2 2 0-15,0-2-1 0,2 0-5 0,0 0-2 16,0 0-3-16,0 0-6 0,0 0-6 15,4-3-12-15,13 3-18 0,-3 0-20 16,7 7-12-16,-11-2-44 0,-6-2-214 16</inkml:trace>
  <inkml:trace contextRef="#ctx0" brushRef="#br0" timeOffset="-214694.47">23857 9942 24 0,'0'0'77'0,"0"0"-15"0,0 0-13 15,0 0-1-15,0 0-2 0,-11-54-5 16,11 39-10-16,0 0-4 0,0 1-1 15,2-2-1-15,3 1-3 0,-3 1 15 16,0-3-21-16,4 2-4 0,-2-1 3 16,4 1-1-16,-2-2-1 0,1 4-2 15,-3-1-1-15,2 2-3 0,4 1 0 16,-1 2-3-16,-3 1-1 0,6-1-1 16,3 3 1-16,-7 2-1 0,11 0-2 15,-7 4 1-15,7 0 0 0,-5 3-1 16,3 5 0-16,-3 3 0 0,-4 3 0 0,5 2 0 15,-5 6-2-15,-6 3 0 0,2 4 2 16,-3 4 0-16,-3-2 2 0,0-1 1 16,0-1-2-16,0-5 0 0,0 1-1 15,-3-3-2-15,1-3-2 0,0 0 4 16,0-7-4-16,0-3 3 0,2-4 0 16,-2-2-2-16,2-2 0 0,0-1 3 15,0-1 0-15,-2-5 2 0,0-5-1 16,-2 0-1-16,2-6 0 0,0-2-1 15,0-3 2-15,0-3-1 0,2-2 1 16,0-4 1-16,2 3-2 0,6 0 2 16,-2 3-2-16,2 7 0 0,5 1 0 15,-3 5-1-15,-4 2 1 0,7 2 0 16,-1 2-1-16,-6-1 1 0,9 4 0 0,-1 1 0 16,-3 0 0-16,7 2 0 0,-5 0 0 15,7 0 1-15,-7 4-1 0,7 5 1 16,-7 0 1-16,5 3-1 15,-5 1-1-15,3 4-1 0,-5 1-1 0,-3 1 1 16,-4 3 1-16,4-2 0 0,-6 0 0 16,0-2-3-16,-2 1-4 0,0-5 1 15,-2 0 0-15,-6-3-1 0,2-4 2 16,4 0 0-16,-2-6 3 0,4 1 1 16,-2-2 1-16,2-3 1 0,-4-1 1 15,1-3-2-15,-1-4 1 0,0-2 0 16,0-5 2-16,2-2-2 0,2-8 3 15,0-1 3-15,6-5-3 0,2 1-1 16,1 3 0-16,1 2 0 0,7 7-1 16,-9 3-1-16,6 3 0 0,1 5 0 15,-7 1 0-15,9 5 1 0,-5-2-2 16,7 3 2-16,-5 0 1 0,7 3-1 0,-3 0 0 16,3 1 0-16,-6 10-1 0,1-1-1 15,-8 6 0-15,3 6-1 0,-1 3 0 16,-4 4 1-16,-2 2 1 0,-4 1-1 15,0-1-3-15,2-5-10 0,0-3-2 16,3-3-6-16,-1-3 2 0,4 0-9 16,-2-6-19-16,0-2-2 0,-4-1-22 15,3-3-17-15,-1-2-67 0</inkml:trace>
  <inkml:trace contextRef="#ctx0" brushRef="#br0" timeOffset="-214288.35">24828 9733 255 0,'0'0'71'0,"0"0"-8"0,0 0-1 16,0 0-12-16,0 0-13 0,0 0-9 16,0 0-5-16,52-81-6 0,-52 80-2 15,-2-1 0-15,-2 1-4 16,-3 1-9-16,-1 0 0 0,0 0-2 0,2 1-1 16,-5 4-1-16,-1 2 1 0,4 0 1 15,-5 2 0-15,1-1 0 0,4 3 0 16,-5 1 0-16,1-1 0 0,6 3 0 15,-1 0 0-15,3 3 1 0,0-3-1 16,2 1 0-16,2-1 0 0,0 0 0 16,2-2-1-16,4-1 0 0,3-2 1 15,1-2 0-15,9 0 0 0,-7-2 0 16,9-2 0-16,-5-3 0 0,5 0 2 16,0-8 0-16,-7-2-1 0,5-6 1 15,-7-1 1-15,5-4 3 0,-5 0 2 16,-6 1-1-16,-2-2-1 0,0-1 1 0,-4-2-2 15,0 1-2-15,0 4 0 0,-4 1-2 16,-2 7-1-16,2 5 0 16,-6 2-2-16,-5 5-2 0,9 1-9 0,-6 7-12 15,-3 2-4-15,11 2-4 0,-6 4-9 16,3-1-7-16,-1 1-6 0,4 0-20 16,2-3-28-16,2 0-47 0</inkml:trace>
  <inkml:trace contextRef="#ctx0" brushRef="#br0" timeOffset="-213835.27">25022 9664 196 0,'0'0'54'0,"0"0"21"16,0 0-10-16,0 0 1 15,0 0-19-15,0 0-2 0,0 0-4 16,0 0-7-16,81-79-6 0,-73 76-4 16,-1 2-6-16,5-2-7 0,0 3 0 0,-5 0-4 15,3 1 0-15,0 3-2 0,-1 2-4 16,-7 3 0-16,2 3 0 0,2 1-1 16,2 1 0-16,-4 4 0 0,3 1 1 15,-3 0 0-15,-2 0-1 0,4-3 1 16,2 0 1-16,0-1-1 0,-1-2 0 15,-3-3 0-15,0 1-1 0,6-4 0 16,-6-3 1-16,1-2-1 0,-3-1 0 16,0-1 0-16,0-3 1 0,0-2 1 15,0-6 2-15,2-1-3 0,0-2 2 16,2-2-1-16,1-6-2 0,-1-3 0 16,0-3 0-16,-2-3 1 0,2 2 1 0,3 1-1 15,-5 7-1-15,0 6-1 0,-4 6 1 16,0 6 1-16,0 1-1 0,0 1-2 15,0 1-6-15,0 3-8 0,-4 3-8 16,0 1-20-16,-5 5-7 0,3 1-11 16,4 1-9-16,0 4-32 0,2-5-75 15</inkml:trace>
  <inkml:trace contextRef="#ctx0" brushRef="#br0" timeOffset="-211445.3">26529 9429 261 0,'0'0'82'0,"5"-32"-31"15,-3 21-7-15,-2-1-2 0,2 5-6 16,0-2-15-16,-2 3-7 0,-2 0-4 16,0 3-2-16,-7-1-8 0,1 3-1 0,-8 1 0 15,3 0-3-15,-8 0 2 0,-5 2 2 16,7 5-2-16,-6 1 2 0,-2 2 0 16,3-1 2-16,3 1-2 0,-2 0-2 15,2 0 2-15,9 3-1 0,0-5 1 16,-1-1 0-16,11 1 0 0,0 1-1 15,2-4-1-15,2 6 1 0,8-4 1 16,1 0 0-16,-1-1 4 0,9-1 6 16,-3-1 3-16,9 1 4 0,-2-3 3 15,-2 4-3-15,7-3-3 0,1 3 0 16,4 1-3-16,1 2 0 0,-3 0 4 16,-7 0 2-16,-9 1-13 0,-3-1-4 15,-3 0 0-15,-7 0 0 0,0 2-2 0,-2-1 2 16,-2 3 0-16,-9 1 0 0,-5-1 0 15,1 1-5-15,-5-4-10 0,-5 1-9 16,4-4-8-16,-4 2-6 16,-2-6-6-16,3 0-13 0,3-3-18 15,-6 0-31-15,0 0-66 0</inkml:trace>
  <inkml:trace contextRef="#ctx0" brushRef="#br0" timeOffset="-211179.72">26248 9301 327 0,'0'0'72'0,"0"0"-3"0,0 0-8 15,0 0-6-15,0 0-16 16,0 0-8-16,0 0-1 0,0 0-6 16,0 0-9-16,102-73-5 0,-96 80-4 0,-2 3-3 15,0 6 2-15,0 5 2 0,-2 4 1 16,-2 4 2-16,0 3-4 0,0 1-1 15,0 4-4-15,0 1 3 0,0 2-4 16,0-3 1-16,0-4-1 16,0-2 0-16,2-5-11 0,2-1-11 0,7-1-8 15,-3 1-12-15,0-6-19 0,-4-1-21 16,-1-3-28-16,-3-6-120 0</inkml:trace>
  <inkml:trace contextRef="#ctx0" brushRef="#br0" timeOffset="-210711.03">26910 9330 220 0,'0'0'59'0,"0"0"3"0,0 0-4 15,0 0 3-15,0 0-18 0,0 0-3 16,0 0-5-16,0 0-1 0,-11-48-4 16,11 45-3-16,0 3-9 0,0 0-4 15,0 0-2-15,-2 0-5 0,0 0-1 16,0 0-6-16,-6 3 0 0,-4 5-3 16,3 0 1-16,-3 5 2 0,-3 4 2 0,7 1-2 15,-2 8 1-15,-5-2-1 0,11 2 0 16,-2 3 0-16,2-1-1 15,2 0 1-15,2-3-2 0,0-1 1 16,8-2-1-16,0-2 0 0,7-1 1 16,-1-4-1-16,3-7 1 0,-1 0 0 15,5-7 0-15,-2-1 1 0,3-9 1 0,-5-2 1 16,4-6 1-16,-9-3 0 0,5 1 4 16,-9-4 0-16,-2-2-1 0,2-3-1 15,-6-1-3-15,-2-1 0 0,0 6-1 16,-2 4-1-16,-10 6 0 0,6 3-3 15,-9 6-10-15,1 0-7 0,1 5-9 16,-1 2-12-16,4 5-8 0,-5 3-14 16,1 1-8-16,1-1-34 0,-1 0-60 15</inkml:trace>
  <inkml:trace contextRef="#ctx0" brushRef="#br0" timeOffset="-210445.48">27263 9651 354 0,'0'0'170'0,"0"0"-100"16,0 0-16-16,0 0 5 0,0 0-20 15,0 0-19-15,0 0-4 0,0 0-2 16,99-21-3-16,-99 28-5 0,0 2-5 15,-2 5 0-15,-8 3-1 0,-4 2 3 16,-3 2-3-16,-6 1 0 0,-4-2-3 16,5-1-10-16,-5 0-14 0,4-4-11 15,0-3-24-15,5-4-27 0,-7 1-61 0,8-4-205 16</inkml:trace>
  <inkml:trace contextRef="#ctx0" brushRef="#br0" timeOffset="-210101.87">28243 9249 294 0,'0'0'145'0,"0"0"-87"16,0 0 6-16,0 0-1 0,0 0-9 16,0 0-22-16,0 0-11 0,0 0-7 0,0 0-5 15,8-51-9-15,-8 60-1 0,-2 4-3 16,-6 5 4-16,-2 2 1 0,3 8 1 16,-3 3 0-16,-2-1-1 0,1 6 1 15,3-4 0-15,-2 0-2 0,2-3-6 16,1-2-7-16,5-2-11 0,0-3-20 15,0-2-18-15,-2-4-19 0,-2-3-36 16,-5-4-148-16</inkml:trace>
  <inkml:trace contextRef="#ctx0" brushRef="#br0" timeOffset="-209914.41">27892 9432 508 0,'0'0'53'0,"0"0"2"0,0 0 5 16,0 0-18-16,0 0-25 0,0 0-7 16,0 0-3-16,0 0-5 0,0 0-2 15,33-15-3-15,-33 17-13 0,0 1-7 0,0-1-9 16,4-1-16-16,-2-1-10 0,0 0-13 16,2-4-57-16,2-2-146 0</inkml:trace>
  <inkml:trace contextRef="#ctx0" brushRef="#br0" timeOffset="-209711.34">28421 9434 149 0,'0'0'319'0,"0"0"-249"0,0 0-14 15,0 0-6-15,0 0-16 0,0 0-21 16,0 0-9-16,0 0-1 0,0 0-3 15,41-2-3-15,-41 2-15 0,-2-1-14 16,0-2-8-16,-2 0-21 0,2 0-35 16,-4 2-111-16</inkml:trace>
  <inkml:trace contextRef="#ctx0" brushRef="#br0" timeOffset="-209180.21">28826 9383 459 0,'0'0'58'15,"0"0"-12"-15,0 0 8 0,0 0-13 0,0 0-21 16,0 0-10-16,0 0-5 0,0 0-5 16,0 0 0-16,-33-34-3 0,23 34 3 15,1 3-1-15,-3 1 1 0,6 1 0 16,-3 1-1-16,1-1 1 0,4-2-1 15,-2 2 1-15,4 1 0 0,2-2 0 16,0 2-1-16,2-1 0 0,4 0 1 16,2 3-1-16,1-1 0 0,3-2 1 15,7 1 1-15,-7-3 0 0,11-1-1 16,-5-2 1-16,1 0 0 0,4-5 0 16,-7-2 0-16,5-3 1 0,-9-2 2 15,5-1 3-15,-5-2 1 0,-6-2-1 16,3-1 2-16,-5-1-6 0,-2-4 0 15,0 2-1-15,-2-2-1 0,0 5 0 16,0 2 0-16,-4 2-1 0,-4 3 2 16,-3 1-1-16,1 3-1 0,-9 1 0 0,1 3-2 15,-5 1 1-15,-2 2-1 0,-2 0 2 16,0 8-2-16,1-2 2 0,-1 5 0 16,2 3-1-16,8 2 0 0,-1 2 1 15,3 0 0-15,-1 4 1 0,9-3-1 16,3 1-1-16,0 0 0 0,4-1 1 15,0 1 0-15,4 2-2 0,5 0 2 16,7 0-1-16,-3-1 0 0,5-3 1 16,-1 0-4-16,3 0-9 0,-1-5-17 15,2-3-4-15,-3-2-2 0,-1-5-12 16,6-3-23-16,-7-5-48 0,3-5-94 16</inkml:trace>
  <inkml:trace contextRef="#ctx0" brushRef="#br0" timeOffset="-208836.52">29289 9194 360 0,'0'0'96'0,"0"0"-50"0,0 0 13 16,0 0-2-16,0 0-20 0,0 0-14 15,0 0-6-15,0 0-2 0,-2-56-6 16,-4 51-9-16,-7 4 0 0,-1-2-3 15,-1 3 1-15,-1 0 2 0,1 4-1 16,-1 4 1-16,6 0-1 0,-1 0 0 16,-1 2-1-16,4 4 2 0,3-1 0 15,-3-1 0-15,4 2 0 0,-4 2 0 16,6-1 0-16,0 4 0 0,0-1 1 16,2-1 0-16,0 5 0 0,4-5 0 15,4 6-1-15,2-6 0 0,1 2 1 0,5 0 0 16,-1-1-1-16,5-2 0 0,-1-3-8 15,2-3-18-15,-1-3-8 0,-3-5-13 16,3-2-17-16,-1-3-22 0,2-7-70 16</inkml:trace>
  <inkml:trace contextRef="#ctx0" brushRef="#br0" timeOffset="-208617.84">29479 9225 398 0,'0'0'70'0,"0"0"-10"16,0 0-1-16,0 0-6 0,0 0-17 16,0 0-16-16,0 0-2 0,0 0-2 0,0 0-3 15,56-13-5-15,-46 21-2 0,3 0-1 16,3 2 2-16,-1 1-4 0,3 3 1 16,-1 2-3-16,2-2-1 15,-5 3 0-15,3 0 0 0,-3-1-15 0,5 0-17 16,-3 0-18-16,-1-2-9 0,-3-4-5 15,-6-6-31-15,-6-4-54 0,0 0-145 16</inkml:trace>
  <inkml:trace contextRef="#ctx0" brushRef="#br0" timeOffset="-208430.34">29694 9183 439 0,'0'0'73'0,"0"0"-13"0,0 0 5 16,0 0-3-16,0 0-22 0,0 0-13 15,0 0-10-15,0 0-7 0,0 0-9 16,-37 3-1-16,25 19 1 0,-5 2 1 16,1 1-1-16,1 1-1 0,-2-1-5 0,3 3-17 15,-3 0-10-15,1-3-21 0,-7 3-28 16,-4-8-43-16,0-4-162 0</inkml:trace>
  <inkml:trace contextRef="#ctx0" brushRef="#br0" timeOffset="-207195.54">24200 10635 220 0,'0'0'74'15,"0"0"-20"-15,0 0-12 0,0 0 5 16,0 0-20-16,0 0-5 0,0 0 1 16,-13 2 3-16,13-2 0 0,-2 0-8 15,2 0-1-15,0 0-2 0,0 0-2 16,-2 0 0-16,2 0-4 0,0 0 0 0,0 0-1 16,0 0-1-16,0 0-2 0,2 0 0 15,0-2 1-15,5-1 2 16,5-1 0-16,0 1 1 0,-3 0-2 0,11 3-3 15,-1 0 1-15,2 0-4 0,3 7 0 16,-3 4-1-16,0 5 0 0,-1 4 0 16,-7 3 0-16,-5 4 0 0,-4 4 0 15,0-1 0-15,-4 3-3 0,-4-2-4 16,0-5-5-16,2-3-2 0,0-4 6 16,2-2 2-16,0-6 0 0,0-1 2 15,0-4 2-15,0-2 0 0,0-3 1 16,0-1 1-16,-4 0 2 0,2-4 0 15,-7-3-1-15,-1-1-1 0,2-5 1 16,2-4-1-16,-3 0 1 0,3-5-1 16,-2-1 0-16,6-7 0 0,2 1 3 15,0-1-1-15,4 6-1 0,4 5-1 16,1 4-1-16,-1 6 1 0,2-1-1 0,5 4 0 16,-5 3 1-16,9 0 0 0,-5 3 1 15,11 0-1-15,-2 0 2 0,-3 8 0 16,5 4-1-16,-4 0-1 0,-7 3 1 15,5 4-1-15,-5-2 0 0,-8 3 0 16,7 0-1-16,-9-1-8 0,0 2-2 16,0-3-3-16,-4-3 0 0,0 0 2 15,0-3 4-15,0-3 2 0,0-3 0 16,0-2 5-16,-2-4 1 0,0 0 1 16,-2 0 1-16,0-7 2 0,-4 1 0 15,1-3 0-15,3-3 2 0,-2-1-1 0,-2-3-1 16,-3-2 2-16,5-5 0 0,4-5 1 15,2 2 0-15,0-5 3 0,0-1-4 16,13 0-2-16,1-2-3 16,3 9 1-16,5 0-1 0,3 8 0 15,0 2 0-15,-2 3 0 0,4 8 1 0,2 1 1 16,-5 3-1-16,1 4 2 0,-2 5-2 16,2 6 0-16,-11 4 0 0,3 2-1 15,-9 4-1-15,-2 2 0 0,-4 2 0 16,0 2 0-16,-2-3-6 0,0 0-8 15,0-2-3-15,-2-1-6 0,0-2 0 16,0-4 2-16,0-2-2 0,2-3-12 16,0-4-12-16,0-1-14 0,0-3-19 15,0-3-31-15,0-3-66 0</inkml:trace>
  <inkml:trace contextRef="#ctx0" brushRef="#br0" timeOffset="-206773.79">25275 10654 364 0,'0'0'61'16,"0"0"-9"-16,0 0 11 0,0 0-9 15,0 0-24-15,0 0-4 0,0 0 3 16,53-96-5-16,-61 87-9 0,4 0-7 16,0 2-3-16,-4 4-2 0,-5 0-1 15,1 3-2-15,4 0-1 0,-11 0 0 16,11 1 0-16,-7 3 0 0,-1 3-1 15,5 1 2-15,-7 4-2 0,7 1 2 16,-5 4-1-16,6 1 0 0,-1 1 1 16,-1 1-2-16,4 0 0 0,5-1 0 15,1 3-2-15,2-1 2 0,0-1-2 0,2-1 3 16,7-3 0-16,5 2 0 0,-1-5 1 16,7 0 0-16,-3 0 0 0,8-8 0 15,-3-1 0-15,-3-4 0 0,4-5 2 16,-7-4 0-16,1-6-1 0,-7-1 2 15,2-2-2-15,-3-3 1 0,-5 3-1 16,-2-6 1-16,-2 0-1 0,-4-4 0 16,-4-3-2-16,-3 5 0 0,3 2-4 15,0 8-2-15,-3 6-5 0,-1 4 1 16,6 6-9-16,-9 0-18 0,-1 3-10 16,3 7-4-16,-7 2-9 0,5-1-23 15,-3 2-28-15,3-2-68 0</inkml:trace>
  <inkml:trace contextRef="#ctx0" brushRef="#br0" timeOffset="-206367.53">25347 10564 74 0,'0'0'278'0,"0"0"-199"0,0 0-15 15,0 0-7-15,0 0-10 0,0 0-14 16,0 0-2-16,0 0 0 0,132-93-7 15,-117 93-7-15,-1 0-3 0,-8 3 0 16,9 2-2-16,-5 4-4 0,-4 2 1 16,3 4-4-16,1 1-1 0,0 3 0 15,-5 2-1-15,3 3-2 0,2 1 0 16,-6-1 0-16,5 1 0 0,-7-7 1 16,2 0-1-16,6-3-1 0,-4-5 0 15,3-1-1-15,-5-5 0 0,0 1 0 16,6-5 1-16,-4 0 0 0,3-3 1 0,-5-5 0 15,0-2 2-15,8-3-1 16,-5-3-1-16,1-2 1 0,-6-2-2 0,0-1 3 16,0-5-3-16,-2-2 0 15,0 0 1-15,2-3 0 0,-2 5-1 0,0 6 0 16,0 3-1-16,0 6 1 0,0 6-1 16,0 4-4-16,0 1-2 0,-2 0-3 15,2 0-9-15,-2 3-13 0,0 3-20 16,2 7-11-16,0-3-6 0,-2 3-14 15,-2-4-43-15,0 0-115 0</inkml:trace>
  <inkml:trace contextRef="#ctx0" brushRef="#br0" timeOffset="-205961.34">25975 10350 208 0,'0'0'65'16,"0"0"2"-16,0 0-9 0,0 0 8 15,0 0-13-15,0 0 0 0,0 0-2 16,0 0-3-16,0-91-5 0,0 88-11 16,0 0-2-16,0 0-6 0,0 0-8 15,3 0-3-15,-1 3-5 0,-2 0-3 16,4 0-2-16,-2 1 0 0,2 4-3 15,0 1 0-15,0 3 0 0,2 2 0 16,-4 3 1-16,1 2-1 0,1 4 2 16,0 1 1-16,-2 4 1 0,2 3-1 15,-2 0-1-15,2 2 0 0,-2 2-1 16,0 0-1-16,0 2 1 0,0 2-1 0,1-3 0 16,-3 1 0-16,0-2 0 0,2-1-2 15,0-6-2-15,0-2-3 16,0-4-2-16,0-1 0 0,0-7-4 0,2-3-4 15,-2-2-1-15,0-5-6 0,-2 2-4 16,0-3-6-16,0 1-6 0,2 2-11 16,-2-1-19-16,0 3-14 0,0-1-50 15,-2-1-102-15</inkml:trace>
  <inkml:trace contextRef="#ctx0" brushRef="#br0" timeOffset="-205305.21">27317 10422 288 0,'0'0'55'0,"0"0"-7"16,0 0 12-16,0 0-7 0,0 0-14 0,0 0-12 15,0 0-6-15,-21-93-1 0,9 82-7 16,-3-1-5-16,1 2-3 0,-5 1-1 16,3 1-3-16,-3 4 3 0,7 1 0 15,-5 1 1-15,9 2 2 0,-2 0-2 16,-7 5-5-16,9 1 0 0,-5 3-1 16,-3 4 1-16,4 2 0 0,-5-1 0 15,7 4-1-15,-7 1 0 0,7 0 0 16,4-2-5-16,-5 1 6 0,3-2 1 15,4-4-1-15,2 1-1 0,2-4 1 16,0 0-2-16,2-1 2 0,4-1-1 16,6 3 2-16,1-2-1 0,3 1 5 15,3-1 4-15,8 0 2 0,4-1 2 0,4 2-1 16,2-1 2-16,0-2-4 16,1-1 0-16,-7 0-2 0,-7 1-1 15,-9-3 0-15,-9 1-1 0,-4-1-5 16,-2 2-1-16,0 3-2 0,-12-2 0 15,-1 5 1-15,-11 0 0 0,3 1-12 16,-8 1-2-16,-4-3 0 0,6 0-11 0,-2-4-7 16,10 0-5-16,3 0-8 0,-1-6-6 15,1 1-29-15,-5-1-63 0,9-2-93 16</inkml:trace>
  <inkml:trace contextRef="#ctx0" brushRef="#br0" timeOffset="-205024.1">27054 10259 418 0,'0'0'79'0,"0"0"-7"0,0 0-2 16,0 0-8-16,0 0-20 0,0 0-8 16,0 0-9-16,0 0-6 15,44-42-7-15,-38 44-4 0,0 7-3 0,5 2-1 16,-3 6 0-16,-4 3 0 15,0 3 1-15,9 7-2 0,-9 1 0 0,0 6 0 16,0 5-1-16,-2 1-1 0,2 2 1 16,-2-1-1-16,9 4 0 0,-3-2-1 15,0-4 0-15,-2-2 0 16,1-4-5-16,5-2-2 0,-6-2-10 0,-2-6-10 16,0-2-13-16,-2-9-12 0,1-7-21 15,-3-3-22-15,0-5-26 0,0-2-114 16</inkml:trace>
  <inkml:trace contextRef="#ctx0" brushRef="#br0" timeOffset="-204555.39">27515 10479 254 0,'0'0'104'0,"0"0"-56"15,0 0 3-15,0 0 0 0,0 0-6 16,0 0-12-16,0 0 2 0,0 0 1 16,0 0-4-16,83-139-3 0,-81 131-4 15,-2 3-2-15,0 2-3 0,0 0-5 16,-2 0-6-16,0 3-5 0,0 0-1 16,0-3-3-16,-2 3 0 0,-4 3-1 15,-5 5-2-15,7 4 1 0,-6 1 1 16,-3 5-1-16,9 1 2 0,-7 1 0 15,1 2-1-15,4 2 1 0,4-1 0 16,-3 1 1-16,3-1-1 0,2 0 0 0,2-1 0 16,4-1 0-16,7-1-2 0,-3-2 2 15,13-3 0-15,-7-2 0 0,11-4 1 16,0-6 0-16,-7-3 0 0,7-3 1 16,-2-8 0-16,-5 0 1 0,3-7 0 15,-8 2-1-15,3-6 0 0,-10-1-2 16,0-6 2-16,-1-5-1 0,-5 0 0 15,0-3 0-15,-5 4 0 0,-1 8-1 16,-4 5 0-16,-7 10-4 0,7 4-5 16,-6 5-7-16,3 1-8 0,-8 6-9 15,7 4-8-15,-5 5-11 0,5-3-3 16,-5 4-15-16,5-2-19 0,-5 3-70 0</inkml:trace>
  <inkml:trace contextRef="#ctx0" brushRef="#br0" timeOffset="-204258.1">28065 10590 380 0,'0'0'98'0,"0"0"-30"16,0 0 3-16,0 0 1 0,0 0-20 16,0 0-15-16,0 0-6 0,0 0-7 15,23-21-4-15,-23 22-8 0,0 4-6 0,0 3-3 16,0 3-3-16,-4 5 0 0,-6 3 1 16,-3 3 0-16,1 1-1 0,-7 2-10 15,1-4-12-15,-3 0-2 0,0-2-19 16,5-6-23-16,-7-1-42 0,2-5-83 15</inkml:trace>
  <inkml:trace contextRef="#ctx0" brushRef="#br0" timeOffset="-203242.77">29175 10247 125 0,'0'0'29'0,"0"0"9"0,0 0 2 16,0 0 16-16,0 0-9 0,0 0-15 15,0 0 2-15,11-96 5 0,-15 88-2 16,4 0 7-16,0 2-6 0,0 3-2 15,0-3-4-15,-3 4-2 0,3-1-1 16,0 2-3-16,0 1-9 0,0 0-3 16,0 1-5-16,0 7-7 0,3 4-2 15,-3 4 2-15,0 5 1 0,0 3 2 16,0 5 1-16,-9 3 0 0,-3 4-4 16,2 0 1-16,-1 1-1 0,-5-6-1 15,5 1-2-15,-1-4-3 0,2-3-6 16,1-3-13-16,1-2-5 0,0-5-26 15,-3-5-18-15,1-3-32 0,-2-5-77 0</inkml:trace>
  <inkml:trace contextRef="#ctx0" brushRef="#br0" timeOffset="-203039.64">28874 10343 374 0,'0'0'88'0,"0"0"-10"0,0 0-10 15,0 0-10-15,0 0-20 0,0 0-15 16,0 0-11-16,0 0-4 0,0 0-5 16,132 23-3-16,-132-23 0 0,0 1-6 15,0 1-4-15,0-2-6 0,-2 0-8 16,-2 0-12-16,-1-2-10 0,3-4-20 16,0-3-16-16,2 1-74 0</inkml:trace>
  <inkml:trace contextRef="#ctx0" brushRef="#br0" timeOffset="-202836.65">29324 10312 490 0,'0'0'55'0,"0"0"1"16,0 0 3-16,0 0-8 0,0 0-24 15,0 0-11-15,0 0-7 0,0 0-4 16,0 0-3-16,97-34-2 0,-97 34 0 15,0 0-2-15,-2 0-9 0,0 0-5 16,-2 1-11-16,2 1-12 0,-2-1-12 16,-2 1-21-16,-5-2-40 0,9 0-113 15</inkml:trace>
  <inkml:trace contextRef="#ctx0" brushRef="#br0" timeOffset="-202398.88">29822 10211 343 0,'0'0'152'16,"0"0"-96"-16,0 0-6 0,0 0 2 15,0 0-11-15,0 0-19 0,0 0-7 16,0 0-3-16,0 0-3 0,62-26-5 16,-62 40-1-16,0 4 2 0,-4 4 1 15,-2-1-2-15,-2 4 2 0,-3-1-3 16,3 2-1-16,4 0-1 0,-4 2-1 15,6-1 3-15,2-3-2 0,0-3 1 16,8-6-2-16,-4-4 0 0,2-2 0 16,5-3 0-16,-7-4 0 0,0-2 0 15,-2 0 1-15,0-5 0 0,0-1 2 16,-2-5 0-16,0-3-1 0,-6-5-2 0,-2-4-3 16,-3-6 0-16,3-5-1 0,-2-3 2 15,-1-2 1-15,7-1 1 0,0 1 1 16,0-1-1-16,4 7-1 0,0-2-2 15,0 6 3-15,4 5-1 0,0-1 0 16,0 7 0-16,3 1 0 0,-3 4 1 16,2 4-1-16,-2-1 1 0,4 4 0 15,3 2-7-15,-1 4-8 0,-2 0-5 16,0 3-18-16,3 5-12 0,-3 1-7 16,-4 3-13-16,5 1-16 0,-7 1-70 15</inkml:trace>
  <inkml:trace contextRef="#ctx0" brushRef="#br0" timeOffset="-201883.41">29686 10254 364 0,'0'0'52'0,"0"0"-4"0,0 0 2 16,0 0-3-16,0 0-17 0,0 0-8 15,0 0 4-15,0 0-5 0,103-52-1 16,-72 44-4-16,4 0-1 0,9-1-6 15,-3-3-2-15,3 1-4 0,1 0-1 16,-2-3-2-16,5-5 0 0,4 2 0 16,-5-1-8-16,5 1-6 0,-5 3-2 0,-1 0-5 15,-9 1 6-15,-10 3 9 16,-10 2 3-16,-3-1 3 0,-8 2 0 16,-4 0 11-16,-2 1 11 0,0 1-4 15,-4 2-3-15,-6 0-6 0,-7 3-7 16,-1 0-2-16,1 0 0 0,-8 3 1 15,1 3-1-15,1 2 0 0,0 3-1 0,2 1 1 16,1-1 0-16,3 1 0 0,5 1 0 16,1-1-2-16,3-1 0 0,2-2 2 15,2 2 0-15,2-3 0 0,2-1 0 16,0 0 0-16,6 1 2 0,0 2 2 16,5 1 2-16,-1 1 1 0,4 1 2 15,5 4 2-15,2 2 1 0,1-1-3 16,1 0 3-16,0 0-3 0,-5 0-2 15,-3-2 0-15,-7-4-4 0,-4 0-2 16,-2-2-1-16,-2 2 1 0,0-1-1 16,-4 0 1-16,0 0-1 0,-6-1 0 15,-3 1 2-15,1-4-2 0,-7-1-6 16,3-3-2-16,-5-3-5 0,-2 0-8 0,3-6-8 16,-1-4-9-16,2-2-19 0,1-3-1 15,3-1-1-15,-1-4-34 16,3-5-84-16</inkml:trace>
  <inkml:trace contextRef="#ctx0" brushRef="#br0" timeOffset="-201414.77">31023 9800 237 0,'0'0'93'0,"0"0"-29"0,0 0-1 16,0 0-19-16,0 0-6 0,0 0-10 16,0 0-1-16,0 0-1 0,-6-95-2 15,2 86-2-15,2 0-1 0,2 3 1 16,-2-1-4-16,2 4-3 0,-2 0-1 15,0 0-1-15,0 0-4 0,-2 2-4 16,-3 1-3-16,-5 0-2 0,0 0 0 16,-3 7-1-16,-1 2 0 0,1 3 0 15,-1 2 0-15,1 2 0 0,-1 5 1 16,-1 1-1-16,0 4 2 0,3 1-1 16,-3 1 0-16,7 2 0 0,-2 0 1 15,1 3-1-15,7-1 0 0,2 2 2 16,2 2-1-16,2-2 1 0,9 3 1 15,1 0-2-15,2-1 1 0,5-1-2 0,-2-2 1 16,5-5 0-16,3-2 1 0,0-1-2 16,4-5 0-16,2-5 0 0,4-1-6 15,6-6-5-15,-1-3-8 0,1-2-10 16,-2-3-21-16,-4-6-30 0,-10-4-19 16,-8-1-84-16</inkml:trace>
  <inkml:trace contextRef="#ctx0" brushRef="#br0" timeOffset="-200789.88">30602 10010 220 0,'0'0'82'16,"0"0"-14"-16,0 0-5 0,0 0-9 15,0 0-13-15,0 0-8 0,0 0-8 16,0 0-11-16,2-17-5 15,-4 16-5-15,0 1-3 0,-3 0 0 0,1 0-1 16,0 0 0-16,0 0 0 0,-2 1-1 16,2 2 1-16,0 0 0 0,2 5 0 15,-3-4 4-15,3 3 1 0,0-1 3 16,0 2 2-16,2-1 1 0,0-2 2 16,2 4-2-16,0-3-1 0,5 2 0 15,-3 0-1-15,2 0-1 0,2-2 0 16,0-2-2-16,1 0 0 0,-3-2 1 15,0-1-1-15,0-1-1 0,-4 0-2 16,2 0 2-16,-1-4-4 0,-1 0 2 16,2-2-2-16,-4-2-1 0,2-1-3 15,0 1-7-15,-2 2-4 0,0 4-9 16,0-1-18-16,0 3-10 0,0 0-13 0,-2 3-28 16,-2 2-56-16,-5-2-119 0</inkml:trace>
  <inkml:trace contextRef="#ctx0" brushRef="#br0" timeOffset="-200414.92">30639 10265 17 0,'0'0'454'0,"0"0"-384"16,0 0-21-16,0 0-2 0,0 0-14 15,0 0-17-15,0 0-11 0,0 0-5 16,-8-23 0-16,1 23-2 0,1 0 1 0,-2 0-1 16,2 5 0-16,2-2 2 0,-1 1 0 15,3 1 1-15,0-2-1 0,0 2 2 16,2-2 4-16,0 2-4 0,0-2 1 16,0 1 0-16,2 1 3 0,0-2-1 15,3 0-1-15,-1 3 3 0,0-5-1 16,2 1 1-16,2-1 2 0,1-1 0 15,-3 0-2-15,0 0-1 0,0-1-3 16,-2-2-2-16,-2 0 1 0,2 0-1 16,-4-3-1-16,3 0-2 0,-1-2-2 15,-2 2-7-15,0 1 2 0,0 0-18 0,0 4-5 16,-2 1-13-16,-5 0-31 16,-1 1-43-16,0 2-113 0</inkml:trace>
  <inkml:trace contextRef="#ctx0" brushRef="#br0" timeOffset="-199493.35">31412 9908 225 0,'0'0'90'16,"0"0"-26"-16,0 0-5 0,0 0-16 15,0 0-7-15,0 0-7 0,0 0-6 16,29-39-3-16,-29 37-2 0,0 2-6 16,0-1-4-16,0 1 1 0,2 0-4 15,-2 0 0-15,0 0-1 0,0 0 0 16,2 3 2-16,-2 1 3 0,2 3 0 15,-2 2-1-15,0 2 1 0,0 0-1 16,0 3 2-16,0 3-4 0,0 1 1 16,-4 2-2-16,2 5-1 0,-2 0 0 15,-2-2-1-15,1-1-1 0,-1 0 0 16,0 1-1-16,0 0 0 0,0-4 0 16,1 1 0-16,3-5-1 0,-2 2-1 15,0-3-9-15,2 0-9 0,-2-2-11 16,-2-2-19-16,0-2-25 0,-3-2-35 15,-1-3-117-15</inkml:trace>
  <inkml:trace contextRef="#ctx0" brushRef="#br0" timeOffset="-199196.52">31220 10149 120 0,'0'0'261'0,"0"0"-212"16,0 0-10-16,0 0 1 0,0 0-7 15,0 0-12-15,0 0-5 0,0 0 2 16,-42-63-3-16,38 58-2 0,0 2 3 0,0 0-1 16,4 3 1-16,0-3 0 0,0 3-2 15,0 0 0-15,0 0-4 0,0 0-6 16,0 0-1-16,4 0-3 0,0-1 1 15,2 1-1-15,1 0 0 0,-1 0 0 16,-2 0-13-16,-2 1-13 0,2 2-17 16,-4 0-14-16,0 0-23 0,0-1-50 15,0-2-131-15</inkml:trace>
  <inkml:trace contextRef="#ctx0" brushRef="#br0" timeOffset="-198977.54">31745 10087 260 0,'0'0'208'16,"0"0"-135"-16,0 0-19 0,0 0-11 16,0 0-16-16,0 0-15 0,0 0-1 15,0 0-4-15,0 0-5 0,12-9 0 16,-14 6-2-16,-2-1-1 15,2 2-3-15,0 0-9 0,-2 2-6 0,2 0-14 16,-2-2-16-16,1 2-16 0,-3 0-48 16,2-1-89-16</inkml:trace>
  <inkml:trace contextRef="#ctx0" brushRef="#br0" timeOffset="-198289.65">32009 10035 237 0,'0'0'79'16,"0"0"-21"-16,0 0-12 0,0 0-4 15,0 0-12-15,0 0-11 0,0 0-9 16,0 0-5-16,0 0 0 0,-27-45 2 15,17 45-1-15,2 0 3 0,2 0 1 16,2 3 2-16,-1 0 0 0,3 0-7 16,0-1-2-16,2 2-2 0,0-1 2 15,0 1 3-15,2 2-1 0,0-3 1 16,3 3 3-16,-1-2 0 0,0 0-1 0,2 0 1 16,2-1 0-16,3 2-3 0,-1-2 1 15,2 0-5-15,3 2 2 16,-3-5 1-16,3 3 0 0,1-3-1 15,1 0-1-15,-1-3 0 0,1-2 2 16,-5-4-1-16,3-2 0 0,-5-1 1 0,-2 1 0 16,1-6-1-16,-3 0-1 0,-4 0-1 15,2-5 0-15,-2 2 0 0,-2-2-1 16,0 2 0-16,0 1 0 0,-4 3-1 16,0 2-1-16,-2 3 1 0,-1 2 0 15,1 2-1-15,0-2 1 0,0 4-1 16,-5 1 1-16,1 4-2 0,2 0 0 15,-7 0 1-15,3 3-1 0,-2 4 1 16,-1 1 0-16,1 2 1 0,-1-1 0 16,5 1 0-16,-3 2 0 0,3-1 0 15,2 1 0-15,2 0-2 0,-3 1 2 16,5 0 0-16,-2 0 0 0,2 1 0 0,2 0 0 16,2 1 2-16,0 1-2 0,0 1 2 15,6 0 2-15,0 0-1 0,0 3-1 16,5-3 3-16,-5-3-1 0,6 3 2 15,1-3-2-15,-1 0-1 0,5-2 0 16,-3-3-1-16,3-1 1 0,-3-3-3 16,5-2 2-16,-3 0-1 0,3-1-1 15,-3-2-10-15,3 0-7 0,0-2-11 16,-1-7-6-16,-1-2-15 0,1-3-36 16,-5-9-24-16,-3 3-118 0</inkml:trace>
  <inkml:trace contextRef="#ctx0" brushRef="#br0" timeOffset="-197867.88">32561 9858 258 0,'0'0'132'15,"0"0"-75"-15,0 0-4 0,0 0-7 16,0 0-12-16,0 0-7 0,0 0-3 15,79-94 1-15,-79 87-2 0,0 1-6 16,0-1-1-16,0 2-4 0,-6-1 0 16,-1-2-2-16,3 4-4 0,0 0 1 15,-4 1-2-15,0 0-1 0,-3 0-2 16,1 1 0-16,-5-2-2 0,-1 4 0 16,-1 0 0-16,1 0-1 0,-3 1 0 15,5 4 0-15,-5 1-1 0,7-1 2 16,-1 3 0-16,1 2 0 0,2 2-1 15,-1-1 1-15,-1 3 0 0,4-1-2 0,-1 4 1 16,5 0 1-16,-4 2 0 0,2-1-1 16,2 2 1-16,2 0 1 0,2-1-1 15,0 3 1-15,0-2-1 0,4 0 0 16,8 2 0-16,5-1 4 0,3 1-4 16,1-2 2-16,4-3 1 0,-2-3-3 15,-1-3 0-15,-1-3 0 0,0-2-11 16,-9-6-12-16,9 0-12 0,-9-3-17 15,3-6-18-15,-3-3-33 0,-4-1-94 16</inkml:trace>
  <inkml:trace contextRef="#ctx0" brushRef="#br0" timeOffset="-197617.85">32607 9840 340 0,'0'0'85'16,"0"0"-4"-16,0 0-10 15,0 0-16-15,0 0-14 0,0 0-13 0,0 0-3 16,0 0-7-16,0 0-2 0,128-31-4 16,-114 34 0-16,-1 0-1 0,3 1-2 15,5 2-1-15,6 2-2 0,2 3 1 16,2 1-1-16,0-1-2 0,-4 2-2 16,-7-1-2-16,-1-1 0 0,-5-3-7 15,-1 0-12-15,-7-1-6 0,0-2-12 16,-2-3-10-16,-4 1-13 0,0-3-10 15,-2 0-21-15,-6 0-27 0,2-4-84 16</inkml:trace>
  <inkml:trace contextRef="#ctx0" brushRef="#br0" timeOffset="-197336.76">32921 9764 336 0,'0'0'93'0,"0"0"-23"0,0 0 5 15,0 0-5-15,0 0-20 0,0 0-14 16,0 0-10-16,0 0-3 0,0 0-4 15,23-84-8-15,-23 84-4 0,-4 3-5 16,-3 6-2-16,1 4 0 0,-4 3 1 16,2 2 0-16,-3 3 2 0,-1 3 4 15,-1 5-2-15,-1 4-3 0,2-1 3 16,-3-2-2-16,1 1-2 0,1 0 0 16,-3-2-1-16,3-3 2 0,1-1 0 15,2-6-1-15,1-1-1 0,3-4-8 16,-4 0-4-16,6-3-7 0,-1-2-5 15,5-4-6-15,0-2-5 0,0-2-12 16,0-1-6-16,0-4-1 0,3-4-15 0,-3-9-60 16,0 1-173-16</inkml:trace>
  <inkml:trace contextRef="#ctx0" brushRef="#br0" timeOffset="-196930.34">32940 9519 62 0,'0'0'23'0,"0"0"18"15,0 0 20-15,0 0-8 0,0 0 6 16,0 0-6-16,0 0 0 0,0 0 30 0,-46-76-39 15,46 74-12-15,4 2-4 0,4 0-5 16,3 0 1-16,-3 0 1 0,7 0 0 16,-1 2-3-16,5 2-3 0,-1 0 1 15,3 5-2-15,-2 2-3 0,1 3-1 16,7 5-2-16,0 5-1 0,0 4-2 16,2 3-3-16,-4 6 0 0,-1 4 0 15,-7-1-1-15,-5 2-3 0,-3 4-1 16,-7-4 0-16,-2 4-1 0,-11-2 0 15,-3-4 2-15,-1 0-2 0,-5-4-5 16,1-2 0-16,-4-3-8 0,5 0-3 16,1-3-2-16,-1 0-13 0,1-2-9 15,-2-3-23-15,3-3-15 0,-3-6-31 16,5-3-118-16</inkml:trace>
  <inkml:trace contextRef="#ctx0" brushRef="#br0" timeOffset="-189400.87">22296 3678 179 0,'0'0'4'0,"0"0"20"16,0 0 17-16,0 0-8 0,0 0-13 16,0 0 1-16,0 0 2 0,0 0 1 15,-33-43-4-15,31 40-2 0,2 3-1 16,-2 0-2-16,2 0 2 0,0 0-5 15,0 0-6-15,0 0-2 0,0 0 1 16,0 0 1-16,2 0-2 0,0 0 0 16,4 0 0-16,6 0 5 0,3 0 5 15,-3 2-1-15,7-2-3 0,-5 1-2 16,9-1-2-16,0 0-4 0,2 0 3 16,2-3-1-16,2-2 0 0,6 2 0 15,-2-3-2-15,2 4 1 0,-2-1 0 16,-4 0-2-16,0 0-1 0,-6 2 0 15,-9 0 0-15,-2 1 0 0,-3 0 1 16,-5-2-1-16,-4 1 0 0,0 1 0 0,0 0-1 16,0 0 1-16,0 0-3 0,0 0-5 15,-4 3-6-15,-5 1-2 0,1 2-3 16,2 0-15-16,-2 0-11 0,-5 1-17 16,3-4-7-16,0-2-60 0,-7-1-61 15</inkml:trace>
  <inkml:trace contextRef="#ctx0" brushRef="#br0" timeOffset="-188994.75">22577 3485 320 0,'0'0'0'16,"0"0"0"-16,0 0 13 0,0 0 18 15,0 0-5-15,0 0 2 0,0 0 6 16,0 0-3-16,23-62-2 0,-23 60-7 0,0 2-3 15,0 0-4-15,0 0-3 0,0-1-6 16,0 1-6-16,0 0 0 0,0 1-4 16,4 5 1-16,4-1 2 0,5 3 1 15,-1 0 0-15,11 1 0 0,0 0 1 16,-1-3 1-16,7 2 2 0,0-3-2 16,-2 1-1-16,-13-1 2 0,3-1 0 15,-11-1-3-15,-6-1 3 0,2-1-1 16,-2-1 0-16,0 3 5 0,-2-1-1 15,0 4-4-15,-2 1 3 0,-2 0 1 16,-5 1-2-16,7 3-2 0,-2 1 0 16,2 1-1-16,-4-3 0 0,-1 4-1 15,3-3 1-15,0-3-1 0,2 4 1 16,-4-4 0-16,-3 3-1 0,5 0-1 16,0 1 1-16,-2 3 0 0,-5-2 0 0,3 4-6 15,0 0-13-15,-9 3-5 0,9-1-5 16,-9 1-20-16,9 1-14 15,-5-6-42-15,3-5-89 0</inkml:trace>
  <inkml:trace contextRef="#ctx0" brushRef="#br0" timeOffset="-187651.32">22732 9765 254 0,'0'0'0'16,"0"0"0"-16,0 0 1 0,0 0 19 16,0 0-5-16,0 0-12 0,0 0 4 15,0 0 7-15,0 0 6 0,6-51-7 16,5 45 3-16,1-2-4 0,-2 1 3 15,11 1 5-15,2 0-1 0,4 2-3 16,6-2-4-16,12-3-1 0,-1 4-4 0,7-4 0 16,-1 3-1-16,8 0-4 0,-9 2 0 15,3 2-1-15,-4-2-1 16,-5 4-2-16,-10 0 1 0,-10 0-6 0,-5 6-5 16,-13-2-13-16,-5 4-16 0,-11 3-24 15,-14-5-14-15,-3-5-60 0</inkml:trace>
  <inkml:trace contextRef="#ctx0" brushRef="#br0" timeOffset="-187120.2">22718 9721 369 0,'0'0'5'15,"0"0"-5"-15,0 0 20 0,0 0 15 16,0 0-4-16,0 0-5 0,0 0-4 16,0 0-8-16,0 0-7 0,45-18 1 15,-43 32-3-15,2 5 3 0,0 4 0 16,5 5 3-16,-5 4-4 0,-2 5-1 16,0 4-1-16,-2 1 0 0,0 6 1 15,0 3-1-15,-4 0-1 0,-4 4 0 16,-3 1-3-16,5 1 0 0,0 1-1 15,-4 2 2-15,1-5-1 0,5 0 0 16,2-4-1-16,2 0 0 0,0-4 1 16,0-2 0-16,2-4-1 0,-2-1 2 15,2-4 1-15,-2-3-2 0,0-2 2 16,0-6 1-16,0-2 2 0,0-4 0 16,0-4-3-16,0-4 1 0,0-2-3 15,0 0 0-15,2-2-1 0,0 2 0 0,2-2 0 16,3 2 0-16,-1 0 0 0,0-3 0 15,4 1 0-15,5-3 0 0,-3-1-1 16,5-3 2-16,-3 0 0 0,-1-3-1 16,5-2 3-16,-7-4 0 0,9 0 0 15,-9 0 5-15,5-1 0 0,-3 1 0 16,5-1-2-16,-3 1 0 0,7 0-3 16,-1 1-2-16,6-1 0 0,2 0 0 15,4 3 1-15,6-1-1 0,9-2 0 16,1 0-1-16,9-5-10 0,6 0-31 15,-12-11-43-15,-4-4-74 0</inkml:trace>
  <inkml:trace contextRef="#ctx0" brushRef="#br0" timeOffset="-118117.49">24754 14307 160 0,'-4'-10'48'15,"-3"4"-10"-15,3 3 8 0,-2-4-2 16,0 2-7-16,0-1 1 0,4-2-4 16,0 4-5-16,2-6-3 0,0 5 2 15,0-4 1-15,0 1-4 0,0 0-1 16,6-2-1-16,4-1 8 0,0-3-11 0,-1 1-7 15,7 1 1-15,-1-4-5 0,5 3-1 16,-3-1-1-16,8 0-4 0,0 2 1 16,-7 2 0-16,9 4-3 0,4 4 1 15,-8 2-2-15,-5 5 0 0,1 7-5 16,-11 4 2-16,-2 7 1 0,1 2 2 16,-7 3 0-16,0 4 0 0,0 3 3 15,-7-1-3-15,5 0 0 0,0 1-1 16,0-5-4-16,2-3 1 0,-2-5 2 15,0-3-1-15,2-5 3 0,-2-6 0 16,2-2 0-16,0-5 1 0,0 1 1 16,-2-2-1-16,2 0 2 0,-2-4 2 0,-2-6 1 15,-2-4-3-15,-1-4-3 16,5-5 0-16,0-3 0 0,2-5-1 16,2 3 1-16,7-2-2 0,3 5-1 15,-4 2-2-15,5 7-1 0,3 0 5 0,-8 5-2 16,7 2 2-16,-3 3 1 0,-5 0-1 15,5 3 0-15,-2 2 0 0,1 1 0 16,3 0 1-16,1 1 0 0,-5 5 0 16,6 0-2-16,-7 1 2 0,5 3-1 15,-4 0 1-15,-3 5-1 0,-1-2 1 16,-2 4 0-16,2 3-1 0,-6 0 0 16,0 1 0-16,0-2 0 0,0-4 1 15,-4 2 1-15,2-6-1 0,2-3 1 16,0-5-1-16,-2 0 0 0,2-3 1 15,0 0-1-15,0 0 1 0,0-4-1 16,0-7 2-16,2-2 0 0,0-8 0 16,2-2-2-16,0-6 2 0,0-3-2 15,3-5 0-15,-1-5 0 0,8 2 0 0,1-1 0 16,5 6-1-16,-3 5-4 0,8 6 3 16,-9 5 1-16,7 7 0 0,-6 2 0 15,-1 6 1-15,-5 2-1 16,5 2 0-16,-6 2 0 0,5 3 1 0,-3 3 0 15,-6 2 0-15,5-1-1 0,-3 4-1 16,-2 4 1-16,-2 1 1 0,-4 4-1 16,2 2 1-16,-2 0 1 0,0 1-1 15,0-2 0-15,0 2 0 0,0-5-1 16,0 2 0-16,0-3 0 0,3-2-4 16,1-1-3-16,2-5-5 0,0-2-8 15,2-2-1-15,-4-5-9 0,7-2-2 0,7-9-9 16,-5-5-15-16,7-6-21 15,1-3-31-15,-4 3-51 0</inkml:trace>
  <inkml:trace contextRef="#ctx0" brushRef="#br0" timeOffset="-117711.33">25845 14060 251 0,'0'0'113'16,"0"0"-18"-16,0 0-28 0,0 0-7 16,0 0-13-16,0 0-10 0,0 0-6 15,2-63-8-15,-2 56-10 0,-2 3-4 16,0-1-4-16,2 2-1 0,0 2-2 15,-2 1 0-15,0 0-2 0,-2 1 0 16,-2 5-4-16,-5 1 3 0,3 2-2 16,2 2 1-16,-2 3 2 0,-1 0-1 15,3 0 1-15,2 3-1 0,4-2 1 16,-2 2 0-16,0-1 0 0,2 1 0 16,0 0 0-16,0-1 0 0,4 2 0 15,-4-4 0-15,4 0 0 0,9 0 0 16,-5-8 1-16,0 3-1 0,2-5 0 15,5-2 0-15,-7-1 0 0,2-2 1 0,7-8-1 16,-9-6 2-16,9-5-1 0,-5-2 2 16,-8-3-2-16,3-3 2 0,-5-1-2 15,-2-2 0-15,-5 1 1 16,-1-1-1-16,2 6-1 0,-4 6-2 0,-2 8-1 16,3 5-1-16,5 4-1 0,0 2-1 15,0 0-10-15,0 1-11 0,-2 7-5 16,0 2 1-16,2 0 4 0,0 3-2 15,2-1 1-15,0-1-9 0,0 0-6 16,2 3-15-16,2-4-13 0,2-2-39 16,-2-1-39-16</inkml:trace>
  <inkml:trace contextRef="#ctx0" brushRef="#br0" timeOffset="-117352.05">25946 14042 180 0,'0'0'84'15,"0"0"-12"-15,0 0-12 0,0 0-4 16,0 0 2-16,0 0-7 0,0 0-12 0,0 0-3 15,27-95-6-15,-20 91-3 0,11 1-5 16,-3 3-7-16,5 0 0 0,-5 1-1 16,5 5-4-16,-7 5-6 0,5 2 1 15,-9 6-2-15,1 1-3 0,5 3 1 16,-9 0-1-16,0 3 1 0,0-4-1 16,4 1 0-16,-1-3 2 0,-3-3-2 15,2-1 0-15,7-4-1 0,-7-2-1 16,6-5 0-16,-3-3 1 0,-3-2 0 15,2-7 1-15,5-6 2 0,-5-9-1 16,3-2 2-16,1-1-1 0,-6-5 0 16,5-1 0-16,-5-1 0 0,-2 1-1 15,-4-1 0-15,0 7 0 0,0 3 1 0,-2 7 0 16,0 6-2-16,0 4-2 0,2 2 2 16,-2 3 0-16,0 0-3 0,0 0-1 15,3 7-9-15,-3 3-5 0,0-1-2 16,0 5-3-16,0-3-13 15,-5 1-12-15,3 1-14 0,-2-1-19 0,2-1-53 16,-4-2-145-16</inkml:trace>
  <inkml:trace contextRef="#ctx0" brushRef="#br0" timeOffset="-116883.2">27515 13914 386 0,'0'0'72'0,"0"0"-18"0,0 0-7 16,0 0 1-16,0 0-16 0,0 0-9 16,0 0-15-16,0 0-5 0,-31-134-1 15,9 127-1-15,-1 5-1 0,0 2-2 16,-4 2 1-16,-2 4-1 0,0 3 2 15,3 1-1-15,3-1 1 0,2 3-1 16,-4 1 0-16,7 2-1 0,-1-1 1 16,5 0 1-16,-1 1 0 0,9-3 0 15,2-2 0-15,4-1 0 0,0 0 1 16,0 1 2-16,4-3 0 0,6 3 3 16,7-2 2-16,-5 2 4 0,15 2 3 15,0-2-2-15,4-2-4 0,8 0 0 16,-1 0-1-16,5-1 3 0,0 1 0 0,-5-2-6 15,-7 0-1-15,-11-1-4 0,-3 0 3 16,-11-1 0-16,-2 0-3 0,-4 1 0 16,-2-3-3-16,-2 7 3 0,-8-6 0 15,-7 3-3-15,0 0-10 0,-8-2-5 16,1 0-4-16,-3 0-9 0,2-3-8 16,6 1-8-16,2-2-12 0,3-5-4 15,-1-1 1-15,3-5-68 0,-1 3-70 16</inkml:trace>
  <inkml:trace contextRef="#ctx0" brushRef="#br0" timeOffset="-116602.07">27296 13838 188 0,'0'0'118'0,"0"0"-58"16,0 0-3-16,0 0 1 0,0 0-3 15,0 0-12-15,0 0-1 0,0 0-6 16,0 0 4-16,33-136-7 0,-33 128-4 0,2 3-7 15,1 0-2-15,-1 4-4 0,-2 1-1 16,0 0-7-16,4 0-5 0,-2 6-1 16,6 2-1-16,-2 3 0 0,0 6 2 15,3 4-1-15,1 4 1 0,0 5 0 16,-1 5 0-16,-1 4-1 0,4 3 0 16,-3 0 0-16,1-1-1 0,4-1-1 15,-5-1-2-15,1-2-6 0,5-1-8 16,-7 1-7-16,0-8-4 0,4 1-18 15,-3-4-16-15,-5-6-17 0,2-4-25 16,-6-7-50-16,0-6-199 0</inkml:trace>
  <inkml:trace contextRef="#ctx0" brushRef="#br0" timeOffset="-116149.08">27867 13877 270 0,'0'0'102'16,"0"0"-36"-16,0 0-14 0,0 0 6 15,0 0-7-15,0 0-12 0,0 0-10 16,0 0-5-16,8-114-5 0,-8 113-6 16,0 1-2-16,0 0-3 0,0 0-3 15,0 0 0-15,-4 1-5 0,2 5 1 16,-2 1-1-16,-2 3 0 0,1 2 0 15,1 0 0-15,-2 5 1 0,4 1 0 0,-2 2 1 16,4 1 1-16,0 2 1 16,0 2-4-16,8-1 4 0,0 2-4 15,1-2 0-15,5 1 0 0,1-3 0 16,3-1 0-16,1-5 0 0,2-3 0 0,-3-2 0 16,5-6 0-16,-5-5 1 0,-1-2-1 15,0-10 1-15,-3-5 1 0,-4-5 0 16,5-4 0-16,-11-4 0 0,-4-4-1 15,0-4 0-15,-6-4 0 0,-9-1-1 16,7 5-5-16,-6 6-5 0,1 9-2 16,3 7 4-16,-3 6-1 0,1 5-5 15,-2 5-7-15,-3 0-4 0,0 8-9 16,-5 3-6-16,-1 4-1 0,4-1-4 16,-1 4-14-16,7-3-14 0,-1 3-35 15,8-4-124-15</inkml:trace>
  <inkml:trace contextRef="#ctx0" brushRef="#br0" timeOffset="-115883.51">28495 14069 483 0,'0'0'89'16,"0"0"-33"-16,0 0-3 0,0 0-1 15,0 0-5-15,0 0-15 0,0 0-9 16,0 0-5-16,116 13-3 0,-112-5-6 16,-4 7-3-16,0 1-2 0,-2 2-3 15,-8 1 2-15,-3 3-2 0,-3-1-1 16,-5 1-1-16,-4 2-10 0,-6 2-11 0,0-4-2 16,4 3-8-16,3-4-11 15,1-5-8-15,10 0-21 0,-1-5-10 16,10-5-37-16,-2-4-123 0</inkml:trace>
  <inkml:trace contextRef="#ctx0" brushRef="#br0" timeOffset="-115539.85">29095 13948 327 0,'0'0'47'15,"0"0"-33"-15,0 0 4 0,0 0 13 16,0 0-10-16,0 0-9 0,0 0-10 16,0 0 0-16,0 0 0 0,109-180-2 15,-105 166 2-15,-2 3 7 0,-2 2 13 0,0 0 7 16,0 3 1-16,-2 0-2 0,2 1 4 16,-2 2-2-16,2 1 1 0,-2 1 0 15,2 1-9-15,0 0-5 16,0 4-9-16,4 4-2 0,1 0 7 0,-3 4-1 15,2 1-4-15,-2 2-2 0,0 3-1 16,-2 4-2-16,0 3-1 0,0 0-2 16,-6 2 1-16,2 1-1 0,-5-1-10 15,-1 0-6-15,2-3-15 0,1-4-14 16,-1-3-16-16,-2-3-24 0,2-4-31 16,-3-6-112-16</inkml:trace>
  <inkml:trace contextRef="#ctx0" brushRef="#br0" timeOffset="-115336.77">28967 13907 505 0,'0'0'57'0,"0"0"-10"16,0 0 12-16,0 0-3 0,0 0-14 16,0 0-16-16,0 0-9 0,0 0-7 15,0 0-4-15,136-37-5 0,-136 37 0 16,0 0-1-16,-2 0-1 0,-6 0-9 15,6 0-7-15,-3 0-16 0,1 0-16 16,0 0-26-16,0 0-16 0,4 0-38 16,-2 0-136-16</inkml:trace>
  <inkml:trace contextRef="#ctx0" brushRef="#br0" timeOffset="-115149.31">29442 13870 483 0,'0'0'83'0,"0"0"-12"0,0 0-18 16,0 0-13-16,0 0-20 0,0 0-14 15,0 0-1-15,0 0-3 0,0 0-2 16,27-6-2-16,-29 6-10 0,-2 0-10 16,0 0-11-16,-1 0-8 0,3 0 0 15,0 0-27-15,-2 0-30 0,4 0-109 16</inkml:trace>
  <inkml:trace contextRef="#ctx0" brushRef="#br0" timeOffset="-114571.32">29822 13766 370 0,'0'0'73'0,"0"0"-15"0,0 0-2 16,0 0-4-16,0 0-17 0,0 0-12 15,0 0-6-15,0 0-6 0,0 0-7 16,4-4-4-16,-12 10 1 0,4 2 0 16,-2 1-1-16,-2 3 0 0,-3-1 0 15,7 0 1-15,-4 2-1 0,6-3 0 16,-2 0 0-16,0-1 0 0,4-3 1 15,0 1-2-15,0-2 1 0,8-1-1 16,-4-1-1-16,6-3 2 0,5 0-3 16,-3 0 2-16,7-2 1 0,-3-3 0 15,9-5 0-15,-6-1 0 0,-1-3 1 0,3-3 0 16,-2 0-1-16,-3-3 0 0,-1 2 2 16,-7-2-1-16,0 2-1 0,-4 0 0 15,-4 3 2-15,0 3-1 16,-6 1 0-16,-6 2 2 0,-3 4-3 0,-5 0 0 15,-3 2 0-15,-2 0 1 0,-2 3 0 16,2 0-1-16,3 0 2 0,3 5 0 16,-6 1 0-16,9 2-1 0,-3 3 0 15,5 0 0-15,-3 2-2 0,5-1 3 16,1 3-2-16,1-2 2 0,6 2 1 16,4 0 2-16,0 4 0 0,0-2 0 15,8 2-1-15,2 4 0 0,1 1 1 16,-3 2 2-16,6 0-5 0,-3 2-2 15,5-1 0-15,1-2-1 0,1 0 0 16,3-4-5-16,2-2-8 0,2-2-5 0,-1-6-7 16,3-3-15-16,0-4-14 15,-2-4-17-15,-4-11-43 0,-3-3-115 16</inkml:trace>
  <inkml:trace contextRef="#ctx0" brushRef="#br0" timeOffset="-114180.73">30325 13708 284 0,'0'0'139'0,"0"0"-60"0,0 0-12 16,0 0-11-16,0 0-10 0,0 0-18 16,0 0-7-16,0 0-5 0,12-89-4 15,-12 82-3-15,0 0-3 0,0 1 0 16,0 1-1-16,-4 1 2 0,0 3-3 15,0-2 0-15,-3 0-1 0,-1 0-2 16,2 2-1-16,-2-2 2 0,-5 3-1 0,1 0 1 16,2 3-2-16,-3 1 0 0,3 2 0 15,-3 3 0-15,3 2 0 0,0 0 0 16,1 3 1-16,-1 5 0 0,0-1 0 16,4 4 0-16,-3 1 1 0,1 1 0 15,0 2 1-15,2 0-1 0,-1 0-2 16,5 0 2-16,0-5-2 0,2 0 0 15,6-2 0-15,1-1 0 0,3-1 0 16,0-4-4-16,1-4-8 0,-1-2-8 16,4-4-7-16,-1-3-10 0,1-1-16 15,1-8 0-15,6-3-11 0,-3-5-25 16,3-4-86-16</inkml:trace>
  <inkml:trace contextRef="#ctx0" brushRef="#br0" timeOffset="-113930.85">30422 13707 235 0,'0'0'137'0,"0"0"-53"0,0 0-17 16,0 0-8-16,0 0-9 0,0 0-9 16,0 0-5-16,0 0-7 0,70-50-7 15,-60 50-2-15,1 2-4 0,1 3-5 16,7 4-3-16,-1 4-2 0,3 1-2 15,2 1-2-15,2 1 0 0,-1 0-2 16,1 0 0-16,2-2-4 0,-2 1-12 16,-4-3-10-16,-1-2-10 0,-1-3-12 15,-7-4-8-15,-1-1-18 0,-7-2-26 16,-4-4-50-16,0-4-128 0</inkml:trace>
  <inkml:trace contextRef="#ctx0" brushRef="#br0" timeOffset="-113665.29">30748 13573 355 0,'0'0'82'0,"0"0"-19"0,0 0-9 15,0 0 1-15,0 0-11 0,0 0-7 16,0 0-6-16,0 0-5 0,0 0-3 16,2-50-4-16,-2 52-7 0,-2 2-1 15,-2 1-4-15,-2 4-1 0,2 2 1 16,-2 2-3-16,-3 3-1 0,1 1 1 15,-2 3-2-15,0 3-2 0,-3 0 1 0,1 4 1 16,-3-1-1-16,1 2-1 0,3-2 0 16,-3 2-4-16,4-2-7 0,-3 1-10 15,1-2-7-15,4-1-16 16,-3-1-22-16,1-2-20 0,-2-3-36 16,-3-6-152-16</inkml:trace>
  <inkml:trace contextRef="#ctx0" brushRef="#br0" timeOffset="-111790.73">25211 15236 117 0,'0'0'120'0,"0"0"-44"16,0 0-16-16,0 0-8 0,0 0-8 16,0 0-11-16,0 0-4 0,-7-37-8 15,7 31 0-15,0 1 0 16,0 0-8-16,0-1 0 0,2-1 7 16,1 2-5-16,-1-1-2 0,0 2 0 15,-2-2 0-15,4 1-3 0,-2 2 1 16,4 2-3-16,0-1 0 0,3 2-4 0,-3 2-1 15,0 3-1-15,6 4-2 0,-1-1 1 16,-5 7-1-16,4 1 1 0,1 3-1 16,-3 5 0-16,-4 0 1 0,-2 5-1 15,0 1 0-15,0-2-1 0,0 1 0 16,-2-5 0-16,0-1 1 0,0-5 0 16,0-4 0-16,-2-3 0 0,0-5-1 15,2-1-2-15,0-3 2 0,0-1 0 16,0-1 0-16,-2 0 1 0,2-5 0 15,0-5-2-15,0-6 2 0,0-2 0 16,2-8 0-16,4-2-1 0,5-10 1 0,1-6-1 16,3 0 1-16,1 0-3 0,1 6-4 15,-1 9-3-15,-10 7-5 0,9 11 6 16,-9 4 6-16,-2 5 2 0,0 1 1 16,-4 1-1-16,2 2 1 0,5 2 2 15,1 4 1-15,2 1 0 16,-4 1 0-16,3 1-1 0,3 2-2 0,-2 4 0 15,-6 5-2-15,3 1 2 0,1 4 0 16,-4-3 3-16,0 2 0 0,-2-1-1 16,-2-5 0-16,0 1 0 0,0-4 0 15,-2-5 0-15,2-2-2 0,-2-6 1 16,2-1 0-16,0-3-1 0,0 0 0 16,0-3-1-16,0-7 1 0,0 0 3 15,0-5-2-15,0-2-1 0,2-6-1 16,2-6 0-16,0-4 1 0,5-5-1 0,5-2 1 15,-3 0 0-15,7 4 0 16,-3 7-1-16,1 6 1 0,-3 9-1 16,-9 7 1-16,-2 4 1 0,0 3 2 0,2 0 3 15,4 2-5-15,-2 3 1 0,3 3 0 16,-5 1-1-16,8 4 3 0,-1 2-2 16,-3 3 3-16,2 2-3 0,3 4 0 15,-5 3 0-15,-6 0 0 0,4 0-1 16,2-1 0-16,-1 0 1 0,-3-6-2 15,2 0 0-15,-4-6 0 0,0-1-4 16,0-4-2-16,2-4-6 0,-4 0-7 16,2-4-5-16,2-1-7 0,1-5-3 15,1-7-9-15,2-5 1 0,7-6-6 16,3-4-26-16,7-6-30 0,0-3-13 16,0 3 59-16,1-2-18 0,3 3 76 15,-4 6 13-15,-12 4 61 0,3 8-3 16,-8 4 19-16,-6 3-13 0,1 0 6 0,-3 3-10 15,0 1-21-15,0-2-10 16,0 1-1-16,0 0-10 0,-3-1-6 0,1 1-7 16,0-2-2-16,-2 3-4 0,0 0-7 15,-4 0-1-15,2 2-2 0,1-1 0 16,-1 2-2-16,-2 0-1 0,-4 6-1 16,5 3 1-16,1 1-3 0,-2 4 2 15,0 1 2-15,-1 0-1 0,7 1 0 16,2 0 1-16,0 1-1 0,0-1 0 15,0 1 1-15,0 1-3 0,2 1-1 16,5 1-1-16,5 2 0 0,-2-3 4 16,-3-1-1-16,7-5 0 0,0-1 0 0,-1-4-3 15,5-5-1-15,-3-2 1 0,1-1 2 16,-5-6 1-16,7-2 0 16,-9-7 1-16,3 0 1 0,3-5 3 15,-9-2-3-15,0-2 0 0,-2-3 1 0,-2-2-1 16,-2 0 0-16,-2-1 0 0,-4 6 0 15,2 5-1-15,-5 7-4 0,-5 7-2 16,6 4-3-16,2 1-3 0,-7 1-6 16,3 6-15-16,4 2-2 0,-5 0 3 15,1 2-4-15,2-1-6 0,6-1 0 16,0-2-15-16,2 1-8 0,0-3-29 16,0 2-32-16</inkml:trace>
  <inkml:trace contextRef="#ctx0" brushRef="#br0" timeOffset="-111400.12">26277 14928 275 0,'0'0'83'15,"0"0"-9"-15,0 0-4 0,0 0-18 16,0 0-3-16,0 0-7 0,13-41-11 16,-7 41-5-16,2 1-8 0,2 4 0 15,5 1 1-15,-7 2-3 0,3 3-3 16,1 1-1-16,-2 2-6 0,-6 4-4 15,5-1-1-15,-1 4 0 0,-2-1 0 16,-2 1 0-16,-2-1-1 0,2-4 0 16,3 1-1-16,3-3-3 0,-2-2 0 15,-2-2 2-15,3-4 0 0,1-5 0 16,-2 2-1-16,-4-3 0 0,1-4 3 16,-1-6 0-16,0-3 1 0,2 0 2 15,-2-5-3-15,0-3 2 0,0-2-2 16,-1-5 0-16,-3-1 2 0,2 0-2 0,0 0 0 15,-2 6 0-15,0 3 0 0,-4 5-2 16,1 6 1-16,1 3-1 0,2 3-2 16,-2 1-4-16,2 2-3 15,0 1-6-15,0 5-8 0,0 1-1 0,0 2 2 16,0 1 0-16,-2 2-2 0,2-2-10 16,-2 0-11-16,0-1-12 0,0 2-27 15,-4-1-53-15</inkml:trace>
  <inkml:trace contextRef="#ctx0" brushRef="#br0" timeOffset="-110837.83">26771 14705 75 0,'0'0'158'0,"0"0"-73"0,0 0-28 16,0 0-9-16,0 0-4 0,0 0-10 15,0 0 1-15,0 0-4 0,25-50-4 16,-25 47-8-16,0-1 3 0,0 3-3 16,0-1-3-16,0 1-6 0,0 0-4 15,0 1-1-15,0-2-1 0,0 2-1 16,0 0 1-16,0 0 1 0,0-2 4 15,0-2 1-15,0-1-1 0,0-2 2 16,0 2 2-16,0-3 1 0,0-2-5 16,0 4 2-16,0 1-5 0,-2 0-3 0,0 4 0 15,0-3 1-15,-2 4-1 0,2-1 1 16,-2 1 2-16,1 0-2 0,1 0 0 16,0 0 0-16,2 0-2 15,-2 5-1-15,2 3-1 0,0 2 0 16,0 4 1-16,0-2 2 0,0 2-1 0,0 3 1 15,0 1 1-15,2 3 1 0,2 3-1 16,5 4 1-16,-5 3 0 0,2 3 3 16,-2 4-3-16,2 1-3 0,1 0-1 15,1 1-1-15,-4-1 0 0,0-1 0 16,0-2 0-16,-2-2 0 0,2 1 0 16,3-6-3-16,-1-6-13 0,-6-8 6 15,0-6 10-15,0-4-7 0,0-2-14 16,0-3-3-16,0 0-1 0,-2-3-6 15,2-5-4-15,0-5-21 0,0-4-11 16,0-1-12-16,2-2-2 0,2 3-17 16,-2 0-66-16</inkml:trace>
  <inkml:trace contextRef="#ctx0" brushRef="#br0" timeOffset="-110244.22">27991 14862 257 0,'0'0'62'16,"0"0"-8"-16,0 0-2 0,0 0-5 15,0 0-10-15,0 0-10 0,0 0-4 16,0 0-2-16,10-82-3 0,-12 72 1 16,-4 4-9-16,-2-3-3 0,-3 3-2 15,-3-1-2-15,1 3-3 0,-3 2 0 16,-1-1 0-16,-3 3-1 0,3 0 0 15,-1 0 1-15,-3 4 0 0,4 1 1 16,-1 2-1-16,5 1 0 0,1-1 1 16,0 3-1-16,3-1 0 0,3 2 0 15,2-1 0-15,4-2 2 0,0 1-1 16,0-1 0-16,6 0 4 0,0-1-1 16,1 1 7-16,7-1-1 0,-2 2 0 15,7-2-2-15,2 1 6 0,6-1-1 16,6-2 3-16,0 0-1 0,6-1-4 0,0-1 1 15,5 0-3-15,-3 0-1 0,-6 2-7 16,-2-1 0-16,0-1 3 0,-12 1-4 16,-7-1 1-16,-7 0 1 0,-7 0-1 15,0 3-1-15,-9 1 0 0,-1 3 2 16,-4 1-2-16,-3 0-3 0,-4 1-6 16,1 0-3-16,-1-3-8 0,-8 1 0 15,4-3-1-15,-4-1-16 0,7-1-9 16,-5-2-9-16,-2-3-5 0,6 0-3 15,4-3-41-15,-1-6-32 0</inkml:trace>
  <inkml:trace contextRef="#ctx0" brushRef="#br0" timeOffset="-109947.16">27931 14688 167 0,'0'0'196'0,"0"0"-132"0,0 0-4 16,0 0-1-16,0 0-6 0,0 0-11 0,0 0-1 15,0 0-5-15,21-68-6 0,-17 68-5 16,-2 0-4-16,2 2-4 0,0 1-2 16,0 3-2-16,4 4 0 0,-1 3-3 15,-1 6-2-15,-2 2 0 0,0 4-3 16,-4 4-1-16,0-1 0 0,0 5-2 16,0 1-2-16,0 1 1 0,0 2 1 15,0-2-2-15,0 0-1 0,2-4 0 16,6-1-2-16,-3-2-5 0,1-4-4 0,-2-5-4 15,2-2-5-15,-4-6-3 16,-2-2-12-16,2-6-12 0,-2-1-13 16,0-2-8-16,6-1-4 0,-3-5-17 15,-1-5-34-15,2 1-60 0</inkml:trace>
  <inkml:trace contextRef="#ctx0" brushRef="#br0" timeOffset="-109478.32">28439 14734 380 0,'0'0'16'0,"0"0"4"0,0 0 23 16,0 0 8-16,0 0-13 0,0 0-6 15,0 0-3-15,0 0-4 0,0 0-2 0,19-97 0 16,-23 97-2-16,-2 0-7 0,-3 0-3 15,-1 2-6-15,0 3-5 0,-3 3 2 16,1 1-2-16,2 2 2 0,1 0-2 16,-3 3 2-16,4 2-2 0,4 0 2 15,-5 0-2-15,1 3 0 0,2 0 0 16,0 3 1-16,6-1-1 0,-2 2 0 16,2-2 0-16,0 0 0 0,4-1 0 15,6-3-2-15,7-2 1 0,-3-2 1 16,7-4 0-16,-3-4 1 0,1-5 0 15,2 0 1-15,-5-5-2 0,3-8 1 16,-5-1 2-16,3-4 1 0,-3-1 3 0,-1-3 0 16,-5-2-2-16,-2-5-4 0,-4-2 1 15,-2-3 1-15,0 2-3 16,-2 3-1-16,-6 6 0 0,-5 9-3 16,3 5-4-16,0 5 0 0,-7 2-1 15,5 2-4-15,-7 9-10 0,3-1-12 16,-5 3-1-16,2 0-5 0,1 2-14 0,5-1-14 15,-3-1-25-15,3 3-49 0,-1-3-91 16</inkml:trace>
  <inkml:trace contextRef="#ctx0" brushRef="#br0" timeOffset="-109212.83">28785 14896 555 0,'0'0'60'0,"0"0"-4"0,0 0-18 15,0 0 4-15,0 0-10 0,0 0-14 16,0 0-3-16,0 0-4 0,45 12-3 16,-45 2-4-16,-2 5-1 0,-4 2 0 15,-4 5-3-15,-7 2 2 16,0 2-2-16,-1-2-2 0,-1 0-1 0,1 0-3 15,1-5-5-15,-4 0-9 0,7-6-8 16,-5-5-12-16,5-1-13 0,-1-4-32 16,3-3-25-16,0-4-74 0</inkml:trace>
  <inkml:trace contextRef="#ctx0" brushRef="#br0" timeOffset="-108806.6">29583 14599 202 0,'0'0'70'0,"0"0"-8"16,0 0-5-16,0 0-3 0,0 0-6 16,0 0-4-16,0 0-2 0,0 0-1 15,0 0-6-15,12-82 3 0,-12 79-5 16,0 1-5-16,0 2-1 0,0 0-7 16,0 3-6-16,0 2-6 0,2 4-3 15,-2 3 2-15,0 3 0 0,2 2 0 0,-2 4-1 16,0 4-2-16,-4 3-2 0,0 4-1 15,-4 4 1-15,1 0-1 0,1-3-1 16,-2 1 0-16,0 0-5 0,3-8-7 16,1 0-11-16,0-4-10 0,0-4-12 15,0-5-12-15,0-4-21 0,-4-5-23 16,-1-4-52-16,3 0-181 0</inkml:trace>
  <inkml:trace contextRef="#ctx0" brushRef="#br0" timeOffset="-108587.98">29378 14751 24 0,'0'0'386'0,"0"0"-326"0,0 0-13 15,0 0 2-15,0 0 2 0,0 0-13 16,0 0-2-16,0 0-7 0,0 0-9 16,-12-29-7-16,12 30-6 0,0 2 0 15,4 0-1-15,0 1-3 0,0-3-1 16,-2 4 0-16,6-3-2 0,-4 0-1 0,5-1-12 15,-3-1-8-15,0-2-9 0,-2-4-9 16,2 0-24-16,5 2-16 0,-3-4-40 16,-4 0-91-16</inkml:trace>
  <inkml:trace contextRef="#ctx0" brushRef="#br0" timeOffset="-108369.25">29872 14657 447 0,'0'0'83'0,"0"0"-19"0,0 0-13 15,0 0 0-15,0 0-13 0,0 0-16 16,0 0-5-16,0 0-6 0,0 0-6 16,39 0-5-16,-37 0 0 0,-2 0 0 15,-2 0-10-15,-2 0-7 0,-2 0-5 16,0 0-4-16,-5 0-26 0,5 0-13 15,0 0-15-15,0 0-39 0,2 0-97 16</inkml:trace>
  <inkml:trace contextRef="#ctx0" brushRef="#br0" timeOffset="-107900.65">30130 14562 554 0,'0'0'12'0,"0"0"9"16,0 0 15-16,0 0 13 0,0 0-16 0,0 0-11 15,0 0-3-15,0 0-3 0,0 0-3 16,64 46-4-16,-59-29-1 0,-5 5-5 16,0 1 1-16,0 1-4 0,-3 3 2 15,-3-1 0-15,2 0-1 0,0 0-1 16,0-3 0-16,4 0 1 0,-2-4-2 15,2-3 1-15,0-2-3 0,0-5 1 16,0-1 2-16,0-3-2 0,2-3 1 16,0-1 1-16,-2-1 0 0,2-1 0 15,0-6 0-15,0-2 1 0,-2-2 1 16,0-5-2-16,4 0 0 0,-4-6 0 16,-4-4 1-16,0-5-1 0,-4-4-1 15,2-3-3-15,-9-4-7 0,1-1 1 16,-5-1-1-16,5 5 1 0,1 2 1 15,1 8 4-15,6 8 4 0,3 7 1 0,3 5 3 16,0 4-3-16,0 4 1 0,0-3 0 16,5 3-1-16,3 0 0 0,4 1 0 15,1 0-1-15,5 0 1 0,-1 1-2 16,3 4 0-16,-3 1-16 0,0-2-22 16,-5 6-18-16,-6 2-21 0,-6 1-40 15,-2-1-125-15</inkml:trace>
  <inkml:trace contextRef="#ctx0" brushRef="#br0" timeOffset="-107713.14">30006 14657 208 0,'0'0'140'15,"0"0"-69"-15,0 0-1 0,0 0-12 16,0 0-14-16,0 0-15 0,0 0-7 0,0 0-10 15,209-50-9-15,-178 50-3 0,-2-3 0 16,0-2-1-16,2 0-17 0,-4-1-23 16,0-1-14-16,-2-8-28 0,-3-2-85 15,-3 1-123-15</inkml:trace>
  <inkml:trace contextRef="#ctx0" brushRef="#br0" timeOffset="-107290.92">30602 14373 364 0,'0'0'84'15,"0"0"-13"-15,0 0-11 0,0 0-5 16,0 0-20-16,0 0-11 0,0 0-9 16,0 0-8-16,0 0 0 0,-50-15-3 0,36 18 0 15,1 3-1-15,-3 0 0 0,1 3 0 16,-3 1-3-16,3-1 1 0,-1 5-1 16,3-3 0-16,-1 2 2 0,3-1-2 15,3 1 3-15,2-3-3 0,-2 0 1 16,6 2 0-16,-3 1 0 0,1 0-1 15,4 4-1-15,0-5 1 0,0 2 0 16,4-1-1-16,3 0 0 0,1 0 1 16,2-2 0-16,5-1 1 0,3 0 6 15,3-1 1-15,2 2 3 0,4-1-1 16,4 0 0-16,0-1-2 0,2 2-1 16,-9-1 0-16,-5-2-5 0,-7-4 1 15,-7-1-1-15,-3 0-2 0,-2 0 0 16,-2 0 2-16,-5 1-2 0,-1 2 0 15,0 2-2-15,0-3 2 0,-5 1-6 0,-1-3-5 16,-1 1-4-16,-3 1-4 16,-1-2-6-16,-2 0-2 0,-1-2-2 15,1-1-6-15,2 0 13 0,5 0-24 0,-1-6-2 16,9 0-4-16,-2-4-32 0,0-1-43 16,6-1-68-16</inkml:trace>
  <inkml:trace contextRef="#ctx0" brushRef="#br0" timeOffset="-106791.07">31013 14350 128 0,'0'0'93'0,"0"0"-36"0,0 0 7 16,0 0-10-16,0 0-4 0,0 0-10 16,0 0-2-16,0 0-5 0,-27-63-4 15,27 60-3-15,0-1-1 0,0 1-4 16,0-1 1-16,-2 1-1 0,2 1-2 15,-4-4-3-15,2 3-3 0,-2 1-2 16,-2 0 0-16,3 2-5 0,-5 0-1 0,0 4-2 16,0 5-2-16,-1 0 1 0,-1 4-1 15,0-1 2-15,-1 6-1 0,3-1-1 16,-2 1 1-16,-1 3-1 0,1 1 0 16,0 4 0-16,2 2 1 15,-1 0 0-15,5 3 0 0,0-2 0 16,2 2-2-16,2 1 1 0,0-1-1 0,0 1 0 15,2-3 0-15,4 2 2 0,0-3-2 16,5-3-1-16,1 0-1 0,1-5-2 16,3 1-4-16,-1-4-4 0,3-5-5 15,-1-4-5-15,3-4-8 0,1-3-16 16,2-1-12-16,-1-3-18 0,-1-5-21 16,-2-4-77-16</inkml:trace>
  <inkml:trace contextRef="#ctx0" brushRef="#br0" timeOffset="-105385.13">30649 14468 148 0,'0'0'67'0,"0"0"-16"0,0 0 2 16,0 0-5-16,0-4-2 0,0 2-3 0,0 1-7 16,2-1 0-16,0 0-11 0,5 2 2 15,-3 0 0-15,-2 0-5 0,0 0 0 16,0 0 0-16,0 0-2 0,0 0-6 15,-2 0-2-15,0 0-5 0,0-2 1 16,2 2-2-16,-2 0 0 0,0 0-1 16,2 0-2-16,-2 0-2 0,0 0-1 15,2 0-1-15,0 0 1 0,2 0 0 16,1 0 0-16,-3 2 0 0,2-2-2 16,-4 0-2-16,2 0-2 0,-2 0-3 15,0 1-6-15,0 2-8 0,0 1-10 16,0 0-18-16,0 2-19 0,0 3-16 15,-2-1-67-15</inkml:trace>
  <inkml:trace contextRef="#ctx0" brushRef="#br0" timeOffset="-105072.73">30748 14660 367 0,'0'0'91'0,"0"0"-21"0,0 0-19 16,0 0-10-16,0 0-15 0,0 0-6 15,0 0-8-15,0 0-3 0,0 0-6 16,-14-28 0-16,8 26-2 0,0 0-1 0,-3 2 0 16,1-1 0-16,4 1 0 0,-2-1 1 15,4 1-2-15,-3 0 1 16,3-1 0-16,2 1 1 0,0 0-1 15,0-2 0-15,-2 2-1 0,2 0-3 0,0 0-3 16,0 0-7-16,0 0-2 0,0 0-10 16,0 0-11-16,0 2-7 0,2-2-11 15,0 2-26-15,-2-1-63 0</inkml:trace>
  <inkml:trace contextRef="#ctx0" brushRef="#br0" timeOffset="-104463.47">31451 14304 224 0,'0'0'95'0,"0"0"-20"15,0 0-7-15,0 0-12 0,0 0-5 16,0 0-11-16,0 0-6 0,0 0-6 15,17-29-6-15,-15 30-4 0,0 2-3 16,0 3-1-16,0 3-4 0,0 2 1 16,-2 6 2-16,0 1-2 0,-4 3-3 15,-2 5 1-15,0 1-4 0,-1 1-2 16,1 0-1-16,-2 1-1 0,0-2 0 16,1-2-1-16,-3 2 0 0,-2-5 0 15,1 3-6-15,-1-3-1 0,0-2-2 16,1-3-5-16,1-1 0 0,-3-5-3 15,5-2-8-15,0-3-15 0,0-3-9 0,4-3-13 16,-5 0-16-16,3 0-36 0,-4-4-112 16</inkml:trace>
  <inkml:trace contextRef="#ctx0" brushRef="#br0" timeOffset="-104213.55">31143 14484 446 0,'0'0'57'0,"0"0"-8"16,0 0-7-16,0 0 3 0,0 0-7 15,0 0-11-15,0 0-3 0,0 0-6 0,0 0-3 16,17-4-3-16,-17 3-5 16,0-1-1-16,0 1 0 0,-2 1-3 0,0-2-3 15,0 1-1-15,0 0-5 0,-1-1-9 16,3 1-3-16,-2 0-1 15,2 1-10-15,0 0-11 0,0 0-8 0,0 0-8 16,2 0-11-16,3 0-11 0,1 0-29 16,-2 1-63-16</inkml:trace>
  <inkml:trace contextRef="#ctx0" brushRef="#br0" timeOffset="-103963.61">31493 14540 407 0,'0'0'62'0,"0"0"7"15,0 0-13-15,0 0-5 0,0 0-15 16,0 0-14-16,0 0-1 0,0 0-7 0,0 0-6 16,24-12-3-16,-24 12-4 0,0 0 0 15,-2 0-1-15,0-1-1 0,-2 0-1 16,0 0-5-16,0 0-8 0,2 0-10 15,-2 1 0-15,4 0-12 0,0 0-4 16,-2 0-2-16,2 0-12 0,0 1-17 16,0 1-43-16,-2-2-55 0</inkml:trace>
  <inkml:trace contextRef="#ctx0" brushRef="#br0" timeOffset="-103338.68">31792 14489 104 0,'0'0'169'15,"0"0"-115"-15,0 0 4 0,0 0 6 16,0 0-16-16,0 0-19 0,0 0-11 15,0 0-4-15,0 0-3 0,-12-25-4 16,8 25-1-16,2 1 0 0,-2 1 0 16,-1 2-1-16,1 0-1 0,2-2 3 15,0 4 1-15,-2-2 1 0,2 2 1 16,2 1-2-16,0 0 0 0,0 1-5 16,4 0-1-16,0 0 0 0,5 0-2 15,1-2 0-15,2 0 0 0,-1-1 0 16,3-3 0-16,-4-1 0 0,5-1 0 15,-3 0 0-15,1 0 0 0,3-5 2 0,1-3-1 16,1 1 0-16,-1-4 3 0,-1-1 1 16,1-2 0-16,-3-2-1 0,-3-2-1 15,-1-1 0-15,-2-1-2 0,-4-2 3 16,1 1 0-16,-5 4-1 0,0 1 1 16,-5 3 0-16,-3 2-1 0,0 2 0 15,2 2 1-15,-5 1 0 0,-3-2-2 16,4 4 0-16,-5 2-1 0,-1 2-1 15,3 0 0-15,-3 0-1 0,1 2 1 16,-1 3 0-16,3 2 0 0,1 2 0 16,-3 0 0-16,5 0 0 0,-2 1 0 15,1 2 0-15,3 2 1 0,0-1 1 16,4 2 0-16,0 2-1 0,1 0 0 16,3 1 1-16,-4 0-2 0,4 1 1 15,0-1 0-15,0 0-2 0,2 0 2 0,5-2-1 16,3 0 1-16,0-2-1 0,-1-2-2 15,5 0-3-15,-2-4-6 0,1-1-11 16,-1-5-10-16,-1-1-10 0,3-1-10 16,0-1-11-16,-1-2-39 0,1-7-72 15</inkml:trace>
  <inkml:trace contextRef="#ctx0" brushRef="#br0" timeOffset="-102948.21">32226 14362 282 0,'0'0'90'16,"0"0"-14"-16,0 0-15 0,0 0-8 15,0 0-8-15,0 0-8 0,0 0-7 16,0 0-4-16,33-65-8 0,-33 58-4 0,0 0-5 16,0-1-1-16,0 1-3 0,-2 3 0 15,0-1-1-15,-2 2 2 0,-2 1-6 16,0 0 2-16,0 2-2 0,-3 0 1 15,1 0-1-15,-4 1 0 0,-1 4 1 16,3 2-1-16,-5-1 0 0,5 3-1 16,-2 1 1-16,-3 0-1 0,5 3 1 15,-2 0 0-15,-1 2 0 0,5 0 0 16,-2 2 1-16,3 1-1 0,1-1 0 16,0 4 1-16,4 1-1 0,0 0 0 15,2 0 0-15,0 0 0 0,2 0-1 16,6-5 0-16,0-1-3 0,3-2-6 15,-3-4 0-15,4 1-7 0,3-6-6 0,-5-2-5 16,7 0-7-16,-3-3-2 0,5 0-9 16,-7-6-23-16,3-5-43 0,-3 1-95 15</inkml:trace>
  <inkml:trace contextRef="#ctx0" brushRef="#br0" timeOffset="-102698.23">32237 14395 291 0,'0'0'92'16,"0"0"-24"-16,0 0 0 0,0 0-13 15,0 0-8-15,0 0-14 0,0 0-6 16,0 0-1-16,0 0-6 0,107-38-5 16,-88 44-2-16,4 4-4 0,-1 0-1 0,-1 1-2 15,2 2 1-15,-7-1-2 16,3 1-2-16,-5-3-1 0,-5 0-2 15,-1 0 0-15,-6-2-3 0,-2-1-14 0,2 2-9 16,-2-1-6-16,0 3-11 0,2-4-6 16,-2 1-10-16,4-2 4 0,-4-2-9 15,4-1-23-15,-4-3-38 0,2 0-38 16</inkml:trace>
  <inkml:trace contextRef="#ctx0" brushRef="#br0" timeOffset="-102448.34">32520 14325 328 0,'0'0'75'0,"0"0"-4"16,0 0-15-16,0 0-2 0,0 0-11 15,0 0-10-15,0 0-5 0,0 0 5 16,0 0-12-16,8-63-9 0,-10 69-6 0,-2 6 1 16,0-1 0-16,-4 5 0 0,-1 2-2 15,-3 1 1-15,0 0-5 0,-3 1 0 16,3 1-1-16,-5 1 0 0,1-3-1 15,-3 2-18-15,-2-3-4 0,1 3-6 16,5-5-22-16,-6 2-9 0,11-5-23 16,0-3-31-16,6-1-117 0</inkml:trace>
  <inkml:trace contextRef="#ctx0" brushRef="#br0" timeOffset="-102229.62">32789 14483 584 0,'0'0'12'15,"0"0"7"-15,0 0 23 0,0 0 4 16,0 0-11-16,0 0-11 0,0 0-1 16,0 0-7-16,0 0-4 0,24 29-4 0,-24-19-1 15,-6 1-4-15,-4 0 0 0,-2 4-1 16,-5-1-2-16,0 2-5 0,-5 1-10 15,-1-1-9-15,0 2-11 0,-4-1-26 16,3-2-3-16,1-3-18 0,-4-2-41 16,0-2-151-16</inkml:trace>
  <inkml:trace contextRef="#ctx0" brushRef="#br0" timeOffset="-101636.04">31586 15102 212 0,'0'0'87'0,"0"0"-20"0,0 0 8 16,0 0-8-16,0 0-18 0,0 0-8 16,0 0-2-16,0 0-5 0,51-83-2 15,-45 79-4-15,-1 3-4 0,-3 1 0 16,0 0-3-16,0 3-6 0,0 3-5 15,-2 4-3-15,2 2 1 0,-2 0-1 16,0 2-2-16,-2 1-1 0,-2 3 0 16,-5 1-2-16,1 1-2 0,0 2 3 15,-4 1-3-15,1 5 0 0,1-1-1 16,2-1-4-16,1-1-6 0,-1 0-8 16,4-4-8-16,-2-6-9 0,4-1-7 15,-2-7-10-15,-3-4-6 0,3-3-8 16,0-2-6-16,-2-4-33 0,2-7-55 0</inkml:trace>
  <inkml:trace contextRef="#ctx0" brushRef="#br0" timeOffset="-101401.72">31429 15140 338 0,'0'0'77'15,"0"0"-23"-15,0 0 2 0,0 0-8 16,0 0-7-16,0 0-8 0,0 0 3 15,0 0-5-15,0 0-7 0,6 0-6 0,-2 3 3 16,-2-2-6-16,2 0-6 0,-2 0-2 16,0-1-4-16,0 1 0 15,0-1-3-15,-2 0-2 0,2 0-8 16,-2 0-12-16,0 1-11 0,2 0-11 16,1 0-2-16,1 1-25 0,0-1-10 0,0 1-34 15,0-2-114-15</inkml:trace>
  <inkml:trace contextRef="#ctx0" brushRef="#br0" timeOffset="-101167.39">31927 15216 290 0,'0'0'271'0,"0"0"-213"15,0 0-26-15,0 0 4 0,0 0-2 16,0 0-13-16,0 0-9 0,0 0-6 0,0 0-4 16,27-12-2-16,-27 12 0 0,0 0-1 15,0 0-6-15,0 1-11 0,0 3-6 16,-3-1-13-16,1 1-6 0,2 0-9 16,0 1-11-16,0 0-23 15,-2-4-67-15</inkml:trace>
  <inkml:trace contextRef="#ctx0" brushRef="#br0" timeOffset="-100605.03">32243 15236 338 0,'0'0'29'15,"0"0"-15"-15,0 0 19 0,0 0 5 0,0 0-16 16,0 0-10-16,0 0-2 0,0 0 0 16,0 0 7-16,-37 0-4 0,31 1 1 15,-1 0-1-15,5 1 0 0,0-1-3 16,2 2-6-16,0-3-4 0,0 3 0 16,0-3 0-16,0 1-2 0,0 1 1 15,0-1 0-15,4 3 1 0,3-3 1 16,-1 0 6-16,4 0 4 0,-2-1-4 15,5 0-3-15,-1 0-3 0,1 0-1 16,3-4 0-16,-1-6 0 0,1 3 1 16,-1-3 2-16,-1-2 0 0,3 3 1 15,-5-7 0-15,0-1-3 0,-3-2 3 16,1-2 6-16,-4-1 3 0,-2-1 2 16,-4 5-6-16,0 3-3 0,-8 1 4 15,0 5 1-15,0 0 1 0,-5 6-7 0,-1 1-4 16,-1 2 0-16,-1 0-1 0,-1 0 0 15,-4 5 0-15,5 4 0 0,-1 1-2 16,1 0 0-16,1 1 0 0,5 1 1 16,-2 1 1-16,1 0 0 0,5 0-1 15,-2 3 1-15,0-2 0 0,1-1 0 16,3-1 1-16,2 3-1 0,2-3 0 16,0 3-1-16,0 0 1 0,6 3 0 15,3 1-1-15,-1 0 1 0,2 0 0 16,1-2-4-16,1-3-6 0,-2-3-10 15,-1-5-7-15,-1-3-10 0,2-3-13 16,-2 0-12-16,5-6-14 0,3-8-60 0,-3 0-137 16</inkml:trace>
  <inkml:trace contextRef="#ctx0" brushRef="#br0" timeOffset="-100214.45">32700 15029 393 0,'0'0'55'0,"0"0"-15"16,0 0 7-16,0 0-4 0,0 0-8 15,0 0-6-15,0 0-1 0,0 0-9 16,18-54 1-16,-22 49-5 0,-2 3-5 16,-2-1-5-16,-3 3-1 0,5 0 0 15,-4 0 0-15,4 3-1 0,-5 1-1 16,7 1-1-16,-4-1-1 0,-2 3 2 15,1-1-2-15,-1-2 0 0,2 5 0 16,-5-3 0-16,3 3 0 0,0 3 1 16,-3-1-1-16,5 2 0 0,2 1-1 0,0 2 1 15,-3 3 0-15,3-2 0 0,2 5 0 16,2-3 0-16,2 3 0 0,0-2 0 16,0-2 0-16,2 1 0 15,4-4 0-15,2-1 0 0,3-1 0 0,-5-4 0 16,8 0-2-16,1-6-2 0,-1-1-3 15,5-1-1-15,0-1-2 0,3-2-13 16,3-5-12-16,0 0-8 0,4-6-21 16,-4-2-37-16,-5 0-120 0</inkml:trace>
  <inkml:trace contextRef="#ctx0" brushRef="#br0" timeOffset="-99933.31">32807 15083 99 0,'0'0'284'0,"0"0"-202"16,0 0-17-16,0 0-3 0,0 0-9 15,0 0-13-15,0 0-10 0,0 0-6 16,71-16-8-16,-65 20 0 0,2 5-4 16,-2-3-2-16,2 3-2 0,1 1-4 15,-5 1 0-15,2 5 0 0,0-4-2 16,0 5 0-16,-1 1-2 0,-1-2 1 15,0 2 0-15,-2-2-1 0,0-1 0 16,2 0-3-16,0 1-7 0,0 1 0 16,1-4-7-16,-3-2-3 0,0-1-15 15,0-9-20-15,-2 1-12 0,0-2-9 16,0-3-12-16,-6-4-55 0</inkml:trace>
  <inkml:trace contextRef="#ctx0" brushRef="#br0" timeOffset="-99698.95">32950 15048 396 0,'0'0'83'16,"0"0"-24"-16,0 0-6 0,0 0 6 15,0 0-10-15,0 0-15 0,0 0-10 16,0 0-2-16,0 0-4 0,10-23-3 16,-8 35 0-16,0 2-2 0,0 1 0 15,-2 6-2-15,0 0-5 0,0 2-3 16,-4 0-1-16,-4-1-1 0,2-2-1 15,-5-3-3-15,-5 1-9 0,1-5-10 16,-3 0-5-16,1 2-11 0,-3-5-15 16,3 1-22-16,1-3-17 0,-1-2-33 15,5-3-146-15</inkml:trace>
  <inkml:trace contextRef="#ctx0" brushRef="#br0" timeOffset="-99292.83">33169 15345 255 0,'0'0'112'0,"0"0"-29"0,0 0-14 15,0 0 0-15,0 0-6 0,0 0-9 16,0 0-13-16,0 0-8 16,43-26-9-16,-36 26-7 0,1 0-4 0,0 1 1 15,-4 4-3-15,0 2-4 16,-2 0-4-16,-2 3 1 0,-2 0-2 0,-6 3-1 15,-6 1 1-15,-1-3-2 0,-5 6 1 16,5 0-1-16,-8-2-4 0,7 4-6 16,-1-4-4-16,5 0-2 0,-5 0-6 15,7-6-6-15,0-2-5 0,1-5-11 16,5-1-20-16,0-1-11 0,4-4-10 16,0-5-29-16,0-4-70 0</inkml:trace>
  <inkml:trace contextRef="#ctx0" brushRef="#br0" timeOffset="-98589.88">33489 15002 270 0,'0'0'73'0,"0"0"-10"16,0 0-9-16,0 0-4 0,0 0-12 15,0 0-5-15,0 0-5 0,0 0-6 16,0 0-5-16,-39-52-3 0,35 50-1 16,-4 2-2-16,4 0 0 0,-5 0-1 15,5 0 0-15,0 0-1 0,0 2-4 16,4 0 0-16,-4 2-1 0,0-2-3 16,2 5 2-16,-5-3-2 0,1 2 0 0,0 2-1 15,0 1 1-15,-2 1 0 0,1 1 0 16,-1 1-1-16,2 3 0 0,4-3 1 15,2 3 1-15,-2 1-2 0,2-4 1 16,2 4 0-16,6-4 0 0,4 2 3 16,-1-1-3-16,3-1 2 0,5 6 2 15,-1-7 1-15,1 4-1 0,2-3 1 16,-3-4 1-16,1 3-4 0,-7-4 3 16,3 1 1-16,-11 0-1 0,-2-3-1 15,0 3-2-15,-2-4-2 0,-4 3-1 16,0 2 0-16,-9-5-5 0,3 3-4 15,-4 1-2-15,-1 0-2 0,3 1 3 16,-1-3 2-16,3 0-4 0,2-2 0 16,4-2 5-16,-5-1 2 0,3-1 2 0,2-3 3 15,-2-4 0-15,0-1 0 0,-3 1 1 16,3-4-2-16,0 1 1 16,4-1 0-16,0 0-2 0,0-1 2 15,2 2 0-15,0 2 0 0,4-5 2 16,0-1 5-16,4-1-3 0,3 1 4 0,-1 2-2 15,6-2 1-15,-1 4 4 0,-1-1 0 16,3 1 2-16,-3 4-2 0,1-5-1 16,-7 2-1-16,-4 0-1 0,-2-2 0 15,-2 3-3-15,-2-4-2 0,-4 3-2 16,-2 2-1-16,-3 1-1 0,1 3-5 16,2 1 0-16,2 2-2 0,-7 0-4 15,5 0 1-15,0 0-2 0,-1 0 0 16,-1 0 1-16,4 0-9 0,-2 1-7 15,-1 0-11-15,3 0-3 0,0 0-8 16,2-1-12-16,0 1-12 0,0 0-35 16,2-1-66-16</inkml:trace>
  <inkml:trace contextRef="#ctx0" brushRef="#br0" timeOffset="-98089.75">33481 14747 61 0,'0'0'108'15,"0"0"-43"-15,0 0 0 0,0 0-6 16,0 0-7-16,0 0-8 16,0 0-10-16,-4-21 0 0,6 18 0 0,0 1-5 15,0 1-3-15,2-1-1 0,0 2-3 31,1-1 1-31,1 1-3 0,0 0 0 0,-2 0-3 0,6 5-2 0,3-1 3 16,-3 3-1-16,5 1 0 0,-1 3-2 16,3 1-2-16,-1 1-1 0,3 1-2 15,6 4 1-15,2 0-2 0,4 4-2 16,-3 1 0-16,3 3-2 0,0 1-3 16,-6 4-1-16,0 2 0 0,0 1 0 31,-23 4 0-31,-2 1-1 0,0 2 0 0,0-3 0 15,0-1-7-15,0 2-12 0,0 1-4 16,0 6-6-16,-31-1-15 16,-4-3-23-16,-9-7-37 0,-7-11-46 0</inkml:trace>
  <inkml:trace contextRef="#ctx0" brushRef="#br0" timeOffset="-76454.08">23799 14280 92 0,'0'0'55'15,"0"0"-44"-15,0 0 8 0,0 0 18 16,0 0 6-16,0 0-8 0,0 0-6 16,0 0-5-16,-40-40 0 0,36 37 3 15,0 0-1-15,-2 0 3 0,-2 0-5 16,4-1-2-16,2-1 3 0,-1 2-5 16,1 1 1-16,0 0 0 0,2 2-4 15,0 0-2-15,0-1-6 0,0 1-2 16,0 0-6-16,7 0 0 0,5 0 1 15,0 0-1-15,3 1 3 0,3-1-2 0,5 0 3 16,-4 0-2-16,8 0 0 0,0 0 0 16,-3-4 0-16,1 2 0 0,2-1-2 15,0-1 1-15,-4 3 0 0,-7-3-1 16,1 1-1-16,-7 1 1 0,-2-1-1 16,-2 1 1-16,3 0-1 0,-7 2 0 15,0 0 0-15,-2-2 0 0,0 2 0 16,0 0-8-16,-4 0-8 0,-7 0-8 15,1 0-10-15,-2 0-11 0,-9 6-16 16,-6 2-24-16,-2-1-32 0,4-2-69 16</inkml:trace>
  <inkml:trace contextRef="#ctx0" brushRef="#br0" timeOffset="-75969.8">23520 14361 205 0,'0'0'107'15,"0"0"-100"-15,0 0 15 0,0 0 31 16,0 0-4-16,0 0-20 0,0 0 8 16,0 0-3-16,16-11-1 0,-16 8-4 15,0 3-7-15,0 0-6 0,0 3-3 0,2 0-1 16,2 3 1-16,-1 4-1 0,-1-2-2 15,2 4-3-15,-2 3-1 16,0 2-2-16,-2 7 0 0,0 4-2 16,0 4 1-16,0 3 0 0,0 3 1 15,0 4-2-15,-4 3 2 0,4 1-1 16,0-2-1-16,-2 2-1 0,2 2 1 0,0-4-1 16,4 1 0-16,-2-3-2 0,2-2 2 15,2-2 0-15,5-5-1 0,-5-3-1 16,2-3 1-16,-4-4 1 0,4 1 0 15,3-6-1-15,-5 3 2 0,0-4 1 16,-2-2 1-16,2 3 1 0,3-4 0 16,-1 3 1-16,-4 0-1 0,2 0 1 15,7 2-2-15,-3-3 2 0,-4 4 0 16,5-1-1-16,3-2 0 0,-4 5-2 16,9-3-2-16,-2 1 1 0,7 1-1 15,1-2 1-15,4 0-2 0,4-6 0 16,4-3 0-16,7-3-10 0,3-7-23 15,11-2-29-15,6-16-52 0,-2-8-79 0</inkml:trace>
  <inkml:trace contextRef="#ctx0" brushRef="#br0" timeOffset="-42397.98">25973 1445 86 0,'0'0'121'0,"0"0"-107"0,0 0 29 16,0 0 13-16,0 0-3 0,0 0-25 0,0 0-6 16,-55-53-2-16,46 48 39 0,3 1-30 15,-6 3-29-15,-1 1 0 0,5 0-2 16,-2 4 1-16,-3-1-1 0,7 3 2 16,-4 0 0-16,4 1 2 0,-5-1-2 15,7 0 1-15,4 0 1 0,-2-2 2 16,0 2-1-16,2 0 0 0,0 0 1 15,2 3 2-15,0-1-1 0,6 0 0 16,3 0 2-16,1 1 3 0,0 3 2 16,11-2 4-16,0 5-6 0,2-3 2 15,2 2 6-15,2 1-4 0,0-2-4 16,-3 0-5-16,-9 2 1 0,-1-3-3 16,-9 1-1-16,-1 1-1 0,-4 0-1 0,-2 0 0 15,0-1 0-15,-8 2 2 0,-1-3-2 16,-7 0 4-16,-1 1-1 0,-5-5 0 15,5 3-2-15,-4-4-1 0,5-3-3 16,-1-1-3-16,7 0 2 16,-5-3-4-16,7 0 4 0,4 0-1 15,-4-6 0-15,-3-2 4 0,3-3 0 0,4 0-5 16,-4-4-1-16,2-2-4 0,-3-4-11 16,5-3-24-16,2 5-39 0,0-2-38 15,-2 6-153-15</inkml:trace>
  <inkml:trace contextRef="#ctx0" brushRef="#br0" timeOffset="-42054.34">25915 1401 359 0,'0'0'184'16,"0"0"-174"-16,0 0 22 0,0 0 16 15,0 0-7-15,0 0-7 0,0 0-14 16,0 0 0-16,-24-72-5 0,20 72-5 15,4 0-1-15,0 0-2 0,0 0-4 16,-3 2 0-16,3-1 3 0,0 5-6 16,0 2 1-16,0 5-1 0,0 2 4 15,3 2 0-15,1 3-1 0,-2 4 0 16,4 3 1-16,0 4-1 0,-4 6-3 16,2 2 2-16,-2 5 0 0,3 0 0 15,1 0-2-15,-4-4 1 0,2-4 0 16,0 0 1-16,0-6-2 0,-2-3 2 15,2-4-1-15,-2-3 0 0,1-1-1 0,-1-7-7 16,-2-4-11-16,0-3-11 16,0-3-12-16,0-1-11 0,0-1-14 0,0-1 4 15,0-6 9-15,-2-4-57 0,2-2-63 16</inkml:trace>
  <inkml:trace contextRef="#ctx0" brushRef="#br0" timeOffset="-41554.41">26192 1303 193 0,'0'0'73'0,"0"0"-9"15,0 0 8-15,0 0-16 0,0 0-13 16,0 0-4-16,0 0-1 0,0 0-1 16,13-95-12-16,-11 88 5 0,0 0-4 15,-2 1-3-15,0 2-4 0,0 1-3 16,0 2-1-16,0 1-4 0,0-2-3 15,0 2-3-15,0 0-4 0,0 0-1 16,0 5 0-16,0 2-5 0,-4 6 1 16,2 3 4-16,-2 3 0 0,2 2 0 15,-3 4 1-15,3 3-1 0,-4 1 2 16,4 3-1-16,-2 3-1 0,2 3 0 16,-2 3 0-16,2 3 0 0,0 3 1 0,2 2-1 15,0-1 2-15,4-2-2 0,2-4 1 16,11-4-1-16,-1-5 1 0,13-2-1 15,2-1 1-15,8-6 0 0,7 1-1 16,1-6-3-16,5-4-9 16,-2-1-8-16,5-5-14 0,-7-4-24 15,10 1-21-15,-15-4-18 0,-1-2-125 0</inkml:trace>
  <inkml:trace contextRef="#ctx0" brushRef="#br0" timeOffset="-40570.35">29612 1134 116 0,'0'0'96'0,"0"0"-49"0,0 0 9 16,0 0 1-16,0 0-19 0,0 0-9 16,0-17-6-16,0 16 0 0,0-1 0 0,0 1-1 15,-3-1 0-15,3 2-1 0,0-1 0 16,0 1 0-16,0 0-4 15,0 0-4-15,0 0-4 0,0 0-3 0,3 0-3 16,-3 0-3-16,8 4 1 0,0 3 3 16,2 0 6-16,-1 4 3 0,5 1-1 15,-1 1 0-15,-3 3-3 0,2 2 2 16,-1 3 0-16,-3 1-4 0,-4 4-3 16,0 4-2-16,0 2 1 0,-4 2 1 15,0-1-3-15,0 1-1 0,-4 0 0 16,0-2 2-16,-4-1-2 0,2 0 1 15,-5-5-1-15,1 2 0 0,0-3-14 16,-7 0-9-16,5 0-13 0,-3-3-11 16,-3-2-15-16,1-3-31 0,0 0-76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2T01:38:22.852"/>
    </inkml:context>
    <inkml:brush xml:id="br0">
      <inkml:brushProperty name="width" value="0.05292" units="cm"/>
      <inkml:brushProperty name="height" value="0.05292" units="cm"/>
      <inkml:brushProperty name="color" value="#FF0000"/>
    </inkml:brush>
  </inkml:definitions>
  <inkml:trace contextRef="#ctx0" brushRef="#br0">24717 3370 145 0,'0'0'230'0,"0"0"-211"16,0 0 10-16,0 0 24 0,0 0 1 15,0 0-14-15,0 0-19 0,0 0-4 16,-15-35-8-16,15 42-9 0,0 4-1 16,0 11-1-16,-2 9 2 0,-2 5 1 15,4 7-1-15,0 6 0 0,0 2 1 16,4 2 0-16,-2-2 0 0,0 2-1 15,2-6 0-15,0-4 0 0,1-5 2 16,-5-6-2-16,6-9 1 0,-2-5-2 16,-2-9-2-16,-2-4-12 0,0-2 3 15,0-3 2-15,0-3 9 0,-4-9 1 16,-2-8 2-16,1-7-2 0,-5-5 0 16,0-8 0-16,-1-6 0 0,7-2 0 15,-4-9 0-15,4 0 3 0,0-2-1 16,4 8 0-16,0 9-1 0,0 15 1 15,-2 9 5-15,0 9 8 0,2 3 3 16,0 3 0-16,0 3-3 0,0 0-10 0,4 3-5 16,6 3-5-16,0 6 3 0,7 4 2 15,0 7 0-15,-1 2 1 0,1 5-1 16,7 5 1-16,-5 2 0 0,4 4 0 16,2-3 1-16,-5-1-2 0,3-9 1 15,2-2 1-15,-9-7 1 0,5-6-3 16,-13-4 1-16,9-5-1 0,-9-4 1 15,-4-3-1-15,4-8 2 0,3-9 1 16,-1-3 1-16,-4-8-1 0,7-5 3 16,-5-10 1-16,-2-4 0 0,-4-5-2 15,0-6 3-15,5 1-2 0,-3 4-5 16,-4 17 0-16,0 9 0 0,-6 11-1 16,1 4 2-16,1 4-2 0,-2 4 0 0,0 3 1 15,-5 2-1-15,5 2-4 16,4 0-14-16,-2 11-19 0,0 2-20 0,0 4-13 15,0 4-40-15,-3-2-86 16</inkml:trace>
  <inkml:trace contextRef="#ctx0" brushRef="#br0" timeOffset="390.65">25517 3387 405 0,'0'0'70'0,"0"0"-23"0,0 0 1 16,0 0 0-16,0 0-19 15,0 0-20-15,0 0-5 0,0 0-4 0,-102-35 3 16,77 50-3-16,-1 5-1 0,1 2 1 16,0-1 0-16,6 6-2 0,1 1 2 15,-1 1 0-15,7 2 0 0,6 0 0 16,-1 0 0-16,7-1-2 0,0-1 2 15,2-6-2-15,9 0 0 0,-3-6-1 16,13-4 0-16,-1-4 3 0,-1-4-2 16,10-5 2-16,-2-5 0 0,0-12 2 15,-3-3-2-15,1-5 2 0,2-1 2 16,-10-5 9-16,-1 4 0 0,-10-2 3 16,-1-5-2-16,-5-3-6 0,0-5-6 15,0 5-2-15,-5 6 0 0,-7 14 0 16,-5 6 0-16,7 5-6 0,-13 6-15 15,5 8-21-15,-5 4-20 0,-4 5-16 16,9 0-31-16,1-2-71 0</inkml:trace>
  <inkml:trace contextRef="#ctx0" brushRef="#br0" timeOffset="671.83">25678 3155 378 0,'0'0'59'16,"0"0"-10"-16,0 0 2 0,0 0 6 15,0 0-17-15,0 0-19 0,0 0-7 0,0 0-10 16,10-23 3-16,-4 37 4 0,-2 3-2 16,1 8-2-16,-3 4-3 15,2 2 2-15,-2 9-5 0,-2 4 0 16,2-1 1-16,4 5-1 0,7-8 1 15,-1 0-2-15,-2-4-2 0,9-8-6 16,-7 0-15-16,7-7-2 0,-9-5-19 0,1-2-1 16,-7-8-28-16,-4-3-64 0,-2-3-163 15</inkml:trace>
  <inkml:trace contextRef="#ctx0" brushRef="#br0" timeOffset="843.66">25545 3511 118 0,'0'0'328'0,"0"0"-281"0,0 0 1 16,0 0 12-16,0 0-9 0,0 0-17 15,0 0-7-15,0 0-6 0,0 0-11 0,120-148-3 16,-87 127-5-16,5 3-2 16,-5-1 0-16,2 4-16 0,-2-1-21 0,4-1-34 15,-4 2-32-15,-2 1-116 0</inkml:trace>
  <inkml:trace contextRef="#ctx0" brushRef="#br0" timeOffset="1468.6">26641 3245 298 0,'0'0'143'0,"0"0"-88"16,0 0 0-16,0 0 6 0,0 0-16 15,0 0-19-15,0 0-13 0,0 0-1 16,0 0-4-16,60-20-6 0,-54 40 2 15,5 6 0-15,-3 5-1 0,0 9-1 16,-4 2-1-16,2 6 1 0,3-3 0 16,-1 3-1-16,-2-3-1 0,-2-6 0 15,11-5 2-15,-5-6-2 0,-2-7 0 16,1-4 2-16,-1-10-1 0,-4-3 0 16,-2-2-1-16,-2-2 0 0,0 0 0 15,0-8 2-15,-4-6 4 0,-6-2-5 16,1-5 0-16,3-7-1 0,-6-2 1 15,-3-11-1-15,5-9 1 0,-7-7 0 16,7-7 0-16,2 1-1 0,-5 2 2 0,5 6-2 16,4 7 0-16,2 9 0 0,0 5 0 15,0 3 1-15,2 8-1 0,0 0 0 16,2 2 0-16,2 2-1 0,0 4-1 16,4 2 2-16,9 3 0 0,-7-2-2 15,15 5 0-15,-2 0 0 0,0 2 2 16,1 5-2-16,3 2-1 0,-2 5 1 15,-6 6 1-15,3 6 0 0,-13 4-3 16,-7 8 4-16,-2 3 0 0,-6 0 0 16,-5-1 0-16,-7-1 0 0,-1-1-3 15,0-3-3-15,3-2-2 0,-1-4-13 16,5 2-11-16,-3-6-12 0,7 0-3 16,-6-3-6-16,1-5-28 0,1-4-67 0,-1-4-125 15</inkml:trace>
  <inkml:trace contextRef="#ctx0" brushRef="#br0" timeOffset="1890.29">27226 3003 363 0,'0'0'91'0,"0"0"-31"0,0 0 7 15,0 0-3-15,0 0-18 0,0 0-15 16,0 0-11-16,0 0-3 0,10-74-2 15,-16 72-10-15,-6 2-2 0,-5 0-3 16,1 8 0-16,-7 1-2 0,-2 2 1 16,4 4 1-16,3 1-2 0,-3 3 2 15,9 0-1-15,-3 3 1 0,3 2-2 16,6-1 2-16,2 6-5 0,-1-1-4 16,5 3 0-16,3 0 3 0,3-1 5 0,6-5-1 15,9-2-4-15,-1-5 3 0,3 1 1 16,6-7 2-16,2-4-2 0,-2-5 2 15,4-3 2-15,-2-11-2 0,-4-4 1 16,0-4 2-16,-6-7 3 16,5 0 3-16,-7-2 0 0,-4-3 1 0,-9-4-1 15,0-5-4-15,0-1-2 0,-6-1 0 16,-8 4-2-16,2 7 1 0,-7 8-2 16,-5 8-3-16,7 6 2 0,-11 6-5 15,3 3-8-15,-6 3-12 0,0 9-8 16,1 0-14-16,5 2 3 0,-2 2-3 15,7 2-14-15,-5 1-28 0,9-2-60 0,-3 0-109 16</inkml:trace>
  <inkml:trace contextRef="#ctx0" brushRef="#br0" timeOffset="2249.62">27737 2800 357 0,'0'0'105'15,"0"0"-64"-15,0 0 6 0,0 0 8 16,0 0-14-16,0 0-20 0,0 0-8 16,0 0-3-16,-33-57-6 0,22 57-2 15,-9 0-1-15,5 3-1 0,-10 3 0 16,9 2-1-16,-3 1 0 0,3 0 0 16,-1 3 0-16,5 0 1 0,-3 0 0 15,11-2-2-15,2 1 1 0,2-1-2 16,0 0 2-16,2-2 0 0,2-1-1 15,7 2 2-15,-3 0 0 0,2 1 1 16,13 1-1-16,-7 0 0 0,9 1 1 16,2 1 0-16,-4 0-1 0,-5-1 1 0,5 1-1 15,-13-4 0-15,5-1 0 0,-9 0-1 16,-2-2 1-16,-4 0 1 0,0 2-1 16,-2-2 1-16,-2 3-1 0,-2-2 0 15,-7-1-18-15,9 0-16 0,0 0 0 16,-4-3-13-16,-2 0-15 0,1-3-27 15,3-4-74-15</inkml:trace>
  <inkml:trace contextRef="#ctx0" brushRef="#br0" timeOffset="2687.06">27956 2730 367 0,'0'0'73'0,"0"0"-4"15,0 0-1-15,0 0-10 0,0 0-16 16,0 0-9-16,0 0-8 15,0 0-8-15,0 0-9 0,2-70-6 16,-13 68 0-16,-3 0 0 0,6 2-2 16,-5 0-4-16,-3 5 3 0,5 3 1 0,-3 1-1 15,4 3 0-15,1 1-5 0,1 2-1 16,-2 1-1-16,8-1-2 0,2-1 3 16,0 1-1-16,2 0 2 0,10-1 1 15,-1-2 5-15,3 3 1 0,7-1-1 16,6 1-1-16,-1 1 1 0,-1-3 1 15,2 2-1-15,-2-3 4 0,-11-2 0 16,5 2 0-16,-9-4-2 0,-1 1 1 16,-1 0-2-16,-6-2-1 0,0 4 0 15,-2-1 0-15,0 0 2 0,-8 2-2 16,-5-4-2-16,1 1-11 0,-7 0-7 16,7-2 1-16,-3-2-8 0,-1-4-1 0,1-1 3 15,1 0 4-15,2 0-3 0,-5-6 2 16,7-1 3-16,-3-2 8 0,1-4 10 15,4 0 1-15,1 3 2 0,3 1 2 16,4 3 9-16,-2 5-2 0,2-2-7 16,0 1-4-16,4 1-1 0,5-1-6 15,1-1-58-15,6 2-57 0,-7 0-86 16</inkml:trace>
  <inkml:trace contextRef="#ctx0" brushRef="#br0" timeOffset="2968.24">28247 2689 325 0,'0'0'118'15,"0"0"-72"-15,0 0 19 0,0 0-1 16,0 0-18-16,0 0-14 0,0 0-5 15,0 0-5-15,0-34-10 0,0 37-9 16,2 3-3-16,4 4-4 0,1 6 3 16,3 6 1-16,0 1 2 0,-3 5 0 15,3 2-1-15,-2-4-1 0,0 3 1 16,-1-5-1-16,-1-4-4 0,-2 1-18 16,4-7-8-16,-6-3-15 0,-2-3-14 15,0-8-28-15,-4 0-89 0</inkml:trace>
  <inkml:trace contextRef="#ctx0" brushRef="#br0" timeOffset="3155.71">28086 2424 333 0,'0'0'143'0,"0"0"-107"0,0 0 13 15,0 0 4-15,0 0-19 0,0 0-14 16,0 0-2-16,0 0-6 0,0 0-7 15,0-68-5-15,2 68 0 0,6 6-7 16,7 0-22-16,-1 2-5 0,5-2-22 16,-7-1-30-16,1-3-78 0</inkml:trace>
  <inkml:trace contextRef="#ctx0" brushRef="#br0" timeOffset="3561.77">28541 2309 447 0,'0'0'66'15,"0"0"-4"-15,0 0 10 0,0 0-21 16,0 0-21-16,0 0-11 0,0 0-6 16,0 0-5-16,0 0-8 0,6-21-4 15,-6 38-1-15,0 9 5 0,2 7 0 16,0 2 0-16,0 7 0 0,-2 4 0 15,4 1 0-15,5-1 1 0,3-2-1 16,4 2 0-16,3-5 1 0,-2 0-1 16,7-5 0-16,3-2 0 0,-2 0 0 15,0-5 0-15,4-4 0 0,-4-3 0 16,2-8 1-16,-5-5-1 0,-3-3 0 16,-3-6 1-16,-1 0 4 0,-5-6-3 0,3-3 1 15,-5 0 1-15,-6-4 3 0,4-1 3 16,-6-4-3-16,-4-4-1 0,-2 0-2 15,-5-1-3-15,-3 4 1 0,0 4-2 16,-3 4 0-16,0 6-1 0,-1 2-2 16,3 3-9-16,-3 0-8 0,3 6-5 15,-3 4-10-15,1-1-6 0,1 0-12 16,1-1-15-16,1 0-18 0,1-2-84 16</inkml:trace>
  <inkml:trace contextRef="#ctx0" brushRef="#br0" timeOffset="3858.58">28960 2365 447 0,'0'0'56'0,"0"0"4"16,0 0 5-16,0 0-8 0,0 0-23 15,0 0-9-15,0 0-1 0,0 0-7 16,11-63-6-16,-7 63-7 0,2 6-4 16,0 6-2-16,7 2 0 0,-3 8 2 15,0 7 1-15,-1 5 0 0,3 7 0 16,-4 4 0-16,-6 3 1 0,5 0-2 0,3-3-2 16,-2-4-20-16,0-4-6 15,3-6-19-15,1-4-18 0,-4-3-7 16,1-5-32-16,-1-6-101 0</inkml:trace>
  <inkml:trace contextRef="#ctx0" brushRef="#br0" timeOffset="4342.84">29275 2614 488 0,'0'0'59'0,"0"0"-10"16,0 0 13-16,0 0-13 0,0 0-19 15,0 0-12-15,0 0-2 0,0 0-3 16,0 0-5-16,-5-29-8 0,5 35-2 16,0 2-5-16,0 6 3 0,0-1 3 15,0 0 1-15,2 1 0 0,3-1 1 16,-1-4-1-16,4 3-1 0,0-3 1 16,5-2 1-16,-5-2-1 0,4-4 0 15,5-1 1-15,-5-4 1 0,9-6-1 16,4-7 0-16,-5-1 0 0,7-4 2 0,-6 1-2 15,-7-2 2-15,-3 0-3 16,-7-1 3-16,-4-3 0 0,0-1-2 16,-10 4 1-16,-3 0-1 0,-3 8-1 15,-3 4-1-15,-6 8-3 0,7 2 2 0,-3 2 0 16,4 9-2-16,-1 3 4 0,-3 7-3 16,7 3 1-16,-5 1 0 0,7 5 1 15,-3 0 1-15,1 1-1 0,5-1 1 16,1-1-1-16,0-2 2 0,8-4-2 15,0 0 1-15,0-5 0 0,0-2-1 16,10 2 0-16,1-4 1 0,-1-1 1 16,11-2-1-16,-5-1 1 0,9-2 1 15,4-3-1-15,-2-1-1 0,-2-2 0 16,-1 0-13-16,1-2-13 0,-2-4-13 16,-7-1-18-16,-3 0-18 0,-7-2-35 15,-2 1-137-15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2T01:40:20.750"/>
    </inkml:context>
    <inkml:brush xml:id="br0">
      <inkml:brushProperty name="width" value="0.05292" units="cm"/>
      <inkml:brushProperty name="height" value="0.05292" units="cm"/>
      <inkml:brushProperty name="color" value="#FF0000"/>
    </inkml:brush>
  </inkml:definitions>
  <inkml:trace contextRef="#ctx0" brushRef="#br0">26860 13176 45 0,'0'0'46'0,"0"0"-43"0,0 0 3 16,0 0 26-16,0 0 2 0,0 0-12 0,0 0-10 15,-33-31 7-15,33 27 3 0,0 4-5 16,0-4-5-16,2 3 0 0,-2 1 5 16,0-1 3-16,0 1-1 0,0-1 0 15,0 1 2-15,0-1-2 16,0-1-4-16,2 2-2 0,-2 0 1 0,0 0-4 16,0 0-2-16,0 0-3 0,2 0-5 15,2 0 2-15,5-1-1 0,5-1 2 16,-1-4 1-16,9 3 0 0,-5 0 0 15,8 3-1-15,4-2 2 0,-3 2 0 16,1 0 1-16,2 0-2 0,-2 0-1 16,4 0 0-16,4 0 2 0,5 0-2 15,1 0-2-15,0-1 3 0,5-1-1 16,7 1 0-16,-3 1-1 0,0 0 3 16,3 0-1-16,-5-3 0 0,2 3 1 15,-3 0-1-15,-8-2 0 0,-6 1 1 16,1 0-3-16,-5 1 4 0,-9-2-1 15,-9 2-2-15,-5 0 1 0,-6-1 0 16,0 1-1-16,-6-3 12 0,-5 2 4 0,-5 1-18 16,3-2 0-16,-7 2-1 15,1 0 0-15,-2 0 1 0,7 3 1 0,-1-2-2 16,7 2 0-16,2 0 0 0,2-3 0 16,2 3 0-16,2-2 0 0,0 1-3 15,0 1 0-15,0 0-2 0,4 2-1 16,-2 0-3-16,2 3-3 0,0 2-4 15,-2-1-10-15,-2 0-6 0,2 1-9 16,0 1-19-16,-2-2-18 0,0-5-45 16,-4-2-86-16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2T01:52:07.745"/>
    </inkml:context>
    <inkml:brush xml:id="br0">
      <inkml:brushProperty name="width" value="0.05292" units="cm"/>
      <inkml:brushProperty name="height" value="0.05292" units="cm"/>
      <inkml:brushProperty name="color" value="#FF0000"/>
    </inkml:brush>
  </inkml:definitions>
  <inkml:trace contextRef="#ctx0" brushRef="#br0">13906 6967 119 0,'0'0'5'16,"0"0"0"-16,0 0 19 0,0 0-8 15,0 0-12-15,0 0-3 0,-3-24 8 16,8 20-5-16,-5 0 1 0,0-2 4 16,2 1 9-16,0 2 1 0,-2 0 1 15,4 2 1-15,-4 1 4 0,0 0-3 16,0 0-10-16,0 0-3 0,0 0-5 16,2 0-4-16,0 0 0 0,2 0 1 15,2 0 7-15,1 0 1 0,-3 0 0 16,6 0-2-16,-2 0-1 0,1 1 0 15,-5-1-1-15,2 0 0 0,2 0 2 16,-2 0 0-16,3 0-1 0,-3 0-2 0,2 0 2 16,2-1-1-16,3-1 1 15,-3 2-2-15,5 0 1 0,-3 0-2 16,9 0 3-16,-3-2-2 0,5 2 1 0,-2-2-1 16,1 2 2-16,1 0-1 0,2-1 0 15,-2 1-3-15,-3 0 0 0,7 0 1 16,-6 0-2-16,0 0 0 0,8 0 1 15,-7 0 1-15,5 0-2 0,0 0 0 16,0 0 1-16,4 0-1 0,2-3 3 16,0 1 0-16,2 1-1 0,0-1 0 15,7-1 0-15,-5 3 2 0,-2 0-2 16,4 0-1-16,-6 0-1 0,-2 0-1 0,-2 0 1 16,-2 0-1-16,-6 0 1 15,4 0 0-15,-7 0-2 0,-1 2 2 16,-3-1-1-16,3-1 1 0,-5 2-1 15,3-1 0-15,-1-1 1 0,5 0-1 0,-5 2 1 16,5-2-1-16,-1 0 0 0,3 1-1 16,-4 2 2-16,1 0-1 0,3 0 2 15,-5 0-4-15,1-1 4 0,0 1-2 16,-1 1 0-16,1 0 0 0,-3-2 0 16,3-1 0-16,-1 1 0 0,3-1 0 15,1 2 0-15,5-2 1 0,2-1-1 16,6 3 0-16,6-3 0 0,3 0 0 15,3 0 0-15,1 0 0 0,3 0 1 16,-1 0-1-16,-1 3 1 0,1-2-1 16,-3 1 0-16,-1 1 1 0,-3-3 0 15,-1 3 1-15,-3-3-1 0,0 1-1 16,-2 1 3-16,-2-2-3 0,0 0 0 0,2 3 1 16,1-3 0-16,-1 1 0 0,0-1-1 15,2 0 0-15,-2 2 2 0,4-2-2 16,1 0 0-16,-1 0 0 0,2 0 0 15,-1 0 0-15,-1 0 0 0,0 3 1 16,0-2-1-16,-1 0 0 0,-3 4 1 16,-2-4-1-16,-4 2 1 0,-4-1 0 15,-7 1-1-15,1-2 1 0,-9-1-1 16,-4 0 0-16,-2 0 0 0,-1 0 0 16,-3 0 1-16,0 0 1 0,0 0 1 15,2 0-1-15,-2 0-1 0,2 0 0 16,2 0-1-16,-2 0 0 0,0 0 1 15,-2 0-1-15,2 0 3 0,-2 0-2 16,0 0 4-16,0 0-2 0,0 0 5 16,0 0 0-16,0 0 1 0,0 0-3 15,0 0 0-15,0 0-4 0,0 0-2 16,0 0 0-16,0 0 0 0,0 0 0 0,0 0 0 16,0 0-2-16,0 0-2 0,0 0-2 15,0 0 0-15,0 0-2 0,2 0-5 16,-2 0 1-16,0 2 2 0,2-2-1 15,0 0-8-15,0 3-5 0,0-2-13 16,-2 1-28-16,0-4-38 0,0-7-92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12T02:07:35.804"/>
    </inkml:context>
    <inkml:brush xml:id="br0">
      <inkml:brushProperty name="width" value="0.05292" units="cm"/>
      <inkml:brushProperty name="height" value="0.05292" units="cm"/>
      <inkml:brushProperty name="color" value="#FF0000"/>
    </inkml:brush>
  </inkml:definitions>
  <inkml:trace contextRef="#ctx0" brushRef="#br0">3795 11767 217 0,'0'0'22'0,"0"0"-21"0,0 0 4 15,0 0 18-15,0 0 8 0,0 0-12 16,0 0 0-16,0 0 2 0,-6-21 0 0,6 21 3 15,0-2-3-15,0 1-4 0,0 1-1 16,0 0-3-16,0 0-5 0,0 0-3 16,0-3-2-16,0 3-2 0,6-1 0 15,-2 1 0-15,3 0 2 0,3 0 2 16,-2 0-1-16,3-3 4 0,1 3-3 16,2-3 2-16,-5 2 0 0,5-1-4 15,-4 1 4-15,3-1-1 0,-1 2 1 16,1-2-2-16,1 1 1 0,1 1-2 15,-3 0 0-15,0 0-2 0,5 0 0 16,-1 0 2-16,1 0-1 0,2 0 1 16,-1 0 0-16,5 0 1 0,2 0-1 15,2 0 3-15,2 0-3 0,0 1 1 16,2 1-1-16,2 1 0 0,2-3 2 0,2 3-1 16,0-3-3-16,0 0 1 0,-1 2 0 15,5-2 0-15,-6 1 0 0,0-1 0 16,0 0 0-16,-2 1-1 0,-2-1 1 15,0 0 1-15,0 0-3 16,-6 0 1-16,-2 0 0 0,2 0 0 0,2 0-1 16,-3-1 1-16,3 0 0 0,2-1 0 15,2-1 0-15,4 3-1 0,0-1 2 16,5 0 1-16,1 0 0 0,-2-1-1 16,5 2 0-16,-1-1 1 0,3 1-2 15,-1 0-2-15,-3 0 0 0,1 0 0 16,-6 0 1-16,4 0 0 0,-1 0-1 15,-5 0 0-15,2 0 1 0,2-3-1 0,-1 1 2 16,1 1-1-16,2-2-1 0,1 3 0 16,3 0 1-16,5-2 1 15,-1 2-1-15,3 0 0 0,2 0 0 0,-7 0 2 16,1 2-1-16,-1-1 0 0,-5-1-1 16,-3 0-1-16,-4 0 0 0,-2 0 1 15,-2 2 0-15,-2-2 2 0,-6 0-2 16,0 0 0-16,-3 0 0 0,-5 0 1 15,-3 0 0-15,3 0 0 0,-7 0-2 16,-2 0 2-16,-4 0-1 0,-2 0 0 16,2 0 0-16,-2 0 2 0,0 0 2 15,0 0-1-15,0 0-1 0,0 0 0 16,0 0-3-16,0 0 1 0,0 0 0 16,0-2-1-16,0 2 0 0,0 0 1 15,0 0-1-15,0 0 0 0,0 0 1 16,0 0-1-16,0 0 0 0,0 0 0 0,0 0 0 15,0-1-1-15,0 1-2 0,0 0 0 16,0 0-1-16,0 0-5 0,0 0-3 16,0 3-6-16,0 0-1 0,4 3 8 15,-4-3-9-15,2 3-9 0,-2 4-6 16,2-1-5-16,0 0-11 0,-2 3-16 16,0 1-48-16,-2-5-70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052C6-8A5C-4189-B473-C72062577230}" type="datetimeFigureOut">
              <a:rPr lang="en-US" smtClean="0"/>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46634-763B-4B7C-9B60-C610133B13EF}" type="slidenum">
              <a:rPr lang="en-US" smtClean="0"/>
              <a:t>‹#›</a:t>
            </a:fld>
            <a:endParaRPr lang="en-US"/>
          </a:p>
        </p:txBody>
      </p:sp>
    </p:spTree>
    <p:extLst>
      <p:ext uri="{BB962C8B-B14F-4D97-AF65-F5344CB8AC3E}">
        <p14:creationId xmlns:p14="http://schemas.microsoft.com/office/powerpoint/2010/main" val="305184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a:t>
            </a:fld>
            <a:endParaRPr lang="en-US"/>
          </a:p>
        </p:txBody>
      </p:sp>
    </p:spTree>
    <p:extLst>
      <p:ext uri="{BB962C8B-B14F-4D97-AF65-F5344CB8AC3E}">
        <p14:creationId xmlns:p14="http://schemas.microsoft.com/office/powerpoint/2010/main" val="2697707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10</a:t>
            </a:fld>
            <a:endParaRPr lang="en-US"/>
          </a:p>
        </p:txBody>
      </p:sp>
    </p:spTree>
    <p:extLst>
      <p:ext uri="{BB962C8B-B14F-4D97-AF65-F5344CB8AC3E}">
        <p14:creationId xmlns:p14="http://schemas.microsoft.com/office/powerpoint/2010/main" val="330185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11</a:t>
            </a:fld>
            <a:endParaRPr lang="en-US"/>
          </a:p>
        </p:txBody>
      </p:sp>
    </p:spTree>
    <p:extLst>
      <p:ext uri="{BB962C8B-B14F-4D97-AF65-F5344CB8AC3E}">
        <p14:creationId xmlns:p14="http://schemas.microsoft.com/office/powerpoint/2010/main" val="1004269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12</a:t>
            </a:fld>
            <a:endParaRPr lang="en-US"/>
          </a:p>
        </p:txBody>
      </p:sp>
    </p:spTree>
    <p:extLst>
      <p:ext uri="{BB962C8B-B14F-4D97-AF65-F5344CB8AC3E}">
        <p14:creationId xmlns:p14="http://schemas.microsoft.com/office/powerpoint/2010/main" val="3182639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13</a:t>
            </a:fld>
            <a:endParaRPr lang="en-US"/>
          </a:p>
        </p:txBody>
      </p:sp>
    </p:spTree>
    <p:extLst>
      <p:ext uri="{BB962C8B-B14F-4D97-AF65-F5344CB8AC3E}">
        <p14:creationId xmlns:p14="http://schemas.microsoft.com/office/powerpoint/2010/main" val="405713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14</a:t>
            </a:fld>
            <a:endParaRPr lang="en-US"/>
          </a:p>
        </p:txBody>
      </p:sp>
    </p:spTree>
    <p:extLst>
      <p:ext uri="{BB962C8B-B14F-4D97-AF65-F5344CB8AC3E}">
        <p14:creationId xmlns:p14="http://schemas.microsoft.com/office/powerpoint/2010/main" val="855935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15</a:t>
            </a:fld>
            <a:endParaRPr lang="en-US"/>
          </a:p>
        </p:txBody>
      </p:sp>
    </p:spTree>
    <p:extLst>
      <p:ext uri="{BB962C8B-B14F-4D97-AF65-F5344CB8AC3E}">
        <p14:creationId xmlns:p14="http://schemas.microsoft.com/office/powerpoint/2010/main" val="1619564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16</a:t>
            </a:fld>
            <a:endParaRPr lang="en-US"/>
          </a:p>
        </p:txBody>
      </p:sp>
    </p:spTree>
    <p:extLst>
      <p:ext uri="{BB962C8B-B14F-4D97-AF65-F5344CB8AC3E}">
        <p14:creationId xmlns:p14="http://schemas.microsoft.com/office/powerpoint/2010/main" val="295449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loads the GDT corresponding to the target process, or update the single GDT with the entries of the target process during scheduling.</a:t>
            </a:r>
          </a:p>
        </p:txBody>
      </p:sp>
      <p:sp>
        <p:nvSpPr>
          <p:cNvPr id="4" name="Slide Number Placeholder 3"/>
          <p:cNvSpPr>
            <a:spLocks noGrp="1"/>
          </p:cNvSpPr>
          <p:nvPr>
            <p:ph type="sldNum" sz="quarter" idx="5"/>
          </p:nvPr>
        </p:nvSpPr>
        <p:spPr/>
        <p:txBody>
          <a:bodyPr/>
          <a:lstStyle/>
          <a:p>
            <a:fld id="{E70B227C-73B6-4E41-BA22-45A5C5035F06}" type="slidenum">
              <a:rPr lang="en-US" smtClean="0"/>
              <a:t>17</a:t>
            </a:fld>
            <a:endParaRPr lang="en-US"/>
          </a:p>
        </p:txBody>
      </p:sp>
    </p:spTree>
    <p:extLst>
      <p:ext uri="{BB962C8B-B14F-4D97-AF65-F5344CB8AC3E}">
        <p14:creationId xmlns:p14="http://schemas.microsoft.com/office/powerpoint/2010/main" val="1973356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18</a:t>
            </a:fld>
            <a:endParaRPr lang="en-US"/>
          </a:p>
        </p:txBody>
      </p:sp>
    </p:spTree>
    <p:extLst>
      <p:ext uri="{BB962C8B-B14F-4D97-AF65-F5344CB8AC3E}">
        <p14:creationId xmlns:p14="http://schemas.microsoft.com/office/powerpoint/2010/main" val="3933786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8192 is the base of GDT entry at index 2. The application code can first set the index field in a segment register with 2, and then access a VA corresponding to PA 8192. The last three bits in all the segment register is set to three in user-mode, and zero in kernel-mode. The segment register value corresponding to GDT entry 2 is (2 &lt;&lt; 3) | 3 in the user-mode. After setting the value in a segment register with (2 &lt;&lt; 3) | 3, the application can write 4-byte zero to virtual address 0.</a:t>
            </a:r>
          </a:p>
        </p:txBody>
      </p:sp>
      <p:sp>
        <p:nvSpPr>
          <p:cNvPr id="4" name="Slide Number Placeholder 3"/>
          <p:cNvSpPr>
            <a:spLocks noGrp="1"/>
          </p:cNvSpPr>
          <p:nvPr>
            <p:ph type="sldNum" sz="quarter" idx="5"/>
          </p:nvPr>
        </p:nvSpPr>
        <p:spPr/>
        <p:txBody>
          <a:bodyPr/>
          <a:lstStyle/>
          <a:p>
            <a:fld id="{92046634-763B-4B7C-9B60-C610133B13EF}" type="slidenum">
              <a:rPr lang="en-US" smtClean="0"/>
              <a:t>19</a:t>
            </a:fld>
            <a:endParaRPr lang="en-US"/>
          </a:p>
        </p:txBody>
      </p:sp>
    </p:spTree>
    <p:extLst>
      <p:ext uri="{BB962C8B-B14F-4D97-AF65-F5344CB8AC3E}">
        <p14:creationId xmlns:p14="http://schemas.microsoft.com/office/powerpoint/2010/main" val="32349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2</a:t>
            </a:fld>
            <a:endParaRPr lang="en-US"/>
          </a:p>
        </p:txBody>
      </p:sp>
    </p:spTree>
    <p:extLst>
      <p:ext uri="{BB962C8B-B14F-4D97-AF65-F5344CB8AC3E}">
        <p14:creationId xmlns:p14="http://schemas.microsoft.com/office/powerpoint/2010/main" val="2566184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20</a:t>
            </a:fld>
            <a:endParaRPr lang="en-US"/>
          </a:p>
        </p:txBody>
      </p:sp>
    </p:spTree>
    <p:extLst>
      <p:ext uri="{BB962C8B-B14F-4D97-AF65-F5344CB8AC3E}">
        <p14:creationId xmlns:p14="http://schemas.microsoft.com/office/powerpoint/2010/main" val="1400486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21</a:t>
            </a:fld>
            <a:endParaRPr lang="en-US"/>
          </a:p>
        </p:txBody>
      </p:sp>
    </p:spTree>
    <p:extLst>
      <p:ext uri="{BB962C8B-B14F-4D97-AF65-F5344CB8AC3E}">
        <p14:creationId xmlns:p14="http://schemas.microsoft.com/office/powerpoint/2010/main" val="2750488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possible to access PA 3128, because it is outside the limit of index 1.</a:t>
            </a:r>
          </a:p>
        </p:txBody>
      </p:sp>
      <p:sp>
        <p:nvSpPr>
          <p:cNvPr id="4" name="Slide Number Placeholder 3"/>
          <p:cNvSpPr>
            <a:spLocks noGrp="1"/>
          </p:cNvSpPr>
          <p:nvPr>
            <p:ph type="sldNum" sz="quarter" idx="5"/>
          </p:nvPr>
        </p:nvSpPr>
        <p:spPr/>
        <p:txBody>
          <a:bodyPr/>
          <a:lstStyle/>
          <a:p>
            <a:fld id="{92046634-763B-4B7C-9B60-C610133B13EF}" type="slidenum">
              <a:rPr lang="en-US" smtClean="0"/>
              <a:t>22</a:t>
            </a:fld>
            <a:endParaRPr lang="en-US"/>
          </a:p>
        </p:txBody>
      </p:sp>
    </p:spTree>
    <p:extLst>
      <p:ext uri="{BB962C8B-B14F-4D97-AF65-F5344CB8AC3E}">
        <p14:creationId xmlns:p14="http://schemas.microsoft.com/office/powerpoint/2010/main" val="4203096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23</a:t>
            </a:fld>
            <a:endParaRPr lang="en-US"/>
          </a:p>
        </p:txBody>
      </p:sp>
    </p:spTree>
    <p:extLst>
      <p:ext uri="{BB962C8B-B14F-4D97-AF65-F5344CB8AC3E}">
        <p14:creationId xmlns:p14="http://schemas.microsoft.com/office/powerpoint/2010/main" val="355179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24</a:t>
            </a:fld>
            <a:endParaRPr lang="en-US"/>
          </a:p>
        </p:txBody>
      </p:sp>
    </p:spTree>
    <p:extLst>
      <p:ext uri="{BB962C8B-B14F-4D97-AF65-F5344CB8AC3E}">
        <p14:creationId xmlns:p14="http://schemas.microsoft.com/office/powerpoint/2010/main" val="3536979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25</a:t>
            </a:fld>
            <a:endParaRPr lang="en-US"/>
          </a:p>
        </p:txBody>
      </p:sp>
    </p:spTree>
    <p:extLst>
      <p:ext uri="{BB962C8B-B14F-4D97-AF65-F5344CB8AC3E}">
        <p14:creationId xmlns:p14="http://schemas.microsoft.com/office/powerpoint/2010/main" val="483956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26</a:t>
            </a:fld>
            <a:endParaRPr lang="en-US"/>
          </a:p>
        </p:txBody>
      </p:sp>
    </p:spTree>
    <p:extLst>
      <p:ext uri="{BB962C8B-B14F-4D97-AF65-F5344CB8AC3E}">
        <p14:creationId xmlns:p14="http://schemas.microsoft.com/office/powerpoint/2010/main" val="2063867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27</a:t>
            </a:fld>
            <a:endParaRPr lang="en-US"/>
          </a:p>
        </p:txBody>
      </p:sp>
    </p:spTree>
    <p:extLst>
      <p:ext uri="{BB962C8B-B14F-4D97-AF65-F5344CB8AC3E}">
        <p14:creationId xmlns:p14="http://schemas.microsoft.com/office/powerpoint/2010/main" val="2076168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bring down the whole system when an application accesses an invalid address, then any process can bring the entire system down.</a:t>
            </a:r>
          </a:p>
        </p:txBody>
      </p:sp>
      <p:sp>
        <p:nvSpPr>
          <p:cNvPr id="4" name="Slide Number Placeholder 3"/>
          <p:cNvSpPr>
            <a:spLocks noGrp="1"/>
          </p:cNvSpPr>
          <p:nvPr>
            <p:ph type="sldNum" sz="quarter" idx="5"/>
          </p:nvPr>
        </p:nvSpPr>
        <p:spPr/>
        <p:txBody>
          <a:bodyPr/>
          <a:lstStyle/>
          <a:p>
            <a:fld id="{9D5C5206-1C00-4D1F-B7DD-A53B69BD1FC1}" type="slidenum">
              <a:rPr lang="en-US" smtClean="0"/>
              <a:t>28</a:t>
            </a:fld>
            <a:endParaRPr lang="en-US"/>
          </a:p>
        </p:txBody>
      </p:sp>
    </p:spTree>
    <p:extLst>
      <p:ext uri="{BB962C8B-B14F-4D97-AF65-F5344CB8AC3E}">
        <p14:creationId xmlns:p14="http://schemas.microsoft.com/office/powerpoint/2010/main" val="4178253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29</a:t>
            </a:fld>
            <a:endParaRPr lang="en-US"/>
          </a:p>
        </p:txBody>
      </p:sp>
    </p:spTree>
    <p:extLst>
      <p:ext uri="{BB962C8B-B14F-4D97-AF65-F5344CB8AC3E}">
        <p14:creationId xmlns:p14="http://schemas.microsoft.com/office/powerpoint/2010/main" val="292109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a:t>
            </a:fld>
            <a:endParaRPr lang="en-US"/>
          </a:p>
        </p:txBody>
      </p:sp>
    </p:spTree>
    <p:extLst>
      <p:ext uri="{BB962C8B-B14F-4D97-AF65-F5344CB8AC3E}">
        <p14:creationId xmlns:p14="http://schemas.microsoft.com/office/powerpoint/2010/main" val="3513396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Exceptions are similar to interrupts, except they are deterministic and can only occur if the program reaches a particular state. The number of exceptions is fixed, and exceptions are predefined by the x86 hardware. The first 32 entries in the IDT are reserved for exceptions.</a:t>
            </a:r>
          </a:p>
        </p:txBody>
      </p:sp>
      <p:sp>
        <p:nvSpPr>
          <p:cNvPr id="4" name="Slide Number Placeholder 3"/>
          <p:cNvSpPr>
            <a:spLocks noGrp="1"/>
          </p:cNvSpPr>
          <p:nvPr>
            <p:ph type="sldNum" sz="quarter" idx="5"/>
          </p:nvPr>
        </p:nvSpPr>
        <p:spPr/>
        <p:txBody>
          <a:bodyPr/>
          <a:lstStyle/>
          <a:p>
            <a:fld id="{92046634-763B-4B7C-9B60-C610133B13EF}" type="slidenum">
              <a:rPr lang="en-US" smtClean="0"/>
              <a:t>30</a:t>
            </a:fld>
            <a:endParaRPr lang="en-US"/>
          </a:p>
        </p:txBody>
      </p:sp>
    </p:spTree>
    <p:extLst>
      <p:ext uri="{BB962C8B-B14F-4D97-AF65-F5344CB8AC3E}">
        <p14:creationId xmlns:p14="http://schemas.microsoft.com/office/powerpoint/2010/main" val="1470085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31</a:t>
            </a:fld>
            <a:endParaRPr lang="en-US"/>
          </a:p>
        </p:txBody>
      </p:sp>
    </p:spTree>
    <p:extLst>
      <p:ext uri="{BB962C8B-B14F-4D97-AF65-F5344CB8AC3E}">
        <p14:creationId xmlns:p14="http://schemas.microsoft.com/office/powerpoint/2010/main" val="2286617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32</a:t>
            </a:fld>
            <a:endParaRPr lang="en-US"/>
          </a:p>
        </p:txBody>
      </p:sp>
    </p:spTree>
    <p:extLst>
      <p:ext uri="{BB962C8B-B14F-4D97-AF65-F5344CB8AC3E}">
        <p14:creationId xmlns:p14="http://schemas.microsoft.com/office/powerpoint/2010/main" val="626546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33</a:t>
            </a:fld>
            <a:endParaRPr lang="en-US"/>
          </a:p>
        </p:txBody>
      </p:sp>
    </p:spTree>
    <p:extLst>
      <p:ext uri="{BB962C8B-B14F-4D97-AF65-F5344CB8AC3E}">
        <p14:creationId xmlns:p14="http://schemas.microsoft.com/office/powerpoint/2010/main" val="3536166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34</a:t>
            </a:fld>
            <a:endParaRPr lang="en-US"/>
          </a:p>
        </p:txBody>
      </p:sp>
    </p:spTree>
    <p:extLst>
      <p:ext uri="{BB962C8B-B14F-4D97-AF65-F5344CB8AC3E}">
        <p14:creationId xmlns:p14="http://schemas.microsoft.com/office/powerpoint/2010/main" val="2384493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35</a:t>
            </a:fld>
            <a:endParaRPr lang="en-US"/>
          </a:p>
        </p:txBody>
      </p:sp>
    </p:spTree>
    <p:extLst>
      <p:ext uri="{BB962C8B-B14F-4D97-AF65-F5344CB8AC3E}">
        <p14:creationId xmlns:p14="http://schemas.microsoft.com/office/powerpoint/2010/main" val="3134832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36</a:t>
            </a:fld>
            <a:endParaRPr lang="en-US"/>
          </a:p>
        </p:txBody>
      </p:sp>
    </p:spTree>
    <p:extLst>
      <p:ext uri="{BB962C8B-B14F-4D97-AF65-F5344CB8AC3E}">
        <p14:creationId xmlns:p14="http://schemas.microsoft.com/office/powerpoint/2010/main" val="398268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37</a:t>
            </a:fld>
            <a:endParaRPr lang="en-US"/>
          </a:p>
        </p:txBody>
      </p:sp>
    </p:spTree>
    <p:extLst>
      <p:ext uri="{BB962C8B-B14F-4D97-AF65-F5344CB8AC3E}">
        <p14:creationId xmlns:p14="http://schemas.microsoft.com/office/powerpoint/2010/main" val="3621764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38</a:t>
            </a:fld>
            <a:endParaRPr lang="en-US"/>
          </a:p>
        </p:txBody>
      </p:sp>
    </p:spTree>
    <p:extLst>
      <p:ext uri="{BB962C8B-B14F-4D97-AF65-F5344CB8AC3E}">
        <p14:creationId xmlns:p14="http://schemas.microsoft.com/office/powerpoint/2010/main" val="911199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39</a:t>
            </a:fld>
            <a:endParaRPr lang="en-US"/>
          </a:p>
        </p:txBody>
      </p:sp>
    </p:spTree>
    <p:extLst>
      <p:ext uri="{BB962C8B-B14F-4D97-AF65-F5344CB8AC3E}">
        <p14:creationId xmlns:p14="http://schemas.microsoft.com/office/powerpoint/2010/main" val="6919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a:t>
            </a:fld>
            <a:endParaRPr lang="en-US"/>
          </a:p>
        </p:txBody>
      </p:sp>
    </p:spTree>
    <p:extLst>
      <p:ext uri="{BB962C8B-B14F-4D97-AF65-F5344CB8AC3E}">
        <p14:creationId xmlns:p14="http://schemas.microsoft.com/office/powerpoint/2010/main" val="3652688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40</a:t>
            </a:fld>
            <a:endParaRPr lang="en-US"/>
          </a:p>
        </p:txBody>
      </p:sp>
    </p:spTree>
    <p:extLst>
      <p:ext uri="{BB962C8B-B14F-4D97-AF65-F5344CB8AC3E}">
        <p14:creationId xmlns:p14="http://schemas.microsoft.com/office/powerpoint/2010/main" val="12150540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41</a:t>
            </a:fld>
            <a:endParaRPr lang="en-US"/>
          </a:p>
        </p:txBody>
      </p:sp>
    </p:spTree>
    <p:extLst>
      <p:ext uri="{BB962C8B-B14F-4D97-AF65-F5344CB8AC3E}">
        <p14:creationId xmlns:p14="http://schemas.microsoft.com/office/powerpoint/2010/main" val="1871195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42</a:t>
            </a:fld>
            <a:endParaRPr lang="en-US"/>
          </a:p>
        </p:txBody>
      </p:sp>
    </p:spTree>
    <p:extLst>
      <p:ext uri="{BB962C8B-B14F-4D97-AF65-F5344CB8AC3E}">
        <p14:creationId xmlns:p14="http://schemas.microsoft.com/office/powerpoint/2010/main" val="568398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43</a:t>
            </a:fld>
            <a:endParaRPr lang="en-US"/>
          </a:p>
        </p:txBody>
      </p:sp>
    </p:spTree>
    <p:extLst>
      <p:ext uri="{BB962C8B-B14F-4D97-AF65-F5344CB8AC3E}">
        <p14:creationId xmlns:p14="http://schemas.microsoft.com/office/powerpoint/2010/main" val="38786166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44</a:t>
            </a:fld>
            <a:endParaRPr lang="en-US"/>
          </a:p>
        </p:txBody>
      </p:sp>
    </p:spTree>
    <p:extLst>
      <p:ext uri="{BB962C8B-B14F-4D97-AF65-F5344CB8AC3E}">
        <p14:creationId xmlns:p14="http://schemas.microsoft.com/office/powerpoint/2010/main" val="2537426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45</a:t>
            </a:fld>
            <a:endParaRPr lang="en-US"/>
          </a:p>
        </p:txBody>
      </p:sp>
    </p:spTree>
    <p:extLst>
      <p:ext uri="{BB962C8B-B14F-4D97-AF65-F5344CB8AC3E}">
        <p14:creationId xmlns:p14="http://schemas.microsoft.com/office/powerpoint/2010/main" val="40220832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46</a:t>
            </a:fld>
            <a:endParaRPr lang="en-US"/>
          </a:p>
        </p:txBody>
      </p:sp>
    </p:spTree>
    <p:extLst>
      <p:ext uri="{BB962C8B-B14F-4D97-AF65-F5344CB8AC3E}">
        <p14:creationId xmlns:p14="http://schemas.microsoft.com/office/powerpoint/2010/main" val="1065265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47</a:t>
            </a:fld>
            <a:endParaRPr lang="en-US"/>
          </a:p>
        </p:txBody>
      </p:sp>
    </p:spTree>
    <p:extLst>
      <p:ext uri="{BB962C8B-B14F-4D97-AF65-F5344CB8AC3E}">
        <p14:creationId xmlns:p14="http://schemas.microsoft.com/office/powerpoint/2010/main" val="14404133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48</a:t>
            </a:fld>
            <a:endParaRPr lang="en-US"/>
          </a:p>
        </p:txBody>
      </p:sp>
    </p:spTree>
    <p:extLst>
      <p:ext uri="{BB962C8B-B14F-4D97-AF65-F5344CB8AC3E}">
        <p14:creationId xmlns:p14="http://schemas.microsoft.com/office/powerpoint/2010/main" val="29394626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kernel uses only one entry in the GDT whose base and limit is set to 0 and 0xFFFFFFFF. Every GDT has an entry corresponding to the kernel. In this code, </a:t>
            </a:r>
            <a:r>
              <a:rPr lang="en-US" dirty="0" err="1"/>
              <a:t>kernel_seg</a:t>
            </a:r>
            <a:r>
              <a:rPr lang="en-US" dirty="0"/>
              <a:t> is the segment register value corresponding to kernel entry. For example, if the kernel is always mapped at index 1 in the GDT, the </a:t>
            </a:r>
            <a:r>
              <a:rPr lang="en-US" dirty="0" err="1"/>
              <a:t>kernel_seg</a:t>
            </a:r>
            <a:r>
              <a:rPr lang="en-US" dirty="0"/>
              <a:t> will be (1 &lt;&lt; 3). The last three bits in the segment registers are always zero in kernel-mode. The hardware automatically saves and modifies the %cs and %ss registers on kernel entry. The </a:t>
            </a:r>
            <a:r>
              <a:rPr lang="en-US" dirty="0" err="1"/>
              <a:t>interrupt_handler</a:t>
            </a:r>
            <a:r>
              <a:rPr lang="en-US" dirty="0"/>
              <a:t> manually sets the values of the rest of the segment registers with </a:t>
            </a:r>
            <a:r>
              <a:rPr lang="en-US" dirty="0" err="1"/>
              <a:t>kernel_seg</a:t>
            </a:r>
            <a:r>
              <a:rPr lang="en-US" dirty="0"/>
              <a:t> before calling the other kernel routines. Before modifying the segment registers, the user’s segment registers need to be saved on the stack, such that they can be restored before returning to the user-mode.</a:t>
            </a:r>
          </a:p>
        </p:txBody>
      </p:sp>
      <p:sp>
        <p:nvSpPr>
          <p:cNvPr id="4" name="Slide Number Placeholder 3"/>
          <p:cNvSpPr>
            <a:spLocks noGrp="1"/>
          </p:cNvSpPr>
          <p:nvPr>
            <p:ph type="sldNum" sz="quarter" idx="5"/>
          </p:nvPr>
        </p:nvSpPr>
        <p:spPr/>
        <p:txBody>
          <a:bodyPr/>
          <a:lstStyle/>
          <a:p>
            <a:fld id="{92046634-763B-4B7C-9B60-C610133B13EF}" type="slidenum">
              <a:rPr lang="en-US" smtClean="0"/>
              <a:t>49</a:t>
            </a:fld>
            <a:endParaRPr lang="en-US"/>
          </a:p>
        </p:txBody>
      </p:sp>
    </p:spTree>
    <p:extLst>
      <p:ext uri="{BB962C8B-B14F-4D97-AF65-F5344CB8AC3E}">
        <p14:creationId xmlns:p14="http://schemas.microsoft.com/office/powerpoint/2010/main" val="371098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5</a:t>
            </a:fld>
            <a:endParaRPr lang="en-US"/>
          </a:p>
        </p:txBody>
      </p:sp>
    </p:spTree>
    <p:extLst>
      <p:ext uri="{BB962C8B-B14F-4D97-AF65-F5344CB8AC3E}">
        <p14:creationId xmlns:p14="http://schemas.microsoft.com/office/powerpoint/2010/main" val="1423538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50</a:t>
            </a:fld>
            <a:endParaRPr lang="en-US"/>
          </a:p>
        </p:txBody>
      </p:sp>
    </p:spTree>
    <p:extLst>
      <p:ext uri="{BB962C8B-B14F-4D97-AF65-F5344CB8AC3E}">
        <p14:creationId xmlns:p14="http://schemas.microsoft.com/office/powerpoint/2010/main" val="21374698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kernel is using vector 128 for system call.</a:t>
            </a:r>
          </a:p>
        </p:txBody>
      </p:sp>
      <p:sp>
        <p:nvSpPr>
          <p:cNvPr id="4" name="Slide Number Placeholder 3"/>
          <p:cNvSpPr>
            <a:spLocks noGrp="1"/>
          </p:cNvSpPr>
          <p:nvPr>
            <p:ph type="sldNum" sz="quarter" idx="5"/>
          </p:nvPr>
        </p:nvSpPr>
        <p:spPr/>
        <p:txBody>
          <a:bodyPr/>
          <a:lstStyle/>
          <a:p>
            <a:fld id="{92046634-763B-4B7C-9B60-C610133B13EF}" type="slidenum">
              <a:rPr lang="en-US" smtClean="0"/>
              <a:t>51</a:t>
            </a:fld>
            <a:endParaRPr lang="en-US"/>
          </a:p>
        </p:txBody>
      </p:sp>
    </p:spTree>
    <p:extLst>
      <p:ext uri="{BB962C8B-B14F-4D97-AF65-F5344CB8AC3E}">
        <p14:creationId xmlns:p14="http://schemas.microsoft.com/office/powerpoint/2010/main" val="3972620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52</a:t>
            </a:fld>
            <a:endParaRPr lang="en-US"/>
          </a:p>
        </p:txBody>
      </p:sp>
    </p:spTree>
    <p:extLst>
      <p:ext uri="{BB962C8B-B14F-4D97-AF65-F5344CB8AC3E}">
        <p14:creationId xmlns:p14="http://schemas.microsoft.com/office/powerpoint/2010/main" val="994043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defined some macros here. We will use them in the </a:t>
            </a:r>
            <a:r>
              <a:rPr lang="en-US" dirty="0" err="1"/>
              <a:t>system_call</a:t>
            </a:r>
            <a:r>
              <a:rPr lang="en-US" dirty="0"/>
              <a:t> routine. Notice that the return value of the system call is stored in the %</a:t>
            </a:r>
            <a:r>
              <a:rPr lang="en-US" dirty="0" err="1"/>
              <a:t>eax</a:t>
            </a:r>
            <a:r>
              <a:rPr lang="en-US" dirty="0"/>
              <a:t> register. Here, RESTORE_ALL_EXCEPT_EAX doesn’t restore %</a:t>
            </a:r>
            <a:r>
              <a:rPr lang="en-US" dirty="0" err="1"/>
              <a:t>eax</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53</a:t>
            </a:fld>
            <a:endParaRPr lang="en-US"/>
          </a:p>
        </p:txBody>
      </p:sp>
    </p:spTree>
    <p:extLst>
      <p:ext uri="{BB962C8B-B14F-4D97-AF65-F5344CB8AC3E}">
        <p14:creationId xmlns:p14="http://schemas.microsoft.com/office/powerpoint/2010/main" val="1111731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system_call</a:t>
            </a:r>
            <a:r>
              <a:rPr lang="en-US" dirty="0"/>
              <a:t> routine is the target of vector 128 in IDT. </a:t>
            </a:r>
            <a:r>
              <a:rPr lang="en-US" dirty="0" err="1"/>
              <a:t>system_call</a:t>
            </a:r>
            <a:r>
              <a:rPr lang="en-US" dirty="0"/>
              <a:t> saves and restores the user’s registers (except restoring %</a:t>
            </a:r>
            <a:r>
              <a:rPr lang="en-US" dirty="0" err="1"/>
              <a:t>eax</a:t>
            </a:r>
            <a:r>
              <a:rPr lang="en-US" dirty="0"/>
              <a:t>), and calls </a:t>
            </a:r>
            <a:r>
              <a:rPr lang="en-US" dirty="0" err="1"/>
              <a:t>do_syscall_k</a:t>
            </a:r>
            <a:r>
              <a:rPr lang="en-US" dirty="0"/>
              <a:t> with the arguments passed by the user. Because the user has passed the arguments in %</a:t>
            </a:r>
            <a:r>
              <a:rPr lang="en-US" dirty="0" err="1"/>
              <a:t>eax</a:t>
            </a:r>
            <a:r>
              <a:rPr lang="en-US" dirty="0"/>
              <a:t> and %</a:t>
            </a:r>
            <a:r>
              <a:rPr lang="en-US" dirty="0" err="1"/>
              <a:t>ecx</a:t>
            </a:r>
            <a:r>
              <a:rPr lang="en-US" dirty="0"/>
              <a:t> registers, they are pushed on the stack before calling the </a:t>
            </a:r>
            <a:r>
              <a:rPr lang="en-US" dirty="0" err="1"/>
              <a:t>do_syscall_k</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54</a:t>
            </a:fld>
            <a:endParaRPr lang="en-US"/>
          </a:p>
        </p:txBody>
      </p:sp>
    </p:spTree>
    <p:extLst>
      <p:ext uri="{BB962C8B-B14F-4D97-AF65-F5344CB8AC3E}">
        <p14:creationId xmlns:p14="http://schemas.microsoft.com/office/powerpoint/2010/main" val="11613599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do_syscall_k</a:t>
            </a:r>
            <a:r>
              <a:rPr lang="en-US" dirty="0"/>
              <a:t> routine checks which system call handler to call (using id) and calls the corresponding hander with the user-supplied </a:t>
            </a:r>
            <a:r>
              <a:rPr lang="en-US" dirty="0" err="1"/>
              <a:t>buf</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55</a:t>
            </a:fld>
            <a:endParaRPr lang="en-US"/>
          </a:p>
        </p:txBody>
      </p:sp>
    </p:spTree>
    <p:extLst>
      <p:ext uri="{BB962C8B-B14F-4D97-AF65-F5344CB8AC3E}">
        <p14:creationId xmlns:p14="http://schemas.microsoft.com/office/powerpoint/2010/main" val="25937303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receive routine reads the packet in a kernel buffer and calls </a:t>
            </a:r>
            <a:r>
              <a:rPr lang="en-US" dirty="0" err="1"/>
              <a:t>copy_to_user</a:t>
            </a:r>
            <a:r>
              <a:rPr lang="en-US" dirty="0"/>
              <a:t> to copy the packet in the user-supplied </a:t>
            </a:r>
            <a:r>
              <a:rPr lang="en-US" dirty="0" err="1"/>
              <a:t>buf</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56</a:t>
            </a:fld>
            <a:endParaRPr lang="en-US"/>
          </a:p>
        </p:txBody>
      </p:sp>
    </p:spTree>
    <p:extLst>
      <p:ext uri="{BB962C8B-B14F-4D97-AF65-F5344CB8AC3E}">
        <p14:creationId xmlns:p14="http://schemas.microsoft.com/office/powerpoint/2010/main" val="20856254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copy_to_user</a:t>
            </a:r>
            <a:r>
              <a:rPr lang="en-US" dirty="0"/>
              <a:t> routine copies size bytes from </a:t>
            </a:r>
            <a:r>
              <a:rPr lang="en-US" dirty="0" err="1"/>
              <a:t>kbuf</a:t>
            </a:r>
            <a:r>
              <a:rPr lang="en-US" dirty="0"/>
              <a:t> to </a:t>
            </a:r>
            <a:r>
              <a:rPr lang="en-US" dirty="0" err="1"/>
              <a:t>ubuf</a:t>
            </a:r>
            <a:r>
              <a:rPr lang="en-US" dirty="0"/>
              <a:t>. The user’s and kernel’s virtual addresses are not same because the bases of their respective segments may be different. The user VA can also pass an invalid address. The kernel has to check the validity of the virtual address before translating them to the kernel virtual address. </a:t>
            </a:r>
            <a:r>
              <a:rPr lang="en-US" dirty="0" err="1"/>
              <a:t>user_to_kernel</a:t>
            </a:r>
            <a:r>
              <a:rPr lang="en-US" dirty="0"/>
              <a:t> routine does both the jobs.</a:t>
            </a:r>
          </a:p>
        </p:txBody>
      </p:sp>
      <p:sp>
        <p:nvSpPr>
          <p:cNvPr id="4" name="Slide Number Placeholder 3"/>
          <p:cNvSpPr>
            <a:spLocks noGrp="1"/>
          </p:cNvSpPr>
          <p:nvPr>
            <p:ph type="sldNum" sz="quarter" idx="5"/>
          </p:nvPr>
        </p:nvSpPr>
        <p:spPr/>
        <p:txBody>
          <a:bodyPr/>
          <a:lstStyle/>
          <a:p>
            <a:fld id="{92046634-763B-4B7C-9B60-C610133B13EF}" type="slidenum">
              <a:rPr lang="en-US" smtClean="0"/>
              <a:t>57</a:t>
            </a:fld>
            <a:endParaRPr lang="en-US"/>
          </a:p>
        </p:txBody>
      </p:sp>
    </p:spTree>
    <p:extLst>
      <p:ext uri="{BB962C8B-B14F-4D97-AF65-F5344CB8AC3E}">
        <p14:creationId xmlns:p14="http://schemas.microsoft.com/office/powerpoint/2010/main" val="36258752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user_to_kernel</a:t>
            </a:r>
            <a:r>
              <a:rPr lang="en-US" dirty="0"/>
              <a:t> checks if virtual addresses in the range [</a:t>
            </a:r>
            <a:r>
              <a:rPr lang="en-US" dirty="0" err="1"/>
              <a:t>uaddr</a:t>
            </a:r>
            <a:r>
              <a:rPr lang="en-US" dirty="0"/>
              <a:t>, </a:t>
            </a:r>
            <a:r>
              <a:rPr lang="en-US" dirty="0" err="1"/>
              <a:t>uaddr+size</a:t>
            </a:r>
            <a:r>
              <a:rPr lang="en-US" dirty="0"/>
              <a:t>] belong to the user’s address space. For example, in this case, the </a:t>
            </a:r>
            <a:r>
              <a:rPr lang="en-US" dirty="0" err="1"/>
              <a:t>user_to_kernel</a:t>
            </a:r>
            <a:r>
              <a:rPr lang="en-US" dirty="0"/>
              <a:t> checks if the </a:t>
            </a:r>
            <a:r>
              <a:rPr lang="en-US" dirty="0" err="1"/>
              <a:t>uaddr</a:t>
            </a:r>
            <a:r>
              <a:rPr lang="en-US" dirty="0"/>
              <a:t> and </a:t>
            </a:r>
            <a:r>
              <a:rPr lang="en-US" dirty="0" err="1"/>
              <a:t>uaddr</a:t>
            </a:r>
            <a:r>
              <a:rPr lang="en-US" dirty="0"/>
              <a:t> + size are less than 4096, and </a:t>
            </a:r>
            <a:r>
              <a:rPr lang="en-US" dirty="0" err="1"/>
              <a:t>uaddr</a:t>
            </a:r>
            <a:r>
              <a:rPr lang="en-US" dirty="0"/>
              <a:t> is less than or equal </a:t>
            </a:r>
            <a:r>
              <a:rPr lang="en-US" dirty="0" err="1"/>
              <a:t>uaddr</a:t>
            </a:r>
            <a:r>
              <a:rPr lang="en-US" dirty="0"/>
              <a:t> + size. For example, if the </a:t>
            </a:r>
            <a:r>
              <a:rPr lang="en-US" dirty="0" err="1"/>
              <a:t>uaddr</a:t>
            </a:r>
            <a:r>
              <a:rPr lang="en-US" dirty="0"/>
              <a:t> is 0xffffffff and size is 1, then </a:t>
            </a:r>
            <a:r>
              <a:rPr lang="en-US" dirty="0" err="1"/>
              <a:t>uaddr</a:t>
            </a:r>
            <a:r>
              <a:rPr lang="en-US" dirty="0"/>
              <a:t> + size will be a 0 (due to overflow), which is a valid user virtual address. If these checks are successful, </a:t>
            </a:r>
            <a:r>
              <a:rPr lang="en-US" dirty="0" err="1"/>
              <a:t>user_to_kernel</a:t>
            </a:r>
            <a:r>
              <a:rPr lang="en-US" dirty="0"/>
              <a:t> adds the base of the user segment to the virtual address to compute the physical address. If the base of the kernel segment is not zero, then we need to subtract it from the physical address to get the kernel virtual address; otherwise, kernel virtual address is the same as the physical address.</a:t>
            </a:r>
          </a:p>
        </p:txBody>
      </p:sp>
      <p:sp>
        <p:nvSpPr>
          <p:cNvPr id="4" name="Slide Number Placeholder 3"/>
          <p:cNvSpPr>
            <a:spLocks noGrp="1"/>
          </p:cNvSpPr>
          <p:nvPr>
            <p:ph type="sldNum" sz="quarter" idx="5"/>
          </p:nvPr>
        </p:nvSpPr>
        <p:spPr/>
        <p:txBody>
          <a:bodyPr/>
          <a:lstStyle/>
          <a:p>
            <a:fld id="{92046634-763B-4B7C-9B60-C610133B13EF}" type="slidenum">
              <a:rPr lang="en-US" smtClean="0"/>
              <a:t>58</a:t>
            </a:fld>
            <a:endParaRPr lang="en-US"/>
          </a:p>
        </p:txBody>
      </p:sp>
    </p:spTree>
    <p:extLst>
      <p:ext uri="{BB962C8B-B14F-4D97-AF65-F5344CB8AC3E}">
        <p14:creationId xmlns:p14="http://schemas.microsoft.com/office/powerpoint/2010/main" val="833225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pseudo-code corresponding to </a:t>
            </a:r>
            <a:r>
              <a:rPr lang="en-US" dirty="0" err="1"/>
              <a:t>user_to_kernel</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59</a:t>
            </a:fld>
            <a:endParaRPr lang="en-US"/>
          </a:p>
        </p:txBody>
      </p:sp>
    </p:spTree>
    <p:extLst>
      <p:ext uri="{BB962C8B-B14F-4D97-AF65-F5344CB8AC3E}">
        <p14:creationId xmlns:p14="http://schemas.microsoft.com/office/powerpoint/2010/main" val="2349675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a:t>
            </a:fld>
            <a:endParaRPr lang="en-US"/>
          </a:p>
        </p:txBody>
      </p:sp>
    </p:spTree>
    <p:extLst>
      <p:ext uri="{BB962C8B-B14F-4D97-AF65-F5344CB8AC3E}">
        <p14:creationId xmlns:p14="http://schemas.microsoft.com/office/powerpoint/2010/main" val="35669526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60</a:t>
            </a:fld>
            <a:endParaRPr lang="en-US"/>
          </a:p>
        </p:txBody>
      </p:sp>
    </p:spTree>
    <p:extLst>
      <p:ext uri="{BB962C8B-B14F-4D97-AF65-F5344CB8AC3E}">
        <p14:creationId xmlns:p14="http://schemas.microsoft.com/office/powerpoint/2010/main" val="6752479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61</a:t>
            </a:fld>
            <a:endParaRPr lang="en-US"/>
          </a:p>
        </p:txBody>
      </p:sp>
    </p:spTree>
    <p:extLst>
      <p:ext uri="{BB962C8B-B14F-4D97-AF65-F5344CB8AC3E}">
        <p14:creationId xmlns:p14="http://schemas.microsoft.com/office/powerpoint/2010/main" val="2858174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a:t>
            </a:fld>
            <a:endParaRPr lang="en-US"/>
          </a:p>
        </p:txBody>
      </p:sp>
    </p:spTree>
    <p:extLst>
      <p:ext uri="{BB962C8B-B14F-4D97-AF65-F5344CB8AC3E}">
        <p14:creationId xmlns:p14="http://schemas.microsoft.com/office/powerpoint/2010/main" val="154356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8</a:t>
            </a:fld>
            <a:endParaRPr lang="en-US"/>
          </a:p>
        </p:txBody>
      </p:sp>
    </p:spTree>
    <p:extLst>
      <p:ext uri="{BB962C8B-B14F-4D97-AF65-F5344CB8AC3E}">
        <p14:creationId xmlns:p14="http://schemas.microsoft.com/office/powerpoint/2010/main" val="176732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9</a:t>
            </a:fld>
            <a:endParaRPr lang="en-US"/>
          </a:p>
        </p:txBody>
      </p:sp>
    </p:spTree>
    <p:extLst>
      <p:ext uri="{BB962C8B-B14F-4D97-AF65-F5344CB8AC3E}">
        <p14:creationId xmlns:p14="http://schemas.microsoft.com/office/powerpoint/2010/main" val="398195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BA15-300C-4EA7-B2AE-7DF2AFF16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CBB677-F9CD-4DEC-A7F3-BE595AC04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347AB4-85A6-4B1D-BA5D-6A9EA0B78FBF}"/>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5" name="Footer Placeholder 4">
            <a:extLst>
              <a:ext uri="{FF2B5EF4-FFF2-40B4-BE49-F238E27FC236}">
                <a16:creationId xmlns:a16="http://schemas.microsoft.com/office/drawing/2014/main" id="{5E322F86-FB7B-4B02-84D9-E3CF452B7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D30A2-9C1E-4FB0-BF7B-81CACD31CB05}"/>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149245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C620-6E80-476A-8B45-AC82167DD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1B75B7-7341-48C6-80D4-FE9FA06AE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FA35F-3206-4244-80F9-7FEE5191A370}"/>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5" name="Footer Placeholder 4">
            <a:extLst>
              <a:ext uri="{FF2B5EF4-FFF2-40B4-BE49-F238E27FC236}">
                <a16:creationId xmlns:a16="http://schemas.microsoft.com/office/drawing/2014/main" id="{ED8B1079-C360-4950-9E71-ABA61D383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47BFD-254B-4BFA-806C-B5A385AE1918}"/>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197846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77C00-CE2D-4BDE-AC3E-FC77A6449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5FBFF-5325-448D-A9CA-5F67D89C7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F7B01-4410-4CAB-A483-93EEB9100600}"/>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5" name="Footer Placeholder 4">
            <a:extLst>
              <a:ext uri="{FF2B5EF4-FFF2-40B4-BE49-F238E27FC236}">
                <a16:creationId xmlns:a16="http://schemas.microsoft.com/office/drawing/2014/main" id="{8314BC91-31D4-4A1A-A2FA-3086B710B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B7D3E-DE41-4DCC-90DC-922481F1AEF9}"/>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175791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D37D-B2A5-4A63-B209-B141625E2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31A6E-1237-4126-B9B7-02AA9538A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3AD64-1796-4FCB-9935-E3A073388B3A}"/>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5" name="Footer Placeholder 4">
            <a:extLst>
              <a:ext uri="{FF2B5EF4-FFF2-40B4-BE49-F238E27FC236}">
                <a16:creationId xmlns:a16="http://schemas.microsoft.com/office/drawing/2014/main" id="{9B30059F-F9F6-4028-B7B9-83515E214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F4E90-95F9-45CA-B2A3-AAA23B293183}"/>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392554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E27A-7BC2-4F43-9637-1A6700154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4D4DAF-EE40-4058-B947-002E5EEA7C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51B467-F57E-4357-B300-68C6AC06A245}"/>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5" name="Footer Placeholder 4">
            <a:extLst>
              <a:ext uri="{FF2B5EF4-FFF2-40B4-BE49-F238E27FC236}">
                <a16:creationId xmlns:a16="http://schemas.microsoft.com/office/drawing/2014/main" id="{BFB386CD-9CAD-4882-A43D-2B33B54A1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4D810-14D9-4E43-83CA-3EC87FA8A281}"/>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201832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D4D3-261F-45DE-B194-CDF3FF51D5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EFC31F-175B-4E12-A9E7-AE6DE4EB87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10D0D-E7FB-4D52-8BB8-BED34DE46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50D5B8-C111-44D1-AC5E-3757E13039AB}"/>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6" name="Footer Placeholder 5">
            <a:extLst>
              <a:ext uri="{FF2B5EF4-FFF2-40B4-BE49-F238E27FC236}">
                <a16:creationId xmlns:a16="http://schemas.microsoft.com/office/drawing/2014/main" id="{ECD9BB33-8294-4B37-98D0-B05FA04AD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12459-112D-497E-8D61-AE54C03D3393}"/>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29511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1F1F-425E-4927-8A24-964ACF9217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C13032-F40B-429F-8D9B-AA7AC087EB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8D8F92-25EF-44E0-BA90-D2B9BA3709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8DB58F-F697-4422-9283-B79A8129C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88E81-FF79-452D-B09F-294F21050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486D4-610F-4F77-8F40-709526301126}"/>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8" name="Footer Placeholder 7">
            <a:extLst>
              <a:ext uri="{FF2B5EF4-FFF2-40B4-BE49-F238E27FC236}">
                <a16:creationId xmlns:a16="http://schemas.microsoft.com/office/drawing/2014/main" id="{1C0DB43B-D95A-4B9A-AFD1-2A60126E68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39B156-1EB1-4D16-A911-297DE4457B9F}"/>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1203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C8EA-A90C-43A6-9288-B96326A387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11480-7EBD-4325-BA0B-A92F872AB870}"/>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4" name="Footer Placeholder 3">
            <a:extLst>
              <a:ext uri="{FF2B5EF4-FFF2-40B4-BE49-F238E27FC236}">
                <a16:creationId xmlns:a16="http://schemas.microsoft.com/office/drawing/2014/main" id="{EA9DEA70-4DBB-4D76-A564-E829ACE182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273887-27A8-47D7-B6BD-28200544FC48}"/>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131590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5A8AA-71E4-4C98-84D4-385E210FE340}"/>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3" name="Footer Placeholder 2">
            <a:extLst>
              <a:ext uri="{FF2B5EF4-FFF2-40B4-BE49-F238E27FC236}">
                <a16:creationId xmlns:a16="http://schemas.microsoft.com/office/drawing/2014/main" id="{F169FF48-F12D-486C-8767-36C168948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8320D-EE1F-459C-A7EE-B7FFF843E6E1}"/>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21489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9D02-DBBE-4B70-864A-BCA7EAD38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7CC7A9-72C9-431C-821A-3B3EC1751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403768-8247-4381-9B69-32F0B511F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9E34C-02B3-4101-9E81-C5D09559282D}"/>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6" name="Footer Placeholder 5">
            <a:extLst>
              <a:ext uri="{FF2B5EF4-FFF2-40B4-BE49-F238E27FC236}">
                <a16:creationId xmlns:a16="http://schemas.microsoft.com/office/drawing/2014/main" id="{79265DE8-8544-4A1C-8CEE-1DBA3E3EE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340FD-D9AF-41E3-8112-82F99A11DE76}"/>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10672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099E-78A2-41BB-A80B-5BA0849F8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175C3-2BA3-4746-8969-9AE05E5B4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52D65F-2559-462E-8D85-91E9B061C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052BA-307B-4537-A69B-1514DC5209C7}"/>
              </a:ext>
            </a:extLst>
          </p:cNvPr>
          <p:cNvSpPr>
            <a:spLocks noGrp="1"/>
          </p:cNvSpPr>
          <p:nvPr>
            <p:ph type="dt" sz="half" idx="10"/>
          </p:nvPr>
        </p:nvSpPr>
        <p:spPr/>
        <p:txBody>
          <a:bodyPr/>
          <a:lstStyle/>
          <a:p>
            <a:fld id="{EC50F150-8686-4045-B669-62AFA33266E1}" type="datetimeFigureOut">
              <a:rPr lang="en-US" smtClean="0"/>
              <a:t>7/11/2023</a:t>
            </a:fld>
            <a:endParaRPr lang="en-US"/>
          </a:p>
        </p:txBody>
      </p:sp>
      <p:sp>
        <p:nvSpPr>
          <p:cNvPr id="6" name="Footer Placeholder 5">
            <a:extLst>
              <a:ext uri="{FF2B5EF4-FFF2-40B4-BE49-F238E27FC236}">
                <a16:creationId xmlns:a16="http://schemas.microsoft.com/office/drawing/2014/main" id="{C2D876DB-A811-43EA-9079-68D8A959C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BE33E-E3FB-4C92-9EC8-39EAA11117CE}"/>
              </a:ext>
            </a:extLst>
          </p:cNvPr>
          <p:cNvSpPr>
            <a:spLocks noGrp="1"/>
          </p:cNvSpPr>
          <p:nvPr>
            <p:ph type="sldNum" sz="quarter" idx="12"/>
          </p:nvPr>
        </p:nvSpPr>
        <p:spPr/>
        <p:txBody>
          <a:bodyPr/>
          <a:lstStyle/>
          <a:p>
            <a:fld id="{F64CA2E5-6EF3-4103-A194-FE1EE705F858}" type="slidenum">
              <a:rPr lang="en-US" smtClean="0"/>
              <a:t>‹#›</a:t>
            </a:fld>
            <a:endParaRPr lang="en-US"/>
          </a:p>
        </p:txBody>
      </p:sp>
    </p:spTree>
    <p:extLst>
      <p:ext uri="{BB962C8B-B14F-4D97-AF65-F5344CB8AC3E}">
        <p14:creationId xmlns:p14="http://schemas.microsoft.com/office/powerpoint/2010/main" val="367441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94A317-2404-4F8E-916B-2686A7579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A78B8-57BB-4C2C-B08B-AE13346C3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2C556-7612-46B7-97F6-64077149A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0F150-8686-4045-B669-62AFA33266E1}" type="datetimeFigureOut">
              <a:rPr lang="en-US" smtClean="0"/>
              <a:t>7/11/2023</a:t>
            </a:fld>
            <a:endParaRPr lang="en-US"/>
          </a:p>
        </p:txBody>
      </p:sp>
      <p:sp>
        <p:nvSpPr>
          <p:cNvPr id="5" name="Footer Placeholder 4">
            <a:extLst>
              <a:ext uri="{FF2B5EF4-FFF2-40B4-BE49-F238E27FC236}">
                <a16:creationId xmlns:a16="http://schemas.microsoft.com/office/drawing/2014/main" id="{9E40021F-40C1-45C8-82FC-33CE0E10F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78D173-8022-4D14-996D-E6B3B1B67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CA2E5-6EF3-4103-A194-FE1EE705F858}" type="slidenum">
              <a:rPr lang="en-US" smtClean="0"/>
              <a:t>‹#›</a:t>
            </a:fld>
            <a:endParaRPr lang="en-US"/>
          </a:p>
        </p:txBody>
      </p:sp>
    </p:spTree>
    <p:extLst>
      <p:ext uri="{BB962C8B-B14F-4D97-AF65-F5344CB8AC3E}">
        <p14:creationId xmlns:p14="http://schemas.microsoft.com/office/powerpoint/2010/main" val="1014278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35E1-4169-4691-8D60-50FDA0682AA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6E680E1-559E-4D2C-89A3-0A65531A8C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161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4537-3B70-48F7-9683-9B51D2E6B0D2}"/>
              </a:ext>
            </a:extLst>
          </p:cNvPr>
          <p:cNvSpPr>
            <a:spLocks noGrp="1"/>
          </p:cNvSpPr>
          <p:nvPr>
            <p:ph type="title"/>
          </p:nvPr>
        </p:nvSpPr>
        <p:spPr/>
        <p:txBody>
          <a:bodyPr/>
          <a:lstStyle/>
          <a:p>
            <a:r>
              <a:rPr lang="en-US" dirty="0"/>
              <a:t>Homework-5</a:t>
            </a:r>
          </a:p>
        </p:txBody>
      </p:sp>
      <p:sp>
        <p:nvSpPr>
          <p:cNvPr id="3" name="Content Placeholder 2">
            <a:extLst>
              <a:ext uri="{FF2B5EF4-FFF2-40B4-BE49-F238E27FC236}">
                <a16:creationId xmlns:a16="http://schemas.microsoft.com/office/drawing/2014/main" id="{464420D0-384E-4B07-9978-9FEC676D9AE5}"/>
              </a:ext>
            </a:extLst>
          </p:cNvPr>
          <p:cNvSpPr>
            <a:spLocks noGrp="1"/>
          </p:cNvSpPr>
          <p:nvPr>
            <p:ph idx="1"/>
          </p:nvPr>
        </p:nvSpPr>
        <p:spPr/>
        <p:txBody>
          <a:bodyPr/>
          <a:lstStyle/>
          <a:p>
            <a:r>
              <a:rPr lang="en-US" dirty="0">
                <a:solidFill>
                  <a:srgbClr val="FF0000"/>
                </a:solidFill>
              </a:rPr>
              <a:t>Q3: DMA vs. MMIO</a:t>
            </a:r>
          </a:p>
        </p:txBody>
      </p:sp>
    </p:spTree>
    <p:extLst>
      <p:ext uri="{BB962C8B-B14F-4D97-AF65-F5344CB8AC3E}">
        <p14:creationId xmlns:p14="http://schemas.microsoft.com/office/powerpoint/2010/main" val="70823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4537-3B70-48F7-9683-9B51D2E6B0D2}"/>
              </a:ext>
            </a:extLst>
          </p:cNvPr>
          <p:cNvSpPr>
            <a:spLocks noGrp="1"/>
          </p:cNvSpPr>
          <p:nvPr>
            <p:ph type="title"/>
          </p:nvPr>
        </p:nvSpPr>
        <p:spPr/>
        <p:txBody>
          <a:bodyPr/>
          <a:lstStyle/>
          <a:p>
            <a:r>
              <a:rPr lang="en-US" dirty="0"/>
              <a:t>Homework-5</a:t>
            </a:r>
          </a:p>
        </p:txBody>
      </p:sp>
      <p:sp>
        <p:nvSpPr>
          <p:cNvPr id="3" name="Content Placeholder 2">
            <a:extLst>
              <a:ext uri="{FF2B5EF4-FFF2-40B4-BE49-F238E27FC236}">
                <a16:creationId xmlns:a16="http://schemas.microsoft.com/office/drawing/2014/main" id="{464420D0-384E-4B07-9978-9FEC676D9AE5}"/>
              </a:ext>
            </a:extLst>
          </p:cNvPr>
          <p:cNvSpPr>
            <a:spLocks noGrp="1"/>
          </p:cNvSpPr>
          <p:nvPr>
            <p:ph idx="1"/>
          </p:nvPr>
        </p:nvSpPr>
        <p:spPr/>
        <p:txBody>
          <a:bodyPr/>
          <a:lstStyle/>
          <a:p>
            <a:r>
              <a:rPr lang="en-US" dirty="0">
                <a:solidFill>
                  <a:srgbClr val="FF0000"/>
                </a:solidFill>
              </a:rPr>
              <a:t>Q3: DMA vs. MMIO</a:t>
            </a:r>
          </a:p>
          <a:p>
            <a:r>
              <a:rPr lang="en-US" dirty="0"/>
              <a:t>If the CPU configures the device to use DMA for sending packets, then the CPU can run other threads while the device is copying the packet from RAM to its memory</a:t>
            </a:r>
          </a:p>
          <a:p>
            <a:r>
              <a:rPr lang="en-US" dirty="0"/>
              <a:t>If the CPU uses MMIO for copying packet to the device memory, then the CPU has to write packets to the device memory manually, and it can’t run other threads at the same time</a:t>
            </a:r>
          </a:p>
          <a:p>
            <a:r>
              <a:rPr lang="en-US" dirty="0"/>
              <a:t>DMA is better because the overall system throughput will be better then MMIO</a:t>
            </a:r>
          </a:p>
        </p:txBody>
      </p:sp>
    </p:spTree>
    <p:extLst>
      <p:ext uri="{BB962C8B-B14F-4D97-AF65-F5344CB8AC3E}">
        <p14:creationId xmlns:p14="http://schemas.microsoft.com/office/powerpoint/2010/main" val="119936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77B5-D34C-4661-8F65-CBF5B0F1ECC6}"/>
              </a:ext>
            </a:extLst>
          </p:cNvPr>
          <p:cNvSpPr>
            <a:spLocks noGrp="1"/>
          </p:cNvSpPr>
          <p:nvPr>
            <p:ph type="title"/>
          </p:nvPr>
        </p:nvSpPr>
        <p:spPr/>
        <p:txBody>
          <a:bodyPr/>
          <a:lstStyle/>
          <a:p>
            <a:r>
              <a:rPr lang="en-US" dirty="0"/>
              <a:t>Segmentation overview</a:t>
            </a:r>
          </a:p>
        </p:txBody>
      </p:sp>
      <p:sp>
        <p:nvSpPr>
          <p:cNvPr id="3" name="Content Placeholder 2">
            <a:extLst>
              <a:ext uri="{FF2B5EF4-FFF2-40B4-BE49-F238E27FC236}">
                <a16:creationId xmlns:a16="http://schemas.microsoft.com/office/drawing/2014/main" id="{48099CC3-C203-439A-B4D5-8DCDBF8F4C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560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9AB7-08E1-48B8-A44B-3CED0E931E65}"/>
              </a:ext>
            </a:extLst>
          </p:cNvPr>
          <p:cNvSpPr>
            <a:spLocks noGrp="1"/>
          </p:cNvSpPr>
          <p:nvPr>
            <p:ph type="title"/>
          </p:nvPr>
        </p:nvSpPr>
        <p:spPr/>
        <p:txBody>
          <a:bodyPr/>
          <a:lstStyle/>
          <a:p>
            <a:r>
              <a:rPr lang="en-US" dirty="0"/>
              <a:t>Global descriptor table (GDT)</a:t>
            </a:r>
          </a:p>
        </p:txBody>
      </p:sp>
      <p:sp>
        <p:nvSpPr>
          <p:cNvPr id="3" name="Content Placeholder 2">
            <a:extLst>
              <a:ext uri="{FF2B5EF4-FFF2-40B4-BE49-F238E27FC236}">
                <a16:creationId xmlns:a16="http://schemas.microsoft.com/office/drawing/2014/main" id="{E5EA4053-0A13-487E-A831-151B8131D0B5}"/>
              </a:ext>
            </a:extLst>
          </p:cNvPr>
          <p:cNvSpPr>
            <a:spLocks noGrp="1"/>
          </p:cNvSpPr>
          <p:nvPr>
            <p:ph idx="1"/>
          </p:nvPr>
        </p:nvSpPr>
        <p:spPr/>
        <p:txBody>
          <a:bodyPr>
            <a:normAutofit lnSpcReduction="10000"/>
          </a:bodyPr>
          <a:lstStyle/>
          <a:p>
            <a:r>
              <a:rPr lang="en-US" dirty="0"/>
              <a:t>The OS creates a GDT in memory</a:t>
            </a:r>
          </a:p>
          <a:p>
            <a:endParaRPr lang="en-US" dirty="0"/>
          </a:p>
          <a:p>
            <a:r>
              <a:rPr lang="en-US" dirty="0"/>
              <a:t>The GDTR register contains the base address of the GDT</a:t>
            </a:r>
          </a:p>
          <a:p>
            <a:endParaRPr lang="en-US" dirty="0"/>
          </a:p>
          <a:p>
            <a:r>
              <a:rPr lang="en-US" dirty="0" err="1"/>
              <a:t>lgdt</a:t>
            </a:r>
            <a:r>
              <a:rPr lang="en-US" dirty="0"/>
              <a:t> instruction is used to load the GDTR</a:t>
            </a:r>
          </a:p>
          <a:p>
            <a:pPr lvl="1"/>
            <a:r>
              <a:rPr lang="en-US" dirty="0" err="1"/>
              <a:t>lgdt</a:t>
            </a:r>
            <a:r>
              <a:rPr lang="en-US" dirty="0"/>
              <a:t> instruction takes 6-byte memory operands</a:t>
            </a:r>
          </a:p>
          <a:p>
            <a:pPr lvl="1"/>
            <a:r>
              <a:rPr lang="en-US" dirty="0"/>
              <a:t>4-byte base address (physical), and 2 bytes size</a:t>
            </a:r>
          </a:p>
          <a:p>
            <a:pPr lvl="1"/>
            <a:r>
              <a:rPr lang="en-US" dirty="0" err="1"/>
              <a:t>lgdt</a:t>
            </a:r>
            <a:r>
              <a:rPr lang="en-US" dirty="0"/>
              <a:t> is a privilege instruction</a:t>
            </a:r>
          </a:p>
          <a:p>
            <a:pPr lvl="1"/>
            <a:endParaRPr lang="en-US" dirty="0"/>
          </a:p>
          <a:p>
            <a:r>
              <a:rPr lang="en-US" dirty="0"/>
              <a:t>The GDT can have at most 2</a:t>
            </a:r>
            <a:r>
              <a:rPr lang="en-US" baseline="30000" dirty="0"/>
              <a:t>13</a:t>
            </a:r>
            <a:r>
              <a:rPr lang="en-US" dirty="0"/>
              <a:t> entries</a:t>
            </a:r>
          </a:p>
        </p:txBody>
      </p:sp>
    </p:spTree>
    <p:extLst>
      <p:ext uri="{BB962C8B-B14F-4D97-AF65-F5344CB8AC3E}">
        <p14:creationId xmlns:p14="http://schemas.microsoft.com/office/powerpoint/2010/main" val="1991981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8E0F-1BE5-4F2D-8E6E-B55A62F23E63}"/>
              </a:ext>
            </a:extLst>
          </p:cNvPr>
          <p:cNvSpPr>
            <a:spLocks noGrp="1"/>
          </p:cNvSpPr>
          <p:nvPr>
            <p:ph type="title"/>
          </p:nvPr>
        </p:nvSpPr>
        <p:spPr/>
        <p:txBody>
          <a:bodyPr/>
          <a:lstStyle/>
          <a:p>
            <a:r>
              <a:rPr lang="en-US" dirty="0"/>
              <a:t>Segment register</a:t>
            </a:r>
          </a:p>
        </p:txBody>
      </p:sp>
      <p:sp>
        <p:nvSpPr>
          <p:cNvPr id="3" name="Content Placeholder 2">
            <a:extLst>
              <a:ext uri="{FF2B5EF4-FFF2-40B4-BE49-F238E27FC236}">
                <a16:creationId xmlns:a16="http://schemas.microsoft.com/office/drawing/2014/main" id="{82B8B56E-E293-433A-AD0C-9114EBC6B68C}"/>
              </a:ext>
            </a:extLst>
          </p:cNvPr>
          <p:cNvSpPr>
            <a:spLocks noGrp="1"/>
          </p:cNvSpPr>
          <p:nvPr>
            <p:ph idx="1"/>
          </p:nvPr>
        </p:nvSpPr>
        <p:spPr/>
        <p:txBody>
          <a:bodyPr/>
          <a:lstStyle/>
          <a:p>
            <a:r>
              <a:rPr lang="en-US" dirty="0"/>
              <a:t>A segment register contains a 16-bit value</a:t>
            </a:r>
          </a:p>
          <a:p>
            <a:pPr lvl="1"/>
            <a:r>
              <a:rPr lang="en-US" dirty="0"/>
              <a:t>The top 13 bits of segment registers contain the index in the GDT</a:t>
            </a:r>
          </a:p>
          <a:p>
            <a:pPr lvl="1"/>
            <a:r>
              <a:rPr lang="en-US" dirty="0"/>
              <a:t>The lower 2 bits of the </a:t>
            </a:r>
            <a:r>
              <a:rPr lang="en-US" dirty="0">
                <a:solidFill>
                  <a:srgbClr val="FF0000"/>
                </a:solidFill>
              </a:rPr>
              <a:t>cs</a:t>
            </a:r>
            <a:r>
              <a:rPr lang="en-US" dirty="0"/>
              <a:t> segment register contains the current privilege level (CPL)</a:t>
            </a:r>
          </a:p>
          <a:p>
            <a:pPr lvl="2"/>
            <a:r>
              <a:rPr lang="en-US" dirty="0"/>
              <a:t>In user-mode, the last two bits of </a:t>
            </a:r>
            <a:r>
              <a:rPr lang="en-US" dirty="0">
                <a:solidFill>
                  <a:srgbClr val="FF0000"/>
                </a:solidFill>
              </a:rPr>
              <a:t>cs</a:t>
            </a:r>
            <a:r>
              <a:rPr lang="en-US" dirty="0"/>
              <a:t> register is always 3</a:t>
            </a:r>
          </a:p>
          <a:p>
            <a:pPr lvl="2"/>
            <a:r>
              <a:rPr lang="en-US" dirty="0"/>
              <a:t>In kernel-mode, the last two bits of </a:t>
            </a:r>
            <a:r>
              <a:rPr lang="en-US" dirty="0">
                <a:solidFill>
                  <a:srgbClr val="FF0000"/>
                </a:solidFill>
              </a:rPr>
              <a:t>cs</a:t>
            </a:r>
            <a:r>
              <a:rPr lang="en-US" dirty="0"/>
              <a:t> register is always 0</a:t>
            </a:r>
          </a:p>
          <a:p>
            <a:pPr lvl="1"/>
            <a:r>
              <a:rPr lang="en-US" dirty="0"/>
              <a:t>The hardware identifies the CPL using the lower 2 bits of the </a:t>
            </a:r>
            <a:r>
              <a:rPr lang="en-US" dirty="0">
                <a:solidFill>
                  <a:srgbClr val="FF0000"/>
                </a:solidFill>
              </a:rPr>
              <a:t>cs</a:t>
            </a:r>
            <a:r>
              <a:rPr lang="en-US" dirty="0"/>
              <a:t> segment register</a:t>
            </a:r>
          </a:p>
          <a:p>
            <a:pPr lvl="1"/>
            <a:r>
              <a:rPr lang="en-US" dirty="0"/>
              <a:t>User applications can’t directly modify the CPL</a:t>
            </a:r>
          </a:p>
          <a:p>
            <a:pPr lvl="1"/>
            <a:r>
              <a:rPr lang="en-US" dirty="0"/>
              <a:t>CPL is changed during entry to the kernel</a:t>
            </a:r>
          </a:p>
        </p:txBody>
      </p:sp>
    </p:spTree>
    <p:extLst>
      <p:ext uri="{BB962C8B-B14F-4D97-AF65-F5344CB8AC3E}">
        <p14:creationId xmlns:p14="http://schemas.microsoft.com/office/powerpoint/2010/main" val="95788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9B6F-7BC5-46FE-B208-F5F8894C756B}"/>
              </a:ext>
            </a:extLst>
          </p:cNvPr>
          <p:cNvSpPr>
            <a:spLocks noGrp="1"/>
          </p:cNvSpPr>
          <p:nvPr>
            <p:ph type="title"/>
          </p:nvPr>
        </p:nvSpPr>
        <p:spPr/>
        <p:txBody>
          <a:bodyPr/>
          <a:lstStyle/>
          <a:p>
            <a:r>
              <a:rPr lang="en-US" dirty="0"/>
              <a:t>Segment selector</a:t>
            </a:r>
          </a:p>
        </p:txBody>
      </p:sp>
      <p:graphicFrame>
        <p:nvGraphicFramePr>
          <p:cNvPr id="4" name="Content Placeholder 3">
            <a:extLst>
              <a:ext uri="{FF2B5EF4-FFF2-40B4-BE49-F238E27FC236}">
                <a16:creationId xmlns:a16="http://schemas.microsoft.com/office/drawing/2014/main" id="{A62D42BA-6DDE-43BF-BFEC-E5A5EB069A22}"/>
              </a:ext>
            </a:extLst>
          </p:cNvPr>
          <p:cNvGraphicFramePr>
            <a:graphicFrameLocks noGrp="1"/>
          </p:cNvGraphicFramePr>
          <p:nvPr>
            <p:ph idx="1"/>
          </p:nvPr>
        </p:nvGraphicFramePr>
        <p:xfrm>
          <a:off x="2536371" y="3621767"/>
          <a:ext cx="6836229" cy="37084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2384142799"/>
                    </a:ext>
                  </a:extLst>
                </a:gridCol>
                <a:gridCol w="1578429">
                  <a:extLst>
                    <a:ext uri="{9D8B030D-6E8A-4147-A177-3AD203B41FA5}">
                      <a16:colId xmlns:a16="http://schemas.microsoft.com/office/drawing/2014/main" val="3916811850"/>
                    </a:ext>
                  </a:extLst>
                </a:gridCol>
              </a:tblGrid>
              <a:tr h="370840">
                <a:tc>
                  <a:txBody>
                    <a:bodyPr/>
                    <a:lstStyle/>
                    <a:p>
                      <a:pPr algn="ctr"/>
                      <a:r>
                        <a:rPr lang="en-US" dirty="0"/>
                        <a:t>GDT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97560"/>
                  </a:ext>
                </a:extLst>
              </a:tr>
            </a:tbl>
          </a:graphicData>
        </a:graphic>
      </p:graphicFrame>
      <p:sp>
        <p:nvSpPr>
          <p:cNvPr id="6" name="TextBox 5">
            <a:extLst>
              <a:ext uri="{FF2B5EF4-FFF2-40B4-BE49-F238E27FC236}">
                <a16:creationId xmlns:a16="http://schemas.microsoft.com/office/drawing/2014/main" id="{F3838C2C-F508-4D39-BF37-CFCFC13FAF78}"/>
              </a:ext>
            </a:extLst>
          </p:cNvPr>
          <p:cNvSpPr txBox="1"/>
          <p:nvPr/>
        </p:nvSpPr>
        <p:spPr>
          <a:xfrm>
            <a:off x="9067798" y="3178629"/>
            <a:ext cx="2307771" cy="369332"/>
          </a:xfrm>
          <a:prstGeom prst="rect">
            <a:avLst/>
          </a:prstGeom>
          <a:noFill/>
        </p:spPr>
        <p:txBody>
          <a:bodyPr wrap="square" rtlCol="0">
            <a:spAutoFit/>
          </a:bodyPr>
          <a:lstStyle/>
          <a:p>
            <a:r>
              <a:rPr lang="en-US" dirty="0"/>
              <a:t>0</a:t>
            </a:r>
          </a:p>
        </p:txBody>
      </p:sp>
      <p:sp>
        <p:nvSpPr>
          <p:cNvPr id="7" name="TextBox 6">
            <a:extLst>
              <a:ext uri="{FF2B5EF4-FFF2-40B4-BE49-F238E27FC236}">
                <a16:creationId xmlns:a16="http://schemas.microsoft.com/office/drawing/2014/main" id="{7CE32217-3D66-4400-96EA-F919D606913F}"/>
              </a:ext>
            </a:extLst>
          </p:cNvPr>
          <p:cNvSpPr txBox="1"/>
          <p:nvPr/>
        </p:nvSpPr>
        <p:spPr>
          <a:xfrm>
            <a:off x="7630884" y="3189514"/>
            <a:ext cx="2307771" cy="369332"/>
          </a:xfrm>
          <a:prstGeom prst="rect">
            <a:avLst/>
          </a:prstGeom>
          <a:noFill/>
        </p:spPr>
        <p:txBody>
          <a:bodyPr wrap="square" rtlCol="0">
            <a:spAutoFit/>
          </a:bodyPr>
          <a:lstStyle/>
          <a:p>
            <a:r>
              <a:rPr lang="en-US" dirty="0"/>
              <a:t>2</a:t>
            </a:r>
          </a:p>
        </p:txBody>
      </p:sp>
      <p:sp>
        <p:nvSpPr>
          <p:cNvPr id="8" name="TextBox 7">
            <a:extLst>
              <a:ext uri="{FF2B5EF4-FFF2-40B4-BE49-F238E27FC236}">
                <a16:creationId xmlns:a16="http://schemas.microsoft.com/office/drawing/2014/main" id="{FE2A98DD-106F-4B20-9984-4AFEB08AC1D0}"/>
              </a:ext>
            </a:extLst>
          </p:cNvPr>
          <p:cNvSpPr txBox="1"/>
          <p:nvPr/>
        </p:nvSpPr>
        <p:spPr>
          <a:xfrm>
            <a:off x="2383976" y="3233057"/>
            <a:ext cx="2307771" cy="369332"/>
          </a:xfrm>
          <a:prstGeom prst="rect">
            <a:avLst/>
          </a:prstGeom>
          <a:noFill/>
        </p:spPr>
        <p:txBody>
          <a:bodyPr wrap="square" rtlCol="0">
            <a:spAutoFit/>
          </a:bodyPr>
          <a:lstStyle/>
          <a:p>
            <a:r>
              <a:rPr lang="en-US" dirty="0"/>
              <a:t>15</a:t>
            </a:r>
          </a:p>
        </p:txBody>
      </p:sp>
      <p:sp>
        <p:nvSpPr>
          <p:cNvPr id="9" name="TextBox 8">
            <a:extLst>
              <a:ext uri="{FF2B5EF4-FFF2-40B4-BE49-F238E27FC236}">
                <a16:creationId xmlns:a16="http://schemas.microsoft.com/office/drawing/2014/main" id="{3F7C85AF-C6A3-442A-89AF-DEE07F3B15EE}"/>
              </a:ext>
            </a:extLst>
          </p:cNvPr>
          <p:cNvSpPr txBox="1"/>
          <p:nvPr/>
        </p:nvSpPr>
        <p:spPr>
          <a:xfrm>
            <a:off x="3124199" y="5046787"/>
            <a:ext cx="6172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Higher 13-bits contains the index in the GDT table.</a:t>
            </a:r>
          </a:p>
        </p:txBody>
      </p:sp>
    </p:spTree>
    <p:extLst>
      <p:ext uri="{BB962C8B-B14F-4D97-AF65-F5344CB8AC3E}">
        <p14:creationId xmlns:p14="http://schemas.microsoft.com/office/powerpoint/2010/main" val="151251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9DB-8431-489B-807B-6E57322C4A49}"/>
              </a:ext>
            </a:extLst>
          </p:cNvPr>
          <p:cNvSpPr>
            <a:spLocks noGrp="1"/>
          </p:cNvSpPr>
          <p:nvPr>
            <p:ph type="title"/>
          </p:nvPr>
        </p:nvSpPr>
        <p:spPr/>
        <p:txBody>
          <a:bodyPr/>
          <a:lstStyle/>
          <a:p>
            <a:r>
              <a:rPr lang="en-US" dirty="0"/>
              <a:t>Default segment register</a:t>
            </a:r>
          </a:p>
        </p:txBody>
      </p:sp>
      <p:sp>
        <p:nvSpPr>
          <p:cNvPr id="3" name="Content Placeholder 2">
            <a:extLst>
              <a:ext uri="{FF2B5EF4-FFF2-40B4-BE49-F238E27FC236}">
                <a16:creationId xmlns:a16="http://schemas.microsoft.com/office/drawing/2014/main" id="{9BA98EB2-14B2-42D4-BD28-8F90CBF2C819}"/>
              </a:ext>
            </a:extLst>
          </p:cNvPr>
          <p:cNvSpPr>
            <a:spLocks noGrp="1"/>
          </p:cNvSpPr>
          <p:nvPr>
            <p:ph idx="1"/>
          </p:nvPr>
        </p:nvSpPr>
        <p:spPr/>
        <p:txBody>
          <a:bodyPr>
            <a:normAutofit fontScale="92500" lnSpcReduction="20000"/>
          </a:bodyPr>
          <a:lstStyle/>
          <a:p>
            <a:r>
              <a:rPr lang="en-US" dirty="0">
                <a:solidFill>
                  <a:srgbClr val="FF0000"/>
                </a:solidFill>
              </a:rPr>
              <a:t>cs</a:t>
            </a:r>
            <a:r>
              <a:rPr lang="en-US" dirty="0"/>
              <a:t> is the default segment register for instruction pointer (EIP)</a:t>
            </a:r>
          </a:p>
          <a:p>
            <a:endParaRPr lang="en-US" dirty="0"/>
          </a:p>
          <a:p>
            <a:r>
              <a:rPr lang="en-US" dirty="0">
                <a:solidFill>
                  <a:srgbClr val="FF0000"/>
                </a:solidFill>
              </a:rPr>
              <a:t>ss</a:t>
            </a:r>
            <a:r>
              <a:rPr lang="en-US" dirty="0"/>
              <a:t> is default segment register of for stack pointer (ESP) and frame pointer (EBP)</a:t>
            </a:r>
          </a:p>
          <a:p>
            <a:endParaRPr lang="en-US" dirty="0"/>
          </a:p>
          <a:p>
            <a:r>
              <a:rPr lang="en-US" dirty="0">
                <a:solidFill>
                  <a:srgbClr val="FF0000"/>
                </a:solidFill>
              </a:rPr>
              <a:t>ds</a:t>
            </a:r>
            <a:r>
              <a:rPr lang="en-US" dirty="0"/>
              <a:t> is default segment register for memory operands (except those which contain </a:t>
            </a:r>
            <a:r>
              <a:rPr lang="en-US" dirty="0" err="1"/>
              <a:t>esp</a:t>
            </a:r>
            <a:r>
              <a:rPr lang="en-US" dirty="0"/>
              <a:t> and </a:t>
            </a:r>
            <a:r>
              <a:rPr lang="en-US" dirty="0" err="1"/>
              <a:t>ebp</a:t>
            </a:r>
            <a:r>
              <a:rPr lang="en-US" dirty="0"/>
              <a:t>)</a:t>
            </a:r>
          </a:p>
          <a:p>
            <a:endParaRPr lang="en-US" dirty="0"/>
          </a:p>
          <a:p>
            <a:r>
              <a:rPr lang="en-US" dirty="0">
                <a:solidFill>
                  <a:srgbClr val="FF0000"/>
                </a:solidFill>
              </a:rPr>
              <a:t>es</a:t>
            </a:r>
            <a:r>
              <a:rPr lang="en-US" dirty="0"/>
              <a:t> is default segment register in string instructions</a:t>
            </a:r>
          </a:p>
          <a:p>
            <a:endParaRPr lang="en-US" dirty="0"/>
          </a:p>
          <a:p>
            <a:r>
              <a:rPr lang="en-US" dirty="0">
                <a:solidFill>
                  <a:srgbClr val="FF0000"/>
                </a:solidFill>
              </a:rPr>
              <a:t>fs</a:t>
            </a:r>
            <a:r>
              <a:rPr lang="en-US" dirty="0"/>
              <a:t> and </a:t>
            </a:r>
            <a:r>
              <a:rPr lang="en-US" dirty="0" err="1">
                <a:solidFill>
                  <a:srgbClr val="FF0000"/>
                </a:solidFill>
              </a:rPr>
              <a:t>gs</a:t>
            </a:r>
            <a:r>
              <a:rPr lang="en-US" dirty="0"/>
              <a:t> are optional can be explicitly used in memory operands</a:t>
            </a:r>
          </a:p>
          <a:p>
            <a:endParaRPr lang="en-US" dirty="0"/>
          </a:p>
        </p:txBody>
      </p:sp>
    </p:spTree>
    <p:extLst>
      <p:ext uri="{BB962C8B-B14F-4D97-AF65-F5344CB8AC3E}">
        <p14:creationId xmlns:p14="http://schemas.microsoft.com/office/powerpoint/2010/main" val="143602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925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solidFill>
                  <a:srgbClr val="FF0000"/>
                </a:solidFill>
              </a:rPr>
              <a:t>update_mmu_mappings</a:t>
            </a:r>
            <a:r>
              <a:rPr lang="en-US" dirty="0">
                <a:solidFill>
                  <a:srgbClr val="FF0000"/>
                </a:solidFill>
              </a:rPr>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297050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98F3-97A1-4187-A796-F044BF27B27B}"/>
              </a:ext>
            </a:extLst>
          </p:cNvPr>
          <p:cNvSpPr>
            <a:spLocks noGrp="1"/>
          </p:cNvSpPr>
          <p:nvPr>
            <p:ph type="title"/>
          </p:nvPr>
        </p:nvSpPr>
        <p:spPr/>
        <p:txBody>
          <a:bodyPr/>
          <a:lstStyle/>
          <a:p>
            <a:r>
              <a:rPr lang="en-US" dirty="0" err="1"/>
              <a:t>update_mmu_mapping</a:t>
            </a:r>
            <a:endParaRPr lang="en-US" dirty="0"/>
          </a:p>
        </p:txBody>
      </p:sp>
      <p:sp>
        <p:nvSpPr>
          <p:cNvPr id="3" name="Content Placeholder 2">
            <a:extLst>
              <a:ext uri="{FF2B5EF4-FFF2-40B4-BE49-F238E27FC236}">
                <a16:creationId xmlns:a16="http://schemas.microsoft.com/office/drawing/2014/main" id="{5A20058B-7FBC-45EB-B48D-E66678A9A440}"/>
              </a:ext>
            </a:extLst>
          </p:cNvPr>
          <p:cNvSpPr>
            <a:spLocks noGrp="1"/>
          </p:cNvSpPr>
          <p:nvPr>
            <p:ph idx="1"/>
          </p:nvPr>
        </p:nvSpPr>
        <p:spPr/>
        <p:txBody>
          <a:bodyPr/>
          <a:lstStyle/>
          <a:p>
            <a:r>
              <a:rPr lang="en-US" dirty="0"/>
              <a:t>How to implement </a:t>
            </a:r>
            <a:r>
              <a:rPr lang="en-US" dirty="0" err="1"/>
              <a:t>update_mmu_mapping</a:t>
            </a:r>
            <a:r>
              <a:rPr lang="en-US" dirty="0"/>
              <a:t>, when processes want to use multiple entries in the GDT</a:t>
            </a:r>
          </a:p>
          <a:p>
            <a:pPr lvl="1"/>
            <a:r>
              <a:rPr lang="en-US" dirty="0"/>
              <a:t>updating all entries in the GDT may be expensive</a:t>
            </a:r>
          </a:p>
          <a:p>
            <a:pPr lvl="1"/>
            <a:endParaRPr lang="en-US" dirty="0"/>
          </a:p>
          <a:p>
            <a:r>
              <a:rPr lang="en-US" dirty="0"/>
              <a:t>Create per-process GDT</a:t>
            </a:r>
          </a:p>
          <a:p>
            <a:pPr lvl="1"/>
            <a:r>
              <a:rPr lang="en-US" dirty="0"/>
              <a:t>load the GDT corresponding to next process in </a:t>
            </a:r>
            <a:r>
              <a:rPr lang="en-US" dirty="0" err="1"/>
              <a:t>update_mmu_mapping</a:t>
            </a:r>
            <a:endParaRPr lang="en-US" dirty="0"/>
          </a:p>
          <a:p>
            <a:pPr lvl="2"/>
            <a:r>
              <a:rPr lang="en-US" dirty="0"/>
              <a:t>using </a:t>
            </a:r>
            <a:r>
              <a:rPr lang="en-US" dirty="0" err="1"/>
              <a:t>lgdt</a:t>
            </a:r>
            <a:endParaRPr lang="en-US" dirty="0"/>
          </a:p>
        </p:txBody>
      </p:sp>
    </p:spTree>
    <p:extLst>
      <p:ext uri="{BB962C8B-B14F-4D97-AF65-F5344CB8AC3E}">
        <p14:creationId xmlns:p14="http://schemas.microsoft.com/office/powerpoint/2010/main" val="2592383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3B82-E2D1-4D53-AB4F-ACBE4A251EF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7C074D7-477B-4213-B9F5-42E0CE9B4AE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user application wants to write 4-byte zero to the physical address 8192. What would be the assembly code?</a:t>
            </a:r>
          </a:p>
        </p:txBody>
      </p:sp>
      <p:graphicFrame>
        <p:nvGraphicFramePr>
          <p:cNvPr id="4" name="Content Placeholder 18">
            <a:extLst>
              <a:ext uri="{FF2B5EF4-FFF2-40B4-BE49-F238E27FC236}">
                <a16:creationId xmlns:a16="http://schemas.microsoft.com/office/drawing/2014/main" id="{DBA53D54-0766-41D1-963F-03E6562F4493}"/>
              </a:ext>
            </a:extLst>
          </p:cNvPr>
          <p:cNvGraphicFramePr>
            <a:graphicFrameLocks/>
          </p:cNvGraphicFramePr>
          <p:nvPr>
            <p:extLst>
              <p:ext uri="{D42A27DB-BD31-4B8C-83A1-F6EECF244321}">
                <p14:modId xmlns:p14="http://schemas.microsoft.com/office/powerpoint/2010/main" val="3233126430"/>
              </p:ext>
            </p:extLst>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33F0BED-FB09-435D-8A62-31269C432218}"/>
                  </a:ext>
                </a:extLst>
              </p14:cNvPr>
              <p14:cNvContentPartPr/>
              <p14:nvPr/>
            </p14:nvContentPartPr>
            <p14:xfrm>
              <a:off x="8013240" y="399600"/>
              <a:ext cx="4182480" cy="5213160"/>
            </p14:xfrm>
          </p:contentPart>
        </mc:Choice>
        <mc:Fallback xmlns="">
          <p:pic>
            <p:nvPicPr>
              <p:cNvPr id="5" name="Ink 4">
                <a:extLst>
                  <a:ext uri="{FF2B5EF4-FFF2-40B4-BE49-F238E27FC236}">
                    <a16:creationId xmlns:a16="http://schemas.microsoft.com/office/drawing/2014/main" id="{833F0BED-FB09-435D-8A62-31269C432218}"/>
                  </a:ext>
                </a:extLst>
              </p:cNvPr>
              <p:cNvPicPr/>
              <p:nvPr/>
            </p:nvPicPr>
            <p:blipFill>
              <a:blip r:embed="rId4"/>
              <a:stretch>
                <a:fillRect/>
              </a:stretch>
            </p:blipFill>
            <p:spPr>
              <a:xfrm>
                <a:off x="8003880" y="390240"/>
                <a:ext cx="4201200" cy="5231880"/>
              </a:xfrm>
              <a:prstGeom prst="rect">
                <a:avLst/>
              </a:prstGeom>
            </p:spPr>
          </p:pic>
        </mc:Fallback>
      </mc:AlternateContent>
    </p:spTree>
    <p:extLst>
      <p:ext uri="{BB962C8B-B14F-4D97-AF65-F5344CB8AC3E}">
        <p14:creationId xmlns:p14="http://schemas.microsoft.com/office/powerpoint/2010/main" val="66162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D9E8-4CD6-4888-8B15-284EAF8A8C5F}"/>
              </a:ext>
            </a:extLst>
          </p:cNvPr>
          <p:cNvSpPr>
            <a:spLocks noGrp="1"/>
          </p:cNvSpPr>
          <p:nvPr>
            <p:ph type="title"/>
          </p:nvPr>
        </p:nvSpPr>
        <p:spPr/>
        <p:txBody>
          <a:bodyPr/>
          <a:lstStyle/>
          <a:p>
            <a:r>
              <a:rPr lang="en-US" dirty="0"/>
              <a:t>Homework-4</a:t>
            </a:r>
          </a:p>
        </p:txBody>
      </p:sp>
      <p:sp>
        <p:nvSpPr>
          <p:cNvPr id="3" name="Content Placeholder 2">
            <a:extLst>
              <a:ext uri="{FF2B5EF4-FFF2-40B4-BE49-F238E27FC236}">
                <a16:creationId xmlns:a16="http://schemas.microsoft.com/office/drawing/2014/main" id="{F9946EFD-245C-4A79-871D-441046011121}"/>
              </a:ext>
            </a:extLst>
          </p:cNvPr>
          <p:cNvSpPr>
            <a:spLocks noGrp="1"/>
          </p:cNvSpPr>
          <p:nvPr>
            <p:ph idx="1"/>
          </p:nvPr>
        </p:nvSpPr>
        <p:spPr/>
        <p:txBody>
          <a:bodyPr/>
          <a:lstStyle/>
          <a:p>
            <a:r>
              <a:rPr lang="en-US" dirty="0">
                <a:solidFill>
                  <a:srgbClr val="FF0000"/>
                </a:solidFill>
              </a:rPr>
              <a:t>Q1: </a:t>
            </a:r>
            <a:r>
              <a:rPr lang="en-US" dirty="0" err="1">
                <a:solidFill>
                  <a:srgbClr val="FF0000"/>
                </a:solidFill>
              </a:rPr>
              <a:t>cond_wait</a:t>
            </a:r>
            <a:r>
              <a:rPr lang="en-US" dirty="0">
                <a:solidFill>
                  <a:srgbClr val="FF0000"/>
                </a:solidFill>
              </a:rPr>
              <a:t> and </a:t>
            </a:r>
            <a:r>
              <a:rPr lang="en-US" dirty="0" err="1">
                <a:solidFill>
                  <a:srgbClr val="FF0000"/>
                </a:solidFill>
              </a:rPr>
              <a:t>cond_signal</a:t>
            </a:r>
            <a:endParaRPr lang="en-US" dirty="0">
              <a:solidFill>
                <a:srgbClr val="FF0000"/>
              </a:solidFill>
            </a:endParaRPr>
          </a:p>
        </p:txBody>
      </p:sp>
      <p:sp>
        <p:nvSpPr>
          <p:cNvPr id="4" name="TextBox 3">
            <a:extLst>
              <a:ext uri="{FF2B5EF4-FFF2-40B4-BE49-F238E27FC236}">
                <a16:creationId xmlns:a16="http://schemas.microsoft.com/office/drawing/2014/main" id="{F30C618D-8477-428F-9722-645AA3CA6DA6}"/>
              </a:ext>
            </a:extLst>
          </p:cNvPr>
          <p:cNvSpPr txBox="1"/>
          <p:nvPr/>
        </p:nvSpPr>
        <p:spPr>
          <a:xfrm>
            <a:off x="5889164" y="1611086"/>
            <a:ext cx="6106886" cy="2585323"/>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a:t>
            </a:r>
            <a:r>
              <a:rPr lang="en-US" dirty="0" err="1">
                <a:latin typeface="Arial" panose="020B0604020202020204" pitchFamily="34" charset="0"/>
                <a:cs typeface="Arial" panose="020B0604020202020204" pitchFamily="34" charset="0"/>
              </a:rPr>
              <a:t>cond_wait</a:t>
            </a:r>
            <a:r>
              <a:rPr lang="en-US" dirty="0">
                <a:latin typeface="Arial" panose="020B0604020202020204" pitchFamily="34" charset="0"/>
                <a:cs typeface="Arial" panose="020B0604020202020204" pitchFamily="34" charset="0"/>
              </a:rPr>
              <a:t>(struct condition *</a:t>
            </a:r>
            <a:r>
              <a:rPr lang="en-US" dirty="0" err="1">
                <a:latin typeface="Arial" panose="020B0604020202020204" pitchFamily="34" charset="0"/>
                <a:cs typeface="Arial" panose="020B0604020202020204" pitchFamily="34" charset="0"/>
              </a:rPr>
              <a:t>cond</a:t>
            </a:r>
            <a:r>
              <a:rPr lang="en-US" dirty="0">
                <a:latin typeface="Arial" panose="020B0604020202020204" pitchFamily="34" charset="0"/>
                <a:cs typeface="Arial" panose="020B0604020202020204" pitchFamily="34" charset="0"/>
              </a:rPr>
              <a:t>, struct lock *lock) </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push_list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cond</a:t>
            </a:r>
            <a:r>
              <a:rPr lang="en-US" dirty="0">
                <a:latin typeface="Arial" panose="020B0604020202020204" pitchFamily="34" charset="0"/>
                <a:cs typeface="Arial" panose="020B0604020202020204" pitchFamily="34" charset="0"/>
              </a:rPr>
              <a:t>-&gt;</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cur_thread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release(lock);</a:t>
            </a:r>
          </a:p>
          <a:p>
            <a:r>
              <a:rPr lang="en-US" dirty="0">
                <a:latin typeface="Arial" panose="020B0604020202020204" pitchFamily="34" charset="0"/>
                <a:cs typeface="Arial" panose="020B0604020202020204" pitchFamily="34" charset="0"/>
              </a:rPr>
              <a:t>    schedule();</a:t>
            </a:r>
          </a:p>
          <a:p>
            <a:r>
              <a:rPr lang="en-US" dirty="0">
                <a:latin typeface="Arial" panose="020B0604020202020204" pitchFamily="34" charset="0"/>
                <a:cs typeface="Arial" panose="020B0604020202020204" pitchFamily="34" charset="0"/>
              </a:rPr>
              <a:t>    acquire(lock);</a:t>
            </a:r>
          </a:p>
          <a:p>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6BDDA5C-DD29-4832-B740-087823E8D318}"/>
              </a:ext>
            </a:extLst>
          </p:cNvPr>
          <p:cNvSpPr txBox="1"/>
          <p:nvPr/>
        </p:nvSpPr>
        <p:spPr>
          <a:xfrm>
            <a:off x="5932707" y="4691744"/>
            <a:ext cx="6106886"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a:t>
            </a:r>
            <a:r>
              <a:rPr lang="en-US" dirty="0" err="1">
                <a:latin typeface="Arial" panose="020B0604020202020204" pitchFamily="34" charset="0"/>
                <a:cs typeface="Arial" panose="020B0604020202020204" pitchFamily="34" charset="0"/>
              </a:rPr>
              <a:t>cond_signal</a:t>
            </a:r>
            <a:r>
              <a:rPr lang="en-US" dirty="0">
                <a:latin typeface="Arial" panose="020B0604020202020204" pitchFamily="34" charset="0"/>
                <a:cs typeface="Arial" panose="020B0604020202020204" pitchFamily="34" charset="0"/>
              </a:rPr>
              <a:t>(struct condition *</a:t>
            </a:r>
            <a:r>
              <a:rPr lang="en-US" dirty="0" err="1">
                <a:latin typeface="Arial" panose="020B0604020202020204" pitchFamily="34" charset="0"/>
                <a:cs typeface="Arial" panose="020B0604020202020204" pitchFamily="34" charset="0"/>
              </a:rPr>
              <a:t>cond</a:t>
            </a:r>
            <a:r>
              <a:rPr lang="en-US" dirty="0">
                <a:latin typeface="Arial" panose="020B0604020202020204" pitchFamily="34" charset="0"/>
                <a:cs typeface="Arial" panose="020B0604020202020204" pitchFamily="34" charset="0"/>
              </a:rPr>
              <a:t>, struct lock *lock) </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thread *t = </a:t>
            </a:r>
            <a:r>
              <a:rPr lang="en-US" dirty="0" err="1">
                <a:latin typeface="Arial" panose="020B0604020202020204" pitchFamily="34" charset="0"/>
                <a:cs typeface="Arial" panose="020B0604020202020204" pitchFamily="34" charset="0"/>
              </a:rPr>
              <a:t>pop_list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cond</a:t>
            </a:r>
            <a:r>
              <a:rPr lang="en-US" dirty="0">
                <a:latin typeface="Arial" panose="020B0604020202020204" pitchFamily="34" charset="0"/>
                <a:cs typeface="Arial" panose="020B0604020202020204" pitchFamily="34" charset="0"/>
              </a:rPr>
              <a:t>-&gt;</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if (t != NULL)</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push_list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ready_list</a:t>
            </a:r>
            <a:r>
              <a:rPr lang="en-US" dirty="0">
                <a:latin typeface="Arial" panose="020B0604020202020204" pitchFamily="34" charset="0"/>
                <a:cs typeface="Arial" panose="020B0604020202020204" pitchFamily="34" charset="0"/>
              </a:rPr>
              <a:t>, t);</a:t>
            </a:r>
          </a:p>
          <a:p>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DC1455F-322D-4010-BBEA-A15B00324D52}"/>
              </a:ext>
            </a:extLst>
          </p:cNvPr>
          <p:cNvSpPr txBox="1"/>
          <p:nvPr/>
        </p:nvSpPr>
        <p:spPr>
          <a:xfrm>
            <a:off x="1578424" y="3461657"/>
            <a:ext cx="2830289"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struct condition</a:t>
            </a:r>
          </a:p>
          <a:p>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struct list *</a:t>
            </a:r>
            <a:r>
              <a:rPr lang="en-US" sz="2000" dirty="0" err="1">
                <a:latin typeface="Arial" panose="020B0604020202020204" pitchFamily="34" charset="0"/>
                <a:cs typeface="Arial" panose="020B0604020202020204" pitchFamily="34" charset="0"/>
              </a:rPr>
              <a:t>wait_list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932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3B82-E2D1-4D53-AB4F-ACBE4A251EF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7C074D7-477B-4213-B9F5-42E0CE9B4AE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user application wants to write 4-byte zero to the physical address 3120. What would be the assembly code?</a:t>
            </a:r>
          </a:p>
        </p:txBody>
      </p:sp>
      <p:graphicFrame>
        <p:nvGraphicFramePr>
          <p:cNvPr id="4" name="Content Placeholder 18">
            <a:extLst>
              <a:ext uri="{FF2B5EF4-FFF2-40B4-BE49-F238E27FC236}">
                <a16:creationId xmlns:a16="http://schemas.microsoft.com/office/drawing/2014/main" id="{DBA53D54-0766-41D1-963F-03E6562F4493}"/>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6" name="TextBox 5">
            <a:extLst>
              <a:ext uri="{FF2B5EF4-FFF2-40B4-BE49-F238E27FC236}">
                <a16:creationId xmlns:a16="http://schemas.microsoft.com/office/drawing/2014/main" id="{4B469206-612B-4FF9-8127-2AA6855C371D}"/>
              </a:ext>
            </a:extLst>
          </p:cNvPr>
          <p:cNvSpPr txBox="1"/>
          <p:nvPr/>
        </p:nvSpPr>
        <p:spPr>
          <a:xfrm>
            <a:off x="8458200" y="2178000"/>
            <a:ext cx="33120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mov $((1&lt;&lt; 3) | 3), %ax</a:t>
            </a:r>
          </a:p>
          <a:p>
            <a:r>
              <a:rPr lang="en-US" dirty="0">
                <a:latin typeface="Arial" panose="020B0604020202020204" pitchFamily="34" charset="0"/>
                <a:cs typeface="Arial" panose="020B0604020202020204" pitchFamily="34" charset="0"/>
              </a:rPr>
              <a:t>mov %ax, %fs</a:t>
            </a:r>
          </a:p>
          <a:p>
            <a:r>
              <a:rPr lang="en-US" dirty="0" err="1">
                <a:latin typeface="Arial" panose="020B0604020202020204" pitchFamily="34" charset="0"/>
                <a:cs typeface="Arial" panose="020B0604020202020204" pitchFamily="34" charset="0"/>
              </a:rPr>
              <a:t>movl</a:t>
            </a:r>
            <a:r>
              <a:rPr lang="en-US" dirty="0">
                <a:latin typeface="Arial" panose="020B0604020202020204" pitchFamily="34" charset="0"/>
                <a:cs typeface="Arial" panose="020B0604020202020204" pitchFamily="34" charset="0"/>
              </a:rPr>
              <a:t> $0, %fs:120</a:t>
            </a:r>
          </a:p>
        </p:txBody>
      </p:sp>
    </p:spTree>
    <p:extLst>
      <p:ext uri="{BB962C8B-B14F-4D97-AF65-F5344CB8AC3E}">
        <p14:creationId xmlns:p14="http://schemas.microsoft.com/office/powerpoint/2010/main" val="1232727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3B82-E2D1-4D53-AB4F-ACBE4A251EF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7C074D7-477B-4213-B9F5-42E0CE9B4AE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user application wants to write 4-byte zero to the physical address 1128. What would be the assembly code?</a:t>
            </a:r>
          </a:p>
        </p:txBody>
      </p:sp>
      <p:graphicFrame>
        <p:nvGraphicFramePr>
          <p:cNvPr id="4" name="Content Placeholder 18">
            <a:extLst>
              <a:ext uri="{FF2B5EF4-FFF2-40B4-BE49-F238E27FC236}">
                <a16:creationId xmlns:a16="http://schemas.microsoft.com/office/drawing/2014/main" id="{DBA53D54-0766-41D1-963F-03E6562F4493}"/>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6" name="TextBox 5">
            <a:extLst>
              <a:ext uri="{FF2B5EF4-FFF2-40B4-BE49-F238E27FC236}">
                <a16:creationId xmlns:a16="http://schemas.microsoft.com/office/drawing/2014/main" id="{AA40F81C-027B-47ED-92EA-D23E7AF1C187}"/>
              </a:ext>
            </a:extLst>
          </p:cNvPr>
          <p:cNvSpPr txBox="1"/>
          <p:nvPr/>
        </p:nvSpPr>
        <p:spPr>
          <a:xfrm>
            <a:off x="8458200" y="2178000"/>
            <a:ext cx="33120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mov $3, %ax</a:t>
            </a:r>
          </a:p>
          <a:p>
            <a:r>
              <a:rPr lang="en-US" dirty="0">
                <a:latin typeface="Arial" panose="020B0604020202020204" pitchFamily="34" charset="0"/>
                <a:cs typeface="Arial" panose="020B0604020202020204" pitchFamily="34" charset="0"/>
              </a:rPr>
              <a:t>mov %ax, %fs</a:t>
            </a:r>
          </a:p>
          <a:p>
            <a:r>
              <a:rPr lang="en-US" dirty="0" err="1">
                <a:latin typeface="Arial" panose="020B0604020202020204" pitchFamily="34" charset="0"/>
                <a:cs typeface="Arial" panose="020B0604020202020204" pitchFamily="34" charset="0"/>
              </a:rPr>
              <a:t>movl</a:t>
            </a:r>
            <a:r>
              <a:rPr lang="en-US" dirty="0">
                <a:latin typeface="Arial" panose="020B0604020202020204" pitchFamily="34" charset="0"/>
                <a:cs typeface="Arial" panose="020B0604020202020204" pitchFamily="34" charset="0"/>
              </a:rPr>
              <a:t> $0, %fs:128</a:t>
            </a:r>
          </a:p>
        </p:txBody>
      </p:sp>
    </p:spTree>
    <p:extLst>
      <p:ext uri="{BB962C8B-B14F-4D97-AF65-F5344CB8AC3E}">
        <p14:creationId xmlns:p14="http://schemas.microsoft.com/office/powerpoint/2010/main" val="4091287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3B82-E2D1-4D53-AB4F-ACBE4A251EF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7C074D7-477B-4213-B9F5-42E0CE9B4AE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user application wants to write 4-byte zero to the physical address 3128. What would be the assembly code?</a:t>
            </a:r>
          </a:p>
        </p:txBody>
      </p:sp>
      <p:graphicFrame>
        <p:nvGraphicFramePr>
          <p:cNvPr id="4" name="Content Placeholder 18">
            <a:extLst>
              <a:ext uri="{FF2B5EF4-FFF2-40B4-BE49-F238E27FC236}">
                <a16:creationId xmlns:a16="http://schemas.microsoft.com/office/drawing/2014/main" id="{DBA53D54-0766-41D1-963F-03E6562F4493}"/>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B6E1033-2DB0-4FA6-900B-279AC3959DCC}"/>
                  </a:ext>
                </a:extLst>
              </p14:cNvPr>
              <p14:cNvContentPartPr/>
              <p14:nvPr/>
            </p14:nvContentPartPr>
            <p14:xfrm>
              <a:off x="8877240" y="823680"/>
              <a:ext cx="1746720" cy="602280"/>
            </p14:xfrm>
          </p:contentPart>
        </mc:Choice>
        <mc:Fallback xmlns="">
          <p:pic>
            <p:nvPicPr>
              <p:cNvPr id="5" name="Ink 4">
                <a:extLst>
                  <a:ext uri="{FF2B5EF4-FFF2-40B4-BE49-F238E27FC236}">
                    <a16:creationId xmlns:a16="http://schemas.microsoft.com/office/drawing/2014/main" id="{DB6E1033-2DB0-4FA6-900B-279AC3959DCC}"/>
                  </a:ext>
                </a:extLst>
              </p:cNvPr>
              <p:cNvPicPr/>
              <p:nvPr/>
            </p:nvPicPr>
            <p:blipFill>
              <a:blip r:embed="rId4"/>
              <a:stretch>
                <a:fillRect/>
              </a:stretch>
            </p:blipFill>
            <p:spPr>
              <a:xfrm>
                <a:off x="8867880" y="814320"/>
                <a:ext cx="1765440" cy="621000"/>
              </a:xfrm>
              <a:prstGeom prst="rect">
                <a:avLst/>
              </a:prstGeom>
            </p:spPr>
          </p:pic>
        </mc:Fallback>
      </mc:AlternateContent>
    </p:spTree>
    <p:extLst>
      <p:ext uri="{BB962C8B-B14F-4D97-AF65-F5344CB8AC3E}">
        <p14:creationId xmlns:p14="http://schemas.microsoft.com/office/powerpoint/2010/main" val="1028730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Interrupts in user-mode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err="1"/>
                        <a:t>u_ss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err="1"/>
                        <a:t>u_esp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u_eflags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u_cs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u_eip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502230" y="2090058"/>
            <a:ext cx="2688771" cy="2031325"/>
          </a:xfrm>
          <a:prstGeom prst="rect">
            <a:avLst/>
          </a:prstGeom>
          <a:noFill/>
        </p:spPr>
        <p:txBody>
          <a:bodyPr wrap="square" rtlCol="0">
            <a:spAutoFit/>
          </a:bodyPr>
          <a:lstStyle/>
          <a:p>
            <a:r>
              <a:rPr lang="en-US" dirty="0"/>
              <a:t>foo:</a:t>
            </a:r>
          </a:p>
          <a:p>
            <a:r>
              <a:rPr lang="en-US" dirty="0"/>
              <a:t>push %</a:t>
            </a:r>
            <a:r>
              <a:rPr lang="en-US" dirty="0" err="1"/>
              <a:t>ebp</a:t>
            </a:r>
            <a:endParaRPr lang="en-US" dirty="0"/>
          </a:p>
          <a:p>
            <a:r>
              <a:rPr lang="en-US" dirty="0"/>
              <a:t>mov %</a:t>
            </a:r>
            <a:r>
              <a:rPr lang="en-US" dirty="0" err="1"/>
              <a:t>esp</a:t>
            </a:r>
            <a:r>
              <a:rPr lang="en-US" dirty="0"/>
              <a:t>, %</a:t>
            </a:r>
            <a:r>
              <a:rPr lang="en-US" dirty="0" err="1"/>
              <a:t>ebp</a:t>
            </a:r>
            <a:endParaRPr lang="en-US" dirty="0"/>
          </a:p>
          <a:p>
            <a:r>
              <a:rPr lang="en-US" dirty="0"/>
              <a:t>mov $1, %</a:t>
            </a:r>
            <a:r>
              <a:rPr lang="en-US" dirty="0" err="1"/>
              <a:t>eax</a:t>
            </a:r>
            <a:endParaRPr lang="en-US" dirty="0"/>
          </a:p>
          <a:p>
            <a:r>
              <a:rPr lang="en-US" dirty="0"/>
              <a:t>mov %</a:t>
            </a:r>
            <a:r>
              <a:rPr lang="en-US" dirty="0" err="1"/>
              <a:t>ebp</a:t>
            </a:r>
            <a:r>
              <a:rPr lang="en-US" dirty="0"/>
              <a:t>, %</a:t>
            </a:r>
            <a:r>
              <a:rPr lang="en-US" dirty="0" err="1"/>
              <a:t>esp</a:t>
            </a:r>
            <a:endParaRPr lang="en-US" dirty="0"/>
          </a:p>
          <a:p>
            <a:r>
              <a:rPr lang="en-US" dirty="0"/>
              <a:t>pop %</a:t>
            </a:r>
            <a:r>
              <a:rPr lang="en-US" dirty="0" err="1"/>
              <a:t>ebp</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1967139"/>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218715" y="1534886"/>
            <a:ext cx="1611085" cy="369332"/>
          </a:xfrm>
          <a:prstGeom prst="rect">
            <a:avLst/>
          </a:prstGeom>
          <a:noFill/>
        </p:spPr>
        <p:txBody>
          <a:bodyPr wrap="square" rtlCol="0">
            <a:spAutoFit/>
          </a:bodyPr>
          <a:lstStyle/>
          <a:p>
            <a:r>
              <a:rPr lang="en-US" dirty="0" err="1"/>
              <a:t>k_ss:k_esp</a:t>
            </a:r>
            <a:endParaRPr lang="en-US" dirty="0"/>
          </a:p>
        </p:txBody>
      </p:sp>
      <p:sp>
        <p:nvSpPr>
          <p:cNvPr id="13" name="TextBox 12">
            <a:extLst>
              <a:ext uri="{FF2B5EF4-FFF2-40B4-BE49-F238E27FC236}">
                <a16:creationId xmlns:a16="http://schemas.microsoft.com/office/drawing/2014/main" id="{B1FF9FB7-2F92-4BAF-A2B0-48A63A84C44D}"/>
              </a:ext>
            </a:extLst>
          </p:cNvPr>
          <p:cNvSpPr txBox="1"/>
          <p:nvPr/>
        </p:nvSpPr>
        <p:spPr>
          <a:xfrm>
            <a:off x="5529944" y="2579915"/>
            <a:ext cx="3777338"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switches to kernel stack (</a:t>
            </a:r>
            <a:r>
              <a:rPr lang="en-US" dirty="0" err="1">
                <a:latin typeface="Arial" panose="020B0604020202020204" pitchFamily="34" charset="0"/>
                <a:cs typeface="Arial" panose="020B0604020202020204" pitchFamily="34" charset="0"/>
              </a:rPr>
              <a:t>k_esp</a:t>
            </a:r>
            <a:r>
              <a:rPr lang="en-US" dirty="0">
                <a:latin typeface="Arial" panose="020B0604020202020204" pitchFamily="34" charset="0"/>
                <a:cs typeface="Arial" panose="020B0604020202020204" pitchFamily="34" charset="0"/>
              </a:rPr>
              <a:t>) and ss (</a:t>
            </a:r>
            <a:r>
              <a:rPr lang="en-US" dirty="0" err="1">
                <a:latin typeface="Arial" panose="020B0604020202020204" pitchFamily="34" charset="0"/>
                <a:cs typeface="Arial" panose="020B0604020202020204" pitchFamily="34" charset="0"/>
              </a:rPr>
              <a:t>k_ss</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CPU pushes user ss (</a:t>
            </a:r>
            <a:r>
              <a:rPr lang="en-US" dirty="0" err="1">
                <a:latin typeface="Arial" panose="020B0604020202020204" pitchFamily="34" charset="0"/>
                <a:cs typeface="Arial" panose="020B0604020202020204" pitchFamily="34" charset="0"/>
              </a:rPr>
              <a:t>u_ss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u_esp</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flags (</a:t>
            </a:r>
            <a:r>
              <a:rPr lang="en-US" dirty="0" err="1">
                <a:latin typeface="Arial" panose="020B0604020202020204" pitchFamily="34" charset="0"/>
                <a:cs typeface="Arial" panose="020B0604020202020204" pitchFamily="34" charset="0"/>
              </a:rPr>
              <a:t>u_eflags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cs (</a:t>
            </a:r>
            <a:r>
              <a:rPr lang="en-US" dirty="0" err="1">
                <a:latin typeface="Arial" panose="020B0604020202020204" pitchFamily="34" charset="0"/>
                <a:cs typeface="Arial" panose="020B0604020202020204" pitchFamily="34" charset="0"/>
              </a:rPr>
              <a:t>u_cs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user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u_eip</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1285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a:t>Interrupts in kernel-mode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10156373"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a:t>%</a:t>
                      </a:r>
                      <a:r>
                        <a:rPr lang="en-US" dirty="0" err="1"/>
                        <a:t>eax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a:t>%</a:t>
                      </a:r>
                      <a:r>
                        <a:rPr lang="en-US" dirty="0" err="1"/>
                        <a:t>ecx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o_eflags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o_cs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o_eip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915887" y="2177144"/>
            <a:ext cx="2688771" cy="2585323"/>
          </a:xfrm>
          <a:prstGeom prst="rect">
            <a:avLst/>
          </a:prstGeom>
          <a:noFill/>
        </p:spPr>
        <p:txBody>
          <a:bodyPr wrap="square" rtlCol="0">
            <a:spAutoFit/>
          </a:bodyPr>
          <a:lstStyle/>
          <a:p>
            <a:r>
              <a:rPr lang="en-US" dirty="0" err="1"/>
              <a:t>interrupt_handler</a:t>
            </a:r>
            <a:r>
              <a:rPr lang="en-US" dirty="0"/>
              <a:t>:</a:t>
            </a:r>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call schedule1</a:t>
            </a:r>
          </a:p>
          <a:p>
            <a:r>
              <a:rPr lang="en-US" dirty="0"/>
              <a:t>pop %</a:t>
            </a:r>
            <a:r>
              <a:rPr lang="en-US" dirty="0" err="1"/>
              <a:t>edx</a:t>
            </a:r>
            <a:endParaRPr lang="en-US" dirty="0"/>
          </a:p>
          <a:p>
            <a:r>
              <a:rPr lang="en-US" dirty="0"/>
              <a:t>pop %</a:t>
            </a:r>
            <a:r>
              <a:rPr lang="en-US" dirty="0" err="1"/>
              <a:t>ecx</a:t>
            </a:r>
            <a:endParaRPr lang="en-US" dirty="0"/>
          </a:p>
          <a:p>
            <a:r>
              <a:rPr lang="en-US" dirty="0"/>
              <a:t>pop %</a:t>
            </a:r>
            <a:r>
              <a:rPr lang="en-US" dirty="0" err="1"/>
              <a:t>eax</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9078687" y="2685597"/>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893631" y="2046518"/>
            <a:ext cx="1611085" cy="646331"/>
          </a:xfrm>
          <a:prstGeom prst="rect">
            <a:avLst/>
          </a:prstGeom>
          <a:noFill/>
        </p:spPr>
        <p:txBody>
          <a:bodyPr wrap="square" rtlCol="0">
            <a:spAutoFit/>
          </a:bodyPr>
          <a:lstStyle/>
          <a:p>
            <a:r>
              <a:rPr lang="en-US" dirty="0" err="1"/>
              <a:t>esp</a:t>
            </a:r>
            <a:r>
              <a:rPr lang="en-US" dirty="0"/>
              <a:t> before interrupt</a:t>
            </a:r>
          </a:p>
        </p:txBody>
      </p:sp>
      <p:sp>
        <p:nvSpPr>
          <p:cNvPr id="13" name="TextBox 12">
            <a:extLst>
              <a:ext uri="{FF2B5EF4-FFF2-40B4-BE49-F238E27FC236}">
                <a16:creationId xmlns:a16="http://schemas.microsoft.com/office/drawing/2014/main" id="{B1FF9FB7-2F92-4BAF-A2B0-48A63A84C44D}"/>
              </a:ext>
            </a:extLst>
          </p:cNvPr>
          <p:cNvSpPr txBox="1"/>
          <p:nvPr/>
        </p:nvSpPr>
        <p:spPr>
          <a:xfrm>
            <a:off x="5845622" y="2579915"/>
            <a:ext cx="3461659"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doesn’t switch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CPU pushes old flags (</a:t>
            </a:r>
            <a:r>
              <a:rPr lang="en-US" dirty="0" err="1">
                <a:latin typeface="Arial" panose="020B0604020202020204" pitchFamily="34" charset="0"/>
                <a:cs typeface="Arial" panose="020B0604020202020204" pitchFamily="34" charset="0"/>
              </a:rPr>
              <a:t>o_eflags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old cs (</a:t>
            </a:r>
            <a:r>
              <a:rPr lang="en-US" dirty="0" err="1">
                <a:latin typeface="Arial" panose="020B0604020202020204" pitchFamily="34" charset="0"/>
                <a:cs typeface="Arial" panose="020B0604020202020204" pitchFamily="34" charset="0"/>
              </a:rPr>
              <a:t>o_cs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CPU pushes old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o_eip</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70471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err="1"/>
              <a:t>iret</a:t>
            </a:r>
            <a:r>
              <a:rPr lang="en-US" dirty="0"/>
              <a:t> to kernel-mode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10156373"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a:t>%</a:t>
                      </a:r>
                      <a:r>
                        <a:rPr lang="en-US" dirty="0" err="1"/>
                        <a:t>eax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a:t>%</a:t>
                      </a:r>
                      <a:r>
                        <a:rPr lang="en-US" dirty="0" err="1"/>
                        <a:t>ecx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o_eflags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o_cs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o_eip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915887" y="2177144"/>
            <a:ext cx="2688771" cy="2585323"/>
          </a:xfrm>
          <a:prstGeom prst="rect">
            <a:avLst/>
          </a:prstGeom>
          <a:noFill/>
        </p:spPr>
        <p:txBody>
          <a:bodyPr wrap="square" rtlCol="0">
            <a:spAutoFit/>
          </a:bodyPr>
          <a:lstStyle/>
          <a:p>
            <a:r>
              <a:rPr lang="en-US" dirty="0" err="1"/>
              <a:t>interrupt_handler</a:t>
            </a:r>
            <a:r>
              <a:rPr lang="en-US" dirty="0"/>
              <a:t>:</a:t>
            </a:r>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call schedule1</a:t>
            </a:r>
          </a:p>
          <a:p>
            <a:r>
              <a:rPr lang="en-US" dirty="0"/>
              <a:t>pop %</a:t>
            </a:r>
            <a:r>
              <a:rPr lang="en-US" dirty="0" err="1"/>
              <a:t>edx</a:t>
            </a:r>
            <a:endParaRPr lang="en-US" dirty="0"/>
          </a:p>
          <a:p>
            <a:r>
              <a:rPr lang="en-US" dirty="0"/>
              <a:t>pop %</a:t>
            </a:r>
            <a:r>
              <a:rPr lang="en-US" dirty="0" err="1"/>
              <a:t>ecx</a:t>
            </a:r>
            <a:endParaRPr lang="en-US" dirty="0"/>
          </a:p>
          <a:p>
            <a:r>
              <a:rPr lang="en-US" dirty="0"/>
              <a:t>pop %</a:t>
            </a:r>
            <a:r>
              <a:rPr lang="en-US" dirty="0" err="1"/>
              <a:t>eax</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9100459" y="3795941"/>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EE3733-8B2D-40C3-B3FA-41F7DE336403}"/>
              </a:ext>
            </a:extLst>
          </p:cNvPr>
          <p:cNvSpPr txBox="1"/>
          <p:nvPr/>
        </p:nvSpPr>
        <p:spPr>
          <a:xfrm>
            <a:off x="8980717" y="3777344"/>
            <a:ext cx="1611085" cy="646331"/>
          </a:xfrm>
          <a:prstGeom prst="rect">
            <a:avLst/>
          </a:prstGeom>
          <a:noFill/>
        </p:spPr>
        <p:txBody>
          <a:bodyPr wrap="square" rtlCol="0">
            <a:spAutoFit/>
          </a:bodyPr>
          <a:lstStyle/>
          <a:p>
            <a:r>
              <a:rPr lang="en-US" dirty="0" err="1"/>
              <a:t>esp</a:t>
            </a:r>
            <a:r>
              <a:rPr lang="en-US" dirty="0"/>
              <a:t> before </a:t>
            </a:r>
          </a:p>
          <a:p>
            <a:r>
              <a:rPr lang="en-US" dirty="0" err="1"/>
              <a:t>iret</a:t>
            </a:r>
            <a:endParaRPr lang="en-US" dirty="0"/>
          </a:p>
        </p:txBody>
      </p:sp>
      <p:sp>
        <p:nvSpPr>
          <p:cNvPr id="13" name="TextBox 12">
            <a:extLst>
              <a:ext uri="{FF2B5EF4-FFF2-40B4-BE49-F238E27FC236}">
                <a16:creationId xmlns:a16="http://schemas.microsoft.com/office/drawing/2014/main" id="{B1FF9FB7-2F92-4BAF-A2B0-48A63A84C44D}"/>
              </a:ext>
            </a:extLst>
          </p:cNvPr>
          <p:cNvSpPr txBox="1"/>
          <p:nvPr/>
        </p:nvSpPr>
        <p:spPr>
          <a:xfrm>
            <a:off x="5845622" y="2601687"/>
            <a:ext cx="3461659"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restores </a:t>
            </a:r>
            <a:r>
              <a:rPr lang="en-US" dirty="0" err="1">
                <a:latin typeface="Arial" panose="020B0604020202020204" pitchFamily="34" charset="0"/>
                <a:cs typeface="Arial" panose="020B0604020202020204" pitchFamily="34" charset="0"/>
              </a:rPr>
              <a:t>eip</a:t>
            </a:r>
            <a:r>
              <a:rPr lang="en-US" dirty="0">
                <a:latin typeface="Arial" panose="020B0604020202020204" pitchFamily="34" charset="0"/>
                <a:cs typeface="Arial" panose="020B0604020202020204" pitchFamily="34" charset="0"/>
              </a:rPr>
              <a:t>, cs, and </a:t>
            </a:r>
            <a:r>
              <a:rPr lang="en-US" dirty="0" err="1">
                <a:latin typeface="Arial" panose="020B0604020202020204" pitchFamily="34" charset="0"/>
                <a:cs typeface="Arial" panose="020B0604020202020204" pitchFamily="34" charset="0"/>
              </a:rPr>
              <a:t>eflags</a:t>
            </a:r>
            <a:r>
              <a:rPr lang="en-US" dirty="0">
                <a:latin typeface="Arial" panose="020B0604020202020204" pitchFamily="34" charset="0"/>
                <a:cs typeface="Arial" panose="020B0604020202020204" pitchFamily="34" charset="0"/>
              </a:rPr>
              <a:t> from the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eip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%cs</a:t>
            </a: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eflags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278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D10E-87A8-40D5-A2B3-186683D00988}"/>
              </a:ext>
            </a:extLst>
          </p:cNvPr>
          <p:cNvSpPr>
            <a:spLocks noGrp="1"/>
          </p:cNvSpPr>
          <p:nvPr>
            <p:ph type="title"/>
          </p:nvPr>
        </p:nvSpPr>
        <p:spPr/>
        <p:txBody>
          <a:bodyPr/>
          <a:lstStyle/>
          <a:p>
            <a:r>
              <a:rPr lang="en-US" dirty="0" err="1"/>
              <a:t>iret</a:t>
            </a:r>
            <a:r>
              <a:rPr lang="en-US" dirty="0"/>
              <a:t> to user-mode</a:t>
            </a:r>
          </a:p>
        </p:txBody>
      </p:sp>
      <p:graphicFrame>
        <p:nvGraphicFramePr>
          <p:cNvPr id="4" name="Content Placeholder 3">
            <a:extLst>
              <a:ext uri="{FF2B5EF4-FFF2-40B4-BE49-F238E27FC236}">
                <a16:creationId xmlns:a16="http://schemas.microsoft.com/office/drawing/2014/main" id="{B32EC8DC-26B7-4A31-B097-7EEF0FE1E8CE}"/>
              </a:ext>
            </a:extLst>
          </p:cNvPr>
          <p:cNvGraphicFramePr>
            <a:graphicFrameLocks noGrp="1"/>
          </p:cNvGraphicFramePr>
          <p:nvPr>
            <p:ph idx="1"/>
          </p:nvPr>
        </p:nvGraphicFramePr>
        <p:xfrm>
          <a:off x="9622971" y="1967139"/>
          <a:ext cx="1480457" cy="2966720"/>
        </p:xfrm>
        <a:graphic>
          <a:graphicData uri="http://schemas.openxmlformats.org/drawingml/2006/table">
            <a:tbl>
              <a:tblPr bandRow="1">
                <a:tableStyleId>{5C22544A-7EE6-4342-B048-85BDC9FD1C3A}</a:tableStyleId>
              </a:tblPr>
              <a:tblGrid>
                <a:gridCol w="1480457">
                  <a:extLst>
                    <a:ext uri="{9D8B030D-6E8A-4147-A177-3AD203B41FA5}">
                      <a16:colId xmlns:a16="http://schemas.microsoft.com/office/drawing/2014/main" val="2782661199"/>
                    </a:ext>
                  </a:extLst>
                </a:gridCol>
              </a:tblGrid>
              <a:tr h="370840">
                <a:tc>
                  <a:txBody>
                    <a:bodyPr/>
                    <a:lstStyle/>
                    <a:p>
                      <a:r>
                        <a:rPr lang="en-US" dirty="0" err="1"/>
                        <a:t>u_ss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477520"/>
                  </a:ext>
                </a:extLst>
              </a:tr>
              <a:tr h="370840">
                <a:tc>
                  <a:txBody>
                    <a:bodyPr/>
                    <a:lstStyle/>
                    <a:p>
                      <a:r>
                        <a:rPr lang="en-US" dirty="0" err="1"/>
                        <a:t>u_esp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823829"/>
                  </a:ext>
                </a:extLst>
              </a:tr>
              <a:tr h="370840">
                <a:tc>
                  <a:txBody>
                    <a:bodyPr/>
                    <a:lstStyle/>
                    <a:p>
                      <a:r>
                        <a:rPr lang="en-US" dirty="0" err="1"/>
                        <a:t>u_eflags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011122"/>
                  </a:ext>
                </a:extLst>
              </a:tr>
              <a:tr h="370840">
                <a:tc>
                  <a:txBody>
                    <a:bodyPr/>
                    <a:lstStyle/>
                    <a:p>
                      <a:r>
                        <a:rPr lang="en-US" dirty="0" err="1"/>
                        <a:t>u_cs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569526"/>
                  </a:ext>
                </a:extLst>
              </a:tr>
              <a:tr h="370840">
                <a:tc>
                  <a:txBody>
                    <a:bodyPr/>
                    <a:lstStyle/>
                    <a:p>
                      <a:r>
                        <a:rPr lang="en-US" dirty="0" err="1"/>
                        <a:t>u_eip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232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1807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2898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413871"/>
                  </a:ext>
                </a:extLst>
              </a:tr>
            </a:tbl>
          </a:graphicData>
        </a:graphic>
      </p:graphicFrame>
      <p:sp>
        <p:nvSpPr>
          <p:cNvPr id="5" name="TextBox 4">
            <a:extLst>
              <a:ext uri="{FF2B5EF4-FFF2-40B4-BE49-F238E27FC236}">
                <a16:creationId xmlns:a16="http://schemas.microsoft.com/office/drawing/2014/main" id="{7FA3D6C2-2B69-40F3-998D-340ADE2DCB03}"/>
              </a:ext>
            </a:extLst>
          </p:cNvPr>
          <p:cNvSpPr txBox="1"/>
          <p:nvPr/>
        </p:nvSpPr>
        <p:spPr>
          <a:xfrm>
            <a:off x="1502230" y="2090058"/>
            <a:ext cx="2688771" cy="2031325"/>
          </a:xfrm>
          <a:prstGeom prst="rect">
            <a:avLst/>
          </a:prstGeom>
          <a:noFill/>
        </p:spPr>
        <p:txBody>
          <a:bodyPr wrap="square" rtlCol="0">
            <a:spAutoFit/>
          </a:bodyPr>
          <a:lstStyle/>
          <a:p>
            <a:r>
              <a:rPr lang="en-US" dirty="0"/>
              <a:t>foo:</a:t>
            </a:r>
          </a:p>
          <a:p>
            <a:r>
              <a:rPr lang="en-US" dirty="0"/>
              <a:t>push %</a:t>
            </a:r>
            <a:r>
              <a:rPr lang="en-US" dirty="0" err="1"/>
              <a:t>ebp</a:t>
            </a:r>
            <a:endParaRPr lang="en-US" dirty="0"/>
          </a:p>
          <a:p>
            <a:r>
              <a:rPr lang="en-US" dirty="0"/>
              <a:t>mov %</a:t>
            </a:r>
            <a:r>
              <a:rPr lang="en-US" dirty="0" err="1"/>
              <a:t>esp</a:t>
            </a:r>
            <a:r>
              <a:rPr lang="en-US" dirty="0"/>
              <a:t>, %</a:t>
            </a:r>
            <a:r>
              <a:rPr lang="en-US" dirty="0" err="1"/>
              <a:t>ebp</a:t>
            </a:r>
            <a:endParaRPr lang="en-US" dirty="0"/>
          </a:p>
          <a:p>
            <a:r>
              <a:rPr lang="en-US" dirty="0"/>
              <a:t>mov $1, %</a:t>
            </a:r>
            <a:r>
              <a:rPr lang="en-US" dirty="0" err="1"/>
              <a:t>eax</a:t>
            </a:r>
            <a:endParaRPr lang="en-US" dirty="0"/>
          </a:p>
          <a:p>
            <a:r>
              <a:rPr lang="en-US" dirty="0"/>
              <a:t>mov %</a:t>
            </a:r>
            <a:r>
              <a:rPr lang="en-US" dirty="0" err="1"/>
              <a:t>ebp</a:t>
            </a:r>
            <a:r>
              <a:rPr lang="en-US" dirty="0"/>
              <a:t>, %</a:t>
            </a:r>
            <a:r>
              <a:rPr lang="en-US" dirty="0" err="1"/>
              <a:t>esp</a:t>
            </a:r>
            <a:endParaRPr lang="en-US" dirty="0"/>
          </a:p>
          <a:p>
            <a:r>
              <a:rPr lang="en-US" dirty="0"/>
              <a:t>pop %</a:t>
            </a:r>
            <a:r>
              <a:rPr lang="en-US" dirty="0" err="1"/>
              <a:t>ebp</a:t>
            </a:r>
            <a:endParaRPr lang="en-US" dirty="0"/>
          </a:p>
          <a:p>
            <a:r>
              <a:rPr lang="en-US" dirty="0"/>
              <a:t>ret</a:t>
            </a:r>
          </a:p>
        </p:txBody>
      </p:sp>
      <p:cxnSp>
        <p:nvCxnSpPr>
          <p:cNvPr id="7" name="Straight Arrow Connector 6">
            <a:extLst>
              <a:ext uri="{FF2B5EF4-FFF2-40B4-BE49-F238E27FC236}">
                <a16:creationId xmlns:a16="http://schemas.microsoft.com/office/drawing/2014/main" id="{108E6761-BDD2-43D2-B601-E1FB251223A7}"/>
              </a:ext>
            </a:extLst>
          </p:cNvPr>
          <p:cNvCxnSpPr/>
          <p:nvPr/>
        </p:nvCxnSpPr>
        <p:spPr>
          <a:xfrm>
            <a:off x="3069771" y="3037114"/>
            <a:ext cx="2318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26EFB-E737-4896-9C33-D01C0A26C702}"/>
              </a:ext>
            </a:extLst>
          </p:cNvPr>
          <p:cNvSpPr txBox="1"/>
          <p:nvPr/>
        </p:nvSpPr>
        <p:spPr>
          <a:xfrm>
            <a:off x="4180113" y="2569029"/>
            <a:ext cx="1828800" cy="369332"/>
          </a:xfrm>
          <a:prstGeom prst="rect">
            <a:avLst/>
          </a:prstGeom>
          <a:noFill/>
        </p:spPr>
        <p:txBody>
          <a:bodyPr wrap="square" rtlCol="0">
            <a:spAutoFit/>
          </a:bodyPr>
          <a:lstStyle/>
          <a:p>
            <a:r>
              <a:rPr lang="en-US"/>
              <a:t>Interrupt</a:t>
            </a:r>
          </a:p>
        </p:txBody>
      </p:sp>
      <p:cxnSp>
        <p:nvCxnSpPr>
          <p:cNvPr id="11" name="Straight Arrow Connector 10">
            <a:extLst>
              <a:ext uri="{FF2B5EF4-FFF2-40B4-BE49-F238E27FC236}">
                <a16:creationId xmlns:a16="http://schemas.microsoft.com/office/drawing/2014/main" id="{B08CB1FD-9CEE-4CBC-8D79-5221181027CF}"/>
              </a:ext>
            </a:extLst>
          </p:cNvPr>
          <p:cNvCxnSpPr/>
          <p:nvPr/>
        </p:nvCxnSpPr>
        <p:spPr>
          <a:xfrm>
            <a:off x="8621486" y="3817708"/>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1FF9FB7-2F92-4BAF-A2B0-48A63A84C44D}"/>
              </a:ext>
            </a:extLst>
          </p:cNvPr>
          <p:cNvSpPr txBox="1"/>
          <p:nvPr/>
        </p:nvSpPr>
        <p:spPr>
          <a:xfrm>
            <a:off x="5693221" y="2579915"/>
            <a:ext cx="3461659"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restores five values from the stack:</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eip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%cs</a:t>
            </a: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eflags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a:t>
            </a:r>
            <a:r>
              <a:rPr lang="en-US" dirty="0" err="1">
                <a:latin typeface="Arial" panose="020B0604020202020204" pitchFamily="34" charset="0"/>
                <a:cs typeface="Arial" panose="020B0604020202020204" pitchFamily="34" charset="0"/>
              </a:rPr>
              <a:t>esp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pop %ss</a:t>
            </a:r>
          </a:p>
        </p:txBody>
      </p:sp>
      <p:sp>
        <p:nvSpPr>
          <p:cNvPr id="10" name="TextBox 9">
            <a:extLst>
              <a:ext uri="{FF2B5EF4-FFF2-40B4-BE49-F238E27FC236}">
                <a16:creationId xmlns:a16="http://schemas.microsoft.com/office/drawing/2014/main" id="{45D7678D-4A99-49F1-9B0E-2B378A72B360}"/>
              </a:ext>
            </a:extLst>
          </p:cNvPr>
          <p:cNvSpPr txBox="1"/>
          <p:nvPr/>
        </p:nvSpPr>
        <p:spPr>
          <a:xfrm>
            <a:off x="8469089" y="3755572"/>
            <a:ext cx="1611085" cy="646331"/>
          </a:xfrm>
          <a:prstGeom prst="rect">
            <a:avLst/>
          </a:prstGeom>
          <a:noFill/>
        </p:spPr>
        <p:txBody>
          <a:bodyPr wrap="square" rtlCol="0">
            <a:spAutoFit/>
          </a:bodyPr>
          <a:lstStyle/>
          <a:p>
            <a:r>
              <a:rPr lang="en-US" dirty="0" err="1"/>
              <a:t>esp</a:t>
            </a:r>
            <a:r>
              <a:rPr lang="en-US" dirty="0"/>
              <a:t> before </a:t>
            </a:r>
          </a:p>
          <a:p>
            <a:r>
              <a:rPr lang="en-US" dirty="0" err="1"/>
              <a:t>iret</a:t>
            </a:r>
            <a:endParaRPr lang="en-US" dirty="0"/>
          </a:p>
        </p:txBody>
      </p:sp>
    </p:spTree>
    <p:extLst>
      <p:ext uri="{BB962C8B-B14F-4D97-AF65-F5344CB8AC3E}">
        <p14:creationId xmlns:p14="http://schemas.microsoft.com/office/powerpoint/2010/main" val="2161733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702FDDB-8AFD-4C51-AC7A-F36DC29B878F}"/>
                  </a:ext>
                </a:extLst>
              </p14:cNvPr>
              <p14:cNvContentPartPr/>
              <p14:nvPr/>
            </p14:nvContentPartPr>
            <p14:xfrm>
              <a:off x="9657720" y="4713840"/>
              <a:ext cx="362160" cy="37800"/>
            </p14:xfrm>
          </p:contentPart>
        </mc:Choice>
        <mc:Fallback xmlns="">
          <p:pic>
            <p:nvPicPr>
              <p:cNvPr id="6" name="Ink 5">
                <a:extLst>
                  <a:ext uri="{FF2B5EF4-FFF2-40B4-BE49-F238E27FC236}">
                    <a16:creationId xmlns:a16="http://schemas.microsoft.com/office/drawing/2014/main" id="{4702FDDB-8AFD-4C51-AC7A-F36DC29B878F}"/>
                  </a:ext>
                </a:extLst>
              </p:cNvPr>
              <p:cNvPicPr/>
              <p:nvPr/>
            </p:nvPicPr>
            <p:blipFill>
              <a:blip r:embed="rId4"/>
              <a:stretch>
                <a:fillRect/>
              </a:stretch>
            </p:blipFill>
            <p:spPr>
              <a:xfrm>
                <a:off x="9648360" y="4704480"/>
                <a:ext cx="380880" cy="56520"/>
              </a:xfrm>
              <a:prstGeom prst="rect">
                <a:avLst/>
              </a:prstGeom>
            </p:spPr>
          </p:pic>
        </mc:Fallback>
      </mc:AlternateContent>
    </p:spTree>
    <p:extLst>
      <p:ext uri="{BB962C8B-B14F-4D97-AF65-F5344CB8AC3E}">
        <p14:creationId xmlns:p14="http://schemas.microsoft.com/office/powerpoint/2010/main" val="252420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a:p>
            <a:pPr lvl="1"/>
            <a:r>
              <a:rPr lang="en-US" dirty="0"/>
              <a:t>What is the problem with crashing the system?</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962373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555-948C-46C8-9F72-B2805D173CA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836B617-5723-4DE3-B857-EBEF3BF62219}"/>
              </a:ext>
            </a:extLst>
          </p:cNvPr>
          <p:cNvSpPr>
            <a:spLocks noGrp="1"/>
          </p:cNvSpPr>
          <p:nvPr>
            <p:ph idx="1"/>
          </p:nvPr>
        </p:nvSpPr>
        <p:spPr/>
        <p:txBody>
          <a:bodyPr/>
          <a:lstStyle/>
          <a:p>
            <a:r>
              <a:rPr lang="en-US" dirty="0"/>
              <a:t>What happens if a user-application accesses a virtual address that is outside the limit of the segment</a:t>
            </a:r>
          </a:p>
          <a:p>
            <a:pPr lvl="1"/>
            <a:r>
              <a:rPr lang="en-US" dirty="0"/>
              <a:t>The hardware generates an exception called general protection fault</a:t>
            </a:r>
          </a:p>
        </p:txBody>
      </p:sp>
      <p:graphicFrame>
        <p:nvGraphicFramePr>
          <p:cNvPr id="4" name="Content Placeholder 18">
            <a:extLst>
              <a:ext uri="{FF2B5EF4-FFF2-40B4-BE49-F238E27FC236}">
                <a16:creationId xmlns:a16="http://schemas.microsoft.com/office/drawing/2014/main" id="{F3ABB83F-D94B-452E-BC07-9063836410E4}"/>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9F7527E2-2B02-4C0D-A517-E04CE2577674}"/>
              </a:ext>
            </a:extLst>
          </p:cNvPr>
          <p:cNvSpPr txBox="1"/>
          <p:nvPr/>
        </p:nvSpPr>
        <p:spPr>
          <a:xfrm>
            <a:off x="7913914" y="4408714"/>
            <a:ext cx="3581400" cy="1477328"/>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21084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5E0F-E9DD-4CB5-9F77-0D32E91AE83F}"/>
              </a:ext>
            </a:extLst>
          </p:cNvPr>
          <p:cNvSpPr>
            <a:spLocks noGrp="1"/>
          </p:cNvSpPr>
          <p:nvPr>
            <p:ph type="title"/>
          </p:nvPr>
        </p:nvSpPr>
        <p:spPr/>
        <p:txBody>
          <a:bodyPr/>
          <a:lstStyle/>
          <a:p>
            <a:r>
              <a:rPr lang="en-US" dirty="0"/>
              <a:t>Homework-4</a:t>
            </a:r>
          </a:p>
        </p:txBody>
      </p:sp>
      <p:sp>
        <p:nvSpPr>
          <p:cNvPr id="3" name="Content Placeholder 2">
            <a:extLst>
              <a:ext uri="{FF2B5EF4-FFF2-40B4-BE49-F238E27FC236}">
                <a16:creationId xmlns:a16="http://schemas.microsoft.com/office/drawing/2014/main" id="{BEFAF1D5-0E9A-40BE-9443-2B9F51D67D00}"/>
              </a:ext>
            </a:extLst>
          </p:cNvPr>
          <p:cNvSpPr>
            <a:spLocks noGrp="1"/>
          </p:cNvSpPr>
          <p:nvPr>
            <p:ph idx="1"/>
          </p:nvPr>
        </p:nvSpPr>
        <p:spPr/>
        <p:txBody>
          <a:bodyPr/>
          <a:lstStyle/>
          <a:p>
            <a:r>
              <a:rPr lang="en-US" dirty="0">
                <a:solidFill>
                  <a:srgbClr val="FF0000"/>
                </a:solidFill>
              </a:rPr>
              <a:t>Q2: release implementation?</a:t>
            </a:r>
          </a:p>
        </p:txBody>
      </p:sp>
      <p:sp>
        <p:nvSpPr>
          <p:cNvPr id="4" name="TextBox 3">
            <a:extLst>
              <a:ext uri="{FF2B5EF4-FFF2-40B4-BE49-F238E27FC236}">
                <a16:creationId xmlns:a16="http://schemas.microsoft.com/office/drawing/2014/main" id="{4E899021-B477-41B1-BC31-C343282FE441}"/>
              </a:ext>
            </a:extLst>
          </p:cNvPr>
          <p:cNvSpPr txBox="1"/>
          <p:nvPr/>
        </p:nvSpPr>
        <p:spPr>
          <a:xfrm>
            <a:off x="6237514" y="2699658"/>
            <a:ext cx="4550229"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release(struct lock *l) { </a:t>
            </a:r>
          </a:p>
          <a:p>
            <a:r>
              <a:rPr lang="en-US" dirty="0">
                <a:latin typeface="Arial" panose="020B0604020202020204" pitchFamily="34" charset="0"/>
                <a:cs typeface="Arial" panose="020B0604020202020204" pitchFamily="34" charset="0"/>
              </a:rPr>
              <a:t>    unsigned status = </a:t>
            </a:r>
            <a:r>
              <a:rPr lang="en-US" dirty="0" err="1">
                <a:latin typeface="Arial" panose="020B0604020202020204" pitchFamily="34" charset="0"/>
                <a:cs typeface="Arial" panose="020B0604020202020204" pitchFamily="34" charset="0"/>
              </a:rPr>
              <a:t>interrupt_disable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thread *t = </a:t>
            </a:r>
            <a:r>
              <a:rPr lang="en-US" dirty="0" err="1">
                <a:latin typeface="Arial" panose="020B0604020202020204" pitchFamily="34" charset="0"/>
                <a:cs typeface="Arial" panose="020B0604020202020204" pitchFamily="34" charset="0"/>
              </a:rPr>
              <a:t>list_pop</a:t>
            </a:r>
            <a:r>
              <a:rPr lang="en-US" dirty="0">
                <a:latin typeface="Arial" panose="020B0604020202020204" pitchFamily="34" charset="0"/>
                <a:cs typeface="Arial" panose="020B0604020202020204" pitchFamily="34" charset="0"/>
              </a:rPr>
              <a:t>(l-&gt;</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if (t)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list_push</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ready_list</a:t>
            </a:r>
            <a:r>
              <a:rPr lang="en-US" dirty="0">
                <a:latin typeface="Arial" panose="020B0604020202020204" pitchFamily="34" charset="0"/>
                <a:cs typeface="Arial" panose="020B0604020202020204" pitchFamily="34" charset="0"/>
              </a:rPr>
              <a:t>, 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set_interrupt_status</a:t>
            </a:r>
            <a:r>
              <a:rPr lang="en-US" dirty="0">
                <a:latin typeface="Arial" panose="020B0604020202020204" pitchFamily="34" charset="0"/>
                <a:cs typeface="Arial" panose="020B0604020202020204" pitchFamily="34" charset="0"/>
              </a:rPr>
              <a:t>(status);</a:t>
            </a:r>
          </a:p>
          <a:p>
            <a:r>
              <a:rPr lang="en-US" dirty="0">
                <a:latin typeface="Arial" panose="020B0604020202020204" pitchFamily="34" charset="0"/>
                <a:cs typeface="Arial" panose="020B0604020202020204" pitchFamily="34" charset="0"/>
              </a:rPr>
              <a:t>    l-&gt;value = 1;</a:t>
            </a:r>
          </a:p>
          <a:p>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2121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9E31-AC60-4691-9286-5D295BDF425A}"/>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04369C1A-A19D-43BA-AA56-0D3742A67A64}"/>
              </a:ext>
            </a:extLst>
          </p:cNvPr>
          <p:cNvSpPr>
            <a:spLocks noGrp="1"/>
          </p:cNvSpPr>
          <p:nvPr>
            <p:ph idx="1"/>
          </p:nvPr>
        </p:nvSpPr>
        <p:spPr/>
        <p:txBody>
          <a:bodyPr>
            <a:normAutofit fontScale="92500" lnSpcReduction="10000"/>
          </a:bodyPr>
          <a:lstStyle/>
          <a:p>
            <a:r>
              <a:rPr lang="en-US" dirty="0"/>
              <a:t>First 32 values in IDT are reserved for exceptions</a:t>
            </a:r>
          </a:p>
          <a:p>
            <a:pPr lvl="1"/>
            <a:r>
              <a:rPr lang="en-US" dirty="0"/>
              <a:t>Read Section 6.15 from Intel Manual - 3  </a:t>
            </a:r>
          </a:p>
          <a:p>
            <a:endParaRPr lang="en-US" dirty="0"/>
          </a:p>
          <a:p>
            <a:r>
              <a:rPr lang="en-US" dirty="0"/>
              <a:t>There are multiple kinds of exceptions</a:t>
            </a:r>
          </a:p>
          <a:p>
            <a:pPr lvl="1"/>
            <a:r>
              <a:rPr lang="en-US" dirty="0"/>
              <a:t>e.g., general protection fault, divide by zero, illegal instruction, etc.</a:t>
            </a:r>
          </a:p>
          <a:p>
            <a:pPr lvl="1"/>
            <a:r>
              <a:rPr lang="en-US" dirty="0"/>
              <a:t>The exceptions are predefined by the x86 hardware</a:t>
            </a:r>
          </a:p>
          <a:p>
            <a:pPr lvl="1"/>
            <a:r>
              <a:rPr lang="en-US" dirty="0"/>
              <a:t>OS can not add a new type of exception</a:t>
            </a:r>
          </a:p>
          <a:p>
            <a:pPr lvl="1"/>
            <a:endParaRPr lang="en-US" dirty="0"/>
          </a:p>
          <a:p>
            <a:r>
              <a:rPr lang="en-US" dirty="0"/>
              <a:t>Each exception has a unique vector number in the IDT</a:t>
            </a:r>
          </a:p>
          <a:p>
            <a:pPr lvl="1"/>
            <a:r>
              <a:rPr lang="en-US" dirty="0"/>
              <a:t>e.g., general protection fault vector (13), divide by zero (0), etc.</a:t>
            </a:r>
          </a:p>
          <a:p>
            <a:pPr marL="457200" lvl="1" indent="0">
              <a:buNone/>
            </a:pPr>
            <a:r>
              <a:rPr lang="en-US" dirty="0"/>
              <a:t> </a:t>
            </a:r>
          </a:p>
        </p:txBody>
      </p:sp>
    </p:spTree>
    <p:extLst>
      <p:ext uri="{BB962C8B-B14F-4D97-AF65-F5344CB8AC3E}">
        <p14:creationId xmlns:p14="http://schemas.microsoft.com/office/powerpoint/2010/main" val="231539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FA84-2B30-45F4-B639-1BCB4D703D2F}"/>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D9D0F88-892F-467C-AB66-3BC9A343F95B}"/>
              </a:ext>
            </a:extLst>
          </p:cNvPr>
          <p:cNvSpPr>
            <a:spLocks noGrp="1"/>
          </p:cNvSpPr>
          <p:nvPr>
            <p:ph idx="1"/>
          </p:nvPr>
        </p:nvSpPr>
        <p:spPr/>
        <p:txBody>
          <a:bodyPr/>
          <a:lstStyle/>
          <a:p>
            <a:r>
              <a:rPr lang="en-US" dirty="0"/>
              <a:t>On some exceptions, the CPU additionally pushes the error code in addition to three or five values (as discussed before) </a:t>
            </a:r>
          </a:p>
          <a:p>
            <a:pPr lvl="1"/>
            <a:r>
              <a:rPr lang="en-US" dirty="0"/>
              <a:t>This is just extra information</a:t>
            </a:r>
          </a:p>
          <a:p>
            <a:pPr lvl="1"/>
            <a:r>
              <a:rPr lang="en-US" dirty="0"/>
              <a:t>You can ignore it for now</a:t>
            </a:r>
          </a:p>
        </p:txBody>
      </p:sp>
    </p:spTree>
    <p:extLst>
      <p:ext uri="{BB962C8B-B14F-4D97-AF65-F5344CB8AC3E}">
        <p14:creationId xmlns:p14="http://schemas.microsoft.com/office/powerpoint/2010/main" val="3112528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689E-D6D2-469A-B914-F7E5967EE59B}"/>
              </a:ext>
            </a:extLst>
          </p:cNvPr>
          <p:cNvSpPr>
            <a:spLocks noGrp="1"/>
          </p:cNvSpPr>
          <p:nvPr>
            <p:ph type="title"/>
          </p:nvPr>
        </p:nvSpPr>
        <p:spPr/>
        <p:txBody>
          <a:bodyPr/>
          <a:lstStyle/>
          <a:p>
            <a:r>
              <a:rPr lang="en-US" dirty="0"/>
              <a:t>Interrupts and exceptions</a:t>
            </a:r>
          </a:p>
        </p:txBody>
      </p:sp>
      <p:sp>
        <p:nvSpPr>
          <p:cNvPr id="3" name="Content Placeholder 2">
            <a:extLst>
              <a:ext uri="{FF2B5EF4-FFF2-40B4-BE49-F238E27FC236}">
                <a16:creationId xmlns:a16="http://schemas.microsoft.com/office/drawing/2014/main" id="{97F7B054-F311-4E9E-AC2F-510EAC462F52}"/>
              </a:ext>
            </a:extLst>
          </p:cNvPr>
          <p:cNvSpPr>
            <a:spLocks noGrp="1"/>
          </p:cNvSpPr>
          <p:nvPr>
            <p:ph idx="1"/>
          </p:nvPr>
        </p:nvSpPr>
        <p:spPr/>
        <p:txBody>
          <a:bodyPr/>
          <a:lstStyle/>
          <a:p>
            <a:r>
              <a:rPr lang="en-US" dirty="0"/>
              <a:t>Interrupts are non-deterministic</a:t>
            </a:r>
          </a:p>
          <a:p>
            <a:pPr lvl="1"/>
            <a:r>
              <a:rPr lang="en-US" dirty="0"/>
              <a:t>can come at any program point</a:t>
            </a:r>
          </a:p>
          <a:p>
            <a:pPr lvl="1"/>
            <a:endParaRPr lang="en-US" dirty="0"/>
          </a:p>
          <a:p>
            <a:r>
              <a:rPr lang="en-US" dirty="0"/>
              <a:t>Exceptions are deterministic</a:t>
            </a:r>
          </a:p>
          <a:p>
            <a:pPr lvl="1"/>
            <a:r>
              <a:rPr lang="en-US" dirty="0"/>
              <a:t>they are triggered when a particular state is reached</a:t>
            </a:r>
          </a:p>
        </p:txBody>
      </p:sp>
    </p:spTree>
    <p:extLst>
      <p:ext uri="{BB962C8B-B14F-4D97-AF65-F5344CB8AC3E}">
        <p14:creationId xmlns:p14="http://schemas.microsoft.com/office/powerpoint/2010/main" val="2535677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7817-F53E-4139-AA77-C68CB409B447}"/>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8B62E38E-DB6D-44FF-A61E-7E67E27C7BF5}"/>
              </a:ext>
            </a:extLst>
          </p:cNvPr>
          <p:cNvSpPr>
            <a:spLocks noGrp="1"/>
          </p:cNvSpPr>
          <p:nvPr>
            <p:ph idx="1"/>
          </p:nvPr>
        </p:nvSpPr>
        <p:spPr/>
        <p:txBody>
          <a:bodyPr/>
          <a:lstStyle/>
          <a:p>
            <a:r>
              <a:rPr lang="en-US" dirty="0"/>
              <a:t>If an interrupt occurs during the partial execution of an instruction, the CPU delays the delivery of the interrupt until the execution of the instruction is completed</a:t>
            </a:r>
          </a:p>
        </p:txBody>
      </p:sp>
    </p:spTree>
    <p:extLst>
      <p:ext uri="{BB962C8B-B14F-4D97-AF65-F5344CB8AC3E}">
        <p14:creationId xmlns:p14="http://schemas.microsoft.com/office/powerpoint/2010/main" val="3085807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461665"/>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 </a:t>
            </a:r>
          </a:p>
        </p:txBody>
      </p:sp>
      <p:sp>
        <p:nvSpPr>
          <p:cNvPr id="5" name="TextBox 4">
            <a:extLst>
              <a:ext uri="{FF2B5EF4-FFF2-40B4-BE49-F238E27FC236}">
                <a16:creationId xmlns:a16="http://schemas.microsoft.com/office/drawing/2014/main" id="{F449081D-405D-4A38-BD2B-C7E74271B60F}"/>
              </a:ext>
            </a:extLst>
          </p:cNvPr>
          <p:cNvSpPr txBox="1"/>
          <p:nvPr/>
        </p:nvSpPr>
        <p:spPr>
          <a:xfrm>
            <a:off x="1001486" y="2551722"/>
            <a:ext cx="1992086" cy="2862322"/>
          </a:xfrm>
          <a:prstGeom prst="rect">
            <a:avLst/>
          </a:prstGeom>
          <a:solidFill>
            <a:schemeClr val="bg1"/>
          </a:solid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SEMANTICS:</a:t>
            </a:r>
          </a:p>
          <a:p>
            <a:r>
              <a:rPr lang="en-US" sz="2000" dirty="0">
                <a:latin typeface="Arial" panose="020B0604020202020204" pitchFamily="34" charset="0"/>
                <a:cs typeface="Arial" panose="020B0604020202020204" pitchFamily="34" charset="0"/>
              </a:rPr>
              <a:t>Save return address on the stack.</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Jump to a function whose address is stored in 0x100. </a:t>
            </a:r>
          </a:p>
        </p:txBody>
      </p:sp>
    </p:spTree>
    <p:extLst>
      <p:ext uri="{BB962C8B-B14F-4D97-AF65-F5344CB8AC3E}">
        <p14:creationId xmlns:p14="http://schemas.microsoft.com/office/powerpoint/2010/main" val="868347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200329"/>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p:txBody>
      </p:sp>
    </p:spTree>
    <p:extLst>
      <p:ext uri="{BB962C8B-B14F-4D97-AF65-F5344CB8AC3E}">
        <p14:creationId xmlns:p14="http://schemas.microsoft.com/office/powerpoint/2010/main" val="1520899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569660"/>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p:txBody>
      </p:sp>
    </p:spTree>
    <p:extLst>
      <p:ext uri="{BB962C8B-B14F-4D97-AF65-F5344CB8AC3E}">
        <p14:creationId xmlns:p14="http://schemas.microsoft.com/office/powerpoint/2010/main" val="3037814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938992"/>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a:p>
            <a:r>
              <a:rPr lang="en-US" sz="2400" dirty="0">
                <a:solidFill>
                  <a:srgbClr val="FF0000"/>
                </a:solidFill>
                <a:latin typeface="Arial" panose="020B0604020202020204" pitchFamily="34" charset="0"/>
                <a:cs typeface="Arial" panose="020B0604020202020204" pitchFamily="34" charset="0"/>
              </a:rPr>
              <a:t>interrupt queued</a:t>
            </a:r>
          </a:p>
        </p:txBody>
      </p:sp>
    </p:spTree>
    <p:extLst>
      <p:ext uri="{BB962C8B-B14F-4D97-AF65-F5344CB8AC3E}">
        <p14:creationId xmlns:p14="http://schemas.microsoft.com/office/powerpoint/2010/main" val="2940630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2308324"/>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a:p>
            <a:r>
              <a:rPr lang="en-US" sz="2400" dirty="0">
                <a:solidFill>
                  <a:srgbClr val="FF0000"/>
                </a:solidFill>
                <a:latin typeface="Arial" panose="020B0604020202020204" pitchFamily="34" charset="0"/>
                <a:cs typeface="Arial" panose="020B0604020202020204" pitchFamily="34" charset="0"/>
              </a:rPr>
              <a:t>interrupt queued</a:t>
            </a:r>
          </a:p>
          <a:p>
            <a:r>
              <a:rPr lang="en-US" sz="2400" dirty="0">
                <a:solidFill>
                  <a:schemeClr val="accent1"/>
                </a:solidFill>
                <a:latin typeface="Arial" panose="020B0604020202020204" pitchFamily="34" charset="0"/>
                <a:cs typeface="Arial" panose="020B0604020202020204" pitchFamily="34" charset="0"/>
              </a:rPr>
              <a:t>mov 0x100,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//successful</a:t>
            </a:r>
          </a:p>
        </p:txBody>
      </p:sp>
    </p:spTree>
    <p:extLst>
      <p:ext uri="{BB962C8B-B14F-4D97-AF65-F5344CB8AC3E}">
        <p14:creationId xmlns:p14="http://schemas.microsoft.com/office/powerpoint/2010/main" val="3511947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2677656"/>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a:p>
            <a:r>
              <a:rPr lang="en-US" sz="2400" dirty="0">
                <a:solidFill>
                  <a:srgbClr val="FF0000"/>
                </a:solidFill>
                <a:latin typeface="Arial" panose="020B0604020202020204" pitchFamily="34" charset="0"/>
                <a:cs typeface="Arial" panose="020B0604020202020204" pitchFamily="34" charset="0"/>
              </a:rPr>
              <a:t>interrupt queued</a:t>
            </a:r>
          </a:p>
          <a:p>
            <a:r>
              <a:rPr lang="en-US" sz="2400" dirty="0">
                <a:solidFill>
                  <a:schemeClr val="accent1"/>
                </a:solidFill>
                <a:latin typeface="Arial" panose="020B0604020202020204" pitchFamily="34" charset="0"/>
                <a:cs typeface="Arial" panose="020B0604020202020204" pitchFamily="34" charset="0"/>
              </a:rPr>
              <a:t>mov 0x100,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//successful</a:t>
            </a:r>
          </a:p>
          <a:p>
            <a:r>
              <a:rPr lang="en-US" sz="2400" dirty="0">
                <a:solidFill>
                  <a:schemeClr val="accent1"/>
                </a:solidFill>
                <a:latin typeface="Arial" panose="020B0604020202020204" pitchFamily="34" charset="0"/>
                <a:cs typeface="Arial" panose="020B0604020202020204" pitchFamily="34" charset="0"/>
              </a:rPr>
              <a:t>injecting interrupt</a:t>
            </a:r>
          </a:p>
        </p:txBody>
      </p:sp>
    </p:spTree>
    <p:extLst>
      <p:ext uri="{BB962C8B-B14F-4D97-AF65-F5344CB8AC3E}">
        <p14:creationId xmlns:p14="http://schemas.microsoft.com/office/powerpoint/2010/main" val="95227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5E0F-E9DD-4CB5-9F77-0D32E91AE83F}"/>
              </a:ext>
            </a:extLst>
          </p:cNvPr>
          <p:cNvSpPr>
            <a:spLocks noGrp="1"/>
          </p:cNvSpPr>
          <p:nvPr>
            <p:ph type="title"/>
          </p:nvPr>
        </p:nvSpPr>
        <p:spPr/>
        <p:txBody>
          <a:bodyPr/>
          <a:lstStyle/>
          <a:p>
            <a:r>
              <a:rPr lang="en-US" dirty="0"/>
              <a:t>Homework-4</a:t>
            </a:r>
          </a:p>
        </p:txBody>
      </p:sp>
      <p:sp>
        <p:nvSpPr>
          <p:cNvPr id="3" name="Content Placeholder 2">
            <a:extLst>
              <a:ext uri="{FF2B5EF4-FFF2-40B4-BE49-F238E27FC236}">
                <a16:creationId xmlns:a16="http://schemas.microsoft.com/office/drawing/2014/main" id="{BEFAF1D5-0E9A-40BE-9443-2B9F51D67D00}"/>
              </a:ext>
            </a:extLst>
          </p:cNvPr>
          <p:cNvSpPr>
            <a:spLocks noGrp="1"/>
          </p:cNvSpPr>
          <p:nvPr>
            <p:ph idx="1"/>
          </p:nvPr>
        </p:nvSpPr>
        <p:spPr/>
        <p:txBody>
          <a:bodyPr/>
          <a:lstStyle/>
          <a:p>
            <a:r>
              <a:rPr lang="en-US" dirty="0">
                <a:solidFill>
                  <a:srgbClr val="FF0000"/>
                </a:solidFill>
              </a:rPr>
              <a:t>Q2: release implementation?</a:t>
            </a:r>
          </a:p>
        </p:txBody>
      </p:sp>
      <p:sp>
        <p:nvSpPr>
          <p:cNvPr id="4" name="TextBox 3">
            <a:extLst>
              <a:ext uri="{FF2B5EF4-FFF2-40B4-BE49-F238E27FC236}">
                <a16:creationId xmlns:a16="http://schemas.microsoft.com/office/drawing/2014/main" id="{4E899021-B477-41B1-BC31-C343282FE441}"/>
              </a:ext>
            </a:extLst>
          </p:cNvPr>
          <p:cNvSpPr txBox="1"/>
          <p:nvPr/>
        </p:nvSpPr>
        <p:spPr>
          <a:xfrm>
            <a:off x="6237514" y="2699658"/>
            <a:ext cx="4550229"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release(struct lock *l) { </a:t>
            </a:r>
          </a:p>
          <a:p>
            <a:r>
              <a:rPr lang="en-US" dirty="0">
                <a:latin typeface="Arial" panose="020B0604020202020204" pitchFamily="34" charset="0"/>
                <a:cs typeface="Arial" panose="020B0604020202020204" pitchFamily="34" charset="0"/>
              </a:rPr>
              <a:t>    unsigned status = </a:t>
            </a:r>
            <a:r>
              <a:rPr lang="en-US" dirty="0" err="1">
                <a:latin typeface="Arial" panose="020B0604020202020204" pitchFamily="34" charset="0"/>
                <a:cs typeface="Arial" panose="020B0604020202020204" pitchFamily="34" charset="0"/>
              </a:rPr>
              <a:t>interrupt_disable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struct thread *t = </a:t>
            </a:r>
            <a:r>
              <a:rPr lang="en-US" dirty="0" err="1">
                <a:latin typeface="Arial" panose="020B0604020202020204" pitchFamily="34" charset="0"/>
                <a:cs typeface="Arial" panose="020B0604020202020204" pitchFamily="34" charset="0"/>
              </a:rPr>
              <a:t>list_pop</a:t>
            </a:r>
            <a:r>
              <a:rPr lang="en-US" dirty="0">
                <a:latin typeface="Arial" panose="020B0604020202020204" pitchFamily="34" charset="0"/>
                <a:cs typeface="Arial" panose="020B0604020202020204" pitchFamily="34" charset="0"/>
              </a:rPr>
              <a:t>(l-&gt;</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if (t)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list_push</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ready_list</a:t>
            </a:r>
            <a:r>
              <a:rPr lang="en-US" dirty="0">
                <a:latin typeface="Arial" panose="020B0604020202020204" pitchFamily="34" charset="0"/>
                <a:cs typeface="Arial" panose="020B0604020202020204" pitchFamily="34" charset="0"/>
              </a:rPr>
              <a:t>, 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set_interrupt_status</a:t>
            </a:r>
            <a:r>
              <a:rPr lang="en-US" dirty="0">
                <a:latin typeface="Arial" panose="020B0604020202020204" pitchFamily="34" charset="0"/>
                <a:cs typeface="Arial" panose="020B0604020202020204" pitchFamily="34" charset="0"/>
              </a:rPr>
              <a:t>(status);</a:t>
            </a:r>
          </a:p>
          <a:p>
            <a:r>
              <a:rPr lang="en-US" dirty="0">
                <a:latin typeface="Arial" panose="020B0604020202020204" pitchFamily="34" charset="0"/>
                <a:cs typeface="Arial" panose="020B0604020202020204" pitchFamily="34" charset="0"/>
              </a:rPr>
              <a:t>    l-&gt;value = 1;</a:t>
            </a:r>
          </a:p>
          <a:p>
            <a:r>
              <a:rPr lang="en-US"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E92A4ED3-445E-47EB-BBD7-AD39CB181B67}"/>
              </a:ext>
            </a:extLst>
          </p:cNvPr>
          <p:cNvSpPr txBox="1"/>
          <p:nvPr/>
        </p:nvSpPr>
        <p:spPr>
          <a:xfrm>
            <a:off x="968833" y="2416628"/>
            <a:ext cx="4550229"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This implementation is not correct.</a:t>
            </a:r>
          </a:p>
          <a:p>
            <a:r>
              <a:rPr lang="en-US" sz="2000" dirty="0">
                <a:latin typeface="Arial" panose="020B0604020202020204" pitchFamily="34" charset="0"/>
                <a:cs typeface="Arial" panose="020B0604020202020204" pitchFamily="34" charset="0"/>
              </a:rPr>
              <a:t>If the scheduler is invoked just after restoring the interrupt status, a thread that was waiting for a lock and has been moved to the ready list by the lock holder (in release) may get scheduled. Because the lock value is still zero, the thread will not get the lock and will be moved to the waiting list again. If no other thread tries to acquire this lock, the thread which is waiting for the lock will never be moved to the ready list.</a:t>
            </a:r>
          </a:p>
        </p:txBody>
      </p:sp>
    </p:spTree>
    <p:extLst>
      <p:ext uri="{BB962C8B-B14F-4D97-AF65-F5344CB8AC3E}">
        <p14:creationId xmlns:p14="http://schemas.microsoft.com/office/powerpoint/2010/main" val="1917539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interrupt</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4154984"/>
          </a:xfrm>
          <a:prstGeom prst="rect">
            <a:avLst/>
          </a:prstGeom>
          <a:noFill/>
        </p:spPr>
        <p:txBody>
          <a:bodyPr wrap="square" rtlCol="0">
            <a:spAutoFit/>
          </a:bodyPr>
          <a:lstStyle/>
          <a:p>
            <a:r>
              <a:rPr lang="en-US" sz="2400" dirty="0">
                <a:solidFill>
                  <a:schemeClr val="accent1"/>
                </a:solidFill>
                <a:latin typeface="Arial" panose="020B0604020202020204" pitchFamily="34" charset="0"/>
                <a:cs typeface="Arial" panose="020B0604020202020204" pitchFamily="34" charset="0"/>
              </a:rPr>
              <a:t>call *0x100   // 0x100 is within limit</a:t>
            </a:r>
          </a:p>
          <a:p>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interrupt </a:t>
            </a:r>
          </a:p>
          <a:p>
            <a:r>
              <a:rPr lang="en-US" sz="2400" dirty="0">
                <a:solidFill>
                  <a:srgbClr val="FF0000"/>
                </a:solidFill>
                <a:latin typeface="Arial" panose="020B0604020202020204" pitchFamily="34" charset="0"/>
                <a:cs typeface="Arial" panose="020B0604020202020204" pitchFamily="34" charset="0"/>
              </a:rPr>
              <a:t>interrupt queued</a:t>
            </a:r>
          </a:p>
          <a:p>
            <a:r>
              <a:rPr lang="en-US" sz="2400" dirty="0">
                <a:solidFill>
                  <a:schemeClr val="accent1"/>
                </a:solidFill>
                <a:latin typeface="Arial" panose="020B0604020202020204" pitchFamily="34" charset="0"/>
                <a:cs typeface="Arial" panose="020B0604020202020204" pitchFamily="34" charset="0"/>
              </a:rPr>
              <a:t>mov 0x100,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//successful</a:t>
            </a:r>
          </a:p>
          <a:p>
            <a:r>
              <a:rPr lang="en-US" sz="2400" dirty="0">
                <a:solidFill>
                  <a:schemeClr val="accent1"/>
                </a:solidFill>
                <a:latin typeface="Arial" panose="020B0604020202020204" pitchFamily="34" charset="0"/>
                <a:cs typeface="Arial" panose="020B0604020202020204" pitchFamily="34" charset="0"/>
              </a:rPr>
              <a:t>injecting interrupt</a:t>
            </a:r>
          </a:p>
          <a:p>
            <a:r>
              <a:rPr lang="en-US" sz="2400" dirty="0">
                <a:solidFill>
                  <a:schemeClr val="accent1"/>
                </a:solidFill>
                <a:latin typeface="Arial" panose="020B0604020202020204" pitchFamily="34" charset="0"/>
                <a:cs typeface="Arial" panose="020B0604020202020204" pitchFamily="34" charset="0"/>
              </a:rPr>
              <a:t>           </a:t>
            </a:r>
            <a:r>
              <a:rPr lang="en-US" sz="2000" dirty="0">
                <a:solidFill>
                  <a:schemeClr val="accent1"/>
                </a:solidFill>
                <a:latin typeface="Arial" panose="020B0604020202020204" pitchFamily="34" charset="0"/>
                <a:cs typeface="Arial" panose="020B0604020202020204" pitchFamily="34" charset="0"/>
              </a:rPr>
              <a:t>switch to </a:t>
            </a:r>
            <a:r>
              <a:rPr lang="en-US" sz="2000" dirty="0" err="1">
                <a:solidFill>
                  <a:schemeClr val="accent1"/>
                </a:solidFill>
                <a:latin typeface="Arial" panose="020B0604020202020204" pitchFamily="34" charset="0"/>
                <a:cs typeface="Arial" panose="020B0604020202020204" pitchFamily="34" charset="0"/>
              </a:rPr>
              <a:t>k_esp</a:t>
            </a:r>
            <a:r>
              <a:rPr lang="en-US" sz="2000" dirty="0">
                <a:solidFill>
                  <a:schemeClr val="accent1"/>
                </a:solidFill>
                <a:latin typeface="Arial" panose="020B0604020202020204" pitchFamily="34" charset="0"/>
                <a:cs typeface="Arial" panose="020B0604020202020204" pitchFamily="34" charset="0"/>
              </a:rPr>
              <a:t>, </a:t>
            </a:r>
            <a:r>
              <a:rPr lang="en-US" sz="2000" dirty="0" err="1">
                <a:solidFill>
                  <a:schemeClr val="accent1"/>
                </a:solidFill>
                <a:latin typeface="Arial" panose="020B0604020202020204" pitchFamily="34" charset="0"/>
                <a:cs typeface="Arial" panose="020B0604020202020204" pitchFamily="34" charset="0"/>
              </a:rPr>
              <a:t>k_ss</a:t>
            </a:r>
            <a:endParaRPr lang="en-US" sz="2000" dirty="0">
              <a:solidFill>
                <a:schemeClr val="accent1"/>
              </a:solidFill>
              <a:latin typeface="Arial" panose="020B0604020202020204" pitchFamily="34" charset="0"/>
              <a:cs typeface="Arial" panose="020B0604020202020204" pitchFamily="34" charset="0"/>
            </a:endParaRPr>
          </a:p>
          <a:p>
            <a:r>
              <a:rPr lang="en-US" sz="2000" dirty="0">
                <a:solidFill>
                  <a:schemeClr val="accent1"/>
                </a:solidFill>
                <a:latin typeface="Arial" panose="020B0604020202020204" pitchFamily="34" charset="0"/>
                <a:cs typeface="Arial" panose="020B0604020202020204" pitchFamily="34" charset="0"/>
              </a:rPr>
              <a:t>             push </a:t>
            </a:r>
            <a:r>
              <a:rPr lang="en-US" sz="2000" dirty="0" err="1">
                <a:solidFill>
                  <a:schemeClr val="accent1"/>
                </a:solidFill>
                <a:latin typeface="Arial" panose="020B0604020202020204" pitchFamily="34" charset="0"/>
                <a:cs typeface="Arial" panose="020B0604020202020204" pitchFamily="34" charset="0"/>
              </a:rPr>
              <a:t>u_ss</a:t>
            </a:r>
            <a:endParaRPr lang="en-US" sz="2000" dirty="0">
              <a:solidFill>
                <a:schemeClr val="accent1"/>
              </a:solidFill>
              <a:latin typeface="Arial" panose="020B0604020202020204" pitchFamily="34" charset="0"/>
              <a:cs typeface="Arial" panose="020B0604020202020204" pitchFamily="34" charset="0"/>
            </a:endParaRPr>
          </a:p>
          <a:p>
            <a:r>
              <a:rPr lang="en-US" sz="2000" dirty="0">
                <a:solidFill>
                  <a:schemeClr val="accent1"/>
                </a:solidFill>
                <a:latin typeface="Arial" panose="020B0604020202020204" pitchFamily="34" charset="0"/>
                <a:cs typeface="Arial" panose="020B0604020202020204" pitchFamily="34" charset="0"/>
              </a:rPr>
              <a:t>             … </a:t>
            </a:r>
          </a:p>
          <a:p>
            <a:r>
              <a:rPr lang="en-US" sz="2400" dirty="0">
                <a:solidFill>
                  <a:schemeClr val="accent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52143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B0EC-CFB9-426C-BC68-9F195D89701F}"/>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75DC8A08-292A-44C6-87A6-943263398C00}"/>
              </a:ext>
            </a:extLst>
          </p:cNvPr>
          <p:cNvSpPr>
            <a:spLocks noGrp="1"/>
          </p:cNvSpPr>
          <p:nvPr>
            <p:ph idx="1"/>
          </p:nvPr>
        </p:nvSpPr>
        <p:spPr/>
        <p:txBody>
          <a:bodyPr/>
          <a:lstStyle/>
          <a:p>
            <a:r>
              <a:rPr lang="en-US" dirty="0">
                <a:solidFill>
                  <a:srgbClr val="FF0000"/>
                </a:solidFill>
              </a:rPr>
              <a:t>Can we delay the delivery of an exception until the execution of the current instruction is completed?</a:t>
            </a:r>
          </a:p>
          <a:p>
            <a:endParaRPr lang="en-US" dirty="0">
              <a:solidFill>
                <a:srgbClr val="FF0000"/>
              </a:solidFill>
            </a:endParaRPr>
          </a:p>
          <a:p>
            <a:pPr marL="0" indent="0">
              <a:buNone/>
            </a:pPr>
            <a:endParaRPr lang="en-US" dirty="0">
              <a:solidFill>
                <a:srgbClr val="FF0000"/>
              </a:solidFill>
            </a:endParaRPr>
          </a:p>
        </p:txBody>
      </p:sp>
      <p:graphicFrame>
        <p:nvGraphicFramePr>
          <p:cNvPr id="4" name="Content Placeholder 18">
            <a:extLst>
              <a:ext uri="{FF2B5EF4-FFF2-40B4-BE49-F238E27FC236}">
                <a16:creationId xmlns:a16="http://schemas.microsoft.com/office/drawing/2014/main" id="{E4E5FCC0-7762-4DD5-8704-C6655D4A7B49}"/>
              </a:ext>
            </a:extLst>
          </p:cNvPr>
          <p:cNvGraphicFramePr>
            <a:graphicFrameLocks/>
          </p:cNvGraphicFramePr>
          <p:nvPr/>
        </p:nvGraphicFramePr>
        <p:xfrm>
          <a:off x="2699656" y="3586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1BEA4BFE-1F75-47F1-B3BB-AB4E8AC9CB0D}"/>
              </a:ext>
            </a:extLst>
          </p:cNvPr>
          <p:cNvSpPr txBox="1"/>
          <p:nvPr/>
        </p:nvSpPr>
        <p:spPr>
          <a:xfrm>
            <a:off x="7913914" y="4408714"/>
            <a:ext cx="3581400" cy="1477328"/>
          </a:xfrm>
          <a:prstGeom prst="rect">
            <a:avLst/>
          </a:prstGeom>
          <a:noFill/>
        </p:spPr>
        <p:txBody>
          <a:bodyPr wrap="square" rtlCol="0">
            <a:spAutoFit/>
          </a:bodyPr>
          <a:lstStyle/>
          <a:p>
            <a:r>
              <a:rPr lang="en-US" dirty="0" err="1">
                <a:solidFill>
                  <a:srgbClr val="FF0000"/>
                </a:solidFill>
              </a:rPr>
              <a:t>movl</a:t>
            </a:r>
            <a:r>
              <a:rPr lang="en-US" dirty="0">
                <a:solidFill>
                  <a:srgbClr val="FF0000"/>
                </a:solidFill>
              </a:rPr>
              <a:t> $100, %ds</a:t>
            </a:r>
            <a:r>
              <a:rPr lang="en-US" dirty="0">
                <a:solidFill>
                  <a:srgbClr val="FF0000"/>
                </a:solidFill>
                <a:sym typeface="Wingdings" panose="05000000000000000000" pitchFamily="2" charset="2"/>
              </a:rPr>
              <a:t>:(%</a:t>
            </a:r>
            <a:r>
              <a:rPr lang="en-US" dirty="0" err="1">
                <a:solidFill>
                  <a:srgbClr val="FF0000"/>
                </a:solidFill>
                <a:sym typeface="Wingdings" panose="05000000000000000000" pitchFamily="2" charset="2"/>
              </a:rPr>
              <a:t>eax</a:t>
            </a:r>
            <a:r>
              <a:rPr lang="en-US" dirty="0">
                <a:solidFill>
                  <a:srgbClr val="FF0000"/>
                </a:solidFill>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1000</a:t>
            </a:r>
          </a:p>
          <a:p>
            <a:r>
              <a:rPr lang="en-US" dirty="0">
                <a:sym typeface="Wingdings" panose="05000000000000000000" pitchFamily="2" charset="2"/>
              </a:rPr>
              <a:t>%ds = (1 &lt;&lt; 3) | 3;</a:t>
            </a:r>
            <a:endParaRPr lang="en-US" dirty="0"/>
          </a:p>
        </p:txBody>
      </p:sp>
    </p:spTree>
    <p:extLst>
      <p:ext uri="{BB962C8B-B14F-4D97-AF65-F5344CB8AC3E}">
        <p14:creationId xmlns:p14="http://schemas.microsoft.com/office/powerpoint/2010/main" val="1610213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B0EC-CFB9-426C-BC68-9F195D89701F}"/>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75DC8A08-292A-44C6-87A6-943263398C00}"/>
              </a:ext>
            </a:extLst>
          </p:cNvPr>
          <p:cNvSpPr>
            <a:spLocks noGrp="1"/>
          </p:cNvSpPr>
          <p:nvPr>
            <p:ph idx="1"/>
          </p:nvPr>
        </p:nvSpPr>
        <p:spPr/>
        <p:txBody>
          <a:bodyPr/>
          <a:lstStyle/>
          <a:p>
            <a:r>
              <a:rPr lang="en-US" dirty="0">
                <a:solidFill>
                  <a:srgbClr val="FF0000"/>
                </a:solidFill>
              </a:rPr>
              <a:t>Can we delay the delivery of an exception until the execution of the current instruction is completed?</a:t>
            </a:r>
          </a:p>
          <a:p>
            <a:pPr lvl="1"/>
            <a:r>
              <a:rPr lang="en-US" dirty="0"/>
              <a:t>No, because the reason we have exception is that the hardware doesn’t know how it is supposed to execute the excepting instruction</a:t>
            </a:r>
          </a:p>
        </p:txBody>
      </p:sp>
    </p:spTree>
    <p:extLst>
      <p:ext uri="{BB962C8B-B14F-4D97-AF65-F5344CB8AC3E}">
        <p14:creationId xmlns:p14="http://schemas.microsoft.com/office/powerpoint/2010/main" val="4160899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B0EC-CFB9-426C-BC68-9F195D89701F}"/>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75DC8A08-292A-44C6-87A6-943263398C00}"/>
              </a:ext>
            </a:extLst>
          </p:cNvPr>
          <p:cNvSpPr>
            <a:spLocks noGrp="1"/>
          </p:cNvSpPr>
          <p:nvPr>
            <p:ph idx="1"/>
          </p:nvPr>
        </p:nvSpPr>
        <p:spPr/>
        <p:txBody>
          <a:bodyPr/>
          <a:lstStyle/>
          <a:p>
            <a:r>
              <a:rPr lang="en-US" dirty="0"/>
              <a:t>During exception, CPU rollbacks all the changes made by the excepting instruction before jumping to the exception handler</a:t>
            </a:r>
          </a:p>
        </p:txBody>
      </p:sp>
    </p:spTree>
    <p:extLst>
      <p:ext uri="{BB962C8B-B14F-4D97-AF65-F5344CB8AC3E}">
        <p14:creationId xmlns:p14="http://schemas.microsoft.com/office/powerpoint/2010/main" val="3865108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46166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3F10422-3731-4D47-AD76-AD7B6C6411D8}"/>
                  </a:ext>
                </a:extLst>
              </p14:cNvPr>
              <p14:cNvContentPartPr/>
              <p14:nvPr/>
            </p14:nvContentPartPr>
            <p14:xfrm>
              <a:off x="5005080" y="2483640"/>
              <a:ext cx="1096560" cy="34920"/>
            </p14:xfrm>
          </p:contentPart>
        </mc:Choice>
        <mc:Fallback xmlns="">
          <p:pic>
            <p:nvPicPr>
              <p:cNvPr id="5" name="Ink 4">
                <a:extLst>
                  <a:ext uri="{FF2B5EF4-FFF2-40B4-BE49-F238E27FC236}">
                    <a16:creationId xmlns:a16="http://schemas.microsoft.com/office/drawing/2014/main" id="{73F10422-3731-4D47-AD76-AD7B6C6411D8}"/>
                  </a:ext>
                </a:extLst>
              </p:cNvPr>
              <p:cNvPicPr/>
              <p:nvPr/>
            </p:nvPicPr>
            <p:blipFill>
              <a:blip r:embed="rId4"/>
              <a:stretch>
                <a:fillRect/>
              </a:stretch>
            </p:blipFill>
            <p:spPr>
              <a:xfrm>
                <a:off x="4995720" y="2474280"/>
                <a:ext cx="1115280" cy="53640"/>
              </a:xfrm>
              <a:prstGeom prst="rect">
                <a:avLst/>
              </a:prstGeom>
            </p:spPr>
          </p:pic>
        </mc:Fallback>
      </mc:AlternateContent>
    </p:spTree>
    <p:extLst>
      <p:ext uri="{BB962C8B-B14F-4D97-AF65-F5344CB8AC3E}">
        <p14:creationId xmlns:p14="http://schemas.microsoft.com/office/powerpoint/2010/main" val="725947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200329"/>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a:t>
            </a: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 </a:t>
            </a:r>
          </a:p>
        </p:txBody>
      </p:sp>
    </p:spTree>
    <p:extLst>
      <p:ext uri="{BB962C8B-B14F-4D97-AF65-F5344CB8AC3E}">
        <p14:creationId xmlns:p14="http://schemas.microsoft.com/office/powerpoint/2010/main" val="3618765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569660"/>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a:t>
            </a: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mov (0xffff0000), %</a:t>
            </a:r>
            <a:r>
              <a:rPr lang="en-US" sz="2400" dirty="0" err="1">
                <a:solidFill>
                  <a:srgbClr val="FF0000"/>
                </a:solidFill>
                <a:latin typeface="Arial" panose="020B0604020202020204" pitchFamily="34" charset="0"/>
                <a:cs typeface="Arial" panose="020B0604020202020204" pitchFamily="34" charset="0"/>
              </a:rPr>
              <a:t>eip</a:t>
            </a:r>
            <a:r>
              <a:rPr lang="en-US" sz="2400" dirty="0">
                <a:solidFill>
                  <a:srgbClr val="FF0000"/>
                </a:solidFill>
                <a:latin typeface="Arial" panose="020B0604020202020204" pitchFamily="34" charset="0"/>
                <a:cs typeface="Arial" panose="020B0604020202020204" pitchFamily="34" charset="0"/>
              </a:rPr>
              <a:t>  // exception</a:t>
            </a:r>
          </a:p>
        </p:txBody>
      </p:sp>
    </p:spTree>
    <p:extLst>
      <p:ext uri="{BB962C8B-B14F-4D97-AF65-F5344CB8AC3E}">
        <p14:creationId xmlns:p14="http://schemas.microsoft.com/office/powerpoint/2010/main" val="2356609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4234543" y="2090057"/>
            <a:ext cx="6868886" cy="1938992"/>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a:t>
            </a: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mov (0xffff0000), %</a:t>
            </a:r>
            <a:r>
              <a:rPr lang="en-US" sz="2400" dirty="0" err="1">
                <a:solidFill>
                  <a:srgbClr val="FF0000"/>
                </a:solidFill>
                <a:latin typeface="Arial" panose="020B0604020202020204" pitchFamily="34" charset="0"/>
                <a:cs typeface="Arial" panose="020B0604020202020204" pitchFamily="34" charset="0"/>
              </a:rPr>
              <a:t>eip</a:t>
            </a:r>
            <a:r>
              <a:rPr lang="en-US" sz="2400" dirty="0">
                <a:solidFill>
                  <a:srgbClr val="FF0000"/>
                </a:solidFill>
                <a:latin typeface="Arial" panose="020B0604020202020204" pitchFamily="34" charset="0"/>
                <a:cs typeface="Arial" panose="020B0604020202020204" pitchFamily="34" charset="0"/>
              </a:rPr>
              <a:t>  // exception</a:t>
            </a:r>
          </a:p>
          <a:p>
            <a:r>
              <a:rPr lang="en-US" sz="2400" dirty="0">
                <a:solidFill>
                  <a:schemeClr val="accent1"/>
                </a:solidFill>
                <a:latin typeface="Arial" panose="020B0604020202020204" pitchFamily="34" charset="0"/>
                <a:cs typeface="Arial" panose="020B0604020202020204" pitchFamily="34" charset="0"/>
              </a:rPr>
              <a:t>pop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rollbacking change</a:t>
            </a:r>
          </a:p>
        </p:txBody>
      </p:sp>
    </p:spTree>
    <p:extLst>
      <p:ext uri="{BB962C8B-B14F-4D97-AF65-F5344CB8AC3E}">
        <p14:creationId xmlns:p14="http://schemas.microsoft.com/office/powerpoint/2010/main" val="2267098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Precise exception</a:t>
            </a:r>
          </a:p>
        </p:txBody>
      </p:sp>
      <p:sp>
        <p:nvSpPr>
          <p:cNvPr id="3" name="Content Placeholder 2">
            <a:extLst>
              <a:ext uri="{FF2B5EF4-FFF2-40B4-BE49-F238E27FC236}">
                <a16:creationId xmlns:a16="http://schemas.microsoft.com/office/drawing/2014/main" id="{E5A6D657-EB54-46F7-8691-018E1404DC0F}"/>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DAFFC9AE-72A4-41C6-81AD-5F5BB192750C}"/>
              </a:ext>
            </a:extLst>
          </p:cNvPr>
          <p:cNvSpPr txBox="1"/>
          <p:nvPr/>
        </p:nvSpPr>
        <p:spPr>
          <a:xfrm>
            <a:off x="3864429" y="2090057"/>
            <a:ext cx="7239000" cy="3662541"/>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call *0xffff0000   // 0xffff0000 is outside limit</a:t>
            </a:r>
          </a:p>
          <a:p>
            <a:endParaRPr lang="en-US" sz="2400" dirty="0">
              <a:solidFill>
                <a:srgbClr val="FF0000"/>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push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successful</a:t>
            </a:r>
          </a:p>
          <a:p>
            <a:r>
              <a:rPr lang="en-US" sz="2400" dirty="0">
                <a:solidFill>
                  <a:srgbClr val="FF0000"/>
                </a:solidFill>
                <a:latin typeface="Arial" panose="020B0604020202020204" pitchFamily="34" charset="0"/>
                <a:cs typeface="Arial" panose="020B0604020202020204" pitchFamily="34" charset="0"/>
              </a:rPr>
              <a:t>mov (0xffff0000), %</a:t>
            </a:r>
            <a:r>
              <a:rPr lang="en-US" sz="2400" dirty="0" err="1">
                <a:solidFill>
                  <a:srgbClr val="FF0000"/>
                </a:solidFill>
                <a:latin typeface="Arial" panose="020B0604020202020204" pitchFamily="34" charset="0"/>
                <a:cs typeface="Arial" panose="020B0604020202020204" pitchFamily="34" charset="0"/>
              </a:rPr>
              <a:t>eip</a:t>
            </a:r>
            <a:r>
              <a:rPr lang="en-US" sz="2400" dirty="0">
                <a:solidFill>
                  <a:srgbClr val="FF0000"/>
                </a:solidFill>
                <a:latin typeface="Arial" panose="020B0604020202020204" pitchFamily="34" charset="0"/>
                <a:cs typeface="Arial" panose="020B0604020202020204" pitchFamily="34" charset="0"/>
              </a:rPr>
              <a:t>  // exception</a:t>
            </a:r>
          </a:p>
          <a:p>
            <a:r>
              <a:rPr lang="en-US" sz="2400" dirty="0">
                <a:solidFill>
                  <a:schemeClr val="accent1"/>
                </a:solidFill>
                <a:latin typeface="Arial" panose="020B0604020202020204" pitchFamily="34" charset="0"/>
                <a:cs typeface="Arial" panose="020B0604020202020204" pitchFamily="34" charset="0"/>
              </a:rPr>
              <a:t>pop %</a:t>
            </a:r>
            <a:r>
              <a:rPr lang="en-US" sz="2400" dirty="0" err="1">
                <a:solidFill>
                  <a:schemeClr val="accent1"/>
                </a:solidFill>
                <a:latin typeface="Arial" panose="020B0604020202020204" pitchFamily="34" charset="0"/>
                <a:cs typeface="Arial" panose="020B0604020202020204" pitchFamily="34" charset="0"/>
              </a:rPr>
              <a:t>eip</a:t>
            </a:r>
            <a:r>
              <a:rPr lang="en-US" sz="2400" dirty="0">
                <a:solidFill>
                  <a:schemeClr val="accent1"/>
                </a:solidFill>
                <a:latin typeface="Arial" panose="020B0604020202020204" pitchFamily="34" charset="0"/>
                <a:cs typeface="Arial" panose="020B0604020202020204" pitchFamily="34" charset="0"/>
              </a:rPr>
              <a:t> // rollbacking change</a:t>
            </a:r>
          </a:p>
          <a:p>
            <a:r>
              <a:rPr lang="en-US" sz="2400" dirty="0">
                <a:solidFill>
                  <a:schemeClr val="accent1"/>
                </a:solidFill>
                <a:latin typeface="Arial" panose="020B0604020202020204" pitchFamily="34" charset="0"/>
                <a:cs typeface="Arial" panose="020B0604020202020204" pitchFamily="34" charset="0"/>
              </a:rPr>
              <a:t>restore the old value on the stack before push %</a:t>
            </a:r>
            <a:r>
              <a:rPr lang="en-US" sz="2400" dirty="0" err="1">
                <a:solidFill>
                  <a:schemeClr val="accent1"/>
                </a:solidFill>
                <a:latin typeface="Arial" panose="020B0604020202020204" pitchFamily="34" charset="0"/>
                <a:cs typeface="Arial" panose="020B0604020202020204" pitchFamily="34" charset="0"/>
              </a:rPr>
              <a:t>eip</a:t>
            </a:r>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latin typeface="Arial" panose="020B0604020202020204" pitchFamily="34" charset="0"/>
                <a:cs typeface="Arial" panose="020B0604020202020204" pitchFamily="34" charset="0"/>
              </a:rPr>
              <a:t>injecting exception</a:t>
            </a:r>
          </a:p>
          <a:p>
            <a:r>
              <a:rPr lang="en-US" sz="2400" dirty="0">
                <a:solidFill>
                  <a:schemeClr val="accent1"/>
                </a:solidFill>
                <a:latin typeface="Arial" panose="020B0604020202020204" pitchFamily="34" charset="0"/>
                <a:cs typeface="Arial" panose="020B0604020202020204" pitchFamily="34" charset="0"/>
              </a:rPr>
              <a:t>	</a:t>
            </a:r>
            <a:r>
              <a:rPr lang="en-US" sz="2000" dirty="0">
                <a:solidFill>
                  <a:schemeClr val="accent1"/>
                </a:solidFill>
                <a:latin typeface="Arial" panose="020B0604020202020204" pitchFamily="34" charset="0"/>
                <a:cs typeface="Arial" panose="020B0604020202020204" pitchFamily="34" charset="0"/>
              </a:rPr>
              <a:t>switch to </a:t>
            </a:r>
            <a:r>
              <a:rPr lang="en-US" sz="2000" dirty="0" err="1">
                <a:solidFill>
                  <a:schemeClr val="accent1"/>
                </a:solidFill>
                <a:latin typeface="Arial" panose="020B0604020202020204" pitchFamily="34" charset="0"/>
                <a:cs typeface="Arial" panose="020B0604020202020204" pitchFamily="34" charset="0"/>
              </a:rPr>
              <a:t>k_esp</a:t>
            </a:r>
            <a:r>
              <a:rPr lang="en-US" sz="2000" dirty="0">
                <a:solidFill>
                  <a:schemeClr val="accent1"/>
                </a:solidFill>
                <a:latin typeface="Arial" panose="020B0604020202020204" pitchFamily="34" charset="0"/>
                <a:cs typeface="Arial" panose="020B0604020202020204" pitchFamily="34" charset="0"/>
              </a:rPr>
              <a:t>, </a:t>
            </a:r>
            <a:r>
              <a:rPr lang="en-US" sz="2000" dirty="0" err="1">
                <a:solidFill>
                  <a:schemeClr val="accent1"/>
                </a:solidFill>
                <a:latin typeface="Arial" panose="020B0604020202020204" pitchFamily="34" charset="0"/>
                <a:cs typeface="Arial" panose="020B0604020202020204" pitchFamily="34" charset="0"/>
              </a:rPr>
              <a:t>k_ss</a:t>
            </a:r>
            <a:endParaRPr lang="en-US" sz="2000" dirty="0">
              <a:solidFill>
                <a:schemeClr val="accent1"/>
              </a:solidFill>
              <a:latin typeface="Arial" panose="020B0604020202020204" pitchFamily="34" charset="0"/>
              <a:cs typeface="Arial" panose="020B0604020202020204" pitchFamily="34" charset="0"/>
            </a:endParaRPr>
          </a:p>
          <a:p>
            <a:r>
              <a:rPr lang="en-US" sz="2000" dirty="0">
                <a:solidFill>
                  <a:schemeClr val="accent1"/>
                </a:solidFill>
                <a:latin typeface="Arial" panose="020B0604020202020204" pitchFamily="34" charset="0"/>
                <a:cs typeface="Arial" panose="020B0604020202020204" pitchFamily="34" charset="0"/>
              </a:rPr>
              <a:t>             push </a:t>
            </a:r>
            <a:r>
              <a:rPr lang="en-US" sz="2000" dirty="0" err="1">
                <a:solidFill>
                  <a:schemeClr val="accent1"/>
                </a:solidFill>
                <a:latin typeface="Arial" panose="020B0604020202020204" pitchFamily="34" charset="0"/>
                <a:cs typeface="Arial" panose="020B0604020202020204" pitchFamily="34" charset="0"/>
              </a:rPr>
              <a:t>u_ss</a:t>
            </a:r>
            <a:endParaRPr lang="en-US" sz="2000" dirty="0">
              <a:solidFill>
                <a:schemeClr val="accent1"/>
              </a:solidFill>
              <a:latin typeface="Arial" panose="020B0604020202020204" pitchFamily="34" charset="0"/>
              <a:cs typeface="Arial" panose="020B0604020202020204" pitchFamily="34" charset="0"/>
            </a:endParaRPr>
          </a:p>
          <a:p>
            <a:r>
              <a:rPr lang="en-US" sz="2000" dirty="0">
                <a:solidFill>
                  <a:schemeClr val="accent1"/>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2311744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Interrupt handler</a:t>
            </a:r>
          </a:p>
        </p:txBody>
      </p:sp>
      <p:sp>
        <p:nvSpPr>
          <p:cNvPr id="4" name="TextBox 3">
            <a:extLst>
              <a:ext uri="{FF2B5EF4-FFF2-40B4-BE49-F238E27FC236}">
                <a16:creationId xmlns:a16="http://schemas.microsoft.com/office/drawing/2014/main" id="{53CE7D86-CF06-4686-9B6F-8DC84C8F41F0}"/>
              </a:ext>
            </a:extLst>
          </p:cNvPr>
          <p:cNvSpPr txBox="1"/>
          <p:nvPr/>
        </p:nvSpPr>
        <p:spPr>
          <a:xfrm>
            <a:off x="5758540" y="391884"/>
            <a:ext cx="5007428" cy="5909310"/>
          </a:xfrm>
          <a:prstGeom prst="rect">
            <a:avLst/>
          </a:prstGeom>
          <a:noFill/>
        </p:spPr>
        <p:txBody>
          <a:bodyPr wrap="square" rtlCol="0">
            <a:spAutoFit/>
          </a:bodyPr>
          <a:lstStyle/>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push %ds</a:t>
            </a:r>
          </a:p>
          <a:p>
            <a:r>
              <a:rPr lang="en-US" dirty="0"/>
              <a:t>push %es</a:t>
            </a:r>
          </a:p>
          <a:p>
            <a:r>
              <a:rPr lang="en-US" dirty="0"/>
              <a:t>push %fs</a:t>
            </a:r>
          </a:p>
          <a:p>
            <a:r>
              <a:rPr lang="en-US" dirty="0"/>
              <a:t>push %</a:t>
            </a:r>
            <a:r>
              <a:rPr lang="en-US" dirty="0" err="1"/>
              <a:t>gs</a:t>
            </a:r>
            <a:endParaRPr lang="en-US" dirty="0"/>
          </a:p>
          <a:p>
            <a:r>
              <a:rPr lang="en-US" dirty="0"/>
              <a:t>mov $</a:t>
            </a:r>
            <a:r>
              <a:rPr lang="en-US" dirty="0" err="1"/>
              <a:t>kernel_seg</a:t>
            </a:r>
            <a:r>
              <a:rPr lang="en-US" dirty="0"/>
              <a:t>, %ax</a:t>
            </a:r>
          </a:p>
          <a:p>
            <a:r>
              <a:rPr lang="en-US" dirty="0"/>
              <a:t>mov %ax, %ds</a:t>
            </a:r>
          </a:p>
          <a:p>
            <a:r>
              <a:rPr lang="en-US" dirty="0"/>
              <a:t>mov %ax, %es</a:t>
            </a:r>
          </a:p>
          <a:p>
            <a:r>
              <a:rPr lang="en-US" dirty="0"/>
              <a:t>mov %ax, %fs</a:t>
            </a:r>
          </a:p>
          <a:p>
            <a:r>
              <a:rPr lang="en-US" dirty="0"/>
              <a:t>mov %ax, %</a:t>
            </a:r>
            <a:r>
              <a:rPr lang="en-US" dirty="0" err="1"/>
              <a:t>gs</a:t>
            </a:r>
            <a:endParaRPr lang="en-US" dirty="0"/>
          </a:p>
          <a:p>
            <a:r>
              <a:rPr lang="en-US" dirty="0"/>
              <a:t>call schedule1</a:t>
            </a:r>
          </a:p>
          <a:p>
            <a:r>
              <a:rPr lang="en-US" dirty="0"/>
              <a:t>pop %</a:t>
            </a:r>
            <a:r>
              <a:rPr lang="en-US" dirty="0" err="1"/>
              <a:t>gs</a:t>
            </a:r>
            <a:endParaRPr lang="en-US" dirty="0"/>
          </a:p>
          <a:p>
            <a:r>
              <a:rPr lang="en-US" dirty="0"/>
              <a:t>pop %fs</a:t>
            </a:r>
          </a:p>
          <a:p>
            <a:r>
              <a:rPr lang="en-US" dirty="0"/>
              <a:t>pop %es</a:t>
            </a:r>
          </a:p>
          <a:p>
            <a:r>
              <a:rPr lang="en-US" dirty="0"/>
              <a:t>pop %ds</a:t>
            </a:r>
          </a:p>
          <a:p>
            <a:r>
              <a:rPr lang="en-US" dirty="0"/>
              <a:t>pop %</a:t>
            </a:r>
            <a:r>
              <a:rPr lang="en-US" dirty="0" err="1"/>
              <a:t>edx</a:t>
            </a:r>
            <a:endParaRPr lang="en-US" dirty="0"/>
          </a:p>
          <a:p>
            <a:r>
              <a:rPr lang="en-US" dirty="0"/>
              <a:t>pop %</a:t>
            </a:r>
            <a:r>
              <a:rPr lang="en-US" dirty="0" err="1"/>
              <a:t>ecx</a:t>
            </a:r>
            <a:endParaRPr lang="en-US" dirty="0"/>
          </a:p>
          <a:p>
            <a:r>
              <a:rPr lang="en-US" dirty="0"/>
              <a:t>pop %</a:t>
            </a:r>
            <a:r>
              <a:rPr lang="en-US" dirty="0" err="1"/>
              <a:t>eax</a:t>
            </a:r>
            <a:endParaRPr lang="en-US" dirty="0"/>
          </a:p>
          <a:p>
            <a:r>
              <a:rPr lang="en-US" dirty="0" err="1"/>
              <a:t>iret</a:t>
            </a:r>
            <a:endParaRPr lang="en-US" dirty="0"/>
          </a:p>
        </p:txBody>
      </p:sp>
      <p:sp>
        <p:nvSpPr>
          <p:cNvPr id="5" name="TextBox 4">
            <a:extLst>
              <a:ext uri="{FF2B5EF4-FFF2-40B4-BE49-F238E27FC236}">
                <a16:creationId xmlns:a16="http://schemas.microsoft.com/office/drawing/2014/main" id="{04903E67-00DF-446C-B390-64D0B758DFB2}"/>
              </a:ext>
            </a:extLst>
          </p:cNvPr>
          <p:cNvSpPr txBox="1"/>
          <p:nvPr/>
        </p:nvSpPr>
        <p:spPr>
          <a:xfrm>
            <a:off x="1034140" y="1458683"/>
            <a:ext cx="3646716" cy="5062924"/>
          </a:xfrm>
          <a:prstGeom prst="rect">
            <a:avLst/>
          </a:prstGeom>
          <a:noFill/>
        </p:spPr>
        <p:txBody>
          <a:bodyPr wrap="square" rtlCol="0">
            <a:spAutoFit/>
          </a:bodyPr>
          <a:lstStyle/>
          <a:p>
            <a:r>
              <a:rPr lang="en-US" sz="1900" dirty="0">
                <a:latin typeface="Arial" panose="020B0604020202020204" pitchFamily="34" charset="0"/>
                <a:cs typeface="Arial" panose="020B0604020202020204" pitchFamily="34" charset="0"/>
              </a:rPr>
              <a:t>In addition to caller-saved registers, the OS also saves and restores user’s segment registers during kernel entry and exit. </a:t>
            </a:r>
          </a:p>
          <a:p>
            <a:r>
              <a:rPr lang="en-US" sz="1900" dirty="0">
                <a:latin typeface="Arial" panose="020B0604020202020204" pitchFamily="34" charset="0"/>
                <a:cs typeface="Arial" panose="020B0604020202020204" pitchFamily="34" charset="0"/>
              </a:rPr>
              <a:t>After saving the user’s %ds, %es, %fs, and %</a:t>
            </a:r>
            <a:r>
              <a:rPr lang="en-US" sz="1900" dirty="0" err="1">
                <a:latin typeface="Arial" panose="020B0604020202020204" pitchFamily="34" charset="0"/>
                <a:cs typeface="Arial" panose="020B0604020202020204" pitchFamily="34" charset="0"/>
              </a:rPr>
              <a:t>gs</a:t>
            </a:r>
            <a:r>
              <a:rPr lang="en-US" sz="1900" dirty="0">
                <a:latin typeface="Arial" panose="020B0604020202020204" pitchFamily="34" charset="0"/>
                <a:cs typeface="Arial" panose="020B0604020202020204" pitchFamily="34" charset="0"/>
              </a:rPr>
              <a:t>, the interrupt handler sets the segment registers to the values corresponding to kernel segment registers. </a:t>
            </a:r>
          </a:p>
          <a:p>
            <a:r>
              <a:rPr lang="en-US" sz="1900" dirty="0">
                <a:latin typeface="Arial" panose="020B0604020202020204" pitchFamily="34" charset="0"/>
                <a:cs typeface="Arial" panose="020B0604020202020204" pitchFamily="34" charset="0"/>
              </a:rPr>
              <a:t>Because the kernel needs only one entry in the GDT to access the entire physical address space, all the segment registers can be set to the same value during the kernel execution.</a:t>
            </a:r>
          </a:p>
        </p:txBody>
      </p:sp>
      <p:sp>
        <p:nvSpPr>
          <p:cNvPr id="6" name="TextBox 5">
            <a:extLst>
              <a:ext uri="{FF2B5EF4-FFF2-40B4-BE49-F238E27FC236}">
                <a16:creationId xmlns:a16="http://schemas.microsoft.com/office/drawing/2014/main" id="{47B4621D-3D26-4B80-A591-9E1C319F8280}"/>
              </a:ext>
            </a:extLst>
          </p:cNvPr>
          <p:cNvSpPr txBox="1"/>
          <p:nvPr/>
        </p:nvSpPr>
        <p:spPr>
          <a:xfrm>
            <a:off x="9035144" y="3004457"/>
            <a:ext cx="2721428" cy="1846659"/>
          </a:xfrm>
          <a:prstGeom prst="rect">
            <a:avLst/>
          </a:prstGeom>
          <a:noFill/>
        </p:spPr>
        <p:txBody>
          <a:bodyPr wrap="square" rtlCol="0">
            <a:spAutoFit/>
          </a:bodyPr>
          <a:lstStyle/>
          <a:p>
            <a:r>
              <a:rPr lang="en-US" sz="1900" dirty="0">
                <a:solidFill>
                  <a:srgbClr val="FF0000"/>
                </a:solidFill>
                <a:latin typeface="Arial" panose="020B0604020202020204" pitchFamily="34" charset="0"/>
                <a:cs typeface="Arial" panose="020B0604020202020204" pitchFamily="34" charset="0"/>
              </a:rPr>
              <a:t>No need to save and restore ss and cs registers. CPU automatically saves and restores them during entry and exit.</a:t>
            </a:r>
          </a:p>
        </p:txBody>
      </p:sp>
    </p:spTree>
    <p:extLst>
      <p:ext uri="{BB962C8B-B14F-4D97-AF65-F5344CB8AC3E}">
        <p14:creationId xmlns:p14="http://schemas.microsoft.com/office/powerpoint/2010/main" val="425984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4386-F4CE-400E-B1A3-29881397F9C4}"/>
              </a:ext>
            </a:extLst>
          </p:cNvPr>
          <p:cNvSpPr>
            <a:spLocks noGrp="1"/>
          </p:cNvSpPr>
          <p:nvPr>
            <p:ph type="title"/>
          </p:nvPr>
        </p:nvSpPr>
        <p:spPr/>
        <p:txBody>
          <a:bodyPr/>
          <a:lstStyle/>
          <a:p>
            <a:r>
              <a:rPr lang="en-US" dirty="0"/>
              <a:t>Homework-4</a:t>
            </a:r>
          </a:p>
        </p:txBody>
      </p:sp>
      <p:sp>
        <p:nvSpPr>
          <p:cNvPr id="3" name="Content Placeholder 2">
            <a:extLst>
              <a:ext uri="{FF2B5EF4-FFF2-40B4-BE49-F238E27FC236}">
                <a16:creationId xmlns:a16="http://schemas.microsoft.com/office/drawing/2014/main" id="{FC1128E7-EA11-44A3-BCF4-4C4FCCC56F6E}"/>
              </a:ext>
            </a:extLst>
          </p:cNvPr>
          <p:cNvSpPr>
            <a:spLocks noGrp="1"/>
          </p:cNvSpPr>
          <p:nvPr>
            <p:ph idx="1"/>
          </p:nvPr>
        </p:nvSpPr>
        <p:spPr/>
        <p:txBody>
          <a:bodyPr/>
          <a:lstStyle/>
          <a:p>
            <a:r>
              <a:rPr lang="en-US" dirty="0"/>
              <a:t>Fork</a:t>
            </a:r>
          </a:p>
          <a:p>
            <a:pPr lvl="1"/>
            <a:r>
              <a:rPr lang="en-US" dirty="0"/>
              <a:t>straightforward</a:t>
            </a:r>
          </a:p>
        </p:txBody>
      </p:sp>
    </p:spTree>
    <p:extLst>
      <p:ext uri="{BB962C8B-B14F-4D97-AF65-F5344CB8AC3E}">
        <p14:creationId xmlns:p14="http://schemas.microsoft.com/office/powerpoint/2010/main" val="3238920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8C27-18AB-4EDE-9D56-8A78E42348A6}"/>
              </a:ext>
            </a:extLst>
          </p:cNvPr>
          <p:cNvSpPr>
            <a:spLocks noGrp="1"/>
          </p:cNvSpPr>
          <p:nvPr>
            <p:ph type="title"/>
          </p:nvPr>
        </p:nvSpPr>
        <p:spPr/>
        <p:txBody>
          <a:bodyPr/>
          <a:lstStyle/>
          <a:p>
            <a:r>
              <a:rPr lang="en-US" dirty="0"/>
              <a:t>s</a:t>
            </a:r>
            <a:r>
              <a:rPr lang="en-US"/>
              <a:t>ystem </a:t>
            </a:r>
            <a:r>
              <a:rPr lang="en-US" dirty="0"/>
              <a:t>call</a:t>
            </a:r>
          </a:p>
        </p:txBody>
      </p:sp>
      <p:sp>
        <p:nvSpPr>
          <p:cNvPr id="3" name="Content Placeholder 2">
            <a:extLst>
              <a:ext uri="{FF2B5EF4-FFF2-40B4-BE49-F238E27FC236}">
                <a16:creationId xmlns:a16="http://schemas.microsoft.com/office/drawing/2014/main" id="{3F6D5F32-E041-4F65-9DE8-E3EDA812A50E}"/>
              </a:ext>
            </a:extLst>
          </p:cNvPr>
          <p:cNvSpPr>
            <a:spLocks noGrp="1"/>
          </p:cNvSpPr>
          <p:nvPr>
            <p:ph idx="1"/>
          </p:nvPr>
        </p:nvSpPr>
        <p:spPr/>
        <p:txBody>
          <a:bodyPr/>
          <a:lstStyle/>
          <a:p>
            <a:pPr marL="0" indent="0">
              <a:buNone/>
            </a:pPr>
            <a:r>
              <a:rPr lang="en-US" dirty="0"/>
              <a:t>void receive(char *</a:t>
            </a:r>
            <a:r>
              <a:rPr lang="en-US" dirty="0" err="1"/>
              <a:t>buf</a:t>
            </a:r>
            <a:r>
              <a:rPr lang="en-US" dirty="0"/>
              <a:t>);</a:t>
            </a:r>
          </a:p>
          <a:p>
            <a:pPr marL="0" indent="0">
              <a:buNone/>
            </a:pPr>
            <a:endParaRPr lang="en-US" dirty="0"/>
          </a:p>
          <a:p>
            <a:pPr marL="0" indent="0">
              <a:buNone/>
            </a:pPr>
            <a:r>
              <a:rPr lang="en-US" dirty="0"/>
              <a:t>How does a user process pass the system call identifier (corresponding to receive) and </a:t>
            </a:r>
            <a:r>
              <a:rPr lang="en-US" dirty="0" err="1"/>
              <a:t>buf</a:t>
            </a:r>
            <a:r>
              <a:rPr lang="en-US" dirty="0"/>
              <a:t> to the kernel?</a:t>
            </a:r>
          </a:p>
        </p:txBody>
      </p:sp>
    </p:spTree>
    <p:extLst>
      <p:ext uri="{BB962C8B-B14F-4D97-AF65-F5344CB8AC3E}">
        <p14:creationId xmlns:p14="http://schemas.microsoft.com/office/powerpoint/2010/main" val="3675995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B3155324-DE44-4FBB-97B5-B2435C5B6E6A}"/>
              </a:ext>
            </a:extLst>
          </p:cNvPr>
          <p:cNvSpPr txBox="1"/>
          <p:nvPr/>
        </p:nvSpPr>
        <p:spPr>
          <a:xfrm>
            <a:off x="1273628" y="2514600"/>
            <a:ext cx="3679371"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(int id, void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mov 4(%</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eax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mov 8(%</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int $128</a:t>
            </a:r>
          </a:p>
          <a:p>
            <a:r>
              <a:rPr lang="en-US" dirty="0">
                <a:latin typeface="Arial" panose="020B0604020202020204" pitchFamily="34" charset="0"/>
                <a:cs typeface="Arial" panose="020B0604020202020204" pitchFamily="34" charset="0"/>
              </a:rPr>
              <a:t>  ret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92CA3CA-6618-4BE4-9DAF-AE41A87B2369}"/>
              </a:ext>
            </a:extLst>
          </p:cNvPr>
          <p:cNvSpPr txBox="1"/>
          <p:nvPr/>
        </p:nvSpPr>
        <p:spPr>
          <a:xfrm>
            <a:off x="7326086" y="2264228"/>
            <a:ext cx="3679371" cy="3693319"/>
          </a:xfrm>
          <a:prstGeom prst="rect">
            <a:avLst/>
          </a:prstGeom>
          <a:noFill/>
        </p:spPr>
        <p:txBody>
          <a:bodyPr wrap="square" rtlCol="0">
            <a:spAutoFit/>
          </a:bodyPr>
          <a:lstStyle/>
          <a:p>
            <a:r>
              <a:rPr lang="en-US" dirty="0"/>
              <a:t>User-program invokes </a:t>
            </a:r>
            <a:r>
              <a:rPr lang="en-US" dirty="0" err="1"/>
              <a:t>do_syscall_u</a:t>
            </a:r>
            <a:r>
              <a:rPr lang="en-US" dirty="0"/>
              <a:t> to perform the system call.</a:t>
            </a:r>
          </a:p>
          <a:p>
            <a:endParaRPr lang="en-US" dirty="0"/>
          </a:p>
          <a:p>
            <a:r>
              <a:rPr lang="en-US" dirty="0" err="1"/>
              <a:t>do_syscall_u</a:t>
            </a:r>
            <a:r>
              <a:rPr lang="en-US" dirty="0"/>
              <a:t> takes a system call identifier and a pointer argument and passes them to the  kernel.</a:t>
            </a:r>
          </a:p>
          <a:p>
            <a:endParaRPr lang="en-US" dirty="0"/>
          </a:p>
          <a:p>
            <a:r>
              <a:rPr lang="en-US" dirty="0" err="1"/>
              <a:t>do_syscall_u</a:t>
            </a:r>
            <a:r>
              <a:rPr lang="en-US" dirty="0"/>
              <a:t> copies the identifier to %</a:t>
            </a:r>
            <a:r>
              <a:rPr lang="en-US" dirty="0" err="1"/>
              <a:t>eax</a:t>
            </a:r>
            <a:r>
              <a:rPr lang="en-US" dirty="0"/>
              <a:t>, the pointer to %</a:t>
            </a:r>
            <a:r>
              <a:rPr lang="en-US" dirty="0" err="1"/>
              <a:t>ecx</a:t>
            </a:r>
            <a:r>
              <a:rPr lang="en-US" dirty="0"/>
              <a:t>, and transfers control to the kernel using </a:t>
            </a:r>
            <a:r>
              <a:rPr lang="en-US" dirty="0">
                <a:solidFill>
                  <a:srgbClr val="FF0000"/>
                </a:solidFill>
              </a:rPr>
              <a:t>int </a:t>
            </a:r>
            <a:r>
              <a:rPr lang="en-US" dirty="0"/>
              <a:t>instruction. The kernel returns the result of the system call in %</a:t>
            </a:r>
            <a:r>
              <a:rPr lang="en-US" dirty="0" err="1"/>
              <a:t>eax</a:t>
            </a:r>
            <a:r>
              <a:rPr lang="en-US" dirty="0"/>
              <a:t> register. </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718CB37-25FF-4734-98E2-ED8733849D90}"/>
                  </a:ext>
                </a:extLst>
              </p14:cNvPr>
              <p14:cNvContentPartPr/>
              <p14:nvPr/>
            </p14:nvContentPartPr>
            <p14:xfrm>
              <a:off x="1364040" y="4216680"/>
              <a:ext cx="981000" cy="30600"/>
            </p14:xfrm>
          </p:contentPart>
        </mc:Choice>
        <mc:Fallback xmlns="">
          <p:pic>
            <p:nvPicPr>
              <p:cNvPr id="6" name="Ink 5">
                <a:extLst>
                  <a:ext uri="{FF2B5EF4-FFF2-40B4-BE49-F238E27FC236}">
                    <a16:creationId xmlns:a16="http://schemas.microsoft.com/office/drawing/2014/main" id="{0718CB37-25FF-4734-98E2-ED8733849D90}"/>
                  </a:ext>
                </a:extLst>
              </p:cNvPr>
              <p:cNvPicPr/>
              <p:nvPr/>
            </p:nvPicPr>
            <p:blipFill>
              <a:blip r:embed="rId4"/>
              <a:stretch>
                <a:fillRect/>
              </a:stretch>
            </p:blipFill>
            <p:spPr>
              <a:xfrm>
                <a:off x="1354680" y="4207320"/>
                <a:ext cx="999720" cy="49320"/>
              </a:xfrm>
              <a:prstGeom prst="rect">
                <a:avLst/>
              </a:prstGeom>
            </p:spPr>
          </p:pic>
        </mc:Fallback>
      </mc:AlternateContent>
    </p:spTree>
    <p:extLst>
      <p:ext uri="{BB962C8B-B14F-4D97-AF65-F5344CB8AC3E}">
        <p14:creationId xmlns:p14="http://schemas.microsoft.com/office/powerpoint/2010/main" val="1202624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B3155324-DE44-4FBB-97B5-B2435C5B6E6A}"/>
              </a:ext>
            </a:extLst>
          </p:cNvPr>
          <p:cNvSpPr txBox="1"/>
          <p:nvPr/>
        </p:nvSpPr>
        <p:spPr>
          <a:xfrm>
            <a:off x="1273629" y="2514600"/>
            <a:ext cx="358140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(int id, char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mov 4(%</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eax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mov 8(%</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int $128</a:t>
            </a:r>
          </a:p>
          <a:p>
            <a:r>
              <a:rPr lang="en-US" dirty="0">
                <a:latin typeface="Arial" panose="020B0604020202020204" pitchFamily="34" charset="0"/>
                <a:cs typeface="Arial" panose="020B0604020202020204" pitchFamily="34" charset="0"/>
              </a:rPr>
              <a:t>  ret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951C1DA-AE4A-4AD2-BE0D-D607F5BC1172}"/>
              </a:ext>
            </a:extLst>
          </p:cNvPr>
          <p:cNvSpPr txBox="1"/>
          <p:nvPr/>
        </p:nvSpPr>
        <p:spPr>
          <a:xfrm>
            <a:off x="6716480" y="2492829"/>
            <a:ext cx="3864433"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KERNEL:</a:t>
            </a:r>
          </a:p>
          <a:p>
            <a:r>
              <a:rPr lang="en-US" dirty="0" err="1">
                <a:latin typeface="Arial" panose="020B0604020202020204" pitchFamily="34" charset="0"/>
                <a:cs typeface="Arial" panose="020B0604020202020204" pitchFamily="34" charset="0"/>
              </a:rPr>
              <a:t>do_syscall_k</a:t>
            </a:r>
            <a:r>
              <a:rPr lang="en-US" dirty="0">
                <a:latin typeface="Arial" panose="020B0604020202020204" pitchFamily="34" charset="0"/>
                <a:cs typeface="Arial" panose="020B0604020202020204" pitchFamily="34" charset="0"/>
              </a:rPr>
              <a:t>(int id,  void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system_call</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544377-0CB2-4A45-BBEC-8BA1B5913349}"/>
              </a:ext>
            </a:extLst>
          </p:cNvPr>
          <p:cNvSpPr txBox="1"/>
          <p:nvPr/>
        </p:nvSpPr>
        <p:spPr>
          <a:xfrm>
            <a:off x="3570515" y="4223655"/>
            <a:ext cx="3374569" cy="2585323"/>
          </a:xfrm>
          <a:prstGeom prst="rect">
            <a:avLst/>
          </a:prstGeom>
          <a:noFill/>
        </p:spPr>
        <p:txBody>
          <a:bodyPr wrap="square" rtlCol="0">
            <a:spAutoFit/>
          </a:bodyPr>
          <a:lstStyle/>
          <a:p>
            <a:r>
              <a:rPr lang="en-US" dirty="0" err="1">
                <a:solidFill>
                  <a:srgbClr val="FF0000"/>
                </a:solidFill>
                <a:latin typeface="Arial" panose="020B0604020202020204" pitchFamily="34" charset="0"/>
                <a:cs typeface="Arial" panose="020B0604020202020204" pitchFamily="34" charset="0"/>
              </a:rPr>
              <a:t>do_syscall_k</a:t>
            </a:r>
            <a:r>
              <a:rPr lang="en-US" dirty="0">
                <a:solidFill>
                  <a:srgbClr val="FF0000"/>
                </a:solidFill>
                <a:latin typeface="Arial" panose="020B0604020202020204" pitchFamily="34" charset="0"/>
                <a:cs typeface="Arial" panose="020B0604020202020204" pitchFamily="34" charset="0"/>
              </a:rPr>
              <a:t> is a kernel's routine. It takes the system call identifier and user pointer as input. </a:t>
            </a:r>
          </a:p>
          <a:p>
            <a:r>
              <a:rPr lang="en-US" dirty="0" err="1">
                <a:solidFill>
                  <a:srgbClr val="FF0000"/>
                </a:solidFill>
                <a:latin typeface="Arial" panose="020B0604020202020204" pitchFamily="34" charset="0"/>
                <a:cs typeface="Arial" panose="020B0604020202020204" pitchFamily="34" charset="0"/>
              </a:rPr>
              <a:t>system_call</a:t>
            </a:r>
            <a:r>
              <a:rPr lang="en-US" dirty="0">
                <a:solidFill>
                  <a:srgbClr val="FF0000"/>
                </a:solidFill>
                <a:latin typeface="Arial" panose="020B0604020202020204" pitchFamily="34" charset="0"/>
                <a:cs typeface="Arial" panose="020B0604020202020204" pitchFamily="34" charset="0"/>
              </a:rPr>
              <a:t> is the handler corresponding to vector 128. </a:t>
            </a:r>
          </a:p>
          <a:p>
            <a:r>
              <a:rPr lang="en-US" dirty="0">
                <a:solidFill>
                  <a:srgbClr val="FF0000"/>
                </a:solidFill>
                <a:latin typeface="Arial" panose="020B0604020202020204" pitchFamily="34" charset="0"/>
                <a:cs typeface="Arial" panose="020B0604020202020204" pitchFamily="34" charset="0"/>
              </a:rPr>
              <a:t>The </a:t>
            </a:r>
            <a:r>
              <a:rPr lang="en-US" dirty="0" err="1">
                <a:solidFill>
                  <a:srgbClr val="FF0000"/>
                </a:solidFill>
                <a:latin typeface="Arial" panose="020B0604020202020204" pitchFamily="34" charset="0"/>
                <a:cs typeface="Arial" panose="020B0604020202020204" pitchFamily="34" charset="0"/>
              </a:rPr>
              <a:t>system_call</a:t>
            </a:r>
            <a:r>
              <a:rPr lang="en-US" dirty="0">
                <a:solidFill>
                  <a:srgbClr val="FF0000"/>
                </a:solidFill>
                <a:latin typeface="Arial" panose="020B0604020202020204" pitchFamily="34" charset="0"/>
                <a:cs typeface="Arial" panose="020B0604020202020204" pitchFamily="34" charset="0"/>
              </a:rPr>
              <a:t> routine calls </a:t>
            </a:r>
            <a:r>
              <a:rPr lang="en-US" dirty="0" err="1">
                <a:solidFill>
                  <a:srgbClr val="FF0000"/>
                </a:solidFill>
                <a:latin typeface="Arial" panose="020B0604020202020204" pitchFamily="34" charset="0"/>
                <a:cs typeface="Arial" panose="020B0604020202020204" pitchFamily="34" charset="0"/>
              </a:rPr>
              <a:t>do_syscall_k</a:t>
            </a:r>
            <a:r>
              <a:rPr lang="en-US" dirty="0">
                <a:solidFill>
                  <a:srgbClr val="FF0000"/>
                </a:solidFill>
                <a:latin typeface="Arial" panose="020B0604020202020204" pitchFamily="34" charset="0"/>
                <a:cs typeface="Arial" panose="020B0604020202020204" pitchFamily="34" charset="0"/>
              </a:rPr>
              <a:t> and passes the user's values as arguments.</a:t>
            </a:r>
          </a:p>
        </p:txBody>
      </p:sp>
    </p:spTree>
    <p:extLst>
      <p:ext uri="{BB962C8B-B14F-4D97-AF65-F5344CB8AC3E}">
        <p14:creationId xmlns:p14="http://schemas.microsoft.com/office/powerpoint/2010/main" val="1284427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A3C3-E54B-49E3-96DE-BD8D8659068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A3618E04-2BB8-4296-860B-1D90D1A94EA3}"/>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C8D1DE6A-35A3-4F9F-AEED-04F8F81934D8}"/>
              </a:ext>
            </a:extLst>
          </p:cNvPr>
          <p:cNvSpPr txBox="1"/>
          <p:nvPr/>
        </p:nvSpPr>
        <p:spPr>
          <a:xfrm>
            <a:off x="1186543" y="2634343"/>
            <a:ext cx="3570515" cy="2308324"/>
          </a:xfrm>
          <a:prstGeom prst="rect">
            <a:avLst/>
          </a:prstGeom>
          <a:noFill/>
        </p:spPr>
        <p:txBody>
          <a:bodyPr wrap="square" rtlCol="0">
            <a:spAutoFit/>
          </a:bodyPr>
          <a:lstStyle/>
          <a:p>
            <a:r>
              <a:rPr lang="en-US" dirty="0"/>
              <a:t>SAVE_ALL:</a:t>
            </a:r>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push %ds</a:t>
            </a:r>
          </a:p>
          <a:p>
            <a:r>
              <a:rPr lang="en-US" dirty="0"/>
              <a:t>push %es</a:t>
            </a:r>
          </a:p>
          <a:p>
            <a:r>
              <a:rPr lang="en-US" dirty="0"/>
              <a:t>push %fs</a:t>
            </a:r>
          </a:p>
          <a:p>
            <a:r>
              <a:rPr lang="en-US" dirty="0"/>
              <a:t>push %</a:t>
            </a:r>
            <a:r>
              <a:rPr lang="en-US" dirty="0" err="1"/>
              <a:t>gs</a:t>
            </a:r>
            <a:endParaRPr lang="en-US" dirty="0"/>
          </a:p>
        </p:txBody>
      </p:sp>
      <p:sp>
        <p:nvSpPr>
          <p:cNvPr id="5" name="TextBox 4">
            <a:extLst>
              <a:ext uri="{FF2B5EF4-FFF2-40B4-BE49-F238E27FC236}">
                <a16:creationId xmlns:a16="http://schemas.microsoft.com/office/drawing/2014/main" id="{C669CC37-A9B4-4DF0-AF80-92163442F9E2}"/>
              </a:ext>
            </a:extLst>
          </p:cNvPr>
          <p:cNvSpPr txBox="1"/>
          <p:nvPr/>
        </p:nvSpPr>
        <p:spPr>
          <a:xfrm>
            <a:off x="7173680" y="2612572"/>
            <a:ext cx="3570515" cy="2585323"/>
          </a:xfrm>
          <a:prstGeom prst="rect">
            <a:avLst/>
          </a:prstGeom>
          <a:noFill/>
        </p:spPr>
        <p:txBody>
          <a:bodyPr wrap="square" rtlCol="0">
            <a:spAutoFit/>
          </a:bodyPr>
          <a:lstStyle/>
          <a:p>
            <a:r>
              <a:rPr lang="en-US" dirty="0"/>
              <a:t>RESTORE_ALL_EXCEPT_EAX:</a:t>
            </a:r>
          </a:p>
          <a:p>
            <a:r>
              <a:rPr lang="en-US" dirty="0"/>
              <a:t>pop %</a:t>
            </a:r>
            <a:r>
              <a:rPr lang="en-US" dirty="0" err="1"/>
              <a:t>gs</a:t>
            </a:r>
            <a:endParaRPr lang="en-US" dirty="0"/>
          </a:p>
          <a:p>
            <a:r>
              <a:rPr lang="en-US" dirty="0"/>
              <a:t>pop %fs</a:t>
            </a:r>
          </a:p>
          <a:p>
            <a:r>
              <a:rPr lang="en-US" dirty="0"/>
              <a:t>pop %es</a:t>
            </a:r>
          </a:p>
          <a:p>
            <a:r>
              <a:rPr lang="en-US" dirty="0"/>
              <a:t>pop %ds</a:t>
            </a:r>
          </a:p>
          <a:p>
            <a:r>
              <a:rPr lang="en-US" dirty="0"/>
              <a:t>pop %</a:t>
            </a:r>
            <a:r>
              <a:rPr lang="en-US" dirty="0" err="1"/>
              <a:t>edx</a:t>
            </a:r>
            <a:endParaRPr lang="en-US" dirty="0"/>
          </a:p>
          <a:p>
            <a:r>
              <a:rPr lang="en-US" dirty="0"/>
              <a:t>pop %</a:t>
            </a:r>
            <a:r>
              <a:rPr lang="en-US" dirty="0" err="1"/>
              <a:t>ecx</a:t>
            </a:r>
            <a:endParaRPr lang="en-US" dirty="0"/>
          </a:p>
          <a:p>
            <a:r>
              <a:rPr lang="en-US" dirty="0"/>
              <a:t>add $4, %</a:t>
            </a:r>
            <a:r>
              <a:rPr lang="en-US" dirty="0" err="1"/>
              <a:t>esp</a:t>
            </a:r>
            <a:endParaRPr lang="en-US" dirty="0"/>
          </a:p>
          <a:p>
            <a:r>
              <a:rPr lang="en-US" dirty="0" err="1"/>
              <a:t>iret</a:t>
            </a:r>
            <a:endParaRPr lang="en-US" dirty="0"/>
          </a:p>
        </p:txBody>
      </p:sp>
      <p:sp>
        <p:nvSpPr>
          <p:cNvPr id="6" name="TextBox 5">
            <a:extLst>
              <a:ext uri="{FF2B5EF4-FFF2-40B4-BE49-F238E27FC236}">
                <a16:creationId xmlns:a16="http://schemas.microsoft.com/office/drawing/2014/main" id="{D1FCC3FE-B382-4961-9BB2-5DD32735FDC6}"/>
              </a:ext>
            </a:extLst>
          </p:cNvPr>
          <p:cNvSpPr txBox="1"/>
          <p:nvPr/>
        </p:nvSpPr>
        <p:spPr>
          <a:xfrm>
            <a:off x="3799114" y="2710541"/>
            <a:ext cx="2253343" cy="1754326"/>
          </a:xfrm>
          <a:prstGeom prst="rect">
            <a:avLst/>
          </a:prstGeom>
          <a:noFill/>
        </p:spPr>
        <p:txBody>
          <a:bodyPr wrap="square" rtlCol="0">
            <a:spAutoFit/>
          </a:bodyPr>
          <a:lstStyle/>
          <a:p>
            <a:r>
              <a:rPr lang="en-US" dirty="0"/>
              <a:t>SET_KERNEL_SEGS:</a:t>
            </a:r>
          </a:p>
          <a:p>
            <a:r>
              <a:rPr lang="en-US" dirty="0"/>
              <a:t>mov $</a:t>
            </a:r>
            <a:r>
              <a:rPr lang="en-US" dirty="0" err="1"/>
              <a:t>kernel_seg</a:t>
            </a:r>
            <a:r>
              <a:rPr lang="en-US" dirty="0"/>
              <a:t>, %ax</a:t>
            </a:r>
          </a:p>
          <a:p>
            <a:r>
              <a:rPr lang="en-US" dirty="0"/>
              <a:t>mov %ax, %ds</a:t>
            </a:r>
          </a:p>
          <a:p>
            <a:r>
              <a:rPr lang="en-US" dirty="0"/>
              <a:t>mov %ax, %es</a:t>
            </a:r>
          </a:p>
          <a:p>
            <a:r>
              <a:rPr lang="en-US" dirty="0"/>
              <a:t>mov %ax, %</a:t>
            </a:r>
            <a:r>
              <a:rPr lang="en-US" dirty="0" err="1"/>
              <a:t>gs</a:t>
            </a:r>
            <a:endParaRPr lang="en-US" dirty="0"/>
          </a:p>
          <a:p>
            <a:r>
              <a:rPr lang="en-US" dirty="0"/>
              <a:t>mov %ax, %fs</a:t>
            </a:r>
          </a:p>
        </p:txBody>
      </p:sp>
    </p:spTree>
    <p:extLst>
      <p:ext uri="{BB962C8B-B14F-4D97-AF65-F5344CB8AC3E}">
        <p14:creationId xmlns:p14="http://schemas.microsoft.com/office/powerpoint/2010/main" val="2042637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B3155324-DE44-4FBB-97B5-B2435C5B6E6A}"/>
              </a:ext>
            </a:extLst>
          </p:cNvPr>
          <p:cNvSpPr txBox="1"/>
          <p:nvPr/>
        </p:nvSpPr>
        <p:spPr>
          <a:xfrm>
            <a:off x="1273629" y="2514600"/>
            <a:ext cx="358140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(int id, char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mov 4(%</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eax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mov 8(%</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int $128</a:t>
            </a:r>
          </a:p>
          <a:p>
            <a:r>
              <a:rPr lang="en-US" dirty="0">
                <a:latin typeface="Arial" panose="020B0604020202020204" pitchFamily="34" charset="0"/>
                <a:cs typeface="Arial" panose="020B0604020202020204" pitchFamily="34" charset="0"/>
              </a:rPr>
              <a:t>  ret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951C1DA-AE4A-4AD2-BE0D-D607F5BC1172}"/>
              </a:ext>
            </a:extLst>
          </p:cNvPr>
          <p:cNvSpPr txBox="1"/>
          <p:nvPr/>
        </p:nvSpPr>
        <p:spPr>
          <a:xfrm>
            <a:off x="6716480" y="2492829"/>
            <a:ext cx="3864433"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KERNEL:</a:t>
            </a:r>
          </a:p>
          <a:p>
            <a:r>
              <a:rPr lang="en-US" dirty="0" err="1">
                <a:latin typeface="Arial" panose="020B0604020202020204" pitchFamily="34" charset="0"/>
                <a:cs typeface="Arial" panose="020B0604020202020204" pitchFamily="34" charset="0"/>
              </a:rPr>
              <a:t>do_syscall_k</a:t>
            </a:r>
            <a:r>
              <a:rPr lang="en-US" dirty="0">
                <a:latin typeface="Arial" panose="020B0604020202020204" pitchFamily="34" charset="0"/>
                <a:cs typeface="Arial" panose="020B0604020202020204" pitchFamily="34" charset="0"/>
              </a:rPr>
              <a:t>(int id,  void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system_call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SAVE_ALL</a:t>
            </a:r>
          </a:p>
          <a:p>
            <a:r>
              <a:rPr lang="en-US" dirty="0">
                <a:latin typeface="Arial" panose="020B0604020202020204" pitchFamily="34" charset="0"/>
                <a:cs typeface="Arial" panose="020B0604020202020204" pitchFamily="34" charset="0"/>
              </a:rPr>
              <a:t>SET_KERNEL_SEGS</a:t>
            </a:r>
          </a:p>
          <a:p>
            <a:r>
              <a:rPr lang="en-US" dirty="0">
                <a:latin typeface="Arial" panose="020B0604020202020204" pitchFamily="34" charset="0"/>
                <a:cs typeface="Arial" panose="020B0604020202020204" pitchFamily="34" charset="0"/>
              </a:rPr>
              <a:t>push %</a:t>
            </a:r>
            <a:r>
              <a:rPr lang="en-US" dirty="0" err="1">
                <a:latin typeface="Arial" panose="020B0604020202020204" pitchFamily="34" charset="0"/>
                <a:cs typeface="Arial" panose="020B0604020202020204" pitchFamily="34" charset="0"/>
              </a:rPr>
              <a:t>ecx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push %</a:t>
            </a:r>
            <a:r>
              <a:rPr lang="en-US" dirty="0" err="1">
                <a:latin typeface="Arial" panose="020B0604020202020204" pitchFamily="34" charset="0"/>
                <a:cs typeface="Arial" panose="020B0604020202020204" pitchFamily="34" charset="0"/>
              </a:rPr>
              <a:t>eax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call </a:t>
            </a:r>
            <a:r>
              <a:rPr lang="en-US" dirty="0" err="1">
                <a:latin typeface="Arial" panose="020B0604020202020204" pitchFamily="34" charset="0"/>
                <a:cs typeface="Arial" panose="020B0604020202020204" pitchFamily="34" charset="0"/>
              </a:rPr>
              <a:t>do_syscall_k</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add $8, %</a:t>
            </a:r>
            <a:r>
              <a:rPr lang="en-US" dirty="0" err="1">
                <a:latin typeface="Arial" panose="020B0604020202020204" pitchFamily="34" charset="0"/>
                <a:cs typeface="Arial" panose="020B0604020202020204" pitchFamily="34" charset="0"/>
              </a:rPr>
              <a:t>esp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RESTORE_ALL_EXCEPT_EAX</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5A19E88-5D13-4851-B26C-BFCEBD6E72E2}"/>
              </a:ext>
            </a:extLst>
          </p:cNvPr>
          <p:cNvSpPr txBox="1"/>
          <p:nvPr/>
        </p:nvSpPr>
        <p:spPr>
          <a:xfrm>
            <a:off x="3102428" y="4212770"/>
            <a:ext cx="3374569" cy="2585323"/>
          </a:xfrm>
          <a:prstGeom prst="rect">
            <a:avLst/>
          </a:prstGeom>
          <a:noFill/>
        </p:spPr>
        <p:txBody>
          <a:bodyPr wrap="square" rtlCol="0">
            <a:spAutoFit/>
          </a:bodyPr>
          <a:lstStyle/>
          <a:p>
            <a:r>
              <a:rPr lang="en-US" dirty="0" err="1">
                <a:solidFill>
                  <a:srgbClr val="FF0000"/>
                </a:solidFill>
                <a:latin typeface="Arial" panose="020B0604020202020204" pitchFamily="34" charset="0"/>
                <a:cs typeface="Arial" panose="020B0604020202020204" pitchFamily="34" charset="0"/>
              </a:rPr>
              <a:t>do_syscall_k</a:t>
            </a:r>
            <a:r>
              <a:rPr lang="en-US" dirty="0">
                <a:solidFill>
                  <a:srgbClr val="FF0000"/>
                </a:solidFill>
                <a:latin typeface="Arial" panose="020B0604020202020204" pitchFamily="34" charset="0"/>
                <a:cs typeface="Arial" panose="020B0604020202020204" pitchFamily="34" charset="0"/>
              </a:rPr>
              <a:t> is a kernel's routine. It takes the system call identifier and user pointer as input. </a:t>
            </a:r>
          </a:p>
          <a:p>
            <a:r>
              <a:rPr lang="en-US" dirty="0" err="1">
                <a:solidFill>
                  <a:srgbClr val="FF0000"/>
                </a:solidFill>
                <a:latin typeface="Arial" panose="020B0604020202020204" pitchFamily="34" charset="0"/>
                <a:cs typeface="Arial" panose="020B0604020202020204" pitchFamily="34" charset="0"/>
              </a:rPr>
              <a:t>system_call</a:t>
            </a:r>
            <a:r>
              <a:rPr lang="en-US" dirty="0">
                <a:solidFill>
                  <a:srgbClr val="FF0000"/>
                </a:solidFill>
                <a:latin typeface="Arial" panose="020B0604020202020204" pitchFamily="34" charset="0"/>
                <a:cs typeface="Arial" panose="020B0604020202020204" pitchFamily="34" charset="0"/>
              </a:rPr>
              <a:t> is the handler corresponding to vector 128. </a:t>
            </a:r>
          </a:p>
          <a:p>
            <a:r>
              <a:rPr lang="en-US" dirty="0">
                <a:solidFill>
                  <a:srgbClr val="FF0000"/>
                </a:solidFill>
                <a:latin typeface="Arial" panose="020B0604020202020204" pitchFamily="34" charset="0"/>
                <a:cs typeface="Arial" panose="020B0604020202020204" pitchFamily="34" charset="0"/>
              </a:rPr>
              <a:t>The </a:t>
            </a:r>
            <a:r>
              <a:rPr lang="en-US" dirty="0" err="1">
                <a:solidFill>
                  <a:srgbClr val="FF0000"/>
                </a:solidFill>
                <a:latin typeface="Arial" panose="020B0604020202020204" pitchFamily="34" charset="0"/>
                <a:cs typeface="Arial" panose="020B0604020202020204" pitchFamily="34" charset="0"/>
              </a:rPr>
              <a:t>system_call</a:t>
            </a:r>
            <a:r>
              <a:rPr lang="en-US" dirty="0">
                <a:solidFill>
                  <a:srgbClr val="FF0000"/>
                </a:solidFill>
                <a:latin typeface="Arial" panose="020B0604020202020204" pitchFamily="34" charset="0"/>
                <a:cs typeface="Arial" panose="020B0604020202020204" pitchFamily="34" charset="0"/>
              </a:rPr>
              <a:t> routine calls </a:t>
            </a:r>
            <a:r>
              <a:rPr lang="en-US" dirty="0" err="1">
                <a:solidFill>
                  <a:srgbClr val="FF0000"/>
                </a:solidFill>
                <a:latin typeface="Arial" panose="020B0604020202020204" pitchFamily="34" charset="0"/>
                <a:cs typeface="Arial" panose="020B0604020202020204" pitchFamily="34" charset="0"/>
              </a:rPr>
              <a:t>do_syscall_k</a:t>
            </a:r>
            <a:r>
              <a:rPr lang="en-US" dirty="0">
                <a:solidFill>
                  <a:srgbClr val="FF0000"/>
                </a:solidFill>
                <a:latin typeface="Arial" panose="020B0604020202020204" pitchFamily="34" charset="0"/>
                <a:cs typeface="Arial" panose="020B0604020202020204" pitchFamily="34" charset="0"/>
              </a:rPr>
              <a:t> and passes the user's values as arguments.</a:t>
            </a:r>
          </a:p>
        </p:txBody>
      </p:sp>
    </p:spTree>
    <p:extLst>
      <p:ext uri="{BB962C8B-B14F-4D97-AF65-F5344CB8AC3E}">
        <p14:creationId xmlns:p14="http://schemas.microsoft.com/office/powerpoint/2010/main" val="432379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err="1"/>
              <a:t>do_syscall_k</a:t>
            </a:r>
            <a:endParaRPr lang="en-US" dirty="0"/>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r>
              <a:rPr lang="en-US" dirty="0" err="1"/>
              <a:t>do_syscall_k</a:t>
            </a:r>
            <a:r>
              <a:rPr lang="en-US" dirty="0"/>
              <a:t>(int id, void *</a:t>
            </a:r>
            <a:r>
              <a:rPr lang="en-US" dirty="0" err="1"/>
              <a:t>buf</a:t>
            </a:r>
            <a:r>
              <a:rPr lang="en-US" dirty="0"/>
              <a:t>) {</a:t>
            </a:r>
          </a:p>
          <a:p>
            <a:pPr marL="0" indent="0">
              <a:buNone/>
            </a:pPr>
            <a:r>
              <a:rPr lang="en-US" dirty="0"/>
              <a:t>    switch (id) {</a:t>
            </a:r>
          </a:p>
          <a:p>
            <a:pPr marL="0" indent="0">
              <a:buNone/>
            </a:pPr>
            <a:r>
              <a:rPr lang="en-US" dirty="0"/>
              <a:t>         case RECEIVE_ID:  return receive((char*)</a:t>
            </a:r>
            <a:r>
              <a:rPr lang="en-US" dirty="0" err="1"/>
              <a:t>buf</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073601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2C5B-CF6B-45F4-97D7-2389554A4A14}"/>
              </a:ext>
            </a:extLst>
          </p:cNvPr>
          <p:cNvSpPr>
            <a:spLocks noGrp="1"/>
          </p:cNvSpPr>
          <p:nvPr>
            <p:ph type="title"/>
          </p:nvPr>
        </p:nvSpPr>
        <p:spPr/>
        <p:txBody>
          <a:bodyPr/>
          <a:lstStyle/>
          <a:p>
            <a:r>
              <a:rPr lang="en-US" dirty="0"/>
              <a:t>receive</a:t>
            </a:r>
          </a:p>
        </p:txBody>
      </p:sp>
      <p:sp>
        <p:nvSpPr>
          <p:cNvPr id="3" name="Content Placeholder 2">
            <a:extLst>
              <a:ext uri="{FF2B5EF4-FFF2-40B4-BE49-F238E27FC236}">
                <a16:creationId xmlns:a16="http://schemas.microsoft.com/office/drawing/2014/main" id="{BDFF8BBD-2046-4F29-AEB8-8A033301A26A}"/>
              </a:ext>
            </a:extLst>
          </p:cNvPr>
          <p:cNvSpPr>
            <a:spLocks noGrp="1"/>
          </p:cNvSpPr>
          <p:nvPr>
            <p:ph idx="1"/>
          </p:nvPr>
        </p:nvSpPr>
        <p:spPr/>
        <p:txBody>
          <a:bodyPr/>
          <a:lstStyle/>
          <a:p>
            <a:pPr marL="0" indent="0">
              <a:buNone/>
            </a:pPr>
            <a:r>
              <a:rPr lang="en-US" dirty="0"/>
              <a:t>int receive(char *</a:t>
            </a:r>
            <a:r>
              <a:rPr lang="en-US" dirty="0" err="1"/>
              <a:t>ubuf</a:t>
            </a:r>
            <a:r>
              <a:rPr lang="en-US" dirty="0"/>
              <a:t>) {</a:t>
            </a:r>
          </a:p>
          <a:p>
            <a:pPr marL="0" indent="0">
              <a:buNone/>
            </a:pPr>
            <a:r>
              <a:rPr lang="en-US" dirty="0"/>
              <a:t>   char </a:t>
            </a:r>
            <a:r>
              <a:rPr lang="en-US" dirty="0" err="1"/>
              <a:t>kbuf</a:t>
            </a:r>
            <a:r>
              <a:rPr lang="en-US" dirty="0"/>
              <a:t>[128];</a:t>
            </a:r>
          </a:p>
          <a:p>
            <a:pPr marL="0" indent="0">
              <a:buNone/>
            </a:pPr>
            <a:r>
              <a:rPr lang="en-US" dirty="0"/>
              <a:t>   </a:t>
            </a:r>
            <a:r>
              <a:rPr lang="en-US" dirty="0" err="1"/>
              <a:t>receive_in</a:t>
            </a:r>
            <a:r>
              <a:rPr lang="en-US" dirty="0"/>
              <a:t>(</a:t>
            </a:r>
            <a:r>
              <a:rPr lang="en-US" dirty="0" err="1"/>
              <a:t>kbuf</a:t>
            </a:r>
            <a:r>
              <a:rPr lang="en-US" dirty="0"/>
              <a:t>);   // receive packet in kernel buffer</a:t>
            </a:r>
          </a:p>
          <a:p>
            <a:pPr marL="0" indent="0">
              <a:buNone/>
            </a:pPr>
            <a:r>
              <a:rPr lang="en-US" dirty="0"/>
              <a:t>   if (!</a:t>
            </a:r>
            <a:r>
              <a:rPr lang="en-US" dirty="0" err="1"/>
              <a:t>copy_to_user</a:t>
            </a:r>
            <a:r>
              <a:rPr lang="en-US" dirty="0"/>
              <a:t>(</a:t>
            </a:r>
            <a:r>
              <a:rPr lang="en-US" dirty="0" err="1"/>
              <a:t>kbuf</a:t>
            </a:r>
            <a:r>
              <a:rPr lang="en-US" dirty="0"/>
              <a:t>, </a:t>
            </a:r>
            <a:r>
              <a:rPr lang="en-US" dirty="0" err="1"/>
              <a:t>ubuf</a:t>
            </a:r>
            <a:r>
              <a:rPr lang="en-US" dirty="0"/>
              <a:t>, 128))  // copy to user buffer</a:t>
            </a:r>
          </a:p>
          <a:p>
            <a:pPr marL="0" indent="0">
              <a:buNone/>
            </a:pPr>
            <a:r>
              <a:rPr lang="en-US" dirty="0"/>
              <a:t>        </a:t>
            </a:r>
            <a:r>
              <a:rPr lang="en-US" dirty="0" err="1"/>
              <a:t>terminate_process</a:t>
            </a:r>
            <a:r>
              <a:rPr lang="en-US" dirty="0"/>
              <a:t>();</a:t>
            </a:r>
          </a:p>
          <a:p>
            <a:pPr marL="0" indent="0">
              <a:buNone/>
            </a:pPr>
            <a:r>
              <a:rPr lang="en-US" dirty="0"/>
              <a:t>   return 1;</a:t>
            </a:r>
          </a:p>
          <a:p>
            <a:pPr marL="0" indent="0">
              <a:buNone/>
            </a:pPr>
            <a:r>
              <a:rPr lang="en-US" dirty="0"/>
              <a:t>}</a:t>
            </a:r>
          </a:p>
        </p:txBody>
      </p:sp>
    </p:spTree>
    <p:extLst>
      <p:ext uri="{BB962C8B-B14F-4D97-AF65-F5344CB8AC3E}">
        <p14:creationId xmlns:p14="http://schemas.microsoft.com/office/powerpoint/2010/main" val="2381182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7C5E-458E-4316-BCDE-C4F53E24C04C}"/>
              </a:ext>
            </a:extLst>
          </p:cNvPr>
          <p:cNvSpPr>
            <a:spLocks noGrp="1"/>
          </p:cNvSpPr>
          <p:nvPr>
            <p:ph type="title"/>
          </p:nvPr>
        </p:nvSpPr>
        <p:spPr/>
        <p:txBody>
          <a:bodyPr/>
          <a:lstStyle/>
          <a:p>
            <a:r>
              <a:rPr lang="en-US" dirty="0" err="1"/>
              <a:t>copy_from_user</a:t>
            </a:r>
            <a:endParaRPr lang="en-US" dirty="0"/>
          </a:p>
        </p:txBody>
      </p:sp>
      <p:sp>
        <p:nvSpPr>
          <p:cNvPr id="3" name="Content Placeholder 2">
            <a:extLst>
              <a:ext uri="{FF2B5EF4-FFF2-40B4-BE49-F238E27FC236}">
                <a16:creationId xmlns:a16="http://schemas.microsoft.com/office/drawing/2014/main" id="{BD2EB7D7-66C8-4883-90F5-2EFD753E38CA}"/>
              </a:ext>
            </a:extLst>
          </p:cNvPr>
          <p:cNvSpPr>
            <a:spLocks noGrp="1"/>
          </p:cNvSpPr>
          <p:nvPr>
            <p:ph idx="1"/>
          </p:nvPr>
        </p:nvSpPr>
        <p:spPr/>
        <p:txBody>
          <a:bodyPr>
            <a:normAutofit/>
          </a:bodyPr>
          <a:lstStyle/>
          <a:p>
            <a:r>
              <a:rPr lang="en-US" dirty="0"/>
              <a:t>bool </a:t>
            </a:r>
            <a:r>
              <a:rPr lang="en-US" dirty="0" err="1"/>
              <a:t>copy_to_user</a:t>
            </a:r>
            <a:r>
              <a:rPr lang="en-US" dirty="0"/>
              <a:t>(char *</a:t>
            </a:r>
            <a:r>
              <a:rPr lang="en-US" dirty="0" err="1"/>
              <a:t>kbuf</a:t>
            </a:r>
            <a:r>
              <a:rPr lang="en-US" dirty="0"/>
              <a:t>, char *</a:t>
            </a:r>
            <a:r>
              <a:rPr lang="en-US" dirty="0" err="1"/>
              <a:t>ubuf</a:t>
            </a:r>
            <a:r>
              <a:rPr lang="en-US" dirty="0"/>
              <a:t>, unsigned size);</a:t>
            </a:r>
          </a:p>
          <a:p>
            <a:endParaRPr lang="en-US" dirty="0"/>
          </a:p>
        </p:txBody>
      </p:sp>
      <p:sp>
        <p:nvSpPr>
          <p:cNvPr id="4" name="TextBox 3">
            <a:extLst>
              <a:ext uri="{FF2B5EF4-FFF2-40B4-BE49-F238E27FC236}">
                <a16:creationId xmlns:a16="http://schemas.microsoft.com/office/drawing/2014/main" id="{A7D6E5A3-FA8A-41D3-A3D4-883AEBE972CC}"/>
              </a:ext>
            </a:extLst>
          </p:cNvPr>
          <p:cNvSpPr txBox="1"/>
          <p:nvPr/>
        </p:nvSpPr>
        <p:spPr>
          <a:xfrm>
            <a:off x="1458687" y="2471057"/>
            <a:ext cx="8958942"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char *</a:t>
            </a:r>
            <a:r>
              <a:rPr lang="en-US" sz="2400" dirty="0" err="1">
                <a:latin typeface="Arial" panose="020B0604020202020204" pitchFamily="34" charset="0"/>
                <a:cs typeface="Arial" panose="020B0604020202020204" pitchFamily="34" charset="0"/>
              </a:rPr>
              <a:t>kaddr</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user_to_kernel</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ubuf</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unsigned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a:t>
            </a:r>
            <a:r>
              <a:rPr lang="en-US" sz="2400" dirty="0" err="1">
                <a:latin typeface="Arial" panose="020B0604020202020204" pitchFamily="34" charset="0"/>
                <a:cs typeface="Arial" panose="020B0604020202020204" pitchFamily="34" charset="0"/>
              </a:rPr>
              <a:t>kaddr</a:t>
            </a:r>
            <a:r>
              <a:rPr lang="en-US" sz="2400" dirty="0">
                <a:latin typeface="Arial" panose="020B0604020202020204" pitchFamily="34" charset="0"/>
                <a:cs typeface="Arial" panose="020B0604020202020204" pitchFamily="34" charset="0"/>
              </a:rPr>
              <a:t> == INVALID_ADDR)  </a:t>
            </a:r>
            <a:r>
              <a:rPr lang="en-US" sz="2400" dirty="0">
                <a:solidFill>
                  <a:srgbClr val="FF0000"/>
                </a:solidFill>
                <a:latin typeface="Arial" panose="020B0604020202020204" pitchFamily="34" charset="0"/>
                <a:cs typeface="Arial" panose="020B0604020202020204" pitchFamily="34" charset="0"/>
              </a:rPr>
              <a:t>// invalid user address</a:t>
            </a:r>
          </a:p>
          <a:p>
            <a:r>
              <a:rPr lang="en-US" sz="2400" dirty="0">
                <a:latin typeface="Arial" panose="020B0604020202020204" pitchFamily="34" charset="0"/>
                <a:cs typeface="Arial" panose="020B0604020202020204" pitchFamily="34" charset="0"/>
              </a:rPr>
              <a:t>   return 0;                                </a:t>
            </a:r>
            <a:r>
              <a:rPr lang="en-US" sz="2400" dirty="0">
                <a:solidFill>
                  <a:srgbClr val="FF0000"/>
                </a:solidFill>
                <a:latin typeface="Arial" panose="020B0604020202020204" pitchFamily="34" charset="0"/>
                <a:cs typeface="Arial" panose="020B0604020202020204" pitchFamily="34" charset="0"/>
              </a:rPr>
              <a:t>// terminate process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0;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&lt; size;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kaddr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kbuf</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return 1;</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7918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764D-C64D-4FBA-8AFC-94B80BA472BF}"/>
              </a:ext>
            </a:extLst>
          </p:cNvPr>
          <p:cNvSpPr>
            <a:spLocks noGrp="1"/>
          </p:cNvSpPr>
          <p:nvPr>
            <p:ph type="title"/>
          </p:nvPr>
        </p:nvSpPr>
        <p:spPr/>
        <p:txBody>
          <a:bodyPr/>
          <a:lstStyle/>
          <a:p>
            <a:r>
              <a:rPr lang="en-US" dirty="0" err="1"/>
              <a:t>user_to_kernel</a:t>
            </a:r>
            <a:endParaRPr lang="en-US" dirty="0"/>
          </a:p>
        </p:txBody>
      </p:sp>
      <p:sp>
        <p:nvSpPr>
          <p:cNvPr id="4" name="TextBox 3">
            <a:extLst>
              <a:ext uri="{FF2B5EF4-FFF2-40B4-BE49-F238E27FC236}">
                <a16:creationId xmlns:a16="http://schemas.microsoft.com/office/drawing/2014/main" id="{2909583D-4D1F-4168-A9EB-62CED0FFBC23}"/>
              </a:ext>
            </a:extLst>
          </p:cNvPr>
          <p:cNvSpPr txBox="1"/>
          <p:nvPr/>
        </p:nvSpPr>
        <p:spPr>
          <a:xfrm>
            <a:off x="2024745" y="1915885"/>
            <a:ext cx="8958942" cy="1200329"/>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char* </a:t>
            </a:r>
            <a:r>
              <a:rPr lang="en-US" sz="2400" dirty="0" err="1">
                <a:solidFill>
                  <a:srgbClr val="FF0000"/>
                </a:solidFill>
                <a:latin typeface="Arial" panose="020B0604020202020204" pitchFamily="34" charset="0"/>
                <a:cs typeface="Arial" panose="020B0604020202020204" pitchFamily="34" charset="0"/>
              </a:rPr>
              <a:t>user_to_kernel</a:t>
            </a:r>
            <a:r>
              <a:rPr lang="en-US" sz="2400" dirty="0">
                <a:solidFill>
                  <a:srgbClr val="FF0000"/>
                </a:solidFill>
                <a:latin typeface="Arial" panose="020B0604020202020204" pitchFamily="34" charset="0"/>
                <a:cs typeface="Arial" panose="020B0604020202020204" pitchFamily="34" charset="0"/>
              </a:rPr>
              <a:t>(char *</a:t>
            </a:r>
            <a:r>
              <a:rPr lang="en-US" sz="2400" dirty="0" err="1">
                <a:solidFill>
                  <a:srgbClr val="FF0000"/>
                </a:solidFill>
                <a:latin typeface="Arial" panose="020B0604020202020204" pitchFamily="34" charset="0"/>
                <a:cs typeface="Arial" panose="020B0604020202020204" pitchFamily="34" charset="0"/>
              </a:rPr>
              <a:t>uaddr</a:t>
            </a:r>
            <a:r>
              <a:rPr lang="en-US" sz="2400" dirty="0">
                <a:solidFill>
                  <a:srgbClr val="FF0000"/>
                </a:solidFill>
                <a:latin typeface="Arial" panose="020B0604020202020204" pitchFamily="34" charset="0"/>
                <a:cs typeface="Arial" panose="020B0604020202020204" pitchFamily="34" charset="0"/>
              </a:rPr>
              <a:t>, unsigned size);</a:t>
            </a:r>
          </a:p>
          <a:p>
            <a:endParaRPr lang="en-US" sz="2400" dirty="0">
              <a:solidFill>
                <a:srgbClr val="FF0000"/>
              </a:solidFill>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graphicFrame>
        <p:nvGraphicFramePr>
          <p:cNvPr id="5" name="Content Placeholder 18">
            <a:extLst>
              <a:ext uri="{FF2B5EF4-FFF2-40B4-BE49-F238E27FC236}">
                <a16:creationId xmlns:a16="http://schemas.microsoft.com/office/drawing/2014/main" id="{7ED1BA14-37C3-4B88-A9BD-EFC99E9BBB50}"/>
              </a:ext>
            </a:extLst>
          </p:cNvPr>
          <p:cNvGraphicFramePr>
            <a:graphicFrameLocks/>
          </p:cNvGraphicFramePr>
          <p:nvPr/>
        </p:nvGraphicFramePr>
        <p:xfrm>
          <a:off x="3962399" y="5099897"/>
          <a:ext cx="3396344" cy="111252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6" name="TextBox 5">
            <a:extLst>
              <a:ext uri="{FF2B5EF4-FFF2-40B4-BE49-F238E27FC236}">
                <a16:creationId xmlns:a16="http://schemas.microsoft.com/office/drawing/2014/main" id="{3E3445B1-F0BB-4762-8521-0F35245A72C6}"/>
              </a:ext>
            </a:extLst>
          </p:cNvPr>
          <p:cNvSpPr txBox="1"/>
          <p:nvPr/>
        </p:nvSpPr>
        <p:spPr>
          <a:xfrm>
            <a:off x="5268686" y="6270170"/>
            <a:ext cx="1534886" cy="461665"/>
          </a:xfrm>
          <a:prstGeom prst="rect">
            <a:avLst/>
          </a:prstGeom>
          <a:noFill/>
        </p:spPr>
        <p:txBody>
          <a:bodyPr wrap="square" rtlCol="0">
            <a:spAutoFit/>
          </a:bodyPr>
          <a:lstStyle/>
          <a:p>
            <a:r>
              <a:rPr lang="en-US" sz="2400" b="1" dirty="0">
                <a:solidFill>
                  <a:srgbClr val="FF0000"/>
                </a:solidFill>
              </a:rPr>
              <a:t>GDT</a:t>
            </a:r>
          </a:p>
        </p:txBody>
      </p:sp>
      <p:sp>
        <p:nvSpPr>
          <p:cNvPr id="3" name="TextBox 2">
            <a:extLst>
              <a:ext uri="{FF2B5EF4-FFF2-40B4-BE49-F238E27FC236}">
                <a16:creationId xmlns:a16="http://schemas.microsoft.com/office/drawing/2014/main" id="{A8B43D88-4F20-42AA-838A-9A8D7883F257}"/>
              </a:ext>
            </a:extLst>
          </p:cNvPr>
          <p:cNvSpPr txBox="1"/>
          <p:nvPr/>
        </p:nvSpPr>
        <p:spPr>
          <a:xfrm>
            <a:off x="6716486" y="2873829"/>
            <a:ext cx="41148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assert(</a:t>
            </a:r>
            <a:r>
              <a:rPr lang="en-US" dirty="0" err="1">
                <a:latin typeface="Arial" panose="020B0604020202020204" pitchFamily="34" charset="0"/>
                <a:cs typeface="Arial" panose="020B0604020202020204" pitchFamily="34" charset="0"/>
              </a:rPr>
              <a:t>uaddr</a:t>
            </a:r>
            <a:r>
              <a:rPr lang="en-US" dirty="0">
                <a:latin typeface="Arial" panose="020B0604020202020204" pitchFamily="34" charset="0"/>
                <a:cs typeface="Arial" panose="020B0604020202020204" pitchFamily="34" charset="0"/>
              </a:rPr>
              <a:t> &lt;= 4096);</a:t>
            </a:r>
          </a:p>
          <a:p>
            <a:r>
              <a:rPr lang="en-US" dirty="0">
                <a:latin typeface="Arial" panose="020B0604020202020204" pitchFamily="34" charset="0"/>
                <a:cs typeface="Arial" panose="020B0604020202020204" pitchFamily="34" charset="0"/>
              </a:rPr>
              <a:t>assert(</a:t>
            </a:r>
            <a:r>
              <a:rPr lang="en-US" dirty="0" err="1">
                <a:latin typeface="Arial" panose="020B0604020202020204" pitchFamily="34" charset="0"/>
                <a:cs typeface="Arial" panose="020B0604020202020204" pitchFamily="34" charset="0"/>
              </a:rPr>
              <a:t>uaddr</a:t>
            </a:r>
            <a:r>
              <a:rPr lang="en-US" dirty="0">
                <a:latin typeface="Arial" panose="020B0604020202020204" pitchFamily="34" charset="0"/>
                <a:cs typeface="Arial" panose="020B0604020202020204" pitchFamily="34" charset="0"/>
              </a:rPr>
              <a:t> + size &lt;= 4096);</a:t>
            </a:r>
          </a:p>
          <a:p>
            <a:r>
              <a:rPr lang="en-US" dirty="0">
                <a:latin typeface="Arial" panose="020B0604020202020204" pitchFamily="34" charset="0"/>
                <a:cs typeface="Arial" panose="020B0604020202020204" pitchFamily="34" charset="0"/>
              </a:rPr>
              <a:t>assert(</a:t>
            </a:r>
            <a:r>
              <a:rPr lang="en-US" dirty="0" err="1">
                <a:latin typeface="Arial" panose="020B0604020202020204" pitchFamily="34" charset="0"/>
                <a:cs typeface="Arial" panose="020B0604020202020204" pitchFamily="34" charset="0"/>
              </a:rPr>
              <a:t>uaddr</a:t>
            </a:r>
            <a:r>
              <a:rPr lang="en-US" dirty="0">
                <a:latin typeface="Arial" panose="020B0604020202020204" pitchFamily="34" charset="0"/>
                <a:cs typeface="Arial" panose="020B0604020202020204" pitchFamily="34" charset="0"/>
              </a:rPr>
              <a:t> &lt;= </a:t>
            </a:r>
            <a:r>
              <a:rPr lang="en-US" dirty="0" err="1">
                <a:latin typeface="Arial" panose="020B0604020202020204" pitchFamily="34" charset="0"/>
                <a:cs typeface="Arial" panose="020B0604020202020204" pitchFamily="34" charset="0"/>
              </a:rPr>
              <a:t>uaddr</a:t>
            </a:r>
            <a:r>
              <a:rPr lang="en-US" dirty="0">
                <a:latin typeface="Arial" panose="020B0604020202020204" pitchFamily="34" charset="0"/>
                <a:cs typeface="Arial" panose="020B0604020202020204" pitchFamily="34" charset="0"/>
              </a:rPr>
              <a:t> + size);</a:t>
            </a:r>
          </a:p>
        </p:txBody>
      </p:sp>
    </p:spTree>
    <p:extLst>
      <p:ext uri="{BB962C8B-B14F-4D97-AF65-F5344CB8AC3E}">
        <p14:creationId xmlns:p14="http://schemas.microsoft.com/office/powerpoint/2010/main" val="1357263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764D-C64D-4FBA-8AFC-94B80BA472BF}"/>
              </a:ext>
            </a:extLst>
          </p:cNvPr>
          <p:cNvSpPr>
            <a:spLocks noGrp="1"/>
          </p:cNvSpPr>
          <p:nvPr>
            <p:ph type="title"/>
          </p:nvPr>
        </p:nvSpPr>
        <p:spPr/>
        <p:txBody>
          <a:bodyPr/>
          <a:lstStyle/>
          <a:p>
            <a:r>
              <a:rPr lang="en-US" dirty="0" err="1"/>
              <a:t>user_to_kernel</a:t>
            </a:r>
            <a:endParaRPr lang="en-US" dirty="0"/>
          </a:p>
        </p:txBody>
      </p:sp>
      <p:sp>
        <p:nvSpPr>
          <p:cNvPr id="4" name="TextBox 3">
            <a:extLst>
              <a:ext uri="{FF2B5EF4-FFF2-40B4-BE49-F238E27FC236}">
                <a16:creationId xmlns:a16="http://schemas.microsoft.com/office/drawing/2014/main" id="{2909583D-4D1F-4168-A9EB-62CED0FFBC23}"/>
              </a:ext>
            </a:extLst>
          </p:cNvPr>
          <p:cNvSpPr txBox="1"/>
          <p:nvPr/>
        </p:nvSpPr>
        <p:spPr>
          <a:xfrm>
            <a:off x="2024745" y="1915885"/>
            <a:ext cx="8958942" cy="3046988"/>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char* </a:t>
            </a:r>
            <a:r>
              <a:rPr lang="en-US" sz="2400" dirty="0" err="1">
                <a:solidFill>
                  <a:srgbClr val="FF0000"/>
                </a:solidFill>
                <a:latin typeface="Arial" panose="020B0604020202020204" pitchFamily="34" charset="0"/>
                <a:cs typeface="Arial" panose="020B0604020202020204" pitchFamily="34" charset="0"/>
              </a:rPr>
              <a:t>user_to_kernel</a:t>
            </a:r>
            <a:r>
              <a:rPr lang="en-US" sz="2400" dirty="0">
                <a:solidFill>
                  <a:srgbClr val="FF0000"/>
                </a:solidFill>
                <a:latin typeface="Arial" panose="020B0604020202020204" pitchFamily="34" charset="0"/>
                <a:cs typeface="Arial" panose="020B0604020202020204" pitchFamily="34" charset="0"/>
              </a:rPr>
              <a:t>(char *</a:t>
            </a:r>
            <a:r>
              <a:rPr lang="en-US" sz="2400" dirty="0" err="1">
                <a:solidFill>
                  <a:srgbClr val="FF0000"/>
                </a:solidFill>
                <a:latin typeface="Arial" panose="020B0604020202020204" pitchFamily="34" charset="0"/>
                <a:cs typeface="Arial" panose="020B0604020202020204" pitchFamily="34" charset="0"/>
              </a:rPr>
              <a:t>uaddr</a:t>
            </a:r>
            <a:r>
              <a:rPr lang="en-US" sz="2400" dirty="0">
                <a:solidFill>
                  <a:srgbClr val="FF0000"/>
                </a:solidFill>
                <a:latin typeface="Arial" panose="020B0604020202020204" pitchFamily="34" charset="0"/>
                <a:cs typeface="Arial" panose="020B0604020202020204" pitchFamily="34" charset="0"/>
              </a:rPr>
              <a:t>, unsigned size);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char *limit = </a:t>
            </a:r>
            <a:r>
              <a:rPr lang="en-US" sz="2400" dirty="0" err="1">
                <a:latin typeface="Arial" panose="020B0604020202020204" pitchFamily="34" charset="0"/>
                <a:cs typeface="Arial" panose="020B0604020202020204" pitchFamily="34" charset="0"/>
              </a:rPr>
              <a:t>get_user_gdt_limit</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if (</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 &gt; limit || (</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 + size) &gt; limit || (</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 + size) &lt; </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return INVALID_ADDR;</a:t>
            </a:r>
          </a:p>
          <a:p>
            <a:r>
              <a:rPr lang="en-US" sz="2400" dirty="0">
                <a:latin typeface="Arial" panose="020B0604020202020204" pitchFamily="34" charset="0"/>
                <a:cs typeface="Arial" panose="020B0604020202020204" pitchFamily="34" charset="0"/>
              </a:rPr>
              <a:t>char *base = </a:t>
            </a:r>
            <a:r>
              <a:rPr lang="en-US" sz="2400" dirty="0" err="1">
                <a:latin typeface="Arial" panose="020B0604020202020204" pitchFamily="34" charset="0"/>
                <a:cs typeface="Arial" panose="020B0604020202020204" pitchFamily="34" charset="0"/>
              </a:rPr>
              <a:t>get_user_base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return base + (unsigned)</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 if kernel base is 0</a:t>
            </a:r>
          </a:p>
          <a:p>
            <a:endParaRPr lang="en-US" sz="2400" dirty="0">
              <a:latin typeface="Arial" panose="020B0604020202020204" pitchFamily="34" charset="0"/>
              <a:cs typeface="Arial" panose="020B0604020202020204" pitchFamily="34" charset="0"/>
            </a:endParaRPr>
          </a:p>
        </p:txBody>
      </p:sp>
      <p:graphicFrame>
        <p:nvGraphicFramePr>
          <p:cNvPr id="5" name="Content Placeholder 18">
            <a:extLst>
              <a:ext uri="{FF2B5EF4-FFF2-40B4-BE49-F238E27FC236}">
                <a16:creationId xmlns:a16="http://schemas.microsoft.com/office/drawing/2014/main" id="{7ED1BA14-37C3-4B88-A9BD-EFC99E9BBB50}"/>
              </a:ext>
            </a:extLst>
          </p:cNvPr>
          <p:cNvGraphicFramePr>
            <a:graphicFrameLocks/>
          </p:cNvGraphicFramePr>
          <p:nvPr/>
        </p:nvGraphicFramePr>
        <p:xfrm>
          <a:off x="3962399" y="5099897"/>
          <a:ext cx="3396344" cy="111252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6" name="TextBox 5">
            <a:extLst>
              <a:ext uri="{FF2B5EF4-FFF2-40B4-BE49-F238E27FC236}">
                <a16:creationId xmlns:a16="http://schemas.microsoft.com/office/drawing/2014/main" id="{3E3445B1-F0BB-4762-8521-0F35245A72C6}"/>
              </a:ext>
            </a:extLst>
          </p:cNvPr>
          <p:cNvSpPr txBox="1"/>
          <p:nvPr/>
        </p:nvSpPr>
        <p:spPr>
          <a:xfrm>
            <a:off x="5268686" y="6270170"/>
            <a:ext cx="1534886" cy="461665"/>
          </a:xfrm>
          <a:prstGeom prst="rect">
            <a:avLst/>
          </a:prstGeom>
          <a:noFill/>
        </p:spPr>
        <p:txBody>
          <a:bodyPr wrap="square" rtlCol="0">
            <a:spAutoFit/>
          </a:bodyPr>
          <a:lstStyle/>
          <a:p>
            <a:r>
              <a:rPr lang="en-US" sz="2400" b="1" dirty="0">
                <a:solidFill>
                  <a:srgbClr val="FF0000"/>
                </a:solidFill>
              </a:rPr>
              <a:t>GDT</a:t>
            </a:r>
          </a:p>
        </p:txBody>
      </p:sp>
    </p:spTree>
    <p:extLst>
      <p:ext uri="{BB962C8B-B14F-4D97-AF65-F5344CB8AC3E}">
        <p14:creationId xmlns:p14="http://schemas.microsoft.com/office/powerpoint/2010/main" val="63168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00AB-FE89-4580-9C84-C771E4B1282E}"/>
              </a:ext>
            </a:extLst>
          </p:cNvPr>
          <p:cNvSpPr>
            <a:spLocks noGrp="1"/>
          </p:cNvSpPr>
          <p:nvPr>
            <p:ph type="title"/>
          </p:nvPr>
        </p:nvSpPr>
        <p:spPr/>
        <p:txBody>
          <a:bodyPr/>
          <a:lstStyle/>
          <a:p>
            <a:r>
              <a:rPr lang="en-US" dirty="0"/>
              <a:t>Homework-4</a:t>
            </a:r>
          </a:p>
        </p:txBody>
      </p:sp>
      <p:sp>
        <p:nvSpPr>
          <p:cNvPr id="3" name="Content Placeholder 2">
            <a:extLst>
              <a:ext uri="{FF2B5EF4-FFF2-40B4-BE49-F238E27FC236}">
                <a16:creationId xmlns:a16="http://schemas.microsoft.com/office/drawing/2014/main" id="{DE3E15D0-1A03-4D78-A8F2-5BA3CFCE5E72}"/>
              </a:ext>
            </a:extLst>
          </p:cNvPr>
          <p:cNvSpPr>
            <a:spLocks noGrp="1"/>
          </p:cNvSpPr>
          <p:nvPr>
            <p:ph idx="1"/>
          </p:nvPr>
        </p:nvSpPr>
        <p:spPr>
          <a:xfrm>
            <a:off x="838200" y="1825625"/>
            <a:ext cx="10515600" cy="4351338"/>
          </a:xfrm>
        </p:spPr>
        <p:txBody>
          <a:bodyPr/>
          <a:lstStyle/>
          <a:p>
            <a:r>
              <a:rPr lang="en-US" dirty="0"/>
              <a:t>Pipes</a:t>
            </a:r>
          </a:p>
        </p:txBody>
      </p:sp>
      <p:sp>
        <p:nvSpPr>
          <p:cNvPr id="4" name="TextBox 3">
            <a:extLst>
              <a:ext uri="{FF2B5EF4-FFF2-40B4-BE49-F238E27FC236}">
                <a16:creationId xmlns:a16="http://schemas.microsoft.com/office/drawing/2014/main" id="{55409B48-7C6E-47AA-BC24-4ED95BCC0734}"/>
              </a:ext>
            </a:extLst>
          </p:cNvPr>
          <p:cNvSpPr txBox="1"/>
          <p:nvPr/>
        </p:nvSpPr>
        <p:spPr>
          <a:xfrm>
            <a:off x="674914" y="2939144"/>
            <a:ext cx="4484914"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char* const </a:t>
            </a:r>
            <a:r>
              <a:rPr lang="en-US" dirty="0" err="1">
                <a:latin typeface="Arial" panose="020B0604020202020204" pitchFamily="34" charset="0"/>
                <a:cs typeface="Arial" panose="020B0604020202020204" pitchFamily="34" charset="0"/>
              </a:rPr>
              <a:t>args</a:t>
            </a:r>
            <a:r>
              <a:rPr lang="en-US" dirty="0">
                <a:latin typeface="Arial" panose="020B0604020202020204" pitchFamily="34" charset="0"/>
                <a:cs typeface="Arial" panose="020B0604020202020204" pitchFamily="34" charset="0"/>
              </a:rPr>
              <a:t>[] = {"/bin/ls", NULL};</a:t>
            </a:r>
          </a:p>
          <a:p>
            <a:r>
              <a:rPr lang="en-US" dirty="0">
                <a:latin typeface="Arial" panose="020B0604020202020204" pitchFamily="34" charset="0"/>
                <a:cs typeface="Arial" panose="020B0604020202020204" pitchFamily="34" charset="0"/>
              </a:rPr>
              <a:t>close(1);</a:t>
            </a:r>
          </a:p>
          <a:p>
            <a:r>
              <a:rPr lang="en-US" dirty="0">
                <a:latin typeface="Arial" panose="020B0604020202020204" pitchFamily="34" charset="0"/>
                <a:cs typeface="Arial" panose="020B0604020202020204" pitchFamily="34" charset="0"/>
              </a:rPr>
              <a:t>dup(</a:t>
            </a:r>
            <a:r>
              <a:rPr lang="en-US" dirty="0" err="1">
                <a:latin typeface="Arial" panose="020B0604020202020204" pitchFamily="34" charset="0"/>
                <a:cs typeface="Arial" panose="020B0604020202020204" pitchFamily="34" charset="0"/>
              </a:rPr>
              <a:t>fd</a:t>
            </a:r>
            <a:r>
              <a:rPr lang="en-US" dirty="0">
                <a:latin typeface="Arial" panose="020B0604020202020204" pitchFamily="34" charset="0"/>
                <a:cs typeface="Arial" panose="020B0604020202020204" pitchFamily="34" charset="0"/>
              </a:rPr>
              <a:t>[1]);</a:t>
            </a:r>
          </a:p>
          <a:p>
            <a:r>
              <a:rPr lang="en-US" dirty="0">
                <a:latin typeface="Arial" panose="020B0604020202020204" pitchFamily="34" charset="0"/>
                <a:cs typeface="Arial" panose="020B0604020202020204" pitchFamily="34" charset="0"/>
              </a:rPr>
              <a:t>close(</a:t>
            </a:r>
            <a:r>
              <a:rPr lang="en-US" dirty="0" err="1">
                <a:latin typeface="Arial" panose="020B0604020202020204" pitchFamily="34" charset="0"/>
                <a:cs typeface="Arial" panose="020B0604020202020204" pitchFamily="34" charset="0"/>
              </a:rPr>
              <a:t>fd</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close(</a:t>
            </a:r>
            <a:r>
              <a:rPr lang="en-US" dirty="0" err="1">
                <a:latin typeface="Arial" panose="020B0604020202020204" pitchFamily="34" charset="0"/>
                <a:cs typeface="Arial" panose="020B0604020202020204" pitchFamily="34" charset="0"/>
              </a:rPr>
              <a:t>fd</a:t>
            </a:r>
            <a:r>
              <a:rPr lang="en-US" dirty="0">
                <a:latin typeface="Arial" panose="020B0604020202020204" pitchFamily="34" charset="0"/>
                <a:cs typeface="Arial" panose="020B0604020202020204" pitchFamily="34" charset="0"/>
              </a:rPr>
              <a:t>[1]);</a:t>
            </a:r>
          </a:p>
          <a:p>
            <a:r>
              <a:rPr lang="en-US" dirty="0" err="1">
                <a:latin typeface="Arial" panose="020B0604020202020204" pitchFamily="34" charset="0"/>
                <a:cs typeface="Arial" panose="020B0604020202020204" pitchFamily="34" charset="0"/>
              </a:rPr>
              <a:t>execv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args</a:t>
            </a:r>
            <a:r>
              <a:rPr lang="en-US" dirty="0">
                <a:latin typeface="Arial" panose="020B0604020202020204" pitchFamily="34" charset="0"/>
                <a:cs typeface="Arial" panose="020B0604020202020204" pitchFamily="34" charset="0"/>
              </a:rPr>
              <a:t>[0], </a:t>
            </a:r>
            <a:r>
              <a:rPr lang="en-US" dirty="0" err="1">
                <a:latin typeface="Arial" panose="020B0604020202020204" pitchFamily="34" charset="0"/>
                <a:cs typeface="Arial" panose="020B0604020202020204" pitchFamily="34" charset="0"/>
              </a:rPr>
              <a:t>args</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E0200870-F4C0-4BC4-BE16-079C68BF8619}"/>
              </a:ext>
            </a:extLst>
          </p:cNvPr>
          <p:cNvSpPr txBox="1"/>
          <p:nvPr/>
        </p:nvSpPr>
        <p:spPr>
          <a:xfrm>
            <a:off x="5845629" y="2993573"/>
            <a:ext cx="5268685"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char* const </a:t>
            </a:r>
            <a:r>
              <a:rPr lang="en-US" dirty="0" err="1">
                <a:latin typeface="Arial" panose="020B0604020202020204" pitchFamily="34" charset="0"/>
                <a:cs typeface="Arial" panose="020B0604020202020204" pitchFamily="34" charset="0"/>
              </a:rPr>
              <a:t>args</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usr</a:t>
            </a:r>
            <a:r>
              <a:rPr lang="en-US" dirty="0">
                <a:latin typeface="Arial" panose="020B0604020202020204" pitchFamily="34" charset="0"/>
                <a:cs typeface="Arial" panose="020B0604020202020204" pitchFamily="34" charset="0"/>
              </a:rPr>
              <a:t>/bin/</a:t>
            </a:r>
            <a:r>
              <a:rPr lang="en-US" dirty="0" err="1">
                <a:latin typeface="Arial" panose="020B0604020202020204" pitchFamily="34" charset="0"/>
                <a:cs typeface="Arial" panose="020B0604020202020204" pitchFamily="34" charset="0"/>
              </a:rPr>
              <a:t>wc</a:t>
            </a:r>
            <a:r>
              <a:rPr lang="en-US" dirty="0">
                <a:latin typeface="Arial" panose="020B0604020202020204" pitchFamily="34" charset="0"/>
                <a:cs typeface="Arial" panose="020B0604020202020204" pitchFamily="34" charset="0"/>
              </a:rPr>
              <a:t>", "-l", NULL};</a:t>
            </a:r>
          </a:p>
          <a:p>
            <a:r>
              <a:rPr lang="en-US" dirty="0">
                <a:latin typeface="Arial" panose="020B0604020202020204" pitchFamily="34" charset="0"/>
                <a:cs typeface="Arial" panose="020B0604020202020204" pitchFamily="34" charset="0"/>
              </a:rPr>
              <a:t>close(0);</a:t>
            </a:r>
          </a:p>
          <a:p>
            <a:r>
              <a:rPr lang="en-US" dirty="0">
                <a:latin typeface="Arial" panose="020B0604020202020204" pitchFamily="34" charset="0"/>
                <a:cs typeface="Arial" panose="020B0604020202020204" pitchFamily="34" charset="0"/>
              </a:rPr>
              <a:t>dup(</a:t>
            </a:r>
            <a:r>
              <a:rPr lang="en-US" dirty="0" err="1">
                <a:latin typeface="Arial" panose="020B0604020202020204" pitchFamily="34" charset="0"/>
                <a:cs typeface="Arial" panose="020B0604020202020204" pitchFamily="34" charset="0"/>
              </a:rPr>
              <a:t>fd</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close(</a:t>
            </a:r>
            <a:r>
              <a:rPr lang="en-US" dirty="0" err="1">
                <a:latin typeface="Arial" panose="020B0604020202020204" pitchFamily="34" charset="0"/>
                <a:cs typeface="Arial" panose="020B0604020202020204" pitchFamily="34" charset="0"/>
              </a:rPr>
              <a:t>fd</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close(</a:t>
            </a:r>
            <a:r>
              <a:rPr lang="en-US" dirty="0" err="1">
                <a:latin typeface="Arial" panose="020B0604020202020204" pitchFamily="34" charset="0"/>
                <a:cs typeface="Arial" panose="020B0604020202020204" pitchFamily="34" charset="0"/>
              </a:rPr>
              <a:t>fd</a:t>
            </a:r>
            <a:r>
              <a:rPr lang="en-US" dirty="0">
                <a:latin typeface="Arial" panose="020B0604020202020204" pitchFamily="34" charset="0"/>
                <a:cs typeface="Arial" panose="020B0604020202020204" pitchFamily="34" charset="0"/>
              </a:rPr>
              <a:t>[1]);</a:t>
            </a:r>
          </a:p>
          <a:p>
            <a:r>
              <a:rPr lang="en-US" dirty="0" err="1">
                <a:latin typeface="Arial" panose="020B0604020202020204" pitchFamily="34" charset="0"/>
                <a:cs typeface="Arial" panose="020B0604020202020204" pitchFamily="34" charset="0"/>
              </a:rPr>
              <a:t>execv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args</a:t>
            </a:r>
            <a:r>
              <a:rPr lang="en-US" dirty="0">
                <a:latin typeface="Arial" panose="020B0604020202020204" pitchFamily="34" charset="0"/>
                <a:cs typeface="Arial" panose="020B0604020202020204" pitchFamily="34" charset="0"/>
              </a:rPr>
              <a:t>[0], </a:t>
            </a:r>
            <a:r>
              <a:rPr lang="en-US" dirty="0" err="1">
                <a:latin typeface="Arial" panose="020B0604020202020204" pitchFamily="34" charset="0"/>
                <a:cs typeface="Arial" panose="020B0604020202020204" pitchFamily="34" charset="0"/>
              </a:rPr>
              <a:t>args</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82377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A29D-269D-4943-80B6-296EDB30C7BF}"/>
              </a:ext>
            </a:extLst>
          </p:cNvPr>
          <p:cNvSpPr>
            <a:spLocks noGrp="1"/>
          </p:cNvSpPr>
          <p:nvPr>
            <p:ph type="title"/>
          </p:nvPr>
        </p:nvSpPr>
        <p:spPr/>
        <p:txBody>
          <a:bodyPr/>
          <a:lstStyle/>
          <a:p>
            <a:r>
              <a:rPr lang="en-US" dirty="0"/>
              <a:t>User pointers in kernel</a:t>
            </a:r>
          </a:p>
        </p:txBody>
      </p:sp>
      <p:sp>
        <p:nvSpPr>
          <p:cNvPr id="3" name="Content Placeholder 2">
            <a:extLst>
              <a:ext uri="{FF2B5EF4-FFF2-40B4-BE49-F238E27FC236}">
                <a16:creationId xmlns:a16="http://schemas.microsoft.com/office/drawing/2014/main" id="{A8842B61-EEF2-4E2B-A5E3-16A0B017BA5A}"/>
              </a:ext>
            </a:extLst>
          </p:cNvPr>
          <p:cNvSpPr>
            <a:spLocks noGrp="1"/>
          </p:cNvSpPr>
          <p:nvPr>
            <p:ph idx="1"/>
          </p:nvPr>
        </p:nvSpPr>
        <p:spPr/>
        <p:txBody>
          <a:bodyPr/>
          <a:lstStyle/>
          <a:p>
            <a:r>
              <a:rPr lang="en-US" dirty="0"/>
              <a:t>Kernel dereferences all user pointers in special functions, e.g.,</a:t>
            </a:r>
          </a:p>
          <a:p>
            <a:pPr lvl="1"/>
            <a:r>
              <a:rPr lang="en-US" dirty="0" err="1"/>
              <a:t>copy_to_user</a:t>
            </a:r>
            <a:endParaRPr lang="en-US" dirty="0"/>
          </a:p>
          <a:p>
            <a:pPr lvl="1"/>
            <a:r>
              <a:rPr lang="en-US" dirty="0" err="1"/>
              <a:t>copy_from_user</a:t>
            </a:r>
            <a:endParaRPr lang="en-US" dirty="0"/>
          </a:p>
          <a:p>
            <a:pPr lvl="1"/>
            <a:endParaRPr lang="en-US" dirty="0"/>
          </a:p>
          <a:p>
            <a:r>
              <a:rPr lang="en-US" dirty="0"/>
              <a:t>Before accessing the user pointers kernel checks if the pointers are valid and translate them to kernel virtual address before accessing them</a:t>
            </a:r>
          </a:p>
        </p:txBody>
      </p:sp>
    </p:spTree>
    <p:extLst>
      <p:ext uri="{BB962C8B-B14F-4D97-AF65-F5344CB8AC3E}">
        <p14:creationId xmlns:p14="http://schemas.microsoft.com/office/powerpoint/2010/main" val="636595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8FEE-5A1D-4FB8-BC72-BB45576D7F96}"/>
              </a:ext>
            </a:extLst>
          </p:cNvPr>
          <p:cNvSpPr>
            <a:spLocks noGrp="1"/>
          </p:cNvSpPr>
          <p:nvPr>
            <p:ph type="title"/>
          </p:nvPr>
        </p:nvSpPr>
        <p:spPr/>
        <p:txBody>
          <a:bodyPr/>
          <a:lstStyle/>
          <a:p>
            <a:r>
              <a:rPr lang="en-US" dirty="0"/>
              <a:t>Memory management</a:t>
            </a:r>
          </a:p>
        </p:txBody>
      </p:sp>
      <p:sp>
        <p:nvSpPr>
          <p:cNvPr id="3" name="Content Placeholder 2">
            <a:extLst>
              <a:ext uri="{FF2B5EF4-FFF2-40B4-BE49-F238E27FC236}">
                <a16:creationId xmlns:a16="http://schemas.microsoft.com/office/drawing/2014/main" id="{7237A9C5-E893-4ADD-9AE1-BDC59932767C}"/>
              </a:ext>
            </a:extLst>
          </p:cNvPr>
          <p:cNvSpPr>
            <a:spLocks noGrp="1"/>
          </p:cNvSpPr>
          <p:nvPr>
            <p:ph idx="1"/>
          </p:nvPr>
        </p:nvSpPr>
        <p:spPr/>
        <p:txBody>
          <a:bodyPr/>
          <a:lstStyle/>
          <a:p>
            <a:r>
              <a:rPr lang="en-US" dirty="0"/>
              <a:t>After the midterm, we will study other MMU implementations</a:t>
            </a:r>
          </a:p>
        </p:txBody>
      </p:sp>
    </p:spTree>
    <p:extLst>
      <p:ext uri="{BB962C8B-B14F-4D97-AF65-F5344CB8AC3E}">
        <p14:creationId xmlns:p14="http://schemas.microsoft.com/office/powerpoint/2010/main" val="74246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EB34-83BC-444F-B8A6-C168A5160B82}"/>
              </a:ext>
            </a:extLst>
          </p:cNvPr>
          <p:cNvSpPr>
            <a:spLocks noGrp="1"/>
          </p:cNvSpPr>
          <p:nvPr>
            <p:ph type="title"/>
          </p:nvPr>
        </p:nvSpPr>
        <p:spPr/>
        <p:txBody>
          <a:bodyPr/>
          <a:lstStyle/>
          <a:p>
            <a:r>
              <a:rPr lang="en-US" dirty="0"/>
              <a:t>Homework-5</a:t>
            </a:r>
          </a:p>
        </p:txBody>
      </p:sp>
      <p:sp>
        <p:nvSpPr>
          <p:cNvPr id="3" name="Content Placeholder 2">
            <a:extLst>
              <a:ext uri="{FF2B5EF4-FFF2-40B4-BE49-F238E27FC236}">
                <a16:creationId xmlns:a16="http://schemas.microsoft.com/office/drawing/2014/main" id="{C8EE865B-69B1-453C-ACCF-0A7A82861FCE}"/>
              </a:ext>
            </a:extLst>
          </p:cNvPr>
          <p:cNvSpPr>
            <a:spLocks noGrp="1"/>
          </p:cNvSpPr>
          <p:nvPr>
            <p:ph idx="1"/>
          </p:nvPr>
        </p:nvSpPr>
        <p:spPr/>
        <p:txBody>
          <a:bodyPr/>
          <a:lstStyle/>
          <a:p>
            <a:r>
              <a:rPr lang="en-US" dirty="0">
                <a:solidFill>
                  <a:srgbClr val="FF0000"/>
                </a:solidFill>
              </a:rPr>
              <a:t>Q1: interrupts vs. polling</a:t>
            </a:r>
          </a:p>
          <a:p>
            <a:r>
              <a:rPr lang="en-US" dirty="0"/>
              <a:t>Interrupts are good when</a:t>
            </a:r>
          </a:p>
          <a:p>
            <a:pPr lvl="1"/>
            <a:r>
              <a:rPr lang="en-US" dirty="0"/>
              <a:t>device events are rare</a:t>
            </a:r>
          </a:p>
          <a:p>
            <a:pPr lvl="1"/>
            <a:r>
              <a:rPr lang="en-US" dirty="0"/>
              <a:t>low latency is required</a:t>
            </a:r>
          </a:p>
          <a:p>
            <a:pPr lvl="1"/>
            <a:endParaRPr lang="en-US" dirty="0"/>
          </a:p>
          <a:p>
            <a:r>
              <a:rPr lang="en-US" dirty="0"/>
              <a:t>Polling is good when</a:t>
            </a:r>
          </a:p>
          <a:p>
            <a:pPr lvl="1"/>
            <a:r>
              <a:rPr lang="en-US" dirty="0"/>
              <a:t>device events are very frequent</a:t>
            </a:r>
          </a:p>
          <a:p>
            <a:pPr lvl="2"/>
            <a:r>
              <a:rPr lang="en-US" dirty="0"/>
              <a:t>CPU spends most of its time in interrupt handlers, and the user-applications are not getting scheduled causing the overall throughput to zero</a:t>
            </a:r>
          </a:p>
        </p:txBody>
      </p:sp>
    </p:spTree>
    <p:extLst>
      <p:ext uri="{BB962C8B-B14F-4D97-AF65-F5344CB8AC3E}">
        <p14:creationId xmlns:p14="http://schemas.microsoft.com/office/powerpoint/2010/main" val="54794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5FF2-920F-4516-87EF-4D0B3C805C19}"/>
              </a:ext>
            </a:extLst>
          </p:cNvPr>
          <p:cNvSpPr>
            <a:spLocks noGrp="1"/>
          </p:cNvSpPr>
          <p:nvPr>
            <p:ph type="title"/>
          </p:nvPr>
        </p:nvSpPr>
        <p:spPr/>
        <p:txBody>
          <a:bodyPr/>
          <a:lstStyle/>
          <a:p>
            <a:r>
              <a:rPr lang="en-US" dirty="0"/>
              <a:t>Homework-5</a:t>
            </a:r>
          </a:p>
        </p:txBody>
      </p:sp>
      <p:sp>
        <p:nvSpPr>
          <p:cNvPr id="3" name="Content Placeholder 2">
            <a:extLst>
              <a:ext uri="{FF2B5EF4-FFF2-40B4-BE49-F238E27FC236}">
                <a16:creationId xmlns:a16="http://schemas.microsoft.com/office/drawing/2014/main" id="{BE335311-CA21-4073-A987-046EE060ED18}"/>
              </a:ext>
            </a:extLst>
          </p:cNvPr>
          <p:cNvSpPr>
            <a:spLocks noGrp="1"/>
          </p:cNvSpPr>
          <p:nvPr>
            <p:ph idx="1"/>
          </p:nvPr>
        </p:nvSpPr>
        <p:spPr/>
        <p:txBody>
          <a:bodyPr>
            <a:normAutofit/>
          </a:bodyPr>
          <a:lstStyle/>
          <a:p>
            <a:r>
              <a:rPr lang="en-US" dirty="0">
                <a:solidFill>
                  <a:srgbClr val="FF0000"/>
                </a:solidFill>
              </a:rPr>
              <a:t>Q2. Shared linked-list?</a:t>
            </a:r>
          </a:p>
        </p:txBody>
      </p:sp>
    </p:spTree>
    <p:extLst>
      <p:ext uri="{BB962C8B-B14F-4D97-AF65-F5344CB8AC3E}">
        <p14:creationId xmlns:p14="http://schemas.microsoft.com/office/powerpoint/2010/main" val="336626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5FF2-920F-4516-87EF-4D0B3C805C19}"/>
              </a:ext>
            </a:extLst>
          </p:cNvPr>
          <p:cNvSpPr>
            <a:spLocks noGrp="1"/>
          </p:cNvSpPr>
          <p:nvPr>
            <p:ph type="title"/>
          </p:nvPr>
        </p:nvSpPr>
        <p:spPr/>
        <p:txBody>
          <a:bodyPr/>
          <a:lstStyle/>
          <a:p>
            <a:r>
              <a:rPr lang="en-US" dirty="0"/>
              <a:t>Homework-5</a:t>
            </a:r>
          </a:p>
        </p:txBody>
      </p:sp>
      <p:sp>
        <p:nvSpPr>
          <p:cNvPr id="3" name="Content Placeholder 2">
            <a:extLst>
              <a:ext uri="{FF2B5EF4-FFF2-40B4-BE49-F238E27FC236}">
                <a16:creationId xmlns:a16="http://schemas.microsoft.com/office/drawing/2014/main" id="{BE335311-CA21-4073-A987-046EE060ED18}"/>
              </a:ext>
            </a:extLst>
          </p:cNvPr>
          <p:cNvSpPr>
            <a:spLocks noGrp="1"/>
          </p:cNvSpPr>
          <p:nvPr>
            <p:ph idx="1"/>
          </p:nvPr>
        </p:nvSpPr>
        <p:spPr/>
        <p:txBody>
          <a:bodyPr>
            <a:normAutofit fontScale="85000" lnSpcReduction="20000"/>
          </a:bodyPr>
          <a:lstStyle/>
          <a:p>
            <a:r>
              <a:rPr lang="en-US" dirty="0">
                <a:solidFill>
                  <a:srgbClr val="FF0000"/>
                </a:solidFill>
              </a:rPr>
              <a:t>Q2. Shared linked-list?</a:t>
            </a:r>
          </a:p>
          <a:p>
            <a:r>
              <a:rPr lang="en-US" dirty="0"/>
              <a:t>OS allocates a memory region that is shared among all the processes</a:t>
            </a:r>
          </a:p>
          <a:p>
            <a:r>
              <a:rPr lang="en-US" dirty="0"/>
              <a:t>OS adds an entry corresponding to the shared region in every process’ GDT</a:t>
            </a:r>
          </a:p>
          <a:p>
            <a:r>
              <a:rPr lang="en-US" dirty="0"/>
              <a:t>The process’ sets the GDT index in %fs segment register with the index of the shared segment</a:t>
            </a:r>
          </a:p>
          <a:p>
            <a:pPr lvl="1"/>
            <a:r>
              <a:rPr lang="en-US" dirty="0"/>
              <a:t>%fs is reserved for the shared segment</a:t>
            </a:r>
          </a:p>
          <a:p>
            <a:pPr lvl="1"/>
            <a:r>
              <a:rPr lang="en-US" dirty="0"/>
              <a:t>e.g., if the GDT index is 1, the user can set %fs to ((1 &lt;&lt; 3) | 3) </a:t>
            </a:r>
          </a:p>
          <a:p>
            <a:endParaRPr lang="en-US" dirty="0"/>
          </a:p>
          <a:p>
            <a:pPr marL="0" indent="0">
              <a:buNone/>
            </a:pPr>
            <a:r>
              <a:rPr lang="en-US" dirty="0" err="1"/>
              <a:t>readval</a:t>
            </a:r>
            <a:r>
              <a:rPr lang="en-US" dirty="0"/>
              <a:t>:</a:t>
            </a:r>
          </a:p>
          <a:p>
            <a:pPr marL="0" indent="0">
              <a:buNone/>
            </a:pPr>
            <a:r>
              <a:rPr lang="en-US" dirty="0"/>
              <a:t>mov 4(%</a:t>
            </a:r>
            <a:r>
              <a:rPr lang="en-US" dirty="0" err="1"/>
              <a:t>esp</a:t>
            </a:r>
            <a:r>
              <a:rPr lang="en-US" dirty="0"/>
              <a:t>), %</a:t>
            </a:r>
            <a:r>
              <a:rPr lang="en-US" dirty="0" err="1"/>
              <a:t>eax</a:t>
            </a:r>
            <a:endParaRPr lang="en-US" dirty="0"/>
          </a:p>
          <a:p>
            <a:pPr marL="0" indent="0">
              <a:buNone/>
            </a:pPr>
            <a:r>
              <a:rPr lang="en-US" dirty="0"/>
              <a:t>mov %fs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a:t>
            </a:r>
            <a:r>
              <a:rPr lang="en-US" dirty="0" err="1">
                <a:sym typeface="Wingdings" panose="05000000000000000000" pitchFamily="2" charset="2"/>
              </a:rPr>
              <a:t>eax</a:t>
            </a:r>
            <a:endParaRPr lang="en-US" dirty="0">
              <a:sym typeface="Wingdings" panose="05000000000000000000" pitchFamily="2" charset="2"/>
            </a:endParaRPr>
          </a:p>
          <a:p>
            <a:pPr marL="0" indent="0">
              <a:buNone/>
            </a:pPr>
            <a:r>
              <a:rPr lang="en-US" dirty="0">
                <a:sym typeface="Wingdings" panose="05000000000000000000" pitchFamily="2" charset="2"/>
              </a:rPr>
              <a:t>ret</a:t>
            </a:r>
            <a:endParaRPr lang="en-US" dirty="0"/>
          </a:p>
        </p:txBody>
      </p:sp>
    </p:spTree>
    <p:extLst>
      <p:ext uri="{BB962C8B-B14F-4D97-AF65-F5344CB8AC3E}">
        <p14:creationId xmlns:p14="http://schemas.microsoft.com/office/powerpoint/2010/main" val="319915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4452</Words>
  <Application>Microsoft Office PowerPoint</Application>
  <PresentationFormat>Widescreen</PresentationFormat>
  <Paragraphs>820</Paragraphs>
  <Slides>61</Slides>
  <Notes>61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PowerPoint Presentation</vt:lpstr>
      <vt:lpstr>Homework-4</vt:lpstr>
      <vt:lpstr>Homework-4</vt:lpstr>
      <vt:lpstr>Homework-4</vt:lpstr>
      <vt:lpstr>Homework-4</vt:lpstr>
      <vt:lpstr>Homework-4</vt:lpstr>
      <vt:lpstr>Homework-5</vt:lpstr>
      <vt:lpstr>Homework-5</vt:lpstr>
      <vt:lpstr>Homework-5</vt:lpstr>
      <vt:lpstr>Homework-5</vt:lpstr>
      <vt:lpstr>Homework-5</vt:lpstr>
      <vt:lpstr>Segmentation overview</vt:lpstr>
      <vt:lpstr>Global descriptor table (GDT)</vt:lpstr>
      <vt:lpstr>Segment register</vt:lpstr>
      <vt:lpstr>Segment selector</vt:lpstr>
      <vt:lpstr>Default segment register</vt:lpstr>
      <vt:lpstr>schedule</vt:lpstr>
      <vt:lpstr>update_mmu_mapping</vt:lpstr>
      <vt:lpstr>Example</vt:lpstr>
      <vt:lpstr>Example</vt:lpstr>
      <vt:lpstr>Example</vt:lpstr>
      <vt:lpstr>Example</vt:lpstr>
      <vt:lpstr>Interrupts in user-mode</vt:lpstr>
      <vt:lpstr>Interrupts in kernel-mode</vt:lpstr>
      <vt:lpstr>iret to kernel-mode</vt:lpstr>
      <vt:lpstr>iret to user-mode</vt:lpstr>
      <vt:lpstr>Segmentation</vt:lpstr>
      <vt:lpstr>Segmentation</vt:lpstr>
      <vt:lpstr>Segmentation</vt:lpstr>
      <vt:lpstr>Exceptions</vt:lpstr>
      <vt:lpstr>Exceptions</vt:lpstr>
      <vt:lpstr>Interrupts and exceptions</vt:lpstr>
      <vt:lpstr>Precise interrupt</vt:lpstr>
      <vt:lpstr>Precise interrupt</vt:lpstr>
      <vt:lpstr>Precise interrupt</vt:lpstr>
      <vt:lpstr>Precise interrupt</vt:lpstr>
      <vt:lpstr>Precise interrupt</vt:lpstr>
      <vt:lpstr>Precise interrupt</vt:lpstr>
      <vt:lpstr>Precise interrupt</vt:lpstr>
      <vt:lpstr>Precise interrupt</vt:lpstr>
      <vt:lpstr>Precise exception</vt:lpstr>
      <vt:lpstr>Precise exception</vt:lpstr>
      <vt:lpstr>Precise exception</vt:lpstr>
      <vt:lpstr>Precise exception</vt:lpstr>
      <vt:lpstr>Precise exception</vt:lpstr>
      <vt:lpstr>Precise exception</vt:lpstr>
      <vt:lpstr>Precise exception</vt:lpstr>
      <vt:lpstr>Precise exception</vt:lpstr>
      <vt:lpstr>Interrupt handler</vt:lpstr>
      <vt:lpstr>system call</vt:lpstr>
      <vt:lpstr>system call</vt:lpstr>
      <vt:lpstr>system call</vt:lpstr>
      <vt:lpstr>system call</vt:lpstr>
      <vt:lpstr>system call</vt:lpstr>
      <vt:lpstr>do_syscall_k</vt:lpstr>
      <vt:lpstr>receive</vt:lpstr>
      <vt:lpstr>copy_from_user</vt:lpstr>
      <vt:lpstr>user_to_kernel</vt:lpstr>
      <vt:lpstr>user_to_kernel</vt:lpstr>
      <vt:lpstr>User pointers in kernel</vt:lpstr>
      <vt:lpstr>Memory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Keshav Bhalotia</cp:lastModifiedBy>
  <cp:revision>162</cp:revision>
  <cp:lastPrinted>2020-02-12T11:51:28Z</cp:lastPrinted>
  <dcterms:created xsi:type="dcterms:W3CDTF">2020-02-11T00:33:29Z</dcterms:created>
  <dcterms:modified xsi:type="dcterms:W3CDTF">2023-07-11T08:59:55Z</dcterms:modified>
</cp:coreProperties>
</file>