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6.xml" ContentType="application/inkml+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9.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1.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12.xml" ContentType="application/inkml+xml"/>
  <Override PartName="/ppt/notesSlides/notesSlide46.xml" ContentType="application/vnd.openxmlformats-officedocument.presentationml.notesSlide+xml"/>
  <Override PartName="/ppt/ink/ink13.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ink/ink14.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15.xml" ContentType="application/inkml+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62" r:id="rId4"/>
    <p:sldId id="263" r:id="rId5"/>
    <p:sldId id="266" r:id="rId6"/>
    <p:sldId id="265" r:id="rId7"/>
    <p:sldId id="267" r:id="rId8"/>
    <p:sldId id="268" r:id="rId9"/>
    <p:sldId id="270" r:id="rId10"/>
    <p:sldId id="271" r:id="rId11"/>
    <p:sldId id="493" r:id="rId12"/>
    <p:sldId id="272" r:id="rId13"/>
    <p:sldId id="494" r:id="rId14"/>
    <p:sldId id="495" r:id="rId15"/>
    <p:sldId id="496" r:id="rId16"/>
    <p:sldId id="682" r:id="rId17"/>
    <p:sldId id="497" r:id="rId18"/>
    <p:sldId id="681" r:id="rId19"/>
    <p:sldId id="498" r:id="rId20"/>
    <p:sldId id="499" r:id="rId21"/>
    <p:sldId id="500" r:id="rId22"/>
    <p:sldId id="501" r:id="rId23"/>
    <p:sldId id="502" r:id="rId24"/>
    <p:sldId id="503" r:id="rId25"/>
    <p:sldId id="504" r:id="rId26"/>
    <p:sldId id="505" r:id="rId27"/>
    <p:sldId id="680" r:id="rId28"/>
    <p:sldId id="506" r:id="rId29"/>
    <p:sldId id="679" r:id="rId30"/>
    <p:sldId id="507" r:id="rId31"/>
    <p:sldId id="508" r:id="rId32"/>
    <p:sldId id="509" r:id="rId33"/>
    <p:sldId id="510" r:id="rId34"/>
    <p:sldId id="511" r:id="rId35"/>
    <p:sldId id="512" r:id="rId36"/>
    <p:sldId id="683" r:id="rId37"/>
    <p:sldId id="513" r:id="rId38"/>
    <p:sldId id="514" r:id="rId39"/>
    <p:sldId id="684" r:id="rId40"/>
    <p:sldId id="515" r:id="rId41"/>
    <p:sldId id="666" r:id="rId42"/>
    <p:sldId id="676" r:id="rId43"/>
    <p:sldId id="590" r:id="rId44"/>
    <p:sldId id="668" r:id="rId45"/>
    <p:sldId id="669" r:id="rId46"/>
    <p:sldId id="670" r:id="rId47"/>
    <p:sldId id="667" r:id="rId48"/>
    <p:sldId id="671" r:id="rId49"/>
    <p:sldId id="672" r:id="rId50"/>
    <p:sldId id="673" r:id="rId51"/>
    <p:sldId id="674" r:id="rId52"/>
    <p:sldId id="675" r:id="rId53"/>
    <p:sldId id="677" r:id="rId54"/>
    <p:sldId id="67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6:39:15.233"/>
    </inkml:context>
    <inkml:brush xml:id="br0">
      <inkml:brushProperty name="width" value="0.05292" units="cm"/>
      <inkml:brushProperty name="height" value="0.05292" units="cm"/>
      <inkml:brushProperty name="color" value="#FF0000"/>
    </inkml:brush>
  </inkml:definitions>
  <inkml:trace contextRef="#ctx0" brushRef="#br0">19133 1608 166 0,'0'0'7'0,"0"0"-6"0,0 0 13 16,0 0 15-16,0 0-2 0,4-20 0 15,-4 17 6-15,0 2-5 0,0 0-8 16,0 1 1-16,0-2-1 0,-2 2-1 16,2 0 0-16,0 0-5 0,-2 0-7 0,2 0-3 15,0 0-4-15,0 2-1 16,0 6 1-16,0 3 5 0,0 1 7 15,0 5-5-15,0 2-1 16,0 1-3-16,0 5 4 0,0 0 0 0,0 1-3 16,-2-1-1-16,0 2 0 0,2-2-2 15,0 3 1-15,0-5-1 0,2 2 0 16,2-3-1-16,0-2 0 0,3-5 0 0,-3-2 1 16,0-1-1-16,-2-4 0 15,0-2 1-15,0-4-1 0,-2 0 2 0,0-2-2 16,0 0 3-16,0 0 8 0,0 0 7 15,0-2 8-15,0-6-11 0,0-1 15 16,-2-8-15-16,-2-2-12 0,0-6 2 16,0-1 4-16,-3-5-2 0,1-8-3 15,2-4-3-15,2-6 0 0,-2 0 0 16,0-2-1-16,0 5 0 16,0 4 0-16,-3 4 0 0,1 0 1 0,4 3-1 15,0 1 1-15,2 5-1 0,0 2 0 16,0 4 0-16,6-1 0 0,7 4 1 15,-3 4-2-15,13-2 1 0,-5 4-1 16,11 0-3-16,-2 6 2 16,-4 5-3-16,-7 3-1 0,5 1-1 15,-4 8-7-15,-1 7-7 0,-3 3-7 16,-5 9-19-16,-4 3-19 0,-8 1-55 16,-4-1-155-16</inkml:trace>
  <inkml:trace contextRef="#ctx0" brushRef="#br0" timeOffset="312.44">18813 1746 432 0,'0'0'8'16,"0"0"-7"-16,0 0 27 0,0 0 8 15,0 0-13-15,0 0-7 0,41-58 3 16,-30 52-8-16,5 0-5 0,5 2-5 16,4 1 0-16,1 1-1 0,1 2 2 15,6 0-2-15,0 0 0 0,5 0-5 16,1 2-20-16,0-1-19 0,-2-1-31 16,-6 0-69-16</inkml:trace>
  <inkml:trace contextRef="#ctx0" brushRef="#br0" timeOffset="765.42">19656 1609 315 0,'0'0'133'15,"0"0"-131"-15,0 0 2 0,0 0 21 16,0 0-1-16,0 0-6 0,0 0-2 15,0 0-3-15,0 0-9 0,-45-54-3 16,28 54 0-16,3 4-1 0,-5 2 0 16,3 0 0-16,1 1 0 0,-1 0 0 0,3 2 0 15,1 3-1-15,1-2 1 16,-3 2 0-16,6-1 0 0,-3 6-1 0,7-3 1 16,-6 1-1-16,6 4 0 0,2-2 1 15,0 3 0-15,2-3 0 0,0 2 0 16,2-1 0-16,4-3-1 0,6 1 1 15,-1-2 0-15,3-1-1 16,5-1 1-16,3-3 0 0,-1 0 0 0,6-5 1 16,-4-4 0-16,4 0 1 0,-5-7-2 15,7-5 1-15,-4-3 5 0,2-1 5 16,-8-1 5-16,3 0 2 0,-9-3-3 16,-1 1 1-16,-6-3-3 0,-2-4-5 15,-4-3-3-15,-4 1-2 0,-4 2-2 16,-8 2-1-16,1 6 0 0,-1 5 0 0,-1 4 0 15,-2 3-1-15,5 6 0 0,-7 0 0 16,5 5-5-16,-5 5 0 0,-2 0-1 16,5 7 2-16,-1 0-3 0,3 2-5 15,-1 3-5-15,7 0-5 0,3-1-11 16,5-4-4-16,2 2-1 0,2-1-5 16,1-1-19-16,5 1-23 0,0-3 0 0,4-3-15 15</inkml:trace>
  <inkml:trace contextRef="#ctx0" brushRef="#br0" timeOffset="1187.21">20063 1687 435 0,'0'0'5'0,"0"0"-4"15,0 0 32-15,0 0 5 0,0 0-6 16,0 0-9-16,0 0 0 0,0 0-3 0,7-119-7 15,-20 116-8-15,3 1 0 0,-5 2-5 16,1 0 1-16,4 3-1 0,-7 7-2 16,5-1-1-16,-3 6 1 15,3 2 2-15,-1 1 1 0,-1 4-1 0,8-3 0 16,-2 1 0-16,5 0-1 0,1-3 1 16,0 1-4-16,2-1 1 15,4-2 1-15,1 1-1 0,3-2 1 16,-2-1-1-16,9 1 2 0,-1-3-1 0,5 0 1 15,-3-5 0-15,7 0-1 0,4-3 2 0,-9-3 0 16,9-1 0-16,-2-8 2 16,2-2-2-16,-4-5 1 0,1-1 1 0,-1 0 1 15,-10-3 6-15,1-2 2 0,-8 0 4 16,-2-4-1-16,-4-2-5 0,-2 0-3 16,-6 2-2-16,-6 4-4 0,-1 1 1 15,-6 8-1-15,1 3 0 0,-1 2 0 16,-4 8-2-16,-2 0-7 0,7 3-8 15,-5 8-6-15,2 0-4 0,7 6 2 16,-1 0-6-16,5 5-12 0,-3 1-31 16,5-5-25-16,0-2-80 0</inkml:trace>
  <inkml:trace contextRef="#ctx0" brushRef="#br0" timeOffset="1484.01">20603 1560 506 0,'0'0'12'0,"0"0"15"0,0 0 25 0,0 0-11 16,0 0-22-16,0 0-4 0,0 0-1 15,0 0-1-15,4-36-7 0,-4 36-4 16,0 0-2-16,0 0-2 0,0 4-1 16,0 3-8-16,-2 7-5 0,0 0-6 15,-2 4-17-15,-6 4-21 0,3 0-23 16,-3 3-88-16</inkml:trace>
  <inkml:trace contextRef="#ctx0" brushRef="#br0" timeOffset="1687.09">20582 1859 509 0,'0'0'29'16,"0"0"-8"-16,0 0 17 0,0 0 25 15,0 0-21-15,0 0-13 0,0 0-7 16,0 0-2-16,0 0-10 0,23-19-4 16,-23 19-3-16,0 0-3 0,0 0 0 15,0 0-2-15,0 2-10 0,0 1-10 16,-2 0-8-16,-2 2-8 15,-2 1-14-15,-5-3-26 0,-3 3-39 0,-5-1-219 0</inkml:trace>
  <inkml:trace contextRef="#ctx0" brushRef="#br0" timeOffset="10358.1">20165 2775 174 0,'0'0'57'0,"0"0"-14"0,0 0 11 0,0 0-4 16,0 0-4-16,0 0-10 0,0 0-7 0,0 0-3 16,10-85-3-16,-8 75-6 0,-2 0-3 15,0 1-3-15,0 3 3 0,0-1-3 16,-2-2 0-16,-2 3-3 15,-6-1 0-15,1 1-5 0,-3 0-3 0,-5 3-1 16,1 2-1-16,-5 1-5 0,-2 3 5 16,5 4-4-16,-3 2-1 0,7 4 3 15,-3 1 0-15,7 3 0 0,0 0 1 16,-3 2 0-16,7-3 1 16,2 1 2-16,2-4-1 0,-2 0 1 0,4-1-1 15,0-1 0-15,6-2 1 0,0 0 0 16,0-2 0-16,7 2 0 0,-1 0 0 0,5-1 0 15,-1 1 1-15,5-1-1 0,1 2 1 16,3-3 0-16,2 4 0 0,-2-3 2 16,-2 1 1-16,-1 3-2 0,-5-2 1 15,-7 1 0-15,-3 0-1 0,-5-2 0 16,-2 4 0-16,0 0-1 0,-5 2 0 16,-3 1 0-16,-6-2-1 0,3 0 1 15,-1-3 1-15,-7-2-1 0,7 3 1 16,-9-6-1-16,5 1-1 0,-3-1-1 15,-2 0-1-15,3 1-3 0,-3-3-1 16,5-1-2-16,-3 0 2 0,7-3-9 0,1 0 0 16,3-3 1-16,4-3-5 15,4-2-1-15,0-4-10 0,2 2-28 0,6-5-60 16,3 6-80-16</inkml:trace>
  <inkml:trace contextRef="#ctx0" brushRef="#br0" timeOffset="10764.27">20436 2898 68 0,'0'0'233'0,"0"0"-192"0,0 0 14 16,0 0 13-16,0 0-25 0,0 0-9 15,0 0-8-15,0 0 0 0,-13-50-6 16,11 50-5-16,2 0-1 0,0 0-2 0,0 2-4 15,0 3-8-15,-2 2-3 16,2 4 3-16,-2 4 0 16,2 3 0-16,0 0 2 0,0 3-2 0,2-2 1 15,6 2-1-15,5-3-5 0,-5 0 1 16,6-2 1-16,3-3 2 0,0-1 1 16,3-4-1-16,3-3 0 15,-4-3 0-15,1-2 1 0,3-7 0 16,-7-2 0-16,5-2 2 15,-8-2-1-15,3-4 1 16,-8 0 6-16,1-3 2 0,-7-5 2 16,0-6-3-16,-2-2-3 0,0-2-4 15,-2-2 0-15,-2 8-2 0,1 5 0 16,-3 7-2-16,2 7-7 0,-6 0-5 16,2 5-2-16,3 2-11 0,-3 3-18 0,6 4-24 15,-6 5-30-15,4 2-54 0,2-2-69 0</inkml:trace>
  <inkml:trace contextRef="#ctx0" brushRef="#br0" timeOffset="11029.84">20967 2675 370 0,'0'0'39'0,"0"0"0"15,0 0 27-15,0 0-19 0,0 0-11 16,0 0-8-16,0 0-2 0,0 0-4 15,12-90-8-15,-12 90-5 0,0 3-6 16,0 7-3-16,-6 5-6 0,2 7 6 16,-2 4 1-16,-5 6-1 0,7 0 1 15,2 5-1-15,0 1 0 16,2-3-6-16,0-3-9 0,4-1-7 16,2-2 2-16,7-4-5 0,-5-1-8 15,-2-2-2-15,5 0-18 0,-3-3-42 16,-6-5-69-16</inkml:trace>
  <inkml:trace contextRef="#ctx0" brushRef="#br0" timeOffset="11326.64">20946 2952 354 0,'0'0'52'0,"0"0"-4"15,0 0 9-15,0 0-14 0,0 0-11 16,0 0-10-16,0 0-2 15,0 0-7-15,0 0-4 0,50-96-4 0,-36 93-2 16,1 1 2-16,7 2-4 0,3 0 0 16,4 5 1-16,0 1-1 0,-4 2 0 15,2 4-1-15,-2 0 0 0,-3 1 1 0,-9 0-1 16,-5 2-1-16,-6-1-1 16,-2 0-1-16,-2 2 2 15,-6-1-2-15,-3-3 3 0,-5 3 0 0,3-2 0 0,-7-1 0 16,5-2-12-16,-5 1-9 0,1-1-4 15,0-3-6-15,1-1-12 0,1-1-10 16,1-2-36-16,1-1-47 16,3-2-91-16</inkml:trace>
  <inkml:trace contextRef="#ctx0" brushRef="#br0" timeOffset="11810.89">22213 2774 286 0,'0'0'48'0,"0"0"1"0,0 0 16 16,0 0-14-16,0 0-15 0,0 0-10 15,0 0 1-15,0 0-9 0,-14-107-13 16,-5 100-5-16,3 2-4 0,-7 1-1 16,8 2 0-16,-3 2 3 0,8 0 1 15,-7 2-4-15,7 3 1 16,3 0-3-16,-1 1 4 0,-4 2 0 0,6 0 2 16,-1-1 1-16,3 3 0 0,0-1 1 15,-2 2-1-15,4-1 0 0,2 3-1 0,0-1 0 16,2 1 0-1,6 0 0-15,0 5 2 0,5-3-1 0,8 2 1 16,1 0-1-16,-1-2 2 0,8 0 5 16,2-1 1-16,2-2-1 0,0 0 2 0,-4-1-1 15,-2-1 0-15,-11-3 0 16,5-2 0-16,-15 1 1 0,-2-1-2 0,-4 1-4 16,0-1-3-16,-4 4 0 0,-6 0 0 15,-11 0 4-15,3 1 1 0,-7 1-3 16,-6-5-2-16,4 2-14 0,0-4-8 15,8 1-10-15,-1-1-6 16,3-2-4-16,1 0-13 0,3-2-30 0,-5 0-64 16,5 0-76-16</inkml:trace>
  <inkml:trace contextRef="#ctx0" brushRef="#br0" timeOffset="12060.82">22153 2613 360 0,'0'0'102'0,"0"0"-50"0,0 0 3 0,0 0 3 16,0 0-19-16,0 0-12 15,0 0-6-15,0 0-6 0,9-53-6 0,-9 60-9 16,0 6 0-16,0 9 0 0,-2 3 5 16,-1 8 0-16,3 5-1 0,0 1-2 15,0 5-2-15,0 2 2 0,5-1-1 16,-1-1-1-16,0-3-1 15,4-3-10-15,5-3-12 16,-5-3-6-16,0-2 0 0,0-4-12 0,1-3-18 16,-7-4-25-16,0-4-73 0</inkml:trace>
  <inkml:trace contextRef="#ctx0" brushRef="#br0" timeOffset="12467">22585 2756 412 0,'0'0'28'0,"0"0"14"0,0 0 26 15,0 0-8-15,0 0-23 0,0 0-4 16,0 0-1-16,0 0-10 0,48-89-8 16,-48 86-3-16,0 3 0 0,0 0-7 15,0 0-4-15,-4 6 0 0,0-1-4 0,-9 7 3 16,1 4 1-1,-5 1 0-15,-1 3-3 0,-3-3-3 0,4 4 0 0,-3 1-4 16,3-6 2-16,-1 5-1 16,5-5-1-16,-1-3 0 15,3 0 2-15,5-4 3 0,4-2-1 16,-2-1 0-16,2 0 1 16,2-3 5-16,0 0-4 0,2 0 0 0,2 0 3 0,4-2-1 15,3 0 2-15,5-1 2 0,7 0 1 0,-2-1 4 16,8-3-1-16,0-2 0 0,2 0-3 15,2 2-3-15,0-1 1 0,-4 2-1 16,-2 2 0-16,-9-2-1 0,7 3-16 16,-13 0-18-16,3 0-16 0,-7-1-18 15,-8-1-43-15,-2-4-120 0</inkml:trace>
  <inkml:trace contextRef="#ctx0" brushRef="#br0" timeOffset="12701.32">22594 2687 436 0,'0'0'45'0,"0"0"12"0,0 0 12 15,0 0-19-15,0 0-13 16,0 0-5-16,0 0-9 0,0 0-8 16,0 0-6-16,16-57-5 0,-14 63-4 15,2 6-4-15,1 7 3 0,-3 7 1 16,2 4 1-16,-4 3 1 0,0 2-1 15,0 2-1-15,2-1 0 0,2 1 0 0,-4 0-15 16,4-2-10-16,2 0-23 16,-4 0-21-16,-2-3-22 0,0-5-65 15,-10-5-211-15</inkml:trace>
  <inkml:trace contextRef="#ctx0" brushRef="#br0" timeOffset="12935.62">22949 3129 582 0,'0'0'21'0,"0"0"-7"0,0 0 33 0,0 0 0 16,0 0-25-16,0 0-8 0,0 0 3 16,0 0 1-16,33-68-8 0,-33 75-10 15,-8 5 0-15,2 3-3 0,-2 2 3 16,-5 6 0-16,-3-1 0 0,-1 2-1 15,-2 3-11-15,-1-3-18 0,5 1-17 16,-3-3-19-16,1-2-22 0,-4-5-32 16,7-5-126-16</inkml:trace>
  <inkml:trace contextRef="#ctx0" brushRef="#br0" timeOffset="13404.25">23724 2693 211 0,'0'0'49'0,"0"0"12"0,0 0 7 15,0 0-1-15,0 0-15 0,0 0-7 16,0 0-4-16,0 0-3 0,21-66-4 15,-21 63-3-15,2 3-6 16,-2 0-5-16,0 0-8 0,0 0-7 16,0 5-5-16,0 5-2 0,-2 4-2 15,0 8 4-15,-6 6 1 0,1 1 0 0,1 5-1 16,0 0 2-16,-2-3-2 0,2-3-1 16,-1-2-12-16,5-2-3 0,0-4-13 15,0 3-16-15,-2-2-14 0,-6 1-22 16,-7-3-60-16,1-5-198 0</inkml:trace>
  <inkml:trace contextRef="#ctx0" brushRef="#br0" timeOffset="13622.96">23480 2855 492 0,'0'0'51'15,"0"0"-13"-15,0 0 21 0,0 0-11 16,0 0-14-16,0 0-13 0,0 0-2 15,0 0-4-15,0 0-8 0,0-46-2 16,0 44-5-16,0 2 0 16,2 0-3-16,3 3-1 0,1 3-9 0,0 3-2 15,8 0-9-15,-3-1-18 0,-1 1-13 16,5 0-24-16,-5-2-40 0,-4-2-137 16</inkml:trace>
  <inkml:trace contextRef="#ctx0" brushRef="#br0" timeOffset="13841.66">23995 2844 253 0,'0'0'221'16,"0"0"-205"-16,0 0 25 0,0 0 17 16,0 0-22-16,0 0-16 0,0 0-10 0,0 0-1 15,0 0-6-15,23-37-3 16,-21 37-5-16,0 0-21 0,2 0-16 15,0 3-12-15,0-1-29 0,-4-1-74 16</inkml:trace>
  <inkml:trace contextRef="#ctx0" brushRef="#br0" timeOffset="14372.79">24442 2742 123 0,'0'0'211'15,"0"0"-167"-15,0 0 10 0,0 0 7 16,0 0-13-16,0 0-21 0,0 0-6 16,0 0-3-16,2-31-7 0,-2 31-5 0,-2 0-6 15,-5 1-4 1,1 5 1-16,0 0 3 0,2-2 0 0,4 2 0 15,-2 0 0-15,2 0 1 0,0 0-1 16,0-1 0-16,0 1-2 0,2 2 2 16,2-2 0-16,4 1 0 0,5 2 0 15,-5-2 0-15,4-2 0 0,5-1 0 16,-7-1 1-16,5-2-1 0,-3 0 1 16,5-1 0-16,-3 0-1 0,-1-5 0 0,3-2 2 15,-6-2-2-15,3-3 3 0,-3 2 5 16,-4-4 3-16,-4 3 1 0,0-3-2 15,-2 0-1-15,0-2-4 0,-2-2-1 16,0 1-3-16,-6-1 0 0,-6 1 0 16,3 2-1-16,1 0 0 0,-11 5-1 15,9 3-2-15,-11 2-1 0,0 5-1 16,5 0 5-16,-7 4 0 0,-6 6-1 16,4 1-4-16,4 5 3 0,-1-1-3 15,-3 1 1-15,6-1 0 0,7-1 3 16,-1 4 1-16,1-3 0 0,7 1 0 15,1 0-1-15,2 1 0 0,2 2 0 16,2-1 0-16,0 1 0 0,4 0 1 0,2-1-1 16,3 1 1-16,5-2 0 0,1 0-1 15,-1-2 1-15,7 2-4 0,3 0-4 16,3-4-4-16,4 1-9 0,7-4-9 16,1-2-15-16,0-3-13 15,5-3-19-15,3-2-37 0,-8-5-55 16</inkml:trace>
  <inkml:trace contextRef="#ctx0" brushRef="#br0" timeOffset="14825.81">24956 2800 22 0,'0'0'337'0,"0"0"-260"0,0 0-18 15,0 0-3-15,0 0-21 0,0 0-13 0,0 0-7 16,0 0-1-16,-6-154-2 0,2 150-8 16,-6 1-4-16,-5 3-3 0,7 0 0 15,-7 6-2-15,-1 2 3 0,1 3 2 16,-3 3 1-16,8 3 0 0,-9-3 0 15,9 4 0-15,-7 1-1 0,7-2 0 16,6 1-1-16,-7 1-3 0,3-3 1 16,4 2 0-16,2-1 1 0,0-2-6 15,2 1 1-15,0-3 4 16,0 1-2-16,4-4 0 0,2-5 0 16,4-2 4-16,1 1 0 0,-5-4 1 15,8 0 1-15,-1-5 1 0,-3-2 2 0,7-3 7 16,-7-4 8-16,7-2-4 0,-5-1 2 15,-6-3-1-15,11-3-1 0,-7-2-3 16,2-1-4-16,7 0-3 0,-11 5 1 16,3 6-5-16,-3 7 2 0,-4 5-3 15,-2 1 3-15,0 2-3 0,-2 2 0 16,2 3-5-16,2 6 0 0,3 3 3 16,-1 6 0-16,-4 0 2 0,0 0 1 15,0 4 1-15,4 4 1 16,-4-3-2-16,6-2 2 0,7-1-3 15,-5-8-2-15,-3-3-4 0,7-1-13 0,-2-6-3 16,-5 1-5-16,9-5-5 0,-3 0-16 16,5 0-12-16,-5-6-34 15,-3 0-88-15</inkml:trace>
  <inkml:trace contextRef="#ctx0" brushRef="#br0" timeOffset="15075.76">25246 2678 364 0,'0'0'26'16,"0"0"14"-16,0 0 28 0,0 0-11 0,0 0-17 16,0 0-11-16,0 0 0 0,37-36-8 15,-23 36-5-15,1 3-3 16,-3 3 0-16,7 1-3 0,0 2-4 0,-1 2-1 16,1 4 0-16,-1 3-3 15,5 1-1-15,-2 3-1 16,-3 1 1-16,5 2-1 0,-6-3 0 0,5 1-6 0,-7-4-18 15,3-2-8-15,-11-4-7 16,1-3-12-16,-8-1-11 0,0-3-20 0,-10-4-35 16,3 0-78-16</inkml:trace>
  <inkml:trace contextRef="#ctx0" brushRef="#br0" timeOffset="15403.81">25527 2627 370 0,'0'0'18'16,"0"0"31"-16,0 0 24 0,0 0-12 0,0 0-22 15,0 0-5-15,0 0-2 0,0 0-6 16,18-63-6-16,-18 62-6 0,0 1-2 16,0 0-5-16,0 3-5 0,0 2 0 15,-6 4-2-15,-4 7 0 0,-7 5 1 16,5 4 5-16,-9 0-1 0,3 3-4 15,-1-2 0-15,-4-1 0 16,9-2 0-16,-3-2 0 16,5-2-1-16,-2 0 1 0,-1-2-1 0,7-3-1 15,-3 0-3-15,1-2-5 0,6-5-3 0,0 1-2 16,0-1-5-16,2-1-6 0,0-3-4 16,-1 2-2-16,3-3-1 0,-2-1-12 15,2 2-11-15,0-3-17 0,-2 4-35 16,2-4-55-16</inkml:trace>
  <inkml:trace contextRef="#ctx0" brushRef="#br0" timeOffset="24964.73">24934 2715 120 0,'0'0'50'0,"0"0"-5"0,0 0 10 0,0 0-14 15,0 0-12-15,0 0-6 0,0 0-3 16,0 0 1-16,14-48-2 0,-14 42-1 16,0 3-2-16,0 0-2 15,0 1 0-15,0 0 1 0,2 0-1 0,-2-1-2 16,2 1-2-16,-2 0-1 16,2-1 0-16,2 0-1 0,-2-3 1 0,5 3-3 15,-1-3-1-15,-2 2 3 0,0-2-1 16,-4 2 3-16,2-1 0 0,-2 2 1 15,0-2 1-15,0 2-1 0,-2-3-4 16,2 4-2-16,-6-2-3 0,-2-1-1 16,-3 4 0-16,3-1-1 0,0 2 0 15,-5 0-1-15,1 0-2 0,0 6 3 0,-5-3-3 16,5 4 3-16,-5-2 0 0,7 2 0 16,-3 2 0-16,1-3 0 0,6 4 0 15,-5 1 0-15,5-1 0 0,-4 1-3 16,8 0 3-16,0 0 0 0,0 1-1 15,2-2 1-15,0 2-1 0,0-3 1 16,2 2 0-16,2 0-1 0,6-1 1 16,-1 2 0-16,-1-3-1 0,0-1 2 15,9 3-1-15,-7-2 0 0,11-2 1 16,-7-1 0-16,7 1 0 0,-7 1 2 16,9-1 0-16,-7 1-1 0,3-2 1 0,-7 0-1 15,3 1-1-15,-7-1 1 0,-2 0-2 16,5 0 0-16,-7 1 1 0,0-1-1 15,-4 3-1-15,2 0 0 16,-2 2 1-16,0 0 0 0,-2 2 1 16,-2-3 0-16,-4 2-1 0,-1-2 1 0,5-1 0 15,-6 0 0-15,-7-2 1 16,5-1 0-16,-9 2 0 0,3-3-1 16,-3 1 1-16,-6-2-1 0,11 2-1 0,-7-3 0 15,10 0 0-15,-3-3 1 0,8 2-1 16,-5-2 0-16,-1 0-2 0,6 0-5 0,-3-5 3 15,-1 2-4-15,8-1 1 0,2-1-6 16,0-1 0-16,2 1-7 16,0 1 0-16,4-1-18 0,2 0-8 15,10 2-9-15,-5 0-28 0,-1 2-77 0</inkml:trace>
  <inkml:trace contextRef="#ctx0" brushRef="#br0" timeOffset="26120.72">25279 2673 209 0,'0'0'62'0,"0"0"9"0,0 0-14 15,0 0-4-15,0 0-14 0,0 0-4 16,0-25-3-16,0 23-4 0,0 1-4 16,0 1-1-16,0-1-4 0,0 1-3 15,0 0-4-15,0 1-8 0,4 7-3 16,0 5 0-16,0 2 3 0,2 4 2 0,-6 2-2 16,2 4-2-16,-2 0 1 0,0 1-3 15,0 2 3-15,0 1-3 16,0 2 0-16,0 0 1 0,0 2-1 15,0 1 1-15,0 0 1 0,3-1 0 0,-1-2-1 16,0-2 1-16,2-1-2 16,-2-4 1-16,0-1 0 0,-2-5 0 0,2-1 0 15,0-5-1-15,-2-5 1 0,0 2-1 16,2-7 1-16,-2-1 2 0,2-1-3 16,-2 0 0-16,0 0 1 0,0-6 3 15,0 0 3-15,0-2-4 0,-4-3-3 0,2-3 0 16,0-4 0-16,0-4-1 15,0 0 1-15,-2 0-1 0,0-1 0 0,1 1 1 16,-1 1-1-16,0 2 1 0,-2-1 0 16,4 3 1-16,-2 0-1 15,4 1 0-15,0 1 0 0,-4 1-1 0,4-1 0 16,0 1 1-16,0-3 0 0,0 1 0 16,2 0-1-16,0 1-2 0,2-2 3 15,2-1 0-15,2 2 1 0,-1 0 0 16,1 1 1-16,-6 4 0 0,6-3 0 15,3 3-1-15,-5-1 0 0,2 0 2 16,-4 2-2-16,7-3 0 0,-1 3 0 16,-6 1 0-16,0 1 0 0,-2 1 0 0,2-1 0 15,0 2 1-15,3 0 0 0,-3 1 1 16,-2 3-2-16,0-1 1 0,2 1-2 16,0 1-1-16,2-1 1 0,7 2-2 15,-1 0 2-15,-1 0 0 0,3 3-2 16,-2 2 2-16,3-1 0 0,1 2-1 15,-5 1 0-15,7 1 1 0,-7 1-1 16,5 2 0-16,-5 0 0 0,-7 3-1 16,2 0 2-16,-2 0-3 0,-2 0 2 15,-2 4 0-15,0-2 1 0,-2 0 0 16,-2 2 0-16,2-3 0 0,-2 2 1 16,4 0 0-16,-4-1-1 0,4 2 1 0,-3-2-1 15,-3-1 0-15,0-4 0 16,-6 0 0-16,3-2 0 0,-11-2 1 15,3-1 1-15,-8-2 1 0,7-4 2 16,-5 3-5-16,-2-3 1 0,9 0 1 16,-3 0-2-16,9 0-1 0,-5-1-5 15,7-1-2-15,6-1-2 0,-2 0-5 16,0 0-7-16,4 3-8 0,0-1-11 0,0-1-10 16,4 2-18-16,0 0-52 0,-2 0-36 15,2 0-62-15</inkml:trace>
  <inkml:trace contextRef="#ctx0" brushRef="#br0" timeOffset="26995.51">25268 2708 57 0,'0'0'72'0,"0"0"-35"16,0 0 5-16,0 0-5 0,0 0-5 16,-12-18-12-16,6 15-12 0,2 0 8 15,4-1 3-15,-4 2-2 0,4-1 3 16,-2 3 1-16,2 0 1 15,-3-2-3-15,3 2 4 0,0 0-2 0,0 0-1 16,0 0 2-16,0-3-4 0,0 2 1 0,0-4 1 16,0 2 3-16,0 2-5 0,-2-3 0 15,2 4-1-15,0 0-1 16,0 0-5-16,0 0-2 0,0 0-4 0,0 0-5 16,0 2 0-16,2 1-4 15,3 3 2-15,-1 1 2 0,-4 3 2 0,4 2-1 16,0 0 2-16,0 4 0 0,2-2-1 15,-2 3 2-15,-1 0-2 0,-1 2 0 16,2 2 0-16,-2-2-1 0,-2 1-1 16,2 1 2-16,-2-2-2 0,4 2 2 15,-4-1-2-15,4 0 2 0,-2 1-2 16,2 1 2-16,-2-3-2 0,0 3 3 16,1-2-3-16,-1-2 0 0,0-2 0 0,-2 1 0 15,0 0 0-15,2-3 0 0,-2 0 1 16,0-3-1-16,2 3 0 15,-2-4 1-15,2 0-1 0,-2-4 0 16,0 0 1-16,2 2-1 0,-2-5-1 16,0 0-3-16,0 0-7 0,0-3-1 0,0 2 2 15,0-1-4-15,0-1 1 0,0 0-1 16,0 0 1-16,0-3-2 0,0-3-6 16,-2-5-26-16,-2-1-10 0,-2-1-7 15,1-2-60-15,-1 1-99 0</inkml:trace>
  <inkml:trace contextRef="#ctx0" brushRef="#br0" timeOffset="27557.89">25289 2740 88 0,'0'0'101'0,"0"0"-58"0,0 0 11 15,0 0 0-15,0 0-17 0,0 0-8 0,0 0-4 16,8-45-1-16,-6 39-3 0,1-2-6 15,1 4 3-15,0-3-4 16,0 3-1-16,-2-1-2 0,4-1 3 0,5 2-3 16,-1 1 2-16,-4-3-2 15,7 3 3-15,-3-3 1 0,0 2-3 0,7-1-1 16,-3 1-3-16,9 1 0 0,-7 0 0 0,7 2-2 16,-10 1 0-16,5 0-4 0,-7 1 0 15,7 4 1-15,-5 0-3 16,1 1 0-16,-2 2 2 0,-3 0-2 15,3 1 0-15,-4 0 0 0,-1 2 0 0,-5 4 0 16,0 0-2-16,-2 1 2 16,0 1 2-16,-2 1-2 0,-5 1 0 0,-1-1 1 15,-6-2 1-15,7 0 0 0,-5-2-1 16,-4-2 1-16,5-1-1 0,-5-1 1 16,7-1-2-16,-3-1 3 0,0-2-2 15,3 0-1-15,5-1-4 0,-2-1-3 16,0-1-4-16,-2 0-4 0,3 0-11 0,1-1-8 0,-4 1-13 0,-2-3-17 31,-5 0-33-31,7 0-82 0</inkml:trace>
  <inkml:trace contextRef="#ctx0" brushRef="#br0" timeOffset="28776.32">24882 2660 106 0,'0'0'54'0,"0"0"-16"0,0 0 8 15,0 0 0-15,0 0-6 0,0 0-10 0,0 0-1 16,21-24-2-16,-17 21-2 0,0 0-2 16,0-1-4-16,0 1-2 0,0 0 0 15,5 0 2-15,-5 2-1 0,-2-2-1 16,2 1 1-16,-2-1 2 0,0 0 2 15,0 0-4-15,-2 0-1 0,0 0-2 16,0 1-5-16,0-1-1 0,0 0-1 16,0 0-5-16,0 3 0 15,0-5-2-15,-6 2-1 0,0 3 0 0,-5-3-3 16,1 3 1-16,0 0-1 0,-7 0 1 16,5 3 0-16,-5 0 1 0,7 4-1 15,-5 0 1-15,-1 1-2 16,8 1 0-16,-7 1-2 0,5 1 3 15,6-1-1-15,-5 1 2 0,3 0 1 0,-2-2 0 16,4 1 0-16,0 2 0 0,4-4 0 16,0 4 0-16,-2-3-1 0,2 2 1 15,0-1 0-15,0-3 0 0,2 1-1 16,-2-2 1-16,6 0 0 0,4 2 1 16,-2-4 2-16,1 3 3 0,-3-1 1 0,10 0-1 15,-5 0 1-15,5 0-1 0,1-2 1 16,4 2 0-16,-5-3 1 0,5 1-1 15,-9-1-2-15,3 0 2 0,-7-2-3 16,-2 2-1-16,-6 3-3 0,4-3 2 16,0 2-4-16,0 1 2 0,1-1-1 15,-3 1 1-15,-2 3 0 0,2-2 0 0,-2 1 0 16,0-1 0-16,0 2-1 0,-2-1 1 16,-7 2-1-16,1 0 1 0,4-2 1 15,-6 1 1-15,-3 0-2 0,5-2 2 16,2-1-2-16,-2 0 1 15,-3-3 0-15,5 3-1 0,4-3 0 0,-4-1 1 16,2 1 0-16,-3 0 0 0,-1-1-1 16,0 0 1-16,4-2 0 0,-7 0 1 15,-3 0 0-15,6 0-2 0,-3 0 1 16,-1-2-1-16,6 2 0 0,2-2 1 16,-5 2-1-16,1 0 0 0,2 0-1 0,0 0 1 15,6 0-2-15,-4-1 1 16,-1-1 0-16,1 2 0 0,2 0 1 15,-4-1 0-15,4 1 0 0,2-2 0 0,-2 2 0 16,2 0-1-16,0 0-1 16,0 0 2-16,0 0-2 0,0 0-2 0,0 0 1 15,0-2-2-15,0 2-4 16,0 0-7-16,2 0-7 0,4 2-2 0,-2-2 7 16,2 3-9-16,1 0-12 0,-5-1-4 15,6 1-4-15,0 0-24 0,1 2-34 16,-7-1-83-16</inkml:trace>
  <inkml:trace contextRef="#ctx0" brushRef="#br0" timeOffset="34666.8">19904 4000 137 0,'0'0'72'16,"0"0"-26"-16,0 0 12 0,0 0-4 16,0 0-11-16,-16-43-6 0,14 35-6 15,0-4-6-15,0 3-4 0,-1-1-5 16,3 0 1-16,0 0-3 0,0-1 2 0,0 1-1 16,5 0 2-1,-1 1-4-15,0 0-3 0,2 2-2 0,4-2-3 16,-1 2 0-16,1 0 2 0,5 4-4 0,-1 0-3 15,5 3 2-15,-5 0-2 0,5 0 0 16,-5 6 0-16,5 4 0 0,-5 4 0 16,5 2-2-16,-5 6 1 0,3 6 1 15,-7 3-2 1,-2 3 2-16,-1 1 2 0,-5-2-1 0,-2 1-1 16,0-6-2-16,0-2-1 0,0-4-2 0,0-1 5 0,0-3-3 15,-2-6 0-15,2 3 1 0,0-8 0 16,0-1 0-16,0 0 2 15,0-6-1-15,0 2 1 0,-5-2 0 0,5 0 1 16,-4-2 2-16,0-4 0 0,0-1-1 16,-2-3-1-16,4-4-1 0,-6 0 1 15,3-6-1-15,1-3 0 0,2-4 0 16,2-2 0-16,0-5 0 0,0 3 2 16,8 0-4-16,5 3 4 15,-3 2-2-15,-2 1 0 0,7 6 0 16,-1 1 0-16,1 6 0 0,-1 1 0 15,1 4 0-15,6 0 2 0,-1 1-1 0,-3 3 1 16,3 3-2-16,1 0 1 0,0 7 0 16,-1 5-1-16,-7 4 0 0,3 4-1 0,-7 8-1 15,-1 3 2-15,-6 1 1 16,-2 3-1-16,0-1-1 16,0-2-6-16,-2-5 0 0,-2-3 4 0,2-5 0 15,0-2 1-15,0-6-2 0,2-3 1 0,0-5 2 16,0-2 1-16,0-1 1 15,-5 0 1-15,3 0-1 0,-4-6 3 0,0-1-2 16,2-3 0-16,-2-4-2 0,1 2 1 16,-1-7 0-16,-2-2 0 15,6-6-1-15,0-4 1 0,2-2 0 16,2-1 1-16,8 5-1 0,-1 1 0 16,-1 6 4-16,-2 2-5 0,8 5 2 0,-3 2 0 15,-3 4 0-15,7 0 0 0,-5 3 1 16,0 4 1-16,5 1-1 0,-3 1 0 15,7 1-1-15,-7 6-1 0,5 6 0 16,-5-2 1-16,0 7-2 0,3 7-1 16,-5 3-1-16,-4 8 2 0,1 3 2 15,-3 0-2-15,-2-2 0 0,-2-2-1 0,0-1-4 16,0-7 1-16,0 0-4 0,0-5-4 16,0-5 1-16,0-1 1 15,0-4-6-15,0 0-3 0,0-2-6 0,4-4-8 16,0-3-16-16,4 0-24 0,1-3-32 15,3 0-78-15</inkml:trace>
  <inkml:trace contextRef="#ctx0" brushRef="#br0" timeOffset="35135.44">20866 4003 314 0,'0'0'57'0,"0"0"-7"16,0 0 19-16,0 0-19 0,0 0-15 0,0 0-4 15,0 0-5-15,4-103-7 0,-4 99-1 16,0 1-6-16,-2 2-4 0,-7 1-4 16,3 0-4-16,0 1-4 15,-4 2 2-15,-3 4 0 0,3 2 1 16,-3 0 1-16,-3 4-1 0,6-1-2 0,-1 4 0 16,-1 2 2-16,1-1 0 0,5 2 1 15,-4 2-1-15,4-1 0 0,2 2 1 16,2 0-2-16,2 0 2 0,0-2-4 15,4 1-3-15,2 1 1 0,6-3 2 0,1 0-1 16,-1-4 1-16,5-2 2 16,-1-4 0-16,3-3 2 0,1-5 1 15,-3-1 0-15,4-9 0 0,-1-4 4 16,1-2 3-16,2-2 4 0,-9-2 0 16,5 1-1-16,-9-1-1 0,-4-1 1 15,-2-4-5-15,-4-1 5 0,0-4-6 16,-4-3-2-16,-4 1 0 0,0 0-2 0,-11 8-1 15,5 4-1-15,-7 7-3 0,0 3-9 16,3 6-4-16,-3 3-2 16,5 0 1-16,-3 8-3 0,5 2 3 15,-7 4-6-15,8 3-3 0,-3 3-1 0,10 2-8 16,-3-1-20-16,7 1-25 0,2-6-26 16,0-2 4-16,4 1-55 0</inkml:trace>
  <inkml:trace contextRef="#ctx0" brushRef="#br0" timeOffset="35525.98">21095 3946 347 0,'0'0'57'0,"0"0"8"0,0 0 3 16,0 0-18-16,0 0-10 0,0 0-11 16,0 0-1-16,0 0-11 0,-15-88-5 15,15 88-5-15,0 0-1 0,0 3-6 16,0 6-2-16,5 2 0 15,1 6 2-15,0 3 2 0,0 4 0 0,-4 3-2 16,5 4 2-16,-5 0-1 0,2 0-1 16,6-1 0-16,-2-4 0 0,-1 1 1 15,1-5-1-15,4-1 0 0,-1-6-1 16,-1-4-1-16,6-2 1 0,-3-8 1 16,5-1 0-16,-3-4 1 0,1-7 1 15,-1 0-1-15,-3-2 5 0,3-4 1 0,-7 1 3 16,0-3 1-16,3-2 1 15,-7-4-4-15,-2-6 0 0,0-1-5 16,0-2 0-16,0 0-1 0,-2 6-1 16,0 6-1-16,-2 9-1 0,-2 1-1 0,2 6 0 15,-2 2-2-15,-1 3-5 0,1 1 0 16,2 0-5-16,-2 3-5 16,2 4-7-16,-2 6-13 0,2 2-3 0,0 2 0 15,2 4-16-15,0-1-14 0,0-1-52 16,4-4-108-16</inkml:trace>
  <inkml:trace contextRef="#ctx0" brushRef="#br0" timeOffset="36103.98">22203 3956 182 0,'0'0'57'0,"0"0"-4"0,0 0 11 0,0 0-16 0,0 0-7 16,0 0-10-16,0 0-4 15,0-78-2-15,-4 70-5 0,0-1-4 0,-3 1-3 16,-5 0-1-16,4 2-6 0,-3-3-3 16,-5 3-3-16,4 1 0 15,-9 4 0-15,6 1-2 0,-5 0-2 0,3 6 3 16,-6 2 1-16,3 2 3 0,5 0-3 16,-1 1 0-16,5 0 0 0,3 2 0 15,2 0 0-15,0 2-2 16,4-2 1-16,2 1-2 15,2-4 3-15,6 1-2 0,0 0-4 0,3 0 4 16,9-2 2-16,-3 2 7 0,6-2 2 0,3 2-2 16,1 1 4-16,2-4-3 0,4 3 1 0,-4 0 1 15,4 3-3-15,-6-3 0 0,0 1-3 16,-4-3 2-16,-11-1-3 0,-1-2-2 16,-3 0 0-16,-6 0-1 0,-2-2 1 0,0 5-1 15,-6-1 1-15,-7-1 0 16,1 3 2-16,-9-4-1 0,3 3 0 15,-7-3-2-15,-2 1 0 0,4 1-13 16,3-3-8-16,-3 1-3 0,2-2-4 16,7-1-3-16,1 0-8 0,-1-3-7 0,3 0-21 15,3-1-5-15,-4-5-34 16,6-1-45-16</inkml:trace>
  <inkml:trace contextRef="#ctx0" brushRef="#br0" timeOffset="36400.78">22116 3870 288 0,'0'0'61'16,"0"0"-3"-16,0 0 18 0,0 0-18 15,0 0-14-15,0 0-5 0,0 0 2 16,0 0-13-16,0 0-4 0,15-136-9 0,-15 136-3 16,0 0-4-16,4 3-6 0,-2 8-2 15,4 1 0-15,0 5 0 0,0 5 5 16,-1 3-2-16,-3 6 2 15,0 1-2-15,-2 4-1 0,2 3 0 0,-2 5 0 16,0 0-2-16,0-2 0 16,2-2 0-16,0-1 0 0,4-2 0 15,0-2-1-15,7-1-2 0,-5-5-1 16,0 0-5-16,5-4-7 0,-7-1-3 0,0-5-9 16,0-3-11-16,-2-3-8 0,3-6-13 15,-5-1-16-15,0-6-42 16,0 0-103-16</inkml:trace>
  <inkml:trace contextRef="#ctx0" brushRef="#br0" timeOffset="36838.17">22670 3875 371 0,'0'0'36'16,"0"0"6"-16,0 0 24 0,0 0-10 15,0 0-22-15,0 0-7 0,0 0-3 16,0 0 0-16,-4-73-6 0,2 73-8 0,2 0-3 16,-4 2-7-16,-7 7-2 0,-1 4 1 15,2 3 1-15,-1 5 0 16,1 0 0-16,4 1 1 0,2 3-2 0,2-1 0 16,0 1-2-16,2 0 0 0,0 1-2 15,2-3 2-15,4 2 0 0,4-3 2 16,7 1-1-16,-7-4 1 0,11 2 0 15,-9-5 1-15,9-3-1 0,-9-4-2 0,5-5 1 16,-5-2 1-16,1-2 1 16,3-5 1-16,-6-3 1 0,5-7 0 15,-3 1 1-15,-3-6 1 0,3 0 0 0,-4-5 5 16,-4 0-1-16,-2-6-2 16,-2-2-1-16,0-5 0 0,-2-1-4 15,-4 3 2-15,-4 7-2 0,-7 5-1 16,5 5-2-16,-9 9-1 0,7 1-5 15,-9 8-3-15,-2 1-4 0,7 6-8 0,-7 5-3 16,-2 7-5-16,10 1-8 0,-1 6-4 16,5 1-12-16,1 2-29 0,2 1-26 15,5-4-57-15</inkml:trace>
  <inkml:trace contextRef="#ctx0" brushRef="#br0" timeOffset="37166.22">23119 4191 429 0,'0'0'49'0,"0"0"2"15,0 0 20-15,0 0-9 0,0 0-22 16,0 0-9-16,0 0-4 15,0 0-5-15,45-74-9 0,-43 74-9 0,0 3-1 16,-2 6-3-16,0 3 1 16,0 5-1-16,-8 2 1 0,-4 4-1 0,-7 2 0 15,5 0-2 1,-5 2-1-16,2-5-15 0,1 1-4 0,3-4-11 0,-5 0-18 16,3 2-13-16,-5-7-19 0,-5 2-48 15,6-10-178-15</inkml:trace>
  <inkml:trace contextRef="#ctx0" brushRef="#br0" timeOffset="38056.62">24299 3818 62 0,'0'0'101'0,"0"0"-69"0,0 0 19 15,0 0 15-15,0 0-14 0,0 0-13 0,0 0-3 16,-8-58 1-16,6 49-7 15,2 3 3-15,0-2-8 0,-2 5-5 16,2-2-5-16,0 2-2 16,-2 2-1-16,-1-2-3 0,-3 0-2 0,0 1-5 15,-6 1 1-15,5 1-3 0,-7 0-2 16,-3 4 1-16,5 2 0 0,-7 2 2 0,9 3-1 16,-8 1 1-16,9 2-1 0,-3 2 0 15,-1 2 0 1,5 1 0-16,-2 3 1 0,-1 0-1 15,5 3 0-15,2 3 1 0,2 0-1 0,0 4 0 16,2 0-1-16,0 3 1 0,0 1 1 0,4-2 0 16,4 3 0-16,7-1-1 0,-5-2 0 15,7-4 1-15,-3-1-1 0,1-6 0 16,3 0-1-16,3-6-5 0,-7-4-3 16,9-4-2-16,-6-4-4 0,8-5-1 15,-3 0-5-15,-3-2-17 0,6-2-23 16,-5-4-43-16,-5-2-93 0</inkml:trace>
  <inkml:trace contextRef="#ctx0" brushRef="#br0" timeOffset="38353.42">24785 3833 287 0,'0'0'87'16,"0"0"-30"-16,0 0 3 0,0 0 3 0,0 0-22 16,0 0-5-16,0 0-9 15,0 0-2-15,27-96-8 0,-27 101-10 16,0 6-7-16,-4 3-3 0,-1 7 3 0,-3 2 5 16,0 5-1-16,4 3-1 0,-5 2-2 15,1 1 1-15,0 1-1 16,6-1-1-16,-2-2 0 0,2-3 0 15,2-1 0-15,0-5-8 0,0 0-8 16,0-3-12-16,0-4-11 0,-4-1-14 16,-5-4-15-16,-1-3-52 0,2-3-125 0</inkml:trace>
  <inkml:trace contextRef="#ctx0" brushRef="#br0" timeOffset="38618.99">24557 3988 399 0,'0'0'72'16,"0"0"-9"-16,0 0 2 0,0 0-10 0,0 0-16 16,0 0-12-16,0 0-4 0,0 0-6 15,0 0-6-15,-12-45-4 0,12 45-2 16,0 0-4-16,0 0-1 0,4 0-1 16,0 3-3-16,11 4-6 0,-3 2-12 15,-4 1-8-15,7 0-16 0,-1-1-17 16,-1 0-9-16,5-4-29 15,-9-4-88-15</inkml:trace>
  <inkml:trace contextRef="#ctx0" brushRef="#br0" timeOffset="38931.42">25054 3980 470 0,'0'0'16'0,"0"0"26"16,0 0 15-16,0 0-10 15,0 0-14-15,0 0-9 0,0 0-4 0,0 0-9 16,0 0-9-16,2-25-2 0,2 25-2 16,0 1-9-16,2 3-17 15,0 1-14-15,-2 2-18 0,-4-2-21 0,2-1-40 16,-2-3-98-16</inkml:trace>
  <inkml:trace contextRef="#ctx0" brushRef="#br0" timeOffset="39821.86">25465 3937 233 0,'0'0'57'0,"0"0"-2"0,0 0-4 0,0 0-9 16,0 0-15-16,0 0-9 0,0 0 0 16,0 0 2-16,0 0-6 0,-31-39-2 15,29 37 2-15,-2 2-1 0,-3 0-6 0,3 0-4 16,0 2-2-16,2 2-1 0,-2 2 0 16,-2 1 0-16,4 1 0 0,-7-1 1 15,7 0-1-15,-2-1 0 0,2 0-1 16,2 1 0-16,0-1-4 0,0 1 3 15,2-1 0-15,9 4 1 0,-1-4 1 16,-2 2 1-16,7-1-1 0,-1-4 1 16,1 0 0-16,3-2-1 0,-5-1 1 15,7 0 1-15,-5-3 3 0,7-1 4 16,-5-2-1-16,2-3 3 0,3 2-3 16,-3-5 2-16,4 3-4 0,-5-2-3 15,-3-1 1-15,-1-1-2 0,-3 0 0 0,-3-1-2 16,-6 3 3-16,0-3-2 15,-2 3 0-15,0-3 1 0,-2 0-1 16,0 0 0-16,-4 0-1 0,-3 1 0 16,-3-2 1-16,6 3-1 0,-5 4 2 15,-7-4-2-15,12 6 0 0,-7-2 0 0,-3 5 0 16,9 1-2-16,-5 2 1 0,-2 0-2 16,7 3 2-16,-5 2 0 0,-2 3 0 15,5 0 0-15,-7 2 1 0,5 0 0 16,1 2 0-16,-4 4 0 0,3-3 0 15,1 3 0-15,-2 2 0 0,3-3 0 16,1 0 0-16,0 5 1 0,2-3-1 16,-1 2-1-16,5-1 1 0,2-1 0 15,-2 4-2-15,2-2 0 0,0 3 1 16,4-5 1-16,3 2-2 0,1-2 1 0,2-3 1 16,-2 1 0-16,11-2 0 0,-7-2 0 15,11-5 0-15,-4 2 0 16,6-5 1-16,6-2 0 0,-3-1 0 15,6-3 0-15,-1-4 0 0,2-3 0 16,0-5 1-16,-2-1-1 0,2 0 1 16,-2-6-1-16,0 1 0 0,-2-2 0 0,0 1 1 15,-2-4 0-15,-4 1-2 0,-8-3 2 16,1 0-2-16,-7-1 1 16,-3-2-1-16,0 8 1 0,-8 1-1 0,0 2 0 15,-6 6 1-15,0-1 0 0,2 5-1 16,-3 1 0-16,-1 3-1 0,-2 1 1 15,1 2-2-15,1 0 2 0,-6 3-3 16,3 0 0-16,-5 7-1 0,-1 2 1 16,5 3-1-16,-3 0 1 0,7 4 1 0,-4-1-3 15,-1 3 3-15,9 0-4 16,0-4 5-16,0 4-4 0,4-4 4 0,0 3-1 16,0-1 0-16,6-2 2 15,-2 1 0-15,9 1 0 0,-1-2 1 0,-2 1 0 16,11-3 5-16,-2 3 1 0,3-2 1 15,7-3-4-15,-4 5 3 0,-2-4-3 16,-2 0 1-16,-1 1-1 16,-7-5-1-16,-7 2-1 0,0-3 1 0,-2-1-1 15,-4 1 0-15,-6 2 0 0,-2 1-1 16,-3-3 1-16,-9 3 2 0,5 1-1 16,-7-4-1-16,1 3-1 0,4 0-1 15,-5-2-3-15,5 2-5 0,-4-3-3 16,9-1-3-16,-7-1-3 0,11-4-5 15,0 1-2-15,-3-1-6 0,5-1-8 16,4-3-8-16,2-4-25 0,4-1-39 16,7-4-108-16</inkml:trace>
  <inkml:trace contextRef="#ctx0" brushRef="#br0" timeOffset="40462.32">26263 3903 386 0,'0'0'10'0,"0"0"12"16,0 0 31-16,0 0-7 0,0 0-7 0,0 0-17 16,20-19-2-16,-11 22-4 0,-1 2-2 15,-4 2-2-15,0 3-1 16,2 5 0-16,3 4-2 0,-5 1-2 16,0 5-1-16,-2 3 0 0,2 3-3 15,-4-2 0-15,0 2-2 0,4 3 0 16,-2-5 0-16,5-1 0 0,1-2-1 15,-4-2 0-15,2-2 1 0,-4-8 1 16,2 1-2-16,1-5 0 0,-1-3-1 0,0-2 0 16,-4-4-3-16,2-1 1 0,-2 0 2 15,0 0 1-15,0-1 0 0,0-5 3 16,2-3-1-16,-2-2 0 0,0-4 0 16,0-3-1-16,-8-4-1 0,1-2 1 15,3-3 0-15,0-5-1 0,-4-2 2 16,2-1-1-16,-5 0 0 0,5 3-1 15,0 4 0-15,-2 1 1 0,-5 3-1 16,7 0 0-16,-4 2 0 0,-5 1 0 16,7 5 0-16,4 2-1 15,-2-1 1-15,2 3 0 0,4 1 0 0,0 0-1 16,0 0 1-16,8 0-1 0,2 1 1 16,5 2-3-16,1 0 1 0,5 2 1 15,-5 3 1-15,11 1-2 0,0 2 1 16,-2 0 1-16,-2 3 0 0,6 5 1 15,-5 1 0-15,-3 2 2 0,-2 3-3 16,1 3 2-16,-5 1 0 0,-7 3-1 16,5-1-1-16,-9 0 1 0,-4 2 0 0,-4-1 0 15,-11-2 0-15,5-2-1 0,-11-2 0 16,7-2 0-16,-9-1-2 0,6 0 0 16,-3-5-3-16,1-1-1 0,0 0 0 15,5-3 0-15,-3-2 2 16,7-1-4-16,-9 0-1 0,13 0-10 0,-4 0-11 15,0 0-7-15,3 0-4 0,5-4-8 16,0-6-26-16,2-2-70 0</inkml:trace>
  <inkml:trace contextRef="#ctx0" brushRef="#br0" timeOffset="40821.59">26668 3663 30 0,'0'0'187'0,"0"0"-184"15,0 0 20-15,0 0 43 0,0 0-12 16,0 0-21-16,0 0 2 0,-6-78 6 16,0 71-10-16,1 2-3 0,1 2-5 15,2 0 0-15,2 3-1 0,0-3-2 16,0 3 1-16,0 0-9 0,0 0 2 0,6 0-3 15,3 0-4-15,-1 3-4 0,4 0 5 16,7 3 2-16,-5 5 2 0,7-2-3 16,2 5 0-16,-7 3-3 0,5 5 0 15,-4 3-2-15,1 1-1 16,-8 6 2-16,3 4-4 0,-7 0-1 0,-4 3 1 16,-2-1 0-16,-6-1 0 15,-6 0 2-15,3-5-2 0,-3-1-1 16,-5-2 0-16,1-3-1 0,-3-1-4 0,1-2-7 15,-1-2-7-15,-6-2-9 0,9-3-8 16,-5 2-7-16,-2-7-18 0,3 3-26 16,-3-7-93-16</inkml:trace>
  <inkml:trace contextRef="#ctx0" brushRef="#br0" timeOffset="47525.53">20026 5050 264 0,'0'0'84'15,"0"0"-43"-15,0 0 10 0,0 0-13 16,0 0-8-16,-33-46-8 16,33 41 3-16,0-1-3 0,0 5-10 15,0-2-5-15,0 2 2 0,2 1-2 0,7 0-2 16,-5 0-2-16,2 0-2 0,2 5 1 16,0 4-2-16,3 2 2 0,-1 8 0 15,-2-1-2-15,7 5 1 16,-9 2 2-16,2 5-2 0,-2-1 1 15,5 2-2-15,-5 0 0 0,2-3 2 16,-4 1-2-16,5-5 1 0,-1-3-1 0,-4-1 0 16,0-6 1-16,0-3-1 0,-2-4 0 15,-2-3 1-15,2-1 0 16,-2-3 0-16,0 0-1 0,0 0 2 0,0 0 0 16,0-3 2-16,0-3 0 0,0-2 3 15,-2-6 1-15,2-2-6 0,-2-1 1 0,2-7 0 16,0 2-1-16,2-6-1 15,5-4-1-15,5 1 0 0,-4-2 0 0,1 5 1 16,3 8-1-16,-4 5 0 16,1 5 0-16,-5 1 0 0,4 6-1 0,2-3 0 15,-1 4 0-15,1-1 0 0,4 3 1 16,-1 2-3-16,3 4 2 0,-5 4 1 16,-1 5-2-16,4 0 1 0,-3 7 1 0,-5 1-1 15,6 5 1-15,-5 1 0 16,-3 2 1-16,0-1-1 0,-2-5-6 15,0-1 1-15,2-2 3 0,-4-8 0 16,4 3 1-16,2-9 1 0,-4-2 0 16,1-3-1-16,-3-1 2 0,0-1 0 15,0-1-1-15,0-3 2 0,0-2 4 16,0-4 1-16,0-2-1 0,-5-3-1 16,1-4-3-16,4-1 2 0,-2-4-2 15,2-4 3-15,2-3-5 0,7-6 1 16,-1-3-1-16,2-4 2 0,7 5-2 0,-1 6-1 15,1 6 1-15,-5 8 0 0,5 2 0 16,-9 7 0-16,0 3-2 0,3 2 0 16,-1 3 1-16,-2 1-1 0,0 3 0 15,5 5 0-15,-5 2-1 0,0 9 3 16,-3 1-1-16,5 5 0 0,-6 1 1 16,-2 2 0-16,0 2 0 0,0-1 0 15,0-1 1-15,2-3 0 0,1-1-1 16,3-4 0-16,2-2-1 0,0-3-1 15,3-4-1-15,-1-2-1 0,-1-3-3 16,5 0 0-16,-3-6-2 0,-1 0-1 16,0 0-4-16,3-5-3 0,1-2 1 0,-3-4 2 15,3 0 4-15,-1-7 5 0,-1 1 2 16,1-3 2-16,-3-4 1 16,3-2 1-16,-5-3 1 0,0-2-2 15,3 0 6-15,-3 0 5 0,-2 6 2 0,-2 2 4 16,3 7-1-16,-7 1 0 0,0 3-1 15,-2 4-2-15,0 0-1 0,0 0-4 16,-2 4-2-16,0-1-1 0,-2 2 0 16,-3 0-1-16,3 3-3 0,-2 0-1 15,0 0-2-15,-4 9 0 0,-5 2 0 16,5 4 1-16,-3-1 0 0,3 5 1 16,2 1-1-16,2 2 1 0,-3-1-1 15,3 3 0-15,6 1 0 0,0-1 1 16,0 1-1-16,2 1 1 0,6-2 0 0,1 0-1 15,1-4 1-15,7-1-1 16,-1-4 1-16,5-4 1 0,-1 0-1 0,5-8 0 16,4-3 0-16,-2 0 0 0,4-9 1 15,-2-1 0-15,-4-5 1 16,-2-1 1-16,-1 1 2 0,-11-2 2 0,-3 1 1 16,-4-3 1-16,-4-3-2 0,-2-3-2 15,-6-6-1-15,-3 2-2 16,-3-1-2-16,1 7 1 0,-1 6-1 0,-3 3-2 15,1 6-2-15,-3 5-3 0,-1 0-7 16,5 3-5-16,-6 7-4 0,7 5-3 16,-7 2 2-16,7 4-5 0,-1 4-4 15,3 1-2-15,4 1-8 0,6 0-3 0,2-3-27 16,2 0-42-16,6-7 14 0,4 0-55 16</inkml:trace>
  <inkml:trace contextRef="#ctx0" brushRef="#br0" timeOffset="47947.3">21275 5114 175 0,'0'0'58'16,"0"0"20"-16,0 0-1 16,0 0-3-16,0 0-15 0,31-122-10 0,-31 112-7 15,0-1-4-15,0 5-7 16,0 4-7-16,0-1-8 0,0 3-5 0,0 0-6 16,2 0-5-16,0 5 0 0,2 6-1 15,2 6 1-15,3 3 0 0,-3 6 2 16,-2-1-1-16,0 6 0 0,0 3 0 15,2 0-1-15,3 2 2 0,-3-1-1 0,2-3 0 16,-2-5-1-16,11-2-1 0,-7-5 1 16,3-6 0-16,-1 0 0 0,-2-6-2 15,-1-5 2-15,3-3 0 0,-4 0 0 16,-2-6-1-16,3-4 1 0,1-5 4 16,-4-1-2-16,0-3 1 0,3-3 4 15,-1 0 5-15,-2-7-3 0,-2-2 1 16,0-2-6-16,1-7-1 0,-3 1-2 15,2 5 0-15,-4 8 0 0,0 4-1 16,0 11 0-16,-4 4-2 0,0 3-2 16,1 4-8-16,-1 0-4 0,0 0-11 15,0 8-15-15,0 3-19 0,0 3-11 16,4 4-5-16,4-2-29 0,2-1-81 16</inkml:trace>
  <inkml:trace contextRef="#ctx0" brushRef="#br0" timeOffset="49525.07">22544 5016 172 0,'0'0'53'16,"0"0"-17"-16,0 0 14 0,0 0 2 16,2-31-10-16,-2 22-5 0,4 3-4 0,-4-1-6 15,0 1-3-15,0-3-3 0,0 3-4 16,-4-2-4-16,-2 2 0 0,2 0-3 16,-5 1-2-16,-1 2-6 0,-6 3-2 15,-5 0 0-15,0 5-1 0,-4 1 1 16,3 3 0-16,3 2-1 15,1-2 1-15,7 2 0 0,1 0-2 0,-3 4 1 16,7-2-1-16,2-1 1 16,2 2 1-16,0-2-2 0,0-1 1 15,2 0 0-15,0-2 1 16,2-1 0-16,2 1 0 0,2-1 0 16,5-3-1-16,3 4 1 0,5 0 0 0,1-1 1 15,7 1 0-15,0-1 2 0,-2 0 4 16,8 1-4-16,-2 2 1 15,0 0-1-15,-2-2 1 0,-4 1 0 16,-2-1-2-16,-11-3 4 0,-6 2-1 0,-4-4-2 16,-2 1-1-16,0 1 2 0,-6 2-1 15,0 1 5-15,-17-1-3 0,4 3-1 16,-5-3-1-16,-7-2-1 0,2 3-1 0,0 0-1 16,0-2-7-16,6 2-10 0,-2-5-3 0,-2 1-4 0,11-2-4 15,-1-2-5-15,7 1-3 16,-4-2-9-16,5-3-31 0,3-5-40 0,0 1-52 15</inkml:trace>
  <inkml:trace contextRef="#ctx0" brushRef="#br0" timeOffset="50009.3">22412 4911 218 0,'0'0'129'0,"0"0"-80"16,0 0 11-16,0 0-1 0,0 0-13 15,0 0-13-15,0 0-3 0,0 0 2 0,6-90-4 16,-6 90-4-16,2 0-13 0,-2 3-4 16,2 3-7-16,0 5 1 0,2 6 0 15,-4 5 3-15,4 1-1 0,-4 8 1 16,2 3-1-16,-2 3-1 0,0 3 0 16,3 2 0-16,-1-2-1 0,2 1 0 15,6-3 1-15,-2 0-1 0,-1-3 0 16,3-5-1-16,2 0 0 15,-3-3 0-15,-3-5-8 0,2-4-7 0,2-1-6 16,-6-6-10-16,3 0-4 0,-1-3-8 16,0-2-15-16,0-6-25 0,-2 0-65 15,1 0-164-15</inkml:trace>
  <inkml:trace contextRef="#ctx0" brushRef="#br0" timeOffset="50446.71">22885 4914 336 0,'0'0'49'0,"0"0"1"16,0 0 13-16,0 0-11 0,0 0-14 16,0 0-6-16,0 0-1 0,0 0-1 0,0 0-3 15,-19-124-12-15,17 121-3 0,2 0-2 16,0 3-3-16,0 0-3 0,0 0-1 15,-2 6-3-15,0 2-2 0,0 4 1 16,-2 2 1-16,4 3 3 16,-2-3-3-16,0 5 3 0,2 2 1 0,-2 3 0 15,2 5-1-15,0 2 0 0,0 3 0 16,4-1-1-16,-2 2-1 0,0-1 1 16,0 1-1-16,0-1 0 0,0-4 1 15,0 1-1-15,3-3-1 0,1-6 0 0,2-1 1 16,-2-5-1-16,-2-6 0 0,0-1-1 15,-1-3-3-15,1 0-5 0,0-2-6 16,-2 0-8-16,2-1-16 16,-2 0-13-16,0-1-9 0,-2-2-19 0,2 0-41 15,-2-4-116-15</inkml:trace>
  <inkml:trace contextRef="#ctx0" brushRef="#br0" timeOffset="51571.46">23542 5363 266 0,'0'0'52'0,"0"0"-19"0,0 0 3 0,0 0 20 15,0 0-9-15,34-49-8 0,-30 44-7 16,-2 0-4-16,0 2-2 0,-2 0-3 16,0 3-3-16,0 0-4 0,0 0-4 15,0 9-5-15,-4 1-7 0,-7 5 0 16,1 2 1-16,0 2 1 0,-7 5-1 16,3-4 0-16,-9 4 0 0,8-1-1 15,-5-3-6-15,3 5-11 16,-1-4-6-16,-1 0-6 0,7-1-10 0,1-2-7 15,5-2-13-15,-4-5-40 0,6-3-78 16</inkml:trace>
  <inkml:trace contextRef="#ctx0" brushRef="#br0" timeOffset="51930.74">24336 5016 117 0,'0'0'171'0,"0"0"-131"0,0 0 6 16,0 0 18-16,0 0-9 0,0 0-11 15,0 0-9-15,0 0 0 0,0 0-4 16,19-103-6-16,-17 99-5 0,-2 1-1 15,0 0-2-15,0 3-3 0,0 0-5 0,0 0-5 16,0 3-4-16,-2 10-1 16,0 5 0-16,-2 8 1 0,-3 4 1 15,-3 4-1-15,2 3 0 0,4 2 0 16,-3 3 2-16,3-3-2 16,2-4 0-16,0-4 0 0,2-2-2 0,0-5-4 0,0-3-6 15,0-4-10-15,0-3-7 0,0-1-11 16,-2-2-18-16,-2-7-20 0,-2-1-41 15,2-3-104-15</inkml:trace>
  <inkml:trace contextRef="#ctx0" brushRef="#br0" timeOffset="52290.02">24028 5095 438 0,'0'0'19'0,"0"0"16"0,0 0 28 15,0 0-9-15,0 0-17 0,0 0-7 0,0 0-2 16,0 0-9-16,-2-28-10 0,2 28-6 16,0 0-3-16,2 3-1 0,4 4 0 15,5-3 0-15,-3 4 1 0,0 1-5 16,5-2-14-16,-1 5-11 0,0-2-9 16,7 0-12-16,-4 1-21 0,5-5-46 15,-1-1-82-15</inkml:trace>
  <inkml:trace contextRef="#ctx0" brushRef="#br0" timeOffset="52758.66">24549 5131 265 0,'0'0'240'0,"0"0"-221"15,0 0 2-15,0 0 33 0,0 0-8 0,0 0-19 0,0 0-11 16,0 0 0-16,0 0-4 0,21-39-9 15,-21 39-3-15,0 0-2 0,0 6-7 16,-6-1-13-16,-1 3-14 0,3-1-18 16,0 2-13-16,-4-5-33 0,2-1-75 15</inkml:trace>
  <inkml:trace contextRef="#ctx0" brushRef="#br0" timeOffset="53477.24">24960 5061 9 0,'0'0'263'15,"0"0"-210"-15,0 0-6 0,0 0 18 16,0 0-12-16,0 0-18 0,0 0-15 15,0 0-4-15,-14-22-4 0,8 22-5 16,2 2-1-16,0 0-4 0,-3 4-1 16,3 0 0-16,2 0-1 0,0 4 1 15,0-1 0-15,2 1-1 0,0 0 2 16,2-1-2-16,2 3 0 0,7-4 0 16,-1 3 0-16,-2-2 0 0,7-4 0 0,-1 4 0 15,-6-4 1-15,13-2-1 0,-4-2 2 16,5-1 1-16,5-3 2 0,-2-3-3 15,2-3 2-15,0 0-1 0,0-2-1 16,-7 1-2-16,-7-5 2 0,-5 1 3 16,0 3 6-16,-8-6 0 0,0 2 0 0,-4-1-3 15,-4-4-4-15,2 2 0 16,-7-3-2-16,-3 1 0 0,5 0 2 16,-7 3-2-16,9 3-1 0,-5 6-1 0,-3 2 0 15,3 3-1-15,-5 3-1 16,3 3 0-16,-3 8 0 0,-8 0 1 0,9 3 1 15,-3 1-1-15,-4 2 1 0,9 0 0 16,-3 2-1-16,9-2 0 0,-1 2 0 16,1-1 0-16,4 0 1 0,6 4-1 15,-2-3 1-15,0 4 0 16,2-2 0-16,2 0 0 0,0-1 0 0,8-4 0 16,5 5 2-16,-3-7-2 0,11 1 2 15,2-2 1-15,-1-2-1 0,5-4 1 16,9-3 0-16,3-4-3 0,2 0 1 15,-3-3-1-15,9-3 0 0,-3-2 0 0,-5-4-2 16,11-3-2-16,-9-2-2 0,-6-3-2 16,1-1-1-16,-5-6 0 0,-4 1 1 15,-3-5 2-15,-7 0 2 0,-4-4 2 16,-9-3 2-16,4 0 0 0,-6-1 0 16,-4 6 1-16,0 2-1 0,-8 8 0 15,2 3 4-15,2 5-3 16,4 4 7-16,-5 1 0 0,3 4 0 0,0 3 1 15,2 2-1-15,0-1-1 0,-2 2 1 16,2 0-6-16,-2 5-2 0,0 4-2 16,0 2 2-16,2 4 0 0,-2-1 1 15,2 5 2-15,0-1 1 0,0 4 0 16,0 1 2-16,0 2-1 0,-4 5-1 16,4 5 0-16,-2 2-2 0,2 2 0 15,0-3 0-15,0-1 0 0,2-2-2 16,2-5 1-16,0 1-1 0,0-8 0 15,0-2 0-15,-2-4 1 0,1-6 0 16,-1-2-1-16,-2-4 0 0,0 0 1 16,0-2 0-16,0-1-1 0,2 0 1 15,0-4 1-15,4-3 1 0,0-5 0 16,-2-3 0-16,-2-2-2 0,0-3 0 0,-2 0 0 16,-2-2-1-16,-2-3 1 0,-6 2-1 15,2-2 0-15,-5 4 0 0,-5 2-1 16,5 3 0-16,-7 3 1 0,1 6-1 15,0 4 0-15,-8 1-2 0,11 2-1 16,-5 9-1-16,-4 0-2 0,9 5 1 16,-5 1 2-16,9 0 0 0,-5 0 0 15,9 0 0-15,2 0 3 0,0 0 0 16,1-1 0-16,3 1 1 0,-2-2 0 16,4 4 0-16,4-3 0 0,3 1 0 15,-1 1 0-15,0-1 0 0,9-3 0 16,-1 1-1-16,0-1 1 0,9-3 0 15,-2-1 1-15,2-1-1 0,-1-3 2 0,7 1-2 16,-4-4-1-16,2-1-16 16,-4 0-22-16,6-3-9 0,4-6-10 15,-6-4-37-15,-7-1-105 0</inkml:trace>
  <inkml:trace contextRef="#ctx0" brushRef="#br0" timeOffset="54024">25791 5005 306 0,'0'0'84'0,"0"0"-76"16,0 0 27-16,0 0 23 0,0 0-5 15,0 0-17-15,19-45-4 0,-11 44-3 16,3-1-6-16,-1 2-7 0,-2 2-2 16,7 2 1-16,-1 1-3 0,1 4-2 0,1 5-3 15,1 0-1-15,1-1-2 16,5 8-1-16,-2-2-2 0,2 4-1 0,1 4 0 15,-5-4 0-15,4 2 0 0,-3-4 0 16,-5-1-2-16,5-4-9 16,-9-2-8-16,5-3-8 15,-7-4-9-15,-3 1-6 0,-2-4-9 0,-4-2-18 0,0-2-38 16,0 0-77-16</inkml:trace>
  <inkml:trace contextRef="#ctx0" brushRef="#br0" timeOffset="54305.17">26147 4985 315 0,'0'0'39'16,"0"0"-3"-16,0 0 25 0,0 0 7 0,0 0-13 15,0 0-14-15,0 0-4 16,0 0 4-16,0 0-12 0,-10-85-9 0,8 85-7 16,-3 3-4-16,-3 3-6 0,-4 5 0 15,1 3-1-15,-5 0 1 16,-1 3-1-16,-5 6-1 0,-3-1 2 15,4 4-1-15,-4-1 0 0,-6 4-1 0,7 2-1 16,1 0 3-16,-4-1-3 0,2-2 0 16,9-2-1-16,-1-1-2 15,7-2 3-15,-5-3-1 0,9-4-4 0,4-3-3 16,0 0-1-16,-2-4-4 0,4 2-5 16,0-6-5-16,0-1-6 0,4 1-8 15,-2-2-11-15,0 0-11 0,0-3-18 16,-2-3-65-16</inkml:trace>
  <inkml:trace contextRef="#ctx0" brushRef="#br0" timeOffset="68630.81">20343 6292 103 0,'0'0'80'0,"0"0"-32"16,0 0-2-16,0 0 2 0,0-43-10 15,0 35-11-15,0 5 2 0,0-5-2 0,2 3-6 16,-2-1-5-16,2 0 0 16,0 0-2-16,-2 0-1 0,2 0-1 15,-2-1-2-15,0 1 0 0,0 0-1 0,-4 1-2 16,-3 2-3-16,-5 0-3 15,-2 3 0-15,-5 0-2 0,-2 0 2 0,-3 6-2 16,-1 0 1-16,4 2 0 0,-2 2 0 16,3-1-1-16,5 5 1 15,-1 1-1-15,5-1 1 0,1 0 0 0,4 3-1 16,-5-3 1-16,7-3 0 0,4 1-1 0,0-1 0 16,-2-2 0-16,2 2 1 15,2-1 0-15,2-1 1 0,11 3-2 16,-5-4 1-16,5 1 0 0,3 1 1 15,7 2 0-15,-2 1 2 0,4 0 1 16,4 1 2-16,0 0 0 0,0 0-4 16,-4 1 2-16,-3 0-2 0,-3-3 3 15,-4 0-2-15,-5-1 0 0,-4 0-1 16,1-4 0-16,-7 0 2 0,-2 2-1 0,0 0 1 16,-9-2 0-16,1 2-2 0,-2 1 0 15,-7 0 0-15,1-1 0 0,-5 1-1 16,2-1 0-16,-3-3-1 0,-3 2 0 15,4-3 0-15,-4 1 0 0,3-3-3 16,3 3-2-16,-4-5-2 0,5 1 0 16,3-2 0-16,-1-2-1 0,3-2-2 15,3-2 1-15,0 0-2 0,5-2 0 16,3-3-1-16,2 2-2 0,7-2-20 0,7 5-16 16,1-2-31-16,5 1-59 0,1 3-68 15</inkml:trace>
  <inkml:trace contextRef="#ctx0" brushRef="#br0" timeOffset="69411.9">20686 6439 200 0,'0'0'35'15,"0"0"2"-15,0 0 14 0,0 0-4 16,0 0-10-16,0 0 2 0,0 0-6 15,-35-68-3-15,35 65-4 0,0 0-6 0,0 1-4 16,0 2 0-16,0 0-5 16,0 0-2-16,-3 5-6 0,3 4-3 0,-2 4 0 15,-2 0 1-15,2 3 0 0,2 0 0 16,0 2-1-16,4 4 0 0,3-2 0 16,1 3 0-16,4-1 1 0,3 1-1 15,3-3-1-15,5-3 1 0,0-2 0 16,4-2 1-16,0-1-1 15,-1-2 0-15,-5-4 0 0,4 0 1 0,-2-4-1 16,-7-2 0-16,5-5 0 0,-7-4 3 16,5-4 6-16,-9-2 3 0,-2 1 0 15,5-4 0-15,-11-1-3 0,0 0 0 0,-2-3-3 16,0 1-3-16,-2-4 0 16,-4 0-3-16,-5 0 0 0,7 2 0 15,-2 6 0-15,0 5-12 0,0 4-1 16,-5 5-8-16,7 0-2 0,0 3-4 15,0 0-9-15,0 3-8 0,4 3-15 16,0 2-21-16,0 0-38 0,2-4-54 0</inkml:trace>
  <inkml:trace contextRef="#ctx0" brushRef="#br0" timeOffset="69833.66">21293 6202 41 0,'0'0'196'0,"0"0"-153"16,0 0 12-16,0 0-2 0,0 0-8 15,0 0-7-15,0 0-10 0,0 0 2 16,-26-105 0-16,23 105-5 0,3-5-6 16,0 4-1-16,0 1-1 0,0 0-6 15,0 0 0-15,-2 0-6 0,2 6-5 0,0 3-1 16,-2 7 1-16,2 4 1 15,0 2 0-15,0 2 3 0,0 1 0 16,4 3 1 0,-1 3-1-16,-1 0 0 0,2 0-3 0,-2 0 4 15,2-2-3-15,0-1-2 0,6 0 0 0,-1 3 1 0,-3-3 1 16,-2-4-1-16,2 0-1 16,2-6 0-16,-1-1 0 0,-5-4-4 0,0-4-5 15,0-2-5-15,0-1-4 0,-2-2-3 16,2 1-6-16,-2-4-9 0,0 1-11 15,0-2-12-15,0 0-9 0,0-6-10 16,0-5-71-16</inkml:trace>
  <inkml:trace contextRef="#ctx0" brushRef="#br0" timeOffset="70192.94">21277 6513 221 0,'0'0'36'0,"0"0"5"0,0 0 17 0,0 0-18 0,0 0-11 15,0 0 2-15,0 0 2 0,0 0-11 16,41-91-2-16,-30 83 1 0,-3 1-2 16,0 2-4-16,2 0 0 15,3 1-2-15,-1-1-3 0,7 2 1 0,-3-2-4 16,5 2 0-16,4 3-1 16,-2 0 1-16,3 0-4 0,3 0 1 0,0 3-2 15,0 5-1-15,-2 1 0 0,-4 2 0 16,2 3-1-16,-7 0 1 0,-7 3-1 0,-3-1 0 15,-6-1 0-15,0-1 1 0,-2-2-1 16,-4 1 1-16,-2-1 1 16,-3 1-2-16,-5-1 1 0,4-4 0 0,-3 2-1 15,-3-2 0-15,-1-2-2 0,-1-1-3 16,-5 1 0-16,6-1 2 0,-5-2-6 16,3-2-1-16,0 1-2 0,1-1-5 15,5-1-3-15,1 0-2 0,-5-1-1 16,9-2-2-16,0 0 2 0,-5-2-2 15,7 2-16-15,2-2-2 0,0 5 13 16,2-2-61-16,2 2 18 0,0 0-20 16</inkml:trace>
  <inkml:trace contextRef="#ctx0" brushRef="#br0" timeOffset="72442.72">22835 6325 86 0,'0'0'109'0,"0"-19"-73"0,0 13-3 15,0 1 5-15,0-1 2 0,-2 3-8 16,0-2-8-16,0-1-6 0,0 2-1 16,-4-3-1-16,2 2-3 0,-6-1-3 15,1 0 0-15,3 0 1 0,-13 1-6 16,7 1-4-16,-11-1 0 0,5 2-1 16,-7 1 1-16,0 1-1 0,0 1 0 15,5 0 0-15,-5 4 0 0,8 3 0 16,-3-1-1-16,9 0-1 0,-3 0 2 0,10 2-1 15,0 1 0-15,1-1 0 16,3 1 1-16,0-4-2 0,0 3 2 16,7 1 0-16,-1 0 0 0,4-1 2 15,1-2 1-15,-5 0 1 0,10 2 2 0,-5-4 2 16,3 1 4-16,7 0-1 0,2 1 5 16,-1-1 0-16,5 1-3 0,4 5-3 15,-2 0-4-15,0 1-4 0,-2 2 2 16,-2 0-3-16,-3 0 0 0,1-3 0 15,-10 1 0-15,5-3-1 0,-10-2 1 16,-5 2-1-16,-1 2 0 0,-2-5 0 16,0 5 0-16,-7-4 1 0,-1 2-1 15,-6 1 2-15,1-2-1 0,-5 0-1 16,1-2 0-16,-6 0 0 0,-1 0-1 0,3-2-4 16,-2 1-4-16,-2-3 1 15,9 1-3-15,-7 0 0 0,7-3-1 0,-1 0-4 16,0 0 2-16,1-1-1 15,8-5-3-15,-5-2 0 0,7-2-14 0,0-3-15 16,6-3-21-16,0-1-64 16</inkml:trace>
  <inkml:trace contextRef="#ctx0" brushRef="#br0" timeOffset="72833.23">22697 6146 149 0,'0'0'106'0,"0"0"-56"16,0 0 1-16,0 0-2 0,0 0 0 16,0 0-11-16,0 0 1 0,0 0-7 0,6-54-6 15,-6 54-13-15,0 0-3 0,0 5-7 16,0 1 1-16,0 3 2 0,0 7 7 16,0-1-4-16,2 4 1 0,2 4 0 15,-2 2-3-15,-2 3-1 0,5 4 1 16,-3 1-1-16,-2 2-5 0,2 1 3 15,2 0-3-15,0-2 1 0,2 1-1 0,5-3-1 16,1 0 1-16,-4-1-1 16,-2-2 0-16,7-2 0 0,-7-1-5 15,0-4-6-15,-4 0-9 0,4-4-5 16,-1-2-3-16,1-3-6 0,-2-1-5 0,0-5-6 16,0-4-22-16,0-3-39 15,3 0-56-15</inkml:trace>
  <inkml:trace contextRef="#ctx0" brushRef="#br0" timeOffset="73583.06">23294 6244 24 0,'0'0'31'0,"0"0"7"0,0 0 7 16,0 0-2-16,0 0-7 15,0 0-5-15,0 0 1 0,0 0-6 0,0 0-2 16,-26-91 1-16,23 86-1 0,1-1-2 16,0 0-5-16,2 4 1 0,-2-4-3 15,0 3 0-15,-4-3-2 0,0 1 0 16,-7 0-5-16,5 2 2 0,-4 3-6 15,-5-3-1-15,5 3-2 0,-7 0 0 16,9 3 1-16,-5 0 3 0,5 4-1 16,4-1 0-16,-2 3-1 0,-1-1-3 15,3 4 1-15,2 1-1 0,2 2 0 16,0-1 1-16,2 0-1 0,2 0 0 16,2 0 0-16,6-5 2 0,3 2 4 15,-3-2 4-15,7-1 4 0,-1 4 1 16,7 1-2-16,-5-1 1 0,5 4-7 15,6-3 0-15,-4 1 3 0,-2 0-2 16,4-1-3-16,2-1 2 0,-5 1 1 16,-3 2-4-16,4-3 0 0,-2 1-3 0,-7 2 0 15,1-4 0-15,-11 1 0 16,0-2-1-16,0-1 1 0,0 4-1 0,-6-3 1 16,0 1-1-16,-8 0 2 0,0 1-2 15,2-2 2-15,-7-1-2 16,-3 0-1-16,5 0-2 0,-9-2-4 15,7 0-3-15,-7-2 0 0,5-1 1 0,-5-1-2 16,5-2-1-16,-6 1 2 0,3-2 0 16,1-2 2-16,1-3 2 0,1-1-3 15,3 1 3-15,-3-4 5 0,9 1 1 16,4-1 0-16,-2 0 0 0,4-1 3 0,2-2 1 16,4-2 0-16,5 2 0 0,7-4 1 15,-3-2-1-15,5-1 3 16,1-1 3-16,-7 5-1 0,5-3 2 15,-4 1 2-15,-5 0-1 0,2-1-1 16,-6-4-4-16,-1 0 2 0,-1-4 1 16,-4 1-6-16,0-1-3 0,-2 3 0 15,-5 1 0-15,-1 2 0 0,-6 0-1 16,3 4 0-16,-1 4-1 0,-5 0-2 0,9 4-1 16,-4 3-4-16,4 2 2 0,1 3-3 15,-1 0-1-15,-4 6-1 16,-1 5-5-16,1 3-1 0,-3 0 3 0,7 2-2 0,0 2-3 15,0-4-2-15,3 3-4 16,3-2-14-16,2 1-18 0,0 1-8 16,7-3-31-16,1 0-18 0</inkml:trace>
  <inkml:trace contextRef="#ctx0" brushRef="#br0" timeOffset="74129.82">23912 6552 34 0,'0'0'154'16,"0"0"-116"0,0 0 10-16,0 0 16 0,0 0-17 0,0 0-5 15,13-26-3-15,-9 23-4 0,-2 0-2 16,0 3-4-16,0 0-1 0,4-2-7 15,-4 2-4-15,1 0-4 0,1 5-4 16,-2 4 0-16,0 1-2 0,-2 3-1 16,0 0-1-16,0 2-3 0,0-2-1 15,-6 5 2-15,-3-2-3 0,-5 3 0 16,4 0-8-16,-9-2-18 0,4 2-8 16,-7-1-11-16,-1-2-30 0,2-2-49 15,-1-5-131-15</inkml:trace>
  <inkml:trace contextRef="#ctx0" brushRef="#br0" timeOffset="74598.45">24663 6164 304 0,'0'0'53'0,"0"0"-14"0,0 0 13 16,0 0-2-16,0 0-16 16,0 0-7-16,0 0-4 0,0 0-8 15,25-39-4-15,-23 45-5 0,-2 6 3 16,2 4 5-16,0 2 1 0,0 1-4 0,-2 4 0 16,0 2-5-16,0 3 0 15,0 0-3-15,-2 3 1 0,-2 3-4 16,-3-2 0-16,7-1 2 0,-4-3 0 15,2-3-2-15,2-3-2 0,-2-2-5 0,2-3-10 16,0 1-10-16,-2-5-7 16,0-1-13-16,0-2-8 0,-4-1-21 0,4-5-28 15,-4-2-80-15</inkml:trace>
  <inkml:trace contextRef="#ctx0" brushRef="#br0" timeOffset="74988.97">24413 6349 341 0,'0'0'62'0,"0"0"-13"0,0 0 13 15,0 0-7-15,0 0-16 0,0 0-9 16,0 0-8-16,0 0-3 0,16-31-7 16,-14 31-3-16,7 0-5 0,-5 0 1 15,0 3-5-15,0-1 1 0,-4 3-1 16,6 1 0-16,0 0 0 0,3 0-1 15,-3 0-18-15,0-1-6 0,2 1-15 0,7-1-10 16,-3 1-14-16,5-3-51 0,-5-1-108 16</inkml:trace>
  <inkml:trace contextRef="#ctx0" brushRef="#br0" timeOffset="75379.5">24991 6357 309 0,'0'0'123'0,"0"0"-80"0,0 0 0 16,0 0 12-16,0 0-14 0,0 0-20 15,0 0-8-15,0 0-1 16,0 0-2-16,11-17-8 0,-11 17-2 0,-2 0 0 16,0 0-2-16,-2 3-10 0,1 3-10 15,3-2-13-15,0 0-11 0,0 2-17 16,3-4-35-16,1-2-71 0</inkml:trace>
  <inkml:trace contextRef="#ctx0" brushRef="#br0" timeOffset="76035.62">25430 6292 292 0,'0'0'31'15,"0"0"-19"-15,0 0 23 0,0 0 7 16,0 0-9-16,0 0-11 16,0 0-4-16,0 0 0 0,0 0-4 0,-62-12 0 15,51 12 1-15,5 0-7 0,2 1 2 16,2 4-2-16,-4-2-4 0,4 0 0 16,0 2-2-16,0 1-2 0,2 2 2 15,0-1-1-15,0 1-1 0,2 0 0 16,2-2 1-16,2 3-1 0,-2-2 1 15,11 0-1-15,-1 1 0 0,-2-2 2 16,9 4-1-16,-2-4 1 16,-3-2-2-16,11-1 3 0,-6-3-1 0,-3 0 2 15,9-6 2-15,-10-3 0 0,6 1-1 16,-7-1 0-16,-1 0 4 0,-9-1-1 16,4-1 2-16,-4 1-3 0,-6-3 1 0,0-2-5 15,-4 1 0-15,-8-1-2 16,1-1-1-16,-9-1 0 0,5 3 1 15,-5 0-2-15,1-1 2 0,0 5-1 0,-3 1 0 16,5 1 0-16,-6 5 0 0,3 2-2 16,-1 1-1-16,-6 1-3 0,13 7 2 15,-7-2 2-15,4 3 2 0,1 2-3 16,6 0 2-16,-5 3 1 0,5 0-2 16,4 0 1-16,1 4 0 0,1-4 0 15,2 2 1-15,2 2 0 0,0-5 0 16,4 5 0-16,5-2 0 0,-5-2 0 15,6 4 0-15,3-4 0 0,-1 3 1 16,-4-3-1-16,9 0 1 0,-5 0 0 16,9-2-1-16,-7-2 1 0,11-1-1 0,-4-1 1 15,2-6 0-15,1 0-1 16,7-2 1-16,-6-3 0 0,4-6 1 0,0-3-2 16,0-1 1-16,2-2 1 0,-2-4-2 15,2-1 0-15,0 0 0 0,-4-2 2 16,-2-1-1-16,-9 0-1 0,7 0 1 15,-11-2 0-15,5 0 1 0,-5-1-2 16,-8-5 0-16,7 6 1 0,-9 2 1 16,-2-2 1-16,0 5-3 0,-9 1 1 15,1 4 1-15,0 1-2 0,-9 3 0 16,5 5-1-16,-7 3-1 0,5 3 1 16,-7 3-2-16,7 8-1 0,-9 2 1 15,11 2-1-15,-9 0 3 0,11 1-1 16,-3-1 0-16,1 0 2 0,8 0-1 15,0 0 0-15,2-3 2 0,2 2-3 16,0 0 1-16,6-3 1 0,0 0 1 16,10-2-1-16,-1 2 0 0,8 2 1 0,-1 0 3 15,5 0 1-15,4 4 0 16,2-3 2-16,2 1 0 0,1 1-1 16,-5-1 0-16,2 1-2 0,-6-3 3 0,2 0-2 15,-9-1-1-15,-7-1 1 0,-1 0-2 16,-4 0-2-16,-4 1 1 0,-4-3-2 15,-2 1 1-15,-10 4 2 0,2-2-1 16,-7 2 0-16,-2 0 1 0,-3 0-1 16,7-2-2-16,-5-1 0 15,3 1-6-15,-4-2-5 0,7 0-3 16,-5-3-1-16,7-1-3 0,-5-3 5 0,7-3-2 16,-2 0 0-16,-3 0-1 0,9-3-8 0,-2-3-10 15,-1 1-9-15,9-6-10 16,0 1-26-16,7-3-78 0</inkml:trace>
  <inkml:trace contextRef="#ctx0" brushRef="#br0" timeOffset="76691.71">26201 6331 279 0,'0'0'102'15,"0"0"-54"-15,0 0 4 0,0 0-2 16,0 0-8-16,0 0-18 0,20-25-8 0,-15 33-2 16,1 1-1-16,-4 3 0 0,2 5 3 15,-2 2-3-15,0 3-1 16,0 1-2-16,2 0-1 0,5 5-2 16,-7-3-1-16,4 3-3 0,0-2-1 15,-2-1 0-15,2-4 0 0,3 1-1 16,-3-6-1-16,-2-3 2 0,-2 0-2 15,0-4 1-15,-2-2 0 0,0-4-1 0,0-1 1 16,0-1-1-16,2-1 2 0,-2 0 0 16,0 0 0-16,0-1 1 0,0-5 0 15,0-3 1-15,-2-3-2 0,2-2-2 16,-4-4 0-16,-4-1 2 0,-1-3-2 16,1-7 1-16,2-2-1 0,-4-7-3 15,-5-3 3-15,9 2 0 0,-4 2-7 16,-3 3 2-16,3 3 2 0,2 5 0 15,-1 2 0-15,-1 1 0 0,8 3 1 16,2 4 0-16,0-4 1 0,0 5 1 16,2-2 0-16,10 1-1 0,-1 2 0 0,-3-1 0 15,6 1 1-15,1 1 0 16,-3 4 0-16,9 3 0 0,-2-2 0 16,1 7 2-16,7-1 0 0,-4 2-1 0,0 0 0 15,1 5 0-15,1 4 3 16,-8 0-2-16,3 2 2 0,-1 3-4 15,-4-3 4-15,-5 6-2 0,0-3-1 16,-4 3 0-16,-1-1 1 0,-5 2 0 0,0-1 1 16,-3 0-1-16,-7 3-1 15,-4-4 3-15,3 2-3 0,-9-4 1 0,5 0 0 16,-5-3-1-16,1-2 1 0,0-1-2 16,-8-3 0-16,9-1 0 0,-3-1-6 15,-2-1-6-15,11-2-3 0,-2 0-2 16,1 0-5-16,5 0-6 0,0 0-6 15,-3 0-4-15,5 3-3 0,2-2-12 16,4 1-23-16,-2 4-33 0,0-3-59 16</inkml:trace>
  <inkml:trace contextRef="#ctx0" brushRef="#br0" timeOffset="79878.46">20204 7614 39 0,'0'0'22'0,"0"0"-22"0,0 0-7 16,0 0-9-16,0 0-4 16,0 0 2-16</inkml:trace>
  <inkml:trace contextRef="#ctx0" brushRef="#br0" timeOffset="80331.46">20204 7614 14 0,'8'11'17'0,"-8"-11"-15"0,0 0-2 16,0 0-7-16,0 0-2 0,0 0 9 0,0 0 12 0,0 0 10 15,0 0 9-15,-20-8-7 0,18 7-1 16,2 1-1-16,-3 0 7 0,3 0-7 16,-2-3-3-16,-2 1 1 15,2 1 4-15,-2-2-3 0,4 0 6 0,-4 1 0 16,-2-4-2-16,2 6 0 0,2-3-5 15,2 1-1-15,-3-1-2 0,3-2-1 16,0 1-1-16,0-1-4 0,0-1 2 16,0 3 0-16,3-5 1 0,1 3 1 0,-2-1-1 15,4 0 0-15,-4 3 1 0,0 1-2 16,0 1 0-16,0 1-3 16,2 0-4-16,-2 0-1 0,3 0-3 0,-3 0-2 15,4 6 1-15,4 3 2 0,-8 2-3 16,4 0 4-16,-1 6 0 0,-3 0 1 15,0 3-1-15,0-1 3 0,0 1-2 16,0 2 1-16,-2 2-3 0,4 1 1 16,-4 3-2-16,0 2-1 0,0 2 0 15,0 2 2-15,0-3-1 0,0-2-1 16,2 1-1-16,2-3 2 16,-4-2-2-16,4-1 1 0,1-4-1 0,-1-2 0 15,0 1 0-15,0-5 2 0,2 0-2 16,0-3 0-16,-4 1-1 0,7-5-5 0,-5 0-6 15,4-1-8-15,2-1-10 16,-1-2-2-16,-1-3-10 0,6 0-22 16,-1-6-36-16,-5 0-67 0</inkml:trace>
  <inkml:trace contextRef="#ctx0" brushRef="#br0" timeOffset="81924.86">20545 7850 166 0,'0'0'38'16,"0"0"-3"-16,0 0 11 0,0 0 1 16,0 0-14-16,0 0-7 0,-16-8-4 0,14 6-4 15,2 2-2-15,0 0-4 0,0 0 0 16,-3 2-4-16,3 2 0 16,-2 0 0-16,2 2 0 0,0 0 1 0,0 0-2 15,0 0-1-15,0 1 1 16,5 3-3-16,1-1-3 0,0 1 1 0,0-2 0 15,2 3-1-15,5-2 1 0,-3 0-2 16,3 0 2-16,3-4-2 0,-4 1 2 16,9 0-2-16,-8-4 2 15,5 1-1-15,-3-3-1 0,5-2 1 16,-3-2 1-16,3-4 0 0,-3 2 3 16,2-3 0-16,-3 0 0 0,-1-2 1 0,-5 3 4 15,2-1 0-15,-5-1-1 0,-5 1-2 16,2-3-2-16,-4 1 2 0,0 3 0 0,0-3-3 15,-4 2-1-15,0 0 2 0,-5-2-3 16,-1 3 1-16,2-3-1 0,-3 1-2 16,-5 2 3-16,3-3-3 0,-5 3 1 15,1 2-1-15,-3 0 1 16,-5 3-1-16,8 0 0 0,-6 3-1 0,3 0 1 16,1 3 0-16,1 3 0 15,3-2 0-15,1 3 0 0,1 2-1 0,5 0 0 16,2 4-1-16,0 2 2 0,4 1-2 15,2 1 1-15,0 1 1 0,2 2-2 16,4-1 2-16,0-1 0 0,0 1 0 16,0-3 0-16,3-1 0 0,1 1 0 15,-2 0 1-15,1-3-1 0,3 2 0 16,-4-2 0-16,3 0 1 0,3-1-2 16,-2 0 2-16,1-1-2 0,3-3 0 15,3-2-8-15,4-2-8 0,-1-2-4 16,3-1-1-16,-2-1-4 0,6-1-7 15,0-4 0-15,-2-2-17 0,2-1-4 0,-7 1 3 16,1-3-7-16,0 1 17 0,-7-1 8 16,3-1 4-16,-5 1 9 15,5 0 14-15,-9 1 6 0,1-1 0 0,-1 0 2 16,-6-1 11-16,0-2 28 0,0 0 4 16,-1 0 12-16,1-3-1 0,4 1-12 15,-4 1-7-15,2-1-4 0,1-1-6 16,-1 1-3-16,4 1-3 0,-2-3-3 15,1 6 2-15,-5-1-7 0,2 3 0 16,-4 2 1-16,-2-1 5 0,0 4-4 16,0-4-2-16,-4 5-2 0,2-3-4 15,-2 0-2-15,0 3-2 0,-3-2-3 16,5 2 1-16,-8 3 0 0,4 0 0 0,-3 0-1 16,1 5-1-16,-8 4-1 0,3 1 1 15,-3 0 1-15,1 8 0 0,-3-5-3 16,5 4 1-16,3 3-1 0,-5-5 2 15,11 3-1-15,-2 0 0 0,4-1 2 16,0 0-2-16,0-3 2 16,2 1-3-16,0-2 3 0,4 0-2 0,2-1-1 15,-2-2 3-15,5 2-2 0,-1-5 0 16,0 2 2-16,-2-5 0 0,5-2 0 16,1-2 1-16,-4 0 0 0,3-5 0 15,1-2 0-15,-4-2 0 0,3 0 1 16,1 1-1-16,-4-4 1 0,1-1-1 0,-3-2 0 15,4-1 1-15,-6-4 0 16,0 0-2-16,1-3 3 0,-1 3-1 16,2 1-1-16,0 2 0 0,-2 6 3 15,0 2-3-15,-4 4-1 0,5 4 2 0,-1-1 0 16,-2 2-2-16,4 0 0 16,4 5 0-16,-4 4-3 0,3 0 3 0,-1 5 2 15,0 2 1-15,-2-1-2 16,-3 2 1-16,1 1-1 0,0 0 3 0,-2 0-3 15,0 0 1-15,0 0 1 0,0-2 1 16,2 2 0-16,0 1 0 0,0-1 1 16,1 2-3-16,-5-3 0 0,6 1-1 15,-2-3 1-15,0-1-2 0,2-2 0 16,3-5 1-16,-3 0 0 0,0-2 0 16,0-1-1-16,0 1 0 0,3-4 0 15,-5 1-8-15,-2-2-6 0,0 0-12 0,0-3-2 16,0-5-8-16,0 1-15 15,-2-5-22-15,0-1-36 0,0-1-102 16</inkml:trace>
  <inkml:trace contextRef="#ctx0" brushRef="#br0" timeOffset="84986.62">22422 7802 22 0,'2'-6'56'0,"-2"3"-25"0,2-1-2 0,-2 0 7 15,0 0-5-15,0 3-5 16,0 1 0-16,0-3-3 0,-2 0 6 0,0 0-1 15,0 0-6-15,-4 0-4 0,4 1 2 16,-2-1-1-16,4 0 1 0,0 0-5 16,-2 0-4-16,2 1-6 0,0-1-1 15,-3 2 0-15,1-1-2 0,0-3 1 16,0 5-3-16,-2-3 3 0,-2 0 1 0,-6 0-3 16,3 0 1-16,1 0 1 0,-9-2 1 15,5 2 9-15,-2 1-9 0,1 0 0 16,3 2 1-16,-7 0 0 15,9 0-3-15,-2 2 0 0,-5-1 1 16,7 2-1-16,0 1-2 0,-3 2 0 0,3 2 0 16,2-3 0-16,2 4 2 0,0-3-1 15,-1 2 0-15,3 0 0 0,2-2 0 16,0 3 0-16,0 1 2 0,0-1-2 16,2 0 4-16,3-3-3 0,-1 2 2 15,0 0 3-15,2 2-2 0,2-2 4 16,7 0 2-16,-5 2-2 0,11-3 2 15,-5 2 2-15,9 2-1 0,2-6-3 16,4 6-2-16,0 1 3 0,-2-1-8 0,-2 3 3 16,-2-5-1-16,2 3-1 0,-9 0-2 15,-3-2 1-15,-3 1-2 0,0-1 3 16,-5 2-2-16,-3-1-1 0,2 1 0 16,-2 1 1-16,-4-3 0 0,0 4 0 15,0-1 1-15,-4-1-2 16,0 0 0-16,-4-1 1 0,1-4 0 0,-9 0-2 15,3-2-1-15,-7 2-2 0,-1-2 0 16,-2-2-1-16,-1 2 0 0,1-5-4 16,2 2 3-16,-4-2-1 0,5 0 1 15,1-3 1-15,0-4 1 0,7 1 4 16,2 0 0-16,-3 0-1 0,7-1 1 16,0-2 0-16,4 0 0 0,-2-5 0 15,4 0 2-15,0-3 1 0,0-2 1 16,6-2 0-16,0-1 3 0,0-1 2 0,9 1 0 15,-5-1 0-15,-2 1-4 16,7 2 2-16,-5 1-2 0,-4 1 0 16,3 1-2-16,-1-2 3 0,-4-1-2 15,-2-2-2-15,-2-2 4 0,0 2-1 0,0 2-5 16,0 4 0-16,-2-1 2 0,-4 5 1 16,-4 1-3-16,3 2 1 0,-1 1-2 15,-2 2 2-15,-7 0-2 0,5 4 1 16,-9 1-7-16,-6 1-5 0,4 3-4 15,-1 6-2-15,-5 3-5 0,4 4-3 16,6 1-1-16,1 3-3 0,7 0-10 16,1 3-3-16,4-1-16 0,4 0-20 15,2 1-39-15,0-6-53 0</inkml:trace>
  <inkml:trace contextRef="#ctx0" brushRef="#br0" timeOffset="85845.79">22920 7673 150 0,'0'0'42'0,"0"0"-12"0,0 0 12 16,0 0 2-16,0 0 0 0,-6-29-13 15,2 24-4-15,-2 2-2 0,4-1-1 16,0 0 0-16,2 1-7 0,-3 0 0 16,3 0 0-16,-2 0-1 0,0 0-3 15,0 3 0-15,-2-3-2 16,2 1-2-16,-2 1 0 0,-4 1-5 0,1 0 1 16,1 0-3-16,-2 0-2 0,-6 3 1 15,1 3 0-15,-5 3-2 0,5-2 3 16,-5 3-2-16,3 1 0 0,3 1-1 15,-1 2 1-15,5-1 0 16,4 5 0-16,-2-4 0 0,-3 0 0 16,3 5 0-16,2-2-1 0,4 1 1 0,-2 1 0 0,2-3 1 15,0 3 0-15,0-1-1 0,4-1 2 16,0 4 1-16,9-2-2 0,-5 6 3 16,-2-2 0-16,0 3-3 0,7 2-1 15,-7-3 2-15,2 0-2 0,-2 0 0 16,9-2 0-16,-5-1 1 0,3 0-1 15,3-1-3-15,-3-6-3 0,5 1-1 0,-8-4-2 16,9-1-2-16,-7-2-5 16,5-4-2-16,0-3-6 0,1-2 0 15,-1 0-12-15,5-5-28 0,-7-3-44 0,4-1-99 16</inkml:trace>
  <inkml:trace contextRef="#ctx0" brushRef="#br0" timeOffset="86298.83">23416 7676 272 0,'0'0'51'16,"0"0"-17"-16,0 0 6 0,0 0 11 15,0 0-7-15,0 0-11 0,0 0-5 16,0 0-6-16,-22-48-3 0,22 51-11 16,-5 4-1-16,1 5-3 0,0 5-1 15,-4 2 3-15,2 6 0 0,2 2 3 16,-1 0-3-16,3 4 3 0,-4 1-3 15,0-1 1-15,0 1-4 0,2-2-2 16,0-2 2-16,1-4-2 0,1 0-1 16,2-4 0-16,0-1 0 0,0-3 0 15,0-1-10-15,0 0-7 0,0-1-10 16,-2-3-1-16,2 0-13 0,-2 1-16 16,-2-3-25-16,-6-5-36 0,2-1-87 15</inkml:trace>
  <inkml:trace contextRef="#ctx0" brushRef="#br0" timeOffset="86751.82">23059 7896 418 0,'0'0'59'0,"0"0"-35"15,0 0 17-15,0 0 7 0,0 0-18 0,0 0-9 16,0 0-2-16,0 0-1 15,25-37-6-15,-25 37-8 0,2 0-2 16,0 3-2-16,2 3 0 0,-4-2 0 16,4 2 0-16,-2 1-7 0,2-1-14 0,0 2-4 15,2 0-7-15,1-2-10 16,-1 0-9-16,-2-1-13 0,2-2-30 16,9-3-46-16</inkml:trace>
  <inkml:trace contextRef="#ctx0" brushRef="#br0" timeOffset="87158">23520 7907 342 0,'0'0'68'15,"0"0"-9"-15,0 0-3 0,0 0-6 16,0 0-22-16,0 0-14 0,0 0-3 15,0 0-5-15,0 0-4 0,-4-25-2 0,1 25 0 16,1 0 0-16,0 0-1 16,-2 3 0-16,4-1-2 0,0 4-9 15,0-3-5-15,4 1-11 0,-2 0-6 16,0 1-9-16,5-1-33 0,-5-2-47 16,2-2-91-16</inkml:trace>
  <inkml:trace contextRef="#ctx0" brushRef="#br0" timeOffset="87907.81">23888 7811 34 0,'0'0'122'15,"0"0"-88"-15,0 0 7 0,0 0 10 0,0 0 0 16,0 0-10-16,0 0-5 0,0 0 1 15,0 0-1-15,-33-19-5 0,31 19-3 16,2 0-9-16,0 0-7 16,-3 0 0-16,3 0-6 0,0 0-3 0,0 1-3 0,0 2 0 15,0 3 4-15,0 0-3 0,0 0 2 16,0 0 1-16,0 4-1 0,0-1 0 16,3 1-3-16,-1-2 0 0,0 2 3 15,4 0-3-15,4-2 0 16,3 3 0-16,-5-5 0 15,13-1 0-15,-7 3 2 0,11-5 0 0,-7 3-1 16,-1-5-1-16,8 1 1 0,-9-2 0 16,5-3 0-16,-7-2-1 0,5-2 2 0,-9-2 0 15,7 2 4-15,-9-2 7 0,-6-1-5 16,2 1 1-16,-4-5-1 0,0 5-4 16,0-5-4-16,-4 3 2 0,-2-1 1 15,-8-3-3-15,-1 2 0 0,1-1 0 0,-3 2 0 16,1 1 0-16,-1 0-1 15,3 5 1-15,-5 1 0 0,9 4-1 16,-7 1 0-16,5 3 0 0,-9 3 0 0,9 0 0 16,-9 5 0-16,9-3-1 0,-5 1-2 15,7-1 1-15,-3 2 2 0,-1 2 1 16,8-3-3-16,1 3 3 0,1 1-2 16,2 0 1-16,0 0 0 0,2 2 1 15,0-2 0-15,0 2 1 0,2-2-2 16,4 3 1-16,-1-3 0 0,-1 2 1 15,4 1 0-15,4-2-1 0,-3 0 2 16,3 0-2-16,5 0 0 16,-7 1 0-16,11-3 3 0,-5-1-2 0,5-6-1 15,4 0 1-15,-3-1 1 0,5-4-1 16,2 0 0-16,0-4 0 0,4-2 2 16,-2-4-1-16,-2-2 3 0,4-4-4 15,-4-2 4-15,0-2-3 0,-2-2 1 16,0-3-1-16,2 0 1 0,-2-1-3 15,-5-2 3-15,-3 2-3 0,4-2 0 0,-9 3 1 16,3-1 1-16,-7 1-1 0,-6 4-1 16,0-1 0-16,-2 3 2 0,-2-1-2 15,-4 3 0-15,0 3 0 0,-4 2 0 16,-7 6 2-16,3-2-2 0,-11 8-3 16,7 0 3-16,-7 3-1 0,6 8-2 15,-3-2 1-15,-3 5-3 0,11 0 0 16,-3 0 4-16,1 1-1 0,7-2 0 15,-1 2 0-15,4-2 2 0,0-1-1 16,4-1 1-16,0 1 0 0,4 0-1 16,2 1 0-16,3-4 1 0,-1 4 0 15,6-1 0-15,-1-1 1 0,9 6 3 16,-7-3-3-16,10 1 0 0,-9-4 5 16,5 3 1-16,0-3-3 0,-5 0 6 15,5 1-3-15,-7-1-2 0,5-2 0 16,-7 2-2-16,3-2 2 0,-7 2-5 15,-4-1 1-15,-2-3-1 0,-2 2 1 16,-4-2-1-16,-4 2 1 0,-7 0 2 16,3-2-1-16,-7 0 0 0,7 1 0 0,-7-2-1 15,5 1 0-15,-7-3-1 16,9 2-2-16,-11-1-2 0,11 1-4 0,-9-5-3 16,6 1-2-16,-3-2-5 0,8 0 0 15,-1 0 3-15,-1-3-8 16,6 0-11-16,4-5-10 0,2 1-4 0,0-4-24 15,4-6-55-15,4 3-161 0</inkml:trace>
  <inkml:trace contextRef="#ctx0" brushRef="#br0" timeOffset="88595.14">24677 7888 241 0,'0'0'50'0,"0"0"4"0,0 0 6 0,0 0 4 16,0 0-18-16,0 0-14 0,13-46-5 16,-13 43 1-16,0-2-3 0,0 2-4 15,0 3 3-15,0 0-3 0,0 0-4 16,0 0-5-16,0 3-12 0,0 8 0 16,0 0 0-16,2 5 5 0,2 5-2 15,2-4 1-15,-2 8 1 0,0-4-2 16,-2 1 4-16,3 3-5 0,-5-5 1 15,2 3 0-15,0-4-3 0,0 2 2 16,2-3-2-16,2-4 1 0,0 4 0 16,-2-5-1-16,3-3 0 0,-7 1-1 15,2-3-2-15,0-2-2 0,0-3-1 16,-2-1-3-16,0-2 2 0,0 0 3 16,0-2 4-16,0-2 1 0,0-4 1 0,-2 0 1 15,-2-6-3-15,4 0 2 0,-7-4-1 16,1-1-1-16,-2-3 0 0,0-4-1 15,4-6 2-15,-3-5-2 0,1-2 2 16,-2-4-1-16,0 2 0 16,3 3 1-16,-3 6-1 0,0 1 0 15,-2 5-2-15,3 2 2 0,7 2 1 0,-2 3 0 16,2 2-1-16,0-1 0 0,2 3 0 16,0 2-1-16,9 2 0 0,1 0 0 15,-1 3 0-15,7 2 1 0,-3 0 0 16,9 0 0-16,1 4 0 0,2 1 2 15,0 1-1-15,2 0 1 0,0 6 1 16,-11 0 0-16,-1 5-3 0,-9 1 2 0,5 1 0 16,-7 5-2-16,-2-1 3 15,-4 5-2-15,-2-2-1 0,-6 1 1 16,-7 0 0-16,9-1 1 0,-8 0-1 0,-1-5-1 16,7 0 1-16,-9-3 1 15,5-3-2-15,2-1 1 0,-7-2-1 16,7-1 0-16,-7-2-3 0,5-3-3 0,-1 0-2 15,-1 0-1-15,8-3-3 16,-3 1-1-16,1-2-6 0,2-3-3 0,2 1-10 16,4 0-15-16,0 0-14 0,4-4-28 15,6-2-50-15,-1-2-144 0</inkml:trace>
  <inkml:trace contextRef="#ctx0" brushRef="#br0" timeOffset="89079.4">25054 7461 188 0,'0'0'71'0,"0"0"0"0,0 0-11 0,0 0-10 15,0 0-9-15,0 0-12 0,2-29-5 16,0 26-3-16,4 3-4 0,-4 0-2 15,2 0-2-15,2 0 1 16,-2 2 1-16,3 2 4 0,5 2-4 0,-2 3 2 16,1 2-3-16,9 3 7 0,-7 3-5 15,12 2-3-15,-11 4-3 0,7 3-4 16,-1 2 2 0,-7 6-7-16,-1 0 3 0,-2 2-4 0,-5 4 2 0,-5-1-1 15,0-2-1-15,-11 5 2 0,-1-2-2 16,4-5 2-16,-9-2-2 0,5-2-4 15,-1-4-5-15,-3-4-3 0,3-2-10 16,-5-4-7-16,9-2-5 0,-5-3-7 16,-3-3 0-16,5-4-12 0,-7-2-52 15,9-3-156-15</inkml:trace>
  <inkml:trace contextRef="#ctx0" brushRef="#br0" timeOffset="91000.82">25665 8031 35 0,'0'0'53'0,"0"0"-17"15,0 0 2-15,0 0 2 0,0 0-1 16,0 0 0-16,0 0 4 0,-4 5 4 0,2-5-1 16,2 0 0-16,0 0-6 15,-4-3-4-15,4 3-4 0,0-1-3 16,0-2-1-16,0 2 0 0,0-2-6 15,0 3-3-15,0 0-4 0,0 0-5 0,0 0-8 16,-2 8-2-16,-4 4 0 16,0 3 0-16,-7-1 1 0,-3 5-1 0,1-2-9 15,-3 1-7-15,5 0-11 16,-5-3 1-16,5 2-21 16,-8-3-5-16,9 0-36 15,-9-3-112-15</inkml:trace>
  <inkml:trace contextRef="#ctx0" brushRef="#br0" timeOffset="91547.56">26463 7638 273 0,'0'0'70'16,"0"0"-17"-16,0 0-2 0,0 0 5 15,0 0-12-15,0 0-15 0,0 0-4 0,0 0-1 16,4-39-5-16,-4 39-8 0,-2 3-1 16,0 5-5-16,-4 4-4 0,-4 1 3 15,4 5 1-15,-1-1 1 16,-1 2-1-16,-2 2 3 0,4-2-3 0,-1 6-1 15,5-2 1-15,0 2-4 0,0 0 0 16,2 2 1-16,0 0-2 0,0-2 0 16,0 0 0-16,0-4-2 15,0-3-12-15,0 0-10 0,0-3-8 0,0-1-6 16,-4 1-12-16,0-2-17 0,-4-1-45 16,1-5-106-16</inkml:trace>
  <inkml:trace contextRef="#ctx0" brushRef="#br0" timeOffset="92000.61">26130 7825 398 0,'0'0'69'0,"0"0"-27"0,0 0 10 16,0 0-1-16,0 0-15 0,0 0-13 15,0 0-4-15,0 0 2 0,0 0-5 16,7-36-7-16,-7 36-2 0,0 0-1 15,0 0-4-15,0 0 2 0,0 0-4 16,0 0 0-16,0 0-1 0,0 3 0 0,2-2-4 16,0 3-8-16,2 1-7 15,8 1-5-15,1 3-9 0,-5-4-7 16,11 3-21-16,-7-4-25 0,7 2-59 16,-7-1-108-16</inkml:trace>
  <inkml:trace contextRef="#ctx0" brushRef="#br0" timeOffset="92422.37">26674 7817 337 0,'0'0'78'0,"0"0"-21"16,0 0-1-16,0 0 8 0,0 0-9 15,0 0-18-15,0 0-5 0,0 0-9 16,0-18-7-16,0 16-4 0,0 1-6 16,0 1-1-16,0 0-2 0,0 0-2 15,-2 0-1-15,2 0 0 16,0 4-2-16,0 1-14 0,-2-2-7 0,2 3-10 16,0-3-7-16,0 2-5 0,2-2-9 15,0 2-14-15,4-4-37 16,1-1-90-16</inkml:trace>
  <inkml:trace contextRef="#ctx0" brushRef="#br0" timeOffset="92984.72">27102 7704 62 0,'0'0'139'0,"0"0"-99"0,0 0 17 15,0 0 9-15,0 0-24 0,0 0-10 16,0 0-2-16,-54-14 0 0,48 14-7 16,6 0-1-16,0 0-6 0,-2 0-2 15,2 2-6-15,0 1-4 0,0 1 3 16,0 1 1-16,0-1 4 0,4 3-4 0,0-2-4 16,-2 1 3-16,2 0-6 15,1 2 3-15,1 0-4 0,0-2 1 16,6 0 0-16,1-2 0 0,1-3 0 15,7 2-1-15,4-2 1 0,-5-1 0 16,7 2 0-16,2-2 0 0,2-5 0 16,-4 0 2-16,-2-2-1 0,-4 1 3 15,-1-4 0-15,-7 1 2 0,-1 0 1 16,-4-1 0-16,-1 1-1 0,-3-3-1 0,-4 2-1 16,0-2-2-16,-4 1-2 0,-5-4 3 15,-5 2-3-15,1-2 0 0,-5 1-1 16,3-3 0-16,-3 0 0 0,5 6 2 15,-1-3-2-15,-1 8 2 0,1 0-2 0,-3 3-2 16,3 3 2-16,-5 0-1 0,3 0 1 16,-5 3-2-16,5 1 2 15,-3 4-1-15,2 1-1 0,1 2 2 16,1 0-2-16,1 3 2 0,4 3-1 16,-1-3 1-16,1 3-1 0,8 3-1 0,-2-3 2 15,2-1-1-15,0 4 1 16,-3-3 0-16,5 3-1 0,0-2 1 15,0 1 0-15,3 0 0 0,-1-1 0 0,2-1 0 16,2 2 1-16,6-2-2 0,3 1 1 16,-5-2 0-16,11-2 0 0,-3-3-1 15,5 1 0-15,8-4-2 0,0-1-7 16,4-2-8-16,0 0-10 0,-4-5-14 16,3 0-12-16,-6-3-22 0,6-6-20 15,-6-2-29-15,-1-5 29 0</inkml:trace>
  <inkml:trace contextRef="#ctx0" brushRef="#br0" timeOffset="93484.62">27631 7772 122 0,'0'0'67'0,"0"0"-3"0,0 0 17 0,0 0-11 16,0 0-15-16,0 0-13 15,0 0-6-15,0 0 3 0,149-153-4 16,-145 142-2-16,-2 5-7 0,-2-3-5 16,0-2-1-16,0 0-5 0,-8 2-5 0,-4-3-3 15,1 2-5 1,-5 2-1-16,1 2-1 0,-5 3-1 0,5 3 1 15,-6 3-2-15,9 5 0 0,-9 4-2 0,9 4 2 16,-7-1 1-16,7 4 0 16,-3 1 0-16,3 2 0 0,2-1-1 15,-1 1 2-15,1-1 0 0,4-2 0 16,6 3 0-16,-2-2 0 0,0-3 0 16,2 3 0-16,0-3 0 0,2-1 0 0,0-2-2 15,4-4 1-15,0 0 1 0,5-5-3 16,-1 0 2-16,-4-4 0 0,11-1 1 15,-3 0 0-15,3-3 1 0,1-2 0 0,1-6 2 16,-5-1-3-16,3-4 2 0,-7 2-1 16,1-4 3-16,1-3-3 0,-4 0 5 15,-2-4-2-15,-4 1 0 0,9-1 0 16,-7 6 1-16,0 5-3 0,-2 2 3 16,0 6 2-16,-2 3 1 0,0 2-6 15,2 1-2-15,-2 3-1 0,2 5-1 16,-2 6-3-16,2 5 5 15,3 2 0-15,-3 3 0 0,2-1 0 0,4 2 0 16,0 0 1-16,-1-1-1 0,1-2 2 16,4 1-2-16,-1-4 0 0,-3 2 1 15,4-4-1-15,-4-2 0 0,-3 0-5 16,3-4-28-16,-4-5 12 0,4 1-17 16,-2-5-5-16,1-2-6 0,3 0 9 15,9-9-11-15,-5 0-49 0,7-4-73 16</inkml:trace>
  <inkml:trace contextRef="#ctx0" brushRef="#br0" timeOffset="93937.65">28034 7591 383 0,'0'0'58'0,"0"0"-8"0,0 0 1 16,0 0 4-16,0 0-15 15,0 0-11-15,0 0-5 0,0 0-1 0,66-60-8 16,-53 60-1-16,-3 0-6 0,1 4-3 15,7 4 0-15,-5 6-3 0,7 0 2 16,-5 6-1-16,5 3-3 16,-1 1 1-16,2 7-1 0,-1-4 2 0,-3 3-2 15,3-4 1-15,-7-3-1 0,3-2 0 16,-5-3 2-16,-1-5-2 16,2-4 0-16,-3 0-9 0,-7-4-10 15,2-4-6-15,-2 2-11 0,-2-3-8 0,0 0-20 16,-4-3-11-16,0-3-31 0,-5-6-134 15</inkml:trace>
  <inkml:trace contextRef="#ctx0" brushRef="#br0" timeOffset="94546.88">28413 7507 351 0,'0'0'47'0,"0"0"13"15,0 0 0-15,0 0 6 0,0 0-14 16,0 0-9-16,0 0-2 0,0 0-8 15,0 0-10-15,-5-80-7 0,1 80-5 16,-2 4-6-16,0 5-2 0,-2 3-2 0,-9 5 1 16,5 0 3-16,-5 3-3 15,1 0 3-15,-7 3-3 0,6-1 1 16,-3 1-1-16,1 2-1 0,-2 0 0 0,5-2-1 16,-1 2 0-16,3 0 1 15,-5-2-1-15,9 2 1 0,-5-1-1 16,7-2 0-16,2-3 1 0,0-2-1 0,2 1 1 15,-3-4-1-15,5 3 1 0,2-7-1 16,0-1-1-16,0-3-1 0,0-3-1 16,0 1-1-16,0-3-4 0,0-1 1 15,0 0-5-15,0 0-2 0,0 0 0 16,0 0 1-16,0-1 1 0,0 0-5 16,0-4-14-16,0 1-5 0,5-1-8 15,-1 1-4-15,2 1-17 0,-6 0-32 16,2 3-63-16</inkml:trace>
  <inkml:trace contextRef="#ctx0" brushRef="#br0" timeOffset="96624.51">20206 9231 31 0,'0'0'99'16,"0"0"-74"-16,-8-9 5 0,6 7 4 16,0-4 2-16,0 1 0 0,2 2 7 15,-2-3-5-15,-1 0-8 0,3 0-1 16,-2 0 0-16,2 2-3 16,0-2-4-16,0 1-7 0,0 2-6 15,0 0-1-15,0 2-6 0,0-3 3 16,2-1 1-16,3 3-1 0,1-4 1 15,2 1-1-15,-2-1 0 0,1 1 2 0,-1 4-1 16,6-3 2-16,-4 4-1 0,1 0-2 16,1 4-3-16,0 5 0 0,3-1 1 15,-3 3 0-15,2 1 1 0,-1 4-3 0,-1 2 1 16,0 2-2-16,-1 0 3 16,-3 3-3-16,2 2 2 0,3 0-2 15,-7 2 0-15,2 0 3 0,-4-5-3 16,0 1 0-16,0-4 0 0,2-4-1 0,2 1 1 15,-4-2 1-15,1-4 0 16,-1 0-2-16,-2-3 1 0,0-2 0 0,0-2 0 16,0-1 0-16,0-2 0 0,0 0 0 0,0 0 0 15,0-3 2 1,0-6-1-16,-5 2 2 0,-3-4-3 0,4-1 1 16,-2-3 0-16,0-3 2 0,-1-2 2 15,-3-4 0-15,4-1-2 0,2-4 1 16,2 0-2-16,2 0-2 0,0 1 1 15,4 6 0-15,0 1-1 0,6 7-1 16,-1 3 1-16,-1 3 1 0,4-1-1 16,3 4-1-16,1 1 1 0,5 1 0 15,4 3 1-15,-2 0 0 0,1 3 0 16,5 6 1-16,-4 7-2 0,-4 0 0 0,-1 5 0 16,1 2 1-16,-11 3-1 0,-1 1 1 15,-3-3-1-15,2-2 1 0,-6 1-1 16,0-4 0-16,2-2 0 0,-2-1 0 15,1-3-2-15,-3-2 2 0,0-4 1 16,0-3-1-16,0-1 0 16,0-1 0-16,-7-2 1 0,1 0 1 0,-4 0 0 15,-1-3-2-15,1-2 2 0,-4-2-2 16,1 0 1-16,5-4 1 0,-9-1-2 16,9-3 1-16,-2-3 0 0,-3-2-1 15,7-3 1-15,2 0 0 0,0-4 0 16,2-3-1-16,2 3 0 0,2-1 0 15,6 6 0-15,-2 4 0 0,9 5 0 16,-5 2 2-16,3 4 1 0,5-1-3 16,5 2 3-16,-4 0 3 0,7 6-2 0,1 0 2 15,2 1 0-15,-8 10-3 0,4 0 1 16,-2 3 2-16,-9 6-4 0,3 2 1 16,-5 1-2-16,-8 2 0 0,2 0 0 15,0 4 0-15,-3-4 0 0,1 0 0 16,-4 1-1-16,4-1 0 0,2-1-4 15,-2-4-12-15,2-1 10 0,5-2 2 16,-5-6-9-16,2 0-5 0,0-3-3 0,5-1-7 16,-3-2-10-16,3-4-6 15,3 1-8-15,-6-2-23 0,9-3-7 0,-5-6-34 16,5-2-64-16</inkml:trace>
  <inkml:trace contextRef="#ctx0" brushRef="#br0" timeOffset="97124.39">21176 9301 278 0,'0'0'89'0,"0"0"-31"15,0 0 12-15,0 0-13 16,0 0-17-16,0 0-10 0,-7-95-4 0,7 87-9 16,0 1-4-16,0-2-3 0,0 5-2 0,0-2 7 15,0 1-8-15,0 4-3 16,-4-2 0-16,0 0-2 0,-2 3-1 16,-2 0-1-16,1 0 0 0,-3 3 0 15,-4 3-2-15,1 6 2 0,-1-2 0 16,1 3-1-16,3 3-1 0,-4 3 2 0,5-1 0 15,3 1 0-15,2-2-1 0,0 1 0 16,4 1-1-16,0-2 1 0,0 3 1 16,0-3 0-16,4 2-1 0,2 2 0 15,2-2 1-15,3 0-3 0,5-2-1 16,-1-2 1-16,3-2 3 0,3-4-3 16,-2-6 3-16,3-2 0 0,-7-1 1 15,8-7-1-15,1-6 2 0,-7-4 1 16,6-1-2-16,-5-4 2 0,1-2 3 15,-9-2 0-15,3 0-4 0,-9-3 6 16,-2-1-2-16,-2 1-2 0,-2-5-2 16,-11-2 0-16,1 5-2 15,-3-1 1-15,-3 10-1 0,1 7-1 0,-7 5 0 16,-1 10-3-16,-6 0-12 0,0 7-8 0,-2 8-3 16,2 2 2-16,2 3-3 0,4 3-2 15,2-1-1-15,5 3 4 16,7-8-7-16,3-1-11 0,6-1-10 15,2-6 8-15,2-1-10 0,8-5 11 0,7 0 10 16,-1-1 11-16,9-2 8 16,6 0 0-16,-2-5-17 0,6-1-11 0,-2 2-14 15,2-3 57-15,-1 1-4 0</inkml:trace>
  <inkml:trace contextRef="#ctx0" brushRef="#br0" timeOffset="97702.36">21308 9254 36 0,'0'0'80'16,"0"0"-2"-16,0 0 2 0,0 0 6 15,0 0-27-15,0 0-13 16,0 0-12-16,0 0 2 0,56-71-2 0,-52 60-5 0,2-1 4 15,-2 1-4-15,0 0-7 16,7 0 0-16,-7 2-3 0,0 0-6 16,2 1 0-16,-2 3-5 0,-2 2 4 15,0 3-3-15,3 0-3 0,1 0-1 16,-2 0-4-16,2 6-1 0,2 1 0 16,7 6 0-16,-3 4 2 0,3 4-2 0,1 3 0 15,-3 1 1-15,5 0 0 16,-3-2 0-16,5 0-1 0,-3-2 0 0,1 2 1 15,-1-1-1-15,4 2 1 0,-3-4 0 16,-3-1-1-16,1 0 0 0,-3-3-1 16,-3-3 1-16,7-2 1 0,-7-2-1 15,-4-5 0-15,7 0 1 0,-7-4-1 16,-2 1 1-16,2-1-1 0,-4 0 1 16,0-1 0-16,2-5 1 0,3-1 0 15,-3-3 0-15,0-3-1 0,-4-2 0 16,2-4 2-16,0-4 2 0,2-5 2 15,-4-3 0-15,0-1-2 0,2-2-1 16,0-2-2-16,2-1-2 0,0-1 0 16,5 6 0-16,-5 4 1 0,-2 7-1 15,2 8 0-15,-4 4 0 0,2 3 0 16,-2 4-1-16,0-1 0 0,2 3 1 0,-2 0-2 16,0 0-3-16,0 3-1 0,0-1-10 15,2 8-2-15,-2 3 3 0,2 4-4 16,2 5-8-16,-4 2-9 0,7 4-11 15,-5 2-10-15,0-6-8 0,2 0-55 16,-2-9-97-16</inkml:trace>
  <inkml:trace contextRef="#ctx0" brushRef="#br0" timeOffset="98280.35">23385 9104 319 0,'0'0'44'0,"0"0"-5"15,0 0 4-15,0 0 9 0,0 0-13 16,0 0-9-16,0 0 1 0,-41-42-7 16,37 39-3-16,2 0-6 0,-2-2 0 0,4 5-2 15,0-1 0-15,0 1 0 0,0 0-3 16,0 1-5-16,-2 4-5 0,0 4 0 16,2 2 0-16,-3 3 6 0,3 3-3 15,0 5 2-15,0-2 1 0,0 3-2 16,0 2-1-16,0 1-1 0,0 0-1 15,0 2 2-15,0 2-2 0,-2 3-1 16,0-1 2-16,-2-1-1 0,0 1-1 16,0-2 0-16,0-1-1 15,2-1 2-15,2-5-2 0,0 1-1 0,0-7-6 16,0 1-8-16,0-8-6 0,0 0-3 16,0-2-8-16,0-3-2 0,-4-2-13 15,-3 0-10-15,1-3-15 0,-10-3-48 16,5-5-181-16</inkml:trace>
  <inkml:trace contextRef="#ctx0" brushRef="#br0" timeOffset="98780.9">23050 9374 222 0,'0'0'197'0,"0"0"-169"0,0 0 4 0,0 0 24 16,0 0-6-16,0 0-22 0,0 0-2 15,0 0 0-15,9-59-10 0,-13 55-3 16,-3 3-3-16,-3 1 0 0,2-2-2 16,4 2-1-16,0 0 1 15,-3 0 0-15,5 0-5 0,-2 0 2 0,4 0-2 16,0 0 0-16,0 0-3 0,0 0 0 16,0 0 0-16,0 2 0 0,4 3 0 15,-2-2 0-15,0 0 0 0,0 3 0 0,3-3 0 16,-1 3-12-16,-2-2-9 0,4 2-11 15,0 1-8-15,7-1-16 0,-5 2-11 16,2-6-29-16,5-2-101 0</inkml:trace>
  <inkml:trace contextRef="#ctx0" brushRef="#br0" timeOffset="99280.78">23590 9292 429 0,'0'0'75'0,"0"0"-28"16,0 0-11-16,0 0 9 0,0 0-8 15,0 0-23-15,0 0-4 0,0 0-2 16,-4-15-5-16,0 14-3 0,0 1 1 0,2 0 1 16,-3 0-2-16,3 1-2 15,2 1 1-15,-2-1-3 16,2 2-9-16,0 2-10 0,0-3-13 0,4 2-11 15,3 0-17-15,-1-4-39 0,0 0-84 16</inkml:trace>
  <inkml:trace contextRef="#ctx0" brushRef="#br0" timeOffset="100014.98">24055 9242 196 0,'0'0'54'0,"0"0"-6"0,0 0 13 16,0 0-10-16,0 0-11 0,0 0 6 0,0 0-4 16,0 0-7-16,0 0-3 0,-64-47-12 15,64 47-6-15,0 0-9 16,-2 0-5-16,2 3 0 0,-2 3 0 0,2 4 0 15,-2-2 0-15,0 1 1 16,0 0-1-16,2 0 0 0,-2 0 1 0,2 0-1 0,0 0 0 16,2-2 0-16,4 0 1 15,-2 1-2-15,10-2 2 0,1 0-2 16,-5 1 2-16,9-2-2 0,-5 0 1 16,7-2-1-16,0-3 0 0,-5 0 1 15,11-2 0-15,-4-4 0 0,-2-3-2 0,5-2 2 16,-5-1 1-16,-4 1 2 15,3-3 5-15,-9 3-2 0,-5-1 6 16,-2-1-1-16,-4-4-1 0,0 2-5 16,-4-1 0-16,-2-5-1 0,-5 0-2 0,-7 0-1 15,5 2 2-15,-7 1-3 0,7 4 0 16,-5 3 0-16,3 5 0 16,-6 1 0-16,5 5-1 0,-7 0 0 0,-4 6-1 15,0 3 1-15,1 3 1 0,-3 3-3 16,2 2 1-16,0 0-1 0,6 1 2 15,5 0-2-15,-5 0 3 0,11-1-2 16,-1 0 1-16,1 2 1 0,4-4 0 0,2 2 0 16,4 2 0-16,0 0-2 0,0 1 2 15,6-2 2-15,6 1-2 0,1 1 0 16,-3 1 0-16,11 1 0 16,-5-2 0-16,7-2 0 0,6 0-2 15,4-4 4-15,-2-1-2 0,4-1 0 16,0-6 0-16,5-3-2 0,7-3-5 15,-4-5-4-15,3-5-4 0,1-4 3 0,-3-3 1 16,3-5 7-16,-3 2 0 16,-5-5 4-16,-6-3 0 0,0 0 1 0,0-1-1 15,-8-3 3-15,-4 1 6 0,-3 1 6 16,-3 0-1-16,-3 4-1 0,-6 2-5 16,-3 6 4-16,-3 1 6 0,0 5-3 15,0 4-9-15,-5-1-1 0,-3 6-1 16,-4 0-3-16,1 3-1 0,-7 3-1 15,1 6 0-15,-8 4-1 0,1 5 1 16,3 1 0-16,-4 2 1 0,9 0 0 16,-1 2-1-16,3 0 1 0,-1-3 1 15,11 2-1-15,-2-2-2 0,4-3 2 0,0 0-2 16,2-4 1-16,4 0 1 0,2-1-1 16,0 0 0-16,5-3 1 0,3-1 0 15,-2 1 0-15,9-6-1 16,-2-3 1-16,-3 0 2 0,5-2 0 0,-2-5-1 15,3-1 0-15,-5-4 1 16,3-1-1-16,-1-4 1 0,-4 1 3 16,-5-2 1-16,4-2 1 0,-5 0 0 0,-1-2 0 15,4 3 1-15,-1 1-4 0,-9 7-1 16,4 3 0-16,-6 4-1 0,4 2-1 16,-4 1 2-16,2 1 0 0,-2 4-3 15,4 7-3-15,-2 3 1 0,0 5 2 16,0 3 1-16,1 2 0 0,-1-2 1 15,2 1-1-15,-2-1 0 0,2 1 0 16,0-2 0-16,4-2-1 0,-1 0-2 16,1-3 2-16,-4-3-1 0,6-2-8 15,5-3-7-15,-9-2-3 0,10-3-5 16,-3-2-11-16,-3-1-6 0,9-1-13 0,-7-5-13 16,7-5-29-16,-9-1-110 15</inkml:trace>
  <inkml:trace contextRef="#ctx0" brushRef="#br0" timeOffset="100514.89">25113 9175 518 0,'0'0'39'0,"0"0"-10"0,0 0-1 0,0 0 28 16,0 0-25-16,0 0-10 0,19-45-1 16,-15 44-1-16,-2 1-5 0,2 0-8 15,-2 0-2-15,1 3 1 0,3 3-3 16,4 3 1-16,0 4 1 0,-3 2 3 0,9 5-3 15,-1 2 0-15,-5 0 0 0,9 3-1 16,-7 1-1-16,7-1 1 16,-7-1-2-16,4-2 0 0,-3-3-1 0,-9-3 0 15,8-3-2-15,-5-3-10 0,-3-4-2 16,0-3-4-16,-2 0-4 0,-2-2-8 16,2-1-11-16,-2 0-5 15,0-4-2-15,-2-5-11 0,0-4-57 16,-2 0-100-16</inkml:trace>
  <inkml:trace contextRef="#ctx0" brushRef="#br0" timeOffset="100952.29">25314 9124 441 0,'0'0'44'0,"0"0"-7"16,0 0 8-16,0 0 20 0,0 0-15 16,0 0-12-16,0 0-3 0,0 0-9 15,16-68-3-15,-16 68-9 0,0 0-3 16,0 0-4-16,-6 1-5 0,0 7 0 0,2 5-1 15,-8 5 0-15,-5-1 1 0,7 5 1 16,-3 0-2-16,-3 2 0 0,7-1 1 16,-5 2 1-16,4 0-1 0,3-3 0 15,-1 0 0-15,-2-2-1 0,4 0-1 16,4 0 1-16,-7-1 0 0,1 0-1 16,-2 0 0-16,4-3 0 0,1 2 1 15,1-5-2-15,0-1 1 0,0-1-5 16,0-3-1-16,2 0 0 0,2-3-2 15,0-3-4-15,0 1 0 0,0-3-4 16,0 0-2-16,0 0-2 0,0 0-5 16,0 0-3-16,0-4-1 0,6-2-10 15,-2-2-19-15,2 0-18 0,-2-1-44 16,-1-1-107-16</inkml:trace>
  <inkml:trace contextRef="#ctx0" brushRef="#br0" timeOffset="102014.51">25748 9462 316 0,'0'0'65'16,"0"0"-16"-16,0 0 12 15,0 0-1-15,17-25-17 0,-15 22-5 0,-2 3-5 16,0-2-7-16,0 2-5 0,0 0-10 16,0 5-6-16,-4 4-4 0,-5 7 1 15,3 0 2-15,-2 3-2 16,-5 3-1-16,-3 0 0 0,3 1 0 0,-3-1-1 16,8 0-6-16,-5 2-14 0,1-2-15 15,6-2-17-15,-5-4-23 16,-1-4-47-16,4-5-138 0</inkml:trace>
  <inkml:trace contextRef="#ctx0" brushRef="#br0" timeOffset="103248.62">26734 8926 227 0,'0'0'37'0,"0"0"-13"16,0 0-4-16,0 0 13 0,0 0-11 16,0 0-4-16,4-30 0 0,-4 27 5 0,-4 2-3 15,4-4 4-15,-2 1 0 0,0 2-2 16,-2-4 1-16,-2 3-4 15,-1 0-1-15,1 3-1 0,0-2-6 0,2 0-1 16,-6 1-1-16,-3 1-1 16,3 0-2-16,-7 0-4 0,5 0 2 15,-3 0-1-15,-1 3 1 0,3 2-1 0,-3 4 1 16,3 2-3-16,-3 1 1 16,4 4-2-16,-1 2 1 0,-1 1 2 15,5 1 0-15,1 2-1 0,0-2-1 0,2 8 1 16,4-1 1-16,2 3 0 0,0 2-2 15,2-2 0-15,4 5 1 0,6-3-1 16,-3 0 2-16,3 1-2 0,7-6 0 16,-5 0 0-16,7-2 0 0,-1-5-1 0,-1 0-3 15,4-6-9-15,-7-2-4 0,5-5-12 16,-2-4-20-16,-3-3-8 16,3-2-34-16,-7-6-58 0,-2-4-137 0</inkml:trace>
  <inkml:trace contextRef="#ctx0" brushRef="#br0" timeOffset="103795.34">27102 8981 161 0,'0'0'138'0,"0"0"-74"0,0 0-8 15,0 0 12-15,0 0-11 0,0 0-16 16,0 0-4-16,0 0-3 0,8-61-2 0,-8 61-5 16,0 0-5-16,4 0-7 0,-4 1-8 15,2 7-7-15,-2 6 0 0,0 3 0 16,-2 6 3-16,-8 5-2 0,4 5 3 16,-9-1-2-16,1 2-1 0,2-1 1 0,-1 2-1 15,7-5-1-15,0 1 0 16,2 0 0-16,2-5-9 0,-1-3-7 0,3-3-11 15,0-3-14-15,0-1-6 0,-2-5-19 16,-2-1-31-16,-4-7-76 0</inkml:trace>
  <inkml:trace contextRef="#ctx0" brushRef="#br0" timeOffset="104326.46">26854 9153 480 0,'0'0'35'0,"0"0"-8"16,0 0 11-16,0 0 13 0,0 0-22 16,0 0-9-16,0 0 0 0,0 0 0 15,0 0-9-15,-2-47-4 0,-4 47-2 0,6 0-1 16,-2 0 1-16,2 0-4 0,0 0 1 16,0 0-2-16,0 3 0 0,2 3 0 15,6 3-1-15,-2-1-5 0,0 3-21 16,1-4-19-16,7 0-17 0,-4-1-18 0,-3-5-35 15,-1 1-101-15</inkml:trace>
  <inkml:trace contextRef="#ctx0" brushRef="#br0" timeOffset="104841.97">27329 9185 526 0,'0'0'42'0,"0"0"-1"0,0 0 2 15,0 0 8-15,0 0-14 0,0 0-20 16,0 0-1-16,0 0-1 0,0 0-8 16,23-25-4-16,-29 23-3 0,0 2 0 15,2-1-1-15,2 1-1 0,-3 0-1 16,3 0-6-16,-2 0-2 0,0 3-8 16,0 0-10-16,2 0-11 0,-2 0-13 15,2 0-20-15,2 0-29 0,-2-3-53 0</inkml:trace>
  <inkml:trace contextRef="#ctx0" brushRef="#br0" timeOffset="105435.6">27780 9069 186 0,'0'0'120'0,"0"0"-66"0,0 0-9 16,0 0 2-16,0 0-10 0,0 0-20 15,0 0-2-15,0 0 3 0,0 0 4 0,-14-13-7 16,14 13 3-16,0 0-6 0,0 0-1 15,-3 3-3-15,-1 3-6 16,0 1 3-16,0 0-1 0,-2 1-3 16,0 1 0-16,-1-2 1 0,7 0-2 0,0 2 0 15,0 1 0-15,0-1 0 16,0-1 1-16,0 0-1 0,11 1-1 0,-1 3 1 16,-4-4 0-16,7 1 2 0,5 0-2 15,-5-2 0-15,7-3 0 0,-1-1 1 16,2-3-1-16,4 0 1 0,-3 0 1 15,-1-4 0-15,2-4 0 0,-3 0 0 16,-3-1 6-16,-7 1 2 0,5-3-2 16,-9 1-3-16,-4-1 3 0,0-2-3 15,-2-2 1-15,0-2-4 0,-2 1-1 0,-4-2 1 16,-5-4-1-16,-1 0 1 0,2 2-2 16,-7 0 1-16,7 2 0 0,-5 4-1 15,1 1 0-15,1 1 0 0,-5 7-1 16,1 2 0-16,-5 3 0 0,1 0 0 15,0 6 1-15,-4 5-1 0,3 0 1 16,3 3-2-16,-2 0 1 0,7 4 1 16,-3-2-1-16,9 3 0 0,-2-1 0 15,-1 0 1-15,7 1-1 0,2 0 0 16,-2 1 1-16,4-2-1 0,0 0 1 16,6 0 0-16,5 1 0 0,-1 1 0 15,2-1 1-15,3 2 0 0,1-2 0 16,5-4 1-16,0-2-1 0,4-1 2 15,1-6-1-15,3 0 2 0,0-4 1 16,4-2-2-16,0-2 3 0,1-5 0 0,1-1-2 16,-4-3-2-16,2 0 1 15,-2-4-1-15,-2-4 0 0,-2 1-2 0,2-6 2 16,-3 0 0-16,3-3-2 0,-4-2 2 16,0 1-2-16,2-2 1 0,-2 3-1 15,-5 2 0-15,-5-1 1 0,-5 4-1 16,0 2 3-16,-5 1-1 0,-5 4-2 15,-2 2 1-15,-9 4-1 0,-1 0 0 16,-3 3 0-16,-3 6-1 16,-7 1 1-16,2 11-7 0,-2 2-1 0,-2 0 0 15,7 2 2-15,5-2 0 0,3 0 0 16,2-4 5-16,5 1 0 0,1-3 1 16,4 0-1-16,0 1 0 0,9 0 0 15,1 4 2-15,4-4 2 0,3 2 1 16,4 1 5-16,1-1 1 0,1 0 1 15,2 3-3-15,0 3 3 0,4 0-3 16,-5 1-3-16,-3 1 4 0,4 0 0 16,-6-1-3-16,-5 2-2 0,-2-4 0 0,1 0-2 15,-9 2-1-15,-4-2-1 0,0-1 0 16,-8 2 2-16,-7-1-1 0,-1-1-1 16,-5-2-7-16,2-6 0 0,-1-1 2 15,-7-1-5-15,2-5-5 0,4 0-2 16,-1 0-4-16,7 0-7 0,1-3-5 15,5 0 3-15,1-3-2 0,6 0-12 0,-4-1-15 16,6-5-38-16,0 0-87 0</inkml:trace>
  <inkml:trace contextRef="#ctx0" brushRef="#br0" timeOffset="106013.58">28681 9139 432 0,'0'0'33'16,"0"0"7"-16,0 0 1 0,0 0 7 16,0 0-4-16,0 0-17 0,33-24-3 0,-33 24-1 15,0 0-8-15,5 6-11 0,-5 2 0 16,4 7 2-16,-2 1 2 0,0 5 2 16,0 4-1-16,-2-3-3 0,0 1 0 15,2-1-2-15,2-1 1 0,0 3-2 0,-2-4-3 16,2 0 1-16,1-1-1 15,-3-3 0-15,2 0-1 0,0-4 1 16,-2-2 0-16,-2-4 0 0,2-2-2 0,2-1-4 16,-4-3 4-16,0 0 1 0,2 0-3 15,-2 0 4-15,2 0 1 16,-2-4 0-16,2-1 1 0,-2-2 0 16,0-4-2-16,0-3 1 0,0-3 0 15,0-2 2-15,-4-5-3 0,-2-2 1 16,0-5 0-16,-2-4-1 0,-3-2 0 0,-1-5 0 15,4-1 0-15,1-1 0 16,-1 1 0-16,-2 4-1 0,6 2 1 16,-1 6 1-16,5 3-1 0,0-1 2 0,0 9-2 15,0-2-2-15,7 8 2 0,3 0-1 16,0 2 0-16,1 4-1 0,5 3 0 16,3 2 1-16,4 3 1 0,-1 0-1 15,3 8 1-15,6 3 0 0,-6 0 1 0,4 4 1 16,-9 1-2-16,-3-1 1 15,-7 4-1-15,3 1 0 0,-9 0 0 0,-2 3 0 16,-2-1 2-16,-4 4 0 0,-9-4-2 16,3 1 2-16,-2-3-2 0,-5-2 1 15,1 0 0-15,-3-4-1 0,5-3 0 16,-5-1 0-16,4 0-2 0,-3-4-2 16,3-3-1-16,-3-1-4 0,3-2-8 15,1 3-13-15,4-3-4 0,-1-2 6 16,1-3-9-16,4-2-19 0,2 1-14 15,1-8-41-15,3 1-95 0</inkml:trace>
  <inkml:trace contextRef="#ctx0" brushRef="#br0" timeOffset="106513.48">29148 8732 141 0,'0'0'54'16,"0"0"-18"-16,0 0-1 0,0 0 10 16,0 0-1-16,0 0-5 0,0 0 5 15,-45-80 0-15,45 74-11 0,0 1-2 16,0 2-4-16,0-2-5 0,0 3 0 15,0-1-2-15,0 0-1 0,2 2-1 16,2-2-1-16,-2 1-3 0,2 1 2 16,3 1-3-16,3 0-1 0,0 0-2 15,1 6 0-15,5 1-2 0,-1 3 0 16,3 5 0-16,1 1-1 0,1 4-1 16,-1 2 0-16,4 4 2 0,0 2-2 0,-7 6 0 15,1 2-1-15,-9 1-1 0,-4 0-1 16,-4 3 0-16,-8 0-3 15,-9-2 2-15,1-3 0 0,-5-1-1 0,2-4 0 16,-1-5-1-16,3 2-7 0,-1-8-6 16,7 1-4-16,-1-4-7 0,2-4-5 15,3-2-9-15,1-1-16 0,-6-3-17 16,3-2-26-16,-1-2-92 0</inkml:trace>
  <inkml:trace contextRef="#ctx0" brushRef="#br0" timeOffset="119088.61">20376 10468 86 0,'0'0'39'16,"0"0"-2"-16,0 0 3 0,0 0 2 16,-40 5-4-16,32-5 5 0,2 0-5 0,4-3-8 15,0 0-8-15,0 0 1 0,2 0-9 16,0-3-2-16,0 2-1 0,0 1-1 16,2-2-2-16,-2 1 1 0,2 1 3 15,0-3 0-15,0 2 1 16,2 0-1-16,2 0-2 0,0 1 0 0,-1 0-3 15,3 3-3-15,0 0-1 0,7 0-2 16,-5 5 0-16,4 3 0 0,-1 2 0 16,-3 4 1-16,5 4 1 0,-7 5-2 15,0 6 1-15,-2 4-2 16,-4 5 1-16,3 0 0 16,-3-1-1-16,0-2 1 0,0-6-1 0,0-1 1 0,2-5-1 15,0-2 0-15,-2-5-1 0,-2-7 0 0,2 0-1 16,0-2 1-16,-2-4 0 15,0 0 0-15,0-2 1 0,0 1 0 0,0-2 0 16,0 0 1-16,-2-4 1 0,0-3 0 16,0-3-1-16,-4-2-1 0,2-1 3 15,2-3-1-15,-7-1-1 0,3-2-1 16,2-5 1-16,0 2-1 0,0-3 0 16,4-1 0-16,0 1 0 0,0 0 0 15,6 2-1-15,0 7 1 0,5-2 0 16,-3 8-1-16,2 1-1 0,5 0 2 0,-3 3-2 15,-2 1 2-15,9 2 0 0,-7-3-1 16,5 6 1-16,-5 0-1 16,5 1 0-16,-5 8 1 0,1 1-1 0,1-1 1 15,-1 7 0-15,1-1-1 0,-4 2 1 16,-1 2 0-16,-1 1 1 0,2 0-1 16,-6-1 0-16,5 3 0 0,-7-3 0 15,0-5-1-15,0 1-1 0,-2-6 2 16,2-3 0-16,-2 3 0 0,0-6 0 15,0-1 0-15,0 0 0 0,0-1 0 16,0 1 0-16,-2-2-2 0,2 0 2 16,-4-3 0-16,2-3 0 0,-3-1 2 15,-1-5-4-15,4 2 2 0,-6-7 0 16,4-3 0-16,2 0 0 0,0-4 0 16,2 1 2-16,0-3-4 0,2-2 2 15,8 0 0-15,-4 0-1 0,5 2 1 16,-1 1 0-16,2 7 0 0,-3 5 0 0,-5 4-1 15,4 3 2-15,0 1-2 16,-4 2 1-16,5 0 0 0,-5 0-2 0,6 3 1 16,1 0 1-16,-5 0 0 15,2 8 0-15,6 5-1 0,-5-1-1 0,1 1 2 16,5 4 2-16,-7-1-2 0,0 3 2 16,2 3-2-16,-1 0 1 0,-5 6 0 15,-2-1-1-15,0 1 1 0,-2-1-1 16,0-5 0-16,0-4-2 0,0 0-1 15,2-3-6-15,0-4 0 0,0 1-15 16,2-2-5-16,0-2-3 0,3-2-13 16,-1 0-7-16,0-3-23 0,0-3-14 15,0 0-71-15</inkml:trace>
  <inkml:trace contextRef="#ctx0" brushRef="#br0" timeOffset="119650.97">21190 10518 270 0,'0'0'20'0,"0"0"-8"0,0 0 20 16,0 0 13-16,0 0-15 0,0 0-18 0,0 0 5 16,-21-36-3-16,17 33-1 15,-4 3-4-15,2 0-4 0,2-2 6 0,2 2-1 16,-3 0 0-16,1 0-4 0,2 2-3 15,-4 1 0-15,2 2-2 0,-2 2-1 16,2 3 0-16,-1 4 0 0,1-2 1 16,0 2-1-16,0 3 0 0,-2-2 1 15,4 1 0-15,0-2-1 0,2 1 0 16,0-2 0-16,2 2 0 0,6-1 0 16,-2 1 0-16,5 1 0 0,3 3 0 15,3-2 0-15,1 3-1 0,-1-4-5 16,5 0 3-16,-1-3-1 0,2-5-5 15,0-3 5-15,-11-2 2 0,9-3 1 16,-11 0 0-16,4-6 1 0,-5-4 5 16,-1-2 14-16,-2 1 1 0,-2-7-2 15,3-1 2-15,-5 0-3 0,-2-3-4 0,-2 2-1 16,-9-4-4-16,5 0-7 0,-2 1 2 16,-7-5-2-16,3-1 0 0,-7 1-1 15,5 3 0-15,-5 6-1 0,5 5-10 16,-1 5 1-16,-1 1-6 15,3 7-1-15,-3 1-2 0,3 6-3 0,-1 3-4 16,4 4 1-16,-1-1-4 0,-1 3-5 16,6 0-3-16,4-2-15 15,2-2-14-15,0-1 17 0,8-1-15 16,6-3-29-16</inkml:trace>
  <inkml:trace contextRef="#ctx0" brushRef="#br0" timeOffset="120182.12">21488 10493 182 0,'0'0'5'0,"0"0"-3"0,0 0 30 0,0 0 13 16,0 0-10-16,0 0 6 0,0 0-1 15,0 0-7-15,0-56-6 0,-4 52 2 16,2 1-1-16,-1 2 1 0,1 0-2 15,2-1-2-15,0 2-4 0,0-1-5 16,0 1-9-16,2 0-3 0,3 0-1 16,5 3-2-16,-4-2 0 0,0 5 0 15,1 1 0-15,1 2 1 0,2 4-1 0,-6 2 1 16,2 1-2-16,1 4 2 16,3 4-1-16,-4 1-1 0,-2 3 0 15,3 2 1-15,-5-1-1 0,4 0 1 16,4-1-1-16,-4-3 0 0,3 0 0 15,1-5 1-15,4-3-1 0,-5-5 1 0,1-2-1 16,4 0 1-16,-9-5-1 0,1-2 0 16,-2-2 1-16,-2-1-1 0,2 0 2 15,-4-1-1-15,6-5 2 0,-4-3 11 16,0-1-1-16,3-4-1 0,-3-4-4 16,2-3 3-16,2-4-1 0,0-3-3 15,7-1 0-15,-5-3-1 0,8-1-2 16,-3 1-2-16,-3 3-2 0,7 2 0 15,-9 3 2-15,0 5-2 0,3 4 0 16,-7 2 1-16,0 7-1 0,-4 0 0 16,0 6 0-16,0-2 0 0,0 2 0 15,0 0-1-15,0 0 1 0,0 0 0 16,0 2 0-16,0 4-4 0,0 0-1 16,0 1-5-16,0 2-1 0,0 0-2 15,0 0-2-15,0-1-2 0,0 1-3 16,0 3-4-16,0-2-6 0,0-1-1 15,-2 4-10-15,-4-1-24 0,-3-1-23 16,3-3-55-16,-2-2-79 0</inkml:trace>
  <inkml:trace contextRef="#ctx0" brushRef="#br0" timeOffset="121369.32">23327 10494 167 0,'0'0'15'0,"0"0"2"0,0 0 4 0,0 0 12 16,0 0 9-16,13-43 4 15,-13 38-9-15,0-2-3 0,0 1-4 16,0-2-1-16,0 2-3 0,0 1-8 0,0-1 2 15,0 4-2-15,0-1 0 0,0 3-3 16,0-3-5-16,0 3 3 16,0 0-3-16,0 0-2 0,-2 0-1 0,2 3-4 15,0 2-3-15,-2 9 1 0,0 0 1 16,0 5 7-16,0 5-1 0,-1-4 1 16,3 5-4-16,0-3 1 15,-2 3-1-15,2 3-1 16,-2-2-2-16,0 5 0 0,-2 1-1 0,-6 3 1 0,-1 2-1 15,5-5 0-15,-4-1-1 0,-2-8 1 16,5-2-1-16,3-5-3 0,0-3-3 0,0-1-6 16,0-3-3-16,0-4-4 0,-3 3-7 15,3-2-2-15,-2-2-4 0,-2-2-10 16,-7-2-32-16,5-3-46 0,-2-5-54 16</inkml:trace>
  <inkml:trace contextRef="#ctx0" brushRef="#br0" timeOffset="121947.31">23071 10739 287 0,'0'0'46'16,"0"0"-12"-16,0 0 1 0,0 0 9 0,0 0-8 15,0 0-10-15,0 0 4 16,0 0 1-16,0 0-6 0,-8-36-5 0,8 34 2 16,0 2-2-16,-2-2-3 0,0 2-6 15,2 0-5-15,0 0-1 0,-2 0-3 16,2 0-2-16,-2 0 0 0,2 0 0 15,-2 0 0-15,2 0 0 0,0 0-1 16,0 1-4-16,0 0-10 0,0 2-1 16,0 0-6-16,2 3-1 0,2-2-7 15,-2 2-5-15,2-3-7 0,4 3-18 16,5-6-32-16,-7 0-64 0</inkml:trace>
  <inkml:trace contextRef="#ctx0" brushRef="#br0" timeOffset="122462.81">23433 10649 370 0,'0'0'7'0,"0"0"1"16,0 0 32-16,0 0 12 0,0 0-30 15,0 0-2-15,0 0 9 0,0 0-5 16,0 0-4-16,35-12-3 0,-39 12-5 15,2 1-2-15,0-1-5 16,-2 2-1-16,4-2-1 0,0 0-1 16,0 3-1-16,0-3-1 0,0 0 0 0,0 1 0 15,0-1 0-15,0 2 0 0,0-2 0 16,0 3-4-16,0-1-2 0,0 0-6 16,0 2-7-16,0-2-7 0,2 2 5 15,0 1-1-15,-2-4-4 0,0 4-8 16,0-4-15-16,2 0-7 0,-2-1-45 15,0 0-72-15</inkml:trace>
  <inkml:trace contextRef="#ctx0" brushRef="#br0" timeOffset="123072.06">23908 10564 282 0,'0'0'41'0,"0"0"-20"0,0 0 6 16,0 0 11-16,0 0-7 0,0 0-13 16,0 0-4-16,0 0-1 0,-12-12-1 15,10 12-10-15,2 0 0 0,0 6-1 16,-2 0 0-16,0-3-1 0,2 5 0 0,0-2 1 15,0 2-1-15,0-1 2 0,0 0-3 16,0 0 2-16,2 0-1 16,2-2 0-16,6 1 0 0,1-2 2 15,-1 2-2-15,11-3 0 0,-5-1 3 0,9 1-1 16,4-3 0-16,-4 0 0 16,-3 0 2-16,3-3 1 0,2-2-3 15,-4-2 8-15,-5-2 9 0,7-1-1 16,-12 1-3-16,3 0 1 0,-10 1-2 0,-1-1-3 15,-3 1 1-15,0-2 0 0,-2 0-7 16,-2-3 0-16,-3 1-2 0,3-2-1 16,-8-2-1-16,-2 4 0 0,1 0 0 15,-1 2-1-15,-7 1-1 0,5 0 0 16,-7 3 1-16,3 2 0 0,-1 0 1 0,-4 4-1 16,7 0-1-16,-7 1 0 0,0 5-2 15,9 1-2-15,-7 2 1 16,7 1 3-16,-3 2-1 0,7 0 1 15,-3 0 1-15,1 2-1 0,6-1 1 16,4-1 0-16,-5 1 0 0,3 2-1 16,2-2 1-16,2 2 0 0,0 2 0 15,0-4 1-15,0 2-1 0,4 0 2 16,1 1-2-16,1-2 3 0,0 1 1 0,8-1-3 16,-3-2 1-16,7 1-1 0,-1 1 0 15,1-2-1-15,-1 2 2 0,8-1-2 16,-7-1 0-16,5-5 0 0,6-1 0 15,-4-5-1-15,2-1 0 0,0 0-6 16,2-4-2-16,0-4-6 0,2 1-12 16,0-6-11-16,-3 0-16 0,-3-4-34 15,-6-6-71-15</inkml:trace>
  <inkml:trace contextRef="#ctx0" brushRef="#br0" timeOffset="123650.05">24640 10321 366 0,'0'0'41'0,"0"0"-35"0,0 0 22 15,0 0 33-15,0 0-7 0,0 0-22 16,0 0 1-16,23-82-1 0,-23 79-2 0,0-3-3 16,0 2 1-16,4 1-6 0,-4 0-4 15,0 3-4-15,0 0-2 16,0 0-5-16,0 4-5 0,0 5-2 0,0 3-2 15,0 8 2-15,0 2 1 0,-4 6 0 16,2 0-1-16,-2 4-1 0,4 1 1 16,-2 1 0-16,2 3 0 0,0 2 0 15,0 1 0-15,-3-1 0 0,3-1 0 16,0-4 2-16,3-2-2 0,3-4 1 16,0-2-1-16,-2-2 1 0,2-2-1 0,-2-6 0 15,-2-1-1-15,1-4-3 0,1-3 0 16,-4-5-1-16,2-3 3 0,-2 0 2 15,0 0 0-15,2-6 0 16,-2-5 2-16,0 0 0 0,0-4-1 0,-6-1 0 16,1-3-1-16,-1-2-1 0,-2-1 1 15,-4 2-1-15,5-6 0 0,-5 4 0 16,-2-5-1-16,3 6 0 0,-7 1 0 16,3 6 2-16,-3 5-1 0,1 4-1 15,-6 5-2-15,5 0 0 0,-1 1-2 16,5 5 1-16,-3 1 0 0,7 0-2 15,-5 0 4-15,5 3-2 0,2 1 4 16,-1-1 0-16,-1 3 0 0,6 2 1 0,0-3-2 16,4 2 2-16,0 1-1 0,0-1 0 15,4 1 0-15,4 0 2 0,7 2-1 16,-3-3 1-16,11 0 1 0,-7 4 1 16,7-2 0-16,8 1 3 0,-4 0-5 15,2-4 2-15,0-3-1 0,-6-5-1 16,3 0 1-16,-1-5-1 0,-6-2 1 15,1-2-1-15,-5-3-1 16,4 1-5-16,-11-2-17 0,4-3-8 0,-3-1-16 16,-3-4-13-16,-4 0-17 0,2-9-54 15,-4 5-191-15</inkml:trace>
  <inkml:trace contextRef="#ctx0" brushRef="#br0" timeOffset="124290.5">25147 10525 57 0,'0'0'152'16,"0"0"-97"-16,0 0 14 0,0 0-4 15,0 0-7-15,0 0-12 0,0 0-4 16,0 0-2-16,-17-64-5 0,13 60 1 15,4 1-1-15,0 3-2 16,0 0-9-16,0 0-7 0,6 0-6 16,0 0-4-16,3 0-3 0,-3 6 2 0,8 1-4 15,-1 2 1-15,7 2 0 0,-5 9 1 16,7-3-2-16,-3 5 0 0,4 1 1 16,0 2-3-16,-7 2 1 0,9-2-1 15,-6 3 0-15,-1-6 0 0,1 1 1 16,-5-6-2-16,1 0-5 0,-3-4-3 15,-6-1-3-15,-2-4-5 0,1 1-7 0,-5-5-7 16,0 0-4-16,0-2-12 0,-5-2-14 16,1 0-14-16,-8-6-47 15,-1-4-154-15</inkml:trace>
  <inkml:trace contextRef="#ctx0" brushRef="#br0" timeOffset="124915.37">25440 10507 512 0,'0'0'16'16,"0"0"12"-16,0 0 16 0,0 0 11 16,0 0-23-16,0 0 0 0,0 0 0 15,0 0-8-15,0 0-7 0,37-65-3 16,-37 65-2-16,0 0-2 0,-2 0-1 16,-2 3-3-16,-4 3-2 0,-5 5-2 15,5 0-2-15,-6 6 1 0,-1 3-1 16,1 0 0-16,-3 8 0 0,5-5 1 0,-5 2-1 15,9 0 0-15,-7-2 1 0,1 1-1 16,6-2 0-16,-3-2 1 0,-1-2 0 16,6-1-1-16,-5 0 0 0,-1-2-5 15,4 2-5-15,6-4-3 0,-4-3 1 16,1 0-5-16,1-3-7 0,4 0-2 16,-2-1-16-16,2-3 9 0,0-2-6 15,0 0-19-15,0-1-11 0,0 0-43 16,-6-5-94-16</inkml:trace>
  <inkml:trace contextRef="#ctx0" brushRef="#br0" timeOffset="125446.5">26025 10779 445 0,'0'0'26'0,"0"0"4"0,0 0 12 0,0 0 17 15,0 0-15-15,0 0-12 0,0 0-5 16,0 0-3-16,17-32-10 0,-17 36-6 16,0 5 0-16,0 0-1 0,-2 4 2 0,-5 3 0 15,-3 1-1-15,-4 3-4 16,-1-1 0-16,-4-1-1 0,5 3-2 0,-7-3-1 16,5 1-8-16,-1-2-15 0,1-2-16 15,-3-1-18-15,-4-3-18 0,7-4-29 16,-7-4-142-16</inkml:trace>
  <inkml:trace contextRef="#ctx0" brushRef="#br0" timeOffset="126227.56">27230 10379 264 0,'0'0'56'0,"0"0"-20"16,0 0 1-16,0 0 13 0,0 0-10 0,0 0-10 15,0 0-1-15,2-33-2 0,-4 30-9 16,2 3-2-16,0 0-1 0,0 0 1 16,0 0-3-16,0 0-3 0,0 0-3 15,0 0-3-15,-4 1-2 0,0 5 0 16,-4 1 0-16,-3 5 2 0,1 1-1 15,-9 2-1-15,7 2 0 0,-13 2-2 16,9-1 1-16,-7 4 0 16,0-2-1-16,5 2 1 0,-5-4-1 15,8 4 1-15,-1-7-1 0,5 2 1 0,1-1-1 16,-2-2 0-16,8-2 0 0,-1-1 0 16,1 0 1-16,0-2 1 0,0-1-2 15,0 2 3-15,0-2-1 0,0 5 0 16,2-4 0-16,0 0-1 0,-3-1 1 15,1-3 1-15,2 1-2 0,-2-1 0 16,4-1-1-16,0-1 1 0,0-3-1 16,0 2 0-16,2-2 0 0,4 0 1 0,1 0-1 15,5 0 4-15,9 0 6 0,-1-3 2 16,-1-2-8-16,8 2 0 0,2-1 0 16,0 2 1-16,-3-1-1 0,5 2-1 15,3 1-2-15,-1 0 2 0,2 0-2 16,-2 0-1-16,-2 1 2 0,-4 1-2 15,-5 1 0-15,-3-2-1 0,-4 1 1 16,-9-2 0-16,-4 1-12 0,0-1-4 16,-2 0-12-16,0 3-5 0,-4 0-4 15,0 2-9-15,-5-2-14 0,-1-1-34 16,-2-2-41-16,1 0-69 0</inkml:trace>
  <inkml:trace contextRef="#ctx0" brushRef="#br0" timeOffset="126789.91">27181 10445 333 0,'0'0'74'0,"0"0"-14"15,0 0-3-15,0 0 6 0,0 0-9 16,0 0-17-16,0 0-5 0,0 0-3 15,10-76-7-15,-10 74-4 0,0 1-4 16,0-1-3-16,0 2 0 0,0 0-1 16,0 0-4-16,0 0-3 0,0 2-1 15,-2 4-2-15,2 0 1 0,-2 4-1 16,2 2 2-16,0 4-2 0,0 1 4 16,2 4-1-16,-2 1 0 0,2 3 0 15,2 4-2-15,-4 5 0 0,2-2 1 16,-2 0 0-16,4 0-2 0,-2 0 0 15,-2 1 0-15,2-1 1 0,0-3-1 0,-2 2 0 16,3 0 0-16,1-2 1 16,-2-3-1-16,-2-2 0 0,2-1-1 0,0-6 1 15,-2-3-1-15,4-2-7 0,-4-6 0 16,0 1-4-16,0-4-5 0,0-2-11 16,2 1-1-16,-2-2-9 0,0 0-10 15,0-2-6-15,-2-5-1 0,0-5-44 16,0-3-104-16</inkml:trace>
  <inkml:trace contextRef="#ctx0" brushRef="#br0" timeOffset="127383.53">28007 10315 172 0,'0'0'42'0,"0"0"-5"15,0 0 6-15,0 0 19 0,0 0-15 16,0 0-8-16,0 0 2 0,0 0-6 16,-4-50-5-16,2 47-3 0,2 0-4 0,-2 0 0 15,2 0-4-15,-4 0-5 0,0 0 0 16,-2 0-3-16,-3 1-4 0,1 2 4 15,2-3-3-15,-2 3 3 0,-1 0-4 16,-3 0 0-16,2 3-4 0,-1 2 0 16,-1 2-3-16,4 1 1 15,-5 0-1-15,1 3 2 0,4 1-1 0,-5 4-1 16,1 2 1-16,4 2 1 0,-1 2 0 16,1-2 0-16,-2 3 1 0,8 0-2 15,-3-1 2-15,3 3 0 0,-2 0-1 0,2-2 1 16,2 8-2-16,0-3 2 15,0 7-1-15,2 0 0 0,4-1-1 16,-1 2 0-16,3-4 1 0,2 2-1 0,1-5 0 16,-3 1 0-16,8-3-1 0,-7-3 1 15,7-2-1-15,-3-3 0 16,-1-6 0-16,2-1 0 0,-3-7-4 16,5 0-6-16,1-5-7 0,-7 0-4 15,11-2-10-15,-9-5-11 0,9 2-16 0,-9-6-23 16,3-3-55-16,-7-1-207 0</inkml:trace>
  <inkml:trace contextRef="#ctx0" brushRef="#br0" timeOffset="128070.89">28559 10418 234 0,'0'0'30'0,"0"0"14"0,0 0 25 0,0 0-1 15,0 0-13-15,0 0-8 0,0 0-5 16,0 0-4-16,-27-57 1 0,27 56-1 16,0 1-8-16,0-2-8 0,0 2-10 15,0 0-6-15,0 2-2 0,0 5-4 16,0 4 1-16,0 5 3 0,-2 4 1 15,-2 3 0-15,-2 4 0 0,0-1 2 16,-4 5-2-16,-5 3-1 0,5 1-3 16,-7 4 1-16,7 0-2 0,-3-4 1 0,3-3-1 15,4-1 0-15,4-4-3 16,-2-3-5-16,0-4-3 0,2-2-5 0,2-5-5 16,0-2-9-16,-3-1-17 15,1-3-20-15,-4-4-25 0,-2-3-68 16</inkml:trace>
  <inkml:trace contextRef="#ctx0" brushRef="#br0" timeOffset="128664.48">28247 10649 554 0,'0'0'28'0,"0"0"-10"0,0 0 31 16,0 0 14-16,0 0-29 0,0 0-11 15,0 0 3-15,0 0-8 0,0 0-8 16,37-32-3-16,-37 32-5 0,0 0 0 16,0 0-2-16,0 0 0 0,0 0 0 15,0 0-7-15,0 0-4 0,0 1-4 0,0 3-2 16,0-1-5-16,0-2-11 0,2 5-10 16,1-3-10-16,-3 2-12 0,0-4-34 15,4-1-83-15,-2-1-44 0</inkml:trace>
  <inkml:trace contextRef="#ctx0" brushRef="#br0" timeOffset="129258.08">28702 10650 460 0,'0'0'36'0,"0"0"2"0,0 0 15 16,0 0 15-16,0 0-14 0,0 0-20 0,0 0-9 15,0 0-5-15,0 0-6 0,14-13-5 16,-14 13-4-16,-4 0-4 0,2 0 2 16,-2 0-3-16,0 0 1 0,0 0-1 15,0 0-3-15,2 0-9 0,0 0-4 16,-1 3-12-16,1 0-10 0,2 0-12 16,0 2-16-16,-2 0-18 0,2-2-33 15,0-3-102-15</inkml:trace>
  <inkml:trace contextRef="#ctx0" brushRef="#br0" timeOffset="129898.56">29115 10592 104 0,'0'0'217'0,"0"0"-171"0,0 0-2 16,0 0 17-16,0 0-11 0,0 0-18 15,0 0-7-15,0 0-2 0,0 0-6 16,-60 0-7-16,54 2-2 0,6 7-1 0,-4-3 0 16,2-1-2-16,0 2 2 0,2-3-2 15,0 2-2-15,0 0-2 0,0-3 1 16,2 4-1-16,2-1 1 15,2 3-1-15,7-2 0 0,-1 0-1 16,3 2 1-16,3-3-1 0,-1 2 2 0,8-6 0 16,1-2-2-16,-1 0 2 0,-2-1-1 15,4-6 2-15,0-1 1 0,-7-1 12 16,-1 1-3-16,-4-3 0 0,-5 0-5 16,-6-1 2-16,0-1-1 0,-2-2-3 15,-2-4-3-15,0 1-1 0,-4-4-1 16,-4 2 1-16,-3 0-2 0,-3-2 0 0,2 1 0 15,-5 2 1-15,0 2-2 0,-1 4 0 16,1 3 1-16,-1 5 0 0,1 2-1 16,-3 3-2-16,-1 0 2 0,2 6 0 15,-6 2-1-15,3 4 0 0,1 1-2 16,0 2 3-16,5-1-1 0,-1 3 2 16,3-2 0-16,-1 2-2 0,7-1 1 15,2-2 0-15,2 6 1 0,0-3-1 16,2 2 1-16,2 0 0 0,0 2 0 15,2-2 0-15,2 2 1 0,2 3 0 16,-2-2 0-16,4 2-1 0,3-5 0 16,3-2 0-16,-3 1 2 0,11-4-2 15,-3 0 0-15,4-4 1 0,1-1 0 16,5-6-1-16,2-3 0 0,2 0 0 16,0-3 2-16,1-6-1 0,1-1 2 15,0-5-3-15,0-1 3 0,2-3-2 0,0-3 3 16,-1-3-1-16,3 0 1 0,-4-6-3 15,0 2 0-15,-2-2-1 0,-8 1-1 16,0-1 1-16,-5-3 0 0,-7 1 0 16,-5 2 1-16,0 0 0 0,-8 7-1 15,-2 5 0-15,-8 5 1 0,2 3-1 0,-9 4-1 16,-3 4 1-16,-5 3-1 16,0 4-1-16,4 8-1 0,-4-1 1 15,9 2-4-15,-1-1 1 0,5 2 1 16,2-1 2-16,-1-1 2 0,7 0 0 15,2-1-1-15,0 1 1 16,2-1-3-16,0 0 2 0,6 2 1 16,2-1 1-16,3 1 2 0,3 2-3 0,-1-3 3 15,9 5 1-15,3-1 2 0,2 5-3 0,0 1 0 16,0-3-3-16,0 1 8 16,-2-2-2-16,-7-1 0 0,3-2 0 15,-11 3 2-15,3-4-3 0,-9 0-5 0,-2-2 2 16,-2 2-1-16,-4-1 1 0,-7-1-2 15,-3-2 1-15,-9 1 1 0,2-3-2 16,-3-1 0-16,-5 2-9 0,2-6-1 16,4 2-2-16,0-3-6 0,1-1-4 15,5-1-2-15,3 0-5 0,3-3-2 0,3-5-8 16,4-1-12-16,4-4-12 16,0-3-36-16,0 0-87 0</inkml:trace>
  <inkml:trace contextRef="#ctx0" brushRef="#br0" timeOffset="130164.14">30054 10543 433 0,'0'0'38'16,"0"0"-5"-16,0 0 9 0,0 0 11 15,0 0-9-15,0 0-18 0,0 0-5 16,4 7-1-16,-2-1-11 0,0 2 0 15,0 4 2-15,0 2 3 0,-2 6-4 16,2-1 1-16,-2 4-3 0,0 4 0 16,0 1-4-16,2 3 0 0,0 1-1 15,-2 0-2-15,7-4 2 0,-1-1-1 0,2-5-2 16,-2-2 1-16,1-2 0 0,1-2-1 16,-2-2 1-16,0-3-1 0,-2-2 1 15,3-4-1-15,-5-2 0 16,2-2 0-16,-2 1 0 0,0-2 0 0,-2 0-1 15,4 0 1-15,-4-4-1 0,2-3 0 16,-2-3 1-16,0-3 0 0,4-1-1 16,-4-4 0-16,0-1 1 15,0-3 0-15,0-4 1 0,-4 1 0 16,0-9-1-16,-2 2 1 0,0-5-1 0,-3-1 0 16,1 5 0-16,-2-1-1 0,-1 5 1 15,-1 4-2-15,2-3-1 0,3 8 1 16,-1-3 0-16,4 3 1 0,0 1 1 15,2 1-1-15,2 5 1 0,0-1-1 0,2 5 1 16,4 0-1-16,0 2 0 0,3-2-1 16,1 3 2-16,4 0 0 15,3 0 0-15,4 4 0 0,1-1 0 0,3 3 1 16,2 0 2-16,0 3 2 0,-4 2-2 16,-1 4 2-16,-1 0-1 0,-2 4 0 15,-5-1 0-15,-2 5-3 0,-1-1 0 16,-5 2 1-16,-4 4-2 0,-2-2 1 15,-12 2-1-15,-5 1 0 0,-4 0 1 16,1-5 0-16,-7 0 0 0,-2-2-1 16,2-1 1-16,-2-3-1 0,6 1-4 15,-1-1-6-15,5-3 4 0,2-1-9 16,1-2-3-16,4-2 0 0,1-3-4 16,1-1-6-16,4-2 2 0,-1-4-8 15,7 0-13-15,0-5-16 0,0-4-30 16,5 2-85-16</inkml:trace>
  <inkml:trace contextRef="#ctx0" brushRef="#br0" timeOffset="130414.1">30513 10217 174 0,'0'0'52'0,"0"0"-5"0,0 0 10 16,0 0 2-16,0 0-9 0,0 0-8 15,0 0-5-15,-11-52-1 0,11 47-3 16,5 2-3-16,-1 0-2 0,0 0-2 15,2 0-4-15,0 2-1 0,0 1-5 0,-1 0-2 16,1 0-2-16,0 4-2 0,2 5-3 16,3 5-3-16,-3 2 1 15,4 5 2-15,1 4-2 0,5 4 3 0,-3 5 0 16,3-1-2-16,-1 4 0 0,-1 0 1 16,-5 2 0-1,-5 1-4-15,-6-3 0 0,0 0-2 0,-8 0 2 0,-7-1-1 16,1 3-1-16,-5-5 1 0,3-1-1 15,-3-4 1-15,7-1-2 0,-3-8 0 16,3-3-3-16,-1-3-2 0,1-3 0 16,0-4-4-16,-1-2-3 0,1 0-7 15,-1-2-7-15,1-3-9 0,2 0-9 16,3 0-2-16,-1 0-5 0,2-3-7 16,-2 0-21-16,1 0-20 0,3-1-71 15</inkml:trace>
  <inkml:trace contextRef="#ctx0" brushRef="#br0" timeOffset="142270.65">20820 11903 208 0,'0'0'59'0,"0"0"1"16,4-20 1-16,-2 13-10 16,4 2-5-16,-6-3-9 0,3 2-7 0,-1 0-7 15,-2 1-4-15,0 2-4 16,0-5-2-16,0 4-1 0,0-1-2 0,-5 1 1 16,-1 0 0-16,-2-2-3 15,0 2-4-15,-3-1 0 0,-5-1-1 0,3 2-1 16,-7-3 0-16,5 4-2 0,-5 0 0 15,-1 0 0-15,4 3 2 0,-1 0 0 16,1 0-2-16,3 4 1 0,-1 1 0 16,3 3 2-16,-5-1-2 0,5 2-1 15,0 3 0-15,1-3 2 16,1 4-1-16,0 0 0 0,3 2 3 0,3 2-4 16,0-1 1-16,2 2 2 0,0 3-2 15,2-4 1-15,0 2 3 0,0-1-2 0,2 2 1 16,2 3-1-16,-2 0 0 0,7 0 1 15,1-2-2-15,-2-2 3 0,2 0-2 16,5-2-3-16,-3 1 1 16,7-5-1-16,-3-2 2 0,5 0-1 0,0-4-1 15,2-1 1-15,-1-2-1 0,1-1 0 16,-2-2-8-16,-1-1-11 0,-3 0-12 16,2-3-9-16,-7-2-18 0,4 1-24 15,-1-5-61-15,-5 0-145 0</inkml:trace>
  <inkml:trace contextRef="#ctx0" brushRef="#br0" timeOffset="143489.12">21343 12068 237 0,'0'0'42'0,"0"0"-3"0,0 0 10 15,0 0 3-15,0 0-6 0,0 0-13 16,0 0-9-16,0 0-7 0,-8-54 1 0,2 48-4 15,-7-1 3-15,7 1 0 16,0-3 0-16,0 2-3 0,-5 0 1 16,3 1 0-16,2 2-3 0,-5 0-4 0,-3 3 0 15,2-1-2-15,-5 1-1 16,3 1-2-16,-7 0 0 0,6 4-3 16,-7 1 1-16,-1 2-1 0,4 2-1 0,-3 1 1 15,5 4 0-15,-2 0-1 0,5 4 2 16,-3-2-1-16,7 1 0 0,2 2 0 15,0-1-2-15,3-1 2 0,5 1 0 16,0-5 0-16,0 2-2 0,7-2 0 16,1-3 1-16,0 2 1 0,2-6 0 15,7-3 0-15,-3 0 0 0,5-3 0 16,0-2 0-16,3-7 3 0,5-2 2 16,-2-4 2-16,-2-4 1 0,4 1 0 15,-5-1 2-15,-5 2-2 0,2-1 1 0,-11-1-1 16,-2 0-1-16,0-1-2 0,0 2-1 15,-3 5-1-15,-3 0 0 0,0 4-3 16,-3 3 0-16,1 3 0 0,-2 3 0 16,2 0 0-16,0 0 0 0,-2 6-3 15,0 8 0-15,0 2 1 16,0 2 1-16,2 3 1 0,-3-1-1 16,5 0 1-16,0 0 0 0,0-1 0 15,0 1-1-15,7-2 2 0,1 1-1 16,0-4 0-16,9-1 0 0,-3-2 0 0,5-2 0 15,-1-5 0-15,5-1-1 0,0-2 0 16,-2-2 1-16,1-6 2 0,3-5 0 16,4-6 4-16,-4-1-2 0,2-6 5 15,2-1-2-15,0-3-1 0,-3-4-4 16,-7-1 2-16,2-2-4 0,-9-3 0 16,0 3 1-16,-7-5 1 0,-1 1-2 15,-4-5 0-15,0 2 0 0,0 4 0 16,-4 5-3-16,2 4 2 0,-3 9 1 15,-3 1-1-15,4 8 2 0,2 2-2 16,0 3 2-16,2 3-2 0,0 3 1 16,0 0-1-16,-2 6-1 0,0 6-3 0,-2 7 2 15,-1 1 3-15,5 5 0 16,0 0 0-16,0 2 1 0,0 3 1 0,0 1-1 16,3 3 2-16,1 0-3 0,-4-2 2 15,2 0-2-15,-2-1 3 0,2-2-3 16,-2-6 1-16,4-1 0 0,0-1 1 15,4-3-2-15,-1 0 0 0,-1-3 0 16,-2-2 0-16,6 1 0 0,1-4 0 16,-3-2 0-16,2-2 0 0,5-1 0 15,-3-2 0-15,3-3 0 0,-5 0 0 16,0 0 0-16,-2-5 1 16,5-1 1-16,-9-4 0 0,2-3-1 0,-2-3 1 0,3-3-2 15,1-5 2-15,-2-3 1 16,-2-4-1-16,2-3 1 0,3-5-2 0,5-2 2 15,-6-3-2-15,9 0-1 0,-3 0 1 16,-3 0-1-16,5 2-1 16,-10-1 1-16,5 9 1 0,-3 1 0 0,-8 6-1 15,2 8 1-15,-2-1-1 16,-4 4-2-16,-2 4 2 0,2 1 0 0,-1 8 1 16,3 0-1-16,2 3 0 0,-2 0-1 15,-2 8 1-15,2 7-6 0,-4 8 5 16,-2 4 0-16,1 5 2 0,3 2 0 15,2-1 3-15,-2 4-3 0,0 0 2 16,0-3 1-16,-2 1-1 0,6 1 0 16,0-3-1-16,0 1 0 0,8 1 1 15,-2 1 0-15,0-3-2 0,5-2 0 16,3-1 1-16,-6-3 0 0,9-1-1 16,-5-5 0-16,-3-1 0 0,3-4-1 0,-4-2 0 15,-1-3 0-15,-3-2 0 16,0-3 0-16,-2-3 0 0,2 1-2 15,-4-2-4-15,4-1 3 0,-2 1-7 16,-2-2 0-16,0 0 0 0,0-3-4 0,0-3-9 16,-6-3-16-16,4 2-14 15,-4-1-6-15,2 1-6 0,4 2-5 0,-5 1-25 16,3 2-36-16,2 0-75 16</inkml:trace>
  <inkml:trace contextRef="#ctx0" brushRef="#br0" timeOffset="144582.6">22999 11746 38 0,'0'0'123'0,"0"0"-84"15,0 0-8-15,0 0 6 0,0 0-1 16,-2-34-7-16,2 29-4 0,-4-3-5 15,4-1-1-15,-2 1-5 0,-1 2-5 16,1 0 4-16,2-2 4 0,-2 3 7 16,0-1-2-16,0-2-4 0,-4 1 6 15,4 1-1-15,0 1 1 0,0-2-1 16,2 1-4-16,-2 0 1 0,2 3 1 16,0-3-1-16,0 3-4 0,0 1-1 15,2 1-3-15,-2 1-3 0,2 0 0 0,0 0-4 16,2 0-2-16,4 3-1 0,-1 8-2 15,-3 0 1-15,0 3 5 0,4 7 2 16,0 1-3-16,-1 5 4 16,-3 3-2-16,-4 4-1 0,4-1 2 0,-4 1-3 15,2 3 1-15,2-2-4 0,0-2 1 16,2-1-1-16,1-2-1 0,-1-4 0 16,-2-1 0-16,-2-3-1 0,2-2 1 15,2-3-1-15,3-4 1 0,-7 2-1 16,0-4-2-16,-2-2-1 0,2-2-8 15,-2-1 1-15,0-3-10 0,0-2-2 0,0 1-6 16,0-2-7-16,0 0 0 16,0 0 2-16,0-2-18 0,0-5 22 15,0-2-1-15,0-1-8 0,0-3 0 16,-4-3 13-16,2 0 18 0,-1 1 7 16,1-1 3-16,-2 3 11 0,-2-2 11 15,6 4 8-15,-4-4-5 0,2 3 0 16,2 2 0-16,0-2-3 0,0 2-7 15,0 3 4-15,0-1-4 0,0 3 0 0,4-4-3 16,-2 3-4-16,8-3 1 0,-1 1 1 16,-3 0-1-16,6-1-1 0,5 1-4 15,-1-2 4-15,7 0 1 0,4 2-1 16,-2-1-1-16,6 3-4 0,-2 1 3 16,4 4 1-16,0 1-3 0,-6 3-1 15,0 6 0-15,-1 0-3 0,-9 1 1 16,0 2-3-16,-11 2 3 0,2 1-4 15,-4 2 4-15,-4 1-3 0,0 1 1 16,-6 3-2-16,0 0 3 0,0 0-3 16,-9-1 1-16,3-5 1 0,-1 1-2 15,-3-4 1-15,1-1-1 0,-7 1 0 16,-1-3-2-16,0-1-1 0,-2 0-4 0,-4-2 0 16,0-1-4-16,9-2-1 15,-3-2-1-15,2-2 0 0,9 0-4 16,-5 0-1-16,7-5-6 0,6 0-2 0,-2-1-5 15,2-1-4-15,1 0-1 0,3 0-4 16,0-1-7-16,11-3-31 0,-3 3-47 16,7-1-99-16</inkml:trace>
  <inkml:trace contextRef="#ctx0" brushRef="#br0" timeOffset="145660.48">23840 11986 365 0,'0'0'54'0,"0"0"7"0,0 0-3 16,0 0-10-16,0 0-18 0,0 0 0 15,0 0-1-15,44-58-7 0,-44 43-7 16,0-1 3-16,-5-3-5 0,-1 0-2 16,-4 0-3-16,2 2 0 0,-3 1-3 15,-3 2-2-15,5-1 1 0,1 4-3 16,-2 2 0-16,2 3-1 0,3 1 1 15,-1 4 0-15,-2 1-2 0,-4 0 2 16,-1 3-2-16,-5 6 1 0,3 6-2 16,-8 2 1-16,9 4 0 0,-7 2 1 15,9 2 1-15,-3-2-1 0,7 2 0 16,6-2 0-16,0 0 0 0,2-3-1 0,0 2 1 16,2-6 0-16,0 0 1 0,2-2-1 15,2-1-1-15,5-1 1 0,-3 1 0 16,-2-2 2-16,9-1-2 0,-5-2 0 15,0-4 1-15,9-4-1 0,-5 0 0 16,7-4 1-16,-4-4 0 0,5-2 1 16,-7-5-2-16,1 2 2 0,-5-4 0 15,3-2-2-15,-3-2 2 0,-9-4 2 16,4 2 2-16,-2-5 0 0,-2 3-1 16,4 0 0-16,-4 6 0 0,0 5-4 15,0 5 2-15,-2 6 1 0,3 1 2 16,-3 2-4-16,0 5-2 0,0 5-2 15,-3 6-1-15,1 6 3 0,2 3 0 16,0 3 1-16,0-5-1 0,2 5 1 16,5-3 0-16,-3 0-1 0,6-2 1 15,5-2 2-15,-5-2-2 0,11-3-1 16,-9 2 1-16,13-7 0 0,-5-1-1 16,1-4 3-16,6-3-2 0,-4-3 0 15,-1 0 1-15,1-1-2 0,0-7 5 0,-6-1-5 16,1-3 5-16,-8-6 0 0,1-1-1 15,-3-5-1-15,-4-1 1 0,-2-5-1 16,-2-1-3-16,0-5 0 16,-2-4-2-16,-6 0 2 0,-2-1-1 0,1 6 1 15,-1 5-5-15,-4 5 1 0,7 7 3 16,3 2 1-16,-2 3-2 0,2 3-2 16,2 1 1-16,-2 6-1 0,4-2 0 15,0 4 2-15,0 1 2 0,6-2 0 16,2 2-3-16,-2 0 1 0,15 0 0 15,-2 2 2-15,7 2 2 0,5 1-1 16,3 1 2-16,-1 2 0 0,2 3 3 16,-2 0-3-16,-2 4 3 0,0-3-2 0,-10 4 4 15,-5-1-3-15,-6 1-1 0,1 1-1 16,-7 2-1-16,-2 2 1 0,-2 1-2 16,0 1 0-16,-6 0 1 15,-7 1-1-15,5-1-1 0,0-1 1 16,-7 1 0-16,5-3-1 0,-5-2 0 0,1-2 0 15,6-2 0-15,-5 0 0 0,3 0 0 16,2-1-2-16,2-1 1 16,-1 0 1-16,1-4 0 0,4-1 0 15,0-1 0-15,2-1 0 0,2-1-1 0,4-1 2 16,3 1-1-16,-3-2 2 0,6 1 2 16,9 0 5-16,-1-3-2 0,5 0 2 15,2 0 4-15,4-3 0 0,0 0-3 16,0-1-1-16,-6-1 0 0,-8 0-2 15,5 2-2-15,-11-1-2 0,-1 2-2 0,-2 2 1 16,-6 0-1-16,0 0-1 16,-2 0 0-16,0 0 0 0,0 0 0 15,0 0-6-15,0 0-2 0,0 0-3 16,0 0 1-16,0 1-2 0,-2 2 1 16,0 1 2-16,0 0-3 0,-2 0-5 15,-2 0 0-15,0-1-8 0,-1 0-2 16,3 0-6-16,-2-2-4 0,-4 2-11 0,-1-3-17 15,5 0-12-15,-12 0-13 16,7-1-64-16</inkml:trace>
  <inkml:trace contextRef="#ctx0" brushRef="#br0" timeOffset="150456.21">20866 13107 192 0,'4'-4'42'0,"-4"-2"-1"16,2 0 17-16,2 3-13 0,-2-2-18 16,0 2 0-16,0-3 5 0,-2 3-10 15,2 0-4-15,-2 0-7 0,2-1 0 16,0 0-3-16,0 0 4 0,0 0-1 16,-2-1 0-16,0 1 1 0,0-2 3 15,0 1 0-15,0 1-3 0,-2-2-1 0,0 2 1 16,-4-2-1-16,4 1 1 0,-6-1-2 15,2-1-4-15,-3 2 3 16,1-3-4-16,2 2-1 0,0 0 5 0,-7 1-4 16,5-1 0-16,0 3 0 0,-3 0-2 15,-5 1 2-15,3 1-3 16,-5 1 1-16,5 0-2 0,-7 0 0 0,7 6 1 16,-7 0-2-16,7-2 0 0,-5 4 0 15,3 2 1-15,-3 2 1 0,3 2-2 16,-6 1 1-16,7 1-1 0,-5 0 0 15,7 2 0-15,0 0-1 0,3 0 1 16,5 0-1-16,0 2 0 0,2-2 0 16,2 2 1-16,0-2 0 0,0 1 0 15,4-1 0-15,0 2 1 0,2-3-1 16,9 0 1-16,-3-1-1 0,1-3 2 0,3-1-1 16,-1-4-1-16,3-1 2 0,-1-4-1 15,1-2 2-15,1-1 2 0,-2-5-2 16,5-3 5-16,-5-8 0 0,8-1-2 15,-3-3 2-15,-5-2-4 0,8-1 1 16,-9-2-2-16,1 3-3 0,-5-2 1 16,3 1 1-16,-5-2-1 0,-6 0 1 15,4 1-2-15,1 0 0 0,-7 4 0 16,0 6 2-16,0 5-2 0,-2 4 1 16,0 2-2-16,0 2 1 0,0 1-1 15,0 0 1-15,2 3 0 0,2 6-5 16,-2 5 2-16,2 6 2 0,2 2 1 15,3 4 1-15,-5-1-1 0,0 3 0 16,2-2 1-16,-4 1-1 0,4 2 0 0,5-4 0 16,-7 1 1-16,2-1-1 0,-2-6 2 15,5 1-2-15,1-4 0 0,-2-4 0 16,0 3 1-16,5-8-1 16,-3-2 0-16,3-4-1 0,5-1 2 0,-1-6 0 15,3-6-1-15,5-2 1 0,-2-5-1 16,2-5 0-16,4-2 0 0,-2-1 1 15,-7-3-1-15,1 1 0 0,-3-1 1 16,-3-2 0-16,-5 0 0 0,5-1-1 16,-7-1 1-16,-2 1-1 0,5 3-3 15,-7 2 3-15,0 3 0 0,-2 5 0 16,0 4 0-16,0 3 0 0,0 5 3 16,-2 0 3-16,0 3-1 0,0 1-1 15,0 1 2-15,0 1-2 0,0 2 0 16,0 0-1-16,0 0-3 0,0 0 0 15,0 1 0-15,2 7-1 0,-2 5 0 0,2 6 0 16,0 2 2-16,-2 3 1 16,4 3 2-16,-4 4-3 0,0 0 5 15,0 1-3-15,-4 1-1 0,2 1-1 0,0-2 0 16,0 0-1-16,2-1 1 0,0-5 0 16,0 0 0-16,0-5-1 0,0-5 1 15,2-3-1-15,0-2 0 0,0-4 0 16,-2-3 0-16,4-3 1 15,-4 0-1-15,2-1-1 0,-2 0-1 0,0-1 2 16,0-6 0-16,0-2 3 0,0-8-3 16,-6 1 0-16,2-7 1 0,0-2-1 15,-2 0 0-15,-7-5 1 0,3 2-3 16,-2 1 1-16,-7-1-1 0,7 5 0 16,-9 1 0-16,9 8 2 0,-7 3-4 0,7 5 3 15,-5 6-1-15,3 0-3 16,1 9 3-16,-1 4-7 0,1 4 4 0,-1 7-2 15,6-2 4-15,-1 1-1 0,5-2 4 16,2 2 0-16,2-4 0 0,0-1 0 16,4-1-1-16,0-1 1 15,3-2 1-15,-1 2 1 0,8-3-2 0,-1-1 0 16,5 1 2-16,-3-1-2 0,5-1 0 16,-5-3 1-16,6 0 1 0,-5-5-1 15,5-3 0-15,1 0 0 0,-1-4 0 0,8-6 0 16,2-1-1-16,0-8-2 0,6-1 2 15,-2-5 0-15,3-2 0 16,-1 0 0-16,-6-6 1 0,-2 2-2 0,-2 0 1 16,-5 0 0-16,-7 2 1 15,4-2 0-15,-11 2-1 0,-2 4 1 16,-2-3-1-16,0 6 1 0,-2 4-1 0,2 3 5 16,-4 4-1-16,0 3-1 15,0 3 4-15,0 2 0 0,0 0-3 16,0 3 0-16,0 0-1 0,0 0-1 0,0 6-2 15,0 3-4-15,0 7 4 0,0 2 0 16,0 4 0-16,0 1 0 0,5 1 0 16,-1 1 2-16,-2 3 1 0,2-1 1 15,-2 3-2-15,0-1-1 16,0-3 0-16,0 1-1 0,2-3 1 0,3 1-1 16,-3-3 0-16,0-3 1 0,-2-3-1 15,0-3 0-15,0-6 0 0,0-1 2 16,-2-2-3-16,2-1 1 0,-2-2-1 15,0-1 1-15,0 0 0 0,0-2 0 0,0-5-1 16,0-2 1-16,0-7 3 16,0 0-3-16,-4-5 0 0,-2 1-1 0,-9-5 1 15,3 1-1-15,0-1 0 0,-5 3 0 16,3 2-1-16,-5 2 1 16,6 4-1-16,-3 3 2 0,6 3-1 15,1 8 1-15,-5 0-4 0,8 3 2 0,-3 9-1 16,-5 1-4-16,4 2 1 0,-1 2 2 15,-5 0 0-15,7 0 4 0,-1-1 0 16,-2 1 0-16,6-4 0 0,-1 2 0 16,3 1 0-16,2-5 0 0,2 3 0 15,0-2-1-15,2-1 1 0,4 1-1 16,3-3 1-16,5 1 0 0,-1 0 0 0,3-2 1 16,1 2 0-16,-1-5 1 0,1 2-2 15,-1-3-1-15,-1-4 1 16,-3 0-8-16,3-1-13 0,-5-5-5 15,0-2-12-15,3-2-16 0,-7 0-10 0,0-2-16 16,0 0-41-16,5 3-91 16</inkml:trace>
  <inkml:trace contextRef="#ctx0" brushRef="#br0" timeOffset="151362.25">22869 13016 218 0,'0'0'74'16,"0"0"3"-16,0 0-11 0,0-42-4 0,0 33-15 16,0-1-6-16,0-2-7 0,0 2-2 15,-3-2-7-15,1 3-5 0,-2 0 1 16,-4 1-3-16,-4 1-9 0,-1-2-2 15,-5 6-3-15,-1 0-4 0,-8 3 0 0,-4 0 0 16,2 3 0-16,4 5 0 0,5 4 0 16,-5 1-2-16,10 3 1 15,-1 0 1-15,8 1-1 0,-1 0 1 0,-1-1 1 16,8-2-1-16,0-1 0 0,2 0 0 16,0-1 0-16,8 0 0 0,5 1 4 15,-5-5 2-15,15 4 1 0,-7-3 2 16,11-2 1-16,2 2-1 0,4-3 1 15,2 5-3-15,0 1 1 0,5-1-1 16,3 1-6-16,-8-1 3 0,-4 2-1 16,-8-2-1-16,0-2 1 0,-11 2-1 15,0 1 1-15,-3-4 0 0,-7 4-2 16,-2-2 0-16,0 2 0 0,-6 0-1 16,-7-2-1-16,1 2-3 0,-5-5-2 15,-1 3-1-15,-7-3-3 0,6 0-6 16,-8-3 1-16,0-3-6 0,1 2-2 15,-1-3-6-15,4 0-5 0,-2 0-13 16,0-6-9-16,11 1 0 0,-7-7-13 16,11-1-18-16,-5-5-35 0,7 0-5 0</inkml:trace>
  <inkml:trace contextRef="#ctx0" brushRef="#br0" timeOffset="152502.61">22767 12794 363 0,'0'0'88'0,"0"0"-11"16,0 0-14-16,0 0 2 0,0 0-9 16,0 0-13-16,0 0-5 0,0 0-14 15,15-65-7-15,-7 76-5 0,-2 4 2 0,0 4-3 16,7 7 3-16,-5-1-1 0,-2 8-1 16,-2 3-1-16,1 3-1 0,-5 2-1 15,0 3-1-15,0 4 1 0,-7 0-8 16,3-2 3-1,-2-2-4-15,0-1 2 0,0-1-2 16,1-4 1-16,5 0-1 0,0-5 2 16,0 0-2-16,0-4 0 0,7-6 0 15,3-2-8-15,-4-7-1 0,-2-5-1 16,3 0-6-16,-3-6-7 0,-2-3-11 0,-2 0-6 16,0-3-13-16,0-6-12 0,0-5-17 0,0-1-29 15,0-1-100-15</inkml:trace>
  <inkml:trace contextRef="#ctx0" brushRef="#br0" timeOffset="153143.07">23292 12955 273 0,'0'0'76'16,"0"0"-7"-16,0 0-5 0,0 0-4 0,0 0-12 16,0 0-4-16,0 0-3 15,0 0-2-15,0 0 0 0,-20-99-10 0,18 97-1 16,2 2-7-16,0-3-4 0,0 3-5 16,0 0-3-16,2 3-5 0,4 5-3 15,-2 6 1-15,2 5 1 16,-4 2 6-16,2 2 0 0,-2 2-1 0,1 2 2 15,-3 0-3-15,2 2-4 0,-2 6 0 16,-2 2 0-16,-3 2-3 0,3 1 2 16,0-2-2-16,0-8 1 0,0 1 1 15,0-4-2-15,0-5-4 0,2-3-6 16,-2-6-7-16,0-1-7 16,-2-5-3-16,4-1-8 0,0-3-11 15,0-3-19-15,6 0-11 0,0-6-5 0,2-6-25 16,-1-3-102-16</inkml:trace>
  <inkml:trace contextRef="#ctx0" brushRef="#br0" timeOffset="153814.81">23691 12943 341 0,'0'0'150'15,"0"0"-77"-15,0 0-16 0,0 0 0 16,0 0-9-16,0 0-27 0,0 0-8 15,0 0-5-15,33-14-5 0,-35 22 0 16,-4 1-2-16,-2 0 2 0,-3 1-3 16,5 0 0-16,0 1 1 0,-10-2-1 15,5 0 2-15,-1-2-2 0,-7-3-3 0,7 0 0 16,-7-2 3-16,9 0 0 0,-5 0 0 16,3-2 0-16,4-4 1 0,-7-3-1 15,5-2 2-15,4-2-2 16,-3-2 2-16,1 0-2 0,2 0 1 15,6-3-1-15,0 1 3 0,0-2 2 0,0-2-2 16,6 1 0-16,4-2 1 0,-1 0 6 16,1 4-6-16,7 5-2 0,-7 2 2 15,11 1-1-15,-3 5 1 0,7 3 1 0,-2 1-2 16,-5 9 2-16,9 2-2 0,-8 7-2 16,-5 4-1-16,-1 5 1 0,-5 3 0 15,-8 3-1-15,0 3 0 0,-14 6 1 16,3 2-1-16,-9 2 0 0,5-2-7 15,-8-2 6-15,11-6 0 0,-3-4 1 16,3-7 1-16,2-2-1 0,-5-5 0 16,5-5 0-16,-2-3 1 0,-3-4-2 15,9-1 1-15,-2-3 0 0,-1-2 1 16,5-1-1-16,0 0 2 0,4-1-2 16,0-2 3-16,2 0 2 0,8 0-1 15,1-4 1-15,1 1 2 0,13-1 3 16,4 1-2-16,4-1 0 0,4-1 2 15,-2 3-1-15,-2 0-2 0,0 3 1 16,-2 2-5-16,-8 0 2 0,-8 2-4 16,-5 1-1-16,0 1-3 0,-8 1-10 15,-2-2-9-15,0 4-6 0,-4-2-1 0,0 0-10 16,-6 2-5-16,6-2-11 0,0 1-8 16,-1-2-2-16,-1-1-5 0,-4 1-42 15,4-2-93-15</inkml:trace>
  <inkml:trace contextRef="#ctx0" brushRef="#br0" timeOffset="154580.26">24450 13357 157 0,'0'0'50'15,"0"0"-20"-15,0 0 8 0,0 0 3 0,0 0 6 16,0 0-12-16,0 0-1 0,-27-30-2 16,25 27 0-16,0 0-2 0,0-3 3 15,2 3 2-15,0-3-2 16,0 3-2-16,0-1 0 0,2-1-2 15,0 1-1-15,0 0-3 0,4 1-3 0,0 0-6 16,1 3 1-16,-1 0-2 0,-2 0-3 16,0 3-3-16,0 3 1 0,0 4-4 15,3 3 2-15,-7 1-3 0,0 4-1 16,-7-1-2-16,-1 3 0 0,2 1 1 16,-7 0-2-16,-5 3-1 0,5-1 1 15,-5-1-1-15,5 0-5 0,-3-6 1 16,8 1-12-16,-7-6-5 0,3 1-2 15,6-3-1-15,-7-5-9 0,1 3-10 16,6-3-9-16,1 0 1 0,-3 2-15 16,0-6-32-16,2 0-85 0</inkml:trace>
  <inkml:trace contextRef="#ctx0" brushRef="#br0" timeOffset="155346.06">25109 12949 34 0,'0'0'183'0,"0"0"-112"16,0 0 8-16,0 0-7 0,0 0-7 0,0 0-8 15,0 0-10-15,4-73 0 0,-4 70-5 16,5 1-2-16,-3 1-7 0,-2-1-10 16,2 2-1-16,0 0-9 0,0 0 1 15,-2 0-4-15,4 5-4 0,-2 6 1 0,0 2 1 16,0 5 1-16,-2-1 0 16,2 6-2-16,-2-1 0 0,0 4-1 15,0 2 0-15,0 0-2 0,0 2-1 0,0 2 0 16,-2 2-1-16,0 3 0 0,0 1-1 15,-4-3-1-15,6 0 0 0,-4-6 1 16,2-3-1-16,-2-3-11 16,-1-4-7-16,-3 2-5 0,-2-11-8 0,2 3-8 15,3-3-10-15,-3-4-13 0,-4 2-17 16,1-7-19-16,5-1-67 16</inkml:trace>
  <inkml:trace contextRef="#ctx0" brushRef="#br0" timeOffset="156080.25">24882 13167 544 0,'0'0'83'0,"0"0"-17"0,0 0-10 16,0 0-8-16,0 0-15 0,0 0-11 15,0 0-3-15,0 0-2 0,0 0-9 16,95-30-2-16,-97 37-1 0,-4 0-5 15,-5-1 2-15,3 2-2 0,6-1 0 16,-2 0-2-16,2-3-2 0,2-1-5 16,0 3 1-16,0-2-3 0,4 0-4 15,-2 0-3-15,-2-1-8 0,0-2-13 16,2 0-21-16,0-1-14 16,2-1 17-16,0-3-89 0,3-2-104 0</inkml:trace>
  <inkml:trace contextRef="#ctx0" brushRef="#br0" timeOffset="156939.44">25324 13189 517 0,'0'0'85'15,"0"0"-23"-15,0 0-7 0,0 0-8 0,0 0-25 16,0 0-10-16,0 0-7 0,0 0 1 15,0 0-1-15,13 6-5 0,-32-6-3 16,11 2-1-16,-3-2 4 0,7 1-2 16,-2 2-1-16,4 1-6 0,2 2-3 15,0-1 1-15,0 2 0 0,0-1-2 16,2-2-6-16,0 0-2 0,-2-3-9 16,0 3-12-16,0-2-25 0,0-1-37 15,0 1-111-15</inkml:trace>
  <inkml:trace contextRef="#ctx0" brushRef="#br0" timeOffset="157517.43">26035 13213 185 0,'0'0'10'0,"0"0"9"16,0 0-16-16,0 0 4 0,0 0 13 16,0 0 0-16,0 0-16 0,0 0 8 15,0 0 19-15,-138-74 12 0,115 68-8 16,0 3 3-16,11-1 11 0,0 1-6 15,-1 2-3-15,9 0-2 0,4 1-1 16,-2 0-4-16,0 0 0 0,2 0 0 0,0 0-10 16,0 1-7-16,-2 2-9 0,2 1-2 15,0 0 1-15,0 0-4 0,0 3 1 16,0-1 0-16,0 1-1 0,2 2 2 16,0 0-3-16,0-1 0 0,-2-1 0 15,4 1 0-15,2-1 1 0,5-1-2 16,-1 3 0-16,0-3 2 15,9-2-1-15,-2 2-1 0,3-4 1 0,3 3-1 16,-4-4 0-16,5-1 0 16,-1 0-1-16,-8-2 0 0,7-4 1 0,-9-1 0 15,1-5 0-15,-6 2 1 0,-3-4 1 16,-3 1 0-16,-2-4-1 0,0 1 1 16,-2-3 1-16,-5-2-1 0,-1 2-2 15,-4-1 1-15,6 1-1 0,-3 2 3 16,-3 0-3-16,4 3 1 0,1 2 3 15,-7 0-4-15,-3 5 0 0,-5 1 0 16,1 4 0-16,-8 2-2 0,-4 3-1 16,0 3-1-16,0 3-4 0,2 0 2 15,4 2 5-15,0-2 0 0,11 3 1 16,-3 4-1-16,13 0 1 0,-5 2-1 0,7 2 1 16,-2-1 0-16,6 3 2 0,0-1 0 15,0 2-2-15,6-1 3 0,0 0-2 16,1 0 1-16,-1 0 1 0,6-3 2 15,5 0-3-15,-1 0 0 0,3-4 1 16,8-3 1-16,0-2-1 0,4-2-2 16,4-2 0-16,4-5 1 0,0-1 1 15,3-4-3-15,5-4-1 0,-5-2 0 16,-5-2 1-16,2-5 0 0,-4-2 0 0,2-1 1 16,-8-4 0-16,0-2 0 15,2-2 0-15,-4-2-1 0,0-3 1 16,-4-2 0-16,-5 1-1 0,5-2 1 0,-10 2 0 15,3 2 0-15,-6 4 0 0,-8 6 1 16,1 2 0-16,-3 4-2 0,-7 4 2 16,-5 0 0-16,-5 4-1 0,1 3-2 15,-7 4 1-15,-4 2-4 0,-2 9 2 16,2 5-3-16,7 3 3 0,-3 0 0 16,9 1 2-16,-1-1 0 0,7-2-1 15,2 0 1-15,1-2 1 0,3-1-1 16,2 0 0-16,0-3 1 0,7 3 1 0,1-2 1 15,2 2-1-15,11 1 5 0,2-2-1 16,1 4 0-16,3-4 8 16,6 4-6-16,0 2 0 0,1-4 1 0,-1 5-1 15,-4-1-1-15,-1 1-3 16,-3 0 2-16,-8-2-4 0,1 2 2 16,-7-5-4-16,-7 0 1 0,-2-1 0 15,-2-3-1-15,-4 1 0 0,-4-2 1 16,-9 0-1-16,0 2-3 0,-5-2-2 0,1-2-2 15,-2-1-1-15,1-1 6 0,-3-3-8 16,6 0 1-16,-4-1-5 0,3-1 1 16,1 0-2-16,1 0-2 0,5-3-5 15,3 1-5-15,-3-3-9 0,7-2-13 0,6-1-5 16,0-3-3-16,0-1-18 0,9-5-50 16,5-4-139-16</inkml:trace>
  <inkml:trace contextRef="#ctx0" brushRef="#br0" timeOffset="158126.65">26767 13128 468 0,'0'0'60'0,"0"0"-15"0,0 0 4 16,0 0-1-16,0 0-16 0,0 0-6 0,60 2 1 15,-60-2-5-15,0 0-2 16,0 0-5-16,0 5-2 0,0 2 0 0,2 4-4 15,2 1 7-15,-4 6-1 0,4 0-2 16,3 5-3-16,1 2-4 0,0 4 1 16,-2 1-3-16,3 1-2 0,3 1 3 15,-2-2-5-15,-3 1 2 16,-5-2-1-16,2-4 0 0,-2-6 0 0,-2-2-1 0,0-5 0 16,0-3 0-16,0-1-3 0,0-2 1 15,0-4-3-15,0 0 2 0,0-2 1 16,0 1 1-16,0-1 0 0,0 0 1 15,0 0 0-15,0-7 1 0,0 1-1 16,0-3 0-16,-2-2 0 0,-2-2 0 16,2-6 0-16,-3-2 0 0,-3-7-1 15,0 1-1-15,-2-4 0 0,8-7 1 16,-3 1-1-16,5-4 2 0,0-3 0 16,0 4-1-16,0-2 0 0,0 2 0 15,-2 3 0-15,0 0-2 16,-2 3-3-16,0 3 6 0,2 6-1 0,2 2 0 15,0 3 1-15,2 3-2 0,4 1 1 16,0 2 0-16,1 5-2 0,7-3 3 16,-2 7 0-16,1 2 0 0,5 1 3 15,1 2-2-15,0 2 0 0,5 6 1 0,-5 5 1 16,2 0-3-16,1 4 2 0,-5 5 1 16,0 1 0-16,-7 2-1 0,-4 1 0 15,4 2 1-15,-5 0-1 0,-3-1-1 16,-2-2-1-16,0-1 2 0,-11-6-1 15,3 4 0-15,-6-7 0 0,-5 2 0 16,0-4 0-16,-3-4 1 0,-3 0-2 16,-2-2 0-16,2-1-1 15,0-3-3-15,1-2-3 0,1-1-7 0,6 0-4 16,-3 0-6-16,11-4-4 0,-1 2-4 16,4-3 3-16,-3 0-4 0,7-2-8 15,0 2-8-15,2 1-15 0,0-1-11 16,0 2-41-16,0 2-63 0</inkml:trace>
  <inkml:trace contextRef="#ctx0" brushRef="#br0" timeOffset="160469.87">20799 14643 200 0,'2'9'39'0,"3"-7"-21"15,-3-2 18-15,0 1 21 16,0-1-10-16,0 2-14 0,-2-2 2 15,0 0-7-15,0 1-2 0,0-1-3 0,0 0-6 16,0 0-3-16,0 0 1 16,0 0-3-16,0 0 2 0,0-1-1 0,2-2 0 15,2-3 3-15,8-1 3 0,-3-3 1 16,3-3-3-16,7-6 3 0,-1 1-3 16,3-1-6-16,0-3 0 0,-5 0-4 15,5 3-2-15,-11-3-2 0,1 6 1 16,-1-4-2-16,-8 2-1 15,-2 0 2-15,0-1-2 0,0-1 0 16,-6 1 0-16,-7-3-1 0,5 1 1 0,-8-2-1 16,1 1-1-16,1 2 1 15,-7 0-3-15,2 9-3 0,3 0 4 0,5 5-1 16,-3 4 1-16,6-1 1 0,2 3 0 0,-7 0-4 16,7 5-2-16,2 1 0 0,-2-3-2 15,4 6 6-15,-3-2 2 0,5 2-2 16,0 0 3-16,0-2-1 15,0 2 1-15,5-1 0 0,3-1-1 0,0 2 0 16,9-2 1-16,-3 1 0 0,9 0 4 16,6-1-1-16,2 2 4 0,2 0 2 15,2-1 0-15,4 1-3 0,0 2 3 16,-3-2-3-16,-1 2-3 0,-6 2 1 16,-7-1-3-16,-7-2 0 0,-1 5 0 15,-9-2-1-15,-3 6 1 0,-2 2 1 16,-5 0-1-16,-7 2 0 0,0 1 0 0,-3 0-1 15,-1-1 1-15,1-1-1 16,-1 0 0-16,5 0 0 0,-7-1 0 0,5-1 0 16,3-2 0-16,-5-1 1 15,7-2-1-15,4-2 0 0,-2-3 0 0,2-2 1 16,2-4-1-16,2-1-1 0,0 0 1 16,0 0 0-16,10 0 0 0,-2 2 2 15,3-2-1-15,7-2 4 0,-3-1-2 0,12 0 0 16,-3-4 0-1,1-3-1-15,-2 0-1 0,2 1-2 16,-5 2 1-16,-5-3-18 0,-5 3-15 0,5 1-21 16,-9 1-33-16,-2-3-29 0,0 2-87 15</inkml:trace>
  <inkml:trace contextRef="#ctx0" brushRef="#br0" timeOffset="161438.39">21626 14480 410 0,'0'0'15'16,"0"0"22"-16,0 0 9 0,0 0-1 16,0 0-18-16,0 0-7 0,0 0-3 15,-51-3-5-15,42 5-3 0,5 2 0 0,-4-3 1 16,2 4 0-16,2-2 0 0,1-2-1 15,3 5 1-15,0-2-2 16,0 2-2-16,0 2-2 0,5-2 0 0,1 3 2 16,2-2 2-16,-2 0-2 0,5 1 1 15,-1-3-3-15,4 1 0 16,1-3-1-16,6-2 0 0,1-1 4 16,-3 0-5-16,6-1 0 0,0-5-1 15,-7 0-1-15,3-1 0 0,-9 2 1 0,7-2 0 16,-13-1-1-16,2-3 0 0,-2-1 1 15,1-1 0-15,-3 3 0 0,-4-3 0 16,0-2-1-16,0 2 1 0,-11-3-1 16,3-1 1-16,-4 1 3 0,-7 0 1 0,5 5 0 15,-9 1-2-15,-2 5-2 0,2 4-1 16,-6 1 2-16,1 6-2 0,-1 5 0 16,4 4 0-16,6-2-1 15,-4 7 1-15,9 1-2 0,-5 2 2 0,11 1 0 16,-6 0 1-16,7 3-1 15,5 0 1-15,0-2-1 0,2 0 3 16,0-2 0-16,4 0 1 0,3-4 1 0,5 0-2 16,-2-3 2-16,3-1-1 15,7-3-1-15,5-1 0 0,-4-2 1 16,6-3-4-16,2-3 1 0,4-3 0 0,0-2 0 16,4-5 0-16,2-3 1 0,3-4-2 15,-3 2 2-15,-4-5-2 0,-2 1 2 16,0 2-2-16,-2-4 1 0,-6 2 0 15,-6-3-1-15,3 0 1 0,-9-2 0 16,3-3 0-16,-5-3 0 0,-1-1 0 16,-2-3 0-16,1 0-1 0,-7-5 0 0,2 4 1 15,0-4-1-15,-2-3 1 16,4 6-1-16,-2-1 0 0,-2 4 0 16,-2 6 1-16,0 2-1 0,0 5 0 15,-2-1 0-15,-4 2 2 0,2 3 1 16,0 1-1-16,2 2-1 0,0 3 2 0,0 2 1 15,0 3 0-15,0-1-1 16,2 2 2-16,0 1 0 0,0-1 0 16,0 1 2-16,0-2-2 0,0 2 0 15,0 0-4-15,0 2 0 0,2 6-1 0,-2 2 0 16,2 5 3-16,0 2-1 0,0 3 5 16,0 3-3-16,0 1 0 0,0 6 2 15,2-1-1-15,2 3-1 0,-4 1 0 16,0 2-2-16,3 1 4 0,-3 0-5 15,-2 1 1-15,2 0 0 0,0 2-1 16,0-2 0-16,-2 2 0 0,0-3 0 16,4-2 0-16,0-5 0 0,4-1 0 15,1-2-1-15,-3-2 0 0,0-2 0 16,6 0-1-16,-1-6-3 0,-1 0 0 0,3-4-3 16,-5-5-4-16,-4-1-1 15,0-3-5-15,-4-1-2 0,2-2-3 16,-2 0-2-16,2 0-4 0,-2-4-2 15,0-3-5-15,0-2-13 0,-4-5-11 0,2-2-11 16,-2-4-18-16,-2-3-68 0,-3 1-163 16</inkml:trace>
  <inkml:trace contextRef="#ctx0" brushRef="#br0" timeOffset="162141.32">21978 14384 215 0,'0'0'97'16,"0"0"-37"-16,0 0-9 0,0 0 13 15,0 0-21-15,0 0-7 0,0-12-8 16,0 12-1-16,0 0-2 0,0 0 2 15,0 0-5-15,0 0 3 0,2 0 0 16,2-3-4-16,4 3-3 0,-2-2 0 16,5 1 1-16,7 1-1 0,-1-3-5 15,10 2 2-15,4-3-1 0,4 1-3 16,6-2 2-16,7-1-3 0,-3 3 0 16,9-2 1-16,-9 2-7 0,7 1-3 15,-11 0 1-15,-3 2 0 0,-5 0 3 16,-4 0-3-16,-7 0 0 0,-7 0 1 15,-7 0-2-15,0 0 1 0,-3 1 0 0,-3 0-1 16,-2 0-1-16,0 2-1 0,-2 1 0 16,-1 1-3-16,-5 1 0 0,2 0-3 15,2 1-2-15,-2-2 3 0,4 0-6 16,-3-2 2-16,1 0 0 0,0 1-2 16,2-1-6-16,0 0-1 0,2-1-3 0,-2 1-7 15,2 1-10-15,0-1-16 16,0 4-13-16,0-2-22 0,-6-3-60 15,4-2-197-15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16:48.337"/>
    </inkml:context>
    <inkml:brush xml:id="br0">
      <inkml:brushProperty name="width" value="0.05292" units="cm"/>
      <inkml:brushProperty name="height" value="0.05292" units="cm"/>
      <inkml:brushProperty name="color" value="#FF0000"/>
    </inkml:brush>
  </inkml:definitions>
  <inkml:trace contextRef="#ctx0" brushRef="#br0">16390 17173 134 0,'0'0'54'0,"0"0"-50"0,0 0-2 15,0 0 9-15,0 0 16 0,0 0 11 16,-2-25 7-16,0 22-4 16,2 2-10-16,0-1-5 0,0 0-6 15,2 0-1-15,2 0-1 0,-2 0 0 0,0-1 0 16,0 1 4-16,-2-1-2 15,0 1-1-15,3 2-1 0,-3 0-4 0,0 0 3 16,0 5-1-16,0-3-6 0,0 3-5 16,0 2-1-16,0 4 1 0,4 5 1 15,0 6-2-15,2 3 1 16,0 4 0-16,2 2 0 16,-1 0 0-16,1-1-2 0,-4 1-1 0,0-3 0 15,-2-2-2-15,-2-1 1 0,0-2-1 0,0-3 1 16,0 0-1-16,0-7 0 0,-2 0 0 15,0-4-2-15,0-3-6 0,2-2 2 0,0-2-8 16,-2-2-3-16,2 0 0 16,-2-5-4-16,0-2-10 0,0-5-10 15,-2-1-11-15,0-4-21 0,-3-3-35 16,1-7-55-16</inkml:trace>
  <inkml:trace contextRef="#ctx0" brushRef="#br0" timeOffset="499.87">16314 17194 443 0,'0'0'16'0,"0"0"-11"15,0 0-5-15,0 0 15 0,0 0 9 16,0 0 10-16,0 0 4 0,0 0-11 16,0 0-4-16,41-99-7 0,-35 95-6 15,0 0-4-15,1 1 0 0,-1 2-3 16,0 1-1-16,4 0 0 0,1 6 2 0,1 0 0 15,5 4 0-15,-1 2 1 16,-1 2-1-16,3 2 2 0,3 0 0 0,-2 4 0 16,1 3-2-16,-1 2-2 0,2 0 1 15,-3 2-1-15,-1-2 0 16,1 1 0-16,1-2 0 16,-5-2-2-16,-1-5 1 0,-3-2-1 0,-2-3 0 0,-1-4 0 15,-3-4 1-15,0-1-1 0,-4-2 0 16,0-1 0-16,0 0 2 0,2 0 4 15,0-6 5-15,2-5 4 0,2-5 0 16,-2-3-4-16,1-3-6 0,-1-2 1 16,-2-2-1-16,2 1 0 0,-4-1-1 15,0-1-2-15,-2 0 1 0,-2 3 2 0,-3 1-3 16,-1 3-2-16,-2 2 2 0,6 5-1 16,-2 1-1-16,1 4 0 0,1 2 0 15,2 3-1-15,0 1-1 16,2 2 0-16,0 0-5 0,0 0-5 0,0 0-6 15,0 1-7-15,2 3-3 0,2 2-3 16,5 1 0-16,-3 3-7 0,2 0-11 16,4 3-12-16,1 2-6 0,-5-1-32 15,2 1-64-15</inkml:trace>
  <inkml:trace contextRef="#ctx0" brushRef="#br0" timeOffset="984.14">17072 17237 440 0,'0'0'25'0,"0"0"-22"16,0 0-1-16,0 0 30 15,0 0-2-15,0 0-6 0,0 0 5 16,0 0-7-16,-39-68-4 0,37 65-3 0,0 2-3 15,-2 0-4-15,0 0 4 0,0 1-5 16,1 0-2-16,-3 0-1 16,0 6-3-16,-2 2 3 0,0 2-4 0,-1 2 0 15,1 3 1-15,0 4-1 0,-3-2 0 16,7 0 1-16,-2 3 0 16,0-1 1-16,0 2 0 0,4-1 0 0,-3 2 0 15,5 0 1-15,0-1-2 0,3 0 0 16,5-2-1-16,4-1 0 0,1-3 0 15,3-2-1-15,5 0 1 0,-1-5-1 16,7 0-1-16,-2-2 0 0,2-5 2 16,-2-1 0-16,0-3 1 0,-3-5 6 15,-5-3 3-15,-1-3 0 0,-5-2 1 16,-7-2 1-16,-4-4 1 0,0-1-6 16,-8-6-1-16,-7-2-3 0,-1 0 2 15,-5 1-5-15,0 2-2 0,-1 7 0 0,1 5-3 16,0 1 4-16,3 5 0 0,1 4-4 15,1 3-4-15,1 3-7 0,-1 5-7 16,-1 7-17-16,-2 5-10 0,5 4-21 0,-5 1-22 16,3-2-47-16,-3-6-161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22:34.361"/>
    </inkml:context>
    <inkml:brush xml:id="br0">
      <inkml:brushProperty name="width" value="0.05292" units="cm"/>
      <inkml:brushProperty name="height" value="0.05292" units="cm"/>
      <inkml:brushProperty name="color" value="#FF0000"/>
    </inkml:brush>
  </inkml:definitions>
  <inkml:trace contextRef="#ctx0" brushRef="#br0">25767 11137 57 0,'0'0'97'0,"0"0"-37"15,0 0-20-15,0 0 12 0,0 0 1 16,0 0-6-16,0 0-4 16,10-48-5-16,-6 41-6 0,-4-2 0 0,4 2-3 15,2-1-4-15,-3 1-2 16,-1 0 2-16,2-1-4 0,0 2 0 15,0-2-1-15,-2 4 8 0,-2 1-17 0,2 1-6 16,-2 2 3-16,2 0-2 0,-2 0-3 16,0 0 0-16,0 0-1 0,2 3 0 15,2 2-2-15,1 3 0 0,-1 4 0 16,0 1 1-16,0 5 0 0,0 2 0 16,-2 3 1-1,0 4-1-15,-2 1 2 0,2 3-3 16,-2 1 0-16,4-1 0 0,-4-1 0 0,2-1 0 15,-2-2 1-15,5-1-1 0,-5-2 1 16,2 0 0-16,0-4-1 0,0 0 0 16,0-2 2-16,0-2-2 0,2-2 0 0,-2-2-5 0,0 1-11 15,-2-2-7-15,0 1-6 16,2-3-24-16,0-3 16 0,2-1-16 0,3-1-31 16,-5-3-50-16,2-1-82 0</inkml:trace>
  <inkml:trace contextRef="#ctx0" brushRef="#br0" timeOffset="624.84">26498 11249 244 0,'0'0'49'0,"0"0"0"0,0 0-3 15,0 0 6-15,0 0-14 16,0 0-14-16,0 0-1 0,0 0-4 16,-24-78-2-16,15 74-6 0,-1 1 3 15,-4-1-2-15,5 1 3 0,-3 0-1 0,-3-1-4 16,5 2-1-16,-9 0 0 0,9 1 0 15,-8 1-3-15,1 0-4 0,-6 4 0 0,7 3-1 16,-3-2 1-16,5 4-2 16,-3 0 1-16,9-1 0 0,-3 3-1 15,-1 2 0-15,6 2-1 0,2 0 1 16,2 2 0 0,0 0-1-16,2 0 0 0,0 0 1 0,2 0 0 15,4 1 1-15,-2 0-1 0,10 0 0 16,-1 2 0-16,-5-1 0 0,13 1 0 0,-9-5 0 0,15-2 0 15,-6-2 0-15,-3-2 1 0,9-6-1 16,2-3 1-16,-4-3 1 0,-4-5 0 16,6-2 3-16,-5-4 1 0,-5 1 2 15,3-2 6-15,-11-4-2 0,3-4-1 0,-4-2-2 16,-6-4-1-16,-2-6-4 16,-2-3-2-16,-4 1-1 0,-8-1 2 15,5 7-3-15,-7 8 0 0,4 4 0 16,-3 6-3-16,-4 1 1 0,5 6 0 15,0 0 2-15,3 5-2 0,1 1 1 16,-3 4-1-16,5 5-9 0,-4 6-1 0,-5 1-1 16,7 4-3-16,0-1-4 15,3-1-4-15,5-1 1 0,2-3 1 0,2 0-5 16,9 0-5-16,-1-3-1 0,2 2-2 16,11-2-6-16,0 0-18 0,-2 0-29 15,10-6-29-15,-7 1-60 16</inkml:trace>
  <inkml:trace contextRef="#ctx0" brushRef="#br0" timeOffset="1234.07">27009 11158 209 0,'0'0'56'15,"0"0"-3"-15,0 0 0 0,0 0 5 16,0 0-11-16,0 0-9 0,0 0-2 16,0 0-2-16,-25-92-7 0,19 83-3 0,2 3-4 15,0 2-2-15,4-1-3 0,-4 0 0 16,4 1-5-16,-5 1-2 0,1-1-3 16,-2 3-2-16,-2 0 0 0,2 1-3 15,-1 0 2-15,-5 0-2 0,-2 4 0 16,3 0-1-16,-5 2 1 15,5 2 0-15,1-1 0 0,-2 0 0 0,5 2 0 16,3 4 0-16,-2-1 0 0,0 2-1 16,-2 3 1-1,1-2 0-15,5 2 0 0,0 0-1 0,0-1 1 16,2 1 0-16,0 2-1 0,0 2 0 0,0 3 1 16,4-1 0-16,-2 0 0 0,9-2 0 15,-3 1 0-15,0-6-3 0,3 1 3 16,5-5 0-16,-3-3-2 0,7-1 0 0,-3-7 2 15,3-1 0-15,-1 0 4 0,-2-6-1 16,3 0 0-16,-7-5 2 0,-1 0 4 16,0-2-1-16,-5-3 0 0,-3-3 0 15,0-2-1-15,-4-5-2 0,0 1-3 16,-2-5-1-16,-2 1 0 0,-2 1 2 16,-3 2-2-16,-1 7-1 0,2 4-1 15,-3 4-2-15,-3 0 0 0,6 3 0 16,-7 1-1-16,1 4-3 0,3 1-2 15,-7 2-3-15,7 0-4 0,-11 9-7 16,7 2-7-16,-6 3-5 0,7 1-8 16,-3-2-13-16,9 1-2 0,2-2-4 0,2 3-8 15,2-4-28-15,2-1-39 0</inkml:trace>
  <inkml:trace contextRef="#ctx0" brushRef="#br0" timeOffset="1749.57">27433 11094 253 0,'0'0'35'0,"0"0"32"0,0 0-4 15,0 0-6-15,0 0-17 16,0 0-5-16,0 0-5 0,0 0-1 16,-60-76-9-16,56 74-3 0,0-1-3 15,-1 2-5-15,1 1-5 16,-4 0-3-16,-2 9-1 0,1-2 1 0,3 4-1 16,-4 3 0-16,0-1 0 0,3 3 0 0,-3 2 0 15,0-3 0-15,3 5 0 16,3-3 0-16,2 1 1 0,0-1-1 15,2 0 0-15,0 1-1 0,2-1 1 16,2 2-1-16,-2-2 1 0,9 0 0 16,-1-4-1-16,-2 2 0 0,9-4-1 0,-3-2 1 15,-3-2 1-15,7 0 0 0,-7-7 1 0,7 0-1 16,-3 0 3-16,-1-6 7 16,-1-2 2-16,-1-4 2 0,2 1 1 15,-7-6-2-15,-1 1-2 0,-4-2-3 0,0-1-1 16,-2-1-1-16,-4-2-3 15,-2-3-2-15,-5 0-1 0,-5 0 1 0,8 3 0 16,-7 5-1-16,-1 1-3 16,-5 4 1-16,4 3-2 0,-5 4-11 0,1 0-3 15,0 4-4-15,-4 1-7 0,5 7-2 16,-3 3-8-16,-2 3-14 0,-2 5-7 16,5-1-23-16,-5 3-60 15,4-3-126-15</inkml:trace>
  <inkml:trace contextRef="#ctx0" brushRef="#br0" timeOffset="3093.02">25942 12430 84 0,'0'0'81'15,"0"0"-28"-15,0 0 0 0,0 0 2 0,0 0-12 16,0 0-10-16,-10-9 3 0,10 9-5 16,0-3-8-16,0 1-2 0,0 0 1 15,-2 0-1-15,2-3-1 16,0 2-2-16,0-2-1 0,0 1-1 16,2 0-2-16,2-1-3 0,0-2 1 0,5-1 1 15,9-1 1-15,-5 0-2 0,11-1 1 16,-3 3-2-16,0 0 1 0,6 3 0 15,-3 1-2-15,-3 2-3 0,2 1 0 16,-3 1-4-16,-7 5-2 16,1 2 1-16,-5 1-2 0,-1 4-1 15,-6 3 1-15,0 1 1 0,-2 4-1 0,0 1 1 16,-6 0-1-16,-7 2-1 0,-1-4-7 0,4-1-2 16,-7-1 1-16,7-1-1 15,-7 0 3-15,1-5-2 0,7 2-8 16,-5-3 10-16,6-1 6 0,6-3 0 15,0-2 1-15,-1-2 0 0,1 0 0 0,2-3 0 16,0 0 0-16,0 0 0 0,5 3-1 16,-3-3 1-16,4 2 1 0,10 4 4 15,-3 0 0-15,9 2 4 0,-1-1 0 16,4 3 1-16,4 1-1 0,4 1-2 16,-6 5 1-16,0-4-2 0,-5 6-2 15,1 0-1-15,-10-3-2 0,1 4 1 16,-8-3-1-16,-2 0 0 0,-4-2 0 15,0 1 0-15,-4-2 0 0,-4 0 0 16,-6 1 2-16,-1 0-2 0,-10-2 1 16,-4 1-2-16,-2-3 1 0,-2-2 1 0,0 2-1 15,2-8-1-15,2 2-1 16,2-4 1-16,5-1-1 0,-1 0 1 16,6-4-1-16,-1-1 0 0,5-5-2 15,1 0-1-15,0 2 1 0,7 0 1 16,1 1-1-16,2 1-2 0,2-1-6 0,0 3-6 15,2-1-11-15,4 0-9 0,9 1-10 16,1-1-18-16,5 2-1 0,2-1-13 16,2 0-42-16,-1 1-54 0</inkml:trace>
  <inkml:trace contextRef="#ctx0" brushRef="#br0" timeOffset="4827.42">26871 12666 0 0,'0'0'187'15,"0"0"-135"-15,0 0-6 0,-7-27-1 0,3 21 8 16,-2-1-15-16,-4-1-2 16,3 0-6-16,3-1-6 0,-4 2-4 0,0-1 1 15,-3 4-3-15,5-2-1 0,-2 2 1 16,0 1-1-16,-3-1-4 15,5 1-4-15,-2-2-3 0,-5-1-1 16,5 1 0-16,-2-3 3 0,-5 5-1 0,7 0-5 16,-2 2 0-16,-1 1-1 0,-1 0 1 15,6 0-1-15,-4 3 0 0,-1 0-1 16,5 0 0-16,0 1 1 0,-2 3-1 16,-3 2 0-16,3 2 0 0,2 1-2 15,0 4 2-15,-1 0 0 16,1 1 0-16,4 1 1 0,2-2-1 0,-2 2 0 15,2 1 0-15,0-4 0 16,2 3 0-16,4 0 0 0,0-3 0 0,3 0-1 0,-3-2 0 16,6-1 1-16,1-2 0 0,-3-1 0 15,13 2 1-15,-9-5 0 0,9 0-1 16,0-3 1-16,-3-3-1 0,7 0 3 16,2-9 2-16,0-6 1 0,-4 0 11 15,-4-3 0-15,3 0-3 0,-7 0 0 16,-3-3-2-16,-7 2-1 0,-3-5-2 15,0 2-2-15,-4-6-1 0,-2 0-1 16,-4-1-3-16,-5-2 0 0,-3 3-2 16,1 2 2-16,-7 5-1 0,7 3-1 15,-3 4 0-15,-1 2 0 0,7 2 0 0,-2 2 1 16,3 4-1-16,3 1-1 0,0 3-3 16,-7 3-2-16,5 8 2 15,0 1-11-15,-7 5 0 0,7-1 3 0,2-1 0 16,0-1-2-16,0-1-1 15,6 0-7-15,0 0 1 0,0-2-4 0,4 2-5 16,4-3-4-16,-2 1-11 0,7 1-1 16,3-4-14-16,-3-2-23 0,5-1-35 15,-8-3-34-15</inkml:trace>
  <inkml:trace contextRef="#ctx0" brushRef="#br0" timeOffset="5452.26">27375 12507 267 0,'0'0'76'0,"0"0"-28"16,0 0 7-16,0 0-2 0,0 0-12 15,0 0-10-15,0 0-5 0,-27-72-2 16,19 67-5-16,2 1-6 0,-3 0-1 16,-1 3-4-16,-2-2-2 0,1 1 2 15,-5 2-4-15,3 0-1 0,3 0 1 16,-7 2-2-16,7 2 1 0,-6 0-1 16,3 1-2-16,3 1 0 0,-7 0 2 15,11 1-2-15,-6-1 0 0,-1 2 0 0,9 0 0 16,-2 0 0-16,2 1 0 15,0 2 0-15,2 1 0 16,-1 1-2-16,1 0 2 0,2 2 0 0,0 0 0 16,0 0 0-16,5-1 0 0,-3 2 0 15,4-1 2-15,-2 1-2 0,-2 4 0 0,2-2 0 16,2 0 0-16,5-3 0 0,-1-1 0 16,-4 0-3-16,9-2 3 0,-3-1 0 15,5-2 1-15,-1-2-1 0,3-2 0 16,-3-4 2-16,3-1-1 0,-5-2 0 0,5-7 2 15,-7-2 7-15,5-1 4 16,-5-5 2-16,-1 1-2 0,-1-4-1 16,-4-2 0-16,-2-2-4 0,-4-2-1 0,-2-3-1 15,-10 0-3-15,2 0-3 16,-3 3 1-16,-5 4-2 0,3 6 0 16,-6 4-2-16,7 5-1 0,-3 0-5 15,3 5-4-15,-1 2-3 0,5 2-4 0,-2 10-1 16,-3 0-4-16,1 5-3 15,-3 4 0-15,7-1-10 0,-7 3-13 0,7-4-8 16,4-1-11-16,0-1-32 0,-1-6-36 16,3-3-18-16</inkml:trace>
  <inkml:trace contextRef="#ctx0" brushRef="#br0" timeOffset="6576.99">27704 12473 147 0,'0'0'66'0,"0"0"-13"15,0 0 9-15,0 0-5 0,0 0-7 16,12-33-8-16,-10 27-4 0,0-1-1 15,0 1-3-15,0 0-4 0,0 1-1 16,-2 2-3-16,0-3-2 0,2 2-1 16,0 0-4-16,-2 2-3 0,0 1-2 15,0 0-3-15,0 1 3 0,0 0-6 16,-4 0-2-16,4 3-4 0,-6 4-1 16,-2 4-1-16,-5 3 0 0,7 1 2 15,2 4-2-15,-4-1 2 0,-3 0-1 16,7 3 0-16,0-5 0 15,2 6 0-15,0 0-1 0,0 0 1 16,2 4 0-16,0-4-1 0,0 1 0 0,4-1 1 16,-2 0-1-16,2-1 0 0,9-3 0 0,-3 0 0 15,-2-2 0-15,7-1 1 0,-1 0-1 16,-1-4 1-16,5 0 0 0,-5-2-1 16,7-5 2-16,-5-4 0 0,6-3 3 15,-1-7 8-15,-1-2 3 0,4-1-1 16,-3 1-2-16,-3-7-2 0,1 1 0 15,-3-2 2-15,1-2-4 0,-3 0 0 16,-7-2 0-16,-2-1-2 0,-4-5-2 0,-2-2-2 16,-6 1 0-16,-9-4-1 15,5 6 0-15,-11 5-2 0,4 4 0 0,-5 5 0 16,-1 3 0-16,4 5-2 16,1 2-1-16,-1 5-2 0,4 0-5 0,-5 5-1 15,3 5-5-15,-2 2-2 0,-1 3-3 16,5 5-2-16,-4-1-4 15,5 3-5-15,-1-1-7 0,3 2-8 0,-1-4-9 16,5 2-13-16,8 0-19 0,-2-3-32 16,0-1-77-16</inkml:trace>
  <inkml:trace contextRef="#ctx0" brushRef="#br0" timeOffset="23184.05">16481 15728 261 0,'0'0'73'0,"0"0"-30"0,0 0 5 16,0 0 2-16,0 0-8 0,0 0-6 15,13-35-2-15,-13 31-4 0,2 2-1 16,-2 1-3-16,0 1 1 0,0 0-5 15,0-2-2-15,0 2-1 0,0 0-4 16,0 0 0-16,0 0-7 0,2 2-3 16,0 4-1-16,2 6-3 0,0 2 0 15,2 8 3-15,-2 0-3 0,-2 3 1 16,3 4 0-16,-3-1-2 0,2 0 0 16,-2-2 0-16,2-4 0 15,-2-1 0-15,2-6-6 0,0 0-3 0,0-5-2 0,-4 1-9 16,3-4-8-16,-3-4-4 0,0 0-10 15,0-3-7-15,0 0-11 16,0-3-5-16,0-7-2 0,-3-2-48 0,-1-3-151 16</inkml:trace>
  <inkml:trace contextRef="#ctx0" brushRef="#br0" timeOffset="23418.35">16512 15443 410 0,'0'0'72'0,"0"0"-16"0,0 0-13 15,0 0 1-15,0 0-9 0,0 0-11 0,0 0-5 16,0 0-6-16,-6-7-9 0,6 7-4 16,0 1-1-16,4 2-10 15,0 3-18-15,0 2-10 0,5 3-15 0,-3-3-20 16,0 2-48-1,2 0-130-15</inkml:trace>
  <inkml:trace contextRef="#ctx0" brushRef="#br0" timeOffset="23855.77">16963 15570 382 0,'0'0'89'0,"0"0"-28"0,0 0-4 16,0 0-6-16,0 0-16 0,0 0-11 0,0 0-1 0,0 0-6 16,0 0-2-16,-39-35-6 0,39 38-5 15,0 3-4-15,0 6-3 0,0 0 3 16,4 6 2-16,-2 5-2 16,4 2 1-16,-2 8-1 0,0 2 2 0,0-1-2 15,-2 3 1-15,5-1 0 0,-3-1-1 16,0-4 0-16,0 0-1 0,-2-5 1 15,2-4 0-15,-2-3-1 16,-2-6 1-16,2-6-1 16,-2-2 1-16,0-2 1 0,0-2-1 15,0-1 0-15,0 0 2 0,-2-3-1 0,-2-6 1 16,-6-4-2-16,-3-3 1 0,5-3 0 0,-6-5 1 16,1-9-1-16,1-2 0 0,-7-7-1 15,9-4 2-15,-2 0-2 0,1 1 0 16,5 1 0-16,-2 4-1 0,1 4 1 15,3 7 0-15,2 3-1 0,2 7 1 0,0 1-1 16,2 3 0-16,5 2 1 0,1 3-2 16,0 0 0-16,7 3-3 15,1 1-5-15,3 2-1 0,1 3-4 16,5 1-9-16,-2 3-7 0,0 3-7 16,-3 3-10-16,-7 4-26 0,-3 1-26 0,-6 1-81 15</inkml:trace>
  <inkml:trace contextRef="#ctx0" brushRef="#br0" timeOffset="24183.8">16748 15832 345 0,'0'0'88'15,"0"0"-46"-15,0 0 6 0,0 0 13 16,0 0-8-16,0 0-14 0,0 0-5 0,0 0-4 15,70-78-7-15,-45 65-6 16,2 3-4-16,4-2-6 0,4 2-2 16,2 1-4-16,4 0 0 0,-5 4-1 15,3-1 0-15,-2 3-12 16,-2 0-11-16,-2 1-9 0,-4 2-17 0,0 0-18 0,-6 0-31 16,-4 0-70-16</inkml:trace>
  <inkml:trace contextRef="#ctx0" brushRef="#br0" timeOffset="24949.25">17936 15640 185 0,'0'0'81'15,"0"0"0"-15,0 0-14 16,0 0-7-16,0 0-11 0,0 0-10 0,0 0-2 16,0 0 0-16,0-26-8 15,0 26-4-15,0 0-5 0,0 2-4 0,0 1-6 16,5 4-3-16,1 1 1 0,2 5 2 16,-2 5-1-16,2 3 0 15,-1 8-3-15,-3 4 1 0,2 3-6 0,-6 5 2 16,0-3-2-16,0-1-1 0,0-6 1 15,2 0 0-15,0-3 0 0,2-6-1 16,2 3 1-16,-3-4-1 16,1-3-1-16,-2 1 1 0,0-7 0 15,0 0-1-15,-2-7-1 0,0-1-1 16,0-3-3-16,0-1 0 0,0 0 5 0,0-1 1 16,0-5 0-16,0-1 0 0,-6-5 1 15,2-1-2-15,-5-4 1 0,3-2 0 16,-6-4 0-16,5-3-1 0,-5-5 1 15,2-3-1-15,1-2 1 0,-1 0 0 0,2 0 1 16,-2 2-1-16,3 2 1 16,1 3-1-16,2 3 0 0,0-1-2 15,2 5 1-15,2 2 0 0,0 1 0 0,0 3-1 16,4 2 2-16,4 0-1 0,-4 2 0 16,3 2 0-16,3 0 1 0,0 4 0 15,1 1 0-15,1 0-2 0,2 2 2 16,-1 1-1-16,1 2 2 0,-1 0-2 15,-1 0 1-15,0 6 0 0,-5-1 0 16,3 5-2-16,-2-1 2 0,-2 2 0 16,1 2-2-16,-5 1 1 0,0 2 0 15,-2 1 1-15,0 2 0 0,-4 2-1 16,-5-4-3-16,1 3 4 0,-4-3-1 0,1-1-1 16,1 0 0-16,-2-4-3 15,-1 0-4-15,5-2-3 0,-2 0-5 0,6-4-6 16,-3-3-1-16,3-1-6 15,0-2-5-15,2 0-1 0,2 0 5 0,0-2 0 16,0-2-10-16,4-1-31 16,6-4-40-16,-1 3-46 0</inkml:trace>
  <inkml:trace contextRef="#ctx0" brushRef="#br0" timeOffset="26308.29">18501 15657 231 0,'0'0'81'0,"0"0"-34"0,0 0 24 16,0 0-14-16,0 0-16 15,0 0-21-15,0 0 12 0,-6-35-7 0,-1 25-6 16,-3-1-5-16,2 2-3 0,2 0 3 16,-3 1-3-16,3 2-2 15,-4 0-1-15,6 1-2 0,-3-1-1 0,-1 2 1 16,0 0-3-16,0 1-1 0,1 0 0 15,-3 3-2-15,2 0 0 0,-3 0 0 16,-1 3-1-16,2 3-2 0,-5-2 3 16,3 4 0-16,-1 1 1 0,1-1-1 15,2 6-3-15,-1-2 1 16,3 5-1-16,0 0 1 0,2 2 0 16,-5 2 1-16,7-3 0 0,2 2 1 0,2-1-1 15,-2 0 2-15,2 0-2 0,0-3 1 16,0 1-1-16,2-2-2 0,2 0 1 15,2-1-2-15,5-3-1 0,-1-3 1 16,-2-3 0-16,9-2 1 0,-1-3-2 16,7-3 5-16,0-7-2 0,2-4 0 0,0-6 2 15,3 1 1-15,-7-3 0 0,0-2-1 16,-1 3 2-16,-7-2-1 0,-1 0-1 16,-3 1 2-16,-7 0 0 0,0 0 4 15,-2 1-2-15,0 3 1 16,0 4 2-16,0 5 5 0,-4 6-8 0,1 0-3 15,1 3 3-15,2 0 0 16,-2 2-4-16,0 6-2 0,0 6-3 0,-6 7 4 0,4 1-1 16,0 1 2-16,4 0 0 15,-2-3 1-15,2 0-1 0,0-4 0 16,2 0-1-16,2-2-7 0,4-1-4 16,2 0-2-16,1 0-5 0,5-5-12 15,-1-3 15-15,-1-2-13 0,9-3 0 16,0-4 7-16,4-7 7 0,4-3 3 15,2-5-6-15,0-1-7 0,2-2 0 16,-2-2 17-16,2 2 5 0,-4-1 0 16,2 1 0-16,-8 4 3 0,0 5 6 0,-2 4 15 15,-9 3 12-15,-2 3-3 16,-5 3 4-16,-3 0-1 0,-4 0-3 0,0 0 0 16,0 0-7-16,0 0-2 0,2 1-7 15,-2 3-5-15,2 5-2 0,-2 1-3 16,0 0-1-16,0 4-1 0,0-2 0 15,0-1-2-15,-2-2 0 0,-2 0 1 16,2-3-1-16,-5 0 0 0,-3-1-1 16,4 0-3-16,-7 0-1 15,1-2-1-15,-2 0 1 0,-3-2-4 0,0 1 4 0,-1-2 2 16,3 0 2-16,-1-5 0 16,3 1 1-16,3-4 0 0,-2-3 0 15,6 2-1-15,-1-5 1 0,1-5 4 0,0 0 5 16,4-8 5-16,-2 2 3 15,4 2-13-15,0 1 1 0,0 0 2 0,4 4 0 16,-2 3-2-16,4 0-1 0,0 3-3 16,1 6 3-16,1 0-2 15,6 0 0-15,-1 3 3 0,7 2 1 0,3 1 1 16,-2 4-4-16,6 5-2 0,-5 5 0 16,1 3 1-16,2 5-2 0,-6 6 1 15,-3 4-2-15,-1 7-1 0,-9 2 2 16,2 4 3-16,-8 0-2 0,2-1-1 15,-2 0 0-15,0-2-1 0,-2-4 0 16,-4 0-4-16,0-3 0 0,-3-3 2 16,1-5 0-16,0-3 2 0,-3-6-4 0,1-3 3 15,0-3 2-15,-3-4 0 0,-3-2 0 16,1-4 0-16,1-1 0 16,-1-1 2-16,3-4-1 0,0-1-1 0,-1-2 0 15,3-3-1-15,0-2-1 0,1-5 2 16,3-1-1-16,4-4-2 15,2 0 3-15,2-4-3 0,4 1 2 0,7 1 1 16,3-1 1-16,5 1 1 0,2 0-1 16,1 2-1-16,5-3 0 0,-2 3 3 15,4-3-2-15,2 2-1 0,-2 2 0 16,0-3 2-16,0 4-2 0,-2 2 0 16,-2 2 1-16,-2 5-1 0,-8 0 0 15,1 3 0-15,-5 3 1 0,-3 0 0 16,0 2 1-16,-2-1 1 0,1 4 0 15,-1 0 1-15,2-3 1 0,1 3 1 0,-5 3-4 16,6 3 1-16,-6 5 0 16,3-2 0-16,-3 5-1 0,4 0 1 15,-4 3-1-15,1 2 1 0,-3-1-3 0,2 5 2 16,-2 2-1-16,-2 2 0 0,2 1-1 16,-4-3 1-16,0-3-1 0,0-3 0 15,0-5-1-15,-4-4 1 0,0-3-5 16,2-2-6-16,0 0-6 0,0-5-4 15,0 0 0-15,-2-2 2 0,-3-5-9 16,3-2-5-16,-2-7-5 0,2-7-13 16,2-5-20-16,2-7-32 0,0-1-79 15</inkml:trace>
  <inkml:trace contextRef="#ctx0" brushRef="#br0" timeOffset="26527">19454 15414 304 0,'0'0'111'0,"0"0"-45"0,0 0-13 0,0 0-2 0,0 0-14 15,-9-30-17-15,9 30-6 0,0 0 2 16,0 0-5-16,0 0-6 0,0 2-4 16,2 0-1-16,3 3 1 15,-1 0-1-15,0 2-6 0,2 1-18 0,4 1-12 16,-1 1-25-16,-3 1-22 16,2-2-48-16,2 1-140 0</inkml:trace>
  <inkml:trace contextRef="#ctx0" brushRef="#br0" timeOffset="27542.38">19627 15646 185 0,'0'0'99'0,"0"0"-20"0,0 0-24 16,0 0-7-16,0 0-10 0,0 0-5 0,0 0-2 0,0 0-5 16,0 0-5-16,-37 6-2 0,31-16-2 15,0-3-1-15,4 0-3 0,-5-2 8 16,5 0-7-16,2 4-7 0,0 0-1 15,0 1 0-15,7 3-2 0,-3 0-1 16,4 1-1-16,0-2 3 16,9 1-1-16,-1 1 0 0,7-3 1 15,4 5-2-15,-4 1 2 0,4 3 0 0,-1 1 0 16,3 5-3-16,-2 6 0 0,-4 1-1 16,0 2 0-16,-3 5-1 0,-7-1 0 15,-1 5 0-15,-4 1 0 16,1 3-1-16,-5 1 0 0,-2 0 0 0,-2 0-2 15,0-4 3-15,0-3-1 0,-2-4 1 16,0-5-1-16,-2-4-2 0,-3-2 0 16,3-3 3-16,-6-2 0 0,2-1-1 15,-1-1 1-15,-1 0-2 0,2-1-2 0,2-5 2 16,1 0 0-16,-1-2 1 16,4-1 1-16,-4-5-3 0,4-3 1 15,2-2 0-15,0-6 2 0,2-3 0 0,8-4 9 16,1-2-8-16,9 3 0 15,-3 2 0-15,4 6-1 0,3 4 2 0,-1 2-1 16,4 6-1-16,0 3 2 16,2 2 0-16,-2 5 1 0,-7 1 0 0,5 7-1 15,-4 1 0-15,-5 5-2 16,1 2 1-16,-7 3 0 0,1 1-1 0,3 2 0 16,-8 0-1-16,3 3-2 0,-3-3-1 15,0-1-4-15,4 0 0 0,-4-3 1 16,1-1-1-16,3-2-1 0,0-3-3 15,1-2 2-15,-5-1-5 0,8-4 3 16,-7-4-3-16,1 0 2 0,6-6 0 16,1-6 3-16,3-1-2 0,5-8-4 15,4-2 1-15,4-4-9 0,0-2-2 0,2-3 6 16,0-1 10-16,-2 0 9 0,-2 0 1 16,-2 2 5-16,-8 10 31 0,-5 7-11 15,-8 8 8-15,-4 6-2 16,-2 0 9-16,0 1-4 0,0 7-8 0,0 3-14 15,0 6-5-15,0 3 0 0,-2 3-2 16,0 2-1-16,-2-2-1 0,-6 0-4 16,3-3 1-16,1-2 0 0,-2-2-2 15,-6-3 0-15,1-3 0 0,-3-2-1 16,-1-1-4-16,-8-4 0 16,-2-1-2-16,1-2-4 0,3 0 0 0,-6-2 0 15,6-4 3-15,7-1 8 0,-1 1-2 16,9-3 3-16,2-1-1 0,-5-4 1 0,5-3 4 15,2-2 1-15,2-5 3 16,2-2 0-16,2-2 2 0,4 4 2 0,9 3-8 16,-9 7 0-16,4 3-1 15,2 3 0-15,-3 2 1 0,3 2 1 0,5 3-2 16,-3 1 2-16,9 1-1 0,2 8 0 16,0 4-2-16,3 7 1 0,3 3-1 15,0 4 2-15,0 5-5 0,-6 4 0 16,0 3 1-16,-6 0 1 0,-5 2-2 15,-6 0 1-15,-1-3 0 0,-3 1 0 16,-4-1-1-16,0-2 0 0,0 0 0 16,-6-4 0-16,-3-2 0 0,-5-2-4 15,-1-5-2-15,-3-1-3 0,1-5-1 16,-3-2-6-16,3-1 0 0,-2-6-3 16,7 2-1-16,-5-5 2 0,9 0-6 15,2-3-10-15,0 0-2 0,6-1-2 16,0-1-6-16,0 0-11 0,6 0-20 15,6-5-56-15,5 1-52 0</inkml:trace>
  <inkml:trace contextRef="#ctx0" brushRef="#br0" timeOffset="28448.4">21645 15648 335 0,'0'0'42'0,"0"0"24"16,0 0-21-16,0 0 5 0,0 0-7 0,0 0-5 16,-15-113-8-16,11 108-2 15,2 2-6-15,2 1-2 0,0 2-7 0,0 0-6 16,-4-2-2-16,4 2-1 0,0 0 1 15,0 0-4-15,0 0 1 16,0 0 1-16,0 4-3 0,0 2 1 16,0 4 2-16,0 1 4 0,0 5-1 0,0 3-2 15,-2 0 4-15,-2 3-3 16,2 4-2-16,0-1 1 0,2 3-4 0,0-3 2 16,0-1-2-16,4-3 0 0,2-1 0 15,4-3 0-15,-3-6-3 16,1 0 3-16,4-4-2 0,-4-4 1 0,3 0-1 15,3-3 2-15,-3-4-1 16,1-3 1-16,7-6 0 0,-5-1 1 0,5-4-1 16,-7-2 3-16,5 0-3 0,-9-6 3 15,2 1-1-15,3-3-1 0,-1-3 2 16,-4 6 0-16,7 2 0 0,-7 7 3 16,-4 7-5-16,-2 5 0 0,-2 2 4 15,0 1 0-15,0 1-2 0,0 2-2 16,2 6-1-16,-2 7-4 0,0 4 3 0,0 4 1 15,-2 0 0-15,2-1-2 0,0 0 2 16,4-3 0-16,3 0 1 0,1-1 0 16,2-3-1-16,-2 1 0 0,9-2 0 15,-3-3 0-15,7-3-2 0,-2-5 2 16,3-3-1-16,3 0 1 0,0-9 1 16,-2-4 0-16,4-4 1 0,0-3-1 15,-3-1 3-15,-5-3 1 0,4-4-1 0,-11-1-3 16,3-3 2-16,-5-3-3 0,-4-5 1 15,-4-1-1-15,0 0 2 16,-2 6-2-16,-4 5 1 0,-6 7-1 16,-1 5 2-16,-3 4 0 0,4 6-2 15,-9 5 0-15,7 3-2 0,-9 7-1 16,7 6 2-16,-7 5-6 0,6 2-3 0,1 0 7 16,6-1 3-16,6 2-1 0,-3-4 1 15,5 1 0-15,0 1 2 0,3-2 1 16,3 3-2-16,4-1 2 0,5-1 1 15,-3 2 0-15,9-4 0 0,1 1 0 16,-3-2 0-16,6-1 0 0,-7 0 0 16,3-1 0-16,-2 2-2 0,-7-5 0 15,-4 0 1-15,-2-1-2 0,1-2-1 16,-5 2 1-16,-2 0-1 0,-2-1 0 16,-9 2 1-16,3-3-1 0,-2 5-5 0,-7-3 0 15,3-1-4-15,-9 2-4 16,4-4-2-16,-3 0-8 0,-5 0-10 0,2-5 2 15,6-1-10-15,-5 0-4 0,3-4-8 16,2-3-13-16,-6-5-23 0,1-1-54 16,3-4-155-16</inkml:trace>
  <inkml:trace contextRef="#ctx0" brushRef="#br0" timeOffset="28838.93">21529 15261 13 0,'0'0'294'0,"0"0"-204"0,0 0-7 0,0 0-17 16,0 0-7-16,0 0-18 0,-21-33-8 0,23 32-7 16,1 0-2-16,-1 1-5 15,4 0-4-15,0 0-2 0,0 0-5 16,-2 2 0-16,0 1-7 0,3 2 1 15,-3-3-2-15,6 4-1 0,-6-2-9 16,2-1-8-16,3 4-11 0,3-1 0 0,1 2-24 16,-3-2-5-16,6 1-28 15,-1-2-43-15,-3-3-119 0</inkml:trace>
  <inkml:trace contextRef="#ctx0" brushRef="#br0" timeOffset="29916.82">23121 15285 5 0,'0'0'256'0,"0"0"-181"15,0 0-12-15,0 0-7 0,0 0-6 16,0 0-12-16,0 0-6 0,0 0-5 15,-17-47-4-15,19 47-3 0,4 0-5 0,1 0 1 16,-1 6-2-16,-2 4 3 16,4 2-4-16,7 4-1 15,-7 3 4-15,2 2-2 0,7 4-4 0,-9 4-2 16,2 3-4-16,7 5 1 0,-11 1-5 16,5 1 3-16,3-2-3 0,-6-3 0 15,-1-1 2-15,3-4 0 16,-2-5-2-16,-4-4 0 0,-2-5 0 0,0-2 0 15,0-6-3-15,1-1-1 0,-3-4-2 16,2-2 1-16,-2 0 2 16,0 0 2-16,0-2 1 0,0-5 0 0,0-3 0 15,0-2 2-15,-7-2-2 0,3-3 1 16,-2-2 0-16,-8-3-1 0,3-2 0 0,-1-2 0 16,-5 1 1-16,7 2-1 0,-9 5 0 0,9 2 0 15,-13 4-1-15,9 5 0 16,-11 3 0-16,0 3-2 0,2 1 1 15,-5 2-2-15,1 6-3 0,2 1 2 0,6 2 1 16,1 1 2-16,7 1 0 0,1 1 1 16,4 1 1-16,2 1-1 0,2 2 0 15,2 0 0-15,0 4 2 0,4 0-1 16,2 1 1-16,6-1 0 16,-3-2-1-16,5 0 0 0,3-3-1 0,5-1 1 15,-3-1 0-15,8-3-1 0,4-1 1 16,0-7 1-16,4-4-1 0,2 0 0 15,7-5 2-15,3-3-1 0,-6-5 3 16,3 0 3-16,-3-3 1 0,-4-4-3 16,-6-1 1-16,-6-4 0 0,-2-6 2 15,-2 0-1-15,-9-2-2 0,5-2 0 16,-5 4 1-16,-6 6 2 0,0 2-6 16,-4 7-2-16,-2 5 4 0,0 2 1 0,0 4 3 15,-2 3-2-15,-2 0-5 0,2 2 2 16,-2 0-3-16,0 7-1 0,-4 4 0 15,-3 2-1-15,5 3 2 0,2 2 3 16,4 1-1-16,0-1 3 0,0 2-3 16,0 3 4-16,2 0-4 0,6 1 1 15,3 3-2-15,-3-2 1 0,0 0-1 16,0-2-1-16,5-4 0 0,-7-5 0 16,-4-3-9-16,2-5-3 0,-4-2-2 15,2-3-4-15,-2-1-3 0,0-5-3 16,0-5-5-16,0-4-20 0,-2-4-16 15,-2-3-15-15,2-2-20 0,-2-5-76 0,0 1-74 16</inkml:trace>
  <inkml:trace contextRef="#ctx0" brushRef="#br0" timeOffset="30198.01">23553 15351 168 0,'0'0'236'0,"0"0"-158"16,0 0-21-16,0 0-6 0,0 0 0 15,0 0-26-15,0 0-17 0,-21-61-4 16,23 61 0-16,6 4-2 0,1 3 1 15,-3 0-2-15,4 5 0 0,5 0-1 16,-7-1-5-16,4 3-25 0,-1-3-18 0,-1 1-21 16,-4 1-18-16,0-4-54 0,5 0-123 15</inkml:trace>
  <inkml:trace contextRef="#ctx0" brushRef="#br0" timeOffset="30604.16">23962 15471 451 0,'0'0'55'0,"0"0"0"16,0 0-2-16,0 0-2 0,0 0-22 0,0 0-3 16,0 0-4-16,0 0-7 0,0 0-5 0,143-78-5 15,-143 71 0-15,-9-2-3 0,3 2 3 16,2 0-4-16,-4 4-1 0,-3 3 0 16,3 0 0-1,2 1 0-15,-6 6 0 0,-5 2 1 16,5 1-1-16,-9 1-1 0,9 2 1 0,-7 0 0 0,9 0 0 15,-7 2 0-15,7-1 0 0,2 0 0 16,-5 0-1-16,7-1 2 16,2 2-1-16,2-3 0 0,2 1 0 15,0 2 0-15,6-1-1 0,6 0 2 0,1 3-1 16,5-4 0-16,-1 2 0 0,10 2 1 16,-2-4 1-16,1-1-2 0,1 1 1 0,0 1 2 15,2-2 2-15,-8-1 3 0,-5-1 2 16,1 0-2-16,-9-4-1 0,-4 0-1 15,-4 0-2-15,-4-1-3 0,-10 1-1 16,-3-1 3-16,-10 1 0 0,-6-3-3 16,-2 2-1-16,-2-1-1 0,-2-2-4 15,3 2-3-15,3 1 5 0,6 0-3 16,3 2-3-16,7-2-5 0,1-2-3 16,7 0-2-16,-3-3-2 0,6 0-7 15,2 0-1-15,4 0 0 0,0-2-4 16,6-4-2-16,12 1-16 0,-5-2-6 15,14-1-28-15,4-1-48 0</inkml:trace>
  <inkml:trace contextRef="#ctx0" brushRef="#br0" timeOffset="31682.04">24473 15665 139 0,'0'0'42'0,"0"0"-9"0,0 0 8 16,0 0 13-16,0 0-4 0,0 0 0 15,0 0-4-15,0 0-5 0,58-86-7 16,-52 77-5-16,-2 2-1 0,0-2-2 15,0 2-1-15,-2-3-3 0,-2 1 6 16,2 1-16-16,-2-1 3 0,0-2-1 0,-2 1-4 16,0-2-1-16,-6 2-5 15,-2-2-1-15,-3 2-1 0,5 4 0 16,-7 2-2-16,5 1-2 0,-2 2 1 0,-7 1 1 16,11 2-2-16,-11 2 2 15,7 5 0-15,-5 3 2 0,3 1-2 0,-1 2-1 16,-1 1 1-16,3 3 0 0,-1-1 1 15,6 2-1-15,3 0 0 0,1 0 0 16,2 0-1-16,0-1-1 0,2-2 1 16,0 0-3-16,4-4 3 0,3-2 0 15,-3 1 0-15,6-4-1 16,7-1 1-16,-5-1 0 0,13-3 0 0,-3-2 1 16,-1-1 0-16,8-3 0 0,0-4 1 15,2-3 0-15,-4 0 0 0,-8-6 4 16,3 1 1-16,-11-3 1 0,3-5 3 15,-6 0-2-15,1-4 2 0,3 1-3 0,-4 2 0 16,-4 4 5-16,3 4-7 0,-7 7-4 16,4 5 3-16,-4 2-2 0,0 1 0 15,0 1-2-15,0 6-1 0,-4 5-2 16,-3 7-1-16,3 1 4 0,0 4 0 16,0 1 1-16,4 3 0 0,0-1-1 15,2 1 0-15,6 0 0 16,-1 0 2-16,9-2-2 0,-4 0 0 0,7-3 0 15,-2-3 0-15,7-3-2 16,-1-4 2-16,0-3 0 0,4-5 0 0,4-3 0 16,-2-1 2-16,-2-7 0 0,-5-6 0 15,1-2 0-15,0-7 1 0,-7-1 0 0,5-8-2 16,-9-4 0-16,13-2-1 0,-6-6 0 16,-3-2-2-16,7-2 1 0,-6-3 1 15,7 1 0-15,-9-3 0 0,6 0 1 16,-9 3-1-16,5 3 2 0,-13 5 0 15,2 5 1-15,-6 10 0 0,0 5 2 16,0 5-1-16,0 7 2 0,0 2-1 16,0 3 0-16,0 3-2 0,-2-1-3 15,0 2 0-15,0 2 0 0,-5 7 0 16,-1 4-1-16,-6 2 0 0,10 6 1 16,-3 3 0-16,1 4 1 0,4 4 0 15,-4-1-1-15,4 5 1 0,2-1-1 16,-4 2 1-16,4 0 0 0,0-3-1 15,0 1 0-15,0 0 2 0,6 0-3 16,2 1 2-16,-2-5-2 0,1 1 2 16,5-3-2-16,7-4 1 0,-7-1-2 15,11-5 2-15,-3-1-2 0,-1-2 2 16,8-8-2-16,-6 0-1 0,-5-5 2 0,5-3 2 16,-11 0-1-16,5-7 0 0,-5-1 1 15,-4-3 2-15,-2-3-3 0,-2-2 2 16,0-3 0-16,0-3-1 0,-2 1-1 15,0-1 0-15,0 3-1 0,-4-1 1 16,0 5 0-16,-8 2 0 0,-3 4 0 16,3 0-1-16,-11 4 1 0,5 5 0 15,-9 0-3-15,-2 0 0 0,-2 4-4 16,-2 6-2-16,0 1-2 0,4 1 3 16,8 2 1-16,2 1 3 0,5-2 2 0,4 1-2 15,3 0 0-15,7-2-4 16,0-1-3-16,5 1-6 0,7 1 0 15,2-3-2-15,5-1 2 0,2-3-20 16,8-3 18-16,6-3-24 0,0-4-27 0,4-8-25 16,0-5-74-16</inkml:trace>
  <inkml:trace contextRef="#ctx0" brushRef="#br0" timeOffset="33103.56">25634 15285 326 0,'0'0'153'15,"0"0"-129"-15,0 0-2 0,0 0 10 16,0 0 19-16,0 0-19 0,83-153-7 0,-73 141-2 16,-5 3 7-16,-1 2-4 0,-2 2-4 15,0 1 0-15,-2 3-1 0,0 0-2 16,0 1-5-16,0 0-2 0,2 0 0 16,-2 2-7-16,2 6-2 15,-2 5-3-15,4 5 0 0,2 4 1 16,3 4 1-16,-3 2 0 0,0 3-2 0,-4 1 0 15,2-1 1-15,0 2 0 16,-2 1 0-16,2 2-1 0,-4 0 0 16,0 1 0-16,0-1 2 0,0-1-2 15,-4-2 0-15,4-2-2 0,0-6-3 16,0-1-5-16,7-5 2 0,-1-3-1 0,0-4-1 16,0-3 2-16,7-1 2 0,1-3 2 15,-4-4 2-15,9-1 2 0,-5 0 0 16,7-4 1-16,-11-3-1 0,9-3 1 15,-11-1 0-15,3-3 1 0,1-2-1 16,-4-4-1-16,-1-2 0 0,5-1 0 16,0-1 0-16,-1 0 0 0,3 1 4 15,-1 3-1-15,-3 5-2 0,2 5 2 16,-3 3-1-16,-5 2 0 0,2 2-2 0,4 0 0 16,-2 1 1-16,-1 1-1 0,3-1 1 15,4 2-1-15,-5-2 0 16,-3 2 2-16,6-1 0 0,-1-1 2 15,-3 1 0-15,-2 0-1 0,4-1 0 16,-1-1 0-16,-5 1-1 0,0 0 0 16,-2-1-1-16,2 3-1 0,-4-1 2 0,0-1 1 15,0 2-3-15,0-3 2 0,0-2-1 16,-2 0 2-16,-2-3-1 0,0 1-2 16,-4-2 3-16,1 5-3 0,-5-1 0 15,6 0-1-15,-5 4 1 0,-3 0 0 16,6 1-1-16,2 0 1 0,-9 4 0 15,5 1-1-15,1 4 1 0,-5 2 0 0,4-1-1 16,-1-1 0-16,-3 2 1 16,4 0 1-16,1 1 0 0,-5 0-1 0,3-1 0 15,-1 3 0-15,-2-1 1 16,5 0-1-16,-1 1 0 0,-2 1 0 16,5-1-1-16,5 2 1 0,2 0-1 0,2 1 1 15,7-1-1-15,7 1 1 0,-1 0 0 16,9-1 0-16,10 1 1 15,-1-1-1-15,4-1 0 0,4 0 0 0,0-5-1 16,-1-2 1-16,-7-3 0 0,-2-3 0 16,-2-2 1-16,-4 0-1 0,-1 0 1 15,3-7-1-15,-8-2 2 0,-3-3 1 16,1-6-3-16,-1-1 1 0,-5-3 2 16,5-3-2-16,-5-2-1 0,9-3-1 15,-5-2 1-15,5-3 0 0,-3-3 0 16,4-4 0-16,-3-2 0 0,-1 2 0 15,1 2 0-15,-5 0 0 0,-7 4 0 16,2 4 0-16,-1 0 0 0,-5 5 0 0,-2 1 1 16,0 1 0-16,0 6 0 15,2 0-1-15,0 1 3 0,0 5 9 0,-2 3-7 16,0 5-4-16,0 0-1 16,0 3 2-16,0 1 0 0,0-1 0 0,-2 2-1 15,0 0-1-15,0 5 0 16,-7 4 0-16,3 2-1 0,0 5 0 0,2 2 0 15,-2 5 2-15,-1 6 0 0,1 1 0 16,2 7-1-16,0-1 2 0,2 2-2 16,-2 2 1-16,0-4 0 0,4 5-1 15,-2-3 0-15,2-1 1 0,2-1-1 16,4-5 2-16,0-2-2 0,2-2 0 0,5-5 0 16,-5-4 0-16,-4-3-1 15,4-3 1-15,1-4-2 0,-3-3 2 16,-2-2 0-16,-2-3 1 0,2 0 0 15,-4-3 0-15,4-1 1 0,-2-1-2 16,0-3 0-16,-2 0 0 0,0-4-1 0,0-1 0 16,-6-2 0-16,4-4 0 15,-2-1 0-15,-2-3 1 0,-2 0 0 0,-5-1-1 16,7 3 1-16,-6 2-3 0,-5 2 3 16,5 4-1-16,-7 3-2 0,7 4 2 15,-7 3-2-15,7 3-3 16,-11 0 2-16,8 4-1 0,-5 4 2 0,5 0 3 15,-3 3 0-15,3 1 0 0,-3 1 0 16,7 2 0-16,-3 1 1 0,3 1-1 16,5-1 1-16,-2 0 1 0,4 2 0 15,-2-3 0-15,1 2 1 0,5 0-3 16,0-2 1-16,7 3 1 0,3-2-1 16,0-2-1-16,1 1 1 0,7-1 0 15,5 0 3-15,0-3-3 0,6 0 5 16,4 0-5-16,-2-6 0 0,0-1 0 0,0-1 0 15,-4-3-1-15,-3 0-4 16,-3-6-7-16,0-2-7 0,-9-3-4 0,3 2-10 16,-3-2-6-16,-6 0-10 0,3 1-14 15,1 1-12-15,-6 0-4 0,2 2-7 16,-6-3-57-16,4-1-152 0</inkml:trace>
  <inkml:trace contextRef="#ctx0" brushRef="#br0" timeOffset="34775.06">28419 15225 209 0,'0'-16'78'16,"0"7"-14"-16,0 3-13 0,0 2 2 15,0 2-9-15,0 0-8 0,0 1-2 16,0 1-5-16,0-1 0 0,0 0-3 16,0 0-5-16,0 1-2 0,2 0-2 15,-2-1-1-15,0 1-3 0,0 0 2 16,0 0-3-16,0 2-3 0,0 1 0 16,2 1-1-16,0 5-1 0,2 1 0 15,0 4 1-15,2 1 1 0,1 4 0 0,-1 2 1 16,-4 2-1-16,4 5-1 15,-2 0 1-15,5 3-4 0,-5 1 1 16,0 2-2-16,0 2 1 0,-2-1-2 16,2-1-1-16,-2-6-1 0,0-2 0 15,0-5-1-15,-2-1 2 0,2-5-2 0,-2-4-1 16,0-2-6-16,0-3-5 16,0-1-5-16,0-3-5 0,0-2-5 15,0 0-9-15,0 0-7 0,7 0 0 0,-1-3-7 16,2-5-5-16,2 0-1 0,7-3-24 15,-5-2-57-15,1-1-95 0</inkml:trace>
  <inkml:trace contextRef="#ctx0" brushRef="#br0" timeOffset="35353.02">28948 15432 44 0,'0'0'200'0,"0"0"-140"16,0 0 0-16,0 0-6 0,0 0 0 15,0 0-10-15,0 0-3 0,0 0-4 16,72-112-6-16,-76 101-3 0,2 2 1 0,-2 1-1 16,0 1-3-16,0 0-3 15,2 2-2-15,-3-1-5 0,3 2 0 16,0-1-2-16,-2 1-6 0,0 0-3 16,4 1-2-16,-4 0 1 0,-2 0-1 0,2 0 0 15,-5 3 0-15,1 0-2 0,2 0 0 16,-4 0 0-16,-1 6 1 0,3 4-2 15,0 0 1-15,-1 4 0 0,-1 1 0 16,4 2 0-16,2 2 0 16,-2 2 0-16,1-1 0 0,3-1 1 0,-2 0-1 15,4 1 0-15,0-5 0 0,4 1 0 16,3-3-2-16,-1-2 2 16,2-3 0-16,0 0-2 0,11-1 2 0,-7 0 2 15,11-2-2-15,-2-4 0 0,1-1 1 16,7-1-1-16,-2-6 1 15,6-2 0-15,-4-2 0 0,-2 0 1 0,-6 1-2 16,2-6 2-16,-7 2 0 0,-1-3 3 16,-5-2-2-16,0-2 4 0,-2-4-3 15,-3 1-1-15,-3-3-1 0,-2 2-1 0,-4-1 0 16,-7 0 2-16,-3 3-1 0,-1 2-1 16,-5 1 0-16,1 8-1 0,-2 1 0 15,1 5 0-15,3 6-2 0,-4 0 1 16,5 10-4-16,-5 5-3 0,-1 6-5 15,3 2-3-15,-2 1 5 0,7 2-1 16,-1-1 0-16,7-2-3 0,2-4 0 16,0-3-3-16,6-3-2 0,0-4-5 15,4 2-10-15,4-4-6 0,0-3 0 16,11 2-10-16,-3-4-12 0,7 1-39 16,0-3-89-16</inkml:trace>
  <inkml:trace contextRef="#ctx0" brushRef="#br0" timeOffset="35946.64">29649 15230 399 0,'0'0'58'0,"0"0"-7"0,0 0 8 0,0 0-3 16,0 0-13-16,0 0-12 0,0 0-5 16,0 0-7-16,-6-68-5 0,1 62 0 15,1 0-5-15,-2 2-3 0,0-1 3 16,2 4-2-16,-2-2-1 0,3 3 0 16,-1 0-2-16,0 0 0 0,-2 0 0 15,0 0-2-15,-3 3-1 0,1 4 0 16,-6-1 0-16,3 4-1 0,1 3 1 0,-4-1-1 15,3 8 0-15,-1-2 1 16,-1 3-1-16,5 2 0 0,2 0 0 16,0 2 1-16,2-2-1 0,-3 2-1 15,5-2 1-15,2-1-1 0,0 1 1 16,2-4 0-16,7 0 0 0,-1-1-1 16,-2-7 1-16,5 1 0 0,3-5 0 15,0-1 0-15,3-2 0 0,2-4-1 0,5 0 1 16,3 0-1-16,2-1 1 0,0-3 1 15,-2-3-1-15,0-1 2 0,-2-3-1 16,-11-1 2-16,5-2 4 0,-13-5 2 16,-2-2 0-16,-4-7 0 0,0 0-3 15,-8-7-2-15,-5 0-4 0,-3 3 2 0,-1 1-1 16,-3 6-1-16,-1 8-3 16,9 5 3-16,-3 3-1 0,5 4-2 15,0 2-2-15,-3 3-4 0,-1 6-6 16,1 5 3-16,-7 3-14 0,5 4-4 15,-1-2-3-15,7 2-10 0,3-1-8 0,2-2-4 16,4-2 1-16,4-2-8 0,4 0-17 16,9-4-9-16,-1-1-25 0,5-1-73 15</inkml:trace>
  <inkml:trace contextRef="#ctx0" brushRef="#br0" timeOffset="36571.5">30252 15256 410 0,'0'0'48'0,"0"0"-30"0,0 0 20 15,0 0 6-15,0 0-8 0,0 0-11 16,0 0-4-16,0 0-4 0,-10-110-1 15,2 100-3-15,-3 2-5 0,1 0 0 16,2-1-1-16,-1 5 2 0,-1-1-1 16,4 3-1-16,2 1 6 0,0 1-10 15,0 0 2-15,-3 0 1 0,-1 3 0 16,4 0-2-16,-4 1 1 16,1 2 2-16,-3 0-1 0,0 3 1 15,-1-1-1-15,-1 3-1 0,2 2 1 0,1 4 0 0,1 1-1 16,2 1-2-16,0 5 0 0,4-2 0 15,-2 0-1-15,4 1-2 16,2-3 0-16,2 4 1 0,4 0 0 16,0-2 0-16,1 1-1 0,1-5 1 0,0-2-1 15,-1-2 0-15,3-4 0 16,0-2 0-16,-1-4 0 0,1 0 1 0,3-1-1 16,-3-3 0-16,4 1 1 0,-1-1 0 15,-1 0 1-15,1-1-1 0,1-3-1 16,-1-2 1-16,-3-2 1 0,3-1 3 15,-5-5 2-15,0-1 0 0,5-1 1 16,-9-7 2-16,2 3-2 0,-3-5-3 16,1-3 0-16,-6 3-2 0,0 0 3 15,-2 2-5-15,-2 3 1 0,-3 0-1 16,-1 6 0-16,2 0 0 0,-7 3-1 16,5 2 0-16,-4 2-1 0,-3 5 1 15,-3 1-2-15,-3 1-3 0,0 4-7 16,-1 4-1-16,-3 4-2 0,0-1-3 0,0 2-2 15,2 1-4-15,1 0-2 0,7 2-9 16,1-2-8-16,1 2-25 0,9-1-8 16,-2-3-41-16,4-1-101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26:03.175"/>
    </inkml:context>
    <inkml:brush xml:id="br0">
      <inkml:brushProperty name="width" value="0.05292" units="cm"/>
      <inkml:brushProperty name="height" value="0.05292" units="cm"/>
      <inkml:brushProperty name="color" value="#FF0000"/>
    </inkml:brush>
  </inkml:definitions>
  <inkml:trace contextRef="#ctx0" brushRef="#br0">4746 6119 174 0,'0'0'31'0,"0"0"3"0,0 0 13 16,0 0 4-16,0 0-21 0,0 0-1 16,-33-22 4-16,25 20-3 0,2-1 23 15,3 0-35-15,1 2 2 0,0-1-4 16,2 2-3-16,0 0-4 16,0 0-2-16,0-1 0 0,0 1 0 15,2-2-3-15,3 2 0 0,5 0-1 0,-2 0 0 16,5-1 1-16,3 1-3 0,-1 0 5 15,3 0-3-15,5 0 0 0,0 0 0 16,1 0 0-16,5 0 1 0,-2 0 1 16,0-2 0-16,-2 1-1 15,-4-1 1-15,-7-3 1 0,-4 4-1 16,-1 0-3-16,-5-1 4 0,2 0 1 0,-2-1 3 16,-2 3-2-16,-2-2-4 0,2 2 0 0,-2 0-2 15,0 0 1-15,0 0-1 0,0 0-1 16,0 2 0-16,-2 1-1 0,2 2 0 15,-2 6 2-15,-2 1-2 0,-4 3 3 16,4 4 6-16,-3-4-6 0,-1 7 0 16,4 1-1-16,-4 2-1 0,4 0 1 15,-1 4-2-15,1-1 1 0,2-3-1 16,2-2 0-16,0 2 0 0,0-6 1 16,0 1-2-16,0-2 1 0,2-4-7 0,0 0-4 15,0-1-7-15,-2-4-4 16,3-2-8-16,-1 0-7 0,-2-1-8 15,0-3-6-15,0 0-12 0,-2-3-21 0,-1 0-32 16,-1 0-19-16</inkml:trace>
  <inkml:trace contextRef="#ctx0" brushRef="#br0" timeOffset="234.32">4767 6371 198 0,'0'0'146'0,"0"0"-92"0,0 0-4 16,0 0 6-16,0 0-6 0,0 0-22 16,0 0-4-16,0 0-3 0,25-42 0 15,-13 39-5-15,5-1-2 0,1 0-3 16,5-2-2-16,6 2-3 0,2 0-2 16,0 0-2-16,2 1-1 0,-4 1-1 15,4-1-7-15,-2 0-22 16,-2-2-15-16,0 1-13 0,-2-4-17 0,-5 3-45 15,-5-4-93-15</inkml:trace>
  <inkml:trace contextRef="#ctx0" brushRef="#br0" timeOffset="702.97">5360 6159 238 0,'0'0'78'0,"0"0"-17"15,0 0 8-15,0 0-9 0,0 0-16 16,0 0-12-16,0 0-5 0,0 0-1 16,0 0-8-16,25-48-1 0,-31 46-3 0,4-1-5 15,-5 0-4-15,1 0-2 16,-2 3-2-16,4 0 0 0,-4 0 1 16,1 0-2-16,-1 0 0 15,0 6 0-15,-3-1 0 0,3 4 0 0,-2 2 0 0,2-2 2 16,-1 2-2-16,1 0 0 0,0 3-2 15,4 1 2-15,-1-2-1 0,1 4 0 16,2 0 0-16,2 0 1 0,0 0-1 16,0 0 1-16,9 2-1 15,-5-1 1-15,6-3 0 0,2-2 0 16,3 1 0-16,1-5-1 0,5-3 1 0,2-1-1 16,-2-5 1-16,3 0 0 0,1-6 1 15,-4-2-1-15,-3-3 2 0,-5 0 0 16,-3 2-2-16,-6-3 4 0,0-2 0 15,-4-5 0-15,0-1 0 0,-4-6-2 16,-2 1 0-16,-4-4-1 0,-1 4-1 0,1 1 2 16,0 9-2-16,-1 1-2 15,1 5 1-15,0 4-4 0,1 2-2 0,-3 3-7 16,0 3-7-16,3 7-10 0,-3 5-3 16,0 2-3-16,3 2-3 0,1-1-14 15,4-1-30-15,2 0-32 0,0-3-45 16</inkml:trace>
  <inkml:trace contextRef="#ctx0" brushRef="#br0" timeOffset="1202.83">5680 6149 113 0,'0'0'201'0,"0"0"-136"15,0 0-7-15,0 0-7 16,0 0-1-16,0 0-21 0,0 0-9 0,0 0 1 16,9-92-2-16,-9 89-1 15,0 1-3-15,0-1-2 0,0 3-2 16,-2-3-2-16,-2 3 1 0,-3-3-2 0,3 1-5 16,0-1-1-16,-2 3 0 0,0 0-2 15,2 0 2-15,-5 3-2 0,3 2 0 16,-4 4-1-16,4 0 0 0,-7 4 1 15,5 2 0-15,-3 2 0 0,5-1 0 16,0 1 0-16,2 0-2 16,2 1 2-16,0 1 0 0,2 1-1 0,0 0 0 15,0-1 1-15,4-2 0 0,4 0 0 16,-2 0 0-16,5-1-1 0,-1-3 0 16,3 1 1-16,-1-6-1 0,2 3 1 15,1-8 0-15,-5 0 0 0,5-3 0 16,-7 0 0-16,2-8 2 0,1-2-1 15,-1-3 2-15,0-1 1 0,-6-1 3 0,5-4 3 16,-7 2-2-16,0-3-2 0,-2-2-3 16,-4-4 1-16,-3 1-4 0,3 2 0 15,-6 3 0-15,4 6 0 0,-2 2-4 16,-1 5-5-16,1 1-5 0,0 3-9 16,4 3-13-16,-5 0-10 0,5 6-8 15,-2 5-14-15,0 0-28 0,0 3-52 16</inkml:trace>
  <inkml:trace contextRef="#ctx0" brushRef="#br0" timeOffset="1827.7">6001 6095 226 0,'0'0'96'0,"0"0"-60"0,0 0 9 15,0 0 11-15,0 0-17 0,0 0-11 16,0 0 2-16,0 0-1 0,39-131-1 16,-43 123-12-16,-4 0-3 0,-1 2-4 15,-3 3-4-15,0 0-5 0,1 3-1 16,-3 0 1-16,1 0-1 0,3 5 1 16,-2 1-1-16,1 4 1 0,5 0 0 15,-4 2-2-15,6-2 2 0,0 2-1 16,-1-3 1-16,3 2 0 0,2 0 0 15,-2 0 1-15,2 3-1 0,2 0 2 16,5 3-1-16,-1 1 1 0,6-2 0 16,1-1 4-16,3 4 4 0,-1-2 2 15,7 1 1-15,-3-2 0 0,0 2-3 16,3 1-4-16,-3-2 0 0,2 3-3 0,-5-4 2 16,-4-1-3-16,1 1-2 0,-5-4 0 15,-4 0 0-15,-4-1 1 0,0 0 0 16,-2-2-1-16,-6-1 2 0,-2 1-2 15,-1-5-2-15,-1 2 2 0,-3-3-2 16,3-2-1-16,-5-1-1 0,5 0 2 16,2 0 0-16,1-1 0 0,1-5 2 15,0 2 1-15,0-2-1 0,1-3 0 16,3 0 0-16,0-2 0 0,4-3 0 0,0 0 1 16,0-3-1-16,4-3 1 15,3-3 0-15,5-2 2 0,2-2 2 0,1 0-1 16,-1 2-3-16,1 2 4 0,3 1 1 15,-5 0 1-15,-3 2 3 0,0-1-2 16,-3 5 2 0,-5 2-1-16,-2 0-4 0,0-1-1 0,-4 1-1 15,-9 3-2-15,3 0-1 0,-5 5 0 0,-1 0-9 16,-1 6-9-16,-5 3-7 0,1 3-11 16,0 8-16-16,-4 2-12 0,5 5-17 15,-3 1-40-15,4-4-127 0</inkml:trace>
  <inkml:trace contextRef="#ctx0" brushRef="#br0" timeOffset="7763.79">4713 6857 227 0,'0'0'63'0,"0"0"-12"0,0 0-2 15,0 0 8-15,0 0-8 0,0 0-13 16,0 0-6-16,-10-40-1 0,3 34-3 15,5-1-2-15,-2 0 0 0,4 4 0 16,0-3-1-16,0 4-5 0,0 2-3 16,0-1-4-16,0 1-1 0,0 0-4 15,0 1-4-15,0 5-2 0,0 3-1 16,4 4 1-16,1 1 0 0,1 4 1 16,0 3 0-16,-2 2 0 0,2 4-1 15,-4-1 0-15,3 3 0 0,-3 2 0 16,2-3 1-16,-2 1-2 0,0-1 1 15,-2-3-7-15,4-2-10 16,-2-3-5-16,0-1-13 16,0-4-6-16,4-1-6 0,-1-4-13 0,3-1-9 15,2-6-31-15,-4-3-66 0</inkml:trace>
  <inkml:trace contextRef="#ctx0" brushRef="#br0" timeOffset="8357.4">5174 6756 59 0,'0'0'351'0,"0"0"-303"16,0 0-1-16,0 0 5 0,0 0-12 0,0 0-16 16,0 0-4-16,0 0-7 0,-41-59-9 15,22 61 0-15,3 5-4 16,-5 3 0-16,4 3-2 0,1 2 0 0,-1 1 1 15,3 2 0-15,3 1 1 0,-1 1 0 16,8-3 0-16,-4-2 0 0,6-1 0 16,-1-4-1-16,3 3-1 0,0-3 1 15,5 1-1-15,3 0 2 0,0 0 1 16,7 2 5-16,1-3 4 16,7 2-1-16,2-1 4 0,2 0 0 0,-1 0 0 15,3-2-2-15,-6 0-5 0,0 0-2 16,-5-2 0-16,-7 2-4 0,-3 0 1 15,-4-1 0-15,-2 4 1 0,-2-2-2 16,-2 4 3-16,-6-3-3 0,-2-2-2 0,-5 3-5 16,3-6-5-16,-5-1-1 15,5-2-2-15,-1-1 5 0,1 1-4 0,2-3 9 16,-1 0 2-16,1 0 0 0,0 0-5 16,3-5 1-16,1 0 3 0,2-4 1 15,-2-2 1-15,4 0 2 0,0-2 1 16,2-3 1-16,0-1 2 0,2 0 5 15,2-5 6-15,4 1 1 0,3-1-3 16,1 0 0-16,0 2-5 0,3-2 4 16,-3 3-4-16,-6 0 2 0,-1 0-1 15,-3 3-4-15,-2-2 6 0,0 2-5 16,-4 3 2-16,-3 0-7 0,-3 2 1 16,2 3-1-16,-5 1-1 0,1 4-1 0,2 0-3 15,-3 3-12-15,-1 1-8 16,1 8-8-16,-1 4-10 0,4 6-5 15,1 2-9-15,3 1-14 0,-2 0-32 0,4-4-49 16,2 0-91-16</inkml:trace>
  <inkml:trace contextRef="#ctx0" brushRef="#br0" timeOffset="8872.92">5577 6814 240 0,'0'0'87'0,"0"0"-50"16,0 0 19-16,0 0 2 0,0 0-22 15,0 0-11-15,0 0-5 0,-66-40-1 16,56 38-6-16,-1 2-4 0,3 0 5 0,0 0-8 15,-5 0 3-15,5 5 2 0,-2-1-3 16,4 0-3-16,-3 2-2 0,-1 3-2 16,2 0 2-16,1 2-1 0,-1 0-1 15,0 1-1-15,0 2 1 0,4 0-1 16,-3 3 0-16,5-1-1 0,0 0 0 16,0 3 1-1,2 0 0-15,0 1 0 0,4 2 1 0,5 0-1 0,1-1-1 16,2-2 1-16,1-2-2 0,5-5 0 15,-1-1 4-15,8-6-2 0,-1-5 0 16,3 0 0-16,2-7 2 0,-6-2 5 16,0-3 2-16,-5 1 6 0,-7-1 2 15,-1-1-4-15,-4-1 1 0,-4-3-2 16,2 1-5-16,-4-6-3 0,-4-3-1 0,-4-3 1 16,-6 2-3-16,1-2 0 0,1 6-1 15,-3 5 0-15,3 3-5 0,-1 6-2 16,1 0-5-16,4 5-1 0,-1 3-6 15,1 0-10-15,0 9-6 0,4 4-13 16,-4 2-19-16,-1 2-18 0,5-1-52 16,0-4-108-16</inkml:trace>
  <inkml:trace contextRef="#ctx0" brushRef="#br0" timeOffset="9372.78">5869 6859 268 0,'0'0'122'0,"0"0"-60"15,0 0-4-15,0 0-1 0,0 0-13 16,0 0-15-16,0 0-3 0,0 0-4 0,-11-85-3 16,7 83-4-16,4 0-5 0,-2 1 0 15,-2 1-4-15,-4 0-1 0,-1 0-3 16,-1 1-2-16,2 4 0 0,-5 1-1 15,1-1 1-15,6 4-1 0,-3-1 1 16,3 0 0-16,-2 3-1 16,2-1 1-16,0 3 0 0,-1 1 0 0,3-2 0 15,0 3-2-15,2-2 2 16,2 1-1-16,0 0 1 0,0 2-1 0,2 0-1 0,4 2 2 16,3 1-1-1,-1-1 1-15,6-3-2 16,3-1 2-16,4-3 0 0,-3-3-1 0,5-2 2 15,0-3-2-15,-1-3 2 0,3-3 0 0,-4-3-1 16,-3-4 2-16,-1 1 0 0,-5-3 2 16,-1-1 3-16,-5 1 1 0,-6-2 3 15,0-6-1-15,-4 0-4 0,-7-2-3 16,1-6-1-16,-8 2-2 0,-1-1 0 0,4 4 0 16,1 7-4-16,-3 3-2 0,3 4-5 15,2 3 0-15,1 5-7 0,1 1-5 16,0 3-19-16,1 8-8 0,-1 4-12 15,4 0-13-15,-3 2-34 0,3-5-75 16</inkml:trace>
  <inkml:trace contextRef="#ctx0" brushRef="#br0" timeOffset="10013.28">6259 6789 293 0,'0'0'74'0,"0"0"-10"0,0 0 4 0,0 0-14 16,0 0-21-16,0 0-9 0,0 0 2 15,0 0 1-15,19-96-4 0,-19 88-2 0,0 1-4 16,0 3-3-16,-6-2-3 16,4 3-1-16,0-3-1 15,-3 3-3-15,-1-3-2 0,-2 3-1 0,2-1-1 16,-5 3-1-16,-1 1-1 0,2 0-1 15,-5 5-1-15,3 4 1 0,-3 2-2 16,3 0-1-16,2 2-2 0,-3 2-2 16,5 0 2-1,2-2 2-15,2 0 2 0,1-1-3 0,1-1 1 16,2 1 3-16,0 0-1 0,0-3 1 0,5 1 0 0,-1-3 0 16,6 2 0-16,0-2 1 0,7-3-1 15,-3 1 2-15,1-4-1 0,1-1 0 16,-1 0 2-16,-3-4-1 0,-1 0 1 15,-1-5 1-15,0 2 1 16,-1-4 2-16,-5 0 0 0,4-1 2 0,-6-2 2 16,0 0-2-16,0 1 3 0,-2 1-4 15,0 4 2-15,0-1 0 0,0 3-1 16,0 1-1-16,-2 2-1 0,2 2 0 16,0 0-1-16,0 1-2 0,-2 0-3 15,2 0-1-15,-2 7 0 0,0 0-1 0,0 5-1 16,2 4 3-16,0 0 0 15,0 3 0-15,2 3 1 0,2 3 1 16,0 0 2-16,2 0-1 0,3 1 1 0,-5 2-2 16,2 0 2-16,-2 1-1 15,-2-2-1-15,2-1 0 0,-4-4-1 0,0-2 1 16,0-3-1-16,0-6 0 0,0-2 0 16,-4 0 1-16,-2-5-2 0,-2 0 4 15,-3-1-2-15,1-1 1 0,-4-1-1 16,-3-1-1-16,5 0-1 0,-1-1-6 15,3-2-6-15,-1-1-6 0,5 1-2 16,-2 0-5-16,0 0-13 16,2 3-16-16,-3 0-20 0,1 0-25 0,0 3-16 15,-5 1-248-15</inkml:trace>
  <inkml:trace contextRef="#ctx0" brushRef="#br0" timeOffset="13028.17">4843 7667 274 0,'0'0'101'0,"0"0"-45"0,0 0 0 16,0 0 4-16,0 0-7 0,0 0-15 15,0 0-4-15,0 0-4 0,-18-84-4 16,16 80-4-16,2 2-3 0,0-1-3 0,0 3 1 16,0 0-6-16,0 0-5 15,0 0-3-15,0 3-3 0,0 5 0 16,0 6 0-16,2 4 0 0,-2 3 1 16,0 2 1-16,0 5-2 0,-2 0 1 15,0 1 1-15,-3 2 0 0,5 0-2 16,0-3 0-16,0 1 1 0,0-3-1 0,5-5 0 15,-3-4 1-15,0 1 0 16,-2-8-1-16,4 0-3 0,-2-5-6 0,2 1 1 16,-2-3-5-16,-2-3-10 15,0 1-8-15,0-1-13 0,2 0-15 0,0-4-12 16,0-2-23-16,2-5-61 0</inkml:trace>
  <inkml:trace contextRef="#ctx0" brushRef="#br0" timeOffset="13762.39">5298 7656 233 0,'0'0'73'16,"0"0"-16"-16,0 0 4 0,0 0-2 15,0 0-19-15,0 0-9 16,0 0 0-16,0 0-4 0,6-57 1 0,-6 52-5 16,0 2-1-16,-2 0-5 15,0 0-4-15,0 1-2 0,0-1-5 0,-4 2-2 16,4-1 1-16,-7-1-4 0,3 0 0 15,-2 3 2-15,-2 0-2 0,-3 0-1 16,-3 0 1-16,1 6-1 0,1 0 0 16,1 2 1-16,1 3-1 0,0 1 0 15,-1 3-1-15,5 0-1 0,-2 2 2 16,1 1 0-16,1 1-2 0,4 0 1 16,2 2 1-16,-2 1-1 0,4 1 1 0,0-1-1 15,0 0 1-15,6-2 0 16,0-2 0-16,4-2 0 0,3-4 0 0,1 1 1 15,-1-4-1-15,3-2 2 0,1-2-2 16,3-5-1-16,1-2 1 0,-2-5 2 16,3-5 0-16,1-1 6 0,-4-5 0 15,-1 2 4-15,-5-1 3 16,-5-5-2-16,0-2 1 0,-1-4-4 0,-7 0-3 16,0-2-3-16,0-5 0 0,-5 1-1 15,-5 4-2-15,2 5-1 0,-9 7 0 16,3 4-3-16,-3 3-5 0,1 5-1 15,3 4-4-15,-1 2-5 0,-1 8-10 0,3 5-12 16,-5 5-20-16,1 4-6 16,1 1-7-16,-1-1-33 0,3-2-96 15</inkml:trace>
  <inkml:trace contextRef="#ctx0" brushRef="#br0" timeOffset="14168.55">5633 7562 11 0,'0'0'268'0,"0"0"-205"15,0 0-9-15,0 0 15 16,0 0-9-16,0 0-16 0,0 0-3 15,0 0 5-15,4-70 0 0,-4 64-9 16,0 1-8-16,0-1-2 0,0 1-6 0,2 4-3 16,-2-1-4-16,0-1-4 15,0 3-2-15,0 0-2 0,0 0-4 16,0 0-1-16,0 5-1 0,2 4-3 0,0 2 3 16,2 6 0-16,-2 0 1 0,3 3 0 15,-3 5-1-15,-2 1 2 0,0 2-2 16,0 6 2-1,0-4-2-15,0 2 0 0,0-1 0 0,0-5 0 0,0-2 0 16,0-3-7-16,0-2-4 0,0-5-6 16,0-2-3-16,4-2-3 0,0-3-11 15,2 2-10-15,-4-7-12 0,6 1-16 16,-5-3-34-16,1 0-74 0</inkml:trace>
  <inkml:trace contextRef="#ctx0" brushRef="#br0" timeOffset="14668.43">6119 7585 343 0,'0'0'70'0,"0"0"-15"0,0 0 1 16,0 0-1-16,0 0-19 0,0 0-14 15,0 0 1-15,0 0 4 0,18-68-6 16,-18 65-3-16,0 0-1 0,0 1-3 16,0 2-2-16,0-2 0 15,0 2-4-15,0 0-1 0,0 0-2 0,0 0-1 0,-2 3-2 16,-4 1-1-16,0 4-1 0,0 2 0 16,-1 1-1-16,-1 6 0 15,-2-3 1-15,2 6 0 16,-5-3 0-16,7 4 0 0,-2 0 0 15,4 1-1-15,1-2 1 0,3 0-1 0,0-3 0 16,0 3 1-16,7-6 0 0,3 5 0 16,2-5 0-16,1-2 1 0,1-3 0 0,3-2 0 15,3-4-1-15,-1-3 0 0,2-3 2 16,-1-7-1-16,-1-1 3 0,2-2 0 16,-9-3 4-16,1-3 3 0,-5-1 3 15,-2-3-1-15,-2 0-2 0,-2-5-1 16,-2-7-2-16,0 0-1 0,0-2-5 15,-6 5 1-15,-4 5-1 0,-3 9 0 16,-3 2 0-16,-7 5-2 0,2 7-3 16,1 4 2-16,-7 4-12 0,0 10-12 15,-4 8-11-15,2 6-8 0,-2 1-18 0,2 2-39 16,4-1-19-16,-2-4-85 0</inkml:trace>
  <inkml:trace contextRef="#ctx0" brushRef="#br0" timeOffset="18839.32">4872 8435 153 0,'0'0'48'0,"0"0"-10"0,0 0 1 16,0 0 9-16,0 0-5 0,0 0-8 16,0 0-1-16,0 0-5 0,35-74-3 0,-31 69-4 15,1-4 2-15,1 0-2 16,-4 0-2-16,2-1-1 0,2-1-2 15,-2 2-1-15,0 1-1 0,-1-1-3 0,-3 1 2 16,0 0-2-16,0 1-2 0,0 2 1 16,-9 2-3-16,3 1-2 0,-2 0-4 15,-3 2-2-15,1 0 0 0,-2 3-4 16,-5 4 3-16,3 5-3 16,-3 4 3-16,1 0 2 0,1 5-2 15,1-5 0-15,5 0-3 0,1 2 0 16,0-4-2-16,4 2-2 0,0-1 7 0,0 0 1 15,4-2 0-15,0 0-2 0,4 3 0 16,6-1 1-16,4 4-1 0,3-2 2 16,4-2 1-16,-1 1-1 0,5-1 2 15,4-2 0-15,0 0 4 0,2 0 0 0,-2 1 0 16,-2 0-2-16,-4-2 1 16,-5-1-3-16,-5 0-1 0,-5 0 1 15,-4 1-1-15,0-1-1 0,-4 0 1 16,-6 0 0-16,0 1-1 0,-7 0-2 15,-1-2-6-15,-5-1-2 0,1-1 1 0,-3-2-4 16,0-1 5-16,1-2 0 0,5-3 7 16,3 0 1-16,-1-4 0 15,1-2 1-15,6-3 1 0,-3-2-1 0,5-1-1 16,-4-5 5-16,6-3 2 0,2-2-1 16,0-7 3-16,10-1-1 0,3 1 4 15,1-1-2-15,7 1-2 0,-5 1 0 16,1 1 1-16,-5 2 2 0,-1 3 0 15,-3 0-3-15,-4 2 1 0,-2 2-2 16,-2-1 1-16,-2-1-5 0,-2 5-2 16,-6 0-1-16,-1 1 1 0,-3 2-1 15,-3 3-1-15,5 4-5 0,-3 2-3 0,1 3-3 16,-3 0 2-16,1 8-1 0,-3 7-16 16,3 5-10-16,1 2 10 15,5 3-4-15,2 2-17 0,6 2-18 0,2-3 2 16,0 1-43-16,0-4-33 0</inkml:trace>
  <inkml:trace contextRef="#ctx0" brushRef="#br0" timeOffset="19323.59">5370 8378 261 0,'0'0'105'0,"0"0"-57"16,0 0 5-16,0 0 6 0,0 0-14 15,0 0-17-15,0 0-4 0,-26-84-4 16,15 81-7-16,-1 0-5 0,-1 1-4 16,1 2-1-16,0 0 2 0,-1 0-1 15,1 5-1-15,-1 0-3 0,3 5 1 0,0 0-1 16,1 3 0-16,-3 0 0 15,4 2 0-15,-1 1-2 0,5-1 2 0,-2 1 0 16,4 1 0-16,0 0 0 16,2 2-1-16,0-1 1 0,2 3-1 15,6 3 0-15,-1-4 1 0,3 2-3 16,2-6 2-16,5-1 1 16,-1-4 0-16,5-2 0 0,0-4 0 15,1-5 1-15,7 0 1 0,-4-8 0 16,2-3 1-16,-2-3 5 0,-9 1 4 0,3-2 2 0,-9 0 4 15,-1-2-4-15,-5 0 3 0,-4-2-3 16,0-2-2-16,-13-2-6 0,3-4-4 0,-9-1 0 16,3 5-1-16,-5 0-2 0,-2 8-1 15,3 5 0-15,1 4-7 16,5 3-4-16,-1 3-6 0,1 6-2 0,1 4-13 16,3 5-11-16,0 4-20 0,3 4-9 15,-1-2-24-15,6-4-98 0</inkml:trace>
  <inkml:trace contextRef="#ctx0" brushRef="#br0" timeOffset="19745.35">5757 8254 407 0,'0'0'64'0,"0"0"-12"16,0 0 9-16,0 0-3 0,0 0-21 0,0 0-13 15,0 0-3-15,0 0-3 16,4-59-5-16,-6 59 0 0,2 0-7 0,-4 1-2 16,2 3-3-16,-2 2 0 15,-5 5-1-15,-1 0 0 0,2 2 0 0,-5 0 1 16,3 4-1-16,0-3 0 0,-3 0 0 16,5 3 0-16,-4-1 1 0,-1 2-1 15,3-1 0-15,0-1-1 16,1-1 0-16,1 1-4 0,0-1 2 15,6-2 1-15,-2-4 0 0,4 0 2 16,0-1-2-16,0-4-1 16,2 2 3-16,-2-1 0 15,4-2 0-15,4 1 0 0,0-2 0 0,1-1 0 0,7-1 3 0,1 0-1 16,3-3 5-16,7-4-4 0,0-2 3 16,4 0-4-16,0-1 2 0,2 3-2 15,-4-1-1-15,-2 1 1 0,-4 3-2 0,-7 1 0 16,-3-2 0-16,-9 2-2 15,-2 2-15-15,-2-1-6 0,0 1-11 16,-2 0-10-16,-6-4-16 0,-3 4-25 16,-1-2-47-16,-1-2-99 0</inkml:trace>
  <inkml:trace contextRef="#ctx0" brushRef="#br0" timeOffset="20057.77">5755 8178 364 0,'0'0'93'0,"0"0"-32"0,0 0 6 15,0 0-3-15,0 0-11 0,0 0-21 16,0 0-10-16,0 0-5 0,14-39-8 16,-12 45-6-16,0 5-2 0,1 7 5 0,3 0-1 15,-6 4 1-15,4 2 0 0,-4 1-2 16,2 6-1-16,4-3 0 15,0 1-1-15,1 3 2 0,1-1-4 0,-2 0 1 16,2-2 0-16,1-1 1 0,-1 0-2 16,-2-2 0-16,0-3 0 15,0-1-2-15,1-2-5 0,-3-6-5 16,0 0-10-16,-2-5-5 0,0-3-18 0,0-1-19 16,0-2-17-16,2-3-22 0,0-5-89 15</inkml:trace>
  <inkml:trace contextRef="#ctx0" brushRef="#br0" timeOffset="20776.37">6381 8228 304 0,'0'0'68'0,"0"0"-19"0,0 0 8 15,0 0-5-15,0 0-15 0,0 0-5 16,0 0 0-16,0 0 2 0,0 0-10 16,-4-83-8-16,-6 77-6 0,-1 2 1 15,3-1-5-15,-4 3-2 0,6 1 0 16,-5-1-2-16,3 1 0 0,-4 1-2 16,-1 0 1-16,-1 1 0 0,-1 2-1 15,1 2 0-15,-7 0 0 0,2 0 1 16,1 2-1-16,1 4 0 0,1-2-1 15,-1 2-1-15,7 3-3 0,0-2 0 16,-1 3-1-16,5 0 2 0,2-1 0 16,2 1-1-16,2-3 2 0,0 1-2 0,2-1 3 15,2-2 0-15,2 2 1 0,5-6 0 16,-1 1 1-16,0-1 0 0,7-2-1 0,1-1 1 16,3-3 2-16,2 0 0 15,-3-4 1-15,3-5 1 0,-2 3-2 16,-3-4 3-16,1-2 0 0,-11 5 1 0,3-2 0 15,-7-3 2-15,2 1-2 16,-4-6 2-16,-2 3-2 0,0-4 2 16,0 0-1-16,-4 3-2 0,0 0 2 0,0 3 3 15,4 2-1-15,0 5 1 16,-2 3-4-16,2 0 2 0,0 1-1 16,0 1-1-16,-2 0-5 0,-3 7-1 0,3 3 0 15,-2 5-3-15,2 1 3 0,2 3 0 16,0 3 1-16,0 0 0 0,4 1 1 15,0 0 0-15,5 1 2 0,1 0 0 16,2 2 0-16,1 0-1 16,1 4 1-16,1-4-2 0,-5 1 2 0,-4-4-3 15,-4 0 0-15,0-6 0 0,0 0-1 16,-2-1 1-16,-2-4 1 0,-2-1 0 16,-8-5 0-16,-1 0 2 0,-5-1-2 15,-1-2 2-15,1 0-1 0,-5-1-3 16,4-2-2-16,5 0-11 0,-3 0-6 15,5 0-2-15,0 0 3 0,3 0-10 16,-1 2-13-16,4-1-5 0,-1 2-11 0,3 0-9 16,2 2-11-16,0-1-37 0,0 2-114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27:35.361"/>
    </inkml:context>
    <inkml:brush xml:id="br0">
      <inkml:brushProperty name="width" value="0.05292" units="cm"/>
      <inkml:brushProperty name="height" value="0.05292" units="cm"/>
      <inkml:brushProperty name="color" value="#FF0000"/>
    </inkml:brush>
  </inkml:definitions>
  <inkml:trace contextRef="#ctx0" brushRef="#br0">1362 6727 205 0,'0'0'3'16,"0"0"1"-16,0 0 2 16,0 0 22-16,0 0-6 0,0 0-5 0,0 0 7 15,0 0 7-15,-18-5-8 16,18 4-5-16,0 1 3 0,-2-2 2 0,-1 1-1 15,3 1-4-15,0 0-2 16,0-2 0-16,0 2-4 0,0 0-7 0,0 0-2 16,0 0-1-16,0 0 1 15,0 0-1-15,0 0 0 0,3 0 0 0,1 0 2 16,4 0 14-16,0 0-5 0,3 0 0 16,-1 0-1-16,4-1-2 15,3 1 1-15,-1-2-1 0,5-1-2 0,0 2 1 16,6-4-2-16,2 3-2 0,2-1 2 15,2-2-2-15,2 1-2 0,4 1 0 16,2 0 0-16,3 3-2 0,1-3 0 0,3 0 0 16,1 2 0-16,1-1 0 15,0 1 1-15,-1-2-1 0,1 0 1 16,-5 0 0-16,7 2 1 0,-4-1 1 0,5 1-2 16,1-1 1-16,0 1 2 0,2-1-2 15,2-1 1-15,-1 0 0 0,3-2-4 16,7-1 1-16,-3-2 3 0,2-1 0 15,0 1 0-15,0-3 0 0,-6 3-2 16,-2-1 1-16,-6 0 1 0,-9 2-2 16,-6 1 0-16,-8 2 1 0,-12-1-2 15,-9 5 3-15,-4-1 1 0,-4-1 2 16,0 2 4-16,0 0-1 0,0 0-2 16,0 0-7-16,0 0-1 0,0 0 1 15,0 3-2-15,0 0 1 0,0-1-3 16,-4-1 3-16,4 1 3 0,0-1-3 0,0 0 0 15,0-1 0-15,0 2-3 16,0-1 2-16,0-1-3 0,0 2 1 16,0-1-4-16,4 0-5 0,-4 1-6 0,4 2-6 15,0 1-9-15,-2 1-9 0,3 1-10 16,-3 0-15-16,-2-4-44 0,-5-3-152 16</inkml:trace>
  <inkml:trace contextRef="#ctx0" brushRef="#br0" timeOffset="4859.59">4759 6204 62 0,'0'0'55'0,"0"0"-19"16,0 0-4-16,0 0 14 0,0 0-4 16,0 0 4-16,0 0-6 15,45-42 0-15,-43 36-3 0,2 1-3 0,-4-1-6 16,2 3 2-16,-2-2-4 0,0 2-2 0,0 0-2 15,0-3-5-15,0 3 0 16,0 0-4-16,0-2-5 0,-4 2 0 16,0-2-5-16,0 2-2 0,-2 0 0 15,-1 3-1-15,-1 0-1 0,0 0-3 16,-2 0 1-16,-1 6-1 0,-1 4 0 16,-1 2 3-16,1 3-2 0,-2 4 2 0,3 1 1 15,-1-3 0-15,-1 3 1 16,7-1-1-16,-2 1 0 0,6 0 0 15,2-3 0-15,0 2 1 0,2-4-2 0,6 2 1 16,3 0 0-16,1-3 0 0,4 0 0 16,3-1-1-16,4 2 2 0,0-6-1 15,-1-2 1-15,3-3-1 0,-6-4 1 16,-3-3 1-16,-1-5 0 0,-3-4 13 16,-2-1 4-16,-1-5 1 0,-7 1-2 15,0-2-4-15,-2-1-5 0,-2-3-3 16,-9-2-2-16,1-4-3 0,-4 2 0 15,-1 3-1-15,-1 2 0 0,3 2-6 0,-3 4-3 16,3 7-5-16,3 0-6 16,0 4-5-16,3 4-2 0,1 1-4 0,2 3-7 15,2 9-19-15,-4 0-15 0,-2 6-23 16,8 0-52-16</inkml:trace>
  <inkml:trace contextRef="#ctx0" brushRef="#br0" timeOffset="5156.38">5027 6243 298 0,'0'0'69'0,"0"0"-9"16,0 0-18-16,0 0 0 0,0 0-9 0,0 0-16 15,0 0-4-15,0 0-3 16,-45-47-4-16,43 47 0 0,2 0 1 15,0 0 1-15,0 0-6 0,0 3-2 0,0 0-1 16,6 5 1-16,0 0 3 16,4 4 1-16,3 1 6 0,5 5 6 0,3 2-6 15,2 0-3-15,2 2-5 16,-3-2 0-16,1-1 0 0,-2-4-1 16,-5-2-1-16,-3-3-2 0,-1-6-13 0,-2 2-12 15,-1-2-1-15,-3-2-11 0,2-2-14 16,-8 0-22-16,0-3-41 0,0-3-44 15</inkml:trace>
  <inkml:trace contextRef="#ctx0" brushRef="#br0" timeOffset="5375.08">5168 6201 345 0,'0'0'84'0,"0"0"-10"15,0 0-4-15,0 0-8 0,0 0-24 0,0 0-11 16,0 0-10-16,0 0-11 0,0 0-6 15,-23 3 0-15,15 20 3 0,-3-3 1 16,3 4 0-16,-2-3-2 0,2 4 0 16,1-2-2-16,3-1 1 0,0-2-1 15,0 0-5-15,4-2-10 0,0 1-19 16,0-5-13-16,4 3-12 0,-2-3-23 16,0-6-60-16,0 1-150 0</inkml:trace>
  <inkml:trace contextRef="#ctx0" brushRef="#br0" timeOffset="5984.31">5476 6097 35 0,'0'0'60'0,"0"0"-14"16,0 0-10-16,0 0 5 0,0 0 7 15,0 0 4-15,0 0-7 0,0 0-11 16,0 0-1-16,-77-20 1 0,77 15-6 16,0 3-1-16,0-1-3 0,2-1-3 15,5-1-1-15,3-1-3 0,-2 3 3 16,7-3-1-16,1 1 3 0,5 2-1 15,6 3-3-15,-2 0-5 0,1 0-1 16,3 6-6-16,-8-1-2 0,0 3 0 0,-9-1-2 16,-2 2-1-16,-5 1-1 0,-3-1 1 15,-2 2-1-15,-2 1 0 16,-5 4 2-16,-9 1-1 0,1-3-1 0,-3 3 0 16,1-2-6-16,1-2-4 0,1 1 0 15,1-2-6-15,1 1-3 0,-1-4 8 16,8 3 11-16,-5-4-11 0,5-2 1 15,4 2 5-15,-4-5 5 0,6 0 0 16,0-3 0-16,0 3-3 16,4 2 1-16,0-2 1 0,6 5 1 0,3-1 4 15,1-2 7-15,11 4 2 0,-2 0 0 16,2 2 2-16,0 2 1 0,-3-1-4 16,-1 2-4-16,-5-2-3 0,-5-2-4 0,-3-1 0 15,-4 0 1-15,-2-1-2 0,-2-2 1 16,0 2 0-16,-4 3 1 0,-4-5 1 15,0 3-1-15,-7-2-1 0,1-3-1 16,-3 1-3-16,1-4-3 0,1 1-4 16,-4-2-4-16,7 0-8 0,0 0-5 15,-1 0-4-15,1 0-13 0,4-2-14 16,-1 1-35-16,3-1-92 16</inkml:trace>
  <inkml:trace contextRef="#ctx0" brushRef="#br0" timeOffset="6452.95">5908 6204 252 0,'0'0'103'15,"0"0"-33"-15,0 0-8 0,0 0-4 16,0 0-13-16,0 0-20 0,0 0-2 0,0 0-3 15,-17-59-4-15,11 57-7 16,2 1-4-16,-4 1-3 0,1 0-2 0,-3 3 0 16,2 3-1-16,-2 2-1 0,1 4 1 15,-1-4 2-15,4 4-1 16,-3 1 0-16,1-1 0 0,4 2 0 0,0-3 0 16,2 3 0-16,-2 1 0 0,4-2 1 15,0 1-1-15,0 1 0 0,0-1 0 16,4 3 0-16,4-3-1 0,5 3 2 15,-1-6-1-15,4 3 0 16,1-5 1-16,2-4 0 0,-3-1 0 0,1-4 1 0,-3 0-1 16,1-4 3-16,-3-6 11 0,-4 1 1 15,1-2-2-15,-1 2-2 0,-4-6-1 16,0-1-3-16,-4-4-4 16,0-3 2-16,-4-3-4 0,0-2-2 15,-4 3 2-15,-1 2-2 0,1 4 0 0,-4 5-2 16,-3 2-6-16,3 4-9 0,-3 3-7 15,-1 4-13-15,3 1-7 0,3 0-6 16,-2 9-13-16,1 2-18 0,1-2-46 16,-2 2-98-16</inkml:trace>
  <inkml:trace contextRef="#ctx0" brushRef="#br0" timeOffset="7358.98">6201 6122 29 0,'0'0'189'0,"0"0"-128"0,0 0 12 0,0 0-12 15,0 0-5-15,0 0-21 0,0 0 0 16,0 0-5-16,-18-39-5 16,18 39-7-16,-2 0-3 0,0 0 0 15,2 0 0-15,0 0 0 0,0 0-5 0,0-1-3 16,0 1-2-16,0 0-1 0,0 0-1 16,0 0 0-16,0 0 2 0,0 0-1 0,0 0 1 15,0-2 0-15,0 2-2 16,0 0 1-16,0 0-3 0,0 0 1 15,0 0-2-15,0-1 0 0,0 1 0 16,0 0 0-16,0 0 1 0,0 0-1 0,0-2 0 16,0 2 1-16,0 0-1 15,0-5 1-15,0 4-1 0,0-2 0 0,0 2 0 16,0 0 0-16,0 1 0 0,0 0 0 16,0 0-1-16,0 0 1 0,0 0 1 15,0 0-1-15,0-2 0 0,0 1 0 16,-2 1 0-16,-3-2 0 0,3 1 1 15,0 1-2-15,2 0 1 0,0 0 0 16,-2 0-1-16,2 0 1 0,-2 0 0 16,0 0 0-16,0 0 0 0,2 0-1 15,-2 0 1-15,2 0 1 0,-2 0-1 16,2 0 0-16,-2 0 0 0,0 0 0 0,2 0 1 16,-2 0-1-16,2 3 0 15,0-2-1-15,-4 1-1 0,4 0 2 0,0-2-1 16,-7 4 1-16,7 1-1 0,-2-3 1 15,0 4 0-15,2-3 0 0,-2 1 0 16,-4 1 0-16,4-2 1 0,-4 6-1 16,4-4 0-16,-3 3 0 0,-3 1 0 15,4-1 0-15,0 4 0 0,0-2 0 16,-2 2-1-16,4 0 1 0,-1-2 1 16,1-1-1-16,0 3-1 0,-2-1 0 15,4 0 1-15,0 1 0 0,0 5 0 16,0-3 0-16,6 0 0 0,-1 3-1 15,-1-1 1-15,2-1 0 16,2 1 0-16,0-4 0 0,1-1 0 16,-1-3-2-16,2-4 2 0,3-2 0 0,-3-2 1 15,2-2 7-15,5-4 7 0,-5-3-2 16,5 1 1-16,-3-1-2 0,1-4-4 0,-5-2 1 16,1 2-2-16,-1-8 0 0,-4 2 0 15,0-6 0-15,-2-1-4 16,1-2-1-16,-5-3-1 0,0 2 1 0,-7-1-2 15,-1 7 0-15,2 1-2 0,-7 7-7 16,-1 4-1-16,2 2-8 0,-1 4-5 16,3 2-4-16,-5 3 0 0,5 6-10 15,0 7-14-15,-3 1-8 0,5 1-9 16,2 2-21-16,2-3-56 0,4-1-77 16</inkml:trace>
  <inkml:trace contextRef="#ctx0" brushRef="#br0" timeOffset="7936.98">6549 6021 325 0,'0'0'65'0,"0"0"5"16,0 0-6-16,0 0-17 15,0 0-12-15,0 0-8 0,8-90-3 0,-12 84-2 16,0 3-7-16,2-2-2 0,-3 4-6 15,-3 1-2-15,2 0-3 0,-2 0-2 16,-3 6-1-16,1 5 0 0,2-3 0 16,-1 2 1-16,3 3 0 0,0-2 0 15,4 0 1-15,0 3 0 0,2-2 1 16,2 0-1-16,8 5 2 0,3 0 1 16,3 4-2-16,5 0 7 15,4 1-1-15,4 2-1 0,4 3-1 0,-6-2 0 16,0-1-1-16,-5-3-1 0,-5-3-1 15,-3-1 2-15,-5-3 0 0,-7-3-1 16,4 3-2-16,-6-2 1 0,0 2-1 16,-6 0-2-16,-1 0 2 0,-3 0-1 15,2 0-1-15,-5-5 0 0,-1-3-3 0,2-1-2 16,-3-5-1-16,-8 0-3 16,7-3 1-16,-9-6-2 0,8 2-1 0,-1-2 1 15,5-2 3-15,1 2 5 0,2 1 1 16,6-2 1-16,-3-2 0 0,1-1 0 15,6 0 0-15,0-7 0 0,6 5 2 0,5-6 3 16,3 3 3-16,5 1-3 16,1 0 2-16,3 2 0 0,0-1 2 15,2-1-1-15,-3 1 2 0,-1 1 1 16,-2-1 1-16,-7-1 5 0,-2-1-5 16,-5 1 3-16,-3-2-4 0,-2 2-5 15,-4-3-2-15,-7 1-2 0,-1 1-1 16,-9 1-1-16,-2 3-2 0,1 5-3 0,-1 4-4 15,0 5-8-15,-4 2-7 0,0 10-10 16,1 5-11-16,-3 6-10 0,0 5-33 16,0-2-37-16,0-1-96 0</inkml:trace>
  <inkml:trace contextRef="#ctx0" brushRef="#br0" timeOffset="10577.14">4690 6892 254 0,'0'0'62'0,"0"-16"-8"0,0 7 6 16,0 2-2-16,0 1-16 0,0-2-6 16,0 1-8-16,0 2-4 0,0-1-3 15,0 4-4-15,-2-1-2 0,-4 0-4 0,4 3 0 16,-2-1-6-16,0 1 0 15,-5 0-5-15,3 1-1 0,-6 2-1 16,-3 5 1-16,1 3 1 0,-1 1 1 0,3 4-1 16,0 3 0-16,-3 2 0 0,5-2 0 15,4 1-1-15,-1 3 1 16,1 1-1-16,4 1 1 0,2 0 0 16,0-3 0-16,0 4 0 0,6-4 0 15,1 0 0-15,5 0 0 0,-4-1 0 0,7-3 1 16,-3-2 0-16,7 1-1 0,1-6 1 15,-1-5-1-15,6-1 2 0,-3-5-1 16,3 0 2-16,-2-8 1 0,-4-2 8 16,-3-3 2-16,1-4 2 0,-5-1 0 15,-6-3-3-15,3-4 0 0,-9-1-4 16,0-5 0-16,-2-4-4 0,-7-4-1 0,-3-1-1 16,-1 7-2-16,-3 0-1 0,4 8 0 15,-5 6-1-15,3 3-6 16,1 5-2-16,-1 5-5 0,3 4-4 15,-1 2-2-15,-3 5-7 0,3 7-16 0,0 6-11 16,1 4 0-16,7 6 0 0,-2 0-29 16,6 1-58-16,0-2-99 0</inkml:trace>
  <inkml:trace contextRef="#ctx0" brushRef="#br0" timeOffset="10873.95">4934 7082 183 0,'0'0'223'16,"0"0"-169"-16,0 0 0 0,0 0-5 15,0 0-3-15,0 0-15 0,0 0-14 0,-33-70 1 16,27 64-4-16,4 3-4 0,0 2 0 16,0-1-1-16,2 2 1 0,0 0-1 15,0 0 0-15,0 0-6 0,0 0-3 16,4 6-2-16,4 0 1 0,5 6 1 15,1 2 4-15,5 1 1 0,3 3 0 16,1 2-1-16,0-1-1 16,2 2 0-16,-3-2-2 0,1-2 0 0,-6 0-1 15,-5-3-8-15,-2-3-12 0,-1-3-11 16,-3-1-14-16,-4-2-6 0,-2-2-9 16,0-3-10-16,-2 0-36 0,-4-2-49 15,-3-5-71-15</inkml:trace>
  <inkml:trace contextRef="#ctx0" brushRef="#br0" timeOffset="11139.51">5093 6981 235 0,'0'0'139'0,"0"0"-46"0,0 0-22 16,0 0-3-16,0 0-11 0,0 0-17 15,0 0-12-15,0 0-11 0,0 0-11 16,0-35-6-16,-2 45 0 0,-2 5-1 15,-4 6 1-15,-2-1 2 0,-1 2-1 16,-1 1-1-16,2-1 3 16,-1 1-3-16,1 0 1 0,4-1-1 0,-1 1-6 15,3-4-9-15,4 2-15 0,0-2-12 16,0-2-4-16,4-5-5 16,5 0-13-16,1-3-26 0,-4-5-56 0</inkml:trace>
  <inkml:trace contextRef="#ctx0" brushRef="#br0" timeOffset="11701.89">5515 6846 401 0,'0'0'85'16,"0"0"-27"-16,0 0-1 0,0 0-4 15,0 0-22-15,0 0-17 0,0 0-1 16,0 0-6-16,0 0-4 0,15-33-3 15,-15 37-2-15,2 2 2 0,-2 0 0 16,-2 3 0-16,-3-4 0 16,-1 1 3-16,-2 1 0 0,-2-3 0 0,-3 1 0 15,-3 0 2-15,-3-2-3 0,0 1 0 16,3-1-1-16,-3 0 0 0,5 0-1 16,-5-1-2-16,7-2-4 0,2 0 0 0,3 0-5 15,-1 0 1-15,2-3 2 16,4-2 3-16,0-2 4 0,2-1 0 0,0-1 1 15,0-2 0-15,4 0 0 0,4-1 0 16,0 3 0-16,5 2 0 0,-1 1 1 16,9 3 2-16,0 0 3 0,3 1 0 15,3 2 2-15,2 3-1 0,-6 5-3 16,0 2-1-16,-5 3 0 0,-5 4-1 0,-3 3-1 16,-10 5 0-16,0 0-1 15,-8 4 0-15,-7 1 3 0,-5 4-2 16,-1-3 0-16,-4-3 0 0,0-2 0 15,3-4 1-15,3-4-1 0,-2-2 0 16,7-4-1-16,-3 1 1 0,5-4-1 0,2-1 0 16,3-1 1-16,-1 0-1 15,4-3 0-15,2-2 1 0,2-2-1 16,0 0 0-16,0 0 2 0,0 0-1 0,2-2 0 16,6 1-1-16,5-2-1 0,5-2 1 15,9-1-1-15,6 0 0 0,6 4 1 16,5-4 0-16,-3 3 0 0,-2-2-1 15,-3-1-22-15,1 2-27 0,-6-3-19 16,-2-2-15-16,-7-3-73 0,-3-3-207 16</inkml:trace>
  <inkml:trace contextRef="#ctx0" brushRef="#br0" timeOffset="12139.29">5931 6865 326 0,'0'0'103'0,"0"0"-37"0,0 0 0 16,0 0-6-16,0 0-13 16,0 0-17-16,0 0-2 15,0 0-7-15,4-46-9 0,-10 44-8 0,-3-1-1 0,3 3-3 16,-4 0 0-16,-1 2 0 16,1 4 0-16,-2-2 0 0,-1 5 1 0,1 1-1 15,-5 2 0-15,3 1 1 16,-3-1-1-16,5 2 1 0,-3 0-1 15,3-2 0-15,0 5 0 0,1-4 1 16,3 2-1-16,0 2 0 0,4 1-1 0,-5 0 1 16,9 0-1-16,0-2 0 0,0-1-3 15,2 1 2-15,11-4 1 0,-1 1 0 16,7-1 1-16,-1-3-3 0,7-4 3 0,4-3 0 16,0-2 1-16,4-4 1 15,-2-8 0-15,-2-1 3 0,-8-2 1 16,-5 0 2-16,-5-2 0 0,-5-2-4 15,-4-3 1-15,-2-4-3 0,0-5-1 16,-6 3 0-16,-3-1-1 0,1 4-3 16,-4 6-5-16,-3 5-2 0,3 4-4 0,0 2-3 15,1 6-6-15,-1 2-14 0,-1 5-8 16,1 9-8-16,0 2-10 16,1 3-6-16,5 3-53 0,2-6-68 0</inkml:trace>
  <inkml:trace contextRef="#ctx0" brushRef="#br0" timeOffset="12576.68">6334 6962 334 0,'0'0'82'0,"0"0"-28"16,0 0-9-16,0 0 9 0,0 0-8 16,0 0-18-16,0 0 2 0,0 0-5 15,37-74-3-15,-43 65-9 16,-7 0-4-16,-1 2-4 0,1 1-2 0,-7 0-1 15,5 0-1-15,-5 3-1 0,3 3-1 16,1 0 0-16,-3 0 1 16,4 1 0-16,1 4 0 15,2 1-1-15,-3 3 1 0,3-2 0 16,-3 2 0-16,3 2 0 0,1-2 0 0,1 2-1 0,2-3 1 16,0 3 0-16,1 0-1 0,1-1 1 15,4 4-3-15,2-1 3 0,0 5-1 16,2-1 1-16,4 3 0 0,3 0-1 15,3-3 2-15,5 1-1 0,1-3 1 16,3-4 0-16,6-4-1 0,-5 1 0 16,7-7 1-16,-4-1-1 0,-2-2 1 15,-2-6 1-15,-3 0-1 0,-5 0 0 16,-3-4 0-16,-4 0 0 0,-2-5-1 16,-4-2 0-16,0-3-4 0,0-7-6 15,0 1-2-15,0-1 5 0,-4 4-21 16,2 5 11-16,-2 4 4 0,-4 7-9 0,2 5-13 15,-3 3-15-15,3 1-6 0,-8 1-40 16,5 8-57-16,-1-2-94 16</inkml:trace>
  <inkml:trace contextRef="#ctx0" brushRef="#br0" timeOffset="13420.23">6697 6857 176 0,'0'0'63'0,"0"0"0"0,0 0 12 0,0 0-4 15,0 0-18-15,0 0-10 16,0 0-7-16,36-57-8 0,-30 51 2 15,-4-3-2-15,-2 2-4 0,0-2 3 0,0 0-8 16,0 1-4-16,-2 0-4 16,-4-1-1-16,4 3-3 0,-3-1-2 0,1 0 0 15,-2-1-4-15,2 1 1 0,-2 0-1 16,-3-1-1-16,1 2 0 0,0 2 0 16,0 1-1-16,-3 3-1 15,-3 0-2-15,1 0 1 0,1 2 0 16,0 5-2-16,-3 2-3 0,1 3 1 15,-1-1 1-15,3 3 0 0,4-1 2 0,-5 1 1 16,9 1 2-16,0-3-1 0,2 2 1 16,0-3 1-16,2-1 0 0,2 0 0 15,2 0-1-15,2 2 1 0,7-3 0 16,-3 1 1-16,6-1-1 0,-1-2 0 16,4 2 1-16,-7-5 1 0,2-2-1 15,1-2 0-15,-3 0 0 0,1-5 1 16,-5-5 2-16,0 1 6 0,0-2 0 0,-3-1-2 15,3 0 0-15,-4-1 2 0,-4 4-3 16,0 1 1-16,0-1 1 0,0 3-1 16,0 3-2-16,0 1 1 0,0 1-1 15,0-1 1-15,0 2-4 0,0 0-1 16,0 3-2-16,0 5-5 0,0 4-1 16,-2 4 5-16,0 1 1 0,2 4 0 15,0 1 1-15,0 3 1 0,4 0 0 16,2-1 1-16,2 4 2 0,3 0 0 0,-3 1 1 15,-2 1-2 1,-2-5 1-16,-2-4-1 0,-2-2-1 0,0-4-2 16,-2-2 1-16,-2-4 1 0,-2-1-2 15,-6-3 2-15,-1 1-1 0,3-3 1 16,-7-3 0-16,3 0-3 0,-3 0-2 16,1 0-7-16,1-3-4 0,5 1-3 15,2 2-7-15,0 0-2 0,-1 0-7 0,1 0-8 16,0 2-17-16,2 1-2 0,-5 3-47 15,1 0-43-15,2-1-179 0</inkml:trace>
  <inkml:trace contextRef="#ctx0" brushRef="#br0" timeOffset="16653.85">4835 7659 49 0,'0'-3'155'0,"-2"3"-112"0,2-3 8 16,0 0 6-16,0 0 4 15,-2 0-15-15,2 0-10 0,-2 0-5 16,2 1-4-16,0-1-3 0,-2 1-4 0,0-1-1 16,-2 0-3-16,-3 0-4 15,1 1-3-15,-4 1-5 0,2-1 0 16,-5 1-3-16,3 1 0 0,-1 0-1 0,-3 3 2 16,2 0-2-16,-1 3 0 0,1 2 0 15,-3 6 0-15,3 0 1 0,-1 0-1 16,5 3-1-16,-2 1 0 0,2-2 1 15,-1 4 0-15,5-4 0 16,2 2 0-16,2 1 1 0,0-1-1 16,0 4 0-16,2-2 0 0,2 2 0 0,5 0 0 15,1-4 0-15,2-1 0 0,5-4 0 0,-3-1 0 16,5 0 0-16,0-7 1 0,-1-3-1 16,7-2 2-16,-2-3 5 0,4-4 10 15,-5-5 3-15,-1 1-6 0,-7-3 1 16,-1-3 0-16,-3 0-1 0,-6-3-2 15,-2-2 0-15,-2 0-5 0,-4-7-3 16,-6-2-1-16,2 0-2 0,-9-3 0 16,5 5 1-16,-3 5-2 0,-1 6 0 15,1 5-2-15,3 4-1 0,-1 3-6 16,1 3 0-16,0 3-10 0,3 6-4 16,-1 3-10-16,0 5-9 0,1 5-2 0,1 1-1 15,4 6-10-15,2-4-12 0,2 1-54 16,0-7-66-16</inkml:trace>
  <inkml:trace contextRef="#ctx0" brushRef="#br0" timeOffset="16935.02">4932 7800 308 0,'0'0'131'0,"0"0"-66"0,0 0-2 16,0 0-5-16,0 0-9 0,0 0-25 15,0 0-3-15,0 0-1 0,0-65-7 16,0 65-3-16,0 0-1 0,0 0-2 16,0 0-7-16,0 3-2 0,2 2 0 15,6 3-1-15,3 2 3 0,-1 4 0 16,5 4 0-16,1 0 2 0,5 4-1 16,0 1 1-16,-1 0-1 0,1 0-1 15,-3-4 2-15,-1-5-2 16,-3-2-1-16,-1-5-7 0,-5-3-7 15,-2-1-12-15,-4-1-11 0,0 1-13 0,-2-3-10 0,0 0-5 16,-2-3-13-16,0-3-62 0,-6 1-151 16</inkml:trace>
  <inkml:trace contextRef="#ctx0" brushRef="#br0" timeOffset="17153.72">5052 7743 273 0,'0'0'91'0,"0"0"-15"0,0 0-5 16,0 0-1-16,0 0-16 0,0 0-15 0,0 0-4 15,0 0-10-15,0 0-14 16,-25-67-9-16,23 74-2 0,-2 9-1 16,-4 2 1-16,-3 3 2 0,3 5 0 15,-4-1-1-15,3 0 0 0,1 3-1 16,0-2 0-16,0-1 0 16,4 0-2-16,1-2-13 0,1-4-9 0,2-1 1 15,0-2-17-15,5-4-8 0,-1-1-17 0,4-3-16 16,-2-2-57-16,0-6-99 0</inkml:trace>
  <inkml:trace contextRef="#ctx0" brushRef="#br0" timeOffset="17497.41">5339 7625 271 0,'0'0'86'0,"0"0"-14"0,0 0-2 16,0 0-10-16,0 0-11 0,0 0-7 0,0 0-6 15,0 0-1-15,0-54-10 16,0 54-5-16,0 0-1 0,0 0-5 16,0 0-3-16,0 0-6 0,0 0-1 15,0 6-4-15,0-1-1 0,2 7 1 0,-2 4 1 16,3 2 2-16,-3 7 0 0,0 0 0 15,0 5-2-15,0 0 0 0,0 1 1 16,0-1-1-16,0-7-1 0,0 2 1 16,0-2 0-16,0-3-2 15,0-1 0-15,0-3-6 0,0 2-10 16,0-4-8-16,0-2-8 0,2-2-15 0,-2-1-14 0,6-3-10 16,-4-3-18-16,0-3-54 15,0 0-125-15</inkml:trace>
  <inkml:trace contextRef="#ctx0" brushRef="#br0" timeOffset="18340.96">5796 7735 72 0,'0'0'174'0,"0"0"-102"0,0 0-7 16,0 0 3-16,0 0-17 0,0 0-13 15,0 0-7 1,0 0-1-16,-4-52-2 0,0 50-5 0,2-3-3 0,-2-1-1 15,-5 0-2 1,3 3-9-16,-2 0-6 0,0 1-1 0,-3 2-1 16,1 0 0-16,-2 0 0 0,-1 0 1 0,1 5-1 15,2-1 0-15,-3 3 0 0,3 2 0 16,-1-1 0-16,1 2 0 16,2 4-1-16,-2-3 1 0,5 3-1 15,-1 2 1-15,4-2-1 0,2 3 1 16,0 0 0-16,0 1 0 0,8 1 1 0,-1-1-1 15,7 0 0-15,-2 0 1 0,3-2-1 16,4-3 1-16,-1-4 0 0,3-2 1 0,4-7-1 16,-3 0 1-16,1-5 2 15,0-4 5-15,-9-3 2 0,3-1 5 0,-9-4 0 16,-2 3-2-16,-2-7-4 16,-2 2-2-16,-2-7-2 0,-4-5-3 0,-2 0-1 15,2-2-1-15,-6 2-1 0,1 5 0 16,1 5 0-16,0 6-4 0,-2 3 0 15,-1 6-5-15,1 4-5 0,0 2-8 16,-3 2-11-16,3 12-13 0,-7 1-17 16,1 5-13-16,-1 4-10 0,3-3-65 15,1-3-154-15</inkml:trace>
  <inkml:trace contextRef="#ctx0" brushRef="#br0" timeOffset="18700.23">6234 7552 200 0,'0'0'114'15,"0"0"-55"-15,0 0 4 16,0 0-12-16,0 0-3 0,0 0-13 0,0 0 3 15,-31-49 2-15,31 46-5 0,0 3 2 16,0 0-7-16,0 0-5 0,0 0-6 0,0 0-7 16,0 0-4-16,0 0-3 15,0 0-4-15,0 7-1 0,2 3 0 16,3 2 3-16,-3 5 3 0,0 2-1 16,0 7-1-16,-2 0 1 0,0 1 0 15,0 2-3-15,0-4-1 0,0 0 0 16,2 1-1-16,-2-4 1 0,4 2 0 15,0-5-2-15,0 0-1 0,-2-2-10 0,0-2-8 16,-2-2-14-16,0-1-9 0,0-2-24 16,0-1-16-16,0-3-32 0,0-2-94 15</inkml:trace>
  <inkml:trace contextRef="#ctx0" brushRef="#br0" timeOffset="19153.27">6689 7574 465 0,'0'0'57'16,"0"0"-4"-16,0 0 4 0,0 0-7 16,0 0-20-16,0 0-9 0,0 0-5 0,0 0-6 15,0 0-2-15,-6-63-5 0,2 63 0 16,-2 0 0-16,-3 0 0 0,1 6 0 15,0-1-2-15,2 2-1 16,-5 4 1-16,3 1 1 0,0-1 2 16,2 3-2-16,-5 2 0 0,7 1-1 0,-2 1 1 15,0 1-2-15,0 1 1 16,-1 2-1-16,3 2 0 0,4-2 1 16,0 0 0-16,0-2-2 0,4 0 1 0,3 0 0 15,3-4 0-15,2 0 0 0,5-6-1 16,1 1 1-16,5-7 3 15,0-3-2-15,-2-1 0 0,-1-5 3 0,1-3 3 16,-9-4 5-16,-1 1-1 0,-1-6 0 16,-4-3-1-16,-2-2 0 0,-2-9-5 15,-2-4-1-15,0-3-1 0,0 0 0 0,-6 4-3 16,-6 7 0-16,-1 6-1 0,-1 5-1 16,-5 5-8-16,-1 10-6 0,-1 1-7 15,-4 9-6-15,0 7-12 0,-6 5-21 16,0 1-19-16,-2 7-14 0,-2-1-56 15,4-2-141-15</inkml:trace>
  <inkml:trace contextRef="#ctx0" brushRef="#br0" timeOffset="22778.76">4969 8415 129 0,'0'0'61'0,"0"0"-12"0,0 0 4 15,0 0 6-15,0 0-7 0,0 0-1 16,0 0-8-16,0 0 0 0,13-51-8 15,-13 44-3-15,0 1-6 0,0 0-3 16,0 2 0-16,0-2-3 16,-2 2-2-16,0-1-7 0,0 1-2 0,-5-1-2 15,3 4-2-15,-4-4-3 0,-4 4-2 16,-1 1 0-16,-3 0-1 0,-3 3-1 16,0 3 1-16,-1 3 1 0,1 1 0 15,3 2-1-15,-3 4 0 0,5 1 0 16,-3 2 1-16,5 2 0 0,1-1-1 0,7 1 1 15,-2 3 0-15,4 0-2 16,-2 3 1-16,4-1 1 0,0-1-1 16,4 3 1-16,6-3-2 0,3-2 2 0,3 0 0 15,1-4 0-15,3-2 0 16,3-5 0-16,-2-6 0 0,8-1 2 0,-5-5 0 16,3-8 3-16,4-6 2 0,-6-2 4 15,4-2 0-15,-8-1-3 0,-7 1 3 16,-3-2 1-16,-5 0-3 0,-6-2 1 15,-2-1-7-15,-9-7-1 0,1 1-1 16,-6-5 0-16,1 5-1 0,-4 4 0 0,3 4-1 16,-1 5-5-16,3 5-4 0,1 6-2 15,-1 1-1-15,6 4-5 0,-3 1-7 16,-3 10-8-16,6 3-21 0,-3 5-4 16,1 3-1-16,2 3-13 0,6 0-49 15,-5-3-90-15</inkml:trace>
  <inkml:trace contextRef="#ctx0" brushRef="#br0" timeOffset="23028.7">5184 8561 372 0,'0'0'69'0,"0"0"0"15,0 0-3-15,0 0-6 0,0 0-18 16,0 0-11-16,0 0-6 0,0 0-9 0,-18-73 0 15,18 73-6-15,0-2-1 0,0 2 0 16,0 0-6-16,0 2-3 0,6 3-2 16,2 4 0-16,5 3 2 0,3 4 1 15,3-1 0-15,3 5 1 0,1-1-1 16,2 1-1-16,2 4 1 0,0-3 0 16,-2-1-1-16,-1-3 0 0,-3-3 0 15,-4-3-12-15,-5-5-1 0,-6-3-6 16,-2-3-8-16,-4 0-22 0,0-3-12 15,-2-3 8-15,-6-2-27 0,-2-3-87 16</inkml:trace>
  <inkml:trace contextRef="#ctx0" brushRef="#br0" timeOffset="23263.02">5329 8475 369 0,'0'0'80'0,"0"0"-3"15,0 0-2-15,0 0-4 0,0 0-19 16,0 0-22-16,0 0-6 0,0 0-7 0,-6-40-10 15,4 48-7-15,0 4 3 0,-9 10-2 16,1 0 3-16,-4 4-2 0,-3 5 1 16,3 0-3-16,-3 3 2 15,3-3-2-15,1 0 0 0,5-3-9 0,0-5-2 16,3 2 3-16,1-5-7 0,4-3-5 16,-4-2-7-16,4-4-12 15,4 0-16-15,-2-6-12 0,5-1-21 0,-1-4-48 16,0-4-112-16</inkml:trace>
  <inkml:trace contextRef="#ctx0" brushRef="#br0" timeOffset="23606.69">5765 8331 238 0,'0'0'74'15,"0"0"-8"-15,0 0-6 16,0 0-9-16,0 0-16 0,0 0-5 0,0 0-6 16,0 0-3-16,-56-11-3 15,56 11 4-15,0 0-1 0,0-1-1 0,0 1-1 16,0-3-2-16,7 0-6 0,1 0-7 15,4-1 1-15,7-1-4 16,6 0 1-16,2 0 0 0,6-1-1 0,2 0-1 16,-2 3 2-16,-4-2-2 0,-11 3-3 15,-3 1-19-15,-11 1-18 16,0 0-15-16,-4 0-7 0,-8 0-7 0,-5 0 3 16,-3-3-77-16,-1 3-141 0</inkml:trace>
  <inkml:trace contextRef="#ctx0" brushRef="#br0" timeOffset="24059.7">5728 8278 189 0,'0'0'97'0,"0"0"-16"0,0 0 2 16,0 0-16-16,0 0-15 0,0 0-13 15,0 0-5-15,0 0-7 0,-19 3-10 16,24 1-5-16,-3 4-3 0,2 0 10 0,-2 4-2 16,4 3-3-16,-2 1-3 0,0 1-2 15,0 3-4-15,-2 0 3 16,5 3-6-16,-7-1 1 0,0 2-3 15,0-4 2-15,0 1-2 0,2-4-1 16,-2 0 1-16,2-6 0 0,-2 0-1 16,0-3-1-16,0-2-1 0,0-3-2 15,0-2 3-15,0 1 0 0,0-2 1 16,0 0 0-16,0 0 1 0,0 0 2 0,0-6-1 16,0 0 0-16,0-1 0 15,0 0-2-15,2-1 0 0,4 1 1 0,-2 3 0 16,2-1-1-16,5 4 0 0,1-1-1 15,3 2 1-15,3 0 1 16,3 5 1-16,-3 2-1 0,1 3 1 0,0 1-1 16,-5 3 1-16,1-1 0 0,-9 3-1 15,2 2 1-15,-8-2-1 0,0 0 1 16,0-1 0-16,-8-4-1 0,-2 3 1 16,-1-3-1-16,-3 3 0 0,-3-2-7 15,1-1-3-15,3-2-3 0,3-4-7 16,-5-2-13-16,1 0-3 0,-1 0-3 0,3 0-17 15,2-3-23-15,-1 0-33 16,3 0-86-16</inkml:trace>
  <inkml:trace contextRef="#ctx0" brushRef="#br0" timeOffset="24512.74">6166 8520 410 0,'0'0'77'16,"0"0"-9"-16,0 0-5 0,0 0-7 16,0 0-21-16,0 0-8 0,0 0-4 15,0 0-4-15,0 0-2 0,25-112-4 16,-29 111-8-16,0-2-1 0,0 3-1 16,-7 0-3-16,3 0-1 0,-2 6-1 15,-5 4 1-15,3 0 1 0,4 0 0 16,-3 4 0-16,5-3 0 0,0 2 0 0,0 1-1 15,1 2 1-15,1-2 0 16,0 0-1-16,4 3 1 0,0 0-1 16,0 1 0-16,6 4 1 0,1-3 0 0,1-2 1 15,4-3-1-15,5 1 0 0,6-7-1 16,-1 1 1-16,7-3 0 0,2-4 0 16,2-2 2-16,2-3-2 0,3-5 1 15,-5-6 0-15,0 2 2 0,-6-2 1 16,-7-6 2-16,-7 4 2 0,-5-7 2 15,-6 0-1-15,-2-2-4 0,-4-3-1 16,-4-1-2-16,-1-1-1 0,-7 4 0 16,-3 3-1-16,-6 3-2 0,3 6-6 15,3 0-3-15,-4 10-2 0,7 3 1 0,-1 1 0 16,3 5-4-16,-5 7-11 16,5 1 0-16,-5 5-2 0,5-4-13 15,3 3-8-15,1-4-8 0,4-3-16 16,2 0-42-16,0-4-64 0</inkml:trace>
  <inkml:trace contextRef="#ctx0" brushRef="#br0" timeOffset="25043.84">6774 8217 196 0,'0'0'158'0,"0"0"-85"16,0 0-2-16,0 0-1 0,0 0-13 16,0 0-14-16,0 0-7 0,27-59-1 15,-27 56-6-15,4 0-7 0,-4 3-8 16,0-2-2-16,0 2-2 0,0 0-4 15,0 0-1-15,0 2-5 16,-6 2-1-16,0 4-3 16,-7 3 2-16,-3 4 2 0,-1 2 0 0,-4 1 1 15,3 3 0-15,-1 1-1 0,5-4 2 16,-1 3-2-16,3 0 0 0,-1-2-1 16,5 0 1-16,0-2 0 0,4-1-2 15,-2-1-3-15,-1-3 4 0,3 0-1 0,2-5 0 16,2 0-1-16,-2 1 2 0,2-5 0 15,0 2 1-15,2-2-1 0,0 1 1 16,7-2 0-16,-1 1 0 0,0-3 3 16,11 0 1-16,-1 0 1 0,3-3 1 15,4 0-3-15,0 0 2 0,6-3-4 0,0 1 1 16,2-4-1-16,-4 3 1 0,2-1-1 16,-5 1 1-16,-9 0-2 0,0 1 1 15,-9 1-2-15,-4 1-3 0,-2 0-8 16,-2-1-8-16,-2 1-8 0,-4 0-15 15,-3 0-26-15,-3 1-13 0,2-1-18 16,-3 2-49-16,-1-2-124 0</inkml:trace>
  <inkml:trace contextRef="#ctx0" brushRef="#br0" timeOffset="25387.52">6830 8232 284 0,'0'0'211'16,"0"0"-145"-16,0 0-2 0,0 0 14 0,0 0-25 16,0 0-23-16,0 0-10 0,0 0-1 15,31-90-7-15,-29 90-2 0,-2 0-1 16,0 0-4-16,0 3-5 0,0 5-2 16,-2 4-2-16,2 4 4 0,-2 3 3 0,-2 3 0 15,4 5 1-15,0-1 1 16,-2 0-1-16,2 4 1 0,0 3-1 15,0 1-2-15,0 3-2 0,0 2 4 16,2-2-1-16,4-6-3 0,-4 2 0 16,6-1-1-16,0-7 1 0,-1 3 0 15,-1-5-2-15,0-3-2 0,0-6-5 16,0-2-7-16,-1-3-3 0,-1-4-8 16,2 0-8-16,-2-5-12 0,-4 0-16 0,2-3-10 15,0-8-20-15,-2-3-72 16</inkml:trace>
  <inkml:trace contextRef="#ctx0" brushRef="#br0" timeOffset="26137.33">7491 8250 389 0,'0'0'41'16,"0"0"0"-16,0 0 4 0,0 0-13 15,0 0-21-15,0 0 2 0,0 0 1 16,0 0-1-16,-49-80 7 16,40 74 0-16,-1 3-2 0,-2 0 3 15,3 0-1-15,-3 0-1 0,2 0-6 16,-1 0-4-16,-1 0-4 0,-1 2-1 16,-1-1 1-16,2 2 1 0,-1 0-5 15,-3 0 3-15,-1 0-2 16,-1 2-2-16,1 2 1 0,-2 2-1 0,5 3 0 0,2 0 0 15,-3 1 0-15,3 3 0 0,3 0 0 16,-1 3 0-16,4-1 0 16,2-1 0-16,-3 3 0 0,5-4 0 0,2 0 0 15,0 0 0-15,5 2 0 0,1-2 0 16,0 0 0-16,2 2 0 0,3-5 1 16,3 0-1-16,5-3 0 0,1-2 1 15,5-5 0-15,-2 0 0 0,0-6-1 16,1-5 3-16,-9-3-1 0,3 0 3 15,-3 0 6-15,-5 0 0 0,-1-1-2 16,-5-1-1-16,-2-1 0 0,0-3-3 16,-2-2-1-16,0 2-3 0,0 0 0 0,0 3 4 15,0 4-5-15,-2 4 1 0,2 5 1 16,0 2 1-16,0 2-1 16,0 0-2-16,-4 2-1 0,2 4-3 0,-3 4 2 15,1 3 2-15,-2 1 1 0,2 0 1 16,2 5 2-16,-2 2 2 0,2-1 0 15,0 5 0-15,2 0 1 0,0 3-1 16,0 3-3-16,0 1 2 0,2 1-2 16,4 2-2-16,-2-1 1 0,2-3-2 15,0-3 0-15,-1-3 0 0,-3-3 0 16,0-2 1-16,-2-3 2 0,0-5-1 16,0-1 1-16,-2-3 0 0,0 1-1 15,-7-4 0-15,-1 1 0 0,-5-3 2 16,-1-2-2-16,-1-1 1 0,-3 0-2 15,1 0-1-15,-2 0 0 0,1 0-4 0,5 0-1 16,1 0-3-16,-3 1-3 0,7 1-2 16,-2 2-2-16,1-1-1 0,3 0-6 15,6 2-4-15,-2-2-6 0,2 1-3 16,-2-1-13-16,4-1-5 0,0 1-3 16,0-3-1-16,0 0-58 0,4 0-61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31:58.365"/>
    </inkml:context>
    <inkml:brush xml:id="br0">
      <inkml:brushProperty name="width" value="0.05292" units="cm"/>
      <inkml:brushProperty name="height" value="0.05292" units="cm"/>
      <inkml:brushProperty name="color" value="#FF0000"/>
    </inkml:brush>
  </inkml:definitions>
  <inkml:trace contextRef="#ctx0" brushRef="#br0">24291 9508 176 0,'0'0'9'15,"0"0"-9"-15,0 0 1 0,0 0 14 0,0 0 3 16,0 0-3-16,0 0 9 0,0 0 10 15,-25-5 0-15,25 3-11 0,0 2-12 16,6 0-8-16,-4-2 1 16,0 2 7-16,-2-2 7 0,0 2 0 15,0 0 4-15,0 0 1 0,0 0-3 0,0-1-6 16,0 1-3-16,0 0-3 0,0 0-2 16,0 0-1-16,0 3 0 0,0 1 2 15,2 0 0-15,2-1 1 0,1 0-3 16,5-2 1-16,6 2-3 15,-3-1 2-15,5-2-2 0,1 1 1 0,2-1 0 0,-3 0 1 16,-1 0-2-16,6-1 1 16,-7-2 1-16,9 0-1 0,-4 1 2 15,-3-1-1-15,5 1-1 0,0 0 1 16,-7-1 1-16,13 3-1 0,-6-1-1 0,2 0-2 16,4 1 1-16,4-3 0 0,2 1 0 15,6 1-2-15,-1-2 2 0,1 2 1 16,-6-2-3-16,4 3 3 0,-2-1-2 15,3 1-1-15,-5 0 0 0,0-2 0 16,0 2 1-16,-2 0 2 0,-2 0-2 16,0 2 2-16,-6-1-1 0,4 2-1 15,2 1 1-15,0-3 1 0,4 4 2 0,-2-3-2 16,2 4 1-16,3-2 0 16,-3 1-2-16,4-2-2 0,-2-3 2 0,2 1 1 15,-1 1-2-15,-3-2 0 16,0 0 1-16,0 0 0 0,2 0 2 15,-2 0-4-15,5 0 2 0,-7 0-3 16,4 0 1-16,-4 0-1 0,0 1 0 16,0-1-2-16,-2 2 2 0,-2-1 0 0,-2 1 0 15,2 1 0-15,2-2 0 0,-2 2 2 16,4 0-1-16,0-2 1 0,0 1 0 16,2-2-2-16,3 0 1 0,1 0 0 15,4 0-1-15,-4-3 1 0,-1 0 0 16,-3 3-1-16,0 0 0 0,-2 0 0 0,-4 0 2 15,4 0-2-15,-6 3 0 16,-2-2 0-16,-3 1 1 0,3-1-1 16,-6 1-1-16,0-2 0 0,-3 1 0 15,-4-1 1-15,5 0 1 0,-5 0-1 16,-3 0 1-16,7 0-1 0,-3-1 1 16,-3-2 0-16,4 1 1 0,-5-2 2 15,-3 1-3-15,6 0 1 0,-6 2 0 16,-1 1-2-16,-3-2 2 0,-2 2-2 0,0 0 1 15,0 0 0-15,0 0 0 0,-2 0-1 16,-5 0-1-16,1 0 1 16,-4 0 1-16,6 0-1 0,2 0 0 15,-2 0-2-15,4 0-6 0,0 0-3 16,2 0-4-16,4-3-13 0,10 0-11 0,1 2-7 16,6-2-15-16,-5 0-23 0,1-2-86 0</inkml:trace>
  <inkml:trace contextRef="#ctx0" brushRef="#br0" timeOffset="18292.55">26341 10385 208 0,'0'0'18'0,"0"0"-18"0,0 0-5 0,0 0 5 15,0 0 0-15,0 0 5 16,0 0 9-16,56-35 4 0,-50 31-2 16,1-1-3-16,-1 2-2 0,0 0-2 15,-4 3 5-15,-2 0 7 0,0 0 0 16,0 0-3-16,0 0 4 0,0 0-3 0,0 0-4 15,0 0-5-15,2 0-1 0,2 0-3 16,2 0 4-16,-1 0 3 0,1 0 0 16,6 0-1-16,-2 3-4 0,3-2 0 15,1 0-3-15,-1 0 2 0,3 0-1 0,-3 1 2 16,5-2 1-16,-5 0-3 16,7 2 1-16,-3-2 0 0,6 3 2 15,-1-3-2-15,1 2 2 0,6-2-3 16,2 1-1-16,2 1 1 0,0-2-2 15,4 3 0-15,-1-2-1 0,9-1-2 16,-4 2-1-16,-1-1 0 0,-1 2 2 0,6 0-1 16,-5-1 0-16,1-2 0 15,-6 0 1-15,2 0 1 0,-4 0 1 0,1 0-2 16,-1 0 0-16,-4 0-1 16,2 3-1-16,2-3 2 0,0 3-1 0,2 0 2 15,2-2 2-15,2 1-2 0,7 0 0 16,-5 0-1-16,5 1 1 0,3-3-3 15,-5 0 0-15,7 0 1 0,-5 0-1 16,3-2 0-16,-5 1 0 0,-3-1 0 16,-2 1 0-16,3 0 2 0,-7-1-1 15,-2 2 0-15,-4-1 0 0,-2 1 1 16,2 0-1-16,-4 0 1 0,8 2 0 16,-4 1 0-16,6 2 1 0,0-1 1 0,2 1-1 15,2 1 0-15,7-1 1 0,-3 1 0 16,3-3-2-16,5 0 1 0,-5 0-3 15,1 0-3-15,-5 0 3 0,1-2 1 16,-4 2-1-16,-1 0 0 16,-3 0 1-16,2-3-1 0,-4 1 1 0,0-1 0 15,0 0 0-15,-2 0 0 0,-2 0 0 16,-4 0 2-16,4 0 0 0,-4 0 0 16,4 0-2-16,-5 0 1 0,-1 0-2 15,0-1 2-15,0-1-2 0,-7 1 1 16,1-3 0-16,-7 2-1 0,-2 1 1 15,-6 0-1-15,0 1 1 0,3 0-1 16,-5 0 1-16,2 0 2 0,-2 0 1 16,0 0 0-16,0 0 0 0,0-2-3 15,0 2 0-15,0-1-1 0,0 1 0 16,0 0 0-16,0 0 2 0,0 0-2 0,0 0-3 16,0 0 1-16,0 0-6 0,0 0-6 15,0 0-7-15,0 0-8 0,0 3-6 16,-2-1-10-16,2 5-16 15,0 1-18-15,2-4-56 0,0-4-101 16</inkml:trace>
  <inkml:trace contextRef="#ctx0" brushRef="#br0" timeOffset="26947.55">26842 11258 37 0,'0'0'60'15,"0"0"-58"-15,0 0-1 0,0 0 8 16,0 0 18-16,0 0-12 0,0 0 16 16,0 0 9-16,-48-34-10 0,48 31-8 15,0-4-2-15,0 3 1 0,0 1 4 0,2-2-2 16,-2 5 3-16,0-1-1 16,0 1-2-16,2 0-6 0,-2-2-5 15,2 1-3-15,-2-1-2 0,4 0 1 0,3 2 1 16,3-1-2-16,-2 1 0 0,0 0-1 15,1 0-1-15,7 3 0 16,-5-3 1-16,7 2 0 0,-3 1 1 0,7-3 1 16,1 1-2-16,-4-1 1 0,10 0 0 15,0 0 2-15,-3-1 0 0,8-1-2 16,-1-1-1-16,2 0 1 0,4 3-4 16,0-3 2-16,3 2 0 0,5-2-1 15,-1 2-1-15,7-2-1 0,-1 0 3 16,6 1 0-16,2-1-1 0,0 0 1 15,4 3 0-15,2 0 0 0,4 0-1 16,3 2-3-16,1 2-1 0,1-1 3 0,1-1 0 16,3 1 1-16,-3-2-1 0,5 0 1 15,-7 5 0-15,5-1 0 0,-1 4 1 16,-1-4-2-16,1 1 2 16,1-2-4-16,-1-2 0 0,5-1 2 0,-6-1 0 15,1 0 2-15,-1 0 0 0,-7 0 0 16,-4 0 0-16,0 3-3 0,-8 0 2 15,-6 2-2-15,1 0 1 0,-11 0-3 16,-7 1-2-16,-6 0 1 0,-6 0 1 0,-13-3 0 16,-2 2-2-16,-4-2 1 15,-2 0-2-15,-2 0 3 0,0 0 2 16,0-1 0-16,0 1 1 0,0-2-2 16,0-1 0-16,0 0 1 0,0 0-2 15,0 0 1-15,0 0 0 0,0 0 0 16,0 0-1-16,0 0 0 0,0 0-1 15,0 0-1-15,0 0-3 0,-6 0-1 16,6 0-5-16,-8 0-14 0,4 0-11 16,-4 0-18-16,-5 0-27 0,1-7-47 0,-9-10-120 15</inkml:trace>
  <inkml:trace contextRef="#ctx0" brushRef="#br0" timeOffset="43834.33">24595 12286 187 0,'0'0'0'0,"0"0"-36"16,0 0 33-16,0 0-4 0,0 0-59 0,0 0-5 15</inkml:trace>
  <inkml:trace contextRef="#ctx0" brushRef="#br0" timeOffset="44662.25">24458 12216 19 0,'0'0'18'15,"0"0"15"-15,0 0-2 0,0 0-20 0,0 0-7 0,0 0-4 16,0 0 0-16,0 0 0 0,0 0-2 0,0 0 2 15,-136-1 0-15,123 5 3 0,-7 0 33 16,7-2 16-16,-7 1 1 0,7-3-6 16,-3 1-2-16,5-1-7 0,-5 0-8 15,5 0-3-15,5 0-3 0,-2 0-2 16,0 0-2-16,4 0 0 0,2 0-4 16,2 0-5-16,-3 0-2 15,3 1-4-15,0 1-1 0,0 1-1 0,3 2 0 16,1 0 2-16,4 0 0 0,0 2 4 0,-2-1 3 15,7 1-2-15,5 1 1 0,-5-1-1 16,10-1 0-16,3 0 0 0,3-2-1 16,6 0 0-16,5-2 0 0,5-2-2 15,11 0 3-15,2 0-2 16,6 0 2-16,0 0-5 0,6-2 1 16,3 2-1-16,-1-1-1 0,11 0-1 15,-5 1 2-15,7 0-3 0,-4 0-2 16,3 0 0-16,-1 4 0 0,-2-1 3 15,1 1-1-15,-3 1 1 0,4-2 1 0,-7 0 2 16,11 0 0-16,-4-1-1 0,6-2 2 16,1 0-4-16,6 0-3 0,-1-1 0 15,0-3 1-15,4-2 0 16,4 0 1-16,-3 1 0 0,-5 2 1 16,-2 2-1-16,0-2-1 0,-7 2-1 0,-5-1-5 0,-6 1 4 15,-7 1 1-15,-4 0 1 0,-2 0 0 16,-8 3 0-16,-9 0 0 15,11-1 0-15,-9 0 1 0,7 1 0 16,-6 0-1-16,1-2 0 0,-3 3-1 0,3-4 0 16,-3 2-1-16,-1 0 1 0,-5-2-1 15,-3 3 2-15,-4-2-1 0,-6 1 0 16,-7 2 1-16,5-3-1 0,-6 2 0 16,-5 0 2-16,-1 0-1 0,3 1 1 15,-3-2 0-15,7 1-1 0,-5-1 2 16,8-1-1-16,-1 2-1 0,1-3 1 15,4 1-1-15,0 1 0 0,6-2 0 16,-4 0 0-16,0 0 0 0,0 0 1 0,0-2-1 16,-5-1 0-16,5 2 1 0,-4-1-2 15,-4 1 2-15,-5 0-1 16,1 0 2-16,-5 0-3 0,-8 1 0 16,1 0 2-16,-3 0-1 0,-2 0 0 15,0 0 1-15,0-1-1 0,0 1 1 16,0-1-1-16,0 1-1 0,0 0 0 0,0 0 0 15,2 0 0-15,-2 0-1 0,0 0 0 16,0 1 1-16,2 0-1 0,0-1 2 16,-2 0-1-16,0 0 0 0,0 0 1 15,0 0 0-15,0 0-1 0,0 0 1 16,0 0-1-16,0 0 0 0,4 0 0 16,-2 1-2-16,2-1-3 0,2 2-1 15,-1-1 2-15,3 2-3 0,2 0-3 16,0 1-3-16,-1 4-4 0,-1-2-11 15,2 1-7-15,-3 0-23 0,-7-1-19 0,0-6-39 16,-9-7-129-16</inkml:trace>
  <inkml:trace contextRef="#ctx0" brushRef="#br0" timeOffset="119697.93">28845 14130 205 0,'0'0'4'0,"0"0"1"0,0 0 8 15,0 0 33-15,0 0-15 0,0 0-5 0,0 0 2 16,0 0-1-16,22-17-2 0,-18 16 0 16,-1 1-1-16,1 0-1 0,0-2 1 15,-2 0-2-15,4 2 3 0,-2 0-7 16,7 0-5-16,-1 1-5 0,0-1-2 16,5 3-2-1,-1-3 1-15,5 0-3 0,1 0 0 0,3 0 0 0,2-2-1 16,-6 0 0-16,1 1-1 0,-1 1 0 15,-5-3-5-15,-3 1-11 0,-3 2-10 16,-2-1-13-16,-2 1-18 16,-2-1-41-16,-2-1-67 0</inkml:trace>
  <inkml:trace contextRef="#ctx0" brushRef="#br0" timeOffset="119916.65">28923 14327 422 0,'0'0'26'0,"0"0"-23"0,0 0 0 16,0 0 26-16,0 0 2 0,0 0-19 16,0 0 1-16,0 0-4 0,0 0-3 15,54-9-3-15,-36 1-2 0,7 0 0 16,2 1-1-16,-4 0-2 0,0 0-13 15,-1-1-23-15,3-1-18 0,-8-1-60 16,-1-1-117-16</inkml:trace>
  <inkml:trace contextRef="#ctx0" brushRef="#br0" timeOffset="120432.12">29812 13953 447 0,'0'0'8'0,"0"0"-5"16,0 0 22-16,0 0 35 0,0 0-26 15,0 0-12-15,0 0 1 0,0 0-4 0,0 0-6 16,-10-13-4-16,6 17-5 16,-5 5-2-16,3 0 0 0,-4 5-1 15,-7 4 0-15,5-2 0 0,-9 3 0 16,3 2-1-16,-5 0 0 0,-2 0 0 16,6 0 0-16,-1 0 1 0,3 0-1 0,1-1-1 15,5-1 1-15,1-2 0 0,0 0 0 16,5-2 0-16,3-2-1 15,0-1 0-15,2-3 1 0,0-3 0 0,4 0-1 16,1-2 1-16,-3-3 0 0,8 2 0 16,-4-3 0-16,5 0 1 0,1 0 2 15,5-6 2-15,3-1 3 0,1-2 1 16,6-1-3-16,4 1 0 0,0-2-3 0,2 2 0 16,-2 1-2-16,-2-1 2 15,-2 4-2-15,-7-1 0 0,-1 2-1 0,-9-1 0 16,-1 3 1-16,-3-4-1 0,-4 4-6 15,0-4-12-15,-2 0-8 0,0 1-16 16,0-1-21-16,0-2-24 0,0 2-75 16</inkml:trace>
  <inkml:trace contextRef="#ctx0" brushRef="#br0" timeOffset="120791.43">29932 13969 457 0,'0'0'13'0,"0"0"-4"0,0 0 31 0,0 0 27 16,0 0-26-16,0 0-15 0,0 0-1 16,0 0-1-16,-10-35-6 0,10 35-8 15,0 6-3-15,6 0-2 0,-2 3 4 16,-2 2 0-1,2 3-1-15,-2 6-2 0,0-1 1 0,0 6-3 0,-2 4 3 16,2 3-5-16,-2 1 2 0,0 2 1 16,5 1-4-16,-5 1 0 15,4 2 0-15,-4-2-1 0,0-2 0 16,4 0 1-16,-4-3-1 0,0-4 0 16,0-3-3-16,0-5-2 0,0-3-8 15,0-5 1-15,0-5-6 0,0-4-5 16,0 0-17-16,0-3-15 15,2-2-12-15,4-4-13 0,0-5-34 16,-2 0-96-16</inkml:trace>
  <inkml:trace contextRef="#ctx0" brushRef="#br0" timeOffset="121806.83">30368 13994 462 0,'0'0'14'0,"0"0"-8"16,0 0 36-16,0 0 23 0,0 0-31 16,0 0-17-16,0 0-1 0,0 0 1 15,-8-12-8-15,14 18-2 0,-4 3 3 16,0 1 3-16,2 5 1 0,-2 3-4 15,2 4 0-15,-4 5-2 0,0 2-1 0,0 5-2 16,0-2 0-16,-2 2 1 0,-2-1-4 16,2 1 0-16,0-4-2 15,2-1 1-15,0 2-1 16,0-8 1-16,0 2-1 0,2-9 1 0,-2 0-1 0,2-5 0 16,-2-3 0-16,2-5 0 0,-2-3 0 15,2 0-1-15,-2 0-3 16,0-4 4-16,2-3 0 15,-2-4 0-15,0-3 0 0,0-3 1 0,0-6-1 0,0-2 0 16,-2-4 0-16,2-4 1 0,0 0-1 16,0-4 1-16,2 5-1 0,3-1 0 15,-1 3 0-15,0 3 0 0,-2 5 0 16,2 4 0-16,-2 2 0 0,0 4 0 16,-2 2 0-16,0 5 0 0,0 2 1 15,0-4 0-15,0 6 0 0,2 1 0 16,-2 0-1-16,2 2-1 0,2 4 0 0,1 1 0 15,-3 1 0-15,6 3 1 16,0 3 0-16,-2-2 0 0,3 2 0 0,-3 2 0 16,2-1 1-16,-2 2-1 0,-2-3 0 15,3 2 0-15,-1 1 1 0,0-2-1 16,0 2 1-16,-2-3-1 0,5 0 0 16,-1-1 0-16,0-3-1 0,1 1 2 15,-1-4-1-15,0-1 0 0,0 0-1 16,-1-6 1-16,-1 0 0 0,0 0 1 0,0 0-1 15,2-6 0-15,-1-3 3 16,-3 0-1-16,4-4 0 0,0-3-1 16,1-1 1-16,-3-5-1 0,4 2-1 0,0-5 1 15,3 2-1-15,-3-2 0 16,7 1 1-16,-5 5-1 0,3 0-1 0,-3 3 1 16,-2-2 0-16,3 4 1 0,-3 1-1 15,2 1 0-15,1 1 0 0,-5 3 2 16,-2 2-1-16,0 2 1 0,1 0 1 15,-3 1 0-15,-2 1 2 0,0 1-1 16,-2 0 0-16,2 1-1 0,0 0 1 16,-2 1-3-16,2 5 1 0,0-1-2 15,2 2 3-15,1 4-2 0,1 3 2 16,-2-1 0-16,4 2 1 0,-4 3 1 16,5 0-1-16,-1 3-1 0,0-2-1 0,-2 1 1 15,0 2-1-15,1 0-1 0,-3 2 1 16,2-1 0-16,-2 2-2 15,0-4 2-15,0 4-1 0,-4-3 0 16,2 3 0-16,1-2 0 0,-1-3 0 16,-2 0 0-16,2-6-1 0,-2 2 0 15,2-4 1-15,-2-1-1 0,0-2 0 0,0-3-1 16,0 1-1-16,0-3-5 0,0-1-3 16,0 2-2-16,0-2-3 0,0-1-2 15,0-1-2-15,0-1-4 0,0 0-1 16,-2-3-2-16,2-1-4 0,0-2-7 15,-2-3-3-15,2 0-8 0,-2-1-8 16,2 1-10-16,-3 2-26 0,3-5-42 0,0 0-73 16</inkml:trace>
  <inkml:trace contextRef="#ctx0" brushRef="#br0" timeOffset="122353.55">31245 14054 309 0,'0'0'21'0,"0"0"7"0,0 0 32 16,0 0 4-16,0 0-21 16,0 0-10-16,-11-12 0 0,11 12-5 15,0 0-9-15,2 0 0 0,0 0 4 0,2 1-1 16,-1 3 0-16,-1-1-4 15,0 6-4-15,0 0-1 0,-2 2-3 0,2 1-1 16,-2 1-2-16,0 5 0 0,0 1-3 16,0 1 0-16,0 2 0 0,0-4-2 15,0 3 1-15,2 0 0 0,2-2 0 16,0 5-3-16,-2-5 1 16,4 1-1-16,1-1 0 0,-3-1 1 0,2-1-1 15,-2-4 1-15,0-1-1 16,-2-1 0-16,0-3-1 15,0-2-1-15,-2-3-2 0,2 0 0 0,1-2-2 0,-1-1-2 16,0 0-3-16,0-2-4 0,0-3-3 0,2-4-8 16,0-2-17-16,-2-3-2 15,-2 2-19-15,0-3-21 0,0-2-38 0,-4 1-35 16</inkml:trace>
  <inkml:trace contextRef="#ctx0" brushRef="#br0" timeOffset="123228.33">31220 14042 217 0,'0'0'7'0,"0"0"13"0,0 0 20 16,0 0 23-16,0 0-28 0,0 0-6 15,0 0 5-15,0 0-3 16,-25-17-6-16,25 13-3 0,0-1 0 16,0 2-4-16,2-4 0 0,-2 3-1 15,2-1 3-15,0-1-6 0,0 2-3 16,0-3 0-16,4 1 0 0,1 0-2 16,1-1-3-16,2-1-2 0,5-2 1 0,1 1-1 15,5 1-2-15,0 2 0 16,-1 1 0-16,7-1-2 0,-2 3 1 15,0 1 1-15,0 1 3 0,1 1 0 16,3 0 1-16,-2 0-2 0,0 2 0 0,0 2-1 16,0 5-2-16,-6 0 0 0,-3 3 1 15,-5-1-1-15,-5 1-1 0,-6 0 0 16,-2 1 1-16,0 0-1 0,-8 1 2 16,-3 0-2-16,-3 2 0 0,-7-2-2 15,-2 4-5-15,-1-3-3 0,-5 1-1 0,0-3-3 16,0 1 8-16,0-3 1 15,2-1 5-15,2-1 0 0,0-5 1 0,5 3-1 16,3-2 1-16,3-3-1 0,3 0 3 16,7 3-2-16,-2-5 1 0,6 0 1 15,0 0-1-15,0 0 0 16,2 0-1-16,4 0-1 0,7-6 5 0,3 0 0 16,1-1-1-16,1 1-2 0,5 1 1 15,-2 1-1-15,-1-1 1 0,1 1 1 16,0 0-4-16,2 1 3 0,-3 1-3 15,1 0 1-15,2 2-1 0,-5 0 2 16,3 0-2-16,-3 1 0 0,-1 3 0 16,4 3 0-16,-5-2 0 0,1 1 0 15,-3 0 1-15,-1 1-1 0,1 2 2 0,-4-3-2 16,1 2 3-16,-1 1 0 0,-6-1 1 16,2 1-1-16,-3 2 1 15,-3-2 0-15,0 2-1 0,0-1-2 0,-3 3 2 16,-3-2 0-16,2 2-1 0,-4 2 1 15,-2-3 0-15,-1 3-1 0,-1-3 1 16,-1 1-1-16,3-1 1 0,-2-3 3 16,-3-1 0-16,3-2 0 0,-5-1 2 15,3 0-3-15,-5-1 0 0,1 0-2 0,-7-3 0 16,-6 1-3-16,0 1 2 16,0-1-2-16,0 1 1 0,2-3 0 0,4 0-1 15,2 0 0 1,3 0 1-16,7 1-1 0,1-1 0 0,3 0-1 15,3 0 0-15,4 0-3 0,2 0-2 16,0 0-2-16,0 0 1 0,2 0-11 16,7 0 1-16,3 0-2 0,-2-1-3 15,7 1-5-15,-1-3-20 0,-3 0 1 0,3 3-11 16,-3-3-16-16,1 2-38 0,-1-1-62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36:20.827"/>
    </inkml:context>
    <inkml:brush xml:id="br0">
      <inkml:brushProperty name="width" value="0.05292" units="cm"/>
      <inkml:brushProperty name="height" value="0.05292" units="cm"/>
      <inkml:brushProperty name="color" value="#FF0000"/>
    </inkml:brush>
  </inkml:definitions>
  <inkml:trace contextRef="#ctx0" brushRef="#br0">5525 4663 4 0,'0'0'13'0,"-2"-3"-2"16,2 3-3-16,0 0 0 0,0 0 2 16,0 0 2-16,0 0-8 0,0 0 1 15,0 0 0-15,0 0 0 16,0-3 0-16,0 3-1 0,2 0 3 15,-2 0 1-15,0 0-1 0,0 0 9 0,0 0 1 16,0 0 1-16,0 0-4 0,0 0-8 16,0 0-3-16,0 0 2 0,0 0-5 15,-2 0 0-15,2 0 0 0,0 0 1 16,0 0-1-16,0 0 0 0,0 0 2 16,0 0-2-16,0 0 2 0,0 0 5 0,0 0 6 15,0-2 6-15,0 2 6 0,0 0-1 16,0 0-5-16,0 0-3 0,0-3-3 15,0 3-5-15,0-3 5 0,0 3-1 16,-2-3 4-16,2 0 1 0,0 0 2 16,0 0 2-16,0 0-1 0,0 0-4 15,0 0 4-15,0 2-3 0,0-2-1 16,0 0-2-16,0 0 2 0,0 0-2 0,0 0 1 16,0 0-3-16,0 0-2 15,2 0 1-15,-2 3-1 0,0 0-2 16,0 0 0-16,0 0-3 0,0 0-2 0,0 0-2 15,4 0 1-15,-4 3-2 16,3 0 0-16,-1 0 0 0,2 0 3 0,0 3 0 16,-2-2-1-16,4 2 3 15,-2 3 0-15,0 0 0 0,3 2 1 16,-1 0-2-16,0 3 1 0,2 3-1 0,-4-3-2 16,3 3 2-16,-3 0-2 15,4 3-1-15,0 0-1 0,-1 2 2 0,-1-2-1 16,-2 3 0-16,6-3-1 0,-2 0 0 15,-1-1 1-15,-1-5 0 0,0 4-1 16,0-3 0-16,3-2 0 0,-5 1 1 16,2-1-1-16,-2-4 1 0,0 2-1 15,0 0 0-15,-2-1 0 0,0-4 1 16,3-1-1-16,-3-2 2 0,2-1-2 16,-4 1 0-16,2-3 0 0,-2 0 1 15,0 0-1-15,0 0 3 0,0 0-2 16,0 0 2-16,2-8 2 0,0-2 14 15,0-3-6-15,0-1-8 0,-2-1-2 0,2-1 2 16,0-4-1-16,0 3 2 16,-2-3-3-16,2-2-1 0,-2 2 0 0,2-3 0 15,-2 1-1-15,7-1-1 0,-5 3 0 16,2 1 1-16,-4 1-1 0,4 2 0 16,0 1 0-16,0 1 0 0,2 1 0 15,-4 4 1-15,5-3 0 0,-1 1 0 16,-4 0-1-16,4 2 0 0,0-2 1 15,1 1 0-15,1 1 1 0,-4 2 0 16,-2-1-1-16,6 5 2 0,-6-5-3 16,2 5 2-16,-1 1 0 0,-1-1 0 0,-2 2-2 15,0-1 1-15,0 2 0 0,0 0-1 16,0-1 0-16,0 1-1 16,0 0 1-16,0 0-2 0,0 0 2 0,0 0 0 15,0 1-4-15,0 2-6 16,0 2-1-16,0 2-1 0,0-3-3 0,-2 4-4 15,-1-2 2-15,1 1-5 16,0 0-12-16,0 1-6 0,2 2-1 0,-2 1-7 16,0-3-13-16,2 1-26 0,-4-1-29 15,2-2-104-15</inkml:trace>
  <inkml:trace contextRef="#ctx0" brushRef="#br0" timeOffset="1718.33">6100 4716 49 0,'0'0'44'0,"0"0"-7"0,0 0 6 15,0-10-2-15,2 7-9 16,-2 0 1-16,0-1 2 0,0-1-4 16,0 2-3-16,0-3-2 0,0 4 4 0,0-1-3 15,0 0-5-15,-2-3 0 16,2 4 1-16,0-4-3 0,-2 3 1 15,2 1 1-15,0-2-3 0,0 1-1 16,0 1-1-16,0-1 0 0,0 3-2 0,0-1-2 16,0-1-2-16,0 2 2 0,0 0-5 15,0 0-1-15,0 0-3 0,0 0-2 16,2 0-2-16,-2 3-1 0,2 5-1 16,-2 1 2-16,0-1 2 0,0 6 0 15,0 3 1-15,2-2 0 0,-2 5 1 16,0 2-1-16,2-2-1 0,-2 2 0 15,4-2-1-15,-2 3 1 0,3-1-1 16,-5 4 0-16,4-4-1 0,0 1 0 0,-2-1 1 16,4-4-2-16,-4 0 2 0,-2-3-1 15,4-3 0-15,0 2 1 16,-1-4-1-16,-1-3 1 0,0 1 0 16,-2-2-1-16,0 0 0 0,2-3 0 0,-2 1 0 15,0-3 0-15,0-1-1 0,0 0-1 16,0 0-1-16,0 0 1 0,0-5 2 15,-2-4-1-15,0 0-3 0,0-5 0 16,-7-5-1-16,7 2 2 0,-2-6-2 16,0 2-3-16,2-3 6 0,-2 1 1 15,2 1 1-15,0-1 0 0,2 3 0 16,-2-2 0-16,-1 2 0 0,3 0-1 16,0 0-1-16,0 3 2 0,0 0 0 15,0 0 1-15,0 1-1 0,0 1 0 16,5 1 0-16,-5 3-1 0,2 0 1 15,-2 2 1-15,4 1-1 0,0 3 2 16,2 2 1-16,-2-3-2 0,9 3-1 16,-5 0 2-16,4 0 0 0,5 3 0 0,-1-3 1 15,3 3-1-15,4 0 2 0,-7 0-1 16,3 0 0-16,-5 3-1 0,1 0 1 16,-3 3-2-16,-1 1-1 0,-1 0 1 15,-4 3-1-15,2 2 0 16,-6 0 0-16,3-3 0 0,-5 4 1 0,0 2-1 15,-5-2 1-15,-3 2 0 0,2-4 1 16,-4 0-1-16,-5 0 0 0,1-2 0 16,-1 0 2-16,1-1-2 0,-3-3 0 15,3 1 0-15,-3 0-1 0,5 0-2 16,-3-3 1-16,3-1-7 0,2 4 0 0,-1-6-4 16,3 3-2-16,0-3-3 0,6 0 0 15,-2 0-3-15,-3 0-2 0,5 0-1 16,2 0-5-16,0 0-4 15,0 0-2-15,0 0-10 0,0 0-23 16,6 3-27-16,-1-3-39 0</inkml:trace>
  <inkml:trace contextRef="#ctx0" brushRef="#br0" timeOffset="2796.19">6569 4718 196 0,'0'0'39'0,"0"0"6"15,0 0 13-15,0 0-10 0,0 0-10 0,0 0-4 16,-6-49-6-16,4 46 0 0,0-3-1 16,0 6-1-16,2-3-3 15,0 3-4-15,-2 0 0 0,2 0-1 16,0 0-4-16,0 3-8 0,0 3-4 0,0 2 1 16,0 0 5-16,0 7 2 15,0-2 1-15,0 2 0 0,0 5-3 0,0-4-1 16,0 4-3-16,2 0 1 15,-2 0-1-15,4 0 1 0,-2 2-2 0,0 0 0 16,-2-1-1-16,2-2-2 16,-2-2 0-16,0 1 0 0,0-2 1 0,-2-1-1 15,0-2 0-15,2-1 1 16,-2-4-1-16,0 1 0 0,0-3-1 0,2-3 1 16,0-2-1-16,0 1 1 0,0-2 0 0,0 0 1 15,0 0 0-15,0 0 0 0,0 0 0 16,0-3 3-16,0-6-1 15,0-3-2-15,0-2 1 0,-2-1-2 0,2-6 2 16,-2-2-2-16,-2-5 0 0,4 0 1 16,0-1 0-16,0 3 0 0,-2-1-1 15,2 7 1-15,0 0-1 0,2 3-1 16,0 0 0-16,2 3 2 0,2 0-1 16,-2-3 0-16,0 6 3 0,3-1 1 15,-1 1 2-15,-2 5 2 0,0-3-2 16,2 2 2-16,-2 2-3 0,5 2 0 15,-3 0 0-15,0 2-1 0,2 1-1 16,-2 1-2-16,7 3-1 0,-3 8 1 0,-2 0-1 16,5 4 1-16,-7 1 1 0,2 4-2 15,-4-2 1-15,5 4 1 0,-1-1-1 16,-4 6 0-16,4-5-1 16,1 5 2-16,3-2-1 0,0 2-1 0,3-3 0 15,-3 1 0-15,7-4 0 0,-3 1 0 16,3-6 0-16,-2 3 1 0,-1-6 0 15,-1 0-1-15,-5-5 1 0,4-1 0 16,-7-2-1-16,-1-3 1 0,-2-1 0 16,-4 1-1-16,0-3 1 0,0 0 0 15,0 0 1-15,2-3 2 0,-2-5 4 16,2-3 1-16,-2-1-2 0,0-4-3 16,0 0 0-16,-2-6 0 0,0 0-2 15,0-2 0-15,-4-3 0 0,4-1 0 0,-2 0 1 16,1-1 0-16,3 4-2 0,0-1 2 15,0 4-3-15,0 2 0 16,3 0 0-16,1 3 1 0,-2 4-1 0,2-2 0 16,-2 3 0-16,0 1 0 0,0 0 1 15,4 3-1-15,-2-1 1 0,1 0-1 16,-3 5 0-16,4-2 0 0,-2 3-1 16,0 0 1-16,-2 2-1 0,4 1 1 15,-4 0-2-15,3 0 2 0,-3 0-3 16,-2 1 2-16,4 4-1 0,-2-2 2 0,0 2-1 15,-2 1 0-15,0 2-1 16,0 2-1-16,0-5-3 0,0 1-2 16,0 2-1-16,0-2-4 0,0 2-3 0,0-2-5 15,0 0-8-15,0 0-7 16,0-1-4-16,0 1-10 0,0 1-4 16,-2 0-9-16,2 1-17 0,-2 1-33 15,-2-1-49-15</inkml:trace>
  <inkml:trace contextRef="#ctx0" brushRef="#br0" timeOffset="8498.86">24452 4135 155 0,'0'0'31'0,"0"0"3"16,0 0 10-16,0 0 3 0,0 0 21 16,0 0-31-16,0 0-13 0,-35-29 0 0,31 27-5 15,0 1-3-15,-1-1-2 0,3 1-1 16,-4-1-1-16,6 2-2 16,-4-1 1-16,4 1 0 0,0 0 0 15,0 0-1-15,0 0 0 0,0 0-2 0,0 0-1 16,0 0 0-16,0 0 2 15,0 0 0-15,0-2 0 0,0 2 1 16,2 0 1-16,0-3-2 0,6 3-3 16,1-1 2-16,-3-1 1 0,6 2-1 0,5-1-2 15,-7 0 0-15,9-1 0 0,-7 1-2 16,9 1 2-16,-7-3-2 0,9 1 0 16,-8 2 0-16,7 0-1 0,-3 0 2 15,-3 0-3-15,11 0 3 0,-4 3-3 16,2-1 1-16,2 1-1 0,4-1 0 15,2 1 1-15,4 0 0 0,8 2-1 0,-1-1 3 16,-3-1 1-16,7 3-2 16,-1-3 0-16,-3 1-2 0,7-1-1 0,-7-2 0 15,7 2 1-15,-5-3 0 0,6 2 0 16,-5-2 1-16,7 0 0 0,-7 1-2 16,9 1 0-16,-6 1 1 0,6-3 1 15,2 3-3-15,-3 0 1 0,1-2 1 16,6 0-1-16,-2 1 1 0,2 1 1 15,4-2-3-15,0-1 0 0,1 0 0 16,3 0 2-16,-2 0-1 0,0 0 1 16,-2-4 0-16,1 1 0 15,-1-1-1-15,0 1 1 0,-2-3 0 16,-4 1 0-16,2-1 0 16,-6 1 0-16,4 1-2 0,4-2-3 0,0 0 3 0,2 1 0 15,-4 0 0-15,2-1 1 0,0 1 0 16,-6-2 0-16,-2 2-1 0,0 0 1 0,-13 0 0 15,7 2 1-15,-9-1-2 0,-6 1 0 16,-4-2 2-16,-4 3-1 0,-10-1-1 16,1 0 0-16,-7 2-2 0,-3-1 1 15,0 1 1-15,-4 1 0 0,-2-3 0 16,-2 3 0-16,0 0 0 0,0 0-2 16,0 0 1-16,0 0-1 0,0 1 2 15,0 2-1-15,0 0-1 0,0 0 2 16,0-2 1-16,0 3-1 0,-2-2 0 15,2 1 0-15,-2 0-1 0,0 0-4 16,2-2 0-16,-2 1-3 0,0 1-2 16,-4-3-4-16,2 3-4 0,0 0-10 15,-1-1-5-15,1 1-13 0,-2 0-14 0,-4 3-16 16,3 0-22-16,-1 0-97 0</inkml:trace>
  <inkml:trace contextRef="#ctx0" brushRef="#br0" timeOffset="15700.48">26629 3366 17 0,'0'0'43'0,"0"0"-3"0,0 0-11 16,0 0-2-16,0 0-3 0,0 0-5 15,0 0-16-15,-9 0-1 16,7 0 1-16,-2 0 5 0,2 0 8 0,0 0-8 15,0 0 3-15,0 0-1 0,2 0 1 16,-4 0-2-16,4 1 3 16,-4 1 2-16,0-2 2 0,1 1-1 15,-1-1 0-15,2 3 2 0,-2-1-4 0,0-2 1 16,2 3-7-16,0-3-1 16,0 3-1-16,0-3 0 0,2 0-1 0,0 3 2 15,0-3-3-15,0 0 0 0,0 0 1 16,0 0 3-16,0 3 1 0,0-3-2 15,0 2 0-15,0-1 0 0,0-1 2 0,4 2 3 16,-2-1-3-16,8 1 2 16,-4-2 2-16,1 0-3 0,1 2-1 0,-2-2 1 15,9 0 2-15,-7 1-2 0,4-1-1 16,5 0 2-16,-7 0-3 0,9 0 0 16,-7 0-1-16,7 0-1 0,-5 0-1 15,5 0-1-15,-5 2 2 0,9-2 0 16,0 3-3-16,-3 0 1 0,7-3 0 15,-2 0-2-15,2 0 2 0,-4 3-2 16,4-3 2-16,-3 0-1 0,1 3-1 16,-2-3 1-16,2 0-2 0,-5 0 2 15,-1 0 0-15,0 0-2 0,-3 0 2 16,1 0 2-16,-3 0 0 0,3 0-1 16,-5 0-1-16,5 0 2 0,-1 0 1 15,1 0 1-15,-3 0-3 0,-1 0 2 16,3 0-4-16,-3 0 1 0,7 0-1 15,-5 0 2-15,5 0-2 0,-5 0 1 16,5 0 1-16,-5 0 1 0,4 0-2 16,-9 0-1-16,6-3 2 0,-5 3 2 15,-3 0-4-15,0-3 3 0,-4 3-1 0,-1 0 3 16,-3 0-2-16,0 0 2 0,0-3-1 16,0 3-2-16,0 0 0 0,0 0 0 15,0 0-3-15,0 0 3 0,0 0-3 16,0 0 0-16,0 0-2 0,0 0 2 15,0 0-1-15,0 0 1 0,0 0 0 16,0 0-1-16,0 0 1 0,0 0 0 16,0 0 1-16,0 0-1 0,0 0 0 15,0 0 0-15,0 0 0 0,0 0-1 16,0 0 1-16,0 0-8 0,0 0-1 16,0 0-3-16,0 0-10 0,0 3-1 15,0 0-15-15,-5 3 10 0,-3 0-10 16,0 3-11-16,-3-2-10 0,-5-2-46 15,4-4-89-15</inkml:trace>
  <inkml:trace contextRef="#ctx0" brushRef="#br0" timeOffset="29012.42">9017 6142 143 0,'0'0'49'16,"0"0"-21"-16,0 0 3 15,0 0 20-15,0 0-8 0,0 0-16 16,8-8-3-16,-8 8-1 0,2 0-4 16,-2 0-2-16,0 0-5 0,0 0 3 0,0 0-1 15,0 0-1-15,0 0-3 16,0 0-1-16,0 2-2 0,0-1-3 16,2 4 2-16,-2-1 4 0,0 1-4 15,0 3 1-15,-2-2-3 0,-2 2 0 16,-2 1 0-16,2-3-2 0,-3 2 1 15,1-2 0-15,-2 2-1 0,-4-5 0 16,3 3-2-16,1 0 3 0,-6-1-1 0,3-2-1 16,1 2 1-16,-5-5-1 15,5 3 3-15,0-3-3 0,-3 0 1 16,5 0-1-16,0-3 1 0,0 1-2 0,-1-4 2 16,1 1-1-16,2-1 1 0,2 0-2 15,-3 0 0-15,1 0 1 0,4 0-1 16,0-1 0-16,2 1 2 0,0 0 1 15,0-3 0-15,0 3 0 0,0-2 3 16,2 3-1-16,0-1-1 0,4 0 4 0,1 1-1 16,1-4-2-16,2 3 0 0,5-1 0 15,-5-2 0-15,2 6-1 0,5-5 2 16,-5 4-1-16,7 2 0 0,-5-1-1 16,1 3-1-16,-5 2 0 0,3 2-3 15,1 5 0-15,-6-1 0 0,3 6 0 16,-1 0 0-16,-2 3 0 0,-6 2 2 15,3-1-2-15,-1 1 1 0,-4 2-1 16,0 0 0-16,0 3 1 0,0-5-1 16,-2 1 0-16,-5 0 1 0,3 0-1 15,-4-1 1-15,-4-5-1 0,3 1 1 16,-1 1 0-16,-4-2 0 0,1-2 0 16,1 2 0-16,-1 0-1 0,-1-2 0 0,-3 1-2 15,3-2-1-15,-3 0 1 0,3-1-3 16,-3 1-3-16,3-3 6 0,4 1-2 15,-5-1-2-15,5-3 5 0,-1 2 0 16,3-2 0-16,0-2-1 0,2-1 0 16,2-2 2-16,-1 0 0 0,5 0 1 15,-2 0 0-15,2 0 0 0,0 0-1 16,0-2 1-16,0 0-1 0,0 1 2 16,2-1 1-16,5 1-1 0,-1-2 0 15,4 0 3-15,0 0-1 0,5 1 1 16,4-3 1-16,-1 2 1 0,7 0 1 15,2 0 1-15,2 2-1 0,2-2 1 16,2 0 1-16,2-1 0 0,2 1-1 16,0-2 0-16,1 1-4 0,-5 1 1 0,0 0-2 15,-6-2 0-15,-7 3 0 16,-1 0 0-16,-9 1-2 0,3 1 0 0,-7 0 0 16,-4 0-2-16,0 0 1 15,-2-1 0-15,2 1-1 0,-2-2 1 0,0 2-1 16,0 0 0-16,0 0 0 0,0 0 0 15,0 0 0-15,0 0-1 0,0 0-4 16,0 0-2-16,-2 0-2 0,2 0-5 16,-4 0-6-16,4 2-3 0,-4-2-5 15,2 2-5-15,0 0-2 0,2 0-3 16,-2 3-9-16,-3-2-13 0,5 1-28 16,-4 1-53-16,0-2-101 0</inkml:trace>
  <inkml:trace contextRef="#ctx0" brushRef="#br0" timeOffset="40675.75">30899 5498 156 0,'0'0'78'0,"0"0"-17"0,0 0-7 16,0 0 0-16,0-24 1 0,0 21-17 15,0 0-6-15,0-1-8 0,-2-1-6 16,0 2-2-16,0 0-4 0,0 0 2 16,0 3-1-16,0-1-2 0,0 0-5 15,0 1 0-15,0 0-1 0,0 0-1 0,-2 0-1 16,-1 0 1-16,1 0-2 0,-2 0 1 15,0 0-1-15,-2 2-1 16,-1 4 0-16,1 0-1 0,0 2 2 16,-1 0-1-16,-1 1 0 0,4 2-1 15,-2 0 0-15,-1 1 1 0,3-1-1 16,0 1 0-16,4 4 0 0,-2-2 0 0,2 0 1 16,0-1-1-16,2 0 0 0,0 1 0 15,0 0 0-15,2 1 0 0,4-1 2 16,-2 1-2-16,4 1 1 0,5 0-1 15,-3-1 1-15,5-1 0 0,-1 0-1 16,-2-3 0-16,3-2 0 0,-1 2 1 16,3-6-1-16,-5-2 3 0,5-3 2 15,-1 0 5-15,1-3-5 0,-1-2 16 0,3-6-6 16,-4 0-4-16,1-1 1 16,-1-1-1-16,-1-2-3 0,-4-2 0 15,-1 0-1-15,-5-6-1 0,0 1 0 16,-2-3-3-16,-2-1-1 0,0-2 1 0,-2 2-2 15,-4 2-1-15,-7 2 0 0,-1 3 0 16,-3 3-2-16,-1-1 2 0,1 3 0 16,-1 3-2-16,-1-1-1 0,2 3-3 15,-1 3-2-15,3 2-1 16,-3 4-6-16,-1 0-3 0,1 0-5 0,1 4-8 16,-2 2-5-16,3 3-4 0,-3 1 2 15,7 0-6-15,-3 4-12 0,3-3-24 16,4 3-31-16,-3-5-70 0</inkml:trace>
  <inkml:trace contextRef="#ctx0" brushRef="#br0" timeOffset="44440.48">30438 5496 194 0,'2'-9'73'0,"0"3"-15"15,1 2-17-15,-3-2 13 0,0 2-6 0,0-1-16 16,0 2-1-16,2 0-7 0,-2-1-4 16,0 1 1-16,0 0-4 0,0 0 2 15,0 0-4-15,-5 0 2 0,1 0-2 16,2 0-3-16,-4 2-3 16,-2-1-5-16,-3 2 0 0,3 0-4 0,-2 0 0 15,-3 6 0-15,3-1-1 16,0 4-1-16,-1 1 1 0,-1 0 0 0,4 3-1 15,-3-1 2-15,5 2-1 0,0-2 1 16,2 3 0-16,-2 0 0 16,2 2 0-16,-3-2-1 0,7 4 1 0,0-3 0 15,0 0 0-15,5 0-1 0,1 0 1 16,2 2 1-16,2-1-1 0,3 0 0 0,-3-1 0 16,5-2 1-16,-1-2-1 0,-4-6 0 15,5-1 0-15,-3-5 1 16,1-2 1-16,1-4 9 0,-2-5 13 0,3 0-6 15,-5-1-4-15,-1-2 1 0,-1-1-3 16,-4-3-3-16,0 1-2 0,-2-5-2 16,-2 0-3-16,0-3 0 0,0 0-1 15,0 0 1-15,0 3-2 0,-4 3 0 16,-2 4 0-16,-2 4-6 0,-1 1-4 16,-3 4-7-16,-5 1-8 0,3 5-15 0,-7 3-22 15,-4 9-22-15,-4 4-20 16,5 1-81-16</inkml:trace>
  <inkml:trace contextRef="#ctx0" brushRef="#br0" timeOffset="45205.94">29888 5509 302 0,'0'0'75'0,"0"0"-25"0,0 0 1 16,0 0 2-16,0 0-13 0,0 0-13 16,0 0-5-16,0-64-2 0,-4 59-6 0,2 2-1 15,-4-1-4-15,-2 1-2 16,-5 1-4-16,1 2-2 0,2 0-1 15,-5 0 0-15,3 3 0 0,-1 0 0 16,-1 2 0-16,4-1 0 0,-3 2 1 0,1 3-1 16,1 0 1-16,-1 1-1 0,2 1 1 15,-1 4-1-15,1 0 0 0,-2-1 1 16,1 3-1 0,1 0 0-16,4-2 0 0,0-1 0 0,4 1 0 15,-1 1 0-15,3 0-1 0,0 2 1 16,3-2 0-16,1 3-1 0,2-4 1 0,6-1 0 15,1 0 0-15,3-3-1 0,1 1-1 16,5-4 1-16,1-3 1 0,4-4 1 16,0-1 1-16,0-3 6 0,0-5 7 15,-3-3 4-15,-5 0-1 0,-4-4-3 0,-1 2 3 16,-8-2-3-16,-2-2-5 0,-2-2-4 16,-2-5-2-16,-2 2-1 15,-4-6-2-15,-4 0 0 0,-3 2-1 0,1 4 0 16,-5 2-11-16,1 5-5 0,-7 8-9 15,3-2-9-15,-3 8-15 0,0 1-13 16,-4 4-11-16,7 8-28 0,-5-2-85 16</inkml:trace>
  <inkml:trace contextRef="#ctx0" brushRef="#br0" timeOffset="46033.85">29231 5575 128 0,'0'0'65'0,"0"0"-10"15,0 0 15-15,0 0-10 16,0 0-9-16,0 0-11 0,0 0-3 0,2-47-1 15,-2 41-7-15,0 2-4 0,0 1-1 16,0 0-2-16,-6 0-4 0,4 0-3 16,0 0-1-16,0-1-4 0,0 3-4 15,-2-1-1-15,-1 2-1 0,1 0-3 16,-2 0 1-16,-2 2-2 0,2 4-1 16,-1 2 0-16,-1 1 0 0,-4 2 1 15,6 4-1-15,-3-1 1 0,1 3 0 16,-2-3 0-16,6 3 0 0,2-1-1 15,-3-2 1-15,5 4 0 0,0-4-1 0,0 1 1 16,7 1 0-16,-1 0 0 0,6-1 0 16,-1-1 0-16,3 3 0 0,3-6 0 15,-1 1-1-15,1-2 1 0,3-4 0 16,-1-3 0-16,2-3 1 0,-5 0 1 16,5-9 0-16,-7-2 6 0,3-3 2 15,-5 0 0-15,-1-1 2 0,-3-4 2 16,-4 0-2-16,-2-1-1 0,-2-5-4 15,0 0-2-15,-8-3-4 0,-5-2-1 16,5-1 1-16,-4 3-2 0,-5 5-5 16,1 6-8-16,-7 4-3 0,0 7-15 15,0 3-20-15,1 3-11 0,-3 11-11 16,0 0-23-16,2 1-87 0</inkml:trace>
  <inkml:trace contextRef="#ctx0" brushRef="#br0" timeOffset="46861.79">28781 5575 202 0,'0'0'63'16,"0"0"-1"-16,0 0 0 15,0 0-4-15,0 0-17 0,0 0-4 0,0 0-4 16,4-47-5-16,-4 40-2 0,-2 4-1 16,0-3-2-1,-3 1-3-15,1 2-4 0,0-2-4 0,-4 4-4 16,2-2-3-16,-1 1-3 0,-5 2 1 0,0-2-3 15,-1 2 0-15,-3 0 0 0,5 2 0 16,-7 4 0-16,5-1 0 0,3 3 0 16,-4 1 0-16,5 2-2 0,-1 1 2 15,-2 1 0-15,3 1-1 0,3-1 0 16,0 1 1-16,2-1-1 0,-2 2 0 16,3-2 1-16,3 4-2 0,0-3 2 15,0-1-1-15,3 3 1 0,5-1 0 0,-4 0 0 16,2-1 0-16,0 1 0 0,1-3 1 15,5 1-2-15,-2 1 1 16,1-2-1-16,3-3 0 0,1-2 0 16,1-4 0-16,-4-2 2 0,7-1 0 0,-6-5 4 15,5-5 12-15,-3-4 1 0,1 0-1 16,-3-1-3-16,-7-1-1 0,0-3-2 16,-4 1 0-16,0-4-3 0,-2 0-1 15,0-1-4-15,-4-2-1 0,-4 2 0 16,1-2-2-16,-3 4 0 0,0 2 0 15,-3 5-4-15,-3 5-8 0,3 1-3 16,-7 7-11-16,3-1-13 0,-6 2-19 16,-1 6-12-16,-1 2-19 0,-4 3-40 15,4-2-89-15</inkml:trace>
  <inkml:trace contextRef="#ctx0" brushRef="#br0" timeOffset="47705.34">28179 5563 177 0,'0'0'50'16,"0"0"4"-16,0 0 12 0,0 0-16 15,0 0-10-15,0 0-9 0,0 0-3 0,-14-39 0 16,9 34-6 0,1 2-1-16,-2-1-2 0,0 1-4 0,-4 0 0 0,5 0 0 15,-1 0-2-15,-2 2-3 16,2 0-1-16,-5 1-2 0,3 0-2 0,2 0 0 16,-9 0-3-16,7 2-2 0,-2 4 0 15,-5-2 1-15,5 4-1 0,0-1 0 16,-5 3 0-16,5 1 0 0,4 0 0 15,-3 1 1-15,-1 0-2 16,8 1 1-16,-4-1 0 0,6 1 0 0,0-1 0 16,-2-1 1-16,2 4-1 0,0-2 0 15,2-1 0-15,-2 2 0 0,6 0 1 16,0-3-1-16,7 3 0 0,-5-2 1 16,4-1 0-16,1 1 1 0,-1-2-1 15,3 0-1-15,-1-3 3 0,-6 2-2 16,11-6 0-16,-7 0 4 0,3-3 6 15,-1 0 0-15,3-3-4 0,-3-6 11 16,7-4 2-16,-9 1-8 0,5-2 3 16,-5-1-1-16,-3-1-3 0,-3-3 0 0,2-1-2 15,-4-1 0-15,-2-1-1 0,-2-3-2 16,-4 2-3-16,-8-2 0 0,3 3-3 16,-1 0 1-16,-4 4 0 0,3 3-1 15,-7 2-5-15,5 6-7 0,-3 4-2 16,-1 2-10-16,1 1-5 0,-1 5-5 0,5 7-6 15,-3 4-15-15,5 2-12 16,-7 4-15-16,5 0-38 0,2 0-92 16</inkml:trace>
  <inkml:trace contextRef="#ctx0" brushRef="#br0" timeOffset="48845.71">27553 5513 66 0,'0'0'215'0,"0"0"-144"0,0 0-16 15,0 0 6-15,0 0-6 0,-15-63-11 16,11 59-8-16,4 0 2 0,0 1-5 15,0 1-6-15,0 2-4 0,0 0-5 16,0 0-5-16,0 0-5 16,-2 0-4-16,2 0-4 0,0 6 1 0,0 1-1 15,0 4 4-15,-2 1 1 16,0-1 3-16,2 1 0 0,-2 2 1 0,0 0 0 16,-2 0-1-16,2 1 0 0,-1 1-1 15,1 1-1-15,2 0 1 0,-2 3-2 16,2-1 1-16,0 3-3 0,0-1 2 15,0-1-2-15,0-1 0 0,0 2 0 16,2-2 0-16,-2-2-1 0,2-1 0 16,-2 2-1-16,3-2-1 15,-1 4 1-15,-2-6 0 0,2-2-1 0,-2-1 2 16,0-2-2-16,2-2 0 0,-2 0 1 16,2-1-1-16,-2-1 1 0,2 1 1 0,-2-1-4 15,0-2 2-15,0 0-4 0,0-3-5 16,0 2-6-16,0-1-1 0,0-1-4 0,0 2-10 15,0-2-8-15,0 0-14 16,0-5-15-16,0-1-27 0,-4-2-67 16,-2 0-222-16</inkml:trace>
  <inkml:trace contextRef="#ctx0" brushRef="#br0" timeOffset="51923.77">29248 6041 134 0,'0'0'49'0,"0"0"-11"0,0 0 11 15,0 0 4-15,0 0-13 0,0 0-14 16,0 0-2-16,-44-20-1 0,34 20-2 0,4 0-2 15,0 0 2-15,-3 0 1 16,5 0-1-16,0 0 0 0,0 0-2 16,2 0-2-16,2 0-4 0,0 0-5 0,0 0 1 15,0 0-5-15,0 0-2 0,0 0 1 16,0 0-1-16,0 0-1 0,6 0 0 16,-2 3 3-16,4-3 6 15,-3 0 5-15,5 0 1 0,2 0 1 0,-1 0-3 16,5 0 0-16,1 0-4 0,1 0-1 15,1 0-1-15,6-3-1 0,-3 0-1 16,3 1 2-16,6-1-1 0,2-3 0 16,2 3 0-16,5-1 0 0,3-1 0 0,1 2-2 15,5 0-1-15,1-1-1 0,6 0-1 16,-5-1 2-16,3 2-1 16,-4 0-1-16,-3 0 0 0,1 0-1 0,-1 0 2 15,-5 3-1-15,1 0-2 16,2 0 3-16,-3 0-3 0,3 0 2 15,-1 0-1-15,-3-2 0 0,5 2 2 0,-5 0-1 16,2-2-2-16,-3 2 2 0,-1 0-2 16,0 0-2-16,-4 0 2 0,-2 0 2 15,-4 0-2-15,0 0 2 0,-4 2 1 16,0-2-3-16,-2 0 1 16,3 0 2-16,-1 0 0 0,4-2 2 0,0 1-3 15,-4-2 1-15,-2 3-1 0,-3-2-1 16,-5 1 1-16,-5 1-2 0,-4-2 2 15,-2 2-2-15,-1-1 1 0,-3-1 0 16,0 1 1-16,0 1 0 0,0 0-1 16,0 0 1-16,0 0 0 0,0 0 0 15,0 0-2-15,0 0 2 0,0 0-1 16,0 0 0-16,0 0 0 0,0 0-1 16,0-2 0-16,0 1 0 0,0 1-1 0,0 0 1 15,0 0 0-15,0 0-2 16,0 0 1-16,0 0 0 0,0 0-2 0,-3 0 2 15,1 0-3-15,0 0 1 0,0 1-2 16,-2 1-5-16,-2 1-2 0,2 0-1 16,-2 0-1-16,1 0 0 0,-1 0 0 15,-2-1-1-15,4 1-5 0,0 0-1 16,0 0-2-16,2 0-1 0,-3 0-4 16,5 2-3-16,-4-1-4 0,0 2-3 15,0-2-3-15,-2 2-16 0,0-1-34 16,-5-2-57-16</inkml:trace>
  <inkml:trace contextRef="#ctx0" brushRef="#br0" timeOffset="52986.01">27348 6134 202 0,'0'0'52'0,"0"0"2"15,0 0 2-15,0 0-10 0,0 0-14 16,-33-3-3-16,23 6-4 0,8-1 0 16,-5 1-8-16,5-2-1 0,0 1 1 15,0-2 1-15,0 0 0 16,2 0 2-16,0 0-3 0,0 0-3 0,0 0 0 15,2 0-3-15,4 3-4 0,7-2 1 16,7-1 2-16,9 0 8 0,6 0-1 16,3 0-1-16,5-1-3 0,9-4-2 15,-5 4-2-15,7-2-4 16,2 1 2-16,0-1 0 0,4 0 0 0,0 0 0 16,0-2-4-16,-3-1-1 0,-1 1 2 0,2 2-2 15,0 0 1-15,-8 0 1 16,3 0-2-16,-11 3 1 0,-5-2-2 0,-8 2 1 15,-4 0-1-15,-15 0 1 0,0 0 0 16,-6 0-2-16,-1 0 3 0,-1 0-2 16,-2 0 1-16,4 0-2 0,-4 0 1 15,2 0-1-15,-2 0 0 0,2 0 0 16,0 2 1-16,2-2-1 0,-2 0 0 16,2 0 0-16,0 0 0 0,1 3 1 15,-3-3 0-15,0 0-1 0,0 3 0 16,0-3 0-16,0 0 1 0,0 0-1 15,-2 3 1-15,4-3-1 0,0 0 1 16,0 0 0-16,5 0 0 0,-1 0-1 0,-4 0 1 16,4 0 0-16,5 0-1 15,-3 0 0-15,-6 3 0 0,2-3 0 16,-4 2 0-16,5-2 0 0,-7 0 1 16,0 1-1-16,0-1 0 0,0 0 0 0,0 2-1 15,0 1 1-15,0 0-2 16,-7 2-5-16,3 1-3 0,-2-3-2 0,-4 2-4 15,-5-1-5-15,5 1-8 0,-5-2-8 0,1 2-14 16,2 0-16-16,-5 2-19 16,-2 1-51-16,3-2-125 0</inkml:trace>
  <inkml:trace contextRef="#ctx0" brushRef="#br0" timeOffset="54610.65">4647 6120 150 0,'0'0'50'0,"0"0"-3"16,0 0 12-16,0 0-2 0,0 0-13 16,0 0-4-16,0 0 1 0,0 0-4 15,10-37-7-15,-10 37-3 0,0 0-4 16,0-1 0-16,0 1 1 0,0 0-3 16,0 0-8-16,0 0-6 0,0 4-4 15,-6 1-1-15,2 4-2 0,-6 2 1 16,-3 3 1-16,-1 6-1 0,-5 0 0 15,0 3 3-15,3 2-1 0,-7 0 0 16,5 1-1-16,-5-4-1 0,4 1-1 16,-1-3 2-16,-1 1 0 0,4 0 0 15,-1-4-1-15,3-2-1 0,-1-2 3 0,3-1-3 16,3-1 0-16,0-3 2 0,3-2-2 16,5 0 0-16,-2-4 0 15,4 0 0-15,0-2 0 16,0 0 0-16,0 0 1 0,0 0 0 0,0 0 4 0,6 0-5 15,5-4 7-15,3-5 3 0,11 1-1 16,0-2 2-16,4 0-4 0,4 1-1 16,0 0-1-16,2 1-2 0,0-1 1 0,-2 1-1 15,-2 3-1-15,-2-1-1 16,-6 1 0-16,-4 2-1 0,-5 0 1 16,-1 3-1-16,-3-3 0 0,-2 3 1 0,-4 0-2 15,2 0-2-15,1 0-7 0,-3 2-9 16,0-1-3-16,0 2-8 0,0-1-16 15,-2 1-9-15,-2-3-6 0,0 3-12 16,0-3-27-16,-2 0-49 16,-2 0-76-16</inkml:trace>
  <inkml:trace contextRef="#ctx0" brushRef="#br0" timeOffset="54954.3">4647 6176 306 0,'0'0'79'16,"0"0"-13"-16,0 0 0 0,0 0-7 15,0 0-17-15,0 0-5 0,0 0-2 16,0 0-2-16,-6-70-10 0,6 70-8 16,0 0-6-16,0 3-5 0,0 7-3 15,0 2-1-15,0 5 1 16,2 3 0-16,-2 3 3 0,0 2 0 0,0 0 3 15,2 4-4-15,0-2 1 0,0 7 0 16,0 0-1-16,2 1 0 16,-2-1-2-16,0-1 1 0,0-2-1 15,2 0 0-15,-1-3 0 0,1-5-1 16,-2-3 2-16,0-3-2 0,0-4 1 0,0-3-2 0,0 0 1 16,-2-6-4-16,0 1-8 0,2-2-7 15,-2-3-9-15,0 0-15 16,6-3-14-16,-2-3-6 0,7-5-11 15,-1-6-46-15,0 0-104 0</inkml:trace>
  <inkml:trace contextRef="#ctx0" brushRef="#br0" timeOffset="55360.48">5098 6204 349 0,'0'0'80'15,"0"0"-21"-15,0 0 1 0,0 0 2 0,0 0-16 16,0 0-13-16,0 0-9 16,0 0-8-16,0 0-4 0,-11-39-4 15,5 45-6-15,0 2-2 0,-2 4 0 16,-3 4 1-16,3 1 1 0,0 3-1 0,-1 0-1 16,3 0 0-16,4-1 0 0,0-1 0 15,2 1 1-15,0-2-1 0,0 3-1 16,2 0 1-16,2-3 0 15,5 1 0-15,1-3 0 16,2 1 2-16,3-3 0 16,-1-3-2-16,1-1 2 0,3-3-1 0,1-4 0 0,-1-2 2 15,1-5 1-15,2-4 3 0,-1-4 4 0,-3-2-3 16,-1-2 2-16,-3 1 1 0,-3-5 2 16,-4-1-2-16,1-3 1 0,-5-3-2 15,-2-1-3-15,-2-2-3 0,-7 0-1 16,-3 3-1-16,-7 0 0 0,-1 5-2 15,-5 9-2-15,-6 5 1 0,-4 6-13 0,0 3-10 16,-5 7-7-16,5 6-11 0,0 4-5 16,0 3-25-16,4 0-13 0,-2 3-27 15,4-4-139-15</inkml:trace>
  <inkml:trace contextRef="#ctx0" brushRef="#br0" timeOffset="56469.57">3010 6377 87 0,'0'0'138'0,"0"0"-82"15,0 0 5-15,0 0 1 0,0 0-6 16,0 0-16-16,8-37-3 0,-8 32-1 0,0 1-7 15,0-1-4-15,0 2-2 0,-2 0-3 16,-2 0-2-16,0 1-2 0,2 1-2 16,-3-1-5-16,-1 1 0 0,0-1-4 15,0 2 0-15,-4 0-1 0,1 0-4 16,1 3 3-16,0 3-3 0,-5-1-1 16,7 3 0-16,-4 2 1 0,2 1-1 15,-1 3 1-15,3-1-1 0,2 2 1 16,0-2 0-16,2 2-1 0,0-1 0 15,2 0 1-15,0 5 0 0,0-4-1 16,0-1 1-16,6 5 0 0,0-4 0 0,2 2-1 16,5-1 1-16,-1-1 0 0,1 1 0 15,3-4 0-15,1 0 0 0,1-2 0 16,1-4-1-16,4 1 1 16,-1-5 1-16,1-2 1 0,2 0-2 15,-2-8 4-15,-7-1 0 0,3-5 5 0,-1-4 3 16,1-1 0-16,-5-1-1 0,-3-2 3 15,-7 2-5-15,0-5 1 0,-4 4 0 16,0-6-2-16,-6 1-2 0,-5 0-4 16,-1-1 1-16,-2-1-3 0,-5 5 1 15,-2 3 0-15,5 6-1 16,-9 3-3-16,2 2 1 0,0 6-6 0,3 3-5 16,-1 0-3-16,5 6 0 0,1 4-10 0,1 3-3 15,5 0-3-15,3 1-13 16,4 1-3-16,0-1 12 0,2 0-12 0,4 3-13 15,2-6-25-15,5 3-26 0,3-6-41 16</inkml:trace>
  <inkml:trace contextRef="#ctx0" brushRef="#br0" timeOffset="56891.36">3365 6416 245 0,'0'0'47'0,"0"0"9"16,0 0 3-16,0 0-9 0,0 0-12 15,0 0-4-15,0 0-2 0,-56-37-5 0,54 32-1 16,2 5-2-16,0-3-4 0,0 0-2 15,0 3-1-15,0 0-3 0,5 0-3 16,-3-2-3-16,2 1-5 0,0 1 2 16,0 0-1-16,4 0-3 15,3 0 3-15,-1 3-2 0,0 6 2 0,5-4-1 16,-1 3 1-16,3 1 0 0,-1-1 0 16,3 1 1-16,-1 0-1 0,-1 0-1 15,2 1 2-15,3-1-3 16,-5 4 1-16,2-3 0 0,1 2-3 0,-5-2 0 15,3 2 3-15,-5-7-3 0,-7 1 0 16,4 0 1-16,-4-1-1 0,1 1-1 16,-3-4-19-16,-2 1 8 0,2-1-17 15,-4-1-7-15,0 2-1 0,0-3-8 16,0 3-17-16,0-3-22 0,0-3-23 0,0-3-55 16</inkml:trace>
  <inkml:trace contextRef="#ctx0" brushRef="#br0" timeOffset="57125.69">3653 6360 270 0,'0'0'100'0,"0"0"-8"0,0 0-12 0,0 0-11 0,0 0-12 15,0 0-6-15,0 0-11 16,0 0-7-16,0 0-10 0,-11-43-4 16,9 43-10-16,-2 4-2 0,-2 4-7 15,-2 6 1-15,-3 0-1 0,-3 6 1 16,6-4 0-16,-3 1-1 0,1 4 0 15,0-2 0-15,-1 1 0 0,3-1-2 16,0 1-12-16,-1-3-11 0,1-1-13 16,0 2-24-16,0-1-28 0,-1-1-37 0,1-1-147 15</inkml:trace>
  <inkml:trace contextRef="#ctx0" brushRef="#br0" timeOffset="58609.69">7485 6241 218 0,'0'0'34'0,"0"0"-2"15,0 0 17-15,0 0-2 0,0 0-12 16,4-39-4-16,-4 36 0 15,-2-3-5-15,-2 1-1 0,2 2-6 16,-2-3 1-16,-2 3-5 0,-5-2 2 16,5 2-1-16,-2-1 1 0,-3-1-2 0,1 2-2 15,-4 0-1-15,3 3-2 16,-1-2-2-16,2 2-2 0,-7 0 0 0,5 0-3 16,-1 0 2-16,-1 0-4 0,-1 5 0 15,1 4-1-15,-3 0 0 0,5 5 0 16,-1 0 0-16,3 0-1 0,0 3 1 15,6-3 0-15,-3 3 0 0,3-1 0 16,2-1 0-16,2 5 1 0,0-6 0 16,0 6 0-16,4-1-1 0,5 1 0 15,-5 2 3-15,6-1-2 0,0-2 0 16,-1 0-1-16,3-4 2 0,-2-3-1 0,1-1 0 16,5-3 0-16,-5-2 1 0,5-1-2 15,-1-2 0-15,3-3 2 0,1-5 6 16,-1-2 3-16,-1-3 1 0,0-2-4 15,-7-1 4-15,0 0-1 0,1-6 2 16,-5 1-2-16,0-1-3 0,-4-4-1 16,2-1-2-16,-4-1 0 15,0-1-2-15,-4-5 0 0,-2 0-2 16,2 0 2-16,-5 2-3 0,-1 4 0 0,0 5 0 16,-3 3-1-16,1 6-2 0,0 2 3 15,-5 7-5-15,5 2-3 0,-5 2-8 16,3 9-3-16,-1 3-6 0,-1 3-6 15,7 4 0-15,1-2-6 0,2 1-9 16,4 0-10-16,2-4 0 0,0 2-14 0,0-1-38 16,4-6-76-16</inkml:trace>
  <inkml:trace contextRef="#ctx0" brushRef="#br0" timeOffset="59031.46">7644 6306 6 0,'0'0'244'0,"0"0"-189"0,0 0 4 16,0 0 13-16,0 0-11 15,0 0-13-15,0 0-7 0,-10-70-3 0,10 61 2 16,0 3-10-16,4-2-5 0,-2 5-5 16,-2 0-3-16,2 3-2 0,-2-3-5 15,2 3-2-15,2 0-4 0,3 0-3 0,-3 3 0 16,6 3 0-16,-2 3 1 0,3 2-1 16,1 2 2-16,-2 0 1 0,3 2 0 15,3 0 0-15,-1 0-3 16,-1 4 2-16,-1-1-2 0,3 3 0 15,-5-4 0-15,-1 1 0 16,-4-4 0-16,2 0-1 0,1-3 2 0,-7-2-2 16,2-1 0-16,2 0-4 0,-4-2-7 15,0-3-1-15,-2-1-10 0,2-1-10 16,2-1-10-16,-4 0-13 0,0 0-13 0,0 0 1 0,-6-6-16 16,4 0-115-16</inkml:trace>
  <inkml:trace contextRef="#ctx0" brushRef="#br0" timeOffset="59422.02">7859 6216 3 0,'0'0'337'0,"0"0"-265"0,0 0 4 16,0 0-1-16,0 0-11 0,0 0-12 0,0 0-10 16,0 0-9-16,0 0-3 0,-10-55-8 15,10 55-6-15,-2 0-6 0,2 4-4 16,-4 4-4-16,-3 4 0 0,-3 1 2 15,4 2 1-15,-4 2 3 0,-1 0-1 16,1 3-2-16,2-1-2 0,-1-2 2 16,-3 3-4-16,6 0 3 0,-7 2-2 15,5-2-1-15,-2-1 1 0,-1 2-2 16,3-2 0-16,-4-4 2 0,6-1-2 16,-3-2 0-16,5-2 1 0,-4-4 0 15,2 2 0-15,4-4 0 0,-3-3 0 16,3 0-1-16,0-1 2 0,2 0-1 0,0 0-1 15,-2 0 3-15,2 0-1 16,-2 0-1-16,0-2 1 0,2-1-2 0,0 0-1 16,0 0-5-16,0 0-3 0,0 3-3 15,-2 0-5-15,2 0-1 0,0 0-1 16,0 0-10-16,0 0-4 0,0 0-6 16,0 0-14-16,2 0-9 0,-2 0-1 15,2 0-6-15,-2 0-45 0,0 0-94 0</inkml:trace>
  <inkml:trace contextRef="#ctx0" brushRef="#br0" timeOffset="153935.58">3789 15902 141 0,'0'0'55'0,"0"0"-10"16,0 0 9-16,0 0 3 0,0 0 1 16,0 0-9-16,0 0-7 0,6-62-2 15,-6 56-7-15,0 1-5 0,0 2-3 0,0 2-2 16,0-2-2-16,0 3-1 16,0 0 1-16,-4 0-5 0,2 0-3 0,0 3-4 15,-2 4-3-15,-2 5-3 16,-7 3-3-16,5 4 0 0,-2 4 1 15,1 2-1-15,1 3 0 0,-4-1 0 16,-1 6 0-16,1 0 1 0,4 1 0 16,-5 1-1-16,5-4 1 0,0-3-1 0,-1-5 1 15,3-3-1-15,4-4 0 0,-2-4 0 16,4-3 2-16,0-2-2 0,0-2 0 16,0-1 0-16,0-2 0 0,2 0-2 15,-2-2 2-15,4 0 2 0,2 0-1 16,5-3 6-16,7-7 3 0,3-4 4 15,4-5-2-15,2-6-2 0,4-1-2 16,2-1 1-16,-2 1-4 0,0 4-4 16,-8 3 2-16,-3 1-3 0,-3 6 1 0,-3 0-1 15,-6 4 1-15,1-1-1 0,-5 4 0 16,0 2-8-16,-2 0-3 0,0 2-6 16,-2 0-5-16,-2 0-7 0,-4-1-6 15,-2-1-33-15,-1 2-18 0,-5 0-31 0,4-1-77 16</inkml:trace>
  <inkml:trace contextRef="#ctx0" brushRef="#br0" timeOffset="154279.26">3888 15818 323 0,'0'0'54'0,"0"0"11"16,0 0-2-16,0 0-6 15,0 0-8-15,0 0-11 0,0 0-6 16,0 0 0-16,-51-46-11 0,49 45-2 0,-1-1 1 15,3 2-5-15,0 0-3 16,0 0 0-16,0 0-3 0,0 0-2 0,0 1-3 16,0 5-2-16,0 1-2 15,3 6 2-15,3 2 0 0,-2 3 2 0,4 5 1 16,2 1-1-16,-1 5-1 16,3 0-2-16,1 5 2 0,1 3-3 0,3 3 2 15,-1-1-1-15,1-3-1 0,-5-1 0 16,2-4 1-16,-1-6-1 0,-3-2 0 15,1-6 0-15,-3-1 0 0,-2-4-3 0,-2-4-6 16,-2-2-7-16,0-1-4 16,-2-1-6-16,2-4-5 0,0 0-3 15,-2 0-10-15,0 0-3 0,2 0-6 0,-2 0-2 16,0 0-11-16,0-2-15 16,0-6-58-16,-2 0-99 0</inkml:trace>
  <inkml:trace contextRef="#ctx0" brushRef="#br0" timeOffset="154763.51">4444 15533 195 0,'0'0'118'16,"0"0"-73"-16,0 0-2 16,0 0-4-16,0 0-7 0,0 0-8 15,0 0-2-15,0 0-3 0,-60-20-4 16,54 20 1-16,0 0 1 0,0 0 1 0,2 0 2 16,2 0-3-16,-1 0 3 0,-1-2 3 15,2 2-1-15,0-1 1 0,2 1-6 16,0 0 0-16,-2 0 1 15,2 0-3-15,0 0 0 0,0 0-5 0,0 1-2 16,0 1-1-16,0 5-4 0,0 2 1 16,4 3 0-16,-2 6 4 0,5-1 1 15,-1 5-2-15,-2 3 0 0,4 1 0 16,-2 5-2-16,3 4-1 0,1 4-1 0,0 0-1 16,3-1 1-16,-7 0 0 15,8-1-3-15,-1-1 0 0,-3-3 0 16,3-3 1-16,-1-1-1 0,-2-5 0 0,1-5 0 15,-3-5-1-15,-2-3-5 16,-2-3-5-16,0-3-7 0,-2-1-3 0,0-4-4 16,3 3-8-16,-5-3-5 0,2 0-4 15,2-3-3-15,2-5 8 0,-2-6 3 16,2-2-12-16,1-3-7 16,1-6-19-16,0-4-35 0,-2 2-60 0</inkml:trace>
  <inkml:trace contextRef="#ctx0" brushRef="#br0" timeOffset="155263.39">4794 15638 259 0,'0'0'113'0,"0"0"-29"15,0 0-17-15,0 0-13 0,0 0-7 16,0 0-4-16,0 0-2 0,0 0-6 16,6-109-8-16,-6 106-5 0,-2 3-5 0,0 0-3 15,2 0-2-15,-4 0-3 0,-5 2-4 16,5 4-2-16,-4 1-3 0,-2 2 0 15,-3 5 0-15,3-2 0 0,-3 5 0 16,1 1 0-16,-5 0-1 0,5 3-2 16,0-1 0-16,3-3-2 15,-3 2 0-15,4-1 2 0,-3-2 0 16,3 0 0-16,-2-3 0 0,-1 0 3 0,5-5 0 16,0 0 0-16,4-3 2 0,-2-1-2 15,2-1 0-15,2-2 0 0,0 1 0 16,0-2 0-16,0 0 1 0,0 0 0 15,0 0 1-15,0 0-2 0,6 0 3 16,-2 0-3-16,6 0 5 0,1-1 2 16,3 1-2-16,3-1 2 0,-1 0 1 15,3 1-2-15,4 0-1 0,-1 0-1 16,1 5 0-16,4 0-3 0,-6 1 1 16,4 2-1-16,-7 1-1 0,1 0 1 15,1 1-1-15,-5 0 1 0,3 2-1 16,-5-1 0-16,-5-2-2 0,2-2-5 0,-3 1-2 15,3-1-3-15,-8-2-3 0,4 1-9 16,-4-1-10-16,-2-1-8 16,0 0-9-16,2-2-14 0,0-2-9 0,1 0 15 15,-3-2-50-15,2-5-55 0,-2-4-58 16</inkml:trace>
  <inkml:trace contextRef="#ctx0" brushRef="#br0" timeOffset="156231.91">5042 15594 235 0,'0'0'64'0,"0"0"-23"0,0 0-6 0,0 0 14 15,0 0-5-15,0 0-17 0,0 0-8 16,0 0 2-16,-19-112 6 0,19 107-1 16,0 2 2-16,-2 1 2 0,2 1 5 15,0 1 0-15,0 0-7 0,-2 0-5 16,2 0-2-16,0 0-6 0,0 3-3 15,0 4-7-15,2 3 0 0,2 4-5 16,0 3 5-16,3-1 2 0,3 3-3 16,0 1 0-16,-2 1 0 15,5-1-1-15,-3 1 3 0,-4 1-2 16,9 0-1-16,-5 3 0 0,3-2-2 0,-3 1 2 16,0-5-3-16,-4-3 0 0,1-2 1 15,-3-5-1-15,0-3-1 0,-2-3-6 16,0 0-5-16,-2-2-1 0,0-1-1 0,0 2-5 15,0-2-6-15,0 0 3 0,-2-3 3 16,-4-3-8-16,-2-2-15 0,1-4-1 16,-3-3 23-16,0-4-8 15,-3-4 2-15,3-3-3 0,-2-3 3 0,1-1 0 16,1-1 22-16,2 3-6 0,-1 2 2 16,3 4 8-16,-4 1 4 0,-1 4 17 15,3 1 17-15,-2 2 4 0,4 4-2 16,-3 3-8-16,1-2 3 0,4 4-1 15,-4-3-8-15,1 2-8 0,1 1-8 16,0 0 2-16,4 2 1 0,0 0-1 0,0 0-5 16,2 1 2-16,-2-3-4 15,2 3 1-15,0 0-2 0,0-3-1 16,2 3 0-16,4-6-1 0,9 0 1 16,-1-3 0-16,5-2 0 0,5 2 4 15,1-3-1-15,4 4 2 0,-4 0-4 16,4 3-2-16,-6 6 2 0,-3 1-3 15,-5 2 0-15,-3 7 0 0,1 2-1 16,-3 1 2-16,-2 2-1 0,0 0-1 16,-3 1 1-16,1 2-1 0,0 2 0 0,-6 1-2 15,4 2 1-15,-4-2-5 0,-2-1 6 16,-2-1-1-16,-2-1-1 0,0-2 1 16,-5 0-1-16,3-4 0 0,0-1 2 15,1-3 0-15,-1 0 1 0,4-3 0 16,-2-2-1-16,4 1 0 0,0-3 1 15,2 0-1-15,-4 0 2 0,4 0 0 0,0 0 0 16,0-1 2-16,0-1-2 0,0-3 1 16,0 3-3-16,4-3 2 15,2-1-2-15,4-1 0 0,3-3 2 16,3 1-1-16,3-2 2 0,6 2 0 16,-1 0 2-16,3 1-2 0,2 4 1 15,0 0-2-15,-4 4-1 0,0 0 0 16,0 0 0-16,-3 5 0 0,1 1 0 15,-6 2 0-15,1-1-1 0,-10 1 0 0,1 2 2 16,-5-2 0-16,-4 4-1 0,0 4 2 16,-4 0-1-16,-7 4-1 0,-3-2 2 15,-1 0-3-15,-3-1 3 0,-3 0-2 16,3-2 0-16,-3-4-1 0,-2-1 0 16,5-2-2-16,-1-4 0 0,2 0-2 15,1-1 0-15,4-3-1 0,-1 2-4 16,3-2 1-16,1 0-3 0,5 0-2 15,2 0 1-15,0-2-9 0,2 1 1 0,0 1-11 16,0 0-9-16,4 0-21 16,7 4-19-16,1 0 1 0,9-1-15 15,2-3-27-15,-1 0-41 0</inkml:trace>
  <inkml:trace contextRef="#ctx0" brushRef="#br0" timeOffset="163324.34">25415 8672 168 0,'0'0'50'0,"0"0"-13"0,0 0 10 15,0 0 0-15,0 0-7 0,0 0-4 16,-2-31-2-16,2 30-5 0,0-1-1 15,0-1-2-15,0 1-1 16,0 1-2-16,0-2-2 0,0 2 7 16,0-2-2-16,0 2-3 0,0 1-3 0,0 0-1 15,0 0 5-15,0 0-15 16,0 0-3-16,0 1-4 0,0 3-1 0,-6 5-1 16,-4 6 1-16,-5 1-1 0,7 4 0 15,-9 4 1-15,5 3 0 16,-3 1 0-16,-1 5-1 0,4 1 1 0,-5-2 0 15,7 2-1-15,-7-3 1 0,5-6-1 16,3 4 0-16,-5-7 0 0,4 0 0 16,3-2 1-16,-1-3 0 0,-2-2-1 0,6-4 0 15,0-1 0-15,4-4 0 0,0-2 1 16,0-1-1-16,0-1 0 0,0-1 1 16,4 2 1-16,2-3-2 15,6 0 7-15,-1-1 5 0,7-5 0 16,1-5 0-16,8-3 0 0,4 0-4 0,0-3 0 15,6-3-2-15,0 0 0 0,0 0-1 16,1 1-2-16,1 2 1 16,-4 2-3-16,-4 2 0 0,-8 1-1 0,6 3 2 15,-11 2-2-15,-3 1 0 0,-9 3 1 16,2 0-1-16,-6 3 0 0,0 0-1 16,-2-3-8-16,0 3-4 0,0 0-4 15,-8 1-7-15,-2 4-6 0,-3-2-19 16,-5 3-18-16,-1-3-11 0,-2-1-11 15,-3 1-22-15,7-3-85 0</inkml:trace>
  <inkml:trace contextRef="#ctx0" brushRef="#br0" timeOffset="163933.57">25368 8717 227 0,'0'0'184'0,"0"0"-112"16,0 0-11-16,0 0 6 0,0 0-6 16,0 0-19-16,0 0-11 0,0 0-2 15,18-93-5-15,-16 90-5 0,-2 1-3 16,0 2-2-16,0 0-5 0,2 0-4 16,3 5-3-16,-5 4 0 0,4 7-1 15,-2 1 2-15,2 3 1 0,0 5 0 16,-2 4 3-16,0 5-3 0,2 2 0 15,9 4 0-15,-7-3-1 0,4 2 1 16,-4 0-3-16,7-1 1 0,-1-2-2 16,-6-3 1-16,11-2-1 0,-5-5 1 15,-7-2 0-15,9-2-1 16,-4-6 1-16,-6-1 0 0,3-4-1 16,-3 0 0-16,2-6 1 0,-4 0-1 0,0-4 0 0,-2-1-1 15,0 0-3-15,0 0-7 0,0 0-2 16,0-6-2-16,0 1-6 0,0-8-11 0,-2 4-10 15,2-6-13-15,0-1-19 16,6 1 14-16,3 1-34 0,-7 0-56 0,4 1-136 16</inkml:trace>
  <inkml:trace contextRef="#ctx0" brushRef="#br0" timeOffset="165214.84">25802 8593 4 0,'0'0'172'0,"0"0"-129"0,0 0-3 16,0 0 16-16,0 0-6 16,-2-21-5-16,2 17-1 0,0 0-5 15,2-1-1-15,0-1-3 0,-2-1-4 0,2 1-1 16,0 0-3-16,0 2 2 15,-2-4 0-15,2 6-7 0,0-3-4 16,-2 2-2-16,4 2-5 0,-2 1-1 0,3-2-1 16,-3 2-1-16,2 0-3 0,0 0 0 15,0 0-1-15,0 5 1 0,-4 1-4 16,6 2 3-16,5 4 0 0,-3 1 0 16,0 5 2-16,-4 1-1 0,11 4-1 15,-5 2 1-15,-2 1-2 0,7 2 1 16,-5 2-1-16,-2 0 0 0,9 1-1 0,-7 2 0 15,-1-2 0-15,5 0-1 16,-4-2-1-16,-3-1 2 0,5-3-2 16,-2-4 1-16,-5-2-1 0,1-2 0 15,4-4 1-15,-8-1-1 0,2-6 0 0,-4 0-4 16,2-1-6-16,-2-2 0 16,0-2-6-16,0 1-1 0,0-2-6 0,0 0-6 15,0 0-7-15,0-3-15 16,-4-3-21-16,0-6-27 0,0-5-45 0,0-2-123 15</inkml:trace>
  <inkml:trace contextRef="#ctx0" brushRef="#br0" timeOffset="165777.18">26337 8537 264 0,'0'0'96'15,"0"0"-38"-15,0 0 2 0,0 0 0 0,0 0-9 16,0 0-15-16,0 0-1 0,0 0-2 16,6-52-10-16,-8 50-6 0,-2 2-5 15,-4 0-3-15,-7 0-2 0,5 7-1 16,-6 3-1-16,-1 4-3 0,-4 0 0 16,3 3-1-16,-5 2 1 0,6-2-2 15,-3 3 1-15,5-2-1 0,-1 1 0 16,5-2 1-16,-5-3-1 0,8 0 0 15,-3 0 0-15,-3-3 0 0,6 3 0 16,-3-2 0-16,1-1 1 0,0-2-1 16,5-3 0-16,1-1 0 0,0 1 1 0,0-3-1 15,2 2 0-15,2-4 0 16,0 1 0-16,0-1-1 0,0 1 1 16,0-2 0-16,0 0 0 0,0 1-1 15,0 2 2-15,6 1-1 0,0 2 3 16,-1-4-2-16,3 2 12 0,6-1-3 0,-1 2-1 15,3-1 1-15,1 1-2 16,10-2-2-16,-5 2 4 0,3 0-2 0,2 1-2 16,2 3-1-16,-2-3-3 0,0 2 2 15,-2 0 2-15,-3 1-3 0,3 0-1 16,-8-1 1-16,3 1-2 0,-7-5 2 16,1 0-2-16,-4 2 1 0,-1-1-1 15,-1-2 0-15,-2 3-1 0,-4-6 1 16,2 3 0-16,-2-1-1 0,-2-2 0 15,0 1 0-15,0-1 0 0,0 0-1 16,0 0-3-16,0 0 0 0,0 0-2 16,-2 0-4-16,0 0-1 0,-2 0-5 0,0 0-7 15,0 0-4-15,-4-3-7 16,6 3-8-16,0-3-9 0,-1-3-4 16,1 3-7-16,2-3-15 0,0 1-28 0,-2 0-61 15</inkml:trace>
  <inkml:trace contextRef="#ctx0" brushRef="#br0" timeOffset="166761.33">26569 8474 99 0,'0'0'67'0,"0"0"-26"0,0 0 5 0,0 0 9 15,0 0-9-15,0 0-10 0,0-26 1 16,0 21-2-16,0 2-7 15,0-2-5-15,0 2-2 0,0-2-2 16,0 2-1-16,0 0 1 0,0-1-2 0,0 1 1 16,0 0-1-16,0-1 1 0,0 1 1 15,0 0-2-15,0 0 2 16,0 0-4-16,0 3-2 0,0 0-1 0,0 0-3 16,0 0 1-16,0 0-3 15,0 0-2-15,0 0 1 0,0 0-6 0,0 0 1 16,0 3-1-16,2 3 0 0,0 1 2 15,0 2 1-15,4 1 1 0,4 3-1 16,-3-1 2-16,-1 4 0 0,2-1 1 16,2 4-2-16,1 1 0 0,-3 0 1 0,7 3-2 15,-3 2-2-15,-4 0 1 0,9 0 0 16,-9-1-1-16,2 1 1 0,5-4 0 16,-7 1-2-16,2 0 1 0,3-5-1 15,-3-1 0-15,-4-1 1 0,9-3-1 16,-7-1-2-16,-4-4 2 15,2 2 0-15,-1-6 0 0,1 0-5 0,-4 0-5 16,-2-3-3-16,0 0-5 0,0 0-5 16,0-6-1-16,-6-5-8 0,-3 0-26 15,3-3-8-15,-4-1-13 0,-5-5-33 16,5 1-63-16,-7 0-57 0</inkml:trace>
  <inkml:trace contextRef="#ctx0" brushRef="#br0" timeOffset="167714.24">26604 8482 139 0,'0'0'62'0,"0"0"-15"0,0 0 2 16,0 0-3-16,0 0-11 0,0 0-6 15,0 0 4-15,0 0-11 0,-42-34-6 0,34 29-2 16,-4 0 0-16,6-1-1 16,1 0-4-16,-1 3-1 15,2 0-2-15,2 0 3 0,-2 1-2 0,2 1 3 16,2-2-1-16,0-1 4 0,0 1-1 16,0-3 0-16,0 0-1 0,8 2 1 15,-2-3-4-15,3 1 2 0,-3-2 2 16,8-2 3-16,3 0 5 0,1-2 2 15,-1 3-7-15,10 0-2 0,0-1-1 16,0 3-1-16,2 1-1 0,4-2 1 16,0 5-3-16,0 1-1 0,-6 2 0 0,0 0-4 15,-5 2-3-15,-7 5 4 0,1-1-1 16,-7 2-1-16,-3 2 0 0,0 1-1 16,0 0-1-16,-6 4 2 15,-2 3 0-15,-10-1-1 0,3 3 1 0,-9 0-1 16,3-3 0-16,-7 3-1 0,9-3 0 15,-8-4-3-15,9 3-1 0,-9 0-2 16,11-4 0-16,-9 1-5 0,7-2 8 16,0-2 2-16,-3-4-3 0,5 1-3 15,0-3 0-15,-1 0 1 0,5-3 0 16,2 0 4-16,2 0 1 0,-2 0 1 0,2-3 0 16,0 1 0-16,-1-1 1 0,3-1-1 15,0 1 3-15,0 1-2 16,0-4 1-16,5 1 0 0,-1-1 2 15,2 0 0-15,0 1-1 0,7 0 2 0,1 1 0 16,0-1 3-16,7 2-2 16,4 0 2-16,0-1 1 0,-5 3-3 0,9-1-1 15,-4 2 2-15,0 0 1 16,-4 0-3-16,3 2-1 0,-7 3 1 0,4-2-2 16,-3 5 0-16,-3 1-1 0,1 2-1 0,-1 1 1 15,-7 1-2-15,2 0 1 16,-3 3-1-16,-3-2 1 0,-2 3 1 15,-2-3-2-15,0 0 0 0,0-2 1 16,-4-1 0-16,-3 6 0 0,-5-6-1 16,6 3 0-16,-7-5 0 0,-1 2 2 15,4-3-1-15,-9-4-1 0,9 1 1 0,-3 1-1 16,-3-4 0-16,10 4 1 16,-9-6-1-16,1 1 0 0,1 1 0 0,-3-2 1 15,3 0-1-15,-5 0 0 0,7-3-2 16,-1 1-1-16,-3-2 1 0,9 4-2 15,-2-2 2-15,-2 2-1 16,3 0 1-16,3 0-1 0,2 0 1 0,2 0 0 16,0 0-2-16,-2 0-1 0,2 0 0 15,0 0 0-15,0 0-4 0,2 0 2 16,-2 0 2-16,4 2 1 0,-2 1 0 16,0-2-3-16,3 1-2 0,-1 1-6 15,-2-3-5-15,0 3-3 0,0-3-3 16,0 0-8-16,0 0-9 0,0 1-4 15,-2-1-10-15,0 0-15 0,0 0-39 0,0-4-72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6:42:43.304"/>
    </inkml:context>
    <inkml:brush xml:id="br0">
      <inkml:brushProperty name="width" value="0.05292" units="cm"/>
      <inkml:brushProperty name="height" value="0.05292" units="cm"/>
      <inkml:brushProperty name="color" value="#FF0000"/>
    </inkml:brush>
  </inkml:definitions>
  <inkml:trace contextRef="#ctx0" brushRef="#br0">19629 4745 62 0,'2'-9'54'0,"-2"7"-22"16,3-1-1-16,-3 0 3 0,0-1-3 15,0-1-5-15,2 0-2 0,-2 1-3 16,4-3 0-16,-2 3-2 0,-2-4-1 0,2 2 0 16,-2 3 5-16,0-2-4 0,0 0 2 15,0 1-3-15,2-1-3 16,0 2-1-16,-2 0 0 0,2 0-3 16,0 0 1-16,0 0-2 0,-2-2 1 15,0 4-2-15,2 1-3 0,-2 0 0 0,0-2 1 16,2 2-5-16,-2 0 0 0,2 0 1 15,0 0-3 1,1 2 0-16,1 2 0 0,0-1 1 0,0 2 2 0,-2 1 0 16,0 0 4-16,0 3-2 0,0 1 0 15,-2 2 0-15,0 0 1 0,0 3 1 16,0 0-1-16,0 5 1 0,0 0-1 16,-4 4 2-16,2 0-6 0,0 1 0 15,-2 3 1-15,-2-2-2 0,1 2 1 16,3 1-1-16,0-3-1 0,0-2 2 15,2 4-2-15,0-8 1 0,2 6-1 16,2-4 1-16,7 0-1 0,-5-1 1 0,4-1 0 16,-3-1 0-16,5-1 1 0,-6 1-1 15,2-2 0-15,3-2 0 0,-1 1-1 16,0-4 1-16,-1-2-1 0,3 2 1 16,-2-4 0-16,-1 0-1 0,3-2 1 15,-4-5-1-15,3 1 0 0,-3-2-5 16,4 0-3-16,-1-3-3 0,-3 0-11 15,4 0-3-15,-8-3-5 0,3 2-6 16,-5-5-11-16,0 2-12 0,0 0-47 16,-2 0-84-16</inkml:trace>
  <inkml:trace contextRef="#ctx0" brushRef="#br0" timeOffset="1530.86">20020 4985 86 0,'0'0'86'16,"0"0"-59"-16,0 0 9 0,0 0 7 15,0 0-6-15,0 0-4 0,0 0-9 16,-27-6-2-16,23 6-3 0,4 0 0 15,0 0-4-15,-2 3-3 0,2 0 1 0,0 0 4 16,0 0-3-16,0 1 0 16,0 0-1-16,0 1-1 0,0 1-1 0,2 0-3 15,0 0 2-15,2 5-1 0,5-2 1 16,-3 2-6-16,2 0-1 0,0 2-3 16,9-3 1-16,-3 1-1 0,5-1 1 15,2 0 2-15,3-1-2 16,3-2 2-16,0-3-2 0,-4-2 1 0,4-1 0 15,-2-1-2-15,-3-4 1 16,-3-4 5-16,2-1 1 0,-5-2 4 16,-1 0 0-16,-3 0 0 0,0 2 0 0,-5-5-2 15,-3 5 1-15,-2-3 0 0,-2 1 1 0,0-2-5 16,-4 1-1-16,-1-2-4 0,-5 0 0 16,0-1 3-16,-1 1-4 15,-5-2 0-15,1 1 0 0,-3 2 0 16,-1 2 0-16,-1 5 0 0,-3 3 0 15,6-1-3-15,-5 4 3 0,7 0 0 16,-1 4-1-16,3 2 1 0,-1 5-1 0,1 0 0 16,-1 3 0-16,-3 0 0 15,5 1 1-15,2 1 0 0,1 0 0 0,5-1-1 16,0 0 0-16,0 2 0 0,2-1 0 0,2-1 0 16,0-1 0-16,4 0 2 15,0-1-1-15,0 2 1 0,0-1 0 16,7 1 0-16,-5 1-1 0,0 0 1 15,2 0-1-15,5-3 0 0,-1 2 0 16,1-4 1-16,1 0 0 0,0-2-1 16,5-1 0-16,-2 1 1 0,5-1-1 0,-1-3 0 15,-2 1-2-15,1-3-2 16,-3 0-3-16,1 0 0 0,-3-1 0 0,1-1-3 16,-3-1 1-16,3 0-1 0,-3-3-6 15,-3-1-5-15,5-1-5 0,-3-1-6 16,5-2-9-16,-3-3-2 15,9-6-11-15,4 0-8 0,0-2-20 0,4-1-19 16,0 2 12-16,0-1 16 0,0 7 49 16,-9-2 24-16,-3 4 3 0,-3-2 23 15,-5 1 59-15,-3 2-13 0,2 0-4 16,-6-1 8-16,3-2-5 0,-5 0-13 16,2 2-12-16,0-5-8 0,2 4-11 0,-4 2 0 15,0-4-2-15,-2-2-3 16,0 0-3-16,2-1-5 0,-2-1-1 0,0 3-9 15,0 3 1-15,0 3 0 16,0 1 4-16,0-1-5 0,-2 5 1 0,0 1 0 16,-4-1 1-16,0 0-4 0,2 3 0 15,-2 0-2-15,-1 3-2 0,-9 5 2 16,8 4-1-16,-5 2 1 0,-3-1-1 16,5 5 1-16,3 1 0 0,-4-1 0 15,3 4 1-15,3-2-2 0,-4 3 0 16,4-4 1-16,1 3 0 0,1-4 0 15,2 1-1-15,0-2 1 0,2-2 0 16,0-5 1-16,0 2-1 0,0-4-1 16,2 0 1-16,0-2 0 0,0-2 0 15,0-1-1-15,3 0 1 0,1-3 0 16,2 0 1-16,-2 0 1 0,3-6-2 0,-1-3 0 16,4-2 1-16,1 0 1 15,-3-3-1-15,4-3 0 0,-3 0 2 16,3-3-2-16,-3-1 2 0,-3 0-2 0,4 4 1 15,-6 0-2-15,3 5 1 16,-5 1-1-16,0 4 1 0,0 3 2 0,-2 1 0 16,2 3 0-16,-4 0 1 0,0 0 1 15,2 0-5-15,0 3 0 0,1 2 0 16,-3 4 0-16,4 5 0 0,-2 3 2 16,0 0-1-16,0 3 1 0,-2 0-1 15,0-4 0-15,0 2 0 0,0-5-1 16,2 0 2-16,0 0 2 0,0 1-1 15,4 0 2-15,0 2-2 16,-1 1 1-16,-1-3-2 0,-2-1 1 16,2 0 1-16,-2-1-2 0,0-3 0 0,2-2-2 15,0 1 1-15,3-4 0 0,-5-2-1 0,0-1 1 16,0 1 0-16,2-2 1 16,-2 0 0-16,0 0 0 0,-2 0 0 15,2-2 1-15,-2-4 0 0,2 0-2 16,0 0 1-16,-2 1-1 0,0-3-1 15,2 4-5-15,0-1-2 0,-2 2-4 16,0 3-1-16,0-1-6 0,0 1-5 16,-4 0-7-16,0 0-14 0,2 0-11 15,-4 3-22-15,0 1-22 0,-3-1-114 16</inkml:trace>
  <inkml:trace contextRef="#ctx0" brushRef="#br0" timeOffset="5420.57">22089 4764 170 0,'0'-3'49'0,"2"0"-21"15,-2-1 13-15,2 1 6 0,-2 0-3 0,0 0-7 16,2 3-5-16,-2-3-3 0,0 3-10 0,0 0-1 16,0 0-4-16,0 0-1 15,0 0-2-15,0 0-2 0,0 0-1 0,0 0-2 16,0 0-2-16,-4 3 3 16,0 2-2-16,-6-1 0 0,4 6 1 0,-1-1 0 15,-3 5-3-15,-4 2 1 16,3-1-1-16,-7 5-2 15,5-3 2-15,-5 3-2 16,3 0 0-16,-3-2 0 0,3 0-1 16,1-1 0-16,1-1 0 0,5-1 2 15,-6-2-2-15,5-3 0 0,5 1 0 16,0-5 0-16,0 2 0 0,0-2 1 0,2-1-1 16,-5-1 1-16,5-1 2 0,2 1-2 15,-2-3 2-15,2 2 0 16,0-1 0-16,0-2 0 0,0 1 0 15,0-1 0-15,0 0 0 0,0 2-1 16,0-2 0-16,0 0 3 0,0 0-4 0,4 1 2 16,-1 1-1-16,1 1 0 0,2 0 2 0,-2-3 1 15,4 0 3-15,9 0 1 0,-1-6 5 16,7 0-5-16,-4 1 0 0,5 0-2 0,7-1-1 0,1 0-2 16,-1 0-1-16,0-2-1 0,0 2 1 15,-5 0-1-15,-5 4-1 0,0-2 1 16,-7 1 0-16,3 0-2 0,-9 0 0 15,0 3 0-15,1 0 0 0,-5 0 0 16,0 0-1-16,-4 0-7 0,0 0-7 0,0 0-3 16,0 1-7-16,0 1 4 15,-4-1 1-15,-5 1 0 0,3-1-15 16,0 1-18-16,-4-1-17 0,-3-1-42 16,3 0-37-16,2 0-64 0</inkml:trace>
  <inkml:trace contextRef="#ctx0" brushRef="#br0" timeOffset="5873.59">22122 4761 221 0,'0'0'74'15,"0"0"-13"-15,0 0-8 0,0 0 0 16,0 0-10-16,0 0-9 0,0 0-5 15,-10-82-5-15,10 80 0 0,0 2-2 0,0 0-4 16,0 0-1-16,-2 0-7 0,2 2-7 16,0 1-3-16,0 3 2 15,0 8-1-15,2-2 5 16,-2 5 1-16,0 5 5 0,0-5-3 0,0 6-2 16,-2-3-2-16,2 1 1 0,-2 0-2 15,0 1 0-15,0 1-2 0,2 0 1 0,-2 2-2 16,2 1 0-16,-2-1-1 15,0 3 3-15,2-2-3 0,0 2 0 16,-3-4 0-16,3-1 0 0,0-2 1 16,0-4-1-16,0-1 0 15,3-1 1-15,-3-2-1 0,2-1 0 16,0 0 0-16,0-7 0 0,-2 3 0 16,2-2-4-16,0-3-1 15,0 1-1-15,0-1-3 0,2 1-2 0,0-2-8 0,-2-1 1 0,0-1 5 16,-2 0-15-16,2 0-2 0,-2 0-1 0,0 0-4 15,3 0-12-15,-3-3-19 16,0-1-57-16,-3-2-102 0</inkml:trace>
  <inkml:trace contextRef="#ctx0" brushRef="#br0" timeOffset="6967.08">22788 4745 157 0,'0'0'50'0,"0"0"-25"16,0 0 8-16,0 0 2 0,0 0-5 15,0 0-12-15,0 0 4 0,21-37-2 0,-19 35 0 16,2-1-3-16,-4 0 6 15,0 0 2-15,0 0-3 0,0-3 0 16,0 3-2-16,0 0-2 0,0 0-1 16,-4-1-3-16,4 0-2 0,-2 1 0 0,-3 1-3 15,3-1-1-15,-2 0-1 16,4 0-3-16,-4 1 0 0,2-1 0 16,-2 2-3-16,0-1 3 0,-2 1-3 0,-1 1 5 15,1 0-2-15,2 0-1 0,0 0-1 16,-4 0-1-16,-3 0 1 0,5 0-1 15,0 0 0-15,-2 0 2 0,-3 1 0 16,3 4 0-16,2 1-2 0,0 0 1 16,-5-1-2-16,3 1 1 15,2 2 0-15,0-2-1 0,-1 2 1 16,-3-1 0-16,4 3 0 0,0-2 1 0,2 2-2 16,-9 1 1-16,5 0 0 15,4 0 0-15,-2-2 1 0,1 0-1 0,-3 1 0 16,2-2-1-16,2-1 1 0,0 1-1 15,0-2 1-15,4 4-1 0,-5-1 0 16,1 0 1-16,-4 0-1 0,4 2 1 0,-2 0-1 16,4 0-1-16,0-2 1 0,-1 2 1 15,1 0 2-15,2 0-3 0,-2-4 0 16,2 6 0-16,0-4 1 0,0 3-1 0,2 3 0 16,0-3 0-16,-2 0 0 15,5 1 0-15,-3 0 0 16,2 0 0-16,-2-4 0 0,8 7 0 15,-4-6 1-15,1-2-1 0,-3 3-1 0,2-3 1 16,0 0 1-16,0-1-1 0,-2 2 0 16,1-1 0-16,1 0 1 15,-2 1-1-15,2-1 0 0,5-3 0 16,-5 4 0-16,0-3 0 16,2 3 0-16,3-2 0 0,-3-3 0 15,2 2 1-15,3-1 1 16,-3-2 0-16,0 0 0 0,3-2 1 15,-1 1 0-15,-6-2 1 0,9 1-1 16,-9-1 0-16,0 1-1 16,-4-1-2-16,0 2 2 0,-2-1-1 15,2-1-1-15,-2 0 0 0,2 0 0 0,-2 0 0 16,0 0 0-16,0 0-4 0,0 0-2 0,0 0-2 16,0 0-4-16,0 0-3 0,-2 0 1 15,0 0 0-15,2-3-9 0,-4 2-16 16,2 0-7-16,-2-1-10 0,0 1-31 0,-2 1-47 15,1 0-51-15</inkml:trace>
  <inkml:trace contextRef="#ctx0" brushRef="#br0" timeOffset="8529.21">23166 4778 88 0,'0'0'113'0,"0"0"-73"0,8-25 6 0,-3 17 15 15,-1 2-7-15,-2 1-8 0,0-1-9 16,0 2-6-16,-2-1-4 0,2 0-2 16,-2 1-2-16,0 2-1 0,0-1 0 15,0 1-4-15,2-1-2 0,-2 2-1 16,0 1-2-16,0 0-3 15,0 0-6-15,0 1-2 16,0 7-2-16,0 3 0 0,-2 4 0 0,-2 4 4 0,-2 3 1 16,-3 1-1-16,1 3 0 15,2-1 0-15,2 0-2 0,-2 1 1 16,-1-1-1-16,1 4-2 0,2-4 1 16,2 3 0-16,0-3 0 0,0-4-1 15,2-1 0-15,0-1 0 0,0-2 1 16,0-1-1-16,0-3 2 15,0-2-2-15,0-3-1 0,0 0 1 16,0-2-5-16,0 0-5 0,0-4-5 16,0 4-8-16,-2-3-5 0,-2 0-8 0,0-1-14 15,-5-2-5-15,1 0-15 0,2-5-48 16,-2-3-55-16</inkml:trace>
  <inkml:trace contextRef="#ctx0" brushRef="#br0" timeOffset="8826.02">22922 4920 290 0,'0'0'125'0,"0"0"-72"0,0 0 7 16,0 0 7-16,0 0-15 0,0 0-17 15,0 0-8-15,0 0-3 0,0-17-9 16,0 17-7-16,0 0-3 0,0 0-2 15,0 0 0-15,0 0-1 0,-2 0-1 16,2 3 0-16,-2-3-1 0,2 0 2 16,-2 3-2-16,2-3 2 0,-2 2-2 15,2 1-1-15,0 0-7 0,0 0-8 16,0 0-8-16,0-1-14 0,8 4-5 16,1 0-10-16,7 0-14 15,-1 2-49-15,-3-2-84 0</inkml:trace>
  <inkml:trace contextRef="#ctx0" brushRef="#br0" timeOffset="9122.84">23381 4989 356 0,'0'0'81'16,"0"0"-36"-16,0 0 14 15,0 0 5-15,0 0-12 0,0 0-14 0,0 0-4 16,0 0-3-16,13-29-10 0,-13 29-7 16,0 0-6-16,0 0-4 0,0 0 1 15,0 0-4-15,0 0 1 0,0 0-2 16,0 0 0-16,0 0 0 0,0 0-2 16,0 0-2-16,0 0-1 0,0 3-4 15,0-2-6-15,0 0-6 0,0 2-8 16,2 2-11-16,0-1-4 0,-2 1-7 15,0 4-9-15,0-4-27 0,-2 3-81 16</inkml:trace>
  <inkml:trace contextRef="#ctx0" brushRef="#br0" timeOffset="10138.23">23776 4883 76 0,'0'0'60'0,"0"0"-42"0,0 0 17 0,0 0-2 16,0 0-11-16,0 0-2 0,0 0 4 16,0 0 1-16,-50-6-1 0,46 4-1 15,2 1-1-15,-2-1 6 0,2 2 0 16,0 0-1-16,-2 0-7 0,4 0-5 16,0 0-1-16,-4 0 0 0,4 0-1 15,0 0 0-15,0 0-4 0,0 0 0 16,0 0-4-16,-2 0 2 15,2 5 1-15,-2 0 0 16,2 1-1-16,0 1-4 0,0 1 0 0,0 2-1 16,4 0 1-16,4 1 0 0,-2-3-2 15,0 3 1-15,3-4 1 16,5 1-3-16,-4-2 4 0,3 2 0 16,5-5 3-16,-5 0-1 0,7-3 2 15,-1 0 1-15,-2 0-3 16,5-3-2-16,-9-3-2 0,5 1 1 15,-3-2 0-15,3 0-1 16,-7 1 2-16,-3-3 0 16,4 1 1-16,-3-1 1 0,-5 1 1 15,-2-1-3-15,-2-2-1 16,0 2 1-16,0-2-2 0,0-3 2 0,-2 3-1 0,-2-1-3 16,-2 1 0-16,-3 0 1 0,1 2 0 15,2-2-1-15,0 0 0 0,-7 0 0 16,1 2 0-16,4 0 0 0,-7 1 1 0,5 3-1 15,-1 2-2-15,-5 3 2 0,6 0-1 16,-9 0 0-16,6 3 1 0,-1 2-1 16,-3 1-1-16,3 2 2 0,-5-2-1 15,7 3 1-15,-7-1 0 0,9 0 0 16,-9 1 0-16,11 2 0 0,-4-2 0 16,-3 2 0-16,9 0 0 0,-4-2-2 15,-3 2 2-15,5 0-1 0,4 3 0 16,-4-5 1-16,-1 4-1 0,5-1 1 15,2 0-1-15,0 2 0 16,2-1 1-16,0 2-1 0,0-1 2 16,0-3-1-16,2 3 0 0,4 0 0 15,1-3 0-15,-1 2 0 0,0 1 0 16,-2 3 0-16,7-1 1 0,1 2-1 16,-4-5 0-16,3-1-1 0,5-4 1 15,-6 1 0-15,5-1 2 0,-1-5-2 0,-1-1 0 16,5-2 1-16,-3 0 0 0,3 0 2 15,1 0-3-15,-2-4 0 0,1 0 0 16,-3-2-8-16,1 0-6 0,-1 0-7 0,-1-4-5 0,3 2-3 16,-3-2 0-16,3 0-6 0,-5 1-5 0,9 1-18 15,-9 2-44-15,9-3-34 0,-11 1-17 16</inkml:trace>
  <inkml:trace contextRef="#ctx0" brushRef="#br0" timeOffset="10638.09">24340 4914 214 0,'0'0'73'16,"0"0"-9"-16,0 0-4 0,0 0 1 0,0 0-21 15,0 0-16-15,0 0-6 0,9-56-3 16,-9 53-4-16,-2-3 1 0,2 3-2 16,0 0 1-16,-3 1-2 0,3 2-2 15,0 0 1-15,0-1-3 0,-2 1-3 16,2 0-2-16,0 0 1 0,-2 0-2 15,2 0 0-15,-2 0 0 0,0 0-1 16,-4 1 2-16,4 1 0 0,0-2 0 16,2 0-1-16,-2 0 1 0,0 0 1 0,0 0 1 15,2 0-2-15,-2 0 1 16,2-2-1-16,-2-1 1 0,2 2 0 16,0-1 0-16,0 2 0 0,0 0-1 0,0 0-1 15,0 0 1-15,0 0 0 16,0 0 0-16,0 0 1 0,0 0-2 0,0-1 1 15,0 1 0-15,0 0 2 0,0 0-2 16,0 0 0-16,0 0 0 0,0 0 0 16,0-2-1-16,0 2 1 15,0-2 0-15,0 2 0 0,0 0 0 0,0 0 0 16,0 0 0-16,0 0-2 0,0 0-1 16,0 0-6-16,0 2-1 0,0 1 1 15,0 0 3-15,0-3 3 0,0 3-2 16,-3-3 3-16,3 2-2 0,-2-2-3 15,2 0-5-15,0 3-5 0,0-3-2 16,0 3-5-16,0-3-5 0,0 0-14 0,0 0-7 16,0 0-15-16,-2 3-29 0,0 0-35 15</inkml:trace>
  <inkml:trace contextRef="#ctx0" brushRef="#br0" timeOffset="11325.44">24369 4804 194 0,'0'0'52'0,"0"0"-5"15,0 0 9-15,0 0-9 0,0 0-10 0,0 0-4 16,0 0-6-16,11-31-4 0,-9 28-3 16,-2-3-3-16,0 3-1 15,0 0 0-15,0-2-2 0,0 2-3 0,-2-2-2 16,0 2-1-16,-3 0-3 0,-3 0-2 15,0 1-2-15,2-1 1 16,-7 0 0-16,-3 2-2 0,5-1 1 0,-7 2 0 16,10 0-1-16,-7 3 0 0,-1 5-1 15,5 1 0-15,-5 0 1 0,7 4 0 16,1-1 0-16,-4 2 1 0,3-1-2 16,5-3 1-16,2 1 0 15,-2-1 0-15,4-1-1 16,0 0 1-16,0-1-1 15,6 3 0-15,1-3 1 0,5 2 3 16,2-2 1-16,-1 3 4 0,7 1 2 16,1-1-1-16,-4 0-1 0,7 1-3 15,-11-4 1-15,5 3-1 0,-5-2-1 16,1-1-2-16,-1 4 1 0,-7-4 1 16,2 0-1-16,5 3-1 0,-7-4-2 0,-2 3 2 15,2-4-2-15,-2 3 1 0,2 0-1 16,-6-2 1-16,0 2-1 0,-8-3 1 0,0 4-1 15,0 0 1-15,-9-1-1 0,5-4 0 0,-3 0-2 16,-1 1 0-16,3-1-2 0,-3-4-3 16,5 2 0-16,-7-3-3 15,8 0-3-15,-5 0-1 0,-1 0-3 16,9-1-4-16,-3-4-7 0,0 0-4 16,3 1-2-16,5-3-15 0,2-2-17 15,0 0 1-15,7 0-55 0,5 4-1 0</inkml:trace>
  <inkml:trace contextRef="#ctx0" brushRef="#br0" timeOffset="11981.52">24657 5002 351 0,'0'0'35'0,"0"0"10"15,0 0 15-15,0 0-7 0,0 0-11 0,0 0-12 16,0 0-3-16,-5-37 0 0,8 40-15 0,1 3-6 16,4 5 2-16,0 3 3 15,0 3 2-15,-3 2-2 0,3-1-2 16,2 2-2-16,1 5-2 0,-7-2-2 0,4 1-1 16,2-1 0-16,1-1-1 15,-7-5 0-15,4 1-1 0,2-4 1 16,1 0 0-16,-9-6-1 0,4 1 0 0,4-3 0 15,-8-3 0-15,3-1 0 0,-5-1 0 16,0-1 0-16,0 0 3 16,0-3-1-16,0-4 0 0,0-4 0 15,-5 0-1-15,-3-3 0 0,2-5-1 16,0 1 1-16,-5-7-1 0,-1 0 0 0,2-6 1 16,-3-4-1-16,-3-3 0 0,5-5-1 0,-5 5 2 15,5 2-1-15,-1 8 1 0,-2 5-1 16,7 1-1-16,5 5 0 15,-2 0 0-15,0 0 1 0,4 4-1 16,2-2 1-16,2 3-1 0,0 1-1 16,3 0 2-16,7 2-1 0,-2 0 1 15,1 1-1-15,5 2 0 0,1 1 0 16,2 2-1-16,8 1 1 0,-7 2 1 0,-1 0 1 16,2 3 1-16,2 3 1 15,-11 1-2-15,5 4 1 0,-11-2-1 0,2 5 0 16,3 0 0-16,-7 0 0 15,-2 3-1-15,-4-2 1 0,0-1 1 0,-4 3 0 16,-4-1 1-16,-7-1 2 16,9 1-4-16,-11-4 1 0,1-1-1 15,4-2 1-15,-7-1-2 0,9-5 2 0,-9 2-1 16,9-2-1-16,-9-3 0 0,9 0-3 16,-1 0 0-16,-3 0-9 0,6 0-1 15,4 0-5-15,-1-3-11 0,1 1-10 16,0-1-6-16,4 0-6 0,0 3-13 15,0-3-32-15,0 3-62 0,2 0-109 16</inkml:trace>
  <inkml:trace contextRef="#ctx0" brushRef="#br0" timeOffset="12637.62">25051 4614 84 0,'0'0'140'0,"0"0"-98"0,0 0 17 15,0 0-3-15,0 0-10 0,0 0-8 16,3-30-8-16,1 29-6 0,2-1-2 0,-2 2-5 16,0-3-1-16,2 0 1 15,-4 3 0-15,5 0-1 0,3 0 0 16,0 0-1-16,-1 6 0 0,5 0-2 15,0 2 1-15,-1 3 1 0,5 1-4 0,-3 2 2 16,6 6-4 0,-7 0 0-16,3 4-2 0,-9 1 0 15,4 4-2-15,-8 0-1 16,-2 5 0-16,-4-1 0 0,-8 1-1 16,0 2-2-16,-5-1 2 15,-1-4-2-15,3-3-1 0,-3 3 1 16,5-8-1-16,-1 0-1 15,-2-5-4-15,5-2-8 0,-5-3-5 0,6-4-3 16,1-3-11-16,-1-1-12 0,2-3-16 16,-4-1-24-16,5-1-61 15,3 0-116-15</inkml:trace>
  <inkml:trace contextRef="#ctx0" brushRef="#br0" timeOffset="13387.44">25676 5135 255 0,'0'0'73'0,"0"0"-12"0,0 0 6 15,0 0-8-15,0 0-15 0,0 0-9 0,0 0-5 0,4-21-5 16,-2 21-7-16,2 4-6 0,2 5 2 0,-2-2 0 16,-2 5-1-16,1-1-2 0,-3 4-2 15,0 1-2-15,-3 0-3 0,-7 2 0 16,2-1 0-16,2-2-3 0,-7 3-1 16,1-5-1-16,4 0-10 0,-5 2-10 0,-3-2-13 15,7-1-13-15,-5-1-18 16,4-2-12-16,5 0-67 15,-1-5-94-15</inkml:trace>
  <inkml:trace contextRef="#ctx0" brushRef="#br0" timeOffset="13981.08">26538 4713 224 0,'0'0'48'0,"0"0"6"0,0 0 5 16,0 0-6-16,0 0-12 0,0 0-10 16,0 0-5-16,2-86-1 0,-2 79-1 0,0 2 3 15,2 1-3-15,-2-1 0 0,0 2-1 16,0 3-2-16,0-3 1 0,0 3-4 16,0 0-3-16,0 0-4 0,0 0-6 15,0 6-5-15,0 3-1 0,0 7 1 16,0 5 1-16,-2 2 1 0,2 5 1 15,-4 0-1-15,2 2 1 0,-5-1 1 16,1-1-4-16,-2 3 3 16,4-2-3-16,2 2 1 0,0 0-1 15,0-1 0 1,2-4 0-16,-3-4-1 0,3 1-6 16,0-8-3-16,-2 0-5 0,2 0-3 15,-2-6-9-15,2-1-9 0,-2-2-6 0,0-1-17 16,-2-4-16-16,-6-1-73 0,6 0-128 15</inkml:trace>
  <inkml:trace contextRef="#ctx0" brushRef="#br0" timeOffset="14465.33">26275 4843 348 0,'0'0'119'0,"0"0"-55"0,0 0 10 16,0 0-5-16,0 0-15 0,0 0-23 15,0 0-9-15,0 0-1 0,0 0-4 0,15-34-7 16,-15 34-4-16,0 0-2 16,0 0-2-16,0 0 0 0,-2 0-2 15,2 1-1-15,-5-1-3 0,5 3-1 16,0 0-3-16,0-1-3 0,0 4-8 16,7-3-8-16,-1 4-11 0,2 0-2 15,-2-2-6-15,9 1-9 0,-3-1-6 16,5-2-18-16,-1 0-40 0,-3-2-89 15</inkml:trace>
  <inkml:trace contextRef="#ctx0" brushRef="#br0" timeOffset="15090.17">26701 4838 398 0,'0'0'101'0,"0"0"-64"0,0 0 19 16,0 0 9-16,0 0-19 0,0 0-21 15,0 0-9-15,0 0 0 16,8-20-6-16,-8 20-7 16,0 0-3-16,0 0 0 0,0 3-2 15,0 6-2-15,0-4-8 16,0 3-6-16,2-2-9 15,5 0-11-15,-3-3-10 0,0 0-9 16,2 0-13-16,-4-1-36 0,2-1-48 16</inkml:trace>
  <inkml:trace contextRef="#ctx0" brushRef="#br0" timeOffset="15964.96">27123 4691 212 0,'0'0'43'0,"0"0"-5"0,0 0 7 0,0 0 8 0,0 0-13 0,0 0-9 16,0 0 0-16,0 0-9 0,-15-6-3 0,11 6-2 0,0 0-1 0,2 3 2 0,-4 0-2 15,2 0 0-15,1 0-4 0,-1 0-2 0,0 0-2 0,0 0-1 0,2-1-1 0,2 1 0 16,0 0-1-16,0 2-2 0,0 1-1 15,0 0 0-15,0-1 0 0,6 4 0 16,7-1 0-16,-5 0 1 16,4 1 1-16,7-3 2 0,2 2-3 0,-1-1 2 15,3 0 0-15,2-1-4 0,-7-1 1 16,9-4-1-16,-6-1 1 0,-2 0-1 16,-1-3 1-16,-5-1 2 0,1-4-1 15,-2 3 1-15,-3-3 2 0,-3-1-1 16,4 0 0-16,-6 1-2 0,0-3 2 0,-1 2-2 15,-3-5 0-15,0 2 0 0,-3-1-2 16,-3 1 2-16,-2-2-3 0,-2 3 1 16,3-3 0-16,-3 0-1 0,-2 3 0 15,1 1 1-15,-1 2-1 0,-2 0 0 16,1 3 0-16,-3 2-1 0,3 2 0 16,-7 1 1-16,5 0-2 0,-8 4-1 0,11-1 2 15,-9 4 1-15,7-1-2 0,-5 3 1 16,5 0 1-16,-5-1 0 0,9 3 0 15,-7 0 0-15,5 1 0 0,-1-1-2 16,-1 3 2-16,8-2 0 0,-3 1 0 16,1 2 0-16,-2-1-1 0,6 2 0 15,0-2 0-15,-1 2 1 16,3-1 1-16,-2 0-1 0,4 1 0 16,0-1 0-16,4-1 0 0,3 0-2 15,-1 6 2-15,0-3 0 0,8 0 0 16,1 2 1-16,1-5-1 0,1 1 2 0,8-1-2 15,-2-3 0-15,1 0 3 0,3-2-3 16,4-1 1-16,0-4-1 0,0-1 0 16,0-2-3-16,0-1-6 0,0-2-2 15,-4-3-3-15,-2-2-7 0,2-1-8 16,-2 0-9-16,-1-3-12 0,-3 0-19 16,6-9-36-16,0 0-72 15</inkml:trace>
  <inkml:trace contextRef="#ctx0" brushRef="#br0" timeOffset="16933.49">27821 4716 320 0,'0'0'77'16,"0"0"-16"-16,0 0 0 0,0 0-1 0,0 0-11 0,0 0-13 15,0 0-7-15,5-79-7 0,-8 73-8 0,-3 0-5 0,0 1-2 0,-6 0-1 16,5 2-4-16,-7 0-1 0,-3 3-1 0,3 2-1 0,-7 4 0 15,-1 1-1-15,5 3 2 0,-4 4-1 0,1-2-1 16,1 3-2-16,5 1 3 0,-3 2 0 0,7 1 0 16,-5-2 1-16,9-1-1 0,0 2 1 15,2-2-1-15,2-1 1 16,-2-1 0-16,4 5-1 16,0-4 1-1,0 2-1-15,0 0 1 0,4-3-1 16,0 0 1-16,0 0 0 15,-4-5 0-15,6-1 0 0,0-2 0 16,3-3 0-16,-1-3 0 0,0 0 0 16,5-1 1-16,-1-7 0 0,-2-1 3 15,5 1-2-15,-3-6-1 16,-6 0 1-16,1-3 2 0,1-3-1 16,-2 0 0-16,0-2 0 15,-2-1-2-15,0 1 0 0,7 1-1 16,-5 5 0-1,2 5 0-15,-8 5 5 0,6 3-5 16,-6 2 1-16,5 1 0 16,-3 0-1-16,6 1-1 15,-2 5 0-15,0 5 1 0,1 0 0 16,3 3 2-16,0 3 2 0,-4 0 0 0,3 0 2 0,3 3 1 0,-2-3-2 16,-1 0 0-16,-3-3-3 0,6 0 0 0,-3 0-1 15,-1-3 0-15,2 3 0 0,-2-2 0 0,1-3-1 16,-1-4 0-16,2 0-5 0,-1-1-3 0,-5-4-5 0,4 2-4 15,0-2-6-15,1-2-5 0,-1-4-4 16,0-5-8-16,9 0-12 0,-5-4-20 0,5-3-52 16,-5 2-139-16</inkml:trace>
  <inkml:trace contextRef="#ctx0" brushRef="#br0" timeOffset="17745.8">28090 4581 323 0,'0'0'58'0,"0"0"11"0,0 0-6 15,0 0-14-15,0 0-11 0,0 0-11 0,0 0 3 16,0 0-3-16,13-36-6 16,-9 36-8-16,0 0-4 0,2 0-3 0,2 5 4 15,3 1 2-15,5 5 1 16,-1 0-3-16,7 4 4 0,-3 4-4 16,4 0-3-16,1 4 1 0,1 0 0 15,-4 3-2-15,6-1-2 0,0 3 0 16,-7-3-4-1,-3-2 3-15,-1 0-2 0,-3-4 2 16,-5-1-3-16,-4-2-3 16,2-1-1-16,-1-4-6 0,-3 0-5 15,0-5-3-15,-2-1-7 16,0 1-8-16,0-6-3 16,0 2-6-16,-2-2 1 0,-5 0 3 15,-3-8-19-15,2 2-62 16,2-2-84-16</inkml:trace>
  <inkml:trace contextRef="#ctx0" brushRef="#br0" timeOffset="18261.3">28400 4578 120 0,'0'0'157'0,"0"0"-93"0,0 0 6 0,0 0-3 0,0 0-15 0,0 0-12 0,0 0-3 16,0 0-2-16,0 0-1 0,21-91-1 0,-21 86-5 0,0 2-3 15,0 3-2-15,0-2-4 0,0 2-5 0,0-1-5 0,0 1-1 0,0 0-5 16,-2 0-2-16,-6 6-1 0,-5 3 0 0,3 1 0 16,-3 5 1-16,-3 1-1 0,3 0 1 15,-3 3-1 1,3 0 2-16,-5 1 1 0,5 2-1 15,-1 2 0-15,-3-2 0 0,5 3 0 16,-2 1-1-16,1 0 0 0,-1 1 1 16,1-1-2-16,7-3 1 0,-4-4-1 15,2 1 0-15,-1-4 0 0,5 0 0 16,0-3 0-16,0-1 1 0,2-1-1 16,0-3 0-16,-2-4 0 0,2 1 1 15,2-5 0-15,-3 2 0 0,3-2 1 0,0 0-2 0,0 0 2 0,0 0 1 0,0 0 0 16,0-2-1-16,0 1-2 0,0-1-1 15,-2-1-6-15,2 3-2 0,0 0-2 16,0-2-3-16,0 2-4 0,0 0-9 0,0 0-14 16,2 0-18-16,1 2-17 0,5 3-10 0,-4-1-44 0,-2 1-109 0</inkml:trace>
  <inkml:trace contextRef="#ctx0" brushRef="#br0" timeOffset="21182.49">19669 6176 90 0,'-2'-5'49'15,"-3"1"-14"-15,5-1 12 0,-2 2 2 16,-2-3-8-16,4 1 0 0,-4-3-5 16,2 2-5-16,0 0 0 0,0-5-1 15,2 3-4-15,0-1-4 0,0 1 3 16,0 1-6-16,0-4 1 16,2 3-3-16,2 0-3 0,-2 2-3 0,0 0-1 0,0 1-2 15,2 2-2-15,1 2 2 16,-3-1-3-16,4 2-4 0,-4 0 1 15,2 3-2-15,2 5 1 0,-2 0 0 0,1 4 1 16,1 2 1-16,2 3 2 16,-4 3 0-16,-2 0 2 0,2 4-1 15,-2 0 1-15,-2 4-1 0,0 6-3 0,0-1 3 16,0 1-5-16,-4-2 1 0,2 1 0 16,0 1-1-16,0 0 0 0,0 1 0 15,2 0 0-15,0-3 0 0,0-1 0 16,0-3-1-16,2-3 0 0,2-2 0 15,0-4 2-15,0 0-2 0,3-6 0 16,3-2-1-16,-6-2 0 0,4-5-1 16,1-1-1-16,5-2-3 0,3-1-4 0,1 0-9 15,-1-7-8-15,8-2-10 16,-3-1-15-16,-1-3-18 0,0-4-44 0,-5 3-74 16</inkml:trace>
  <inkml:trace contextRef="#ctx0" brushRef="#br0" timeOffset="21760.49">20086 6385 248 0,'0'0'68'15,"0"0"-21"-15,0 0 10 0,0 0-5 16,0 0-22-16,0 0-17 0,0 0-4 0,0 0-1 15,-66 0-3-15,56 8 0 16,-1-1 1-16,3 3-1 0,2-3-3 0,0 4 4 16,2-3-4-16,2 1 2 0,-1 5-4 15,3-6 2-15,0 4-1 16,5-3-1-16,1 1 1 0,2-1 0 0,7-2 0 16,-1 0 0-16,0 1 2 0,5-2 0 15,0 1 1-15,-3-6 0 0,5-1 6 16,2 0 0-16,-1-8 2 0,1 0 0 15,-4-2-2-15,6-1-4 16,-7-5 0-16,-3 2 0 0,-3-1 3 16,-2-2 0-16,-3 1-1 0,-3 1 0 0,-2-4-1 15,-2 2 0-15,-2 0-3 0,-2 0-2 16,-5 0 1-16,-5 0-1 0,6 3 0 16,-7 5 0-16,-1-2 1 0,-1 3-2 15,-4 0-1-15,3 2 1 0,-1 2-2 16,-2 2 2-16,3 2-2 0,-7 5 1 15,0 4-1-15,-4 2 1 0,9 1 0 16,-3 2 0-16,0 3-2 0,11-1 2 16,-5 3 0-16,9-1-2 0,2 4 1 0,4-2 0 15,0 2 0-15,2-1 1 16,4 1 0-16,0-2 0 0,4 0 0 16,5-2 0-16,-1 1 0 0,7-3 0 15,-5 2 0-15,7-1 0 0,-3 0 0 0,7-6 0 16,-2 0-2-16,2-6-13 0,1-2-6 15,5-1-3-15,-2-2-10 0,5-2-11 16,-3-3-11-16,0-4-21 0,4-2-31 16,-4-3-12-16,-4-1-78 0</inkml:trace>
  <inkml:trace contextRef="#ctx0" brushRef="#br0" timeOffset="22291.61">20605 6413 185 0,'0'0'68'0,"0"0"2"0,0 0-2 16,0 0-3-16,0 0-18 0,0 0-5 15,0 0-10-15,0 0-3 0,-21-104-4 16,19 95-2-16,0 1-3 0,-2 2-3 16,0 1-3-16,2 1-1 0,-2 1-4 15,-2-1-3-15,-1 1-2 0,3 3-1 16,-4 0-2-16,-6 0-1 0,-1 8-1 16,-1 3 1-16,-1 4-1 0,-2 5-1 15,3-1 2-15,-1 1-1 16,7 3-2-16,0-2-3 0,5 3 3 0,-3-2 0 15,4-2 1-15,4-1-2 0,0-1 3 16,0-5 0-16,0-1 1 0,6-2 0 16,3 0 0-16,-3-2 0 0,2-1-1 15,6-3 1-15,-1-3 0 0,1-1 0 16,5 0 1-16,2-7 0 0,-3-3 0 0,3-3 0 16,-7 0 1-16,3-2 2 0,-9-1 3 15,-2 0-1-15,-1-2 0 16,1-1 1-16,-6 1-1 0,4-5-1 15,-4 4-1-15,0 2 0 0,0 1-1 16,0 2-1-16,0 4 0 0,0 5 1 0,0 0 1 16,0 5-1-16,0-1-1 0,0 1 4 15,2 1-6-15,2 6-7 16,-2 6 5-16,4 3 2 0,-2 4 1 0,1 0 1 16,1 2 4-16,2 1-5 0,-6 1 3 15,4-2 0-15,1 0 1 0,-3 0-2 16,2-2 2-16,-2-1-3 0,0 1 1 15,-2 0-2-15,-2-4 0 0,0-1-1 16,0-4 4-16,2-3-4 0,0-2 0 16,-2-2-3-16,2-1-3 0,-2 0-10 15,2-3-9-15,-2 0-3 0,0 0-10 16,3 0-8-16,-3-3 4 0,-3-3-12 0,-1-3-32 16,-2 3-108-16</inkml:trace>
  <inkml:trace contextRef="#ctx0" brushRef="#br0" timeOffset="24369.23">22087 6249 161 0,'0'0'54'0,"0"0"-21"0,0 0 12 0,2-28 11 15,-2 23-9-15,0-1-6 16,0 0-1-16,0 1-9 0,0 2-8 0,-2-1-3 16,-2 0-5-16,-2 1-6 0,0-3 4 15,-5 3-7-15,-5 0-4 0,3 3 1 16,-5 0-2-16,3 0-1 0,-10 0 1 15,9 6-1-15,-5-3 0 16,7 3 0-16,-1 1 0 0,5 0 0 0,-2 1 0 16,1 1-1-16,5 4 1 0,2-2-1 15,-2 1 1-15,0 0-1 16,3-1 1-16,3-3 1 0,0 3 1 16,3-2-2-16,7 3 1 0,-2-4 5 15,5 0-3-15,5 1 7 0,3-2 5 16,2 3-1-16,5-2 0 15,3-2-1-15,3 5-3 0,1-2 1 0,-2 4-1 16,-2 2-5 0,-2-3-4-16,-4 1 3 0,-11-1-1 15,3 2 0-15,-9-3-1 0,-2 1-1 0,-4 3-1 16,0-3 1-16,-2 3 0 0,-2-1 1 16,-6 1-1-16,-3 0-1 0,-5-4 0 15,4 4-2-15,-9-5-5 0,0 0 0 0,3 1-4 0,-9-5 1 16,6 1-1-16,-2-3-1 0,-4-1 0 15,3 0 2-15,5-3-1 0,-2 0 0 16,7-3 2-16,-1-3 4 0,7 0 4 0,2-2-1 0,2-1 2 16,0-1 0-16,4-5 0 0,4-1 2 15,2-1 7-15,4-3 2 0,7-2 2 16,-1-1 1-16,7-3 3 16,-4 1-3-16,6 1 0 0,1 2 0 0,-3 0-2 15,-2 2 0-15,2 2-2 0,-7 2 0 16,1 2-1-16,-7-3-3 0,-2 6 0 15,-4-3-1-15,-2 0 0 0,-2-4-1 16,-6-1-2-16,-4-4 0 0,2 1 1 16,-9-1-3-16,1 4 0 0,-9 4 0 15,2 6-4-15,-2 4-2 0,-4 3-4 0,2 2 0 16,-2 3-3-16,7 10-4 16,3-2-8-16,-4 6 1 0,9 3-5 0,-7 2-4 15,13 1 1-15,-6 0-3 0,7-3-7 16,5 0-9-16,2-3-24 15,6 2-20-15,5-5-15 0,-3 1-53 0</inkml:trace>
  <inkml:trace contextRef="#ctx0" brushRef="#br0" timeOffset="24900.37">22778 6116 231 0,'0'0'55'16,"0"0"13"-16,0 0-19 0,0 0 8 0,0 0-8 15,0 0-11-15,-11-89-1 0,9 80-7 16,2 4-4-16,0 2-6 0,0 0 2 16,-2 3-2-16,0 0-4 0,0 0-3 0,-4 2-5 15,-7 5-7-15,1 4 0 16,-5 5-1-16,-1 4 0 0,-3 0 0 0,7 3-1 15,-7 2 1-15,9 0 1 16,-5 1-1-16,7-1 0 0,4 1 0 16,-3-1 0-16,1 1 0 15,6-2 0-15,2-1 0 0,0 2-1 0,0 1 1 16,4-2 1-16,8 2 0 16,-3 3-1-16,3-1 1 0,5 1 1 0,-5-1-2 0,11-3 1 15,0 0 0-15,-3-1-1 0,7-5-1 16,2 1 1-16,-2-5-9 0,2-2-4 15,-2-1-3-15,0-8-5 0,2-3-6 16,2-1-10-16,-2-2-16 0,-5-4-18 16,-5-8-61-16,2 3-172 0</inkml:trace>
  <inkml:trace contextRef="#ctx0" brushRef="#br0" timeOffset="25244.03">23350 6159 43 0,'0'0'313'15,"0"0"-278"-15,0 0 23 0,0 0 12 16,0 0-15-16,0 0-16 0,0 0-7 16,0 0-3-16,0 0-4 0,-35-62-7 15,33 71-7-15,-4 5-5 0,4 3-1 16,-4 8 3-16,1 4 4 0,-1 2-5 15,-4 5-1-15,-3 1-3 0,5 2 0 0,-4-2-1 16,1-4-1-16,5-1-1 0,4-5 1 16,0-2-1-16,2-2-7 0,0-2-9 15,0-4-10-15,0-1-10 16,0-3-10-16,0-3-4 0,0-5-9 0,-4-2-23 16,-2-3-81-16,-3-1-129 0</inkml:trace>
  <inkml:trace contextRef="#ctx0" brushRef="#br0" timeOffset="25462.71">22980 6297 378 0,'0'0'80'16,"0"0"-24"-16,0 0 8 0,0 0 2 0,0 0-22 16,0 0-13-16,0 0-3 0,0 0-6 15,4-56-6-15,-4 56-5 0,0 0-4 16,0 0-4-16,0 0 0 0,0 0-2 15,0 2-1-15,2 1 0 0,0 0 0 16,3 0 0-16,-1 3-3 0,2 0-3 16,6 2-3-16,-1-2-11 0,-1 0-3 15,11-1-8-15,-7 1-12 16,11-1-10-16,0 1-8 0,2 0-17 0,-1 0-56 16,1-3-90-16</inkml:trace>
  <inkml:trace contextRef="#ctx0" brushRef="#br0" timeOffset="25712.66">23532 6368 351 0,'0'0'147'16,"0"0"-109"-16,0 0 8 0,0 0 14 0,0 0-13 16,0 0-19-16,0 0-14 15,-16-48 1-15,9 43-6 0,1 5-2 0,2-3-5 16,2 2 1-16,0-1-2 0,2 1 0 15,-2 1-2-15,2 0-6 0,-2 6-13 16,2 3-12-16,0 0-11 0,0 2-16 16,2 0-11-16,0 0-34 0,2-5-82 15</inkml:trace>
  <inkml:trace contextRef="#ctx0" brushRef="#br0" timeOffset="26618.71">23931 6292 167 0,'0'0'48'0,"0"0"-8"16,0 0 9-16,0 0-3 0,0 0-18 15,0 0-1-15,0 0 5 0,0 0 5 16,-91-25-7-16,81 22 1 0,6 3 0 15,2 0-7-15,-1 0-3 16,3 0-4-16,0 0-4 0,0 0-7 0,0 0 0 16,0 0-2-16,0 0-1 0,0 6 1 15,0-2 0-15,0 3 0 0,3 1 1 16,1 0-4-16,4 4 1 0,2-1 0 16,-1-3 0-16,3 4-1 0,7-3 0 15,-5 1 1-15,7-1-2 0,1 0 1 16,-3-3 1-16,6-4-2 0,0 1 0 0,-5-3 3 15,3-5-2-15,0 1 2 16,-9-4-2-16,9-3 3 0,-13 0 1 0,5-1 1 16,-5 0-1-16,-6-1 2 0,-2-4-1 15,0 0 0 1,-2-2 2-16,-4 1-6 0,-2 2 0 16,-4 1-2-16,-5-2 0 0,7 3 2 15,-11 2-2-15,7 1 1 16,-7 1 0-16,7 1-2 0,-7 6 0 0,5 0 1 15,-11 3-2-15,4 8 2 0,-3 4-3 0,-3 2 0 16,0 0 1-16,10 3 0 0,-5 0-1 16,9-2 1-16,-1 1 0 0,5 1 0 15,7-1-2-15,-2 2 4 0,2-1-1 16,2 0 1-16,2 1-3 0,2 0 2 16,3-1 1-16,1 1 0 0,11-2 2 15,-9-1 0-15,15-1-2 0,-5 2 2 16,5-2 0-16,2-1 1 0,2 0-1 15,4-4 1-15,-2-4 2 0,2-3-2 16,0-2 1-16,-2-3-2 0,2-4 0 16,0-7-1-16,-2 3 1 0,0-4 0 0,-2-2 0 15,-6 3 1-15,2-5 1 16,0-1 0-16,-7 0 1 0,3-7-2 16,6 2 2-16,-11-5-4 0,5 2 1 0,-9 2-2 15,-1-2 1-15,-5 3-1 0,-6 2 0 16,0 1 1-16,-6 4 1 0,-5 2-2 15,1 4-3-15,0 4 3 0,-7 5-1 16,11 2-4-16,-9 1 0 0,1 4 3 16,4 4-2-16,-7 4 1 0,7 1-3 15,2 1 3-15,-5 1 0 0,5-4 2 16,4 3 0-16,2 1 2 0,2-4-3 16,0 0 2-16,2 3 0 0,2-3 0 15,8 3 0-15,1 1 0 0,-1 2 1 16,9-3 3-16,-1 3 0 0,3 2 1 15,4-1-1-15,2 1 0 0,-2 1-4 16,-11-1 3-16,5-4-1 0,-15-2 1 16,0-1-1-16,-1-3 1 0,-3 2-2 15,2 0-1-15,-4-3 3 0,-4 1-2 16,-3 0 0-16,1-2 0 0,-6 2 1 0,-9-3-1 16,-6 0-1-16,0-1-5 0,1-3-8 15,-3 1-9-15,-2-3-11 0,6 0-11 16,2-2 4-16,11-1-10 0,-3-2-8 15,3 2-25-15,8-6-33 0,2 3-57 16</inkml:trace>
  <inkml:trace contextRef="#ctx0" brushRef="#br0" timeOffset="27196.71">24648 6366 309 0,'0'0'84'0,"0"0"-17"16,0 0 2-16,0 0-4 15,0 0-12-15,25-57-9 0,-19 51-5 16,-2 3-13-16,-1 1-10 0,5 2-6 0,0 2-2 16,0 6-3-16,-1 5-3 0,1 1 4 15,2 5-2-15,-4 6-1 0,-1 0-1 16,-1 6 2-16,-4 1-2 0,0 2-1 16,0 0 1-16,2-1-1 15,0-2 0-15,0-3-1 0,4-8 0 0,0-2-1 16,-2-8 0-16,1-4 1 0,-5-3 0 0,2-2 0 15,-2-1 0-15,0 0 2 16,2-4-2-16,-2-3 3 0,0-5 0 16,0 0-2-16,0-5-1 0,-4-2 2 15,-3-2-1-15,3-4-1 0,-6-3-1 0,4 1-1 16,4-7 2-16,-7-4 0 0,5-3 1 16,-4-3-2-16,4 2 1 0,2 2 0 15,0 4 1-15,0 5-1 16,2 6 0-16,0-1 1 0,0 4 0 0,0 0-2 15,0 5 2-15,0-1-3 0,4 1 2 16,2 3 0-16,4 3 0 0,1 2 0 16,-5 1-1-16,8 3 1 0,1 1-1 15,1 2-2-15,1 2 3 0,8 0-1 16,-1 6 1-16,-3 5 0 0,4 0-2 16,-4 3 2-16,-5 3 0 0,-6 0 0 15,3 3 0-15,-9 2-1 0,-4-1 1 16,-2 1 0-16,-13 1 1 0,3-4 1 15,-11 1-2-15,7-3 2 0,-9-3-1 0,8 0-1 16,-3-3 0-16,-3-2-1 16,13-3 0-16,-7-1 0 0,5-2-2 15,6 0-2-15,-5-3-2 0,1 0-3 0,4 0-2 16,6-1-10-16,-4-1-9 0,-1 1-13 16,3-3-16-16,2 0-28 0,0-1-52 15,7-1-164-15</inkml:trace>
  <inkml:trace contextRef="#ctx0" brushRef="#br0" timeOffset="27665.35">25085 5995 97 0,'0'0'92'0,"0"0"-44"16,0 0 6-16,0 0 12 0,0 0-2 15,0 0-10-15,0 0-13 0,-5-51-6 16,10 46-6-16,-1 2-1 0,4-3-7 16,-2 1-1-16,2 2 0 0,-3 0-1 0,3 1 0 15,2 1-3-15,0-1-2 16,-1 2-1-16,5 2-3 0,-1 4-1 16,5 3-2-16,-3 2-1 0,7 4-2 15,-7 0 3-15,6 5-2 0,-7 1-1 16,5 4 1-16,-7 5-4 0,0 2 2 15,-3 2-2-15,-7 5 0 0,-2-2 2 0,-9 2-2 16,-7-2 1-16,1 0-1 16,-5-3 0-16,3-6-1 0,1 0-4 0,-1-6-1 15,1-4-6-15,7-1-8 0,-5-3-6 16,4-6-8-16,5-2-10 0,-1-3-4 0,-4-3-11 16,4 0-20-16,2-5-78 15</inkml:trace>
  <inkml:trace contextRef="#ctx0" brushRef="#br0" timeOffset="28274.55">25773 6492 234 0,'0'0'51'16,"0"0"2"-16,0 0 10 0,0 0 2 15,0 0-20-15,0 0-6 0,0 0-3 16,6-33 1-16,-4 30-6 0,-2 3-2 16,0 0-7-16,2 0-6 0,0 3-7 15,0-1-6-15,2 7 3 0,-4 2-1 16,0 0 0-16,-8 6 2 0,2-3-1 15,2 3-1-15,-6 3-3 0,-5-3-2 0,7 2-1 16,-5 0-3-16,-1-3-7 16,6 0-12-16,-1-2-18 0,-1-4-9 0,2-2-19 15,2 0-24-15,-5-2-102 0</inkml:trace>
  <inkml:trace contextRef="#ctx0" brushRef="#br0" timeOffset="28790.07">26687 6080 290 0,'0'0'68'0,"0"0"-11"0,0 0 11 16,0 0-8-16,0 0-13 15,0 0-8-15,0 0-2 0,0 0-10 0,-9-51-1 16,9 51-10-16,0 3-5 0,0 5-9 16,0 4-1-16,0 7 0 0,0 7 3 0,-4 2 1 15,2 3-1-15,-2 1 1 16,-2 4-2-16,0-4-1 0,-3 4 0 15,3-2-1-15,4-1-1 0,2-1-1 16,0-4-2-16,0-3-3 0,0-2-12 16,0-5-3-16,0-2-10 0,0 1-10 0,-4-6-15 15,-2-2-20-15,-9-1-51 16,7-6-137-16</inkml:trace>
  <inkml:trace contextRef="#ctx0" brushRef="#br0" timeOffset="29040.01">26395 6238 422 0,'0'0'99'0,"0"0"-45"15,0 0 3-15,0 0 4 0,0 0-16 16,0 0-22-16,0 0-5 0,0 0 0 16,15-46-6-16,-15 46-4 0,0 0-6 15,0 0 1-15,-3 0-2 0,3 3-1 16,0 1 0-16,-2 1-1 0,2 1-4 15,0 0 0-15,2 3-4 0,3 2-10 16,7-3-6-16,0 4-10 0,5-1-9 16,-1-3-13-16,9 1-13 0,-4-1-8 15,6-3-33-15,0-2-66 0</inkml:trace>
  <inkml:trace contextRef="#ctx0" brushRef="#br0" timeOffset="29352.42">26864 6284 110 0,'0'0'331'0,"0"0"-262"16,0 0-5-16,0 0 4 0,0 0 1 0,0 0-28 15,0 0-12-15,0 0-5 0,0 0-9 16,13-56-5-16,-17 55-4 0,2 1-2 16,-1 0-3-16,1 0-1 0,-2 0-1 15,-2 3-4-15,2 2-3 0,-2 1-2 16,-1 0-6-16,7 2-7 0,-2 1-7 15,2-1-9-15,0 3-10 0,0-5-14 16,0 2-11-16,0-2-48 0,0-5-85 16</inkml:trace>
  <inkml:trace contextRef="#ctx0" brushRef="#br0" timeOffset="29930.44">27433 6153 29 0,'0'0'37'0,"0"0"-18"0,0 0 3 0,0 0 13 16,0 0 17-16,0 0-34 0,0 0 29 0,0 0 26 15,0 0-9-15,-130-19-6 0,127 16-11 16,-1 3-1-16,4-3 1 0,0 3-10 15,0 0-8-15,0 0-4 16,0 0-7-16,0 0-9 0,0 0-6 0,0 0-1 16,0 0-2-16,0 6 1 0,0-1 0 15,0-1-1-15,0 4 1 0,-2-3 1 16,2 3 0-16,0-1 0 0,0 1-2 16,2-2-3-16,2 1 0 0,5 0 0 15,7 1 2-15,-3-2 0 16,9 2 1-16,1-8 1 0,0 0 1 0,0 0 1 15,1 0-2-15,-5-3 1 0,2-2 2 16,-9-1-4-16,5 1 1 0,-11-4 3 16,0 4-4-16,0-4 4 0,0 1 1 15,-3-4 2-15,-3-2 0 0,0 0-2 16,-9-1-2-16,3-1 2 0,0 2-3 16,-7-4 1-16,1 5-2 0,4 4 2 15,-3-2 0-15,-5 5-1 0,8-2 0 16,-11 3-2-16,7 1 0 0,-11 1 0 15,4 3 0-15,-6 0-1 0,-1 7 0 16,-3 1 0-16,6 3 0 0,2-3 0 0,-4 4-1 16,11-1 1-16,-7 0 1 15,11 1-1-15,-2-1 0 0,1 0 1 0,5 3-1 16,4-3 0-16,0 4 0 16,2 1-2-16,0 2 1 0,0-2 1 15,2 1 1-15,0-2 0 0,4 1 2 0,0 2-2 16,7 1 1-16,-5-2 0 0,5 1 0 15,7 2 0-15,-3-2 1 0,3 0 1 16,1-1-3-16,-2-3 1 16,3-3 2-16,1-2-3 0,-4-3 2 0,3-4-2 15,-3 1-2-15,-2-1-13 0,1-2-9 16,1 0-6-16,2-2-1 0,-7-1-11 16,7-2-8-16,-9-4-22 0,5-3-56 15,-7-2-126-15</inkml:trace>
  <inkml:trace contextRef="#ctx0" brushRef="#br0" timeOffset="30367.82">28278 6092 257 0,'0'0'149'15,"0"0"-132"-15,0 0 32 0,0 0 10 16,0 0-18-16,0 0-26 0,0 0-11 15,-35-107 2-15,21 92 2 0,-1 1 1 16,-1 3-5-16,3 2 3 0,-3 1 3 16,3 5-2-16,1-1-3 0,-5 4 1 15,5 0 2-15,-7 0 1 0,3 4-4 16,-7 2 0-16,2 2-1 0,1-2-3 0,-3 3-1 16,4 1 1-16,1-1-2 15,-1 2 2-15,7 0 0 16,-3 1-1-16,3 2-1 0,-1 2 1 0,3-1 1 15,0 1 0-15,2-1 0 0,1 2 2 0,1-1-3 16,4-1 4-16,2 2-2 0,0 0 0 16,2 0 2-16,4 0 3 0,3 0-2 15,-1 2 1-15,2-2 0 0,3 1 0 16,-3-4-3-16,9 2 1 0,-5-2 2 16,11-3-4-16,0-2 1 0,1-2-1 15,1 1 0-15,2-4 0 0,-4 0-2 16,2 1-9-16,-4-4-5 0,-3-1-7 15,1 0-4-15,-4 0-8 0,1 0-8 0,-5-4-11 16,-1-1-20-16,-2 0-87 16</inkml:trace>
  <inkml:trace contextRef="#ctx0" brushRef="#br0" timeOffset="30711.49">28413 6094 288 0,'0'0'76'0,"0"0"-27"16,0 0-2-16,0 0-5 0,0 0-13 0,0 0-12 15,0 0 2-15,0 0-4 0,-23-82 2 16,21 77 4-16,-2 2-1 0,-1 2-4 16,3-1 3-16,2 2-1 0,0 0 0 0,0 0-3 15,0 0-4-15,0 0-4 0,2 3-1 16,5 5-3-16,-1-2 3 15,2 5 5-15,9 1-1 0,-5 2 2 0,11 1-3 16,-2 1-1-16,1 4-4 0,3-1 2 16,-2 1-4-16,-5 0 0 15,7 0 0-15,-8 2-1 0,-1-1-2 16,-7-3-5-16,1-3-4 0,-2-2-7 16,-2-3-11-16,-6-2 3 0,4-3-7 0,-1 1-8 15,-3-3-6-15,0-1-5 0,0-2-9 16,-3 0-38-16,-1-8-48 0,2 0-108 15</inkml:trace>
  <inkml:trace contextRef="#ctx0" brushRef="#br0" timeOffset="31133.26">28665 5970 264 0,'0'0'79'0,"0"0"-11"16,0 0-2-16,0 0-6 0,0 0-9 15,0 0-10-15,0 0 0 0,0 0-1 16,0 0-6-16,14-82-6 0,-14 79-2 16,0 0-4-16,0 3-4 0,0 0-1 15,-2 0-5-15,0 0-5 0,-4 6-5 16,-2 3-1-16,-1 4-1 0,-3 4 0 16,0 1 3-16,-1 1-2 0,-5 3 1 15,7 1 0-15,-9-2-1 0,7 3 1 16,-3-1-2-16,-1-3 3 0,1 5-1 15,-3 1-2-15,-4-1 0 0,9 1 1 16,-7-3 1-16,7-2-1 0,-3-3-1 16,5 2 0-16,1-6 0 0,1-1 1 15,8-3-1-15,-4-5 0 0,6 1 0 0,0-3 0 16,0 0 0-16,-2-1 0 16,2-2 0-16,-2 0-3 0,2 0 1 0,0 0 0 15,0 0-2-15,-3 0-2 0,3 0-1 16,-2 0-5-16,0 0-2 15,0 0-7-15,0-3-3 0,0 3-1 16,2 0-5-16,0 0-11 0,0 0-6 16,0 0-4-16,4 3-16 0,0-2-28 15,3 4-41-15,-5-2-100 0</inkml:trace>
  <inkml:trace contextRef="#ctx0" brushRef="#br0" timeOffset="40537.79">19822 7871 195 0,'0'-9'70'0,"0"1"-8"15,0 1-8-15,0-1-4 16,0 0-6-16,0 1-9 0,0 3-4 16,0 1-3-16,-2 0-6 0,2 0-3 15,0 0 0-15,0 1-3 0,0 1 1 16,0 1-4-16,0-2-2 0,0 2-4 16,0 0-4-16,0 8-3 0,2 1 1 0,0 7-1 15,0 2 1-15,2 6 4 16,0 2-3-16,0 2 2 0,-2 3-2 15,-2 3-1-15,2 2 1 16,-2-2 0-16,0 3-2 16,2-2 1-16,-2 0 0 0,4-5 0 15,-1 0-1-15,1-7 1 16,-2-1-1-16,0-4 1 0,2-5 0 0,-4-3 0 16,2-2-1-16,-2-4 1 0,0-1-1 15,2-2 0-15,-2-1 2 16,0 0-2-16,0 0 2 15,0-4 0-15,0-3 2 16,-2-5 3-16,-4-2 0 0,2-3-2 16,-5-3-1-16,1 1-2 0,-4-4 0 15,1-4-2-15,1-4 0 16,-2-1 0-16,5-5 0 0,-1 0 0 16,6 0 0-16,0 1 2 0,2 2-4 15,0 1 2-15,0 2 0 0,4 2 0 16,2 1 1-16,-1 3-2 0,1 3 1 15,6 2 0-15,-4 2 0 16,3-1-1-16,3 5 1 0,-1-3 0 0,1 5 0 16,3 1-1-16,-1 3-1 0,3 4 1 15,1 4 1-15,-3 0 0 0,2 1-2 16,-3 9 1-16,1-1 1 0,-7 5 0 16,-4 1 0-16,2 1 0 0,-8 4 1 15,0 0 2-15,-4 3-3 0,-4-1 4 0,-2 0-4 0,-7 1 1 16,3-5 0-16,-5-1 2 0,3-1-2 0,-5-2 0 15,4-3 1-15,-1-2-2 0,1 0 0 16,-1-2 1-16,7-1-1 0,-3 0-3 0,8-3-4 0,1 0-3 16,1-2-2-16,0 1-4 0,4-2-5 15,0 0-2-15,0 0-6 0,0 0-1 0,0-3-14 16,8 0-30-16,1 0-48 0,3 0-78 0</inkml:trace>
  <inkml:trace contextRef="#ctx0" brushRef="#br0" timeOffset="41006.44">20173 7896 202 0,'0'0'78'0,"0"0"-22"16,0 0-2-16,0 0 3 0,0 0-19 16,0 0-5-16,0 0 0 0,0 0 1 0,-10-79-4 15,6 70-1-15,-1 6-1 16,5-2-1-16,-2 2 0 0,2 2-6 15,0 1-5-15,0 0-4 0,0 0-6 16,0 0-4-16,0 4-2 0,0 4-2 16,2 8-1-16,0 3 3 0,1 3 2 0,1 6-1 15,-2 0 0-15,2 3 0 0,-2 0-1 16,2-3 0-16,0 0 2 0,2-4-2 16,1-2 0-16,7-3 0 0,-4-5-1 15,3 4-1-15,1-8 1 16,1-1 1-16,1-3-2 0,1-6 1 0,4 0 1 15,-3-5 1-15,5-5-1 16,0-1 3-16,-5-9-2 0,3 0 1 16,-7-4 6-16,3-1 2 0,-7 2 1 15,3-5 0-15,-9-1-2 0,-2-1-6 16,-2-3 2-16,0-2-4 0,-2 0-1 0,-2 7 1 16,-9 3 1-16,3 5-2 0,0 8-4 15,-5 2-3-15,7 7-9 0,0 3-1 16,-3 0-3-16,5 11-2 0,2 0-8 15,-2 6-9-15,4 5-4 0,2-1 1 16,0 4-14-16,8-5-17 16,4-3-49-16,3-3-60 0</inkml:trace>
  <inkml:trace contextRef="#ctx0" brushRef="#br0" timeOffset="41506.32">20859 7845 340 0,'0'0'72'0,"0"0"-28"0,0 0-1 0,0 0 2 16,0 0-10-16,0 0-6 16,0 0-3-16,0 0 0 0,112-178 2 15,-112 167-3-15,-2 2-5 0,-13 3-6 16,5-2-4-16,-4 6-1 0,-5-1-7 16,-4 3-1-16,3 0-1 15,-5 7-1-15,0 2 0 0,4 5-3 0,-1 1 4 16,1 2 0-16,4 3 0 0,1-1 0 15,5 1 1-15,1-1-1 0,0-1 2 16,4-2-2-16,4-1 0 0,-1-4 0 0,3 4 0 16,3-5-2-16,1 1 2 15,8-1-1-15,0 1 1 0,5 0 0 0,4 0 0 16,3 3 4-16,8-2-3 0,-6-1 3 16,3 2 1-16,2-1-1 0,-2-3-3 15,-2 2 2-15,-4-3 4 0,-9-1-7 16,1-1 6-16,-11-2-4 0,-2 2 3 15,-2-1-4-15,0 3 1 0,-2 1-2 16,-10 0 2-16,-3 3-1 0,-8-5 1 16,3 5-1-16,-7-2-1 0,-2-3-1 15,0 2-12-15,2-4-1 0,6 0 1 16,1-2 0-16,5 0-4 0,3 0 0 16,4-2-7-16,1 1-9 0,-3-2-2 15,2 0-11-15,6 0-8 0,0-9-23 16,2 1-55-16,0-4-151 0</inkml:trace>
  <inkml:trace contextRef="#ctx0" brushRef="#br0" timeOffset="42084.3">21211 7653 170 0,'0'0'110'0,"0"0"-67"0,0 0 7 15,0 0 6-15,0 0-10 0,0 0-13 16,0 0 2-16,0 0 0 0,39-133-4 16,-45 127-1-16,0 1-6 0,1 0-1 15,-1 2 1-15,0 2-2 0,2 1-1 0,0 0-3 16,4 7-8-16,-2 3-5 16,2 5 1-16,0 3-4 0,0 3 5 15,2 4-1-15,-2 1 0 0,4 5-1 0,-4 2 0 16,0 4-2-16,2 4-2 0,0 3 0 15,4-2 0-15,-2-1 0 0,1-1-1 16,3-5 1-16,2-1 0 0,5-5 0 16,-9-6-1-16,2-2 0 15,2-4 1-15,-3-5-1 0,-5-1-1 0,0-7 0 16,-2 0 0-16,0-4 1 0,0 0 0 16,0 0 1-16,0-3 0 0,-2-4 3 0,-7-5-1 15,-1 1-2-15,4-3-1 16,-2-2 0-16,-5 0 1 0,3-6-1 15,0 0 0-15,-3-1-1 0,3-2 0 16,4 2-1-16,1 0 1 0,3 1 1 16,2 8-1-16,0-3-3 0,5 8 4 15,1-2-1-15,6 0-1 0,3 2 2 16,3 1-1-16,5 1 0 0,6 0 1 16,0 1 0-16,4 1 1 0,0 2-1 0,0 3-1 15,-2 0 0-15,-4 5 1 0,-8 5 2 16,1-1 1-16,-1 3-2 0,-5 4 4 15,-3 0-3-15,-1 2 4 0,-2 0-3 16,-4 5-2-16,-4-4 1 0,0 3 1 16,0-4-3-16,-6 2 1 0,-2-3 0 15,0-1 1-15,3-2-2 0,-1-3-5 16,4-2-2-16,-2 0-3 0,-4-3-1 16,2-2-7-16,1 2-11 0,3-3-7 15,0 1-15-15,0-2 0 0,2 1-14 0,6-3-19 16,3 0-42-16,7-2-152 0</inkml:trace>
  <inkml:trace contextRef="#ctx0" brushRef="#br0" timeOffset="42896.61">22862 7632 59 0,'0'0'76'16,"0"0"-24"-16,0 0-8 0,0 0 5 16,0 0 7-16,0 0-14 0,2-41-7 15,-2 33-2-15,0 2-4 0,2-3-4 16,-2 3 1-16,0-2-2 0,0 3-3 15,0-1-2-15,0 3-1 0,0-2-1 16,0 2-1-16,0 2-2 0,0 1 2 16,0-2-4-16,0 2 1 0,0 0 1 15,0 0-6-15,0 0 0 0,0 0-5 0,0 0 0 16,0 0-1-16,0 0-2 0,0 3 1 16,0 2 0-16,0-2 2 15,0 3 1-15,0 1 0 0,0-1-1 0,0 0 3 16,0 3-1-16,-2-1 0 0,0 4 1 15,-2 1 1-15,-2 5-4 0,-4-1 5 16,1 8-4-16,3-2-1 0,-6 5 1 16,1 6-3-16,1-3 3 0,2 3-3 15,-5-1-1-15,5-2 0 0,4 0 2 16,-2-2-2-16,2-4 0 16,-2-2 0-16,3-2 0 0,3 0 0 0,0-6 0 15,0 0-2-15,3-3-1 0,1 0-2 16,-2-4-1-16,0-2-2 0,-2 2-2 0,2-4-5 15,-2-1-5-15,0 1-12 16,-2-2-20-16,-6-1-10 0,-1 2-11 16,-1-3-26-16,-5 0-115 0</inkml:trace>
  <inkml:trace contextRef="#ctx0" brushRef="#br0" timeOffset="43896.39">22511 7842 172 0,'0'0'310'0,"0"0"-239"0,0 0-7 0,0 0 2 0,0 0-13 15,0 0-22-15,0 0-12 0,0 0 3 0,8-56-5 16,-8 56-9-16,0 0 1 16,-2 0-3-16,2 0-2 0,-4 0-1 15,4 0-3-15,0 0 0 0,0 0-4 16,0 3 0-16,4 1-10 0,4 2-5 15,-1 0-3-15,3 3-7 0,9-3-7 16,-5-1-12-16,9 1-6 0,6-1-18 0,0-1-35 16,-2-2-98-16</inkml:trace>
  <inkml:trace contextRef="#ctx0" brushRef="#br0" timeOffset="44458.75">22993 7839 407 0,'0'0'134'0,"0"0"-72"0,0 0-5 0,0 0 5 0,0 0-28 0,0 0-16 15,0 0-6-15,0 0 2 0,22-43-7 16,-28 43-7-16,0 0-1 0,2 0 0 16,0 3-3-16,0 1 0 0,-1 1-5 15,3 1-4-15,0 0-10 0,2 4-6 16,0-1-10-16,0-1-7 0,4 2-13 15,3-2-15-15,1-2-29 0,-2-2-73 16</inkml:trace>
  <inkml:trace contextRef="#ctx0" brushRef="#br0" timeOffset="45255.45">23389 7721 257 0,'0'0'85'0,"0"0"-17"0,0 0 11 0,0 0-11 0,0 0-14 0,0 0-9 0,0 0-5 16,0 0-7-16,0 0-11 0,-31-32-9 0,31 32-9 15,0 0-4-15,0 6 0 0,-2 0-1 16,2 3 1-16,-2 1 0 0,0 2 0 0,-2-1 1 15,2 3-1-15,0-3 0 0,-2 2 1 16,4 1 0 0,0-3-1-16,6 3 0 0,2-3-3 15,-1 3 3-15,11-2 0 0,-3-1-1 0,11-1 1 16,-1-1-3-16,2-6 3 0,4-2 0 16,0-1 1-16,0-1-1 15,2-4 2-15,0-2 1 0,-2-1-3 0,0-3 1 16,-2-1 2-16,-6-1-1 0,-4 1 2 0,-3-2 1 15,-8-1 5-15,-1 2-4 0,-5-4 3 16,-2 2-3-16,0-1-1 0,-4-2 0 16,-1 3-4-16,-5-1-1 0,-4 3 1 15,1-1-1-15,-7 0 0 0,5 3 1 16,-10 2 1-16,5 3-2 0,-1 3-1 16,-4 1 0-16,-4 2 0 0,-2 5 1 15,-2 4-1-15,0-1 1 0,0 3-1 16,2 3 1-16,0 0 0 0,8 0 0 15,-2 1 0-15,5 1 0 0,5 2 0 16,-1-1 0-16,5 2 0 0,7 3 0 16,0-4-2-16,2 2 1 0,2 2 0 15,4-3 0-15,2 5 0 0,3-8 1 16,9 3-3-16,-5 0 3 0,9-2 0 0,3 2 0 16,-6-2 0-16,8-4 0 15,2 0 0-15,-3-3 1 0,1-3-2 0,-4-2 0 16,4-2-8-16,0 0-12 0,-4-3-7 15,-5 0-11-15,7-3-10 0,-8-2-6 16,5 1-14-16,1-5-37 0,-6 1-79 16</inkml:trace>
  <inkml:trace contextRef="#ctx0" brushRef="#br0" timeOffset="46192.71">24214 7693 383 0,'0'0'72'0,"0"0"-15"16,0 0 4-16,0 0 1 16,0 0-19-16,0 0-14 0,0 0-6 15,0 0-7-15,4-107-3 0,-12 100-5 16,-8 2-1-16,7-1-1 0,-5 3-1 0,-3 3 0 16,5-2 2-16,-9 2-4 0,7 0 3 15,-5 2-3-15,3 1 0 0,-3 0-3 16,0 3 0-16,7 2 0 0,-2-2 1 15,-3 5-1-15,9-5 0 16,-7 5-1-16,3 1 1 0,4-2 0 0,-5 5 1 16,5-1-1-16,2 0-1 0,4 3 0 15,-2-1 2-15,4 2-1 0,0 1 0 0,2 1 0 16,2 2 0-16,4 2 0 0,6 1 2 16,-1-2-1-16,-1-3-1 0,7 1 0 15,-1-6 1-15,1 1 0 0,6-3-1 16,-7-3 1-16,3 0 2 0,4-2-3 15,-9-4-1-15,7-1-8 0,-8-3-6 16,3 0-7-16,-3 0-12 0,1-5-20 16,-7 0-16-16,-1-6-30 0,0 1-69 15</inkml:trace>
  <inkml:trace contextRef="#ctx0" brushRef="#br0" timeOffset="46770.7">24479 7667 490 0,'0'0'62'0,"0"0"-15"0,0 0 14 15,0 0-4-15,0 0-28 16,0 0-8-16,0 0-6 0,0 0 1 0,8-65-5 16,-8 65-3-16,2 0 0 0,0 0-6 15,11 3-1-15,-3 8-1 0,0 2 0 16,11 5 5-16,-7 7 0 15,11-2 4-15,2 2-3 0,-2 1 0 16,0 2-4-16,2 0 2 0,2-2-4 0,-5-3 1 16,-7 0 1-16,6-4-2 0,-15-3-5 15,4-1-11-15,-5-6-6 16,-5-1-7-16,0-5-16 0,-2-1-11 0,0-2-6 16,-4 0-1-16,-5-5-9 0,-1-3-38 15,4 0-106-15</inkml:trace>
  <inkml:trace contextRef="#ctx0" brushRef="#br0" timeOffset="47504.89">24719 7616 311 0,'0'0'83'0,"0"0"-3"16,0 0-12-16,0 0 2 0,0 0-12 16,0 0-8-16,0 0-10 0,0 0-3 15,0 0-8-15,-13-106-9 0,13 107-6 16,-2 5-5-16,0 6-5 15,-6 5-1-15,2 2 3 0,-3 4 3 0,-1 2-4 16,-7 3 1-16,5 3-2 0,-9 1-1 16,7-1-2-16,-7-1 2 0,9-2-3 15,-7-4 1-15,11 1 0 0,-6-5 0 16,3-1-1 0,7 0 0-16,-4-6 0 0,2 2 1 15,-1-2-1-15,3-4 0 0,0 1 0 16,2-4 1-16,2-2-1 0,-2 1-1 0,-2-4-5 0,4 1 0 0,-2-2 0 15,2 0-5-15,0 0 1 16,0 0-2-16,0 0-1 0,0 0-3 16,0-3-10-16,0 1-14 0,0-2-10 15,0 1-13-15,0 0-14 0,0 0-19 16,-4 1-92-16</inkml:trace>
  <inkml:trace contextRef="#ctx0" brushRef="#br0" timeOffset="48832.71">19832 9069 109 0,'0'0'123'0,"0"0"-48"15,0 0 0-15,0 0-5 0,0 0-17 16,12-39-11-16,-12 34-1 0,2 2-2 16,0 3-8-16,-2-3-4 15,0 3-3-15,0 0-6 0,3 0-11 0,1 3-1 16,-2 2-3-16,2 5 0 0,0 1 0 15,4 6 0-15,-6 2 4 16,0 3-3-16,0 5 2 0,1 3-4 0,-1 1 3 16,-2 3-5-16,0-2 4 0,2 1-3 15,-2-2-1-15,2-3 1 0,2 0-1 0,0-8 0 16,6 1 0-16,-8-5-3 16,7-2 0-16,-5 0 3 0,0-5-2 15,0-4 1-15,-2 1 1 0,0-6 0 16,-2 0 1-16,0 0-1 0,0-2 0 0,0-2 3 15,0-4-1-15,0-1-1 0,-2-2 0 0,-2 0-1 16,2-3 0-16,0-5 3 0,0-1-3 16,-4-3 0-16,-1-5 1 0,-3-3 0 15,4-3 1-15,2-4-2 0,-2-1 2 16,3-1-2-16,-1 2 2 0,4 1-2 16,-4 2 0-16,0 5 0 0,4-1 0 15,-2 2 0-15,2 4 0 0,0 0-2 16,0 2 2-16,6 0 0 15,-2 4 0-15,5 2 0 0,-1 3-1 0,8 5 1 16,-1-2-4-16,8 5 2 16,4 3 1-16,-7 0 1 0,7 3-1 0,0 0 1 15,-8 7 0-15,-1 6-1 0,-5-2 1 16,-1 7 0-16,-4 1 0 0,-6 6 1 16,-2 4 0-16,-6-1 1 0,0-2-1 15,-11 2 0-15,5-3 1 0,-7 1-1 16,1-4-1-16,-3 1 0 0,-2 0 3 15,1-7-3-15,-1 2 1 0,-4-2-1 0,8-5 0 16,-3-2-1-16,1 0-3 0,4-5-2 16,1-1-6-16,6-3-3 0,-1 1-4 15,3-1-3-15,2 0-7 0,2-1 2 16,2-3-7-16,2 1-9 0,2-6-10 16,6 1-39-16,4 1-96 0</inkml:trace>
  <inkml:trace contextRef="#ctx0" brushRef="#br0" timeOffset="49660.66">20289 9019 3 0,'0'0'63'0,"0"0"-4"0,0 0 17 0,0 0-7 16,0 0 11-16,0 0-15 0,0 0-1 15,0 0-14-15,-44-70-1 16,44 61-3-16,2-2 0 0,3 3-5 0,-1 1-12 16,0 0-2-16,4 4-5 0,-2-2-9 15,-4 5-1-15,3 0-5 0,-3 0-3 16,2 5-4-16,-2 6 2 0,0 3-1 15,2 6-1-15,-4-1 1 0,0 6 1 16,0 2-1-16,-2 4 1 0,0 0-2 16,2-1 3-16,0-1-2 15,2-3-1-15,8 1 1 0,-4-1-1 16,5-4 0-16,-1 0 1 0,3-4-1 0,-3-1 1 16,4-3-1-16,-3-3-1 0,1-4 1 15,5-2 0-15,-3-3 0 0,5-2 1 16,-1-5-1-16,7-3 0 0,-2-6 3 15,4-1-3-15,-5-2-1 0,1-5 1 0,0 1 4 16,-9-4 2-16,5 2 0 0,-9-2 0 16,-3-2 0-16,-3 3-2 0,-4-1-1 15,0-5 0-15,-4 3-2 0,-5-3 1 16,3 4-1-16,-6 4-1 0,3 5-2 16,3 6-4-16,0 2 0 0,-2 5-5 15,2 0-1-15,1 4-2 0,3 0-4 16,-4 7-8-16,2 2-14 0,2 6-6 15,0 1-2-15,0 1-3 0,2 1-19 16,0-2-24-16,2-4-86 0</inkml:trace>
  <inkml:trace contextRef="#ctx0" brushRef="#br0" timeOffset="50379.23">21273 9008 332 0,'0'0'69'0,"0"0"-14"0,0 0-3 16,0 0-4-16,0 0-16 0,0 0-8 15,0 0 0-15,0 0-2 0,-44-94 2 16,32 84-4-16,4 2-1 0,1-1-1 16,-1 3-5-16,-4 0 1 0,1 3-8 15,-3 3-3-15,-3 0-3 0,-5 6 0 16,3-1-2-16,-6 4 2 0,3 3 0 15,1-2 0-15,-2 5-1 0,5-1-1 16,-1 3 1-16,2-2-1 0,5 2 1 16,4-1-2-1,-3-2 3-15,5-2-1 16,4-1 0-16,2 0 1 0,2-2 0 16,6 1-1-16,5-1 1 0,1 3 1 15,7-4 1-15,2 3 3 0,-1-2 1 0,7 2-1 16,2 0 1-16,0-3 1 0,5 1-2 0,-3 3 0 0,-2-5-1 0,-4 3-1 15,-7-2-1-15,-5-1 1 0,-7 0-2 16,-4-1 2-16,-4 2-1 0,0-3-2 16,-4 4 5-16,-6 0-5 0,-9 0 2 15,5 2-1-15,-11-3-1 0,-2 1-2 16,4-3-4-16,-2 1-8 0,-2-1-6 16,1 0-4-16,9-2-1 0,-4 0-7 15,7-3-3-15,-3 1-8 0,9-2-13 16,2 0 2-16,-4 0-15 0,1-7-68 15,5-2-169-15</inkml:trace>
  <inkml:trace contextRef="#ctx0" brushRef="#br0" timeOffset="50801.01">21546 8734 344 0,'0'0'66'16,"0"0"-8"-16,0 0 4 16,0 0-15-16,0 0-21 0,0 0-2 0,0 0 4 15,0 0-2-15,-5-150-2 0,5 147 2 16,-2 1-8-16,2 1 0 0,0 1 0 16,0 1-8-16,0 5-4 0,0 6-5 15,2 4 3-15,1 0 4 0,-1 4-2 0,0 1-1 16,2 6-1-16,-4-2-1 15,0 5 2-15,0 3-4 16,0 1 1-16,0 3 0 0,0 0-1 0,0-1 0 16,0-2-1-16,0-1 1 0,8-2 0 0,-2-4-1 15,-2 0 0-15,5-4 0 16,-3-3 0-16,6 0-4 0,-8-4 3 16,3-4-3-16,-3-2 1 0,-2-4 0 0,0-2 3 15,0-2-1-15,-2-2 0 0,0 0-1 16,0 0 0-16,-4-2 2 0,0-2-2 15,0-3 0-15,-3 1 0 0,1-6 1 16,-6 0 0-16,3 0 1 0,1-3 0 16,-4-3 1-16,1-1-1 15,5-3 0-15,0 1-1 0,-2-4 1 16,6 2 1-16,2-2 0 0,0 5 0 16,10 4 0-16,-6-2-1 0,7 8 1 15,-3-2 0-15,6 1-1 0,-1 5 0 16,7-3 0-16,1 5 0 15,4 0 2-15,4 1 0 0,2 3-1 16,2 0 1-16,-2 4 2 0,-2 3-2 16,2 2 2-16,-11 2-1 0,1-4 0 0,-6 4 0 0,-1-1 0 15,-6-1-1-15,1 5 2 0,-3 0-1 16,-4 0-1-16,-2 4 1 0,0-2 0 16,-2 1 0-16,-6 3-2 0,3 0 1 15,1 2-1-15,-2-4-1 0,4 2 0 16,-2-3 1-16,2 0-1 0,-4-4 0 15,6-1-5-15,0-2 0 0,0-3-2 16,0-1-4-16,0-1-2 0,0-4-6 0,0 0-8 16,0-1-13-16,0 0-14 0,0-1-6 15,0-3-14-15,-7-1-55 0,1 1-166 16</inkml:trace>
  <inkml:trace contextRef="#ctx0" brushRef="#br0" timeOffset="51113.43">23174 8768 180 0,'0'0'61'0,"0"0"-2"15,0 0 7-15,0 0-3 0,0 0-10 0,0 0-5 16,-16-68-5-16,12 57-8 0,0-1-4 16,2 2-2-16,0 3-1 15,-3 2 2-15,3 0-9 0,0 1 0 0,0 2-5 16,2 1-1-16,0 1-3 15,0 0 2-15,0 0-7 0,-2 6-4 0,0 2-2 16,0 4 0-16,0 5 4 0,-2 3 0 16,-2 2-2-1,1 2 1-15,-3 1 2 0,4 3-3 16,0 2 1-16,2 4-1 0,0 4 0 0,-2 1-2 16,0 1 1-16,-1-7-2 0,-1 4 1 15,2-6 0-15,2-3-1 0,-2 0 1 0,4-7 0 16,-2 0-1-16,0-5-1 0,2-3-5 15,0 1-1-15,-2-6-8 0,2-1-2 0,-2-2-5 16,0-2-9-16,-1 0-9 0,-1-3-17 16,-6 0-8-16,2-5-26 0,-3-2-79 15</inkml:trace>
  <inkml:trace contextRef="#ctx0" brushRef="#br0" timeOffset="51488.33">22767 8912 412 0,'0'0'106'0,"0"0"-39"0,0 0 0 15,0 0 2-15,0 0-26 0,0 0-13 16,0 0-5-16,0 0-4 0,62-53-6 16,-62 53-6-16,0 0-1 0,0 0-6 0,0 0 1 15,0 2-1-15,0-2-2 0,0 3 0 16,0 0 0-16,0-1 2 0,2 1-4 15,2 3 2-15,1-1-8 0,5 4-3 16,-2-3-4-16,-2 0-4 0,7 1-4 16,-1 0-11-16,-1 1-19 0,5 1-17 15,-3-1-18-15,-1-2-38 0,2-1-134 16</inkml:trace>
  <inkml:trace contextRef="#ctx0" brushRef="#br0" timeOffset="51738.28">23323 8972 235 0,'0'0'333'15,"0"0"-248"-15,0 0-20 0,0 0-6 0,0 0-14 16,0 0-22-16,0 0-8 0,0 0-4 16,0 0-4-16,2-43-4 0,-6 40-3 0,0 3 0 15,0 0 0-15,-2 0 0 16,4 3-3-16,0 0-4 0,0 5-2 15,2-2-5-15,0 2-2 0,0 1-6 0,2-4-8 16,2 2-9-16,2 1-16 0,-2-2-8 16,2-2-8-16,-4-4-31 0,0 1-73 15</inkml:trace>
  <inkml:trace contextRef="#ctx0" brushRef="#br0" timeOffset="52113.2">23790 8833 350 0,'0'0'54'0,"0"0"-2"16,0 0 4-16,0 0-6 0,0 0-12 15,0 0-5-15,0 0 0 0,0 0-6 16,-6-17-6-16,4 17-4 0,2 0-4 16,0 0-5-16,0 0-3 0,0 3-5 15,0 3 2-15,0 2-2 0,4 3 0 16,-2-2 0-16,0 2 1 15,5 0-1-15,3 3 1 0,-2-4-1 0,1 1 1 16,-1-1-1-16,8-1 1 0,-5 2-1 0,7-3 3 16,-3 1-3-16,8-3 0 0,-3-4 2 15,3-1-2-15,4-1 1 0,-2 0-1 16,-1-3 2-16,1-3-1 16,2 0-1-16,-4-4 1 15,-5 1 1-15,5 0-1 16,-8-4-1-16,3 4 0 0,-12-5 4 0,3-1 5 15,-1 2 1-15,-6-2-1 0,0 1-3 0,-2-3-2 0,-4 0-3 16,-8 0 1-16,3 1 0 0,-3 4-2 16,-7-2 2-16,7 0-2 0,-9 5 0 0,1-1 0 15,1 6 0-15,-8 1-2 16,-2 3 1-16,0 0-2 0,4 3 1 0,-1 4 0 16,1 0 1-16,-2 4 1 0,8 1 0 15,-3-1 0-15,-3 3 0 0,8 0 2 16,-4-1-4-16,9 2 3 0,-7 0-2 15,11-2 1-15,-2-1-1 0,0 0 1 16,5 1 0-16,3 1-1 0,2 2 0 16,0-1 0-16,0 0 1 0,2 2 0 15,7 0-1-15,1-2 1 0,0 3 2 16,3 0-2-16,3-1 3 0,-3 0-3 16,7 0 2-16,-3-1-1 0,6-1 1 15,-1-5-1-15,-3 0 0 0,6-2 1 16,2-5-2-16,-5-1-2 0,1-1-9 0,2-1-15 15,0 0-8-15,-9-4-23 0,5-1-20 16,-9-3-11-16,9-1-65 0,-9-2-173 16</inkml:trace>
  <inkml:trace contextRef="#ctx0" brushRef="#br0" timeOffset="52441.25">24584 8819 472 0,'0'0'56'0,"0"0"-9"16,0 0 12-16,0 0-13 0,0 0-18 16,0 0-13-16,0 0-2 0,0 0-6 15,6-142-5-15,-16 128-1 0,-6 6 4 16,3-1-4-16,3 4 1 0,-5 2 3 16,7 0-1-16,-2 3 3 0,-7 0-3 15,9 3-2-15,-4 0 0 0,-5 2-1 16,7 4 0-16,-9-1 0 0,11 2-1 15,-5 3-2-15,-1 1 2 0,8 6 0 0,-5-3 0 16,-1 3 0 0,4 2 0-16,4 0 0 0,-1 2 1 0,1-2 0 0,0 0-1 15,0 4 0-15,2-3 0 0,2 5 1 16,0-6 0-16,0-1-1 0,0-5-1 16,2-4-4-16,6-2 1 0,-1-3 3 0,-1-2-2 15,0-2 3-15,8-3 0 16,-1 0 0-16,-1-3 2 0,7-5 1 15,1 0-2-15,-5-4 2 0,2 3-2 16,-1-4 3-16,-6-5 3 0,5 1-2 16,-7-2 1-16,-2-1 1 0,5-2-1 15,-3-3 1-15,0 4-3 0,-6-4 2 16,7 5-2-16,1 4-1 0,-2 4 0 16,-4 0 2-16,0 6 1 0,1 1-4 0,-1 2 0 15,4 3 0-15,-2 0 0 0,0 0-2 16,-2 6 0-16,5 3-1 0,3 2 1 15,-4 3 1-15,-1 3 1 0,5 3-2 16,-4-3 4-16,-2 3-3 16,1 1 1-16,-1 0-1 0,2 1 0 0,-4-4 0 15,0 1 1-15,-2 1-2 0,1-1 1 16,-3-4-1-16,2 2-9 0,2-3-2 0,6-2-9 16,-2-3-4-16,1 0-2 15,-3-3-7-15,6-2-18 0,-1-2-14 16,-7-2-4-16,4-3-49 0,0-6-117 15</inkml:trace>
  <inkml:trace contextRef="#ctx0" brushRef="#br0" timeOffset="52738.04">24836 8714 312 0,'0'0'62'0,"0"0"-9"16,0 0 0-16,0 0 2 0,0 0-18 15,0 0-11-15,0 0-2 0,38-85-4 16,-40 82-6-16,-3 1 2 0,3 2 3 16,2 0 1-16,0-2 1 0,0 2 0 15,0 0-11-15,7 3 0 0,-1 3 3 16,-2 1 5-16,12 4 0 0,1-3-2 0,0 4-3 16,1-1 1-16,7 1-5 15,-2 4 2-15,-3 4-4 0,7 0-2 16,-6 3-3-16,-5-1-1 0,7 1-2 15,-8 0 2-15,3-1-1 0,-5-2 1 16,3 0 0-16,-3-1-1 0,-3-1-2 16,4-4-4-16,-5-1-3 0,-3-3-3 0,6-2 1 15,-8-1-10-15,1-4-3 0,-5-3-13 16,0 0-17-16,0 0-21 16,-7-3-5-16,-3-9-29 0,2 0-116 0</inkml:trace>
  <inkml:trace contextRef="#ctx0" brushRef="#br0" timeOffset="53097.33">25252 8582 379 0,'0'0'45'16,"0"0"10"-16,0 0 6 0,0 0-7 16,0 0-23-16,0 0-5 0,0 0 4 15,0 0 0-15,0 0-9 0,-31-71 0 16,25 68 1-16,4 3-4 0,-2 0 0 15,-3 0-2-15,1 0 0 0,-4 3-1 16,4 3-5-16,1 2-3 0,-3 1 4 16,-2 4-2-16,0 2-3 0,5 1 2 15,-5 3-2-15,-4 5-2 0,3 1 1 16,-5 1-1-16,5 2-1 0,-3-2 0 16,-5 4 0-16,9-3-1 0,-9 1 0 15,11-4 0-15,-4 2 0 0,-1-6-1 16,7 0 0-16,0-1-1 0,-2-4 0 15,1-4 0-15,3-3 1 0,2 1-1 16,0-4 0-16,2-2 0 0,-2 0 0 16,2-2 2-16,0 1 0 0,0-2-2 0,0 0 1 15,0 0 0-15,0 0 2 0,0 0-3 16,0 0 0-16,0-2-8 0,0 2 0 16,0-1-5-16,0 1-2 0,0 0-4 15,0-3-7-15,0 3-2 0,0 0-9 16,4 0-9-16,0 0-12 0,0 0-4 15,1 0-19-15,-5 0-45 0,0 0-103 16</inkml:trace>
  <inkml:trace contextRef="#ctx0" brushRef="#br0" timeOffset="55659.23">20210 10510 143 0,'9'-8'52'0,"-5"3"-9"0,0 1 14 16,0-2 6-16,0 1-12 0,0-1-4 15,-2 1-12-15,0 2-2 0,-2 0-5 0,0-1-5 16,0 0-4-16,0 1-3 0,0 0-1 16,-2-2-2-16,-4 1 0 0,-4-3-4 15,4 1 1-15,-3-1 1 0,-3-1-2 16,-1 0-2-16,1 2 0 16,-7 3 1-16,5-2-3 0,-7 2 1 0,5 2-3 15,-7-1-1-15,0 2 1 0,5 0-3 16,-7 5 1-16,2 4-1 0,5-1 0 15,-3 5 0-15,0-1 0 0,5 4 0 16,-1 0 0-16,3 4 1 0,1-3-2 16,-1 2 1-16,8 0 0 15,-1 2 1-15,5-2-1 0,0 2 0 16,2 3 1-16,0-2 0 16,4 3 0-16,5-1 0 0,-1-1 0 0,8-1 1 0,1-2 0 15,2-1 0-15,1-1 2 0,3-4 0 16,2 0-2-16,0-4 0 0,-3-1 2 15,5-3-2-15,0-3 4 0,-2-2-6 16,-2-1 2-16,-1 0 0 0,-3-3-1 0,-5-2-1 16,5 0-1-16,-9-1-9 0,1 2-3 15,1-2-9-15,-4-2-9 0,-1 2-9 16,-3-3-9-16,2 1-21 0,2-2-32 16,-4 0-74-16</inkml:trace>
  <inkml:trace contextRef="#ctx0" brushRef="#br0" timeOffset="56877.68">20783 10679 166 0,'0'0'81'0,"0"0"-43"16,0 0 11-16,0 0 8 0,0 0-21 15,0 0-13-15,0 0 5 0,0 0 0 16,-15-90 3-16,5 78-4 0,2-1-2 15,2 1 2-15,-1-1 0 0,-3-1 0 16,2 1 1-16,4 0-7 0,-3 1-4 16,1 4-5-16,-2-1 0 0,0 3-5 15,-1 2-2-15,1-1 0 0,-6 4-5 16,3 1 0-16,-1 0 0 0,-5 4-1 16,3 5 0-16,-5 3-1 0,5 2 2 0,-5 5-1 15,3 1 1-15,-1 6-1 0,7-1 1 16,-7 1 0-16,11-3 0 0,0 2 0 15,2-3 0-15,2 0 0 0,2-1-1 16,0-7 3-16,2 3-3 0,0-4 1 16,4 0 0-16,0-2-2 0,7 1 0 15,-5-3 2-15,4-2-1 0,7-2-1 16,-3-5 0-16,9 0 2 0,0-5-1 16,2-5 2-16,-4-2-1 0,4-2 1 15,-3-2 2-15,1 0-2 0,-6-5-1 16,-1 2 2-16,-5-3-2 15,-3 0 2-15,3 2-1 0,-9-4 3 0,0 1-3 16,-2 2-1-16,-2 2 3 0,0 3-3 16,-2 5 0-16,0 3 1 0,0 5-1 15,2 1 0-15,-2 2-1 0,0 5 0 16,2 7-7-16,-5 7-1 0,-1 1 9 16,0 5 1-16,6-1-1 0,0-1 1 15,0 1-1-15,0-5 0 0,10 1 0 0,-3-4 0 16,3 0 0-16,-2 0-1 15,7-4 1-15,-1-2 1 0,5 0-1 0,-3-2 2 16,7-3 0-16,-7-3-1 16,5-2 0-16,-2 0 1 0,-5-7 2 0,7-2 4 15,-7-5 0-15,9-1 0 0,-11-4 5 16,5-3-4-16,-5-1 3 0,-5-5-5 0,5-2-2 16,-4 1 1-16,-1-9-4 15,-1 0 2-15,-2-1-4 0,2-1 1 16,-4-3-1-16,2-2 1 0,-4 3 0 15,0-1-1-15,0 6 1 0,0 7-1 16,0 6 0-16,0 8-2 0,-4 4 0 16,2 4 2-16,-2 5 0 0,2 0-4 15,-2 3 2-15,2 3 1 0,-2 6-6 0,-1 8 4 16,1 5 1-16,2 5 2 0,2 4 1 16,0 5 0-16,0-2 1 15,2 5 0-15,4-5-1 0,-1 3 0 16,-1-1 0-16,6-1 0 0,-2 0-1 15,-4-1 0-15,1-1 1 0,1-3-1 0,0-1 2 16,2-5-2-16,-4-1 1 0,5-7-1 16,-3-1 0-16,6-7 1 0,-3-2-1 15,-1-3 1-15,8-3-1 0,-3-1 3 16,1-5-3-16,3-4 2 0,-3-2 1 16,3-3-2-16,-5-1 3 0,3-6-4 0,-5-1 2 15,-4-2-1-15,2-3 0 16,1-2-1-16,-5-4 0 0,-2-1 1 15,0-5-2-15,0-1 2 0,-2 0 0 0,0-4 0 16,0 1-1-16,-2 2 1 16,-2 5-1-16,0 3 0 0,0 8 0 15,-7 4-3-15,7 4 3 0,2 1 0 0,0 9 1 16,0-1-1-16,0 4 1 0,0 5-3 16,2-3 2-16,0 3 0 0,0 0-2 15,-4 8-3-15,2 4 2 0,-5 0 1 16,5 7 2-16,0 3 1 0,2 4 0 15,0 2 3-15,2 3-1 0,4 1 2 16,1 2-3-16,-3 3 2 0,2 2-2 16,-2 1 0-16,4 0 1 0,-1 3-2 15,-3-4-1-15,0 2 0 0,0-5 0 16,0-4 3-16,4-2-3 0,1-5 0 16,-3-4 1-16,2-5 0 0,-2 0-1 15,7-4 1-15,-5-3-1 0,0-2 0 16,-4-3-2-16,7-3-5 0,-7 2-7 0,0-3-6 15,-2 0-7-15,0-1-9 0,-2-5-13 16,0-2-17-16,-4-2-18 0,-2-1-25 16,-7-2-119-16</inkml:trace>
  <inkml:trace contextRef="#ctx0" brushRef="#br0" timeOffset="57690">22312 10214 183 0,'0'0'32'0,"0"0"-4"15,0 0 11-15,0 0 14 0,0 0-14 16,-47-88-1-16,41 79-2 0,0 0-5 0,-5 4-4 16,7 2 7-16,2-1-5 15,0 3 1-15,0-2-1 0,0 1-1 0,2 2 1 16,0 0-2-16,0 0-3 15,0 0-5-15,0 0-7 0,0 0-3 16,0 3-8-16,0 4 1 0,0 5 0 0,0 5 2 16,4 5 3-16,-2 2 2 15,-2 6 0-15,2 4-1 0,0 0 0 16,0 8-4-16,2 3 0 0,3 3-4 16,-3 4 1-16,2-4 0 0,0-4-1 15,2-2 1-15,5-5-1 0,-7-3 0 0,0-8-3 16,0-1-3-16,5-6 0 0,-3-3-2 15,-6-6 0-15,4-4-3 0,-6-3 1 16,0-1 1-16,2-2 1 0,-2 0-1 16,0-2 0-16,0-3 5 0,0-3-6 15,-2-2 2-15,0-7 2 0,-2 3 2 16,2-3 1-16,-2-6 2 0,-4-1 1 16,3-2 0-16,1-3 0 0,2 2 1 15,0 0 3-15,2-1 7 0,0 6-6 16,0 2-2-16,0 4 5 0,0 2-1 15,6 1-4-15,7 2 2 0,-5 0-3 16,4 3 4-16,7 0-3 0,-4 2 3 0,9 3-1 16,5 1 0-16,-2 2 2 15,4 1-2-15,2 8 1 0,0 0-3 16,2 7-1-16,-4 1 0 0,-6 1 2 16,0 2-2-16,-4 2-2 0,-11 2 2 15,-6-1-2-15,-4 4 0 0,-4-2 1 16,-6-2-1-16,-9-1 3 0,5-2-3 0,-9-2 3 15,2-2-1-15,3-3-2 0,-7-1 2 16,2-3-2-16,0-2-7 0,-6-1-2 16,0-3-4-16,1 1-9 0,3-4-2 15,6 0-2-15,-2 0 6 0,11 0-1 16,4-3-3-16,-2 2-3 0,1-2-5 16,3 1-6-16,2-2-8 0,2-3-19 15,2-2-50-15,2-2-80 0</inkml:trace>
  <inkml:trace contextRef="#ctx0" brushRef="#br0" timeOffset="58267.98">23036 10471 407 0,'0'0'49'15,"0"0"-9"-15,0 0 9 0,0 0 5 16,0 0-25-16,0 0-12 0,0 0-2 15,-6-83-5-15,-2 73-6 0,-7 1 3 0,5 1 9 16,-1 1-8-16,-5 2 0 16,6-1 0-16,-1 2-3 0,-5 1-3 15,7 3 2-15,-5 0-3 0,1 0 2 0,5 0-1 16,-4 4-2-16,-1 2 1 16,5 2-1-16,-4 4 0 0,-1-3-1 0,5 4 0 15,0 2 1-15,-5 2 0 0,9-1 1 16,0 2-1-16,2 4 0 0,2-3 0 15,0 3 1-15,4 0 0 0,2 1 0 16,1-1-1-16,5 0 0 0,-4-6 0 16,3 0 2-16,3-4-2 0,-4-3 0 15,7-5 2-15,-5-2-1 0,3-2 1 16,3 0 2-16,-7-6 1 0,7-3 1 16,-7-1-3-16,3-2 1 0,-3-4-1 15,-5 1-2-15,0-2 3 0,-2-1-2 16,-2-1 1-16,-2-2 4 0,4 0-3 15,-4-1-1-15,0-3 0 0,2 6 0 16,-2 1 1-16,2 6 0 0,0 4 6 16,-2 5-5-16,0 3-4 0,3 0-1 0,-1 9-1 15,0 7-4-15,0 4 0 0,2 5 5 16,0 1 2-16,6 2 0 0,-3-3 0 16,-1 1 2-16,-2-1-2 0,-2-1 2 15,4-2-2-15,4 0-2 0,-3-5 1 16,-1 3 0-16,0-6 0 0,0-1-1 15,5-1 0-15,-3-3-7 0,-4-1-1 16,2-5-12-16,5-1-13 0,-1-2-7 16,-6-5-11-16,2-2-7 0,2-6-15 15,3-2-52-15,-3 0-139 0</inkml:trace>
  <inkml:trace contextRef="#ctx0" brushRef="#br0" timeOffset="58861.61">23429 10403 389 0,'0'0'67'0,"0"0"-32"0,0 0 10 16,0 0 10-16,0 0-23 0,0 0-15 15,0 0-12-15,0 0-1 0,-62-28 0 16,51 28-3-16,1 0 0 0,-2-3-1 16,5 3 5-16,1 0-2 0,2-3 0 15,0 1 7-15,2 1 2 0,2-1 3 16,0-2 1-16,0-1-1 0,6-1-4 0,2-2-1 15,5-1-1-15,5-2 1 0,7-3 4 16,0 3-3-16,8-1-1 0,6 0-1 16,1 4 0-16,-3 3-1 0,0 3-2 15,-4 2-1-15,0 2-2 16,-6 1 1-16,-10 4 1 0,-3 2-3 16,-8 3-1-16,-4-1-1 0,-2 6 2 15,-6 3-2-15,-10 2 1 0,1 3 0 16,-10 1 0-16,1 2 1 0,3 0-2 15,-6-1 0-15,0 1 0 0,9-1-6 16,-3 0 2-16,2 3 0 0,3-2-1 0,-1 0 2 16,5-3-11-16,3-2 13 15,1-5-1-15,2-5 1 0,6-1 0 0,0-5 0 16,0-4 1-16,8 1 0 0,3-3 2 16,-1 0 10-16,13-1 1 0,6 0 4 15,2-2-2-15,4-3 0 0,4 1 0 16,-2-1-2-16,11-1-1 0,-3-2-2 15,-8-1-3-15,3 4 1 0,-7-1-3 16,-8 0-1-16,-13 1-1 0,0 2-1 16,-7 2 1-16,-5 1-1 0,0-1 1 15,0 1-3-15,-5-2 0 0,-1 2-2 16,-4 0-12-16,4 3-2 0,4 3-3 16,-5 3 2-16,1 0-1 0,0 5-4 0,0-1 1 15,2 0-7-15,0-1-2 16,2 0-11-16,-5-2-1 0,-3-1-10 15,4 0-6-15,0-3-8 0,1-3-25 16,-3 0-78-16</inkml:trace>
  <inkml:trace contextRef="#ctx0" brushRef="#br0" timeOffset="64532.15">20117 12000 37 0,'0'-2'153'16,"2"-3"-92"-16,-2 1-22 16,2 1 3-16,0-4-4 0,0 3-7 15,-2 0-2-15,5 0 3 0,-3 3-7 16,2-2-3-16,-4 0-3 0,0 3-3 15,2-3-2-15,-2 1 2 0,0 0 1 16,0 0 0-16,-2-2-3 16,-2-1-3-16,0 1-3 0,-3-3 1 0,3 2 1 15,-6 1-2-15,-5 1-4 0,3-2 0 16,-5 4-1-16,3-2-2 0,-9 3 0 16,5 0 1-16,-5 0 0 0,-2 1-2 0,7 4 0 15,-7 2 0-15,2 2 1 16,4 4-1-16,-1 0 2 15,5 2-2-15,-3 1 0 0,7 0 0 0,-1 0 0 16,4 2 0-16,3-2 0 0,1 1 0 0,0 2 0 16,4 1 0-16,-2 0 0 0,2 0 0 15,0 1 0-15,2 1 0 0,2-1-1 16,0-2 2-16,1-2-1 0,-1-2 0 16,8-1-1-16,-6-3 1 0,3-4-1 0,1 0 2 15,2-5-1-15,1-2 0 16,7-2 0-16,1-6 6 0,4-7 2 0,4-4 4 15,-2-2-1-15,2-3-4 0,-7-3 1 16,1 2 2-16,-2-1-2 16,-5 0 3-16,1-1-2 0,-3 0-2 15,-3-1 1-15,-3 1-3 0,-2 0 0 0,-2 3 0 16,-2 1 0-16,0 8-4 0,0 0-1 16,-2 5 2-16,0 4-1 0,0 3 1 15,3 3 0-15,-3 0-2 0,0 1 0 0,0 7-4 16,-3 4-3-16,1 5 3 15,-2 4 4-15,4 2 0 0,-2 5 1 16,2-3-1-16,0 5 2 0,0-3-2 0,4-1 1 16,-2 0-1-16,5-2 0 15,3-3 0-15,-4-2 2 0,4-2-3 16,-1-1 1-16,3-5 0 0,1 0 1 16,1-2 1-16,-4-2-2 0,3 2 0 15,3-6 0-15,-1-3 0 0,3 0 1 16,3-7 0-16,2-5 0 0,2-6 2 0,1 0-1 15,-5-4-2-15,8-3 2 16,2-2 0-16,-2-3-2 0,0-2 0 0,0-3 0 16,-8 2 0-16,-1-3-2 0,-3 3 1 15,-5-2 1-15,-1-3 1 0,-5 3-1 16,-4-2 2-16,-2 1-2 0,0 5 0 16,-6 3 2-16,1 5 0 0,-1 8-2 15,2 5 5-15,0 6-1 0,-2 2 1 16,4 2-2-16,-2 6-3 0,2 10-2 0,-1 4-1 15,-1 9 3-15,4 4 1 16,0 2 0-16,0 1 2 0,0 3 1 16,0-1-3-16,2-2 2 0,0-2-1 15,1 0 0-15,3-2 0 0,-4 0 1 16,4 2-3-16,-4-3 0 0,0-4 2 0,-2-3-2 16,2-4-1-16,2-4 1 15,-2-4 0-15,0-5 0 0,1-2 1 0,-1-4-1 16,0-1-1-16,-2 0 1 15,0 0 2-15,2-5-2 0,0-2 4 0,-2-3-1 16,0-3-2-16,0-2 0 0,-6-2 1 16,-3-1-1-16,-1-1 0 0,-7-4-1 15,3 4 0-15,-7-3-1 0,5-1 1 16,-3 5-1-16,-1-1-1 0,5 4 2 16,-1 5 0-16,3 1 0 0,3 3-1 15,-7 6 0-15,5 0-2 0,-3 7-5 0,1 1 4 16,1 4-2-16,-1 4 3 0,4 2-2 15,3 3 3-15,-1-1 0 0,4 0 1 16,2-1 0-16,2 1 0 0,0-2 1 16,6-2 0-16,0 0 0 0,1 0 0 15,1-2 0-15,2 1 0 0,5-3 1 16,-1 3-1-16,7-2 2 0,4-4-1 16,-3-2-1-16,9-5 0 0,2-2 0 15,3-3 1-15,-1-9-1 16,0-1 0-16,2-3 3 0,-2-3-3 0,-4 0 1 15,-2-3 1-15,-2-4 0 0,0 1-1 16,-4-6 0-16,-3-2 0 0,-3-1 0 16,-7-2-1-16,3-1 1 0,-5-2-1 15,-2 0 1-15,-2-2-1 0,0 2 0 16,3-1-1-16,-1 3 1 0,-2 6 1 16,-2 5 4-16,2 10-3 15,-2 4-1-15,0 6 5 0,-2 3-3 0,0 1 0 16,0 2-1-16,0 2-2 0,0 12-5 15,0 4 1-15,0 8 4 0,0 4 1 0,-2 4 1 16,2 0 1-16,-2 0-1 0,2 2 2 16,0-1-2-16,0-3 1 0,0 1-3 15,0 0 1-15,0-4 1 0,0-1 0 16,4 0-2-16,-2-3 0 16,0-2 0-16,0-4 0 0,3-6 1 0,-5-3-2 15,2-2 2-15,-2-5-2 0,0 0 2 16,4-2-1-16,-4 1 0 0,0-2 3 15,0 0-2-15,0-2 0 0,0-5 2 0,0-2 0 16,0-3-2-16,0-4-1 16,-6 0-1-16,-3-4 1 15,1-1 0-15,0-1-1 0,-9-2 0 16,5 0 1-16,-5 0-3 0,1 1 2 0,-1 4-2 16,3 0 3-16,1 7 0 0,3 5-2 15,0 1 2-15,1 6-4 0,-3 0 0 0,2 7 2 16,-1 7-2-16,-3 2 3 15,3 0 0-15,3 3-1 0,-4 0 2 0,8 0 0 16,-3-1 0-16,3-1 0 0,4-1-1 16,-2 2 1-16,2-1 0 0,2-2-1 15,2 0 0-15,3-2 0 0,1-1 1 16,6-1 1-16,-1-2-1 0,8 0 0 16,-1-2 0-16,3-3 1 0,0 3-1 15,-1-3 0-15,-1-3 1 0,-2 1-1 16,-5-2-3-16,-4 0-5 0,3 0-8 15,-9 0-9-15,0 0-12 0,-4-3-8 16,2-1-12-16,-2 0-1 0,0 0-19 16,0-2-41-16,-2 2-107 0</inkml:trace>
  <inkml:trace contextRef="#ctx0" brushRef="#br0" timeOffset="65078.88">22172 11928 232 0,'0'0'109'0,"0"0"-63"0,0 0 6 16,16-68-1-16,-16 54-6 0,0 0-6 15,0-1 0-15,0 2-3 0,-6 1-1 16,-2-1-4-16,-2 1-8 0,-5 0-10 15,1 3-2-15,-7-1 2 0,2 3-13 16,-5 2 2-16,1 2-2 16,6 3 0-16,-7 0-2 0,9 4 2 0,-6 4-2 15,7 1 1-15,-5 4 0 0,5-4 1 16,-5 4 0-16,5 3 0 16,-3-4 0-16,9 5 0 0,-2-4 0 0,-1 2 0 15,9 1-1-15,0-3 1 0,2 4 2 16,4-5-1-16,3 1 2 0,7-1-1 15,-4-1 0-15,9 0 3 0,-3-2 2 16,9 0 3-16,4 4 1 0,4-3-1 16,0-1-3-16,3 0 2 0,1 0-3 15,0 0-1-15,-2-5 0 0,-2 2-1 0,-2 0 1 16,-6 0-3-16,-9 1 1 0,-1-3 0 16,-9 0 0-16,0 2 0 0,-6 1-1 15,0 1-1-15,0 2-1 0,-10 4 2 16,-2-1-1-16,-7 0 1 0,-6 1-1 15,5 0-1-15,-9 0-5 16,-2 0-3-16,-2-3-8 0,2 0 2 0,4-3-4 16,4-4 3-16,6-1-4 0,7-3-3 15,0 0-3-15,1 0 3 0,5-4-3 16,-4 0-3-16,0-3 2 0,-1-2 1 16,7-2-15-16,-2-3-11 0,2-6-31 15,-2-3-82-15,2-3-118 16</inkml:trace>
  <inkml:trace contextRef="#ctx0" brushRef="#br0" timeOffset="65578.77">22058 11718 264 0,'0'0'146'0,"0"0"-84"0,0 0-2 0,0 0 4 16,0 0-8-16,0 0-13 0,0 0-3 15,0 0-6-15,-12-102-3 0,10 100-5 16,2 2-5-16,0 0-5 0,0 2-5 15,0 5-6-15,0 3-1 0,0 8 1 16,-2-1 2-16,2 4 2 0,0 3-2 16,-2 0 0-16,2 6 0 0,0-2-1 15,0 5 0-15,2 2 0 0,0 2-1 16,2 1-1-16,2-4-1 0,0 1 1 0,-2 0-1 16,3-1-2-16,-5 1 1 15,0-3-1-15,-2 0-1 0,0-1 0 16,0-3 0-16,0-1-4 0,0-3-1 15,0-5-5-15,0-2-3 0,0-5 0 16,2-3-3-16,-2-3-3 0,0-1-9 0,2-1-3 16,-2-4-7-16,0 1-13 0,0-1-10 15,0 0 1-15,0-3 2 0,-2-4-19 16,2-2-28-16,0-5-45 0</inkml:trace>
  <inkml:trace contextRef="#ctx0" brushRef="#br0" timeOffset="66203.62">22755 11834 214 0,'0'0'37'0,"0"0"14"0,0 0 17 0,0 0-15 16,0 0-8-16,0 0-14 0,0 0 4 15,0 0-1-15,-6-155-11 0,-5 143 9 16,3 0 5-16,0 3-8 0,-7 2-3 16,7 2-6-16,0 4-9 0,-7 1-2 0,5 0-4 15,4 4-3-15,-9 5-1 16,5 3-1-16,2 3 0 0,-7 0 1 0,3 4 1 16,4-4-2-16,-7 2 0 0,5-1 1 15,1-2-1-15,1 3 0 0,2-3 0 16,4-2 1-16,2 1 1 15,8-1-1-15,0-1 2 0,5 3 2 0,10-3 2 0,1 1 4 16,7 3-3-16,5-2 3 16,1-1-4-16,2 4-1 0,-6-3 2 15,0 1 0-15,-8-2-1 0,-11 1-3 16,3-3 1-16,-9-2-4 0,-6 2 0 16,0-2 0-16,-2 3-1 0,-2 0 1 15,-6 0 0-15,-6 1-1 0,1 1-3 0,-7-4-6 16,3 1-1-16,-6-2-3 0,1-1 0 15,3-2-2-15,-4-1-7 0,9-1 5 16,-3-3 7-16,7 0 5 0,2 0-1 16,-5-3 3-16,7-1 3 0,0-3-1 15,0 0 1-15,-3-2 1 0,3-1 0 16,6-4 5-16,-2-4 2 0,4-1-1 16,4-3 2-16,9-2 0 0,-5-2 3 15,9-3-3-15,-3-2 2 0,3-1 0 16,-7 0 2-16,5 1-4 0,-9 0-1 15,-6 2-2-15,0-5 0 0,-2 2-3 0,-2 6 0 16,-4 2-3-16,-6 5 0 0,-1 4 0 16,-1 2-1-16,-3 5-4 0,7 4-2 15,-3 4 1-15,1 2 0 16,6 8 2-16,-9 4-4 0,3 5-5 16,2 2-4-16,-7 4-1 0,7 1 1 15,-1-1-6-15,-1 2-4 0,6-4-10 16,2-2-5-16,4-4-1 0,0-2 2 15,4-3-14-15,0 0-30 0,-2-4-49 0,0-2-118 16</inkml:trace>
  <inkml:trace contextRef="#ctx0" brushRef="#br0" timeOffset="66656.63">23334 12168 334 0,'0'0'95'15,"0"0"-28"-15,0 0-6 0,0 0 2 0,0 0-10 16,0 0-7-16,0 0-9 0,49-53-7 16,-43 50-2-16,-1 2-8 0,-3-1-4 15,2 2-4-15,0 0-4 16,2 3 0-16,-6 3-3 0,0 5-3 0,-4 3 4 15,-4 1-6-15,-1 3 3 0,-7 2-3 16,1-1 2-16,1 2-1 16,-3-2 0-16,7 2-1 0,-4 0 1 0,5-1-1 15,1 5-3-15,-6-2-8 0,3 1-12 16,3-3 15-16,-4-3-11 0,3-3-11 16,5-5-11-16,0 0-3 0,-2-4-20 15,2-3-17-15,-5-3-25 0,3 0-95 16</inkml:trace>
  <inkml:trace contextRef="#ctx0" brushRef="#br0" timeOffset="67219">24297 11752 200 0,'0'0'60'16,"0"0"1"-16,0 0 1 0,0 0-2 16,0 0-11-16,0 0-10 0,0 0 2 0,0 0-6 15,2-79-1-15,-2 70 0 0,4 0 3 16,-2 2-2-16,0-1-4 0,2 1-4 16,1 2-2-16,-3 0-4 0,-2 3-5 15,0 1-2 1,0 1-3-16,0 0-6 0,0 1-1 0,0 6-2 0,0 2-2 15,0 7 0-15,0 4 2 0,-5 2 1 16,1 7-1-16,-2 0 0 0,0 4 0 16,0 2 1-16,2 0-3 0,2 3 0 15,-1-2 0-15,3-1 1 0,0-2-1 16,0-5-9-16,0 0-3 0,-2-4-5 16,0-2-4-16,-4-1-7 0,-2-2-11 15,0-4-16-15,3-2-10 0,-3-2-7 16,-2-3-11-16,0-4-41 0,3-1-126 15</inkml:trace>
  <inkml:trace contextRef="#ctx0" brushRef="#br0" timeOffset="67640.79">23991 11950 378 0,'0'0'134'0,"0"0"-65"0,0 0-13 0,0 0 11 15,0 0-17-15,0 0-18 16,0 0-4-16,0 0-6 0,23-46-5 0,-23 45-4 16,0 1-5-16,0 0 1 0,0 0-6 15,0 0 2-15,0-2-5 0,0 2 0 16,0 0 0-16,0 0-2 0,0 0-2 0,4 0-10 16,-2 3-4-16,2 0-8 15,4 1-9-15,7 1-12 0,-3-2-16 16,11 0-6-16,2 0-5 0,0-2-30 0,-1-1-105 15</inkml:trace>
  <inkml:trace contextRef="#ctx0" brushRef="#br0" timeOffset="68078.19">24551 11913 481 0,'0'0'89'0,"0"0"-17"0,0 0-3 16,0 0-8-16,0 0-19 0,0 0-21 15,0 0-4-15,0 0-4 0,0 0-9 16,54-10-3-16,-56 11-1 0,-4 2-3 0,-3 3 0 16,5 0-6-16,0-2-8 15,-2 1-3-15,0 0-4 0,-3 1-11 16,5-3-6-16,2 2-11 0,0-2-8 16,2 0-22-16,0-3-51 0,0 0-130 15</inkml:trace>
  <inkml:trace contextRef="#ctx0" brushRef="#br0" timeOffset="68609.31">25010 11837 455 0,'0'0'0'0,"0"0"0"15,0 0 2-15,0 0 27 0,0 0-11 16,0 0 3-16,0 0 0 0,0 0-5 15,-4-23-2-15,-2 23 2 0,-3 0 7 0,3 0 7 16,2 1 1-16,4 2-5 0,0 0-8 16,-2 1-6-16,2 0-8 15,0 2 1-15,2 2 1 0,-2 1 0 0,0 1 1 16,4 1-5-16,2 0-1 16,3-1 3-16,-3 0-4 0,0-3-1 15,-2 1 1-15,11-2 0 0,-1-2 0 16,-1 0-2-16,7 1 2 0,1-1-1 15,0-2-2-15,6-2 3 0,-1 0 0 0,1-6 0 16,-2-4 0-16,0-1 1 0,0-2 1 16,-5 0-2-16,-3-5 3 0,-7 4 3 15,1-5 5-15,-7 1 2 0,-2-1-3 16,-2-5 0-16,-2 0-1 0,-7-1-3 0,-5 0-3 16,6 2 0-16,-13-2-2 0,7 7 0 15,-9 1-1-15,6 3 1 16,-1 9-1-16,-9-1-1 0,4 6 0 15,-2 11-1-15,-2 2 2 0,-4 2 0 0,9 3 0 16,3 1 0-16,-6 0-1 16,9 1 2-16,-1 1-1 0,1 1 1 15,1 1-1-15,13 2-3 0,-4-3 3 16,4 1-2-16,2 1 2 0,2-2 0 16,4 0 0-16,2 0 1 0,9-2 0 0,-5 1-1 15,11-2 2-15,2-5-1 0,0 0 3 16,8-4-3-16,6-3 0 0,0-3 3 15,5-3 0-15,-1-1 0 0,11 0-1 16,-7-6-2-16,9-3 0 0,-6-4 0 16,-3 0 1-16,-5-4-1 0,1-3 1 15,-4-2 2-15,-6-4-1 0,-6 1 0 16,-8-4 0-16,0-2 0 0,-7-3 1 16,-8-1-2-16,0 0 1 0,-2 1-2 0,-2-1 0 15,-2 4-1-15,-4 4 0 0,4 5 1 16,-6 7-1-16,-3 6-1 0,-3 3 0 15,4 6 0-15,-11 3-3 0,4 9 1 16,-3 3 1-16,-1 6 0 16,6-3 0-16,3-1 1 0,4 0 1 0,2-3-1 15,6 0 1-15,0 0 0 16,0-3-1-16,6 1 1 0,6-1 2 16,1 3 3-16,5 0-1 0,-1 0 1 0,10 5 0 15,-5 1 1-15,1 3-1 0,2 2-1 16,2-1-2-16,-4 0 1 0,-5-1-2 15,5 1 0-15,-13-6 0 0,5 0 1 16,-7-3 1-16,-4-2-3 0,-4 2 1 16,-2-4-1-16,-8 2 0 0,-7-2-1 0,1-1 1 15,-5-1-5-15,-6-2-3 16,8 1-7-16,1-4-1 0,-5-2-2 0,9-1-3 16,-3-1-2-16,7 0-3 15,4 0-2-15,1-7 6 0,5-2-9 0,0-3-16 16,9-4-15-16,7-1-1 15,3-5-24-15,12-5-83 0,-2 1-109 16</inkml:trace>
  <inkml:trace contextRef="#ctx0" brushRef="#br0" timeOffset="69093.57">26108 11758 465 0,'0'0'73'16,"0"0"-20"-16,0 0-5 0,0 0 9 15,0 0-13-15,0 0-10 0,0 0 1 0,51-19-10 16,-46 32-7-16,-1 2-1 0,0 2-3 15,-4 5 0-15,4 1-1 0,-4 4-3 16,2 2-1-16,-2 2-2 0,4 3-1 16,-2-1 0-16,4 1-2 0,-1 3-3 0,-1-1 3 15,2-2-4-15,-2-3 0 16,2-4 0-16,5-3 0 0,-3-1 0 0,-4-5 0 16,0-4 0-16,2-3 0 0,-4-4 1 15,5-3-1-15,-7-2 1 0,2-2 2 16,0-3-3-16,-2-3 4 0,0-6-1 15,0-2-1-15,0-2-2 0,-2-2 2 16,0-2-2-16,-1-4 1 0,-3-2-2 16,4-5 1-16,0-1 0 0,0-5 0 15,-2-5-3-15,4-7-1 0,-2-1-1 16,-2-4 2-16,2 4-5 0,-2 4 1 16,1 3 7-16,1 7-2 0,-2 5 2 15,4 5 0-15,0 4 0 0,0 3-1 16,6 5 1-16,-1-1-1 0,3 6 1 15,-2 2-1-15,6 0-2 0,5 7 1 16,2-2 0-16,1 2 0 0,11 9 1 16,-4 1 1-16,2 7 0 0,-6-2 1 0,-2 4 0 15,-3 4 1-15,-5-3 1 0,-5 4 0 16,-2 0 0-16,-6-1-2 0,-4 1 0 16,-9-3 0-16,1-2 0 0,-9 1 0 15,1-5 1-15,1-1 0 0,-8-3-1 16,5 0 0-16,3-2-1 0,-6 1-4 15,4-3-4-15,3-1-2 0,-3-2-4 16,7-1-9-16,-7-3-9 0,9 0-2 16,-3 0-3-16,5 0-8 15,4 0-12-15,-3-3-4 0,1 0-12 16,0 0-22-16,6 2-41 0,0 1-107 0</inkml:trace>
  <inkml:trace contextRef="#ctx0" brushRef="#br0" timeOffset="71311.78">20192 13609 175 0,'0'0'32'0,"0"0"-15"0,0 0 4 0,0 0 13 15,0 0-4-15,0 0-1 16,0 0-4-16,0 2-1 0,0-1 3 0,0-1 5 16,4 0 0-16,-4 2-4 0,6-2 0 15,-2 0-4-15,-2 0 3 0,4-2-2 16,1-1-1-16,-1-2-1 0,6-3 2 16,-4 1-5-16,1-2 1 0,3-1-5 15,-6-2-3-15,1-1-1 0,-1 1-3 16,-4 1-2-16,-2-2-1 0,0 1 0 15,0-2-3-15,-4 0 0 0,-3-3-1 16,3-1 0-16,-6 2 0 0,0-8-1 16,3 1-1-16,-1-2 2 0,-2-3 0 15,2 1-2-15,-1-3 2 0,1 1-1 0,-4-2 1 16,3 6-2-16,-1 2 0 16,-4 3 0-16,1 3 0 0,-3 2-1 0,3 4-2 15,1 3-1-15,-1 0 1 0,9 5 1 16,2 3 2-16,2-3 0 0,0 3-1 15,0 0 0-15,0 0 0 0,4 0 0 16,5 0 0-16,5 0 1 0,3 0-1 16,3-2 2-16,5 2 1 0,-2 0 2 15,6 0 0-15,2 0 1 0,2 5-2 16,4 0 2-16,2 5 1 0,1 1-1 16,-5 3-3-16,0 3 1 0,-4 5-2 0,-6-3-1 15,-9 5-3-15,-10-1 0 16,-6 3 2-16,-2 4 1 0,-8-3 0 0,-9 3 1 15,1-1-1-15,-5 1 0 16,-2 0-4-16,5-5 4 0,-1 1-1 16,6-4-1-16,1-2 1 0,6-1-2 0,2-2 1 15,1 0 0-15,5-2 1 16,0-5 1-16,0 0-1 0,5-2 1 16,1-3 0-16,0 1 2 0,8-5-1 0,1 2 6 15,6-2 0-15,1-1 2 0,7 0 1 16,6 0 1-16,3-3-3 0,5-2-1 15,-6-1 0-15,2 1-2 0,-3-3-1 16,-3 2-1-16,-2 0-3 0,-4 1 2 16,-3 0-1-16,-5-2 0 0,0 1-1 15,-7-1 0-15,-2 0 0 0,3-1-1 16,-7-2 0-16,0-2 0 0,-2-4-1 16,-2-1 2-16,2-2-2 0,-4-2-1 15,5 0 0-15,-5-2 2 0,4 1-1 16,-2 1 2-16,-2 4 0 0,4 2-1 15,-4 2 2-15,0 3-1 0,0 0 0 16,-4 4 2-16,-2 0-1 0,-9 1-1 0,3 1-4 16,-5 1 2-16,3 0 2 0,-1 3 0 15,3 0-2-15,4 3 2 0,-7 3-2 16,7 0 0-16,2 3 2 0,-1-2-1 16,3 6-1-16,-4 0 1 0,4 2 1 15,0 0 1-15,0 1-1 0,-1 1 0 16,3-2 1-16,-2 3-1 0,2-4 1 15,2 1 1-15,0 2 3 0,0-2-5 16,2 3 2-16,2-1-1 0,5 2 0 16,1-1 3-16,7 2-4 0,-5-1 1 0,7 3 2 15,-3-4-3-15,9 2 0 16,0-5 0-16,4-4 1 0,4-1 0 16,0-6 0-16,2-3 0 0,2-1 1 15,2-7-1-15,-1-4 1 0,-3-4-1 0,-4-3 1 16,0-3 0-16,-8-1-1 0,-11 2-1 15,2-5 2-15,-5 0-2 0,-1-4-2 16,-6-4 1-16,2-1-1 0,-4-4-1 16,4-1-1-16,-4 0 1 0,0-4 1 15,0 1-2-15,0-5 4 0,0 5 0 16,0 2 1-16,-4 1 0 0,0 6 1 16,-2 4 2-16,2 4 2 0,-3 8-1 15,1 5-2-15,6 5-3 0,-2 1 3 16,2 6 0-16,0 0 1 0,0 0-1 15,0 3-3-15,0 7-3 0,0 2 2 16,6 10 1-16,-4 3 1 0,3 4 4 16,-3 2-1-16,0 1 1 0,0 0 0 0,0-2 1 15,0 3 0-15,0-1 2 16,2 1-2-16,0 1-1 0,2 2 2 0,-1-2-4 16,-1 1 2-16,2-3-2 0,0 3 0 15,7-3-2-15,-5 0 0 0,2-2-1 16,7-4 0-16,-7 0 0 0,0-2 1 15,5-1 0-15,-5-5-1 0,-2-3-2 16,3-6-3-16,-5-2-2 0,-4-3-4 16,0-2-7-16,-2-2-4 0,0 0-5 15,0-5-2-15,0-3-3 0,-2-3-13 16,-6-2-20-16,-3-1-13 0,1-3 0 16,2-1-10-16,-7 0-29 0,7-6-18 15,2 5-34-15</inkml:trace>
  <inkml:trace contextRef="#ctx0" brushRef="#br0" timeOffset="71749.2">21083 13265 405 0,'0'0'64'15,"0"0"-16"-15,0 0 16 0,0 0-7 16,0 0-19-16,22-25-9 0,-22 25-2 0,2 0-8 15,-2 0 0-15,2 0-5 0,1 0-3 16,-1 0-1-16,-2 0 1 16,4 0 1-16,-4 0-2 0,6 0-2 0,0 2 2 15,0-2-2-15,1 3 2 16,1-3-1-16,6 1 1 0,-1 0 1 0,9-1 0 16,5 0 1-16,0-5-1 15,12-1 0-15,3 2 2 0,5-8-4 0,5 5 0 16,2-2-3-16,2 2-5 0,-1 2 2 15,-5-1-2-15,-5 3 2 0,-11 0-1 16,-16 3 0-16,-5 0 1 0,-9-1-2 16,-2 1-1-16,-2 0 1 0,-4 4-1 15,-7 6 0-15,1-2-1 0,0 4 0 16,-9 1-6-16,7-3 1 0,-3 0-1 16,5-1 0-16,4 0-2 0,1-1-3 15,1-3-4-15,-2 0-1 0,0-3-1 16,6 3-6-16,-2-3-3 0,2 0-7 15,-2-1-13-15,2-1-14 0,-2 0-16 0,2-5-14 16,-2-4 12-16,2 0-185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6:44:29.503"/>
    </inkml:context>
    <inkml:brush xml:id="br0">
      <inkml:brushProperty name="width" value="0.05292" units="cm"/>
      <inkml:brushProperty name="height" value="0.05292" units="cm"/>
      <inkml:brushProperty name="color" value="#FF0000"/>
    </inkml:brush>
  </inkml:definitions>
  <inkml:trace contextRef="#ctx0" brushRef="#br0">21380 3480 160 0,'0'0'90'0,"0"0"-80"0,0 0 8 16,0 0 13-16,0 0 1 0,-18-29-4 0,11 21 0 15,5 0 2-15,-2 0 22 16,4 2-36-16,-2 2-6 0,2-1 6 0,0 5 1 16,0 0-4-16,0 0 0 0,0 0-10 15,0 0-1-15,0 2-2 16,0 1-1-16,0 4 0 0,0 1 1 0,0 2 2 16,2 5 1-16,-2 2 0 0,4 3 3 0,-2 8-1 15,3-2 0 1,-3 2 1-16,2 5-1 0,-2-1 0 0,4 2-2 15,-2 0 1-15,0-1-2 0,9-2-2 16,-7 0 2-16,-2-3-1 0,2-2 1 16,-2 0-1-16,1-7 2 0,1-1-1 15,-2-5-1-15,-2-2 0 0,0-4 2 0,0-2-1 16,0-2-2-16,0 0 1 16,-2-3 0-16,2 0 0 0,-2 2 0 0,0-2 1 15,0 0 7-15,0-2 9 0,0-6 6 16,-4-4 2-16,0-6-19 15,-2-2-3-15,-5-4-3 0,5-1 1 0,-2-4-1 16,0 3-1-16,-7-4 0 0,7 2 2 16,0-1-2-16,-3 0 0 0,5 2-1 15,2 1 2-15,0 3-1 0,0-1 0 16,2 0 0-16,0 0 0 0,2 3 0 16,0-4 0-16,0 5 0 0,2 0 0 0,0 1 0 15,4 2-1-15,-2 2 1 16,2 2 0-16,5 1-2 0,-5 6 1 0,4-3-1 15,5 1 2-15,-5 4-2 16,2 0 0-16,7 2 0 0,-2 2 1 16,3 0 0-16,1 5-1 0,-5 1 1 15,7 5 0-15,-8 0 0 0,3 1 1 0,-7 1 0 16,-5 4-1-16,0 1 1 0,-2 2-2 16,-4-1 2-16,-4 1 0 0,-4 2 0 15,-3-2 2-15,1 0-2 16,-7-3 2-16,3 0-2 0,-5-2 3 0,3-4-2 15,-7 3 0-15,2-3 1 0,5 0-1 16,-5 0-1-16,7-2 2 0,-3-1-2 0,7-3-3 16,4 1-6-16,-3-5-4 15,5 2 0-15,2-3-6 0,2 0-1 16,0 0 2-16,0-4-5 0,0 1-11 16,6-1-2-16,7 0-24 0,-3-1-53 15,9 1-92-15</inkml:trace>
  <inkml:trace contextRef="#ctx0" brushRef="#br0" timeOffset="484.25">21858 3499 34 0,'0'0'268'0,"0"0"-207"0,0 0-22 16,0 0 16-16,0 0-7 0,0 0-10 15,0 0-7-15,-23-99 0 0,19 92-4 16,0 3-5-16,-5-1-2 0,7 2-3 0,-2 3-1 16,2-3-4-16,2 3-5 0,-2 0-4 15,2 0-2 1,-2 9-1-16,0 2-1 0,-2 5 0 0,2 2 1 0,2 5-1 16,0-1 2-16,0 4-2 15,0-2 1-15,8 2 0 16,0 0 0-16,7 1 0 15,-3-1 1-15,5-3-1 16,-3 0 0-16,3-3 1 0,-1-4-1 0,1-2 0 16,-1-5 0-16,1-1 0 0,-1-3-1 0,5-5 1 15,-9 0 2-15,7-5 0 0,-4-6 0 0,-3 0 1 0,2-6 1 16,-5-4 9-16,-1 0 1 0,0-5-4 16,-4-2 1-16,-2-6-3 0,-2 0-4 15,0-5-2-15,-6-1 0 0,-2 1 0 16,-2 5-2-16,1 5 1 0,-3 10-1 15,0 4 0-15,5 5-1 0,1 3-2 16,-2 4-2-16,2 3-2 0,4 0-5 0,-3 10-8 16,5 5-10-16,-2 5-3 15,2 6 3-15,2-1-5 0,5 2-11 16,13-5-10-16,-3-3-3 0,10-2-16 0,0-5-62 16,0-3-122-16</inkml:trace>
  <inkml:trace contextRef="#ctx0" brushRef="#br0" timeOffset="890.42">22465 3400 279 0,'0'0'72'0,"0"0"-16"0,0 0 9 0,0 0-9 16,0 0-17-16,0 0-7 0,0 0-2 15,0 0-6-15,-12-115-5 0,-2 107-7 16,3 2-9-16,-7 2-1 0,1 3-2 15,-8 1-1-15,3 3 1 0,5 5 0 0,-6 2-1 16,9 2 1-16,-3 2-1 16,5 0-1-16,2 1 1 0,-3 1-2 0,9-1-1 15,-2-1 2-15,4-1 1 0,0 1 1 16,2-2 0-16,0-1-1 16,4 1 1-16,4 2-1 0,7 0 1 0,-1 3 0 15,0 0 1-15,7-1-1 0,6-4 2 16,-2 4 0-16,0-4 1 0,-3 0-1 15,1-1 0-15,-10-2-1 0,1-3 0 16,-6-1 0-16,-4 3 2 0,-2-2-3 16,-2 4 0-16,0 2 2 0,-4-3 0 0,-6 2 1 15,-7 1 0-15,5-3 1 16,-9 2-3-16,5-3 2 0,-5 0-3 16,-2-2-8-16,9 0-9 0,-7 2-8 0,9-5-12 15,-3 2-12-15,5-2-11 16,0-3-42-16,-1 0-89 0</inkml:trace>
  <inkml:trace contextRef="#ctx0" brushRef="#br0" timeOffset="1468.4">22569 3288 333 0,'0'0'46'0,"0"0"-6"0,0 0 16 15,0 0-12-15,0 0-6 0,0 0-5 16,0 0 0-16,0 0-4 0,54-96-1 16,-54 96-8-16,0 0-3 0,0 0-6 15,0 0-4-15,0 3-2 0,0 5-5 0,0 3 0 16,0 7 0-16,0 1 1 0,0 4 3 16,0 5 0-16,0 0-2 0,2 0 1 15,0 4-2-15,2 5 0 16,-2 2 2-16,4-2-3 0,4-1 0 15,1 0 0-15,-5-1 1 0,11-4-1 16,-7-1 1-16,2-3 0 0,7-6-1 16,-9-3 1-16,5-1 0 0,-7-4 1 15,-4-4-2-15,0-5 1 0,-4-2-1 0,0-2 0 16,0 0 1-16,0 0 0 0,0 0 3 16,-4-6 1-16,-6-3-1 0,-5-4-3 15,5-4-1-15,-11-3 1 0,9 0-1 16,-5-3 0-16,5 1 0 0,2-3-1 15,-3 5 0-15,5 0 0 0,6 3-1 16,-2 3-3-16,4 3 4 0,0 3 0 16,2-1 0-16,4 1 0 0,2-3-1 15,9 2 0-15,-5 0-1 0,11 3 2 0,4 0 0 16,2 1 1-16,-2 5-1 0,2 0 1 16,2 0 0-16,-5 6 0 0,3 2 0 15,-4 3 2-15,-6-1 0 0,-1 1 2 16,-5 2-2-16,-1-1-1 0,-6 5 2 15,1-3-1-15,-7 3-1 0,0 2 2 16,0-1-1-16,-2 1-2 0,-5-2 2 16,-1-1-2-16,0 2 2 0,2-6-2 15,-1 1-7-15,1-4-15 0,-4 2-13 0,4-2-7 16,4-3-18-16,0 0-16 16,-1-4-30-16,3 0-86 0</inkml:trace>
  <inkml:trace contextRef="#ctx0" brushRef="#br0" timeOffset="1952.66">24067 3265 345 0,'0'0'78'16,"0"0"-22"-16,0 0-3 0,0 0 2 16,0 0-10-16,0 0-12 15,0 0-2-15,-12-67-4 0,12 67-11 0,0 0-11 16,0 8-5-16,0 6-1 0,0 5 1 16,0 11 1-16,-2 0 5 15,0 7 0-15,-2 5 0 0,-2 4 0 16,-3-1-3-16,3-2-1 0,4-5-1 15,0-6 0-15,2-1-1 0,0-3 1 0,0-5 0 16,0 0-1-16,4-1-1 0,-2-6-13 16,2-1-9-16,3-4-18 0,-7-2-13 15,0-3-13-15,0-6-20 0,-11 0-53 16,3-9-138-16</inkml:trace>
  <inkml:trace contextRef="#ctx0" brushRef="#br0" timeOffset="2171.35">23722 3491 457 0,'0'0'73'16,"0"0"-14"-16,0 0 12 0,0 0-5 15,0 0-29-15,0 0-12 0,0 0-4 16,0 0-4-16,0 0-4 0,23-45-4 16,-19 44-4-16,2 1 0 0,-2 0-5 15,7 0 1-15,3 4-1 0,-3 2-1 16,5-1 1-16,-3 4-3 15,5-1-16-15,-3 3-10 0,1-2-12 0,1 3-17 16,1-3-23-16,1 0-21 0,6-2-64 16</inkml:trace>
  <inkml:trace contextRef="#ctx0" brushRef="#br0" timeOffset="2390.05">24382 3517 478 0,'0'0'90'0,"0"0"-39"0,0 0 10 16,0 0-3-16,0 0-26 16,0 0-12-16,0 0-8 0,0 0 1 15,0 0-5-15,-27-68-4 0,25 65 1 0,2 2-3 16,0 1-1-16,0 0-1 0,0 0 0 16,-2 0-6-16,2 3-16 0,0 4-16 15,0-2-18-15,2 4-4 0,4-1-8 16,6 0-15-16,3-2-30 0,3-3-78 15</inkml:trace>
  <inkml:trace contextRef="#ctx0" brushRef="#br0" timeOffset="3061.79">24942 3403 218 0,'0'0'93'0,"0"0"-40"0,0 0 2 16,0 0 5-16,0 0-14 0,0 0-10 16,0 0-9-16,0 0-4 0,-27-50-7 15,27 47-1-15,-4 1-1 0,0 2-2 0,0-1-2 16,-5 1-2-1,5 0-3-15,0 0-2 0,0 0-1 16,4 3-1-16,-4 2 0 0,0 1-1 0,0 2 0 0,1-2 0 16,1 3 0-16,2 0-1 0,0 1 1 15,0-1 0-15,7 3 0 16,-1-1 0-16,0-1-1 0,8 2 1 16,1-3 1-16,-1 2 0 15,7-3 1-15,0-2 3 0,-1-3-2 16,5-1 0-16,6-2 4 0,-4 0-5 0,-2-5 0 15,-2-1 3-15,1-3 0 0,-9 1-1 0,1-3 3 16,-9-1 2-16,1-1 2 0,0-2-3 16,-6-2-1-16,-2-2 0 0,-2-1-2 15,-8 1-3-15,2-2 1 0,-5 2-1 16,-7-2-1-16,3 2 0 0,-4 2 0 16,-6 1 0-16,5 7-1 0,3-2 1 15,-8 5-1-15,2 4 0 0,5 2 0 0,-7 2-1 16,0 7 0-16,-4 4-3 15,6 1 3-15,2 1-1 0,3 1 1 0,3-1 1 16,1 2 0-16,3 2 0 0,-1-4-3 16,8 4 3-16,4 4-1 0,-3-4 1 15,3 4-3-15,2-3 3 0,0 3-1 16,5-1 1-16,-1 2-1 16,2 0 1-16,8-1 0 0,-1 0 0 15,3-2 0-15,1-5 1 0,3 0-1 0,1-2 0 16,4-5 1-16,6 2 0 0,-2-6-1 15,6-1-1-15,-2-4-10 0,2 0-14 16,-2-3-12-16,0-3-22 0,0-2-12 16,1-3-8-16,1-4-41 0,-6 1-97 15</inkml:trace>
  <inkml:trace contextRef="#ctx0" brushRef="#br0" timeOffset="3483.54">25593 3381 369 0,'0'0'52'15,"0"0"7"-15,0 0 15 0,0 0-18 16,0 0-12-16,0 0-10 0,0 0-6 16,0 0-8-16,-25-114-8 0,7 104-5 15,-1 4-6-15,-4 3 2 16,-6 0-3-16,0 3 0 0,0 0-2 0,7 8 1 16,-1 1-1-16,-2 0 2 0,13 5-1 15,-5 0-2-15,9 0 1 0,-4 0 0 16,1-2 1-16,5-1 0 0,4 0-1 15,2 1 2-15,0-1-2 16,2-2 2-16,12 4-1 0,1-1 0 16,1 0 0-16,5 1 1 0,8 1 1 0,4 0 4 15,4 3-1-15,1-5-3 0,5 4 3 16,-4-4 1-16,1-1-1 0,-7 0 2 0,-9-2 0 16,-9-4-2-16,-3 1-1 15,-5 0-1-15,-5-1-1 0,-2 1-1 0,-7 3 0 16,-9 0 1-16,-1-1 4 0,-8 3-2 15,-3-3-1-15,-3 1-2 0,2-3 0 16,6 2-6-16,2-3-4 0,-2-1-1 16,9 3-6-16,-7-4-3 0,11 0-12 15,-4-2-9-15,5-1-3 0,7 2-8 16,0-2-7-16,2-2-34 0,2-4-61 16,2-2-96-16</inkml:trace>
  <inkml:trace contextRef="#ctx0" brushRef="#br0" timeOffset="3827.22">25897 3414 399 0,'0'0'88'0,"0"0"-9"0,0 0-4 0,0 0 1 16,0 0-25-16,0 0-17 0,0 0-11 16,0 0-4-16,4-61-7 0,-4 63-6 15,0 7-6-15,2 2 0 0,0 9-1 16,0 8 1-16,-2 1 1 15,2 4-1-15,0 2 1 0,0-5 1 0,5 1-2 16,1-3 1-16,-2-5-1 0,0-3-13 16,-4-3-6-16,7-2-9 0,-1-5-15 15,-4-4-7-15,0-6-23 16,-4 0-8-16,0-8-21 0,-4-4-68 16</inkml:trace>
  <inkml:trace contextRef="#ctx0" brushRef="#br0" timeOffset="4045.91">25734 3103 364 0,'0'0'77'0,"0"0"-9"0,0 0 5 0,0 0-7 0,0 0-17 16,0 0-10-16,0 0-9 0,0 0-7 16,6-61-7-16,-4 61-5 0,0 0-2 15,0 0-3-15,4 0-3 0,2 1-1 16,-1 2-1-16,3 1-1 0,-6 2 0 15,11 3 0-15,-5 1 0 0,-4 2-8 16,7 0-17-16,-5 2-12 0,-4 5-20 16,-2-4-20-16,-2 4-12 0,-4 2-48 15,-4-7-146-15</inkml:trace>
  <inkml:trace contextRef="#ctx0" brushRef="#br0" timeOffset="5295.61">21513 4691 226 0,'0'0'96'0,"0"0"-52"15,0 0 4-15,0 0 12 0,0 0-11 16,0 0-11-16,0-39-7 0,0 39-4 0,0 0-8 16,2 0-8-16,-2 3-8 15,0 2-3-15,4 6 0 0,2 3 4 0,-2 1 5 16,-2 4 2-16,0 7-1 15,0 4-1-15,0 2-3 0,0 4-4 0,0-1 0 16,1 3 0-16,1-1 0 0,0-2-2 16,6-5 0-16,-2 1 0 15,-1-5 0-15,1-3 0 16,2-4 0-16,-6-2 0 0,0-5 1 16,1-1-1-16,-5-5 0 0,2-3 0 15,-2-1 1-15,0-2-1 0,0 0 1 0,0-6 4 16,0-2 2-16,-2-3 1 0,0-5 1 0,-5-3 1 15,3-5-2-15,-8-5 0 0,4-5-4 16,-3-2-1-16,-5-9-1 0,3-3-1 0,3-4 0 16,-2-3 0-16,3 4 0 0,5 8-1 15,4 4-3-15,0 4 3 0,0 7-1 16,4 2 1-16,2 2 0 16,5 3 0-16,3 2-1 0,-1 4-1 0,7 2 2 15,3 2-2-15,-4 4 0 0,8 2 1 16,1 2 0-16,1 3-2 15,-4 5 1-15,2 5 0 0,-4 1 2 0,-2 6 0 16,-9 3 0-16,-2 2 0 0,-10 1 1 16,0 2 1-16,-6 6-1 0,-4-5-1 15,-9 2 4-15,3 0-3 0,-9-3 1 16,-2 1-1-16,4-7 0 0,2 1 1 16,-3-6 0-16,1-2-2 0,4-4 0 15,-5-2 0-15,7-3-8 0,-6 0-12 0,7-3-3 16,3 0-9-16,3 0-6 15,0-3-5-15,6-3-7 0,1 1-10 0,3 1-24 16,3-1-38-16,3 2-52 0</inkml:trace>
  <inkml:trace contextRef="#ctx0" brushRef="#br0" timeOffset="5764.26">22029 4700 330 0,'0'0'53'0,"0"0"-6"15,0 0 19-15,0 0-12 0,0 0-15 0,0 0-8 16,0 0-1-16,-47-69-6 16,45 66-3-16,-2 2-3 0,4 1-3 15,-3 0-7-15,1 0-2 0,0 5-5 0,-2 6-1 16,2 3-2-16,-2 4 2 15,0 4 1-15,0 0-1 0,2 4 0 0,2-1 0 16,0 3 2-16,8-2-1 0,0 5-1 16,5-4 1-16,7-3 0 15,-3 1-1-15,6-3-1 16,-1-5 1-16,-1-2 0 0,2-7 0 0,2-2 0 16,-7-6 0-16,5-1 1 0,0-8 0 15,-7-4 2-15,5 0 1 0,-11-5 2 0,5-2 9 16,-7-2 1-16,-6-3-2 0,0-4-2 15,-2-4-5-15,0-4-4 0,0-3-1 16,0-2-2-16,-4 8 1 0,4 3-2 0,-4 14 1 16,-2 5 0-16,-3 2-1 15,5 6-1-15,0 2-2 0,-2 2-2 16,4 0-4-16,-4 3-5 0,-1 5-9 16,1 6-3-16,0 2-4 0,6 5-3 15,-2-2-4-15,2 4-12 0,6-4-8 16,9-1-20-16,-1-4-40 0,5-6-63 0</inkml:trace>
  <inkml:trace contextRef="#ctx0" brushRef="#br0" timeOffset="6201.65">22641 4682 363 0,'0'0'70'0,"0"0"-12"15,0 0 9-15,0 0-9 0,0 0-14 0,0 0-13 16,0 0-7-16,0 0-7 15,-18-121-5-15,7 112-4 0,3 3 0 16,-2 1-2-16,1 2-2 0,-5-2-3 0,4 5 1 16,-9 0-2-16,4 0-1 0,-5 6 1 15,5 0-1-15,-9 4 1 0,9 2 0 16,-4-1 0-16,7 3 0 16,-4 0-1-16,5 1 1 15,5-1-2-15,-2 0 1 0,4 0 0 0,2-3-2 16,2 0 2-16,4-2-1 0,4 0 1 0,0-1 1 15,5 3 0-15,5-2 0 0,-3 2-3 16,9 0 3-16,3 0 0 0,0-2 0 16,4 3 1-16,2-2-1 0,0 1 2 15,-4-2 0-15,0-3 3 0,-6 0 0 16,-9 2-3-16,-1-2 1 0,-9-1-1 16,-4 4-1-16,0-3 0 0,-4 5-1 0,-11-3 2 15,1 4 1-15,-9-1 1 16,0-5-3-16,-3 4-1 0,-5-4 0 0,-5 3-11 15,1-1-4-15,2-2-16 16,4 0-19-16,2-1-2 0,7-3-8 0,3 0-26 16,3-2-66-16,3 0-132 0</inkml:trace>
  <inkml:trace contextRef="#ctx0" brushRef="#br0" timeOffset="6779.64">22827 4539 338 0,'0'0'68'0,"0"0"12"15,0 0-14-15,0 0-10 0,0 0-10 16,0 0-6-16,0 0-11 0,0 0-2 16,-8-153-3-16,10 148-4 0,0 2-5 15,-2 3-2-15,0 0-5 0,2 0-1 16,0 3-7-16,2 7 0 0,0 5-1 15,3 4 1-15,1 4 1 0,-2 3-1 0,-2 5 3 16,-2 0-1-16,0 2-1 16,0 4 0-16,5 0 1 0,1 2-2 15,0 1 1-15,-2-1 1 0,3-5-2 0,3-2 2 16,-2-4-1-16,-3-5-1 16,-3-1 1-16,6-5-1 0,-6 0 0 0,0-6-1 15,1-3 1-15,-5-5-2 0,0 0 0 0,0-3 1 16,0 0 1-16,0 0 0 15,0 0 1-15,0-8 2 0,-7-1 0 16,-3-5-2-16,2-1-1 0,-1-4 0 16,1-3 0-16,-8-1 0 0,7-2-2 15,-1-1 0-15,0-2 0 0,6 3 0 16,4 2 0-16,0 7 0 0,0 1 1 0,6 1 1 16,4 3 0-16,-2 2-1 0,3-2-1 15,7 2 1-15,-3 0 0 16,12 2 0-16,2 3 1 0,2-1 0 0,4 2 1 15,-2 3 1-15,0 0 0 0,0 6 1 16,-6 3 0-16,-7-2-1 0,1 5-1 16,-6 2-1-16,-1 1-1 0,-8 1 1 15,-4 4 1-15,-2 0 1 0,0 0-2 16,0-1 3-16,-2-4-2 0,2 3 1 16,-4-3-1-16,4-3 0 0,0 1-1 15,-2-4-2-15,0 2-13 0,-2-1-9 16,-4-2-9-16,-1-1-13 0,1-3-38 15,-2-2-16-15,-3-2-62 0</inkml:trace>
  <inkml:trace contextRef="#ctx0" brushRef="#br0" timeOffset="7248.29">24287 4514 205 0,'0'0'76'0,"0"0"-3"15,0 0-8-15,0 0 8 0,0 0-15 0,0 0-12 16,0 0-1-16,-2-128-1 0,2 122-11 16,0 3-7-16,0 0-6 0,0 1-3 15,0 2-5-15,0 0-7 0,0 6-5 16,0 5-1-16,0 6 0 15,0 5 1-15,0 4 2 0,0 5 1 0,-3 5 2 16,-3 4-1-16,-4 5 0 16,2 1-2-16,4 1 0 0,-1-4 1 15,1-7-1-15,4-4 0 0,0-5-2 16,2-6-2-16,0-1-8 0,0-3-6 0,-2-3-8 16,3-4-7-16,-3-1-21 0,0-3-14 15,-3-4-23-15,-5-2-53 16,-4-5-144-16</inkml:trace>
  <inkml:trace contextRef="#ctx0" brushRef="#br0" timeOffset="7560.72">23954 4615 407 0,'0'0'81'0,"0"0"-15"16,0 0 7-16,0 0 0 0,0 0-25 15,0 0-17-15,0 0-5 0,0 0-8 16,0 0-4-16,12-63-5 15,-6 61-3-15,-1 2 0 0,1 0-5 0,0 3 0 0,2 2-1 16,9 3 0-16,-9-1 1 16,9 1-1-16,-3 1-11 0,-2 1-9 0,7-1-10 15,-5 0-7-15,7-2-16 16,0 0-18-16,-5-2-12 0,7 1-30 16,-8-1-117-16</inkml:trace>
  <inkml:trace contextRef="#ctx0" brushRef="#br0" timeOffset="7810.65">24518 4654 480 0,'0'0'92'0,"0"0"-21"16,0 0 10-16,0 0-24 0,0 0-23 0,0 0-17 0,0 0-2 16,0 0-4-16,0 0-5 15,10-51-3-15,-14 51-2 0,2 0 0 0,-2-3-1 16,4 3-1-16,-4 3-11 15,0 3-10-15,-2 0-5 0,-1 3-13 16,3-2-15-16,2 4-22 0,2-1-11 16,0-2-29-16,6-5-79 0</inkml:trace>
  <inkml:trace contextRef="#ctx0" brushRef="#br0" timeOffset="9091.6">25018 4609 200 0,'0'0'50'0,"0"0"-3"0,0 0 19 16,0 0-2-16,0 0-10 0,0 0-9 0,0 0-3 15,0 0-2-15,0 0-9 0,-8-36-4 16,6 33-2-16,0 2-6 0,0-1-3 15,-2-1-7-15,-2 3-4 0,-1-1 0 16,5-1-2-16,-2 2-1 0,2 0 1 16,-2 0-1-16,0 0-1 0,0 2 0 15,-3 1-1-15,3 1 0 0,2 1-1 16,0 1 1-16,2 3 0 0,0-1-1 16,0 0 1-16,2 1 0 0,11 0 1 15,-3 1-1-15,0 2 0 0,13-1 0 16,-2-2 1-16,-1-1-1 0,9-2 0 15,-2-4 0-15,2 1 0 0,-2-3 2 0,-2-3-2 16,0-2 1-16,2-4 1 16,-11 4-1-16,1-4 2 0,-7-2 0 15,2 3 2-15,-5-3 2 0,-3-4 2 16,-4-2-2-16,0 0-2 0,-4-3-1 16,-9-2-1-16,3 2-1 0,-11-5-1 15,3 3-1-15,-7 1 0 0,-2 1 2 0,4 4-2 16,-2 2 0-16,-2 4 0 15,1 6 0-15,7 3-1 0,-2 1 0 0,1 4 0 16,5 4 0-16,-6 3 0 0,9 5 1 16,-7-1-3-16,7 1 1 0,2 2 1 15,-5 2 1-15,7 0-1 0,2-1 0 16,0 2 1-16,-3-2-1 0,7 1 1 16,-2 2 0-16,4-3 0 0,0 4 0 15,4-3 0-15,7 0 0 0,-3 5 0 16,0-2 0-16,9 2 0 0,-3 1 1 15,11-6 0-15,-2 0-1 0,4-4 1 16,4-1-1-16,4-2-1 0,6-7-1 0,-2 0 2 16,3-6 0-16,-3 0 0 0,8-6 0 15,-3-7 0-15,-7-2 1 16,4-5-1-16,1 0 0 0,-7-2-4 16,-4-4-1-16,-6-2-2 0,0 0 1 15,-5-6 1-15,-5-3 0 0,1-1-1 0,-5-6 2 16,-7-3 1-16,-4-1 3 0,0 2 0 15,0 4 0-15,0 7 1 0,0 7 1 16,-2 6 6-16,0 9 1 0,2 0 0 16,-3 4-1-16,3 5-1 0,0 2-1 15,0 1 0-15,0 1 0 0,0 0-1 16,0 0-5-16,0 1 0 0,0 8 0 16,0 6-2-16,3 2 2 0,-1 6 2 15,0 2 1-15,-2 1 1 0,0 5-2 16,2 0 2-16,0 3-1 0,-2-3-1 15,0 5 0-15,4-2-1 0,-4 0 1 16,6 2-1-16,-4-1 0 0,0-7-1 16,5-5 2-16,-3-1-2 0,0-5 0 0,-2-3 1 15,4-5 1-15,0-1-1 0,-2-5-1 16,-2 0 1-16,1-3 0 0,-1 0 1 16,0 0-1-16,2-11 3 0,-4-1 0 15,0-2-2-15,-4-5 0 0,-7-4 0 16,-1-3-2-16,0 1 0 15,-9-5-1-15,8 3 0 0,-9 2-4 16,7 5 3-16,-5 7-6 0,7 4 3 16,-5 6 1-16,5 3-2 0,-5 0-4 0,5 10-3 15,-10 2 2-15,11 3 2 0,-7-1 5 16,7 1 0-16,2 0 2 0,-3-1 2 16,9 0-2-16,0-1 2 0,0 0-1 15,2-1 1-15,0 2 0 0,2-2 0 16,0 0 0-16,2 3-1 0,4 0 1 15,0 1 0-15,5 1 0 0,5 0 0 16,-1-3 0-16,9-2 1 0,1-4 4 16,4 1 0-16,6-4 2 0,2-2 0 15,3-3-1-15,1-3-1 0,7-6 0 16,-5-1-2-16,-2-2 0 0,1-3 0 0,-7-1-2 16,-6-1 1-16,-7-5-1 0,5-2 0 15,-6-6 0-15,-6-1 0 0,1-2-1 16,-8-2 1-16,-1 1-1 0,-7 3 2 15,0 6-2-15,0 5 3 0,-5 6-2 0,-1 6 3 16,0 2 2-16,-4 3-5 16,6 3 0-16,-5 6-1 0,-1 3-2 15,-2 5 0-15,3 4 1 0,3 1 1 16,-4 0 0-16,6 0 0 0,1 1 3 16,3 3-2-16,0-3 4 0,0-1-1 15,7 1 2-15,3 0-2 0,0-6 0 16,-3 5 0-16,5-4-2 0,0 2 1 15,-5-3-2-15,7-3 0 0,-2-2 1 0,-3-3-2 16,5 0 1-16,-6-3 0 0,-1-3-1 16,-3 2-5-16,0-2-12 0,-2-2-7 15,-2-2-11-15,0-5-7 0,-6-2-19 16,0-5-34-16,-11-5-28 0,1 0-151 16</inkml:trace>
  <inkml:trace contextRef="#ctx0" brushRef="#br0" timeOffset="9404.03">25899 4203 421 0,'0'0'65'0,"0"0"1"15,0 0-1-15,0 0-6 16,0-17-13-16,0 16-14 0,0 1-3 15,0 0-4-15,0 0-6 0,0 0-6 16,0 0-3-16,0 0-2 0,0 0-3 16,0 0-1-16,0-2-3 0,0 2 0 0,0 0-1 15,0 0 0-15,0 0 0 0,2 0 0 16,-2 3 0-16,0-3 0 0,2 2-4 16,-2-1-7-16,2 1-5 0,0 2-6 15,-2 0-5-15,2 0-11 16,2 2-6-16,3 2-13 0,-1 0-1 0,0 1-15 15,-2 0-27-15,-2-3-76 0</inkml:trace>
  <inkml:trace contextRef="#ctx0" brushRef="#br0" timeOffset="20558.87">21541 6261 84 0,'-2'-11'81'0,"-2"5"-51"15,-2-2 12-15,-2 0 9 0,-3-1 1 16,5 0-19-16,0 0 3 16,0-1-2-16,-4 1 0 0,5-2-12 15,3-1-2-15,-2 2 1 0,2 0 0 0,2-1-2 16,0-1 1-16,4-1-5 0,2 2 1 15,3-4-2-15,3 2-1 0,-2 1-2 16,7 3-3-16,-3-1-1 0,3 1 2 16,-3 6-4-16,1 3-1 0,1 0 1 15,-1 0-2-15,1 8-1 0,1 3-1 0,-3 4-1 16,1 7 2-16,-1 4 0 16,-5 5-1-16,-1 0-1 0,-4 5 2 15,4-1 0-15,-8-1-1 0,2-7 0 16,1 2 1-16,-3-3-2 0,2-4 0 0,-2-2 1 15,0-1 0-15,0-4-1 16,0-2 1-16,0-4-1 0,0-3 0 0,0-1 1 16,0-3-1-16,0-2 1 0,0 0 0 15,-2-2 0-15,2-3 3 0,-5-3-1 16,1-1-2-16,2-2 0 0,-2-4-1 16,2-2 1-16,0-5 0 15,0 0-1-15,0-4 0 0,2-5 0 0,0-3 0 0,2 0 0 16,2 0-1-16,8 3 1 15,-3 5 0-15,-1 6 0 0,-2 4 0 16,7 5-1-16,-5 4 0 0,0 2 1 0,11 2-2 16,-7 3 1-16,9 0 0 15,-5 6 1-15,5 5-1 0,-5 4 1 0,5 7 0 16,-8 1 0-16,5 8 0 0,-12 0 0 16,3 5 0-16,-1 1 0 0,-4 0 1 15,0-4 0-15,-4-9-1 0,2-2 0 16,-2-8 1-16,0-2-1 0,2-4 0 15,-2-3 1-15,0-2-1 0,-2-3 0 16,2 0 2-16,-6 0 2 0,-2-6-1 16,-1-1-2-16,3-4 0 0,-2-3-1 15,-4 1 1-15,1-6-1 0,5-3 1 16,-4-4-2-16,-1-5 2 0,7-3-2 16,4-3 1-16,0 1 0 0,4 4-1 15,7 4 1-15,-1 6 0 0,-2 4-1 16,7 1 0-16,-1 6 0 15,5 0 0-15,-3 2 1 0,7 1-1 0,-2 0 1 16,2 5 1-16,-1 3 0 0,-3 0 2 0,4 9-2 16,-3 2 1-16,-5 3 3 15,3 3-4-15,-7 8 2 0,-3 0 1 16,-2 2-3-16,0 3 0 0,-4-2 0 16,-2 3 0-16,0-2 0 0,-2-1-1 0,-4-5 1 15,2-4 0-15,4-2-1 0,-2-3 0 16,2 0 0-16,-2-3-1 0,2-2-2 15,0-1-11-15,0 1-6 0,2-1-16 16,0-3-14-16,8-1-11 0,-1-1-19 16,-1-3-35-16,8-1-71 0</inkml:trace>
  <inkml:trace contextRef="#ctx0" brushRef="#br0" timeOffset="21043.12">22523 6182 315 0,'0'0'51'0,"0"0"7"16,0 0 11-16,0 0-14 0,0 0-18 16,0 0-7-16,15-111-1 0,-15 104-8 0,-4 0-6 15,0 2-4-15,-3-1-1 0,1 0-1 16,-6-1 0-16,6 3-6 16,-3 4-1-16,-7-3-2 0,5 3 0 15,-1 3-1-15,-5 3 2 0,7 5-2 16,-8-2 2-16,5 2-2 0,-3 3 2 15,5 0-1-15,1 1 0 0,-2-2 0 16,3 2-2 0,5 1 2-16,0 2 1 0,0 2-1 15,2-1 0-15,2 1 0 0,0-1 1 0,4 4-1 0,2 0 0 16,2 4 0-16,7-3 0 0,-1-2 0 16,5-2 0-16,0-4 2 0,3-3-2 0,5-5 0 15,-2-2 0-15,2-6 0 0,2-3 0 16,0-6 1-16,0-6 1 15,-5-1 0-15,-7-4 2 0,4 4 7 0,-13-4-1 16,-2 2 1-16,-4-4-4 0,-2 1-2 16,-2-3 1-16,-6-5-3 0,-5-4-2 15,-3-6-1-15,4 2 1 0,-7 0-1 16,6 8 0-16,-5 10-1 0,5 5-7 16,-5 5-4-16,8 6-1 0,-3 3 0 15,-1 5-2-15,3 5-9 0,-5 7-2 0,5 5 1 16,1-2 4-16,2 5-6 15,4-2-4-15,4-1-3 0,2-5-2 16,10 0 4-16,-1-2-11 0,7-2-4 16,3 2-31-16,2-4-34 0</inkml:trace>
  <inkml:trace contextRef="#ctx0" brushRef="#br0" timeOffset="21589.86">22893 6114 220 0,'0'0'47'15,"0"0"16"-15,0 0-4 0,0 0 7 16,0 0-18-16,0 0-7 0,0 0-3 16,0 0-2-16,-29-117-3 0,29 109 0 15,0 3-1-15,0 2-7 0,0 0-7 0,0 3-4 16,0 0-5-16,0 0-5 15,5 7-4-15,1 3-1 0,4 4 1 16,-2 6 0-16,1 3 4 0,5 7-1 0,-4-1-2 16,-3 3 0-16,3 1 0 0,2-2-1 15,-5 3 1-15,1 0 1 16,4-6-2-16,-3 0 2 0,-3-7-2 16,0-2 1-16,4-3 0 15,-1-4-1-15,-5-3 2 0,0-1-2 0,2-5 0 0,0 0 1 16,7-3 0-16,-7-3-1 15,2-8 3-15,9 0 0 0,-11-4 0 16,-2-2 0-16,2-5 4 0,4-3 0 16,-3-7-2-16,-1-5 0 0,-2-5-3 15,0-6 2-15,9-5-3 0,-3 1 1 16,-2 7 1-16,0 11-2 0,1 9 0 16,-3 8-1-16,-2 3 0 0,-4 5 2 15,2 5-2-15,-2 2 0 0,0 2-3 0,2 0 1 16,-2 3-1-16,2 4-3 0,0 4 4 15,0 3 2-15,0-3 0 0,0 0 1 16,1-2-2-16,1 2 0 0,-2-1-9 16,0 0-2-16,0 1-8 15,-2-2-7-15,2 3-12 0,-2 1-14 0,0 1-17 16,0 0-17-16,0-2-39 0,0-3-96 16</inkml:trace>
  <inkml:trace contextRef="#ctx0" brushRef="#br0" timeOffset="23198.85">24208 5927 198 0,'0'0'46'16,"0"0"-4"-16,-2-17 14 0,0 11 0 15,-2 2-5-15,4 1-9 0,0 0-7 16,-2 0-4-16,2 3-3 0,0-3-4 15,0 3-4-15,0 0-1 0,0 0-2 0,0 0-6 16,0 0-4-16,0 0-3 0,0 0-2 16,0 3-2-16,0 5 0 0,0 3 1 15,0 4 5-15,0 1 2 0,0 4 1 16,0 1-2-16,0 1 0 16,0 3 0-16,0 0-1 0,6 4-1 15,0 0-1-15,-2 1-2 0,2 1-1 0,-1-5 1 16,1-1-1-16,2 0 0 0,-4-2 0 15,0-3-1-15,0-3 2 16,-1-1-2-16,-1-4 1 0,0-2-1 16,0-1 0-16,2 1-3 0,-2-2-12 0,2-2-11 15,-4-1-11-15,2-3-9 0,-2-2-21 0,0-2-33 16,0-4-81-16</inkml:trace>
  <inkml:trace contextRef="#ctx0" brushRef="#br0" timeOffset="23823.7">24688 5954 243 0,'0'0'48'15,"0"0"-6"-15,0 0 12 0,0 0 15 16,0 0-16-16,0 0-19 0,0 0 0 15,0 0-1-15,0 0-7 0,6-18-5 16,-10 21-6-16,-3 2-5 0,7 4-1 0,-6 2-4 16,0 0-2-16,-6 2-2 15,3 0 0-15,3-1 0 0,-8-1 0 16,1 0 0-16,3-5 0 0,-9-1 2 16,7-2-2-16,-11 0-1 0,7-3 1 15,-5 0-2-15,-4 0-4 0,11-3 2 0,-7-3-1 16,9 1 0-16,-9-4 1 15,11-2-3-15,-5 0-1 0,5-1 4 16,6-2 3-16,0 0 0 16,4 0-1-16,0 2-1 0,0 1 1 15,6 3 0-15,0-1 0 0,8 3 1 16,-1 1-2-16,10 0 2 0,-3 2 0 16,9 3 4-16,4 0 0 0,0 5 2 15,0 5-1-15,-2 3 1 0,-4 4-1 0,-6 5 0 16,-9 5-3-16,-10 3 3 0,-2 6-2 15,0 1 0-15,-14 0-3 0,-5-4 4 0,5-3-2 16,-5-3-1-16,-3-7 0 0,7 0 0 16,-6-6-1-16,9 0 1 0,0-5 1 15,-5-1-2-15,9 0 0 0,-5-1 0 16,3-3 1-16,8 0-1 0,-2-2 1 16,4 1-1-16,-2-3 0 0,2 1 0 0,0-1 0 15,2 0 0-15,2 0-2 0,6 0 2 16,9-1 3-16,2-2 6 0,1-2 3 15,7 0-3-15,4 1-2 0,-2-2-2 16,0 4-4-16,-6 0 0 0,-4 1 1 16,2 1-2-16,-3 0-26 15,-7 0-26-15,-3 0-26 0,-4 0-36 0,-4-2-109 0</inkml:trace>
  <inkml:trace contextRef="#ctx0" brushRef="#br0" timeOffset="24307.98">25434 5899 195 0,'0'0'62'15,"0"0"-11"-15,0 0 4 0,0 0-3 16,0 0 1-16,0 0-12 0,0 0-3 16,0-102-1-16,-2 91-5 0,0 3-5 0,-4 1-1 15,3 0-2-15,-1 1-5 0,2 0-2 16,0 1-5-16,-2 3-1 15,0-1-2-15,-6 3-3 0,-3 0-5 0,1 5-1 16,-11 6-1-16,4 2 1 0,-3 3 0 16,-3 6 0-16,6-3 0 15,1 5-1-15,-3 1 1 0,9 1-2 16,-1 5 2-16,1-4 0 0,6 1 0 0,1 1 0 16,3 2 0-16,2-3 0 0,5-2 2 0,1 5-2 15,10 0 0-15,-3 0 1 0,9 3 0 16,-5-3-1-16,10-3 1 15,-4 3-1-15,-1-8 2 0,3 2-2 16,6-5-2-16,-2-4-10 0,0 0-13 16,-2-7-13-16,-2-2-12 0,-1-5-20 15,3-2-32-15,-8-4-130 0</inkml:trace>
  <inkml:trace contextRef="#ctx0" brushRef="#br0" timeOffset="24698.5">25884 5891 363 0,'0'0'69'15,"0"0"-15"-15,0 0 8 0,0 0 8 16,0 0-21-16,0 0-14 0,0 0-6 16,0 0-1-16,11-85-11 0,-13 88-8 15,0 6-9-15,-7 7-1 0,5 12 1 16,0 4 2-16,-2 8 1 0,-2 4 0 15,-5 8-3-15,9 4 1 0,2-5 0 0,0 0 0 16,2-12 1-16,4-8-2 0,0-3 0 16,2-5-8-16,3-4-10 15,-7-4-14 1,0-5-19-16,-2-3-15 0,0-4-20 0,-8-3-54 0,-3-1-124 16</inkml:trace>
  <inkml:trace contextRef="#ctx0" brushRef="#br0" timeOffset="25120.28">25533 6018 360 0,'0'0'105'0,"0"0"-41"15,0 0-1-15,0 0 5 0,0 0-18 16,0 0-14-16,0 0-10 0,0 0-9 16,0 0-5-16,46-54-9 0,-44 57-3 15,6 3 1-15,0 2 0 0,0 0-1 16,-1 1 0-16,7 0 0 0,-4 2 0 15,-1-3-12-15,5 3-16 0,1-2-15 16,-3-1-14-16,7 1-14 0,-5-4-20 0,7-1-72 16</inkml:trace>
  <inkml:trace contextRef="#ctx0" brushRef="#br0" timeOffset="25401.45">26006 6083 429 0,'0'0'97'0,"0"0"-41"16,0 0 3-16,0 0 4 0,0 0-19 16,0 0-21-16,0 0-11 0,0 0-3 15,0 0-4-15,7-50-4 0,-9 50-1 16,0 2-1-16,-1 3-2 0,3 1-11 16,-2 3-6-16,2-1-6 0,0 0-11 15,0 1-8-15,0 2-13 0,0-2-21 0,0-3-55 16,0-1-166-16</inkml:trace>
  <inkml:trace contextRef="#ctx0" brushRef="#br0" timeOffset="26088.79">26325 6007 170 0,'0'0'97'0,"0"0"-38"15,0 0-2-15,0 0 5 0,0 0-5 16,0 0-14-16,0 0-9 0,0 0 1 16,0 0-7-16,-15-23-4 0,15 23-7 15,0-2-4-15,0 2-9 0,0 0-2 16,0 4-2-16,2 3-1 0,0 3 1 16,5 0 0-16,-3 3 2 0,0 2-1 15,4-2-1-15,-2-1 1 0,9 2 1 0,-3-2-1 16,11-1-1-16,-6 2 1 15,9-4 0-15,3 2-1 0,2-2 3 16,-2-5-3-16,2 0 1 0,-2-4 1 16,-4-2 0-16,2-7 0 0,-4 1 0 0,-9-4 3 15,3-1 5-15,-7 4 1 16,-4-3-2-16,0-4-3 0,-1 2 1 16,-3-1-3-16,-2-4-2 0,-2 1 0 0,-5-2-1 15,1-2 0-15,0 2 0 0,-4 1 0 16,-5 1-1-16,7 2 0 0,-7-3 0 15,-1 4 1-15,1 3-1 0,-3-2 0 16,1 7-1-16,-3 1 1 0,-5 3-2 16,6 3 1-16,-2 0-1 0,-3 5 1 15,9 0 0-15,-3 4 1 0,7 3-1 16,-7-4 1-16,7 4-1 0,1 1 1 0,-7 2-1 16,11 0 0-16,-4 1 0 15,0 3 1-15,3 1-1 0,5 2 0 16,2-1 1-16,0-1-1 0,0 2 1 0,0-4 0 15,2 3 1-15,9 0-1 0,-3-2 1 16,0 1 2-16,9 0 0 0,-1 0-1 16,5 2 0-16,-2-4-1 0,7 0 1 15,3-6 0-15,-2 0 0 16,4-7 1-16,0-2-2 0,0-3 1 0,-2-1 1 16,2-6-2-16,2-2 3 0,0-5-3 15,0 3 0-15,1-7 1 0,-3-1 0 16,2-3 0-16,2-6-2 0,-4-1-2 15,2-3 2-15,-2-4 1 0,-2 2-1 16,-2-2 0-16,-11 4 1 0,1 1 0 16,-13 3 1-16,0 5-2 0,-4 3 0 15,-4 0 3-15,-6 4-1 0,-9 3-2 0,0 3 0 16,-3 2 0-16,-3 7-1 16,0 1-1-16,4 6-1 0,-1 5-1 15,3 4 0-15,2 0-1 0,3 3 2 16,0-3-1-16,9 2 3 0,-3-1 0 15,4-5-1-15,4 1 2 0,0 0-2 16,0-1 2-16,4 0-1 0,2 0 1 0,3 0 1 16,7 2 0-16,-1 0 6 0,11 2-3 15,-1-2 2-15,6 4 0 0,2 0 2 16,0 3-1-16,0-3-5 0,-2 2 1 16,-10-4 4-16,4 0-4 0,-15-2-2 15,1-1 1-15,-7-1-2 0,-4-2 0 16,-4 2 0-16,-9 0 2 0,-1-2-1 15,-9 1 1-15,-2-4 1 0,-2 2-3 16,-2-2-5-16,0-3-4 16,5 0-6-16,-3 0-8 0,10-3-5 15,1 0-7-15,7 0-8 0,1 0-2 0,2 0-10 16,0-5-10-16,6-2-40 0,0-4-96 0</inkml:trace>
  <inkml:trace contextRef="#ctx0" brushRef="#br0" timeOffset="26635.55">27276 6040 363 0,'0'0'61'0,"0"0"-6"0,0 0 14 15,0 0-5-15,0 0-19 0,0 0-4 16,10-70-6-16,-8 70-8 0,-2 0-12 16,4 3-6-16,-2 6-8 0,0 4-1 15,2 10 1-15,-1 2 5 0,1 4-2 16,-2 5 4-16,2-1-4 0,0 4 0 0,-2-6-3 15,4 3 2-15,-2-3-3 16,3-5 1-16,-1 2-1 0,2-7 1 16,0-2 1-16,-4-5-2 0,3-4 2 15,-7-4-1-15,2-5 1 0,0-1-2 16,-2 0 1-16,0 0 0 0,2-4 1 16,-2-6 3-16,0 1-2 0,0-6-1 0,0-4 0 15,-6-1-1-15,4-8 0 0,-5-3 0 16,-3-3-1-16,-2-11 0 15,3-3 0-15,-3-4 0 0,-2 2 0 0,1 6 0 16,-3 6 0-16,5 9-2 0,-1 5-1 16,2 4-1-16,5 2 1 0,3 2 1 0,2 2 1 15,0 3 0-15,4-1 1 16,9 3-3-16,-1 1 1 0,7 2 0 16,2 1 0-16,5 2 1 0,3 0-1 15,2 3 2-15,-2 0 0 0,-2 2 0 16,-4 4 0-16,4 0 3 0,-9 5 0 0,-3 1 1 15,-5 1-2-15,3 2 0 0,-7 2 0 16,-2 1-1-16,-4 3 0 0,-2-3 0 16,-8 5 1-16,-5-4 1 15,-1-2-2-15,-5-1 1 0,-2-4 0 16,4 2-1-16,-5-5-1 0,1 2 0 0,6-5-3 16,-5-1-9-16,11 1-4 0,-5-3-6 15,3-3-7-15,3 2-14 0,-4-2-15 16,5 0-4-16,5 0-10 15,0 0-28-15,4-5-35 0</inkml:trace>
  <inkml:trace contextRef="#ctx0" brushRef="#br0" timeOffset="27026.08">27604 5716 233 0,'0'0'71'0,"0"0"-4"0,0 0-3 16,0 0-1-16,0 0-13 0,0 0-4 15,0 0-5-15,-35-43-4 0,35 40-6 0,0 1-5 16,4 0-7-16,3-1-4 15,1 0-2-15,-2 2-3 16,6 1 0-16,7 0-1 0,-5 1-1 0,9 5-2 16,4 2 0-16,-2 6 0 0,4 0-2 15,-4 6 1-15,4 4-3 0,-5 1-1 16,-7 6 0-16,-3-1-1 0,-9 6 0 16,-5 2 0-16,-13 0 1 15,-3-1 1-15,-3-2 1 0,-2-5-3 0,-1 1-4 16,5-8-7-16,-6-1-8 0,7-2-9 15,-5-3-18-15,-2-2-33 0,3-1-39 0,1-6-68 16</inkml:trace>
  <inkml:trace contextRef="#ctx0" brushRef="#br0" timeOffset="27369.74">28113 6149 363 0,'0'0'82'0,"0"0"-31"16,0 0-4-16,0 0 15 0,0 0-12 15,0 0-17-15,0 0-3 0,0 0-1 16,0 0-8-16,68-18-6 0,-66 21-4 0,0 5-2 15,0 1 2-15,-2 1-4 0,0 3 0 16,-2 1-1-16,-4 0-2 0,-6 2-2 16,1 1 1-16,1 0-2 0,-5 1 0 15,5-2 0-15,-2-2-1 16,-1 1-2-16,5-4-16 16,-6-3-7-16,3 1-14 0,1-3-26 0,0-1-33 15,-3-2-49-15,5-1-195 0</inkml:trace>
  <inkml:trace contextRef="#ctx0" brushRef="#br0" timeOffset="27791.53">28905 5772 224 0,'0'0'69'16,"0"0"1"-16,0 0-1 15,0 0 1-15,0 0-14 0,0 0-15 0,0 0-1 16,0 0-2-16,12-81-1 0,-12 79-8 15,0 2-6-15,0 0-10 16,0 2-6-16,2 6-7 0,0 6 2 16,2 5-2-16,-4 4 7 0,2 5 0 15,-2 4 1-15,0 5-1 0,0 2 1 0,0 3-4 16,0-2 0 0,0 3-2-16,0-1 0 0,-2 0-1 0,2-8 0 0,0-6 0 15,2-2 0-15,-2-4-1 16,6-5-5-16,-3-3-9 0,-1-5-14 15,0 2-12-15,-2-5-27 0,-4-1-21 0,-7-5-37 16,3 0-118-16</inkml:trace>
  <inkml:trace contextRef="#ctx0" brushRef="#br0" timeOffset="28057.09">28654 5947 365 0,'0'0'120'0,"0"0"-47"15,0 0-7-15,0 0 5 0,0 0-15 16,0 0-23-16,0 0-8 16,0 0-5-16,0 0 9 0,2-25-22 15,-2 25-1-15,0 0-1 0,0 0-3 16,0 0 0-16,0 0-2 0,0 0 0 16,3 3-1-16,-1 0 1 0,0 3 0 15,6 1-15-15,-2-1-9 0,0 1-10 16,3 0-13-16,3 2-25 0,0 2-19 15,1-3-25-15,5 1-105 0</inkml:trace>
  <inkml:trace contextRef="#ctx0" brushRef="#br0" timeOffset="28338.26">29225 6016 436 0,'0'0'139'0,"0"0"-87"0,0 0 4 15,0 0 14-15,0 0-22 0,0 0-29 16,0 0-6-16,0 0-2 0,-2-69-1 16,0 64-4-16,-4 2-2 15,6 0-2-15,-5 3-2 0,3 0 1 0,-2 0-2 16,2 0 1-16,0 0 0 0,0 3-5 16,-2 0-16-16,2 3-9 0,2 2-12 0,0-3-12 15,0 4-19-15,0-3-16 16,6 2-34-16,0-4-86 0</inkml:trace>
  <inkml:trace contextRef="#ctx0" brushRef="#br0" timeOffset="29369.28">29798 5868 272 0,'0'0'75'0,"0"0"-33"15,0 0 1-15,0 0 4 0,0 0-16 16,0 0-6-16,0 0-4 0,0 0 2 16,0 0-3-16,-91-36-4 0,82 36 2 15,1 2-2-15,0-2 1 0,2 4-3 16,-3 0-1-16,3-1-1 0,0 1-4 0,2-2-2 16,0 1 2-16,2 0-2 0,0 3 0 15,2-1-1-15,-3 4-1 0,3-1-1 16,0 3-1-16,3-1 1 0,-1 0-2 15,6 1 1-15,2 1-2 16,3-1 0-16,1 3 0 0,5-2 1 16,1 1 1-16,3-4-2 0,2 0 0 0,4-4 2 15,-4-4-2-15,4-1 2 16,-5-1 1-16,-1-5-1 0,0 0 0 0,-2-2 3 16,-5 0 2-16,-6-1 0 0,1 1 1 15,-5-3-2-15,-2-1 2 16,0-2-2-16,-2-3-1 0,-2 1-1 0,-2-4-2 15,-4 0 0-15,-2 0-1 0,-5 1 0 16,3-2-1-16,-4 4 1 0,-1 1 0 16,1 2 0-16,-1 3-1 0,-4 5-2 0,1 2 1 15,-5 2 0-15,-2 2-1 16,7 0 1-16,-9 6-1 0,6 0 2 16,3 2-1-16,-1 3 0 0,2 1 1 15,1-1-1-15,-1 4 0 0,1 0 1 16,1-1 0-16,-1 4 0 0,3-4 0 0,-5 4 0 15,5-2 0-15,5 3 0 0,0 1 0 16,0 0-2-16,1 2 2 0,5-2-1 16,2 4 1-16,0-3-1 0,9-1 1 15,5 2-1-15,3-4 1 0,7 5-2 16,3-3 2-16,4-1 0 0,7-1 0 16,1-3 0-16,4-5-1 0,3 1-1 15,-3-6 1-15,1-4-3 0,1-1 1 16,-2-3-2-16,3-6-1 0,-5-2 2 15,3 0-4-15,-9-6 2 0,0 0 1 0,-4-3 3 16,-2-5 0-16,-6 1 2 16,-5-6 0-16,1 2 2 0,-7-4-1 15,-1 1 0-15,1 3-1 0,-6-2 1 0,0 4 1 16,1 3 2-16,-5 6-1 16,2 4 0-16,-4 4 4 0,0 0-2 15,0 3 0-15,0 1 1 0,-4-1-3 0,-1 1-1 16,-3 2-1-16,2 0-1 0,-8 3 0 15,1 2-2-15,-1 7-2 0,-3 2 3 16,1 4 0-16,-1-1 0 0,3 6 0 16,-1-3 1-16,3 5-1 0,-3-1 1 15,5 1-1-15,4-2 1 0,-3-1 0 16,5 3 0-16,0-2 0 0,4-2 0 0,0 1 0 16,6-2 0-16,3-1 0 15,-1-3 0-15,2-2 0 0,9-5 1 16,-5-1-1-16,5-2 0 0,2-3 1 0,-5 0 0 15,3-4 1-15,-5-3-1 16,1-2 1-16,-1-3 2 0,-8-5 1 16,3 3 2-16,-1-6 0 0,-2-4-1 15,-2-1-3-15,0-2 0 0,0 5-2 0,-1-1-1 16,1 7 1-16,-4 4-1 0,4 6 0 16,-2 6 0-16,-2 0-2 0,0 0 0 15,2 11-2-15,-2 3-4 16,4 6 7-16,0 1-1 0,-2 3 2 0,7-1 0 0,-1 0 0 15,2 0 1-15,0-3-1 16,5 2 1-16,-1-2 0 16,3-3 0-16,-3-3 0 0,-3-3 0 0,-1 0-1 15,-4-3 0-15,-2-5-12 0,-1 3-8 16,-3-6 2-16,2 0-17 0,0 0-10 16,4-5 2-16,2-4-2 0,5-2-26 15,-5-3-43-15,2-3-105 0</inkml:trace>
  <inkml:trace contextRef="#ctx0" brushRef="#br0" timeOffset="29978.5">30595 5862 381 0,'0'0'78'15,"0"0"-16"-15,0 0-5 0,0 0 2 0,0 0-15 16,-2-45-15-16,7 43-6 0,-1 1-2 16,2 1-5-16,6 0-7 0,3 1 0 15,-1 5-2-15,5 4 1 0,6 7 1 16,4 0 0-16,-1 6-2 0,3 0-2 15,0 5-1-15,-4-3-1 0,0 0-3 16,-4 1 1-16,-4-4 0 0,1-4 0 0,-5-2 0 16,1-1-1-16,-7-6 0 0,-1-4-4 15,-4 1-6-15,-2-6-3 0,-2 0-1 16,0 0-7-16,0 0-2 0,-2-3-1 16,-4-5 2-16,0-4-24 0,-1-1-8 15,-3 0-5-15,0-1-5 0,1 0-15 16,5-2 11-16,-4-2 6 0,4-1 26 15,0-4 26-15,0-2 10 0,2-1 22 16,-1-2 51-16,1 3-39 0,2 4 16 16,-2 5 10-16,2 3-6 0,-2 3-6 15,0 2 1-15,2-1-3 0,-2 4-3 16,2-1-5-16,0 3-7 16,0 0-5-16,0 1-6 0,0 1-4 0,0 1 0 15,0-2-3-15,0 2-3 0,0 0-3 16,0 0-3-16,0 2-4 0,-2 1 0 15,0 1-3-15,-2 6 2 0,-2-1 1 16,-1 6 1-16,-3 1-1 0,-2 0 2 0,-3 5 0 16,3 2 1-16,-3 5-2 15,1 0 4-15,-5 3-2 0,3 1 1 0,-3 1-1 16,3 1-3-16,-1-3 2 16,3 0-1-16,-3-2 1 0,9-2-2 15,0-4 0-15,-1-3 1 0,5-4-1 16,0-4 0-16,4-4 1 0,-2-4-1 0,2-2 2 15,0-1-2-15,0-1 0 16,0 0 0-16,0 0-4 0,0 0-2 16,0-4-2-16,0-1-5 0,0-4-8 15,0 0-9-15,0-2-6 0,0 0-10 0,2 0-11 16,2 4-8-16,-2 3-3 0,0 1-27 16,-2 3-109-16</inkml:trace>
  <inkml:trace contextRef="#ctx0" brushRef="#br0" timeOffset="32447.1">21610 7535 90 0,'0'0'80'0,"0"0"-43"16,2-18 7-16,-2 12 16 0,0 1-11 15,0-1-11-15,0 1 0 0,0-1 0 16,-2 0-9-16,2 0-4 0,-2-2-3 16,2 3-5-16,-2-1-3 0,-1-2 1 15,1 4 0-15,2-4-5 0,-2-1-2 16,2 2 2-16,0 0-2 0,0-4-1 15,2 3 4-15,3-3-3 0,-1 2 1 16,4 0-3-16,6 0 1 0,-3 0-4 16,7 2 1-16,-3 4-3 0,5 1 5 15,-3 4-4-15,6 4-2 0,-7 2 3 16,5 9-3-16,-4 0 2 16,-1 6-1-16,3-2 3 0,-9 3-1 0,0 4-1 15,5-2 1-15,-7 2-1 0,-2 3 0 16,0-3-1-16,3 7 1 0,-5-4-1 0,2-1-1 15,-6-5 0-15,2-2-1 16,0-5 1-16,-2-5 2 0,0-4-2 0,0-3 0 16,0-3 1-16,0 0-1 0,0-3 3 15,0 0 0-15,-4 0 0 0,0-4 0 16,-2-4-2-16,-5-1 1 0,7-2-1 16,-4-3 0-16,2-6-1 0,-5 1 0 15,3-5 1-15,2-1-1 0,2 0 0 16,-2-4 2-16,-1-4-4 0,7-1 2 0,0-3 0 15,7 6 0-15,-1 6-2 0,2 8 1 16,-2 5 0-16,7 1 0 0,-3 2-1 16,5 1 2-16,7 3-1 0,-1 2 1 15,2 3-1-15,1 3 2 16,5 3 1-16,-2 5 0 0,-2 3-2 0,-4 4 1 16,-3 3 0-16,-7 4-1 0,-5-2 1 15,0 5 0-15,0 0 1 0,-6-1-1 16,0 4-1-16,-2-4 0 0,-4-4-1 15,2-4 1-15,2-4 0 0,0-5 0 0,2-5 0 16,-2-3 0-16,2 0 0 16,0-2 1-16,-2 0 0 0,-2 0 4 15,-1-4-3-15,-5-2-1 0,2-5 0 16,0-2-1-16,1 0 1 0,-3-7-1 16,2 1 1-16,4-5-1 0,-1-4 0 15,3-2 1-15,2-5-1 0,5 2 0 0,3-4-2 16,10 8 1-16,-3 2 1 0,3 9-1 15,-5 4 0-15,5 3 1 0,-3 3 0 16,8 4 2-16,-5 2 1 0,5 2 0 16,2 0 1-16,2 5 1 0,-7 2 2 15,3 2-5-15,0 7-1 0,-9 0 1 16,5 4-2-16,-7 5 3 0,-1 1-2 16,1 5 0-16,-8-3 1 0,-2-2-1 15,-2 2-1-15,0 0 3 0,-2 1-3 16,0-4-2-16,-2 1 2 0,2-4-7 0,0-7 3 15,2-1-10-15,0-3-8 16,2 0-4-16,4-2-10 0,-2-4-13 16,7 0-12-16,7-5-9 0,-3 0-27 15,5-5-77-15</inkml:trace>
  <inkml:trace contextRef="#ctx0" brushRef="#br0" timeOffset="32868.85">22908 7393 409 0,'0'0'63'16,"0"0"-18"-16,0 0 10 0,0 0-7 16,0 0-12-16,0 0-14 0,0 0-7 15,-58-96-8-15,39 93 4 0,7 0-2 0,-7 3-6 16,5 0 0-16,-5 4-3 0,7 1 3 16,-9 4-3-16,7 4 0 0,-7-2 0 15,0 2 1-15,3 3 0 0,-7 1-1 16,8 0 1-16,-3 2 1 0,5-2-2 15,-1 1 1-15,10 1-1 16,1 1 0-16,5-2-1 0,0 0 0 0,5 0 1 16,1 1 0-16,10 1 1 0,-1 0 0 15,3 0-1-15,-1 2 0 16,10-1 1-16,0-5-1 0,-3 1 0 16,7-9 0-16,-2-7 0 0,4-1 0 0,-2-9 3 15,-2-6-1-15,0-3 5 0,-6 0 1 16,-8 2-2-16,-7-2 1 0,0 1 0 15,-8-2-2-15,-4-4 4 0,-4 0-4 16,-3-2-3-16,-9-4-2 0,5-4 0 16,-8-1-1-16,9 0 1 0,-3 3 0 15,9 11-2-15,2 6-3 0,0 5 1 16,-2 9-6-16,1 0-6 0,1 10-11 16,-2 9-14-16,-2 0-4 0,1 10 0 0,5-1 0 15,2 0-8-15,2 1-17 16,0-7-33-16,4-2-102 0</inkml:trace>
  <inkml:trace contextRef="#ctx0" brushRef="#br0" timeOffset="33337.49">23174 7371 352 0,'0'0'64'0,"0"0"6"16,0 0-3-16,0 0-10 0,0 0-13 15,0 0-9-15,0 0-2 0,0 0-9 16,-22-82-7-16,22 82-3 0,0 0-8 0,0 6-5 16,2 4-1-16,2 4 0 0,0 3 4 15,2 3 0-15,0 6 2 0,3-1-2 16,-1 3 1-16,-2 1-3 0,5 2 1 16,3 2-3-16,-4-1 2 0,7-4-2 15,-5-3 1-15,1-5-1 0,3-3-2 16,-10-5 2-16,5-2 1 15,-3-6 0-15,-4-1-1 0,0-3 2 16,0-1 0-16,5-5 0 0,3-5 2 16,-4-3-1-16,3-1 4 0,3-1-1 0,-6-6 0 15,1-1 2-15,-1-5-1 0,4-5 1 16,-5-5-1-16,1-2-2 0,4-2-2 16,-3-1-2-16,-3 1-1 0,-2 4 0 15,2 6 2-15,0 9-1 16,-4 9-1-16,0 5 0 0,-2 6-1 0,0 2 0 15,0 0 1-15,0 1 0 0,2 0-5 16,1 4-13-16,1 3-7 0,-2 5 9 16,2 2-4-16,6 5-7 0,3 1-10 15,-7 6-14-15,2-3-10 0,-2 2-24 16,3-3-42-16,-7-5-112 0</inkml:trace>
  <inkml:trace contextRef="#ctx0" brushRef="#br0" timeOffset="33899.86">24727 7189 28 0,'0'0'165'0,"0"0"-114"15,0 0-10-15,0 0 7 0,0 0-9 16,0 0-9-16,0 0-3 0,27-39 2 15,-21 31 1-15,0 0-1 0,-2-1 4 16,3 0-1-16,-5 0 0 0,-2 1-2 16,0-3-1-16,0 2-5 0,-7 1 1 15,1-1-5-15,-4 4-5 0,4 0-2 16,-5 3-7-16,-3 1-2 0,3 1-2 16,-1 1-2-16,-7 6-1 0,5 4 1 15,-5 6 0-15,-3 0-1 0,3 5 1 16,-6-1 0-16,3 6 1 0,5-4-2 15,-4 0 3-15,9 2-2 0,-5-5 0 0,9 3 0 16,6-1 1-16,0 3-2 16,2 0 2-16,0-1 1 0,2 1-1 0,8 0 1 15,5 1 0-15,-1 5 0 0,7 0-1 0,-2 3 0 16,3 0 0-16,7-3-1 16,-4 0 1-16,2-6-2 0,-4-4-2 15,4-4-13-15,2-6-7 0,-7-3-12 16,-3-5-7-16,6-3-9 0,-5 0-12 15,-3-8-24-15,-5 1-83 0</inkml:trace>
  <inkml:trace contextRef="#ctx0" brushRef="#br0" timeOffset="34306">25217 7252 358 0,'0'0'61'15,"0"0"5"-15,0 0-5 0,0 0 3 16,0 0-18-16,0 0-9 0,0 0 3 16,0 0-10-16,16-88-3 0,-16 85-8 15,0 2-3-15,0 0-1 0,0 1-6 16,0 0-3-16,0 8-3 0,-4 6-3 16,-2 3 0-16,2 6 0 0,-2 5 0 0,-1 5 2 15,-1 2 0-15,-4 1-2 0,8 1 0 16,2 0 3-16,2 0-2 15,0-1 0-15,0-2-1 0,0-3 0 16,0-6-17-16,0-2-11 0,0-5-11 16,0-4-16-16,-2-3-20 0,-3-3-15 15,-1-5-28-15,2-3-96 0</inkml:trace>
  <inkml:trace contextRef="#ctx0" brushRef="#br0" timeOffset="34634.07">24905 7396 462 0,'0'0'57'0,"0"0"1"0,0 0 16 16,0 0-6-16,0 0-24 0,0 0-12 15,0 0-6-15,0 0-4 0,0 0-6 16,0-74-6-16,2 74-4 0,-2 0-3 0,2 0-2 16,2 0-1-16,-2 3-1 0,2 0 0 15,4 2 1-15,5 2-1 0,-5-1 1 16,4 1-3-16,7 2-17 0,-9 0-6 15,11-1-9-15,-9 0-18 0,11 0-18 16,-4-4-21-16,-3-1-22 16,5-1-100-16</inkml:trace>
  <inkml:trace contextRef="#ctx0" brushRef="#br0" timeOffset="34946.48">25424 7385 76 0,'0'0'360'0,"0"0"-298"16,0 0-14-16,0 0 12 0,0 0-3 16,0 0-18-16,0 0-6 0,0 0-5 15,-29-35-5-15,24 35-7 0,5 0-6 16,-2 0 0-16,2 0-4 0,0 0-2 16,0 0-1-16,-2 0-3 0,2 3 0 15,0 3-2-15,-2 0 0 0,2 0-4 0,0 2-19 16,0 0-5-16,0 0-17 15,2-1-14-15,2 1-17 0,1-5-11 16,-5-1-70-16,0-2-177 0</inkml:trace>
  <inkml:trace contextRef="#ctx0" brushRef="#br0" timeOffset="35586.96">25802 7342 123 0,'0'0'108'0,"0"0"-67"0,0 0 7 16,0 0 3-16,0 0-6 0,0 0-10 0,0 0-7 15,0 0-10-15,-11-17-5 0,5 17-2 16,2-3-2-16,2 3-1 0,0 0-4 16,-2-2 0-16,0 2 2 0,0 0 3 15,-3 0 1-15,1-1 5 0,2-1-1 16,2 0 3-16,0-1 0 0,2 2-3 15,0 1 0-15,0-2-4 0,0 2-4 16,0 0-1-16,0 0-2 0,0 2-1 16,0 4-2-16,0-1 0 0,0 1 0 15,0 0 1-15,2 2 0 0,4-1 0 16,2 2 1-16,1 0-2 0,-1 0 0 16,9-3 1-16,-1 3-1 0,3-1 0 15,-1-3 3-15,11 1 1 0,0-3 2 16,-2-3-1-16,2 0-1 0,-6 0-4 15,-1 0 1-15,1 0 0 0,-8-3-1 0,5-3 6 16,-9-2 2-16,5-1 1 0,-1-2 3 16,-9-1-2-16,8-2-1 0,-1-2-3 15,-11 2-1-15,2-4 1 16,0 2-3-16,-4 0 1 0,0-2-1 16,-4-1 1-16,-2 1 0 0,-3-1-3 0,-5 4 2 15,4-2-2-15,-5 0-1 16,1 5 1-16,1-3-1 0,-5 6 0 15,3 2 0-15,-7 5-1 0,-1 2 1 0,0 2-1 16,-4 4 0-16,-2 3 1 0,2 0-1 16,-2 1 1-16,7 2 0 0,-3 2-4 15,-2 3 2-15,8-3 1 0,3 4 0 16,1 1 0-16,1 1 0 0,6 2 1 16,-1-2 0-16,5 0-2 0,0 0 2 15,4 0 0-15,0 2 0 0,8-3 0 16,3 1 0-16,-3 0 0 0,9-2 0 15,-5 4 1-15,7 0-1 0,-3 1 1 0,9 0 0 16,-4-6 1-16,1-3-2 0,7-3 0 16,0-2-1-16,2-4-5 15,0-2-15-15,2-3-21 0,0 0-12 16,2-6-11-16,-1 0-25 0,3-7 0 0,-4-5-63 16</inkml:trace>
  <inkml:trace contextRef="#ctx0" brushRef="#br0" timeOffset="36102.47">26554 7325 373 0,'0'0'89'0,"0"0"-25"0,0 0-11 16,0 0-5-16,0 0-12 0,0 0-9 15,0 0-2-15,13-92-4 0,-22 85-9 16,-3-5-5-16,2 1-3 0,1-3 0 0,-5 3 2 16,4 3-4-16,1-1 0 0,-3 4-2 15,4 3-1-15,-1 1 1 16,-3 1 1-16,0 0-1 0,1 4 0 0,-7 6-1 15,5-2 1-15,-7 5-1 0,5 2 1 16,-6 0 0-16,11 5-3 0,-2-3 3 16,-1 3 0-16,9 2 0 0,0 0-1 15,0-2 1-15,4 0 0 0,0 0 0 16,0 0 0-16,6-3 0 0,-4 2 1 0,2-2-1 16,2-2 0-16,7-1 0 15,-3-6 1-15,1 0-1 0,7-5 0 0,-3-3 0 16,5 0 1-16,-5-5 0 15,5-1 0-15,-7-6 0 0,3-1 0 16,-5-2 1-16,1-2-1 0,-4 0 1 16,-1-3-1-16,-5-2 1 0,0-1 1 15,2-2 0-15,0 2 1 0,2 3-2 16,-4 1 1-16,2 5 0 0,0 5 2 16,-1 4 1-16,-3 3-6 0,2 2 3 15,-2 0-3-15,4 5-1 0,2 3-3 16,4 4 3-16,-1 4 1 0,-3 1 0 0,0 3 1 15,6 0 1-15,-5 2 2 0,-1-1-2 16,0 1 2-16,6 1-2 16,-1-4 0-16,-3 4-2 0,0-6 2 0,5 0-2 15,-5-3 0-15,-2-3 0 0,4-3-10 16,1-2-6-16,-5-3-11 0,-2 0-11 16,2-3-14-16,5-2-27 0,-3-7-9 15,-4-3-81-15</inkml:trace>
  <inkml:trace contextRef="#ctx0" brushRef="#br0" timeOffset="36430.51">26897 7175 306 0,'0'0'139'0,"0"0"-114"16,0 0 4-16,0 0 26 0,0 0-7 15,0 0-17-15,0 0-4 0,0 0 3 0,-2-56 0 16,2 56-8-16,0 0-10 0,0 0-2 15,0 0-3-15,2 5-1 0,0-1-3 16,5 4 5-16,7 4 2 0,-1 1 1 0,3 4 0 16,3-2 0-16,5 5-2 0,-1-1 0 15,0 1-2-15,4 2 0 0,0 1-4 16,-5 5 2-16,-1-3-4 0,-2-1 2 16,-5 0-1-16,-6-6-1 15,1-2-1-15,-5 1-1 0,-2-5-13 16,-2-3-4-16,0-1-6 0,0-3-3 0,0 1-4 15,-2-3-13-15,-2 0-11 16,-5-3-3-16,3 0-9 0,2-6-31 16,0-3-106-16</inkml:trace>
  <inkml:trace contextRef="#ctx0" brushRef="#br0" timeOffset="36789.82">27129 7184 424 0,'0'0'72'0,"0"0"-6"0,0 0-1 15,0 0-2-15,0 0-10 0,0 0-20 16,0 0-10-16,0 0 0 0,0 0-7 16,4-102-3-16,-2 102-4 0,-2 0-5 0,0 0-2 15,0 3-2-15,0 6 0 0,0 3-1 16,-4 7 0-16,2 3 1 0,-8 4 1 16,-5 4 2-16,3 0-3 0,-9 0 2 15,9 1 1-15,-3-5-2 0,3-1 0 16,6-2 0-16,-3-1-1 0,-1 1 0 15,6-1 0-15,0-2 0 16,0-5 0-16,1-2-1 0,1-1-5 16,0 0-12-16,0-2-2 0,2-4-3 0,0 0-11 15,0 0-11-15,0-1-4 16,0-2-3-16,4-3-10 0,1 0-8 16,-1-3-35-16,0-5-78 0</inkml:trace>
  <inkml:trace contextRef="#ctx0" brushRef="#br0" timeOffset="37180.34">27381 7012 185 0,'0'0'48'0,"0"0"3"0,0 0 8 0,0 0-6 16,0 0-10-16,0 0-2 0,0 0-3 15,0 0 1-15,-19-66-10 0,19 59 0 16,0-2 1-16,0 4-1 0,5 1-7 15,-3-2 0-15,8 4-3 0,-4-3-5 0,5 4-1 16,-5-1 1-16,8-1 0 0,-1 3-6 16,-1 0 1-16,7 6-1 0,-1 4-4 15,3 5 0-15,2 2 0 0,-1 7-2 16,-1 5 1-16,4 5-1 16,-9 1 0-16,3 7-2 0,-11 4 2 0,-6 1-2 15,-2 0 1-15,-2-4 0 0,0-1 1 16,-2-5-1-16,-4-3 0 0,0-6 0 15,-3 1-1-15,1-7-3 0,-3-1-5 16,-1-3-3-16,2-6-11 0,-5 2-4 16,3-5-8-16,-5-1-16 0,0-2-20 15,-1-6-24-15,5 0-68 0</inkml:trace>
  <inkml:trace contextRef="#ctx0" brushRef="#br0" timeOffset="37789.57">28187 7489 379 0,'0'0'61'0,"0"0"-8"0,0 0 7 15,0 0 2-15,0 0-10 0,0 0-9 16,0 0-7-16,19-48-9 0,-19 48-8 16,2 3-10-16,0 5-4 0,-2 4-1 15,0 2-1-15,0 3 0 0,0 2 1 16,-4-2-3-16,-4 4 3 0,-1-2-4 16,3 1 0-16,-4-1 2 0,-3 0-2 15,5-1-2-15,-2-1-11 0,-3 0-10 0,5-2-15 16,-4-1-25-16,1-1-19 15,3-1-26-15,-2-4-88 0</inkml:trace>
  <inkml:trace contextRef="#ctx0" brushRef="#br0" timeOffset="38273.83">29045 7078 234 0,'0'0'78'16,"0"0"-9"-16,0 0 1 0,0 0 1 15,0 0-11-15,0 0-7 0,0 0-8 16,0 0-3-16,27-101-12 0,-27 101-8 15,0 1-10-15,0 8-10 0,0 6-1 16,0 4-1-16,0 3 3 0,-2 3 1 16,-2 3 3-16,-2 0 0 0,1-1 0 15,-1 3-2-15,0 2-2 0,-2 7-2 16,-3-2 1-16,3 2-1 0,0-5 2 16,4-5-3-16,0-2-3 0,-1-5-11 15,5-4-5-15,-2-2-11 16,0-1-18-16,0-4-14 0,-2-1-13 15,0-3-19-15,-2-2-88 16</inkml:trace>
  <inkml:trace contextRef="#ctx0" brushRef="#br0" timeOffset="39039.28">28801 7172 509 0,'0'0'83'0,"0"0"-23"15,0 0 15-15,0 0-18 0,0 0-24 0,0 0-14 16,0 0-5-16,0 0-5 16,17-62-3-16,-17 62-5 0,0 0-1 15,0 0-1-15,-2 0 0 0,0 6-3 0,0 2 0 16,2-1 2-16,0 3-11 16,0 2-6-16,4-1-7 0,-2 3-9 0,4-3-16 15,0 3-14-15,7-4-14 0,-5 0-22 16,4-1-76-16</inkml:trace>
  <inkml:trace contextRef="#ctx0" brushRef="#br0" timeOffset="39367.31">29246 7213 496 0,'0'0'80'16,"0"0"-25"-16,0 0-7 0,0 0 13 0,0 0-21 15,0 0-21-15,0 0-12 0,0 0 4 16,0 0-8-16,8-24-2 16,-10 24-2-16,-2 0 1 0,0 3-7 0,-1 3-9 15,1 0-10-15,-4 0-5 16,8 1-12-16,0 2-11 0,0 0-17 0,6-1-13 16,2-2-49-16,1-3-143 0</inkml:trace>
  <inkml:trace contextRef="#ctx0" brushRef="#br0" timeOffset="40164.03">29647 7156 406 0,'0'0'80'16,"0"0"-64"-16,0 0 11 0,0 0 25 15,0 0-11-15,0 0-23 0,0 0-8 16,0 0 2-16,0 0-3 0,-40-31-2 15,36 34-7-15,0 0-1 0,0 4 1 16,0-1 1-16,0 3 0 0,4-1 1 16,-2 1 0-16,2 2 1 0,0-4 2 15,0 0-1-15,2 2-1 16,6-3 1-16,2-1-2 0,1 0 3 0,3-2-1 16,1 0 2-16,7-3-3 0,1 1 1 0,4-1-1 15,0 0-1-15,4 0-1 0,-4-4-1 16,-3-2 1-16,-1-1 1 15,0-2-1-15,-7 0 2 0,-3-1 9 16,-5 0-1-16,-2-2 1 0,1-1-5 16,-3-2-2-16,-4-3 1 0,0 1-6 15,-4-1 1-15,-7-2 3 0,3 2-3 0,-9-1-1 16,3 3 0-16,-7 2 0 0,5 5-1 16,-9 1 0-16,0 5 0 0,-4 3-2 15,4 3 3-15,-1 8-3 0,-1-1-1 0,-2 2 1 16,4 0 1-16,2 0 2 15,0 3 0-15,3 0 0 0,7 2 0 16,1 1-1-16,2 1 0 0,3 1 1 16,3 0-1-16,4 2-1 0,4 1 1 15,3 2 1-15,5 1 0 0,-2-1 2 16,7 0 1-16,-1 1-3 0,7-2 2 16,0 0 1-16,6-5-2 0,4-1 3 15,2-4 1-15,4-3 0 0,3-3-2 0,-1-5 0 16,4-3-1-16,-1 0 1 0,-3-5-2 15,-4-4 1-15,-3-1-2 0,-6-2 4 16,-3-5-3-16,-4-2 1 0,-2-5 1 16,-3-1 1-16,1-6-3 0,-3-2 2 15,3-4-1-15,-5-1-2 16,3-4 0-16,-5-2 1 0,2 1 0 0,-1 4-1 16,-5 5 0-16,-4 8 0 15,-2 5-1-15,0 6 1 0,-6 5 0 0,-1 2 0 16,-3 3 0-16,-2 2-2 0,-7 3-1 15,0 6-1-15,-3 3-7 0,5 4 6 16,1 2 4-16,5-1 0 0,-1 1-1 16,4 3 1-16,4-1 1 0,-1-1-1 15,5 2 0-15,0-1 1 0,2 3 0 0,7-3 0 16,-1 2 2-16,11 3 0 16,-5 0 5-16,9 3-1 0,4 0-4 15,2-2 7-15,0 1 0 0,2 2-1 0,-5-4 0 16,-1 1-1-16,-4-6-2 0,-11-3-4 15,-4 0 1-15,-3-2-2 0,-3-3 0 16,-9 2 0-16,1-3 1 0,-9 0-1 16,-1-2 1-16,-3-3-1 0,-4-2-10 15,5-1-1-15,-3 0-4 0,4-3-4 16,3 0-3-16,3-1 1 0,1-1 0 16,2 2-6-16,1-5-12 0,3 2-3 15,0-5-1-15,6 0-3 0,0-4-10 16,10-4-12-16,5 1 16 0,10-5 19 15,2 3-74-15,4-2 69 0,4 3-39 16,-6 4-48-16</inkml:trace>
  <inkml:trace contextRef="#ctx0" brushRef="#br0" timeOffset="40445.18">30469 7173 268 0,'0'0'103'0,"0"0"-22"0,0 0-5 16,0 0-7-16,0 0-10 0,0 0-2 0,17-46-6 15,-15 44-13-15,-2 1-8 0,2 1-4 16,0 0-6-16,2 0-7 0,0 4-6 15,-2 3-5-15,7 3-1 16,-3 6 0-16,0 4 1 0,0 3-1 16,1 3 1-16,-1 1 1 0,0 5 0 0,2 1 1 15,-2-2-2-15,1 3 3 0,-5 0-5 16,2-6 1-16,2-3 2 0,-2-4-2 16,0 1 0-16,0-8-1 0,-2-2 0 15,1-3-1-15,-3-4-6 0,2 0-10 16,-2-4-7-16,0 1-5 0,0-2 0 15,0-3-10-15,0-3-5 0,-2-7-25 16,-1-4-21-16,-3-3-37 0,2-5-128 16</inkml:trace>
  <inkml:trace contextRef="#ctx0" brushRef="#br0" timeOffset="40788.86">30476 6845 369 0,'0'0'69'0,"0"0"-12"0,0 0 3 16,0 0-3-16,0 0-15 15,0 0-9-15,0 0 0 0,0 0 2 16,-3-82-7-16,1 76-3 0,2 3 1 16,-2 1-1-16,2 0 3 0,0-1-3 15,0 3-2-15,0 0-1 0,0 0-7 16,2 0 0-16,-2 0-4 0,0 0-4 15,2 0 0-15,1 0-3 0,-1 0-1 16,0-1-2-16,2 1 0 0,0 0 1 0,-2 0-2 16,0 0 0-16,0 0 0 0,0 0 0 15,-2 1 0-15,2 1 0 0,0-1 0 16,0 1-4-16,0 2-11 0,3-1-3 16,-3 1-5-16,2-1-5 0,-2 1-6 15,0 1-6-15,0-2-6 0,-2 3-13 16,0 1-18-16,0 0-5 0,0 1-17 15,-4-4-63-15</inkml:trace>
  <inkml:trace contextRef="#ctx0" brushRef="#br0" timeOffset="49115.04">21744 8804 0 0,'0'0'28'0,"0"0"-7"0,0 0-10 16,0 0 3-16,0 0-7 15,0 0 2-15,-37 3 20 0,31-2 14 0,4-1-5 16,2 0-3-16,0 0 2 0,-3 0 2 15,1 0 2-15,0-4-6 0,0 1 5 16,-2 1-5-16,2-4-8 0,0 1-1 16,0 0-5-16,2-1-1 0,0 0-3 15,0-3-3-15,0-2-2 0,0-2 1 16,4 3 2-16,4-1-5 0,-1 0 0 0,-3 0 0 16,4 2-2-16,4 0 1 15,1 1-2-15,-3 2 0 16,5 1 1-16,-5 4-5 0,2 0 2 15,3 1-5-15,-1 4 1 0,5 5 1 16,-3 5-2-16,3 3 0 0,-2 3 0 0,1 6 0 16,-3 2 0-16,1 8 1 0,-8 4-1 15,3 0 1-15,-5-1 0 0,-2-3-1 0,-4-4 1 16,0-7-1-16,0 0 0 16,0-7 0-16,0-5-1 0,0-1 1 0,0-6-1 15,0-3 1-15,0-1-1 0,0 0 0 16,0-1 1-16,-2-1 2 0,2-3-1 15,-4-2 2-15,0-7-2 0,-2-1 2 16,1-4-3-16,3-1 2 0,-2-7-2 16,0 0 1-16,0-4 1 0,2 1-2 15,0 0 1-15,2-1 0 0,0 1-1 16,4 3 0-16,0 5 0 0,4-2 0 0,1 7 2 16,5-1-1-16,-2 5-1 0,7 4 0 15,-2 2 0-15,5 4 1 0,1 1 0 16,0 3-1-16,4 4 1 0,0 4 0 15,-5 3 0-15,-3 3-1 0,2 2 0 16,-11 2 0-16,2 3 0 0,-1 2 0 16,-7-1 0-16,2 1 1 0,-6-3 0 15,2-1-1-15,-2-8 0 0,0 1 0 0,0-5-1 16,0-1 1-16,-2 0 0 16,0-4 1-16,-2 0 0 0,4-5 0 15,0 0 0-15,-2 0 1 0,0-5 0 16,0-3 2-16,-3-4-4 0,1-2 0 15,0-5 1-15,0 1 0 0,0-4-1 16,4-3 1-16,-2-4-1 0,2-2 1 16,0 0-1-16,0 0 0 0,2 1 0 15,4 3 0-15,4 3 0 0,1 3 0 0,1 4 0 16,5 4 0-16,-7 3-1 0,11 5 0 16,-7 2 1-16,9 3 0 0,-6 0 0 15,3 8 0-15,1 5 0 0,-7 1 0 16,1 8-1-16,-3 2 0 0,-8 3 1 15,-2 4 1-15,-2 0-1 0,0 0 2 16,0-2-2-16,0-2 1 0,0-2-3 16,0-1 2-16,2-5-7 0,1 4-6 15,3-6-11-15,4 3 0 0,-2-4-27 0,-1-4 21 16,5-1-17-16,2-5-30 16,3-5-30-16,-1-1-58 0</inkml:trace>
  <inkml:trace contextRef="#ctx0" brushRef="#br0" timeOffset="49583.65">22982 8703 374 0,'0'0'44'0,"0"0"-13"16,0 0 8-16,0 0 2 0,0 0-14 16,0 0-11-16,0 0-9 0,-72-85 2 15,55 82-3-15,-3 1 0 0,7 2-3 16,-9 0 1-16,7 5-1 0,-6 2 0 0,7 3-1 15,-9 1 0-15,9 1-1 16,-7 2 0-16,2 3-1 0,5-2 0 0,2 1 0 16,-5 1 2-16,9 2-2 0,0-4 0 15,-1 2 0-15,5 0 2 0,4 0-1 16,0 0 2-16,4 0-1 0,7-1 0 16,-1 2 5-16,2 2-5 0,5-1 1 15,-1 0-1-15,5-4-3 0,4-3 3 16,-7-1-3-16,7-5 1 0,4-5 0 15,-4-4 2-15,-2-4 1 0,2-8 7 16,-1-2 6-16,-7 1-4 0,-1-7-2 16,-9 6 2-16,-3-6 0 0,-4 4 0 15,0-6-4-15,-4 2-4 0,-3-3-1 16,-9 1-2-16,4-3 0 0,-3 2-1 16,-2-1 1-16,7 6 0 0,-4 1-1 15,5 7 0-15,1 7-1 0,-6 3 0 16,3 3-5-16,-1 5-8 0,-5 5-5 15,7 6-4-15,-4 4 2 0,3 5 2 16,7-1-3-16,2 1-7 0,4-1-3 16,4-6-15-16,13 1-3 0,-3-5-9 0,9-5-10 15,0-1-47-15,-6-5-46 16</inkml:trace>
  <inkml:trace contextRef="#ctx0" brushRef="#br0" timeOffset="50021.07">23088 8708 338 0,'0'0'74'0,"0"0"1"16,0 0-18-16,0 0 2 0,0 0-11 16,0 0-8-16,0 0-5 0,0 0-14 15,60-109-2-15,-54 109-10 0,-2 2-4 0,2 4-2 16,-2 3 3 0,7 3-3-16,-3 6 1 0,-2 5 0 0,2 3-1 0,5 5 0 15,-3 2-2-15,-4 1 1 0,9-2-1 16,-1 4-1-16,-1-2 1 0,5 0 1 15,-1-3-1-15,-1-3 0 0,1-10-1 16,-1-4 1-16,-9-4-1 0,-1-4 1 16,-2-3 1-16,0 0-2 0,-4-3 1 15,2-3 4-15,0-6-1 0,-2-4 13 16,2-5-5-16,0-7-5 0,-2-1-1 16,2-5-2-16,0-5-1 0,1-1-1 15,-1-5 1-15,8-1-3 0,2-3 1 16,-1 2 1-16,1 4-2 0,3 7 0 15,-9 7 0-15,0 6 0 0,-2 9 1 16,-2 5-1-16,-2 3 0 0,0 3-1 16,0 0-6-16,0 0-9 0,0 7-5 15,4 2 1-15,0 7-6 0,1 3-2 16,-1 4 5-16,0 1-18 0,-2 1-11 16,8 2-10-16,1-4-18 0,-3-3-31 0,0-3-69 15</inkml:trace>
  <inkml:trace contextRef="#ctx0" brushRef="#br0" timeOffset="51005.19">24657 8567 61 0,'0'0'40'16,"0"0"-7"-16,0 0-2 0,0 0-3 15,0 0-9-15,0 0 0 0,0 0-5 16,29-14-1-16,-29 14-7 0,0 0-5 0,0 0 1 16,0 0-1-16,0 0 1 15,0-3-2-15,0 3 0 0,0 0 0 0,2 0 0 16,-2 0 0-16,2 0 0 15,-2 0 0-15,2 0 0 0,0-3 1 0,0 1 7 16,2-1 26-16,-2 0-3 16,0-2-6-16,0 1-6 0,-2 2-2 0,2-4 2 15,-2 4 0-15,2-1 0 0,-2 0-2 16,2 0-5-16,-2 0-5 16,0 0-2-16,0 0 1 0,0 0-1 0,0 0 2 15,0 0-4-15,0-1 2 0,0 1 4 16,0 0-1-16,0 0 3 0,0 0-2 0,-2 0 0 15,2 1 0-15,0 0 1 16,0 0 1-16,0-1-4 0,0 1 1 16,0-1-1-16,0 1 1 0,0-2 0 0,0 4-4 15,0-3 2-15,0 0 1 16,0 3-1-16,-2-3 0 0,0 1 1 16,-2-1-2-16,2 1 0 0,-4-3-1 0,2 1-2 15,0 2 2-15,1-1-2 0,1 2 1 16,-2-1 1-16,0 1-2 0,0 1 0 15,-2-2 1-15,2 2-1 0,-3 0 1 16,5 0-2-16,-8 0 0 0,-2 5-1 16,1 2 0-16,-1 2 0 0,-5 0 0 15,9 6 0-15,-4-1 1 0,-1 1-1 16,5 1 0-16,-2 1 0 0,-1 3 1 16,5 0 1-16,4 3 0 0,-2 2 0 0,4 2 2 15,0 2 0-15,4 2 2 16,2 1-4-16,7 1 1 0,-1 1 1 0,-4-3-4 15,9 4 3-15,-5 1 0 16,5-2-3-16,-3 2 0 0,7-5 0 0,-4-3 0 16,9-4 0-16,-1-4-3 0,2-1-10 15,2-9-1-15,4-4-10 0,-2-3 4 16,2-3-11-16,0-5-11 0,-4-3-22 16,2-6-28-16,-4 1-97 15</inkml:trace>
  <inkml:trace contextRef="#ctx0" brushRef="#br0" timeOffset="51442.61">25316 8593 198 0,'0'0'87'0,"0"0"-15"0,0 0-18 16,0 0 6-16,0 0-8 0,0 0-12 0,0 0 2 15,-10-78-4-15,8 74-3 0,2 4-3 16,-2 0-5-16,-1 1-11 0,1 9-12 16,-4 4-2-16,0 6-1 0,0 5 2 15,0 4 1-15,-5 5-3 0,-1 3 2 16,6 2-1-16,-3-2-1 0,3 2-1 0,2-2 1 16,2-1-2-16,2-1-1 0,0-7-10 15,0-3-13-15,0-7-20 16,-2 0-12-16,-2-6-20 0,0-3-39 0,-7-6-132 15</inkml:trace>
  <inkml:trace contextRef="#ctx0" brushRef="#br0" timeOffset="51864.36">25016 8765 433 0,'0'0'101'0,"0"0"-43"15,0 0-8-15,0 0 10 0,0 0-12 16,0 0-23-16,0 0-4 0,0 0-4 15,0 0-4-15,2-105-6 0,-2 105-3 16,0 0-4-16,0 1 0 0,0 4-1 16,0 1-2-16,0 2 2 15,2 1 1-15,9 2-4 0,-3 0-12 16,0 1-4-16,5 2-13 0,7-2-16 0,-1 1-16 16,4-4-24-16,4-4-32 0,-1-5-100 0</inkml:trace>
  <inkml:trace contextRef="#ctx0" brushRef="#br0" timeOffset="52333.01">25483 8742 448 0,'0'0'61'0,"0"0"-24"16,0 0 19-16,0 0 11 0,0 0-17 0,0 0-13 16,0 0-7-16,0 0-3 0,0 0-14 15,34-31-4-15,-37 28-4 0,1 3-5 16,-4 0 0-16,-2 0-2 0,0 0-1 15,1 2-7-15,5 2-4 0,0 2-4 16,2-4-5-16,0 4-7 0,0 0-9 16,0 0-2-16,4 2-6 0,3-2-14 15,1-1-16-15,-6-4-48 0,2 1-93 16</inkml:trace>
  <inkml:trace contextRef="#ctx0" brushRef="#br0" timeOffset="52910.99">25841 8644 462 0,'0'0'10'0,"0"0"-5"16,0 0 29-16,0 0 23 16,0 0-27-16,0 0-9 0,0 0-1 15,0 0-2-15,0 0-6 0,-56-43-4 0,50 43-2 16,4 3-2-16,-6 3-2 0,-1 2 0 15,-3 2 1-15,8 0-3 0,-2 1 1 16,2-2-1-16,-1 3 0 0,5 1 0 0,0 1 0 16,3 0-1-1,3-2 1-15,0 2 0 0,4-5 0 0,7 2 0 0,-3-3 1 16,9-5 0-16,-2 3-1 0,-1-6 3 16,7 0-3-16,0 0 2 0,-2-3 0 15,0-6 2-15,2-2-4 0,-1-3 5 16,-3 2 3-16,-6-2 4 0,-1 0-3 15,-5-2 2-15,-9-1-4 0,0-1 1 16,-2-2-3-16,-2 1-4 0,-2-4 2 16,-11 3-1-16,-1 2-2 0,-5 2 0 15,2 1 0-15,-6 2 1 0,3 4-1 0,3 4 0 16,-6 5-2-16,7 0 2 16,-7 5-1-16,2 4-2 0,-6 6 1 15,11-2-1-15,-5 2 1 0,2 5-1 16,7-1 3-16,1 1-1 0,-1 1 1 15,12-2-1-15,-2 3 0 0,4-2 0 16,4 0 2-16,0-1-1 0,12 1 0 16,-1 0 0-16,8-5 0 0,-3 4 2 15,7-2-1-15,2-5 2 0,6 4 2 0,-2-4-2 16,2 1 1-16,5-4-4 0,3-9 1 16,1 0-1-16,-5 0 1 0,8-9-1 15,-1-1 1-15,-7-2 2 0,11-5-1 16,-7 0 1-16,-6-6-3 0,1 1 1 15,-7-4 1-15,0-2-1 0,-13-3 1 16,-3 0-1-16,-11-3 1 0,-2 3-2 16,-2 1 1-16,-6 3-1 0,-3 2 1 15,-7 2 0-15,6 4-1 0,-1 5 0 16,-3 7 0-16,3 3 0 0,-1 4-1 16,-5 2-3-16,5 7 2 0,-9 5 0 15,13-2-2-15,-4 2 1 0,3-1 2 16,7-1 0-16,2 2 0 0,0-5 0 0,5 3 0 15,5 1 1-15,2-1 2 16,-3 1 2-16,11 4 2 0,-3 0-2 16,5 3 2-16,3-1-3 0,2 1 1 15,-2 3 2-15,2-1 0 0,4 4-1 16,-2-3-5-16,-9-4 4 0,-3-2-1 0,-9-5-1 16,1 1 0-16,-7-1-1 0,-2-3 0 15,-2 2 0-15,-9-3 0 0,-1 0 1 16,-9 1 0-16,3-5 1 0,-5 1-3 15,-2-2-3-15,4 0-9 0,-1-3-4 0,-1 0-8 16,8 0-8-16,-3 0-3 0,7-6-4 16,3 3-8-16,-4-6-15 0,6 1-20 15,3-5-63-15,-1 1-193 16</inkml:trace>
  <inkml:trace contextRef="#ctx0" brushRef="#br0" timeOffset="53301.53">26813 8649 446 0,'0'0'77'0,"0"0"-14"15,0 0 5-15,0 0-3 0,0 0-22 16,0 0-13-16,18-64-4 0,-16 61-6 16,-2 3-4-16,0-1-2 15,0 1-1-15,0 0-7 0,0 6-2 0,0 3-4 16,0 5-3-16,2 1 3 15,0 6 0-15,-2 2 1 0,0 3 1 0,0 1-2 16,2 0 0-16,5 0 0 0,-1-2 1 16,0-1 0-16,0-2-1 0,-2-2 0 15,1-3 1-15,-1 0-1 0,2-7-2 16,-2-3-8-16,-2 1-13 0,-2-5-5 16,2 0-2-16,-2-3-1 15,0-3-22-15,0-3 3 0,-4-6-15 0,0-1-28 16,-6-4-83-16</inkml:trace>
  <inkml:trace contextRef="#ctx0" brushRef="#br0" timeOffset="53754.57">26726 8344 418 0,'0'0'80'0,"0"0"-22"15,0 0 2-15,0 0 8 0,0 0-17 0,0 0-26 16,0 0-8-16,0 0-4 15,27-43-5-15,-27 43-4 0,0 3-2 0,-2 0-2 16,-3 1 2-16,3 1-1 0,2 1 1 16,-2 0-2-16,2-1-8 0,0 3-1 15,2-2-11-15,5 4-10 0,1-1-9 16,0 0-13-16,5 2-20 0,3-2-27 16,-8-3-95-16</inkml:trace>
  <inkml:trace contextRef="#ctx0" brushRef="#br0" timeOffset="54160.7">27150 8297 213 0,'0'0'81'0,"0"0"-28"16,0 0-1-16,0 0 7 0,0 0-17 16,0 0-12-16,0 0-3 0,0 0 2 0,-13-62-7 15,11 59 5-15,2 0 0 0,0 2 1 16,0-1-1-16,0 2-2 0,2 0-7 15,8 0-6-15,1 2-2 0,1 4 2 16,7 4-3-16,-1 3 2 0,11 6 0 16,-2 4-3-16,6 6 2 0,-6 1-2 15,-2 8-3-15,-4 4 1 0,-9 2-4 0,-8 4 0 16,-4 3-2-16,-16 3 0 16,1 0 1-16,-10-3 0 0,-1-5-1 15,3-7-7-15,2-3-2 0,-2-8-7 0,9-6-5 16,-1-1-2-16,5-4-3 0,6-1-9 15,-4-3-24-15,-3-1-17 0,5-3-37 16,2-6-130-16</inkml:trace>
  <inkml:trace contextRef="#ctx0" brushRef="#br0" timeOffset="54707.44">27976 8992 241 0,'0'0'52'0,"0"0"0"0,0 0 0 16,0 0 19-16,0 0-17 0,0 0-13 0,0 0-4 16,0 0-2-16,9-82-3 0,-9 79 0 15,0 0-3-15,0 0-2 0,0 3-6 0,0 0-5 16,0 0-4-16,0 0-7 15,0 0 1-15,0 3-5 0,0 5 1 16,0 4 1-16,0 2 3 0,0 2-3 16,0 2 0-16,-7 3-1 0,-3 0 2 15,4 2-4-15,-2 2 3 0,-5-2-2 0,3-1 0 16,2 0-1-16,-3-1 0 0,1-2-8 16,2 0-14-16,-1-1-14 0,-1-4-18 15,-2-2-38-15,1-5-27 0,-3-4-59 16</inkml:trace>
  <inkml:trace contextRef="#ctx0" brushRef="#br0" timeOffset="55738.45">28960 8429 170 0,'0'0'48'0,"0"0"9"16,0 0 4-16,0 0-1 0,7-59-2 0,-7 49-14 15,0 0-8-15,0 4 2 16,0-2-3-16,0 3-3 0,0 2-4 16,0 0 2-16,0 3-3 0,0-2-8 15,0 2-3-15,0 0-11 0,0 0-1 16,0 3-4-16,0 4-1 0,0 7 0 0,-5 6 1 16,3 2 4-16,0 6 1 0,-2 1-1 15,0 7 3-15,-4-1-1 0,2 1-2 16,-3 2-1-16,5 2-3 0,-2 1 3 15,2 0-2-15,0-3-1 0,4-7 1 16,0-2 0-16,0-5-1 16,0-3 0-16,0-5 0 0,2-4-12 0,-2-1-8 15,0-5-5-15,0-3-21 0,0 0-1 16,0 0-21-16,-2-3-19 0,-5-3-50 16,-3-3-191-16</inkml:trace>
  <inkml:trace contextRef="#ctx0" brushRef="#br0" timeOffset="56394.56">28628 8629 505 0,'0'0'59'16,"0"0"-18"-16,0 0 26 0,0 0-4 0,0 0-27 16,0 0-11-16,0 0-4 0,0 0 0 15,28-80-9-15,-25 78-4 0,-3 2-3 16,0 0-5-16,0 0 0 0,2 6-3 15,0 3-1-15,6-1-8 0,0 3-12 16,0-1-6-16,7 3-13 0,2-2-14 0,5 0-6 16,5 1-19-16,0-4-13 15,4-1-75-15</inkml:trace>
  <inkml:trace contextRef="#ctx0" brushRef="#br0" timeOffset="56847.57">29204 8619 530 0,'0'0'73'16,"0"0"-19"-16,0 0-6 0,0 0 13 0,0 0-27 15,0 0-17-15,0 0-9 0,0 0-4 16,0 0-1-16,19-41-1 0,-25 38-2 16,2 2-1-16,-3 1-9 0,3 0-3 15,2 0-2-15,-4 1-8 0,4 5-9 16,2 3-15-16,0 2-10 0,0-2-13 15,6 0-22-15,0-2-71 0</inkml:trace>
  <inkml:trace contextRef="#ctx0" brushRef="#br0" timeOffset="57300.59">29591 8562 355 0,'0'0'23'0,"0"0"-8"0,0 0 28 16,0 0 13-16,0 0-24 0,0 0-14 16,0 0 1-16,0 0 5 0,0 0-1 15,4-37 1-15,-4 34 0 0,0 3 2 16,0-2-3-16,-4 0 0 0,4 1-8 16,0 1-7-16,0 0 0 0,0 0-6 15,0 0-1-15,-2 3-1 0,0 2-2 16,2 1 1-16,-2 3 1 0,0 1 0 0,-1 2 0 15,3-2 0-15,0 3 0 0,3-1 0 16,1 1 0-16,6-1 0 16,5-1 0-16,1 2 0 0,1-3 0 15,9-2 0-15,1 0-2 16,-2-3 4-16,0-2-2 0,4-3 1 16,-2-2 1-16,-2-6-2 0,-5 1 4 0,1-1 1 15,-9-4 2-15,-1 1 5 0,-1 0-5 0,-6-3 0 0,-4-5-1 16,0 1-3-16,0-3 2 0,-8 0-4 15,-7-5 1-15,3 6-1 0,-11-4 0 16,3 2-1-16,-3 1 0 0,-2 2 0 16,0 6-1-16,2 3 1 0,-1 7-1 15,1 3-2-15,-2 0 1 16,2 8 1-16,-3 3-1 0,3 1 2 16,2 5-1-16,0 0 1 0,5-1 0 0,-3 1-2 15,7 3 2-15,-1-2 0 0,7 1-3 16,4 3 0-16,2 2 2 0,0-2 1 15,4 6 2-15,5 0 1 0,5-2 1 16,3 3-2-16,5-2 2 0,-1 2 0 16,4-3-3-16,2-2-1 0,0-4 0 15,2-6 3-15,2-2-2 0,-7-6-1 16,3-1 0-16,2-3-8 0,-4-2-8 16,4-2-9-16,-2-6-13 0,2-1-23 15,2-8-16-15,2-5-23 0,-4-1-87 0</inkml:trace>
  <inkml:trace contextRef="#ctx0" brushRef="#br0" timeOffset="57941.08">30430 8193 488 0,'0'0'54'0,"0"0"-5"0,0 0 3 15,0 0 6-15,0 0-11 16,0 0-22-16,0 0-4 0,58-54-7 0,-58 54 1 15,0 0-9-15,0 0-4 0,-2 3-1 16,-2 5-1-16,-2 6 0 0,-1 5 0 16,1 1 2-16,0 5 4 0,4 1-2 15,2 2 1-15,0 3 2 0,0 3-2 0,4 4-2 16,2 1 1-16,-2 2-2 0,0-4 0 16,-1 3-2-16,-1-4 0 0,-2-1 0 15,0-4 1-15,0 0-1 0,0-6 0 16,2-5-3-16,0 0-3 0,0-8 1 15,0-2-2-15,0-4 3 0,0-3 0 16,0-3 4-16,-2 0 0 0,2-3 1 16,0-2 2-16,-2-4 0 0,0-5 0 15,0-1-2-15,-2-2 0 0,-4-2-1 16,-2-7 2-16,-3 1-2 0,-1-3 0 16,-5-4 0-16,3 3-3 0,-3 2 3 15,3 4 0-15,-3 7-1 0,3 4 0 16,-5 8-4-16,1 2-2 0,-3 2-2 15,-2 5-3-15,1 3 0 0,-1 4 3 16,0 0 6-16,4 4-3 0,-1-1 2 16,7-2 1-16,1 3 2 0,4 0 0 15,4-1 1-15,2 5 0 0,2-7 0 0,0 2-1 16,0 0 2-16,6-2-1 16,2 1 0-16,2-2 7 0,5 1 1 0,3 2 2 15,1-1-2-15,6 0-1 0,2-3 1 16,6-2 3-16,0-4-2 15,4-1 0-15,-2-1-2 0,-2-3-3 0,-2 0 1 16,-6 0-5-16,0-4-1 16,-6-1-4-16,-3-4-15 0,-1 1-3 15,-7-1-12-15,0-2-13 0,-4-4-34 0,-2 0-37 16,-2 0-95-16</inkml:trace>
  <inkml:trace contextRef="#ctx0" brushRef="#br0" timeOffset="58409.7">30800 8517 402 0,'0'0'57'0,"0"0"-6"16,0 0-3-16,0 0 1 0,0 0-13 15,0 0-11-15,0 0 2 0,-16-103 9 0,13 96-7 16,1 2-5-16,2 2 4 0,0 2-4 15,0 1-2-15,0-3-3 16,0 3-3-16,0 0-9 0,2 1 0 16,3 9-7-16,-1 1 3 0,2 2 0 0,-2 5 1 15,2 5-1-15,0 1 1 0,1 3-2 16,-3 0 0-16,0 2-2 16,-4 0 4-16,0 2-4 15,-2-5 1-15,-2 2 1 0,0-3-2 0,-1-4 1 0,1-2 1 0,2-2-4 16,2-6 0-16,0 0-18 15,0-6-5-15,0 1-8 0,0-3-6 16,0-3-19-16,-2 0-30 0,-2-6-12 0,-6-5-53 16</inkml:trace>
  <inkml:trace contextRef="#ctx0" brushRef="#br0" timeOffset="58597.17">30746 8161 366 0,'0'0'139'0,"0"0"-77"0,0 0-1 16,0 0 12-16,0 0-15 0,0 0-21 15,0 0-8-15,0 0-4 0,4-40-3 16,-1 40-6-16,-3 0-5 15,0 0-2-15,0 0-4 0,0 0-2 16,0 0-2-16,0 0-2 0,0 0 1 0,0 3-2 16,0 0 2-16,2 3-2 0,0-1 2 0,0 0-9 15,2 1-10-15,0 0-5 0,0 3-5 16,4-1-5-16,3 3-12 0,-3 1-18 16,-4-1-13-16,2 0-28 0,-4-3-80 15</inkml:trace>
  <inkml:trace contextRef="#ctx0" brushRef="#br0" timeOffset="83437.96">21773 10217 3 0,'2'0'106'0,"0"0"-57"0,0-3-12 0,2 0 6 16,-4 3 1-16,2 0-1 0,-2 0-8 15,0-3 1-15,0 3 4 0,0-3-2 16,-4 1-10-16,0-1-2 15,2-1-10-15,0 1-2 0,-2 0 1 16,2-1-4-16,0 1 0 0,2 0-4 0,0 0 3 16,0-3-3-16,0-2-1 0,0 2 1 15,2-2 0-15,2 0 1 0,-2-1 0 16,4 0 1-16,7 0 0 0,-1-2-2 16,2 3 0-16,7-4 1 0,2 1 0 0,-7 3 2 31,11 2-2-31,-2 1-1 0,-8 2-3 0,5 3-1 15,-1 0 0-15,-7 6-1 0,5 3 0 0,-6 4-1 0,-1 2 0 16,0 6-1-16,-1 5 1 16,-5 2 1-16,-2 7 0 0,2 1-1 15,-4 0 0-15,-2-4 0 0,2-1 0 0,-2-3-1 16,2-3 0-16,-2-5 0 0,0-3 0 16,0-5 0-16,0-1-1 0,0-2 2 15,0-5 0-15,0 0-1 0,0-4 0 16,0 2 1-16,0-2 1 0,0 0 0 15,-2 0-2-15,0-5 5 0,-4-2-3 16,0 0-2-16,2-5 1 0,0-2 0 16,-1-3-1-16,-1-2 1 0,2 2-1 15,-2-6 0-15,4 3 0 0,0 0 1 16,2 1-1-16,2 1 0 0,6 0 0 16,0 3-2-16,1 1 2 0,-3 3-2 0,10 0 2 15,-5 2-2-15,-1 3 2 16,7 3 0-16,-5 0-1 0,9 3 0 15,-9 1 1-15,9 6 0 0,-5 5 0 0,3 0 0 16,-5 4 0-16,3 1 0 0,-9 0 0 16,2 3 0-16,1-4 0 0,-7 5 0 15,2-4 0-15,-6 0 0 0,2 3 0 16,0-4 0-16,-2-2 0 0,0-1 0 16,0-2 0-16,0-3 0 0,0 0 1 15,0-5-1-15,0 0 1 0,0-3-1 16,0 0 0-16,-2 0 2 0,0 0-1 15,-2 0 1-15,0-3-1 0,-2-5 1 16,-7-2-2-16,7-3 1 0,-2-4-1 0,0-5 0 16,-3-2-1-16,7-3 2 15,2-1-2-15,2-2 2 0,0 3-2 0,4-1 1 16,4 5-1-16,3 4 0 0,-5 1-2 16,2 4 3-16,5 3 0 15,-3-1-1-15,2 1 1 0,7 2-2 16,-5 2 1-16,11 0-1 0,0 5 2 15,-4-4 1-15,1 6 0 0,3 0 0 16,-6 0 2-16,4 8-1 0,-3-1-1 0,-3 3 2 16,1 4 1-16,-5 4-3 0,1-1 1 0,-3 2 2 15,-9 6-3-15,0-1-1 16,-2 3 4-16,-2-1-4 0,-2 0 3 16,-5-1-3-16,-1-3 0 0,2-2 0 15,1-3-4-15,1-3-4 0,-2 0 0 16,2 1-7-16,2-3-8 0,0-1-11 15,1 0-19-15,-1-4 23 0,2-1-37 16,0 0-44-16,2-3-54 0,0-3-78 16</inkml:trace>
  <inkml:trace contextRef="#ctx0" brushRef="#br0" timeOffset="84000.33">22862 10330 292 0,'0'0'58'0,"0"0"-17"0,0 0 9 0,0 0 5 16,0 0-20-16,0 0-13 0,4-83-1 15,-4 75 0-15,-2 2-1 0,2 0-3 16,-4-1-2-16,4 1 1 0,-4 0 1 16,0 0-2-16,-4 0 2 0,2 3-7 15,1 0-2-15,1 0 1 0,-2 2-4 0,-2 1 0 16,-3 0-4-16,3 0 0 0,0 2-1 15,-7 4 0-15,3 2 0 0,2 1 0 16,-9 4 1-16,9 2-1 0,-5 0 0 16,5 4 0-16,4 1-1 0,-2-1 1 15,-1 1-1-15,7-2 1 0,0 1-1 16,2-2-2-16,2 0 3 0,4 0 1 16,9-1 0-16,-9-4-2 0,15 1 0 0,-7-1 1 15,11-3 0-15,-6 0 1 0,1-5-1 16,7-3 0-16,-4-1 0 0,-5-6 1 15,7-5 1-15,-10-3 1 0,5 0 3 16,-11-1 2-16,-3-2-1 0,0-2 3 16,-6 0-1-16,-4-2-3 15,-6-4-3-15,1-4-2 0,-7 1-1 16,1 0 1-16,-7 1-1 0,7 0 0 16,-3 5-2-16,5 2-3 0,-3 4 4 15,5 7-1-15,7 1-8 0,-6 5 6 16,-3 3-5-16,5 5-8 0,-2 9-9 0,-7 3 0 15,7 9-16-15,-5 0 13 0,9 1-2 16,6-3-6-16,2-3-11 0,15-3 3 16,-3 1 4-16,9-5-2 0,2-1-25 15,-7-3-38-15,5-2-87 0</inkml:trace>
  <inkml:trace contextRef="#ctx0" brushRef="#br0" timeOffset="84453.38">23139 10227 314 0,'0'0'79'15,"0"0"-13"-15,0 0-1 0,0 0-7 0,0 0-13 16,0 0-2-16,0 0-8 16,0 0-4-16,29-84-8 0,-29 84-5 15,0 0-5-15,0 0-5 0,0 0-4 16,0 6-4-16,2 5-1 0,0 3 1 0,5 2 0 15,-3 5 3-15,0 4-3 0,2-1 2 16,-2 3 0-16,4-5-2 0,5 2 0 16,-7-2-1-16,2 1 1 0,7 2 1 0,-5-3-1 15,1-2 0-15,3 0 0 0,-4-3 1 16,-1-6 0-16,1-2 0 0,-4-3-1 16,0-4 1-16,-4-2 0 0,0 0 1 15,1 0-1-15,1-9 1 0,2 1 0 16,2-6 1-16,-2-4 5 0,-2-4 0 15,3-3 0-15,1-4 1 16,2-5-4-16,-1 1 3 0,3-4-3 0,2-2-3 16,-3 5 1-16,3 3-3 0,-1 2-1 15,-9 7 1-15,2 2 0 0,-2 6 1 16,-2 3-1-16,-2 2 0 0,4 6 1 16,-4 2-1-16,0 1 0 0,0 0-1 15,0 0-2-15,0 1 0 0,2 5-8 16,0 0 3-16,3 5 5 0,-5-3 0 15,4 3-2-15,-4-2-1 0,0 0 0 16,2 2-3-16,-2-4-2 0,0 3-2 16,0-2-9-16,0 1-3 0,0-1-8 15,0-2-11-15,-2 5-2 0,-5-2-10 16,-3 0-20-16,0 2-46 0,2-3-89 16</inkml:trace>
  <inkml:trace contextRef="#ctx0" brushRef="#br0" timeOffset="85999.87">24816 10065 81 0,'0'0'47'16,"0"0"-9"-16,0 0-5 0,0 0 1 0,6-18-3 16,-6 12-1-16,0 0 8 15,2 1-10-15,0-3-2 0,-2 3-5 0,0 0 3 16,0 0 1-16,0-3-2 16,2 2 0-16,-2-2 0 0,4-1 2 0,-2 1-2 15,0 0-2-15,1 0 0 16,-1 1 0-16,0-1-2 0,-2 3-2 0,2 1 0 15,0 2-2-15,-2 1-3 0,2 1-2 16,-2 0-2-16,0 0-5 0,0 0-3 16,0 0 1-16,0 6-1 0,0 0 0 15,2 3 0-15,0 5 3 16,-2 2 3-16,0 7 0 0,0-1 1 0,0 4 1 16,0 2-1-16,2-3 3 0,0 1-2 0,2-1-3 15,0 4-2-15,3-1 2 16,-3 0-3-16,0 0 1 0,-2 1-2 0,-2-1 0 15,4-3 0-15,-2 1-1 0,2-4 0 16,-2-2 0-16,5-4 0 0,-5-1-1 16,-2-6 1-16,2 1-2 0,-2-4-5 15,2 0 0-15,-2 0 0 0,0-6-5 16,0 3-4-16,0-3-6 0,0 0-15 16,-2 0 0-16,-2-6 7 0,-3 0-27 15,1-5-12-15,6-3-30 0,0 1-28 16,0-2-56-16</inkml:trace>
  <inkml:trace contextRef="#ctx0" brushRef="#br0" timeOffset="86813.39">25333 10096 189 0,'0'0'52'16,"0"0"-16"-16,0 0 3 0,0 0 8 16,0 0-19-16,0 0 1 0,18-46 2 0,-14 38 4 15,3 4-11-15,-3-4 2 0,-2-1 1 16,0 2-2-16,-2 0-1 0,0 1-1 15,0-2-2-15,0 2 0 0,0 2-4 16,-4-3-1-16,0 2-4 0,-3-1-2 16,3 3-2-16,0 0-1 0,0-2-2 15,-4 4-2-15,-5 1-1 0,5 0-2 16,-4 2 0-16,-7 3 0 0,7 3 0 16,-7 1 2-16,7 4-2 0,-9 4 0 15,8 0 0-15,-7 3 1 0,12 1 0 16,-7-2 1-16,3 0-2 0,8 1 1 15,-5 0 1-15,5-1-2 0,0 2 0 0,0 2 0 16,4 1 0-16,0-1 0 0,4 2 1 16,2-3 0-16,5 2-1 0,-5 3 0 15,12 0-1-15,-7-2 1 0,9-2 0 16,-7-1 0-16,9-3 0 0,-7-1 0 16,8-4 0-16,-3-1-1 0,-1-4 1 15,4-5-2-15,-9-2 2 0,9-2 2 16,-9-3-2-16,5-3 2 0,-11-2-1 15,7-5 1-15,-7 1-2 0,-4 0 2 16,-2-4 0-16,-2-1 1 0,0-2 1 0,-2-2-1 16,-4 3 0-16,-6 0-2 15,1 3-1-15,5-1 1 0,-6 4-1 16,-3 0 0-16,5 3-1 0,-11 2 0 0,9 4-4 16,-11 3 0-16,4 3-7 0,-3 7-10 15,-5 5-2-15,6 0-6 0,7 1-2 16,-5-1-10-16,9-1 5 0,6-1-1 15,-3-1-4-15,3 0-19 16,2 1-18-16,2-4-48 0,0-1-64 0</inkml:trace>
  <inkml:trace contextRef="#ctx0" brushRef="#br0" timeOffset="87375.74">26044 10018 204 0,'0'0'66'0,"0"0"-10"16,0 0-7-16,0 0 5 0,0 0-6 16,0 0-14-16,0 0-1 0,-9-82-2 0,7 74-4 15,0-1-1-15,2 1 2 0,-2 4-1 16,2 0-3-16,-2-1-3 0,0 4-6 15,0-2-1-15,-2 0-1 0,-2 3-7 16,2 0 0-16,-3 0-4 0,-5 6 0 0,-3 3 0 16,5-1-2-16,-9 6 1 15,11 1-1-15,-10 4 1 0,5 4 1 16,-1-1-2-16,-1 4 0 0,7-1-2 16,0 0 2-16,-1-2 0 0,3 3-1 15,6-1 4-15,0 1-5 0,0 2 4 16,4-3-2-16,5 1 0 0,-3 2 0 15,4-3 0-15,-2 3 1 0,7-2-1 0,-5 2 0 16,9-3 0-16,-5-2-1 16,11 2-1-16,-8-2-5 0,5-2-4 15,-1-3-7-15,-2-3-8 0,3-1-6 0,-5-6-4 16,4-3-4-16,-11-1-11 0,7-4-14 16,-9-2-45-16,-2-4-98 0</inkml:trace>
  <inkml:trace contextRef="#ctx0" brushRef="#br0" timeOffset="87938.1">26527 10103 342 0,'0'0'72'0,"0"0"-12"16,0 0-8-16,0 0 3 0,0 0-9 0,0 0-11 15,0 0-3-15,0 0 0 0,0 0-7 16,-6-111-4-16,6 109-4 0,0 2-8 16,0 6-8-16,0 6-1 15,0 7 0-15,0 7 1 0,0 4 1 0,-2 1 2 16,-2 2-2-16,-2 0-1 0,4-2-1 16,-2 0 2-16,-1-1-1 0,1-3-1 15,0 0 0-15,0 1 0 0,-2-1-1 16,2 0 1-16,2-2-21 0,0-7 0 15,-1 1-9-15,3-7-27 0,-4-1-5 16,0-3-10-16,-8-2-36 0,4-5-112 16</inkml:trace>
  <inkml:trace contextRef="#ctx0" brushRef="#br0" timeOffset="88797.29">26238 10253 72 0,'0'0'378'0,"0"0"-305"0,0 0-17 16,0 0 7-16,0 0-7 16,0 0-19-16,0 0-12 0,0 0-2 15,0 0-5-15,23-42-9 0,-23 42 0 16,0 0-6-16,0 0 1 0,0 0-4 0,0 0 1 16,0 0-1-16,0 0-1 15,0 3 1-15,0 0-1 0,0 2-5 0,6-2-6 16,-2 2-5-16,2 1-11 15,7 0-13-15,-1-4-18 16,-2 2-14-16,9-1-23 0,-7-3-67 0</inkml:trace>
  <inkml:trace contextRef="#ctx0" brushRef="#br0" timeOffset="89297.19">26687 10267 459 0,'0'0'89'15,"0"0"-22"-15,0 0-6 0,0 0 2 0,0 0-24 16,0 0-20-16,0 0-4 0,0 0-5 16,14-25-6-16,-16 25-1 0,-4-3-2 15,2 0-1-15,-5 3-1 0,7-3 0 16,-2 3 1-16,2 0-7 0,2 0-4 16,-4 0-4-16,4 0-9 15,-2 0-12-15,-2 3-14 0,2 0-4 16,0 0-10-16,2-1-17 0,0 1-49 0,0-2-63 15</inkml:trace>
  <inkml:trace contextRef="#ctx0" brushRef="#br0" timeOffset="89765.8">27160 10254 267 0,'0'0'15'0,"0"0"17"0,0 0 25 0,0 0 1 15,0 0-13-15,0 0-20 0,0 0-5 16,0 0 0-16,0 0 0 0,-35-49 1 16,26 44 5-16,3 2 1 0,0-1-4 15,6 2 0-15,-2 1-6 0,-2-1 3 16,4 2-7-16,0 0-3 0,-2-1-1 16,0 1-2-16,-2 0-2 0,2 0-5 15,-3 3 0-15,-1 0 0 0,0 4 0 0,6-1 0 16,-2 2-1-16,2 2 1 15,0-1-2-15,0 2 2 0,2-1 0 16,4 1 0-16,5-1 0 0,-1 2 2 0,2-3-2 16,9-3-2-16,0 4 2 0,-1-4 0 15,9 0 0-15,0-1 2 0,-4-4-2 16,2-1 3-16,-6 0-2 0,3-4 0 16,-5-1-1-16,-3-4 5 0,-5-3 2 15,3 2 1-15,-5-4 4 0,-3 0-6 16,-6-3 1-16,2-1-1 0,-2-1-3 15,-2-4-1-15,-7 0-2 0,-3 1-1 16,-7-1 1-16,3 1 0 0,-3 2-1 16,-5 3 0-16,3 3 0 0,0 5 1 15,-4 1 0-15,-1 6 0 0,5 2-2 16,-6 7 0-16,0 5-1 0,0 2 1 0,7 0 1 16,-3 6-2-16,-2-4 3 0,13 2-2 15,-5-1 2-15,5 0 1 0,5 1-1 16,-1 0-1-16,2 0 1 15,2 1 0-15,2 1 0 0,2 0 0 0,2 0 0 16,8-1-1-16,1 2 1 0,-3 0 1 16,8 0 0-16,1-2 0 0,1-2 0 15,-1 1 0-15,6-2 2 0,-7-3-3 16,5 0 0-16,6-2 1 0,-9-3-1 16,7-3-2-16,2-2-1 0,0-3-7 15,-2 0-8-15,-2-5-6 0,3-3-10 16,3-3-8-16,-4-3-9 0,4-6-8 15,0-1-17-15,4-6-55 0,-2 4-159 16</inkml:trace>
  <inkml:trace contextRef="#ctx0" brushRef="#br0" timeOffset="90234.45">27743 10154 420 0,'0'0'77'0,"0"0"-24"16,0 0-4-16,0 0 8 15,0 0-12-15,0 0-11 0,0 0-12 0,0 0-1 16,23-99-7-16,-30 91-4 0,5 3-3 15,-6 1-3-15,-4-1 2 0,1 2-4 16,1 0 2-16,-7 3-4 0,-1 5-2 16,-5 4-1-16,-4 3 1 0,7-1 0 0,-1 6-2 15,-2-3 2-15,7 1 0 0,-1 4 1 16,11-8 1-16,-2 3-3 0,1 0 3 16,1 0-1-16,4 0 1 15,2 1-2-15,0-3 2 0,2 1-1 0,6-2 1 16,1 1 0-16,1-2 0 0,5 2 1 15,1 0 1-15,9-4 0 16,0 6 2-16,-1-2 0 0,5 1 0 16,0-1-2-16,0-1 4 0,-4-2-1 0,-6-1-2 15,1 0 2-15,-11-2-2 0,5-3 1 16,-8 0-3-16,-4 2-1 0,-2 4 0 16,0-3 0-16,-8 2 2 0,-6 0-2 15,1-1 2-15,-7 1-2 0,-1 1-1 16,-4-4-4-16,-2 0-2 0,0-1-7 15,5-2-5-15,-1 1-4 0,0 0-4 16,9 0-4-16,-3-3-4 0,11 0-7 16,-2 0-8-16,4 0-8 0,4 0-26 15,0-6-47-15,4-3-111 0</inkml:trace>
  <inkml:trace contextRef="#ctx0" brushRef="#br0" timeOffset="90718.7">27958 10262 423 0,'0'0'100'0,"0"0"-46"16,0 0-11-16,0 0 17 0,0 0-6 15,0 0-25-15,0 0-8 0,49-60-2 0,-49 58-9 16,2 2 3-16,-2 0-8 0,0 5-4 16,3 7 0-16,-1 1-1 0,-2 4 1 15,0 5 1-15,0 2 0 0,0 4-1 16,0-2 1-16,2 5 0 0,2-3-1 15,0 2-1-15,4 1 0 0,0-5 0 16,3 0 0-16,-5-2 0 0,2-3 0 0,1-4 1 16,-1-6 0-16,-4 0-1 0,0-4 1 15,-4-5-1-15,0 3 0 0,0-5-1 16,0 1 1-16,2 0-2 0,-2-1 2 16,2-2 1-16,0-6 0 0,-2-4-1 15,2-2 1-15,-2-8 1 0,-4-3-2 16,0-3 0-16,-6-4 0 0,-3-4 1 15,3-4-1-15,-2-5-1 0,-3 0 1 16,3-3 0-16,-3 3 0 0,3 5-5 16,4 3 3-16,-1 5-1 15,1 7 1-15,8 6 2 0,-2 2 0 0,2 6 0 16,2 0-1-16,2 4 0 0,4 1 0 16,3 2 1-16,-1 1-2 0,5 2 0 15,1-2 2-15,7 3 0 0,0 0 1 16,1 4 2-16,3 3-1 0,0 2 1 15,-2 2 1-15,-6 1 1 0,5 2-4 0,-7 0 1 16,-1 3 2-16,-5 0-4 0,-1 3 1 16,-4 0-1-16,-6-1 2 15,0 3-1-15,-2-1 0 0,-10 1 0 0,-1-5 0 16,-1 1-1-16,-5-2-1 0,-1-1 1 16,1-4 0-16,-4 0-1 15,3-5-5-15,1-1-5 0,-2-5 2 16,7 0-5-16,-3 0-3 0,5 0-4 0,6-3-2 15,-2-2-10-15,1-4-10 0,5-3-9 16,2-1-24-16,0-2-49 0,13-3-103 16</inkml:trace>
  <inkml:trace contextRef="#ctx0" brushRef="#br0" timeOffset="91109.23">28497 9987 124 0,'0'0'87'0,"0"0"-53"16,0 0 8-16,0 0 13 0,0 0-11 15,0 0-14-15,0 0-10 0,-4-92 9 16,4 85-3-16,0 2-1 0,0-1 0 15,0 2-3-15,0 1 4 0,0 2-2 16,0-2 1-16,0 1-6 0,0 1 3 16,0-1-4-16,0 1 0 0,2-1-4 15,-2 2-1-15,9 0-2 0,-3 0-3 0,0 0 1 16,4 5-1-16,1 1 2 0,3 1-2 16,1 5 0-16,5 6 2 15,-1 2 1-15,-1 6-2 0,1 4-1 0,-5 3-1 16,1 2-2-16,-5 1-3 0,-6 1 3 15,-4-3-3-15,0 5-1 16,-2-2 1-16,-8 2 2 0,-7-2-4 16,1-3 0-16,-1-2-1 0,1-7-6 0,-1-2-3 15,3-6-2-15,-3-3-2 0,5-4-12 16,-7-3-6-16,7-2-12 0,-9-5-18 16,9 0-33-16,-1-2-59 0,1-4-204 15</inkml:trace>
  <inkml:trace contextRef="#ctx0" brushRef="#br0" timeOffset="92171.48">29192 10415 231 0,'0'0'68'0,"0"0"-4"0,0 0-8 15,14-24 7-15,-12 21-13 0,0-2-8 16,1 2-7-16,-1 1 0 0,-2 2-6 15,0 0-8-15,0 0-1 0,0 0-5 16,0 0-3-16,0 0-4 0,0 0-3 16,-2 3 0-16,2 2-4 15,-5 6 1-15,-1 0 2 0,-2 6 1 0,0 0-1 16,-1 5 1-16,-7-1-2 0,3 1-1 16,3-2 1-16,-4-4-3 15,5 2 1-15,3-5-1 16,0 0-5-16,-2-1-5 0,2-1-10 0,-1-2-8 15,5-2-17-15,-6-1-12 0,-4-1-12 16,1-5-46-16,1 0-184 0</inkml:trace>
  <inkml:trace contextRef="#ctx0" brushRef="#br0" timeOffset="92780.71">29971 10019 297 0,'0'0'74'0,"0"0"-12"0,0 0 2 15,0 0 3-15,0 0-12 16,0 0-12-16,0 0-7 0,0 0-2 0,64-165-7 15,-62 160-5-15,0 3-2 0,-2 2-5 16,0 0-4-16,0 2-5 0,0 5-5 16,0 6-1-16,0 6 0 0,-2 7 4 15,-6 3 2-15,0 4-2 0,2 5 1 0,-3-2 0 16,3 0-4-16,2-1 2 0,-4-2 1 16,8 1-4-16,-4-3 2 0,2 0 0 15,-1 0-2-15,1-5 0 0,0 0-4 16,0-5-11-16,0-3-6 15,-2-2-8-15,-2-4-13 0,-2-6-22 16,-3-1-20-16,-1-5-30 0,-1 0-103 16</inkml:trace>
  <inkml:trace contextRef="#ctx0" brushRef="#br0" timeOffset="93249.35">29715 10149 351 0,'0'0'166'0,"0"0"-101"15,0 0-6-15,0 0 11 0,0 0-15 16,0 0-24-16,0 0-7 0,0 0-3 16,41-59-2-16,-37 59-6 0,-4 0-4 15,0 0-5-15,0 0 0 0,0 0-4 16,0 0 1-16,0 0-1 0,0 0-1 16,0 2-9-16,0 2-5 0,0 1-4 15,4 2-1-15,7 2-5 0,-1 0-11 16,9 2-15-16,-1-2-11 0,3-1-13 15,8 0-32-15,-13-5-132 16</inkml:trace>
  <inkml:trace contextRef="#ctx0" brushRef="#br0" timeOffset="93780.47">30298 10214 147 0,'0'0'366'0,"0"0"-306"16,0 0-16-16,0 0 16 0,0 0-5 15,0 0-24-15,0 0-4 0,0 0-9 16,0 0-1-16,35-24-10 0,-37 24-4 0,-2-2 2 16,0 1-5-16,-1 0 0 0,3 0 0 15,0 1 2-15,0 0-3 0,2 0 1 16,-2 0-5-16,2-2-6 0,0 2-7 16,-2 0-10-16,2 0-12 0,0 0-16 15,-2 2-13-15,2-1-9 0,0-1-33 16,0 0-66-16</inkml:trace>
  <inkml:trace contextRef="#ctx0" brushRef="#br0" timeOffset="94295.98">30810 10108 336 0,'0'0'34'0,"0"0"10"0,0 0 21 15,0 0-7-15,0 0-18 0,0 0 3 16,0 0-5-16,0 0-14 0,25-36-9 16,-31 33-3-16,-4-1 2 15,1 1-4-15,1 0 0 0,2 2 3 0,2 1-5 16,0-2 0-16,0 2-2 0,-1 2-6 0,1 1 0 16,2 3 0-16,-2-1 0 0,2 4 0 15,-2-1 0-15,0 0 2 0,2-1-2 16,0 3 2-16,2-1-2 15,0 0 0-15,2 0 0 0,4 1-1 16,0-1 1-16,4-1-1 0,7 1 1 0,-1-3 1 16,5-1-1-16,6-2 2 0,2 2-2 15,2-5 1-15,0 0 0 0,2 0 2 16,-6-3-1-16,-2-3 1 0,-3 0 4 16,-5-3 2-16,-5-3 1 0,-3-1 3 15,-3-2-3-15,0-5-2 0,-4 1-5 0,-2-3-2 16,0-2 0-16,-4 1 0 0,-4 0-1 15,-1-1 0-15,-5 6 0 16,2-1 0-16,-5 5-1 0,3 2 0 0,-3 4 0 16,1 3 1-16,-1 1-1 0,0 4-1 15,-7 3 0-15,1 3-1 0,2 5 3 16,-6 0-1-16,3 1 1 0,1 2 0 16,0 0 0-16,4-2 0 0,5 4 0 15,0-2 0-15,1 0 0 0,5 0-1 16,0 1 1-16,1 1 0 0,3 2 0 15,0 1 0-15,2 1 0 0,2 0 0 16,-2-1 1-16,2 1 0 0,4 0-1 16,2-2 0-16,5 1 0 0,1-2 0 15,7 0 0-15,-1 0 0 0,7-1 0 16,0-1 1-16,0-1-1 0,2-5 0 16,-1-2 0-16,-3 0 0 0,-2 1-3 15,0-5-8-15,-3-3-12 0,-1 0 16 0,1 0-13 16,1-6-5-16,-1 0-5 0,1-4-9 15,0-2-16-15,-3-2-23 0,3-4-30 16,-9-1-131-16</inkml:trace>
  <inkml:trace contextRef="#ctx0" brushRef="#br0" timeOffset="94873.98">31497 10087 119 0,'0'0'244'0,"0"0"-182"0,0 0-7 0,0 0 5 16,0 0-6-16,0 0-16 15,0 0-4-15,78-73-3 0,-74 63 0 16,-2-1-7-16,1 0-2 0,-3 0-7 15,0 2-1-15,-7-2-4 0,1 2-4 16,-4-2 0-16,4 2-5 0,-7 1 2 16,1 2-3-16,1 4 0 0,-1 0-1 15,0 2 1-15,-3 2-3 0,-3 3 3 0,1 3-2 16,-2 1 0-16,-1 3 1 16,1 2 0-16,-2 2 1 0,7 1-1 0,-3 0 1 15,5 3 0-15,0 3-2 0,3-3 2 16,3 2-1-16,-2 0 1 0,4 2 0 15,2-2 2-15,2-2-2 0,0-1 0 16,0-1-1-16,6 1 1 0,2-5 0 16,-2 1 0-16,5-2 0 0,1-1 0 15,-2 0 1-15,1-5-1 0,1-3 0 16,-1-2 0-16,1-2 0 0,0-2 2 16,-1-4-2-16,-3-2 2 0,2-1 0 15,-3-6-2-15,1-3 3 0,0-3-2 16,2-1 1-16,-1-6 0 0,-1 2-2 0,2-5 2 15,3 4-2-15,-5 0 0 16,4 5 0-16,-3 7 0 0,-3 1 1 16,-2 8 0-16,-2 3 0 0,0 2-1 15,0 1 0-15,2 1-1 0,0 6-2 16,3 7 0-16,-1 3 3 0,-2 4 0 16,2 4 3-16,0 2-2 0,5 1 5 15,-3 2-1-15,2-3 1 0,1 1-1 16,-1-2-2-16,0-1-1 0,3-3-2 0,-3-1 0 15,-2-2 1-15,3-2 0 0,-3-4 0 16,-2-1-1-16,-2-6-1 0,-2 0-7 0,0-4-9 16,-2 1-10-16,0-3-7 15,0 0-12-15,0-5-5 0,0-10-5 16,0-1-39-16,2-2-88 0</inkml:trace>
  <inkml:trace contextRef="#ctx0" brushRef="#br0" timeOffset="95405.1">31844 10015 334 0,'0'0'52'0,"0"0"-3"15,0 0 11-15,0 0-3 0,0 0-14 16,0 0-11-16,0 0-3 0,25-41-3 0,-25 41-1 16,0 0-6-16,0 0-5 0,2 0 0 15,0 2-7-15,2 2-1 0,2 3-4 16,3 5 8-16,3-1 3 0,4 3 1 15,3 6 0-15,6 0 0 0,2 2 0 16,6 0-1-16,-4 2-3 0,0 1-5 0,-4-2 0 16,-5-1-4-16,1-2 1 0,-5 0-1 15,-1-3 0-15,-5 0-1 16,1-3 0-16,-1-3-2 0,-6 0-2 0,2 1-8 16,-4-4-4-16,2-2-5 0,-2-2 1 15,-2-2-18-15,0-2-7 16,-6 0-1-16,0 0 7 0,0-1-19 15,-4-4-30-15,1-1-35 0,3-2-79 16</inkml:trace>
  <inkml:trace contextRef="#ctx0" brushRef="#br0" timeOffset="95967.46">32127 9996 295 0,'0'0'68'0,"0"0"-13"0,0 0 9 16,0 0-7-16,0 0-14 0,0 0-9 16,0 0 5-16,0 0 1 0,23-95-4 15,-23 92-6-15,0 2-3 0,0-2-1 16,0 3-5-16,0 0-5 0,0 0-5 16,0 0-5-16,0 0-2 0,0 4-4 0,0-1 1 15,-2 3 0-15,-2 2 1 0,-2 3 2 16,-1 5-1-16,-1-2 0 0,2 3 2 15,-4 3-2-15,-1-1 3 16,3 4-2-16,-4-3 3 0,1 3-1 0,-1 2 1 16,-1 1-1-16,1-1-2 0,0 1 2 15,-3-1-4-15,5 3 3 0,-5-2-4 16,3 2-1-16,-1-3 0 0,1 1-1 16,-2-3 1-16,3-1 0 0,1-2 0 15,0-6 1-15,8-1-1 0,-5-4-1 16,5 0 0-16,0-3-2 0,0-2 1 0,0-1-6 15,2-2 4-15,0-1 1 0,0 0-3 16,0 0-2-16,0-1 1 0,4-6-4 16,-2 2-5-16,4-2-4 0,-1-2-6 15,1 2-13-15,-2 0-9 0,0 2-7 16,0-1-10-16,-4 3-16 0,0 1-36 16,0-1-95-16</inkml:trace>
  <inkml:trace contextRef="#ctx0" brushRef="#br0" timeOffset="98732.44">21893 11515 233 0,'0'-3'51'0,"0"0"-17"16,2 0 8-16,2-1 5 0,-2 0-8 15,0 2-9-15,2-4-3 0,-2 1 0 0,0 1-1 16,3-2-3-16,1 1 1 16,-2 0 0-16,0 1-4 0,-2-2 3 0,2 4-5 15,-2-1-3-15,2 1-3 0,3 2-6 16,3 0-3-1,-4 3-3-15,5 6 2 0,5 3-2 0,-6 3 0 16,3 6 2-16,1 3-1 0,-3 4 1 16,-1 0-1-16,0 3 0 0,-3 1-1 0,-3-1 2 15,-2-3-2-15,2-3 1 0,-4 1-1 16,6-4 0-16,-2-2-6 16,-2-5 0-16,0-2 6 0,-2-1-4 15,2-4-4-15,-2-3 4 0,0-2-1 16,0-2 3-16,0 1 1 15,0-2 1-15,0 0 0 0,0 0 1 0,0-5 1 0,0-3 5 16,-2-4 1-16,0-3 1 0,0-2-1 16,2-5 0-16,0-3-2 0,0-5 1 15,2-1 1-15,2 1-3 0,1-1 0 16,1 3 0-16,0 1-1 0,6 6 1 0,-3 0-4 16,-3 5 2-16,4 5-2 0,5 0-1 15,-5 6 1-15,9-1-1 0,-3 6 0 16,11 0-1-16,0 6 1 0,-2 4 0 15,-3 7 0-15,3 2-1 0,-4 3-1 0,-7 5 1 16,-1 2 1-16,-1-1-1 16,-8 0 1-16,0-3-2 0,-4-2-1 15,0-1 3-15,0-1-1 0,-4-4 1 16,2-1-1-16,-2-4-1 0,-2-2 2 16,0-4 1-16,2 0-1 0,-1-3 0 15,3-3 1-15,0 0 1 0,-2 0-1 16,2-3 3-16,-4-3-4 0,0-1 2 15,-1-6 1-15,1-1-1 0,2-3-1 16,0-2 0-16,-2-6 0 0,0-1 0 0,1-2-1 16,3-5 0-16,2-1 1 15,0 1-1-15,7 0 0 0,3 5-2 0,-2 6 2 16,0-1 0-16,9 5 0 0,-5 7-1 16,9 0 1-16,-4 1 0 0,3 4 0 15,-3 3 2-15,1 3 1 0,-1 0-2 16,4 8-1-16,-5 3 2 0,1 1-1 15,-5 4-2-15,3 4 3 0,-9 1-2 16,-2 4 0-16,-4 2 1 0,0 1 1 16,-4 3-2-16,0-2 1 0,-1-1-1 15,-1-3 0-15,0 1-1 0,4-3-5 16,2-3-5-16,0-1-5 0,2-4-10 0,4-3-8 16,0-4-9-16,1-1-4 15,1-3-21-15,4-2-40 0,-1-2-97 0</inkml:trace>
  <inkml:trace contextRef="#ctx0" brushRef="#br0" timeOffset="99404.15">23108 11542 414 0,'0'0'68'0,"0"0"-12"16,0 0-7-16,0 0 4 0,0 0-18 15,0 0-19-15,0 0-6 0,-47-82-2 16,28 75-5-16,3-1-1 0,-1 2 4 15,1 3-3-15,-1 0 0 0,3 3 0 0,-1 0-1 16,-6 3 0-16,-1 3-1 0,5 2 0 16,-6 3-1-16,7 0 0 0,-3 4 0 15,5 0 0-15,-3 4-1 0,11-2 0 16,-4 2 1-16,-1 0-1 0,9 2 0 16,-2-3 0-16,4 3 1 0,0 0 1 15,2-2-1-15,4 3 0 0,7-2 1 16,-3 1-1-16,1 1 1 0,7 0-1 15,-1-4 1-15,5-5 0 0,5-2-1 16,0-2 0-16,2-8 1 0,-2-1 0 16,2-3 1-16,-2-7-1 0,0-2 3 15,-9-3-2-15,3-2 4 0,-11 0 2 16,3-4 3-16,-11 2-1 0,-2-3-1 16,-2-1-3-16,-11-5-5 0,3 0 0 0,-5-1-1 15,-3-4 0-15,1 2-1 0,-1 4 0 16,7 8-2-16,-3 5-8 0,8 8 1 15,2 2-1-15,-3 4-8 16,3 7-12-16,-6 8-16 0,4 5-14 16,0 8 8-16,1 0-5 0,1-1-21 0,2-4-60 15,2-8-93-15</inkml:trace>
  <inkml:trace contextRef="#ctx0" brushRef="#br0" timeOffset="100013.4">23344 11502 309 0,'0'0'171'16,"0"0"-105"-16,0 0-3 0,0 0 2 15,0 0-7-15,0 0-20 0,0 0-14 16,0 0-7-16,6-100-5 0,-6 100 0 16,0 0-4-16,2 3-5 0,0 3 0 15,0 6-3-15,3 4 0 16,1 5 0-16,0 4 3 0,2 2-2 0,-2 4 0 15,1-1 0-15,-3 2-1 0,8-4 1 16,1 0-1-16,-5 0 2 0,6-4-2 16,-1-1 0-16,-1-6 0 15,3-3 0-15,-5-3 0 0,6-5 0 0,-5 2 0 16,-3-5 0-16,0-1 1 0,5 1-1 16,-7-3 1-16,2-3 0 0,5-2 0 15,-5-6 0-15,-2-1 2 0,0-4 2 16,7-5 4-16,-5-1 2 0,-4-12-1 0,2 3-1 15,3-6-2-15,-1-4 0 0,0 1-3 16,-6-2-1-16,4 5-2 0,-2 6 1 0,7 7-1 16,-7 7-1-16,0 6 1 15,-2 3-2-15,0 2 1 0,-2 5-1 0,0 1 1 16,0 0-5-16,2 4-6 0,2 5-3 16,5 1 3-16,-1 2 1 0,0-3-1 15,-4 2 1-15,3 0 0 0,-1-3-1 16,0 1-5-16,-2 0-6 0,-2-1-11 15,-2 3-11-15,0 1-11 0,-4 0-5 16,-10 0-9-16,5 3-28 0,1-6-77 16</inkml:trace>
  <inkml:trace contextRef="#ctx0" brushRef="#br0" timeOffset="101388.06">25314 11419 194 0,'0'0'110'16,"0"0"-51"-16,0 0-17 0,0-32 7 15,0 25-2-15,0 2-12 0,0-2-5 16,-2 2-6-16,-2-1-2 0,2 0-6 15,0 3 0-15,-3-1 0 0,3 1 1 0,-4 0-1 16,4 2 2-16,2-2-3 16,-4 1-4-16,4 1-1 0,-2 1-2 0,0 0-2 15,0 0 1-15,-6 3-3 0,-5 3 0 16,1 1 0-16,1 3-2 16,-5 4-1-16,6 0 0 0,-9 3 0 15,9 1-1-15,-3 4 1 0,1 1-1 16,4 2 0-16,3 3 2 15,1 2-1-15,2 0 2 0,2-2-3 0,0 0 1 16,4 0-1-16,3-2 2 0,-1 1 0 0,10-3-2 16,-5 1 1-16,9-2-1 0,-5 2 0 0,5-2 1 15,-3-1-1-15,4-3 0 16,-3-4-1-16,5-2-11 0,-4-1 1 16,-3-6-5-16,9-2-13 0,-4-1-8 0,-3-3-2 15,3-1-16-15,-5-5-14 0,3-3-41 16,-9-3-111-16</inkml:trace>
  <inkml:trace contextRef="#ctx0" brushRef="#br0" timeOffset="102200.38">25887 11396 241 0,'0'0'130'0,"0"0"-44"0,0 0-3 15,0 0-9-15,0 0-6 0,0 0-13 16,0 0-13-16,0 0-10 0,20-78-9 0,-20 78-10 16,0 0-8-16,0 10-5 0,0 4 0 15,-8 9 2-15,-4 2-2 0,1 5 4 16,1 4-3-16,-5 2-1 0,7 4 0 15,-4-1 0-15,-1 0 1 0,5-1 0 16,6 1 0-16,-2-3 0 0,0-2-1 16,0 0-4-16,2-5-3 0,-1-4-10 15,-1-6-10-15,2-3-6 0,2-4-7 0,-4-4-16 16,2-5-6-16,0-1-12 0,-4-2-31 16,-5-2-88-16</inkml:trace>
  <inkml:trace contextRef="#ctx0" brushRef="#br0" timeOffset="102684.62">25545 11642 441 0,'0'0'99'0,"0"0"-34"15,0 0-14-15,0 0 15 16,0 0-15-16,0 0-18 0,0 0-7 0,0 0-5 16,34-66-1-16,-34 66-2 0,0 0-7 15,2 0-3-15,-2 0-3 0,2 2-2 16,0-2-2-16,0 2-1 0,6 2 1 15,-4 0-1-15,2-1 0 0,1 0-4 16,-5 0-11-16,10 3-6 16,-2-4-3-16,-1-1-6 0,7 1-8 0,1-2-16 15,-1 0-23-15,3 0-14 0,8-3-64 16,-7-2-230-16</inkml:trace>
  <inkml:trace contextRef="#ctx0" brushRef="#br0" timeOffset="103215.75">26000 11554 518 0,'0'0'89'16,"0"0"-31"-16,0 0 6 0,0 0-13 0,0 0-26 15,0 0-7-15,0 0-9 0,0 0 0 16,0 0-6-16,17-3 1 0,-19 3-3 16,0 1-1-16,2 4 1 0,0-2-2 15,-2 3-2-15,0 0-7 0,2 0-3 16,0-1-7-16,0 1-11 0,0-1-8 0,4 1-16 15,0-1-6-15,2-1-13 16,0-1-22-16,-2-1-50 0,0-2-125 16</inkml:trace>
  <inkml:trace contextRef="#ctx0" brushRef="#br0" timeOffset="104043.68">26436 11603 95 0,'0'0'58'0,"0"0"-21"0,0 0 6 16,0 0 11-16,0 0 4 0,0 0-14 16,0 0-4-16,0 0-9 0,13-28-1 15,-17 25-3-15,2 0-3 0,0 3-9 16,-3 0-1-16,3-2 0 15,-2 1-7-15,0 1-2 0,2 0-1 0,-2-3 3 16,0 3-3-16,0 0 2 0,2-3 0 16,2 3 0-16,0 0 0 0,0 0-5 15,0 1 0-15,-3 1 1 0,3 1-2 16,0 0 0-16,0 0 1 0,0 3-1 16,0-2 0-16,0 3 0 0,0-2 2 15,0 4-1-15,0-3 0 0,3 0 0 16,3 2-1-16,2 0 1 0,0 0-1 0,1 1 2 15,3-3-1-15,2 1 0 0,1-3 1 16,6-1 3-16,-1-1-2 16,-1-2 1-16,8 0-1 0,0 0 5 0,-5-3 1 15,-1-3 3-15,4-1 4 0,-9-1-2 16,5-1-1-16,-2 0 2 0,-5-1-1 16,3 0-4-16,-3-1 0 0,-6-5-3 15,5 4 0-15,-3-3 1 0,-4-1-5 16,0 1 1-16,-1-5-3 0,1 2 0 15,-6 0-1-15,0-1 1 0,0 4 1 16,-2 1-1-16,-7 0-1 0,5 5 2 16,0-2-2-16,-2 4 0 0,0 0 0 15,-7 1 0-15,5-2 1 0,-2-1-1 16,-9 3 0-16,7 1 0 0,-9 2-1 16,3 3-1-16,-1 0 1 0,2 3-1 15,1 1 1-15,3 5 1 0,-3 1-1 0,4 1 0 16,-7 0 1-16,9 1 0 0,-9 2-1 15,9 0 2-15,-7 0-2 0,3 4 1 16,3 0 0-16,3 0 0 0,-2 1-1 16,8-2 1-16,-3 3 1 0,5 0 0 15,0-1 0-15,0 1 1 0,0-2-1 16,0 4 0-16,0-4 0 0,3 4 1 16,-1-3-1-16,0-1-1 0,2 4 1 15,2-2-2-15,0-1 2 0,5 1-1 16,-5-5 0-16,14-1 1 15,-3-2-1-15,10-1-1 0,0-4-1 0,4-4 2 16,2 0-5-16,0-3-7 0,2-5-4 16,-2-2-13-16,0-5-13 0,0-3-10 15,-2-3-18-15,0-4-27 0,-8 0-91 16</inkml:trace>
  <inkml:trace contextRef="#ctx0" brushRef="#br0" timeOffset="104574.8">27162 11529 468 0,'0'0'62'0,"0"0"-20"0,0 0-1 16,0 0 13-16,0 0-16 0,0 0-8 0,0 0-9 15,8-68-6-15,-14 58-3 0,-2 1-5 16,-5-3-3-16,3 2 0 0,0 1-2 16,-3 3 5-16,3 0-5 0,0 4 0 15,-5 2-2-15,5 0 0 0,-7 3 0 16,1 2-1-16,-5 6 0 0,7 2 0 15,-9 0 0-15,8 2 1 16,-5 1 2-16,7 1-2 0,-3 3 0 0,5-3 0 16,-1 2 0-16,2 1 0 0,4-3-1 15,3 3 1-15,1-3 0 0,2 0-1 16,0 1 1-16,5-2 1 0,-1 0-1 0,8-2-2 16,0 0 2-16,5-2 1 0,0-3-1 15,1-2-1-15,-1-6 1 0,3-1 1 16,-3-5 0-16,1-4 0 15,-3 0 1-15,1-4 0 0,-1-1-1 0,-7-4 1 16,5 0 1-16,-5-3 0 0,-2-1 1 16,0-2 1-16,5-3 1 0,-3 2-3 15,-2 4 4-15,0 1-3 0,5 9 1 16,-7 5 1-16,-2 1-2 0,2 5 1 16,-2 0-2-16,-2 2-3 0,4 7-1 15,-2 3-2-15,2 10 2 0,3-4 1 16,-1 6 2-16,0 1-1 0,-2 0 0 0,2 2 1 15,-2-2-2-15,3 0 2 16,-1 0-1-16,-2-4-1 0,2 1 2 16,-2-4-2-16,-2 0 0 0,9-4 0 0,-7-4-8 15,2 0-8-15,-2-4-4 16,-2-3-8-16,4 0-6 0,7-3-13 16,-3-8-9-16,-2-5-6 0,7-3-29 0,-3-9-80 15</inkml:trace>
  <inkml:trace contextRef="#ctx0" brushRef="#br0" timeOffset="105105.96">27520 11450 498 0,'0'0'57'0,"0"0"4"0,0 0-13 16,0 0 8-16,0 0-15 0,0 0-12 16,0 0-9-16,0 0-1 0,14-45-7 15,-14 45-4-15,4 0-2 0,7 6-5 16,-3 3 2-16,0 4 0 0,4 2 3 15,1 4 1-15,-3 1-1 0,7 5 0 16,-1-1 0-16,3 3 1 0,2-2-1 0,3 3-2 16,3-2 1-16,0 2-2 0,-2-5-1 15,-2-1-1-15,-1-5-1 0,-7-3 0 16,-1-5 0-16,-5 0-1 0,-9-6-8 16,2-3-8-16,-2 0-4 0,0 0-4 15,-2 0-1-15,-7 0-4 0,-3-6-15 16,2-2-21-16,-1-1-18 0,-3-5-12 15,6 0-53-15,3 2-141 0</inkml:trace>
  <inkml:trace contextRef="#ctx0" brushRef="#br0" timeOffset="105527.71">27763 11447 427 0,'0'0'74'0,"0"0"-2"0,0 0-8 0,0 0 8 15,0 0-17-15,0 0-19 0,0 0-8 16,0 0-3-16,0 0-7 15,27-78-5-15,-27 80-3 0,0 6-8 16,0 0-1-16,-6 8 0 0,-2 3 3 16,-5 1 1-16,1 5-2 0,-7-2 1 15,5 5-1-15,-5 2-1 0,3 0-1 0,-3 3 0 16,5-5-1-16,-1 0-3 0,7-3 3 16,0-2 0-16,-5-2 0 0,5 1 0 15,0-6-2-15,0 0-4 0,-3-2-6 0,5-3-9 16,2-4-2-16,-2-1-4 0,2-2 1 15,-1-2-16-15,3-2-13 0,2 0-8 16,0 0 2-16,0-6-5 0,7-3-26 16,3-2-48-16,-4-2-133 0</inkml:trace>
  <inkml:trace contextRef="#ctx0" brushRef="#br0" timeOffset="105980.72">28051 11323 35 0,'0'0'169'15,"0"0"-119"-15,0 0 16 0,0 0 1 16,0 0-6-16,0 0-11 0,0 0-4 0,0 0-9 15,-27-85-5-15,27 82 2 0,0 0-1 16,0 0-3-16,0 1 0 0,0-1-10 16,0 3-1-16,4-2-3 0,-4 1-5 15,4-2-1-15,0 3-1 0,3 0 2 16,1 0-4-16,-2 0 1 0,2 4-1 16,7 3 2-16,-5 3-1 0,7 3 0 15,-1 2 0-15,1 5-2 0,-1 2-1 16,5 6 2-16,-5 4-2 0,-1 1-1 15,-1 7-2-15,-7 5 2 0,-5 1-4 16,-2 4 2-16,-9-2-2 0,1 0 1 16,-8-8-1-16,3-4 0 0,-5-5-8 15,1-9 0-15,-2-1-2 0,1-4-8 16,-1-3-5-16,3-2-8 0,-5-5-14 0,9-3-13 16,-5 1-19-16,7-4-24 15,-1-1-62-15,1-1-221 0</inkml:trace>
  <inkml:trace contextRef="#ctx0" brushRef="#br0" timeOffset="107042.98">28774 11822 243 0,'0'0'89'16,"4"-8"-27"-16,1 2-15 0,-3-1 9 15,0 3-5-15,2-3-13 0,0 3-8 16,-2 1 1-16,4-1-2 16,-2 4-3-16,1 0-1 0,-1 0-7 0,-2 0-3 15,-2 2-2-15,6 6-4 16,-4 0 1-16,0 2-2 0,-2 4 0 16,0 2 0-16,-2 2 1 0,-6 0-2 0,-5 3-3 15,-7-2 0-15,-1-1-3 16,-2 2 2-16,1-4-2 0,-3 0-1 0,10-1-8 15,-3-6-8-15,7 4-11 0,1-4-19 16,0-1-23-16,8-1-20 16,2-4-21-16,0-3-83 0</inkml:trace>
  <inkml:trace contextRef="#ctx0" brushRef="#br0" timeOffset="107808.42">29880 11396 110 0,'0'0'292'0,"0"0"-222"15,0 0-16-15,0 0 4 0,0 0-3 16,0 0-14-16,0 0-5 0,25-55-4 16,-23 51-8-16,-2 4-4 0,0 0-6 0,0 0-5 15,0 6-3 1,-2 5-5-16,-2 8 4 0,-2 4 3 0,-5 3 0 16,3 5 3-16,-2 0-3 0,-5 3 1 15,7 3-2-15,-2-1 1 0,-5 3-3 16,5 1-3-16,-5 0 1 0,3-4-2 15,0-4 0-15,3-2 0 16,1-4-1-16,4-4-4 0,0-3-7 16,2-3-5-16,-2-2-8 0,-3-3-11 0,-1-4-10 0,2-2-22 15,-4-5-20-15,-7 0-28 16,5-9-139-16</inkml:trace>
  <inkml:trace contextRef="#ctx0" brushRef="#br0" timeOffset="108542.63">29512 11619 534 0,'0'0'71'0,"0"0"-22"16,0 0 16-16,0 0-6 0,0 0-22 15,0 0-13-15,0 0-3 0,0 0-6 16,0 0-4-16,62-34-6 0,-62 34-1 16,2 0-1-16,-2 0-3 0,2 3 0 15,0 3 0-15,3-3 1 0,-1 3-1 16,2-3-14-16,0 2-7 0,0-1-2 15,1-1-15-15,3 1-14 0,11-1-13 16,-1 0-3-16,5-1-16 0,-2-2-54 16,2 0-121-16</inkml:trace>
  <inkml:trace contextRef="#ctx0" brushRef="#br0" timeOffset="109245.61">30006 11654 430 0,'0'0'96'0,"0"0"-22"0,0 0-14 0,0 0-4 16,0 0-13-16,0 0-18 0,0 0-8 16,0 0-9-16,0 0-4 15,52 8-2-15,-56-6-2 0,-2-1 0 0,-1 1-10 16,3-2-9-16,-4 1-8 16,0 1-12-16,4-2-19 0,0 0-8 0,4 0-9 15,0 0-13-15,6-3-41 0,4-1-65 16</inkml:trace>
  <inkml:trace contextRef="#ctx0" brushRef="#br0" timeOffset="109870.43">30380 11594 68 0,'0'0'286'16,"0"0"-219"-16,0 0-12 0,0 0 6 16,0 0-2-16,0 0-18 15,0 0-8-15,0 0-8 0,0 0-3 16,3-3-5-16,-1 4-2 0,-2 1-4 16,0 4-5-16,4 0 1 0,-4 0-3 15,0 3-1-15,0-2-1 16,2 1-1-16,2 4 2 0,2-3 0 0,2 1-2 15,7 2 1-15,-1-3-2 0,7 3 2 0,0-5-1 16,1-4-1-16,1 0 1 0,0-1-1 16,2-2 1-16,2 0-1 15,-1-5 1-15,-3-3 0 0,0-2 3 16,-2 3 1-16,-5-5 1 16,-1 0 2-16,-5-1-2 0,-2-5-2 15,0 1 0-15,-1-5-2 0,-3-3 0 16,0-2 0-16,-4-2-2 0,0 0 1 0,-2-2 1 15,-6 1-2-15,-1 3 0 0,-3 5 0 0,0 2 1 0,-5 7-2 16,-2 7 1-16,-3 5 0 0,-5 1-3 16,0 6 1-16,-2 4 2 0,4 3-1 15,0 2-1-15,1 3 2 0,1 2 0 16,2 3-1-16,0-4 2 0,7 4-1 16,0-2 0-16,3 3-1 0,1-3 1 15,2 4 0-15,1 0-1 0,3-1 1 16,2 0 0-16,0 1 0 0,2 0 1 15,0 1 1-15,0-2-2 0,4-2-1 16,7-3 1-16,1-2 1 0,5-3-1 16,5-3 2-16,7-2 0 0,2-3-2 15,9-2-1-15,-5-2-1 0,4-2 1 0,0 0-2 16,-4-6-9-16,-2-5-4 0,-2-3-8 16,-2-3-7-16,0-6-10 0,-2-3-13 15,2-2-24-15,-4-5-34 0,-4 5-115 16</inkml:trace>
  <inkml:trace contextRef="#ctx0" brushRef="#br0" timeOffset="110479.67">31085 11476 422 0,'0'0'91'0,"0"0"-24"0,0 0-10 0,0 0 6 16,0 0-9-16,0 0-23 0,0 0-10 16,0 0-2-16,38-83-7 0,-36 78-2 0,-2 0-1 15,0 4-5-15,0-2 0 16,-5 3 0-16,-3 0-3 0,-4 1-1 15,-1 6-1-15,-5 3 0 0,-3 4 0 16,0 1 1-16,-1 1 0 0,3 6 0 16,-2-2 0-16,5 2 0 0,1 1 0 15,3-4 1-15,2 2-1 0,1-2 0 0,5-1 0 16,2-1 1-16,0-1-1 0,2-2 0 16,0 0 1-16,0-2-1 0,4 1 0 15,5 0 0-15,1-2 0 0,4-2 0 16,-1-4 1-16,3-2-1 0,-1-3 0 15,-1-1 1-15,-1-7 0 0,-1-4 1 0,0-3-1 16,-3-3 0-16,3-3-1 0,-2-1 1 16,1-5-1-16,3-1 1 15,1-4-1-15,-1 1 0 0,5 0 2 16,-5-2-2-16,1 3 0 0,-3 5 2 16,1 6 1-16,-7 10-2 0,-2 6 1 15,-4 3-1-15,2 3-1 0,-2 11-4 16,0 6 4-16,2 8 0 0,0 4 3 15,0 3 6-15,4 4-1 0,-1-3 4 0,1 3 0 16,2-2-4-16,-2-6-1 0,2 2-3 16,1-2 0-16,-1-5-1 0,-2-1-1 15,2-4-2-15,1-5 2 0,-1-4-2 16,-2-2-5-16,-4-6-8 0,0-2-7 16,-2-2-13-16,2-5 0 0,3-3 3 15,1-6-16-15,2-2-31 0,0-3-20 16,1-5-20-16,3 3-111 0</inkml:trace>
  <inkml:trace contextRef="#ctx0" brushRef="#br0" timeOffset="111073.29">31546 11493 307 0,'0'0'66'0,"0"0"-8"15,0 0 8-15,0 0-12 0,0 0-13 16,0 0-4-16,0 0 2 0,0 0 0 0,-14-45-4 15,14 42-2-15,0 2-5 0,2-1-6 16,2 2-4-16,2 0-3 0,0 0 0 16,5 2-4-16,-1 4-2 0,7 2 1 15,1 4-4-15,3-1 0 0,6 4 3 16,0 1-4-16,2 4 2 0,2 3-1 0,0 0-2 16,2 7 0-16,-2-4-2 0,-2 2-1 15,-2-1 1-15,-3 0-2 16,-5-4 2-16,-3-1-2 0,-3-7 1 15,-3-4-1-15,-4-3 0 0,-1 0-7 0,-3-5-8 16,-2-1-7-16,0 0-4 0,0-1-4 16,0-1-7-16,0 0-3 0,-2-7-8 15,-3-4-9-15,-1-4-19 0,-2-2-15 16,0-2-46-16,1-1-138 0</inkml:trace>
  <inkml:trace contextRef="#ctx0" brushRef="#br0" timeOffset="111698.15">31912 11424 458 0,'0'0'65'0,"0"0"-16"15,0 0 13-15,0 0 1 0,0 0-9 16,0 0-21-16,0 0-4 0,0 0-6 16,50-70-6-16,-50 70 2 0,0 0-3 15,0-1-1-15,0 1-6 0,-4 0-1 0,2 1-2 16,-5 5-2-16,-1 3 0 0,-2 1 3 15,2 1-1-15,-3 2 2 0,1 3 0 16,0-2-1-16,-3 3-2 16,3 0 2-16,-3 1-2 15,-1 3 2-15,-3-1-2 0,-1 3 1 16,-1 3-2-16,-4 2 0 0,3 2 0 0,-3 0-1 0,-4 2 0 16,6 1-3-16,5-3 0 0,-1-1 0 15,3-2 0-15,4-4 0 0,3 0 0 16,1-7 0-16,4 1 0 0,0-6 0 15,0-5 0-15,2 0 0 0,0-3 0 16,0-3 0-16,0 0 0 0,0 0 0 16,2-2-7-16,2-4-3 0,4-1-3 15,1-1-7-15,-1-2-4 0,4 2-5 16,-5 1-5-16,1 1-9 0,-4 1-3 16,-4 2-10-16,2 3-18 0,-2 0-12 0,-2 0-16 15,-2 0-102-15</inkml:trace>
  <inkml:trace contextRef="#ctx0" brushRef="#br0" timeOffset="121134.4">22381 13158 80 0,'0'0'48'15,"0"0"-20"-15,0 0-12 0,0 0 53 16,0-1-3-16,0 0-18 0,0 0-12 16,0-1 3-16,0-1-1 0,0-3-9 15,0 1-5-15,0-1-2 0,0 1-1 16,0-2-1-16,0-1 1 0,0 0-5 16,0 0 0-16,-2 1-2 0,-5 0 0 15,1-3-4-15,-4 2-3 0,-11-2-2 16,1 1-3-16,-1 0 0 0,-6 4 0 15,6 1-1-15,5 2 3 16,-5 2 1-16,9 0 0 0,-5 2-1 16,3 7-2-16,1-3-2 0,-3 2 0 15,3 3-1-15,-3 0 1 0,6 1 0 0,-1-3 0 16,-3 4 1-16,8-1-2 0,-3 5 1 16,1 2 0-16,2-2-1 0,2 3 1 15,2 0 0-15,2 1 0 0,-2-2 0 16,2 0 1-16,0-1 0 0,4-2 0 15,2 0-1-15,4-3 0 0,1 1 1 0,-1-1-1 16,8-2 2-16,-3-2-1 16,6-6-1-16,-3-3 0 0,7 0 7 15,2-9 1-15,2-6 6 0,4-4 0 0,0-1 1 16,0-5-7-16,-2 0 0 16,-2-4-1-16,0 1 1 0,-6 1-2 0,-1-1-2 15,-5 1 1-15,-3-1-3 16,-7 0 2-16,-1 4-1 0,-2 1-2 0,-4 5 1 15,0 4 1-15,0 3-1 0,0 6 1 16,0 3 1-16,0 1 0 0,0 1-1 16,0 2-3-16,0 9-1 0,0 6-2 15,0 9 2-15,0 5 1 0,0 2 1 16,2 4-1-16,4-2-2 0,-2-1 2 16,3-2 1-16,-3-3-1 0,2-2 0 15,4-1 0-15,1-5 1 0,-1 2-1 16,4-4 1-16,-1 0-1 0,-1-6 1 15,5-5-1-15,-7-6 0 0,7-2 0 16,-3-5 1-16,9-8-1 0,-5-5 0 0,18-14 2 16,1-5-1-16,2-3-1 15,0-5 2-15,-10 7-2 0,-2-2 0 16,-6 1 1-16,2-1-1 0,-13 1 1 16,6-1-1-16,-9 1 1 0,-3 5-1 15,-4 4 0-15,0 1 0 0,0 7 0 16,-4 1 0-16,-5 7-2 0,1 3 2 15,2 2 2-15,2 6-2 0,0 3 0 0,2 0-1 16,-3 6 1-16,1 6-1 16,-4 4-3-16,2 4 4 15,4 1 0-15,0 3 3 0,2 1-3 0,0 3 1 0,0 2 2 16,0 3 0-16,0-1-1 16,-2 4 3-16,2-3 0 0,-5 2-2 15,3-1-3-15,-4 0 4 0,-2 3-2 16,2-1-1-16,-1-4 0 0,7-4 0 15,-2-7 1-15,2-4-2 0,0-4 0 16,0-7 0-16,2-3 0 0,1-3 0 0,-1 0 0 16,0 0-2-16,2-7 2 0,-2-4 0 15,2-3 2-15,-4-4-2 16,-8-2 0-16,-1-2 0 0,-3-4-2 16,-7-3 1-16,5-1 0 0,-7 0-2 15,1 1 2-15,5 4-1 0,1 3 2 0,-1 8 1 16,9 2-1-16,0 6 0 0,2 4-1 15,-5 2 1-15,3 2-1 0,2 9-2 16,-4 4-1-16,0 6 1 0,-3 1 2 16,5 0 1-16,2 2-1 0,2-3 1 15,0 1-1-15,-2-3 1 0,4 2 0 16,0-2 0-16,0-3 0 0,2 5 0 0,4-6 0 16,2 2 0-16,7 0 0 0,-1-5 0 15,9 1 0-15,-2-2 0 0,5-5 1 16,7 0 0-16,3-6-1 0,7-2 1 15,-2-8 1-15,1-9-2 16,-3 1 3-16,-2-8-3 0,2 4 3 0,-10-5-3 16,2-2 0-16,-4 0 0 15,-2-4-1-15,-4-1 0 0,-5 0 2 0,1-3 0 16,-5-2-1-16,-8 2 1 0,3 0-1 16,-3 2 3-16,-2 3-2 0,-2 6-1 15,0 1 2-15,-2 6-1 0,-2 4 5 0,2 3-6 16,-3 6 2-16,5 1-1 15,0 5 1-15,-2-2-2 0,2 1 2 0,-2 1-2 16,2 0 0-16,0 6-2 16,0 2 0-16,-2 7 1 0,2 2 1 15,0 5 0-15,0 0 1 0,0 5 3 16,0-2-2-16,0 2 1 0,2 0-1 16,0 1 3-16,0 2-4 0,0 1 1 0,3 1-2 15,-5 0 1-15,6 1 0 16,-2-1-1-16,0-2 0 0,0 0 1 0,0-5 0 15,0-7 0-15,1-6-1 0,3-2 0 16,0-2 0-16,-4-2 1 0,0-5-1 16,1-1 0-16,-3 0 0 0,2-4 0 15,-2-3 0-15,2-4 1 0,-4-3-1 16,0-4 3-16,0-2-3 0,-2-4 0 16,-6-2 0-16,1 0 0 0,-5-2 0 15,-5 0-2-15,3 2 0 0,-5 0 2 0,-1 4-1 16,3 5 1-16,1 3-1 15,3 9 1-15,5 5-2 0,-9 3 1 16,7 11-2-16,-2 5-3 0,-3 3 1 0,7 4 2 16,-2-3 2-16,-1 0 0 0,7-2 0 15,0 0 1-15,4-5-1 16,-4-2 1-16,4 1 0 0,0-2 0 0,0 0 0 16,0 2 0-16,0-4 0 15,2 1 0-15,2 0 0 0,4 0 0 0,5-2 1 16,-1-4-1-16,5 2 1 0,-1-3-1 15,9-2 1-15,-2 2-1 0,0-5 0 16,1 0 1-16,3-2 0 0,-6-4-1 16,-3 0 1-16,-3-1-1 0,-1 1 0 15,-7-1 0-15,-5-1-13 0,0 2-4 16,-2 0-8-16,0-1-5 0,-2 2-9 16,0-4-8-16,0 3-6 0,-1-1-1 0,3 2 1 15,0 2 0-15,0-1-12 16,5 1-39-16,-3 1-64 0</inkml:trace>
  <inkml:trace contextRef="#ctx0" brushRef="#br0" timeOffset="121774.86">24803 12991 305 0,'0'0'91'0,"5"-21"-13"16,-3 12-11-16,0 3-6 15,0-2-9-15,0 3-9 0,-2 0 0 16,0 4-10-16,0-2-7 0,0 2-8 0,0 1-4 16,0 0-1-16,0 1-6 0,-2 5 0 15,-2 4-6-15,-3 6 3 0,-3 5 1 16,0 1-1-16,4 4 2 0,-9 5-3 16,3 0-1-16,3 1 2 0,-3 3-4 15,4 2 2-15,1 1 0 0,-1 2-2 16,2-3 0-16,0-2 1 0,2-1-1 15,0-6 1-15,1-5-2 0,3-4 0 16,-2-2-9-16,0-5-2 0,0-1 1 0,0-3-7 16,-2-2-1-16,0-2-10 15,-2-3-3-15,0-1-17 0,1-1-21 0,-9-7-15 16,-5-5-50-16,5-1-143 16</inkml:trace>
  <inkml:trace contextRef="#ctx0" brushRef="#br0" timeOffset="122384.1">24491 13226 363 0,'0'0'117'0,"0"0"-42"16,0 0-14-16,0 0 5 0,0 0-8 15,0 0-16-15,0 0-9 0,0 0-4 16,-6-48-6-16,6 48-5 0,0 0-8 16,-4 0-3-16,-4 2-4 0,-3 4-2 15,1 0 1-15,4 0 0 0,-3 0-2 16,1-2 0-16,4-1 0 0,2 0-3 0,2-2-3 15,0 2-2-15,2 2-2 0,10-2-2 16,1 3-5-16,-5-5-2 0,15 3-8 16,-7-1-10-16,5-2-17 0,6 1-17 15,-4-2-22-15,-3 0-42 0,5-4-122 16</inkml:trace>
  <inkml:trace contextRef="#ctx0" brushRef="#br0" timeOffset="123055.82">25047 13158 528 0,'0'0'112'0,"0"0"-50"15,0 0-10-15,0 0-6 0,0 0-15 16,0 0-12-16,0 0-5 0,0 0-2 16,0 0-7-16,17 2-2 0,-21 4-2 0,-2 0 0 15,3 2-1-15,-1 1 1 16,4-2 0-16,-4-2-1 0,0 1-6 15,2-1-4-15,0 0-3 0,2-2-5 0,0 3-4 16,0-5-8-16,2 2-7 0,2-1-3 16,0-1-2-16,-2-1-10 0,7 0-19 15,3-1-33-15,-6-5-88 0</inkml:trace>
  <inkml:trace contextRef="#ctx0" brushRef="#br0" timeOffset="123711.91">25504 13123 84 0,'0'0'249'0,"0"0"-249"16,0 0-11-16,0 0 11 0,0 0 0 16,0 0 0-16,0 0 1 0,0 0 1 15,58-1-2-15,-66 1 0 0,2 0 0 16,-1-3 0-16,1 2 12 0,0-1 21 15,0-1 2-15,6 0 8 0,-4-2 8 0,2 4-5 16,2-5-4-16,-3 2-2 0,3 0-1 16,-2-2-4-16,2 3 0 0,0-2-10 15,0 3-4-15,0 1-4 0,0 1-5 16,-2 0-5-16,2 0-2 0,-4 0-3 16,2 1-1-16,-2 2-1 0,2 2 1 15,0 1-1-15,-4 0 0 0,6 1 0 16,0 0 0-16,0 1-1 0,4 4 1 15,4-3 0-15,0 4 0 0,-1-5-1 16,9 3 1-16,-4 0 0 0,7-2 0 16,-2-1 0-16,5-2 1 0,1 0 0 0,-4 0-1 15,6-4 2-15,-7 1-2 0,7-3 0 16,6-2 2-16,-4-3-2 16,4-4 1-16,-2-1-1 0,-2-1 3 0,-7-3-1 15,1 1 2-15,-11-1 1 0,-1-2-1 16,-1 0 0-16,-8 0 3 0,0-2 0 15,-6-2-2-15,-5 1-1 0,1 0-3 16,-9 1 1-16,5-1 0 0,-7 2-2 16,5 0 0-16,-3 2-1 0,0 2-2 15,-1 6 2-15,-3 2 1 0,7 3 0 16,-7 2-2-16,-4 4 2 0,6 5-1 16,1 0 0-16,-5 3 1 0,10 1 0 15,-5 1-1-15,7 3 1 0,-5 1 0 16,9 0 0-16,-5 3 0 0,1-1-1 15,9 1 1-15,0-1 0 0,2 0-1 16,2 0 1-16,0-3 0 0,2 1 1 16,4 0 0-16,-1-1 2 0,9 2 0 0,0 0 1 15,1 3 0-15,4-4 1 16,-1 2-4-16,1-4 2 0,10 0 0 16,-2-5-1-16,-1 0-1 0,3-3 2 0,-4-4-2 15,2 0 0-15,0-2 0 0,-8 1 0 16,-3-3-1-16,-4 0-6 0,5 0-5 15,-9 0-3-15,9-6-5 0,-5-4-4 16,-6 0-14-16,13-1-16 0,-7-3-21 16,9-1-13-16,-6-6-29 0,5 0-109 15</inkml:trace>
  <inkml:trace contextRef="#ctx0" brushRef="#br0" timeOffset="124399.24">26503 12826 394 0,'0'0'31'0,"0"0"37"16,0 0-14-16,0 0-1 0,0 0-8 0,0 0-5 16,0 0 10-16,43-156-26 0,-47 150-1 15,2 0-2-15,-2 2-3 0,-3 3-4 16,1-1-3-16,-2 2 1 0,2 6-4 15,4 3-1-15,-2 6-3 0,-1 2-1 16,-1 6 1-16,2-1-1 0,-4 6 2 0,4 1 1 16,2 1-1-1,-3 1 0-15,5 1 2 0,-4-1-2 0,0 3 1 16,0 2-2-16,0-4 0 0,-4 2-2 16,4-5-1-16,1-5 0 0,1-1-2 15,2-3 2-15,0-3-1 0,0-3 1 0,0-3 0 16,0-2-1-16,5-3 0 15,1-2 0-15,4-3-2 0,-6-1 1 0,4 0 0 16,-3-3 2-16,-3-3-1 0,0-2 1 16,-2-1 0-16,0-5-1 0,-4-4-1 15,-7-1-3-15,-3-6-4 0,-1-1 3 16,-9-3-3-16,9-1 2 0,-10 3 2 16,11 4 4-16,-1 6 0 0,5 8 0 15,-4 6-1-15,3 3 0 0,-1 3-2 16,-7 4 3-16,3 4-2 0,-5 5 1 15,6-3 1-15,1 3 0 0,4 0 0 0,-1 0-1 16,1 2 0-16,4-3 0 16,6 3 1-16,-4-3 0 0,2 3 0 15,2 1 0-15,0-4 0 0,6 3 0 16,-2-3 1-16,2 4 1 0,7 0 1 0,-1-1-2 16,9-1 0-16,-5-5 0 15,11-2 1-15,2-3-1 0,2-5 2 16,4-2 0-16,2-2-3 0,3-4 2 15,9-2 0-15,-1-5 0 0,1-1-1 16,-1-2 1-16,-5-1-1 0,1-3 1 0,-9 0-2 16,-6-5 2-16,-6-2-1 0,-1-3-1 15,-3-1-1-15,-5-2 1 0,-3 1 1 16,3-1 0-16,-6 2 0 0,-3 2-1 16,-3 5 2-16,-2 6 2 0,0 7 3 0,0 4-3 15,-2 4 1-15,0 2 0 0,-1 1-1 16,-5 3-4-16,0 7 0 15,-4 5-1-15,5 7 1 0,1 0 1 16,0 4 3-16,0 0 0 0,4 1 1 16,2 2 0-16,0-3 0 0,0 1 0 15,2-1-1-15,4 2-1 0,0-3-1 0,0 2 1 16,-4-3-2-16,5-1-1 16,-1-4 1-16,0 0-1 0,0-5 2 15,0-4-2-15,-4-3-2 0,1-2-4 0,-1-4-5 16,-2-1-5-16,0 0-7 0,2-6-1 15,0-1 1-15,2-4-6 16,2-3-12-16,0-5-13 0,0-3-23 0,1-7-17 16,-1-5-33-16,4 0-149 0</inkml:trace>
  <inkml:trace contextRef="#ctx0" brushRef="#br0" timeOffset="125024.11">26974 12670 514 0,'0'0'70'0,"0"0"-13"0,0 0 4 16,0 0-1-16,0 0-21 0,0 0-9 16,0 0-6-16,23-37-5 0,-23 34-6 15,0 3 0-15,0 0-5 0,0-1-3 16,0 1-1-16,-2 0 0 0,2 1-1 16,0 2-3-16,0 3 0 0,0 0 0 15,2 2 0-15,0 0 0 0,2 0 0 16,-4-1 0-16,4 1-2 0,0 0-11 15,2 0-5-15,-2 0-4 0,-2-4-3 16,1 2-6-16,-1 0-10 0,-2 0-16 16,0 0-12-16,0-1-11 0,0 3-27 0,-2-3-108 15</inkml:trace>
  <inkml:trace contextRef="#ctx0" brushRef="#br0" timeOffset="125711.43">27699 13400 41 0,'0'0'0'15,"0"0"-29"-15</inkml:trace>
  <inkml:trace contextRef="#ctx0" brushRef="#br0" timeOffset="126726.82">27699 13400 0 0,'-18'-22'44'0,"18"22"16"0,0 0-10 0,0 0-27 16,0 0-5-16,0 0-5 0,0 0-7 16,0 0-5-16,0 0 1 0,0-3-2 15,0 3 1-15,0-2-1 0,0 1 2 0,2-3 21 16,0 1 20-16,0-3 9 0,0 1-5 15,0-1-3-15,0-1-2 16,-2 0-2-16,4 1-3 0,-2-1-3 0,3 1-3 16,-3 0-3-16,2 2-3 0,-2 1-5 15,0 0-3-15,0 0-1 0,-2-1-3 16,0 3 0-16,2-1-3 0,0 2 2 16,-2 0-4-16,2 0 1 0,-2 0 1 15,0 0-3-15,0 0-2 0,2-2 1 16,-2 1-2-16,0 1 0 0,0 0-2 15,0 0-2-15,0 0 1 0,0 0 1 16,0 0-2-16,0 1 1 0,0 1 0 0,2 1 0 16,-2-1 2-16,0 1-1 0,0-1 1 15,0 1-1-15,0 0-1 16,4-2 2-16,-4 2 0 0,0 0 0 16,2 0-2-16,-2 3 2 0,0-3-1 15,0 4 0-15,0-1 1 0,-2 1-3 16,-2 2 1-16,2-1 0 0,-2 3 1 15,-2-2-2-15,2 1 0 0,-2 2 0 16,1 1 1-16,1 0-1 0,2 2 0 0,-4-2 0 16,0 2 0-16,2-5 0 0,-7 0 0 15,9 0-3-15,-4 0-8 0,-2 1-4 16,-3-4-1-16,5 2-5 0,0-2-7 16,-2-1-10-16,0 0-15 0,-1-3-11 15,5-3-22-15,0 0-55 0,4-4-181 16</inkml:trace>
  <inkml:trace contextRef="#ctx0" brushRef="#br0" timeOffset="127398.54">28789 12947 30 0,'0'0'189'0,"0"0"-143"15,0 0 17-15,0 0-1 0,0 0-1 16,0 0-8-16,0 0-2 0,12-58-7 16,-10 51-4-16,0 1-3 0,0 0 0 0,0 1-5 15,1 2-2-15,-1 0-4 16,0 0-4-16,0 1-3 0,-2 2-3 16,0-1-1-16,2 1-4 0,0 0-2 15,-2 2-2-15,0 6-4 0,0 5 0 16,0 5 2-16,0 3 0 0,-4 5 3 0,0 1-1 15,-3 5-1-15,1-3-1 0,-2 5-2 16,0 4-1-16,4 2 0 0,-7 2 0 16,1-2-2-16,2-4 2 0,1-1-2 15,-1-5 1-15,0-4-1 0,2-4 0 0,-1-4-7 16,1-3-5-16,0-4-4 16,0-2-3-16,2-4-4 0,2 0-5 15,0-1-11-15,-3-4-20 0,5-1-24 0,-4-6-15 16,0-3-42-16,0-4-183 0</inkml:trace>
  <inkml:trace contextRef="#ctx0" brushRef="#br0" timeOffset="128085.88">28475 13139 521 0,'0'0'64'0,"0"0"-14"0,0 0 12 16,0 0 0-16,0 0-22 0,0 0-10 15,0 0-5-15,0 0-1 0,0 0-7 16,0-59-1-16,0 59-1 0,2 0-5 16,0 0-1-16,2 0-4 0,0 0 0 15,2 1-1-15,5 2-4 0,-3-1 1 16,0 1-1-16,0-1 2 0,5 1-2 16,-3 1-10-16,-2-1-9 0,3 1-6 0,-1 1-5 15,0-2-3-15,3 0-2 0,1 3-15 16,1 0-21-16,5-1-8 15,1-1-17-15,0 0-60 0</inkml:trace>
  <inkml:trace contextRef="#ctx0" brushRef="#br0" timeOffset="128710.72">29138 13150 653 0,'0'0'67'0,"0"0"-42"15,0 0 14-15,0 0 0 0,0 0-18 16,0 0-9-16,0 0-4 0,0 0-1 16,31 9-3-16,-35-8 0 0,-4 0-4 15,-1 0 0-15,7 2-3 0,-6-1-9 16,2-1-3-16,0 2-9 0,4-3-8 0,-2 4-15 16,1-1-23-16,3-1-24 0,3 1-28 15,1-2-106-15</inkml:trace>
  <inkml:trace contextRef="#ctx0" brushRef="#br0" timeOffset="129429.31">29585 13132 264 0,'0'0'41'0,"0"0"6"0,0 0 10 16,0 0 5-16,0 0-7 0,0 0 5 0,0 0-6 16,0 0-1-16,0 0-4 0,-98-52-13 15,98 52-15-15,-2 0-12 16,0 7-6-16,-2 0 1 0,4 3-2 0,-2 2 2 16,0 0 0-16,0-1-1 0,2 0 1 15,0-1-1-15,0 0-2 0,2-1 2 16,2-2-3-16,4-1 0 0,5 2 0 15,3-1 1-15,9-2-1 0,0-1 0 16,6-2 0-16,6 3 0 0,-2-5 2 16,3 0 0-16,-1-3 1 0,-4-3-1 15,0-1 2-15,-6-2 1 0,-2-2 0 16,-9-3 0-16,1-3 1 0,-5-1 1 16,-4-4-1-16,-1-4-1 0,1-2-2 15,-4 0-2-15,-2 0-1 0,-2 1 1 16,-6 3 1-16,-2 1-1 0,-5 6-1 15,3 0 0-15,-9 7 0 0,1 1-1 16,-5 6-1-16,-6 3 2 0,4 0-1 0,-4 0 1 16,4 6 0-16,1 2 0 0,-3 3-1 15,4 3 1-15,4 1 0 0,-1 4 0 16,-1-1 1-16,2 1 0 0,3 1-1 16,-1-1 0-16,7 3 0 0,-2-1 1 15,3 2 1-15,5-1 0 0,2 1-2 16,2 1 3-16,0 2 0 0,6-2-1 15,3 3-1-15,5-3 1 0,1-2-2 16,1-3 1-16,3 0-1 0,6-3 1 16,-1-4-1-16,1 1 0 0,4-6-3 15,0-4-5-15,4-2-3 0,-2-1-9 16,0-5-5-16,0-5-1 0,0-2-7 16,2-4-7-16,-2-5-11 0,4 3-2 15,-2-4-1-15,7-2 13 0,5 2 8 0,1-7 9 16,9 0-9-16,1 0 9 15,-2 0 7-15,-6 5 17 0,-3 3 0 16,-12 5 8-16,-10 4 22 0,-7 3 12 0,-9 0 5 16,-5 2 14-16,-2 0 1 0,0 2-10 15,-2-1-14-15,-5-2-9 0,-1 2-8 16,-2 1 0-16,-3 1-4 0,5 1-4 16,0 0-3-16,-3 3-3 0,3 0-3 15,-2 0-1-15,0 4-2 0,-3 1-1 16,-5 3 0-16,3 2-1 0,-4-1 1 0,5 2 1 15,-5 2-1-15,-1 2 1 0,-1 0-1 16,5 1 1-16,-3 3 0 16,4-2 0-16,-1 1-1 0,8 1 2 15,-1-4-2-15,1 1 0 0,6 1 0 16,0-2 1-16,2 1-1 0,0-2 0 16,4 0 0-16,8-1 0 0,-3-2 1 15,7-3-2-15,1-2 2 0,4-2-1 0,-1-1 1 16,1-3 1-16,0 0-1 0,-5-7 0 15,3-1 0-15,-5-5 0 0,3-1 1 16,-3-4 0-16,1-3 0 0,1-1 1 16,1-2 3-16,-1-1-2 15,3-3 1-15,-3 3-4 0,-1 2 0 0,-3 4 1 16,-6 7 0-16,-4 7 1 0,1 4 0 16,-3 2-3-16,0 10-1 0,-5 2-2 15,3 10 3-15,-4 4 0 0,2 1 0 16,2 0 1-16,2 2 1 0,0-2 0 0,4-3 1 15,2 2-1-15,0-4 0 16,5-3 0-16,-1 0-2 0,1-5 0 16,-5-4 0-16,2-1 0 0,-2-5-15 0,2-3 1 15,-3-2-12-15,5-2-10 0,0-5-4 16,1-6-16-16,1 1-28 0,5-7-30 16,-1-1-62-16</inkml:trace>
  <inkml:trace contextRef="#ctx0" brushRef="#br0" timeOffset="130210.38">30819 13032 424 0,'0'0'56'15,"0"0"-14"-15,0 0 9 0,0 0 4 16,0 0-9-16,0 0-10 0,2-17 0 0,0 17-5 16,0 0-6-16,2 0-2 15,0 0-3-15,4 3-3 0,3 0 0 16,3 2-1-16,1 3-4 0,3 4 0 0,5 1-4 15,2 5 0-15,2 3 0 0,0 2-1 16,2 4-3-16,2 1 1 0,-5-1-3 16,1 2-1-16,0-4 1 0,-4-2-2 15,0-4 2-15,-7-6-1 16,5 0 0-16,-11-2 1 0,-2-6-1 0,-3-2-1 16,-5-3-8-16,0 0-8 0,0 0-7 15,-2-5-1-15,-5-4-6 0,-1-2-7 16,2 0-11-16,-2-1-7 0,-1-1-18 15,3 1-7-15,4-1-7 0,2 0-40 16,0 0-161-16</inkml:trace>
  <inkml:trace contextRef="#ctx0" brushRef="#br0" timeOffset="130710.27">31313 12979 389 0,'0'0'57'0,"0"0"-7"16,0 0 5-16,0 0 0 0,0 0-4 15,0 0-14-15,0 0-4 16,0 0-4-16,0 0-3 0,-9-74-1 0,5 70-4 16,0-1 1-16,-4 2-5 0,2 1 3 15,0 2-3-15,-3 0-2 0,3 4-6 16,-4 4-4-16,-1 2 1 0,1 3 0 16,-2 3-2-16,-3 0 2 15,3 3 1-15,-5 1 0 0,1-1-3 0,-5 5 1 16,0-2-2-16,1 1 1 0,-3 2-1 15,2-1 2-15,1 3-2 0,-1 1 0 16,2-2-2-16,1 0 1 0,5-3-1 16,1-1 1-16,2-3-1 0,3-1 0 15,1-2 0-15,0-5-1 0,2 0 1 16,0-4-1-16,2-2 0 0,2-2 1 16,-2-1-1-16,2-2 1 0,-2 0-1 0,2 0 0 15,0 0 0-15,-3-5-5 0,3 3-4 16,0-4-4-16,0 0-2 0,3-1-1 15,1 1-4-15,2-1-3 0,-4 1-4 16,2 1-5-16,-2 1-6 16,-2 1-19-16,2 1-17 0,-2 1-12 0,0-2-12 15,-6 3-68-15</inkml:trace>
  <inkml:trace contextRef="#ctx0" brushRef="#br0" timeOffset="135021.75">22300 14394 181 0,'0'-12'50'0,"0"3"-8"16,0 3 13-16,-2-3-3 0,0 2-11 15,2 0-4-15,0 0-7 0,0 1-2 16,-2 0 0-16,2 0 0 15,-2-2-3-15,0 1 0 0,2 2 0 0,-2-3 0 16,0 4-4-16,-3-2-2 0,5 0 1 16,-2 4-5-16,2-6 1 0,-2 5-1 15,2 0 0-15,-2 0-2 0,2 2-1 16,0-1 1-16,0 1-3 0,0 1-1 16,0-1-1-16,0 1-5 0,0 0 0 0,0 5-2 15,2 4 0-15,0 2-1 0,0 6 2 16,5 0 0-16,-3 5 1 0,0 2 0 15,-2 0-1-15,2 4-2 0,0 3 1 16,2 1 0-16,7 6 0 16,-9-3 0-16,2 2-1 0,3-3 0 0,1-4 1 15,-2 1 0-15,-4-6 0 0,2-3-1 16,-3-3 0-16,3-6 1 0,-2-1-1 16,-2-5 1-16,0-1-1 0,0-2 0 15,-2-2 1-15,2-1-1 0,-2 1 0 16,0-2 0-16,0 0 0 0,0-2-1 15,-4-3 1-15,-4-4-2 0,2-3-2 16,-1-2 0-16,1-4 0 0,0-1-1 16,-4-3 2-16,3-2-2 0,3-3 1 15,0 1 0-15,2-2 1 0,0-1 3 16,0 2-2-16,2-1 2 0,-2 0 0 16,2 0 0-16,0 1 0 0,0 0 0 15,4-1 0-15,0 4 0 0,2 0-1 0,3 2 1 16,3 2-1-16,-2-1 1 0,1 5 0 15,5-3-2-15,-3 5 2 0,5 2-1 16,-5 2 1-16,5 2-1 0,-7 1 0 16,9 2 1-16,-5 4 0 0,5-2 0 15,-3 3 0-15,4 0 2 16,-3 6-1-16,3 1 2 0,-3 4-1 0,-3 1-1 16,-3 0 1-16,3 1-2 0,-9 2 1 15,-4-1 1-15,0 3-1 0,-2-1 2 16,-2 0-3-16,-2 3 2 0,-6-2 0 15,-5 3-1-15,1-2 0 0,-9-2 1 16,0 1-1-16,0-3 0 0,-3 0-1 16,3-7 0-16,6 1-2 0,-1-2 1 0,7-5-2 15,3 3-1-15,-4-4-1 16,5 0 0-16,3 0-1 0,-2-1-3 16,2-4-4-16,-2 0-4 0,4 0-6 15,2 1-10-15,0-1-16 0,10 4-9 0,0-2-19 16,3-5-17-16,7 5-61 0,1-3-124 15</inkml:trace>
  <inkml:trace contextRef="#ctx0" brushRef="#br0" timeOffset="135740.32">23001 14294 300 0,'0'0'71'0,"0"0"-7"15,0 0 1-15,0 0-8 0,0 0-15 16,0 0-1-16,0 0-6 0,-17-32 0 0,15 31-3 16,0-2-5-16,-4 1-6 0,4 2-6 15,0-2 0-15,0 2-5 0,-2 0-3 16,2 0-1-16,0 3-6 0,-7 2 1 16,-5 7-1-16,6 1-2 0,-3 1 2 15,-3 3-1-15,7-4 1 0,3 3-1 16,0 2 1-16,0-1-1 0,4 2 1 15,0 0 0-15,0 0 0 0,4 3 0 16,0-3 0-16,3 0 0 0,3-2 0 0,4 0 0 16,-5-5 0-16,9 2 0 0,-5-3-1 15,7 0 0-15,-1-4 1 0,2-2-2 16,-9-4 2-16,11-1 0 0,-11-5 0 16,9-3 0-16,-11-5 3 0,7-3-2 15,-7 3 1-15,-4-6 1 0,5 1 3 16,-9-2-1-16,-2-3 2 0,-2-2-3 15,-9-2 1-15,1-1-1 16,-3-1-1-16,-5 1 0 0,-3 1-1 16,3 3 0-16,-7 6-2 0,2 2-2 15,7 3 2-15,-5 5-1 0,11 1 1 0,-1 7-2 16,-3 0-1-16,5 5-7 0,-1 9-8 16,-4 1-1-16,7 6-1 0,5 4-8 15,0-1 2-15,2 2-9 0,6-5-11 16,11 2-4-16,0-6-3 0,7-3 0 0,5-2-30 15,0-6-34-15,-4-3-70 0</inkml:trace>
  <inkml:trace contextRef="#ctx0" brushRef="#br0" timeOffset="136693.23">23513 14350 347 0,'0'0'82'0,"0"0"-9"16,0 0-8-16,0 0-4 16,0 0-6-16,0 0-10 0,0 0-11 0,0 0-4 15,-33-88-8-15,31 85-6 16,2 3-1-16,0 0-2 0,0-1-5 0,0 1 0 16,0 0-5-16,0 4-1 0,0 7-1 15,4 1 0-15,1 5 1 0,-1 4 1 16,-2 3 0-16,4 2-1 15,0 1 2-15,2 2-1 16,-1-1-2-16,-3-1 0 0,0 3 0 0,0-1 1 0,0 0-2 0,2-2 0 16,-3-4 0-16,-1-4 1 0,0-5 0 15,-2-3 0-15,2-4 0 0,-2-1-1 16,0-1 0-16,0-3 0 0,0 0 0 16,0-2 1-16,0 0-1 0,0 1 0 15,0-1 0-15,0-2 1 0,0-5 0 16,0-1 1-16,-4-3-1 0,-1-5-1 15,-3 1 0-15,2-3 0 0,2-5 0 16,0-1 0-16,-3-4-2 0,-1-2 1 16,2 0-2-16,0-3 1 0,4 0 0 15,0-1 0-15,0 1 1 0,2 0 1 16,0 2-1-16,2 5-1 0,2 3 1 16,2 0 1-16,8 4-1 0,-5 1 1 0,-3 5 0 15,4-2-1-15,5 4 0 16,-7 1 1-16,9 1-1 0,-3 3 1 0,3 1-1 15,-3 1 1-15,-2 4 0 0,5 0 3 16,-5 0 1-16,5 6 0 0,-7-2-1 16,1 6 0-16,3 1 0 0,-6 0-2 15,-1 4 0-15,5 0 0 0,-6 4 2 16,-2-1-2-16,-2 3 0 0,-2 0 2 16,0 1-1-16,-4 0-1 0,-4-2 0 15,-4-3 2-15,1 0-2 0,-5-4-1 16,3 2 2-16,-1-4-2 0,-5-2-1 15,5-3-1-15,-5 0-2 0,7 0-2 16,-5-2-1-16,7-1-1 0,0-3-4 16,-1 0-4-16,5 0-1 0,2 0-7 15,4 0-2-15,-4-4-7 0,4 2-4 16,0 1-7-16,0-2-5 0,2 3-5 0,4-1-17 16,2-1-45-16,9-1-88 15</inkml:trace>
  <inkml:trace contextRef="#ctx0" brushRef="#br0" timeOffset="137599.27">24865 14224 239 0,'0'0'80'16,"0"0"-10"-16,0 0-4 0,0 0 0 0,0 0-11 16,0 0-10-16,-14-103-3 0,12 91-2 15,2 1 1-15,0 3-8 0,0 1-8 16,0 3-2-16,0-2-5 0,-2 4 1 16,2 0-4-16,0 1 2 0,0-2-6 15,0 2 0-15,0 1-2 0,2 0-6 16,-2 2 0-16,0 5-1 0,0 7-1 0,2 3 1 15,-2 3 0-15,0 5 1 16,0-1 0-16,0 3 0 0,-2 1 1 16,2 0-3-16,-4 1 1 0,0 0-1 15,-1 4 1-15,1-5-2 0,0 1 1 16,0 0 0-16,0 3-1 0,0-4 0 16,-4-1 0-16,-1-3-10 0,-1-6-5 15,4-2-8-15,2-4-1 0,-5-3-5 16,1-2-4-16,0-3-14 0,4-2-15 0,-7-2-23 15,-1-5-24-15,2-3-68 0</inkml:trace>
  <inkml:trace contextRef="#ctx0" brushRef="#br0" timeOffset="138349.08">24572 14353 524 0,'0'0'74'16,"0"0"-4"-16,0 0-7 15,0 0-2-15,0 0-20 0,0 0-6 0,0 0-6 16,0 0-2-16,0 0-7 16,97-64-3-16,-91 65-5 0,-4 0-4 15,2 1-4-15,-2 2-2 0,-2-3-2 0,5 3 0 16,-3-2 0-16,-2 1-3 16,4 1-4-16,-2-4 1 0,4 3-4 15,-4-1-2-15,4 0-4 0,1-1-1 0,3-1-4 16,9 0-5-16,1-1-7 0,5-4-7 0,4 0-20 15,2-1-20-15,0 1-15 16,-6-1-52-16,-13 2-175 0</inkml:trace>
  <inkml:trace contextRef="#ctx0" brushRef="#br0" timeOffset="139114.54">25308 14341 472 0,'0'0'72'0,"0"0"-2"0,0 0-18 0,0 0 5 16,0 0-19-16,0 0-7 15,0 0-7-15,0 0-5 0,-33-15-4 0,33 14 3 16,0 1-3-16,-2-3-3 0,2 3-2 16,-2 0-2-16,2 0-3 0,0 0-2 15,-3 0-2-15,1 0-1 0,0 0-2 0,-4 0-14 16,4 0-9-16,0 0-7 0,0 1-6 15,2 1-9-15,0 1-12 0,2 2-2 16,6-1-14-16,5 3-16 0,-5-7-71 16</inkml:trace>
  <inkml:trace contextRef="#ctx0" brushRef="#br0" timeOffset="139817.49">25839 14298 202 0,'0'0'105'0,"0"0"-18"0,0 0-9 15,0 0-12-15,0 0-12 0,0 0-12 16,0 0-9-16,0 0-7 0,-64-21-6 15,60 21-2-15,2 0-4 0,-2 3-2 16,2-1 0-16,-3 2-3 0,1 0-1 0,2 1-1 16,-2 1-3-16,2 1 1 0,2 4-1 15,-2-2-1-15,2 1-2 16,0 2-1-16,2-5 1 0,2 4 0 0,4-3 0 16,-1 2-1-16,1-2 0 0,-2-1 1 15,11 3-1-15,-3-3 0 0,1-1 0 16,3-1 0-16,1-5 0 15,1 0 0-15,5 0 1 0,2-6-1 0,-2-3 0 16,-4-1 0-16,1-1 0 0,-11-2 1 16,3 2-1-16,-8-5 2 0,-4 3 1 15,-2-2-2-15,0-2 2 0,-6 2-2 16,-6-2 1-16,1-1 0 0,-1 3-1 16,-7-2 0-16,5 3 1 0,-5 2-1 0,3 4 2 15,-3 2-1-15,-1 4 3 0,1 2-2 16,-6 0-2-16,-4 7-1 0,2 0 0 15,3 3-1-15,1 2-1 0,-2 2 1 16,8 0 1-16,-1 2 0 0,5 0 0 16,-1 2 0-16,6 2 2 0,-1 0-1 15,3 1 3-15,4 3 0 0,2 0 1 16,0-1 0-16,6-1-1 0,5 2 2 16,-3-4-1-16,9-1 0 0,-3-2 0 15,11 0-2-15,-2 2 1 16,-3-3-1-16,7 1-1 0,4-2 1 0,0-4-3 15,-2-3 0-15,2-4-4 0,-2-2-14 16,0-3-8-16,-2-5-9 0,0-2-11 16,0-3-26-16,1-5-32 0,-5-2-48 15,-4-2-227-15</inkml:trace>
  <inkml:trace contextRef="#ctx0" brushRef="#br0" timeOffset="140442.34">26711 14088 130 0,'0'0'352'0,"0"0"-290"15,0 0-3-15,0 0 3 0,0 0-4 16,0 0-20-16,0 0-6 0,0 0-5 16,9-76-4-16,-9 71-2 0,2 2-3 15,0 1-3-15,-2 2-4 0,0 0-1 16,0 0-2-16,0 0-1 0,0 0-1 15,0 0-2-15,0 4-2 0,-4 2-2 16,-3 4 2-16,3 4-3 0,0 0 1 0,0 9 0 16,4 2 0-16,-6 4 1 0,0 5-1 15,-5 2 0-15,5 1 1 0,2 2 0 16,0-1 0-16,-2-2-1 16,4 1 1-16,-3-5 0 0,1-6 1 0,4-2-2 15,0-4 0-15,0-6 0 0,4 0 1 16,1-8-2-16,-1 0-1 15,0-4-3-15,0-2 3 0,0 0 0 0,-2-1 0 16,4-2 2-16,3-3 0 0,-7-1 0 16,2-2-1-16,-4-2 1 0,0-1-2 15,0-5 0-15,-6-1-1 0,-5-2 1 16,1-4 1-16,2 0-1 0,-11-5 2 16,7 1-1-16,-5 3 1 0,5 4 0 0,-3 6 0 15,1 5 0-15,3 5 0 16,-7 2-1-16,10 3 0 0,-5 3 1 15,-1 5-1-15,1 5-2 0,-5 4 3 16,7-1-2-16,-5 6 2 0,5-2 0 16,3 0 0-16,0 3 0 0,-2-5 0 15,5 2 0-15,1-4 0 0,4 2 0 0,0-1 0 16,0-4 0-16,0 3 2 0,7-2-2 16,3-1 3-16,2 1-2 0,-1-1 2 15,9 1-2-15,-5-4 1 0,7-2-1 16,-1-3 1-16,-2-3 0 0,3-1-2 15,-3-1 0-15,2-3 0 0,2-2 0 16,-7-3-16-16,7 0-17 0,-11-1-13 16,9-3-13-16,-9 0-29 0,11-1-19 15,-4-2-24-15,-3 1-100 0</inkml:trace>
  <inkml:trace contextRef="#ctx0" brushRef="#br0" timeOffset="141114.07">27116 14284 411 0,'0'0'60'0,"0"0"19"16,0 0-13-16,0 0 0 0,0 0-7 15,0 0-12-15,0 0-7 0,5-73-5 16,-3 70-5-16,0 2-3 0,-2 0-7 0,2 1-5 15,-2 3-6-15,0 7-4 0,2 5-2 16,-2 4 1-16,0 6 0 16,0 1 1-16,0 4 0 0,0 1-2 15,0-1 0-15,2 4 1 0,2-2-2 0,-2-1-1 16,4-1-1-16,3-4 1 0,-3 0-1 16,-2-6 0-16,0 1-2 0,0-9-9 15,-4-3-10-15,2-2-7 16,-2-7-12-16,-2 0-9 0,0 0-6 0,-4-6-21 15,-2-3-38-15,-9-7-20 0,11-2-136 16</inkml:trace>
  <inkml:trace contextRef="#ctx0" brushRef="#br0" timeOffset="141988.85">27267 13979 523 0,'0'0'54'0,"0"0"-2"0,0 0 0 0,0 0-9 16,0 0-8-16,0 0-6 16,0 0 1-16,0 0-6 0,-6-4-7 15,6 6 0-15,0 0-2 0,0 1-1 0,0 2-1 16,0-3-1-16,0 0-2 16,0 4-4-16,2-3 0 0,-2-1-4 15,4 0 2-15,-2 0-3 0,1 1 1 16,7 1-1-16,-6-1-1 0,2-1 1 15,-2 1-1-15,0-1-8 0,-1 0-7 0,-1 0-4 16,2 1-3-16,2 1-4 0,-6 1-6 16,2-1-5-16,-2 0-8 0,0 2-20 15,0 2-12-15,-4-1-23 0,-6 1-63 16</inkml:trace>
  <inkml:trace contextRef="#ctx0" brushRef="#br0" timeOffset="142816.79">22290 15527 162 0,'0'0'70'16,"0"0"11"-16,0 0-11 0,0 0-4 15,0 0-5-15,6-24-9 16,-4 19-5-16,0 2-3 0,0-1-1 0,-2 0-3 16,2 4-7-16,-2-2-7 15,2 2-7-15,0 0-1 0,-2 0-5 16,4 5-3-16,3 1-1 0,-3 4-1 15,2 4 2-15,-4 2 0 0,2 2-1 0,-2 3-1 16,2 2-2-16,-1 5 0 0,1 1-2 16,4 2-1-16,-4 0-1 0,2 1 1 15,-2-1-3-15,7 0 1 0,1 2-1 16,-4-4 0-16,1 0-1 0,1-4 1 16,-2-2 0-16,-6-4 0 0,2-2 0 15,-4-6 1-15,3-3-1 0,-3-2 0 16,0-2 0-16,0-3-3 0,0-1-4 0,0 0 1 15,0 0 1-15,0-4 1 0,-3-2-1 16,3-2-3-16,-2-4-5 16,0-5 1-16,0-2 2 0,0-5 1 0,2-4 1 15,-2-2-1-15,2-4 3 0,-2-2-1 16,0-3 3-16,0 0 2 0,-2-1 2 16,4 2-1-16,0 3 1 15,0 3 0-15,0 4 0 0,0 6 0 16,0 0 1-16,0 4-1 0,4 3 2 15,0 0-2-15,-2 3 1 0,2 3 2 0,-4 3-2 16,4 0 1-16,-2 3 3 0,3-1-1 16,1 0 0-16,2 1 0 0,0 2-1 15,-1-1 1-15,9 1 1 0,1 1 0 16,5 1 0-16,-1 2 1 0,6 8-1 16,0-1 0-16,2 2 1 0,-7 3 0 15,-5 0-2-15,0 1-1 0,-7-2-1 0,-4 1 0 16,0-2 0-16,-2-2-1 0,-2 3 1 15,-2 1-1-15,-8 0 0 16,-2 2 2-16,-9-1-2 0,1 1-1 16,-11 1 0-16,0 1-3 0,-4-1 1 0,0-2-2 15,4 0 1-15,0-3 1 0,12-5-1 16,-1 1-3-16,7-6-5 16,7-3 2-16,0 0-1 0,-2-4 0 0,6-5-2 15,0-3-1-15,4-3-4 16,4-3-10-16,3-1-19 0,7 3-15 15,-5 2-15-15,5 2-19 0,-3 3-52 0,-3 2-135 16</inkml:trace>
  <inkml:trace contextRef="#ctx0" brushRef="#br0" timeOffset="143426.01">23096 15516 435 0,'0'0'76'0,"0"0"-21"0,0 0-6 15,0 0 0-15,0 0-18 0,0 0-2 16,0 0-4-16,-10-38-5 16,5 35-4-16,-5 0-4 0,4 1-2 15,0 2-3-15,-5 0 0 0,-1 0-2 0,2 1-3 16,-1 4 0-16,-3 3-1 0,4 1 1 15,-7 1 0-15,7 5-2 16,-3-3 1-16,-1 2 0 0,6 1 0 0,1-2-1 16,-1 1 0-16,-2-2 0 0,8 3 0 15,-3-1-1-15,5 1 1 0,0 2 0 16,0-2-1-16,0 1 2 0,3 2-1 16,3 1 2-16,6-1-2 0,-4-1 1 15,1 0-1-15,7-3 0 0,-3-2 0 16,9-2 0-16,1-6-1 0,2-1 1 0,4-3-1 15,2-4 1-15,0-6 0 0,-6-1 0 16,-3-2 1-16,-1 0 0 0,-9-2 4 16,3 0 2-16,-11 1 2 0,0-4-3 15,-4 0 2-15,0-3-1 0,-4-3-3 16,-4 0 1-16,-7-4-4 0,7-1 1 16,-4-3-2-16,-3 4 1 0,7 5 0 15,-2 6-1-15,-3 5 0 0,7 3 0 16,0 5-3-16,-5 4-7 0,-1 0-2 15,4 6-8-15,-9 7-6 0,5 7-5 16,-3 3-8-16,-3 4-12 0,10-3-3 16,-5-1-18-16,7-4-11 0,6-6-43 15,0-6-149-15</inkml:trace>
  <inkml:trace contextRef="#ctx0" brushRef="#br0" timeOffset="144144.61">23671 15470 73 0,'0'0'218'0,"0"0"-127"0,0 0-23 15,0 0-7-15,0 0-8 0,0 0-8 16,0 0-4-16,0 0 2 0,-15-14-1 0,15 11-5 15,0-1-7-15,-2 0-2 16,2 0-4-16,-2 0-4 0,2 3-2 16,-2-1-4-16,0 0-1 0,2 2-5 15,-2 0 2-15,2 0-5 0,0 1 0 16,-2 3-5-16,2 4 0 0,-2 3 0 16,-2 8-2-16,1 4 2 0,1 6 1 15,2 7-1-15,-2-1 0 0,2 6 1 0,0-1 0 16,2-1-1-16,7-1 1 0,-7-4 0 15,4 1-1-15,0 0 1 0,-4-2-1 16,2 0-1-16,3-3 1 0,1 0 1 16,-2-5-1-16,0-2 0 0,-4-7 0 15,2-5 0-15,1-4 0 0,-3-3 0 16,0-4-1-16,2 0 1 0,-4 0 0 16,0-7 0-16,0 0 0 0,0-9 1 0,-4-3-1 15,-3-4-2-15,1-6-4 16,-2-4-3-16,-6-8-1 0,3-3 1 15,1-4-1-15,0-1 1 0,3-1 8 16,5-1-1-16,2 3 0 0,6 1-1 0,3 5 1 16,-1 3-1-16,-4 6 3 0,-2 6-1 15,2 4 1-15,-2 4 0 0,0 1 0 16,1 6 1-16,3 1-1 0,-4 2 1 16,2 2-1-16,0 0 1 0,0-1 3 15,0 1-2-15,0 0 0 0,11 0-1 16,-7 1 0-16,0 3 1 0,9 0-1 15,-5 1 0-15,11 2 2 0,-6 6-2 0,5 4 4 16,-1 4-1-16,-4 1-3 0,5 4 2 16,-7 2-1-16,1 3-1 0,-5-1 2 15,-7 0-1-15,-2-2-2 0,-2-1 1 16,-4 0 2-16,-7-2-2 16,-7 1 1-16,3-1-1 0,-7-1-1 15,-3-2 0-15,4-2 0 0,-4-2-1 16,-6 1-5-16,2-5-2 0,7 0-4 15,5-3 2-15,-1-2-1 0,7-1-7 0,9-1-3 16,-2-3-6-16,4-1-6 0,0-4-8 16,2 1-14-16,2-3-11 0,0 1-22 15,9 1-38-15,-9-1-111 0</inkml:trace>
  <inkml:trace contextRef="#ctx0" brushRef="#br0" timeOffset="145066.24">24948 15311 215 0,'0'0'72'0,"0"0"6"15,0 0-20-15,0 0-6 0,0-29-15 16,0 24-3-16,0 1-2 0,0-2-2 0,2 5 0 16,-2-1 1-16,0 0-3 0,0 2 2 15,0-2-2-15,0 2-4 0,0-1-2 16,0 1-3-16,0-1 0 0,0-1-2 15,0 2 1-15,0 0-3 0,0 0-3 16,0 2-3-16,0 2-4 0,0 7 0 16,0 2-3-16,0 6 1 0,-2 5 2 15,0 2 1-15,-4 6 0 0,0 2 1 16,-5-1-1-16,5 1 2 0,2 0-3 16,-4 0-1-16,1-2-3 0,-1-1 2 15,2-3-2-15,4-1 0 0,-4-2 1 16,2-3-2-16,-1-3-1 0,-1-3-1 15,2-4-4-15,0-3-6 0,2-2-1 16,0-4-6-16,2 1-2 0,-2-1-1 16,-2-3-4-16,-3 0-7 0,-1-7-17 15,0-5-23-15,4-1-16 0,-7-7-32 0,1 2-119 16</inkml:trace>
  <inkml:trace contextRef="#ctx0" brushRef="#br0" timeOffset="145784.82">24617 15523 380 0,'0'0'50'0,"0"0"-5"16,0 0-7-16,0 0 1 0,0 0-5 16,0 0-1-16,0 0 2 0,0 0-5 15,-6-10-2-15,6 10-2 0,0 0 0 0,2 0-1 16,2 0 0-16,-2 0 2 15,5 0-1-15,3 0-1 0,-2-1-3 0,-2-1-4 16,3-1-5-16,3 0-6 0,-2 0-2 16,-1 2-3-16,1-2 1 0,-2 2-3 15,1 0-1-15,-7 0-7 0,4 1-10 16,2 0-4-16,-2 0-2 0,3 0-3 16,-1 0-3-16,13 1 0 0,-5-1-9 15,7 0-14-15,6 0-14 0,0-8-30 16,0 0-60-16</inkml:trace>
  <inkml:trace contextRef="#ctx0" brushRef="#br0" timeOffset="146612.78">25403 15490 511 0,'0'0'60'0,"0"0"26"0,0 0-20 0,0 0-10 15,0 0-20-15,0 0-14 0,0 0-5 16,0 0-10-16,-17 4-4 0,11-4-2 16,-2 0-1-16,0 3 0 0,-1 1-1 15,3-1 0-15,4-1 1 0,2 1 2 0,0-2-2 16,0 0-2-16,0-1-6 0,0 1-4 16,0 0-4-16,-2-1-5 0,2 0-10 15,0 0-16-15,0 0-9 0,0 3-9 0,0-1-18 16,0-1-37-16,0-1-88 15</inkml:trace>
  <inkml:trace contextRef="#ctx0" brushRef="#br0" timeOffset="147409.46">26002 15474 220 0,'0'0'51'15,"0"0"-6"-15,0 0 3 0,0 0-11 16,0 0-15-16,0 0 6 0,0 0 1 16,0 0-1-16,0 0 2 15,-29-11 0-15,29 10 0 0,-2 1 1 16,2 0 3-16,0-1-2 0,-2-1 0 16,0 1-7-16,2 1-9 0,-2 0-5 15,0 0-1-15,0 0-4 0,-2 0-2 0,0 4-4 16,2 2 1-16,-3 0-1 15,5 2 0-15,0 0 0 0,0 0 0 0,3 1 0 16,7 0 0-16,0-2-1 0,-4 0 0 16,13-2 1-16,-4-2 0 0,7-1 0 15,3-2-1-15,0 0 1 0,4-3 0 16,0-3-1-16,0 0 1 0,-7-3 0 16,-3-2 0-16,6 1 0 0,-15 0 0 15,9-2 0-15,-7 2 0 0,-4-2 2 0,3 1-1 16,-3-3 1-16,-4-1 2 0,0-3 0 15,0 0-1-15,-1-2-1 0,-3 2-1 16,-3 1 1-16,-3-2-2 0,0 1 2 16,-8 2-1-16,-3 0 0 0,-4 5 0 15,5 1 2-15,-9 3-1 16,6 4 0-16,-1 3 2 0,-7 2-1 16,6 6-3-16,1 0 3 0,-5 4-2 15,8 0 1-15,-3 3-2 0,7 2 0 0,-3-1 0 16,7 3 1-16,-1-6-1 0,-2 3 0 15,5 2 0-15,3-2 1 16,-2 3-1-16,-4 1 0 0,3-5 0 0,5 2 1 16,0-1 2-16,2-1-1 0,0 0 2 15,0-1 0-15,7 1-1 0,5-3 1 16,0 6-2-16,1-4 0 0,5 1 1 16,3 0-3-16,0-1 1 0,6-1 1 0,-1 2-1 15,3-3-1-15,0-1 1 16,2-7-1-16,-2 1 1 0,-2-5-1 15,2 0-1-15,-2-2-1 0,-10-5-17 0,1 0-3 16,-10-2-9-16,9-2-9 0,-7 1-6 16,-6-1-2-16,13 1 2 0,-5-1 3 15,1-4-5-15,7-1-19 0,-9-2-77 16</inkml:trace>
  <inkml:trace contextRef="#ctx0" brushRef="#br0" timeOffset="148190.53">26955 15286 320 0,'0'0'73'0,"0"0"-2"16,0 0-23-16,0 0-1 0,0 0-9 15,0 0-2-15,0 0 2 0,-2-61-4 16,-6 55 0-16,0 3-10 0,1 0-3 16,-5-2-8-16,-2 2-5 0,-5 0-4 15,-2 1 1-15,-4 2-3 0,7 1 0 16,-3 2-1-16,5 3-1 0,-1 0 0 16,9 0 1-16,-9 3-1 0,7 0 0 15,-11 3-1-15,7 1-1 0,-5 2 1 16,7 0 1-16,-3-1-1 0,3 3 0 15,4-2 0-15,2-1 1 0,3 1 0 16,3-2 0-16,0-2 1 0,5-3 0 16,3 3 2-16,2-1 4 0,7-2-1 15,-5 2 2-15,13-3 1 0,-4-1 2 16,3 1 1-16,5-3-3 0,2 1-3 16,2-2 0-16,1 3 1 0,-3-1-2 0,0-1-1 15,-3 3 2-15,-3 0 1 0,-6 1-1 16,4 1-2-16,-13-2-1 0,4 2 0 15,-7-1-2-15,-5-1-1 0,-2 3 1 16,-4-2 1-16,-5 1 0 0,-7 2 1 16,-1 1-1-16,-1 2-1 0,-9-3-1 15,10-1 0-15,-3-2-4 0,3 1-3 16,0-3 0-16,5 0-3 0,-4-2-2 16,5 0 1-16,-5-3 1 0,5 0-2 15,-9 0 0-15,7-1-3 0,-1 0 0 16,-1 0 3-16,11 0-2 0,-4-1-8 15,6-1-9-15,0-3-9 0,2-2 0 16,4-1-8-16,4-4-15 0,2-1-27 16,7 2-104-16</inkml:trace>
  <inkml:trace contextRef="#ctx0" brushRef="#br0" timeOffset="149112.17">27462 15370 323 0,'0'0'83'16,"0"0"-13"-16,0 0-15 0,0 0 1 15,0 0-6-15,0 0-10 0,0 0-2 0,-33-47-1 16,28 44-8-16,1 1 0 0,2-1-6 15,2 3-3-15,-2-4-1 16,2 4-2-16,0 0-2 0,0 0-2 0,0 0-2 16,0 1 0-16,2 2-4 0,-2 2 0 15,0-2-1-15,2 6 2 0,-2-3 0 16,2 6-1-16,0 1 1 0,-2 1-3 16,3 3 2-16,-1 0-3 0,-2 3 0 15,6 0-2-15,-6 4 0 0,6 2 0 0,2 2-1 16,-2 1 0-16,1 2 1 0,-1-1-2 15,0 0 3-15,4 0-3 16,-1-4 0-16,-3 0 0 0,-4-3 0 16,8-6 0-16,-8-4 0 0,-2-3-14 15,0-4-7-15,0-5-4 0,0 0-3 16,-6-1-3-16,2-6-7 0,2-4-12 16,-4-8-21-16,6-5-25 0,-4-6-30 0,0-1-140 15</inkml:trace>
  <inkml:trace contextRef="#ctx0" brushRef="#br0" timeOffset="150018.2">27528 15107 369 0,'0'0'93'15,"0"0"-30"-15,0 0-8 16,0 0-6-16,0 0-7 0,0 0-5 16,0 0-2-16,0 0-6 0,-6-39-5 0,6 36 1 15,0-1-2-15,0 1 1 16,0 3-1-16,0-3-1 0,0 3-2 16,0-1-3-16,0-1-2 0,0 2-6 15,0 0 0-15,0 0-5 0,0 0 0 16,0 0-3-16,0 0 1 0,0 0-2 0,0 0 1 15,0 0-1-15,0 0 0 16,0 2 0-16,0-1 0 0,0 2 1 0,0-2-1 16,0 1 0-16,0 0-1 0,0-1 2 15,2 3-1-15,0-1 0 0,0-1 0 16,-2 5 0-16,4-4 0 0,-2 0-2 16,4 2-11-16,3-2-8 0,-1 0-5 15,-4-2-10-15,6 1-3 0,1-1-16 16,-3-1-23-16,-2 0-26 0,-2-4-7 15,0-3-130-15</inkml:trace>
  <inkml:trace contextRef="#ctx0" brushRef="#br0" timeOffset="150892.99">22465 17438 258 0,'0'0'53'0,"0"0"13"0,0 0-14 15,3 10-7-15,-3-10-10 0,0 0-4 16,0 0 0-16,0 0-1 0,0 0-2 0,0 0-5 16,-3 0-4-16,1-1-3 0,0-1 0 15,2-2 4-15,-2 0-5 0,2 0 0 16,0-2-1-16,0-2-4 0,0-3 2 16,2-2-3-16,5-2 0 0,-1-3-3 15,6-2-1-15,-4 0-1 0,-1-2-1 16,-3 0-3-16,0-1 3 0,-2 2-2 0,-2 0-1 15,0 2 3-15,0 2-1 0,-2 0 1 16,-2 2 0-16,0 1-1 16,-3-1-2-16,3 0 0 0,-8 2 0 15,2-2 0-15,3 2 0 0,-1 0-1 16,-4 0-2-16,5 0-3 0,1 2-3 0,2 0 0 16,-6 2-2-16,4-1-4 15,1 3 6-15,1 2-3 0,2 2 12 0,0 0 0 16,2 0 0-16,0 3 0 15,0-3 0-15,0 1 0 0,0 0 1 0,0 0 1 16,0-1-1-16,2 0 2 0,2 0 0 16,1-2-1-16,3 0 1 0,2 0 1 15,0 0 2-15,3-1-1 0,1 2 0 16,3-2 0-16,4 2 0 0,5 1 1 16,1 0 3-16,6 1-2 0,3 2 2 0,3 0-2 15,-2 1 1-15,-2 6 1 0,0 3-4 16,-4 2 2-16,-2 3-1 0,-8 3 0 15,-9 3-1-15,-6 1-1 16,-3 1 0-16,-3 2-4 0,-7 1 2 0,-5 3-1 16,-7 1-1-16,5-2-1 0,-5 0-2 15,7 0-1-15,-3-2-4 0,5-2-1 16,4 0 1-16,-4-3 5 0,-1-1 2 16,7-2 0-16,0-2 0 0,0-2 1 15,2-4 1-15,0-2-1 0,2-3 0 16,0 0 3-16,6 1-1 0,0 0 3 15,9-2 1-15,1-1 3 0,9-3-2 16,0 0 2-16,8 0 0 0,6 0-1 16,2 0 1-16,-1-2-2 0,1 1 0 15,4 0 0-15,-5 1-2 0,-5 0 0 16,-4 0-4-16,-4 0-1 0,-11 1-2 16,1 2 1-16,-9-2 2 0,-6 1-2 15,0-1 0-15,-2 0-9 0,0 0-1 0,0 0-4 16,-4 0-1-16,-2 0-5 0,-7 1-7 15,3-1-4-15,4 0-3 0,-4 0-5 16,1-1-2-16,5 0-6 0,4-4-16 16,0-3-15-16,0-6-54 0,2-5-198 15</inkml:trace>
  <inkml:trace contextRef="#ctx0" brushRef="#br0" timeOffset="151221.07">23516 17069 394 0,'0'0'80'0,"0"0"-29"0,0 0-14 0,0 0-4 16,0 0-6-16,0 0-4 0,-23 1-5 16,23 1-7-16,-4 0-4 0,4 1 2 15,-2 4-6-15,0-1 0 16,2 2 0-16,0 0 0 0,0 1 3 0,0-1-4 16,2 3 0-16,0-1 0 0,2-3 1 15,2 1 1-15,6 0 2 0,-1-1 0 16,-5 2 1-16,4-1-4 0,7-1-1 15,-9-1-2-15,9-2 2 0,-3-1-2 16,7-3 0-16,-5 0 1 0,9 0 0 16,0 0-1-16,-4-5 1 0,3 0 0 0,5-4 3 15,-4 0 7-15,-6-3-1 0,3 0 2 16,-9 1 1-16,-1 0-1 0,-8 0-2 16,-4-1-3-16,-2-1-2 0,-14 0 0 15,1-3-5-15,-12 2 1 0,1 0-1 16,-7 5 0-16,-1 0-1 0,3 4 0 15,3 2 2-15,7 1 1 0,0 1 0 16,7 1-1-16,-3 0-1 0,7 3 1 16,-3 4-2-16,-1 4 1 0,4 1 0 15,-5 3 2-15,3 3 0 0,3-1 3 16,-3 1 3-16,6 2 2 0,2 0-4 16,2 3 2-16,0-1-1 0,2 3-1 15,0-1 0-15,0 0 1 0,4-2-2 16,0-3 0-16,8 1-2 0,1-3 1 15,-5 0 0-15,11-2-1 0,-7-1 2 0,9 0-1 16,-5 0 0-16,9-1 1 0,-4-1-2 16,-3 1-1-16,9-3-1 0,-6-1 0 15,-1-1-1-15,3-3 1 0,-2-2 0 16,-3 0 0-16,3-3-1 0,-6 0 0 16,1 0-5-16,-3-1-2 0,3-3-6 15,-1-3-2-15,-7-2-10 0,8 0-4 16,-5-4-5-16,5-1-7 0,1 0-5 0,6 0-13 15,-7-5-13-15,9 0-31 0,-11 0-85 16</inkml:trace>
  <inkml:trace contextRef="#ctx0" brushRef="#br0" timeOffset="151580.35">24386 16671 292 0,'0'0'106'0,"0"0"-37"0,0 0-5 16,0 0-8-16,0 0-9 16,0 0-10-16,0 0-3 0,-31-9-2 15,31 9-9-15,0-1 0 0,0 1-1 0,0 0-2 16,0 0-5-16,0 0 3 15,0 0-3-15,0 0-1 0,0 0-3 0,-2 1-1 16,2 5 0-16,-2 0 2 0,-2 1-1 16,1 2 0-16,1 4 1 15,2 0-3-15,0 3-3 0,2 3-3 0,5 2 1 16,-5 5-2-16,6 2 0 0,4 4 0 16,-5 4 1-16,-1 1 1 0,0 8 0 15,0 2-1-15,5 2 1 16,-5-1 1-16,-2-1 0 0,4-3-2 0,5-2-3 15,-5-5 0-15,-4-3 0 0,2-5 0 16,0-3 0-16,1-4 0 0,-5-3 0 0,0-3 0 16,-2-4 0-16,0-2-4 0,0-2-3 15,0-3 0-15,-4-2-2 0,2 0-3 16,-3-3-8-16,1 0-2 0,2 0-2 16,0 0 0-16,0-4-4 0,2-4-2 15,0-6-10-15,0-3-13 16,0-8-30-16,0-10-53 0,0-1-176 0</inkml:trace>
  <inkml:trace contextRef="#ctx0" brushRef="#br0" timeOffset="151924">24119 17112 382 0,'0'0'93'15,"0"0"-58"-15,0 0-3 0,0 0 5 0,0 0-8 16,0 0-8-16,0 0 0 0,0 0-4 15,-29 21-3-15,27-21 1 0,2 0-1 16,0 0-2-16,0 0-1 0,0 0 1 16,0 0-2-16,0 0 3 0,4 0-3 0,2 0 5 15,5 0-2-15,-1-3 2 16,0-1-1-16,11 0 0 0,0-3 2 16,4-1-2-16,8-2-1 0,10-2 0 0,3-1-3 15,1 1-5-15,7 1 1 0,0 2-3 16,-5-1 0-16,3 3 1 0,-9 0-1 15,-8 2 3-15,-4 0-3 0,-6 0 3 16,-12 2 1-16,-7 1-1 0,0 1 1 16,-6 1 0-16,-4 0 0 0,-4 0-1 15,-1 2-3-15,-9 3-3 0,3 1-1 16,-9 1 0-16,7 2-4 0,-4-1 1 16,9 1 2-16,-3-3 1 0,9-2 0 15,6-3-3-15,0 0-4 0,0-1-3 16,0 2-3-16,0-2-1 0,2 1 2 15,2-1-1-15,7 0-9 0,-3 0-13 0,-2-3-13 16,-4-1-20-16,2-1-42 16,-1-5-55-16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6:52:51.994"/>
    </inkml:context>
    <inkml:brush xml:id="br0">
      <inkml:brushProperty name="width" value="0.05292" units="cm"/>
      <inkml:brushProperty name="height" value="0.05292" units="cm"/>
      <inkml:brushProperty name="color" value="#FF0000"/>
    </inkml:brush>
  </inkml:definitions>
  <inkml:trace contextRef="#ctx0" brushRef="#br0">4267 6744 297 0,'0'0'24'0,"0"0"-19"15,0 0-4-15,0 0 14 0,0 0 25 16,0 0-11-16,-46 9-17 0,54-10-11 16,5 1 6-16,-1 0 9 0,9 0 4 0,-3 2-4 15,7 7 0-15,-2-2-4 0,6 4 0 16,-2 2-4-16,2 0 1 0,2 3-2 16,-4 0-1-16,2 2 0 0,-1 2-1 15,-1 2 0-15,0 4 2 0,2 4 1 16,-4 1-2-16,6 4 0 0,0 1 0 15,2 4 3-15,-2 2-1 0,4 3-4 16,0 1 5-16,7-1-1 0,-1 5-2 16,4-2 4-16,3 1 1 15,2 4-1-15,1-2 0 0,3 2-1 0,2 0-3 16,0-1 1-16,0 4-7 0,-1-1 1 0,-1 3 2 16,0-1 2-16,0 2-3 0,1 3 5 15,-3-4-3-15,0 0 0 0,1 1 1 16,3 1-3-16,0-1 1 15,4-1 1-15,-2 1-2 0,4-2 1 0,-4 0 0 16,2 0-1-16,0-1-2 0,-4 1-4 16,-5-1 4-16,-3-3 0 15,-3 2 1-15,-6-7 0 0,-1 3 1 0,-5-7-2 16,-2-5 2-16,0 2 0 0,-6-5 1 16,-1-4-1-16,1-1 0 0,0-1-1 15,-6-5 1-15,1-3 0 0,-5-4-1 16,-1-1 1-16,-1-3-2 0,-1-3 2 0,-6-2-2 15,0-3 1-15,-4-3 0 16,1-2-1-16,-1 0 0 0,-2-1 1 0,0 0 0 16,0 0 1-16,0 0 0 0,0 0-1 15,0 0 2-15,0-2-3 16,0-1 0-16,0-3-2 0,0 0-6 0,0 0 0 16,0-1-5-16,0-2-2 0,0-2-5 15,2 2-20-15,-2-5-10 0,0-2-29 16,0-10-46-16,-9 0-166 0</inkml:trace>
  <inkml:trace contextRef="#ctx0" brushRef="#br0" timeOffset="812.33">6766 6687 486 0,'0'0'5'16,"0"0"-5"-16,0 0 6 0,0 0 15 15,0 0-1-15,0 0-12 0,0 0 5 0,0 0-4 16,-69-26-4-16,67 27-5 0,-2 5 0 16,0 1 0-16,-2 3 0 0,-11 5 1 15,1 6 4-15,-5 4 10 0,-8 4 1 16,-4 7-2-16,-8 6 0 16,-5 4-2-16,-7 4-2 0,-5 5 2 15,0 4-5-15,-6 3 2 0,-2 2-2 0,-1 2 1 16,1 1 5-16,0 2-1 15,-2 4 0-15,2 3 0 0,-4 3-7 0,1 0 1 16,1 3-2-16,-8 5-3 16,-1 0 2-16,1 1 1 0,-5 0-3 0,2-1 1 15,-1 3 1-15,-1 1 1 0,3-1-1 16,1-6 1-16,5 1-4 0,6-5-4 0,8-4 4 16,8-3 0-16,1-5 4 15,7-5-3-15,5-8 1 0,4-3 1 16,4-10-1-16,4-2 1 0,5-7-1 15,3-5 1-15,1-3-2 0,5-7 0 0,1-1 0 0,2-5-1 16,-1-5 2-16,7-1-2 16,0-3 1-16,0-2-1 0,2 1 0 15,0-2 2-15,0 0 1 16,0 0-2-16,0 0 0 0,-2-3 0 0,2-5 2 16,-2 1-3-16,0 3 0 0,-2-2 0 0,4 4 0 0,0 1 0 0,0-1-5 31,0 1-2-31,0 1-4 0,0 0-10 15,6 0-1-15,2 3-8 0,5 3 0 0,1 0-9 0,5 5-8 0,1 0-25 16,-5-3-40-16,-3-5-108 0</inkml:trace>
  <inkml:trace contextRef="#ctx0" brushRef="#br0" timeOffset="5451.84">4360 13387 345 0,'0'0'9'0,"0"0"-7"0,0 0-2 0,0 0 24 15,0 0-5-15,0 0-4 0,0 0 2 16,-17-43 2-16,21 39 1 0,0 0-3 16,5 1-4-16,-5 1-1 0,4 0 1 15,-2 2 2-15,0 0-3 16,3 1-2-16,-3 2 0 0,4 3-1 15,-2 2 5-15,1 1-2 0,1 6 1 0,0 1 0 16,3-2-1-16,-3 7-3 0,3-2-1 16,1 3 0-16,0 1 2 0,3 2-1 15,4 3 0-15,-5 0 1 0,5 2-4 16,4 4-1-16,-5 0-1 0,7 5 0 16,-2-1-1-16,4 3 0 0,-2 2 0 15,0-1 0-15,4 2 2 0,0 1-2 16,2 0 1-16,2 3 0 0,-2 2-4 15,6 2 1-15,-4-2-1 0,3 0 3 0,-1 3 0 16,0 0-1-16,4 3 0 0,1-2 0 16,1 0 0-16,1-1-2 0,-3-3 2 15,6 4-1-15,-1-1 0 0,1 1 0 16,3 3 1-16,0-4 1 0,1 1-2 16,-3 0 3-16,4 0-1 0,-1-1 1 15,1-2-3-15,0 3 1 0,-3-3-1 16,1 0 0-16,-3-5 0 0,-5-1 0 15,-1 0 0-15,-2-2-1 0,3-2-1 16,-7-2 0-16,2-2 1 0,-2-2 0 0,0-1 1 16,-2-3-1-16,-2-2 0 15,-2-2 0-15,4-2 0 0,0-1 0 0,1-3 0 16,-5-1 0-16,2-5 0 16,-7 2 0-16,5-3 1 0,-4-1-1 0,0 0 1 15,-7 1-1-15,-1-2 0 0,0 1 0 16,-1-4 1-16,-8 0-1 0,-1-2 0 15,-3-2 0-15,-2-1 0 16,4-3 0-16,-6-1 0 0,0 0 1 0,0 2 0 16,0-2-1-16,0 0 0 0,0 0 1 15,0 0 0-15,0 0-1 0,0 0 1 16,0 0-1-16,0 0 1 0,0 0-1 16,0 0 1-16,0 0 0 0,0 0-1 15,0 0-1-15,0 0 0 0,0 1-4 16,0-1-2-16,0 0-6 0,0 2-7 0,0-2-12 15,0 0-19-15,4-6-14 16,-2-1-34-16,6-8-80 0</inkml:trace>
  <inkml:trace contextRef="#ctx0" brushRef="#br0" timeOffset="6826.52">6747 13384 378 0,'0'0'69'0,"0"0"-64"16,0 0 2-16,0 0 17 0,0 0 4 15,-19-12-15-15,19 12-3 0,0 0-3 0,0 0-6 16,-2 0 0-16,2 0-1 0,0 1 0 16,-4-1 1-16,4 5 1 0,-4 1 3 15,-2 3 5-15,-9 7 8 16,-1 1 2-16,-1 7-5 0,-5 1-7 0,-5 0 2 16,2 5-1-16,-4 1-2 15,0 1-1-15,-2 3 2 0,0 1-1 16,4 3 0-16,-2-2 1 0,-2 5 1 15,4-1-5-15,-4 2 2 0,2 6 1 0,-6-3-2 16,0 3-1-16,-2-1 0 16,-2 3-4-16,-5 1 1 0,5-1 1 0,-6 5 1 0,3-4-3 15,-3 4 4-15,-3 2-4 16,7 0 0-16,-5 1 1 0,3 3 2 16,2-3 4-16,-1-1-4 0,7-2 0 15,0-2 2-15,0-1 2 0,2-2-2 16,4 0-5-16,0-4 0 0,6-2 2 0,0-1-1 15,3-2 1-15,1 3-2 16,1-4 1-16,-1 0-1 0,4-4 0 0,-1-3 1 16,1 3-1-16,-3 2 1 0,-1 2-1 15,-1 3 1-15,-3-3 0 0,-2 2 0 16,0-2-1-16,2-1 2 0,-1-3 1 16,1-3 3-16,0 0-2 0,0-3-1 15,3 2 2-15,-1-1-4 0,5-4-1 0,-1-2-1 16,5-4 1-16,1-1 0 15,-1-5 0-15,4-2 0 0,3-1 0 16,-1-4 1-16,4-3 0 0,-4-1 0 16,6-2 1-16,-2-2-1 0,2 2 0 15,0-2 0-15,0 1-1 0,-2-2 1 0,2 0 0 16,0 0 0-16,0 0-1 16,0 0 1-16,0 0-1 0,0 0 1 0,0 0-1 15,0 0 0-15,0 0 0 16,0 0-1-16,0 0-4 0,0 0-6 0,0 0-6 15,0 0-2-15,4-2-6 16,2 1-12-16,2-5 5 0,5 1-6 16,1-4-15-16,3-8-34 0,-9-3-80 0</inkml:trace>
  <inkml:trace contextRef="#ctx0" brushRef="#br0" timeOffset="8498">5730 10199 80 0,'0'0'43'16,"0"0"-18"-16,0 0 2 0,0 0 12 15,0 0 0-15,0 0-1 16,0 0 7-16,2-17-8 0,-2 17-7 16,0-4-10-16,2 3-4 0,0-7-5 0,4 4 1 15,5-1 3-15,-5-1-1 0,6 1-3 16,3-1-3-16,1-2-3 0,3 2 1 16,0-3-3-16,3 1 2 0,1 0 1 0,4 0-1 15,-2 1-1-15,0-4 2 0,1 2-1 16,3 1 2-16,-2-3 3 15,2 3 0-15,2-4-2 16,4 0 0-16,5-1-5 0,-3 0 2 0,0-2-1 16,0 0-2-16,-2 4 0 15,-2-4-2-15,-4 2 3 0,-4 2-2 0,-6 2 2 0,-3 1 3 16,-7 1 6-16,-1 2 0 0,-4 0 2 16,-2 2-2-16,4 1 0 0,-6 1-2 15,2-2-2-15,-2 3-5 0,0-2 0 16,2 2-2-16,-2 0 1 0,0 0-2 15,-2 0-1-15,-2 2-2 0,-2 1-4 0,2 1 4 16,-2 1-2-16,-3 2-4 16,7-1 6-16,-2 1-2 0,4-1-5 15,0 1-5-15,0 1-4 0,4-1-7 16,3 3-8-16,3-1-5 0,6 2-9 16,1-2-23-16,-5-7-36 0,1-2-101 15</inkml:trace>
  <inkml:trace contextRef="#ctx0" brushRef="#br0" timeOffset="15153.14">5749 9468 285 0,'0'0'21'0,"0"0"-21"15,0 0-7-15,0 0 7 16,0 0 3-16,0 0 0 0,0 0 12 0,18-54 17 16,-18 46-5-16,0 3-5 0,0 0 1 15,0 1-2-15,-4 1-1 0,4 0-2 16,-6 3 0-16,4 0-1 16,0 0-6-16,-2 0-1 0,2 0-7 0,-5 1 0 15,5 1 0-15,-2 2 0 0,0 3-2 0,0-1 2 16,-2 5-1-16,-5 0 2 0,5 2-1 15,-2 2 2-15,0 0 2 16,-7 0-3-16,7 0 2 16,-7 3 0-16,5-2-2 0,-4-1 0 15,3 2-2-15,1-3 3 0,0-2-2 16,3 3 0-16,3-3-1 0,-4 0-1 0,6-2 1 16,-6 0-1-16,6 0 0 0,-5-4 1 0,5 0-1 15,0 0 0-15,-2-1 2 16,0 0 1-16,2 1-2 0,0-2 3 0,2 1-1 0,0-5-3 15,0 1-1-15,0 1-1 0,0-2 0 16,0 1 0-16,0-1 1 16,0 2 0-16,2-2 1 0,-2 0 1 15,2 3-1-15,2-3 0 0,0 0-1 16,-2 1 2-16,0-1-2 0,7 0 1 16,-3 0 3-16,4-1-4 0,-2 1 1 15,5-6 1-15,6 4-1 0,-7-2 1 0,9-2 0 16,-3 0 0-16,3-1 1 15,2-1-3-15,-3 1 1 0,3 0 0 0,0 0 0 16,-9-1-1-16,7 4 0 0,-9-1 1 16,-1 3 0-16,-3 2-1 0,-6-3 0 15,0 3 1-15,-2 0-1 0,0 0 0 16,0 0-2-16,-4 0-5 0,2 0-6 0,-4 0-7 16,4 0-8-16,-3 1-4 15,1 1-8-15,4-2 1 0,0 0-10 16,0 0-17-16,0-9-56 0,0 0-88 15</inkml:trace>
  <inkml:trace contextRef="#ctx0" brushRef="#br0" timeOffset="15543.66">5802 9415 338 0,'0'0'4'16,"0"0"-2"-16,0 0 8 0,0 0 22 15,0 0 0-15,0 0 7 0,0 0 4 16,-14-3-6-16,12 0-8 0,2 3-5 16,0-2-1-16,0 1-8 0,0 1-2 15,0 0-5-15,0 0-4 0,2 6-2 16,0-3 1-16,2 4 5 0,0 0 0 15,0 4 0-15,1 2 0 0,1 2-1 16,-4 2 1-16,2-1-1 0,-4 6-1 16,2 2-2-16,-2 1-2 0,0 1 0 15,0 3-2-15,-2 1 2 16,-4-2-1-16,0-1-1 0,-1 0 1 0,1-2 0 16,-2-2-1-16,4 2 0 0,-5-5-3 15,5-1-4-15,-2 0-6 0,4-3-10 16,2-2-4-16,0-3-3 0,4 0-10 0,7-2-9 15,5-7-13-15,1 0-30 16,1-4-76-16</inkml:trace>
  <inkml:trace contextRef="#ctx0" brushRef="#br0" timeOffset="16559.05">5823 10964 379 0,'0'0'0'0,"0"0"-1"15,0 0 1-15,0 0 8 0,0 0-5 16,0 0-1-16,0 0 14 0,0 0 15 16,-4-43-2-16,8 39-6 0,6 1-2 15,3-5-6-15,-1 1 1 16,11 0 1-16,0-4-1 0,8 1-3 0,2-3-2 15,4-1-2-15,4 2-3 0,3-6 1 16,1 5-1-16,5-6-4 0,2 0 4 16,-1 3 0-1,-1-3 0-15,-5 4-1 0,-3 1-3 16,-5 0 0-16,-6 4-1 0,-6 0 0 16,-3 4 1-16,-9 1-2 0,-3 0 0 0,-6 5 0 0,-2-2 2 15,-2 2-1-15,0 0 0 0,-6 2-1 16,-4 1-10-16,-7 4-6 0,5 0-16 15,-3 1-7-15,-1-3-5 0,3 1-4 16,-1-3-37-16,-3-2-60 0</inkml:trace>
  <inkml:trace contextRef="#ctx0" brushRef="#br0" timeOffset="17543.21">5635 10496 374 0,'0'0'0'15,"0"0"-2"-15,0 0 2 16,0 0 9-16,0 0-1 0,0 0-3 15,0 0 13-15,0 0 16 0,-25-73-6 0,23 68-7 16,2 1-1-16,-2 1-5 0,2 0-2 16,-2 0-3-16,2 1-2 15,0 2-1-15,-2 0 0 0,2 0-2 0,0 0-3 16,-2 0 0-16,0 0-2 0,0 5-5 16,-5 2 4-16,3 1 0 0,-6 2 0 15,2 2 1-15,-3 1-1 0,5 0 0 16,-4 1 2-1,8-3-1-15,-2 4 0 0,2-4 1 0,2 0-1 16,-2 0 0-16,2 0 0 0,2-2 0 0,6-3 1 16,4 0-1-16,1-2 5 0,5-1 1 15,3-2 0-15,-2 1-3 0,10-2 2 16,-7 0 0-16,5 0-3 0,-2 0 2 0,-2 1-3 16,-1 1 0-16,-7 1 2 0,-1 2-3 15,-1 1 1-15,-7 1-1 0,2 2 3 16,-6 1 0-16,4 4 3 0,-1-1 1 15,-3-1-2-15,6 2-3 0,-4 1-1 16,2-1-1-16,-2 0 1 0,3-1-1 16,-5 2 0-16,0-5 0 0,4 5-1 15,-6-4-1-15,0 3-4 0,-8 0 2 16,-5-2-1-16,-5 3 3 0,-3-1 2 16,-4-1-5-16,0 1 3 0,1-5 2 15,3-1 0-15,2-2 1 0,9-6 0 0,4 0 1 16,2-6 1-16,4-4 1 15,0-7-2-15,2-3 0 0,8-3-1 0,-2-6 0 16,7-1-1-16,-1-2 1 16,1-2 0-16,-3 3 2 0,-2-1-1 0,3 0 1 15,-11 4 3-15,0-1 1 0,-2 4 1 16,-4-1 1-16,-2 7-1 0,-5-1 0 16,-3 3-1-16,6 5-3 0,-3 4-4 15,3-1 0-15,2 5 0 0,6 3 0 16,0 1-1-16,-2 0-9 0,2 0-19 15,0 3-23-15,0 3-44 0,0 0-41 16,-11-3-138-16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6:54:19.610"/>
    </inkml:context>
    <inkml:brush xml:id="br0">
      <inkml:brushProperty name="width" value="0.05292" units="cm"/>
      <inkml:brushProperty name="height" value="0.05292" units="cm"/>
      <inkml:brushProperty name="color" value="#FF0000"/>
    </inkml:brush>
  </inkml:definitions>
  <inkml:trace contextRef="#ctx0" brushRef="#br0">19251 2992 183 0,'2'-12'32'0,"-2"6"4"0,2 3 11 16,-2-1-8-16,0 0-7 0,2-1-11 0,-2 2 3 15,0-1-2-15,2-1-2 0,-2 3-5 16,0-3 1-16,0 3 0 0,0-3-1 16,0 0-3-16,-2 1 3 0,-4 0-3 15,0-2-2-15,0 2-2 16,-5-1-1-16,1-1-2 0,-4 3-4 0,-1 2-1 15,-6-1 0-15,5 2 0 16,-3 2-2-16,5 2-4 0,-3 2 1 0,5 2 3 16,2 1-1-16,-3 2 3 0,5-1-1 15,-2 0 0-15,5 1 1 16,-5-3 0-16,8 3 0 0,0-4 0 16,0 0-1-16,2 0 1 0,0 0 0 0,2-1 1 0,2 1-1 15,6 1 1-15,-1 0 1 16,3-1 2-16,3 3 0 0,3-1 1 0,3 3-1 15,-1-2 2-15,3 1 0 0,6-2 0 16,-4 3-1-16,-2-1-1 0,1 0-1 16,1 1 0-16,-4 1-2 0,-4 1 1 15,-5-3-2-15,0 1 1 0,-3-1-1 16,-5-2 0-16,-2 0 2 0,-2 1-2 16,0-2 2-16,-4 1 1 0,-5 1 1 0,-1-2 2 15,-9 0 0-15,1 1-1 16,-3-1-2-16,-4 0 1 0,-2 1-4 0,1-4 2 15,1 1-2-15,0-3 1 0,2-1-2 16,5 1-1-16,-3-3-2 16,7 0-1-16,-3-2-1 0,5-4-1 15,1 3-3-15,1-5 4 0,6 2-1 16,0-2 1-16,4 5-9 0,0-3-3 0,2 1-4 16,6 1-13-16,9-1-15 15,5-3-34-15,3 3-27 0,0 2-37 0</inkml:trace>
  <inkml:trace contextRef="#ctx0" brushRef="#br0" timeOffset="406.15">19708 3107 295 0,'0'0'48'0,"0"0"3"0,0 0 10 15,0 0-15-15,0 0-9 0,0 0-11 16,0 0-2-16,0 0-6 0,-17-99-4 16,11 91-5-16,-4 0-2 15,-3 2-2-15,1-1-2 0,-2-2 0 16,1 3-1-16,1 0 0 0,-7 3 0 16,9-1-2-16,-5 1 0 0,3 1 1 15,0 2-1-15,-5 3 0 0,3 3 0 0,-5 2-1 16,4 0 1-16,-1 4-2 15,6 3 1-15,-1-2 0 0,1 4 1 16,4 1-2-16,4-2 1 0,0 2 0 16,2 1 1-16,0-2 0 0,2 5-2 0,2-4 1 15,4 1 1-15,2-2 0 0,1 2 0 16,-3-1 0-16,6-2 0 0,-1-1 0 0,5 2 1 16,1-3 0-16,4 0-1 15,2-3 0-15,-3-3-9 0,7-2-17 0,0-6-9 16,2 0-10-16,0-3-20 0,0-7-47 15,-4-2-85-15</inkml:trace>
  <inkml:trace contextRef="#ctx0" brushRef="#br0" timeOffset="968.54">19908 2854 332 0,'0'0'43'0,"0"0"15"0,0 0 11 0,0 0-15 16,0 0-13-16,0 0-11 0,0 0-1 16,0 0-8-16,-4-44-5 0,4 44-10 15,0 6-6-15,0 8-6 0,0 3 6 16,0 6 0-16,4 2 1 0,-4 6 0 16,7 4 0-16,-1 2 0 0,2 1-1 15,5 0 1-15,1-2 0 0,5 1-1 0,-5-6 0 16,5-3 1-16,-1-2-1 15,-1-5 0-15,-5-3 0 0,-1-1 1 0,-3-6-1 16,-4-2-1-16,-2-3 1 16,-2-3-5-16,0-1-2 0,0-2 0 0,0 0 2 15,-4 0 5-15,-2-6 4 0,-9-5-4 16,5-1 0-16,-5-4-1 0,3-5 0 16,0-1 0-16,-3-6 0 0,5 2 1 15,4-1-3-15,4 4 3 0,-5 1-1 16,7 4 1-16,0 2 0 0,4 1 0 0,1 2-1 15,3 1 0-15,2 0 1 16,5 1 0-16,-1 5 0 0,5-1 2 0,-1 4 1 16,9 0-1-16,0 2 3 15,4 1-1-15,0 0-1 0,-2 7 2 16,-6 1-1-16,0 3-1 0,-3 5-1 16,-7 0-2-16,-5 0 1 0,2 4 0 0,-8 1 1 15,-2 2-2-15,0-5 2 16,-8 4 0-16,4-4-2 0,0-2 1 0,-2 1 0 15,-1-2-1-15,5-2-4 0,-2-4-11 16,0-1-5-16,4 0-10 0,0-4-8 16,0 1-10-16,10 1-11 0,-3-6-17 15,3 3-22-15,2-3-57 0</inkml:trace>
  <inkml:trace contextRef="#ctx0" brushRef="#br0" timeOffset="1796.47">20568 3014 181 0,'0'0'50'0,"0"0"-2"0,0 0 3 0,0 0-6 16,0 0-7-16,0 0-9 15,0 0-4-15,-21-22-6 16,17 21-4-16,2 1-8 0,-2 0-3 0,-4 0-2 16,1 3 0-16,3 1-1 0,0 1 1 15,0 2 1-15,2 0-2 0,0 0 0 16,2 3 1-16,0-1 0 0,0 1-2 16,2-1 1-16,6 3 0 0,-2 1 1 15,11-2 0-15,-5 1-1 0,9 0 1 0,-4-2 1 16,7-4 3-16,3 0 2 15,2-4-1-15,-4-2 5 16,2-3 3-16,2-5-3 0,-4-1 0 16,-3-4-3-16,-7 2-3 0,-5-1 6 0,0 2-4 15,-5-3 1-15,-5-1 2 0,0 0-4 0,-5-5-4 16,-9-1-2-16,2 0 0 0,-9-2 0 16,0 5-1-16,-6 0 0 0,-2 6-1 15,0 2 0-15,3 3 0 0,5 6 0 16,-4 0 1-16,2 3-2 0,5 6 1 0,-3 5-5 15,-2 4-1-15,9 1 2 16,-3 3 3-16,9-2 2 0,0 2-2 0,6-1 1 16,2 0 0-16,0-1 1 15,0-1-2-15,8 1 2 0,0-2-2 16,9 1 2-16,-3 2-1 0,11-4 0 16,2-1 0-16,4 1 1 0,4-6 0 15,2 0 0-15,5-2-2 0,1-8-16 0,1-1-10 16,-1-7-7-16,0-7-6 0,3-2-11 15,-3-8-32-15,1-1-47 0,-5 0-82 16</inkml:trace>
  <inkml:trace contextRef="#ctx0" brushRef="#br0" timeOffset="2593.13">21271 2777 360 0,'0'0'56'0,"0"0"3"16,0 0-5-16,0 0-11 15,0 0-14-15,0 0-6 0,0 0 4 16,0 0-7-16,-27-52-6 0,27 54-12 0,0 8-2 15,0 3 0-15,0 6 4 16,-2 5 5-16,2 1 0 0,0 5-2 0,0 6-2 16,0-1-3-16,0 1 1 0,0 1-1 15,2-6-2-15,2-1 3 0,2-5-3 16,4-1 1-16,-3-4 0 16,1-2-1-16,-2-2 0 15,4-6 1-15,-3-1-1 16,-5-3 0-16,0-5-1 0,0 1 1 0,-2-2 0 15,2 0 2-15,-2-6-1 0,0 0 5 0,0-6-3 16,0-2 1-16,-4-2-1 0,-7-4-3 0,-5 0 1 16,-1-2-1-16,-7 2 0 0,-3 0-2 15,-2 5-3-15,-2 2-6 0,2 5 2 16,6 5 3-16,-4 3 0 0,4 2 2 16,7 5-2-16,-3 1-1 0,7 3 3 15,2 2-1-15,-1-1 2 0,7-1 2 0,0-2 0 16,2 3 0-16,2 1 0 0,0-1-1 15,2-1 2-15,4 6-2 0,0-1 1 16,11 0 1-16,-5 0-1 0,11-2 1 16,-4-2-1-16,5 4 1 15,5-7 0-15,2 0 1 0,3-2 0 0,-1-1 0 16,2-3-1-16,-2-3-4 0,0-3-17 16,-4-6-6-16,2-2 3 0,2-5 0 15,-6-1-1-15,-2-3 3 0,-3-2 6 16,-1-2 12-16,-9-3 4 0,-3 0 0 0,1 0 2 15,-4 6 8-15,-6 0 8 16,0 6 8-16,-4 1 3 0,0 3-1 16,0 2 2-16,0 1-8 0,2 5-4 15,2 3-1-15,0-1-3 0,0 1-6 16,0 0-5-16,-2 4-3 0,-3 5-1 16,3 3 1-16,-2 4 0 0,2 1 1 0,2 0 0 15,0 2-1-15,0-2 1 0,6 2 0 16,1 1-1-16,5-2 1 0,-2 4-1 15,3-5 0-15,5 0 0 0,-3-5 1 16,7-1-1-16,-1-5 0 0,-2-3 0 16,6-1 2-16,-7-2-2 0,5 0 2 15,0-5 0-15,-9-4-1 16,5 0 2-16,-9-5-1 0,0-2 1 0,-1-2 1 16,-7-4 5-16,-2-3 1 0,0-7-5 15,-11-4-3-15,3-1 1 0,0 1-3 16,-2 5-2-16,-7 7 0 0,9 5 1 15,-3 8-1-15,1 5-3 0,6 1 0 16,2 2 0-16,0 3-5 0,-2 0-3 16,2 10-9-16,-3 2-19 0,1 9-5 0,4-2-8 15,0 5-13-15,6-1-25 16,5-3-57-16</inkml:trace>
  <inkml:trace contextRef="#ctx0" brushRef="#br0" timeOffset="3171.14">22120 2774 156 0,'0'0'85'0,"0"0"-38"0,0 0 7 16,0 0-14-16,0 0-17 0,0 0 1 15,2-37-15-15,-2 32 1 16,0 3-1-16,0-1-4 0,0-1 3 0,-6 1 0 15,4 0 0-15,0-2 2 0,0 1 0 16,0-1 5-16,0 0 0 16,0-3 1-16,0 2 0 0,0-1 1 0,0 0 4 15,2 1 6-15,0 0-4 0,-3 1 0 0,3 1-5 16,0 0 1-16,0 1-5 16,0 0-1-16,0 2-5 0,0-1 2 15,0 2-1-15,0 0-3 16,0 0-4-16,0 0-2 0,0 5-2 0,3 3 1 15,-3 4-1-15,4 4 2 0,-2 3 3 0,0 3 2 16,0 2-2-16,0 0 1 0,2 4-2 16,-2 0 0-16,2 3 0 0,-2 1-2 15,0-1 1-15,0 2 1 0,3-2-1 16,-1 0 0-16,0-2 0 0,4-2 1 16,7-1-2-16,-7 0-1 0,4-1-12 15,3-3-11-15,-3 0-9 0,5-4-20 16,-7-1-12-16,-4-6-19 0,0-6-38 0,1-2-122 15</inkml:trace>
  <inkml:trace contextRef="#ctx0" brushRef="#br0" timeOffset="3639.77">22451 2967 431 0,'0'0'38'0,"0"0"-9"0,0 0 18 0,0 0 6 15,0 0-20-15,0 0-9 0,0 0-6 16,0 0-6-16,-27-60-1 0,21 60-6 16,-2 5-5-16,-1 0-2 0,3 5 2 15,2 1-1-15,-2 0 1 0,2 1 0 16,4 0-1-16,0 1 0 16,4 1-1-16,6-1 1 0,1-1 1 0,7 0 0 15,-1-1 0-15,10-3-2 0,-1-5 2 16,1-3 2-16,-2 0 1 0,6-6 3 15,-2-4 5-15,0-3 2 0,2-3 0 16,-4 0-1-16,-4 1-4 0,-7-4 4 16,-6 1-2-16,1-1 1 0,-11-4-3 15,0-2-3-15,-11 1-2 16,-3-3 0-16,-9 4-3 0,-4 0 0 0,-6 9 0 16,0 3-2-16,4 7 1 0,0 4-2 15,5 2 3-15,1 9-2 0,8 5-1 0,-9 8 0 16,3 1 1-16,4 0 0 0,5 4 1 15,2-4 1-15,3 0-2 0,7 0 2 16,0 0 0-16,11-2-1 0,5 2 1 16,1-2-1-16,8 1-1 0,6-5 2 15,0 0-1-15,0-2-4 0,0-2-16 16,-2-2-14-16,-11-1-11 0,5-3-14 16,-9-2-21-16,-3-4-31 0,-7-2-96 15</inkml:trace>
  <inkml:trace contextRef="#ctx0" brushRef="#br0" timeOffset="4717.63">19323 4038 16 0,'0'0'78'0,"0"0"-46"15,0 0-1-15,0 0 6 0,0 0-3 16,0 0-2-16,44-31 3 16,-40 30 5-16,0-2-3 0,-2 0 2 15,0 0-2-15,-2 0-3 0,2-1-1 16,-2-1-3-16,0 0-3 0,0-1 0 15,0 0-5-15,-2 0-5 0,-6-1-4 0,0 1-4 16,-3-3-4-16,-5 0-2 0,-1 1-3 16,-7 0 0-16,-1 2 0 0,-2 5-1 0,-4 1 0 15,2 4 0 1,4 4-4-16,0 2 1 16,9 3 1-16,-1-1 1 0,5 2 0 0,4 2 1 15,-1-1-2-15,3-2 2 0,4 2 0 16,2-4-1-16,0 3 2 0,4-3-1 0,9 1 0 15,-3 1 0-15,6-1 1 0,3 3-1 0,4-1 1 16,6-1 1-16,4 4 0 0,2-1 4 16,0-1 0-16,4-1-1 0,1-1-2 15,-7 0 0-15,-9-1 1 0,-5-3-1 16,-4 1 1-16,-7-1 0 0,-6 0-2 16,-2-1 0-16,-2 3 1 0,-6 2 0 15,-11-1 1-15,0-1 1 0,-8 1-2 16,-6-2-1-16,2-1 0 0,-2-1-1 15,0-2-1-15,2-2-10 0,2-3 1 16,2-1-4-16,5 0-3 0,3 0-3 16,5 0-13-16,-3-4 0 0,11 0-7 15,-2-5 3-15,8-2-29 0,0-2-16 16,4-1-59-16</inkml:trace>
  <inkml:trace contextRef="#ctx0" brushRef="#br0" timeOffset="5045.7">19875 4186 165 0,'0'0'264'0,"0"0"-216"0,0 0 3 0,0 0 11 16,0 0-17-16,0 0-16 0,0 0-8 16,-53-70-3-16,38 57-5 0,-3-1-9 15,1 3-1-15,-2 0-2 0,1 4 1 16,1 4-2-16,-1 2 0 0,-1 1 0 15,-4 3 0-15,7 5-2 0,-5 4 2 16,-2 0 0-16,7 3-2 0,-3 0 2 16,7 3-1-16,1 0 0 0,-3 2-1 15,10-1 1-15,-2-1-2 0,6 2 2 0,0-4-1 16,6 5 1-16,2-4-2 16,9 1 0-1,1 0-2-15,7-5 1 0,2 0 2 16,2-3-9-16,2-4-6 0,4-1-5 0,0-5-13 0,0-2-14 15,3-8-11-15,-3-6-35 0,0-6-59 0</inkml:trace>
  <inkml:trace contextRef="#ctx0" brushRef="#br0" timeOffset="5514.32">20053 3826 327 0,'0'0'36'0,"0"0"23"0,0 0 16 0,0 0-25 15,0 0-13-15,0 0-19 0,0 0-9 16,0 0-6-16,0 0 12 0,0 58 3 0,2-31 1 16,6 8-4-16,1 1-3 0,-3 6-7 15,2 1-2-15,-2 0-2 0,9-1 1 16,-5-3-1-16,1-5-1 16,3 0 0-16,-2-6 3 0,5 0-3 15,-7-8 0-15,-4-3 1 0,3-5 0 16,-7-5-2-16,2-3-1 0,-4-1-8 0,0-1 0 15,-4-2 2-15,-2 0 4 16,-1-3 4-16,-1-6 0 0,-4-3-1 16,-1-1 0-16,1-5 0 0,-5-2 1 0,5-4-1 15,-2-4 0-15,3 2 1 0,1-1-1 16,4 4 1-16,-1 1-1 0,7 5 0 0,0 2 1 16,9 1-1-16,-3 2 0 15,4 3 2-15,9-3 1 0,-3 3 3 0,7 1 3 16,6 2-1-16,6 0 3 15,2 3 1-15,3 1-1 0,-5 2-1 0,0 6-1 16,-6 5 1-16,-2 2-1 16,-11 4-5-16,1 1 1 0,-9 5-3 0,-6-1-1 15,-2 3 1-15,0-2-1 16,-6 1 1-16,-4-2-1 0,-1-1-6 0,3-4-16 16,2 1 3-16,2-2-18 0,2-3-9 15,2-3-3-15,4-1 6 0,2 0-21 16,4-5-30-16,1-3-38 0,-1-1-119 15</inkml:trace>
  <inkml:trace contextRef="#ctx0" brushRef="#br0" timeOffset="6764.05">20752 4095 150 0,'0'0'199'0,"0"0"-178"16,0 0 29-16,0 0 13 0,0 0-15 0,0 0-13 15,0 0-9-15,0 0-4 0,-25-41-2 16,25 41-6-16,-4 0 0 0,2 0-5 16,0 2-6-16,0 1-2 15,0 5-1-15,-3 1-2 0,1 0 2 16,2 3 0-16,2-2-1 0,-2 6 1 0,0-4 0 16,2 2 1-16,0 1-1 0,2 1 1 15,2-1-1-15,5-2 0 0,3 2 0 0,2-2 0 16,3-3-1-16,6 0 0 15,4-4 1-15,2-3 0 16,4-3 1-16,0-4-1 0,-2-7 1 16,-6-2 2-16,1-1-1 0,-5-1-1 0,-13-1 2 15,1 1 12-15,-9-1 3 0,0-3-5 16,-9 0-3-16,-1-4-6 0,-9 2-2 0,3-2 0 16,-9 4-1-16,-4 3-1 15,2 4 0-15,2 3-1 0,-1 6 1 0,1 2-1 16,0 1 0-16,6 7-2 15,-5 6-3-15,1 8-4 0,4-2-1 0,1 4 4 16,5-1 3-16,1 3 1 0,4-5 2 16,8 0-1-16,0 0 0 0,2-3 0 15,12 3 2-15,1-3-1 0,7 1-2 0,9-1 3 16,2-2-1-16,11-5 0 16,3-4 1-16,7-3 0 0,2-3-1 15,-2-6 1-15,3-7-3 0,-1-3-3 16,-2-6-2-16,0-3-5 0,-9-2 0 15,1-2-3-15,-13-1 7 0,-8 1 4 16,-9-2 5-16,-5-5 0 0,-3-3 0 16,-6-4 2-16,-2 1 9 0,0-1 2 0,-10 13-4 15,1 3 5-15,-1 10 5 0,2 5-4 16,-3 2 1-16,5 7-6 0,4 3-1 16,0 0 0-16,-2 6-9 15,2 7 0-15,-9 6-1 0,5 9 1 0,2 1 4 16,4 8 1-16,0 1 0 0,0 1 0 15,0 4-2-15,4-5-2 16,9 2-1-16,-5-4 0 0,0-4 1 0,9-4 1 16,-7-5-2-16,0-3 0 0,3-3 1 15,-5-5-1-15,0-2 1 0,-1-5 0 16,3-4-1-16,-6-1 0 0,-2 0 1 16,2-6 2-16,0-4 1 0,-4-2 0 15,0-4-2-15,-2-2 1 0,-8-4-3 16,-7-2 3-16,3-4-3 0,-11-2 0 15,-2 3-1-15,2 5-4 0,1 4-2 16,-1 8 2-16,-2 7-2 0,10 3-2 0,-1 3 0 16,3 7 0-16,-1 5 0 0,5-1 2 15,3 3 3-15,-2 0 4 0,6-1-2 16,4 0 0-16,0-1 2 16,0-2-1-16,4 0 0 0,6-1 1 15,1 3 0-15,1-4-1 0,7 0 0 0,1 2 1 16,5-3 0-16,4-1 1 0,4-6 1 0,2-2 0 15,2-1-1-15,1-1 2 16,3-6-3-16,-4-7-1 0,0 0 1 16,1-3 2-16,-3-5-1 0,-2 1 1 15,-8-3-1-15,-5-2 0 0,-1 1 1 16,-9-3 0-16,1-1 1 0,-7-2 3 16,-4 6 6-16,0 0 1 0,-11 8-4 15,5 5-2-15,0 6 0 0,2 3 1 16,2 1-5-16,0 2-2 0,-2 6-1 0,-5 8-2 15,1 2-1-15,4 4 3 0,-2 1 0 16,4 4 1-16,2 0-1 16,0 1 1-16,4-4-1 0,4 0 0 0,9 1 0 15,-5-4 3-15,7 2-2 0,-5-4 0 16,9-1-1-16,-3-2 1 0,3-7 0 16,2-3 0-16,-4-2-1 15,1-2 2-15,1-4 0 0,-8-5-2 0,3-3 5 16,-10-2-1-16,3-3 2 0,-1-2 4 15,-4-6-4-15,-6-1 0 0,4-9-4 16,-4-6 1-16,0-2-2 0,0-1 0 16,0 8 0-16,-4 8-1 0,-2 9-6 0,-2 9-4 15,0 4-3-15,1 3-5 16,1 3-9-16,-2 6-19 0,-5 8-29 16,7 3-20-16,2 0-35 0,0 2-114 15</inkml:trace>
  <inkml:trace contextRef="#ctx0" brushRef="#br0" timeOffset="7013.96">22308 3792 429 0,'0'0'54'0,"0"0"8"16,0 0-1-16,0 0-7 0,0 0-19 15,0 0-10-15,-22-83-3 0,22 81-2 16,0 2-4-16,0 0-5 0,-5 2-7 0,3 3-4 15,-2 6-1-15,0 4 1 16,2 8 3-16,-2 3 1 0,2 2 0 16,2 5 0-16,-4 4-3 0,2 0 0 0,2-1 2 15,0 1-1-15,0-4-2 16,2-1 0-16,2-2 0 0,2 2 0 16,0-4-6-16,7-3-21 15,-3-2-13-15,0-2-18 0,11-8-13 0,-11-4-24 16,7-7-45-16,-9-2-163 0</inkml:trace>
  <inkml:trace contextRef="#ctx0" brushRef="#br0" timeOffset="7498.23">22602 4012 440 0,'0'0'55'15,"0"0"-10"-15,0 0 22 0,0 0-16 16,0 0-30-16,0 0-12 0,0 0 0 15,0 0 4-15,0 0-12 0,-64-50-1 16,58 54-1-16,-3 2 0 0,-3 2 1 16,6 0 0-16,0 1 0 0,1 1-2 0,5 1 2 15,0-1-2-15,0 1 2 16,7 0-1-16,9 1 1 0,-1-1 1 16,5 0 1-16,1-3-2 0,6-5 3 15,4-1 1-15,2-2 1 0,0-8 2 0,0 1 2 16,-2-6-1-16,-6 1 1 0,-9 3-1 15,-1-2 0-15,-9-2 3 16,-6 1 0-16,0-3 0 0,-4-2-5 16,-11-6-2-16,5 1-1 0,-15-1-1 0,9 4-1 15,-9 0-1-15,-2 8 0 0,2 4-1 16,-6 4-1-16,4 3 1 0,-6 8-1 16,0 6 2-16,4 4-3 0,2 0-2 15,5 1 1-15,7 0 0 0,3-2 2 0,4-1 1 16,3 2-3-16,5-4 2 15,0 3-1-15,3 2 3 0,7 0-2 16,4 1 1-16,1 3 1 0,8-3 0 0,-1-3 0 16,1 0-1-16,4-3 1 0,4-2-8 15,0-4-15-15,2-2-13 0,4-4-12 16,2-2-19-16,3-8-14 16,-3-6-44-16,-4-1-159 0</inkml:trace>
  <inkml:trace contextRef="#ctx0" brushRef="#br0" timeOffset="7716.92">23096 3689 449 0,'0'0'60'15,"0"0"-8"-15,0 0 25 0,0 0-2 0,0 0-29 16,0 0-15-16,0 0-12 16,0 0-6-16,-4-42-7 0,4 53-3 15,4 3-1-15,-2 8 8 0,2 3 2 16,2 4 2-16,1 5-2 0,-3 5-2 0,2 1-5 15,-4 2-2-15,0-2 1 0,4-3-1 16,5-5-2-16,-3-2-1 16,-2-5-3-16,-2-1-15 0,2-5-15 15,-2-5-5-15,-4-1-15 0,0-7-27 0,-8-3-32 0,0-3-69 16</inkml:trace>
  <inkml:trace contextRef="#ctx0" brushRef="#br0" timeOffset="9247.83">19454 5143 119 0,'0'0'147'15,"0"0"-92"-15,0 0 1 0,0 0 0 0,0 0 1 16,-13-59-12-16,7 52-9 0,2 3-4 16,4 1-4-16,0 0-4 0,0 3-6 15,-2 0-3-15,2 0-4 0,0 1-3 16,0 1-5-16,0 3-3 0,0 4-5 16,0 5 4-16,0 3 1 0,0 2 1 15,0 3 1-15,0 2-1 0,2 2 2 0,0 3-2 16,2 0-1-16,2 2 2 15,-2 0-1-15,3-2-1 0,-3-1 1 16,2-6 0-16,6-2 0 0,-7-3 0 16,5-1-1-16,-4-3 1 0,4-5 0 15,-3 0 0-15,1-4-1 0,-2-2 1 0,0-2 0 16,5 0 1-16,-5-2-1 0,2-5 1 16,2-2 1-16,-1-4 1 0,1-3 1 15,-6 0 3-15,0-3 0 0,3-4-2 16,-1-2-2-16,-4-2-1 0,-2 0 0 0,0-3-2 15,2 4 1-15,-2 1-2 0,0 6 1 16,2 7-1-16,-2 2 1 16,0 5-1-16,0 2 0 0,0 3 0 15,0 0 0-15,0 0-1 0,0 0-2 16,0 8-2-16,0 2-7 0,2 4 12 16,0 6 2-16,0-1-2 0,0 3 0 15,2-2 0-15,0 4 0 0,5-4 0 0,-3 2 0 16,4 0 0-16,3-3 0 0,1 2 0 15,3-4 0-15,3 4 0 0,-1-6 1 16,-3-4-1-16,5 1 1 0,-4-6-1 16,1-1 1-16,-1-5 0 0,3-1 3 15,5-9-1-15,-6-5 6 0,6-1 0 16,-5-6 1-16,-1-1 0 0,0-2-2 16,-7-4 1-16,-4-1-1 0,1-5-3 15,-7-2-1-15,-2-3 1 0,-9-5-4 0,-1 3 1 16,-2 3-1-16,-5 8-1 0,1 9 0 15,-5 1-1-15,8 10 1 0,-5 2-5 16,5 4-6-16,-1 4 0 0,2 1-3 16,3 1-3-16,-3 7-4 0,4 3-3 15,1 4-4-15,3 0-6 0,2-2-2 16,0 4 0-16,2-3-5 16,2-1-6-16,4 0-1 0,3 1-11 0,5 2-21 15,1-2-41-15,-1 1-27 0</inkml:trace>
  <inkml:trace contextRef="#ctx0" brushRef="#br0" timeOffset="9950.8">20140 5247 138 0,'0'0'42'0,"0"0"5"0,0 0 10 15,0 0-8-15,0 0-7 0,0 0-1 16,0 0-2-16,-41-37-6 0,39 31 1 16,2 2-5-16,0 1-1 0,0-3-9 15,2 0-5-15,6 0-1 0,-2 1 0 0,2-3 0 16,3 2 1-16,5 2 1 15,1 0 0-15,3 1 0 0,5 3-4 0,2 1-1 16,-2 6-5-16,4 7 0 0,2 0-1 16,0 4-2-16,-2 1 1 15,-4 4-1-15,-9 2-1 16,1 3 0-16,-9 1-1 0,-6-1 2 16,0-3-2-16,-2-3 0 15,0-1 3-15,0-8-3 16,-2-3 1-16,0 0-1 0,-4-1 1 0,0-3 1 15,-7-2-2-15,3 0 0 0,-1 1-1 0,-5-2-5 16,6-3 0-16,-5 0 4 0,3-2 2 16,-1-4-1-16,-5-2 1 0,3-4 0 0,-3-5 0 0,3 0 1 15,1-3-1-15,5-2 0 0,3-3 0 16,6-4 0-16,2-2 0 0,7 2 1 0,3-4 3 16,5 6-3-16,3 3 4 0,-3 5 2 15,8 3-3-15,1 3 0 0,-1 4-1 16,4 4-1-16,2 3 0 0,-2 2-2 15,-2 4 1-15,0 3-1 16,-6 4-1-16,1 3-19 0,-1 4-20 0,-5 1-21 16,3 1-18-16,-9 1-36 0,-1-5-110 15</inkml:trace>
  <inkml:trace contextRef="#ctx0" brushRef="#br0" timeOffset="10247.59">20837 5242 386 0,'0'0'63'0,"0"0"-20"15,0 0 20-15,0 0 0 0,0 0-14 0,0 0-14 16,0 0-1-16,0 0-8 0,4-96-6 16,-4 96-5-16,0 0-3 15,0 0-6-15,2 6-6 0,0 7-3 0,0 2 3 16,0 8 0-16,0 5 1 0,0 1 1 15,2 3-1-15,-2-3 1 0,7 1-1 16,-7-2 1-16,4-5 0 0,2 2 0 16,-2-7-2-1,5-1-4-15,-9-5-16 0,2-4-14 16,-2-3-12-16,-2-2-19 0,0-3-22 0,-2-3-20 16,-2-6-63-16</inkml:trace>
  <inkml:trace contextRef="#ctx0" brushRef="#br0" timeOffset="10481.93">20748 4925 491 0,'0'0'48'15,"0"0"4"-15,0 0 15 0,0 0-25 16,0 0-19-16,0 0-8 0,0 0-4 0,0 0-11 16,0 0 0-16,16-30-4 15,-12 38 4-15,3 3-1 0,1 0 1 0,2 0 0 16,5 1 0-16,-3 0-27 15,5 2-21-15,-3 1-10 16,5-2-25-16,-3-2-44 0,1-2-116 0</inkml:trace>
  <inkml:trace contextRef="#ctx0" brushRef="#br0" timeOffset="10763.08">21207 5036 311 0,'0'0'63'16,"0"0"-22"-16,0 0 33 0,0 0-18 15,0 0-13-15,0 0-6 0,0 0 0 16,0 0 2-16,0 0-4 0,-2-139-5 16,2 137-3-16,0 2-4 0,0 0-6 15,0 0-6-15,0 3-7 0,0 2-4 16,2 8-1-16,0 5 1 0,0 5 0 15,-2 9 1-15,2 3 2 0,-2 8 0 0,0-2-1 16,0 0 1-16,0-2-1 0,0 1 0 16,2-1 2-16,0-5-2 15,4 1 0-15,0-4-1 0,-2-3 0 16,-1-3 0-16,-1-5-1 0,2 1-1 0,-2-5-14 16,-2-6-8-16,2-1-6 15,-2-5-11-15,0-1-16 16,0-3-8-16,0 0-9 0,0-8-11 0,-2-3-79 15,0-2-163-15</inkml:trace>
  <inkml:trace contextRef="#ctx0" brushRef="#br0" timeOffset="11059.9">20983 5236 360 0,'0'0'51'0,"0"0"16"16,0 0 7-16,0 0-21 15,0 0-15-15,0 0-6 0,0 0 4 0,0 0-8 16,29-40-8-16,-18 37-2 0,1 1-2 16,0 1-1-16,9-2-3 15,0 0-1-15,8 1 2 0,6-3-5 16,2 2-2-16,6-2-1 0,-3-1-3 0,-1 3 1 16,-2 0-3-16,-4 0 4 15,-4 2-4-15,-10 0-3 0,-13 1-15 0,-4 0-7 16,-2 0-9-16,0 1-18 0,-4 2-9 15,-10 4-12-15,1-4-22 16,-6 3-71-16</inkml:trace>
  <inkml:trace contextRef="#ctx0" brushRef="#br0" timeOffset="11950.31">21645 5148 194 0,'0'0'43'0,"0"0"22"0,0 0 4 16,0 0-10-16,0 0-10 0,0 0-9 15,0 0-3-15,0 0-8 0,-42-24-8 16,42 24-10-16,0 0-4 0,0 3-2 0,0-1 4 15,5 3 6-15,-3 1 3 16,0 0-3-16,4 2-1 0,4 1 0 0,-4 2-2 16,5 0-5-16,1 0 0 0,3 0-1 15,-1 1-2-15,5-3-1 0,1-1-2 16,-3 1 4-16,6-4-5 0,-3-2 1 16,3-2 1-16,0-1-2 15,-2-1 4-15,-1-4-2 0,-1-1 1 16,-5-1 0-16,-3 0 1 0,-1-2 0 0,-4-3 2 15,-6 2-2-15,0-2 0 0,0-2 0 16,0-3-1-16,-4 3 1 0,-6-1-3 0,1-1 2 16,1 5 0-16,-8-4-2 0,1 0 0 15,-6 2-1-15,3 4 1 16,-7 2-1-16,-2 1-1 0,9 5 0 0,-5 1 0 16,-2 1 0-16,11 8 0 15,-9-1-1-15,10 3 0 0,-5 3 1 0,5 0-1 16,-5 0 2-16,7 0-1 0,1 0 1 15,-2 0 0-15,6-3 0 0,-1 1-1 16,1 0 1-16,2 2 0 0,-2-1 0 16,2 0-1-16,4 1 1 0,0-3 0 0,0 3 0 15,4-1 1-15,4 0 0 16,-2-2 4-16,3 3-3 0,1-1 2 0,4 0 1 16,-3 0 2-16,9-1-2 15,-5-2 2-15,5-1 1 0,-1-1 0 16,2-3 1-16,-1 0-2 0,-5-3-1 0,4 0-1 15,-7-1 1-15,0 1-3 16,3-2 0-16,-7 0-1 0,2 0 0 0,-1 0 1 16,-3 0-1-16,-4-3-1 0,0 1-1 15,0 1 3-15,0-2-3 0,-2 2 1 16,2-2 1-16,-2-1-1 0,2 2 0 16,-2-1-1-16,0 2-4 15,0-1-3-15,0 2-3 0,0 0-5 16,0 0-3-16,0 0-4 0,0 0 0 0,-2 0-11 15,2 2-11-15,-2 2-13 0,0 3-2 16,-4-2-12-16,0-1-22 0,-7 2-72 16</inkml:trace>
  <inkml:trace contextRef="#ctx0" brushRef="#br0" timeOffset="15763.54">19588 6371 117 0,'0'0'82'16,"0"0"-42"-16,0 0-1 0,0 0 9 15,0 0-2-15,0 0-8 0,0 0-3 16,0 0-3-16,-10-34-8 15,8 28-4-15,0 3-4 0,-3 1-1 0,3-1-6 16,-2 3-2-16,0-1-3 16,-4 1-4-16,-7 0-1 0,1 4 1 0,-5 1 1 15,1 2-1-15,-3-2 0 0,4 1 0 16,1-1 0-16,4 1 0 0,-5 2 0 16,7 1 0-16,-3 2 0 0,-1 3 0 15,6 0-1-15,-3-2 1 0,9-1-1 16,-4 0 1-16,6-2-1 0,0-1 0 15,6 1 0-15,0-1 1 0,5-3 2 16,3 4 3-16,3 0 2 0,3-1 4 0,11 0 3 16,-4 2 0-16,6 3-2 15,4 1-5-15,-8-2 2 0,0 1-1 0,-2-3-4 16,-8-2 0-16,-7 0 0 0,-6 1 0 16,-1-4 0-16,-5 4 0 0,0-1 2 15,-5 0-2-15,-3 1 3 0,-6 0-2 16,-9 1 1-16,-4-1-3 0,-4 0-1 0,0-1-1 15,0-2 1-15,-2-1-1 16,4 4-1-16,6-6-2 0,3-1-1 16,3 0-5-16,1-2 0 0,3 0-3 15,1-2 2-15,6-3 1 0,1-1 0 16,1-3 1-16,4 0 1 0,0-1-4 0,4-1-2 16,5 2-8-16,7-2-12 0,7 1-17 15,2 0-57-15,0 4-67 0</inkml:trace>
  <inkml:trace contextRef="#ctx0" brushRef="#br0" timeOffset="16325.92">19778 6498 113 0,'0'0'42'15,"0"0"-12"-15,0 0 13 0,0 0 8 0,0 0 6 16,0 0-11-16,0 0 1 0,-95-64-7 16,85 58 0-16,-1-2-6 15,7 1-3-15,4 1-5 0,0 2-1 0,0 1-5 16,0 0-5-16,7 0-5 16,3 2-3-16,0 1-1 0,3 0 0 15,3 1-1-15,3 5 0 0,3 4 1 0,5 2-2 16,0 2 0-16,-2 6-2 0,6 3-2 15,-4 1 1-15,2 0 0 16,2-2 0-16,-8-4 0 16,-1-5 0-16,-1-4-1 15,-2-3-1-15,-9-6 1 0,-2 0-2 0,0 0 2 0,1-7 1 0,-5-1 1 16,0-4-1-16,0-1-1 0,-2-2 2 16,-2-1-1-16,0 1 1 0,-4-6-2 15,-4 0 1-15,0-1 0 0,-5-1-1 16,3 0 2-16,-1 3 1 0,-1 4 7 15,6 5 0-15,0 2-3 0,2 3 4 16,-3 4-4-16,3 1-2 0,4 1 1 16,-2 7-6-16,0 6-3 0,0 7 2 15,-2 3 0-15,2 5 1 0,-2 0 1 0,2 5 4 16,2 1-5-16,0-2 2 0,0-1-1 16,0 0-1-16,0-3 2 15,0-2-1-15,0-3-1 0,0 1 1 0,-2-5-1 16,-1-1 0-16,-3-3-1 0,2-1-5 15,2 0-12-15,-2 0-10 0,-2-3-14 16,0 0-8-16,-5-6-25 0,3 1-37 16,2-3-93-16</inkml:trace>
  <inkml:trace contextRef="#ctx0" brushRef="#br0" timeOffset="16857.03">20429 6413 143 0,'0'0'121'0,"0"0"-64"15,0 0-15-15,0 0 10 0,0 0 3 16,0 0-19-16,0 0-5 0,0 0-1 15,50-96-3-15,-48 88-3 0,0-1-1 16,-2 4-2-16,0-1-3 0,-2 0-4 16,-4 0-7-16,0-1-1 0,-7 1-2 15,3 0-3-15,0 3 2 16,-7 1-3-16,5 2 0 0,-5 3-1 0,3 2 1 16,-5 6-1-16,5 1 0 0,-5 1 1 0,4 5-1 15,-1-2 1-15,4 2-1 0,3-1 0 16,-1-3 1-16,4 2 0 0,4-5 0 15,2 1-1-15,0 0-2 0,0-2 3 16,8 2 0-16,4-1 0 0,1 4-1 16,7-2 1-16,3 4 0 0,4-3 0 15,6-2 1-15,-2 2 3 0,0 0-2 16,-4-6 0-16,-4 1 1 0,-9-3 1 16,-8-2-2-16,1 2 4 0,-1-3-2 15,-6 0-2-15,0 3 0 0,-6-2 1 16,-5 4 1-16,-1-3-1 0,-11 4 0 15,-2-1-1-15,0 0-2 0,-1 1-1 16,-1-4-13-16,4-1-11 0,6-1-2 16,1-2 1-16,8-1-1 0,-5 0-14 15,1 0-2-15,4-2-3 0,1-6 17 0,3-1-76 16,0-4 11-16,0 1-51 16</inkml:trace>
  <inkml:trace contextRef="#ctx0" brushRef="#br0" timeOffset="17216.33">20824 6227 81 0,'0'0'87'0,"0"0"-55"16,0 0 18-16,0 0 9 0,0 0-4 0,0 0-12 15,0 0 7-15,0 0-7 16,-47-45-2-16,45 39-1 0,2 1 1 16,0-1 1-16,0 2-6 0,0-1-4 15,0 2-8-15,0 3-4 0,0 0-6 16,0 0-7-16,2 8-5 0,2 4 0 0,0 6 0 16,4 4 0-16,-2 6 3 0,-1 12-4 15,-5 5 2-15,0 6 1 16,-5 0-4-16,5-1 3 0,0-7-1 15,5-3 0-15,3-5-2 0,0-3 1 16,7-4-1-16,-7-3 0 0,0-4-9 0,4-2-16 16,-5-6-12-16,-3-1-8 0,2-5-16 0,-6-6-12 15,0 1-21-15,0-4-34 16,-2-5-40-16</inkml:trace>
  <inkml:trace contextRef="#ctx0" brushRef="#br0" timeOffset="17466.27">20555 6520 357 0,'0'0'50'0,"0"0"3"0,0 0 13 15,0 0-10-15,0 0-16 0,0 0-9 16,0 0 2-16,0 0-3 0,54-47-8 16,-35 46-3-16,4-4-2 0,5 2-2 0,6-2-5 15,1 2-4-15,0 0-2 16,0 3-3-16,0 0-1 15,-2 3-1-15,-4 0-8 0,0 1-27 0,-2 0-13 0,2-1-21 16,-4-3-29-16,-3 0-48 0,-1-4-182 16</inkml:trace>
  <inkml:trace contextRef="#ctx0" brushRef="#br0" timeOffset="18106.75">21238 6416 255 0,'0'0'46'0,"0"0"5"0,0 0 10 16,0 0-12-16,0 0-23 0,0 0-5 15,0 0 1-15,0 0-2 0,0 0-2 0,-69-19-6 16,63 19 1-16,4 0-5 0,-2 0-1 16,4 0-1-16,0 2-3 0,0-1-1 15,0 2-1-15,6 2 2 16,0 0 2-16,1 1 3 0,1 2 1 0,8-1 1 15,-3-2 0-15,10 3-2 0,-5-2-2 16,5 0 0-16,2-1-2 0,2 1-1 16,-7-3-1-16,9-1 0 0,0-2 0 15,0 0-1-15,2-8 0 0,-2 0 3 16,-6-1 4-16,-1-2-2 0,-1 1 1 0,-11 0 0 16,-1 1 0-16,-5-1 1 15,-2 1-1-15,-2-2-1 0,-2-1 0 16,-4-2-4-16,-5 0-2 0,-5-1 2 15,1-1-1-15,-7 2-1 0,5 3 1 0,-8-1-1 16,0 4 0-16,5 2 0 16,-5 3 0-16,0 3 0 0,-2 0 0 0,5 6 0 15,-5 3 0-15,4 1-1 16,4 2-1-16,3-1 0 0,3 4 0 0,1-1-1 16,4 3 2-16,2 2 0 0,1-2 0 15,1 1 1-15,2 1 0 0,-2-2-1 16,4 3 1-16,0-3 0 0,8 0 0 15,-1 1-2-15,1-3 2 0,6 1 2 16,-1 2-2-16,1-1 0 0,3 1 1 16,-1-4-1-16,7-1 0 0,0-4 1 15,-5-1-1-15,7-2-12 0,2-4-15 16,-2 0-13-16,-5-2-13 0,7 0-22 0,-4-4-15 16,-11-4-70-16</inkml:trace>
  <inkml:trace contextRef="#ctx0" brushRef="#br0" timeOffset="19012.78">21637 6403 186 0,'0'0'66'16,"0"0"-27"-16,0 0 18 0,0 0-3 0,0 0-9 16,0 0-11-16,0 0 0 0,0 0-1 0,-13-82-8 15,13 76-4-15,4-3 0 16,0 3 1-16,5 1-9 0,-3 2 2 0,6-3-6 15,-1 6 3-15,1 0-4 0,7 0 3 16,-3 3-2-16,5 3-2 0,0 2-1 0,-3 7-1 16,3-2-2-16,-1 5 1 15,-3 1-1-15,-7 1-2 16,5 3 0-16,-9 5 0 0,-2 0 0 16,-2-2-1-16,-2 1 2 0,2-5-1 15,-2-1 0-15,0-6-1 0,2 0-1 0,-2-5-2 16,0-2 1-16,0-4-1 0,0-1 2 15,0-1-1-15,0-2 2 0,-2 0 1 16,-4-5 1-16,2-1-2 0,-4-3 0 16,-3-1-1-16,5-3 1 0,0-3 0 0,0-2 0 15,-5-2 0-15,3-4-1 0,2 0 1 16,2-9-2-16,0 1 2 0,4 1 0 16,0 4-1-16,4 6 0 0,2 7 1 15,2 1-1-15,5 6 0 0,-5-1-1 16,8 5 1-16,3 3 1 0,6 0 1 15,-2 3 2-15,3 3 1 16,3 5-1-16,-2 6 0 0,2 1 1 0,-12 4-2 16,6 0-1-16,-9 6 0 0,-2 1 0 15,-5-1 0-15,-3-2-1 0,-4-4 1 16,0-2-2-16,0-3 0 0,0-5-5 16,0-2 3-16,-2-5 3 0,-2-1-4 15,1-2 2-15,-3-2 2 0,-2 1 0 0,2-1 0 16,0 0 0-16,-1-4 0 15,-1-4 2-15,-2 1-2 0,2-3 0 16,-3-4 0-16,-3 0 0 0,7-4 0 0,-1-4 0 16,2 0-1-16,-2-4 1 15,4-2 1-15,4-3-1 0,2 2-1 0,8 4-1 16,-2 6 2-16,3 2 2 0,5 3 2 16,-3 3-1-16,7-1 3 0,-1 3-1 15,8 1 0-15,0 3 2 0,6 5 1 16,-4 0-3-16,2 2 2 0,0 4-3 0,-5 5 0 15,1 1-1-15,-4 2-1 16,-8 5-2-16,-5 3 0 0,-6 5 0 16,-4 6 1-16,0-1 0 0,-4-1-1 15,-4-3 0-15,1-6 0 0,1-2-3 16,2-5-3-16,-2-2-1 0,-4 1-7 16,3-4-15-16,1-3-1 0,0-1-17 15,2-3-20-15,-2 0-23 0,-5 0-58 16,9-3-215-16</inkml:trace>
  <inkml:trace contextRef="#ctx0" brushRef="#br0" timeOffset="19356.45">22511 6543 143 0,'0'0'292'15,"0"0"-225"-15,0 0-14 0,0 0 8 0,0 0-12 16,0 0-21-16,0 0-9 16,-4-25-1-16,6 25-3 0,0 0-4 15,4 0-5-15,-2 0 3 0,2-1-2 0,3-2 1 16,7 2 1-16,1-2-4 0,8 0 0 15,4-1-2-15,0 2-2 0,2 0 0 16,-5 1-1-16,3 1 0 0,-2 0-9 16,-2 3-25-16,-11 2-18 0,5-1-26 15,-11-1-25-15,-4-1-62 0</inkml:trace>
  <inkml:trace contextRef="#ctx0" brushRef="#br0" timeOffset="19762.59">23187 6300 292 0,'0'0'72'0,"0"0"-12"16,0 0 3-16,0 0-2 15,0 0-13-15,0 0-13 0,0 0-4 0,0 0-6 16,0 0-2-16,-25-108-5 16,23 101-3-16,0-1-2 0,-2 2-1 0,-2-1-1 15,-7 2-2-15,7 2-5 0,-2-2 0 16,-9 5-3-16,5 0-1 0,-7 5-1 0,5 1 1 16,-3 3-1-16,5-1 1 15,-3 4 0-15,-3 1-1 0,5 1 0 16,-3 1 1-16,8-1 0 0,-3 3 0 15,-1 0 0-15,6 0 0 0,1 5-1 16,5-2 1-16,-4 3 0 0,4-1 0 0,2 0 0 16,3 2-2-16,3-2 0 0,6 4-9 15,-1-4 0-15,7 0-6 16,-1-5-2-16,10 1-4 0,2-5-12 16,4-6-2-16,2-2-11 0,0-2-8 0,5-3-10 15,-5-9-52-15,-6 0-110 0</inkml:trace>
  <inkml:trace contextRef="#ctx0" brushRef="#br0" timeOffset="20902.97">23555 6354 163 0,'0'0'175'16,"0"0"-123"-16,0 0 5 0,0 0 1 0,0 0-7 16,0 0-22-16,0 0-4 0,0 0 2 15,-56-113-4-15,50 107-4 0,2-2-4 16,-5 0-1-16,-5 2-8 0,4 0-4 15,-1 3 1-15,-7 3 0 0,5 0-1 16,-3 0-2-16,5 0-1 0,-3 3 1 16,2 3 0-16,-1 3 0 15,-3 4 0-15,5-4-1 0,1 5 1 0,-2 0-2 16,5 0 2-16,3 0-1 16,0 1 0-16,0 1 1 0,2-1 0 15,-2 1-1-15,4-1 1 0,0 1-1 0,6 1 1 16,-2 1 0-16,0-2-1 0,2-1 1 15,1-4 0-15,7 0 1 0,-6-6-2 16,7-2-1-16,1-3 2 0,-3-3 0 16,5-2 0-16,-3-6 2 0,3-3-1 15,-3-1 0-15,3-4 1 0,-9 1-1 0,1 1-1 16,-2-4 3-16,-4 1 0 0,-1-4 1 16,-1 2 0-16,-2 2-3 15,0 1 1-15,0 7-1 0,-2 4 2 16,-1 5-2-16,1 3-1 0,0 0 0 0,-4 6-2 15,0 5-1-15,0 6-1 0,2 0 3 16,-1 3 1-16,1 0 0 0,2 0 0 16,2-1 0-16,0-2-1 0,4 1 1 15,3-2 0-15,-3 0 0 0,8-3 0 16,3 0 1-16,-5-2-1 0,9-2 1 16,-7-5-1-16,9-3 0 0,-5-1 0 15,9 0 2-15,-2-5 0 0,-5-4 1 16,9-4 1-16,-4-1 3 0,-7-2 1 15,3-2 3-15,-11-2-2 0,3-3 2 16,-1 1-3-16,-6-4-3 0,0-5 0 16,-4 0-1-16,0-6-1 0,0-2-2 15,0-4 1-15,-4 4-2 0,-2 5 1 16,-2 9 0-16,-1 5-1 0,3 8 0 0,0 1 1 16,0 5 0-16,0 3-1 0,1 0-1 15,3 3-1-15,2 0 2 0,-4 3-1 16,4 3-2-16,-2 2-1 0,2 1 4 15,0 0 0-15,0 3 1 0,0 1 0 16,0 2 1-16,2 6 0 0,0 0-1 16,0 4-1-16,3 3 2 0,-1 1 0 15,-4-1-1-15,0 8 1 0,0-1-2 16,0 2 1-16,4-4-1 0,-2-2 2 16,4-3-1-16,0-6 0 0,3-1-1 0,7-1 1 15,-4-6-1-15,7-1 1 16,-7-5 0-16,7-4 0 0,-4-2-1 15,3-2 1-15,-1-3 1 0,3-8 0 16,-3-2 0-16,6-1 1 0,-3-3-1 16,-3-1 0-16,1-4 1 0,-3-3 0 15,6-3-2-15,-7-4 2 0,5-4-3 0,-7-4 1 16,-4-5 0-16,5-9-1 16,-9-2 1-16,-2-1 0 0,-2 6-1 0,-10 9 0 15,-5 6 1-15,5 7 0 0,-9 6-1 16,11 4 0-16,-4 4 0 0,-1 5 0 15,7 3 0-15,4 2 0 0,-4 5-1 0,2 0 1 16,-5 5-2-16,1 5-1 16,4 4 0-16,0 2 2 0,0 4 0 15,2 3 1-15,2 2 1 0,0 6 1 16,2 2 1-16,4 2 0 0,-2-1 3 16,4 3-1-16,5 2 0 0,-5 3 3 0,-2-2-1 15,2 0-3-15,5-1 1 16,-5-3-1-16,-2-2-3 0,9-3 1 0,-5-4-1 15,-2-2 1-15,7-1-1 0,-5-5 0 16,-2 0 1-16,5-6-1 0,-3-1-1 16,-6-4 2-16,2-2-2 0,-4-4-1 15,1-1-5-15,-3-1-10 0,0 0-6 16,-3-1-2-16,1-2 0 0,-2-2-12 16,2 3-18-16,0-4-10 0,0 3 0 15,0-2-9-15,0 1-22 0,-2 1-46 16,-4 0-155-16</inkml:trace>
  <inkml:trace contextRef="#ctx0" brushRef="#br0" timeOffset="26948.4">19875 7347 158 0,'0'-10'67'15,"0"6"-26"-15,0-4 12 16,0 5-5-16,0-2-10 0,0-1-5 16,0 3-3-16,0-2-5 0,-2 2-3 15,2 0-1-15,-2 1 0 0,-2-1 1 0,2 0 0 16,0-1 0-16,2 2 2 16,0-2 0-16,0 2-7 0,0 2-4 0,0 0 0 15,0 0-1-15,0 0-4 0,0 3-2 16,0 0-6-16,0 2 0 0,0 4 1 15,0-1 0-15,0 7 3 0,0 1 0 16,0 1 3-16,-2 6 0 16,0-1 1-16,2 2-3 0,0 3-1 15,0 2 0-15,2 3 1 16,2 1-1-16,4 1-2 0,-4-1 0 0,1-2-1 16,1-2 0-16,0-1-1 0,0-5 1 0,2-1-1 15,-3-4 0-15,1-2 1 0,-4-4-1 16,2-4-1-16,-2 0 1 0,-2-5-4 15,0 0-14-15,0-3-5 0,0 0-11 0,2-6-10 16,0-3-2-16,-2-4-32 16,0-1-29-16,-4 2-74 0</inkml:trace>
  <inkml:trace contextRef="#ctx0" brushRef="#br0" timeOffset="27323.32">19875 7594 170 0,'0'0'151'16,"0"0"-99"-16,0 0 0 0,0 0 8 16,0 0-17-16,0 0-8 0,0 0-4 0,0 0-5 15,11-66-3-15,-7 60-4 0,2-2-4 16,6 3 1-16,1 0-2 16,8-2 1-16,-3 5-4 0,9-1 1 0,2 0-2 15,0 3-1-15,2 0-2 0,0 8-2 16,0 2-3-16,-4 0 1 0,-5 1 0 15,1 4-3-15,-8 2 0 0,-1 2 1 16,-10 4-1-16,-4 3-1 16,-2-1 1-16,-8 3 1 0,-2-2 0 15,-5-7 3-15,-2 1-2 0,1-5-2 16,-1-5 1-16,-2 2 0 0,3-3 0 0,-5-5-1 16,0 0 0-16,3-2 0 0,-5 1 0 15,0-3-3-15,7-3-4 0,-1 0 1 16,-2-4-4-16,9-2 0 0,-1 0-5 15,1-2-6-15,6 2-7 0,2-2-4 16,2 0-9-16,0 5-3 0,2 0-13 0,6 1-29 16,0-2-76-16,4 3-98 15</inkml:trace>
  <inkml:trace contextRef="#ctx0" brushRef="#br0" timeOffset="28354.32">20615 7610 304 0,'0'0'54'0,"0"0"-26"15,0 0 17-15,0 0-4 0,0 0-16 16,0 0-7-16,0 0 3 0,0 0-3 16,0 0-1-16,-43-82-1 0,39 74 4 15,2-1 0-15,-2-2 1 0,4 3 0 16,0-1-5-16,-2 0 3 0,2 2-1 15,-2-2-4-15,-1 1-3 0,1 1-1 16,-2-1-3-16,2 1 0 0,-4 0-4 16,0 1 0-16,-2 1-2 0,-1-3-1 0,1 5 0 15,-6 3 0-15,1 0 1 0,1 0-1 16,-7 2 0-16,7 4-1 0,-5 2 0 16,7 2-2-16,-1 3 3 0,-1 1-1 15,2 3 0-15,4 0 1 0,-7 4 0 16,7-2 1-16,2 1-2 15,2 2 1-15,0-2 0 0,2-1 0 0,2-1-1 16,2-1 0-16,6-1 1 0,3-2 0 16,-3-3 0-16,9 2 0 0,-7-2 1 15,9-1 0-15,-5-4 0 0,7-3-1 16,2-3 1-16,-5-3 1 0,5-5-2 16,-4-3 1-16,-7-3 0 0,-1 0 1 15,-3-3-1-15,-6-1 3 0,0-1 0 16,-4-4-1-16,0-2-2 0,0-3 1 15,-4-1 0-15,0-5-2 0,4 3 0 16,-2 4-1-16,0 4 1 0,0 11 0 16,-2 4-1-16,4 5 1 0,0 3 0 0,0 0 0 15,0 5-1-15,-2 9-4 16,2 4 4-16,0 6-1 0,0 3 1 0,0 3 1 16,2-1 0-16,8 2 3 15,-4 0-3-15,5-3 2 0,7 1-2 0,-3 1 3 16,7-4-1-16,1-3 1 0,-2-1-2 15,6-7 1-15,-3-2 0 0,5-7-1 16,-4-1 1-16,0-5 0 0,4 0 0 0,-4-7 1 16,-5-3 0-16,-1 0-1 15,-7-2 2-15,1-2 0 0,-9-5-1 16,0-4-1-16,-4-2 2 0,0-4-2 16,-4-5-2-16,-2-8 1 0,-5-1 0 15,3 0-1-15,2 4-1 0,2 6-9 0,0 8 3 16,2 4 3-16,0 7 0 15,2 0 0-15,0 3 2 0,0-1 2 16,4 4-2-16,2 2 1 0,2-2 0 16,3 4 0-16,5-1 0 0,5 5 0 0,-1 0 0 15,7 0 1-15,4 3 0 16,0 8 1-16,2 0 2 0,-2 7 2 16,-2-2-2-16,-6 5 0 0,0 4-1 0,-7 0 3 15,-7 0-4-15,-7 4-1 0,-2 2 1 16,-4-3 1-16,-11-2-2 0,3-1 1 15,-7 0 0-15,0-5-1 0,-1-2-1 16,3 1 0-16,-3-2 2 0,3-3-1 16,1-2 1-16,7-4-1 0,1-2 1 15,2 0-1-15,2-2 1 0,2 2-1 16,-1-3 0-16,3 0 0 0,3-3 1 16,3 0 0-16,6 3 5 0,1-3 3 15,9 0 4-15,5 0-3 0,-2-3-2 16,4 0 2-16,4 1-3 0,0 1 1 15,0 1-3-15,-2-3-2 0,-2 3-2 0,-4 0 1 16,-6 0-2-16,-5 0-4 0,-8 0-19 16,-4 0-7-16,-2 0-11 0,0 0-12 15,-4-2-18-15,-4-1-19 0,-11-2-57 16,7 1-189-16</inkml:trace>
  <inkml:trace contextRef="#ctx0" brushRef="#br0" timeOffset="29697.76">17056 2670 66 0,'0'0'115'15,"0"0"-82"-15,0 0 17 0,-42 0 12 16,38-1-18-16,-2-2-9 15,2 1-1-15,2 2-2 0,0-3-4 16,0 3-2-16,0 0 1 0,0-1-2 0,2 1-2 16,0-1-4-16,0 1 3 15,0-1-7-15,0 1-2 0,0 0-4 0,2 0-6 0,2 0 2 16,2 0-2-16,6 1 1 16,5 1 1-16,2 0 4 0,5-1-2 15,3-1 2-15,2 0 0 0,4 0-1 0,2-3 3 16,7-2-3-16,-1-3 4 15,7-1-5 1,1 0 3-16,5 0-4 0,-2 1 0 16,1-3-2-16,-1 3-1 0,-4-1-1 15,-7 1 1-15,-4 2-1 0,-6 2-1 0,-6 0 0 0,-6 1 0 16,-7 3 0-16,-6-1-1 0,-6 1 0 16,0 0-2-16,0-2 2 0,0 2 0 0,0 0 0 15,0 0-3-15,0 0-3 0,0 0-8 16,-4 0-6-16,-4 0-6 0,-5 0 0 15,5 3 3-15,0-3 1 0,2 0-2 16,2 2-9-16,-3-1-10 0,-1 2-11 16,2-3-13-16,-2 0-45 0,1 0-96 15</inkml:trace>
  <inkml:trace contextRef="#ctx0" brushRef="#br0" timeOffset="30135.15">17548 2398 267 0,'0'0'65'15,"0"0"-37"-15,0 0 31 0,0 0-4 16,0 0-21-16,0 0-8 0,0 0-2 16,0 0 0-16,-15-33-3 0,13 30-2 15,2 3 1-15,0 0 24 0,0 0-29 16,0 0-6-16,0 0-8 0,9 5-1 0,-3 1-2 15,8 0 2-15,3 0 5 16,3 2 4-16,5 0 1 0,0-4 2 16,6 4-1-16,0 0 0 0,4-1-4 15,2 3 0-15,-1 1 0 0,1 1-1 16,-4 2-5-16,-8-1-1 0,1 2 0 16,-5-4-1-16,-6 3 1 0,-3-4 0 15,-6 0-1-15,-2 2 1 0,-2-3 0 16,-2-1 0-16,-4 3 1 0,-2 0 0 0,-8 0 1 15,-3 2 0-15,-2-3 2 0,-5 3 2 16,1-1-4-16,2 0 0 0,-1-1 0 16,1 4 1-16,2-2-3 0,5 1 0 15,-3 0 0-15,7 1 1 0,-3-1-1 16,1-2 0-16,4 1-6 0,0-2-8 16,3-1-9-16,-1 0-13 0,2-1-23 15,2 2-16-15,0 0-23 0,-2-2-77 16</inkml:trace>
  <inkml:trace contextRef="#ctx0" brushRef="#br0" timeOffset="35727.6">23352 5169 132 0,'0'0'79'16,"0"0"-40"-16,0 0 15 0,0 0 13 15,0 0-9-15,0 0-4 0,0 0-14 16,-45-9-5-16,45 8-7 0,0-1-5 16,0-1-4-16,4 1-6 0,2-1-2 15,2-1-3-15,7 2-1 0,6-4 3 16,3 3-4-16,1 0 1 0,8 0-3 15,2-1 0-15,9 1-2 0,-3 2 1 16,11 1-3-16,-9 4 1 0,-4 3 0 16,-3 3 1-16,-10 5-4 0,-3 1-3 15,-15 0-30-15,-1 2-19 0,-7 0-20 0,-4-3-32 16,-3-7-112-16</inkml:trace>
  <inkml:trace contextRef="#ctx0" brushRef="#br0" timeOffset="37664.64">23433 2980 34 0,'0'0'38'16,"0"0"-5"-16,0 0-12 0,0 0-13 16,0 0-7-16,0 0 9 0,0 0 2 15,23-25 17-15,-21 18 2 0,0 3 2 16,-2-2-1-16,0 0 1 0,0 1 6 16,0 2-2-16,-2-1-6 0,0 3-4 0,-3-2-7 15,-1 1-1-15,0 1-4 0,0 1 4 16,6 0 0-16,-2 0-2 0,2 0-3 15,0 3-9-15,2 0-5 0,2-1 2 16,2 3-1-16,2 0 0 0,-1-2 6 16,3-2 0-1,9 2 6-15,-7-3-1 0,13 0-3 0,0 0 1 16,-3 0-6-16,5-3-2 0,2 2 1 16,0-1-3-16,-6 2 0 0,-11 0-8 0,1 5-17 15,-7 3-12-15,-6 7-13 0,-10 1-14 16,-1 2-63-16,-9-4-84 0</inkml:trace>
  <inkml:trace contextRef="#ctx0" brushRef="#br0" timeOffset="38539.42">23923 3856 6 0,'0'0'190'0,"0"0"-122"0,0 0-11 0,0 0 5 16,0 0-7-16,0 0-14 16,4 2-14-16,-2-2-2 0,2-3-5 15,4 0-5-15,3 1-5 0,-1 0 8 16,11 0-13-16,-9 1 3 0,13 1-1 16,-11 1-5-16,7 3 0 0,0 2-2 0,-5 4-5 15,7-3-29-15,-11 1-31 16,1 0-84-16</inkml:trace>
  <inkml:trace contextRef="#ctx0" brushRef="#br0" timeOffset="53147.72">27565 2771 11 0,'0'0'24'0,"4"-6"-5"16,-2 4 3-16,0 1 21 0,-2-1-4 15,0-1-8-15,0 3-2 0,4-1-2 16,-4 0 0-16,0 1-2 0,0-2-1 15,3 2-5-15,-3-1-5 0,0-1-2 16,0 1 1-16,0-2-1 0,0 2 1 16,0-2 3-16,0-4 2 0,0 6-4 15,0-3 5-15,0 1-3 0,0-1-2 16,-3-1 0-16,-3 1-3 0,2-1 0 16,4-1-1-16,-4-1 0 0,2-2-3 0,-2 3 1 15,0-1 0-15,-3 2 1 0,-1 0-4 16,4 0 1-16,-2 1-3 15,-4 0-1-15,-5 1 0 0,7-1-2 16,-9 1 0-16,5 1 0 0,-1 2 0 0,-5 0 0 16,10 0 0-16,-7 3 0 0,1 4-1 15,1 0 1-15,-3 1-1 0,5 1 1 16,-1-1-2-16,2 4 2 0,1-3 0 16,1 1 0-16,2-1-1 0,0-2 1 0,2 3 1 15,4 0-1-15,0-2 0 16,0 1 0-16,4 0 0 0,6-1 2 15,-4 3-2-15,0-1 0 0,7 1 4 16,3 3 0-16,-1 0-2 0,8 0 1 16,-3 2 0-16,1 0 1 0,4 0-1 15,4 0 1-15,-5 2-1 0,-1-4-1 0,2 3 1 16,-2-3 0-16,-9-1-2 0,3-3 0 16,-7-2 0-16,-6-1 0 0,-2 2-1 15,-2-2 1-15,0 2 0 0,-6 1 2 16,-6-1 2-16,-7 1 2 0,0 0 1 15,-5-2-2-15,-3 1-3 0,-4-4-3 16,2 3 2-16,-2-4-1 0,4 3-1 16,6-3 1-16,1-2 0 0,3-2-1 15,3 0 0-15,3 0-1 0,1-3-3 16,-2-4-1-16,9-2-3 0,-1 2-2 16,4 0-6-16,0 1-4 0,0 0-8 15,7-1-8-15,11 1-21 0,1 0-41 16,3 0-51-16,3 2-45 0</inkml:trace>
  <inkml:trace contextRef="#ctx0" brushRef="#br0" timeOffset="53553.88">27900 2864 220 0,'0'0'54'15,"0"0"-7"-15,0 0 5 0,0 0 6 16,0 0-10-16,0 0-6 16,0 0-7-16,0 0-4 0,0-73-6 0,-2 66-4 15,-4 0-2-15,2 1-6 16,-7 0-3-16,-1-2-4 0,-3 3-4 0,-3 1 0 16,3-2-1-16,-3 2-1 0,1 1 0 15,-2 3 0-15,3 0 0 0,-5 2 0 16,5 7 0-16,-1-2-1 15,3 5 0-15,-1 3-1 0,1 2 1 0,-1 2 1 16,7 3-1-16,4-1-1 0,2-1 2 16,2 2-1-16,2-2-1 0,2 0 1 15,6 0 1-15,9-2 0 0,-7 1 0 16,11-3 1-16,0 1 1 0,2 0-2 16,2-3-1-16,6-5-2 0,0 0-7 15,0-5-11-15,0-3-6 0,2-2-11 16,-4-6-11-16,0-5-22 0,-6-5-31 15,-11 0-65-15</inkml:trace>
  <inkml:trace contextRef="#ctx0" brushRef="#br0" timeOffset="54163.11">28063 2580 155 0,'0'0'222'15,"0"0"-185"-15,0 0 21 0,0 0 0 0,0 0-4 16,0 0-22-16,0 0-10 0,0 0-10 15,2-45-8-15,11 58-1 0,-5 6 7 16,2 6 2-16,1 7 2 16,-1 7-6-16,-4 1 0 0,2 6-2 0,1-1-2 15,-3-2-3-15,2-4 2 0,-2-1-3 16,1-6 0-16,3-4 1 0,-4-2-1 16,0-5 2-16,1-3-2 0,-5-7 2 15,2 0-2-15,0-4 2 0,-2-4-2 16,-2 0 0-16,0-3 0 0,0 0 0 0,0 0 0 15,0 0 1-15,-6-9 2 0,0-3 4 16,-1-2-5-16,-5-5-1 0,0-3-1 16,-1-3-1-16,-3-2-1 0,9 1 0 15,1 0 1-15,4-1 1 0,2 8-3 16,0 3 2-16,2 5 1 0,4 2-1 16,5 0 0-16,3 2-1 0,1-1 1 15,5 2 1-15,7 2 1 0,0 3 0 16,-2 1 4-16,4 0-2 0,0 4 2 15,0 5-1-15,-5 4-1 0,-5 0 2 16,4 3-4-16,-13 5 1 0,3-2-2 16,-7 3 1-16,-4 0 1 0,-2 3-1 15,0-3 2-15,-4-2-3 0,-2-3-3 16,3-3-1-16,1-4-9 0,2 0-9 16,2-2-9-16,3 0-8 0,3-5-9 0,-2 0-20 15,0-3-21-15,7-3-79 0</inkml:trace>
  <inkml:trace contextRef="#ctx0" brushRef="#br0" timeOffset="54553.65">28737 2793 63 0,'0'0'380'0,"0"0"-340"15,0 0 5-15,0 0 21 0,0 0-9 16,0 0-21-16,0 0-11 0,0 0-7 0,-16-66-5 0,14 66-6 15,2 0-4-15,-5 1-3 0,-1 6 0 16,0 4-4-16,0 2 4 16,2 2-1-16,-1 2 0 0,3 1 1 15,2-2 0-15,0 1 0 0,2 0 0 16,5-3-1-16,3 1-1 0,2-2 0 16,1-2 1-16,3-2 0 0,3-3 0 0,6 2 1 15,2-8 0-15,2 0 1 0,-5-3 1 16,1-5-2-16,0-2 1 0,0-1 0 15,-11-1 2-15,-1 0 1 0,-5-3 1 16,-4 2 0-16,-4-1 2 0,0-2-2 16,0 0-2-16,-8-1-3 0,-7 0 2 0,5 1-1 15,-4 1-1-15,-5-1 0 0,-2 3 0 16,5 2 0-16,-7 4 0 16,2 4-1-16,-1 3 0 0,-3 0-1 15,4 9 2-15,-2 1-2 0,1 4 1 16,3-2-1-16,2 5 1 0,7-3 1 15,-4 1 0-15,10 0-1 0,-3-1 1 16,7 3-2-16,0 1 2 0,0 1 0 16,0 2 0-16,7-2-2 0,3 0 2 15,2 2 0-15,1-1-1 0,9-1 1 0,-3-2 3 16,6 2-3-16,0-4 1 0,6-1-4 16,0-6 2-16,-2-2-5 0,2-3-5 15,0-3-9-15,2-6-3 0,0-5-1 16,2-3-3-16,2-6-12 0,0-5-16 15,-2-3-7-15,3-6-38 16,-1-1-59-16</inkml:trace>
  <inkml:trace contextRef="#ctx0" brushRef="#br0" timeOffset="55037.92">29351 2547 62 0,'0'0'319'16,"0"0"-277"-16,0 0 27 0,0 0-4 0,0 0-8 15,0 0-15-15,0 0-5 16,0 0-3-16,-33-72-11 0,33 72-9 0,0 0-4 15,0 3-8-15,0 7-2 0,0 7 0 16,0 6 0-16,2 6 4 0,0 2 1 16,0 4 2-16,0 3-6 0,4 0 2 15,-1 0-1-15,-1 0-1 0,2-1 0 16,0-4-1-16,0-2 2 0,5-1-2 16,-3-7 2-16,-4-4 0 0,2-3-1 15,-2-6 0-15,3-2-1 0,-3-4 0 0,0-1-1 16,0-1 0-16,-2-2 1 15,4 0-1-15,-2-3 1 0,7-6 2 16,-7-3-1-16,0-3 2 0,-4-3-1 16,0-4-2-16,-6-2 0 0,-7-2 0 15,1 2-3-15,-11-2 2 0,3 4-3 16,-5 1 1-16,-4 5-6 0,6 3 1 16,0 5 4-16,3 6 1 0,-1 2 1 0,7 2-1 15,-1 6-2-15,-1 4-2 16,1 2 0-16,3 0 5 0,5 2 2 15,1 0-2-15,0-1 0 0,6 2 1 0,0-2 1 16,0-2 0-16,2 2 0 0,2-4 0 16,2 4 3-16,7-4-3 0,5 3 2 15,3-3 2-15,0 1 1 0,6-2-2 16,4-1 1-16,-2-3 0 0,2-3-2 16,-2 0 2-16,0-3-3 0,-5 0-1 15,1-1-3-15,-4-4-14 0,-3-1-20 16,-3 0-22-16,-3-1-12 0,-3-2-18 15,-7-1-66-15</inkml:trace>
  <inkml:trace contextRef="#ctx0" brushRef="#br0" timeOffset="55553.4">29657 2775 63 0,'0'0'346'15,"0"0"-288"-15,0 0 1 0,0 0 6 16,0 0-14-16,0 0-16 0,0 0-10 16,0 0-4-16,0-75-3 0,0 75-5 15,0 0-3-15,0 0 1 0,0 0-11 16,0 3 0-16,0 6-4 0,-2 3 1 0,0 4 3 15,0 3-1-15,2 0 2 0,0 5-1 16,4-2 2-16,4 2-1 0,5-2-1 16,-1 0 1-16,7-1 1 0,-3 1-2 15,5-5-1-15,4 0-1 0,-5-4 2 16,3-4 0-16,0-5 2 0,-3-1-1 16,1-3-1-16,-2-6 3 0,-1-3-1 15,1-4-1-15,-5 0 3 0,-1-3 4 16,-3-4 2-16,-4-1 0 0,1-6-1 15,-3-2-3-15,-2-8-1 0,-2-5-4 16,4-3 1-16,-4-2-2 0,0 7-4 16,0 9-5-16,0 6-3 0,-4 14 5 15,0 1-4-15,-3 5-8 0,-1 4-6 16,-6 1-15-16,3 7-28 0,-5 5-16 16,-3 7-23-16,3 3-67 0</inkml:trace>
  <inkml:trace contextRef="#ctx0" brushRef="#br0" timeOffset="55881.44">30209 2485 389 0,'0'0'88'0,"0"0"-30"15,0 0-6-15,0 0 3 0,0 0-13 16,0 0-7-16,0 0-11 0,0 0-3 15,-8-69-7-15,8 71-11 0,0 4-3 16,0 5-5-16,0 7 5 16,0 4 1-16,0 4 3 0,0 4-2 0,0 2 1 15,0 3 1-15,0 0-1 0,2-1-2 16,0-1 1-16,2-3 0 0,2-1-1 0,-2-4 0 16,7 0 0-16,-5-4 0 0,2-1-1 15,0-3 1-15,3 1 0 0,-1-3-1 16,2-2-5-16,-1-2-14 0,-1 0-13 15,2-4-26-15,-1-3-17 0,-3-4-26 16,-2-1-55-16</inkml:trace>
  <inkml:trace contextRef="#ctx0" brushRef="#br0" timeOffset="56600.05">30575 2718 274 0,'0'0'31'0,"0"0"11"0,0 0 9 16,0 0 6-16,0 0-20 0,0 0 1 15,0 0-14-15,0 0-1 0,-39-22-4 16,39 22-5-16,-3 0-4 0,3 0-2 15,-4 2-1-15,4 0-1 0,-2 4-1 0,2 0 0 16,0-1 2-16,0 2 0 16,4 1-1-16,1 0 0 0,3 4 0 15,2-4-1-15,5 4 1 0,1 0-2 16,3 1 0-16,6-1-2 0,-1-3-1 16,5-2 1-16,2-1 1 0,2-2-1 15,2-4-1-15,-1 0 3 0,-5-4 2 16,-3-3 1-16,-3-2 3 0,-6 0 2 0,-1-3 4 15,-5 0-6-15,-1-2 2 0,-4-4-1 16,2-1-3-16,-6-3-4 0,-2 2 1 16,0-2-1-16,-4-1-3 15,-2 3 1-15,-4 1-1 0,-1 2 0 0,1 5-2 16,-4 2 1-16,-1 4 0 0,-3 3-1 16,-3 3-3-16,-2 5 2 0,-4 4-1 15,2 5 1-15,1 0 1 0,3 3 1 16,2-1-1-16,3 3-1 0,1-1 2 0,1-1-1 15,6 2 1-15,-1-1 0 16,3 1-1-16,4-1 1 0,0-1-1 16,2 0 1-16,4-1 0 0,6 1 0 15,3 3 0-15,3-4 2 0,7 2 0 0,2-2 2 16,4-3 1-16,2-2 0 0,-2-5-1 16,0 2-1-16,0-5 0 15,-7-3 1-15,-1 0-2 0,-4 0 0 0,-5 0 0 16,-2 0-1-16,-5 0 0 0,-1 0 0 15,-4-1 0-15,2-2-1 0,-2-2-4 16,0 0-7-16,0 1-5 0,-2 0-7 16,-5 1-10-16,5 0-11 0,-8 3-17 15,2 0-9-15,-5 0-31 0,5 3-92 16</inkml:trace>
  <inkml:trace contextRef="#ctx0" brushRef="#br0" timeOffset="60099.2">27592 3707 259 0,'0'-18'83'16,"0"9"-48"-16,0 1-16 0,-4 0 23 16,2 2 1-16,-4 0-13 0,-3 1-11 15,-1-2-5-15,2 2-6 0,-11 0-5 0,7 2-2 16,-9 0 0-16,0 0 0 0,-1 0 2 15,-3 3-3-15,0 0 1 16,2 3-1-16,0 6-1 0,-3-1 1 0,9 1 0 16,-2 1 0-16,7-1 0 0,-2 3-2 15,7 1 2-15,1-1 0 0,0 2 0 16,2-2 2-16,0 1-2 0,4 2 1 16,0-4 1-16,2 1 3 15,6-1 1-15,-2 0 3 16,11 1 1-16,-1-2 4 0,9 5-2 0,-4-1 0 0,6-1-5 15,6-1 3-15,0 3-2 0,0-2-1 16,0-1-2-16,-4 0 0 0,-2-2-1 16,-11-1 1-16,3-1-2 0,-11 0-1 15,-4-4 0-15,-2 4-1 0,-2 0 1 16,-2 1-1-16,-6 2 2 0,-2-3 2 16,-9 1-4-16,-2 0 3 0,-1-2-4 0,-7 0 2 15,2-1-2-15,-4 0-1 0,2 1-8 16,4-2-5-16,2 1-4 0,-1-3-5 15,9-2-1-15,-3-1-5 0,11 0-4 16,1 0-3-16,2-1-9 0,4-4-20 16,0-1-7-16,8-1-14 0,1 0-95 15</inkml:trace>
  <inkml:trace contextRef="#ctx0" brushRef="#br0" timeOffset="60692.81">28024 3856 314 0,'0'0'21'0,"0"0"-9"0,0 0 39 0,0 0 13 15,0 0-23-15,0 0-10 0,0 0-6 16,0 0 0-16,37-65-3 0,-35 59-1 16,-2-2 3-16,0-1 2 15,0 4-4-15,-6-5-2 0,0-1-5 16,-5 1-5-16,-5-2-2 0,4 1-1 0,-5 0-2 15,3 1 0-15,-3 3-5 0,0 4 2 16,-1 0-2-16,-1 3 0 0,-1 0-1 16,-3 6 1-16,-2 2-1 15,0 9 1-15,0-3 0 0,-1 3 0 16,5 3-1-16,2-1 1 0,3 3 0 0,5-2-1 16,5 3-2-16,2-3 1 0,2 0 2 0,2 2-1 15,0-4 0-15,6 1 0 0,0 0-5 16,13-1-1-16,-5-1 1 15,13 1-1-15,-2-2-8 0,4-5 1 0,4-5-1 16,2 0-11-16,0-4-9 0,1-2-14 16,-1-3-14-16,0-6-35 0,0-4-42 15,-6-3-104-15</inkml:trace>
  <inkml:trace contextRef="#ctx0" brushRef="#br0" timeOffset="61020.86">28156 3582 69 0,'0'0'266'0,"0"0"-223"16,0 0 20-16,0 0 11 0,0 0-10 15,0 0-20-15,0 0-4 0,0 0-7 16,-14-119-5-16,16 116-8 0,2 3-7 16,-2-3-1-16,2 3-7 0,-2 3-1 0,4 6-2 15,-1 4-1-15,3 5-1 0,0 7 2 16,-2 5 0-16,-2 5 2 0,1 5-3 15,-1 2-1-15,4 6 3 16,-2-2-3-16,0-1 2 0,3 0-1 0,1-6 1 16,4-4-2-16,-5-6 0 0,5-6 0 15,-3-2-2-15,-5-8 0 0,-4-1-2 16,2-5-1-16,-4-4 0 0,0-2 4 16,0-1-3-16,0 0 1 0,0 0 2 0,0 0 1 15,-2-5 1-15,-2-5-1 16,-2-2 0-16,-1-4-2 0,-1-3 2 0,-2-3-2 15,-1-5 0-15,1 1 2 0,-2-5 0 16,8-1 0-16,-1 3-2 0,5-1 1 16,0 7-1-16,5 5 2 0,-1 4-1 15,6 3 1-15,2 0 0 0,-1 5 0 16,7-3 0-16,-3 3 0 0,10 5 1 16,4 1 0-16,2 0 3 0,-2 6-2 15,2 2 0-15,-3 6-1 0,-5 3 0 16,0 5 0-16,-11 0 0 0,1 4 0 15,-9 0 0-15,-2 2-1 0,-2 0 1 16,0-3 0-16,-4-3-1 0,0-2 0 16,-5-3-2-16,7-2-6 0,2-2-7 15,-2-4-11-15,2-2 2 0,0-1-19 16,0-4-14-16,0 3-14 0,2-5-42 0,-2 0-94 16</inkml:trace>
  <inkml:trace contextRef="#ctx0" brushRef="#br0" timeOffset="61505.11">28925 3757 358 0,'0'0'46'0,"0"0"-15"16,0 0 22-16,0 0 13 0,0 0-26 15,0 0-20-15,0 0-1 0,-29-54 2 16,25 54-7-16,2-3-2 0,-4 3-3 15,2 0-4-15,-2 6-4 16,-5 0-1-16,7 2-1 0,-4 3 0 0,2 0 1 16,-1 1 0-16,-1 1 0 0,6 0 0 15,2-1 0-15,0 1 1 0,0-2-1 0,6-1-1 16,7 3 1-16,-3-2 0 0,9 0 0 16,-1-2 0-16,5-4 0 0,10 0 0 15,0-5 2-15,4-3-1 0,1-4 2 16,3-4-2-16,-4 2 1 0,-6-3-2 15,-6-4 0-15,-7 5 2 0,-9-1 2 16,-5-2 9-16,-4-4 5 0,0-1-7 16,-4 0-5-16,-7-1-2 0,-5-2-4 15,-3 1 1-15,-3 4 0 0,-3 0-1 16,2 6 0-16,-2 6-1 0,-4 5-1 0,4 0 2 16,-6 5-3-16,5 6 2 15,-3 4 0-15,-2 1-1 0,6 2 1 16,0 1 0-16,8 0 0 0,1-1 0 15,8 2 0-15,1-3 0 0,3 1-1 16,2 0 2-16,2-1 0 0,2 2 0 16,9-1-1-16,1 2 1 0,9-1 0 15,1 2 0-15,3 1 0 0,8-5 0 16,5 0 0-16,-1-6 0 0,4 0-5 16,-2-7-11-16,3-4-15 0,1 0-11 15,-2-6-13-15,-1-4-10 0,-1-3-23 0,-2-7-79 16</inkml:trace>
  <inkml:trace contextRef="#ctx0" brushRef="#br0" timeOffset="62037.98">29678 3443 429 0,'0'0'31'0,"0"0"14"0,0 0 22 0,0 0-3 15,0 0-20-15,0 0-12 16,0 0-5-16,-13-53-6 0,13 53-10 0,0 3-8 15,2 4-3-15,2 5 1 0,3 8-1 16,-7 3 4-16,6 7 2 0,-4 5-1 16,2 7-3-16,-4 2 0 0,4 2-1 15,2 2 1-15,5-3-2 0,-3-5 1 16,9-4 1-16,-3-5-2 0,5-5 1 16,-3-2-1-16,1-3 1 0,-5-4-1 15,0-5 0-15,-1-4 0 0,-5-2-1 16,-2-4-3-16,-2-2 3 0,0 0 1 15,2-5 0-15,3-6 2 0,-5-3 0 0,-2-3 0 16,0-5 0-16,-2-2-2 16,-5-3 0-16,-5-4 0 0,2-4 0 0,-9 0-1 15,-2 0 0-15,-5 4 1 0,-3 5-2 16,-4 9-1-16,-3 3-1 0,3 11-3 16,2 3-2-16,2 3 2 0,2 7-1 15,9 3 1-15,-1 1 3 0,5 3 2 16,1-1 0-16,5-3 0 15,2 2 1-15,2 0-2 0,4-1 2 16,0 1 1-16,0-2 0 0,6 1 1 0,0 1-1 16,7 1 0-16,5 2 2 0,1-1 1 15,4-1-3-15,3 1 0 0,5-6 1 16,3 1-1-16,1-4 1 0,-2-4-1 16,0-3-6-16,2-1-17 0,-2-1-19 15,4-6-7-15,2-4-11 0,1 0-23 16,-1-3-25-16,-4-3-113 0</inkml:trace>
  <inkml:trace contextRef="#ctx0" brushRef="#br0" timeOffset="62397.29">30172 3641 145 0,'0'0'267'0,"0"0"-212"0,0 0 7 0,0 0 3 16,0 0-10-16,0 0-20 0,0 0-6 15,0 0-7-15,-25-32-10 0,25 36-9 16,0 4-2-16,0 5-1 0,2 2 8 0,2 5 2 15,2 5-3-15,0 1 1 16,1 5 0-16,1-3-5 0,2 1-1 16,5-4 0-16,-3-2-2 0,5-5 1 15,-3-3-1-15,3-6 2 0,1-2 0 16,-3-6 0-16,1-1 0 0,1-3 1 0,-5-4 0 16,5-5 5-16,-3-2 2 0,-3-3-2 15,3 0 0-15,-6-5-3 0,1-1 1 16,-1-8-1-16,0-3-4 0,-4-8-1 15,0-1 0-15,-2 1-1 0,-2 5-2 16,-2 9-8-16,-4 8-1 16,-2 6-1-16,-2 5-5 0,-3 3-4 0,5 6-4 15,-7 3-13-15,5 6-21 0,-8 8-11 16,3 2-6-16,3 4-39 0,-1-3-88 16</inkml:trace>
  <inkml:trace contextRef="#ctx0" brushRef="#br0" timeOffset="62772.17">30616 3381 429 0,'0'0'62'16,"0"0"-8"-16,0 0 10 0,0 0-2 0,0 0-15 15,0 0-13-15,0 0-4 0,0 0-3 16,17-102-7-16,-17 102-4 0,0 0-5 15,0 0-5-15,0 8-6 0,-2 4-2 16,-5 8 2-16,1 6 0 0,-2 7 2 16,0 6-1-16,4 1-1 0,-3 0 1 0,7 2 0 15,0 1 1-15,2-1 0 0,5-2-2 16,-3-4 1-16,6-2-1 16,0-5 2-16,-1-1-2 0,-1-8-5 15,0-1-11-15,0-3-5 0,1-4-8 16,-1-2-9-16,0-3-12 0,-2-2-22 15,3-1-12-15,-3-4-32 0,0-6-137 16</inkml:trace>
  <inkml:trace contextRef="#ctx0" brushRef="#br0" timeOffset="63178.34">30961 3556 466 0,'0'0'60'0,"0"0"-9"0,0 0 9 16,0 0-7-16,0 0-16 0,0 0-20 16,0 0-4-16,0 0-2 0,4-26-9 15,-4 26-2-15,0 4-1 0,0 4-1 0,0 0 2 16,0 3 0-16,-2-2 0 0,2 2 0 16,0-2 0-16,2 3 0 0,3-4 1 15,3 3 0-15,4 0-1 16,1 0 0-16,5 1 1 0,3-4 0 15,2-2 1-15,6-1-1 0,0-5 1 16,-3 0 0-16,-1-3 0 0,-2-4-1 16,-4-2 3-16,-5 0 5 0,-8-3 2 15,0-1-1-15,-3-3 0 0,-3-4-1 0,0-1-4 16,-11-4-1-16,1 0-2 0,-9-1-2 16,1 1 0-16,-5 2 0 0,2 10-1 15,-2 1 0-15,1 6-1 0,3 6-1 16,1 0 2-16,-5 3 0 0,0 6-1 0,0 5 1 15,-4 6-1-15,5-3 0 16,3 5 1-16,1 2 0 0,3-3 0 16,1 4 1-16,1-2 0 0,3 0-1 15,2-3 1-15,3 2 0 0,3-2 0 0,2 3-2 16,0 2 2-16,7-3-1 16,1-1 1-16,4-2 0 0,7 0 0 15,4-3 0-15,1-4 1 0,7-2-1 16,0-4-4-16,2-3-6 0,5-3-15 0,-1 0-12 15,0-6-23-15,2-4-20 0,-3-4-27 16,-8-2-99-16</inkml:trace>
  <inkml:trace contextRef="#ctx0" brushRef="#br0" timeOffset="63584.5">31546 3308 356 0,'0'0'103'0,"0"0"-48"16,0 0 3-16,0 0 3 0,0 0-8 16,0 0-13-16,0 0-11 0,0 0 0 15,38-94-3-15,-36 92-7 0,-2 2-1 16,0-1-2-16,0 1-3 0,0 0-5 16,0 0-4-16,2 1-4 0,-2 7-1 15,2-2 1-15,0 5 2 0,0 0 0 16,0 6 0-16,2-1 0 0,0 2 3 15,2 4-1-15,1 5 0 16,-1 6 1-16,-2-2 0 0,2 6 1 0,-2 2-5 16,0-2 1-16,1 2-2 0,-3-1 2 15,2-2-1-15,-2-3-1 0,0-4 1 16,2-3 1-16,-4-2-1 0,4-6-1 16,-2 1 0-16,2-4 0 0,-2-3 0 15,0-5-4-15,3-1 0 0,-3-4-7 16,-2-1-4-16,0-1-2 0,0 0-4 15,0 0 1-15,2 0-3 0,-2 0-1 16,2-4-3-16,-2-4-24 0,0 1-21 0,0-5-23 16,-4 4-59-16,0-1-193 15</inkml:trace>
  <inkml:trace contextRef="#ctx0" brushRef="#br0" timeOffset="70474.81">27400 4942 79 0,'0'-3'65'0,"0"1"-37"16,0 1-5-16,0-1 3 0,0 2 5 16,0-3-6-16,-2 0-1 0,0 3 0 0,2 0-2 15,0 0 3-15,0-3-1 0,0 3-4 16,0 0 3-16,0-2 0 0,0-1-2 16,0 0-1-16,0 2 0 15,0-4 0-15,0 3 0 0,0 2 2 0,0-3-2 16,0 3-1-16,0-3 2 0,0 0-3 15,0 3-3-15,0 0-3 0,0 0 0 16,0 0-1-16,0 0-7 0,0 0 0 0,0 0-4 16,0 3-1-1,0 3 0-15,0 2 1 0,0 6 1 0,0 1 3 16,4 3-1-16,-4 3 0 0,2-1 3 16,-2 2-1-16,0 0-2 0,0 0-1 15,4 5-1-15,-2-1 0 0,4-1 0 0,-6 0 1 16,4-5-2-16,-2-1 0 0,0-1 0 15,0-2 0-15,1-7 0 16,-1 2 0-16,-2-3 0 0,0-5 0 0,0 1-9 16,0-1-6-16,0 0-5 0,0 0-7 15,0-2-25-15,0-1 8 16,-2-3-2-16,-5-4-53 0,-1-2-127 0</inkml:trace>
  <inkml:trace contextRef="#ctx0" brushRef="#br0" timeOffset="71021.57">27362 4640 365 0,'0'0'90'0,"0"0"-46"0,0 0 0 15,0 0 5-15,0 0-17 0,0 0-18 16,0 0-7-16,0 0-6 0,0-17-1 16,5 22-1-16,-3 2-1 0,-2 6-5 15,6-4-18-15,0 2-8 0,0 1-11 16,0-1-13-16,-1 4-30 0,-1-5-53 16,0 2-100-16</inkml:trace>
  <inkml:trace contextRef="#ctx0" brushRef="#br0" timeOffset="71458.96">27627 5041 177 0,'0'0'54'15,"0"0"-35"-15,0 0 11 0,0 0 23 16,0 0-15-16,0 0 0 0,0 0-11 0,0 0-4 16,-95-56 3-16,91 47-2 0,2 3 1 15,0-3-3-15,2-1-5 16,0-2-2-16,2 1-3 0,4 0 0 16,2 0 3-16,5 0 3 0,-1-1 5 0,5 4-3 15,-3-1-3-15,7 3 1 16,-3 3-8-16,7 1-5 0,0 2 0 0,-4 0-4 15,1 8 0-15,1 1-1 0,-8 5-2 16,-1 3 1-16,-2 3 1 16,-5 2 1-16,-7 1-1 0,4 2 2 0,-4 0-2 15,0 2 2-15,0-4-1 0,0 4 0 16,0-5 0-16,-2-4-1 0,0 0 0 16,2-5-1-16,0 0-1 0,-2-4 0 15,-3-3-2-15,5-1-1 0,-2-4 2 16,-2 1 1-16,-2-2 2 0,-2 0 0 15,2-3 0-15,-1-5 0 0,1-1 0 16,-2-2 1-16,-5-3-1 0,7 0 1 16,2-5 0-16,-2-2-1 0,0-2 0 15,2-4 0-15,4 3-1 0,0-3 2 0,8 1-2 16,2 3 2-16,-2 1-2 0,5 5 1 16,-1 6 0-16,-1-1 3 0,7 1-1 15,-5 3 1-15,9 2-3 0,-5-2 4 16,4 5-2-16,1 3 2 0,-3 0-1 15,6 0 2-15,-7 5-3 0,1 4 0 16,-3 4 1-16,-3 2 0 0,-1 1-1 16,3 2 1-16,-9 4 0 0,0 1 0 15,-4 2 0-15,0 4-2 0,0-1 1 16,-2 4 1-16,0 1 0 0,0-4-3 16,-2-2 0-16,0-6 1 0,0-2 0 15,0-3 0-15,-2-6-1 0,4-1-1 16,-4-2-4-16,4-1-6 0,-2-1-5 15,2-4-5-15,0-1-6 0,-2 0-9 16,2 0 0-16,0-6-24 0,-2-4-16 16,2-2-40-16,0-4-118 0</inkml:trace>
  <inkml:trace contextRef="#ctx0" brushRef="#br0" timeOffset="71865.14">28363 4714 224 0,'0'0'103'15,"0"0"-59"-15,0 0-1 0,0 0 20 16,0 0-11-16,0 0-12 0,0 0-6 15,2-86-1-15,-4 82-3 0,2 3-5 0,0-1 1 16,0 2-4-16,0 0-8 16,0 0-4-16,0 2-7 0,0 5-3 0,0 5 0 15,0 3 0-15,2 3 4 0,4 6 0 16,-4-1 0-16,0 5 0 0,0 1 0 16,3 2 2-16,-1 0-2 0,-2 0-1 15,0 6 0-15,2-3-1 16,-2 5-1-16,2-5 0 0,2-1-1 0,-1-1 1 15,1-2 0-15,-2-3-1 0,4-2 1 16,-4-6-1-16,7-1 0 0,-7-5-1 0,0 1-6 16,-2-5-4-16,0-3-8 0,2-1-7 15,-4-2-19-15,2-3-8 16,-2 0-2-16,0-5-6 0,0-4-19 16,-2-3-90-16</inkml:trace>
  <inkml:trace contextRef="#ctx0" brushRef="#br0" timeOffset="72365.01">28272 4928 208 0,'0'0'57'0,"0"0"6"16,0 0 2-16,0 0 0 0,0 0-17 16,0 0-14-16,0 0-10 0,0 0-3 0,-39-8-5 15,37 8-1-15,-2 0-3 0,-1 0 2 16,5 0-2-16,0 0 1 0,0 0 0 16,0 0 0-16,0 0-2 0,0 0 5 15,0 0-4-15,7 0-4 0,5 0-4 16,2 0 6-16,9 0 3 0,0-3 0 15,8-1-1-15,4 0-5 0,4-2-1 16,-1 1-2-16,-5 2-2 0,-4 0 0 16,-7 0-1-16,-5 2 1 15,-5-1-2-15,-6 2-1 0,-3 0-10 16,1 0-13-16,-4 0-12 0,-4 5-23 0,-1 2-4 16,-3-2-6-16,-6 1-33 0,1-1-103 15</inkml:trace>
  <inkml:trace contextRef="#ctx0" brushRef="#br0" timeOffset="73177.3">28917 4942 14 0,'0'0'266'0,"0"0"-223"16,0 0-1-16,0 0 7 0,0 0 2 15,0 0-21-15,0 0-6 0,0 0-1 16,-33-28-4-16,33 28-4 0,-2 0-3 16,0 0-4-16,0 0-5 15,0 0-2-15,0 3-1 0,-3 0 0 0,3 2 0 16,-4 1 0-16,4 0 0 0,0 0 0 0,0 2 1 16,-2 0-1-16,4 0 0 15,0-1 0-15,0 1 0 0,0 1 0 0,0-2 0 16,8 2 0-16,-4-3 0 15,9-1 0-15,-5 1 0 0,8-1 0 16,1-2 0-16,2-2 4 0,-1-1-2 16,3 0 2-16,-3-3-2 0,5-5 2 0,0-1 13 15,-4-2-6-15,-3 0 2 16,-4-1 0-16,-3 1 0 0,-1 2-1 0,-4-2-3 16,-4-3 0-16,0-1-4 0,0-1-1 15,-8-1-1-15,0 0-2 16,-3 0 1-16,-3 3-2 0,-3 0 0 0,1 3 1 15,-1 2-2-15,-8 0 1 0,7 4-1 16,-5-1 1-16,0 4-1 0,3 2 1 16,-3 0-1-16,-4 8 1 0,4 2 0 15,3 0-2-15,1 4 2 0,9-1-1 16,-5-1 0-16,5 2 1 0,0 1-1 16,1 2 0-16,-1-3 0 0,4 2 0 15,2-1 1-15,2 2-1 0,2-1 1 0,0 0 0 16,0 0 1-16,0 0 0 0,6 1 0 15,-2-3 1-15,8 1 0 0,-1 2 0 16,-1-3 1-16,6 3-1 0,1 2-1 16,2-1 0-16,1 1 0 15,1-5-1-15,4-2 0 0,-3-2 1 0,1-3 1 16,2-1-2-16,-2-2 2 0,-3-4 1 16,3 0-3-16,-6-2 1 0,-1-4-1 15,1 0-5-15,-5 2-14 0,-4-2-19 16,-1-3-21-16,1 0-17 0,-4 1-32 15,-2-3-118-15</inkml:trace>
  <inkml:trace contextRef="#ctx0" brushRef="#br0" timeOffset="73770.91">29562 5152 110 0,'0'0'184'0,"0"0"-146"0,0 0 9 15,0 0 12-15,0 0-9 0,0 0-23 0,0 0-8 16,0 0-3-16,-54-32-5 16,42 27 2-16,-1-1-3 0,3 0 0 15,-7-2-5-15,7 3 3 0,-4-4-1 16,-3-1 0-16,3-3-3 0,-5 0-1 15,3-5 0-15,-1 1 3 0,5 0-4 16,-3 0 0-16,5 0 0 0,2 0-1 0,-3 0 0 16,7 1 1-16,2 1-2 0,0-1 1 15,2 1 1-15,0 1-1 0,4 0 3 16,4 0 1-16,3 3-1 16,-1 1 2-16,4 0-4 0,5-1 3 0,4 2-1 15,2 0 0-15,-1 1 0 0,7 3 0 16,-4 2-1-16,0 3 0 15,-6 0 1-15,-5 3-3 0,1 7-1 0,-5 2-3 16,-8 2 2-16,3 6 1 0,-7 3 1 16,-2 2 1-16,-7 3-2 0,-7 1 5 15,3 1-5-15,-1-4 0 0,-1 0 1 16,1-4-1-16,-3 1 2 0,5-1-1 16,-5 0-2-16,5-4 1 0,0 2 0 15,1-6 0-15,3 0 1 0,6-3-1 0,0-2 0 16,2 2 0-16,0-6 0 15,0 3 0-15,4-2-1 0,2-2 1 0,9 2 0 16,-3-6 0-16,11 0 0 0,-2 0 2 16,1-3-1-16,5 0-1 0,-8-6 0 15,6 3-5-15,-3-2-20 0,-3-1-10 16,2 1-9-16,-5 0-16 16,1 1-23-16,-5-3-65 0,0 3-149 15</inkml:trace>
  <inkml:trace contextRef="#ctx0" brushRef="#br0" timeOffset="74239.56">29829 5115 337 0,'0'0'69'16,"0"0"-9"-16,0 0-3 0,0 0-2 15,0 0-25-15,0 0-17 0,0 0-6 16,-31-70 5-16,16 58-4 0,1 0-1 15,-3-2 0-15,3-2-3 0,-1-1 5 0,1 0-3 16,1 0-4-16,1 2-1 0,4 1 2 16,-1 0-2-16,3-3 0 0,2 3 3 15,0 0-3-15,4 0 0 0,0 0 1 16,4 3 0-16,2-1-1 0,2 1 1 16,5 0 0-16,3 2-2 0,3 0 3 15,4 4 0-15,2-3-2 0,6 2 2 0,-3 0-1 16,6 6 0-16,-1-2 2 0,-4 2-2 15,-3 0 0-15,-1 2 0 0,-6 4-1 16,-5 2-1-16,-1 1 0 0,-3 2 0 16,-6 1-1-16,-4 4 1 0,0 4 0 15,-8 3 2-15,-4 0-1 16,-1 2 2-16,-3 0-3 0,-1 0 2 16,-4-1-1-16,5 1-1 0,-3-3 1 15,5 3-1-15,-1-4 1 0,7-2-1 16,0-2 0-16,4-3 0 0,-3-2 0 15,7-1 0-15,-4-3-1 0,4 1 1 0,0-5 1 16,4 0-1-16,7 2 0 0,-1-6 0 16,7 2 0-16,1-2-2 0,3 0 2 15,0-3-11-15,-1-2-22 0,1-1-11 16,-2-2-14-16,1-1-22 0,-5-4-56 16,-3 0-155-16</inkml:trace>
  <inkml:trace contextRef="#ctx0" brushRef="#br0" timeOffset="74676.95">30139 4878 351 0,'0'0'62'16,"0"0"3"-16,0 0-6 0,0 0 6 16,0 0-12-16,0 0-13 0,0 0-7 15,0 0-7-15,8-66-4 0,-8 66-6 16,0 0-7-16,0 0-2 0,0 0-5 15,0 0-2-15,0 6-3 0,0 3 1 16,-2 2 1-16,2 6 1 0,-2 0 1 16,2 5-1-16,0-2 0 0,0 3 0 15,6 0 0-15,4-1 1 0,1 1-1 16,3 1 0-16,5-3 2 0,-3-1-2 0,5-1 1 16,2-5-1-16,-1-2 1 15,-1 0 0-15,2-7-1 0,-3 0 1 0,1-5-1 16,-2 0 1-16,-1-6-1 0,-1-1 1 15,-3-5 1-15,1-2-1 16,-5 0 0-16,-4-6 0 0,-2 1 2 0,-1-7 0 16,-1 0 0-16,-2-4 1 0,0-8-2 15,-2-1-2-15,-1-1 1 16,1 1 1-16,0 5-2 0,0 9 0 16,-2 7-3-16,-2 6-4 0,-2 4-2 0,-1 8-3 15,3 0-6-15,-2 0-11 0,-2 11-20 16,-3 4-14-16,3 8-6 0,-3-1-1 15,5 4-48-15,4-6-103 0</inkml:trace>
  <inkml:trace contextRef="#ctx0" brushRef="#br0" timeOffset="75270.56">30759 4891 385 0,'0'0'46'15,"0"0"0"-15,0 0 12 0,0 0-2 16,0 0-13-16,0 0-14 0,0 0-4 16,0 0 3-16,-23-67-6 0,23 67-4 15,-2 0-6-15,2 0-8 0,0 3-4 16,0 5-3-16,0 6 3 0,2 3 3 16,0 3 0-16,2 5 3 0,0 3-3 15,0 1 1-15,3 2 0 0,1 3-3 16,-2 0 0-16,2-1 1 0,1 1-2 15,-3-8 0-15,0 1 2 0,-2-5-1 16,2-2-1-16,1-4 0 0,-3-4 0 16,0-2-2-16,-2-4 1 0,0-3-1 0,0 0 0 15,-2-3 2-15,0 0 0 0,2-1 1 16,-2-4 0-16,0-2 1 16,0-5 1-16,0 0-2 0,-4-3 0 15,-4-5 0-15,2-3-1 0,-7-4 0 0,3-3 0 16,-5-5 1-16,1-5-1 0,-1-5 1 15,1 1 0-15,8-3 1 0,0 3-2 16,-1 4 0-16,7 6 2 0,0 3-2 16,0 9 0-16,4-1-1 0,3 6-1 15,1 0 1-15,2 3 0 0,5 3 0 16,1 2-1-16,7-2 0 0,4 3 1 16,0 1-1-16,4 6 0 0,0 1 2 15,0 0-2-15,2 3 2 0,-4 4 0 16,-4 5-2-16,-3 2 2 0,-9 3 0 15,-3 3-2-15,-10 2 2 0,-2 4 0 16,-10 1 0-16,-9 2 1 0,-4-1 2 16,0 0-2-16,-2-3-1 0,1-4-1 15,3-4-9-15,0 2-8 0,-4-4-1 0,2-1-6 16,3 0-26-16,3-4 13 16,3-3-17-16,-1-2-15 0,9-5-40 0,-1 0-86 15</inkml:trace>
  <inkml:trace contextRef="#ctx0" brushRef="#br0" timeOffset="75707.95">31220 4583 330 0,'0'0'75'0,"0"0"-25"15,0 0 5-15,0 0 5 0,0 0-11 0,0 0-14 16,0 0-3-16,10-50 3 0,-8 47-7 16,-2 3-6-16,2 0-9 0,0 0-9 15,2 9-4-15,3 2 0 0,-1 6 4 16,2 6-1-16,-4 4 2 0,0 5 0 16,0 1-1-16,-1 4-3 0,-1 3 2 15,-2-1-2-15,2 1 2 0,0-3-2 0,0-6-1 16,2 0-4-16,-2-5-12 0,4-4-9 15,-6-5-10-15,2-3-18 0,-2 0-18 16,0-6-20-16,-2-3-34 0,-4-2-75 16</inkml:trace>
  <inkml:trace contextRef="#ctx0" brushRef="#br0" timeOffset="76114.12">31094 4914 383 0,'0'0'66'0,"0"0"-7"0,0 0 2 0,0 0-3 16,0 0-14-16,0 0-16 16,0 0-4-16,0 0-2 0,0 0-8 0,6-23-5 15,6 20-1-15,7-2 1 0,6 2-1 16,2-2-4-16,6 2-1 0,-2-2-2 16,0 1 0-16,-2-1-1 15,-3 2-7-15,3 0-24 0,-4 3-19 0,-2 0-21 0,-4-3-22 16,-3 3-48-16,-6-3-164 0</inkml:trace>
  <inkml:trace contextRef="#ctx0" brushRef="#br0" timeOffset="76551.52">31617 5021 375 0,'0'0'55'0,"0"0"-6"16,0 0 13-16,0 0-5 0,0 0-18 16,0 0-14-16,0 0-1 0,0 0-2 15,0 0-3-15,-33-20-5 0,33 20-2 16,0-2 2-16,4 2-4 0,2-1-3 0,2-1-1 16,7-1 0-16,3-1 3 0,3 0-2 15,2-4-2-15,1 2-3 0,3 0-1 16,0 1-1-16,-4-1 0 0,2 2-22 15,-7-3-24-15,-3 1-24 16,-3-3-24-16,-8-2-58 0,0 0-272 16</inkml:trace>
  <inkml:trace contextRef="#ctx0" brushRef="#br0" timeOffset="77082.64">32026 4435 323 0,'0'0'66'0,"0"0"-10"0,0 0-2 16,0 0 3-16,0 0-16 0,0 0-13 0,0 0 0 15,0 0-1-15,-4-64-5 16,4 62 0-16,0 2-6 0,0-1-5 0,0 1-5 15,0 0-6-15,0 4-1 0,0 4 0 16,0 3 1-16,0 6 0 0,0 3 1 16,0 2 3-16,0 5-1 0,0 4-2 15,2 3 4-15,-2 2-4 0,4 4 3 16,0 2-2-16,0 3 1 0,0-2-2 16,1-4 1-16,-3-2 0 0,2-6 0 15,-2-4-2-15,0-3 0 0,0-5 0 16,-2-2 0-16,2-2 0 0,-2-7 0 15,0 1-1-15,0-4 1 0,0-2-1 16,0-3-1-16,0 0 1 0,0 0 1 16,0 0 1-16,0-3-1 0,0-2 4 0,0-5-1 15,-4-1-3-15,2-3 1 16,-2-2-1-16,-3-1 2 0,3-3-2 16,-2-3 0-16,2-3 0 0,0-2-2 15,4-3 2-15,0-2 0 0,4 1-1 16,4 7-2-16,1 3 2 0,-1 8 1 15,0 2-1-15,0 3 1 0,5 5-1 0,-1 0 0 16,7 2-1-16,-1 2 1 0,5 3 1 16,0 7 0-16,0 2 0 0,-1 5 2 15,5 0-2-15,-6 3 2 0,-3 2-1 16,-1 1 0-16,-5-4 0 0,-5 2-2 0,-3 1 2 16,-4-2-1-16,0 2 0 15,-2-4 0-15,-3 1 0 0,-1-2 0 16,0-1-2-16,-4-4-8 0,4 2-17 15,1-2-24-15,3-2 15 0,0-3-15 16,2-2-27-16,2 1-13 0,2-3-12 16,3-3-69-16</inkml:trace>
  <inkml:trace contextRef="#ctx0" brushRef="#br0" timeOffset="77535.67">32574 4761 459 0,'0'0'51'0,"0"0"-9"16,0 0 8-16,0 0 3 0,0 0-22 16,0 0-17-16,0 0 9 0,0 0-10 15,-33-90-6-15,24 82-3 0,1 5 0 16,4-2-1-16,-4 2-2 0,-1 3 1 0,-1 0-2 16,0 0-1-16,-3 3-1 15,-1 5 1-15,1 1 0 0,-1 4 0 16,4 2 1-16,-5-2 0 0,3 2 0 0,4 2 1 15,-1-3-1-15,-1 3 0 16,2 2 0-16,6 1 1 0,-3 2 0 16,3-1-1-16,2 6 0 0,0-6 0 0,5-2-1 15,1 2 2-15,6-4-1 16,1-1 0-16,1-4-2 0,0-4 2 0,3-2 0 16,2-6 0-16,-5 0 1 0,7-3 1 15,-7-6 0-15,1 1 1 0,-5-6 0 16,0-1 1-16,-1-4-1 0,-1-4-1 15,-2 1 2-15,2-7-2 0,3 0 0 16,-3-7 0-16,-2 5 0 16,0 9-1-16,-4 7-1 0,-2 13 0 15,0 2 3-15,0 0-2 0,0 0-1 16,-2 8-6-16,-2 4 1 0,0 4 4 16,0 2 1-16,2 4 0 0,0-2 0 15,2 2-1-15,2 1 1 0,4-3 0 16,0 0 0-16,5-1 0 0,-3 1 0 15,0-3-1-15,-2-3-12 0,3 0-32 0,-3-5 21 16,-2-1-23-16,2-2-15 0,-2-6-10 16,5 0-25-16,1 0-51 0</inkml:trace>
  <inkml:trace contextRef="#ctx0" brushRef="#br0" timeOffset="78035.53">32731 4688 342 0,'0'0'28'0,"0"0"7"0,0 0 1 16,0 0 19-16,0 0-9 0,0 0-18 16,0 0-6-16,-33-68 3 0,33 66 1 15,-2 2-6-15,2-1-2 16,0-1-1-16,0 2-1 0,0 0-1 16,0 0-3-16,0 0-6 0,0 0-4 0,0 0-1 15,4 2-1-15,2 2-1 0,4 0 1 16,1 3 0-16,3 4 5 0,1 3 1 15,3 0 1-15,-1 3-1 0,-1 1-3 16,-1 4 0-16,1 1-1 0,-12 2-1 16,3 2 0-16,-7 0 2 0,0 3-1 15,-5-2-2-15,-1-2 0 0,0-1 1 16,0-4-1-16,2-2 1 0,2-5-1 16,0-2 0-16,0-1 2 0,-1-6-2 15,1 1 0-15,2-3 0 0,0-3 0 16,0 0 0-16,-2 0 0 0,2 0 0 15,-2-6 1-15,2 0 2 0,-2-2 0 16,2-3-2-16,0-3-1 0,-4-4 1 0,4-1-1 16,0-6 1-16,0 0-1 15,0-7 0-15,6 0 1 0,3-1-1 0,-1 5-1 16,0 5 0-16,-2 7-1 16,0 4 0-16,-1 3 2 0,-1 2-1 15,4 3 1-15,2-1-2 0,-1 2 0 16,3 0 0-16,5 3 0 0,-3 5-1 15,5 5 2-15,-5 0-1 0,3 5 1 0,-7 2 1 16,0-1-2-16,-3 2 2 0,-3 1-1 16,-4 1 0-16,0 2 1 0,-4 1 0 15,-5 2 0-15,1 0 0 0,-4 1-1 16,-3 0-15-16,5-1-32 0,1-2 13 16,1-6-15-16,2-2-16 0,4-7-2 0,0-3-21 15,0-2-31-15,2-3-103 0</inkml:trace>
  <inkml:trace contextRef="#ctx0" brushRef="#br0" timeOffset="78566.65">33138 4558 370 0,'0'0'15'0,"0"0"14"0,0 0 25 16,0 0 4-16,0 0-10 0,0 0-19 15,0 0 0-15,0 0 5 0,10-65-5 0,-10 63-5 16,2-1-1-16,3 0-5 16,-3 0 0-16,0 3-6 0,0 0-4 15,2 0-7-15,2 5 1 16,-4-1-2-16,4 4 1 0,-2 4 0 0,3 1 1 16,-1 4 0-16,2 1 2 0,-4 4 0 15,2 3-2-15,-3 0 2 0,3 7 0 0,-2 2-3 16,0 5 1-16,2 4 1 0,-4-1-1 15,4-3-1-15,-3-1 1 0,1-5-2 16,0 0-1-16,2-6 1 0,0-2-1 16,-4-5 1-16,5-4-1 0,-3-4 0 15,-2-3-2-15,0-4 1 16,0-3 0-16,-2-2 2 0,2 0 0 0,-2-2 0 16,0-6 3-16,2-4 0 0,-2-4-2 15,0-5 0-15,-6-1-1 0,2-3-1 16,-5-1-2-16,-1-2-3 0,0 3 2 15,1 0 3-15,-3 7-1 0,2 3 2 16,-1-1-1-16,-5 8-1 0,-1 2-1 16,-3 5-3-16,1 1-6 0,-2 1 3 0,7 5 3 15,-3 2 2-15,5 1 0 0,2 2 4 16,1-3-2-16,5 3-1 16,0 1 2-16,2-1 1 0,2 1 0 0,0 2 0 15,0 2 0-15,4 1 3 0,2 1-1 16,3 1-1-16,3 1 2 0,0-3-3 15,5 2 1-15,2-5 1 0,1-2-1 16,1 0 1-16,0-4-1 0,1-2 2 16,-3-1-2-16,2-5-1 0,-7 0-12 15,-2-3-26-15,-3-5-16 0,-5-6-16 16,-4-3-36-16,0 0-103 0</inkml:trace>
  <inkml:trace contextRef="#ctx0" brushRef="#br0" timeOffset="79457.1">33458 4435 354 0,'0'0'53'0,"0"0"19"0,0 0-7 0,0 0-7 0,0 0-13 16,0 0-12-16,0 0 0 0,0 0-5 15,-8-43-8-15,8 42-7 0,0 1-3 16,-2 0-2-16,2 0-4 0,0 1-4 16,-2 5-2-16,2 7 0 0,-2 2 2 15,0 4 5-15,2 4 1 0,-2 2 1 16,2 3 1-16,-2 4-1 0,0 5-2 16,0 1-1-16,-5 5-1 15,3-1 0-15,-2 1-2 0,4-1 1 0,0-6-1 16,2-1 1-16,0-1-2 0,0-3 0 15,0-5 0-15,2-4 0 0,4-2 0 0,-2-4 0 16,0-1 0-16,3-6-1 16,1-3 0-16,-2-2-2 0,4-3 2 0,1-1 1 15,1 0 0-15,7-5 2 0,-9-1 1 16,7-3-2-16,1 0 0 0,3-2 0 16,-4 2-1-16,1-2 0 0,-3 0 1 15,1-1 0-15,-6 1-1 0,3-3 0 16,-3 3 1-16,-2-4 0 0,-3-1 0 0,1 2 0 15,-4-1-1-15,0-2 1 0,-2-3 0 16,0-4-1-16,-4-1 2 0,-2-2-2 16,1 2 0-16,-3 2-2 15,-2 6 1-15,0 3 0 0,5 4 1 16,-1 4-1-16,2 3-1 0,-2 0 1 16,-2 3-2-16,1 0-1 0,-1 6-2 15,-2-1-1-15,2 3 4 0,1 1 1 0,3 2-1 16,2 1 1-16,0 5 1 15,0 0 0-15,2 2 1 0,0-1 0 16,0 1-1-16,2 1 1 0,0-3 1 0,2 0-1 16,-2 0 0-16,2-1 0 15,3-4 0-15,-1-1 0 0,4 1 0 0,-2-7 0 16,5 3 0-16,3-2 1 0,-1-6 0 16,3 0 2-16,-3 0 0 0,1-5-1 15,-1-4 1-15,-1-2 0 0,-3 0 1 16,-1-4 1-16,0-4-1 0,-3 2-3 15,-3-8 0-15,0 2 0 16,-2-5 0-16,0-3-1 0,2-3 0 0,-2 2-2 16,4 4 2-16,-6 2-1 0,0 7 0 15,0 2 1-15,0 6 0 0,0 5 0 0,0 1-1 16,0 2 1-16,0 3 0 0,0 0 0 16,0 0-2-16,0 0 2 15,0 0-3-15,0-1 1 0,2 1-2 16,1 1-2-16,5 2 0 0,2 5 1 15,5 1 5-15,-3-1 0 0,5 3 1 0,-5 1-1 16,-12-2-1-16,0 5 1 0,0-1 0 16,0 1-1-16,0-2 0 0,0 5 1 15,0-2-1-15,0 4 0 0,0 0 0 16,0 2 1-16,0 0 1 0,0-1-1 16,0 1 0-16,0-2 0 15,0-3-1-15,0 0 1 0,0-1 0 0,-8-4-1 16,-7 5 1-16,3-3 0 0,-7 0 2 15,1-2 0-15,-3-1 0 0,4 0-1 16,1-5 0-16,6 2-1 0,1-2 1 16,3-3 0-16,2 2-1 0,2-4 1 15,2 1-1-15,0-1 0 0,0-1 0 0,4 3-1 16,4-2 2-16,1 2 1 16,7-3 3-16,5 0 3 0,4 0 0 0,-1 0-3 15,3 0-2-15,-4-1-2 0,-23-1 0 16,0 2-1-16,0 0 0 0,0 0-3 15,0 0-18-15,0 0-6 16,0 0-11-16,0 0-26 0,0 3-18 16,0-1-33-16,0-2-41 0</inkml:trace>
  <inkml:trace contextRef="#ctx0" brushRef="#br0" timeOffset="80894.23">27952 6012 285 0,'0'0'73'16,"0"0"-22"-16,0-28 10 0,0 19-2 0,0 4-13 15,0 2-12-15,0 0-4 0,0 3-4 16,0 0-10-16,0 0-6 15,0 0-4-15,0 3-6 0,0 5 1 0,0 3-1 16,4 4 1-16,-2 5 5 16,0 5 3-16,4 3-2 0,-4 7 0 0,4 5 1 15,-2 2-6-15,3-1 1 16,-1-3 0-16,0-5-3 0,-2 1 2 16,4-3-1-16,1-5 0 0,-3-1-1 0,-2-5 1 15,0 0 0-15,-2-3-1 0,4-5 0 16,-1-2 1-16,-5-1-1 15,2-6 0-15,-2-2 1 0,0-1 0 16,0 0 1-16,0 0 2 0,-2 0-1 0,-3-4 2 0,-3-4-1 16,4 1 7-16,-4-4-5 15,0-3-2-15,-5-3 1 0,3 1 1 0,-3-5-1 16,1-2 1-16,2-4-3 16,-7-5-1-16,7-7 2 0,2-3-2 0,1-6 2 15,3-5-2-15,-2 1-1 16,6-2 0-16,0 6 0 0,6 6-1 0,2 5 0 15,1 3 0-15,-1 6 1 0,6 1-2 16,1 6 1-16,6-2-2 0,-3 4 2 16,11 4-1-16,0 1 0 0,4 6-1 15,0 2 2-15,-2 5-2 0,2 1 1 16,-8 9 1-16,-6 4-6 0,-1 4-21 16,-9 4-17-16,-7 5-20 0,-2 2-7 15,-7 4-19-15,-13 4-37 0,5-4-107 16</inkml:trace>
  <inkml:trace contextRef="#ctx0" brushRef="#br0" timeOffset="81362.88">27730 6221 78 0,'0'0'368'16,"0"0"-304"-16,0 0-20 0,0 0 10 15,0 0 2-15,0 0-19 0,0 0-11 0,0 0-4 16,23-54-3-16,-10 46-5 15,9 2-1-15,3 1-2 0,6-1-1 16,6 0-4-16,7 4-3 0,-1 2-3 16,7 0 1-16,-7 0-1 0,-1 0 0 15,-1 3-3-15,-6 2-24 0,-6 1-13 16,-6-1-23-16,-1 1-10 0,-11 2-19 16,3 1-40-16,-8-6-106 0</inkml:trace>
  <inkml:trace contextRef="#ctx0" brushRef="#br0" timeOffset="81831.51">28396 6153 343 0,'0'0'114'0,"0"0"-54"0,0 0-13 15,0 0 16-15,0 0-5 0,0 0-21 16,0 0-12-16,0 0-6 0,0-99-3 16,-8 94-6-16,-3 2-6 0,-3 3-2 0,-3 0-2 15,-5 3 0-15,3 3-2 16,-2 5 1-16,1 2 1 0,3 0-1 15,-1 6 1-15,5 1-1 0,-1-2 0 0,3 4 1 16,1-2-2-16,-2-1 1 16,5 1 1-16,-1-1 0 0,2-1 0 15,2 1 0-15,2-1 0 0,2 4 0 16,0 1 0-16,10 2 0 0,3-2-1 16,3-1 1-16,1-5 0 0,7-3 1 15,5 0 0-15,0-8-1 0,4-1 2 16,2-5-2-16,3-6 1 0,-3-4 1 0,-2-7-2 15,-2 0 3-15,-6-1 2 0,-7-1 5 16,-1 2-3-16,-9-5 1 0,-4 1-1 16,-4-6-1-16,0 0-3 0,-6-6 0 15,-8-1-2-15,-3 0-1 0,-4 3 0 0,5 3 0 16,-7 9-1-16,5 4 1 16,-3 3-4-16,4 7-2 0,1 2-1 0,-1 3-5 15,1 6-2-15,-5 8-11 16,2 3-5-16,-3 6-12 0,3 2-10 0,0-2-1 15,5 2-11-15,4-2-38 0,6-6-67 16,1-4-98-16</inkml:trace>
  <inkml:trace contextRef="#ctx0" brushRef="#br0" timeOffset="82331.4">28851 6179 170 0,'0'0'101'0,"0"0"-64"16,0 0 2-16,0 0 11 0,0 0-2 16,0 0-18-16,0 0-2 0,0 0 1 15,54-68-2-15,-48 63-1 0,-4-4 3 0,2 4 2 16,-4-4-3-16,0 3 3 0,0-5-2 15,0 0-6-15,0 2-3 16,0 0-4-16,-2-2-3 0,-2 1-2 0,-2 1-2 16,-3 3-3-16,5-2-1 15,-4 4-1-15,2 0-2 0,-5 0-1 0,1 2 0 16,0 1 1-16,-7 1-4 0,5 1 2 16,-5 4 0-16,1 3 0 0,-1 1 0 15,1 3 0-15,-5 2-1 16,6 2 1-16,1 1 0 0,-3 3 0 0,7 0 0 15,-4-1-1-15,5-1 1 0,5 1 0 16,0 1 0-16,2-3 0 0,2 3 0 16,0 3-1-16,6-3 1 0,0 7 0 15,5-4 0-15,5 3 0 0,-3-4 1 0,9-2-1 16,-3-3 0-16,4-5 0 0,4-1 0 16,-3-5 0-16,7-4 1 0,0-2 0 15,0-3-1-15,0-6 1 0,-4-5 4 16,2-2 5-16,-2-1 0 0,-8-3 0 15,-5 0 3-15,-3-3-3 0,-3-2 0 16,-8-3-2-16,0-1-4 0,-8-7-1 16,-3-7-2-16,-3 1 0 0,-5-3-1 15,-4 9-1-15,5 8-8 0,-7 10-2 16,2 9-5-16,3 7-7 0,-3 4-8 16,-2 12-12-16,-4 8-15 0,4 5-30 15,-2 6-18-15,-4 2-64 0</inkml:trace>
  <inkml:trace contextRef="#ctx0" brushRef="#br0" timeOffset="84143.48">26310 2339 192 0,'0'0'42'0,"0"0"-1"0,-8-8 18 16,2 5-13-16,0 1-16 0,-3 2-11 15,5-2 0-15,0 1-1 0,2 1-1 16,-2 0 4-16,0-2 1 0,2 1 2 15,0 1 1-15,2-1-4 0,-2-1 3 16,2 2-3-16,0 0 1 0,0 0-1 16,0 0-14-16,4 0-2 0,6 0-2 0,9 0 1 15,5 0 4-15,12-3 4 16,5 1-2-16,4-2 0 0,-3-1-2 16,7 1 0-16,-3-1 0 15,1-1-6-15,1 1 4 16,-11-1-2-16,-2 2-2 0,-4 0 1 15,-8 1-2-15,-11 0 0 0,1 0 2 16,-7 0-3-16,-4 3 0 0,-2 0 0 0,0 0 1 16,0 0 1-16,0 0-2 0,0 0 0 15,0 0-4-15,0 0-5 0,-2 0-2 0,-4 0-8 16,-2 0-4-16,-1 3-7 0,3-3 0 16,-4 3-8-16,-3 0-10 0,7 0-11 15,-4-3-22-15,-5 0-38 0,7 0-105 16</inkml:trace>
  <inkml:trace contextRef="#ctx0" brushRef="#br0" timeOffset="84955.79">26540 2116 272 0,'0'0'61'0,"0"0"-7"0,0 0 13 16,0 0-15-16,0 0-16 15,0 0-4-15,0 0-3 0,0 0-3 0,-4-14-13 16,4 14-1-16,0 0-6 0,0 3-3 16,6 2-1-16,8-1 18 0,-1 3-14 15,12 2 3-15,-5-3 5 16,9 2-2-16,2-2 0 0,6 0-3 0,7-2 3 16,-1 2-3-16,-2 1-1 0,3-2-3 15,-7 1-3-15,-8 0-2 0,-8 2 0 16,-7-2-1-16,-6-1 2 0,-3 4-2 15,-5-1 2-15,0 1-1 16,-5 1 1-16,-5 0-1 0,-6 1 5 0,3 0-2 0,-3-2-2 16,1-1 0-16,-1-3-1 0,3-1 3 15,-3 2-2-15,5-1 0 0,-3 0-1 16,-1-1 0-16,1 1 0 0,-3 1 2 16,7-1-2-16,-6 1 0 0,7 0 0 15,3-1-5-15,0 1-5 0,2-3-2 16,0 3-6-16,-1-1-5 0,5 1-5 15,0 2-3-15,0-3-3 0,5 2-8 16,1 0-3-16,4 0-11 0,-4 1-18 16,9-2-22-16,-3 2-71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01:49.300"/>
    </inkml:context>
    <inkml:brush xml:id="br0">
      <inkml:brushProperty name="width" value="0.05292" units="cm"/>
      <inkml:brushProperty name="height" value="0.05292" units="cm"/>
      <inkml:brushProperty name="color" value="#FF0000"/>
    </inkml:brush>
  </inkml:definitions>
  <inkml:trace contextRef="#ctx0" brushRef="#br0">24849 2130 238 0,'0'-13'96'0,"0"6"-40"0,0-1 3 16,0 5 10-16,0 3-26 0,0 0-15 0,0 0-7 15,0 0-6-15,0 0-6 0,0 6-5 16,0 3-2-16,2 4 4 16,2 4 2-16,0 2 2 0,2 5 1 0,-1-2-1 15,-1 7 0-15,0-1 0 16,0 5-3-16,-2 4-2 0,2 1-2 15,2 1 3-15,3 0-2 0,-1-2-2 16,-4 0-2-16,2-3 1 0,7-3 1 16,-3-3-2-16,-6-5 3 0,2-1-2 0,0-8-1 15,-1-2 0-15,-1-4 1 0,-4-6 0 0,0 1 0 16,0-3 0-16,0 0 0 16,0-1 3-16,0-5 2 15,-4-4 12-15,-7-5-1 0,5-3-6 0,-2-8-2 16,-7-5-2-16,5-5 0 0,0-10-2 0,-5-1-3 15,7-7 0-15,4 0 2 16,0 1-4-16,2 7 1 0,2 4 0 0,0 5 0 16,4 7-1-16,0 3 0 15,-2 2 0-15,0 7-1 0,2-1-1 0,0 2 2 16,5 3-1-16,-1 0 1 0,-2 3-1 0,6 0 0 16,7 3 0-16,2 1-1 15,-1-1 1-15,9 5 1 0,2 0-2 16,2 3-2-16,-4 5 2 15,-4 5-11-15,-8 3-15 0,1 4-11 0,-7 4-11 0,-5 1-7 16,-2 2-14-16,-4 0-25 16,-6-2-52-16,-3-2-121 0</inkml:trace>
  <inkml:trace contextRef="#ctx0" brushRef="#br0" timeOffset="265.55">24667 2359 397 0,'0'0'71'0,"0"0"-26"0,0 0 12 0,0 0-2 15,0 0-12-15,0 0-10 0,0 0-6 16,-4-33-6-16,14 27-7 0,0 0-4 16,7 1-4-16,2-1-2 0,10 0-2 15,4 0 1-15,2 4-2 0,0 1 0 16,8 1-1-16,1 0 0 0,-3 1-18 15,-4 4-25-15,1 0-17 0,-5-1-17 16,0 1-20-16,-6-1-43 0,-9-2-90 16</inkml:trace>
  <inkml:trace contextRef="#ctx0" brushRef="#br0" timeOffset="702.93">25364 2331 390 0,'0'0'80'0,"0"0"-34"16,0 0 0-16,0 0 9 0,0 0-12 0,0 0-12 15,0 0-6-15,0 0-3 0,0 0-9 16,-9-87-5-16,3 85-1 0,2 1-5 16,-6-1-2-16,-5 2-2 0,5 0 0 15,-9 6-1-15,5 3 1 0,-5 3 0 16,7 2 2-16,-9 2 0 0,9 2 0 0,1-1 0 15,-1 0 2-15,4 2-2 0,6-2-2 16,0 2 2-16,2 5-2 16,0-4 1-16,4 2-1 0,6 0 1 15,7 0 1-15,-7-1-1 16,8-2 0-16,-3-3 0 0,10-1 0 0,-3-1 0 16,-1-4 0-16,6-7 1 0,2-3-1 0,-6 0 1 15,-1-10 1-15,3-3 2 0,0-2 8 16,-8-1-2-16,1-3 0 0,-12 0 3 15,1-3-1-15,-5-3 0 0,-2-6-4 16,-7 0 0-16,3-3-6 0,-10-3 0 16,-3 11-1-16,3 2 0 0,-5 6-2 0,3 4-3 15,-1 6-5-15,1 5-1 16,-1 3-6-16,-6 0-5 0,9 9-5 16,-7 5-11-16,7 3-7 0,-5 2 0 15,9 2-9-15,4-5-10 0,1 3-25 16,3-4-12-16,2-1-38 0</inkml:trace>
  <inkml:trace contextRef="#ctx0" brushRef="#br0" timeOffset="1218.47">25752 2351 293 0,'0'0'55'0,"0"0"-25"16,0 0 21-16,0 0 6 0,0 0-17 0,0 0-8 15,0 0 0-15,0-71-5 16,-4 66-7-16,0 1 0 0,0-1-5 16,-2 2 0-16,-1 0-1 0,1 0-4 0,0 3-3 15,2-2-1-15,0 2-2 0,-5 0-4 16,-3 5-2-16,4 6-1 0,-5 0 1 15,-3 3 2-15,8 4 0 16,-5-2 0-16,1 2-1 0,8-1 2 16,-1 2-2-16,3 0 1 0,2 2 0 0,0-1-1 15,2 4 0-15,3-1 1 16,9-1 0-16,-2 0 0 0,1-3 0 16,8-2 0-16,-1-1 0 0,3-5-1 0,6-2 1 15,-2-5 0-15,0-4 0 0,-5 0 2 0,5-6-1 16,2-5 3-16,-6-3 5 15,-4 0 5-15,3-1 1 0,-11-4 3 16,5 0-3-16,-10-5-4 0,-4-2-2 16,-2-7 1-16,-2-4-6 0,-8-1-1 15,-11 6 0-15,-1 3-2 0,-3 8-1 16,-6 3-5-16,4 9-13 0,0 4-3 0,-2 5-4 16,8 0-7-16,1 7-8 0,-5 5-14 15,6 8-6-15,-1 0-7 0,-3 3-22 16,11-4-44-16,-1 1-86 0</inkml:trace>
  <inkml:trace contextRef="#ctx0" brushRef="#br0" timeOffset="1546.52">26376 2269 455 0,'0'0'89'0,"0"0"-26"0,0 0 10 15,0 0-6-15,0 0-19 0,0 0-20 16,0 0-8-16,27-65 0 0,-27 64-4 15,0-1-9-15,0 2-2 0,2-1-5 16,-2 1 0-16,2 0-2 0,-2 1 0 16,3 7-2-16,7 1-1 0,-4 3-7 15,2 4-8-15,-1 1-10 0,-1 3-15 16,4 2-21-16,-2 1-21 0,-1 2-23 16,-3-2-85-16</inkml:trace>
  <inkml:trace contextRef="#ctx0" brushRef="#br0" timeOffset="1874.54">26488 2548 477 0,'0'0'90'0,"0"0"-24"0,0 0 9 0,0 0-15 16,0 0-19-16,0 0-15 0,0 0-3 16,0 0-4-16,0 0-9 0,10-50-6 0,-10 50-4 15,0 0 0-15,0 0 0 0,0 0-3 16,0 0-16-16,2 0-14 0,1 2-11 0,1 4-14 15,-2-3-28-15,2 2-30 16,2-2-74-16</inkml:trace>
  <inkml:trace contextRef="#ctx0" brushRef="#br0" timeOffset="2265.07">27181 2141 72 0,'0'0'132'0,"0"0"-75"0,0 0 12 0,0 0-14 16,0 0-1-16,0 0-8 0,0 0 1 0,0 0-3 16,0 0-4-16,-7-132 0 0,7 124-2 15,0 1-5-15,2 0-5 16,3 3-3-16,-3-1-2 0,-2 2-4 16,0 2-3-16,2-1 0 0,-2 2-5 15,0 0-2-15,0 0-8 0,2 3-1 16,2 5-3-16,-2 1 2 0,2 5 1 0,0 0 2 15,-2 8 2-15,5-1 1 16,-1 6-1-16,0 4 1 0,0 1-2 0,-4 2 2 16,4 0-2-16,-6 0-2 0,5 2-1 15,1-1 1-15,0-2 0 16,2-1-1-16,-4-2 0 0,0-1 1 0,9-2 1 16,-7-6-1-16,2-2-1 0,-4-4 1 15,-1-5 0-15,1-2-1 0,4-2 0 16,-6-2 1-16,-2-4-1 0,2 3-5 15,-2-3-9-15,0 0-6 0,0 0-4 16,0 0 0-16,0-1-5 0,0-5-20 0,-2 0-26 16,0 0-3-16,-4 0-21 0,0 5-69 15</inkml:trace>
  <inkml:trace contextRef="#ctx0" brushRef="#br0" timeOffset="9014.08">8845 13707 199 0,'0'0'85'0,"0"0"-21"0,0 0-14 16,0 0 0-16,0 0-10 0,0 0-11 16,0 0-4-16,13-27 2 0,-13 25-2 15,0 1-4-15,2 0 0 0,0-1-1 16,0 1-1-16,-2 0-5 0,2 0-2 16,0 1-1-16,0 0-1 15,2 0-2-15,0 0 0 0,-2 1-2 0,2 1 1 16,1 0 1-16,1 0-1 0,-2 0 0 15,-2 1 1-15,2-2 1 0,2 1-3 16,-4 2 1-16,0-1-1 0,5 2-1 0,-3 1 0 16,0 3-3-16,-2 3 2 0,0 3-4 15,2 4 2-15,2 1-1 16,-4 3 2-16,7 2-1 0,-3 5-1 0,0-1 0 16,-2 3 0-16,3 1 0 0,-5-2 0 0,0 0-1 15,0-1 0-15,-2-5 0 16,0 0 0-16,4-5 0 0,-4-3 1 0,2-1-1 15,-2-4 1-15,0-1-1 16,2-1 0-16,-2-3 0 0,2 1 1 0,-2-3-2 16,0 0 1-16,2-3 0 15,-2-2 0-15,0 1-2 0,0-1 0 0,0 0 1 16,2 0-1-16,-2 0 0 0,0 1 0 16,0-1-1-16,0 0 2 0,0-4-2 15,-2-1-1-15,2 0-4 0,-4-3 1 16,2-1-4-16,-4 0-1 15,2 0 1-15,4 2 1 0,-5-3 0 0,1 0-3 16,2-1 3-16,-2 0-4 0,-2 2 1 16,-2 0-2-16,3-1 6 0,-1 1 2 15,0-2 4-15,2 3 3 0,-2 0 0 16,0 1 0-16,1 1 1 0,3-5 2 0,-4 5 1 16,2-2 1-16,2 0 1 15,-2-1 1-15,0-2-2 0,2 4 4 16,2 0 2-16,0 0-3 0,0 3 1 15,0-3-3-15,0 2 1 0,4-1-1 0,2 0 1 16,0-1-2-16,2 0 2 16,9-1 0-16,-5 2-1 0,3-2 2 0,-1 2-5 15,-1 3 2-15,3 0 1 0,-3 3 0 16,1 0-4-16,-4 0 0 0,3 6 1 16,3-1-2-16,-3 2-1 0,-1-1 1 15,1 2 0-15,-1 0-1 0,2 3 0 16,-7 2 0-16,1-1 1 0,0 4-1 15,-4 0 0-15,-2 0 2 0,-2 0-2 16,-2 3 1-16,-8-2 0 0,0 3 0 16,-3-2 1-16,-5-2-1 0,3 1 0 15,-1 2-1-15,-1-4 1 0,3 1-1 0,-1-1 0 16,-3-1-1-16,3 0-6 16,-1-1 1-16,3-4-2 0,1-1 2 15,1-2-3-15,1 0-3 0,4-3-3 16,0 2 0-16,-3-4-1 0,7 0-7 0,0-1-4 15,0 0-3-15,2-1-3 16,0-3-12-16,6-1-20 0,5-3-30 0,1-2-21 16,7 0-62-16</inkml:trace>
  <inkml:trace contextRef="#ctx0" brushRef="#br0" timeOffset="10170.07">9376 13927 231 0,'0'0'99'0,"0"0"-42"0,0 0 3 0,0 0-5 15,0 0-4-15,0 0-16 16,15-41-3-16,-13 35 2 0,-2 0-7 0,2 0-4 15,-2-1-3-15,0 1-4 0,-2-1-3 16,-2 0-2-16,0-2-2 0,-5 3-3 16,1-1-3-16,2 0 1 0,-4 2 4 15,1-1-6-15,1 1 0 0,2 0 1 16,0 2 0-16,-3 1-1 0,5 2-2 16,-4 0 1-16,6 0-2 0,-4 5 1 15,0 5-1-15,-3 2 0 16,5 5 0-16,-2 1 0 0,0 1 2 0,2 3-1 15,-3 1 0-15,-1-1 0 0,4 5 1 16,0 0-1-16,-2-1-1 0,4 2 1 16,-3-2-1-16,3 2 1 0,2-3 0 15,0-3 0-15,2-3-1 0,5-4 1 16,-3-6-1-16,2-1-2 0,-2-5 1 0,4-2 0 16,-3 0 2-16,-1-1 0 15,2 0 1-15,-2-5-1 0,2-5 1 16,3-2 3-16,-3-2-3 0,-2-1 0 0,0-4 0 15,2-1 0-15,-2-8-1 0,5 2 2 16,-3-5-1-16,2 0 0 16,-4 0-1-16,2-2 1 0,-1 6-1 0,3 4 2 15,-6 6-1-15,2 5 1 0,-4 2 4 16,0 7 1-16,0 1 1 0,0 1-2 16,0 1-2-16,0 0-3 0,0 5-1 15,-2 8-3-15,0 2 3 0,0 3 0 16,0 5 1-16,2 0-1 0,0-1 0 15,0-1 0-15,2 1 0 0,0 0 0 16,2-1 0-16,0-1 0 0,4-1 1 16,-1 1 1-16,7-1-1 0,-4-2-1 0,7-2 1 15,-5-1-1-15,9-3 1 0,-4 0 0 16,3-5 0-16,-3 0-1 0,3-4 1 16,-3-2-1-16,2 0 1 15,-5-5-1-15,5-2 3 0,-9-5-1 0,4 0-1 0,-5-3 1 16,-3-5 1-16,-2-2 0 15,-2-3 1-15,0-1-3 0,-2-2 1 16,0-3-1-16,-2-2 1 0,-2-1 0 16,-2 1-2-16,2 3 1 0,-3 1-1 15,1 7 0-15,-2 3-3 0,6 4 3 16,-4 4-1-16,4 0 1 0,-5 5-1 16,1 2-1-16,-2 0 0 0,6 0-1 15,-2 3 0-15,2 0 0 0,0 1-1 0,2 0 1 16,0-3 0-16,0 3 2 0,0-2 0 15,0 2 0-15,0 0 0 16,4-1 0-16,2-1 0 0,8-1 1 16,3-1 0-16,6 1 1 0,2 1 3 0,-3 2-2 15,7 0 3-15,-6 2-4 0,0 4 4 16,-7 3-2-16,-1 1-2 0,-3 1 1 16,-2 2 0-16,-5 2-2 15,-1 3 2-15,-4 3-2 0,-4-2 3 0,-1 4-3 16,-3-1 1-16,2 1 0 0,-2 2-1 15,-3 1 0-15,3-3 0 0,6 2 0 16,-2-2 0-16,2-1 0 0,2-4-1 16,0-1 0-16,0-2 1 0,0-6 1 0,2 1-1 15,2-2 0-15,-2-3 0 16,4 2 0-16,-2-5 1 0,5 1 0 16,-1-3 0-16,0 0 1 0,3 0-1 15,1-4 2-15,-4 0-1 0,3-2 0 16,1-1 0-16,-4 3-1 0,-4-2 0 0,3 1-1 15,-5 2 0-15,-2-1-2 0,2 3-6 16,-2-1-5-16,0-1-3 0,-4 1-6 16,-5-1-8-16,3 3-8 0,-2 0-12 15,-3 0-17-15,1 6-3 0,-4-1-9 16,1 3-39-16,1-1-78 0</inkml:trace>
  <inkml:trace contextRef="#ctx0" brushRef="#br0" timeOffset="11451.03">8996 14497 202 0,'0'0'70'15,"0"0"-12"-15,0 0-24 16,-2-20 0-16,2 17-3 0,-2 0-5 0,2 0-3 16,0 0-3-16,0 3-8 15,0-3-5-15,0 3 0 0,0 0-5 0,0 0 0 16,0 0-2-16,0 0-4 0,0 0-2 16,0 2-2-16,0-2 0 15,0 1 3-15,0-1 1 0,0 0 4 0,0 0 2 16,0 0-2-16,0 0 0 0,0 0 1 0,0 0 1 15,0 0 1-15,0 0-2 16,-2 0 1-16,2 0-1 0,0 0-1 16,0 1 1-16,0-1-1 15,-2 0 0-15,2 0-3 0,-4 0-2 0,4 4-1 0,-2-3-4 16,2 1-2-16,0-1-2 0,-2 1-2 16,2 1-1-16,0-2-1 0,0 2-8 15,0 0-6-15,2 0-21 0,0 2-10 16,-2 0-18-16</inkml:trace>
  <inkml:trace contextRef="#ctx0" brushRef="#br0" timeOffset="14466.1">8936 14569 30 0,'0'-4'30'0,"0"1"3"16,-2-2 2-16,0 1 2 0,2-2-1 16,-2 3-3-16,2 0-3 0,-2-4 11 15,2 4 5-15,-2-2-1 0,0 1-5 16,2 2-1-16,0-3-3 0,-2 1-5 0,2-1-6 15,0 1-4-15,0 1 0 16,0-2 1-16,0 2-2 0,0 1 1 16,2-3 0-16,-2 5-1 0,0-1-1 15,0 1-3-15,0 0-3 0,0 0 0 0,0 0-5 16,0 0 2-16,0 0-4 0,2 1-3 16,0 2-2-16,2 6 0 0,0 4-1 15,4 3 2 1,-3 4 1-16,3 3 0 0,-2 3 0 15,-4 2 2-15,2 0-3 0,-2 1 2 16,0 3-3-16,3 0 0 0,-5-1 1 16,2-2-1-16,-2-2-1 0,2 0 1 0,0-2-1 15,2 0-6-15,-2-4 0 0,-2-5-4 16,0-3-5-16,0-4-2 0,0-2-5 0,2-4-7 16,0 0-15-16,-2-1-7 0,2 0-6 15,-2 1-6-15,2-3-17 0,-2 0-29 0,0-1-44 16</inkml:trace>
  <inkml:trace contextRef="#ctx0" brushRef="#br0" timeOffset="14887.85">8957 14836 275 0,'0'0'85'15,"0"0"-12"-15,0 0-14 0,0 0-9 16,0 0-14-16,0 0-8 0,0 0-2 15,0 0-2-15,-19-91-1 0,19 87-3 16,0 0-12-16,0 0 3 0,0 3-1 16,4-4-1-16,0 1-3 0,7 1-2 15,-3-2 2-15,5 1 0 0,3-2 3 16,-1 2-1-16,5 1 2 0,-3 0-2 0,5 3-1 16,-3-1-2-16,0 1 1 0,-1 3-4 15,-5 2 1-15,-5 3-1 16,0 1-1-16,-6 1-1 0,-2 6 1 15,-6 1 0-15,0 3-1 0,-2 1-1 16,-5 1-2-16,1 2 2 0,-1-4-3 16,-1 2 0-16,2-2 1 0,5-3 1 0,-3 2-2 15,2-5 1-15,-1 1 3 0,3-3-5 16,0-2 2-16,-4-1 2 0,6-4-4 16,-5 1-3-16,3-1 1 0,-2-2-2 15,-2-2-3-15,1 1-5 0,3-2 0 16,-2 0-3-16,2 0-1 0,3-3-2 15,-1 0-5-15,2 2-7 0,0-1-9 0,2 0-13 16,0-1-39-16,4-2-49 0,0 2-99 16</inkml:trace>
  <inkml:trace contextRef="#ctx0" brushRef="#br0" timeOffset="15622.08">9329 14776 275 0,'0'0'83'0,"0"0"-25"0,0 0-9 16,0 0-14-16,0 0-6 0,0 0-7 15,0 0 1-15,0 0 0 0,23-36-2 16,-23 32 2-16,0-3-1 0,0 3-2 15,0-4 1-15,0 0-1 0,0 0-3 16,0-3-2-16,0 0-1 0,2-2-5 0,4-1-2 16,0 1-1-16,-4 0-2 0,4 6 0 15,-6-1 0-15,0 2 1 0,0 2 2 16,-6 0 0-16,2 1 0 0,-4 0-5 16,-5 1-1-16,5 1 0 15,-2-1-1-15,-3 2 1 0,3 0 0 0,4 2-1 16,-4 5 0-16,-1 4-1 0,3 3-1 15,-2 2 1-15,-1 2 1 0,7 0 0 16,-4 0 0-16,4 1 0 0,-3 1 0 16,-1-1-1-16,4 0 1 0,-4 0 1 15,6 0-1-15,-2 0 1 0,4 0-1 16,0 0-1-16,0 1 0 0,4 1-1 0,-2-2-2 16,6-3-7-16,2-1 8 0,-1-3-1 15,1-4-3-15,-2-2-1 0,5-3 1 16,-5 0 5-16,0-3 2 15,3 0 0-15,-3-6 0 0,-4-3 1 0,4-3 1 16,-2-2 4-16,5-4-1 16,-5 1-2-16,-2-1 4 0,4-1-3 0,-6 1 1 15,5-5 0-15,-7-1-1 0,2-3-1 16,-2-1-1-16,0 2 0 0,2 1 5 16,-2 3-3-16,0 8-4 0,0 3 2 15,0 4 2-15,0 4 3 0,0 3-1 16,0 0-3-16,0 0-2 0,0 3-1 15,0 4-1-15,0 4-4 0,4 4 5 0,-2 2 0 16,2 0 1-16,2 2 0 16,-2 0-1-16,5 2 1 0,-3-4 2 15,0 2 0-15,-2 1 0 0,2 0 0 16,-3 1 0-16,-1 0-3 0,0-1 0 0,2 1 0 16,-2-3 0-16,0 0-4 0,0-5-3 15,0 1-1-15,0-4-1 0,2-2-3 16,-4-2-5-16,2-2-5 0,-2-2-9 15,4-1-8-15,-1-1-13 0,-1 0-9 16,6-6-9-16,0-3-8 0,-2-4-35 0,-2-4-91 16</inkml:trace>
  <inkml:trace contextRef="#ctx0" brushRef="#br0" timeOffset="16293.78">9674 14635 6 0,'0'0'209'16,"0"0"-170"-16,0 0-6 0,0 0 5 0,0 0-8 15,0 0-13-15,0 0 1 16,-54-9-1-16,42 8-1 0,2 1-7 16,-1 0-6-16,1 0 4 0,4 0 15 15,0 1-3-15,1 2-5 0,-1-1 4 16,4-1-3-16,0 0 0 0,2-1 9 15,0 0 1-15,0 0-3 0,0-1 3 0,0-2-1 16,0 2-2-16,0 1-2 0,0-1-3 16,6-1 0-16,3-3-6 0,1 0 5 15,9-2 5-15,-5-1-9 0,9 1 3 16,-5-1-5-16,3 4-2 0,-2-2-1 0,-1 2-2 16,1 1-1-16,-7 0 0 15,1 3 0-15,-5 0-2 0,-4 0 1 16,-2 0-2-16,-2 3 2 0,0 1-3 15,0 0 0-15,0 5 0 0,-2 0 0 16,-6 4 0-16,-3 2 0 0,5-1 0 0,-2 4 0 16,4-3-1-16,-4 1-2 0,-3 3 1 15,3-4 1-15,2 3-1 16,-3 2 0-16,-1-1 0 0,2 2-1 0,2-2 1 16,-5 2-4-16,-1-1 1 0,2-3 4 15,-5 2-6-15,7-7 2 0,2 1-2 16,-3-3 4-16,3-3-1 0,0 2 3 15,4-3 0-15,2-3 0 0,0 1 1 16,0-1 0-16,0 0-1 0,0 0 1 16,8 1 1-16,-2 2 5 0,3-5 0 15,1 3-1-15,4 0 6 0,1-4-3 16,6 3 6-16,-5-3-4 0,11 0 1 0,2-2-1 16,-2-4 1-16,4 1-1 15,-4-2-3-15,-3 1-2 0,-5 1-2 0,-6 1 0 16,-7 2-2-16,-2 1 1 15,-2 1-2-15,-2 0 0 0,0 0-2 16,0 0-5-16,-2 0-1 0,-2 0-1 0,2 0-5 16,0 0-4-16,2 0-4 0,-7 0-1 15,5 3-4-15,0 1-12 16,-4 1-5-16,2 1-6 0,-4-1-2 0,3-1-7 16,-1 0-12-16,2 1-41 0,-2-4-85 15</inkml:trace>
  <inkml:trace contextRef="#ctx0" brushRef="#br0" timeOffset="21073.89">24994 3235 166 0,'0'0'80'0,"0"0"-25"15,0 0-2-15,0 0 0 0,0 0-2 16,0 0-11-16,0 0-2 0,-21-61-5 0,19 53-4 16,0 5 0-16,0 2-8 15,2-2-1-15,-2 3-5 0,2 0-1 16,0 0-4-16,0 0-4 0,0 0-6 16,0 4 0-16,0 8-2 0,-5 2 2 0,3 9 1 15,2 0 3-15,0 7 1 16,0 1 0-16,0 3-2 0,0 3 0 15,2-1-3-15,5 1 1 0,-1 0-1 16,0-2 2-16,-2 1-2 0,0-5 0 16,9-1 1-16,-7-4 0 0,0-4 0 15,-4-4-1-15,2-2-1 16,0-1-2-16,5-7-7 0,-7 0-5 16,0-4-8-16,0-2-5 0,0-1-6 0,0 1-9 0,0-2-8 15,0-3-7-15,0-5-29 0,-2-3-63 0</inkml:trace>
  <inkml:trace contextRef="#ctx0" brushRef="#br0" timeOffset="21401.95">24921 3488 72 0,'0'0'226'16,"0"0"-164"-16,0 0-9 0,0 0 3 15,0 0-11-15,0 0-9 16,0 0-5-16,0 0-5 0,66-95-6 0,-39 89-4 15,-2-3-4-15,4 6 3 0,2 0-4 16,0 3-2-16,-2 3-3 0,-2 3-1 16,2 6-4-16,0 4 1 0,-9 5-2 15,-3 4-1-15,1-1 1 0,-7 3-1 16,-7-2 1-16,-4 2 2 0,0-4 1 16,-8-2-2-16,-7-2 0 15,1-2 0-15,-7-3 1 0,5-2-1 0,-11-1 1 16,2-2-2-16,2-4-3 0,-6 4-7 0,0-4-11 15,2-1-4-15,7-1 2 0,7-3-3 16,3 0-7-16,0 0-2 0,3-4-13 16,7-2-30-16,0-7-30 0,2 1-131 15</inkml:trace>
  <inkml:trace contextRef="#ctx0" brushRef="#br0" timeOffset="22276.74">25672 3403 299 0,'0'0'148'0,"0"0"-113"0,0 0 17 0,0 0 4 16,0 0-14-16,0 0-14 0,0 0-6 16,0 0 0-16,0 0-5 0,-38-161-9 15,26 157-4-15,2 1-4 16,-3 3 0-16,-3 2-3 0,3 3 2 15,-7 4-1-15,5 5 1 0,-3-2 1 16,7 2 0-16,-7 0 0 0,7 2-2 0,-1-1 2 16,-3 1 0-16,11 2 0 15,-2-4-1-15,4 5-1 0,2-1 1 0,0 0-1 16,6 3 1-16,-2-1 1 0,9 0 0 16,-1 0 1-16,-4-3-1 15,9-2 1-15,-3-3-2 0,3-3 1 16,-1-3 0-16,7 0 0 0,-8-6 0 0,7-3 2 15,-7-3 1-15,3-3 5 0,-9-2 1 16,5-3-1-16,-5 0 1 0,-3 0-2 16,-4-7 4-16,-2-1-4 0,0-1 0 15,0-5-4-15,-6-2-1 0,-1 0-2 16,3 2 1-16,-4 9-1 0,4 5 0 0,4 9 0 16,-2 2-3-16,2 3 0 0,0 0-3 15,-2 8-1-15,2 7-6 0,0 4 5 16,0 8 8-16,0 2 0 0,0 0 0 15,6 2 0-15,6-1 0 0,3-1-1 16,1-3 1-16,3-2 0 16,10-3 1-16,-4-1 0 0,6-6-1 0,-2 0 3 15,-5-6-3-15,5-2 2 16,-2-4 1-16,-6-2-1 0,-7-5-1 0,5-2 4 16,-9-3 0-16,-6-4 3 0,1-3 0 15,-5-3 3-15,0-8-6 0,-5 2-1 16,-3-10-2-16,-8-7-1 0,3-4 0 15,-5 2 0-15,5 2-1 0,5 8-2 0,-4 7 1 16,5 6-1-16,3 5-3 16,4 4 1-16,-2 4-1 0,2 2 2 15,0 2 1-15,0 2 0 0,2-1 2 0,4 1-4 16,11 0-1-16,-3 0 2 0,11 3 2 16,4 0-1-16,0 0 0 0,4 5 1 15,0 2 0-15,0 3 1 0,0 2 0 16,-4 1 0-16,-2 4 1 0,-2 4 0 15,-6 3 0-15,-7 5-1 0,-8 2-2 16,-4 0 0-16,-2 0 2 0,-8 0 1 0,-7-6 1 16,1 1-1-16,-5-4 0 0,7-1 0 15,-5-3 0-15,9-3-1 16,-7-1 1-16,7-3-1 0,6-2 0 16,-3 0 1-16,5-1-2 0,-2-3 1 0,4 0 0 15,-2-3 0-15,2-2 0 16,0 1 0-16,0-1 1 0,6 0-1 0,5 0 1 15,-1-4 6-15,13 0-1 0,-7-4-2 16,1 3-3-16,3-1-1 16,-3 0-3-16,6 3-14 0,-7-5-16 0,7 1-19 15,-4-3-16-15,-3 2-23 0,-1-2-62 16,-5-2-207-16</inkml:trace>
  <inkml:trace contextRef="#ctx0" brushRef="#br0" timeOffset="22589.16">26608 3191 468 0,'0'0'69'0,"0"0"-20"0,0 0 14 0,0 0 1 0,0 0-25 15,0 0-12-15,0 0-6 16,-2-50-8-16,2 50-4 0,0 0-4 0,0 0-4 16,0 0-1-16,0 0 0 0,0 3-3 15,0 0-1-15,0 3 2 0,0 1 2 16,4 2-9-16,4 3-9 0,1 1-14 16,-1 2-13-16,-2 5-22 0,0-1-25 15,-2 6-48-15,-4-4-147 0</inkml:trace>
  <inkml:trace contextRef="#ctx0" brushRef="#br0" timeOffset="22823.51">26651 3491 524 0,'0'0'84'0,"0"0"-13"16,0 0-4-16,0 0-11 0,0 0-22 15,0 0-12-15,0 0-7 0,0 0 0 16,0 0-8-16,9-65-2 0,-9 63-2 15,0 2-2-15,0 0-1 0,0 0-3 16,0 0-13-16,0 2-11 0,0 2-9 16,2-2-15-1,2 3-11-15,-2-2-20 0,2 0-20 0,4 0-67 0</inkml:trace>
  <inkml:trace contextRef="#ctx0" brushRef="#br0" timeOffset="23229.67">27152 3116 260 0,'0'0'80'15,"0"0"-35"-15,0 0 18 0,0 0-9 16,0 0-8-16,0 0-10 0,0 0-2 16,0 0 2-16,0 0-3 0,8-79-2 0,-8 73-6 15,2-1 0-15,-2 2-1 16,2-3-3-16,-2 5-4 0,0-2-2 16,2 0-1-16,0 2-2 0,-2 0-1 15,2 3 0-15,-2-3-2 0,0 3-3 0,0 0-4 16,0 3-2-16,0 5-4 15,6 6 0-15,3 3 4 0,-3 5 2 16,-2 2 1-16,-2 2 0 0,2 3 0 16,-2-1-1-16,-2 6-1 0,2-2 1 0,0 4-1 15,1-4-1-15,-3-2 2 0,0-4-2 16,0-1 1-16,4-7 1 0,-4-2-2 16,2-2 0-16,-2-5 0 0,0-2 0 15,0-1-6-15,0-3-9 0,0-2-4 16,0 5-7-16,0-6-9 0,0 0-6 15,0 0-15-15,0 0-20 0,0-6-13 16,-2-3-83-16</inkml:trace>
  <inkml:trace contextRef="#ctx0" brushRef="#br0" timeOffset="27197.75">24991 4268 0 0,'0'0'284'16,"0"0"-216"-16,0 0-19 0,0 0 14 15,0 0-9-15,0 0-10 0,0 0 15 16,0 0-26-16,19-76-8 0,-19 70-1 16,0 3 0-16,0 0-7 0,0 0-2 0,0 2-2 15,0-1-2-15,0 2-1 16,0 0-5-16,0 3-4 0,0 6-1 0,0 5-1 15,0 10 1-15,0 2 0 0,0 6 4 16,0 5-2-16,2 1-1 16,-2 2 0-16,2-1-1 0,-2-1 1 15,2-4-1-15,2-3 1 0,9 0-1 16,-3-6 0-16,-4 0-2 0,5-5-2 16,1 0-6-16,-4-8-11 0,-1-2-9 0,3 2-10 15,-4-6-7-15,0 0-10 0,-4-4-16 16,0-2-29-16,-2 0-66 0</inkml:trace>
  <inkml:trace contextRef="#ctx0" brushRef="#br0" timeOffset="27510.17">24981 4530 279 0,'0'0'100'16,"0"0"-48"-16,0 0-3 0,0 0 3 15,0 0-8-15,0 0-11 0,0 0-4 16,0 0-1-16,0 0-5 0,68-135-4 15,-39 125-4-15,-2 3 0 0,4 0-5 16,2 5-4-16,2 1-1 0,3 1-1 16,-1 4 0-16,-2 5-2 0,-2 4 0 15,-4 2-2-15,-6-1 1 0,-7 2 0 0,3 4-1 16,-7 0-1-16,-10-3 1 16,0 3 0-16,-6-3 1 0,-4 2 0 15,-13 2-1-15,1-4 2 0,-7 2 1 16,-6-7-2-16,2-1-1 0,-2 0-7 15,0 1-6-15,2-4-8 0,2 0-11 16,2-2-9-16,12-1-1 0,1-5 2 0,8 3-3 16,1-3-6-16,5 0-21 15,0-5-25-15,5-3-66 0</inkml:trace>
  <inkml:trace contextRef="#ctx0" brushRef="#br0" timeOffset="28400.59">25734 4397 309 0,'0'0'71'0,"0"0"-18"16,0 0 10-16,0 0-5 0,0 0-18 16,0 0-11-16,0 0-1 0,0 0 0 15,0 0-4-15,24-119-3 0,-24 111-4 0,0 0-1 16,-6-1-2-16,0 4-5 15,4 0-3-15,-6-2-2 0,-1 4-4 16,-3 0 2-16,6 1-2 0,-7 2-2 0,-1 0 2 16,6 2-1-16,-5 2 0 15,-3 5 1-15,5 1 0 0,-7 5-2 0,9 1 0 16,-5 3 2-16,2 0 0 16,10 5-1-16,-5-1 0 0,5 0 1 0,2 2 0 15,4-3-2-15,1 5 2 0,9-5-1 16,0-2 0-16,-1-1 2 0,8-4-2 15,-3-2 1-15,1-5 0 16,1-2 0-16,-3-5 0 0,8-1 2 0,-7-3 0 16,1-8 0-16,-2 0 4 0,-3-4 1 15,-10-1 1-15,2-2 0 0,1 1-1 16,-7-1-2-16,0-2-3 0,-7-4-1 16,1-2 1-16,4-2-2 0,-4 2 0 15,2 5 0-15,2 7 0 0,2 8 0 16,-2 3 0-16,2 2 0 0,0 1-2 15,0 4-4-15,0 7 1 0,0 9 1 16,4 3 3-16,0 1 0 0,2 0 1 16,2 1 0-16,9-3 0 0,-5 0 0 0,13-4 0 15,0-1 0-15,4-1 2 16,-2-4-2-16,10 0-1 0,-4-4 1 0,-4-3 0 16,-4-2 1-16,-3-3-1 15,-9 0 1-15,1-6 1 0,-5-1 0 0,-5-3-1 16,-4-1 3-16,0-2-1 15,0-5 0-15,-6 1-1 0,-9-5-1 0,3-6-1 0,1-6 1 16,-5-2-1-16,8-2 0 16,-3 0 0-16,-1 6-3 0,6 7 0 15,4 1 1-15,2 8-2 0,0 3 1 16,0 3 2-16,0 4 0 0,2 0 0 16,6 1-2-16,6 3 1 0,-1 0-1 15,14 2 1-15,2 0 0 0,6 2 1 16,2 3 1-16,2 1-1 0,7 6 0 15,-7 0 1-15,-2 1 0 0,-6 3 0 0,-8 0 0 16,-7 6 0-16,-11 2 0 0,-3 2-1 16,-4 3 1-16,-7-2 0 0,-9 2 2 15,1-4-2-15,-8-2 1 0,3-1 0 16,3-2 0-16,-2-3-1 0,7-3 0 16,-1 1 0-16,7-2 0 0,2-4 1 15,0 0-1-15,2-2 0 0,1-3 0 16,3 1-1-16,0-3 0 0,0-1 0 0,5 1 1 15,5-1-1-15,-2-1 1 0,13 0 1 16,-5 0 1-16,5 0-2 16,0-4 0-16,-3-1-12 0,7-1-25 15,0 0-22-15,-6-1-18 0,7-5-28 0,-9 1-93 16</inkml:trace>
  <inkml:trace contextRef="#ctx0" brushRef="#br0" timeOffset="28697.38">26734 4151 356 0,'0'0'161'0,"0"0"-96"0,0 0 5 0,0 0 6 16,0 0-23-16,0 0-19 0,0 0-9 15,33-75 0-15,-33 74-6 16,2 1-8-16,-2 0-5 0,0 0-1 15,0 0-5-15,0 0 0 0,0 1 0 16,2 2-2-16,0 3 1 0,2 2 0 0,5 3-7 16,-1 3-12-16,-2 3-5 15,0 0-10-15,7 5-13 0,-9 2-27 16,0 1-22-16,-2 0-30 0,-2-2-138 16</inkml:trace>
  <inkml:trace contextRef="#ctx0" brushRef="#br0" timeOffset="29009.8">26800 4463 460 0,'0'0'95'0,"0"0"-9"0,0 0-10 0,0 0-11 15,0 0-20-15,0 0-18 0,0 0-9 16,0 0-4-16,0 0-6 0,-4-49-5 16,4 49-1-16,0-1 0 0,0 1-2 0,0 0-5 15,0 0-15-15,2 3-14 0,2 1-8 16,5 2-20-16,1-3-29 0,-6 2-27 15,0-4-81-15</inkml:trace>
  <inkml:trace contextRef="#ctx0" brushRef="#br0" timeOffset="29556.54">27369 4019 318 0,'0'0'150'0,"0"0"-95"16,0 0 2-16,0 0 10 0,0 0-7 0,0 0-23 15,0 0-12-15,0 0-2 16,0 0-7-16,24-39-5 0,-21 39-4 16,3 0-1-16,-4 0-2 0,2 5-1 15,4 1-1-15,-6 2-1 0,-2 2 0 16,0 0 1-16,-2 3-2 0,-8 0 1 0,0-1 0 15,-7 0 0-15,0 1 0 0,-9-6-1 16,9 2-3-16,-6-3-4 16,1 0 0-16,5-2 2 0,-4-2-1 15,7-1-3-15,-7-1 1 0,7 0 1 0,-3-4-1 16,3-3 2-16,1-1 2 0,3-1 3 16,6 2 1-16,2-5-1 0,0-1 1 15,2-2 1-15,4 1 1 0,4-1 3 16,5 4 2-16,-1-3-5 0,7 6 1 15,1-1 2-15,9 3 2 0,4 3-1 16,0 3 1-16,0 0 1 0,-4 7-1 16,-4 4-2-16,-4 0-1 0,2 5-1 0,-11 5-1 15,0 2 0-15,-10 8-2 0,-2 4 2 16,-14 3-2-16,2 2 1 0,-13-4 2 16,8-2-3-16,-6-6-1 15,7-2 1-15,-1-5 1 0,5-4-1 0,-2-2-1 16,5-2 1-16,1-1 0 15,2 0 0-15,-5-4 0 0,11-2 0 0,0-3 0 16,-2 0 0-16,2-1 0 0,0-2-2 16,0 0 2-16,7 0 2 0,7 0-2 15,1-2 6-15,11-1 1 0,5-1 3 16,5-1-2-16,1-1-3 0,2 1 1 16,7-1-2-16,-9 1-1 0,-6 2-1 15,-11 2-1-15,1-1 1 0,-15-1-2 16,5 3-5-16,-9 0-11 0,-2 0-14 15,0 0-11-15,-13 2-20 0,5 2-15 16,-13 1-13-16,5-2-34 0,-5 0-130 16</inkml:trace>
  <inkml:trace contextRef="#ctx0" brushRef="#br0" timeOffset="34461.64">25182 5366 247 0,'0'-20'74'0,"0"9"-24"16,-2 2 6-16,2 1 2 15,0-1-12-15,0 3-10 0,0-2-6 16,0 4-3-16,0 2-2 0,0-2 2 0,0 3-4 16,0-1-2-16,0 2-3 0,0 0-4 15,-2 0-2-15,2 0-3 16,0 2-5-16,0 6-2 0,0 9-1 0,-3 1-1 16,3 10 5-16,-2 6 0 0,-2 2-3 15,2 7 3-15,-2-1-3 16,0 1 0-16,2-4 0 15,2 1-1-15,0-5 1 0,6-3-2 16,0-2 0-16,0-4 1 0,-1-3 0 16,1-2 0-16,0-5-1 0,4-6-2 15,-3-1-5-15,-3-3-5 16,0-3-7-16,2-3-12 16,4 0-19-16,-3 0-9 0,-1-6-17 0,-6-3-44 15,2-1-113-15</inkml:trace>
  <inkml:trace contextRef="#ctx0" brushRef="#br0" timeOffset="34961.53">25163 5594 274 0,'0'0'83'0,"0"0"-25"0,0 0 2 0,0 0-9 15,0 0-13-15,0 0-10 0,0 0-4 0,0 0 1 16,0 0-2-16,25-84-2 0,-7 78 1 15,-5 1-3-15,14 2-4 0,-2 2-4 16,6 1 0-16,2 0-2 0,4 4-2 16,-2 6-3-16,-2-1 1 0,0 5-3 0,-6 4 1 15,-6 4-2-15,3 1-1 16,-13 5 0-16,1-3 1 16,-8-3 2-16,-4-1-2 0,-2 1 0 15,-12-5 1-15,1 5-1 0,-11-2-1 16,5 0-2-16,-6-3 2 0,-4-5-5 0,0-2-5 15,0 2 0-15,3-3-7 0,-3-4-3 0,0 0-5 16,4-4-8-16,-2-1-5 0,10 0 0 16,1-3-4-16,10-1-4 0,2-3-13 15,4-2-27-15,0-4-48 0,2 0-70 16</inkml:trace>
  <inkml:trace contextRef="#ctx0" brushRef="#br0" timeOffset="35430.18">25934 5544 348 0,'0'0'64'0,"0"0"-2"16,0 0-5-16,0 0-4 0,0 0-18 15,0 0-7-15,0 0-1 0,0 0-1 16,0 0-6-16,-62-127-5 0,48 122-4 15,-1 2-2-15,3 0-4 0,-7 3-2 16,7 0-3-16,-7 5 0 0,9 2 1 16,-9 2-1-16,9 3-1 15,-7 1 1-15,3 3 0 0,-1 3 0 0,1 1 0 16,6 2 0-16,-1 3-1 0,3-1 1 16,2 1 0-16,4-3-1 0,6 1 0 15,5-3 0-15,-5-2 1 0,10 1 0 16,1-6 0-16,-3-1 0 0,5-3 1 15,0-6 0-15,-5-3 0 0,9 0-1 0,-9-9 2 16,7 0 1-16,-9-2-1 0,7 0 1 16,-7-3 0-16,3-4 1 0,-5 2 0 15,-6-6 1-15,2-1-1 0,-4-5-1 16,1 0 1-16,-3 0-2 0,0 1-1 16,-5 3 1-16,1 6 1 0,2 4 1 15,2 9 3-15,0 2-2 0,0 3-1 0,-2 0-1 16,2 8-3-16,-2 6-2 0,0 5 0 15,2 6 2-15,0 3 1 0,0 1 0 16,2 2-1-16,2-3 1 0,0-2-1 16,5-1 1-16,1-4-1 0,0-1 1 15,-4-6-1-15,9 3 0 0,-3-1 0 16,-3-4 0-16,7-1-3 0,-8-3-2 16,9-1-11-16,-3-4-12 0,1-3-4 15,6-3-21-15,-1-6-8 0,-1-4-25 16,6-3-47-16,-13-3-136 0</inkml:trace>
  <inkml:trace contextRef="#ctx0" brushRef="#br0" timeOffset="35805.07">26269 5374 326 0,'0'0'71'0,"0"0"-4"16,0 0-10-16,0 0-5 0,0 0-16 15,0 0-9-15,0 0 0 0,0 0-5 0,-37-68-4 16,37 63-5-16,2 2-1 0,2-4-2 16,2 1-2-16,9-3-1 0,1 0 1 15,9-1 3-15,0 3-1 0,6-1 0 16,4 1-4-16,2 3 0 0,0 1-2 16,1 3 0-16,-5 1-1 0,-4 5-2 15,-9 3 1-15,-3 0-1 0,-9 5 0 16,0 3 0-16,-8 0-1 0,-12 8 2 15,-3 1 0-15,-11 5-1 0,-8 4 1 16,-1-3-2-16,-2 3-2 0,4-1-3 0,4-4 4 16,2-2-6-16,11-5 1 0,3 0 5 15,5-3-1-15,2-2 1 16,4-3 1-16,0-3-2 0,2-2 1 0,0-3 1 16,0-2 0-16,6 1 0 15,2-5 2-15,0 0 1 0,13 1 5 0,2-2 1 16,4-2 0-16,6-3 1 0,8-1 0 15,-4 1-1-15,5-1-3 0,-5 1-1 16,-4 2-3-16,-4 0 1 0,-4 0-3 16,-11 0 0-16,3 3 0 0,-9-3-10 15,-6 3-8-15,-2 0-14 0,0 0-16 16,0 0-16-16,-6 0-13 0,-11 0-33 0,7-3-116 16</inkml:trace>
  <inkml:trace contextRef="#ctx0" brushRef="#br0" timeOffset="36117.51">27222 5370 449 0,'0'0'54'0,"0"0"4"0,0 0 9 0,0 0 1 16,0 0-24-16,0 0-14 0,0 0-1 16,0 0-3-16,-17-43-10 0,17 43-2 15,0-1-4-15,0 1-1 0,0 0-4 16,0 0-3-16,0 0-2 0,2 0 1 0,5 1-1 16,-1 1 0-1,2 2-6-15,0 2-11 0,7 1-8 0,-3 5-11 0,1-2-21 16,1 4-24-16,-6 2-25 0,-3-2-52 15,-1-1-208-15</inkml:trace>
  <inkml:trace contextRef="#ctx0" brushRef="#br0" timeOffset="36398.68">27255 5607 472 0,'0'0'100'0,"0"0"-7"0,0 0-18 16,0 0-16-16,0 0-21 0,0 0-13 15,0 0-7-15,0 0 0 0,0 0-6 0,0-13-7 16,0 11-1-16,0 2-4 16,2 0 0-16,-2 0-1 0,2 2-13 15,2 4-6-15,-4 0-5 0,6-1-9 0,-3 1-16 16,7 0-21-16,-6-1-28 0,2-2-38 16,-2-2-161-16</inkml:trace>
  <inkml:trace contextRef="#ctx0" brushRef="#br0" timeOffset="36742.35">27730 5143 343 0,'0'0'67'0,"0"0"6"16,0 0-3-16,0 0-6 0,0 0-12 0,0 0-5 15,0 0-7-15,0 0-4 0,0 0-9 16,27-76-6-16,-27 76-1 0,0 0-3 16,0 0-3-16,0 0-3 0,0 3-7 15,0 5-2-15,2 4-1 0,-2 3 1 16,7 7 0-16,-5 1 3 0,6 6 1 15,-4 1-1-15,0 5 0 0,0 3-1 16,0 1-1-16,-4-2-1 0,5 1-1 16,-3-3 1-16,2-1-1 0,-2-3 0 15,6-3 0-15,-4-5-1 0,0-1 1 16,1-5 0-16,-3 0-1 0,2-6-3 16,-4-3-12-16,2-2-11 0,0-2-9 0,-2-2-10 15,0-2-11-15,0 0-17 16,-2-3 2-16,0-5-31 0,-4 2-105 15</inkml:trace>
  <inkml:trace contextRef="#ctx0" brushRef="#br0" timeOffset="38226.39">25273 6514 29 0,'0'0'15'15,"0"0"7"-15,0 0 12 0,0 0 3 16,0 0-5-16,-17-19-12 0,17 16 4 16,0 0 1-16,0 0-4 0,0-1 4 15,0 0 2-15,2-1 0 0,2-1-2 16,-2 0-3-16,0 1 0 0,0-1 2 15,-2 1 3-15,3 2-5 0,-3-3-1 16,0 1 2-16,0 2-1 0,0-3 0 16,0 0-1-16,0 0 1 0,2 0-5 15,-2 2 0-15,0-2-2 0,0 3-2 16,0-1 1-16,2 2-1 0,-2 0 0 16,0 1 0-16,0 1-5 0,0 0-1 15,0 0-3-15,0 0-3 0,0 5-1 16,0 2 0-16,0 5 0 0,0 4 2 0,0 4-1 15,0 2 2-15,2 0-2 0,-2 5 1 16,0 0 2-16,0 1-3 16,0 1 2-16,0 1-2 0,0-1 1 0,0-1 0 15,0 0-1-15,0 0-1 0,0 1 0 16,0-3 0-16,2 1 0 0,-2-4 0 16,2-3-1-16,2 0-4 0,0-4-3 15,2-3-11-15,1-3-12 0,-3 1-6 0,2-4-10 16,-4-3-6-16,6-1-5 15,0-3-28-15,-1 0-34 0,-1-3-99 16</inkml:trace>
  <inkml:trace contextRef="#ctx0" brushRef="#br0" timeOffset="38585.68">25264 6704 266 0,'0'0'57'0,"0"0"-7"0,0 0 10 16,0 0-8-16,0 0-15 0,0 0-8 16,0 0-2-16,0 0-4 0,50-108-4 15,-31 104-2-15,-5 0-5 0,7-1-1 16,-3 2 1-16,9 3-3 0,2 0-1 0,2 0-3 16,0 6-3-16,0 3 1 15,2 1-1-15,0 5-1 0,-4 1-1 0,-6 2 1 16,0 6-1-16,-11-2 0 15,-2 2-1-15,-5-1 0 0,-5-4 1 16,-7 0 1-16,-7-4 0 0,-1 2-1 16,-7-3 1-16,-7 1 2 0,6 2-3 15,-6-7 0-15,-2 5-6 0,0-5-1 0,2-1-4 16,2-1-3-16,-2-5-9 0,13 1-2 16,-3-2-1-16,13-2 1 0,-2 0 0 15,-3 0-9-15,7-2-8 0,2 0-20 16,0-3-9-16,2-3-64 0</inkml:trace>
  <inkml:trace contextRef="#ctx0" brushRef="#br0" timeOffset="39179.28">26068 6668 251 0,'0'0'63'16,"0"0"-20"-16,0 0 5 0,0 0 13 16,0 0-16-16,0 0-10 0,0 0-1 15,0 0 0-15,0 0-4 0,0-105-4 16,-12 96-5-16,-4-2-7 0,-1 3-1 16,0 2-5-16,3-2 0 15,-5 5-3-15,3-1-1 0,-1 1-1 0,1 3 1 16,-1 0-1-16,1 4-3 0,-3 4 0 15,-4 4 0-15,9 2 0 0,-7 5 0 16,5 3-1-16,-5 5-1 0,11-2 2 16,-5 3 0-16,9-4 0 0,4 0 0 15,2-4-2-15,0 2 0 0,10-1 0 16,5-4 1-16,-5 1 1 0,11-2 1 16,-7-2-1-16,11 0 0 0,-2-9 1 15,-1-2 0-15,5-3 0 0,2-1 0 16,2-7 0-16,-4-6 2 0,-2 0 2 15,-6-3 1-15,1 1 4 0,-9 0 1 0,-5 0 1 16,-2-3-2-16,-4 0-1 0,0-2-4 16,-8-2-2-16,1 1 0 0,-5-1-2 15,-4 1 0-15,7 0-1 0,-3 7 0 16,6 5 0-16,4 5-1 0,-3 5 1 16,5 3-1-16,-2 9 0 0,-4 3-3 15,2 5 3-15,2 1 1 0,0 1 0 16,2-1 1-16,2 3-1 0,4-2 0 15,2 2-1-15,-1-4 1 0,5-1 0 16,0 0 0-16,1-3 0 0,3 0 1 16,-1 1-1-16,8-5-1 0,-5 0-15 15,1-3-6-15,1-5 3 0,-3-2-17 16,6-2-11-16,-9-2-14 0,7-3-23 16,-11-9-48-16,7 3-133 0</inkml:trace>
  <inkml:trace contextRef="#ctx0" brushRef="#br0" timeOffset="39647.94">26304 6515 348 0,'0'0'48'0,"0"0"20"0,0 0-6 0,0 0-10 16,0 0-16-16,0 0-6 0,0 0-2 15,0 0-6-15,-6-77-4 0,12 70-4 16,-2 1-2-16,9-2-3 0,1 4-3 15,1-5 2-15,7 4 0 0,7-1 0 16,2 0-3-16,6 1 3 0,-3 2-2 16,3 3 0-16,-4 0-4 0,-2 6 1 15,-4 2 1-15,-11 1-2 0,-1 2-1 16,-9 4 0-16,-6 2-1 0,0 5 1 16,-12 3 1-16,-9 3 0 0,-4 0 0 15,2-1-1-15,-4 3 1 0,1-1-2 16,-1 1-6-16,6-4 5 0,4-1-1 15,-3-2-2-15,7-1 1 0,5-4 2 16,-4-1 1-16,6-3 0 0,3-3 0 16,-1-3 0-16,4-2-1 0,0-1 0 15,0-1 1-15,4 1 0 0,3-2 0 16,9-3 3-16,-1 0 1 0,9 0 4 16,5-6-1-16,2 0 3 0,7-2-2 0,-3-1 0 15,0 4-2-15,-2 1 1 16,-2 1-4-16,-8 2 0 0,-9-1-1 15,3 1-2-15,-11-2 0 0,-2 3 0 16,-2-3-7-16,-2 3-9 0,0-2-9 0,-2 1-5 16,-6 1-6-16,-9-2-23 15,9 2-12-15,-13-1-18 0,7-4-49 16,-5 1-165-16</inkml:trace>
  <inkml:trace contextRef="#ctx0" brushRef="#br0" timeOffset="40007.2">27181 6435 350 0,'0'0'151'0,"0"0"-82"15,0 0 3-15,0 0 6 0,0 0-22 16,0 0-22-16,0 0-10 0,0 0-2 16,6-47-6-16,-4 46-7 0,-2-1-4 15,2 2 0-15,-2 0-5 0,4 0 1 16,-2 5-2-16,4 1 1 0,1 2 0 15,1 2-13-15,0 1-7 0,0 2-8 16,-1-1-8-16,5 2-14 0,-4 3-14 16,-2-2-15-16,1 4-17 0,-1-1-66 15</inkml:trace>
  <inkml:trace contextRef="#ctx0" brushRef="#br0" timeOffset="40288.39">27255 6696 454 0,'0'0'85'0,"0"0"-5"0,0 0 9 16,0 0-23-16,0 0-23 0,0 0-18 16,0 0-2-16,0 0-6 0,0 0-6 15,-4-12-6-15,2 12-1 0,2 0-3 16,-2 0 0-16,2 0-1 0,0 0-8 16,0 1-11-16,0 4-6 0,2-2-8 0,2 1-14 15,2-2-16-15,-2 1-19 16,0-3-26-16,-2 0-70 0</inkml:trace>
  <inkml:trace contextRef="#ctx0" brushRef="#br0" timeOffset="40928.86">27950 6258 6 0,'0'0'384'0,"0"0"-329"15,0 0 6-15,0 0 5 0,0 0-6 16,0 0-19-16,0 0-7 0,0 0-2 16,0 0-7-16,18-40-7 0,-18 40-4 15,0 0-5-15,0 3-4 0,-2 3-5 16,-2 2 0-16,-2 1 0 0,-7 2 0 0,-1 1 2 15,1-1-1-15,-5-3 0 16,3 1 0-16,-3-1-1 0,-1-2 0 16,-1 0-2-16,-1-1-3 0,4-3 2 0,-5-1-4 15,7-1-5-15,-4 0 2 0,5 0 3 16,-5-1-1-16,11-1-1 0,-4-3 0 16,-1 1 5-16,7-4 3 0,4 0 0 15,0-3 0-15,0-2 1 0,2 0 0 16,2-1 0-16,2 6 0 0,2-3 2 15,5 2 0-15,3 0 2 0,-1 1 1 16,9 2 5-16,5 4-3 0,2-1 0 16,4 3 1-16,2 4 1 0,-4 6-3 15,-2 1-1-15,-6 6-1 0,-2 3-2 16,-11 5-1-16,-4 4 0 0,-6 4-1 16,-4 4 2-16,-8-1-1 0,-11-1-1 15,0-2-1-15,-2-8 0 0,1-2-4 16,-1-3 4-16,6-1 1 0,-1 2-1 15,5-7 1-15,1 0 0 0,7-4 0 0,-1-3-1 16,2 1 1-16,4-2 0 0,-2-1 0 16,4-2 0-16,0-2 1 0,0 1 0 15,4 1 3-15,6-3 0 16,3 3 2-16,5-3 4 0,3 0 2 16,6 0-1-16,4 0 1 0,0-3 0 0,4 0-3 15,-2-3-2-15,4 1 3 16,-4-1 0-16,-4 3-5 0,-2-2 0 15,-12 2-2-15,-3 3-1 0,-6-3-1 0,-4 3 1 16,-2-3-1-16,0 3-1 0,0-1 0 16,0 0-6-16,-2-2-9 0,-4 1-3 15,2 1-4-15,-7 1-3 0,5 0-5 16,0 0-8-16,-2 0-6 0,-3 1-8 16,7 1-6-16,-4-1-5 0,4 1-13 15,-4 0-40-15,-3 0-79 0</inkml:trace>
  <inkml:trace contextRef="#ctx0" brushRef="#br0" timeOffset="42459.86">25339 7664 155 0,'0'0'90'16,"0"0"-35"-16,0 0-1 0,0-48-4 15,0 37 5-15,-2 2-17 0,-2 1-4 16,-1 0-1-16,-3 2-3 0,4 0-2 16,2 3-4-16,0 1-1 0,2 1-4 0,-2 1 0 15,2 0-2-15,0 0-7 0,0 3-6 16,0 6-2 0,0 5 4-16,0 3 4 0,0 6 1 15,-2-1-1-15,0 4-2 0,-5 2 0 16,5 3-4-16,-6 3 1 0,4 5-3 15,4 0 0-15,0 4-2 0,0-2 1 16,0 0-1-16,0-3 0 0,4-3 1 16,2-6 0-16,-2-2 0 0,1-4-1 0,-3-7-1 15,2-1-4-15,-4-3-3 0,2-2-5 16,-2-7-7-16,2 0-7 16,-2 0-16-16,0-3-13 0,0-3-9 0,0-3-14 15,0-4-79-15,0-2-177 0</inkml:trace>
  <inkml:trace contextRef="#ctx0" brushRef="#br0" timeOffset="42819.14">25266 7935 49 0,'0'0'283'0,"0"0"-232"0,0 0 4 16,0 0 3-16,0 0-6 15,0 0-10-15,0 0-8 0,0 0 0 16,0 0-2-16,31-108-4 0,-16 101-5 15,-3-2-5-15,11 6-2 0,-2 0-5 16,6 1-1-16,-1 2-4 16,8 0-1-16,1 5 1 0,2 1-3 0,-2 5 0 15,-4 6-2-15,-4-3 0 0,-2 7-1 16,-3 1 2-16,-9 0-2 0,-1 1 0 0,-8-1-1 16,-4 1 2-16,-8-4-1 0,-2 2 0 15,-5-4 0-15,-3 0-2 0,-7-1 2 16,0-2-2-16,-4 1-4 0,-2-2 1 15,0-1-2-15,0-3-6 0,-2-2-5 16,6-1-1-16,-2-3-3 0,9-3-5 16,3 1 2-16,5-1-2 0,-1 0 0 15,7-3-8-15,4-3-9 0,2 1-11 16,-2-4-24-16,2-3-6 0,4-2-36 0,4 2 42 16</inkml:trace>
  <inkml:trace contextRef="#ctx0" brushRef="#br0" timeOffset="43381.5">25986 7847 231 0,'0'0'103'16,"0"0"-62"-16,0 0 11 0,0 0 11 0,0 0-11 15,0 0-17-15,0 0-5 0,0 0 2 16,8-118-1-16,-10 113-5 0,0 1-2 15,-2-1-3-15,2 3-2 0,-2-3-1 16,-1 1-3-16,3-1-1 0,-2-1-3 0,-4 3-3 16,-2 2-3-16,1-2-3 0,1 3-1 15,-6 3-1-15,1 4 0 0,1 4 0 16,-7 3-2-16,5 5 1 0,-5 4 1 16,1 6 0-16,1-1-1 15,0 2-1-15,3 1-1 0,8-3-1 16,2-2 0-16,2-1 0 0,2-3 2 0,0-1 0 15,4-4 0-15,2 1 0 0,0-4 0 16,9-3 0-16,-1-1 2 16,-4-4 0-16,9-5 0 0,0-1 1 15,-1-4 1-15,9-5-2 0,-4-4 0 0,-3-2 1 16,5-1-1-16,-10-3 0 16,1 0 1-16,-7-2 1 0,3 1 0 0,-6-5 0 15,-2-1 1-15,-4 1-1 0,0-1 0 16,0-2 0-16,-4 0-1 0,2 5 0 15,-2 5 2-15,0 5 0 0,2 8 0 16,2 2 0-16,-2 3 0 0,2 2-2 16,-2 7-1-16,2 8-3 0,-2 6 2 15,0 5 0-15,2 3 1 0,0 3 0 16,0 0 0-16,0-1 0 0,4-4 0 0,6-2 0 16,-2-4 0-16,1-1 0 15,3-2-1-15,4-5 1 0,-5 4 0 16,7-5-1-16,-7-3-6 0,7-1-3 15,-3-5-9-15,3-4-7 0,-5-1-11 16,5-3-15-16,-3-5-11 0,3-4-14 0,-3-3-39 16,1-2-95-16</inkml:trace>
  <inkml:trace contextRef="#ctx0" brushRef="#br0" timeOffset="43897.02">26374 7683 355 0,'0'0'44'16,"0"0"7"-16,0 0 12 0,0 0-8 0,0 0-24 16,0 0-14-16,0 0-1 0,0 0 3 15,-49-36-2-15,47 34-2 0,2 1-1 16,0 1 1-16,0-2-4 0,0 1-2 16,2-1-2-16,4-1-3 0,2-2 0 15,9 2 0-15,1-5 1 0,15 1 1 16,1-2 6-16,5-1-1 0,6 1-1 15,-1 1-2-15,-1 5 1 0,3 3-2 16,-11 0-1-16,-4 3-1 0,-15 3 1 16,3 4-3-16,-13 1-2 0,-4 4-1 15,-4 4 0-15,-10 4 1 0,-9 5 1 16,-6 3 0-16,-4 1-1 0,2 1-1 16,2-1-1-16,0 4-1 0,5-4-7 15,-3-2 4-15,12-5 2 0,-3-5-3 16,8-2 2-16,-1-2 1 0,3-4 1 0,0-4 2 15,0-2 0-15,4-1 0 16,0-2-1-16,2 0 1 0,0-3 0 16,0 0 0-16,4 1 0 0,6-1 1 15,3 1 4-15,3-1 1 0,5 0 3 16,4-1-2-16,-1-2 1 0,5-1 0 0,-2 1-3 16,2 1 2-16,0-2-2 15,-2-1-4-15,-6 4 2 0,-5-1-1 0,-3 1-1 16,-1 1-1-16,-6-1-4 0,-4 1-5 15,0 0-12-15,0 0-11 0,-2 2-18 16,-4 0-18-16,0 2-14 0,-12-4-20 16,3 0-87-16</inkml:trace>
  <inkml:trace contextRef="#ctx0" brushRef="#br0" timeOffset="44334.39">27296 7588 379 0,'0'0'91'0,"0"0"-31"15,0 0 8-15,0 0 3 0,0 0-14 16,0 0-22-16,0 0-2 0,0 0-4 15,0-20-7-15,0 20-5 0,0 0 0 16,0 0-3-16,0 0-3 0,0 0 1 16,0-3-4-16,0 3-5 0,0 0-2 15,0 0-1-15,0 3-1 0,7 3-2 16,-1 2-13-16,6 1-8 0,1 2-6 16,-1 1-8-16,4 3-18 0,-5 1-18 15,5 3-22-15,-5-2-32 0,-3 0-134 16</inkml:trace>
  <inkml:trace contextRef="#ctx0" brushRef="#br0" timeOffset="44678.07">27396 7874 480 0,'0'0'108'16,"0"0"-32"-16,0 0-1 0,0 0-16 0,0 0-22 15,0 0-16-15,0 0-7 16,0 0-4-16,0 0-6 0,-34-15 0 0,34 17-4 15,-4 1 1-15,2 1-1 0,0-2 0 16,2 2-1-16,0 0-1 0,0 0-7 0,0 4-2 16,4-5-8-16,0 4-6 15,3-1-11-15,7-3-11 0,-1 1-14 16,-7-1-17-16,6 0-22 0,-6-1-74 0</inkml:trace>
  <inkml:trace contextRef="#ctx0" brushRef="#br0" timeOffset="45287.32">27826 7529 185 0,'0'0'46'0,"0"0"-5"0,0 0 14 16,0 0-7-16,0 0-11 0,0 0-2 15,0 0-6-15,0 0-9 0,0 0 0 16,-87-57 3-16,80 49-1 0,1 2-2 15,6-2 4-15,-2 2-2 0,0 0-2 16,2-1-2-16,0 1-3 0,2-1-1 16,4 2 2-16,3-4 0 0,5 0-2 15,-1 1 1-15,7 0 0 0,3 2-2 16,2 3-1-16,8 1-4 0,0 2-2 16,0 2-1-16,0 7-1 0,-4 5-2 15,-6 0 1-15,-9 4-1 0,-1 0-2 16,-9 3 1-16,-4 1 0 0,-13 1 0 15,1-1 2-15,-5-1-3 0,-1-2-4 16,-5 0-3-16,4-2-2 0,1-2-2 16,1-4 3-16,1 1-2 0,3-1 0 0,-1-5 4 15,4 2 1-15,1-2 3 0,-3-1 2 16,6 0 0-16,0-2 0 0,6 0 0 16,-5-2 1-16,5 1 0 0,0-2-1 15,0 0 2-15,0 0 2 16,2 0-1-16,5 0 3 0,5 0-1 15,5 0 6-15,3 1-1 0,1 5 5 16,12 0-2-16,-2 3-5 0,2 0 1 0,-2 0 0 16,-2 5-4-16,0-3 1 0,-12-2-2 15,-1 2-2-15,-10 1-1 0,0-1 1 16,-6 3-1-16,0-3 1 0,-8 4-1 16,-2-2 1-16,-11-4 2 0,3 1-2 15,-5-4-1-15,0 1-1 0,-2-2-1 16,5-2-3-16,-5 1-3 0,4-1-1 15,7-2 2-15,-5-1-3 0,7 0-4 16,3 0 1-16,-3 0 0 0,6 0-1 16,0 0-2-16,-5 0-5 0,-3 0-7 15,6 0-16-15,-5 0-12 0,-1 0-16 16,7 2-21-16,1 1-82 0</inkml:trace>
  <inkml:trace contextRef="#ctx0" brushRef="#br0" timeOffset="51473.68">25455 8993 126 0,'-5'-5'56'0,"5"-2"-10"0,-2 1 10 16,0-1 2-16,2-1-13 16,0 2-1-16,0-2 0 0,0 2-6 15,0 1-4-15,0-4-3 0,0 6 0 16,0 0-2-16,0 3-2 0,0 0-7 0,0 0-6 15,0 3-10-15,4 9-3 0,3 2 4 16,-1 5 1-16,-2 3 2 0,2 5 0 16,-2 1-4-16,-2 5 0 0,2-1-2 15,1 4-1-15,3-4 1 0,-4 4-1 16,4-4 1-16,-4 1-2 0,1-2 3 16,5-2-2-16,-4-1-1 15,2-5 0-15,-4-3 2 0,-1-5-2 16,-1-5 1-16,2-2-1 0,-2-5 0 15,-2-3 0-15,0 1 2 0,0-1-2 0,0 0 3 0,0 0 4 16,0-4 8-16,-4-4 0 0,-3-2-7 16,5-5-1-16,-6-2 0 0,-6-5 0 15,5-3-4-15,-1-3-1 16,-9-2-2-16,11-4 0 0,-10-3 1 16,7-2-1-16,-1-1-1 0,-1 1 1 15,9-1 2-15,0 4-2 0,4 6 0 0,0 0-1 16,0 2 1-16,2 3-1 0,2-2 1 15,7 5 0-15,-1 2-1 0,0-2 1 16,9 7 0-16,-5-1-1 0,15 2 1 16,0 2 0-16,2 4 0 0,2 3-1 15,0 4 1-15,1 1 0 0,-8 8-1 0,-5 4 1 16,-2 3-1-16,-13 3-5 16,-2 3-15-16,-2 4-6 0,-2-3-13 0,-6 4-15 15,0-3-15-15,-11 2-13 16,7-5-39-16,-7-5-81 0</inkml:trace>
  <inkml:trace contextRef="#ctx0" brushRef="#br0" timeOffset="51801.77">25134 9175 416 0,'0'0'73'0,"0"0"-16"15,0 0 0-15,0 0-2 0,0 0-17 16,0 0-8-16,0 0-7 0,0 0-2 0,77-71-7 16,-51 63-1-16,8 2-1 0,3 1-2 15,2 1-2-15,4 1 0 16,5 3-5-16,-3 0-2 0,3 0 1 0,0 0-2 16,-11 0 0-16,8 0-5 0,-10 3-13 15,-4 0-14-15,-8 0-15 0,4 3-34 16,-8 0-4-16,-5-2-33 0,-4-3-124 15</inkml:trace>
  <inkml:trace contextRef="#ctx0" brushRef="#br0" timeOffset="52348.5">26112 9057 9 0,'0'0'192'0,"0"0"-147"16,0 0 3-16,0 0 16 0,0 0-10 0,0 0-7 15,0 0-9-15,0 0-1 0,0 0-5 16,18-57-4-16,-15 53-1 0,-3-2 0 16,0 2 0-16,0 1-4 0,0 0-1 15,-5 0-6-15,-1 3-4 0,-4-3-3 16,4 3-3-16,-5-2 1 0,-3 2-3 15,4 0-1-15,-9 0-1 0,7 2-2 0,-9 1 3 16,6 1-2-16,-7 1-1 0,7 2 0 16,-8 2 1-16,9 0-1 0,-3 3 0 15,7 1 0-15,-6 1 0 0,5 1-1 16,5-2 1-16,0 2 0 0,2-2 0 16,-3 0 0-16,7 3 0 15,0 0 0-15,0-1-2 0,9 2 2 16,-1 0 2-16,0 0-1 0,7 1 0 15,-1-2 2-15,5 1-2 0,-3-2-1 16,13-4 1-16,-4-1 1 0,4-4-2 16,4-1 0-16,0-3 1 0,2-2 0 0,0-7 0 15,-4-5 2-15,-8 2 4 0,0-4 1 16,-11 0 2-16,-1 0-3 16,-3 1 3-16,-6-5-3 0,-2 1 1 0,0-3-2 15,-4-2-3-15,-6-1-2 0,-7-4 2 16,0 0-2-16,-1-2-1 0,-9 1 0 15,8 3 0-15,-1 3-1 0,-7 7-1 16,10 4-4-16,-3 3 0 0,5 7-4 16,-1 1-3-16,3 1 0 0,-3 9-8 15,7 2-7-15,-3 8-7 0,-2-6-10 16,7 3-3-16,7-1-5 0,-2-4-7 0,2 2-10 16,2-3-17-16,3-3-41 15,1-1-102-15</inkml:trace>
  <inkml:trace contextRef="#ctx0" brushRef="#br0" timeOffset="52957.71">26542 9005 220 0,'0'0'46'0,"0"0"-4"16,0 0 7-16,0 0-3 0,0 0-4 15,0 0-10-15,0 0-3 0,0 0 1 16,27-25-4-16,-27 22-1 0,0 0-2 16,0 0 2-16,0-2 0 0,0 2 0 15,0-3-1-15,-2 0-6 0,0 1-2 16,-1-1-4-16,1 4-1 0,0-4 0 15,-2 3-4-15,-2 0 2 0,0 1-5 16,0 1 0-16,-1 1-1 0,-7 0-2 16,2 0 0-16,1 3-1 0,-7 3 0 15,5 0-2-15,-5 4 3 0,5-1-2 16,-3 2 1-16,5 4 0 0,1-2 0 16,-2-1 0-16,5 5 0 0,3-3-2 15,2 3 2-15,0-4-1 16,2 2 1-16,0 2 0 0,2-2 0 0,4 7-1 15,-1-3 0-15,7 2 2 0,0-2-2 0,-1-5 1 16,9 4 0-16,-5-5 2 16,10-1-1-16,-1-2-1 0,1-4 1 15,4-2 0-15,-2-2-1 0,0-2 1 16,4-6 2-16,-4-4 0 0,-4-2 5 16,-5-4-1-16,3-2 4 0,-9 4-1 0,-4-4-1 15,3-1-1-15,-9 2-3 16,-2-7-2-16,0 1 2 0,-2-4-2 0,-11 2-1 15,3-2-2-15,-4-1 1 0,-5-1 2 16,-4 1-3-16,3 4-2 0,-3 8-1 16,-4 2-3-16,4 8-3 0,3 6-3 15,-5 0-3-15,6 3 1 0,1 6-8 16,3 5-7-16,-1 0-3 0,5 3-8 16,-1 0-5-16,4-3-7 0,3-2-5 15,5 1 1-15,-2-2-24 0,2-2-46 16,0-3-94-16</inkml:trace>
  <inkml:trace contextRef="#ctx0" brushRef="#br0" timeOffset="53504.46">27164 8839 299 0,'0'0'73'0,"0"0"-18"0,0 0 13 16,0 0-4-16,0 0-11 15,0 0-5-15,0 0 0 0,-33-40-9 16,33 37-7-16,0 0-2 0,0-1-7 16,0 3-3-16,0 1-2 0,0 0-4 15,0 0-6-15,0 0-1 0,0 0-3 16,0 0-2-16,0 0-1 0,0 0-1 16,0 2-2-16,4 4 2 0,-2-1-9 0,4 2-7 15,3 4-3-15,-3 0-7 16,0 3-6-16,4 0-13 0,3 0-15 15,-3 3-13-15,-4 1-14 0,7-4-40 0,-9 0-97 16</inkml:trace>
  <inkml:trace contextRef="#ctx0" brushRef="#br0" timeOffset="53816.9">27296 9181 393 0,'0'0'90'0,"0"0"-16"0,0 0-13 16,0 0 3-16,0 0-14 0,0 0-23 16,0 0-7-16,0 0-2 0,0 0-5 15,-33-37-4-15,29 36-3 16,0-1-3-16,-2 0 0 0,4 2-2 0,-4 0 3 16,6 0-2-16,0 0-2 0,-3 0 0 15,3 0-1-15,-2 2 0 0,2-2 0 16,0 3-3-16,0-1-6 0,5 1-6 15,1-1-12-15,-2 3-11 0,2 2-17 16,0-1-16-16,0 3-17 0,-1-2-53 16,-3-1-171-16</inkml:trace>
  <inkml:trace contextRef="#ctx0" brushRef="#br0" timeOffset="56457.03">28268 8737 100 0,'0'0'135'0,"6"-5"-64"16,-4 5-27-16,-2 0-3 0,2 0 10 15,0 0-11-15,-2 0-9 0,2 3-4 16,-2 0-6-16,0 4-5 0,0-1-1 16,-2-1-5-16,-4 4 0 0,-2 0 0 15,0-1 0-15,-3 3-5 0,-5 0 1 0,1-2-3 16,-3 0 1-16,-3 1-1 15,0-1-3-15,-4-3 2 0,5 0-1 16,-1-3 0-16,-2-1 0 0,11-2 1 0,-3 0 0 16,3-2-2-16,2-7 2 0,1 3-1 15,1-5-1-15,4 0 3 0,0-1-1 16,2-2 6-16,2-5-1 0,0-1 1 16,0 0 6-16,8 3-4 15,0 0-6-15,3 3 5 0,-1 0-1 0,5 3 2 16,1 2-2-16,9 0 2 0,2 4-1 15,4 5-2-15,6 0 0 0,-2 5 0 0,-2 9-2 16,-6 2-1-16,-6 8-1 16,-5 5-3-16,-10 7 0 0,-6 3 1 0,-10 4 1 15,-8-1-2-15,-9-2 1 0,-4-3-1 16,0-6-1-16,-2-2-3 16,0-2 0-16,6-5 0 0,2-1 0 0,0-5 2 15,8-4 1-15,5-4 1 0,6-2 1 16,2-5-1-16,2-1 1 0,0 0 3 15,2 0 5-15,0 0 1 0,2 0-1 16,4-1 0-16,6 1-5 0,13-5 2 16,6 1 2-16,8-1 2 0,5 0-2 15,-1 2 2-15,-1-1-4 0,-3 4-2 16,-2 0-1-16,-8 0-1 0,-2 1-2 16,-6 4-4-16,-7 1-22 0,-6 0-12 15,-2 2-21-15,-6 0-43 0,-6-2-40 16,-2-4-184-16</inkml:trace>
  <inkml:trace contextRef="#ctx0" brushRef="#br0" timeOffset="57316.21">25645 10090 231 0,'0'0'123'0,"0"0"-76"16,0 0 14-16,0 0 2 0,0 0-6 0,0 0-17 15,0 0-9-15,-7-21-6 0,7 21-8 16,3 0-4-16,1 9-4 0,-2 0 3 16,6 7 1-16,0 1 0 0,-1 3-2 15,-3 5-3-15,-2 1-4 0,-2 3 1 16,0 1-2-16,0 4-1 16,-2 0-1-16,0-3 0 0,2 0-1 15,0-5 0-15,2-3 0 0,2-4 0 16,-4-3 0-16,4-4 0 0,-2-3 0 15,2-4 0-15,-4-4 0 16,0-1 0-16,0 0 2 0,0 0-2 16,0-1 2-16,-2-4 2 0,-2-3-2 0,0-4 2 15,0-4 2-15,-3-4 3 0,-1-6 0 0,-2-5-2 16,6-6 1-16,2-5-2 0,-5-7 0 16,5-8-2-16,2-4-2 0,0-1-1 15,7 3 1-15,-3 5-1 0,4 9-1 0,4 3 0 16,-3 9 0-16,-3 5 0 0,6 6 1 15,1 1-1-15,-1 7 0 0,9 1-2 16,-7 4 2-16,11 4 0 0,2 5-1 16,-4 8 0-16,1 7-7 0,3 4-6 15,2 5-5-15,-6 6-13 0,-9 2-14 16,-1 1-20-16,-11 1-23 0,-10 0-44 0,-3-6-137 16</inkml:trace>
  <inkml:trace contextRef="#ctx0" brushRef="#br0" timeOffset="57722.37">25318 10188 227 0,'0'0'252'0,"0"0"-208"0,0 0-3 0,0 0 9 16,0 0 2-16,0 0-22 0,0 0 0 16,0 0 0-16,46-77-10 0,-13 63-3 15,4 0-4-15,8 0-4 0,-1 0 1 16,12 6-8-16,-3 0 1 0,-5 4-2 15,8 2-1-15,-13 2-1 0,5 3-20 16,-7 5-12-16,-4-2-17 0,-6 3-27 16,-4-1-17-16,-10-3-25 0,1-2-103 0</inkml:trace>
  <inkml:trace contextRef="#ctx0" brushRef="#br0" timeOffset="58159.75">26168 10019 462 0,'0'0'76'0,"0"0"-27"0,0 0 10 15,0 0 11-15,0 0-26 0,0 0-15 16,0 0-7-16,0 0-2 16,0 0-3-16,8-49-6 0,-12 49-4 0,-11 0-4 15,-3 3-3-15,-9 4 0 0,6 5 0 16,-6 0-1-16,-2 2 1 16,0 6 2-16,3-3-1 0,7 0-1 0,-2 6 1 15,9-4-1-15,-3 2 0 16,9-2 0-16,0 4-2 0,2-3 1 0,2 2-2 15,0 1 1-15,2-3 0 0,6 5 0 0,2-3 1 16,9 2 0-16,-1-2-2 0,11-2 1 16,2-4 1-16,6-4 1 15,5-4 0-15,-3-5 0 0,10-3 0 16,-5-8 0-16,-1-4 0 0,-2-7 2 0,-4-2 0 16,-4-1 1-16,-8 0 3 15,-13 2 1-15,-3-1 1 0,-7-1-1 0,-7-1 1 16,-1-2-7-16,-12 3-1 0,-1-6 1 15,-4 2-2-15,-6 3-2 0,2 6 1 16,0 5-10-16,6 5 0 0,3 4-1 16,-1 3 0-16,11 0-6 0,-5 6-10 15,1 5-10-15,6 7-12 0,-3 4-12 16,-1 3-5-16,8 0-5 0,2-3-30 16,2-7-71-16</inkml:trace>
  <inkml:trace contextRef="#ctx0" brushRef="#br0" timeOffset="58597.17">26792 10039 433 0,'0'0'52'0,"0"0"-20"0,0 0 12 0,0 0 12 16,0 0-16-16,0 0-8 15,0 0-3-15,0 0-10 0,-12-100-8 16,-1 94 0-16,-8 4-3 0,9-1 2 0,-2 1-1 15,-1 2 3-15,3 0-2 0,-5 2-4 16,7 3-3-16,-9 4 1 0,5 1-2 16,-5 3-2-16,5 1 0 0,-9 3 0 15,8 1 2-15,-5 3-2 0,7-3 0 16,-3 0 0-16,8 1 0 0,3-3 0 16,1 4 0-16,4-5 0 0,0 1-2 15,7 2 2-15,-3 0 0 0,10 0 0 16,1 4 0-16,3-1 2 0,1 0-2 15,6-6 0-15,-3-2 0 0,5-4 0 16,0-6 0-16,6-3 0 0,0-3 1 0,-2-9 2 16,2-1 0-16,-4-5 1 0,-2-1-2 15,-14 2 5-15,1-2-1 0,-6-1 2 16,-8 1 0-16,0-5-3 0,-10 2-1 16,-4-7-2-16,1 0-1 0,-8-3 0 15,5 1-1-15,-5 5 0 0,5 4 0 16,-1 8-6-16,3 5-2 0,-5 7-3 15,7 2-7-15,-5 1-4 0,9 8-9 16,-9 8-13-16,7 1-19 0,2 9-12 16,-3-1-11-16,1 2-32 0,8-6-97 15</inkml:trace>
  <inkml:trace contextRef="#ctx0" brushRef="#br0" timeOffset="58972.07">27451 9920 391 0,'0'0'78'0,"0"0"-18"0,0 0 5 0,0 0 1 15,0 0-12-15,0 0-17 0,0 0-2 16,0 0-6-16,-55-63-7 0,50 57-1 15,3 4-4-15,0-3-3 0,0 4-5 16,2 1-3-16,-2-2-2 0,2 2-2 16,0 0-2-16,0 2-2 0,0 2-5 0,0 3-13 15,0 3-3-15,4 2-4 16,2 3-10-16,1 2-12 0,-1 3-16 16,4 1-20-16,-6 0-38 0,0-2-149 15</inkml:trace>
  <inkml:trace contextRef="#ctx0" brushRef="#br0" timeOffset="59362.6">27422 10157 211 0,'0'0'271'0,"0"0"-179"15,0 0-23-15,0 0 8 0,0 0-16 0,0 0-23 16,0 0-9-16,0 0-6 16,0 0-6-16,2 0-7 0,-4 0-3 15,0 0-5-15,0 3-2 0,-2-3-1 16,4 2-6-16,-2-2-9 0,-2 4-8 0,4 1-2 15,0 1-10-15,4 0-9 0,0 1-16 16,4-1-17-16,1 0-14 16,3-3-48-16,-4-3-142 0</inkml:trace>
  <inkml:trace contextRef="#ctx0" brushRef="#br0" timeOffset="59893.74">27995 9775 162 0,'0'0'36'0,"0"0"-3"16,0 0 14-16,0 0 1 0,0 0-17 16,0 0-6-16,0 0 5 15,0 0 0-15,-43-39-4 0,38 34-5 0,3 4 4 16,-2-1-2-16,-2-1-3 16,4 2-1-16,2-2-1 0,-2 1 1 15,0 0 0-15,2-4 0 0,0 3 0 16,0-3-3-16,0 0-1 0,2 0 0 0,2 1-5 15,8 0-2-15,-1-3-1 0,7 3 0 16,5-2 2-16,2-2 0 0,6 1-2 16,2 4-3-16,0 2 2 15,-2 2-4-15,0 3 5 0,-4 8-5 0,-6-1 2 16,1 3 1-16,-11 0-1 0,1 5 0 16,-6-2-4-16,-6 5 3 0,0-1-2 15,-6 0 0-15,-6 1-1 0,3 0-4 16,-5-2-1-16,-3-4 1 0,3 2 1 0,-7-3-2 15,7 0-4-15,-5-3 3 0,-1 1 1 16,7-2 2-16,-3-1-5 0,-1-1 4 16,7-2 3-16,-3 0-2 0,5-3 3 15,6-1 1-15,0 1 1 0,2-3-2 16,0 0 2-16,0 0 6 0,2 0-2 16,6-2 2-16,9 1 2 0,-1-1 0 15,9 2 0-15,4 0 0 0,4 0 3 16,2 5-4-16,0 2 2 0,3 6-4 15,-5 1-1-15,-4 1-2 0,-9 4-1 16,-3-2 1-16,-9-3-2 0,0 4-2 16,-8-2 2-16,-2-1 0 0,-10 1 1 15,-5-2-1-15,-5-2 1 0,-9 2 0 16,0-6-2-16,-2 1 1 0,-5-4-1 16,5 1-1-16,0-3 0 0,8-3-3 15,5 0 0-15,-1 0-4 0,-2 0-5 16,11 0-1-16,-3 0 4 0,3 0-4 15,2-2-11-15,-5 2-14 0,5 0-13 16,-2 0-28-16,-3 2-24 0,7-2-77 16</inkml:trace>
  <inkml:trace contextRef="#ctx0" brushRef="#br0" timeOffset="60862.24">25744 11258 67 0,'0'0'183'0,"0"0"-133"0,0 0 5 0,0 0 2 15,0 0 6-15,0 0-21 0,-4-32 0 16,2 30-6-16,2 2-3 0,0 0-6 0,0-2-4 15,0 2-3-15,0 0-5 0,0 0-4 16,2 0-6-16,2 5-3 0,-4 4 4 16,4 4 0-16,-4 5 2 0,4 4-4 15,-4 0 0-15,0 7-1 0,2-1-2 16,-2 0 0-16,4 2-1 0,-2-2 2 16,3 0-2-16,-1-4 1 0,2-4-1 15,-4-3 1-15,2-3-2 0,2-2 2 16,1-3-1-16,-5-3 1 15,0-2-1-15,0-1 1 0,-2-2-1 16,0-1 1-16,0 0 0 0,0 0 0 0,0 0 0 16,0 0 2-16,-4-4-2 0,-1-3 1 15,-3 2-2-15,2-4 1 0,2-1-1 16,-4-4 0-16,-3 0 1 0,1-5 0 0,2-6 2 16,-3-2 3-16,-1-4-3 0,6-6 1 15,-3-5 2-15,3-6-2 0,6-6 2 16,0-2 4-16,0 2-8 0,6 6 0 15,1 3-1-15,-1 6 0 0,4 6-1 16,7 4 1-16,-5 1 2 16,11-1-1-16,0 4 0 0,-1 1 0 0,5 2-1 15,4 7 1-15,0 2-1 0,4 7-1 16,1 5-1-16,-3 1-1 0,-4 11 2 16,-5 6-2-16,-9 5-2 0,-3 6-9 0,-8 2-10 15,-4 4-5-15,-6 1-9 16,-8 3-17-16,1-2-12 0,-9 0-10 15,1-2-21-15,-2-4-59 0,0-4-130 16</inkml:trace>
  <inkml:trace contextRef="#ctx0" brushRef="#br0" timeOffset="61315.27">25457 11304 458 0,'0'0'55'0,"0"0"-7"0,0 0 13 15,0 0 2-15,0 0-22 0,0 0-13 0,0 0-3 16,0 0-3-16,45-43-11 0,-26 38 2 16,10 1-2-16,6-1-3 15,6 1-2-15,3 0-3 16,-3 0-1-16,6 2-1 0,-5 1-1 0,-1 1-19 16,-6 2-14-16,2 2-17 0,1 0-18 15,-3-3-13-15,2-1-16 0,-4 0-48 0,-10-2-125 16</inkml:trace>
  <inkml:trace contextRef="#ctx0" brushRef="#br0" timeOffset="61737.05">26387 11161 528 0,'0'0'66'0,"0"0"-26"0,0 0 4 16,0 0 9-16,0 0-25 0,0 0-8 15,0 0-6-15,0 0-5 0,0 0-4 16,-99-51-2-16,76 51-1 0,-4 4-2 15,-2 4 0-15,4 0 2 0,5 4-2 16,-3-1 0-16,4 3 0 0,3 1 0 16,3-1 0-16,-1 1-1 0,8 2 1 15,1-1-3-15,3 1 3 16,0 0-1-16,2 1 1 16,0-1 0-16,2 2 0 0,5-3 0 0,-3 2 0 0,10-2-2 15,1-1 1-15,3 1 0 0,3-1 0 16,6-1 1-16,-2-3 0 0,6-3 0 0,0-7 0 15,4-1 0-15,2-9 2 0,0-5-1 16,-2-3 0-16,-2-3 1 0,-6-3 1 16,-8 1 2-16,-3 0 2 0,-11 0 1 15,-5 1 1-15,-5-2 0 0,-11-3-4 16,-1 1-2-16,-7-1-2 0,-1-2 0 16,2 6-1-16,-2 3-1 0,0 8-6 0,7 4 0 15,-3 7-2-15,-2 0-5 16,7 9-4-16,-5 5-5 0,9 1-7 15,-7 6-13-15,11 4-17 0,-2 0-10 0,-1 2-14 16,5-4-39-16,4-4-117 0</inkml:trace>
  <inkml:trace contextRef="#ctx0" brushRef="#br0" timeOffset="62174.45">26771 11142 481 0,'0'0'60'0,"0"0"-16"16,0 0-7-16,0 0 26 0,0 0-8 16,0 0-24-16,0 0-9 0,0 0-9 15,0 0-4-15,-37-69-4 0,16 69 0 16,3 7-4-16,-5 1-1 0,2 4 0 16,-3 0-1-16,3 4 1 0,0-2-2 15,5-1 2-15,3 3-1 0,-3 2 2 0,12 0 1 16,2-1-2-16,-1 1 0 15,3-1 0-15,3 2-2 0,1-3 2 0,4 2-1 16,8-1 0-16,-5 1 1 16,10 3 0-16,-3-3 0 0,5 1 1 0,6-5 0 15,-2-7-1-15,6-3 2 16,2-4-1-16,0-3 0 0,2-7 1 0,-2-5 0 16,1-2 2-16,-5-2 4 0,-7 0-1 15,-11 3 1-15,-1-2-1 0,-8 1 2 16,-4-1 0-16,-8-7-1 0,-4 1-6 15,-3-3 0-15,-8-4-2 0,-1 0 2 16,-7-1-2-16,8 6-1 0,0 4-4 16,-4 11-1-16,11 4 2 0,-3 7-3 15,-6 1-8-15,11 9-2 0,-9 4-4 16,0 7-11-16,5 2-12 0,-5 2-10 16,9 0-12-16,-5 1-8 0,11-1-40 0,-3-7-133 15</inkml:trace>
  <inkml:trace contextRef="#ctx0" brushRef="#br0" timeOffset="62736.8">27567 11001 441 0,'0'0'44'0,"0"0"11"0,0 0 2 15,0 0 13-15,0 0-10 0,0 0-20 0,0 0-4 16,-18-105-9-16,18 102-3 0,0 2-6 16,0 1-3-16,0 0-7 0,0 0-4 15,0 1-2-15,0 5-2 0,0 0-1 16,2 3 0-16,2 2 0 0,0 4-9 16,-2 1-6-16,4 4-4 0,0 4-4 0,5 0-11 15,-3 3-7-15,0 4-24 16,-2-3-21-16,7 1-30 0,-7-7-119 15</inkml:trace>
  <inkml:trace contextRef="#ctx0" brushRef="#br0" timeOffset="63346.05">27627 11304 90 0,'0'0'402'0,"0"0"-320"16,0 0-21-16,0 0 13 0,0 0-9 16,0 0-25-16,0 0-10 0,0 0-2 15,0 0-4-15,-4 8-10 0,4-8-5 16,0 0-4-16,-2 0-4 0,2 0 0 15,-2 0-1-15,0 5-6 0,2-5-11 0,-2 3-4 16,2 0-6-16,0 0-3 16,4 0-14-16,2 2-11 0,2-2-16 15,5 0-9-15,1-3-25 0,-6 0-101 16</inkml:trace>
  <inkml:trace contextRef="#ctx0" brushRef="#br0" timeOffset="63783.43">28332 10930 383 0,'0'0'64'16,"0"0"-21"-16,0 0 15 0,0 0 2 0,0 0-15 15,0 0-4-15,0 0-1 0,0 0-2 0,0 0-7 16,19-62 0-16,-19 59-5 0,0 2-3 15,0 1-2-15,0 0-5 0,-3 0-4 16,3 0-6-16,0 3-4 0,-2 1-2 16,-2 6 1-16,0 5-1 0,-6 3 0 15,-1 4 1-15,-9 1-1 16,3 5 1-16,-8 0-1 0,-1 1 0 16,3-1-2-16,2-3 0 0,1-3-3 0,7-2 2 15,1-3 1-15,3 0-3 0,5-4 2 16,0-2 1-16,4 2-1 0,-2-5 1 15,2 0 1-15,0-2 0 0,0-2 0 16,2 1 1-16,0-3 0 16,4-1 0-16,9 1 0 0,-1-2 0 0,11 0 2 0,-2 0 2 15,8-4 1-15,6-2 0 0,2-4 0 16,5-1 0-16,-3 0-1 0,5 0 0 16,-11 3-2-16,-6-1-1 0,-9 0 0 15,-1 3-1-15,-11 2 0 0,-4-1-8 16,-4-1-11-16,0 2-9 0,0-1-10 15,-8 0-6-15,-2 1-20 0,-7-5-30 0,-1 1-17 16,-3 0-55-16,0-3-193 0</inkml:trace>
  <inkml:trace contextRef="#ctx0" brushRef="#br0" timeOffset="64158.35">28342 10921 319 0,'0'0'91'0,"0"0"-25"0,0 0-23 0,0 0 12 16,0 0 0-16,0 0-5 0,0 0-1 16,0 0-9-16,-12-126-6 0,10 121-5 15,0 2 1-15,2 2-3 0,0 1-6 16,0 0-1-16,0 0-8 0,0 0-2 16,0 7-4-16,2 2-4 0,2 4 3 15,2 7-1-15,-2 3 2 0,-2 6 0 0,0 2 1 16,0 4-4-1,-2 0 2-15,0-2-2 0,3 0 1 0,-1 1-1 0,0 0 2 16,-2 0-2-16,0 0-1 0,4-2-1 16,-4 1 1-16,2 1-2 0,0-3 0 15,-2 0 0-15,4 0 0 16,4-5 0-16,3-1 0 0,-5-5-2 0,2-4-2 16,5-4-2-16,-5-3-3 15,-8-3-6-15,4-5-6 0,-4-1-15 0,0 0-7 16,0-1-4-16,0-2-7 0,0-3-34 15,-4 0-23-15,0-2-24 0,-5 0-112 16</inkml:trace>
  <inkml:trace contextRef="#ctx0" brushRef="#br0" timeOffset="66079.77">25715 12229 168 0,'0'-6'57'0,"0"-1"-7"0,0 1 9 0,0-1-5 15,0 2-5-15,0-2-12 16,0 3 1-16,0-2-3 0,-2-2-5 0,0 1 2 15,2-1-4-15,-4 2-3 0,0 1-2 16,2-1-4-16,-1 4-1 0,1-1-4 16,0 0-1-16,0 3 0 0,2 0-1 15,0 0-1-15,-4 0 0 0,4 0-4 16,0 0-3-16,0 1-2 0,0 5-2 0,0 4 0 16,0 4 3-16,0 6-2 15,0 0 4-15,0 5 0 16,0 3 2-16,0 3-1 15,4 1-1-15,2 1-2 0,-1 0 1 0,3 2 1 0,-4-1-3 16,6 0-2-16,-3-2 3 0,-1-5-3 16,-2 1 0-16,-2-3 0 0,0-3 0 0,0-4 0 15,2-2-8-15,-2-4-5 16,2-3-3-16,-2-3-6 0,1-1-11 16,1 0-7-16,-2-1-13 0,2-3-8 0,-2-1-12 15,0-1-21-15,-2-7-56 0,2 2-128 16</inkml:trace>
  <inkml:trace contextRef="#ctx0" brushRef="#br0" timeOffset="66564.05">25678 12553 347 0,'0'0'90'0,"0"0"-30"0,0 0-12 16,0 0-3-16,0 0-18 0,0 0-5 15,0 0-3-15,0 0-3 0,0-39-2 16,0 32-1-16,4 0 0 0,0 0-5 16,4 0-1-16,3-2 5 0,-1-2-3 15,9 1 2-15,-5 0 0 0,13 1-1 16,-2 2 2-16,2-1-2 0,4 4 2 16,2 0-3-16,4 2-1 0,0 2-2 15,0 2 2-15,-6 5-3 0,-4 2-1 16,-8 0 1-16,-1 4-1 0,-9 3-1 15,-1 2-1-15,-4 7 0 0,-4 1-1 16,0 2 2-16,-8-2-2 0,0 3 1 16,-11-2-1-16,7 1 0 0,-9-5 0 0,2-3 1 15,-1-4-2-15,3-2 0 0,-4-2 0 16,-6-3 0-16,7-2-1 0,-3-1-5 16,-4-3 0-16,-2-3 1 0,11 0-3 15,-5-4-5-15,-2-3-3 0,15 2-5 16,-3-1-4-16,3-3 1 0,8-2-5 15,2 0-6-15,0 0 0 0,2-1-4 16,13 4-11-16,-1-1-17 0,3 1-30 16,-1 2-46-16,7 0-109 0</inkml:trace>
  <inkml:trace contextRef="#ctx0" brushRef="#br0" timeOffset="67548.17">26531 12535 302 0,'0'0'67'0,"0"0"-29"0,0 0 13 0,0 0-3 15,0 0-15-15,0 0-14 0,0 0-6 16,0 0-3-16,-41-95 4 0,25 84-1 16,1 3 0-16,-3-6 1 0,7 4 0 15,-3 0 4-15,3-1-2 0,5 3 0 16,-4-2-2-16,-3 1-4 0,7 2 1 0,0-2 0 15,0 4 0-15,-2 0-4 0,1 3 1 16,1 2-4-16,0 0 2 0,-4 0-3 16,-5 4-2-16,3 6-1 15,-5 1 0-15,7 3-1 0,-3 2 0 16,1-1 1-16,8 4 0 0,-2-3 0 0,0 1 0 16,1 4 0-16,1-2-2 15,4 1 2-15,0 2 0 0,0-3 0 0,6 2 0 16,-1-4 1-16,3 2-1 0,-2-3 0 15,6-1-1-15,3 0 2 0,-3-4-1 16,11 1 1-16,-6 0-1 0,1-2 1 16,5-2 0-16,-2-5 0 0,3-3-1 15,1-3 3-15,-2-7-3 0,-2 1 3 16,1-5 0-16,-7 0 2 0,1-6 3 16,-7 3-1-16,-3-2 1 0,-4-2-3 15,-2 2 2-15,-4-6-2 0,-2 1-4 16,-7-1 1-16,-3-3-1 0,1 3 0 15,-3 2 0-15,9 5-1 0,1 5 0 16,0 4 0-16,6 6 1 0,-2 3-1 0,4 9 0 16,-2 5-3-16,2 6 0 15,0 6 3-15,-3 3 0 0,3-1-1 16,3 1 2-16,-1-2-1 0,12 0 0 0,-4-4 0 16,-1 0 0-16,11-3 0 0,-7-2 0 15,12-3 2-15,-3-3 0 16,1-3-1-16,6 1 1 0,2-4-1 0,-2 0 2 15,-4-6-2-15,-5 0 0 0,3-6 1 16,-6 0 0-16,-5 0-1 0,-6-5 0 16,-6 1-1-16,2-4 5 0,-2-3-2 15,-2 0 2-15,-2-6-4 0,-6 0 1 16,-5-2-1-16,5-7 0 0,-13 1-1 16,9-2 0-16,-7-4-2 0,9 3-4 15,-3 2 6-15,7 7-7 0,2 5 4 16,2 5 1-16,2 3 2 0,2 2-3 15,0 1 0-15,4 3 2 0,4 0-1 0,6 4 0 16,3-1 2-16,12 1-1 16,4 2 1-16,6 0 1 0,9 0 3 15,-1 5-2-15,5 2-1 0,-4-1 0 0,-7 4 3 16,-4 0-3-16,-10 4 3 16,-4 2-2-16,-15 3 2 0,-6 1-4 15,-2 5 4-15,-8 0-3 0,-13 4 1 0,-2-2-2 16,1 1 2-16,-5-1-1 0,0-1-2 15,10 0-1-15,-3-7 0 0,9 1 2 16,3-2 0-16,-2-2 0 0,6 0-1 16,2-3 0-16,2-2 1 0,2-3 0 15,2 0 0-15,6-3 1 0,-2-2 1 16,1 0 2-16,3-2 1 0,5-1 1 16,-1 0 3-16,3-1-1 0,6-4 3 0,-1-1-4 15,1-2 2-15,2 3-5 0,-2-1 1 16,-5 0 0-16,-3 2-2 15,-9 2-3-15,3 1 1 0,-7 0 0 16,-4 1-1-16,0 0-2 0,-4 0-9 16,-5 0-8-16,3-3-11 0,0 3-6 15,-4 0-3-15,-5 0-7 0,9 0-11 0,0 0-15 16,-5 3-9-16,1-2-18 0,4 1-95 16</inkml:trace>
  <inkml:trace contextRef="#ctx0" brushRef="#br0" timeOffset="69688.3">27652 12346 386 0,'-2'-13'71'0,"0"8"-10"16,0-3-3-16,2 2 6 15,0 2-14-15,0 1-12 0,0 1-6 0,0 2-2 16,-2-1-11-16,2 0-5 0,0 1-4 15,0 0-3-15,0 0-3 0,0 0-3 16,0 0-1-16,0 1-2 0,0 6-1 16,0 5-3-16,2 2-9 0,2 3-5 15,2 3-11-15,-2-1-8 0,2 4-15 16,-2 1-13-16,5-1-11 0,-1 0-34 16,-2-5-71-16</inkml:trace>
  <inkml:trace contextRef="#ctx0" brushRef="#br0" timeOffset="70156.95">27701 12622 188 0,'0'0'177'0,"0"0"-78"0,0 0-21 0,0 0-5 0,0 0 3 16,0 0-25-16,0 0-11 0,0 0-7 15,-8 2-11-15,6-4-7 0,0 2-4 16,0-1-4-16,-2 1-2 0,2 0-3 16,-2 0-2-16,0 0 0 0,-1 2-5 15,3 0-8-15,2 2-6 0,0 0-3 16,0-1-6-16,0 2-7 0,0-4-6 0,11 4-13 15,-1-5-7-15,0 4-8 16,5-4-24-16,-3 0-63 0</inkml:trace>
  <inkml:trace contextRef="#ctx0" brushRef="#br0" timeOffset="70828.64">28181 12233 208 0,'0'0'49'0,"0"0"15"0,0 0-11 0,0 0 2 15,0 0-6-15,0 0-13 16,0 0-6-16,0 0-3 0,0 0-6 15,-81-46 1-15,79 40-5 0,-2 0-4 0,0 0 1 16,4 0 1 0,0 0-3-16,0 0 2 0,0-1 2 0,4-1-2 0,5-4-1 15,5 3-2-15,0-1 0 16,11 2 0-16,6 1 2 0,4 4-3 0,5 3-4 16,-1 0 0-16,4 7-3 15,-5 5 2-15,-12 3-3 16,-7 5 0-16,-13 2-2 0,-6 3 3 0,-4 2-3 15,-8 0 0-15,-11 1-2 0,-4-1 1 0,4-3-4 16,-1 0-2-16,-1-7 0 0,6 3 2 0,3-8 3 16,1-2 0-16,1 1 0 15,5-5 0-15,1-1 2 0,2 0 0 16,-2-4 0-16,6 1 2 0,-3-2-2 0,3 0 1 16,2-1-1-16,0-2 6 15,0-1-1-15,7-1-1 0,3 0 1 0,4 3-4 16,5-2 4-16,6 4-1 15,4 0 4-15,6 0 2 0,2 8 0 0,2 4 1 16,1 4-5-16,-7 1 1 0,-4 0 4 16,-9 0-3-16,-5 0 0 0,-5 3-2 15,-8-4-3-15,-2 2-1 0,-2-1-1 16,-10-3 0-16,-7 1 0 0,-4-3-1 16,1 1-1-16,-5-2-1 0,-4-3-5 0,0-2-2 15,-2-1-5-15,0-1-6 16,6 1-1-16,0-4-1 0,6 1-6 15,-4-2-11-15,3 1-20 0,1-1-15 16,-2 0-18-16,1 0-47 0,5-1-169 0</inkml:trace>
  <inkml:trace contextRef="#ctx0" brushRef="#br0" timeOffset="71391.01">25787 13385 66 0,'0'0'19'0,"0"0"-10"15,0 0 0-15,0 0 1 0,0 0-4 16,0 0 1-16,0 0 8 0,-2-14 5 16,2 12 2-16,0 1 4 0,0-4 6 15,0 1 4-15,2-1 6 0,2 0-1 16,-4 2-4-16,3-3-1 0,-3 0-2 16,0 0-1-16,0-1-1 0,-3-2-1 15,-1 2 2-15,2-2-1 0,0 2 2 16,0 1-2-16,2 1-3 0,0 0-4 15,0 3-2-15,0 0-5 0,0 2-4 16,0 0 0-16,0 2-6 0,6 4-3 16,1 6-2-16,-3 4 1 0,-2 7 0 0,0 4 0 15,-2 6 2-15,0 1-2 0,0-1 0 16,2 3-2-16,2 0 3 0,-2 1-3 16,-2-2 0-16,4 0-1 0,7-1-1 15,-1-2 3-15,-2-4-3 0,0-3-1 16,7-1-6-16,-5 0-12 0,-6-7 4 15,9-3-4-15,-7-5-14 0,0-5-12 16,-4-2-15-16,-2-2-9 0,0 0-19 16,0-8-33-16,0 2-104 0</inkml:trace>
  <inkml:trace contextRef="#ctx0" brushRef="#br0" timeOffset="71890.91">25837 13650 356 0,'0'0'55'0,"0"0"4"0,0 0-5 0,0 0-4 16,0 0-13-16,0 0-5 0,0 0-1 15,0 0-5-15,39-130-3 0,-28 118-5 0,5 4-2 16,-1-1-1-16,5 2 1 16,1 2-4-16,0 2-2 0,5 0-3 0,3 3 1 15,2 0-4-15,-2 3 2 16,2 5-1-16,-2 2-3 0,-6 1 1 0,4 6-2 15,-11-2-1-15,-3 3 1 0,-9 0 1 16,-2-2-1-16,-2 2 0 0,0-2 0 16,-2 1-1-16,-8 0 1 0,-5 0 0 15,1 2 0-15,-9-1 2 0,-2-1-2 16,-4 2 0-16,-2-4-1 0,2-1 0 16,-4-2-1-16,6-2-2 0,0-4-1 15,3 0 0-15,7-2-3 0,-4-2-2 16,13-2 3-16,-4 0-5 0,-1 0-1 15,9-1-3-15,2-3-9 0,0 0-7 0,0-2-9 16,2 0-6-16,6-4-15 16,5 1-15-16,9-2-20 0,1-2-51 15,-3 1-92-15</inkml:trace>
  <inkml:trace contextRef="#ctx0" brushRef="#br0" timeOffset="72609.5">26469 13530 312 0,'0'0'45'0,"0"0"10"0,0 0 1 16,0 0-10-16,0 0-9 0,0 0-8 15,0 0 6-15,0 0-6 0,0 0-8 16,3-67-3-16,-14 54 2 0,-3 2-1 16,3 2-3-16,-1 1-5 0,-2 2-1 15,5 0 0-15,-3 2-4 0,-3 4-1 16,9-1 0-16,-2 1-1 0,-4 1-1 15,3 8-3-15,1-1 0 0,-9 6 0 0,7 3-2 16,-2 2 2-16,-3 2 0 16,9 1-2-16,-6-1 2 0,-1 3-3 0,5-3 0 15,4-2 2-15,0 0 0 0,2-2 0 16,2-1-2-16,0-4 3 16,8-1-1-16,-6-1 0 0,6-2 1 0,7 2 0 15,-5-1 0-15,0-3 0 0,9 0-1 16,-9-2 1-16,11-4 1 0,-9 0 0 15,9-8 0-15,-6-3-1 0,3-2 1 16,-5-1 0-16,1-1-1 0,-2-1 2 16,-7 0 1-16,3-1-1 0,-2 1 5 15,-4-4-4-15,-2 1 1 0,0-1 2 0,0 1-1 16,0 2 0-16,-4 3 0 16,4 4 0-16,0 6 6 0,-4 3-6 0,4 1-1 15,0 5-4-15,4 8-1 16,0 4 0-16,2 6 1 0,0 4 0 0,-1 0 0 15,1 3 1-15,4-1-1 0,-2-1-3 16,1-1 0-16,7-3 1 0,-3-3 1 16,5-3 1-16,-3-3 2 0,5-1-2 15,-3-1 1-15,4-5-1 0,-7-4 1 16,5-4-1-16,-7 0 1 0,7-5 0 0,-7-2 0 16,3-2-1-16,-5-3 0 0,-4-1 1 15,-2-1-1-15,-2-4 0 16,2-3-1-16,-4-2 1 0,2-3 2 15,-2-5-2-15,0 2 0 0,-4-6 1 16,2-3-1-16,2 2-1 0,0 0 1 16,2 5-1-16,9 5 0 0,-3 4 0 15,0 5 0-15,3 1 1 0,5 5-2 16,-1-2 2-16,5 1-2 0,-1 2 2 16,-3 1-1-16,7 4 1 0,-2 4 0 15,2-2-1-15,-1 3 1 0,-5 3 1 0,8 6-1 16,-13 4 2-16,7 1 1 0,-9 5-2 15,0 2 1-15,-4 4 0 0,-6 1-1 16,0 2-1-16,-4 0 1 0,-6 0-1 16,2 1-2-16,2-4-1 0,-5 0 2 15,1 0-1-15,4-3 0 0,2 0 2 16,-3-4-1-16,1-2-2 0,0-4 3 0,2-3 1 16,2-3 0-16,0 0 0 15,0-3 0-15,2 0 2 0,0-2-2 16,0 1 4-16,4-2-1 0,0 0-2 15,8 0 4-15,1 0 1 0,-1 0 5 0,9-5-3 16,-3 1-2-16,3 0 1 16,0-1 0-16,-5 0-3 0,3 0 2 15,-9 2-4-15,3 0-3 0,-9 2 2 16,-2 1-2-16,-2 0-1 0,0 0-7 16,0 0-8-16,0 0-1 0,-4 0-1 15,-1 0-7-15,-5 1-8 0,8 0-1 0,-2 1-9 16,-2 0-18-16,2 0-9 0,2 2-2 15,2-1-13-15,0-1-33 0,4-2-96 16</inkml:trace>
  <inkml:trace contextRef="#ctx0" brushRef="#br0" timeOffset="73109.36">27780 13294 372 0,'0'0'96'0,"0"0"-40"0,0 0 4 15,0 0 7-15,0 0-11 0,0 0-11 0,-17-23-11 16,15 23-2-16,0 0-8 0,2 0-2 16,0 0-4-16,0 2-5 0,0 1-2 15,0 0-3-15,0 1-3 0,0 2-3 16,0 1 1-16,0-1-2 0,0 0-1 15,0-2 0-15,0 2-4 0,0 0-11 16,0 0-4-16,4 3-9 0,-1-1-6 16,-3 2-14-16,4 2-21 15,-2 0-27-15,2-3-35 0,-4 1-146 0</inkml:trace>
  <inkml:trace contextRef="#ctx0" brushRef="#br0" timeOffset="73546.75">27813 13652 404 0,'0'0'82'16,"0"0"-7"-16,0 0-16 0,0 0 15 15,0 0-13-15,0 0-18 0,0 0-11 16,0 0-4-16,0 0-11 0,13 10-5 0,-13-14-6 16,0 3-2-16,-5 0-3 15,3 0 0-15,2 1-1 0,0 0-4 0,0 0-4 16,0 0-1-16,0 0-2 0,0 1-3 15,0-1-4-15,2 2-2 0,3-1-5 16,-5 0-6-16,2 1-13 0,0 0-19 16,0-1-14-16,-2 2-22 0,0-3-87 15</inkml:trace>
  <inkml:trace contextRef="#ctx0" brushRef="#br0" timeOffset="74062.26">28427 13264 99 0,'0'0'35'0,"0"0"4"0,0 0 3 15,0 0 13-15,0 0 8 0,0 0-2 16,0 0 4-16,0 0-8 0,21-72-1 16,-19 66-8-16,0 0 0 0,0-1-5 15,-2 3-9-15,2-1-2 0,0 2-6 16,-2 0-2 0,0 2 12-16,0 1-19 0,0 0-5 0,0 0-1 15,0 0-3-15,0 2-1 0,-4 4-1 16,4 4-3-16,-6 4 0 0,-3 1 0 0,-3 7-1 15,2 1-2-15,-3 2 1 16,1 3 0-16,4 0 0 0,-3 1 0 16,-1 1-1-16,6-1 0 0,-5-3-1 15,-1-3-2-15,6-2-3 0,0-2 1 0,1-4 0 16,1-3 0-16,0-4 2 0,2-2 3 16,-2-2 1-16,4-1-1 0,0 0 0 15,0-2 0-15,0-1 0 0,0 0 1 16,6 0-1-16,2 0 1 0,3 0 1 15,9 0 2-15,-1 0-2 0,10 0 3 16,4 0 0-16,2 0-2 0,2 0 0 16,5-1 1-16,-3 0-1 0,0-1-3 15,3-1 0-15,-5 2-3 0,0-3 2 16,-10 0 1-16,-4 1-1 0,-15-1 0 16,0 1-9-16,-6-1-10 0,-2 0-1 15,-2-1-7-15,-6-1-7 0,0 0-15 0,1-1-18 16,-3 3-14-16,-2-2-8 15,-5-1-68-15,-1-1-219 0</inkml:trace>
  <inkml:trace contextRef="#ctx0" brushRef="#br0" timeOffset="74609">28520 13118 369 0,'0'0'49'0,"0"0"8"0,0 0-15 16,0 0 3-16,0 0-9 0,0 0-7 15,0 0 4-15,-66-59 7 0,60 56-14 0,0-1-6 16,1 2 6-16,1 1-3 16,4 0-1-16,0 1-1 0,0-1 0 15,0 1-1-15,6 0-4 0,-1 1 1 16,3 6 1-16,0 4-2 0,2 4-3 15,1 5-2-15,-5 4-1 0,4 4-3 16,1 2 0-16,-3 2-1 0,-2 2-1 0,0 0-1 16,5 4 0-16,-3-2-1 15,-2 4-2-15,0-2 1 0,-2-2-2 0,7 1 0 16,-3-1 0-16,0 0 0 0,1 2 2 16,1-3-2-16,0-2 2 0,-4-1-2 15,1-7 0-15,1-2-3 0,-4-6-1 0,2-3-2 16,-4-4-5-16,-2-4-6 0,4-3-7 15,-1-2-7-15,-1-1-12 0,2-1-3 16,4-5-13-16,-4-3-24 0,-4-2-18 16,0-2-36-16,-12 1-189 0</inkml:trace>
  <inkml:trace contextRef="#ctx0" brushRef="#br0" timeOffset="76233.62">25843 14549 205 0,'0'0'80'0,"0"0"-10"0,0 0-18 16,10-50 3-16,1 37-19 0,-5-2-3 15,0 2 0-15,-2 0-2 0,3 0 1 16,-1 5-2-16,-2 0-1 0,0 0-4 0,-2 5-2 16,0 0-6-16,0 2 2 15,-2 1-6-15,0 0 0 0,0 0-3 16,2 1-4-16,2 6 2 0,1 2-1 0,3 3 1 15,-4 5 1-15,2 4 1 0,-2 3 1 16,-2 3-2-16,5 3-1 16,3 2 1-16,-4 3-6 15,2 1 2-15,-6-1-3 0,3 1 1 16,-1-1-2-16,-2-4 2 0,2 1-3 0,-2-1 1 0,2-6-1 16,-4 0 0-16,2-4-6 0,2-1-6 15,-4-7 1-15,2-3 0 0,0-3-7 16,-2-2-8-16,0 0-6 0,0-1-17 15,0-2-26-15,-4-2-21 0,0 0-38 16,-2-4-181-16</inkml:trace>
  <inkml:trace contextRef="#ctx0" brushRef="#br0" timeOffset="76764.76">26004 14833 363 0,'0'0'87'0,"0"0"-20"0,0 0-5 16,0 0-8-16,0 0-13 0,0 0-10 16,0 0-1-16,0 0-9 0,0 0-3 15,42-78-6-15,-30 72 1 0,-4-3-5 16,1 3 2-16,9 1-1 0,-5-1-3 16,9 2 1-16,-5-3 0 0,10 2 0 0,-2 0-2 15,1 0 0-15,1 3-1 0,0 2 0 16,4 0-1-16,0 2 0 0,-2 2-2 15,-2 5 2-15,-12 0-2 0,5 2 0 16,-14 3-1-16,-1 1 0 16,-5 3 3-16,-5 4-3 0,-3 0 0 15,-13 4 2-15,-3-2-1 0,-1 4-1 0,-8-2-1 16,-2-1 1-16,-1-2-1 0,-1-3 0 16,2-4-4-16,2-2-3 0,2-4-1 15,8-3-1-15,1-3-4 0,5 0-1 16,1-4-2-16,9 0 2 0,1-1 4 15,-2-5 1-15,2-1-3 0,4-4-3 16,2 0-1-16,0-3-1 0,2-3-9 16,14 1-15-16,-1 1-17 0,9-3-18 15,-1 2-45-15,-4 3-110 0</inkml:trace>
  <inkml:trace contextRef="#ctx0" brushRef="#br0" timeOffset="77342.74">26802 14786 308 0,'0'0'90'0,"0"0"-28"0,0 0-8 0,0 0-2 16,0 0-19-16,0 0-12 0,0 0-5 16,0 0-3-16,-95-124-5 0,79 109 0 15,-7 5 3-15,6 0 3 0,1 3 1 16,1 3 8-16,1-1-11 0,4 3-6 15,-1 0 2-15,-1 2-3 0,8 0-2 16,-7 0-3-16,-3 5 2 0,6 2-2 0,-1 2 0 16,-5 4 2-16,4 4-1 0,1 2 2 15,-5 5 0-15,8 0-1 0,1 3 5 16,-1-2-1-16,6 4 0 0,0-2 0 16,6-1-2-16,1 0-4 0,9 0 0 15,-5-2 1-15,5-1-1 0,1-3 0 16,1-1 1-16,-1-7-1 0,6-1 0 15,-9-5 0-15,13-6 1 0,-6 0 0 16,-5-6 0-16,7-6-1 0,-9-1 1 16,9-6 3-16,-11-2-2 0,7-2 3 15,-9-1-4-15,1-2 3 0,-3 0-2 16,-4-3 0-16,-2 0 1 0,-2-4 0 16,0 1 0-16,0 0-1 0,-4 4-1 15,2 5 1-15,-2 5 7 0,2 8-6 16,0 4 1-16,-2 5 2 0,4-1 0 15,0 2-4-15,0 3-2 0,0 8 1 16,0 6-2-16,0 8 2 0,0 0-1 0,6 4 2 16,0 0 2-16,2-1 2 0,-4 1-2 15,5-1-1-15,1 0-2 0,-2-2-1 16,-2-1 0-16,1 0-1 0,5-1 1 16,-4-6-14-16,-1-1-3 0,1-8-3 15,2-5-12-15,0-3-3 0,-3-1-5 16,5-6-13-16,3-7-17 0,-3-5-14 15,9-2-38-15,-1-2-117 0</inkml:trace>
  <inkml:trace contextRef="#ctx0" brushRef="#br0" timeOffset="77858.26">27195 14691 322 0,'0'0'92'0,"0"0"-37"16,0 0-14-16,0 0-3 0,0 0-11 0,0 0-10 15,0 0 1-15,0 0-1 16,-120-7 0-16,114 6-3 0,2-3 0 16,2 0 2-16,0-4-1 0,2 1 1 15,2-5-3-15,4 0 1 0,8-1-1 0,1 0-3 16,10-3 2-16,4 3-3 0,2-2 1 16,4 5-1-16,2-1 2 15,2 5 0-15,-4-3-1 0,-2 4 0 0,1 3-2 16,-8 1 0-16,-7 1 0 0,2 1-3 0,-13 3 1 15,4 3-1-15,-5 3-3 16,-5 3 0-16,-2 1-1 0,-13 5 2 16,-1 4-3-16,-5 1 0 0,-4 3 0 15,-3 0-3-15,-1 1-2 0,8-2 2 16,-2 2-2-16,5-5 2 0,-1-1-1 16,3 1 1-16,-1-3 2 0,1-2 0 15,-3 0-1-15,7-2 1 0,2 0 1 16,-3-1-1-16,7-4 1 0,4-1 0 0,0-2 0 15,0-1-1-15,11 1 1 0,-3-3 1 16,4 0 0-16,7-3 4 0,-3-1 0 16,15-1 4-16,-2-3-1 0,7-2 1 15,-1-1 1-15,-2-1-4 0,-4 2 0 0,-2 0-1 16,-15 3 0-16,2-1-5 16,-9 3 0-16,-3-2 1 0,-2 0-1 15,0 1-2-15,0-2-5 0,0 2-8 16,0 0-6-16,0 1-2 0,0 0 1 15,0 0-7-15,0 0-12 0,0 0-10 0,0 0-17 16,0 0-4-16,0 0-16 16,-4 0-59-16,-1-4-180 0</inkml:trace>
  <inkml:trace contextRef="#ctx0" brushRef="#br0" timeOffset="78389.36">28065 14556 410 0,'0'0'109'0,"0"0"-29"16,0 0-5-16,0 0-4 0,0 0-16 15,0 0-17-15,0 0-7 0,0 0-4 0,-8-36-5 16,8 34-5-16,0 0-4 0,0 0-4 16,0 0-3-1,2 1-2-15,-2 1-3 0,2 0 1 0,-2 0-2 16,2 0 0-16,0 0-1 0,2 3-6 0,5 1-10 16,-3 2-8-16,0 3-7 0,2 1-8 15,3 3-12-15,-1 1-18 0,-2 4-29 16,-1 0-27-16,1-2-121 0</inkml:trace>
  <inkml:trace contextRef="#ctx0" brushRef="#br0" timeOffset="78920.49">28078 14883 508 0,'0'0'105'0,"0"0"-41"0,0 0-6 15,0 0 0-15,0 0-18 0,0 0-15 16,0 0-7-16,0 0-5 0,0 0-3 15,6 17-2-15,-6-19-4 0,0 1-1 16,-2-1-2-16,-2 0-1 16,4 2-7-16,-4-2-3 0,4 1-3 15,0-1-2-15,0-1-4 0,2 1-2 0,2-3-12 16,2 2-11-16,0-1-14 0,2-2-19 16,5 2-24-16,-5-5-72 0</inkml:trace>
  <inkml:trace contextRef="#ctx0" brushRef="#br0" timeOffset="79592.62">28785 14511 270 0,'0'0'95'0,"0"0"-15"16,0 0-10-16,0 0-4 0,0 0-7 15,0 0-6-15,0 0-4 0,0 0-7 16,0 0-6-16,-4-125-5 0,6 119-5 0,-2 3-4 16,0 2-3-1,0-2-6-15,0 3-2 0,0 0-3 0,0 0-5 16,0 0 1-16,0 3-1 0,0 4-3 15,0-1 0-15,-5 5 0 0,3 2 0 0,-4 3 0 16,-2 6 1-16,-2 1 0 16,-7 2-1-16,1 2 2 0,-7-1-1 0,6 3 0 15,-6-3 0-15,5-1 1 0,-1 0-2 16,-1-3 0-16,5 1 0 0,-3-2-1 16,5-3-3-16,3-1-1 0,-1-4 3 15,5-2-3-15,0-4 5 0,6 0-2 16,0-2 1-16,0-2 0 0,0 1 1 15,0-3-2-15,6-1 2 0,5 2 0 16,3-2 1-16,1 0 1 0,13-3 4 16,1-2-4-16,9-1 1 0,5-4-1 15,3 3 2-15,-1 0-2 0,5-2 1 16,-7 2-3-16,-2 1 4 0,1 0-4 16,-9 2 0-16,-4-1 2 0,-13 2-2 15,1-1 2-15,-9 2-1 0,-4 0-1 16,-4-1-1-16,0 0-5 0,0 1-7 15,0 1-3-15,-6-1-7 0,2 1-5 16,-4-1-1-16,1 1-5 0,-1 0-13 16,-2 0-15-16,-5 0-16 0,1-2-19 15,-7-3-48-15,5 2-199 0</inkml:trace>
  <inkml:trace contextRef="#ctx0" brushRef="#br0" timeOffset="79920.68">28791 14448 268 0,'0'0'101'0,"0"0"-27"0,0 0-9 16,0 0 2-16,0 0-7 0,0 0-10 15,0 0 0-15,0 0-8 0,-2-78-5 0,4 73-8 16,0 2-4-16,0 1-2 15,0 1-2-15,4 1-1 0,-4-1-5 0,0 1-2 16,0 0-2-16,3 3-1 0,-1 4-3 16,2-2 2-16,0 8-2 0,7-1 0 15,-7 5 3-15,2 2-8 16,-2 2-2-16,7 4 0 0,-5 2 0 0,0 5 0 16,5-1 0-16,-5 3 0 0,2 5 0 15,-4 3 0-15,5 2 0 0,-3 6 0 16,-6-2 0-16,4-1 0 0,-4-2 0 15,0-3 0-15,5-3 0 0,-5-6 0 16,2-4 0-16,2-4 0 0,-2-5 0 16,0-4 0-16,0-5 0 0,-2-2 0 15,0-3 0-15,-2-4 0 0,0-1-5 16,0-1-14-16,0 0-1 0,0-5 2 16,-2-2-1-16,0-2-2 0,-6-2-6 15,6 0-5-15,-4 2-1 0,2-1-2 16,0 0-5-16,-3 1-19 0,5 0-9 0,0-1-3 15,-2-2-17-15,2 1-85 0,-4 1-56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04:27.441"/>
    </inkml:context>
    <inkml:brush xml:id="br0">
      <inkml:brushProperty name="width" value="0.05292" units="cm"/>
      <inkml:brushProperty name="height" value="0.05292" units="cm"/>
      <inkml:brushProperty name="color" value="#FF0000"/>
    </inkml:brush>
  </inkml:definitions>
  <inkml:trace contextRef="#ctx0" brushRef="#br0">11801 11910 95 0,'0'0'29'15,"0"0"-21"-15,0-3 10 16,0 1 22-16,0 1-3 0,-2 0 0 16,2-1 12-16,-4-1 3 0,2-1-11 15,0 0-8-15,0-1 2 0,2-1-7 16,-2 0 2-16,0 4 0 0,2-3-1 15,-2 1-2-15,2 2-5 0,0 1-2 0,0 1-1 16,0 0-5-16,0 0-6 0,0 0-7 16,0 4-1-16,2 5 0 0,-2 2 0 15,0 6 2-15,-2 2-1 0,-5 4 2 16,3 0-1 0,-6-1-1-16,4-2-1 15,2-1 2-15,-1-3-1 0,1-3-1 0,4-3-2 16,0-3-1-16,0 1-9 0,-2-2 2 0,2-2-4 0,0-1 4 15,0-2 7-15,0-1-2 0,0 0 1 16,0 0 4-16,0-4-2 0,0-4 2 0,0-3 1 16,0-6 9-16,0 2 2 0,0-1-2 15,0 0 2-15,2 5-3 16,2 0 3-16,1 1-1 0,-1 2 0 0,0 2 2 16,6 3-3-16,-4-1-2 0,5 3-3 15,1 1-2-15,3 1-1 0,-1 6 0 16,3 3-1-16,-7 4 1 0,4 1-2 15,-1 2 2-15,-7 5-2 0,6-1 0 16,-1 1 0-16,-5 1-17 0,-2-4-5 16,6 3-25-16,-3-4-18 0,-3-1-33 15,-4-4-75-15</inkml:trace>
  <inkml:trace contextRef="#ctx0" brushRef="#br0" timeOffset="718.58">11793 10587 286 0,'0'0'105'16,"0"0"-31"-16,0 0-15 0,0 0-4 15,0 0-7-15,0 0-15 0,0-29-3 16,0 29-5-16,0 0-11 0,0 0-9 16,0 4-3-16,6 5-2 0,-4 3 1 15,-2 1 1-15,0 3 1 0,0 1 0 16,-6 4-3-16,0 1 2 0,0 2-1 16,-3 0-1-16,-5-3-14 0,8 2-11 15,-3-4-13-15,1-1-14 16,0-2-27-16,2-4-36 15,2-1-109-15</inkml:trace>
  <inkml:trace contextRef="#ctx0" brushRef="#br0" timeOffset="1343.44">12380 10375 326 0,'0'0'85'0,"0"0"-19"16,0 0-14-16,0 0-2 0,0 0-12 15,0 0-9-15,0 0-2 16,0 0-3-16,-6-43-5 0,6 43-9 0,0 6-10 15,0 5-2-15,0 4 2 0,2 4 2 16,-2 3 1-16,2 5 2 0,0 1-2 16,-2 0 1-16,0 3-3 15,2-6 1-15,0 1-2 0,-2-3 1 0,6-4-1 16,3 0 1-16,-3-4 0 16,-2-2-1-16,2-1-10 0,-4-4-5 15,2 0-14-15,-2-3-12 0,5 0-8 16,-5-3-14-16,2-2-12 0,-4 0-39 15,2-6-49-15</inkml:trace>
  <inkml:trace contextRef="#ctx0" brushRef="#br0" timeOffset="1562.12">12343 10186 300 0,'0'0'111'0,"0"0"-44"16,0 0-23-16,0 0 2 0,0 0-12 0,0 0-12 15,0 0-5-15,0 0-4 0,0 0-4 16,-4-43-8-16,4 44-1 0,0 2-4 16,0 1 1-16,2 2-2 15,4 2-9-15,-2 1-10 0,11 2-12 16,-3 0-8-16,-2 1-14 0,9 0-51 0,-9-2-69 16</inkml:trace>
  <inkml:trace contextRef="#ctx0" brushRef="#br0" timeOffset="2405.68">12643 10430 138 0,'0'0'74'0,"0"0"-36"0,0 0 4 16,0 0 2-16,0 0-15 0,0 0-6 15,0 0 7-15,0 0-13 0,0 0 3 16,-122-58-6-16,117 52 0 0,5-2 0 16,0 2 2-16,0 0-1 0,0-2-2 15,5 0 4-15,5-1 3 0,0-2 3 16,-2 2 4-16,9 1-3 0,0-1-4 16,7 3-2-16,-3 1-4 0,0 4-2 15,6 1-1-15,-9 3-4 0,3 6-4 0,-5 3-2 16,1 4-1-16,-1 4 0 15,-1 2 0-15,-3 4-1 0,-1 2 0 16,-3-1 0-16,-4-1 0 0,0-5-2 0,4 1-2 16,-5-2 1-16,-1-4 1 15,0-1-1-15,-2-3 0 0,2-6 0 0,-2 1-1 16,0-3 2-16,-2-1 2 0,-2-3 1 16,-5 2 0-16,3-2 0 0,2 0 3 15,-4-2-1-15,-1-2-1 0,-1-5 0 16,6-1-1-16,-4-8 0 0,4-1 0 15,-3-4 0-15,5 1 2 0,2-6 1 16,0 2 3-16,6 3 4 0,3 4-9 16,-1 5 2-16,-4 2 2 0,9 3-1 15,-3 0-1-15,-4 3-1 0,11 2 0 16,-5 1 0-16,-4 3-1 0,7 0 1 0,-3 3-2 16,1 4 0-16,1 1 0 15,-6 2-1-15,11 5 1 0,-9 2-2 0,1-1 2 16,3 4 1-16,-4-5 0 0,-1 3-1 15,3-3 0-15,3 2 1 0,-5 0 1 16,0-3-2-16,3 2-3 0,-3-3 0 16,0 1-4-16,1-7-10 0,-7 0 1 15,8-1-5-15,-6-4-5 0,3-2-3 16,-5 0 1-16,6-6 12 16,-2-5 5-16,3-3 4 0,-3-6 7 0,4-3 0 15,1-7-1-15,-7-6 0 0,6-5 2 16,-3-3-1-16,-1-5 0 0,-4 2 1 15,8 4 1-15,-5 3 5 0,-1 9 10 16,-4 6-1-16,0 5 5 0,-2 4 7 16,0 4 2-16,0 3 1 0,-2 2-10 0,2 3-1 15,0 2-4-15,0 2 0 0,0 0-9 16,0 0-7-16,0 5 0 16,4 6-7-16,-2 6 7 0,6 1 0 0,-1 7 6 15,1 3-1-15,-2-1 0 0,-4 6 0 16,8 0 0-16,-1 1-2 0,-1 3-1 15,0-4-1-15,3 1-1 0,1-2-1 16,-2-4 1-16,7 0-2 0,-1-5-6 16,-3-3-7-16,1-3-3 0,-5-4-5 0,3-4-8 15,-4-3-7-15,-4-6-12 16,-4 0-8-16,0-3-24 0,-8-9-41 0,-6 0-132 16</inkml:trace>
  <inkml:trace contextRef="#ctx0" brushRef="#br0" timeOffset="2639.99">13056 10324 243 0,'0'0'219'0,"0"0"-183"0,0 0 13 16,0 0 19-16,0 0-14 0,0 0-22 16,62-51-4-16,-39 43-3 15,1 0-4-15,3 1-8 0,-2 1-5 0,4 1-2 16,2-1-3-16,2 4-2 0,-4 1-1 15,2 1-2-15,-4 0-18 0,0 0-4 16,-2 0-19-16,4 0-18 0,-3 0-9 16,-1 0-23-16,-6 0-89 0</inkml:trace>
  <inkml:trace contextRef="#ctx0" brushRef="#br0" timeOffset="3061.77">14032 10165 295 0,'0'0'95'0,"0"0"-19"0,0 0-4 0,0 0-13 16,0 0-14-16,0 0-9 16,0 0-3-16,0 0-10 0,6-36-6 15,-4 36-8-15,-2 3-5 0,2 2-4 0,4 6-1 16,-2 1 1-16,-2 5 4 15,2 2 1-15,1 2-3 0,-1 4 1 0,0-2-1 16,-2 5 0-16,6-3-1 0,-2-3-1 16,1 2 0-16,-1-3 0 0,0-3-2 15,2 2-10-15,1-6-11 16,-3 0-4-16,0-3-8 0,-2-2-14 16,-4-1-11-16,0-8-12 0,0 3-28 15,0-3-63-15</inkml:trace>
  <inkml:trace contextRef="#ctx0" brushRef="#br0" timeOffset="3296.1">13961 9925 406 0,'0'0'100'0,"0"0"-48"0,0 0 8 16,0 0-1-16,0 0-21 0,0 0-15 0,0 0-2 15,0 0-1-15,13-31-9 0,-13 31-6 16,0 0-3-16,0 0-2 0,0 3-3 16,0 1-11-16,0 3-9 0,8 0-2 15,0 3-13-15,3 1-14 0,-1-2-3 16,13-2-16-16,-7 0-33 0,3-4-69 16</inkml:trace>
  <inkml:trace contextRef="#ctx0" brushRef="#br0" timeOffset="3889.69">14464 9980 405 0,'0'0'66'15,"0"0"-11"-15,0 0 10 0,0 0-14 16,0 0-17-16,0 0-5 0,0 0 2 0,0 0-11 15,0 0-5-15,0-102-1 0,0 101-2 16,0 1-3-16,0 6-9 16,0 3 0-16,4 7-1 0,-2 2 1 0,0 5 1 15,4 1 0-15,-2 4 0 16,2-2 1-16,-1 3-2 0,3 5 1 16,-6-1 0-16,8 4-1 0,-1-1 2 15,1-2-2-15,-2-2 0 0,5-1 1 0,-1-3 0 0,-4-3-1 16,7-5-1-16,-5-4 1 15,-4-1 0-15,2-4-1 0,-3-1 1 16,-3-5-5-16,-2 0 0 0,0-4 0 16,0-1 1-16,0 0 4 15,-2-6 3-15,-5-5 0 0,-3-4-3 0,2-4 1 16,-5-5-1-16,-1-4 0 0,-1-2 0 0,-1 1 0 16,-3 1 0-16,5 6-1 0,-5 2-2 15,5 5-2-15,-5 4-4 0,3 2 0 16,1 4 1-16,-1 2 0 0,1 3-4 15,-1 3 1-15,5 3 1 0,-1 6-1 16,-1-1 6-16,9 2 3 0,-2-4 1 16,4 2-1-16,0 0 1 0,2-2 0 15,0-3 0-15,0 2 1 0,2 1 1 16,0 1 4-16,2 2 1 0,2 0 0 16,-3 1-3-16,7-1 3 0,-2 0 1 0,5 1-2 15,1-2 3-15,5 1-1 16,1-3 1-16,3 1-1 0,0-4-3 0,4 3-2 15,-3-4-2-15,3 1 2 0,-4-4-2 16,0-2-5-16,-3 0-10 0,-5-5-13 16,-5-1-17-16,3-2-20 15,-9-3-32-15,0 0-76 0</inkml:trace>
  <inkml:trace contextRef="#ctx0" brushRef="#br0" timeOffset="4233.37">14759 10099 297 0,'0'0'57'0,"0"0"14"0,0 0-16 0,0 0-11 16,0 0-6-16,0 0-3 15,0 0 0-15,0 0-2 0,-22-13-2 16,22 13-3-16,0 0-7 0,0 0-5 0,8 0-4 15,-2 0-4-15,4 6 5 16,5-2 3-16,1 1 1 16,3 2-1-16,2 2-3 0,1 0 1 0,3 2-6 0,-4 3 0 15,4 3-1-15,-1 2-4 0,-3 5-1 16,2-2 0-16,-5-1-1 16,-3 0 0-16,-5 0-1 15,-1-5-11-15,-3 1-6 0,0-3-2 0,-4 0-4 16,2-2-4-1,-4-1-12-15,0-2-6 0,0-1-9 0,0-5-10 16,-4 0-20-16,-2-3-54 0,-2-3-134 16</inkml:trace>
  <inkml:trace contextRef="#ctx0" brushRef="#br0" timeOffset="4592.67">15024 10061 351 0,'0'0'90'16,"0"0"-29"-16,0 0 5 0,0 0-7 16,0 0-18-16,0 0-9 0,0 0 2 15,0 0-7-15,-4-68-4 0,2 68-3 16,2-1-1-16,0 1-4 0,-2 0-1 16,2 0-4-16,-3 1-4 0,1 5-3 15,0 2-3-15,-6 3 0 16,6 2 2-16,0 3 0 0,-4-2 1 0,0 3-2 15,-1 0 1-15,-3-1 0 0,6 2-1 16,-6 0 0-16,1 0 0 0,-1 4 0 16,4-1-1-16,0 2 1 15,-1-4-1-15,3 0 0 0,-4-1 0 16,6-5-2-16,0 2-4 0,0-6-2 16,-2-1-1-16,2-1-1 0,-1-3 0 0,-1-1-2 15,4 0 2-15,-2-3-2 0,-2 1 1 0,2-1-8 16,0 0-6-16,-4-1-8 0,6-4-13 15,-2 0-8-15,0-1-20 0,-2 2-30 16,-1 1-91-16</inkml:trace>
  <inkml:trace contextRef="#ctx0" brushRef="#br0" timeOffset="24931.62">19328 7232 118 0,'0'0'48'16,"0"0"-6"-16,0 0 7 0,0 0 51 15,-5-19-74-15,5 13-4 16,0 3 5-16,-2-3 3 0,0 1-4 16,2 2-3-16,-2-1 2 0,0 2 0 0,0-1 2 15,2 0-3-15,-2 3 0 0,2-2-5 16,0 1-2-16,0 1-7 15,0 0-4-15,0 0-6 0,0 6 0 0,0 2 0 16,0 6 0-16,0 1 2 0,2 5-1 16,-2 0 1-16,2 8-1 15,2 1 1-15,-2 1-1 0,3 4 0 0,-3 0-1 0,2-4 1 16,0 1-1-16,4-5 1 16,-4-1-1-16,0-4 0 0,3-2 2 15,-1-2-1-15,0-5-1 16,2-2 0-16,-6-3 0 0,0-2 0 15,-2-2 0-15,0-3 0 0,0 3 1 0,0-3 0 0,0 0 2 16,-2-3 1-16,-2-8 2 0,-4-1-3 16,0-5 3-16,-5-2 1 0,-1-7-4 15,-1-2 0-15,1-6-2 0,-3 0 1 16,5-2 1-16,-3 2 1 0,3 2-3 16,6 4-1-16,-5 3 1 0,7 2 1 15,2 3-2-15,0 0 0 0,2 1 1 16,2 2-1-16,2 0 1 0,9 1 2 15,-3 0-2-15,7 0 0 0,3 1 2 16,3 1 0-16,2-2-3 0,8 1 3 16,4 2-2-16,0-2 2 0,-1 5-1 15,-1 1-1-15,-4 3 1 0,-11 3-1 0,-1 3-1 16,-9 1-1-16,5 4-1 16,-11 4-1-16,0 2-11 0,0 1-14 0,-4 4-16 15,0 1-17-15,0 0-19 0,-4 1-15 16,-4 0-83-16</inkml:trace>
  <inkml:trace contextRef="#ctx0" brushRef="#br0" timeOffset="25556.49">19543 7312 356 0,'0'0'38'15,"0"0"3"-15,0 0 14 0,0 0-14 16,0 0-17-16,0 0-10 0,0 0-3 0,-36 8-3 16,26-3-2-16,6 1-2 0,2 2 0 15,-2 0 2-15,2-1-1 0,2 3-1 16,0-1-1-16,4-3-1 0,2 2 3 15,8 0-1-15,-1-1 4 0,8 1 1 16,-3 0 1-16,9 1-3 0,0-5-2 0,4 0-1 16,2-1 0-16,0-3 1 0,-2 0-1 15,2-7 3-15,-2-2-1 16,-10 0 3-16,4-2-1 16,-5 0-1-16,-7 2 0 0,-5-2-3 15,4 2 1-15,-10-3 2 16,3 1-2-16,-5-3 2 0,0 0-3 15,-2-2 0-15,-5 0-1 0,-3-2-2 0,-2 0 1 16,-5 2 0-16,0 1-1 0,-1 1-1 0,1 5 1 16,-1 5-1-16,1 1-1 0,-3 2 1 0,3 1 0 15,-4 1 0-15,1 6 0 0,3 3-1 16,1 1 1-16,3 0-1 0,3 3 1 16,-3 0 0-16,7 1-1 0,2 1 1 15,-2 1-2-15,4 3 2 0,0-4 0 16,2 4-1-16,0 0 1 0,6-3-1 15,0 6 0-15,0-7 1 0,9 4 0 16,-3 0 0-16,1-3 0 0,3 3 0 16,5-6 0-16,-3-3 0 0,9-2-1 0,-2 0 1 15,4-4-5-15,-2-5-5 16,2 0-7-16,2 0-9 0,0-5-11 0,0-4-4 16,-4 0-10-16,0 0-7 15,2-2-24-15,-11 0-52 0,1 3-111 0</inkml:trace>
  <inkml:trace contextRef="#ctx0" brushRef="#br0" timeOffset="26587.48">20210 7333 299 0,'0'0'71'0,"0"0"-3"16,0 0 0-16,0 0-11 0,0 0-15 16,0 0-6-16,0 0-3 0,0 0-6 0,6-107-4 15,-12 101-9-15,2 0-5 16,-8 2-2-16,3-2-4 0,-1 1-1 15,-9 2 0-15,7 2-2 0,-4 1-1 0,1 3 0 16,1 6 1-16,1 1 0 0,1 5-2 16,-3-1 2-1,5 4 0-15,2 3-1 0,-3-3 1 0,5 4-1 16,2-4 0-16,2 3 0 0,2-3 1 16,0-1-1-16,2-1 0 0,2 1 1 0,9 0 1 15,-5-2 0-15,2-4-2 0,7-3 1 16,-5-2 0-16,3-3 0 0,-1-3 1 15,-2 0 0-15,3-3 0 0,-3-3 1 16,1-2 0-16,-3-3-1 0,-2-4 0 16,-1 1 1-16,-5-3-2 0,4-2 1 15,-2-4 2-15,-2-3-3 0,-2 1 0 0,0-1 2 16,0 7-1-16,0 3-1 0,0 7 0 16,0 6 1-16,-2 0 2 15,2 3-3-15,0 0 1 0,0 3-1 0,0 6-1 16,-4 4-3-16,4 5 3 15,0 1 1-15,0 1 0 0,4 1 1 0,2-2-1 16,0 0 0-16,3-2 0 0,5 1-1 16,1-2 2-16,3 1 0 0,1 0 0 15,6-3-1-15,1 3 1 16,-3-6 0-16,4-2 0 0,2-3 0 0,0-3 0 16,0-3 0-16,-2-1 0 0,-4-8-1 15,-1-2 0-15,-1-5 0 0,-7-1 0 16,1-6 0-16,-5-4 0 0,-2-5 1 15,1-8 0-15,1-4-1 0,-4-8-1 16,0-4 1-16,-3 0 1 0,-1 4 0 0,-2 7 0 16,0 9-1-16,-2 7 0 0,-1 7 1 15,1 4 1-15,0 4 4 16,2 3-2-16,-2 4 3 0,2 3 1 16,0 1-1-16,0 3 0 0,-2 0-2 0,2 0-3 15,0 0-2-15,0 1 0 0,0 8-3 16,0 4 1-16,0 4 2 15,2 5 0-15,0 3 2 0,0 2 1 0,0 5-2 16,1 0 4-16,-1 5-4 16,2-1 2-16,4 4 1 0,-2 2-3 0,-2 1 1 15,3-1 0-15,-1-2-1 0,4-4 0 16,-2-5 0-16,3-5-1 0,-1-4 1 16,0-2 0-16,-1-6-1 0,-1-3 0 15,2-5 0-15,-4 0 2 0,-4-6-2 16,1 3 1-16,-1-3 0 0,0-6-1 15,0-5 4-15,-2-1-1 0,0-7-2 0,-4-6 0 16,-3-1 0-16,-7 0-1 16,2-7-2-16,-7 4 1 0,-2 1-1 0,1-1 2 15,1 10-2-15,-2 3 0 0,-1 6 0 16,3 2 1-16,-4 8-3 0,3 0-3 16,-1 0 4-16,0 8-4 0,7 1-2 15,-5 3 0-15,9 2 5 0,2-1 3 16,-1-1-1-16,7-1 0 0,2 0 0 15,0 0 2-15,0 4-1 0,6-3 0 16,3 1 1-16,-1 2 2 0,0-2-2 16,9 1 1-16,-3 3 1 0,9 1 0 15,4-1 1-15,-2-3-2 0,4 1-1 16,4-5 2-16,0 1-1 0,0-5 0 0,-2-3-1 16,0-3-1-16,0 0-5 15,-4-6-6-15,-2-3-15 0,-5-2-9 16,-3 0-14-16,-3-3-14 0,-1-3-18 15,-7-6-30-15,-4 1-99 0</inkml:trace>
  <inkml:trace contextRef="#ctx0" brushRef="#br0" timeOffset="26978.01">20985 7186 343 0,'0'0'81'16,"0"0"-4"-16,0 0 7 0,0 0-13 15,0 0-11-15,0 0-19 0,-4-54-8 0,4 50-9 16,4 1-5-16,-2 3-5 0,3 0-5 15,5 0-2-15,-6 7-5 0,6 6-1 16,3 6 1-16,-3 7 2 16,0 8-2-16,3 3 0 0,-5 4 0 15,0-1 1-15,-1-3-2 0,9-6 0 16,-3-3 0-16,7-2 0 0,-5-4 0 16,5-2 0-16,-5-6 0 0,1 0 0 15,-3-2 1-15,1-6-2 0,-8-4 0 0,-1-2 0 16,-3 0 1-16,-2-8-1 0,2-3 3 15,-2-4 1-15,0-2-4 0,0-8 1 16,0-3 0-16,0-6-1 16,0-6 0-16,0-8 0 0,0-5 0 0,6 5-1 15,2 6 1-15,3 11 1 0,-7 9 0 16,0 3 0-16,-2 10 0 0,0 2-1 16,-2 3-1-16,0 4 1 0,0 0 0 15,0 1-1-15,4 7-6 0,0 4-18 16,4 8 5-16,-1 0-9 0,-3 7-10 15,2-1-17-15,-2-1-22 0,9-3-29 16,-7-6-56-16,4-4-89 0</inkml:trace>
  <inkml:trace contextRef="#ctx0" brushRef="#br0" timeOffset="27852.79">21579 7238 404 0,'0'0'82'0,"0"0"-23"0,0 0-5 16,0 0 9-16,0 0-13 0,0 0-18 0,0 0-9 16,0 0-5-16,35-125-1 15,-35 118-3-15,0 0-2 0,-4 4-6 16,-3-2-1-16,1 2-2 0,-4 2-1 16,0-1-2-16,-1 2 0 0,-1 0 1 15,-1 0-1-15,5 3 0 0,-6 3-1 16,1 4 0-16,-1 2 1 0,-5 3 0 15,1-2-1-15,3 3 3 0,-3 3-2 16,5-3 0-16,3 1 0 16,-3-2-1-16,7 1 1 15,2 1-2-15,4 0 2 0,0 0-2 16,0 3 2-16,2 0 0 0,2 4-1 0,2-3 1 16,7-1 0-16,-5-1-1 0,5-6 0 0,3-1 1 15,1-5 0-15,5-2 0 0,1-5 0 0,-6-2 0 16,3-5 1-16,-5-4 1 15,1-3-2-15,-5 0 2 0,-3-3 0 0,0-2-1 16,-4-3 1-16,-2-2 0 0,0-4-1 16,1-2 0-16,-1 1 0 0,0 3-2 15,2 4 1-15,0 11 0 0,-4 5 0 16,0 5 0-16,0 1 0 0,0 1 0 16,0 7 0-16,-4 3-4 0,4 9 1 0,-4 1 0 15,4 3 3-15,0-1 0 0,0 0 0 16,6 2 0-16,4-6 0 15,1 2 0-15,3-4-1 0,5 0 1 16,3 2 0-16,-1-5 0 0,6 1 1 0,2-1 0 16,0-6-1-16,2-5 1 15,-4 0 0-15,-5-3 0 0,5-3-1 0,-2-5 3 16,-8-1-1-16,1-5 0 0,-5-1 1 16,3-1 3-16,-8-10 0 0,-3-2 2 15,-1-6-3-15,0-5-1 16,-4-9-2-16,0-8 0 0,0-6-1 0,0 1 0 15,-6 4-1-15,-1 7 2 0,-1 11-2 16,-4 5 0-16,1 9 0 0,5 3 1 0,-2 7-1 16,0 5 0-16,4 6 0 15,-1 1 0-15,3 3 0 0,0 0 1 16,0 3-2-16,0 5-3 0,-2 3 1 16,2 2 2-16,0 1 1 0,2 4 0 0,0 1 0 15,0 2 1-15,4 2 1 0,0 2 3 16,2 3-2-16,1 1 1 0,7 2 1 15,-6 4 0-15,3 0 1 0,3 5-3 16,-4 0 1-16,-1-1-2 0,7 0 1 16,-5-2-1-16,1-2 1 0,5 1-3 15,-3-5 2-15,3-3 0 0,-5 1-1 16,9-7 0-16,-9-2 0 0,9-4 1 16,-9-4-2-16,5-3 0 0,-9-2 0 15,-2-3-5-15,-2-2-14 0,0-2-7 16,0-2-7-16,-4-6-3 0,0-1-11 15,0-6-30-15,-10-3-36 0,4 3-90 16</inkml:trace>
  <inkml:trace contextRef="#ctx0" brushRef="#br0" timeOffset="28305.82">22594 7057 460 0,'0'0'129'15,"0"0"-63"-15,0 0-4 0,0 0-26 0,0 0-8 16,-5-40-6-16,3 38 0 0,0 1-5 15,0 1-5-15,-4-2-1 0,2 2-3 16,2 5-3-16,-4 0-3 0,2 4 0 16,-1 0-2-16,1 1 1 0,-2 0 0 15,0 4-1-15,4-1 0 0,0-1 0 0,2 0 0 16,0 1 0-16,4-1 0 0,6 2 0 16,-2 0 0-16,1 0 0 0,1-6 0 15,2-1 1-15,-1-2 0 16,-3-5-1-16,5 0 1 0,-7-2 3 15,-2-2-3-15,-2-3 3 0,0-3 0 16,0 2-2-16,-2-5 3 0,0 0-3 16,0 0 0-16,-2-5-2 0,2 5 0 0,-2-2 1 15,2 4-2-15,0 5-2 0,0 3-12 0,0 3 1 16,-4 0-10-16,2 6-12 16,-4 5-21-16,-5 1-29 0,7 1-15 0,-2 3-10 15,4 0-102-15</inkml:trace>
  <inkml:trace contextRef="#ctx0" brushRef="#br0" timeOffset="28680.72">22627 7483 323 0,'0'0'141'0,"0"0"-64"0,0 0-7 16,0 0 2-16,0 0-14 0,0 0-18 16,0 0-6-16,0 0-7 0,0 0-4 15,6-16-8-15,-6 16-4 0,0 0-7 16,0 2-1-16,0 1-1 0,0 3 3 0,0-3-1 16,0 2 0-16,0-2 2 15,4 0 0-15,-2-3 0 0,2 3 0 16,2-3-1-16,-1 2 0 0,1-2 1 0,-2 1-2 15,2-1-2-15,2 0 2 0,3-3-3 16,-7 0 4 0,0-6-4-16,-2 4 3 0,-2-4-1 0,0 1-1 0,0-1-1 15,0 0-1-15,0 1 0 0,-4 2-8 16,-2 4-13-16,0 2-11 0,-7 0-15 16,7 0-13-16,-2 2-15 0,-3 4-22 15,3 0 0-15,0 0-71 0</inkml:trace>
  <inkml:trace contextRef="#ctx0" brushRef="#br0" timeOffset="34039.8">19807 8660 245 0,'0'-14'88'0,"0"9"-30"0,0-1-4 0,0-1-10 16,0 3-7-16,0-4-8 15,0 2-4-15,0 0-2 0,0-1-3 16,0 3-5-16,2 1-2 0,0-2-2 16,0 2-2-16,5 0-2 0,-1 0-1 0,2 1 0 15,4-1-2-15,1 2 3 16,3-1 0-16,-1 2-2 0,3 2 0 15,1 6-1-15,4 4 0 0,0 5-3 0,-7 0 1 16,3 5 0-16,-3 4-1 16,1-1 2-16,-5 3-2 0,-6-2 1 15,7 0 0-15,-7 2-1 0,-2-1 1 16,2-1-2-16,-2-1 2 0,1-1-2 0,1-8 1 16,-4-1 0-16,0-7 1 15,-2-3-1-15,0-5-1 0,0 0 1 16,0 0 0-16,0 0 1 0,0 0 3 0,-10-5-3 0,3-1 1 15,-1-2-3-15,-2-4 3 0,-5-1-3 16,5-4 0-16,-5-4 1 0,3-1-1 16,4-3 0-16,2-1 0 15,-3-2 0-15,9 0 0 0,0 2 0 0,0 1 0 16,11 2 0-16,-5 3-1 0,6 2 1 16,3 3 0-16,-1 3 0 0,7 1 0 15,-3 2 0-15,9 2 1 0,0 3 2 16,2 4 3-16,2 0-3 0,0 6 0 15,-6 6 2-15,2 4 0 0,-4 2-5 16,-7 3 2-16,1 6 0 0,-7 4-1 0,-4-1 1 16,2 4-1-16,-5-3 0 15,-3-2-1-15,0-1 0 0,0-6 1 16,0 4 0-16,-5-9-1 0,3 0-5 16,-2-9 5-16,2-5-4 0,-2 2 2 15,2-5 2-15,-2 0 0 0,-2 0 1 16,-1-7-1-16,-3 1-1 0,2-6 0 0,0-2 1 15,1-2 0-15,-7-5 0 0,6-4 0 16,-1-3 0-16,3-1 0 0,-4-2 1 16,8 0-2-16,2 3 1 0,2 3 0 15,4 2 2-15,4 3-2 0,1 6 2 16,1 0-2-16,3 3 1 0,1 2 1 16,7 0 0-16,0 6 0 0,3 0 2 15,-1 3-2-15,2 6 3 0,0 4-1 16,0 6 1-16,-11-2-3 0,5 6-1 15,-9 0 1-15,1 5-2 0,-9-1 0 16,0 3 1-16,-4-2 1 0,0-1-2 16,-2 1 1-16,0-3 1 0,-2 4-2 15,-4-4-1-15,3 1-2 0,3-4-9 16,2-1-12-16,0-7 8 0,0-3-18 0,2-2-10 16,5-4 0-16,3-2-6 0,-2-2-20 15,3-4-33-15,3 0-85 0</inkml:trace>
  <inkml:trace contextRef="#ctx0" brushRef="#br0" timeOffset="34524.07">20841 8728 309 0,'0'0'79'0,"0"0"-19"0,0 0 6 16,0 0-5-16,0 0-11 0,0 0-7 15,0 0-2-15,8-112-9 0,-12 103-6 0,0-4-4 16,0 4-3-16,-3 2-6 15,-5 0-1-15,6 3-4 0,-2-1-3 0,-9 2-1 16,7 3-3-16,-3 0 0 0,-5 3-2 16,-3 5 1-16,0 3-1 15,1 2 0-15,5 3 1 0,-1 2-1 0,5 3 0 16,5-4 1-16,-2 3-2 16,2 0 1-16,4-1 0 0,2 4 0 0,2-3 1 15,10 0 0-15,-4 0-2 0,5 2 1 16,5 1 1-16,3-1 0 0,4 1-1 15,4-7 1-15,-2-1 0 0,4-6 0 16,0-4 0-16,-5-5 0 0,-3-2 0 16,4-10 0-16,-4-2 2 0,-7-3-1 15,5-3 1-15,-13 1-1 0,-2-2 0 16,-3-3 1-16,-3-1-1 0,-9-2 1 16,-3-6-1-16,-9-4-1 0,3-3 1 15,-7 1-1-15,2 4 0 0,-2 7 0 16,11 9-5-16,1 6-2 0,1 4-2 15,8 2-2-15,-2 7 0 0,2 0-1 0,-3 9-5 16,-1 2-11-16,4 6-10 0,2 3 3 16,2 2 2-16,0 1-7 15,4-2-3-15,10-2-5 0,-1-2-22 0,8 0-26 16,-3 0-29-16,3-5-63 0</inkml:trace>
  <inkml:trace contextRef="#ctx0" brushRef="#br0" timeOffset="34992.71">21138 8613 285 0,'0'0'62'15,"0"0"11"-15,0 0-13 0,0 0-4 0,0 0-6 16,0 0-2-16,0 0-8 16,0 0 1-16,-4-99-12 0,4 93-6 0,0 0 4 15,0 3-7-15,0 1-5 16,0 1-2-16,0 1-2 0,2 0-6 0,0 6-3 15,5 7-1 1,-1 2 1-16,8 5 0 0,-5 5 2 0,-1 7-1 16,6-1-3-16,-5 3 2 0,1 0-1 0,4 0 1 15,-1-3-2-15,-1-1 1 0,5-4 0 16,-5-6-1-16,7-3 1 0,-9-6-1 16,0-5 1-16,-1-4 0 0,-5-1 0 0,0-1-1 15,-2-1 0-15,2-4 3 16,-2-1-1-16,2-4 1 0,0-2-3 15,3-5 2-15,-3-3-1 0,-2-5 1 16,0-6 1-16,2-6-3 0,0-2 4 16,0-4-1-16,9-4-1 0,-3 3-1 0,-2 5 1 15,7 6 2-15,-9 10-4 0,0 9 0 16,-2 2 0-16,-4 7 0 16,2 2 0-16,-2 2 0 0,0 1 0 0,2 0-1 15,-2 0 1-15,5 7-6 0,3 4 3 16,-4 2-1-16,0 2-2 0,2-1-4 15,-4 1-5-15,3-2-5 0,-1-1-7 16,2-4-3-16,-6 1-14 16,0 0-17-16,-4-2-9 0,-5 4-14 0,-1-5-49 15,2-2-146-15</inkml:trace>
  <inkml:trace contextRef="#ctx0" brushRef="#br0" timeOffset="35633.2">22325 8392 298 0,'0'0'87'0,"0"0"-10"16,0 0-5-16,0 0-4 15,0 0-10-15,0 0-8 0,0 0-14 16,19-61-5-16,-19 59-7 0,2 1-10 0,-2 1-3 16,0 0-7-16,0 3-1 0,-7 4-3 15,3 5 1-15,-4 2 0 16,-11 4 0-16,7 1 0 0,-11 4-1 0,7-1 3 16,-5 2-3-16,0-2 3 15,7 0-3-15,1-2-2 0,1-1-2 0,6-2 4 16,4-3-1-16,-2-2 1 0,4-1 0 15,-2-3 0-15,0 1 0 16,2-2 0-16,-3 0 2 0,3 1-4 16,0-2 3-16,0-1-1 0,3-1 0 15,1-1 0-15,0 0 0 0,4-1 0 0,13-2 2 16,-5 0 1-16,9 0 5 0,6-5-3 16,2-2 3-16,9-4 2 0,7-2-3 0,-3-1-3 15,9-1 1-15,-11-1 0 16,3 3-3-16,-11 2 0 0,-16 1 0 15,1 3 0-15,-13 5-2 0,-6-3 0 16,0 4-2-16,-2 1-14 0,0 0-5 16,-4 0-11-16,-4 0-10 0,-9 0-27 0,-1 0-23 15,-7 1-19-15,0-1-76 16</inkml:trace>
  <inkml:trace contextRef="#ctx0" brushRef="#br0" timeOffset="36070.6">22377 8358 379 0,'0'0'86'0,"0"0"-33"0,0 0 7 15,0 0 12-15,0 0-9 0,0 0-20 0,0 0-4 16,0 0-8-16,4-118-4 0,-4 116-4 16,0 2-8-16,0 0-5 15,0 6-4-15,4 4-5 0,-2 7-1 0,0 2 2 16,0 7 3-16,0 2-3 0,-2 7 1 15,0 3 2-15,0 5-2 0,0-1-1 16,2 3-1-16,0-1-1 16,4 0 0-16,1-7-1 0,5-3 1 15,-6-5 0-15,0-5-1 0,1-1 0 0,3-4 0 16,-6-4-8-16,2-3-8 0,-6-1-7 16,2-3-5-16,0-2-6 0,1-6-10 15,-3 0-22-15,2 0-7 0,2-3-16 0,-4-8-54 16,4-3-232-16</inkml:trace>
  <inkml:trace contextRef="#ctx0" brushRef="#br0" timeOffset="36476.73">23086 8291 231 0,'0'0'63'0,"0"0"-6"0,0 0 1 16,0 0-3-16,0 0-15 0,0 0-2 0,0 0 0 15,0 0-5-15,0 0-5 0,43-74-2 16,-43 68 0-16,0-1 2 0,0 3-7 15,0 0-1-15,0 0-3 0,-2 1-4 16,0-2-2-16,-2 1-1 0,-2 1-2 16,-3-2-2-16,1 0 2 0,2 2-3 15,0 3-1-15,-7-2 0 0,3 2 0 16,4 0 0-16,-9 5-2 0,3 5-1 16,1 2 0-16,-7 2 0 0,3 3 0 15,-5 3-1-15,5-1 1 0,-5 4-1 16,7 1 0-16,-5 1 1 0,9 0-1 15,-1 0 0-15,0 0 0 0,8-1 0 16,-1 3 0-16,3-1 0 0,5 0 1 16,1 1 0-16,4 2-1 0,-2 0 0 15,1 2 0-15,11-1 0 0,-7-5 1 16,10 1 0-16,-7-4 0 0,7 1 0 0,4-3 0 16,-5-3 1-16,-1-1-2 0,6-6 1 15,-2 1 2-15,-7-3-3 0,1 0-5 16,2-2-13-16,-5-3-10 0,-3-3-10 15,3 0-14-15,-8 0-24 16,5-6-20-16,-5-5-48 0,-4 0-148 16</inkml:trace>
  <inkml:trace contextRef="#ctx0" brushRef="#br0" timeOffset="36789.16">23710 8320 382 0,'0'0'64'0,"0"0"-10"15,0 0 4-15,0 0 2 0,0 0-8 16,0 0-11-16,0 0-5 0,0 0-7 0,-21-80-5 16,21 80-4-16,0 0-6 0,-2 7-8 15,0 5-4-15,-2 7 2 0,0 3-1 16,-2 6 3-16,-1 1 0 0,1 4 0 15,4 6-1-15,-6 3-1 0,2 5-2 16,-3-1-1-16,7 0 0 16,2-7-1-16,0-5 0 0,4-3-4 15,3-5-6-15,-3-7-8 0,0-4-8 16,-2-4-8-16,0-3-16 0,0-8-14 0,-2 0-13 16,0-7-14-16,-2-3-28 0,-4-1-143 15</inkml:trace>
  <inkml:trace contextRef="#ctx0" brushRef="#br0" timeOffset="37070.35">23412 8446 498 0,'0'0'78'16,"0"0"-4"-16,0 0 11 0,0 0-25 0,0 0-22 16,0 0-8-16,0 0-4 0,0 0-7 15,0 0-10-15,31-36-5 0,-29 36-1 16,-2 1-3-16,4 5 0 0,3 0 0 15,-3 0-2-15,4 3-3 0,6 1-11 16,-3 3-9-16,5 0-11 0,-1-1-4 16,3-2-14-16,-3-1-24 0,-1 0-15 15,5-5-36-15,-11-2-147 0</inkml:trace>
  <inkml:trace contextRef="#ctx0" brushRef="#br0" timeOffset="37538.99">23857 8483 492 0,'0'0'82'0,"0"0"-17"0,0 0 11 15,0 0-12-15,0 0-24 0,0 0-24 0,0 0-7 16,0 0-6-16,0 0 0 0,-21-26-3 16,15 29-1-16,2 1-2 15,-1 2-7-15,3-1-5 0,0 3-9 0,2 2-12 16,0-1-7-16,0 3-12 15,0-4-9-15,4 3-18 0,-1-2-63 0,3-4-124 16</inkml:trace>
  <inkml:trace contextRef="#ctx0" brushRef="#br0" timeOffset="38132.61">24390 8429 356 0,'0'0'48'0,"0"0"-16"0,0 0-6 0,0 0 2 16,0 0-4-16,0 0-13 0,0 0-4 15,0 0 2-15,0 0-3 0,-139-22-3 16,127 26 6-16,-4-2 2 0,5 0 4 16,-1 0 5-16,4 1 0 0,3-3 4 15,3 1-5-15,2 1 0 0,-2 1-4 16,2 0-1-16,0 1-3 0,0 1-2 15,0 2-2-15,0 0-1 0,0 1-3 0,2 0 1 16,0-1-1 0,5 1 0-16,3-2 2 0,0 1-2 0,1 2 1 15,7-2-2-15,-3 1 0 0,12-3-2 16,-1-2 3-16,5-3-1 0,0 0-1 16,2-3 1-16,-2-2 2 0,-6-4-1 15,-2-2-3-15,-4 3 3 0,-5-2 1 16,-10-1 4-16,2 0 3 0,-6-3-2 0,0-2-4 15,0-1-1-15,-10-3 0 0,2 0-4 16,-9 0 0-16,5-1 0 0,-7 2 0 16,5 2 1-16,-9 4 0 0,7 5-1 15,-7 5-1-15,0 3 0 0,0 4 0 16,-4 8-1-16,-1 3 1 0,-3 2 0 16,4 2-1-16,6 3 0 0,0 0-2 15,-1 1 3-15,11-3-1 0,3 0 2 16,2 2 0-16,6-1-4 0,0-1 4 0,0-1-2 15,8-2 2-15,0 2-2 16,5-2 2-16,7 1 0 0,-1-1 2 0,0 0-2 16,7-1 3-16,3-5 1 0,-2-2 1 15,2-3 0-15,4-3 1 0,0-3-1 16,7 0-1-16,-1-3-1 16,-2-5 1-16,2-2-2 0,5-4 1 15,-1-3-1-15,-4-2 0 0,1-4 1 16,-3-2-1-16,-2-4 0 0,-6-4 0 0,-4 1 2 15,0-4-1-15,-13 2 0 0,0 0 0 16,-9 4-3-16,-3-1 0 0,-7 2-1 16,-5 4 1-16,2 4 0 0,-11 3-1 15,4 8 0-15,-1 5 1 16,-7 5-3-16,6 5 0 0,-3 10-1 0,-3 2 0 16,8 3-2-16,-3 0 0 0,5-1 4 15,-1 0 0-15,9 2 2 0,1-4-1 16,6 1 1-16,0-3 0 0,2-1 0 15,4 1 0-15,9-5 0 0,1 2 1 16,9-1 1-16,4 1 0 0,4 4 4 16,9 1 2-16,-3 0 0 0,11 3-6 15,-5-6 9-15,-6 0-3 0,-4 0-3 0,-6-3 1 16,-6-2-1-16,-15-2-4 16,-1 1 3-16,-5 0-2 0,-2 0 1 0,-7 2-1 15,-3 0 1-15,-11 1 2 0,3 1-2 16,-5-1-2-16,-4-2-1 0,4-1-6 15,5-2-9-15,-5 2-8 0,13-2-4 16,-7-2-1-16,7 0-7 0,8-1-5 16,-2-3-5-16,4 0-8 0,0 0-10 15,4-7-26-15,0-5-58 0,6 0-131 16</inkml:trace>
  <inkml:trace contextRef="#ctx0" brushRef="#br0" timeOffset="38663.71">25281 8443 113 0,'0'0'376'16,"0"0"-296"-16,0 0-12 0,0 0 12 16,0 0-20-16,0 0-20 0,0 0-12 15,27-45-8-15,-21 51-10 0,-2 7-7 16,11 3 2-16,-5 5 5 0,-4 5-2 16,2 3-1-16,3 4-2 0,-5 3-1 15,-4 4-2-15,2 2 1 0,-4 1-1 16,4-6-2-16,9-1 0 0,-3-8 1 15,-4-4 0-15,0-2 0 0,5-10-1 16,-5 1 1-16,-2-10-1 0,-2 0 1 16,-2-3-1-16,0 0 0 0,0 0 0 15,0-9 1-15,-2 1 1 0,-2-6-1 16,0-4-1-16,-4-1 1 0,-3-6-1 16,7-1-1-16,-8-5 1 0,-1-3-1 15,5-5 1-15,-6-3 0 0,-1-2 0 0,3 0 0 16,-5-1 0-16,7 8-5 0,-3 5 4 15,1 4 0-15,6 5 0 16,0 2 1-16,3 4-4 0,3-1 3 0,0 2 1 16,3 1-1-16,3 2 0 0,0 1 1 15,2 2-2-15,9 3 1 0,-7-2 0 16,15 6-1-16,-2 1 1 16,1-1 1-16,7 3 2 0,3 3-1 0,-3 5 2 15,0 2-1-15,-3 6-1 0,-3 2 1 16,-12 1-2-16,3 6 1 0,-10-3 1 15,-6 7-2-15,-4-4 2 0,-12 3-1 16,3-5 2-16,-11-1-3 0,3-2 0 0,0-6-3 16,-4 1 0-16,7-1-3 0,-3-6 2 15,0 1-8-15,7-4-2 0,-5-1-2 16,7-2-8-16,-7-2-8 16,7 0-13-16,0-3-21 0,1-5-1 15,5-1-9-15,6-2-24 0,0-2-82 0</inkml:trace>
  <inkml:trace contextRef="#ctx0" brushRef="#br0" timeOffset="39116.74">25736 8183 180 0,'0'0'52'0,"0"0"6"0,0 0-3 0,0 0-4 16,0 0-2-16,0 0-11 0,0 0 2 16,0 0-2-16,-35-55-8 15,30 48 1-15,5 3-3 0,-4 0-1 0,0 1-3 0,4 0 1 16,-2 0-6-1,2 1-2-15,0 1 1 0,0-1-2 16,0 1-2-16,2-1-5 0,6 1 0 0,-1-1-1 16,1 2-2-16,0 3 1 0,7 5-2 15,-3 3 3-15,9 5-2 0,-5 2 0 16,11 7 0-16,-8 2-1 16,-3 3 2-16,5 4-2 0,-11 0 0 15,-4 0-4-15,-1 5 1 0,-5-1 1 16,-7 0-2-16,-5 2 0 0,-9-6-1 0,7-2-3 0,-9-4-8 15,7-3-12-15,-1-3-3 0,0-5-7 16,1-2-7-16,10-1-18 16,-5-6-11-16,1 1-17 0,4-4-35 0,6-4-106 15</inkml:trace>
  <inkml:trace contextRef="#ctx0" brushRef="#br0" timeOffset="39429.16">26093 8618 439 0,'0'0'85'0,"0"0"-21"16,0 0-3-16,0 0 16 0,0 0-26 15,0 0-19-15,0 0-7 0,0 0-1 16,31-34-5-16,-31 38-9 0,0 5-5 15,0 4-3-15,0 2-1 0,-2 4 3 0,-8 3-2 16,4 1-1-16,-3 2 2 0,-5-1-3 16,4 0 3-16,1-4-3 0,-3-1 0 15,2-3-1-15,3-1-5 16,-1-3-11-16,0-3-9 0,0-4-9 16,3-1-12-16,-3-2-29 0,-6-2-22 0,3 0-67 15</inkml:trace>
  <inkml:trace contextRef="#ctx0" brushRef="#br0" timeOffset="39897.81">26668 8231 341 0,'0'0'114'0,"0"0"-52"16,0 0 2-16,0 0 4 0,0 0-6 16,0 0-20-16,0 0-12 0,0 0-3 15,0 0-3-15,33-64-5 0,-33 61-3 0,0 3-6 16,2 0-2-16,0 4-8 16,-2 6 1-16,2 4 0 0,0 1 1 15,0 6 2-15,-2 0-2 0,0 4 2 0,0 0 1 16,0 1-1-16,0 3 0 0,0 2-2 15,0 2-1-15,0 0 1 16,-2-1-1-16,2-1-1 0,-2-5 0 0,2-1-5 16,0-3-8-16,0-2-9 0,0-5-3 15,0-2-3-15,0-2-5 16,0-2-13-16,0-3-14 0,-2-1-12 0,0-5-29 16,0 0-81-16</inkml:trace>
  <inkml:trace contextRef="#ctx0" brushRef="#br0" timeOffset="40194.61">26490 8348 574 0,'0'0'75'0,"0"0"-13"15,0 0 6-15,0 0-16 0,0 0-19 16,0 0-12-16,0 0 0 0,0 0-7 0,6-31-7 15,-6 31-3-15,-2 0-3 16,2 0 0-16,0 0-1 0,0 2 0 0,0 1-3 16,0 3 0-16,0-2 2 15,0 2-5-15,0 3-12 0,4-2-7 16,1 2-9-16,-1-2-6 0,2 2-13 16,4-2-26-16,-2 2-24 0,1-3-53 0,3-3-205 15</inkml:trace>
  <inkml:trace contextRef="#ctx0" brushRef="#br0" timeOffset="40460.18">26835 8407 553 0,'0'0'85'16,"0"0"-19"-16,0 0-2 0,0 0-11 15,0 0-22-15,0 0-14 0,0 0-3 16,0 0-2-16,0 0-3 0,36-26-6 0,-39 26-1 15,1 0-2-15,-2 2-2 0,0 1-7 16,0 0-6-16,0 3-1 16,0-2-3-16,2 1-2 0,2 2-7 0,0-1-14 15,-5 0-18-15,3-2-18 0,2-1-25 16,-4-1-92-16</inkml:trace>
  <inkml:trace contextRef="#ctx0" brushRef="#br0" timeOffset="41569.3">27284 8329 20 0,'0'0'220'0,"0"0"-148"16,0 0-10-16,0 0 13 0,0 0-13 0,0 0-11 15,0 0 2-15,0 0-4 0,-15-50-6 16,15 45-7-16,-2 2-8 0,-2 1-5 16,4-1-5-16,0 3-4 0,-4-1-5 15,2 1-3-15,-4 3-4 0,-2 1-2 16,1 2 0-16,1 1-1 0,2 2 1 15,-2 0-1-15,2-1 1 0,4 3 0 16,0-1-1-16,0 2 1 0,4 0 0 16,4-1 0-16,0 0 0 15,9-3 1-15,-1 2 0 0,7 0 0 0,0-2 0 16,-2-2-1-16,5-3 2 0,-1-3-2 0,2 0 1 16,-4-5 1-16,2 0-2 15,-3-4 2-15,-7-2 0 0,-3 1-1 0,-3-1 4 16,-5-4 2-16,-2 0 2 15,-2-2-4-15,0-1-4 0,-4-1 2 16,-5 2-3-16,-3 0 0 0,2 0 0 0,-9 2 0 16,9 0 0-16,-11 4 0 0,9 1 0 15,-9 4-1-15,4 1 1 0,-5 5-2 16,-5 0 0-16,4 5 0 0,-4 4-2 16,-2-1 2-16,7 4-1 0,3 0 2 15,0-1-2-15,7 1 2 0,-5 0 1 0,11 3-2 16,-2-3 2-16,2 4-1 15,2 1 0-15,-3 2 1 0,7 2 0 0,0-1 0 16,0 2 0-16,4 0 0 0,1 1 0 16,3-1 0-16,-4 2 0 15,6 1-1-15,7-3 1 0,-5-2 0 16,11-4 0-16,2 0 0 0,0-3 1 16,4-1-1-16,4-7 0 0,4-2 0 15,2-3-5-15,0 0-1 0,1-6-4 16,-5-5 1-16,-2 0 0 0,0-4-1 15,-2-1-2-15,-4-3 4 0,-2-2 3 0,-3-5 3 16,-3 0-1-16,-5-5 3 0,1-1 0 16,-7 0 1-16,-2-2-1 0,-1 3 0 15,-3 3 1-15,0 3 9 0,0 6-4 16,-2 6 3-16,0 2 2 0,0 3 1 16,0 2-6-16,0 3 1 0,0 1-1 15,0 0-1-15,0 1 0 0,0 1-3 16,0 0-1-16,0 0-1 0,-6 1 0 15,1 5-2-15,1 4 1 0,-6 1 1 0,0 1 0 16,1 3 0-16,3 1 0 16,-4 4 0-16,-3 1 0 0,5 3 0 0,0-2 0 15,-2 3 0-15,3-2 0 16,5 0 0-16,0-2 0 0,2-2 0 0,0-2-1 16,0-2 1-16,4 0 0 0,-2-3 0 15,7-7 0-15,-1 1 0 16,0-4 0-16,3-2 1 0,5 0 2 0,-4-2-2 15,3-4 0-15,-3-4 0 16,-5-3-1-16,-1-1 3 0,2-3-2 16,-4-3 1-16,-2-5-2 0,2-2 1 0,-2 0 1 15,-2-4-2-15,5 3-1 0,-3 1 0 16,0 6 1-16,2 7 1 0,0 6-1 16,-2 5 1-16,-2 3 0 0,0 0-1 0,0 0-1 15,2 6-2-15,0 4-2 16,2 5 5-16,3 2 0 0,-1 3 0 0,4 3 2 15,2-1 0-15,1 3 3 0,5-2-4 16,-3 2 0-16,6-3 1 16,-5 4 0-16,3-4-2 0,-9-1 0 15,2-2-2-15,-1-5 1 0,-3-2-4 0,-4-3-7 16,4-4-2-16,-3 0-7 16,-1-2-6-16,-2-3-12 0,2 0-11 0,-2-9-6 15,2-1 2-15,-2-5-22 0,-2-2-52 16,0 1-149-16</inkml:trace>
  <inkml:trace contextRef="#ctx0" brushRef="#br0" timeOffset="41897.34">28018 8234 358 0,'0'0'92'0,"0"0"-11"16,0 0-15-16,0 0-5 0,0 0-16 16,0 0-11-16,14-64-7 0,-6 61 1 0,-1 0-11 15,3 3-1-15,-2 0-3 0,11 3 0 16,-5 5-1-16,7 3-2 0,0 4 0 15,4 5-4-15,-1 2-1 16,5 3 0-16,-4 0-1 0,0 1 0 0,2-1 0 16,0 1-3-16,-5-4 2 0,-3-3-1 15,2-6-2-15,-9-2 2 0,3-3-2 16,-5-3 0-16,-6-2-5 0,0-2-8 16,-2-1-9-16,0 0-3 0,-2 0-4 15,0-3-1-15,0-4 2 0,-2-3-18 16,0-1-19-16,-6-3-7 0,0-1-13 15,-7-2-45-15,7 0-86 0</inkml:trace>
  <inkml:trace contextRef="#ctx0" brushRef="#br0" timeOffset="42209.75">28340 8155 320 0,'0'0'100'0,"0"0"-10"0,0 0-14 15,0 0-2-15,0 0-7 0,0 0-19 16,0 0-7-16,0 0-9 0,0 0-5 15,-16-70-6-15,16 70 4 0,-2 0-21 0,0 7-3 16,-5 5-1-16,1 5 0 0,-4 5 3 16,2 0 2-16,-5 2 0 0,1 2 1 15,-1 2-1-15,-3-2 0 0,3-1-1 16,1 0 0-16,-5 0-1 0,3 1 0 16,-3-1 0-16,3 0-1 0,-3-3-1 15,7-1 0-15,0-2 0 0,-3-5-1 16,7 1 0-16,4-4-1 0,-4-2 0 15,2-3-2-15,2-1-4 0,0-4-7 16,2 1-8-16,0-2 1 0,0 0-2 16,0 0 1-16,2-2-1 0,2-4-9 15,0-1-22-15,0-3-18 0,4 1-15 16,-6-2-11-16,7 3-44 0,-9 2-112 16</inkml:trace>
  <inkml:trace contextRef="#ctx0" brushRef="#br0" timeOffset="44178.06">19975 9911 181 0,'0'0'62'16,"0"0"-19"-16,0 0 16 0,0 0-8 15,-21-17-15-15,19 14-6 0,-2-3-5 16,0 1-1-16,-1-3-5 0,3 2-1 15,-4 0-2-15,2-1 5 0,4 3-9 0,-2-2 5 16,2 0 2-16,0 1-5 16,0-2 1-16,4 0 1 0,4-2 1 15,-1-1 2-15,3-1-4 0,0 1-1 0,5 4-4 0,-5 1-2 0,7 0 0 32,-7 5-2-32,0 0-1 0,5 5-2 0,-3 4-2 0,5 6 1 0,-5 0 0 0,-2 5-2 15,7 3 2-15,-5 1-2 0,3 4 2 31,-5 2-2-15,-2-1 0-16,3 0 1 0,-1-3-1 0,0 3 0 0,-3-4 1 0,-1-1-1 16,2-3 0-16,-8-3-1 0,2-7 1 0,-2-3-1 0,0 1-5 15,0-7 4-15,-4-1 2 0,2 1 0 16,-4-2 1-16,0 0 3 0,1-3-4 31,1-5 0-31,-2 2 1 0,4-2-1 0,-6-3 0 0,2-1 2 0,1-4-2 16,-1 1 0-16,2-6 0 0,0 0 0 15,2-2 0-15,0-2 0 0,2 2 0 0,0-5 0 16,4 3 0-16,6 5 1 16,-4-2 3-16,9 8-4 0,-7 4 1 0,3 2 1 15,5 3-1-15,-3 0 1 0,5 4 0 16,-3 1 0-16,5 0 1 0,-1 8 1 16,2 0-3-16,1 7 2 0,-3 2 0 0,4 4-2 15,-9 3 2-15,3 1-1 16,-7 1-2-16,-4 2 3 0,0 0-3 15,1-4 2-15,-5-2-2 0,0-3 0 16,-2-4 0-16,0-1-1 0,0-2 0 0,0-2-1 16,0-1-1-16,-2-6 3 15,-3-1 0-15,1-2 0 0,-2 0 0 0,2 0 0 16,-2-3 0-16,0-2 1 0,-1-4-1 16,-3-1 0-16,4 1 0 0,-2-6 0 15,-1-2 0-15,-3 1 0 0,4-7 0 16,1-2 1-16,1-3-1 15,-2-1 0-15,6-1 0 0,2 1 0 0,2 1 1 16,8 2-1-16,-3 6 3 0,3 1-2 16,6 5-1-16,-3 3 2 0,5-1 0 15,-1 3-1-15,4 2 2 0,-1 3 3 16,5 1 0-16,0 1 0 0,4 2-2 16,-4 2-1-16,-1 3 0 0,3 4 0 15,-2 4-1-15,-4 2-1 0,-3 1 1 16,-5 5-1-16,1-1 1 0,-8 3-1 15,-1 2 0-15,-5 1 0 0,0 2-1 16,-2-3 2-16,-7 0-2 0,5 1 0 16,-2-3-2-16,0-3-5 0,4-3-6 0,0-4-14 15,2-1 18-15,0-9-6 0,0 0-16 16,0-3-5-16,0 0-10 0,0 0-13 16,0 0-21-16,2-9 12 0,0 0-76 15,2-4-71-15</inkml:trace>
  <inkml:trace contextRef="#ctx0" brushRef="#br0" timeOffset="44677.94">20880 9857 285 0,'0'0'69'0,"0"0"6"0,0 0-7 16,0 0-8-16,0 0-11 0,0 0-11 16,0 0 2-16,21-79-2 0,-21 70-10 15,-4 4-3-15,-7-3-4 0,7 2-4 0,-2 0-2 16,0-1-3-16,2 3-1 15,-5 1-4-15,5 3-1 0,0 0-4 0,0 0 0 16,0 3-1-16,-2 3-1 0,-7 5-1 16,5 4 0-16,-2 1 0 0,-7 3 0 15,7 2 1-15,1 1 0 0,-5-1 0 16,8 3-1-16,-3-1 1 0,7-1 0 16,2 2-1-16,0-2 0 0,0 0-1 15,7-2 2-15,-1 1-1 0,8-2 0 16,1-2 1-16,3 0 0 0,1-2 0 15,2 1 0-15,-1-7 0 0,5-3 0 16,2-3 1-16,2-3 0 0,2-4 0 16,-2-7 1-16,-4-4-1 0,-3 1 1 15,-3-2-1-15,-11 0 2 0,-2 1-1 0,-6 0 3 16,0-4-2-16,-6-1 1 0,-4-3-1 16,-5-2-3-16,1-7 0 15,-7 2 0-15,7-1 0 0,-5 2 0 0,9 9 0 16,-5 5-1-16,7 5 0 0,4 5 1 15,-4 5-8-15,-3 3-5 16,1 9-8-16,-2 3-10 0,-3 5-3 0,9 1-6 16,-2 1-1-16,6-3-3 0,2 0 0 15,0-4-13-15,0-3 11 0,8 0 7 16,0-6-6-16,9-2 1 0,-1-1 9 16,7-3 8-16,4 0-23 0,-4-2-40 15,-1-2-86-15</inkml:trace>
  <inkml:trace contextRef="#ctx0" brushRef="#br0" timeOffset="45146.56">21186 9850 193 0,'0'0'140'0,"0"0"-68"0,0 0 9 0,0 0-9 16,0 0-15-16,0 0-7 16,0 0-2-16,0 0-10 0,16-110-8 0,-16 103-2 15,0-1-7-15,0 4-4 0,0 2 0 16,0 1-5-16,0 1 0 0,0 0-6 15,3 3-2-15,3 3-3 0,0 6-1 16,6 3 1-16,-1 3 2 0,1 6-2 16,5 4 3-16,-7 4-3 0,6 3 2 15,-1 0-1-15,-3 1-2 0,3-5 2 16,-3 0 1-16,5-5-3 0,-5-1-1 16,3-3 1-16,-7-5 0 0,2-2 0 0,-4-7 1 15,5-2 0-15,-7-3-1 0,-2-1 0 16,2-2 0-16,0 0 0 0,0-5 2 15,3-6 1-15,3-1 0 0,-4-5 0 16,2-3 6-16,-1-5 0 16,1-6-1-16,-2 0-1 0,-2-9-1 15,0-2-3-15,0-2 0 0,1-1-1 0,-3 1-1 16,2 3 0-16,2 9-1 0,-4 7 0 16,2 10 1-16,-4 9-2 0,2 4 1 15,0 2-1-15,2 2-5 16,-1 8-7-16,3 5-1 0,4 4-1 0,-4 2-1 15,0 2-2-15,1-1-4 0,1-1-6 16,4-1-1-16,-5-4-5 0,1 1-4 16,6-6-6-16,-5-4-8 0,1 2 0 15,4-5-15-15,-1-1-21 0,5-3-61 16,-5-4-145-16</inkml:trace>
  <inkml:trace contextRef="#ctx0" brushRef="#br0" timeOffset="47021.22">22451 9730 16 0,'0'0'33'0,"0"0"-1"0,0 0 9 15,0 0 0-15,10-11-5 16,-8 9-4-16,0 0 1 0,1-1 1 0,-1 0 2 15,0 0-5-15,0-1-5 16,0 1 5-16,0-3-1 0,4 3 3 16,-2-1-4-16,-2-1 1 0,0 2-1 15,0-4-2-15,-2 3 0 0,0-3-3 0,0-2 1 16,0 1-4-16,-6-2 3 0,-4 3-8 16,2-2-7-16,-1 0-2 0,-5 3-4 0,-1-1 0 15,1 2-1-15,-7 4 0 16,-1 1-1-16,1 0-1 0,-4 6-1 15,-6 4 1-15,2 2-1 16,6 0 1-16,3 1 0 0,-1 2-1 16,11 2-1-16,-3-1-1 0,7 3 2 0,2-1-2 15,2 1 3-15,2-4-1 0,0 0 1 16,6 0 0-16,6-2 0 0,1 1 0 0,8-1 1 16,-1 0 4-16,7-3 2 0,4 2 7 15,4-2 2-15,0 2-3 0,9 0-3 16,-1 0-2-16,-1 1-5 0,-7-1 3 15,-2 0 0-15,-4-2-3 0,-7-1-1 0,-9 0 0 16,-7 1-1-16,2 2 0 16,-4-4 0-16,-4 3 0 0,0-2 0 15,-8 2-1-15,0-2 2 0,-4-1-1 16,-9-1-1-16,-2-1-2 0,0-2 0 0,-4-1-4 16,1 0 1-16,-1-3-1 15,6 0-2-15,-4-3 3 0,3-1 0 0,5-3 3 16,-4 1 0-16,11-2 0 0,-4-4 2 15,5 1 1-15,3-1-1 0,2 4 0 16,0-6 0-16,4 1 1 0,0 1 1 16,2-5 2-16,6 1 1 0,2-5 1 15,11-1 2-15,-4-1-2 0,5-2 2 16,1 2 0-16,-8-2 0 0,5 0 2 16,-9 1-3-16,3-2 0 0,-6 1 0 0,-4 0-1 15,-1-1-4-15,-1 7 1 16,-2-1-1-16,-2 4 0 0,-3 7-1 15,-3 0-1-15,-2 6 0 0,2 1 0 16,-3 2-4-16,-7 2-5 0,3 8-5 0,-8 4-9 16,1 4-1-16,5 3-4 0,-4 1-7 15,11-2-11-15,0-1-14 0,-3 2-14 16,7-5-23-16,0 1-45 0,2-7-104 16</inkml:trace>
  <inkml:trace contextRef="#ctx0" brushRef="#br0" timeOffset="48505.25">23261 9579 80 0,'0'0'89'15,"0"0"-44"-15,0 0-13 0,7-21 15 16,-7 19 3-16,4-7-14 16,-2 4-1-16,2-1 7 0,-2-1-7 15,0 3-2-15,-2-4-1 0,0 4 4 16,2-2-1-16,-2 0-4 0,0 5-2 16,0-2-4-16,-2 2-4 0,-2-1-6 15,0 1-3-15,-2-1 0 0,1 0-2 0,-1 2-3 16,-4 0-2-16,-7 4-2 15,5 4-1-15,-9 4 1 0,7 3-3 0,-7 4 1 16,0 1 0-16,5 2 0 16,-1 0-1-16,5 2-2 15,2 1 2-15,-3-5-1 0,5 2 1 0,4 0-1 16,2 0 1-16,2 0 0 0,0 0 0 0,0 0 0 16,2 3 0-16,6 4 1 0,7-1 0 0,-3 0 0 15,9 2 0-15,-5-3 0 16,7-1 1-16,0-1-1 0,-5-2-1 15,7-4 0-15,-2 1-2 0,-3-6-4 16,7-3-6-16,0-2-3 0,-2-6-4 0,-4-3-6 16,3 0-11-16,-1-9-3 15,-6 0-22-15,3-1-31 0,-9-2-63 0</inkml:trace>
  <inkml:trace contextRef="#ctx0" brushRef="#br0" timeOffset="48864.53">23743 9595 261 0,'0'0'36'16,"0"0"17"-16,0 0 9 0,0 0 3 15,0 0-18-15,0 0-4 0,0 0 7 16,0 0-7-16,-46-105-6 0,46 103 3 15,0 0-6-15,0 1-7 0,0 1-5 16,0 0-5-16,0 6-8 0,0 6-7 16,3 5 1-16,1 7 1 0,-4 4 3 15,0 6-1-15,0 4-2 0,-7 3 1 16,3 2-2-16,0 1-2 0,-4-1 0 16,-2-1 1-16,1-7-2 0,5-1 0 15,2-5-9-15,2-7 4 0,0 0-14 16,0-7-6-16,0-2-3 0,0-1-8 15,0-4-16-15,0-5-20 0,-2-3-23 16,-2 0-39-16,0-6-102 0</inkml:trace>
  <inkml:trace contextRef="#ctx0" brushRef="#br0" timeOffset="49192.57">23410 9772 259 0,'0'0'249'0,"0"0"-178"0,0 0-7 15,0 0 13-15,0 0-20 0,0 0-26 16,0 0-4-16,0 0-3 0,44-55-5 16,-42 55-6-16,-2 0-5 0,2 0-2 15,-2 0-4-15,0 1 0 16,2 0-2-16,2 2-2 0,2 2-4 0,2-2-6 0,1 4-4 16,-3 0-6-16,6 2-8 15,5-3-10-15,-7-1-14 0,13 0-19 16,-7-3-17-16,7-2-43 0,0 0-135 0</inkml:trace>
  <inkml:trace contextRef="#ctx0" brushRef="#br0" timeOffset="49473.75">24022 9736 505 0,'0'0'66'0,"0"0"-17"0,0 0 11 16,0 0 4-16,0 0-30 0,0 0-12 15,0 0-2-15,0 0-2 0,0 0-5 0,-43-25-4 16,38 22 0-16,3 3-3 16,-2 0-1-16,4 0-1 0,0 0 0 0,-2 0-3 15,2 0-1-15,0 0-2 0,0 1 0 16,0 2-4-16,0 0-14 0,6 3-6 16,-1-2-9-16,-1 1-13 0,0 1-21 0,0-3-13 15,-2 0-18-15,0-3-95 16</inkml:trace>
  <inkml:trace contextRef="#ctx0" brushRef="#br0" timeOffset="50176.71">24347 9657 355 0,'0'0'75'0,"0"0"-26"0,0 0 6 15,0 0-3-15,0 0-11 0,0 0-6 0,0 0-9 0,0 0-1 16,0 0-6-16,-9-28-5 0,9 28-1 15,-2 0-8-15,-2 0 1 0,2 0-3 16,-2 4-3-16,2 0 0 0,0 3-1 16,2 0 1-16,-2 2 0 0,2-2 0 15,0 3 0-15,0 0 0 0,4-1 0 16,4 3 0-16,4-3-1 0,-3 1 2 16,9 0-1-16,-3 0 0 0,3 0 0 0,-3-3 0 15,8-3 0-15,-7-4 1 0,7 0 0 16,-2-1 0-16,-1-5 0 15,5-2 0-15,-4 1 2 0,-5-3 0 16,3 1 6-16,-7-1-3 0,-6-1 3 16,3 1-3-16,-1-5 0 0,-4 2 1 15,-2 0 0-15,-2-2-1 0,-2 1-1 16,-6-1-3-16,-2-1 0 0,1 2-2 0,-5 0 1 16,-3 0 0-16,3 2-1 15,-5 0 0-15,5 2 0 0,-5 1 0 0,3 3 0 16,-3 2 0-16,-6 4 0 15,9 0-1-15,-7 4 1 0,0 3 0 0,7 2-1 16,-5 0 1-16,9 0-1 0,-5 1 0 16,7 0 1-16,-1 1-1 0,-1 1 1 15,2-1 0-15,5 2-1 0,-3 2 1 16,-2 0 0-16,2 1-1 0,6-2 1 16,-1 1 0-16,1 1-1 0,2 2 1 15,0-2 0-15,2 1 0 0,1 3 0 0,5-3 1 16,4 2-1-16,1 0 1 15,3 0 0-15,1 0 0 0,1-2 2 16,1 0 1-16,4-5-3 0,-9-4 5 16,9 0 0-16,-13-2-1 0,7-3-2 15,-7-2 5-15,0-1-2 0,5 1-3 16,-5-1 1-16,7 0-3 0,-5 0 2 16,5-1-3-16,-5 1 0 0,-4-1 0 15,1 1 0-15,-1 0 0 0,-2-2-1 0,-2 2-3 16,-2 0-3-16,-2-1-1 15,0 1 2-15,0-3 1 0,2 3 1 0,0-3 1 16,-2 1 0-16,2 1-2 0,-2-1-1 16,3 0-2-16,-3 1 0 0,0-1-2 15,0 2-3-15,0-1-5 0,0 1-6 16,0-1-8-16,0-1-14 0,-3 2-11 16,-1-4-11-16,2 3-17 0,0-5-65 15,-2 0-148-15</inkml:trace>
  <inkml:trace contextRef="#ctx0" brushRef="#br0" timeOffset="50754.71">24934 9644 66 0,'0'0'283'0,"0"0"-220"0,0 0 0 15,0 0-2-15,0 0-7 0,0 0-13 0,16-80-4 16,-12 69-4-16,-2-1-4 0,2 3-10 16,1-1-4-16,-3 2 0 15,-2 0-1-15,2 1-4 0,-2 1-5 0,0 1 3 16,0-1-4-16,-2 2 1 15,0 1-3-15,-7-1 0 16,3 1-1-16,4 0 1 0,-10 1-1 0,-3 2-1 16,3 0-2-16,-9 5 2 0,7 2-1 0,-7 1-1 15,9 3 2-15,-5 2-1 0,7 0 0 16,-3 2 1-16,-1-2-1 0,8 3 1 16,-3-1 0-16,3-1 0 0,0 1 0 15,6-2 0-15,0 1-2 0,8 0 1 16,1-1 1-16,-1 0 0 0,10-1 0 15,-1 1 0-15,10-1 1 0,2-2 3 16,4 7-1-16,4-5 3 0,-2 2-1 16,-2-1 0-16,-2-4 0 0,-6 0 0 15,-8-5-1-15,-1 2 4 0,-6 0-2 0,-5-3-3 16,-3 3 1-16,0-1-2 0,-2 2-1 16,-9 4 2-16,1-2-1 15,-12 1 0-15,1 0-2 0,-4 0 0 0,-6-1-8 16,2-1-5-16,5-2-3 15,-1-2-6-15,0 0 1 0,9 1-4 16,-3-2-2-16,9 0-11 0,-2-3-13 0,-3 1-8 16,5-1-13-16,4 0-29 15,-2-1-113-15</inkml:trace>
  <inkml:trace contextRef="#ctx0" brushRef="#br0" timeOffset="51332.68">25202 9615 24 0,'0'0'492'0,"0"0"-436"0,0 0-10 15,0 0 19-15,0 0-6 0,0 0-26 16,0 0-13-16,0 0-3 16,13-34-7-16,-9 45-5 0,0 4-1 0,4 7 0 15,-2 4 3-15,1 4 0 0,-3 2-1 16,2 1 0-16,4 1-3 0,1 1 0 15,-5 0-2-15,4-3 1 0,3-6-1 16,-3-2-1-16,-2-6 1 0,3-4-1 16,-1-5 1-16,-6-1-1 0,0-6 1 15,-2 0 0-15,0-2 0 0,0 0 0 16,-2 0 1-16,5-3 0 0,-5-4 0 16,0-2-2-16,-5-1 1 0,-1-4-1 15,2-3 0-15,-4-2 0 0,-9-8-1 16,9 1 0-16,-7-5 0 0,-3-2 0 15,3-1 1-15,-5-6 0 0,7 1 0 16,-3-2 0-16,12 0 0 0,-3 7-1 16,3-1 1-16,2 6 0 0,2 5 1 15,2 2-1-15,5 8-1 0,-1-1 0 0,4 5 1 16,9-1-3-16,-5 1 2 0,7 3 1 16,6 1-1-16,0 2 1 15,-3 4 0-15,5 0 0 0,0 0 2 16,2 7-1-16,0 5 0 0,-6 4 1 0,-8 1-2 15,1 3 1-15,-10 2-1 0,-5 0 1 16,-3 1 0-16,-3-1 1 0,-11 1-1 16,-5-2 0-16,7 1 0 0,-9-5 0 15,3 2 0-15,-1-2-1 0,-6-5-1 16,11-1-2-16,-7-4-7 0,9-1-3 16,-7-2-3-16,9-2-7 0,-3-2 1 15,1-3-10-15,6-3-17 0,0 1-20 16,1-3-18-16,3-2-46 0,2-3-194 0</inkml:trace>
  <inkml:trace contextRef="#ctx0" brushRef="#br0" timeOffset="51738.85">25750 9403 271 0,'0'0'52'0,"0"0"0"15,0 0 0-15,0 0-5 0,0 0-12 16,0 0-6-16,0 0-5 0,-62-65 8 0,60 60-2 16,0-1-1-16,2 1 0 0,0 1-3 15,0-1-4-15,4 0-2 16,4 2-2-16,1 0-5 0,-1 2 2 0,4-2 0 15,5 3-3-15,-5 1 2 0,11 7-1 16,2 3-4-16,0 5 2 0,-5 2-2 16,3 7-3-16,-6 1 0 0,-1 5-3 15,-10 3-1-15,-2-1 2 16,-4 4-2-16,-4 3-2 0,-4-6 0 0,-9-1 2 16,3-3-2-16,-5-6 0 0,9-4-7 15,-4 0 1-15,-1-6-8 0,7 0-5 16,-2-5-5-16,-5-1-2 0,9-2-10 15,-4-3-22-15,-5 0-21 0,9-3-34 16,-2 0-121-16</inkml:trace>
  <inkml:trace contextRef="#ctx0" brushRef="#br0" timeOffset="52082.53">26178 9797 488 0,'0'0'66'16,"0"0"-19"-16,0 0 12 0,0 0 4 15,0 0-23-15,0 0-8 0,0 0-4 0,0 0-4 16,0 0-3-16,60-41-5 0,-60 41-2 16,0 1-3-16,0 4-6 0,0 5-3 15,-2 2 1-15,-2 3 0 0,0 1 0 16,-1 0-1-16,-3 2 0 0,2 2 0 15,-2-1-2-15,-3 4 2 16,-3-3-2-16,6 0 0 0,-1-3 0 0,-3-3-7 16,6 0-1-16,2-3-7 0,-3 0-9 15,-1 1-8-15,-2-7-25 16,6-2 17-16,0-3-45 0,-3-3-36 0,3-2-78 16</inkml:trace>
  <inkml:trace contextRef="#ctx0" brushRef="#br0" timeOffset="52582.4">26999 9431 182 0,'0'0'84'16,"0"0"-10"-16,0 0-10 0,0 0 10 15,0 0-13-15,0 0-6 0,0 0-5 16,0 0-1-16,33-93-5 0,-27 82-7 16,-4 3-7-16,2 2-3 0,2 3-5 15,-4 1-6-15,0 2-2 0,1 0-4 16,1 3-5-16,0 7-3 0,-4 5-1 0,4 2 0 15,-2 7 2-15,-2 2-1 16,0 2-1-16,0 3 1 0,-4-3-1 16,2 5 0-16,0 1 0 0,-2-1 0 0,-1 4-1 15,3-2 0 1,0-1-2-16,0-5-6 0,2-4-1 16,0-4-11-16,0-4-4 0,0-2-1 0,2-3-9 15,0-3-12-15,0-7-12 0,-2 1-6 16,0-1-15-16,0-2-25 0,-4-2-87 15</inkml:trace>
  <inkml:trace contextRef="#ctx0" brushRef="#br0" timeOffset="53410.34">26833 9598 394 0,'0'0'183'0,"0"0"-109"16,0 0-12-16,0 0 5 0,0 0-14 15,0 0-23-15,0 0-11 0,0 0-2 16,0 0-3-16,31-47-5 0,-31 47-4 16,0 0-1-16,-2 0-2 15,2 0-2-15,-2 2-1 0,0 1 0 0,2 2-3 16,-2-2-2-16,2 5-5 0,0-1-5 16,4 0-6-16,2 2-6 0,-1 0-5 15,3-2-17-15,6 2-18 0,-3-3-16 16,7 1-30-16,-7-4-120 0</inkml:trace>
  <inkml:trace contextRef="#ctx0" brushRef="#br0" timeOffset="53925.82">27214 9606 244 0,'0'0'322'15,"0"0"-248"-15,0 0-16 0,0 0 10 16,0 0-16-16,0 0-21 0,0 0-8 15,0 0-4-15,0 0-5 0,27-41-5 16,-32 40-6-16,3-1-1 0,-2 1-1 0,4 1-1 16,-4 0-1-16,4 1-1 0,-4 1-7 15,4 3-3-15,-2-1-5 0,2 1-4 16,0 0-6-16,0 1-8 16,0-2-13-16,0 1-19 0,-2 1-19 0,0-3-22 15,-4 0-107-15</inkml:trace>
  <inkml:trace contextRef="#ctx0" brushRef="#br0" timeOffset="54394.47">27788 9525 195 0,'0'0'50'0,"0"0"-24"15,0 0 2-15,0 0 30 0,0 0 3 16,0 0-14-16,0 0-7 0,0 0-3 16,0 0-4-16,-120-42-3 0,116 41-3 15,0 1 1-15,-2 0-3 0,2-1-3 16,0 1-5-16,-3 0-9 0,1 0-1 16,6 4-6-16,-6-1 0 0,6 2 3 15,-4 1-4-15,2 1 1 0,0-2 0 16,0 0 0-16,2 2 0 0,0-1-1 15,0 0 4-15,0 3-1 0,4 0 3 16,2-1-1-16,0 3-3 0,11-2 2 16,-1-3-1-16,5 2 0 0,-2-2 1 15,7-3 2-15,5-2-1 0,1-1-3 16,-1 0 1-16,2-3-2 0,-7-3 0 0,-3-1 1 16,0 0 0-16,-4-2 1 0,-7 1 1 15,0-1 3-15,-3-3 1 0,-3 0 1 16,-4-3-4-16,-2-1 1 0,0-3-1 15,0 2-2-15,-6-2 0 0,-3-1-1 16,-1 3-1-16,0 1 1 0,-3 3 1 16,-1 2-3-16,-1 1 3 0,-5 1-2 15,1 2 0-15,-2 4-1 0,-5 2 0 0,-3 1 0 16,8 1-1-16,-2 3 1 0,-2 4-1 16,5-2 1-16,1 3-1 15,-4-1 0-15,9 1 0 0,-5 3 0 16,11-2-2-16,-4 3 3 0,-3 2-2 0,9-2 2 15,-2 3-1-15,2 0 0 0,-3 1 1 16,5 3 0-16,4-4 0 0,0 3 0 16,0 2 1-16,4-4 0 0,5 5 0 15,-1-4 0-15,0 4 0 0,2-2 0 16,7-2 0-16,-7 2 0 0,13-5 0 16,-6-2 1-16,7-1-1 0,1-5 1 0,4-2 0 15,-2-2-2-15,0-3 0 16,2 0-3-16,-2 0-6 0,0-2-7 15,-7-4-9-15,-1-1-7 0,1-3-17 16,-3-2-22-16,4-3-18 0,-5-4-45 16,3 0-206-16</inkml:trace>
  <inkml:trace contextRef="#ctx0" brushRef="#br0" timeOffset="54738.15">28326 9457 142 0,'0'0'306'0,"0"0"-236"0,0 0-12 16,0 0 10-16,0 0-10 0,0 0-20 16,0 0-11-16,37-130-2 0,-39 116-5 15,-4-1-2-15,4 6-3 0,-5-1 1 16,3 4-8-16,-6 1 0 0,4 1-2 16,0 1-1-16,-5 0-2 0,-3 3-2 0,-1 0-1 15,-1 0 0-15,-1 5-1 16,-3 2 1-16,3 2 0 0,-4 2 0 0,7 0 0 15,-5-1 0-15,3 3 0 16,1-1 0-16,5-2 0 0,-2 3-2 16,1 2 1-16,5 3 0 0,-2 2 0 15,-5 2 0-15,11 0 1 0,0 1 0 16,2 4 1-16,0-4-1 0,2 4 0 0,4-4 1 16,7 2 0-16,-5 1 2 0,9-1-3 15,-1-2 0-15,1-4 2 16,3-2-2-16,5-6 1 0,0-3 1 0,-2-2-1 15,6-3 0-15,-5-3-1 0,-1 0-3 16,-4-2-9-16,-1-4-10 0,-5 2-10 0,-5-5-7 16,4 0-17-16,-3-3-23 15,-5-5-12-15,2-1-35 0,2-2-140 0</inkml:trace>
  <inkml:trace contextRef="#ctx0" brushRef="#br0" timeOffset="55081.81">28508 9414 252 0,'0'0'220'0,"0"0"-177"0,0 0-4 16,0 0 17-16,0 0 5 15,0 0-20-15,0 0-8 0,0 0-1 0,0 0-5 16,0-64-4-16,4 61-4 16,0 2-4-16,0-1-3 0,2 2-2 0,5 2-2 15,1 5-5-15,0 5 2 0,11 3-1 16,-2 2-1-16,2 5 1 0,1 2-2 15,7-1-2-15,0 4 0 0,0-1 0 16,5 0 1-16,-5-1-1 0,0-3 0 16,-5-2 0-16,-5-2-3 0,-2-5-8 15,-11-2-4-15,0-5-14 0,-4-4 7 16,0-2-14-16,-1 0-5 0,-3-2-10 0,0-6 9 16,-3-1-22-16,-5-2-27 15,0-4-68-15,2-3-190 0</inkml:trace>
  <inkml:trace contextRef="#ctx0" brushRef="#br0" timeOffset="55612.92">28840 9282 551 0,'0'0'73'0,"0"0"-14"0,0 0 5 16,0 0-8-16,0 0-21 0,0 0-13 15,0 0-6-15,0 0-1 0,0 0-5 0,15-28-5 16,-19 28-1-16,-2 7-2 15,-9 2-2-15,3 3 1 0,-1 2-1 16,-3 3 1-16,3 1 0 0,-5 1 3 0,1 5-2 16,-5-1 1-16,1 2-1 0,2 2 0 15,-4-4-2-15,5 4 3 0,-1 0-3 16,3-2 0-16,-1 2 0 0,5-4 0 16,-1-1 0-16,5-2 0 0,-2-1 0 15,-1-3 0-15,7-4 0 0,0 0 1 16,0-3-1-16,4-6 0 0,0 1 0 15,0-3-1-15,0 1-1 0,0-2-2 16,0 0-5-16,0 0-4 16,0 0 1-16,0 0-1 0,0 0 0 0,0-4-3 15,0-1-4-15,0-1-4 0,4 2-1 16,-2 1-8-16,0 1-15 0,-2 2-15 16,0 0-22-16,0 0-36 0,0 2-129 15</inkml:trace>
  <inkml:trace contextRef="#ctx0" brushRef="#br0" timeOffset="58206.39">20154 11132 66 0,'-4'-7'229'0,"2"0"-167"0,0 1-1 0,0-1 3 15,-2-1-14-15,4-1-14 16,-2 0-2-16,-4-1-1 0,4 1-3 16,0 3-2-16,-1-2-10 0,3 2 2 0,0 0-7 15,0 1-4-15,0 1-2 16,3 1-3-16,5 2 1 0,-4 1-4 15,8-2 0-15,-1 2 0 0,3 2-1 0,3 6 0 16,3 3 1-16,1 2-1 0,-2 3 1 16,1 4 0-16,-5 2-1 0,3 4 3 15,-5 1-3-15,1 3 1 16,-5 2-1-16,-1 0 1 16,-6-1-1-16,2-3 0 0,0-1 0 0,-4 0 1 15,2-5-2-15,-2-4 2 0,0-2-2 0,4-4 0 0,-4-6 1 16,0-1 0-16,0-5 1 15,0 1-1-15,0-1 1 0,0-1 2 0,0-5 1 16,-4-2-4-16,4-1 2 16,-2-4 0-16,-2-1 0 0,4-3 0 0,-4-3 1 15,4-3-1-15,-2-3 2 16,2-1-2-16,0-2 0 0,0 1 0 0,0 2 0 16,4 1-1-16,2 2 2 0,7 3-2 15,-5 4-1-15,0 6 0 0,7 0 0 16,-3 4 0-16,7 1 0 0,-3 4 0 15,7 1 0-15,2 7 0 0,-3 5-1 16,5 6 1-16,-2 2 0 0,0 6 0 16,-9 4 0-16,5 1 0 0,-9 1 0 15,-1-2-2-15,1 2 2 0,-6-5 1 16,1-1-1-16,-3-3 0 0,0-4 0 0,-2-1 0 16,-2-7 0-16,0-3 0 15,0-2 0-15,0-3 1 0,-2-2 0 0,-2-1-1 16,0 0 3-16,-3 0-2 15,1-7 2-15,-4-1-3 0,0-3 0 0,3-3 0 16,-1-3 0-16,-4-4 0 16,3-1 0-16,1-6 0 0,4-4 0 0,0-1 0 15,0-1 1-15,4-3-1 16,6 0 0-16,2 6 0 0,3 3 0 0,7 6-1 16,-1 3 1-16,7 6 0 0,1 3 0 15,4 4 0-15,-4 5 0 0,2 1 2 16,0 6 2-16,-4 5 1 0,-5 4-3 15,3 4 1-15,-3 1-1 0,-1 5 1 16,-7 3-2-16,7 4 1 0,-13 1 1 16,2-1-3-16,-2-4 0 0,-2-1-1 15,5 0 1-15,-3-5 0 0,0-1 0 16,-2-1 0-16,-2-2-1 0,4-3-1 16,-2-4-5-16,2-3-3 0,-2 1-6 15,2-3-7-15,3-1-12 0,1-2-24 16,2-3-3-16,5-3-16 0,5-5-37 15,5-6-73-15,0 0-67 0</inkml:trace>
  <inkml:trace contextRef="#ctx0" brushRef="#br0" timeOffset="58893.75">21372 11208 442 0,'0'0'74'0,"0"0"-11"16,0 0 7-16,0 0-5 0,0 0-27 15,0 0-10-15,0 0-6 0,-41-108-6 16,24 102-5-16,3 0-5 0,-5 3-3 0,5 3-2 15,-9 0 0-15,6 3-1 16,-5 3 0-16,1 3 0 0,6 2 0 0,-5 3 0 16,7 0-2-16,-7 2 2 0,7 5 0 15,-1-1 0-15,3-1 0 0,3 4 0 16,0-3-2-16,-2 2 2 16,7-1-1-16,1-2 0 15,2 0 0-15,0-1-1 0,7-2 2 0,3-1 0 0,-2-1 0 16,3-3 0-16,7 1 0 0,-3-1 0 15,7 0 0-15,5-6 1 0,-2-5-1 16,6 0 1-16,0-8 0 0,0-6 1 16,0-3 0-16,-4-6 0 0,-4 1-1 15,-9-3-1-15,-4 2 1 0,-5 0 0 0,-5 1 0 16,-11-1 1-16,1-5-2 16,-7-2 0-16,-3-2 1 0,-5 0-1 0,-2 2 0 15,8 2-2-15,-1 7-1 16,9 7-3-16,1 6 3 0,2 4 1 15,4 4-3-15,0 6-9 0,-1 7-5 0,1 6-8 16,0 6-3-16,0 0-2 0,4 4-3 16,0-6-18-16,10-1-12 0,1-7 2 15,7-2-13-15,-1-3 6 0,4-3-35 16,-1-4 4-16,3-3-23 0</inkml:trace>
  <inkml:trace contextRef="#ctx0" brushRef="#br0" timeOffset="59253.02">21372 11208 128 0</inkml:trace>
  <inkml:trace contextRef="#ctx0" brushRef="#br0" timeOffset="59596.69">21372 11208 128 0,'56'-10'129'0,"-56"10"-20"0,0 0-17 16,0 0-14-16,0 0-15 0,0 0-8 0,0 0-1 0,0 0-7 16,0 0-8-16,0 0-10 0,20-152-6 15,-15 145-4-15,-3 4-1 0,2 1-6 0,0 2-3 0,0 2-5 16,4 5-2-16,5 4-1 16,3 5 0-16,1 5 1 0,1 2 1 15,5 5 1-15,-6 0-1 0,3 3-2 0,-3-1 1 0,4-2-1 16,-1 3-1-16,-1 2 0 0,4-5 0 15,-5 3 0-15,1-5 0 16,1-1 1-16,-5-5 0 0,-3-6 0 0,3-2-1 16,-7-4 0-1,-2-5 0-15,5 0 1 0,-9-3 0 16,2-6 2-16,-2-3 2 0,-2-5 2 0,2-6 6 0,-2-4-4 16,0-6-3-16,0-3 2 0,2-7-2 0,-2-5-2 15,2-6 0-15,2-3-2 0,0 2 0 16,7 7 0-16,-5 7-2 15,-2 12-2-15,-2 7 2 0,0 6 0 16,0 4 0-16,0 3-1 0,0 4 1 16,0 2 0-16,-2 0-3 0,7 1-1 15,-1 6-7-15,2 3-2 0,-2 3 1 16,-2 0-1-16,5 2-4 0,-1 1-4 16,-4-1-6-16,0-1-1 0,-2 1-3 0,0 3-6 15,2-2-9-15,1 2-8 0,3-3-6 16,-4 0-14-16,4-2-36 0,-4-4-115 15</inkml:trace>
  <inkml:trace contextRef="#ctx0" brushRef="#br0" timeOffset="60049.71">23081 10975 38 0,'0'0'103'0,"0"0"-62"15,0 0-11-15,0 0 3 0,0 0-1 16,5-14-8-16,-5 13 5 0,0 0-2 16,0 1 5-16,0-1-5 0,0 0 0 15,0 0 2-15,0-2 1 0,0 0 2 0,0-1 4 16,0 1-3-16,0-1-1 15,-2-2 0-15,2 3-3 0,0-2 1 16,0 2-8-16,2 0-3 0,-2 1-4 0,2 0-1 16,-2 1-4-16,0-1-1 0,0 2-1 15,0 0-2-15,0 0-2 0,0 0 0 16,0 0-1-16,0 2-1 0,0 1 1 16,0 1-3-16,0 3 2 0,0 4 0 15,0-3 1-15,0 4 1 0,0 4 1 16,0 2-1-16,0 1 2 0,-2 3-2 0,0 1-1 15,-1 5-1-15,-3-2 1 0,4 2-1 16,-2 0-1-16,4 1-1 0,0 2 1 16,0 0-1-16,0 0-2 0,0 0 2 15,0-7 0-15,0 0 0 0,-2-3 0 16,2-2 0-16,0-4-1 0,-2-2-2 16,2-5-4-16,0-4-3 15,-2-1-5-15,0-1-6 0,0-1-7 0,-7 0-13 16,-3-1-23-16,4 0-16 0,-5-5-50 15,-3-3-70-15</inkml:trace>
  <inkml:trace contextRef="#ctx0" brushRef="#br0" timeOffset="60440.24">22794 11201 497 0,'0'0'81'0,"0"0"-15"0,0 0 9 0,0 0-10 15,0 0-23-15,0 0-10 0,0 0-6 0,0 0-3 16,8-37-8-16,-8 34-3 0,0 3-3 16,0 0-3-16,0 0-2 15,0 0 0-15,0 0-2 0,0 0-2 0,0 0 0 16,0 0 0-16,0 0-4 0,0 3-7 16,2 0-6-16,5 3-5 0,1-2-7 15,2 4-8-15,-1-3-8 0,9 2-17 16,-3 0-23-16,5-3-14 0,-1-2-69 15</inkml:trace>
  <inkml:trace contextRef="#ctx0" brushRef="#br0" timeOffset="60799.54">23325 11182 478 0,'0'0'76'0,"0"0"-1"0,0 0 3 0,0 0-6 16,0 0-20-16,0 0-15 0,0 0-4 15,0 0-5-15,0 0-8 0,38-30-5 16,-40 29-5-16,2 0-3 0,-3 0-5 16,1 1 1-16,0 0-1 0,0 0-2 15,2 1-2-15,0 0 2 0,-2 1-2 16,2-1-3-16,0 1-2 16,0-1-2-16,0 0-3 0,0 2-6 0,0 1-7 15,0-1-6-15,2 0-4 0,-2 2-4 16,0-1-9-16,0 1-13 0,-4-3-8 15,0 1-14-15,-8 1-41 0,5-1-124 16</inkml:trace>
  <inkml:trace contextRef="#ctx0" brushRef="#br0" timeOffset="61580.62">23954 11057 17 0,'0'0'69'0,"0"0"-31"0,0 0-9 0,0 0 7 16,0 0-3-16,0 0-5 16,0 0 3-16,35-19 8 0,-29 15 4 15,4-2-4-15,-3 2 0 0,-1 1-4 16,-2-2-5-16,-2 1 0 0,0 1-5 15,0 0 1-15,0 0-3 0,0 0-2 16,0-1-3-16,-2-2 1 0,5 0-2 16,-5-3 1-16,0 1-2 0,0-3-4 0,0-2-3 15,-5 0-1-15,3 0-3 16,-2 1-2-16,0 1 2 0,0 1 1 16,2 3-1-16,-6-1 2 15,3 3-4-15,-3 1 1 0,4 1 3 0,-2 0-5 16,-2 3 3-16,-7 0-4 0,3 4-1 0,-11 3 1 15,9 2-1-15,-9-1 0 0,6 3 0 16,-3 1 0-16,-5-2 0 0,10-1 1 16,-3 0-1-16,5 4 0 0,-7-3 0 15,9 3 0-15,-1 2-1 0,-5-2 1 16,11 3 0-16,-4-1 0 0,-1 1-1 16,9 0 1-16,0 0 0 0,2 3 0 15,0-2 0-15,7 3 0 0,5-1 2 0,0 0 0 16,1 1 0-16,5 0 3 15,3-2-2-15,-4 1 2 0,5 1 0 16,-5 2-1-16,6-6-1 0,-1 2-2 0,-1-4 2 16,4-4-1-16,2 0 0 0,-9-7 0 15,3-1 0-15,2-1-2 0,-7-1 3 16,3 0-3-16,-7-3-6 0,3-4-8 16,-5 2-10-16,-4-3-10 0,5 0-12 15,-1-1-17-15,-2-4-13 0,-2 0-22 16,7-3-76-16</inkml:trace>
  <inkml:trace contextRef="#ctx0" brushRef="#br0" timeOffset="62064.86">24237 11021 405 0,'0'0'69'0,"0"0"-18"16,0 0 0-16,0 0 4 0,0 0-12 0,0 0-5 16,0 0-5-16,0 0-7 0,8-84-4 15,-4 83-5-15,1 1-2 0,3 0-5 16,8 3 1-16,-1 5-1 0,8 3 1 16,-1 3-1-16,-1 5-2 0,6-1-2 15,4 3-1-15,-4 0-2 0,0 0 0 16,-3 1 0-16,3-2-1 0,2-1-2 15,-4-3 1-15,-8-1 0 0,3 0-1 0,-14-4-9 16,5-3-11-16,-5-1-5 0,-4-1-5 16,-2-2-11-16,0-1-9 0,-8-3-15 15,-1 0-4-15,3-1-16 0,-6-8-67 16,-1 0-141-16</inkml:trace>
  <inkml:trace contextRef="#ctx0" brushRef="#br0" timeOffset="62439.77">24582 10864 458 0,'0'0'28'0,"0"0"32"0,0 0-1 15,0 0 14-15,0 0-11 0,0 0-23 16,0 0-4-16,0 0-9 0,0 0-4 16,4-68-8-16,-4 68-6 0,0 7-1 15,-2 1-3-15,0 5 3 0,-6 3-1 16,-2 1 1-16,1 1 2 0,1 3-3 15,-2 1 2-15,-7 4-1 0,9-1-1 16,-7 3-2-16,5 0-1 0,4 0 0 16,-2-2-2-16,-3-1 1 0,5-1-1 0,2-3 0 15,0 1 0-15,-2 0 0 16,-5-3-1-16,5 0-1 0,0-7 1 0,4-2 2 16,0-2-2-16,0-2 0 0,0-2 1 15,0-2-1-15,2 0 1 0,0-2-1 16,0 0-4-16,0 0-1 0,0 0-4 15,0 0-2-15,0 0-2 0,0 0 1 0,-3-2-2 16,1 1-3-16,2-2-6 16,-2 0-6-16,2-1-6 0,0 1-11 15,0 2-14-15,0-1-11 0,4 2-14 16,1-1-50-16,-1-2-129 0</inkml:trace>
  <inkml:trace contextRef="#ctx0" brushRef="#br0" timeOffset="62877.18">25107 11232 300 0,'0'0'115'0,"0"0"-48"16,0 0-11-16,0 0 15 0,0 0-5 16,0 0-17-16,0 0-11 0,0 0-4 0,56-75-7 15,-48 70-8-15,1 1-3 0,-7 2-4 16,2 1-3-16,2 1 0 0,2 3-2 15,-4 3-1-15,3 2-1 0,-5 6-1 16,4 2-2-16,-4 2 1 0,2 0 1 16,-4 0-1-16,0 1 0 0,-2 2-1 0,-6-1-1 15,4 0 1-15,-9 0 0 0,-1 2-1 16,3-2 0-16,-5 0-1 0,6 0-3 16,-5-6-10-16,1-2 11 0,3-1-17 15,-3-3-6-15,3 0-1 16,5-2 2-16,-4-3-12 0,0 0-19 15,3-3-16-15,5 0-11 0,-2-3-19 16,2-5-94-16</inkml:trace>
  <inkml:trace contextRef="#ctx0" brushRef="#br0" timeOffset="63470.8">25967 10780 168 0,'0'0'60'16,"0"0"-11"-16,0 0 8 0,0 0 2 16,0 0-3-16,0 0-12 0,0 0 1 15,-14-54-1-15,14 48-5 0,4-1-2 0,-2-1-2 16,0 4-5 0,0-1-1-16,0 3-4 0,0 0-4 0,-2 1-2 0,0 1-6 15,0 0-4-15,2 0-1 0,-2 0-3 16,0 6-1-16,0 1-4 0,0 5 2 15,0 5 0-15,0 5 2 16,0 3 1-16,0 7 1 16,0 2 1-16,-2 3-2 15,0 4-1-15,2-2 1 0,0 2-3 0,0-1 2 16,0-2-2-16,-2-3-1 0,0-6 1 16,-2-1-2-16,0-6 0 0,4-3 0 0,-2 0-1 15,0-7-2-15,-1-2-5 0,3-2-3 0,0-3-4 16,0-2-7-16,0-3-8 0,-4 0-12 15,2-3-16-15,-2-2-19 0,-6-1-32 16,-5-5-102-16</inkml:trace>
  <inkml:trace contextRef="#ctx0" brushRef="#br0" timeOffset="64111.25">25705 11021 512 0,'0'0'79'0,"0"0"-21"16,0 0 5-16,0 0-11 0,0 0-20 16,0 0-13-16,0 0-5 0,0 0-3 15,8-14-4-15,-12 14-4 0,-4 0-2 0,1 0-1 16,-3 3 1-16,4-1-1 16,6 1 0-16,-2-2 0 0,0 1 1 0,2-2-1 15,0 0 0-15,0 0 0 0,0 0 0 16,0 0 0-16,0 0-1 0,2 0 0 15,0 0-2-15,8 3-12 16,3 0-6-16,-3-1-13 0,8 2-18 0,-3 0-22 16,6-1-21-16,-5-3-48 0,7-1-172 15</inkml:trace>
  <inkml:trace contextRef="#ctx0" brushRef="#br0" timeOffset="64533.04">26116 11049 486 0,'0'0'84'16,"0"0"-4"-16,0 0-8 0,0 0-8 0,0 0-15 15,0 0-20-15,0 0-9 0,0 0-2 16,0 0-3-16,39-14-6 16,-39 14-3-16,-4 0-4 0,4 0 1 0,-2 0-1 15,2 0-2-15,-2 0-4 0,0 2-1 16,2 0-6-16,0 0-5 0,0 0-3 15,0-1-6-15,4 1-4 0,4-2-4 16,-1 0-12-16,1 0-9 0,-4 0-16 16,4 0-16-16,0-4-43 0,-1 0-141 15</inkml:trace>
  <inkml:trace contextRef="#ctx0" brushRef="#br0" timeOffset="64986.05">26465 10909 427 0,'0'0'62'16,"0"0"2"-16,0 0-10 16,0 0 7-16,0 0-7 0,0 0-21 0,0 0-4 15,0 0-7-15,0 0-5 0,35-52-6 16,-32 57-4-16,1 7-2 0,-2 1-1 15,2 5 2-15,-2 1 1 0,2 7-1 16,-2 0 0-16,-2 4-1 0,0 1-1 16,2 1-1-16,2-1 1 0,0-1-4 15,1-3 2-15,3-2-2 0,4-3 0 16,-3 1 0-16,-5-3 0 0,2-3 0 0,-2-3 1 16,-4-6 0-16,2-4-1 0,-2-1 0 15,0-3 1-15,4 0 0 0,-4 0 1 16,0-1 1-16,0-7 3 0,0-4 7 15,-4-4-6-15,2-2 0 0,-2-6 3 16,2-3-4-16,-2-5 0 0,2-5-2 16,-5-2 0-16,-1-5-1 0,-2-3-3 15,4-4 0-15,1-4 0 0,-1 0 0 0,0 1 0 16,6 6 0-16,0 5 1 0,0 7-1 16,0 5 0-16,4 8 0 0,0 4 0 15,0 7-1-15,3 1-1 0,1 4-1 16,11 4-2-16,-7 2-1 15,11 1-3-15,-9 3-3 0,7 4-2 16,-3 8 1-16,-3-1-9 0,-5 4-7 16,3 4-6-16,-7 0-6 0,-6 0-15 15,0 1-12-15,-8-1-9 0,-7-1-19 16,1-4-76-16,-5-2-136 0</inkml:trace>
  <inkml:trace contextRef="#ctx0" brushRef="#br0" timeOffset="65407.82">26364 10905 421 0,'0'0'88'16,"0"0"-33"-16,0 0 10 15,0 0 0-15,0 0-21 0,0 0-11 16,0 0-4-16,0 0-6 0,48-37-6 0,-30 33-2 16,-1 2-2-16,5-2-4 0,1 1-4 15,0 2-1-15,2-1-3 0,4 2 0 16,0-1-1-16,-7 1-5 0,-1 0-17 15,4 0-8-15,-2-2-11 0,-5-1-16 16,7 0-24-16,-4 0-10 0,-7-5-45 16,3 2-138-16</inkml:trace>
  <inkml:trace contextRef="#ctx0" brushRef="#br0" timeOffset="65845.22">27042 10801 377 0,'0'0'65'0,"0"0"-7"0,0 0-7 0,0 0-3 0,0 0-7 15,0 0-12-15,0 0-1 0,0 0 5 16,112-47-9-16,-110 40-5 16,-2-2-6-16,-4-1-1 0,-5 1-3 0,3-3-2 15,0 1 1-15,-2 0-1 16,-5 2-2-16,7 4-1 0,-2-3-1 15,-3 5-2-15,-3 2-1 0,6 1 1 16,-13 0-2-16,7 0 1 0,-9 6 0 16,2 1 0-16,-6 3 0 0,3 2 0 0,-5 4 0 15,4 0 0-15,8 0 0 0,-6 5 0 16,13-1 0-16,-2 1 0 0,1-1-1 16,5-2 1-16,2 0 0 0,2-4 0 15,2-1 0-15,2 2 0 0,2-3 1 16,9 1 1-16,3 0 5 0,1-2 2 15,8 3 1-15,3-3 0 0,6 4 1 0,-1 0-6 16,4 0 3-16,-2-2-2 0,-4-1-2 16,-2-3 0-16,-8 2 3 0,-3-4-2 15,-1 5-2-15,-7-6 2 0,-6 0-1 16,-2-2 0-16,-2 0-1 0,0-1 0 16,-2 0 0-16,-8-2 0 0,-11 1 1 15,3-1-1-15,-7 0-1 0,-4 0-1 16,-2-1-1-16,2 0-4 0,2 0-9 15,4 0-1-15,5 0-2 0,3 0 1 16,-1 0-2-16,9 0-4 0,-3 2-3 16,0 1-3-16,4-3-6 0,4 3-14 15,-3-2-17-15,5 1-10 0,-2 0-11 16,0 0-42-16,2-1-67 0</inkml:trace>
  <inkml:trace contextRef="#ctx0" brushRef="#br0" timeOffset="73156.92">20479 12748 74 0,'-6'2'29'16,"4"-1"3"-16,-2 2 16 0,-5-3-5 15,3 0-5-15,2 0 6 0,-2 0 3 16,2 0-5-16,-7 0-2 0,5 0-5 16,2 0-9-16,-2-4 1 0,2 0 0 15,-3-5-2-15,1 3-2 0,0-1-3 16,2-2-2-16,2 2-4 15,-2-3 0-15,0-2-2 0,4 1 0 0,0-3 2 0,0 1-2 16,0 1-1-16,2 0 1 16,6 1 1-16,-2-5-2 0,9 4-2 15,-3 0-4-15,7 2 1 16,-3 4-1-16,5-1-3 0,-1 5 1 16,3 2-3-16,-2 5 3 0,-3 5-3 15,1 3 1-15,-4 3 0 0,1 5-1 0,-6-1 0 16,-3 6 2-16,3 2-2 0,-6 3 1 15,-2 1 0-15,-2-2 1 0,2 1-2 0,-2-3 1 0,0 1-1 16,0-2-1-16,0-4 0 16,-2 0-3-16,2-6 3 0,-2-6 0 15,0-2 0-15,2-1-1 0,-2-5 2 0,2-3 0 16,0 0 1-16,0 0 0 16,-4 0 1-16,4-6-1 0,-2-2 0 15,2-3-1-15,-4-4 1 0,4-2-1 16,-2-3 0-16,2-3 0 0,0-3 0 0,0 0 1 15,0 0 0-15,4-1-1 0,4 3 0 16,-2 1 0-16,2 4 0 0,1 1 0 16,5 2 0-16,-1 2 0 0,-1 5 0 15,7-1 1-15,-1 3-1 0,-1 2 2 16,3 2-2-16,-1 0 1 0,4 3 0 16,-1 3 0-16,-1 3-1 0,0 5 1 15,4 1 0-15,-9 4 0 0,5 4 0 16,-7 0 1-16,3 5-2 0,-7 1 1 0,-6 2-1 15,0-3 1-15,-4 0 0 0,0-2 0 16,0-4-1-16,0-4 0 16,0-4-1-16,0-2 2 0,-4-3-1 15,4 1 0-15,-4-3 0 0,0-2 1 0,0-2-1 16,2 0 3-16,-6-5-3 0,-1-6 2 16,5 0-2-16,-4-3 0 15,2-6 0-15,-3 1 0 0,1-5 0 0,4-6 0 16,-2-1-2-16,2 0 0 0,2 2 1 15,0-3 1-15,2 5-1 0,2 4 1 0,2-2-1 16,6 5 1-16,2 1-1 16,7 3 1-16,2 3 1 0,-5 1 0 15,11 4 0-15,-2 4 1 0,0 4 1 0,0 0-1 16,-3 3 0-16,3 6 1 16,-8 2-1-16,1 4 1 0,-5 4-1 0,-3 3 0 15,2 5-1-15,-10 3 0 16,3-1 0-16,-5 5 0 0,0-4 0 0,-5 1 0 15,3-1-1-15,-4 0-2 0,0-5-2 16,0 0-4-16,4-2-3 0,2-1-1 16,0-1-5-16,0-3-3 15,0-2-27-15,4-6 33 0,6-6-22 16,-2-4-16-16,1 0-10 0,7-8-3 0,-5-4-36 16,-1-2-83-16</inkml:trace>
  <inkml:trace contextRef="#ctx0" brushRef="#br0" timeOffset="73875.48">21599 12673 443 0,'0'0'65'0,"0"0"-11"16,0 0 8-16,0 0-3 0,0 0-20 0,0 0-12 16,0 0-6-16,-20-78-7 0,13 71-2 15,1 2-3-15,-6 1-3 0,2 1 1 16,-1 3-2-16,-1 0-2 0,1 0-1 15,1 3-1-15,-8 0-1 0,3 5 1 16,1 1-2-16,-3 2 2 0,1 0-2 16,3-2 1-16,1 5 0 0,-3-3 0 0,9 2 0 15,0 3-2-15,4-3 2 16,-2 5 0-16,2-3-1 0,2 3 0 0,0 3 1 16,6-2 0-16,0 3-2 0,2-2 2 15,9 1-1-15,-3-4 1 16,7-3 0-16,0 2 0 0,3-5 0 15,3-2 0-15,2-3 0 0,0-6 1 16,-4 0-1-16,-2-6 0 0,1-5 2 16,-7-1-1-16,-3-1 0 0,-5-2 1 0,-3-1 1 15,-4-2-1-15,-2-1 0 0,0-1 0 16,-8-5-1-16,-3-4-1 0,-7 0 0 16,-1-1 0-16,-6-4 0 0,1 2 0 15,1 3-1-15,4 6 0 0,3 5-1 16,3 7-2-16,5 3 3 0,-2 4-1 15,1 4-8-15,5 9-7 0,-4 4-10 0,2 8-1 16,-2 1-4-16,3 4 3 16,5 0-3-16,0-1-12 0,3-5-14 15,9-1-3-15,2-4-25 0,9-6-24 0,-4-3-62 16</inkml:trace>
  <inkml:trace contextRef="#ctx0" brushRef="#br0" timeOffset="74297.27">21942 12604 501 0,'0'0'77'0,"0"0"-9"16,0 0 2-16,0 0-15 0,0 0-20 16,0 0-14-16,0 0-3 0,0 0-2 0,13-89-3 15,-13 89-5-15,0 0-3 0,0 7-4 16,0 3-1-16,2 6 0 0,0 7 0 15,2 0 3-15,0 4-1 0,2 3-1 16,3-2 0-16,3 2 0 16,-2-2 0-16,3 4-1 0,1-7 1 15,-3 0-1-15,5-2 1 0,-5-7 1 0,-3-1-1 0,6 0-1 16,-7-5 0-16,-1-3 1 16,-2-2-1-16,-2-3 1 0,0-1-1 15,0-1 1-15,0 0-1 0,4-4 1 0,-4-4 1 16,0 0 0-16,3-6 1 0,-5-3-1 15,4-3 7-15,0-10-2 0,2-4 0 16,4-5 0-16,-1-3-3 0,-3-2 0 16,4-2-3-16,1 5 2 0,-5 7-2 15,-2 9-1-15,-2 5 0 0,0 7 1 16,2 4 0-16,-4 3 0 0,2 2-1 16,0 1 0-16,0 1-1 0,2 1 0 15,3 1-3-15,-3 1 1 0,2 2-4 16,-2 5-1-16,0-1-2 0,5 1 1 0,-5 2-5 15,0-3-1-15,-2 1-4 0,0 1-3 16,0 0-1-16,-2 0-9 0,0 0-2 16,-2 2-10-16,-2 1-11 0,-2 1-9 15,-5 0-14-15,3 0-43 0,2-1-99 16</inkml:trace>
  <inkml:trace contextRef="#ctx0" brushRef="#br0" timeOffset="75531.74">23489 12429 239 0,'0'0'95'0,"0"0"-28"0,0 0-9 0,0 0-5 16,0 0-4-16,22-78-11 16,-20 64-1-16,1 2-3 0,-3-2-7 15,2 4 2-15,-2 1-9 0,0 2 0 0,0 2-3 16,0 3 1-16,0 0-4 15,0 2-2-15,0 0-1 0,0 0-2 0,0 3-3 16,0 3-4-16,0 3 1 16,0 4-3-16,-5 5 1 0,1 3 2 0,-2 6-1 15,0 4 1-15,4 2 1 0,-2 5 0 16,0 2 0-16,-5 2 0 0,-1-4-2 16,2 3 1-16,2-5 0 0,-3 3-3 15,-1-3 1-15,4-4 1 0,4-2-1 16,-2-6-1-16,4-4 0 15,-3-5 0-15,-1-4-3 0,4-1-5 16,-4-6-6-16,-2 0-4 0,0-4-3 0,0 0-4 0,-1-2-11 16,-7-4-19-16,2-1-10 0,-3-5-16 15,-4-1-32-15,5 2-103 0</inkml:trace>
  <inkml:trace contextRef="#ctx0" brushRef="#br0" timeOffset="75953.51">23195 12608 297 0,'0'0'99'0,"0"0"-12"0,0 0-17 16,0 0-9-16,0 0-9 0,0 0-3 16,0 0-7-16,0 0-6 0,0 0-10 15,-14-60-4-15,7 60-7 0,3-1-2 16,2 1-4-16,0 0 0 16,0-2-1-16,0 2-1 0,2 0-2 0,0 0-1 15,0 0 0-15,0 0-1 0,0 0-1 16,0 0 0-16,0 0 0 0,0 0-2 15,0 0 0-15,0 1 0 0,0 0-2 16,4 0-7-16,2 2-8 0,5 1-7 16,-1 1-6-16,0 0-3 0,7 1-17 0,-5-2-20 15,9 0-14-15,-9-4-26 16,11 0-85-16</inkml:trace>
  <inkml:trace contextRef="#ctx0" brushRef="#br0" timeOffset="76390.9">23745 12544 17 0,'0'0'431'0,"0"0"-348"15,0 0-9-15,0 0-1 16,0 0-8-16,0 0-26 0,0 0-5 16,0 0-4-16,0 0-3 0,12-16-7 0,-14 13-4 15,0 1-5-15,-2 1-2 0,0-2-3 16,2 3-2-16,0-3 2 0,-2 3-3 15,2-3-2-15,-2 3 2 0,4 0-2 16,0 0 1-16,0 0-2 16,0 0 0-16,0 0 0 0,0 0-1 0,-3 0-5 15,3 0-10-15,0 0-7 16,0 0-2-16,0 2 4 0,0-2 1 0,0 4-2 16,0-2-4-16,3 0-7 0,-1 4-7 0,2-3-17 15,0 3-11-15,-4-2-18 0,0-2-73 16</inkml:trace>
  <inkml:trace contextRef="#ctx0" brushRef="#br0" timeOffset="76906.4">24231 12419 110 0,'0'0'170'0,"0"0"-87"0,0 0-16 0,0 0-4 16,0 0-6-16,0 0-12 0,0 0-4 15,0 0-3-15,-15-112-3 0,13 108-6 16,2 1-4-16,0 0-4 0,0 3-6 16,0-2 1-16,0 1-4 0,0 1-5 15,0 1-2-15,4 4-3 0,-4 5 1 0,2 5 3 16,3 0 0-16,-1 5-2 0,4 2 4 16,-2 3-2-16,-2 1 1 15,0 3-2-15,-1-1 0 0,1 0-4 0,-2 0 2 16,2 1-2-16,2 0 0 0,-2 0 0 15,0 0 1-15,0-1-2 0,-1 0 0 16,-1-3 0-16,4-4 0 0,0-3 0 16,2 0 0-16,-2-8-2 0,-1 1 1 15,-3-4 0-15,-2-2 0 0,2-4 0 0,-2 1 1 16,0-2 0-16,0 0 1 0,0-5 1 16,-2-1 1-16,0-4-2 0,-5-2 0 15,-1-5 0-15,-2 0-1 16,4-6 0-16,-5-5 0 0,-1-4 1 15,2-7-1-15,1-1 0 0,1-5 0 16,-2-6 0-16,8 1 0 0,-3 1 0 16,5 7 0-16,0 5-1 0,0 5 1 15,0 7 0-15,3 3 1 0,1 3-1 0,6 3 0 16,-2 2-2-16,1 3 2 0,9 1-2 16,-3 1 1-16,9 0 0 15,1 5 0-15,4 2-1 0,2 2 2 0,-2 0-2 16,0 2 2-16,-4 4 0 0,-13 1-2 15,3 2-15-15,-11 0-3 16,0 1-9-16,-4 0-4 0,0 3-7 0,-8 0-17 16,-7 2-4-16,7 3-11 0,-13-2-19 15,7 3-76-15,-9-4-127 0</inkml:trace>
  <inkml:trace contextRef="#ctx0" brushRef="#br0" timeOffset="77406.3">24107 12522 218 0,'0'0'155'16,"0"0"-77"-16,0 0-17 0,0 0 1 0,0 0-7 16,0 0-10-16,0 0-4 0,0 0-9 15,6-17-5-15,2 15-3 0,9-1-4 16,-1 0-2-16,7-1-1 0,0 0-4 15,8 1-4-15,4-3-3 0,6 2-3 16,-1 0-1-16,-3 1-1 0,-2 3-1 0,-2 0-9 16,-6-1-11-16,-4-1-8 0,-7 2-10 15,1 0-12-15,-5-2-20 0,-4-1-17 16,5-3-26-16,-3 0-116 0</inkml:trace>
  <inkml:trace contextRef="#ctx0" brushRef="#br0" timeOffset="77938.21">24915 12416 99 0,'0'0'142'0,"0"0"-76"0,0 0-7 15,0 0-1-15,0 0 1 0,0 0-19 16,0 0-1-16,0 0-2 0,0 0 0 15,10-31-4-15,-8 26 0 16,3-1-2-16,-3 2-4 0,-2-5-3 0,0-1-3 0,0-1-5 16,-2-1-4-16,-9 0-2 15,5-1-3-15,0 1-4 0,-11 1-1 16,7 1 1-16,-11 4-3 0,3 2 0 16,-5 4-2-16,4 0 2 0,-3 4-2 0,-3 5 0 15,4 1 0-15,0 4 1 0,-1 0 0 16,5 1 0-16,-4 1 1 0,9 0-1 15,-7-1 1-15,13 1 0 0,-6-3 1 16,2 1-1-16,5-1 0 0,1 1 0 16,4-2-1-16,0 2 1 0,0-2 0 15,4-2 0-15,5 0 1 0,7 2 1 16,-5-4 1-16,15-1 3 0,-1 2 1 16,8-5 3-16,7 3 3 0,-1-1-2 15,10 2 1-15,-3-2-7 0,-9-2 1 0,2 0 2 16,-10-1-1-16,-2 0-2 15,-6 0 2-15,-9-1-4 0,-3 1-3 0,-5 0 2 16,2-1 1-16,-6 2-3 0,0 0 1 16,-8 0 0-16,-3 3 1 0,-1 1-1 15,-9 0-1-15,-4 1-3 0,1 2 2 16,-5-3-5-16,2 0 0 0,0-2-4 16,-4 0 1-16,12-2 0 0,1-2 0 15,-3-2-2-15,11 0 2 0,-5 0-2 16,3-2-2-16,6-2-1 0,2 1 2 15,-3-2-2-15,3 0-7 0,2-2-8 16,-2 2-8-16,4-1-16 0,-2 0-8 16,2 1-16-16,0 1-37 0,0-1-127 15</inkml:trace>
  <inkml:trace contextRef="#ctx0" brushRef="#br0" timeOffset="80078.35">25781 12213 135 0,'0'0'47'16,"0"-23"3"-16,-2 15-1 0,2 4 0 16,-2-5-16-16,2 4 1 0,0-1 1 15,0-1-2-15,-2 2-3 0,0-2-1 16,0 1-1-16,0-1-2 0,0-1 3 16,0 1-4-16,-3 1-4 0,3-2 0 15,-2 2 1-15,0-1-3 0,2-1-2 16,-2 0-2-16,4 1-2 0,-4 0-2 15,0-2-1-15,-3 3-2 0,-3 2-1 16,2 1 0-16,-2 3-6 0,-5 0 0 16,5 3-1-16,-5 2 0 0,-1 6 0 15,3 3 1-15,-5 4-1 0,7 2 1 0,-5 3-1 16,5 2 2-16,-1 3-1 0,-2 3-1 16,5 3 3-16,-1 1 0 0,6-1 1 15,-2 2-1-15,4 0-1 0,2-2-1 16,0-1 1-16,2 1-1 0,6-5 1 15,2 0-2-15,-4 0 1 0,5-1 0 16,5-1-1-16,-5-2 0 0,9 0 2 16,-3-4-2-16,6-2 2 0,-5 0-1 0,-1-2 0 15,8 0-1-15,-7-3 0 0,5 1-8 16,2-7-1-16,-3 0-4 16,-3-1-8-16,4-2-3 0,-9-3-5 0,9-2-15 15,-11 0-10-15,5 0-17 0,-9-9-15 16,0 0-72-16,1 0-133 15</inkml:trace>
  <inkml:trace contextRef="#ctx0" brushRef="#br0" timeOffset="80593.82">26329 12285 369 0,'0'0'80'0,"0"0"-17"0,0 0-1 15,0 0-2-15,0 0-16 0,0 0-5 16,0 0-9-16,0 0-2 0,6-101-4 0,-8 99-3 16,2-1 0-16,0 2-3 0,-2 1-2 15,2-2 1-15,0 2-5 0,0 0-4 16,-2 5-4-16,0 5-4 0,0 8 2 15,0 3-1-15,0 4 2 0,-5 6-1 0,3 5 1 16,4 0-1-16,-4 4-1 0,2 2 0 16,-2 1 0-16,-4-3-1 15,4 2 0-15,-7-3 1 0,9-2-2 16,-2-3-4-16,-4-7-1 0,4-6-5 16,-1-5-13-16,-1-4-2 0,2-6-3 15,-2 0-10-15,2-6-24 0,-9 0-31 16,-3-3-41-16,6-5-157 0</inkml:trace>
  <inkml:trace contextRef="#ctx0" brushRef="#br0" timeOffset="81031.22">26046 12491 352 0,'0'0'154'0,"0"0"-74"16,0 0-10-16,0 0 4 0,0 0-20 15,0 0-17-15,0 0-9 0,0 0-4 16,0 0-4-16,6-57-5 0,-6 57-4 15,0 1-1-15,-2-1-3 0,0 0 1 16,0 0-2-16,2 0-3 0,-2 1 1 0,2-1-3 16,0 0 0-16,0 0-1 15,0 0-1-15,0 1 0 0,0-1 1 16,2 0-4-16,2 0-5 0,4 0-2 16,-2 2-5-16,1-2-7 0,-1 1-4 0,8-1-7 15,1 3-7-15,9-2-14 16,-5-1-22-16,8 0-21 0,-2-4-54 15,-3-4-254-15</inkml:trace>
  <inkml:trace contextRef="#ctx0" brushRef="#br0" timeOffset="81484.25">26635 12427 421 0,'0'0'64'0,"0"0"-3"0,0 0 7 15,0 0-3-15,0 0-20 0,0 0-8 16,0 0-4-16,0 0-5 0,0 0-4 16,-4-17-3-16,0 12-3 0,-1 1-2 15,1 1-2-15,-2-1-2 0,2 2-5 16,2-1 0-16,2 0-3 0,0 1 0 16,0 0-3-16,-2-1-1 0,2 3 0 15,-2 0 0-15,2 0-6 0,0 0-13 16,0 0-7-16,0 0-12 0,0 0-8 15,0 3-21-15,-2 0-26 0,-9 3-23 16,-5 1-91-16</inkml:trace>
  <inkml:trace contextRef="#ctx0" brushRef="#br0" timeOffset="81968.51">25347 12310 95 0,'0'0'80'0,"0"0"-40"0,0 0 2 16,0 0 14-16,0 0-5 0,0 0-12 15,0 0 7-15,0 0-4 0,8-37-5 16,-8 31-7-16,2 3 1 0,-2-1 1 16,0 1-3-16,0 0 1 0,0-1-2 15,0 1-2-15,0-1-3 0,0 1-1 16,-4-1-4-16,0 0-3 0,2 1-2 15,0 0-4-15,-4 0-1 0,2 2-3 16,-7-2-2-16,5 2 0 0,2 1-3 16,4 0 1-16,-2 0 0 0,-2 0-2 15,2 7 0-15,2-1-1 0,-2 2 0 0,2 4 2 16,0-3 0-16,0 3 0 0,2-2-1 16,0 2 1-16,2-3 1 0,-2-1-1 15,-2 1 0-15,0-1 0 0,2-6 0 16,0 1 0-16,0-1 1 0,2-1-1 15,0 0 0-15,1-1 0 0,1 0 1 16,-4-1-1-16,4-5 1 0,-6 1 2 16,4-4 0-16,0 0-3 0,-2 0 0 15,3 0 0-15,-3 0-3 0,-2 2-6 16,0 0-7-16,0 4-9 0,0 0-5 16,0 1-16-16,0 2-25 0,0 5 7 15,0 5-114-15,0 2-77 0</inkml:trace>
  <inkml:trace contextRef="#ctx0" brushRef="#br0" timeOffset="82405.89">25388 12599 247 0,'0'0'138'15,"0"0"-53"-15,0 0-16 0,0 0-8 16,0 0-9-16,0 0-7 16,0 0-5-16,0 0-9 0,-8-26-7 0,8 26-6 15,0 0-7-15,0 0 1 0,0 0-4 16,-2 3 0-16,2-1-5 0,0 2 3 16,0 1-5-16,0-1 3 0,0 4 1 15,2-2 1-15,-2 2 0 0,4 1 5 16,2-1-6-16,3 3 3 15,-3 1-3-15,0-4-1 0,-4 1 1 0,0-3-1 16,0-3-1-16,2 0-3 0,-1-3 4 0,-3 0-2 16,0 0-1-16,4 0 3 15,-4 0-1-15,0-3 1 0,0-1-2 0,0-4 1 16,-4 0-2-16,4 0 0 0,-3-4 0 16,1 1-1-16,0-2 1 0,2 2-1 15,0 0 0-15,-2 3 1 0,2 5-2 16,-2 0-3-16,2 3-5 0,0 0-6 15,0 0-8-15,0 1-6 0,0 4-6 16,0 1 2-16,0 3-34 0,-2 4 6 0,2 0 6 16,-2 0-16-16,2 2-20 0,0-3-104 15</inkml:trace>
  <inkml:trace contextRef="#ctx0" brushRef="#br0" timeOffset="85593.09">26988 12337 66 0,'0'0'48'0,"0"0"-9"0,0 0-5 16,-2 0-3-16,2 0-12 0,0 0-4 16,-2 0 1-16,2 0 7 0,-2 0 1 15,2 0 1-15,0 0 6 0,0 2-6 16,0-2-2-16,0 0-3 0,0 0 0 15,0 0 0-15,0-2-2 0,0 2-3 0,-4-1-2 16,4 1 1-16,0 0-2 16,0 0-1-16,0 0-3 0,-2 1-2 15,2 1-1-15,0 1-2 0,0 0-1 16,0 2 0-16,0-2 1 0,0 2 1 0,0 2 0 16,0-1 0-16,0 2 3 0,2-1 0 15,2-1-1-15,0 1 3 0,0 1-2 0,1-1 0 16,-1-3 0-16,0 2 0 15,4 0-2-15,4-2 1 16,-3 1 0-16,1-3-1 0,5 0 1 16,-1-2 1-16,0 0 0 0,3 0 2 0,2-6-3 0,-3 2 3 15,7-2-4-15,-9-3 1 16,7 1-1-16,-9-1 0 0,5-1 1 0,-5 2 0 16,-5-5 3-16,5 1-3 0,-4-1 1 15,-4-3-2-15,-2-1 1 0,3 0-4 16,1 0 1-16,-6-1-1 0,0 0 0 15,0 4 1-15,-6-2-2 0,1 4 1 16,-1 2 0-16,0-2-1 0,-4 3 2 16,-1 2-3-16,1-1 1 0,0 1 0 15,-5 1-1-15,3 1 1 0,-5-1-1 16,9 0 1-16,-6 3-1 0,1 0 0 16,3 1 0-16,-7 2 1 0,9 0-1 0,-2 0 0 15,-1 2 1-15,1 2-2 0,-2 2 1 16,1 2 0-16,-3 2 0 0,1 1-1 15,-3 4 1-15,3 3 0 16,-1-2 0-16,2 4 0 0,-3-2-1 0,1 1 1 16,3 0 0-16,1-1 0 0,-2-2 0 15,7 3 0-15,-3-3 0 16,0 3 0-16,2-2 0 0,0 0 0 0,1 0 0 16,5-1 0-16,-4 0 0 0,2 0 0 15,2 1 0-15,0 0 0 0,0-2 0 16,4 1 1-16,0-2-1 0,1 1 0 15,9 1 1-15,-2-4 0 0,1 1 0 16,5-2 1-16,-3-1 1 0,6 1-1 0,1-6 0 16,-5 1 0-16,10 1-1 15,0-3-1-15,4 0 1 0,-2-2-1 16,2-2-1-16,-11-3-3 0,5-1-4 16,-6-3-5-16,1-2-9 0,1 1-7 15,-7-5-7-15,9 3-12 16,-8-6-8-16,5 1-16 0,-5-2-34 0,-1-2-134 15</inkml:trace>
  <inkml:trace contextRef="#ctx0" brushRef="#br0" timeOffset="86186.71">27685 12365 416 0,'0'0'77'16,"0"0"-26"-16,0 0-6 0,0 0 2 15,0 0-9-15,0 0-15 0,2-80-4 16,-12 68-9-16,-7 0-4 0,3 1-3 0,-5 1 0 16,3 0 0-16,-3 3-3 0,-2 2 1 15,7 2 0-15,-3 1 1 16,5 1 1-16,-1 1 0 0,-1 0 1 0,6 0-3 16,-5 0 0-16,1 0-1 0,4 3 2 15,-5 1-2-15,1 3 0 0,4 3 0 0,-3 2 0 16,-3 3 0-16,8 2 0 15,-5 0 1-15,5 4 1 0,0-2 0 16,2 2 1-16,4 3 1 0,0-4-1 0,0 4 2 16,0-3 0-16,0 1 0 0,4-1-2 15,4-2-1-15,0-2-1 0,1-2-1 16,-1-3 1-16,6-3 0 0,-5-2 0 16,3-1 0-16,5-5 1 0,-7 2-1 15,11-3 1-15,-9-3 0 0,11-4 1 16,-7-5 0-16,5-2 1 0,-5-1-1 15,-3-2 1-15,-3-1 1 0,-4-6-2 16,5 1 1-16,-5-4 1 16,-2-3-1-16,-2 2-1 0,2-1-2 0,-4 1 0 15,0 6 0-15,0 3-1 0,0 6 1 16,0 4 0-16,0 5 0 0,0 3 1 16,0-1 1-16,0 2-3 0,0 3-2 15,0 4 1-15,0 6-2 0,0 3 2 0,4 3 1 16,3 3 1-16,-1 3 3 0,2 3-1 15,-2-6 3-15,3 4-1 16,3-2 1-16,-4-2-3 0,5 0 1 16,3-2-3-16,-6-1 0 0,5-2-1 0,-3-1 2 15,-5-3-2-15,5-2 0 0,-2-3-2 16,-3-2-6-16,-1-3-10 0,2 0-6 16,-2-3-9-16,-4 0-14 15,0-2-23-15,2-6-8 0,-1-3-20 0,-1-5-91 16</inkml:trace>
  <inkml:trace contextRef="#ctx0" brushRef="#br0" timeOffset="86702.2">27881 12300 420 0,'0'0'42'16,"0"0"13"-16,0 0-1 0,0 0 4 16,0 0-6-16,0 0-13 0,0 0-7 15,0 0-2-15,9-61-6 0,-9 61-5 16,0 0-4-16,2 0-5 0,4 2-4 0,0 3 1 15,9 2 1-15,-3 3-1 0,4 3 4 16,1 2-2-16,4 2 0 0,1 3-1 16,1-1-1-16,4 2-1 0,-2-2-2 15,-4 4 0-15,-1-5-2 0,3 0-1 16,-4 2 1-16,-3-6-1 0,-4 0 0 16,-5-5-1-16,1-1 0 0,-6-3-5 15,-2 0-9-15,0-1-6 16,-8-4-7-16,2 1-1 0,-1 1-8 0,-5-2-14 15,0-2-11-15,3-2-14 0,-1-2-20 16,-2 1-40-16,5-5-85 0</inkml:trace>
  <inkml:trace contextRef="#ctx0" brushRef="#br0" timeOffset="87170.84">28067 12266 381 0,'0'0'91'0,"0"0"-25"0,0 0 1 15,0 0 0-15,0 0-10 0,0 0-15 16,0 0-10-16,0 0-6 0,0 0-5 16,13-66-2-16,-17 63-3 15,2 2-2-15,-3-1-2 0,5 2-3 16,-4 0-1-16,2 6-5 0,-2 4-2 0,0 5-1 16,-2 0 1-16,-3 3 0 0,1 3 0 15,0 1 0-15,2 2 1 0,-3 1 1 16,-1-1-1-16,2 0 0 0,4 1-2 15,-5-2 0-15,-1 0 1 16,4-2 0-16,2-1-1 0,-4-2 0 0,-1-3-3 16,1 1-5-16,4-4-1 0,0-1-6 15,2-3 2-15,-2-1-6 0,1-1 1 16,1-4-8-16,0 1-2 0,2-1-6 16,0-2-8-16,0-2-10 0,0-3 9 0,0-2-10 15,2-3-8-15,0 0-16 0,1-1-32 16,-1-3-43-16</inkml:trace>
  <inkml:trace contextRef="#ctx0" brushRef="#br0" timeOffset="88451.78">28317 12097 45 0,'0'0'135'0,"0"0"-84"16,0 0 3-16,0 0 8 16,0 0-13-16,-16-48-14 0,12 38-1 0,4 0-6 15,0-2 1-15,-2 3-6 16,2 0-1-16,0 3-5 0,0 0 0 15,0-1 7-15,0 5-3 0,0-3-2 16,0 3-2-16,2-1 2 0,-2 0 1 16,4 1-2-16,2-1-4 0,-2 1 1 0,2 1-4 15,1 1 2-15,1 1-4 16,4 2-1-16,-1 4 2 0,5 3-2 0,-1 2 0 16,-1 5 0-16,7 2-1 0,0 5-1 15,-1 4 0-15,1 2 0 16,-7 3-2-16,5 4 1 15,-9 0-1-15,-4 5-1 0,3 1-1 16,-7-1 0-16,-2 0-2 0,-2 1 1 16,-7-1 1-16,1-4-2 0,0-3 0 0,-4-4 0 15,-1-3-4-15,3-5-8 0,-1-5-2 0,-1-2-6 16,2-4-6-16,-1-1-8 0,-1-6-8 16,4-1-12-16,-5-2-14 0,3-2-23 0,4 0-47 15,4 0-107-15</inkml:trace>
  <inkml:trace contextRef="#ctx0" brushRef="#br0" timeOffset="89139.11">28923 12636 267 0,'0'0'90'0,"0"0"-28"16,0 0 2-16,0 0-2 0,0 0-9 15,0 0-9-15,0 0-2 0,0 0 1 16,23-43-11-16,-19 43-1 0,-2 0-7 16,2 0-4-16,0 1-2 0,-4 4-3 15,7 4-3-15,-7 1 0 0,0 4-4 16,0 2 1-16,-7 2-3 0,-3 2 0 16,2 1-2-16,-7-1-2 0,3 1-1 15,-3-3-1-15,3-4-2 16,2 0-8-16,-1-3-7 0,-1-2-10 0,4-2-10 15,-3-3-14-15,1-1-25 0,2-3-21 0,2 0-36 16,-3-3-123-16</inkml:trace>
  <inkml:trace contextRef="#ctx0" brushRef="#br0" timeOffset="90295.1">29773 12082 168 0,'0'0'125'0,"0"0"-54"0,0 0-8 0,0 0-7 16,0 0-7-16,29-109-12 0,-25 97-1 15,0 4-1-15,-4 2-6 0,4 0-2 16,-2 3-3-16,0 3-6 0,-2-2-1 16,0 2-3-16,0 0-4 0,4 5 0 15,-4 2-5-15,0 2 3 0,0 4 0 16,0 3 2-16,0 3-1 16,0 8 3-16,0-1-2 0,0 7 0 15,0 2-3-15,0 1 0 0,-2 3-2 0,2 1 0 16,0-1 1-16,2-1-3 15,5-1 0-15,-3-2-2 0,0-1 0 16,0-3 0-16,-2-3-1 0,-2-4 0 16,0-6-6-16,0-3-8 0,0-4-2 15,0-5-8-15,0-1-8 0,-4-5-16 16,-4 0-23-16,-1-3-26 0,-3-6-43 16,0-2-126-1</inkml:trace>
  <inkml:trace contextRef="#ctx0" brushRef="#br0" timeOffset="90873.08">29475 12273 482 0,'0'0'80'0,"0"0"-21"0,0 0 8 15,0 0-4-15,0 0-21 0,0 0-12 16,0 0-1-16,0 0-6 0,0 0-7 16,4-19-6-16,-4 19-1 0,0 0-2 15,0 0-4-15,0 0-1 0,0 0-2 16,0 0 0-16,0 1 0 0,0 2 0 15,0 0-3-15,2 2-3 0,4-2-2 16,3 1-4-16,3 1-4 0,3-3-7 16,5 3-6-16,1-5-15 0,2 1-23 0,6-1-33 15,0 0-26-15,-7-4-110 0</inkml:trace>
  <inkml:trace contextRef="#ctx0" brushRef="#br0" timeOffset="91404.79">29940 12289 515 0,'0'0'91'0,"0"0"-23"0,0 0 4 0,0 0-17 15,0 0-22-15,0 0-11 0,0 0-4 16,0 0-5-16,0 0-7 0,68 8-1 16,-68-8-3-16,0 1-1 0,-2 1-1 0,-2-2-3 15,0 0-3-15,2 1-5 16,0 1-5-16,0-2-9 0,-2 0-3 15,4 0-11-15,0 0-8 0,0 0-17 0,8-2-4 16,2 1-17-16,1-2-52 0,3-3-103 16</inkml:trace>
  <inkml:trace contextRef="#ctx0" brushRef="#br0" timeOffset="92029.64">30308 12244 348 0,'0'0'75'0,"0"0"-20"15,0 0-1-15,0 0 1 0,0 0-15 16,0 0-7-16,0 0 1 0,0 0 0 16,0 0-8-16,0-43-2 0,0 42-3 15,0-1-4-15,0 2-2 0,0 0-3 16,0 0-5-16,0 5-5 0,0 1-1 15,-2 4 0-15,0 2-1 0,2 3 1 16,0 2-1-16,0-1 0 0,0 5 0 0,0-4 1 16,2-1 1-16,6 1-2 15,1-3 0-15,3-2 0 0,2-1 1 0,7-2 0 16,2-1 0-16,2-2 0 0,10-1 0 16,0-5-1-16,2 0 0 0,0-1-2 15,-4-6 2-15,-2-1 0 0,-4 0 0 16,-4-4 2-16,-2-3-2 0,-5-3 2 15,1-3-1-15,-7-4 1 0,3-5-1 0,-3-3 1 16,-6-1-1-16,0-3-1 0,-4 1 2 16,-4-1-2-16,-8 4 1 0,-7 2-1 15,2 5 0-15,-5 2 0 16,-1 5-1-16,0 6 0 0,5 4 1 16,-5 2-1-16,4 6 1 0,-1 1 0 15,3 8-2-15,-1 2 1 0,1 2 1 16,2 3 0-16,5 2 0 0,0 1 0 15,-1 1 1-15,3 4 0 0,2 0-1 0,0 5 2 16,2 2-2-16,0 0 2 0,1 3 0 16,3 0-1-16,0 1 2 0,9 0-2 15,-3-3 0-15,4-4 1 0,1 1-1 16,3-1-1-16,3-3 1 0,1-3-1 16,5 0 1-16,0-3-1 0,6-2 1 15,-2-4-2-15,-1-3 0 0,3-5-7 16,0-4 2-16,0-3-7 0,0-6-1 0,0-2-5 15,2-4-2-15,-4-2-9 0,2 0-7 16,0-3-6-16,-2-1 2 16,2-1 7-16,-2-2 12 0,4-7 4 15,-5-2 11-15,-3 0 7 0,0-2 0 0,-7 0 1 16,-3 2 8-16,-9 1 17 16,-4-1 7-16,0 3 3 0,-4-1 3 0,-2 4 2 15,-5 6-22-15,-1 2 0 16,4 6-1-16,-1 3 0 0,3 5-4 15,0 3-3-15,0-1-4 0,0 3-2 0,-7 7-2 16,-1 4-3-16,1 7 0 0,-5 0 1 16,5 2 1-16,-1 4 1 0,1 0 0 15,1 3 2-15,0-2-1 0,3 2-2 16,1 0 0-16,0-2 1 0,4 1-2 16,2-2 2-16,2 1-2 0,0-2 0 0,2-2 0 15,6-4 0-15,2-1-1 16,1-3 1-16,3-2 0 0,1-4-1 0,1-4 2 15,-1-1-2-15,-3-2 1 0,-2 0 1 16,1-4-2-16,-3-1 2 0,-2-6-2 16,0-3 3-16,3-4-2 0,-5-2-1 15,2-5 1-15,0-6-1 0,0-2 1 16,0-3 0-16,3-2-1 0,-3 1 2 16,4 7-2-16,-4 5 0 0,1 8 0 15,-3 9 0-15,-4 4 0 0,0 4-3 16,2 1 3-16,-2 12-3 0,0 9-1 15,0 6 4-15,0 9 1 0,4 0-1 0,-2 3 2 16,4 1 0 0,3-1 0-16,1-4 1 0,0-2-3 0,3-5 2 15,1-3-1-15,3-5-1 0,-3-2 1 16,1-6-1-16,-5-2 0 0,-4-5-11 16,-2-6-11-16,0 0-6 0,-2-3-6 0,1-10-2 15,-1-1-15-15,0-8-27 0,2-3-13 16,0-3-24-16,0-1-120 0</inkml:trace>
  <inkml:trace contextRef="#ctx0" brushRef="#br0" timeOffset="92529.51">31309 12032 275 0,'0'0'162'16,"0"0"-71"-16,0 0-12 0,0 0-4 16,0 0-13-16,0 0-26 0,-5-49-10 0,12 49-7 15,5 3-2-15,0 4-5 0,9 5 2 16,4 3 3-16,2 6-2 0,6 4-2 15,6 5-4-15,0 2-2 0,3 1-4 16,-3 0 0-16,0 1-2 0,-1-5 0 16,-3-1 0-16,-6-6-1 0,-5-4 0 15,-5-4-3-15,-7-3-7 16,1-3-1-16,-9-2-7 0,0-3-6 16,-4-3-8-16,0 0-6 0,-2-5-1 15,-6-4 2-15,0-4-32 0,-1-4-4 0,-1-3-7 0,-2-4-20 16,3-1-53-16,-1 1-97 0</inkml:trace>
  <inkml:trace contextRef="#ctx0" brushRef="#br0" timeOffset="93170">31720 12017 248 0,'0'0'123'0,"0"0"-32"15,0 0-11-15,0 0-7 0,0 0-10 16,0 0 4-16,0 0-27 0,0 0-6 16,0 0-2-16,6-135-5 0,-6 135-8 0,0 1-5 15,-6 7-4-15,0 5-3 16,0 5 4-16,-3 5 1 0,1 2 1 15,-2 3-4-15,-1 6 0 0,1-2-1 16,2 4-1-16,-3 3-3 0,-3 1-3 16,2 2-1-16,-5-3 1 0,3 1-1 0,-5-4 2 15,4-5-2-15,-1-2-2 0,1-3-6 16,3-2-7-16,0-5-8 0,5-4-15 16,3-4 17-16,0-5-19 0,4 0-4 15,0-2 0-15,0-3-5 0,0 2-12 16,0-3-5-16,0 0-13 0,0-1-13 15,0-4-50-15,0 3-85 0</inkml:trace>
  <inkml:trace contextRef="#ctx0" brushRef="#br0" timeOffset="94107.28">20907 14197 111 0,'0'0'61'0,"0"0"-37"0,0 0 13 0,0 0 11 16,0 0-7-16,8 9-6 0,-6-8-2 15,-2-1-3-15,2 0 4 0,-2 0-5 16,0 0 0-16,4 0-3 0,-4 0-2 16,0 0 0-16,0 0-3 0,0 0-1 15,0 0-6-15,0-1 1 16,0-3 0-16,-2-1 0 0,-2-1 0 0,2-2 0 16,-2 0-5-16,-2 0 0 15,4-1 0-15,-9-3-2 0,5-1 0 16,0-2 0-16,0-1-5 0,0-2 0 0,-3-3 1 15,1 1 1-15,2-4 2 0,-2 2-1 16,1-2-4-16,-3 1 2 0,6 1-3 16,-2-1 2-16,2 1-3 0,2 0 2 15,2 0-2-15,0 3-1 0,0-1 1 16,2 0 0-16,4 5 0 0,0-3 0 16,6 3 0-16,-1 2-1 0,1 0 1 15,5 1 1-15,-1 2-1 0,7 0 0 16,0 4 1-16,-3 0-2 0,7 3 1 15,-2 1 0-15,4 2 0 0,0 2 0 16,-6 5 0-16,6 5-1 0,-3 3 1 16,-3 3-3-16,-6 2 3 0,1 4 1 15,-7 1-1-15,-7 3-2 0,0 2 1 16,-4 1 1-16,-4 2 0 0,-4-1 0 0,-3-1 1 16,-3 1-1-16,-1-4 0 0,-3-3 0 15,3-2 0-15,-5-3 1 0,5-3-1 16,-2-2 1-16,5-2 0 0,-4-2 0 15,7-5 0-15,5 0 2 0,2-5 0 16,2 1 3-16,0-2-2 0,0 0 1 16,0 0-1-16,0 0 0 0,4 0 0 15,4 0 0-15,9-3 2 0,0 1 1 16,7-2-1-16,5 1 0 0,2 1-1 0,2-2-2 16,-2 1-2-16,-2 0 0 15,-6 0-1-15,0 1-3 0,-7 1-14 0,1-1-7 16,-7 0-10-16,5 2-14 0,-7-1-22 15,-2-1-23-15,-2-5-43 0,7-1-147 16</inkml:trace>
  <inkml:trace contextRef="#ctx0" brushRef="#br0" timeOffset="94982.06">21620 13926 430 0,'0'0'125'0,"0"0"-88"0,0 0-6 16,0 0 18-16,0 0-5 0,0 0-27 16,0 0-4-16,-23-3 0 0,19 3-3 15,-2 0-5-15,2 4-4 0,2 0-1 0,0 5 2 16,0-5-1-16,2 2 0 0,0 1-1 16,4-2 1-16,2 2 1 0,6-1 4 15,-1 0-1-15,5 2 1 0,1-3 1 16,8 1 0-16,-1-3-2 0,1-1-3 15,4-1 0-15,4-1 1 0,0-1-3 0,0-4 1 16,-2-1 1-16,-4 1-2 0,-4-4 0 16,-11 1 1-16,-1 1 1 15,-1-1-2-15,-6-1 2 0,-2-2 1 16,-2-2-2-16,-2 0 1 0,-6-4-1 16,-7-3 1-16,3-2-2 0,-9-1-2 15,-3-1 2-15,-1 2 1 0,-2 4-1 16,-4 1 0-16,4 5 0 0,0 4 0 15,11 5 1-15,-9 3 0 0,0 1-1 16,6 8 0-16,-3 4 1 0,1 2-2 0,6 2 1 16,3 4 0-16,-2 0 0 15,3 4 0-15,5 0 1 0,-4 3 2 0,8 0-2 16,0 1 4-16,2-1 0 0,2-2-1 16,4-1-2-16,4-3 1 0,-4-1-2 15,3-2 0-15,7-1 0 0,-3-2 2 16,7-2-1-16,3-5 0 0,4-3 1 15,4-3 1-15,4-3-1 0,4-2 1 16,7-8-2-16,-7 0-1 0,4-3 1 16,1-3-1-16,-3 1 0 0,-6-1 0 15,-2-5-1-15,-6 3 3 0,-8-3-2 16,2 1 0-16,-9-4 0 0,2 0 1 16,-7-2 0-16,-1-5-1 0,-2 0 1 15,-2-3-2-15,-2 0-2 0,0 1 2 16,0-4 1-16,0 3-1 0,0 4 1 15,0 3-1-15,-2 4 2 0,0-1-2 16,0 7 3-16,0-2-2 0,-2 4 0 0,2 5 2 16,-3 0 0-16,1 3 1 0,-2 0-1 15,2 4-1-15,2 1 3 0,0 2-2 16,0-2 0-16,2 2 0 0,0 0-3 16,-4 2 0-16,2 5 0 0,0 7-2 15,-3 2 1-15,3 5 1 0,-4 3 2 16,4 1-2-16,-2 1 5 15,2 2-2-15,2 0 0 0,-2 2 1 16,2 1-2-16,0 2 1 0,0 2-1 0,0 2 1 16,0 0-2-16,4-1 0 0,2-2 0 15,4-2-1-15,-3-3 0 0,3-2-1 16,7-1 0-16,-7-2 1 0,8-4 0 16,-3-1-3-16,1-3-8 0,1-6 9 15,-5-3-16-15,3-3-2 0,-9-3-1 16,0-1-3-16,-4-1-8 0,-2-6-1 15,0-1-10-15,-2-1-14 0,-4-3-21 0,0 1-7 16,-2 0-22-16,-5-3-66 0,7 1-93 16</inkml:trace>
  <inkml:trace contextRef="#ctx0" brushRef="#br0" timeOffset="95685.03">21965 13974 247 0,'0'0'79'0,"0"0"-11"15,0 0 6-15,0 0-13 0,0 0-13 16,0 0-11-16,0 0 4 0,-2-20-6 16,2 20-2-16,0-1-7 15,0 0-6-15,0 0-4 0,0 0 1 16,2 0-2-16,0-2-2 16,2 1 0-16,7-1 2 0,1 1-3 0,1-3 2 0,7-1-1 15,1-1-2-15,8 0 2 0,4-3-3 16,4 1-1-16,4-3-1 0,-3 5 1 15,-1-1-2-15,0 2-1 0,-2 2-1 16,-6-2-4-16,-2 4 1 0,-10-1 1 16,3 3-2-16,-11-2 2 0,1 1-1 15,0 1 1-15,-6 0-3 0,0 0 0 16,-1 0 1-16,-3 0-1 0,0 0 1 16,0 0-1-16,0 0 1 0,0 0 0 15,0 0 0-15,0 0-1 0,0 0 1 0,0 0-1 16,-3 0-1-16,-1 0-2 0,2 0-3 15,-2 0-2-15,-4 0-5 0,2 0-4 16,2 0-3-16,1 0-4 0,-1 0-5 16,0 0-4-16,-2 0-8 0,-2 0-15 15,-1 0-17-15,1 0-13 0,0 0-20 16,-4 1-87-16</inkml:trace>
  <inkml:trace contextRef="#ctx0" brushRef="#br0" timeOffset="98450.01">6853 8468 188 0,'-3'2'49'0,"3"-1"-12"0,0 0 23 0,-4-1 2 16,4 2-19-16,-2-1-8 0,-4-1-4 16,-2 2 1-16,4-2-8 0,-5 0 0 15,3 0-2-15,0 0-6 0,-2 3 1 16,8-3 1-16,-2 2-6 0,2-1 0 15,0-1-5-15,0 0-2 0,0 0-1 0,0 0-1 16,2 0 0-16,8 0-3 0,0-3 11 16,7 0 6-16,8 0-3 0,0-3-1 15,8 1-3-15,4-4-1 16,4 0-2-16,3 0-2 0,7-1-1 0,1 1 1 16,0 0-2-16,-1 3 0 15,-3 2 0-15,-7 2-2 0,-8 2 0 0,-10 0 1 16,-7 0 0-16,-5 0-1 0,-5 2-1 15,-2-2 1-15,-2 1 0 0,2 1-1 16,-2-2 1-16,-2 0-1 0,2 0 1 16,-2 0-1-16,0 0 0 0,0 0 0 15,0 0 2-15,0 0-1 0,0 0-1 16,0 0 1-16,-2 0-2 0,-6-2 0 16,4 1-5-16,-4-1-8 0,4 1-7 15,-5 1-9-15,1 0-12 0,4 0-10 16,-2 0-16-16,0 1-22 0,1 4-52 0,-1-2-119 15</inkml:trace>
  <inkml:trace contextRef="#ctx0" brushRef="#br0" timeOffset="98996.73">8266 8274 147 0,'0'0'104'0,"0"0"-47"0,0 0-2 15,0 0-6-15,0 0 4 0,0 0-20 16,0 0-5-16,0 0-3 0,-29-62-3 15,25 59 2-15,0 0 3 0,2 0 1 16,-2 1-3-16,4 1-3 0,-2 1 0 16,2 0-5-16,0 0-7 0,0 0-3 15,0 0-3-15,0 4-4 0,2 4 0 16,2 4 1-16,-2 4 3 0,2 0 1 16,0 3-2-16,1 5 4 0,-3 0-1 15,4 1-1-15,-4 2-3 0,0-4-1 16,4-4 0-16,-4-4 0 15,0-1-1-15,0-3 0 0,-2-3-1 0,2-1-5 16,-2-2-5-16,0-2-7 0,0 0-8 16,-2 0-13-16,-2-3-8 0,-4 0-12 15,2 0-43-15,-5-6-80 0</inkml:trace>
  <inkml:trace contextRef="#ctx0" brushRef="#br0" timeOffset="99590.36">8138 8070 294 0,'0'0'212'16,"0"0"-146"-16,0 0-7 0,0 0 8 0,0 0-17 15,0 0-25-15,0 0-8 0,0 0-2 16,4-50-5-16,-4 50-4 0,-2 0-2 15,2 0-2-15,-2 0-2 0,2 0 1 16,0 0-1-16,0 0-2 0,0 0 1 16,0 2-1-16,2 1-1 0,0 0-2 15,0 1-6-15,7 0-5 0,-1 3-9 16,4 1-9-16,3 1-8 0,3-1-8 0,-1 6-14 16,0-1-26-16,-3 3-85 0</inkml:trace>
  <inkml:trace contextRef="#ctx0" brushRef="#br0" timeOffset="100371.41">8566 8350 237 0,'0'0'95'0,"0"0"-33"0,0 0 0 15,0 0-9-15,0 0-18 0,0 0-5 16,0 0-1-16,0 0-4 0,0 0-5 16,-105-68-1-16,94 64-4 0,7 1 1 0,0 2 0 15,0-2-3-15,4 3 1 0,0-2-7 16,0 1 0-16,0-4-1 0,0 1-3 16,0 1 2-16,0-2-4 0,8 0-1 15,-4 2 1-15,9-3 0 16,-3 3 0-16,5 0 0 0,3 0 5 0,7 3 2 15,-2 0-3-15,6 0-2 0,0 7 1 16,0 4 0-16,0-1-1 16,-1 6-1-16,-3 2-1 0,-4 2-1 0,0 2 2 15,-9 0-2-15,-4 2-1 0,-2-4 1 16,-1 0 1-16,-5-2 0 0,0-5-1 16,0 1 0-16,0-3-1 0,-7 1 1 15,1-1-1-15,0 1-8 0,0-4 9 16,0-3-1-16,-1-5-1 0,-3 0 1 15,4 0 1-15,-2 0 0 0,-1-5-1 16,-1-4 1-16,2-2-2 0,-1-1 2 0,-3-3 0 16,2-4 1-16,1-3-1 0,3-3 0 15,2-1 0-15,0-4 1 0,4 2 2 16,0 1 0-16,10 3 0 0,-1 1-1 16,1 8-1-16,6 1 1 0,-1 0-1 15,4 8 0-15,-3 1 0 0,7 0 1 16,4 4-2-16,-7 1 1 0,9 0 0 0,-4 3 1 15,2 5 1-15,-4 4 1 16,-1 1-1-16,1 3 0 0,-6 0 0 16,3 4 0-16,-3 0-1 0,-3-3-1 15,-3 3 1-15,-1-4 0 0,-4 3 0 16,-4-4-1-16,-2-3-1 0,0 2 3 16,0-1-2-16,-4-1-1 0,-2-1-1 15,0-2-7-15,2 2-10 0,-3-3-5 16,3-2-10-16,-2 0-32 0,-4-6 28 15,6 0-36-15,0 0-42 0,-1-5-143 0</inkml:trace>
  <inkml:trace contextRef="#ctx0" brushRef="#br0" timeOffset="101043.12">9254 8098 220 0,'0'0'218'0,"0"0"-158"0,0 0-3 16,0 0-3-16,0 0-7 0,0 0-13 0,0 0-1 15,0 0-7-15,23-69-1 16,-23 69-5-16,0-1-5 0,0 1-2 16,2 0-4-16,-2 0-2 0,2 5-3 15,-2 1-3-15,5 6 0 0,-3 2 3 16,2 6-1-16,0 2 5 0,0 1-3 0,0 2 0 15,2 3-2-15,3-2 1 0,-1 6-1 16,-2-1-1-16,0-2 0 0,0 2 0 16,1-5-1-16,-1 1 0 15,-2-5 0-15,0 0-1 16,-2-3 0-16,2-2 0 0,0 0-2 16,-4-7-9-16,0-2-5 0,3 0-5 0,-3-5-3 15,0 0-2-15,0-3-10 0,0 0-13 0,-3-6-3 16,-5-3-20-16,0 0-58 0,-7 2-175 15</inkml:trace>
  <inkml:trace contextRef="#ctx0" brushRef="#br0" timeOffset="101449.29">9147 8291 250 0,'0'0'224'0,"0"0"-153"15,0 0-8-15,0 0 0 0,0 0-14 0,0 0-19 16,0 0-10-16,0 0-4 0,14-17-3 16,-14 17-6-16,0 0-5 0,3 0 1 15,-3 0-1-15,4 1 2 16,-2 2 4-16,4-2-1 0,0-1 4 0,4 0 1 16,3 0 1-16,5 0-1 0,3-3 0 15,12-2-2-15,4-4 0 0,7 1-3 16,3-2-1-16,1 0 0 0,-3 2-4 15,-1 3 2-15,-7 1-2 0,-8 1 1 0,-6 1-2 16,-11 2-1-16,-4 0 2 16,-6 0-2-16,-2-1 0 0,0 1 0 0,0 0 1 15,0 0-1-15,-2 0 0 0,-6 1-1 16,2-1 1-16,0 2-3 0,2-1-1 16,-3 1-1-16,-1-2-3 0,4 4-2 15,2-3-2-15,0 1 0 0,-2 2-9 16,4-3-4-16,0 2-4 0,0 2-8 15,0-4-12-15,0 4-13 0,-2-2-12 16,2 0-25-16,-4-1-103 0</inkml:trace>
  <inkml:trace contextRef="#ctx0" brushRef="#br0" timeOffset="104230.25">10334 8189 253 0,'0'-12'101'0,"0"3"-43"0,0 2 4 16,4-1-8-16,-4 1-12 0,2 1-7 15,-2 1-7-15,0 0-1 0,0-1-1 16,0 3-1-16,0 0-4 0,0 2-3 15,0-1-1-15,0 2-4 0,0 0-5 16,0 2-3-16,0 2-5 16,0 5 0-16,4 3 0 0,-4 2 0 0,2 2 1 15,2 2 1-15,-2 1 0 0,0 3 1 16,2 0-2-16,-2 1 2 0,5 1-2 16,-7 1 2-16,6 0-2 0,-2-2 0 15,-2-1 0-15,0-4-1 0,0-4 1 16,0-2-1-16,-2-3-2 0,2-2-5 15,-2-1-5-15,0-2-12 0,0-2-9 16,0-1-16-16,0-1-15 0,-2-1-20 0,-4-5-31 16,-2-3-163-16</inkml:trace>
  <inkml:trace contextRef="#ctx0" brushRef="#br0" timeOffset="104948.82">10257 7928 505 0,'0'0'93'0,"0"0"-40"0,0 0 14 0,0 0-18 16,0 0-24-16,0 0-15 0,0 0-3 16,0 0-3-16,0 0-3 0,8-26-1 15,-8 26 0-15,-2 1-4 0,2 0-9 16,0 4-1-16,0-1-2 0,4 4-3 15,-4-2-12-15,7 2-10 0,1 1-8 16,-2 0-10-16,2 1-22 0,1-3-66 16,1-1-134-16</inkml:trace>
  <inkml:trace contextRef="#ctx0" brushRef="#br0" timeOffset="105808">10828 7991 217 0,'0'0'96'0,"0"0"-43"15,0 0 12-15,0 0-5 0,0 0-22 16,0 0-14-16,0 0-1 0,0 0-2 15,0 0-1-15,-19-63-4 16,19 63 0-16,0-1-1 0,0 1 0 0,0 0 2 16,0-2 1-16,0 2 0 0,0 0-5 15,0 0 1-15,0 0-3 0,0 0-4 16,0 0-4-16,0 0 0 0,0 0-3 16,0 2 1-16,-2-2 0 0,2 0-1 15,0 0 0-15,0 0-1 0,0 0 1 0,0 0 0 16,0 0 2-16,0 0-2 0,0 0 2 15,0 0-1-15,0 0-1 0,0 0-1 16,0 0-4-16,0 0-6 0,0 0-5 16,0 0-9-16,-4 0-16 0,2 0-6 15,-2 0-11-15,-1 4-35 0,-3 0-65 16,2-1-142-16</inkml:trace>
  <inkml:trace contextRef="#ctx0" brushRef="#br0" timeOffset="106698.42">10867 7985 220 0,'0'0'129'16,"0"0"-69"-16,0 0 3 0,0 0-6 0,0 0-10 15,0 0-7-15,0 0-6 0,-4-67-4 16,4 61-6-16,0 3-1 0,0 0-6 15,0 0-1-15,0 2-4 16,0 1-2-16,0-2 0 0,0 2-2 0,-2 0-2 16,2 0-1-16,0 0 3 0,0 0-4 15,0 0-4-15,-2 2 0 16,2 5 0-16,0 5-1 0,0 3 1 0,-2 3 0 16,2 1 1-16,0 5 1 0,0-1 2 15,0 3-1-15,0 1 0 0,2 1-1 16,2 4 2-16,2 0-2 0,2 0 1 15,-2 2-1-15,3-5-1 0,-5 2 0 16,2-5 0-16,0-2 0 0,0-1-1 16,-4-6 1-16,5-2 0 0,-5-3-1 0,0-2 0 15,0-1 4-15,-2-4-4 16,2 1-2-16,0-4 2 0,-2 0 2 16,0-2-2-16,0 0 0 0,0 0 0 15,0 0 0-15,0 0 2 0,0-3 3 0,-2-3-3 16,0-1 0-16,0-5-1 0,-2-1-1 15,-3-2 0-15,-3-4 0 0,0-1 1 16,-3-2-1-16,-1 0 0 0,4 1 0 16,-7-2 0-16,3 5 0 0,-1 2-1 15,-1 3 2-15,7 4-2 0,-5-1 0 16,1 3-2-16,3 1 3 0,-4 4-2 16,5-1-1-16,-1 3 1 0,-4 0 1 15,3 0-2-15,1 3-1 0,-7 3 3 16,7 3-2-16,-4 1 0 0,-1 2 2 0,5 1-2 15,-3-1 3-15,7 1 0 0,0 0-1 16,6-1 0-16,-4 1 0 0,4 0 0 16,0 2 1-16,0-2-1 15,4 2 0-15,2 1 1 0,4-1 0 16,1 0 1-16,1 0 1 0,9-2 1 16,-9-2 2-16,13-1 1 0,-4-3 1 15,-1 1-4-15,9-2 1 0,-4-2-1 0,2 0 2 16,-6-4-3-16,6 0 2 0,-3 0-1 15,-5 0 0-15,4-3-2 0,-13 0-1 16,7-2 0-16,-9-1-1 0,-2 3-8 16,4-2-8-16,-3-1-6 0,-1 1-6 15,-4-1-12-15,0 0-14 0,0 0-11 16,-2 0-7-16,4 1-10 0,-4 0-72 16,2-1-172-16</inkml:trace>
  <inkml:trace contextRef="#ctx0" brushRef="#br0" timeOffset="107260.77">11160 8204 30 0,'0'0'386'0,"0"0"-331"0,0 0-11 15,0 0 11-15,0 0-9 0,0 0-12 16,-6-55-6-16,6 52-1 0,-2-1-6 16,2 2-5-16,0 2-3 0,0 0 2 15,0 0-3-15,0 0 1 0,0 0-5 16,4 0-1-16,0 5-5 0,13 0 1 16,-5 6 7-16,5 2-2 0,4 2 1 0,-1 2-2 15,3 2 2-15,-2 2-4 16,5 1-1-16,-7-4 0 0,2 0 0 0,-1 1-2 15,-5-1-1-15,4-5 0 16,-7 0 0-16,-4-1 0 0,3-2-1 0,-7-1-4 16,0-3-7-16,-2-3-7 0,0-2-9 15,-2 1-10-15,0-2-15 0,-2 0-6 16,-4-4-3-16,-5-1-46 0,1 0-106 16</inkml:trace>
  <inkml:trace contextRef="#ctx0" brushRef="#br0" timeOffset="107776.28">11344 8085 454 0,'0'0'92'0,"0"0"-29"16,0 0 7-16,0 0-9 0,0 0-17 0,0 0-14 15,0 0-5-15,0 0 0 0,0 0-8 16,13-91 0-16,-13 91-4 15,0 0-5-15,-2 0-3 0,-2 6-4 16,-3 5-1-16,-1 4-1 0,-2 4 1 16,-1 3 0-16,-1 1 1 0,0 4 1 0,-1-1 0 15,-3 5-1-15,5-2 1 0,-1-1-1 16,-3-2 1-16,3 2-2 16,-2 0 1-16,5-2 0 0,-3-1-1 0,0-6 1 15,5 0 0-15,1-4-1 0,0 0-1 16,2-7-3-16,0-2 0 0,0-1-4 15,4-2-3-15,0-2-3 0,-3-1 0 16,3 2-2-16,0-1-5 0,0-1 0 0,0 0-5 16,3-7-11-16,5-1-21 0,-2 0-19 15,2-3-14-15,-4 0-55 0,9 0-182 16</inkml:trace>
  <inkml:trace contextRef="#ctx0" brushRef="#br0" timeOffset="108463.62">11754 8372 101 0,'0'0'204'15,"0"0"-136"-15,0 0-9 0,0 0 5 16,0 0-20-16,0 0-11 0,0 0-3 15,0 0 7-15,29-40-5 0,-29 40-4 16,0 0-2-16,0 0-3 0,0 0 0 16,2 0-6-16,-2 0-3 0,2 3-3 15,0 4-2-15,4-1 3 0,2 3 0 0,-4 1-1 16,3 1 0-16,-1 1-3 16,-4 2-1-16,0 0 2 0,2 0-4 15,0 0 0-15,-4 1-2 0,0 1 1 16,-4 3-4-16,-2 2 2 0,-2-1-1 0,-3-1 0 15,-3-3-2-15,6-4 1 0,-5 0-6 16,1-1-2-16,1-5-5 0,-5-1-6 16,8-2-9-16,-3 1-6 15,-3-3-24-15,5-1-34 0,-3 0-35 0,0-2-119 16</inkml:trace>
  <inkml:trace contextRef="#ctx0" brushRef="#br0" timeOffset="109010.38">11743 8068 322 0,'0'0'182'16,"0"0"-113"-16,0 0-1 0,0 0 1 16,0 0-24-16,0 0-11 0,0 0-11 15,0 0-3-15,7-8-2 0,-7 8-7 16,0 0-2-16,0 0-1 0,0 0-2 15,0 0 1-15,0 0-2 0,0 0-2 0,0 0-1 16,0 0 0-16,0 0-2 0,0 0 2 16,0 0-1-16,0 0-1 0,0 0 0 15,0 0 1-15,0 0-1 0,2 0-2 16,0 0-5-16,0 0-7 0,8 1-2 16,-6-1-6-16,2 2-6 0,3-1-4 15,-5 2-14-15,0 0-11 16,2 1-15-16,-2 4-5 0,-2-2-24 0,-2-1-75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13:51.186"/>
    </inkml:context>
    <inkml:brush xml:id="br0">
      <inkml:brushProperty name="width" value="0.05292" units="cm"/>
      <inkml:brushProperty name="height" value="0.05292" units="cm"/>
      <inkml:brushProperty name="color" value="#FF0000"/>
    </inkml:brush>
  </inkml:definitions>
  <inkml:trace contextRef="#ctx0" brushRef="#br0">14606 15734 59 0,'0'0'17'16,"0"0"-7"-16,0 0 15 0,0 0 2 15,0 0-7-15,0 0-13 0,0 0-7 16,-2-22 0-16,4 18 0 0,4 0-2 16,-3-1-20-16,1-2-40 0,0 1-1 15</inkml:trace>
  <inkml:trace contextRef="#ctx0" brushRef="#br0" timeOffset="827.93">14699 15632 151 0,'0'0'113'0,"0"0"-93"16,0 0-17-16,0 0 21 0,0 0 19 15,0 0-17-15,0 0 1 0,0 0 5 0,0 0-5 16,23-21-7-16,-23 17-6 0,0 1-1 16,0 0 6-16,-2-1 0 15,0 0-6-15,-2 1 0 0,2 1-4 0,-5-2-1 16,5 3-2-16,0 0 5 0,0-1-3 15,0 2 1-15,-4-2 0 0,2-1-1 16,0 1 0-16,0-1-1 0,-5 0 0 16,3-5 1-16,-4 1-1 0,-7 2 1 15,5-4 35-15,-9 8-43 0,5-1 0 16,-5 2 1-16,0 2-1 0,1 2 0 16,-1 2 0-16,7 1 1 0,-3 0-1 0,9 0 0 15,-3 0 2-15,7 1-2 16,-2 3 0-16,0 2-2 0,4 2 0 0,0-2 2 15,2 2-3-15,0 0 2 0,0 0 0 16,2-1-1-16,2-2 0 0,6-1 0 16,-4-1-1-16,5-3-1 0,-5-1 2 15,4-1-2-15,3 1 2 0,-7-3-1 16,6-2 3-16,3-1 0 0,-7 0 0 16,9 0 0-16,-5-5 0 0,5-4 1 15,-5-1 3-15,2 0-3 0,1-2 1 16,-7 0-1-16,2-1 0 0,-1 1 1 15,-3-1 1-15,-2 1 1 0,0 0 2 0,-4 3 1 16,2-1 0-16,-2 2 0 16,2 0-1-16,-2 3-1 0,0 0-2 15,0 3 3-15,2 1-2 0,-2 0 0 0,0 1 1 16,0-2-2-16,5 2 0 0,-5-1 0 16,0 1-3-16,0-1 0 0,0 1-2 15,0 0-2-15,0 2 3 0,2 2-2 16,0 0 3-16,2 2-1 0,0 3 1 15,2-1 1-15,0 2 0 0,5 0 0 16,-3 2 3-16,2 0-4 0,-1 3 2 16,3 0 0-16,-2 2-2 0,-1 2 0 15,7-1 1-15,-6 1 0 0,-3-1-1 16,1-1-1-16,-4-2 0 0,-4-2 1 0,0-1 0 16,-6 1 0-16,-4 0 3 15,1 2-2-15,-9-1 1 0,3 0 1 0,-3 0-3 16,1-1 2-16,-2 2-1 0,7-6-1 15,-2 1 0-15,3-2 1 16,-1-4 0-16,4 3-1 0,-3-4 0 16,3 2 0-16,-4 1 0 0,-3-2 1 15,5 0-2-15,-1-3-1 0,1 1-4 0,4 0 0 16,-2-2-2-16,1 2-4 16,-3-1-12-16,4 0-8 0,-4 2-8 0,3-1-3 15,-1 1 4-15,6-2 0 0,2-1 1 16,0 0-11-16,6-1-15 0,2-5-28 15,3-2-81-15</inkml:trace>
  <inkml:trace contextRef="#ctx0" brushRef="#br0" timeOffset="1468.41">15220 15655 265 0,'0'0'51'0,"0"0"6"0,0 0 12 15,0 0-9-15,0 0-25 0,0 0-15 16,-10-29-2-16,6 23 3 0,-2 4-1 15,3 0-4-15,1-2-6 0,-2 4 0 16,4-1 1-16,-2 0-1 0,0 1-1 16,-2 0 0-16,2 0-5 0,-4 1-1 0,-3 2-3 15,1 3 0-15,-2-3 0 16,-3 4 0-16,5 4 0 0,-4 0 0 16,-1 5 0-16,3-3 0 0,0 2 0 0,-3 0 1 15,7 1-2 1,-4 0 1-16,2 0 0 0,-1 1-1 0,5 0 1 15,2-1-1-15,-2 1 1 0,4 0-1 0,-2-2 1 16,2-1-1-16,0-1 0 0,4 0-1 16,4-3-1-16,1 0-1 0,3-3-1 15,0-3 3-15,3 0 2 0,1-3 0 16,9-1 0-16,-4 0 1 0,2-4 0 16,3-1 2-16,-3-5 5 0,0 0 1 15,-7-2-4-15,-1-4 1 0,-3 0 0 16,-1-2 2-16,-9-3-1 0,0 0-3 15,-2-1 0-15,-2 5 1 0,-7-1 2 16,1 5 1-16,-4 2-1 0,6 2 0 0,-7 3 1 16,-1 3-5-16,5 1-2 15,-5 1-1-15,-1 1-2 0,1 5 0 0,-5 4-3 16,5 4-7-16,-5 1-3 16,5 2 0-16,-1-3-2 0,9-1-5 0,2-3-2 15,2 0 1-15,2-2-7 0,0-1-10 16,6 0-4-16,0-1 2 0,9 1 1 15,1 0-11-15,7-3-4 0,-2-3-63 16,-3 0-89-16</inkml:trace>
  <inkml:trace contextRef="#ctx0" brushRef="#br0" timeOffset="2077.63">15669 15675 137 0,'0'0'212'15,"0"0"-187"-15,0 0 24 0,0 0 15 16,0 0-8-16,0 0-26 0,0 0-5 0,-19-37 4 16,17 34-6-16,0 1-7 0,0 1-5 15,2 1 0-15,-2-2-1 0,2 2-4 16,-2 0-1-16,-2 0-4 15,0 0-1-15,-5 2 2 0,1 2-1 0,-2-1 0 16,-3 3-1-16,1 1 0 0,-7 0 0 16,7 1 0-16,-5-1 0 0,3 2 0 15,-1 0 0-15,1 1 1 0,4-1-1 16,-3 1 0-16,7 0-1 0,0 1 0 16,-2 1 1-16,1-1 0 0,1 1 0 0,2-1 0 15,2 3-1-15,0-3 0 16,2 1 1-16,0-2-2 0,2 0 1 15,2 1 0-15,2-2-2 0,5 1 1 0,-3-1 1 16,2 2-1-16,9-2 2 0,-9-2-1 16,7 1 1-16,-7-2 1 0,0-2-1 15,-1-4 1-15,-3 1-1 16,-2-1 3-16,-2 0 4 0,2-1 2 0,-2-5 5 16,2 0 1-16,-2-2-2 0,3-1-1 15,-3-1-1-15,0-5-1 0,0 0-3 16,0-2-3-16,0-3-1 0,0 2-1 15,0-1-2-15,0 2 1 0,-2 4-1 16,0-1 0-16,-2 6 1 0,-2 1-1 0,-2 1-3 16,2 3 0-16,-1 0-3 15,1 1-2-15,2 1-8 0,-2 1-3 0,2 0-6 16,-4 2-7-16,2 5-3 0,0 0-3 16,-3-1 2-16,5 1-1 15,0-1-8-15,0-1 1 0,2 1-18 16,0-2-7-16,4-3-11 0,2-1-12 0,5-1-70 15</inkml:trace>
  <inkml:trace contextRef="#ctx0" brushRef="#br0" timeOffset="2780.62">16072 15598 209 0,'0'0'102'0,"0"0"-92"15,0 0 21-15,0 0 19 0,0 0-16 16,0 0-22-16,0 0 2 0,0 0 4 15,-15-3-1-15,13 1-1 0,0 2-1 16,-2-1 0-16,0-1-1 16,0 2-1-16,0-2-2 0,0 2 2 0,-5-2 0 15,7 2-4-15,-6 0 2 0,-2-3-3 16,1 3-2-16,-1 0 0 0,2 0 1 16,-3 1-1-16,1 1 4 0,6-1-1 15,-4 3-4-15,1-1-1 16,1 3-1-16,0 1-1 0,0-1-2 0,-2 3 1 0,1-1-1 15,-1 5 1-15,2-1-1 0,-2 2 0 16,-3 1 0-16,3 1 1 16,0-1-1-16,-3 1 0 0,3 1 0 15,-2-2-1-15,4-2 2 0,2 1-2 0,-3 1 1 16,3-1-1-16,2 3 1 0,2-3-1 16,0-1 1-16,0-1 0 0,2-3-3 15,4 0 0-15,1-4 1 0,1-1 0 16,0 0 2-16,2-2 0 0,1-1 0 15,-1-1 4-15,3 0 6 0,-1 0 1 16,2-3-1-16,-1-2-1 0,-1 1 0 16,1-2-3-16,-5-1 2 0,0-2-1 15,-2 0 2-15,3-3 1 0,-5-1 2 16,4-2-2-16,-4-1-4 0,-2 1-1 16,2-2-1-16,1 2-2 0,-5 2 0 15,0-1 0-15,0 1 0 0,-3 1 2 0,-3 1-4 16,-2-2 0-16,-4 3 0 15,-3 3-4-15,-6 1-4 0,3 2-2 16,-5 2-5-16,2 2-1 0,-1 0-7 16,1 5-6-16,2 1-11 0,1 2-8 0,10 2-25 15,-3-2-41-15,1-3-154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26T07:14:27.745"/>
    </inkml:context>
    <inkml:brush xml:id="br0">
      <inkml:brushProperty name="width" value="0.05292" units="cm"/>
      <inkml:brushProperty name="height" value="0.05292" units="cm"/>
      <inkml:brushProperty name="color" value="#FF0000"/>
    </inkml:brush>
  </inkml:definitions>
  <inkml:trace contextRef="#ctx0" brushRef="#br0">12010 14898 158 0,'0'0'63'0,"0"0"-39"0,0 0 9 16,0 0 7-16,0 0 5 0,2-26-12 15,-2 24-4-15,0 0 4 0,2-1-5 16,-2 0-2-16,0 0-3 0,0 0 6 15,0 1-2-15,0 1-2 0,0 0 4 16,0 1-4-16,0 0-7 0,0 0-2 16,0 0-2-16,0 0-4 0,0 0-1 15,0 0-1-15,0 0-1 0,0 0 0 0,-2 0-3 16,2 5 1-16,0 2-5 0,0 3 1 16,2 3 3-16,-2 2-2 15,0 3 0-15,0 3 0 0,2 0 2 16,-2 3-3-16,0 0 0 15,2 4-1-15,-2 0 1 0,0-1-1 16,0 1 0-16,0-4 0 0,0-1 0 0,0-3 2 16,0-6-4-16,0-3 0 0,0-2-8 0,2-2-4 15,-2-4-4-15,0-1-11 0,4 0-8 16,-1-2-5-16,3 0-10 0,0-3-9 16,2-4-21-16,-2-3-46 0,7 1-77 15</inkml:trace>
  <inkml:trace contextRef="#ctx0" brushRef="#br0" timeOffset="577.98">12537 14963 322 0,'0'0'48'0,"0"0"-25"15,0 0 13-15,0 0 9 16,0 0-17-16,0 0-17 0,0 0 1 0,0 0 6 16,0 0 0-16,-19-52-11 0,17 47 5 15,2 1 3-15,-6-1-2 0,0 3 3 16,0-2-1-16,-5 3-5 0,5-1-2 16,-4 0 0-16,2 1-2 0,-5 0-2 15,9 1 0-15,-4 0 0 0,2 0-4 16,-5 6 3-16,5-3-3 0,-2 3 1 15,2 3 0-15,-5-1-1 0,5 5 0 16,2 1 0-16,-4-1 0 0,2 3 0 16,-3 0 0-16,3 3 0 0,4-1 1 15,0-1 1-15,2 2 0 0,0-3-1 16,0 3 1-16,0-1-2 16,4 0 0-16,2-4-1 0,7-2 1 0,-3-2-1 15,-2 0 0-15,9-4-1 0,-5-2 1 16,9-2 0-16,-3-2-1 0,7 0 2 15,-2-5-1-15,-4-4 2 0,3-2 0 0,-3-1-1 16,-3-1 2-16,-3-4-1 0,-3 2 1 16,-1-2-1-16,-5-2 2 0,-4 1-1 15,0-3 8-15,0 0 7 0,0 1-7 0,-9-2-2 16,-3 4 1-16,0 3-6 0,-1 3 0 16,-3 3-3-16,5 3 0 15,-5 4 1-15,1 2 0 0,-1 3-1 16,-1 6 0-16,5 4-4 0,-5 1-7 15,13 1-6-15,-6-1-9 0,4 1 0 0,-1-4 1 16,5-2 1-16,2-1-4 0,0-2-9 16,0-2-5-16,7 4-7 15,1-3-18-15,2 0-11 0,-2 0-37 0,5-2-44 16</inkml:trace>
  <inkml:trace contextRef="#ctx0" brushRef="#br0" timeOffset="1140.35">12913 14922 34 0,'0'0'287'0,"0"0"-244"15,0 0 4-15,0 0 11 16,0 0-6-16,0 0-14 0,0 0-7 0,11-41-1 15,-11 37-3-15,0 0-8 16,0-1-4-16,0 2-3 0,-7-1-3 16,3 0 2-16,4 2-3 0,-6 0-3 0,0 1-3 15,-2 1 4-15,-1 0-2 16,5 0-2-16,0 0-1 0,-2 0 0 0,0 4 1 16,2-1-2-16,-5 4 0 0,5 2 0 15,-2 3 0-15,-2 0-1 0,1 1 1 16,-1 0 0-16,4 0-1 15,4 1 1-15,-6-1 0 0,4 0-1 16,-2 1 1-16,4-1 0 0,0 2 0 16,0 0 0-16,4 2 0 0,-2-2 0 0,0 0-2 15,2-3 2-15,-4-2 0 0,10-3-1 16,-3-3 0-16,1-1-1 0,0-3 0 0,2 0 2 16,1-2 1-16,1-3-1 0,-1-3 0 15,3-2 3-15,-6-1-2 0,3-2 1 16,-3 2 1-16,-4-3 4 0,-2-1 0 15,-2-3 2-15,0 1-1 0,-4-4-3 16,-4 1-2-16,-1-2 5 0,5 4-6 16,0 6-2-16,0 2 0 0,-2 4 1 15,4 2-1-15,-4 1 0 0,-1 3-1 16,3 0-2-16,0 2 2 0,-4 9-11 16,-3 2-12-16,1 3-10 0,6 2-13 15,0-3-9-15,4 0-24 0,0-5-18 16,4 0-17-16,0-5-26 0</inkml:trace>
  <inkml:trace contextRef="#ctx0" brushRef="#br0" timeOffset="1640.23">13298 14896 290 0,'0'0'55'0,"0"0"-1"0,0 0 9 15,0 0-10-15,0 0-13 0,0 0-1 16,0 0-6-16,4-28-7 0,-12 25-9 16,-5 0-7-16,9 2-1 0,-6-1-2 0,2 2 6 15,-3-2-9-15,7 2 2 16,4 0-3-16,-4 0 1 0,0 1-3 15,0 3-1-15,0 3 0 0,1 0-1 16,-1 1 1-16,0 1 0 0,2 0 0 0,-2 1-2 16,4 0 2-16,0 2-1 15,0 1 1-15,0-1-1 0,0 1 2 16,0 1-1-16,0 1 0 0,0-2 0 16,4 2-1-16,6-2 0 0,-1-1 1 0,1-2 0 15,5-3-1-15,1-1-2 0,1-3 3 16,-1-1-1-16,1-2 1 0,-3-2 0 15,3-3 0-15,-5-4 0 0,-2-2 3 16,-1 1 2-16,-3-3 12 0,-2 0 2 16,-4-2-2-16,0-2-2 0,-2-2-6 0,-10-6-1 15,5 1-5-15,-5 3 0 16,-3 3-2-16,7 6-1 0,-2 3 0 16,0 5-1-16,1 3-2 0,1 1-5 15,-4 4-2-15,-3 3-11 0,3 9-8 0,-5 2-17 16,5 3-12-16,-9 4-21 15,7-2-28-15,-5-3-90 0</inkml:trace>
  <inkml:trace contextRef="#ctx0" brushRef="#br0" timeOffset="3608.52">12306 15626 192 0,'0'0'35'0,"0"0"-16"0,0 0 14 16,0 0 18-16,0 0-6 0,0-1-9 15,0-1 1-15,-5 2-4 0,3 0-9 16,0 0 1-16,-4 0-9 0,4 0-3 16,-2 0 1-16,0-1 0 0,-5 1-7 15,-1 0-3-15,-2 1-2 16,-3 2 0-16,-1 0-1 0,-1 1-1 0,-1-2 0 15,1 2 0-15,-2-2 0 0,5 0 2 16,0-1-4-16,3-1 4 0,3 0-2 16,-2 0 2-16,5 0 0 0,1-1 2 0,0-1 7 15,0 0-1-15,0-1 1 0,2 0 0 16,0 0 1-16,0 0-3 16,2-1 0-16,0 0-2 0,0 0-2 0,2-1-2 15,2-1 3-15,6 0-2 0,-4 0 2 16,7 0 1-16,1-3 0 0,3 2 3 0,1-3-2 15,5 0-1-15,2 1-4 0,-2-1 2 16,4 4 1-16,-7 3-4 16,-5 1 0-16,-1 2-2 0,-3 2 0 15,-5 1-2-15,0 4 2 0,-4-1-1 16,6 6 1-16,-8-1-2 0,0 4 2 16,-4 4-1-16,-4 4 1 0,-2 3-4 15,-7 1 0-15,5-2-1 0,-7 0 4 0,5-3-1 16,-5 0 0-16,7-3-2 0,-5-2-2 15,3-2 0-15,-5-4-1 16,2 2 3-16,1-2-1 0,3-2 4 0,3-1-1 16,0-4 3-16,-1-1-1 0,9-3 1 15,0 0 1-15,2 0 0 0,0 0-2 16,0 0 5-16,0 0-1 0,0-2 3 16,0 2-4-16,0-1 1 0,2 1-3 15,3 0 1-15,7-3 3 0,0 3 4 16,-1 0-3-16,5 0 1 0,-1 3 3 15,5 0-4-15,-5 4-4 0,5 2-1 16,-5 0-1-16,4 0 2 0,-7-1-2 0,2-2-7 16,-3 0-10-16,-3-2-5 0,2-2-7 15,-1-2-11-15,-1 0-2 16,4-3-4-16,1-3-6 0,-3-4-7 16,11-2-37-16,-9-1-70 0</inkml:trace>
  <inkml:trace contextRef="#ctx0" brushRef="#br0" timeOffset="4139.65">12686 15579 390 0,'0'0'72'0,"0"0"-65"0,0 0 16 15,0 0 15-15,0 0 0 0,0 0-18 16,0 0-2-16,-19-12 4 0,19 12 1 15,0-1-6-15,0 1-4 0,-2 0-3 0,-2 0 1 16,-2 1-1-16,0 2-3 16,2 0 0-16,-7 2-2 0,-1 3-3 15,2 0-1-15,-3 0-1 16,-3 5 0-16,3 1 1 0,-1-2-1 0,7 4-1 0,-1-4 0 16,2-1 1-16,2 1 0 0,-4 0 0 15,8 0 0-15,-2-1-1 0,2 0 1 16,0 4 1-16,0-2-1 0,8 4-1 15,-4-1-1-15,4 0 2 0,0-3-1 16,-3-1-1-16,7-2 2 0,0-4-3 16,-1-2 2-16,5-2 1 0,-1-2-2 15,5-3 2-15,-5-4-1 0,8-1 0 16,-7-2-1-16,3-2 0 0,-3-1 1 16,-5 0 0-16,-3 0 1 0,-2 1 1 15,0-1 2-15,-4-3-1 0,-2-1 1 16,0-3 5-16,-2 1 4 0,-4 0-10 15,0 4 1-15,2 2-1 0,-2 4 0 16,-1 2 0-16,1 3-2 0,-4 0 3 16,6 2-2-16,0 1-1 0,-7 0-1 0,1 1-2 15,6 4-3-15,-9 3-10 0,3 3-7 0,0 2-6 0,4-1-2 16,-1-2-3-16,1-2-1 0,6-1 3 0,-2 0 6 31,2-1-10-31,8-2-11 0,1 1-8 16,5 0 2-16,5-1-22 0,1-1-30 0</inkml:trace>
  <inkml:trace contextRef="#ctx0" brushRef="#br0" timeOffset="4717.63">13143 15627 234 0,'0'0'39'0,"0"0"14"16,0 0 9-16,0 0-4 0,0 0-17 0,0 0-6 15,0 0-1-15,0 0 1 0,2-30-4 16,-2 26 1-16,0 2-2 16,-4-1 3-16,2 1-12 0,0-2-4 0,-5 1-6 15,3 1-4 1,-4 0-2-16,2 0-1 0,2 1-1 0,-1-2-3 0,-1 2 0 16,-2 0-1-16,-2 1 1 0,6 0 0 15,-5 2 0-15,-1 2 0 0,0 2 0 16,5 2-2-16,-5 0 2 0,-2 4-1 0,6 1 1 15,-7 0-2-15,7 0 1 16,-4 2 1-16,5-2-2 0,1 1 1 16,2 0-1-16,0-1 1 0,2 0 0 15,0 0 1-15,0 1-1 0,4-1-1 16,0-2 0-16,-4 0 0 0,13 1-1 0,-5-2-2 16,0-2 0-16,1 0 1 0,3-2-3 15,0-2 0-15,-3 2 0 0,1-5 4 16,2-1-1-16,-5 0 2 15,7-1 1-15,-1-7 1 0,-7-2 1 0,10-1 1 16,-3-2 6-16,-5-2 0 0,2 0 1 16,-4-1 0-16,1-4 1 0,-7-1-1 15,0-2-3-15,0-1 0 0,-2 2 5 16,-5 3-8-16,1 3-2 0,-6 3 1 16,8 4-1-16,-5 2-1 0,1 4 0 15,-4 0 0-15,8 3-2 0,-5 0 0 0,1 2-6 16,-4 6-7-16,3 1-6 15,-3 3-7-15,0 1-8 0,3 0-1 16,1 1 0-16,-2-6-5 0,8 0 7 16,2-1 4-16,0-2-13 0,10 0-29 0,0-2-9 15,-1 0-1-15,7 0-2 0</inkml:trace>
  <inkml:trace contextRef="#ctx0" brushRef="#br0" timeOffset="5280.01">13504 15623 120 0,'0'0'162'16,"0"0"-108"-16,0 0 6 0,0 0 11 0,0 0-14 16,0 0-25-16,0 0-3 0,0 0 0 15,-6-29-1-15,0 23-5 0,2 0-3 0,-2 0 0 16,2 0-1-16,-1 3-3 15,1 1-4-15,-2-1-4 0,2 3-1 16,-2 0-3-16,-2 0-3 0,3 0 0 16,-1 0-1-16,-2 0 0 0,-4 0 1 0,7 4 0 15,-7 2-2-15,4 2 0 0,-3 3 1 16,1 0 0-16,0 2 0 0,-3-2 0 16,7 1 0-16,0 2-1 15,2-2 1-15,0 1-1 0,0-3 1 16,-1 3 0-16,5-2-1 0,0 0-1 15,5 1 1-15,1 2 1 0,0 0-1 0,4-1-1 16,1-1 1-16,1-2 0 0,0-1 0 16,5-2-1-16,-1-4 2 0,3-1-3 15,4-1 2-15,2-1-1 0,-1 0-1 16,-1-6 3-16,-4 0 0 0,-5-1 0 0,-5-2 0 16,-1 2 2-16,-6-2 1 15,-2 0 2-15,0-2 7 0,0-4-2 0,-2-1 0 16,-2-2-2-16,-5-1-1 0,5 4 2 15,-2 0-8-15,-2 3 0 0,6 3 0 16,-4 2 0-16,-1 3-1 0,3-2-1 16,0 3 1-16,-2 1-2 0,2 1-2 15,-3 1-9-15,-1 4-5 0,0 4-5 16,-4 3-10-16,1 1-17 0,3 0-5 16,0-2-13-16,6-1-11 0,0-2-14 15,2-4-21-15,0 0-56 0</inkml:trace>
  <inkml:trace contextRef="#ctx0" brushRef="#br0" timeOffset="5826.75">13908 15565 382 0,'0'0'38'0,"0"0"4"16,0 0 11-16,0 0 0 0,0 0-26 16,0 0-4-16,0 0 3 0,-19-28 2 15,17 27-7-15,-2 1-6 0,-4-1 0 16,8 1-7-16,-7 0 0 0,-1 0-5 16,4 1 2-16,-6 1 1 15,5 3-3-15,-3 0 2 0,0 7-4 0,-5-2 0 16,9 0-1-16,-4 3 0 0,2-1-1 15,-2 2 1-15,1-1 0 0,3 0 0 16,4 2 0-16,-6-2 0 16,4 2-1-16,0 2 1 0,-2-2 0 15,4 2 0-15,0-2 0 0,0-1 0 0,6-1-2 16,-2-2 2-16,0 1-2 0,5-5-1 0,1 0-1 16,-2-1 3-16,0-5-1 0,9 2-1 15,-5-3 2-15,3 0 1 0,3-4 0 16,-1-5 2-16,2-1 1 0,3-5 2 15,1 3 5-15,-4-2 0 0,-5-1-2 16,1 2 3-16,-9 0-5 0,4 0 0 16,-6 1 0-16,-4 0 0 0,0 1 1 15,-4 2 1-15,-4 0-4 0,4 2-1 16,-7 0 2-16,3 1-4 0,-4 3-1 16,3 0 0-16,-3 3-2 0,0 0 2 0,-3 0-4 15,-3 3-6-15,1 4-7 0,1 2 0 16,-5-1-4-16,2 1-1 0,3 0 1 15,3 0-4-15,1-2 0 16,2 2-3-16,1-2 0 0,3 1-6 0,2 0-17 16,0 0-29-16,4-2-63 15,0-2-134-15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7EBE1-5E74-4431-BA7B-CE23A6157A9E}"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5C8C4-ECB4-46A8-A363-B990311E44A1}" type="slidenum">
              <a:rPr lang="en-US" smtClean="0"/>
              <a:t>‹#›</a:t>
            </a:fld>
            <a:endParaRPr lang="en-US"/>
          </a:p>
        </p:txBody>
      </p:sp>
    </p:spTree>
    <p:extLst>
      <p:ext uri="{BB962C8B-B14F-4D97-AF65-F5344CB8AC3E}">
        <p14:creationId xmlns:p14="http://schemas.microsoft.com/office/powerpoint/2010/main" val="2745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a:t>
            </a:fld>
            <a:endParaRPr lang="en-US"/>
          </a:p>
        </p:txBody>
      </p:sp>
    </p:spTree>
    <p:extLst>
      <p:ext uri="{BB962C8B-B14F-4D97-AF65-F5344CB8AC3E}">
        <p14:creationId xmlns:p14="http://schemas.microsoft.com/office/powerpoint/2010/main" val="3073787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10</a:t>
            </a:fld>
            <a:endParaRPr lang="en-US"/>
          </a:p>
        </p:txBody>
      </p:sp>
    </p:spTree>
    <p:extLst>
      <p:ext uri="{BB962C8B-B14F-4D97-AF65-F5344CB8AC3E}">
        <p14:creationId xmlns:p14="http://schemas.microsoft.com/office/powerpoint/2010/main" val="120304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BEE1F-DBB6-472E-9B82-BB303C347A91}" type="slidenum">
              <a:rPr lang="en-US" smtClean="0"/>
              <a:t>11</a:t>
            </a:fld>
            <a:endParaRPr lang="en-US"/>
          </a:p>
        </p:txBody>
      </p:sp>
    </p:spTree>
    <p:extLst>
      <p:ext uri="{BB962C8B-B14F-4D97-AF65-F5344CB8AC3E}">
        <p14:creationId xmlns:p14="http://schemas.microsoft.com/office/powerpoint/2010/main" val="229411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12</a:t>
            </a:fld>
            <a:endParaRPr lang="en-US"/>
          </a:p>
        </p:txBody>
      </p:sp>
    </p:spTree>
    <p:extLst>
      <p:ext uri="{BB962C8B-B14F-4D97-AF65-F5344CB8AC3E}">
        <p14:creationId xmlns:p14="http://schemas.microsoft.com/office/powerpoint/2010/main" val="1160369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13</a:t>
            </a:fld>
            <a:endParaRPr lang="en-US"/>
          </a:p>
        </p:txBody>
      </p:sp>
    </p:spTree>
    <p:extLst>
      <p:ext uri="{BB962C8B-B14F-4D97-AF65-F5344CB8AC3E}">
        <p14:creationId xmlns:p14="http://schemas.microsoft.com/office/powerpoint/2010/main" val="3499933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14</a:t>
            </a:fld>
            <a:endParaRPr lang="en-US"/>
          </a:p>
        </p:txBody>
      </p:sp>
    </p:spTree>
    <p:extLst>
      <p:ext uri="{BB962C8B-B14F-4D97-AF65-F5344CB8AC3E}">
        <p14:creationId xmlns:p14="http://schemas.microsoft.com/office/powerpoint/2010/main" val="305844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15</a:t>
            </a:fld>
            <a:endParaRPr lang="en-US"/>
          </a:p>
        </p:txBody>
      </p:sp>
    </p:spTree>
    <p:extLst>
      <p:ext uri="{BB962C8B-B14F-4D97-AF65-F5344CB8AC3E}">
        <p14:creationId xmlns:p14="http://schemas.microsoft.com/office/powerpoint/2010/main" val="3856038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16</a:t>
            </a:fld>
            <a:endParaRPr lang="en-US"/>
          </a:p>
        </p:txBody>
      </p:sp>
    </p:spTree>
    <p:extLst>
      <p:ext uri="{BB962C8B-B14F-4D97-AF65-F5344CB8AC3E}">
        <p14:creationId xmlns:p14="http://schemas.microsoft.com/office/powerpoint/2010/main" val="1634420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17</a:t>
            </a:fld>
            <a:endParaRPr lang="en-US"/>
          </a:p>
        </p:txBody>
      </p:sp>
    </p:spTree>
    <p:extLst>
      <p:ext uri="{BB962C8B-B14F-4D97-AF65-F5344CB8AC3E}">
        <p14:creationId xmlns:p14="http://schemas.microsoft.com/office/powerpoint/2010/main" val="3930118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18</a:t>
            </a:fld>
            <a:endParaRPr lang="en-US"/>
          </a:p>
        </p:txBody>
      </p:sp>
    </p:spTree>
    <p:extLst>
      <p:ext uri="{BB962C8B-B14F-4D97-AF65-F5344CB8AC3E}">
        <p14:creationId xmlns:p14="http://schemas.microsoft.com/office/powerpoint/2010/main" val="1224965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19</a:t>
            </a:fld>
            <a:endParaRPr lang="en-US"/>
          </a:p>
        </p:txBody>
      </p:sp>
    </p:spTree>
    <p:extLst>
      <p:ext uri="{BB962C8B-B14F-4D97-AF65-F5344CB8AC3E}">
        <p14:creationId xmlns:p14="http://schemas.microsoft.com/office/powerpoint/2010/main" val="410311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a:t>
            </a:fld>
            <a:endParaRPr lang="en-US"/>
          </a:p>
        </p:txBody>
      </p:sp>
    </p:spTree>
    <p:extLst>
      <p:ext uri="{BB962C8B-B14F-4D97-AF65-F5344CB8AC3E}">
        <p14:creationId xmlns:p14="http://schemas.microsoft.com/office/powerpoint/2010/main" val="2934497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20</a:t>
            </a:fld>
            <a:endParaRPr lang="en-US"/>
          </a:p>
        </p:txBody>
      </p:sp>
    </p:spTree>
    <p:extLst>
      <p:ext uri="{BB962C8B-B14F-4D97-AF65-F5344CB8AC3E}">
        <p14:creationId xmlns:p14="http://schemas.microsoft.com/office/powerpoint/2010/main" val="3285772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21</a:t>
            </a:fld>
            <a:endParaRPr lang="en-US"/>
          </a:p>
        </p:txBody>
      </p:sp>
    </p:spTree>
    <p:extLst>
      <p:ext uri="{BB962C8B-B14F-4D97-AF65-F5344CB8AC3E}">
        <p14:creationId xmlns:p14="http://schemas.microsoft.com/office/powerpoint/2010/main" val="2599189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22</a:t>
            </a:fld>
            <a:endParaRPr lang="en-US"/>
          </a:p>
        </p:txBody>
      </p:sp>
    </p:spTree>
    <p:extLst>
      <p:ext uri="{BB962C8B-B14F-4D97-AF65-F5344CB8AC3E}">
        <p14:creationId xmlns:p14="http://schemas.microsoft.com/office/powerpoint/2010/main" val="1776174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23</a:t>
            </a:fld>
            <a:endParaRPr lang="en-US"/>
          </a:p>
        </p:txBody>
      </p:sp>
    </p:spTree>
    <p:extLst>
      <p:ext uri="{BB962C8B-B14F-4D97-AF65-F5344CB8AC3E}">
        <p14:creationId xmlns:p14="http://schemas.microsoft.com/office/powerpoint/2010/main" val="3784919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24</a:t>
            </a:fld>
            <a:endParaRPr lang="en-US"/>
          </a:p>
        </p:txBody>
      </p:sp>
    </p:spTree>
    <p:extLst>
      <p:ext uri="{BB962C8B-B14F-4D97-AF65-F5344CB8AC3E}">
        <p14:creationId xmlns:p14="http://schemas.microsoft.com/office/powerpoint/2010/main" val="3085431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25</a:t>
            </a:fld>
            <a:endParaRPr lang="en-US"/>
          </a:p>
        </p:txBody>
      </p:sp>
    </p:spTree>
    <p:extLst>
      <p:ext uri="{BB962C8B-B14F-4D97-AF65-F5344CB8AC3E}">
        <p14:creationId xmlns:p14="http://schemas.microsoft.com/office/powerpoint/2010/main" val="3553917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26</a:t>
            </a:fld>
            <a:endParaRPr lang="en-US"/>
          </a:p>
        </p:txBody>
      </p:sp>
    </p:spTree>
    <p:extLst>
      <p:ext uri="{BB962C8B-B14F-4D97-AF65-F5344CB8AC3E}">
        <p14:creationId xmlns:p14="http://schemas.microsoft.com/office/powerpoint/2010/main" val="537576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27</a:t>
            </a:fld>
            <a:endParaRPr lang="en-US"/>
          </a:p>
        </p:txBody>
      </p:sp>
    </p:spTree>
    <p:extLst>
      <p:ext uri="{BB962C8B-B14F-4D97-AF65-F5344CB8AC3E}">
        <p14:creationId xmlns:p14="http://schemas.microsoft.com/office/powerpoint/2010/main" val="3787983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28</a:t>
            </a:fld>
            <a:endParaRPr lang="en-US"/>
          </a:p>
        </p:txBody>
      </p:sp>
    </p:spTree>
    <p:extLst>
      <p:ext uri="{BB962C8B-B14F-4D97-AF65-F5344CB8AC3E}">
        <p14:creationId xmlns:p14="http://schemas.microsoft.com/office/powerpoint/2010/main" val="465641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29</a:t>
            </a:fld>
            <a:endParaRPr lang="en-US"/>
          </a:p>
        </p:txBody>
      </p:sp>
    </p:spTree>
    <p:extLst>
      <p:ext uri="{BB962C8B-B14F-4D97-AF65-F5344CB8AC3E}">
        <p14:creationId xmlns:p14="http://schemas.microsoft.com/office/powerpoint/2010/main" val="59384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a:t>
            </a:fld>
            <a:endParaRPr lang="en-US"/>
          </a:p>
        </p:txBody>
      </p:sp>
    </p:spTree>
    <p:extLst>
      <p:ext uri="{BB962C8B-B14F-4D97-AF65-F5344CB8AC3E}">
        <p14:creationId xmlns:p14="http://schemas.microsoft.com/office/powerpoint/2010/main" val="2238339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30</a:t>
            </a:fld>
            <a:endParaRPr lang="en-US"/>
          </a:p>
        </p:txBody>
      </p:sp>
    </p:spTree>
    <p:extLst>
      <p:ext uri="{BB962C8B-B14F-4D97-AF65-F5344CB8AC3E}">
        <p14:creationId xmlns:p14="http://schemas.microsoft.com/office/powerpoint/2010/main" val="492328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31</a:t>
            </a:fld>
            <a:endParaRPr lang="en-US"/>
          </a:p>
        </p:txBody>
      </p:sp>
    </p:spTree>
    <p:extLst>
      <p:ext uri="{BB962C8B-B14F-4D97-AF65-F5344CB8AC3E}">
        <p14:creationId xmlns:p14="http://schemas.microsoft.com/office/powerpoint/2010/main" val="1690993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32</a:t>
            </a:fld>
            <a:endParaRPr lang="en-US"/>
          </a:p>
        </p:txBody>
      </p:sp>
    </p:spTree>
    <p:extLst>
      <p:ext uri="{BB962C8B-B14F-4D97-AF65-F5344CB8AC3E}">
        <p14:creationId xmlns:p14="http://schemas.microsoft.com/office/powerpoint/2010/main" val="649415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33</a:t>
            </a:fld>
            <a:endParaRPr lang="en-US"/>
          </a:p>
        </p:txBody>
      </p:sp>
    </p:spTree>
    <p:extLst>
      <p:ext uri="{BB962C8B-B14F-4D97-AF65-F5344CB8AC3E}">
        <p14:creationId xmlns:p14="http://schemas.microsoft.com/office/powerpoint/2010/main" val="1200321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34</a:t>
            </a:fld>
            <a:endParaRPr lang="en-US"/>
          </a:p>
        </p:txBody>
      </p:sp>
    </p:spTree>
    <p:extLst>
      <p:ext uri="{BB962C8B-B14F-4D97-AF65-F5344CB8AC3E}">
        <p14:creationId xmlns:p14="http://schemas.microsoft.com/office/powerpoint/2010/main" val="22043161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35</a:t>
            </a:fld>
            <a:endParaRPr lang="en-US"/>
          </a:p>
        </p:txBody>
      </p:sp>
    </p:spTree>
    <p:extLst>
      <p:ext uri="{BB962C8B-B14F-4D97-AF65-F5344CB8AC3E}">
        <p14:creationId xmlns:p14="http://schemas.microsoft.com/office/powerpoint/2010/main" val="1097380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36</a:t>
            </a:fld>
            <a:endParaRPr lang="en-US"/>
          </a:p>
        </p:txBody>
      </p:sp>
    </p:spTree>
    <p:extLst>
      <p:ext uri="{BB962C8B-B14F-4D97-AF65-F5344CB8AC3E}">
        <p14:creationId xmlns:p14="http://schemas.microsoft.com/office/powerpoint/2010/main" val="23715201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37</a:t>
            </a:fld>
            <a:endParaRPr lang="en-US"/>
          </a:p>
        </p:txBody>
      </p:sp>
    </p:spTree>
    <p:extLst>
      <p:ext uri="{BB962C8B-B14F-4D97-AF65-F5344CB8AC3E}">
        <p14:creationId xmlns:p14="http://schemas.microsoft.com/office/powerpoint/2010/main" val="1994011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38</a:t>
            </a:fld>
            <a:endParaRPr lang="en-US"/>
          </a:p>
        </p:txBody>
      </p:sp>
    </p:spTree>
    <p:extLst>
      <p:ext uri="{BB962C8B-B14F-4D97-AF65-F5344CB8AC3E}">
        <p14:creationId xmlns:p14="http://schemas.microsoft.com/office/powerpoint/2010/main" val="3836459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39</a:t>
            </a:fld>
            <a:endParaRPr lang="en-US"/>
          </a:p>
        </p:txBody>
      </p:sp>
    </p:spTree>
    <p:extLst>
      <p:ext uri="{BB962C8B-B14F-4D97-AF65-F5344CB8AC3E}">
        <p14:creationId xmlns:p14="http://schemas.microsoft.com/office/powerpoint/2010/main" val="47903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a:t>
            </a:fld>
            <a:endParaRPr lang="en-US"/>
          </a:p>
        </p:txBody>
      </p:sp>
    </p:spTree>
    <p:extLst>
      <p:ext uri="{BB962C8B-B14F-4D97-AF65-F5344CB8AC3E}">
        <p14:creationId xmlns:p14="http://schemas.microsoft.com/office/powerpoint/2010/main" val="110546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40</a:t>
            </a:fld>
            <a:endParaRPr lang="en-US"/>
          </a:p>
        </p:txBody>
      </p:sp>
    </p:spTree>
    <p:extLst>
      <p:ext uri="{BB962C8B-B14F-4D97-AF65-F5344CB8AC3E}">
        <p14:creationId xmlns:p14="http://schemas.microsoft.com/office/powerpoint/2010/main" val="3148283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paging is enabled, the physical address will be calculated by the paging hardware.</a:t>
            </a:r>
          </a:p>
        </p:txBody>
      </p:sp>
      <p:sp>
        <p:nvSpPr>
          <p:cNvPr id="4" name="Slide Number Placeholder 3"/>
          <p:cNvSpPr>
            <a:spLocks noGrp="1"/>
          </p:cNvSpPr>
          <p:nvPr>
            <p:ph type="sldNum" sz="quarter" idx="5"/>
          </p:nvPr>
        </p:nvSpPr>
        <p:spPr/>
        <p:txBody>
          <a:bodyPr/>
          <a:lstStyle/>
          <a:p>
            <a:fld id="{92046634-763B-4B7C-9B60-C610133B13EF}" type="slidenum">
              <a:rPr lang="en-US" smtClean="0"/>
              <a:t>41</a:t>
            </a:fld>
            <a:endParaRPr lang="en-US"/>
          </a:p>
        </p:txBody>
      </p:sp>
    </p:spTree>
    <p:extLst>
      <p:ext uri="{BB962C8B-B14F-4D97-AF65-F5344CB8AC3E}">
        <p14:creationId xmlns:p14="http://schemas.microsoft.com/office/powerpoint/2010/main" val="1400486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42</a:t>
            </a:fld>
            <a:endParaRPr lang="en-US"/>
          </a:p>
        </p:txBody>
      </p:sp>
    </p:spTree>
    <p:extLst>
      <p:ext uri="{BB962C8B-B14F-4D97-AF65-F5344CB8AC3E}">
        <p14:creationId xmlns:p14="http://schemas.microsoft.com/office/powerpoint/2010/main" val="3159568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43</a:t>
            </a:fld>
            <a:endParaRPr lang="en-US"/>
          </a:p>
        </p:txBody>
      </p:sp>
    </p:spTree>
    <p:extLst>
      <p:ext uri="{BB962C8B-B14F-4D97-AF65-F5344CB8AC3E}">
        <p14:creationId xmlns:p14="http://schemas.microsoft.com/office/powerpoint/2010/main" val="125261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physical address space and virtual address space both are 4 GB long [0 – 0xFFFFFFFF]. Let us divide both of them into the chunks of 1000 bytes. The MMU keeps a mapping from a virtual chunk address to the physical chunk address. The offsets in the virtual and physical chunks are the same.</a:t>
            </a:r>
          </a:p>
        </p:txBody>
      </p:sp>
      <p:sp>
        <p:nvSpPr>
          <p:cNvPr id="4" name="Slide Number Placeholder 3"/>
          <p:cNvSpPr>
            <a:spLocks noGrp="1"/>
          </p:cNvSpPr>
          <p:nvPr>
            <p:ph type="sldNum" sz="quarter" idx="5"/>
          </p:nvPr>
        </p:nvSpPr>
        <p:spPr/>
        <p:txBody>
          <a:bodyPr/>
          <a:lstStyle/>
          <a:p>
            <a:fld id="{9D5C5206-1C00-4D1F-B7DD-A53B69BD1FC1}" type="slidenum">
              <a:rPr lang="en-US" smtClean="0"/>
              <a:t>44</a:t>
            </a:fld>
            <a:endParaRPr lang="en-US"/>
          </a:p>
        </p:txBody>
      </p:sp>
    </p:spTree>
    <p:extLst>
      <p:ext uri="{BB962C8B-B14F-4D97-AF65-F5344CB8AC3E}">
        <p14:creationId xmlns:p14="http://schemas.microsoft.com/office/powerpoint/2010/main" val="1358151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 1000 is chunk 1. The physical address of 1008 would be 7008 because the chunk offsets in virtual and physical addresses are the same.</a:t>
            </a:r>
          </a:p>
        </p:txBody>
      </p:sp>
      <p:sp>
        <p:nvSpPr>
          <p:cNvPr id="4" name="Slide Number Placeholder 3"/>
          <p:cNvSpPr>
            <a:spLocks noGrp="1"/>
          </p:cNvSpPr>
          <p:nvPr>
            <p:ph type="sldNum" sz="quarter" idx="5"/>
          </p:nvPr>
        </p:nvSpPr>
        <p:spPr/>
        <p:txBody>
          <a:bodyPr/>
          <a:lstStyle/>
          <a:p>
            <a:fld id="{9D5C5206-1C00-4D1F-B7DD-A53B69BD1FC1}" type="slidenum">
              <a:rPr lang="en-US" smtClean="0"/>
              <a:t>45</a:t>
            </a:fld>
            <a:endParaRPr lang="en-US"/>
          </a:p>
        </p:txBody>
      </p:sp>
    </p:spTree>
    <p:extLst>
      <p:ext uri="{BB962C8B-B14F-4D97-AF65-F5344CB8AC3E}">
        <p14:creationId xmlns:p14="http://schemas.microsoft.com/office/powerpoint/2010/main" val="2308368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paging hardware does something similar. It divides the virtual and physical address space into chunks of 4096 (0x1000) bytes. These chucks are also called pages. The virtual chunk is called a virtual page, and the physical chunk is called a physical page. The MMU maintains a mapping from a virtual page to the physical page. The page offsets in a virtual and physical address are the same. The starting address of a virtual or physical page is always aligned to 4096 bytes. The PA corresponding to VA 0x1008 is 0x3008.</a:t>
            </a:r>
          </a:p>
        </p:txBody>
      </p:sp>
      <p:sp>
        <p:nvSpPr>
          <p:cNvPr id="4" name="Slide Number Placeholder 3"/>
          <p:cNvSpPr>
            <a:spLocks noGrp="1"/>
          </p:cNvSpPr>
          <p:nvPr>
            <p:ph type="sldNum" sz="quarter" idx="5"/>
          </p:nvPr>
        </p:nvSpPr>
        <p:spPr/>
        <p:txBody>
          <a:bodyPr/>
          <a:lstStyle/>
          <a:p>
            <a:fld id="{9D5C5206-1C00-4D1F-B7DD-A53B69BD1FC1}" type="slidenum">
              <a:rPr lang="en-US" smtClean="0"/>
              <a:t>46</a:t>
            </a:fld>
            <a:endParaRPr lang="en-US"/>
          </a:p>
        </p:txBody>
      </p:sp>
    </p:spTree>
    <p:extLst>
      <p:ext uri="{BB962C8B-B14F-4D97-AF65-F5344CB8AC3E}">
        <p14:creationId xmlns:p14="http://schemas.microsoft.com/office/powerpoint/2010/main" val="1157147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47</a:t>
            </a:fld>
            <a:endParaRPr lang="en-US"/>
          </a:p>
        </p:txBody>
      </p:sp>
    </p:spTree>
    <p:extLst>
      <p:ext uri="{BB962C8B-B14F-4D97-AF65-F5344CB8AC3E}">
        <p14:creationId xmlns:p14="http://schemas.microsoft.com/office/powerpoint/2010/main" val="30409729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48</a:t>
            </a:fld>
            <a:endParaRPr lang="en-US"/>
          </a:p>
        </p:txBody>
      </p:sp>
    </p:spTree>
    <p:extLst>
      <p:ext uri="{BB962C8B-B14F-4D97-AF65-F5344CB8AC3E}">
        <p14:creationId xmlns:p14="http://schemas.microsoft.com/office/powerpoint/2010/main" val="365606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49</a:t>
            </a:fld>
            <a:endParaRPr lang="en-US"/>
          </a:p>
        </p:txBody>
      </p:sp>
    </p:spTree>
    <p:extLst>
      <p:ext uri="{BB962C8B-B14F-4D97-AF65-F5344CB8AC3E}">
        <p14:creationId xmlns:p14="http://schemas.microsoft.com/office/powerpoint/2010/main" val="5116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5</a:t>
            </a:fld>
            <a:endParaRPr lang="en-US"/>
          </a:p>
        </p:txBody>
      </p:sp>
    </p:spTree>
    <p:extLst>
      <p:ext uri="{BB962C8B-B14F-4D97-AF65-F5344CB8AC3E}">
        <p14:creationId xmlns:p14="http://schemas.microsoft.com/office/powerpoint/2010/main" val="42064959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discuss a straightforward implementation of a page table. Here page table is an array of unsigned values that contain the PPNs. The PPN corresponding to a VPN is stored at index whose value is equal to VPN. Because the total number of VPNs is 2</a:t>
            </a:r>
            <a:r>
              <a:rPr lang="en-US" baseline="30000" dirty="0"/>
              <a:t>32</a:t>
            </a:r>
            <a:r>
              <a:rPr lang="en-US" dirty="0"/>
              <a:t>/4096 = 2</a:t>
            </a:r>
            <a:r>
              <a:rPr lang="en-US" baseline="30000" dirty="0"/>
              <a:t>20</a:t>
            </a:r>
            <a:r>
              <a:rPr lang="en-US" dirty="0"/>
              <a:t>, the total memory required for the page table would be 4 * 2</a:t>
            </a:r>
            <a:r>
              <a:rPr lang="en-US" baseline="30000" dirty="0"/>
              <a:t>20</a:t>
            </a:r>
            <a:r>
              <a:rPr lang="en-US" dirty="0"/>
              <a:t> = 4 MB. The </a:t>
            </a:r>
            <a:r>
              <a:rPr lang="en-US" dirty="0" err="1"/>
              <a:t>va_to_pa</a:t>
            </a:r>
            <a:r>
              <a:rPr lang="en-US" dirty="0"/>
              <a:t> routine takes a virtual address and returns the physical address stored in the </a:t>
            </a:r>
            <a:r>
              <a:rPr lang="en-US" dirty="0" err="1"/>
              <a:t>page_table</a:t>
            </a:r>
            <a:r>
              <a:rPr lang="en-US" dirty="0"/>
              <a:t>. VPN is calculated by right shifting the </a:t>
            </a:r>
            <a:r>
              <a:rPr lang="en-US" dirty="0" err="1"/>
              <a:t>va</a:t>
            </a:r>
            <a:r>
              <a:rPr lang="en-US" dirty="0"/>
              <a:t> by 12 bits (top 20 bits of the </a:t>
            </a:r>
            <a:r>
              <a:rPr lang="en-US" dirty="0" err="1"/>
              <a:t>va</a:t>
            </a:r>
            <a:r>
              <a:rPr lang="en-US" dirty="0"/>
              <a:t>). Similarly, the PPN stored in the page table is left-shifted 12-bits to calculate the starting address of the physical pages. Finally, the virtual page offset is added to the address of the physical page to calculate the physical address. </a:t>
            </a:r>
          </a:p>
        </p:txBody>
      </p:sp>
      <p:sp>
        <p:nvSpPr>
          <p:cNvPr id="4" name="Slide Number Placeholder 3"/>
          <p:cNvSpPr>
            <a:spLocks noGrp="1"/>
          </p:cNvSpPr>
          <p:nvPr>
            <p:ph type="sldNum" sz="quarter" idx="5"/>
          </p:nvPr>
        </p:nvSpPr>
        <p:spPr/>
        <p:txBody>
          <a:bodyPr/>
          <a:lstStyle/>
          <a:p>
            <a:fld id="{B335C8C4-ECB4-46A8-A363-B990311E44A1}" type="slidenum">
              <a:rPr lang="en-US" smtClean="0"/>
              <a:t>50</a:t>
            </a:fld>
            <a:endParaRPr lang="en-US"/>
          </a:p>
        </p:txBody>
      </p:sp>
    </p:spTree>
    <p:extLst>
      <p:ext uri="{BB962C8B-B14F-4D97-AF65-F5344CB8AC3E}">
        <p14:creationId xmlns:p14="http://schemas.microsoft.com/office/powerpoint/2010/main" val="33383751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51</a:t>
            </a:fld>
            <a:endParaRPr lang="en-US"/>
          </a:p>
        </p:txBody>
      </p:sp>
    </p:spTree>
    <p:extLst>
      <p:ext uri="{BB962C8B-B14F-4D97-AF65-F5344CB8AC3E}">
        <p14:creationId xmlns:p14="http://schemas.microsoft.com/office/powerpoint/2010/main" val="18977413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52</a:t>
            </a:fld>
            <a:endParaRPr lang="en-US"/>
          </a:p>
        </p:txBody>
      </p:sp>
    </p:spTree>
    <p:extLst>
      <p:ext uri="{BB962C8B-B14F-4D97-AF65-F5344CB8AC3E}">
        <p14:creationId xmlns:p14="http://schemas.microsoft.com/office/powerpoint/2010/main" val="17078662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bits of VA 0x10002000 (i.e., 0x40) are indexed in the page directory to fetch the address of the page table. The next 10-bits (after top 20 bits) of VA 0x10002000 (i.e., 0x2) are indexed in the page table (calculated from the page directory) to fetch the address of the physical page.</a:t>
            </a:r>
          </a:p>
        </p:txBody>
      </p:sp>
      <p:sp>
        <p:nvSpPr>
          <p:cNvPr id="4" name="Slide Number Placeholder 3"/>
          <p:cNvSpPr>
            <a:spLocks noGrp="1"/>
          </p:cNvSpPr>
          <p:nvPr>
            <p:ph type="sldNum" sz="quarter" idx="5"/>
          </p:nvPr>
        </p:nvSpPr>
        <p:spPr/>
        <p:txBody>
          <a:bodyPr/>
          <a:lstStyle/>
          <a:p>
            <a:fld id="{B335C8C4-ECB4-46A8-A363-B990311E44A1}" type="slidenum">
              <a:rPr lang="en-US" smtClean="0"/>
              <a:t>53</a:t>
            </a:fld>
            <a:endParaRPr lang="en-US"/>
          </a:p>
        </p:txBody>
      </p:sp>
    </p:spTree>
    <p:extLst>
      <p:ext uri="{BB962C8B-B14F-4D97-AF65-F5344CB8AC3E}">
        <p14:creationId xmlns:p14="http://schemas.microsoft.com/office/powerpoint/2010/main" val="1313378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54</a:t>
            </a:fld>
            <a:endParaRPr lang="en-US"/>
          </a:p>
        </p:txBody>
      </p:sp>
    </p:spTree>
    <p:extLst>
      <p:ext uri="{BB962C8B-B14F-4D97-AF65-F5344CB8AC3E}">
        <p14:creationId xmlns:p14="http://schemas.microsoft.com/office/powerpoint/2010/main" val="346740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6</a:t>
            </a:fld>
            <a:endParaRPr lang="en-US"/>
          </a:p>
        </p:txBody>
      </p:sp>
    </p:spTree>
    <p:extLst>
      <p:ext uri="{BB962C8B-B14F-4D97-AF65-F5344CB8AC3E}">
        <p14:creationId xmlns:p14="http://schemas.microsoft.com/office/powerpoint/2010/main" val="4229921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7</a:t>
            </a:fld>
            <a:endParaRPr lang="en-US"/>
          </a:p>
        </p:txBody>
      </p:sp>
    </p:spTree>
    <p:extLst>
      <p:ext uri="{BB962C8B-B14F-4D97-AF65-F5344CB8AC3E}">
        <p14:creationId xmlns:p14="http://schemas.microsoft.com/office/powerpoint/2010/main" val="352814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8</a:t>
            </a:fld>
            <a:endParaRPr lang="en-US"/>
          </a:p>
        </p:txBody>
      </p:sp>
    </p:spTree>
    <p:extLst>
      <p:ext uri="{BB962C8B-B14F-4D97-AF65-F5344CB8AC3E}">
        <p14:creationId xmlns:p14="http://schemas.microsoft.com/office/powerpoint/2010/main" val="352503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9</a:t>
            </a:fld>
            <a:endParaRPr lang="en-US"/>
          </a:p>
        </p:txBody>
      </p:sp>
    </p:spTree>
    <p:extLst>
      <p:ext uri="{BB962C8B-B14F-4D97-AF65-F5344CB8AC3E}">
        <p14:creationId xmlns:p14="http://schemas.microsoft.com/office/powerpoint/2010/main" val="63165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6B63-F669-41AC-956C-AFD605795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2501B-6BC4-4B1E-A30D-B25072344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C4BA5-FC83-46B2-851D-ACA0D175207E}"/>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66585791-E701-418F-9F0A-2E405FBDA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64CA3-BC37-4DC7-8344-A9654C4AAA73}"/>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427515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AF43-7E37-4860-BC75-4E34AD515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4F64E-182A-469C-81FB-3EA97D3F0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2DBDC-6867-40B8-A521-FD9AEF73A728}"/>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D5B6388D-F0BF-47C5-8DCC-CF4D7FC4F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82633-6196-4515-B471-49410984334F}"/>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362876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000219-9187-4F7B-859E-10DB63B844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384476-7F9E-4D85-A4A4-7A30E832D7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AF1BF-2555-476F-AD2E-5C24F45A50C3}"/>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AD7EA190-4878-4854-917F-6FC6FA671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45216-1447-4DD8-9CBC-D8B02661A718}"/>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2533926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3F51-4EA3-4532-8AFA-79892689D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BA68A-2E87-455D-B47F-3E55E42F1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6518C-7585-4A0F-871B-0021C1A38593}"/>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429EFCC6-92B3-4967-B748-04F9FF3DA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5FD4F-2CEC-46E1-A95E-84C715F0B060}"/>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312694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0249-DE2F-4CA5-8D75-6F5EB849B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6DE7D-E3E2-4E26-8814-59F1307243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41BD5D-F4D0-470C-9A32-93AE27B416EF}"/>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13EFD5FA-F61C-4161-A6CA-A4E970AFB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9EB6F-14B9-4B75-A795-318C6794B8C4}"/>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285066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8583-3D56-4AAB-9F5D-199754F73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331364-F0FE-4AB4-820E-34C0D4C83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A9297-A1F3-4289-A6B8-16B1BFA7D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8AA20-51FB-4C74-A3CE-D01925B7EB0F}"/>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6" name="Footer Placeholder 5">
            <a:extLst>
              <a:ext uri="{FF2B5EF4-FFF2-40B4-BE49-F238E27FC236}">
                <a16:creationId xmlns:a16="http://schemas.microsoft.com/office/drawing/2014/main" id="{6CDF89BA-B752-46AA-8D8F-8B720FAA4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17A02-5B46-4C3C-B88D-901646A890FC}"/>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248994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432E-06A4-4059-8B41-0C4AF7F915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268CED-F698-440A-9D4C-9D8F51647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7C383-022E-4FFB-B61B-BE9AA0CA7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7A3EC5-83B7-4CEC-B3E8-A4D900B78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7D8B2D-3392-4DD0-9DCF-9CA286FF4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0D401-CF3A-428C-8FB3-4092F6241690}"/>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8" name="Footer Placeholder 7">
            <a:extLst>
              <a:ext uri="{FF2B5EF4-FFF2-40B4-BE49-F238E27FC236}">
                <a16:creationId xmlns:a16="http://schemas.microsoft.com/office/drawing/2014/main" id="{53E82D6D-7EF8-41CB-AD9A-D8F933D3D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D174B-F536-4DB0-9854-B980000F4EAD}"/>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1942279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918E-F17C-470B-A8D8-4E5CA3CD6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DBCA0-30DA-48AE-BC29-453447D2CB4E}"/>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4" name="Footer Placeholder 3">
            <a:extLst>
              <a:ext uri="{FF2B5EF4-FFF2-40B4-BE49-F238E27FC236}">
                <a16:creationId xmlns:a16="http://schemas.microsoft.com/office/drawing/2014/main" id="{7C7780B7-8AD8-4A56-AABF-9B654B44C4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0AE69-6C73-4CDE-95B1-D3CBE172BB92}"/>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253601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33A8-FB81-4267-A576-F4C7C32F4CB1}"/>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3" name="Footer Placeholder 2">
            <a:extLst>
              <a:ext uri="{FF2B5EF4-FFF2-40B4-BE49-F238E27FC236}">
                <a16:creationId xmlns:a16="http://schemas.microsoft.com/office/drawing/2014/main" id="{09AAC3B4-3E0C-4DD6-A5CD-FA482D972C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6E5A9-F650-41E8-B087-2DBB0E18792D}"/>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180289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ED35-378D-4BE6-9886-2EDE12DDB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844D51-9FB9-4354-BC4C-51087C22A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9CAB0-19E0-44D2-A18B-03C3F5E81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C98BD-36D0-4AC5-864C-AEBE755BFD19}"/>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6" name="Footer Placeholder 5">
            <a:extLst>
              <a:ext uri="{FF2B5EF4-FFF2-40B4-BE49-F238E27FC236}">
                <a16:creationId xmlns:a16="http://schemas.microsoft.com/office/drawing/2014/main" id="{17DA1137-299F-4927-BACB-BFF0DDD52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28222-3E85-47EA-B877-7B5DEC35AF96}"/>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26741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A984-1A94-4C19-8484-9EFC92790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00F257-CD70-4CFD-8FE9-8B0144B72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A7A15F-662F-4B46-83E0-66C2E6510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A220F-F314-440F-AE23-BF6E45647D71}"/>
              </a:ext>
            </a:extLst>
          </p:cNvPr>
          <p:cNvSpPr>
            <a:spLocks noGrp="1"/>
          </p:cNvSpPr>
          <p:nvPr>
            <p:ph type="dt" sz="half" idx="10"/>
          </p:nvPr>
        </p:nvSpPr>
        <p:spPr/>
        <p:txBody>
          <a:bodyPr/>
          <a:lstStyle/>
          <a:p>
            <a:fld id="{7FB374A4-B1F3-4669-9905-0B3534897BA5}" type="datetimeFigureOut">
              <a:rPr lang="en-US" smtClean="0"/>
              <a:t>7/11/2023</a:t>
            </a:fld>
            <a:endParaRPr lang="en-US"/>
          </a:p>
        </p:txBody>
      </p:sp>
      <p:sp>
        <p:nvSpPr>
          <p:cNvPr id="6" name="Footer Placeholder 5">
            <a:extLst>
              <a:ext uri="{FF2B5EF4-FFF2-40B4-BE49-F238E27FC236}">
                <a16:creationId xmlns:a16="http://schemas.microsoft.com/office/drawing/2014/main" id="{2AEE72EC-CA45-4C4A-BE6E-10A03179E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4563E-1366-48D6-9DB7-BFB28E506253}"/>
              </a:ext>
            </a:extLst>
          </p:cNvPr>
          <p:cNvSpPr>
            <a:spLocks noGrp="1"/>
          </p:cNvSpPr>
          <p:nvPr>
            <p:ph type="sldNum" sz="quarter" idx="12"/>
          </p:nvPr>
        </p:nvSpPr>
        <p:spPr/>
        <p:txBody>
          <a:bodyPr/>
          <a:lstStyle/>
          <a:p>
            <a:fld id="{688711E6-DF64-4FB6-8C81-B6E2B336C311}" type="slidenum">
              <a:rPr lang="en-US" smtClean="0"/>
              <a:t>‹#›</a:t>
            </a:fld>
            <a:endParaRPr lang="en-US"/>
          </a:p>
        </p:txBody>
      </p:sp>
    </p:spTree>
    <p:extLst>
      <p:ext uri="{BB962C8B-B14F-4D97-AF65-F5344CB8AC3E}">
        <p14:creationId xmlns:p14="http://schemas.microsoft.com/office/powerpoint/2010/main" val="44231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346EB-C4A2-46B9-A2DE-B22C2DC75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64D168-E58D-4BA5-9D39-4FE3B3862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32B1D-4698-426E-AE04-18C6F352B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374A4-B1F3-4669-9905-0B3534897BA5}" type="datetimeFigureOut">
              <a:rPr lang="en-US" smtClean="0"/>
              <a:t>7/11/2023</a:t>
            </a:fld>
            <a:endParaRPr lang="en-US"/>
          </a:p>
        </p:txBody>
      </p:sp>
      <p:sp>
        <p:nvSpPr>
          <p:cNvPr id="5" name="Footer Placeholder 4">
            <a:extLst>
              <a:ext uri="{FF2B5EF4-FFF2-40B4-BE49-F238E27FC236}">
                <a16:creationId xmlns:a16="http://schemas.microsoft.com/office/drawing/2014/main" id="{2A5537F1-2E79-4046-8EC3-6B290EF8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599C64-BE1B-47EC-B09E-9289B0993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711E6-DF64-4FB6-8C81-B6E2B336C311}" type="slidenum">
              <a:rPr lang="en-US" smtClean="0"/>
              <a:t>‹#›</a:t>
            </a:fld>
            <a:endParaRPr lang="en-US"/>
          </a:p>
        </p:txBody>
      </p:sp>
    </p:spTree>
    <p:extLst>
      <p:ext uri="{BB962C8B-B14F-4D97-AF65-F5344CB8AC3E}">
        <p14:creationId xmlns:p14="http://schemas.microsoft.com/office/powerpoint/2010/main" val="189382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343-0259-4D19-ADA7-590E45DDA71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999A54F-5A51-4CE0-8E7E-74804C833A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171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9F3-E4DC-4C7C-A6D7-E8917EBE3322}"/>
              </a:ext>
            </a:extLst>
          </p:cNvPr>
          <p:cNvSpPr>
            <a:spLocks noGrp="1"/>
          </p:cNvSpPr>
          <p:nvPr>
            <p:ph type="title"/>
          </p:nvPr>
        </p:nvSpPr>
        <p:spPr/>
        <p:txBody>
          <a:bodyPr/>
          <a:lstStyle/>
          <a:p>
            <a:r>
              <a:rPr lang="en-US" dirty="0"/>
              <a:t>Q5</a:t>
            </a:r>
          </a:p>
        </p:txBody>
      </p:sp>
      <p:sp>
        <p:nvSpPr>
          <p:cNvPr id="4" name="TextBox 3">
            <a:extLst>
              <a:ext uri="{FF2B5EF4-FFF2-40B4-BE49-F238E27FC236}">
                <a16:creationId xmlns:a16="http://schemas.microsoft.com/office/drawing/2014/main" id="{B57EC2D3-3A20-4AB8-9A01-45A45D0A2C53}"/>
              </a:ext>
            </a:extLst>
          </p:cNvPr>
          <p:cNvSpPr txBox="1"/>
          <p:nvPr/>
        </p:nvSpPr>
        <p:spPr>
          <a:xfrm>
            <a:off x="1426028" y="1861457"/>
            <a:ext cx="6792685"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What is wrong with directly jumping to the kernel code?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user can overwrite the kernel code.</a:t>
            </a:r>
          </a:p>
          <a:p>
            <a:r>
              <a:rPr lang="en-US" sz="2000" dirty="0">
                <a:latin typeface="Arial" panose="020B0604020202020204" pitchFamily="34" charset="0"/>
                <a:cs typeface="Arial" panose="020B0604020202020204" pitchFamily="34" charset="0"/>
              </a:rPr>
              <a:t>If you have assumed that the user and kernel are in the same privilege ring, then other answers are also valid.</a:t>
            </a:r>
          </a:p>
          <a:p>
            <a:r>
              <a:rPr lang="en-US" sz="2000" dirty="0">
                <a:latin typeface="Arial" panose="020B0604020202020204" pitchFamily="34" charset="0"/>
                <a:cs typeface="Arial" panose="020B0604020202020204" pitchFamily="34" charset="0"/>
              </a:rPr>
              <a:t>E.g., jumping directly to schedule may cause some concurrency issues.</a:t>
            </a:r>
          </a:p>
          <a:p>
            <a:r>
              <a:rPr lang="en-US" sz="2000" dirty="0">
                <a:latin typeface="Arial" panose="020B0604020202020204" pitchFamily="34" charset="0"/>
                <a:cs typeface="Arial" panose="020B0604020202020204" pitchFamily="34" charset="0"/>
              </a:rPr>
              <a:t>The user-program can access private kernel data by inspecting stack, etc.</a:t>
            </a:r>
          </a:p>
        </p:txBody>
      </p:sp>
    </p:spTree>
    <p:extLst>
      <p:ext uri="{BB962C8B-B14F-4D97-AF65-F5344CB8AC3E}">
        <p14:creationId xmlns:p14="http://schemas.microsoft.com/office/powerpoint/2010/main" val="354887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4E79-1A92-4221-9D91-3DA3FCE0ED70}"/>
              </a:ext>
            </a:extLst>
          </p:cNvPr>
          <p:cNvSpPr>
            <a:spLocks noGrp="1"/>
          </p:cNvSpPr>
          <p:nvPr>
            <p:ph type="title"/>
          </p:nvPr>
        </p:nvSpPr>
        <p:spPr/>
        <p:txBody>
          <a:bodyPr/>
          <a:lstStyle/>
          <a:p>
            <a:r>
              <a:rPr lang="en-US" dirty="0"/>
              <a:t>Q6</a:t>
            </a:r>
          </a:p>
        </p:txBody>
      </p:sp>
      <p:sp>
        <p:nvSpPr>
          <p:cNvPr id="3" name="Content Placeholder 2">
            <a:extLst>
              <a:ext uri="{FF2B5EF4-FFF2-40B4-BE49-F238E27FC236}">
                <a16:creationId xmlns:a16="http://schemas.microsoft.com/office/drawing/2014/main" id="{F009A27D-E3EF-4DB4-9340-301142A2215F}"/>
              </a:ext>
            </a:extLst>
          </p:cNvPr>
          <p:cNvSpPr>
            <a:spLocks noGrp="1"/>
          </p:cNvSpPr>
          <p:nvPr>
            <p:ph idx="1"/>
          </p:nvPr>
        </p:nvSpPr>
        <p:spPr/>
        <p:txBody>
          <a:bodyPr>
            <a:normAutofit fontScale="92500" lnSpcReduction="20000"/>
          </a:bodyPr>
          <a:lstStyle/>
          <a:p>
            <a:pPr marL="0" indent="0">
              <a:buNone/>
            </a:pPr>
            <a:r>
              <a:rPr lang="en-US" dirty="0"/>
              <a:t>release(struct lock *l) {</a:t>
            </a:r>
          </a:p>
          <a:p>
            <a:pPr marL="0" indent="0">
              <a:buNone/>
            </a:pPr>
            <a:r>
              <a:rPr lang="en-US" dirty="0"/>
              <a:t> 1.  int status = </a:t>
            </a:r>
            <a:r>
              <a:rPr lang="en-US" dirty="0" err="1"/>
              <a:t>interrupt_disable</a:t>
            </a:r>
            <a:r>
              <a:rPr lang="en-US" dirty="0"/>
              <a:t>();</a:t>
            </a:r>
          </a:p>
          <a:p>
            <a:pPr marL="0" indent="0">
              <a:buNone/>
            </a:pPr>
            <a:r>
              <a:rPr lang="en-US" dirty="0"/>
              <a:t> 2.  struct thread *t = </a:t>
            </a:r>
            <a:r>
              <a:rPr lang="en-US" dirty="0" err="1"/>
              <a:t>list_pop</a:t>
            </a:r>
            <a:r>
              <a:rPr lang="en-US" dirty="0"/>
              <a:t>(l-&gt;</a:t>
            </a:r>
            <a:r>
              <a:rPr lang="en-US" dirty="0" err="1"/>
              <a:t>wait_list</a:t>
            </a:r>
            <a:r>
              <a:rPr lang="en-US" dirty="0"/>
              <a:t>);</a:t>
            </a:r>
          </a:p>
          <a:p>
            <a:pPr marL="0" indent="0">
              <a:buNone/>
            </a:pPr>
            <a:r>
              <a:rPr lang="en-US" dirty="0"/>
              <a:t> 3.  </a:t>
            </a:r>
            <a:r>
              <a:rPr lang="en-US" dirty="0" err="1"/>
              <a:t>set_interrupt_status</a:t>
            </a:r>
            <a:r>
              <a:rPr lang="en-US" dirty="0"/>
              <a:t>(status);</a:t>
            </a:r>
          </a:p>
          <a:p>
            <a:pPr marL="0" indent="0">
              <a:buNone/>
            </a:pPr>
            <a:r>
              <a:rPr lang="en-US" dirty="0"/>
              <a:t> 4.  status = </a:t>
            </a:r>
            <a:r>
              <a:rPr lang="en-US" dirty="0" err="1"/>
              <a:t>interrupt_disable</a:t>
            </a:r>
            <a:r>
              <a:rPr lang="en-US" dirty="0"/>
              <a:t>();</a:t>
            </a:r>
          </a:p>
          <a:p>
            <a:pPr marL="0" indent="0">
              <a:buNone/>
            </a:pPr>
            <a:r>
              <a:rPr lang="en-US" dirty="0"/>
              <a:t> 5.  if (t)</a:t>
            </a:r>
          </a:p>
          <a:p>
            <a:pPr marL="0" indent="0">
              <a:buNone/>
            </a:pPr>
            <a:r>
              <a:rPr lang="en-US" dirty="0"/>
              <a:t> 6.      </a:t>
            </a:r>
            <a:r>
              <a:rPr lang="en-US" dirty="0" err="1"/>
              <a:t>list_push</a:t>
            </a:r>
            <a:r>
              <a:rPr lang="en-US" dirty="0"/>
              <a:t>(</a:t>
            </a:r>
            <a:r>
              <a:rPr lang="en-US" dirty="0" err="1"/>
              <a:t>ready_list</a:t>
            </a:r>
            <a:r>
              <a:rPr lang="en-US" dirty="0"/>
              <a:t>, t);</a:t>
            </a:r>
          </a:p>
          <a:p>
            <a:pPr marL="0" indent="0">
              <a:buNone/>
            </a:pPr>
            <a:r>
              <a:rPr lang="en-US" dirty="0"/>
              <a:t> 7.  l-&gt;value = 1;</a:t>
            </a:r>
          </a:p>
          <a:p>
            <a:pPr marL="0" indent="0">
              <a:buNone/>
            </a:pPr>
            <a:r>
              <a:rPr lang="en-US" dirty="0"/>
              <a:t> 8.  </a:t>
            </a:r>
            <a:r>
              <a:rPr lang="en-US" dirty="0" err="1"/>
              <a:t>set_interrupt_status</a:t>
            </a:r>
            <a:r>
              <a:rPr lang="en-US" dirty="0"/>
              <a:t>(status);</a:t>
            </a:r>
          </a:p>
          <a:p>
            <a:pPr marL="0" indent="0">
              <a:buNone/>
            </a:pPr>
            <a:r>
              <a:rPr lang="en-US" dirty="0"/>
              <a:t>}</a:t>
            </a:r>
          </a:p>
        </p:txBody>
      </p:sp>
      <p:sp>
        <p:nvSpPr>
          <p:cNvPr id="6" name="TextBox 5">
            <a:extLst>
              <a:ext uri="{FF2B5EF4-FFF2-40B4-BE49-F238E27FC236}">
                <a16:creationId xmlns:a16="http://schemas.microsoft.com/office/drawing/2014/main" id="{1B4419BE-AA6B-4A2B-8B04-8DF66B02B24D}"/>
              </a:ext>
            </a:extLst>
          </p:cNvPr>
          <p:cNvSpPr txBox="1"/>
          <p:nvPr/>
        </p:nvSpPr>
        <p:spPr>
          <a:xfrm>
            <a:off x="7489370" y="615722"/>
            <a:ext cx="4539343" cy="2862322"/>
          </a:xfrm>
          <a:prstGeom prst="rect">
            <a:avLst/>
          </a:prstGeom>
          <a:noFill/>
        </p:spPr>
        <p:txBody>
          <a:bodyPr wrap="square" rtlCol="0">
            <a:spAutoFit/>
          </a:bodyPr>
          <a:lstStyle/>
          <a:p>
            <a:r>
              <a:rPr lang="en-US" dirty="0"/>
              <a:t>acquire(struct lock *l) {</a:t>
            </a:r>
          </a:p>
          <a:p>
            <a:r>
              <a:rPr lang="en-US" dirty="0"/>
              <a:t>   int status = </a:t>
            </a:r>
            <a:r>
              <a:rPr lang="en-US" dirty="0" err="1"/>
              <a:t>interrupt_disable</a:t>
            </a:r>
            <a:r>
              <a:rPr lang="en-US" dirty="0"/>
              <a:t>();</a:t>
            </a:r>
          </a:p>
          <a:p>
            <a:r>
              <a:rPr lang="en-US" dirty="0"/>
              <a:t>   while (l-&gt;value == 0) {</a:t>
            </a:r>
          </a:p>
          <a:p>
            <a:r>
              <a:rPr lang="en-US" dirty="0"/>
              <a:t>       </a:t>
            </a:r>
            <a:r>
              <a:rPr lang="en-US" dirty="0" err="1"/>
              <a:t>list_push</a:t>
            </a:r>
            <a:r>
              <a:rPr lang="en-US" dirty="0"/>
              <a:t>(l-&gt;</a:t>
            </a:r>
            <a:r>
              <a:rPr lang="en-US" dirty="0" err="1"/>
              <a:t>wait_list</a:t>
            </a:r>
            <a:r>
              <a:rPr lang="en-US" dirty="0"/>
              <a:t>, </a:t>
            </a:r>
            <a:r>
              <a:rPr lang="en-US" dirty="0" err="1"/>
              <a:t>cur_thread</a:t>
            </a:r>
            <a:r>
              <a:rPr lang="en-US" dirty="0"/>
              <a:t>);</a:t>
            </a:r>
          </a:p>
          <a:p>
            <a:r>
              <a:rPr lang="en-US" dirty="0"/>
              <a:t>       schedule();</a:t>
            </a:r>
          </a:p>
          <a:p>
            <a:r>
              <a:rPr lang="en-US" dirty="0"/>
              <a:t>   }</a:t>
            </a:r>
          </a:p>
          <a:p>
            <a:r>
              <a:rPr lang="en-US" dirty="0"/>
              <a:t>   l-&gt;value = 0;</a:t>
            </a:r>
          </a:p>
          <a:p>
            <a:r>
              <a:rPr lang="en-US" dirty="0"/>
              <a:t>   </a:t>
            </a:r>
            <a:r>
              <a:rPr lang="en-US" dirty="0" err="1"/>
              <a:t>set_interrupt_status</a:t>
            </a:r>
            <a:r>
              <a:rPr lang="en-US" dirty="0"/>
              <a:t>(status);</a:t>
            </a:r>
          </a:p>
          <a:p>
            <a:r>
              <a:rPr lang="en-US" dirty="0"/>
              <a:t>}</a:t>
            </a:r>
          </a:p>
          <a:p>
            <a:endParaRPr lang="en-US" dirty="0"/>
          </a:p>
        </p:txBody>
      </p:sp>
      <p:sp>
        <p:nvSpPr>
          <p:cNvPr id="5" name="TextBox 4">
            <a:extLst>
              <a:ext uri="{FF2B5EF4-FFF2-40B4-BE49-F238E27FC236}">
                <a16:creationId xmlns:a16="http://schemas.microsoft.com/office/drawing/2014/main" id="{D38B5FC2-5C78-46AB-9EF6-53D5E1D872F7}"/>
              </a:ext>
            </a:extLst>
          </p:cNvPr>
          <p:cNvSpPr txBox="1"/>
          <p:nvPr/>
        </p:nvSpPr>
        <p:spPr>
          <a:xfrm>
            <a:off x="7086600" y="3292983"/>
            <a:ext cx="4408714" cy="3139321"/>
          </a:xfrm>
          <a:prstGeom prst="rect">
            <a:avLst/>
          </a:prstGeom>
          <a:noFill/>
        </p:spPr>
        <p:txBody>
          <a:bodyPr wrap="square" rtlCol="0">
            <a:spAutoFit/>
          </a:bodyPr>
          <a:lstStyle/>
          <a:p>
            <a:r>
              <a:rPr lang="en-US" dirty="0"/>
              <a:t>T1: acquired lock</a:t>
            </a:r>
          </a:p>
          <a:p>
            <a:r>
              <a:rPr lang="en-US" dirty="0"/>
              <a:t>T1: releasing lock</a:t>
            </a:r>
          </a:p>
          <a:p>
            <a:r>
              <a:rPr lang="en-US" dirty="0"/>
              <a:t>T1: </a:t>
            </a:r>
            <a:r>
              <a:rPr lang="en-US" dirty="0" err="1"/>
              <a:t>list_pop</a:t>
            </a:r>
            <a:r>
              <a:rPr lang="en-US" dirty="0"/>
              <a:t> returns NULL</a:t>
            </a:r>
          </a:p>
          <a:p>
            <a:r>
              <a:rPr lang="en-US" dirty="0"/>
              <a:t>T1: enables interrupt after line-3</a:t>
            </a:r>
          </a:p>
          <a:p>
            <a:r>
              <a:rPr lang="en-US" dirty="0"/>
              <a:t>T2: is scheduled</a:t>
            </a:r>
          </a:p>
          <a:p>
            <a:r>
              <a:rPr lang="en-US" dirty="0"/>
              <a:t>T2: tries to acquire lock acquired by T1</a:t>
            </a:r>
          </a:p>
          <a:p>
            <a:r>
              <a:rPr lang="en-US" dirty="0"/>
              <a:t>T2: moved to </a:t>
            </a:r>
            <a:r>
              <a:rPr lang="en-US" dirty="0" err="1"/>
              <a:t>wait_list</a:t>
            </a:r>
            <a:r>
              <a:rPr lang="en-US" dirty="0"/>
              <a:t> because l-&gt;value == 0</a:t>
            </a:r>
          </a:p>
          <a:p>
            <a:r>
              <a:rPr lang="en-US" dirty="0"/>
              <a:t>T1: is scheduled</a:t>
            </a:r>
          </a:p>
          <a:p>
            <a:r>
              <a:rPr lang="en-US" dirty="0"/>
              <a:t>T1: disabled interrupts</a:t>
            </a:r>
          </a:p>
          <a:p>
            <a:r>
              <a:rPr lang="en-US" dirty="0"/>
              <a:t>T1: releases lock</a:t>
            </a:r>
          </a:p>
          <a:p>
            <a:r>
              <a:rPr lang="en-US" dirty="0"/>
              <a:t>T2: still in waiting list</a:t>
            </a:r>
          </a:p>
        </p:txBody>
      </p:sp>
    </p:spTree>
    <p:extLst>
      <p:ext uri="{BB962C8B-B14F-4D97-AF65-F5344CB8AC3E}">
        <p14:creationId xmlns:p14="http://schemas.microsoft.com/office/powerpoint/2010/main" val="38529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B718-EE78-4541-9476-598A976AEA45}"/>
              </a:ext>
            </a:extLst>
          </p:cNvPr>
          <p:cNvSpPr>
            <a:spLocks noGrp="1"/>
          </p:cNvSpPr>
          <p:nvPr>
            <p:ph type="title"/>
          </p:nvPr>
        </p:nvSpPr>
        <p:spPr/>
        <p:txBody>
          <a:bodyPr/>
          <a:lstStyle/>
          <a:p>
            <a:r>
              <a:rPr lang="en-US" dirty="0"/>
              <a:t>Q7</a:t>
            </a:r>
          </a:p>
        </p:txBody>
      </p:sp>
      <p:sp>
        <p:nvSpPr>
          <p:cNvPr id="3" name="Content Placeholder 2">
            <a:extLst>
              <a:ext uri="{FF2B5EF4-FFF2-40B4-BE49-F238E27FC236}">
                <a16:creationId xmlns:a16="http://schemas.microsoft.com/office/drawing/2014/main" id="{6616E60A-502E-42AC-90AA-B1656A322EAA}"/>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63FD6007-9EB4-4215-8646-F1736F007EB5}"/>
              </a:ext>
            </a:extLst>
          </p:cNvPr>
          <p:cNvSpPr txBox="1"/>
          <p:nvPr/>
        </p:nvSpPr>
        <p:spPr>
          <a:xfrm>
            <a:off x="1240973" y="2640464"/>
            <a:ext cx="4539343"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alloc</a:t>
            </a:r>
            <a:r>
              <a:rPr lang="en-US" sz="2000" dirty="0">
                <a:latin typeface="Arial" panose="020B0604020202020204" pitchFamily="34" charset="0"/>
                <a:cs typeface="Arial" panose="020B0604020202020204" pitchFamily="34" charset="0"/>
              </a:rPr>
              <a:t>(int x) {</a:t>
            </a:r>
          </a:p>
          <a:p>
            <a:r>
              <a:rPr lang="en-US" sz="2000" dirty="0">
                <a:latin typeface="Arial" panose="020B0604020202020204" pitchFamily="34" charset="0"/>
                <a:cs typeface="Arial" panose="020B0604020202020204" pitchFamily="34" charset="0"/>
              </a:rPr>
              <a:t>   char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 = (char*)</a:t>
            </a:r>
            <a:r>
              <a:rPr lang="en-US" sz="2000" dirty="0" err="1">
                <a:latin typeface="Arial" panose="020B0604020202020204" pitchFamily="34" charset="0"/>
                <a:cs typeface="Arial" panose="020B0604020202020204" pitchFamily="34" charset="0"/>
              </a:rPr>
              <a:t>mymalloc</a:t>
            </a:r>
            <a:r>
              <a:rPr lang="en-US" sz="2000" dirty="0">
                <a:latin typeface="Arial" panose="020B0604020202020204" pitchFamily="34" charset="0"/>
                <a:cs typeface="Arial" panose="020B0604020202020204" pitchFamily="34" charset="0"/>
              </a:rPr>
              <a:t>(x-8);</a:t>
            </a:r>
          </a:p>
          <a:p>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if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 == NULL)</a:t>
            </a:r>
          </a:p>
          <a:p>
            <a:r>
              <a:rPr lang="en-US" sz="2000" dirty="0">
                <a:latin typeface="Arial" panose="020B0604020202020204" pitchFamily="34" charset="0"/>
                <a:cs typeface="Arial" panose="020B0604020202020204" pitchFamily="34" charset="0"/>
              </a:rPr>
              <a:t>       return NULL;</a:t>
            </a:r>
          </a:p>
          <a:p>
            <a:r>
              <a:rPr lang="en-US" sz="2000" dirty="0">
                <a:latin typeface="Arial" panose="020B0604020202020204" pitchFamily="34" charset="0"/>
                <a:cs typeface="Arial" panose="020B0604020202020204" pitchFamily="34" charset="0"/>
              </a:rPr>
              <a:t>   for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 0;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&lt; x;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 0;</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6C0E51D4-45C3-4F24-93DE-0BBC843EF721}"/>
              </a:ext>
            </a:extLst>
          </p:cNvPr>
          <p:cNvSpPr txBox="1"/>
          <p:nvPr/>
        </p:nvSpPr>
        <p:spPr>
          <a:xfrm>
            <a:off x="7086600" y="3292983"/>
            <a:ext cx="4408714" cy="2585323"/>
          </a:xfrm>
          <a:prstGeom prst="rect">
            <a:avLst/>
          </a:prstGeom>
          <a:noFill/>
        </p:spPr>
        <p:txBody>
          <a:bodyPr wrap="square" rtlCol="0">
            <a:spAutoFit/>
          </a:bodyPr>
          <a:lstStyle/>
          <a:p>
            <a:r>
              <a:rPr lang="en-US" dirty="0"/>
              <a:t>x = 16, the program behaves correctly because even though the application tries to allocate 8 bytes, 16 bytes will be allocated</a:t>
            </a:r>
          </a:p>
          <a:p>
            <a:endParaRPr lang="en-US" dirty="0"/>
          </a:p>
          <a:p>
            <a:endParaRPr lang="en-US" dirty="0"/>
          </a:p>
          <a:p>
            <a:r>
              <a:rPr lang="en-US" dirty="0"/>
              <a:t>x = 24, the program will not behave correctly, because the application tries to allocate 12 bytes, 16 bytes will be allocated, but the application writes 24 bytes.</a:t>
            </a:r>
          </a:p>
        </p:txBody>
      </p:sp>
    </p:spTree>
    <p:extLst>
      <p:ext uri="{BB962C8B-B14F-4D97-AF65-F5344CB8AC3E}">
        <p14:creationId xmlns:p14="http://schemas.microsoft.com/office/powerpoint/2010/main" val="377258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B718-EE78-4541-9476-598A976AEA45}"/>
              </a:ext>
            </a:extLst>
          </p:cNvPr>
          <p:cNvSpPr>
            <a:spLocks noGrp="1"/>
          </p:cNvSpPr>
          <p:nvPr>
            <p:ph type="title"/>
          </p:nvPr>
        </p:nvSpPr>
        <p:spPr/>
        <p:txBody>
          <a:bodyPr/>
          <a:lstStyle/>
          <a:p>
            <a:r>
              <a:rPr lang="en-US" dirty="0"/>
              <a:t>Q8</a:t>
            </a:r>
          </a:p>
        </p:txBody>
      </p:sp>
      <p:sp>
        <p:nvSpPr>
          <p:cNvPr id="4" name="TextBox 3">
            <a:extLst>
              <a:ext uri="{FF2B5EF4-FFF2-40B4-BE49-F238E27FC236}">
                <a16:creationId xmlns:a16="http://schemas.microsoft.com/office/drawing/2014/main" id="{63FD6007-9EB4-4215-8646-F1736F007EB5}"/>
              </a:ext>
            </a:extLst>
          </p:cNvPr>
          <p:cNvSpPr txBox="1"/>
          <p:nvPr/>
        </p:nvSpPr>
        <p:spPr>
          <a:xfrm>
            <a:off x="1164772" y="1464806"/>
            <a:ext cx="4539343"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counter = 0;</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void foo(void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1. </a:t>
            </a:r>
            <a:r>
              <a:rPr lang="en-US" sz="2000" dirty="0" err="1">
                <a:latin typeface="Arial" panose="020B0604020202020204" pitchFamily="34" charset="0"/>
                <a:cs typeface="Arial" panose="020B0604020202020204" pitchFamily="34" charset="0"/>
              </a:rPr>
              <a:t>thread_yield</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2. int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 = counter;</a:t>
            </a:r>
          </a:p>
          <a:p>
            <a:r>
              <a:rPr lang="en-US" sz="2000" dirty="0">
                <a:latin typeface="Arial" panose="020B0604020202020204" pitchFamily="34" charset="0"/>
                <a:cs typeface="Arial" panose="020B0604020202020204" pitchFamily="34" charset="0"/>
              </a:rPr>
              <a:t>    3. counter =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thread_exit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int main()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create_thread</a:t>
            </a:r>
            <a:r>
              <a:rPr lang="en-US" sz="2000" dirty="0">
                <a:latin typeface="Arial" panose="020B0604020202020204" pitchFamily="34" charset="0"/>
                <a:cs typeface="Arial" panose="020B0604020202020204" pitchFamily="34" charset="0"/>
              </a:rPr>
              <a:t>(foo, NULL);</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create_thread</a:t>
            </a:r>
            <a:r>
              <a:rPr lang="en-US" sz="2000" dirty="0">
                <a:latin typeface="Arial" panose="020B0604020202020204" pitchFamily="34" charset="0"/>
                <a:cs typeface="Arial" panose="020B0604020202020204" pitchFamily="34" charset="0"/>
              </a:rPr>
              <a:t>(foo, NULL);</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create_thread</a:t>
            </a:r>
            <a:r>
              <a:rPr lang="en-US" sz="2000" dirty="0">
                <a:latin typeface="Arial" panose="020B0604020202020204" pitchFamily="34" charset="0"/>
                <a:cs typeface="Arial" panose="020B0604020202020204" pitchFamily="34" charset="0"/>
              </a:rPr>
              <a:t>(foo, NULL);</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wait_for_all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return 0;</a:t>
            </a:r>
          </a:p>
          <a:p>
            <a:r>
              <a:rPr lang="en-US" sz="20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DDD74092-B3E3-4790-AB33-DFB9C3C9A9E2}"/>
              </a:ext>
            </a:extLst>
          </p:cNvPr>
          <p:cNvSpPr txBox="1"/>
          <p:nvPr/>
        </p:nvSpPr>
        <p:spPr>
          <a:xfrm>
            <a:off x="5497283" y="2063516"/>
            <a:ext cx="4539343"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bar(void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1. int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 = counter;</a:t>
            </a:r>
          </a:p>
          <a:p>
            <a:r>
              <a:rPr lang="en-US" sz="2000" dirty="0">
                <a:latin typeface="Arial" panose="020B0604020202020204" pitchFamily="34" charset="0"/>
                <a:cs typeface="Arial" panose="020B0604020202020204" pitchFamily="34" charset="0"/>
              </a:rPr>
              <a:t>    2. </a:t>
            </a:r>
            <a:r>
              <a:rPr lang="en-US" sz="2000" dirty="0" err="1">
                <a:latin typeface="Arial" panose="020B0604020202020204" pitchFamily="34" charset="0"/>
                <a:cs typeface="Arial" panose="020B0604020202020204" pitchFamily="34" charset="0"/>
              </a:rPr>
              <a:t>thread_yield</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3. counter =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thread_exit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baz</a:t>
            </a:r>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1. int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 = counter;</a:t>
            </a:r>
          </a:p>
          <a:p>
            <a:r>
              <a:rPr lang="en-US" sz="2000" dirty="0">
                <a:latin typeface="Arial" panose="020B0604020202020204" pitchFamily="34" charset="0"/>
                <a:cs typeface="Arial" panose="020B0604020202020204" pitchFamily="34" charset="0"/>
              </a:rPr>
              <a:t>    2. counter = </a:t>
            </a:r>
            <a:r>
              <a:rPr lang="en-US" sz="2000" dirty="0" err="1">
                <a:latin typeface="Arial" panose="020B0604020202020204" pitchFamily="34" charset="0"/>
                <a:cs typeface="Arial" panose="020B0604020202020204" pitchFamily="34" charset="0"/>
              </a:rPr>
              <a:t>val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3. </a:t>
            </a:r>
            <a:r>
              <a:rPr lang="en-US" sz="2000" dirty="0" err="1">
                <a:latin typeface="Arial" panose="020B0604020202020204" pitchFamily="34" charset="0"/>
                <a:cs typeface="Arial" panose="020B0604020202020204" pitchFamily="34" charset="0"/>
              </a:rPr>
              <a:t>thread_yield</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thread_exit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ADDA3C0-8EF0-45DE-8E1E-146D3F354776}"/>
                  </a:ext>
                </a:extLst>
              </p14:cNvPr>
              <p14:cNvContentPartPr/>
              <p14:nvPr/>
            </p14:nvContentPartPr>
            <p14:xfrm>
              <a:off x="3184200" y="707760"/>
              <a:ext cx="7284240" cy="4747320"/>
            </p14:xfrm>
          </p:contentPart>
        </mc:Choice>
        <mc:Fallback xmlns="">
          <p:pic>
            <p:nvPicPr>
              <p:cNvPr id="3" name="Ink 2">
                <a:extLst>
                  <a:ext uri="{FF2B5EF4-FFF2-40B4-BE49-F238E27FC236}">
                    <a16:creationId xmlns:a16="http://schemas.microsoft.com/office/drawing/2014/main" id="{8ADDA3C0-8EF0-45DE-8E1E-146D3F354776}"/>
                  </a:ext>
                </a:extLst>
              </p:cNvPr>
              <p:cNvPicPr/>
              <p:nvPr/>
            </p:nvPicPr>
            <p:blipFill>
              <a:blip r:embed="rId4"/>
              <a:stretch>
                <a:fillRect/>
              </a:stretch>
            </p:blipFill>
            <p:spPr>
              <a:xfrm>
                <a:off x="3174840" y="698400"/>
                <a:ext cx="7302960" cy="4766040"/>
              </a:xfrm>
              <a:prstGeom prst="rect">
                <a:avLst/>
              </a:prstGeom>
            </p:spPr>
          </p:pic>
        </mc:Fallback>
      </mc:AlternateContent>
    </p:spTree>
    <p:extLst>
      <p:ext uri="{BB962C8B-B14F-4D97-AF65-F5344CB8AC3E}">
        <p14:creationId xmlns:p14="http://schemas.microsoft.com/office/powerpoint/2010/main" val="103594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E3C0-1752-4057-8C78-9D5F2F22B607}"/>
              </a:ext>
            </a:extLst>
          </p:cNvPr>
          <p:cNvSpPr>
            <a:spLocks noGrp="1"/>
          </p:cNvSpPr>
          <p:nvPr>
            <p:ph type="title"/>
          </p:nvPr>
        </p:nvSpPr>
        <p:spPr/>
        <p:txBody>
          <a:bodyPr/>
          <a:lstStyle/>
          <a:p>
            <a:r>
              <a:rPr lang="en-US" dirty="0"/>
              <a:t>Q9</a:t>
            </a:r>
          </a:p>
        </p:txBody>
      </p:sp>
      <p:sp>
        <p:nvSpPr>
          <p:cNvPr id="6" name="TextBox 5">
            <a:extLst>
              <a:ext uri="{FF2B5EF4-FFF2-40B4-BE49-F238E27FC236}">
                <a16:creationId xmlns:a16="http://schemas.microsoft.com/office/drawing/2014/main" id="{1DDFC4C8-C14D-4DB6-A5A7-F85AA529A562}"/>
              </a:ext>
            </a:extLst>
          </p:cNvPr>
          <p:cNvSpPr txBox="1"/>
          <p:nvPr/>
        </p:nvSpPr>
        <p:spPr>
          <a:xfrm>
            <a:off x="1164772" y="1464806"/>
            <a:ext cx="4539343"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multi-segments heap</a:t>
            </a:r>
          </a:p>
          <a:p>
            <a:r>
              <a:rPr lang="en-US" sz="2000" dirty="0" err="1">
                <a:latin typeface="Arial" panose="020B0604020202020204" pitchFamily="34" charset="0"/>
                <a:cs typeface="Arial" panose="020B0604020202020204" pitchFamily="34" charset="0"/>
              </a:rPr>
              <a:t>smalloc</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struct list {</a:t>
            </a:r>
          </a:p>
          <a:p>
            <a:r>
              <a:rPr lang="en-US" sz="2000" dirty="0">
                <a:latin typeface="Arial" panose="020B0604020202020204" pitchFamily="34" charset="0"/>
                <a:cs typeface="Arial" panose="020B0604020202020204" pitchFamily="34" charset="0"/>
              </a:rPr>
              <a:t>    int value;</a:t>
            </a:r>
          </a:p>
          <a:p>
            <a:r>
              <a:rPr lang="en-US" sz="2000" dirty="0">
                <a:latin typeface="Arial" panose="020B0604020202020204" pitchFamily="34" charset="0"/>
                <a:cs typeface="Arial" panose="020B0604020202020204" pitchFamily="34" charset="0"/>
              </a:rPr>
              <a:t>    struct list *next;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int </a:t>
            </a:r>
            <a:r>
              <a:rPr lang="en-US" sz="2000" dirty="0" err="1">
                <a:latin typeface="Arial" panose="020B0604020202020204" pitchFamily="34" charset="0"/>
                <a:cs typeface="Arial" panose="020B0604020202020204" pitchFamily="34" charset="0"/>
              </a:rPr>
              <a:t>readval</a:t>
            </a:r>
            <a:r>
              <a:rPr lang="en-US" sz="2000" dirty="0">
                <a:latin typeface="Arial" panose="020B0604020202020204" pitchFamily="34" charset="0"/>
                <a:cs typeface="Arial" panose="020B0604020202020204" pitchFamily="34" charset="0"/>
              </a:rPr>
              <a:t>(struct list *node) {</a:t>
            </a:r>
          </a:p>
          <a:p>
            <a:r>
              <a:rPr lang="en-US" sz="2000" dirty="0">
                <a:latin typeface="Arial" panose="020B0604020202020204" pitchFamily="34" charset="0"/>
                <a:cs typeface="Arial" panose="020B0604020202020204" pitchFamily="34" charset="0"/>
              </a:rPr>
              <a:t>    return node-&gt;value;</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readval</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mov 4(%</a:t>
            </a:r>
            <a:r>
              <a:rPr lang="en-US" sz="2000" dirty="0" err="1">
                <a:latin typeface="Arial" panose="020B0604020202020204" pitchFamily="34" charset="0"/>
                <a:cs typeface="Arial" panose="020B0604020202020204" pitchFamily="34" charset="0"/>
              </a:rPr>
              <a:t>esp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eax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mov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eax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3CF7DAE-ED9B-4671-B727-D1BC30959F10}"/>
                  </a:ext>
                </a:extLst>
              </p14:cNvPr>
              <p14:cNvContentPartPr/>
              <p14:nvPr/>
            </p14:nvContentPartPr>
            <p14:xfrm>
              <a:off x="2446200" y="2448000"/>
              <a:ext cx="9008280" cy="2666880"/>
            </p14:xfrm>
          </p:contentPart>
        </mc:Choice>
        <mc:Fallback xmlns="">
          <p:pic>
            <p:nvPicPr>
              <p:cNvPr id="3" name="Ink 2">
                <a:extLst>
                  <a:ext uri="{FF2B5EF4-FFF2-40B4-BE49-F238E27FC236}">
                    <a16:creationId xmlns:a16="http://schemas.microsoft.com/office/drawing/2014/main" id="{33CF7DAE-ED9B-4671-B727-D1BC30959F10}"/>
                  </a:ext>
                </a:extLst>
              </p:cNvPr>
              <p:cNvPicPr/>
              <p:nvPr/>
            </p:nvPicPr>
            <p:blipFill>
              <a:blip r:embed="rId4"/>
              <a:stretch>
                <a:fillRect/>
              </a:stretch>
            </p:blipFill>
            <p:spPr>
              <a:xfrm>
                <a:off x="2436840" y="2438640"/>
                <a:ext cx="9027000" cy="2685600"/>
              </a:xfrm>
              <a:prstGeom prst="rect">
                <a:avLst/>
              </a:prstGeom>
            </p:spPr>
          </p:pic>
        </mc:Fallback>
      </mc:AlternateContent>
    </p:spTree>
    <p:extLst>
      <p:ext uri="{BB962C8B-B14F-4D97-AF65-F5344CB8AC3E}">
        <p14:creationId xmlns:p14="http://schemas.microsoft.com/office/powerpoint/2010/main" val="657564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DB34-04F2-4A00-BA7E-3F09EB37042D}"/>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30D9557-1D8E-42D4-AB95-830C31C4D20C}"/>
              </a:ext>
            </a:extLst>
          </p:cNvPr>
          <p:cNvSpPr>
            <a:spLocks noGrp="1"/>
          </p:cNvSpPr>
          <p:nvPr>
            <p:ph idx="1"/>
          </p:nvPr>
        </p:nvSpPr>
        <p:spPr/>
        <p:txBody>
          <a:bodyPr/>
          <a:lstStyle/>
          <a:p>
            <a:r>
              <a:rPr lang="en-US" dirty="0"/>
              <a:t>What is the problem with multi-segments heap?</a:t>
            </a:r>
          </a:p>
        </p:txBody>
      </p:sp>
    </p:spTree>
    <p:extLst>
      <p:ext uri="{BB962C8B-B14F-4D97-AF65-F5344CB8AC3E}">
        <p14:creationId xmlns:p14="http://schemas.microsoft.com/office/powerpoint/2010/main" val="260113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DB34-04F2-4A00-BA7E-3F09EB37042D}"/>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30D9557-1D8E-42D4-AB95-830C31C4D20C}"/>
              </a:ext>
            </a:extLst>
          </p:cNvPr>
          <p:cNvSpPr>
            <a:spLocks noGrp="1"/>
          </p:cNvSpPr>
          <p:nvPr>
            <p:ph idx="1"/>
          </p:nvPr>
        </p:nvSpPr>
        <p:spPr/>
        <p:txBody>
          <a:bodyPr/>
          <a:lstStyle/>
          <a:p>
            <a:r>
              <a:rPr lang="en-US" dirty="0"/>
              <a:t>What is the problem with multi-segments heap?</a:t>
            </a:r>
          </a:p>
          <a:p>
            <a:pPr lvl="1"/>
            <a:r>
              <a:rPr lang="en-US" dirty="0"/>
              <a:t>The user has to carry the [segment, virtual address] pairs throughout the program</a:t>
            </a:r>
          </a:p>
          <a:p>
            <a:pPr lvl="1"/>
            <a:r>
              <a:rPr lang="en-US" dirty="0"/>
              <a:t>The programming model is not easy </a:t>
            </a:r>
          </a:p>
        </p:txBody>
      </p:sp>
    </p:spTree>
    <p:extLst>
      <p:ext uri="{BB962C8B-B14F-4D97-AF65-F5344CB8AC3E}">
        <p14:creationId xmlns:p14="http://schemas.microsoft.com/office/powerpoint/2010/main" val="126844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E723-8458-4EDF-BDFF-8B9C6E2A6769}"/>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1E79D67-E3AA-4BBD-AA61-06ECA9A02617}"/>
              </a:ext>
            </a:extLst>
          </p:cNvPr>
          <p:cNvSpPr>
            <a:spLocks noGrp="1"/>
          </p:cNvSpPr>
          <p:nvPr>
            <p:ph idx="1"/>
          </p:nvPr>
        </p:nvSpPr>
        <p:spPr/>
        <p:txBody>
          <a:bodyPr/>
          <a:lstStyle/>
          <a:p>
            <a:r>
              <a:rPr lang="en-US" dirty="0"/>
              <a:t>Why do we need multi-segments heap?</a:t>
            </a:r>
          </a:p>
        </p:txBody>
      </p:sp>
    </p:spTree>
    <p:extLst>
      <p:ext uri="{BB962C8B-B14F-4D97-AF65-F5344CB8AC3E}">
        <p14:creationId xmlns:p14="http://schemas.microsoft.com/office/powerpoint/2010/main" val="450088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E723-8458-4EDF-BDFF-8B9C6E2A6769}"/>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1E79D67-E3AA-4BBD-AA61-06ECA9A02617}"/>
              </a:ext>
            </a:extLst>
          </p:cNvPr>
          <p:cNvSpPr>
            <a:spLocks noGrp="1"/>
          </p:cNvSpPr>
          <p:nvPr>
            <p:ph idx="1"/>
          </p:nvPr>
        </p:nvSpPr>
        <p:spPr/>
        <p:txBody>
          <a:bodyPr/>
          <a:lstStyle/>
          <a:p>
            <a:r>
              <a:rPr lang="en-US" dirty="0"/>
              <a:t>Why do we need multi-segments heap?</a:t>
            </a:r>
          </a:p>
          <a:p>
            <a:pPr lvl="1"/>
            <a:r>
              <a:rPr lang="en-US" dirty="0"/>
              <a:t>Applications may need more memory at runtime</a:t>
            </a:r>
          </a:p>
          <a:p>
            <a:pPr lvl="1"/>
            <a:r>
              <a:rPr lang="en-US" dirty="0"/>
              <a:t>A segment is a contiguous area of memory</a:t>
            </a:r>
          </a:p>
          <a:p>
            <a:pPr lvl="1"/>
            <a:r>
              <a:rPr lang="en-US" dirty="0"/>
              <a:t>Consecutive memory may not be available at runtime</a:t>
            </a:r>
          </a:p>
          <a:p>
            <a:pPr lvl="1"/>
            <a:r>
              <a:rPr lang="en-US" dirty="0"/>
              <a:t>need to relocate the entire segment at runtime </a:t>
            </a:r>
          </a:p>
        </p:txBody>
      </p:sp>
    </p:spTree>
    <p:extLst>
      <p:ext uri="{BB962C8B-B14F-4D97-AF65-F5344CB8AC3E}">
        <p14:creationId xmlns:p14="http://schemas.microsoft.com/office/powerpoint/2010/main" val="167637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lstStyle/>
          <a:p>
            <a:r>
              <a:rPr lang="en-US" dirty="0"/>
              <a:t>P1 is loaded in RAM</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F1C79-A16B-4034-AFB6-4229EF70C03E}"/>
              </a:ext>
            </a:extLst>
          </p:cNvPr>
          <p:cNvSpPr/>
          <p:nvPr/>
        </p:nvSpPr>
        <p:spPr>
          <a:xfrm>
            <a:off x="7946571" y="2797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6" name="TextBox 5">
            <a:extLst>
              <a:ext uri="{FF2B5EF4-FFF2-40B4-BE49-F238E27FC236}">
                <a16:creationId xmlns:a16="http://schemas.microsoft.com/office/drawing/2014/main" id="{D9C04279-A9FE-43EF-A58B-2BEE0459B982}"/>
              </a:ext>
            </a:extLst>
          </p:cNvPr>
          <p:cNvSpPr txBox="1"/>
          <p:nvPr/>
        </p:nvSpPr>
        <p:spPr>
          <a:xfrm>
            <a:off x="7184573" y="2677885"/>
            <a:ext cx="1045029" cy="369332"/>
          </a:xfrm>
          <a:prstGeom prst="rect">
            <a:avLst/>
          </a:prstGeom>
          <a:noFill/>
        </p:spPr>
        <p:txBody>
          <a:bodyPr wrap="square" rtlCol="0">
            <a:spAutoFit/>
          </a:bodyPr>
          <a:lstStyle/>
          <a:p>
            <a:r>
              <a:rPr lang="en-US" dirty="0"/>
              <a:t>1000</a:t>
            </a:r>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Tree>
    <p:extLst>
      <p:ext uri="{BB962C8B-B14F-4D97-AF65-F5344CB8AC3E}">
        <p14:creationId xmlns:p14="http://schemas.microsoft.com/office/powerpoint/2010/main" val="208757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9471-96F3-4557-8F05-D7E20A78A6DE}"/>
              </a:ext>
            </a:extLst>
          </p:cNvPr>
          <p:cNvSpPr>
            <a:spLocks noGrp="1"/>
          </p:cNvSpPr>
          <p:nvPr>
            <p:ph type="title"/>
          </p:nvPr>
        </p:nvSpPr>
        <p:spPr/>
        <p:txBody>
          <a:bodyPr/>
          <a:lstStyle/>
          <a:p>
            <a:r>
              <a:rPr lang="en-US" dirty="0"/>
              <a:t>Assignment-3</a:t>
            </a:r>
          </a:p>
        </p:txBody>
      </p:sp>
      <p:sp>
        <p:nvSpPr>
          <p:cNvPr id="3" name="Content Placeholder 2">
            <a:extLst>
              <a:ext uri="{FF2B5EF4-FFF2-40B4-BE49-F238E27FC236}">
                <a16:creationId xmlns:a16="http://schemas.microsoft.com/office/drawing/2014/main" id="{8628AEEF-48FD-46BC-8DB7-23486B1D6162}"/>
              </a:ext>
            </a:extLst>
          </p:cNvPr>
          <p:cNvSpPr>
            <a:spLocks noGrp="1"/>
          </p:cNvSpPr>
          <p:nvPr>
            <p:ph idx="1"/>
          </p:nvPr>
        </p:nvSpPr>
        <p:spPr/>
        <p:txBody>
          <a:bodyPr/>
          <a:lstStyle/>
          <a:p>
            <a:r>
              <a:rPr lang="en-US" dirty="0"/>
              <a:t>Implement shell</a:t>
            </a:r>
          </a:p>
          <a:p>
            <a:pPr lvl="1"/>
            <a:r>
              <a:rPr lang="en-US" dirty="0"/>
              <a:t>Wait for user-input (command)</a:t>
            </a:r>
          </a:p>
          <a:p>
            <a:pPr lvl="1"/>
            <a:r>
              <a:rPr lang="en-US" dirty="0"/>
              <a:t>Interpret the command as the original shell will do</a:t>
            </a:r>
          </a:p>
          <a:p>
            <a:pPr lvl="2"/>
            <a:r>
              <a:rPr lang="en-US" dirty="0"/>
              <a:t>Parse the input string</a:t>
            </a:r>
          </a:p>
          <a:p>
            <a:pPr lvl="1"/>
            <a:r>
              <a:rPr lang="en-US" dirty="0"/>
              <a:t>Execute the command</a:t>
            </a:r>
          </a:p>
          <a:p>
            <a:pPr lvl="2"/>
            <a:r>
              <a:rPr lang="en-US" dirty="0"/>
              <a:t>Implement I/O redirection</a:t>
            </a:r>
          </a:p>
          <a:p>
            <a:pPr lvl="2"/>
            <a:r>
              <a:rPr lang="en-US" dirty="0"/>
              <a:t>Pipe</a:t>
            </a:r>
          </a:p>
          <a:p>
            <a:pPr marL="457200" lvl="1" indent="0">
              <a:buNone/>
            </a:pPr>
            <a:endParaRPr lang="en-US" dirty="0"/>
          </a:p>
          <a:p>
            <a:pPr lvl="1"/>
            <a:endParaRPr lang="en-US" dirty="0"/>
          </a:p>
        </p:txBody>
      </p:sp>
    </p:spTree>
    <p:extLst>
      <p:ext uri="{BB962C8B-B14F-4D97-AF65-F5344CB8AC3E}">
        <p14:creationId xmlns:p14="http://schemas.microsoft.com/office/powerpoint/2010/main" val="11423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lstStyle/>
          <a:p>
            <a:r>
              <a:rPr lang="en-US" dirty="0"/>
              <a:t>P1 is loaded in RAM</a:t>
            </a:r>
          </a:p>
          <a:p>
            <a:endParaRPr lang="en-US" dirty="0"/>
          </a:p>
          <a:p>
            <a:r>
              <a:rPr lang="en-US" dirty="0"/>
              <a:t>P2 is loaded in RAM</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F1C79-A16B-4034-AFB6-4229EF70C03E}"/>
              </a:ext>
            </a:extLst>
          </p:cNvPr>
          <p:cNvSpPr/>
          <p:nvPr/>
        </p:nvSpPr>
        <p:spPr>
          <a:xfrm>
            <a:off x="7946571" y="2797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6" name="TextBox 5">
            <a:extLst>
              <a:ext uri="{FF2B5EF4-FFF2-40B4-BE49-F238E27FC236}">
                <a16:creationId xmlns:a16="http://schemas.microsoft.com/office/drawing/2014/main" id="{D9C04279-A9FE-43EF-A58B-2BEE0459B982}"/>
              </a:ext>
            </a:extLst>
          </p:cNvPr>
          <p:cNvSpPr txBox="1"/>
          <p:nvPr/>
        </p:nvSpPr>
        <p:spPr>
          <a:xfrm>
            <a:off x="7184573" y="2677885"/>
            <a:ext cx="1045029" cy="369332"/>
          </a:xfrm>
          <a:prstGeom prst="rect">
            <a:avLst/>
          </a:prstGeom>
          <a:noFill/>
        </p:spPr>
        <p:txBody>
          <a:bodyPr wrap="square" rtlCol="0">
            <a:spAutoFit/>
          </a:bodyPr>
          <a:lstStyle/>
          <a:p>
            <a:r>
              <a:rPr lang="en-US" dirty="0"/>
              <a:t>1000</a:t>
            </a:r>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Tree>
    <p:extLst>
      <p:ext uri="{BB962C8B-B14F-4D97-AF65-F5344CB8AC3E}">
        <p14:creationId xmlns:p14="http://schemas.microsoft.com/office/powerpoint/2010/main" val="142510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lstStyle/>
          <a:p>
            <a:r>
              <a:rPr lang="en-US" dirty="0"/>
              <a:t>P1 is loaded in RAM</a:t>
            </a:r>
          </a:p>
          <a:p>
            <a:endParaRPr lang="en-US" dirty="0"/>
          </a:p>
          <a:p>
            <a:r>
              <a:rPr lang="en-US" dirty="0"/>
              <a:t>P2 is loaded in RAM</a:t>
            </a:r>
          </a:p>
          <a:p>
            <a:endParaRPr lang="en-US" dirty="0"/>
          </a:p>
          <a:p>
            <a:r>
              <a:rPr lang="en-US" dirty="0"/>
              <a:t>P1 needs 1000 more bytes</a:t>
            </a:r>
          </a:p>
          <a:p>
            <a:pPr lvl="1"/>
            <a:r>
              <a:rPr lang="en-US" dirty="0"/>
              <a:t>contiguous memory is not available</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F1C79-A16B-4034-AFB6-4229EF70C03E}"/>
              </a:ext>
            </a:extLst>
          </p:cNvPr>
          <p:cNvSpPr/>
          <p:nvPr/>
        </p:nvSpPr>
        <p:spPr>
          <a:xfrm>
            <a:off x="7946571" y="2797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6" name="TextBox 5">
            <a:extLst>
              <a:ext uri="{FF2B5EF4-FFF2-40B4-BE49-F238E27FC236}">
                <a16:creationId xmlns:a16="http://schemas.microsoft.com/office/drawing/2014/main" id="{D9C04279-A9FE-43EF-A58B-2BEE0459B982}"/>
              </a:ext>
            </a:extLst>
          </p:cNvPr>
          <p:cNvSpPr txBox="1"/>
          <p:nvPr/>
        </p:nvSpPr>
        <p:spPr>
          <a:xfrm>
            <a:off x="7184573" y="2677885"/>
            <a:ext cx="1045029" cy="369332"/>
          </a:xfrm>
          <a:prstGeom prst="rect">
            <a:avLst/>
          </a:prstGeom>
          <a:noFill/>
        </p:spPr>
        <p:txBody>
          <a:bodyPr wrap="square" rtlCol="0">
            <a:spAutoFit/>
          </a:bodyPr>
          <a:lstStyle/>
          <a:p>
            <a:r>
              <a:rPr lang="en-US" dirty="0"/>
              <a:t>1000</a:t>
            </a:r>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Tree>
    <p:extLst>
      <p:ext uri="{BB962C8B-B14F-4D97-AF65-F5344CB8AC3E}">
        <p14:creationId xmlns:p14="http://schemas.microsoft.com/office/powerpoint/2010/main" val="3298051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lstStyle/>
          <a:p>
            <a:r>
              <a:rPr lang="en-US" dirty="0"/>
              <a:t>P1 is loaded in RAM</a:t>
            </a:r>
          </a:p>
          <a:p>
            <a:endParaRPr lang="en-US" dirty="0"/>
          </a:p>
          <a:p>
            <a:r>
              <a:rPr lang="en-US" dirty="0"/>
              <a:t>P2 is loaded in RAM</a:t>
            </a:r>
          </a:p>
          <a:p>
            <a:endParaRPr lang="en-US" dirty="0"/>
          </a:p>
          <a:p>
            <a:r>
              <a:rPr lang="en-US" dirty="0"/>
              <a:t>P1 needs 1000 more bytes</a:t>
            </a:r>
          </a:p>
          <a:p>
            <a:pPr lvl="1"/>
            <a:r>
              <a:rPr lang="en-US" dirty="0"/>
              <a:t>contiguous memory is not available</a:t>
            </a:r>
          </a:p>
          <a:p>
            <a:pPr lvl="1"/>
            <a:r>
              <a:rPr lang="en-US" dirty="0"/>
              <a:t>new area [20000-30000] is allocated for P1</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F1C79-A16B-4034-AFB6-4229EF70C03E}"/>
              </a:ext>
            </a:extLst>
          </p:cNvPr>
          <p:cNvSpPr/>
          <p:nvPr/>
        </p:nvSpPr>
        <p:spPr>
          <a:xfrm>
            <a:off x="7946571" y="2797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6" name="TextBox 5">
            <a:extLst>
              <a:ext uri="{FF2B5EF4-FFF2-40B4-BE49-F238E27FC236}">
                <a16:creationId xmlns:a16="http://schemas.microsoft.com/office/drawing/2014/main" id="{D9C04279-A9FE-43EF-A58B-2BEE0459B982}"/>
              </a:ext>
            </a:extLst>
          </p:cNvPr>
          <p:cNvSpPr txBox="1"/>
          <p:nvPr/>
        </p:nvSpPr>
        <p:spPr>
          <a:xfrm>
            <a:off x="7184573" y="2677885"/>
            <a:ext cx="1045029" cy="369332"/>
          </a:xfrm>
          <a:prstGeom prst="rect">
            <a:avLst/>
          </a:prstGeom>
          <a:noFill/>
        </p:spPr>
        <p:txBody>
          <a:bodyPr wrap="square" rtlCol="0">
            <a:spAutoFit/>
          </a:bodyPr>
          <a:lstStyle/>
          <a:p>
            <a:r>
              <a:rPr lang="en-US" dirty="0"/>
              <a:t>1000</a:t>
            </a:r>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
        <p:nvSpPr>
          <p:cNvPr id="10" name="Rectangle 9">
            <a:extLst>
              <a:ext uri="{FF2B5EF4-FFF2-40B4-BE49-F238E27FC236}">
                <a16:creationId xmlns:a16="http://schemas.microsoft.com/office/drawing/2014/main" id="{508A7D45-813B-4EC3-AE69-D7584F21777B}"/>
              </a:ext>
            </a:extLst>
          </p:cNvPr>
          <p:cNvSpPr/>
          <p:nvPr/>
        </p:nvSpPr>
        <p:spPr>
          <a:xfrm>
            <a:off x="7957457" y="4691743"/>
            <a:ext cx="1534886" cy="113211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4CB6EBD-F46B-49ED-B3C9-783A30084B08}"/>
              </a:ext>
            </a:extLst>
          </p:cNvPr>
          <p:cNvSpPr txBox="1"/>
          <p:nvPr/>
        </p:nvSpPr>
        <p:spPr>
          <a:xfrm>
            <a:off x="7195460" y="5649686"/>
            <a:ext cx="1045029" cy="369332"/>
          </a:xfrm>
          <a:prstGeom prst="rect">
            <a:avLst/>
          </a:prstGeom>
          <a:noFill/>
        </p:spPr>
        <p:txBody>
          <a:bodyPr wrap="square" rtlCol="0">
            <a:spAutoFit/>
          </a:bodyPr>
          <a:lstStyle/>
          <a:p>
            <a:r>
              <a:rPr lang="en-US" dirty="0"/>
              <a:t>30000</a:t>
            </a:r>
          </a:p>
        </p:txBody>
      </p:sp>
    </p:spTree>
    <p:extLst>
      <p:ext uri="{BB962C8B-B14F-4D97-AF65-F5344CB8AC3E}">
        <p14:creationId xmlns:p14="http://schemas.microsoft.com/office/powerpoint/2010/main" val="244172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lstStyle/>
          <a:p>
            <a:r>
              <a:rPr lang="en-US" dirty="0"/>
              <a:t>P1 is loaded in RAM</a:t>
            </a:r>
          </a:p>
          <a:p>
            <a:endParaRPr lang="en-US" dirty="0"/>
          </a:p>
          <a:p>
            <a:r>
              <a:rPr lang="en-US" dirty="0"/>
              <a:t>P2 is loaded in RAM</a:t>
            </a:r>
          </a:p>
          <a:p>
            <a:endParaRPr lang="en-US" dirty="0"/>
          </a:p>
          <a:p>
            <a:r>
              <a:rPr lang="en-US" dirty="0"/>
              <a:t>P1 needs 1000 more bytes</a:t>
            </a:r>
          </a:p>
          <a:p>
            <a:pPr lvl="1"/>
            <a:r>
              <a:rPr lang="en-US" dirty="0"/>
              <a:t>contiguous memory is not available</a:t>
            </a:r>
          </a:p>
          <a:p>
            <a:pPr lvl="1"/>
            <a:r>
              <a:rPr lang="en-US" dirty="0"/>
              <a:t>new area [20000-30000] is allocated for P1</a:t>
            </a:r>
          </a:p>
          <a:p>
            <a:pPr lvl="1"/>
            <a:r>
              <a:rPr lang="en-US" dirty="0"/>
              <a:t>P1 is copied to the new area</a:t>
            </a:r>
          </a:p>
          <a:p>
            <a:pPr lvl="2"/>
            <a:r>
              <a:rPr lang="en-US" dirty="0"/>
              <a:t>how many bytes are copied?</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AF1C79-A16B-4034-AFB6-4229EF70C03E}"/>
              </a:ext>
            </a:extLst>
          </p:cNvPr>
          <p:cNvSpPr/>
          <p:nvPr/>
        </p:nvSpPr>
        <p:spPr>
          <a:xfrm>
            <a:off x="7946571" y="2797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6" name="TextBox 5">
            <a:extLst>
              <a:ext uri="{FF2B5EF4-FFF2-40B4-BE49-F238E27FC236}">
                <a16:creationId xmlns:a16="http://schemas.microsoft.com/office/drawing/2014/main" id="{D9C04279-A9FE-43EF-A58B-2BEE0459B982}"/>
              </a:ext>
            </a:extLst>
          </p:cNvPr>
          <p:cNvSpPr txBox="1"/>
          <p:nvPr/>
        </p:nvSpPr>
        <p:spPr>
          <a:xfrm>
            <a:off x="7184573" y="2677885"/>
            <a:ext cx="1045029" cy="369332"/>
          </a:xfrm>
          <a:prstGeom prst="rect">
            <a:avLst/>
          </a:prstGeom>
          <a:noFill/>
        </p:spPr>
        <p:txBody>
          <a:bodyPr wrap="square" rtlCol="0">
            <a:spAutoFit/>
          </a:bodyPr>
          <a:lstStyle/>
          <a:p>
            <a:r>
              <a:rPr lang="en-US" dirty="0"/>
              <a:t>1000</a:t>
            </a:r>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
        <p:nvSpPr>
          <p:cNvPr id="10" name="Rectangle 9">
            <a:extLst>
              <a:ext uri="{FF2B5EF4-FFF2-40B4-BE49-F238E27FC236}">
                <a16:creationId xmlns:a16="http://schemas.microsoft.com/office/drawing/2014/main" id="{508A7D45-813B-4EC3-AE69-D7584F21777B}"/>
              </a:ext>
            </a:extLst>
          </p:cNvPr>
          <p:cNvSpPr/>
          <p:nvPr/>
        </p:nvSpPr>
        <p:spPr>
          <a:xfrm>
            <a:off x="7957457" y="4691743"/>
            <a:ext cx="1534886" cy="113211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4CB6EBD-F46B-49ED-B3C9-783A30084B08}"/>
              </a:ext>
            </a:extLst>
          </p:cNvPr>
          <p:cNvSpPr txBox="1"/>
          <p:nvPr/>
        </p:nvSpPr>
        <p:spPr>
          <a:xfrm>
            <a:off x="7195460" y="5649686"/>
            <a:ext cx="1045029" cy="369332"/>
          </a:xfrm>
          <a:prstGeom prst="rect">
            <a:avLst/>
          </a:prstGeom>
          <a:noFill/>
        </p:spPr>
        <p:txBody>
          <a:bodyPr wrap="square" rtlCol="0">
            <a:spAutoFit/>
          </a:bodyPr>
          <a:lstStyle/>
          <a:p>
            <a:r>
              <a:rPr lang="en-US" dirty="0"/>
              <a:t>30000</a:t>
            </a:r>
          </a:p>
        </p:txBody>
      </p:sp>
      <p:sp>
        <p:nvSpPr>
          <p:cNvPr id="12" name="Rectangle 11">
            <a:extLst>
              <a:ext uri="{FF2B5EF4-FFF2-40B4-BE49-F238E27FC236}">
                <a16:creationId xmlns:a16="http://schemas.microsoft.com/office/drawing/2014/main" id="{43D5E1F1-C328-46B4-A5FC-36D4F5119AF1}"/>
              </a:ext>
            </a:extLst>
          </p:cNvPr>
          <p:cNvSpPr/>
          <p:nvPr/>
        </p:nvSpPr>
        <p:spPr>
          <a:xfrm>
            <a:off x="7957455" y="4702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FF2124F7-0C83-4F87-9BC5-5752313ECE40}"/>
                  </a:ext>
                </a:extLst>
              </p14:cNvPr>
              <p14:cNvContentPartPr/>
              <p14:nvPr/>
            </p14:nvContentPartPr>
            <p14:xfrm>
              <a:off x="5196600" y="5592600"/>
              <a:ext cx="589680" cy="177120"/>
            </p14:xfrm>
          </p:contentPart>
        </mc:Choice>
        <mc:Fallback xmlns="">
          <p:pic>
            <p:nvPicPr>
              <p:cNvPr id="13" name="Ink 12">
                <a:extLst>
                  <a:ext uri="{FF2B5EF4-FFF2-40B4-BE49-F238E27FC236}">
                    <a16:creationId xmlns:a16="http://schemas.microsoft.com/office/drawing/2014/main" id="{FF2124F7-0C83-4F87-9BC5-5752313ECE40}"/>
                  </a:ext>
                </a:extLst>
              </p:cNvPr>
              <p:cNvPicPr/>
              <p:nvPr/>
            </p:nvPicPr>
            <p:blipFill>
              <a:blip r:embed="rId4"/>
              <a:stretch>
                <a:fillRect/>
              </a:stretch>
            </p:blipFill>
            <p:spPr>
              <a:xfrm>
                <a:off x="5187240" y="5583240"/>
                <a:ext cx="608400" cy="195840"/>
              </a:xfrm>
              <a:prstGeom prst="rect">
                <a:avLst/>
              </a:prstGeom>
            </p:spPr>
          </p:pic>
        </mc:Fallback>
      </mc:AlternateContent>
    </p:spTree>
    <p:extLst>
      <p:ext uri="{BB962C8B-B14F-4D97-AF65-F5344CB8AC3E}">
        <p14:creationId xmlns:p14="http://schemas.microsoft.com/office/powerpoint/2010/main" val="28912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normAutofit lnSpcReduction="10000"/>
          </a:bodyPr>
          <a:lstStyle/>
          <a:p>
            <a:r>
              <a:rPr lang="en-US" dirty="0"/>
              <a:t>P1 is loaded in RAM</a:t>
            </a:r>
          </a:p>
          <a:p>
            <a:endParaRPr lang="en-US" dirty="0"/>
          </a:p>
          <a:p>
            <a:r>
              <a:rPr lang="en-US" dirty="0"/>
              <a:t>P2 is loaded in RAM</a:t>
            </a:r>
          </a:p>
          <a:p>
            <a:endParaRPr lang="en-US" dirty="0"/>
          </a:p>
          <a:p>
            <a:r>
              <a:rPr lang="en-US" dirty="0"/>
              <a:t>P1 needs 1000 more bytes</a:t>
            </a:r>
          </a:p>
          <a:p>
            <a:pPr lvl="1"/>
            <a:r>
              <a:rPr lang="en-US" dirty="0"/>
              <a:t>contiguous memory is not available</a:t>
            </a:r>
          </a:p>
          <a:p>
            <a:pPr lvl="1"/>
            <a:r>
              <a:rPr lang="en-US" dirty="0"/>
              <a:t>new area [20000-30000] is allocated for P1</a:t>
            </a:r>
          </a:p>
          <a:p>
            <a:pPr lvl="1"/>
            <a:r>
              <a:rPr lang="en-US" dirty="0"/>
              <a:t>P1 is copied to the new area</a:t>
            </a:r>
          </a:p>
          <a:p>
            <a:pPr lvl="2"/>
            <a:r>
              <a:rPr lang="en-US" dirty="0"/>
              <a:t>how many bytes are copied?   </a:t>
            </a:r>
            <a:r>
              <a:rPr lang="en-US" dirty="0">
                <a:solidFill>
                  <a:srgbClr val="FF0000"/>
                </a:solidFill>
              </a:rPr>
              <a:t>9000</a:t>
            </a:r>
          </a:p>
          <a:p>
            <a:pPr lvl="1"/>
            <a:r>
              <a:rPr lang="en-US" dirty="0"/>
              <a:t>Old memory of P1 is freed</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
        <p:nvSpPr>
          <p:cNvPr id="10" name="Rectangle 9">
            <a:extLst>
              <a:ext uri="{FF2B5EF4-FFF2-40B4-BE49-F238E27FC236}">
                <a16:creationId xmlns:a16="http://schemas.microsoft.com/office/drawing/2014/main" id="{508A7D45-813B-4EC3-AE69-D7584F21777B}"/>
              </a:ext>
            </a:extLst>
          </p:cNvPr>
          <p:cNvSpPr/>
          <p:nvPr/>
        </p:nvSpPr>
        <p:spPr>
          <a:xfrm>
            <a:off x="7957457" y="4691743"/>
            <a:ext cx="1534886" cy="113211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4CB6EBD-F46B-49ED-B3C9-783A30084B08}"/>
              </a:ext>
            </a:extLst>
          </p:cNvPr>
          <p:cNvSpPr txBox="1"/>
          <p:nvPr/>
        </p:nvSpPr>
        <p:spPr>
          <a:xfrm>
            <a:off x="7195460" y="5649686"/>
            <a:ext cx="1045029" cy="369332"/>
          </a:xfrm>
          <a:prstGeom prst="rect">
            <a:avLst/>
          </a:prstGeom>
          <a:noFill/>
        </p:spPr>
        <p:txBody>
          <a:bodyPr wrap="square" rtlCol="0">
            <a:spAutoFit/>
          </a:bodyPr>
          <a:lstStyle/>
          <a:p>
            <a:r>
              <a:rPr lang="en-US" dirty="0"/>
              <a:t>30000</a:t>
            </a:r>
          </a:p>
        </p:txBody>
      </p:sp>
      <p:sp>
        <p:nvSpPr>
          <p:cNvPr id="12" name="Rectangle 11">
            <a:extLst>
              <a:ext uri="{FF2B5EF4-FFF2-40B4-BE49-F238E27FC236}">
                <a16:creationId xmlns:a16="http://schemas.microsoft.com/office/drawing/2014/main" id="{43D5E1F1-C328-46B4-A5FC-36D4F5119AF1}"/>
              </a:ext>
            </a:extLst>
          </p:cNvPr>
          <p:cNvSpPr/>
          <p:nvPr/>
        </p:nvSpPr>
        <p:spPr>
          <a:xfrm>
            <a:off x="7957455" y="4702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Tree>
    <p:extLst>
      <p:ext uri="{BB962C8B-B14F-4D97-AF65-F5344CB8AC3E}">
        <p14:creationId xmlns:p14="http://schemas.microsoft.com/office/powerpoint/2010/main" val="319784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A914-91B4-41E2-8EEE-FF2569BFBB8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28D51FB4-BDD2-4A88-A3C5-368B1A9E365D}"/>
              </a:ext>
            </a:extLst>
          </p:cNvPr>
          <p:cNvSpPr>
            <a:spLocks noGrp="1"/>
          </p:cNvSpPr>
          <p:nvPr>
            <p:ph idx="1"/>
          </p:nvPr>
        </p:nvSpPr>
        <p:spPr/>
        <p:txBody>
          <a:bodyPr>
            <a:normAutofit fontScale="85000" lnSpcReduction="20000"/>
          </a:bodyPr>
          <a:lstStyle/>
          <a:p>
            <a:r>
              <a:rPr lang="en-US" dirty="0"/>
              <a:t>P1 is loaded in RAM</a:t>
            </a:r>
          </a:p>
          <a:p>
            <a:endParaRPr lang="en-US" dirty="0"/>
          </a:p>
          <a:p>
            <a:r>
              <a:rPr lang="en-US" dirty="0"/>
              <a:t>P2 is loaded in RAM</a:t>
            </a:r>
          </a:p>
          <a:p>
            <a:endParaRPr lang="en-US" dirty="0"/>
          </a:p>
          <a:p>
            <a:r>
              <a:rPr lang="en-US" dirty="0"/>
              <a:t>P1 needs 1000 more bytes</a:t>
            </a:r>
          </a:p>
          <a:p>
            <a:pPr lvl="1"/>
            <a:r>
              <a:rPr lang="en-US" dirty="0"/>
              <a:t>contiguous memory is not available</a:t>
            </a:r>
          </a:p>
          <a:p>
            <a:pPr lvl="1"/>
            <a:r>
              <a:rPr lang="en-US" dirty="0"/>
              <a:t>new area [20000-30000] is allocated for P1</a:t>
            </a:r>
          </a:p>
          <a:p>
            <a:pPr lvl="1"/>
            <a:r>
              <a:rPr lang="en-US" dirty="0"/>
              <a:t>P1 is copied to the new area</a:t>
            </a:r>
          </a:p>
          <a:p>
            <a:pPr lvl="2"/>
            <a:r>
              <a:rPr lang="en-US" dirty="0"/>
              <a:t>how many bytes are copied?     </a:t>
            </a:r>
            <a:r>
              <a:rPr lang="en-US" dirty="0">
                <a:solidFill>
                  <a:srgbClr val="FF0000"/>
                </a:solidFill>
              </a:rPr>
              <a:t>9000</a:t>
            </a:r>
          </a:p>
          <a:p>
            <a:pPr lvl="1"/>
            <a:r>
              <a:rPr lang="en-US" dirty="0"/>
              <a:t>Old memory of P1 is freed</a:t>
            </a:r>
          </a:p>
          <a:p>
            <a:pPr lvl="1"/>
            <a:r>
              <a:rPr lang="en-US" dirty="0"/>
              <a:t>base address of user-segment in GDT is updated</a:t>
            </a:r>
          </a:p>
          <a:p>
            <a:pPr lvl="2"/>
            <a:r>
              <a:rPr lang="en-US" dirty="0"/>
              <a:t>what was the old base?</a:t>
            </a:r>
          </a:p>
          <a:p>
            <a:pPr lvl="2"/>
            <a:r>
              <a:rPr lang="en-US" dirty="0"/>
              <a:t>what is the new base?</a:t>
            </a:r>
          </a:p>
          <a:p>
            <a:pPr lvl="1"/>
            <a:r>
              <a:rPr lang="en-US" dirty="0"/>
              <a:t>P1 is resumed</a:t>
            </a:r>
          </a:p>
        </p:txBody>
      </p:sp>
      <p:sp>
        <p:nvSpPr>
          <p:cNvPr id="4" name="Rectangle 3">
            <a:extLst>
              <a:ext uri="{FF2B5EF4-FFF2-40B4-BE49-F238E27FC236}">
                <a16:creationId xmlns:a16="http://schemas.microsoft.com/office/drawing/2014/main" id="{CAD25E14-32D6-43F4-979A-441C12E07671}"/>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9BCF971-D62B-4DFA-B3F6-EC743F895BBD}"/>
              </a:ext>
            </a:extLst>
          </p:cNvPr>
          <p:cNvSpPr txBox="1"/>
          <p:nvPr/>
        </p:nvSpPr>
        <p:spPr>
          <a:xfrm>
            <a:off x="7130144" y="3548741"/>
            <a:ext cx="1045029" cy="369332"/>
          </a:xfrm>
          <a:prstGeom prst="rect">
            <a:avLst/>
          </a:prstGeom>
          <a:noFill/>
        </p:spPr>
        <p:txBody>
          <a:bodyPr wrap="square" rtlCol="0">
            <a:spAutoFit/>
          </a:bodyPr>
          <a:lstStyle/>
          <a:p>
            <a:r>
              <a:rPr lang="en-US" dirty="0"/>
              <a:t>10000</a:t>
            </a:r>
          </a:p>
        </p:txBody>
      </p:sp>
      <p:sp>
        <p:nvSpPr>
          <p:cNvPr id="8" name="Rectangle 7">
            <a:extLst>
              <a:ext uri="{FF2B5EF4-FFF2-40B4-BE49-F238E27FC236}">
                <a16:creationId xmlns:a16="http://schemas.microsoft.com/office/drawing/2014/main" id="{D937FEB0-6724-4F7B-B5FE-1BE5BEF4AD1A}"/>
              </a:ext>
            </a:extLst>
          </p:cNvPr>
          <p:cNvSpPr/>
          <p:nvPr/>
        </p:nvSpPr>
        <p:spPr>
          <a:xfrm>
            <a:off x="7935686" y="374468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9" name="TextBox 8">
            <a:extLst>
              <a:ext uri="{FF2B5EF4-FFF2-40B4-BE49-F238E27FC236}">
                <a16:creationId xmlns:a16="http://schemas.microsoft.com/office/drawing/2014/main" id="{025769B0-9BB3-401F-8B7A-6143A31D483D}"/>
              </a:ext>
            </a:extLst>
          </p:cNvPr>
          <p:cNvSpPr txBox="1"/>
          <p:nvPr/>
        </p:nvSpPr>
        <p:spPr>
          <a:xfrm>
            <a:off x="7141031" y="4441372"/>
            <a:ext cx="1045029" cy="369332"/>
          </a:xfrm>
          <a:prstGeom prst="rect">
            <a:avLst/>
          </a:prstGeom>
          <a:noFill/>
        </p:spPr>
        <p:txBody>
          <a:bodyPr wrap="square" rtlCol="0">
            <a:spAutoFit/>
          </a:bodyPr>
          <a:lstStyle/>
          <a:p>
            <a:r>
              <a:rPr lang="en-US" dirty="0"/>
              <a:t>20000</a:t>
            </a:r>
          </a:p>
        </p:txBody>
      </p:sp>
      <p:sp>
        <p:nvSpPr>
          <p:cNvPr id="10" name="Rectangle 9">
            <a:extLst>
              <a:ext uri="{FF2B5EF4-FFF2-40B4-BE49-F238E27FC236}">
                <a16:creationId xmlns:a16="http://schemas.microsoft.com/office/drawing/2014/main" id="{508A7D45-813B-4EC3-AE69-D7584F21777B}"/>
              </a:ext>
            </a:extLst>
          </p:cNvPr>
          <p:cNvSpPr/>
          <p:nvPr/>
        </p:nvSpPr>
        <p:spPr>
          <a:xfrm>
            <a:off x="7957457" y="4691743"/>
            <a:ext cx="1534886" cy="113211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4CB6EBD-F46B-49ED-B3C9-783A30084B08}"/>
              </a:ext>
            </a:extLst>
          </p:cNvPr>
          <p:cNvSpPr txBox="1"/>
          <p:nvPr/>
        </p:nvSpPr>
        <p:spPr>
          <a:xfrm>
            <a:off x="7195460" y="5649686"/>
            <a:ext cx="1045029" cy="369332"/>
          </a:xfrm>
          <a:prstGeom prst="rect">
            <a:avLst/>
          </a:prstGeom>
          <a:noFill/>
        </p:spPr>
        <p:txBody>
          <a:bodyPr wrap="square" rtlCol="0">
            <a:spAutoFit/>
          </a:bodyPr>
          <a:lstStyle/>
          <a:p>
            <a:r>
              <a:rPr lang="en-US" dirty="0"/>
              <a:t>30000</a:t>
            </a:r>
          </a:p>
        </p:txBody>
      </p:sp>
      <p:sp>
        <p:nvSpPr>
          <p:cNvPr id="12" name="Rectangle 11">
            <a:extLst>
              <a:ext uri="{FF2B5EF4-FFF2-40B4-BE49-F238E27FC236}">
                <a16:creationId xmlns:a16="http://schemas.microsoft.com/office/drawing/2014/main" id="{43D5E1F1-C328-46B4-A5FC-36D4F5119AF1}"/>
              </a:ext>
            </a:extLst>
          </p:cNvPr>
          <p:cNvSpPr/>
          <p:nvPr/>
        </p:nvSpPr>
        <p:spPr>
          <a:xfrm>
            <a:off x="7957455" y="4702629"/>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D58656E-8246-40EA-AA97-C4458291195B}"/>
                  </a:ext>
                </a:extLst>
              </p14:cNvPr>
              <p14:cNvContentPartPr/>
              <p14:nvPr/>
            </p14:nvContentPartPr>
            <p14:xfrm>
              <a:off x="4323600" y="5346720"/>
              <a:ext cx="724320" cy="390240"/>
            </p14:xfrm>
          </p:contentPart>
        </mc:Choice>
        <mc:Fallback xmlns="">
          <p:pic>
            <p:nvPicPr>
              <p:cNvPr id="5" name="Ink 4">
                <a:extLst>
                  <a:ext uri="{FF2B5EF4-FFF2-40B4-BE49-F238E27FC236}">
                    <a16:creationId xmlns:a16="http://schemas.microsoft.com/office/drawing/2014/main" id="{5D58656E-8246-40EA-AA97-C4458291195B}"/>
                  </a:ext>
                </a:extLst>
              </p:cNvPr>
              <p:cNvPicPr/>
              <p:nvPr/>
            </p:nvPicPr>
            <p:blipFill>
              <a:blip r:embed="rId4"/>
              <a:stretch>
                <a:fillRect/>
              </a:stretch>
            </p:blipFill>
            <p:spPr>
              <a:xfrm>
                <a:off x="4314240" y="5337360"/>
                <a:ext cx="743040" cy="408960"/>
              </a:xfrm>
              <a:prstGeom prst="rect">
                <a:avLst/>
              </a:prstGeom>
            </p:spPr>
          </p:pic>
        </mc:Fallback>
      </mc:AlternateContent>
    </p:spTree>
    <p:extLst>
      <p:ext uri="{BB962C8B-B14F-4D97-AF65-F5344CB8AC3E}">
        <p14:creationId xmlns:p14="http://schemas.microsoft.com/office/powerpoint/2010/main" val="99575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DD22-5A52-45E3-9569-6C89F187A0D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38F28713-D9FA-446C-AB1C-E313E13A52D0}"/>
              </a:ext>
            </a:extLst>
          </p:cNvPr>
          <p:cNvSpPr>
            <a:spLocks noGrp="1"/>
          </p:cNvSpPr>
          <p:nvPr>
            <p:ph idx="1"/>
          </p:nvPr>
        </p:nvSpPr>
        <p:spPr/>
        <p:txBody>
          <a:bodyPr/>
          <a:lstStyle/>
          <a:p>
            <a:r>
              <a:rPr lang="en-US" dirty="0"/>
              <a:t>Do the addresses of existing pointers are the same after relocating the process to a new memory area?</a:t>
            </a:r>
          </a:p>
        </p:txBody>
      </p:sp>
    </p:spTree>
    <p:extLst>
      <p:ext uri="{BB962C8B-B14F-4D97-AF65-F5344CB8AC3E}">
        <p14:creationId xmlns:p14="http://schemas.microsoft.com/office/powerpoint/2010/main" val="738780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DD22-5A52-45E3-9569-6C89F187A0D5}"/>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38F28713-D9FA-446C-AB1C-E313E13A52D0}"/>
              </a:ext>
            </a:extLst>
          </p:cNvPr>
          <p:cNvSpPr>
            <a:spLocks noGrp="1"/>
          </p:cNvSpPr>
          <p:nvPr>
            <p:ph idx="1"/>
          </p:nvPr>
        </p:nvSpPr>
        <p:spPr/>
        <p:txBody>
          <a:bodyPr/>
          <a:lstStyle/>
          <a:p>
            <a:r>
              <a:rPr lang="en-US" dirty="0"/>
              <a:t>Do the addresses of existing pointers are the same after relocating the process to a new memory area?</a:t>
            </a:r>
          </a:p>
          <a:p>
            <a:pPr lvl="1"/>
            <a:r>
              <a:rPr lang="en-US" dirty="0"/>
              <a:t>Yes, although the base address of the segment is changed the virtual addresses in the process are same</a:t>
            </a:r>
          </a:p>
          <a:p>
            <a:pPr lvl="1"/>
            <a:r>
              <a:rPr lang="en-US" dirty="0"/>
              <a:t>The pointers in the process’ address space are the virtual addresses, which remain the same</a:t>
            </a:r>
          </a:p>
          <a:p>
            <a:pPr lvl="1"/>
            <a:r>
              <a:rPr lang="en-US" dirty="0"/>
              <a:t>The program works perfectly after relocation</a:t>
            </a:r>
          </a:p>
        </p:txBody>
      </p:sp>
    </p:spTree>
    <p:extLst>
      <p:ext uri="{BB962C8B-B14F-4D97-AF65-F5344CB8AC3E}">
        <p14:creationId xmlns:p14="http://schemas.microsoft.com/office/powerpoint/2010/main" val="1815772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43C9-BCF6-45DD-AC47-7254CB1AFC5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3732D2F-4E61-4F56-9199-A98F9A7F5F36}"/>
              </a:ext>
            </a:extLst>
          </p:cNvPr>
          <p:cNvSpPr>
            <a:spLocks noGrp="1"/>
          </p:cNvSpPr>
          <p:nvPr>
            <p:ph idx="1"/>
          </p:nvPr>
        </p:nvSpPr>
        <p:spPr/>
        <p:txBody>
          <a:bodyPr/>
          <a:lstStyle/>
          <a:p>
            <a:r>
              <a:rPr lang="en-US" dirty="0"/>
              <a:t>Why is relocation bad?</a:t>
            </a:r>
          </a:p>
        </p:txBody>
      </p:sp>
    </p:spTree>
    <p:extLst>
      <p:ext uri="{BB962C8B-B14F-4D97-AF65-F5344CB8AC3E}">
        <p14:creationId xmlns:p14="http://schemas.microsoft.com/office/powerpoint/2010/main" val="2060934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43C9-BCF6-45DD-AC47-7254CB1AFC5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3732D2F-4E61-4F56-9199-A98F9A7F5F36}"/>
              </a:ext>
            </a:extLst>
          </p:cNvPr>
          <p:cNvSpPr>
            <a:spLocks noGrp="1"/>
          </p:cNvSpPr>
          <p:nvPr>
            <p:ph idx="1"/>
          </p:nvPr>
        </p:nvSpPr>
        <p:spPr/>
        <p:txBody>
          <a:bodyPr/>
          <a:lstStyle/>
          <a:p>
            <a:r>
              <a:rPr lang="en-US" dirty="0"/>
              <a:t>Why is relocation bad?</a:t>
            </a:r>
          </a:p>
          <a:p>
            <a:pPr lvl="1"/>
            <a:r>
              <a:rPr lang="en-US" dirty="0"/>
              <a:t>Need to copy the entire process’ memory</a:t>
            </a:r>
          </a:p>
          <a:p>
            <a:pPr lvl="1"/>
            <a:r>
              <a:rPr lang="en-US" dirty="0"/>
              <a:t>Sometimes, we may also need to relocate other processes</a:t>
            </a:r>
          </a:p>
        </p:txBody>
      </p:sp>
    </p:spTree>
    <p:extLst>
      <p:ext uri="{BB962C8B-B14F-4D97-AF65-F5344CB8AC3E}">
        <p14:creationId xmlns:p14="http://schemas.microsoft.com/office/powerpoint/2010/main" val="292647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AF56-0D15-4304-86EA-F0D1BC6DB3FB}"/>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A6FD5919-885A-42DD-A65C-473621EE5A93}"/>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9D78297A-CDE3-4F9F-8BCD-B22124BB7284}"/>
              </a:ext>
            </a:extLst>
          </p:cNvPr>
          <p:cNvSpPr txBox="1"/>
          <p:nvPr/>
        </p:nvSpPr>
        <p:spPr>
          <a:xfrm>
            <a:off x="1426029" y="2558143"/>
            <a:ext cx="2960914"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foo() {</a:t>
            </a:r>
          </a:p>
          <a:p>
            <a:r>
              <a:rPr lang="en-US" sz="2000" dirty="0">
                <a:latin typeface="Arial" panose="020B0604020202020204" pitchFamily="34" charset="0"/>
                <a:cs typeface="Arial" panose="020B0604020202020204" pitchFamily="34" charset="0"/>
              </a:rPr>
              <a:t>    int a, b, c;</a:t>
            </a:r>
          </a:p>
          <a:p>
            <a:r>
              <a:rPr lang="en-US" sz="2000" dirty="0">
                <a:latin typeface="Arial" panose="020B0604020202020204" pitchFamily="34" charset="0"/>
                <a:cs typeface="Arial" panose="020B0604020202020204" pitchFamily="34" charset="0"/>
              </a:rPr>
              <a:t>    a = 0, b = 1;</a:t>
            </a:r>
          </a:p>
          <a:p>
            <a:r>
              <a:rPr lang="en-US" sz="2000" dirty="0">
                <a:latin typeface="Arial" panose="020B0604020202020204" pitchFamily="34" charset="0"/>
                <a:cs typeface="Arial" panose="020B0604020202020204" pitchFamily="34" charset="0"/>
              </a:rPr>
              <a:t>    c = bar(&amp;a, b);</a:t>
            </a:r>
          </a:p>
          <a:p>
            <a:r>
              <a:rPr lang="en-US" sz="2000" dirty="0">
                <a:latin typeface="Arial" panose="020B0604020202020204" pitchFamily="34" charset="0"/>
                <a:cs typeface="Arial" panose="020B0604020202020204" pitchFamily="34" charset="0"/>
              </a:rPr>
              <a:t>    return c;</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(on stack)</a:t>
            </a:r>
          </a:p>
          <a:p>
            <a:r>
              <a:rPr lang="en-US" sz="2000" dirty="0">
                <a:latin typeface="Arial" panose="020B0604020202020204" pitchFamily="34" charset="0"/>
                <a:cs typeface="Arial" panose="020B0604020202020204" pitchFamily="34" charset="0"/>
              </a:rPr>
              <a:t>b (%</a:t>
            </a:r>
            <a:r>
              <a:rPr lang="en-US" sz="2000" dirty="0" err="1">
                <a:latin typeface="Arial" panose="020B0604020202020204" pitchFamily="34" charset="0"/>
                <a:cs typeface="Arial" panose="020B0604020202020204" pitchFamily="34" charset="0"/>
              </a:rPr>
              <a:t>edx</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60CD199-B94F-49D6-A2B6-4E15DC36DD6A}"/>
                  </a:ext>
                </a:extLst>
              </p14:cNvPr>
              <p14:cNvContentPartPr/>
              <p14:nvPr/>
            </p14:nvContentPartPr>
            <p14:xfrm>
              <a:off x="6772680" y="432720"/>
              <a:ext cx="4280760" cy="4920840"/>
            </p14:xfrm>
          </p:contentPart>
        </mc:Choice>
        <mc:Fallback xmlns="">
          <p:pic>
            <p:nvPicPr>
              <p:cNvPr id="5" name="Ink 4">
                <a:extLst>
                  <a:ext uri="{FF2B5EF4-FFF2-40B4-BE49-F238E27FC236}">
                    <a16:creationId xmlns:a16="http://schemas.microsoft.com/office/drawing/2014/main" id="{860CD199-B94F-49D6-A2B6-4E15DC36DD6A}"/>
                  </a:ext>
                </a:extLst>
              </p:cNvPr>
              <p:cNvPicPr/>
              <p:nvPr/>
            </p:nvPicPr>
            <p:blipFill>
              <a:blip r:embed="rId4"/>
              <a:stretch>
                <a:fillRect/>
              </a:stretch>
            </p:blipFill>
            <p:spPr>
              <a:xfrm>
                <a:off x="6763320" y="423360"/>
                <a:ext cx="4299480" cy="4939560"/>
              </a:xfrm>
              <a:prstGeom prst="rect">
                <a:avLst/>
              </a:prstGeom>
            </p:spPr>
          </p:pic>
        </mc:Fallback>
      </mc:AlternateContent>
    </p:spTree>
    <p:extLst>
      <p:ext uri="{BB962C8B-B14F-4D97-AF65-F5344CB8AC3E}">
        <p14:creationId xmlns:p14="http://schemas.microsoft.com/office/powerpoint/2010/main" val="624115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D6A-20F1-4DD1-A5F7-7291EE2ADCA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7A20572-24B3-4DC8-BDFE-C52BF8F13EC1}"/>
              </a:ext>
            </a:extLst>
          </p:cNvPr>
          <p:cNvSpPr>
            <a:spLocks noGrp="1"/>
          </p:cNvSpPr>
          <p:nvPr>
            <p:ph idx="1"/>
          </p:nvPr>
        </p:nvSpPr>
        <p:spPr/>
        <p:txBody>
          <a:bodyPr/>
          <a:lstStyle/>
          <a:p>
            <a:r>
              <a:rPr lang="en-US" dirty="0"/>
              <a:t>Current snapshot of RAM</a:t>
            </a:r>
          </a:p>
        </p:txBody>
      </p:sp>
      <p:sp>
        <p:nvSpPr>
          <p:cNvPr id="4" name="Rectangle 3">
            <a:extLst>
              <a:ext uri="{FF2B5EF4-FFF2-40B4-BE49-F238E27FC236}">
                <a16:creationId xmlns:a16="http://schemas.microsoft.com/office/drawing/2014/main" id="{68E231D2-A212-4187-B4F6-07539F31642E}"/>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36E2BA-FC14-49BF-932A-EC81694E2B93}"/>
              </a:ext>
            </a:extLst>
          </p:cNvPr>
          <p:cNvSpPr/>
          <p:nvPr/>
        </p:nvSpPr>
        <p:spPr>
          <a:xfrm>
            <a:off x="7957455" y="2013858"/>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7" name="Rectangle 6">
            <a:extLst>
              <a:ext uri="{FF2B5EF4-FFF2-40B4-BE49-F238E27FC236}">
                <a16:creationId xmlns:a16="http://schemas.microsoft.com/office/drawing/2014/main" id="{673C7F7A-D0AA-4480-AFF5-BCC2018B85A0}"/>
              </a:ext>
            </a:extLst>
          </p:cNvPr>
          <p:cNvSpPr/>
          <p:nvPr/>
        </p:nvSpPr>
        <p:spPr>
          <a:xfrm>
            <a:off x="7957455" y="3265716"/>
            <a:ext cx="1534886" cy="9470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8" name="Rectangle 7">
            <a:extLst>
              <a:ext uri="{FF2B5EF4-FFF2-40B4-BE49-F238E27FC236}">
                <a16:creationId xmlns:a16="http://schemas.microsoft.com/office/drawing/2014/main" id="{72B815D7-9C44-47E4-8AB8-23A792B259FD}"/>
              </a:ext>
            </a:extLst>
          </p:cNvPr>
          <p:cNvSpPr/>
          <p:nvPr/>
        </p:nvSpPr>
        <p:spPr>
          <a:xfrm>
            <a:off x="7957455" y="4495802"/>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9" name="Rectangle 8">
            <a:extLst>
              <a:ext uri="{FF2B5EF4-FFF2-40B4-BE49-F238E27FC236}">
                <a16:creationId xmlns:a16="http://schemas.microsoft.com/office/drawing/2014/main" id="{C9698F8F-FEB3-44E9-A862-8AF69C1753B9}"/>
              </a:ext>
            </a:extLst>
          </p:cNvPr>
          <p:cNvSpPr/>
          <p:nvPr/>
        </p:nvSpPr>
        <p:spPr>
          <a:xfrm>
            <a:off x="7946567" y="5747661"/>
            <a:ext cx="1534886" cy="712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11" name="TextBox 10">
            <a:extLst>
              <a:ext uri="{FF2B5EF4-FFF2-40B4-BE49-F238E27FC236}">
                <a16:creationId xmlns:a16="http://schemas.microsoft.com/office/drawing/2014/main" id="{1DDFE73E-F3D5-4E4D-9BD1-C96DDE4258D6}"/>
              </a:ext>
            </a:extLst>
          </p:cNvPr>
          <p:cNvSpPr txBox="1"/>
          <p:nvPr/>
        </p:nvSpPr>
        <p:spPr>
          <a:xfrm>
            <a:off x="7195459" y="2764969"/>
            <a:ext cx="1045029" cy="369332"/>
          </a:xfrm>
          <a:prstGeom prst="rect">
            <a:avLst/>
          </a:prstGeom>
          <a:noFill/>
        </p:spPr>
        <p:txBody>
          <a:bodyPr wrap="square" rtlCol="0">
            <a:spAutoFit/>
          </a:bodyPr>
          <a:lstStyle/>
          <a:p>
            <a:r>
              <a:rPr lang="en-US" dirty="0"/>
              <a:t>10000</a:t>
            </a:r>
          </a:p>
        </p:txBody>
      </p:sp>
      <p:sp>
        <p:nvSpPr>
          <p:cNvPr id="12" name="TextBox 11">
            <a:extLst>
              <a:ext uri="{FF2B5EF4-FFF2-40B4-BE49-F238E27FC236}">
                <a16:creationId xmlns:a16="http://schemas.microsoft.com/office/drawing/2014/main" id="{54848A7B-0FD4-40DA-88D9-9CEB02E78881}"/>
              </a:ext>
            </a:extLst>
          </p:cNvPr>
          <p:cNvSpPr txBox="1"/>
          <p:nvPr/>
        </p:nvSpPr>
        <p:spPr>
          <a:xfrm>
            <a:off x="7228118" y="3102426"/>
            <a:ext cx="1045029" cy="369332"/>
          </a:xfrm>
          <a:prstGeom prst="rect">
            <a:avLst/>
          </a:prstGeom>
          <a:noFill/>
        </p:spPr>
        <p:txBody>
          <a:bodyPr wrap="square" rtlCol="0">
            <a:spAutoFit/>
          </a:bodyPr>
          <a:lstStyle/>
          <a:p>
            <a:r>
              <a:rPr lang="en-US" dirty="0"/>
              <a:t>11000</a:t>
            </a:r>
          </a:p>
        </p:txBody>
      </p:sp>
      <p:sp>
        <p:nvSpPr>
          <p:cNvPr id="13" name="TextBox 12">
            <a:extLst>
              <a:ext uri="{FF2B5EF4-FFF2-40B4-BE49-F238E27FC236}">
                <a16:creationId xmlns:a16="http://schemas.microsoft.com/office/drawing/2014/main" id="{3059D610-8C55-4CDE-BD4D-0B39391C04BE}"/>
              </a:ext>
            </a:extLst>
          </p:cNvPr>
          <p:cNvSpPr txBox="1"/>
          <p:nvPr/>
        </p:nvSpPr>
        <p:spPr>
          <a:xfrm>
            <a:off x="7239002" y="3984170"/>
            <a:ext cx="1045029" cy="369332"/>
          </a:xfrm>
          <a:prstGeom prst="rect">
            <a:avLst/>
          </a:prstGeom>
          <a:noFill/>
        </p:spPr>
        <p:txBody>
          <a:bodyPr wrap="square" rtlCol="0">
            <a:spAutoFit/>
          </a:bodyPr>
          <a:lstStyle/>
          <a:p>
            <a:r>
              <a:rPr lang="en-US" dirty="0"/>
              <a:t>21000</a:t>
            </a:r>
          </a:p>
        </p:txBody>
      </p:sp>
      <p:sp>
        <p:nvSpPr>
          <p:cNvPr id="14" name="TextBox 13">
            <a:extLst>
              <a:ext uri="{FF2B5EF4-FFF2-40B4-BE49-F238E27FC236}">
                <a16:creationId xmlns:a16="http://schemas.microsoft.com/office/drawing/2014/main" id="{67F1BBCE-5D8B-4930-A876-9EAE0A38BB50}"/>
              </a:ext>
            </a:extLst>
          </p:cNvPr>
          <p:cNvSpPr txBox="1"/>
          <p:nvPr/>
        </p:nvSpPr>
        <p:spPr>
          <a:xfrm>
            <a:off x="7239002" y="4332513"/>
            <a:ext cx="1045029" cy="369332"/>
          </a:xfrm>
          <a:prstGeom prst="rect">
            <a:avLst/>
          </a:prstGeom>
          <a:noFill/>
        </p:spPr>
        <p:txBody>
          <a:bodyPr wrap="square" rtlCol="0">
            <a:spAutoFit/>
          </a:bodyPr>
          <a:lstStyle/>
          <a:p>
            <a:r>
              <a:rPr lang="en-US" dirty="0"/>
              <a:t>22000</a:t>
            </a:r>
          </a:p>
        </p:txBody>
      </p:sp>
      <p:sp>
        <p:nvSpPr>
          <p:cNvPr id="15" name="TextBox 14">
            <a:extLst>
              <a:ext uri="{FF2B5EF4-FFF2-40B4-BE49-F238E27FC236}">
                <a16:creationId xmlns:a16="http://schemas.microsoft.com/office/drawing/2014/main" id="{F6C6C054-A650-4FD3-80BA-922A96EBA728}"/>
              </a:ext>
            </a:extLst>
          </p:cNvPr>
          <p:cNvSpPr txBox="1"/>
          <p:nvPr/>
        </p:nvSpPr>
        <p:spPr>
          <a:xfrm>
            <a:off x="7239005" y="5214257"/>
            <a:ext cx="1045029" cy="369332"/>
          </a:xfrm>
          <a:prstGeom prst="rect">
            <a:avLst/>
          </a:prstGeom>
          <a:noFill/>
        </p:spPr>
        <p:txBody>
          <a:bodyPr wrap="square" rtlCol="0">
            <a:spAutoFit/>
          </a:bodyPr>
          <a:lstStyle/>
          <a:p>
            <a:r>
              <a:rPr lang="en-US" dirty="0"/>
              <a:t>32000</a:t>
            </a:r>
          </a:p>
        </p:txBody>
      </p:sp>
      <p:sp>
        <p:nvSpPr>
          <p:cNvPr id="16" name="TextBox 15">
            <a:extLst>
              <a:ext uri="{FF2B5EF4-FFF2-40B4-BE49-F238E27FC236}">
                <a16:creationId xmlns:a16="http://schemas.microsoft.com/office/drawing/2014/main" id="{16295F61-6C8D-45A4-96F2-61E0026F62B0}"/>
              </a:ext>
            </a:extLst>
          </p:cNvPr>
          <p:cNvSpPr txBox="1"/>
          <p:nvPr/>
        </p:nvSpPr>
        <p:spPr>
          <a:xfrm>
            <a:off x="7249891" y="5573486"/>
            <a:ext cx="1045029" cy="369332"/>
          </a:xfrm>
          <a:prstGeom prst="rect">
            <a:avLst/>
          </a:prstGeom>
          <a:noFill/>
        </p:spPr>
        <p:txBody>
          <a:bodyPr wrap="square" rtlCol="0">
            <a:spAutoFit/>
          </a:bodyPr>
          <a:lstStyle/>
          <a:p>
            <a:r>
              <a:rPr lang="en-US" dirty="0"/>
              <a:t>33000</a:t>
            </a:r>
          </a:p>
        </p:txBody>
      </p:sp>
      <p:sp>
        <p:nvSpPr>
          <p:cNvPr id="17" name="TextBox 16">
            <a:extLst>
              <a:ext uri="{FF2B5EF4-FFF2-40B4-BE49-F238E27FC236}">
                <a16:creationId xmlns:a16="http://schemas.microsoft.com/office/drawing/2014/main" id="{340AB3CD-88B2-4B39-9EFF-D732470A7C9D}"/>
              </a:ext>
            </a:extLst>
          </p:cNvPr>
          <p:cNvSpPr txBox="1"/>
          <p:nvPr/>
        </p:nvSpPr>
        <p:spPr>
          <a:xfrm>
            <a:off x="7206348" y="6281058"/>
            <a:ext cx="1045029" cy="369332"/>
          </a:xfrm>
          <a:prstGeom prst="rect">
            <a:avLst/>
          </a:prstGeom>
          <a:noFill/>
        </p:spPr>
        <p:txBody>
          <a:bodyPr wrap="square" rtlCol="0">
            <a:spAutoFit/>
          </a:bodyPr>
          <a:lstStyle/>
          <a:p>
            <a:r>
              <a:rPr lang="en-US" dirty="0"/>
              <a:t>40000</a:t>
            </a:r>
          </a:p>
        </p:txBody>
      </p:sp>
      <p:sp>
        <p:nvSpPr>
          <p:cNvPr id="18" name="TextBox 17">
            <a:extLst>
              <a:ext uri="{FF2B5EF4-FFF2-40B4-BE49-F238E27FC236}">
                <a16:creationId xmlns:a16="http://schemas.microsoft.com/office/drawing/2014/main" id="{99B4C8C0-1C9A-4F06-BB11-A85235875499}"/>
              </a:ext>
            </a:extLst>
          </p:cNvPr>
          <p:cNvSpPr txBox="1"/>
          <p:nvPr/>
        </p:nvSpPr>
        <p:spPr>
          <a:xfrm>
            <a:off x="7532919" y="1894118"/>
            <a:ext cx="1045029"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07406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D6A-20F1-4DD1-A5F7-7291EE2ADCA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7A20572-24B3-4DC8-BDFE-C52BF8F13EC1}"/>
              </a:ext>
            </a:extLst>
          </p:cNvPr>
          <p:cNvSpPr>
            <a:spLocks noGrp="1"/>
          </p:cNvSpPr>
          <p:nvPr>
            <p:ph idx="1"/>
          </p:nvPr>
        </p:nvSpPr>
        <p:spPr/>
        <p:txBody>
          <a:bodyPr/>
          <a:lstStyle/>
          <a:p>
            <a:r>
              <a:rPr lang="en-US" dirty="0"/>
              <a:t>Current snapshot of RAM</a:t>
            </a:r>
          </a:p>
          <a:p>
            <a:endParaRPr lang="en-US" dirty="0"/>
          </a:p>
          <a:p>
            <a:r>
              <a:rPr lang="en-US" dirty="0"/>
              <a:t>P1 needs extra 3000 bytes </a:t>
            </a:r>
          </a:p>
        </p:txBody>
      </p:sp>
      <p:sp>
        <p:nvSpPr>
          <p:cNvPr id="4" name="Rectangle 3">
            <a:extLst>
              <a:ext uri="{FF2B5EF4-FFF2-40B4-BE49-F238E27FC236}">
                <a16:creationId xmlns:a16="http://schemas.microsoft.com/office/drawing/2014/main" id="{68E231D2-A212-4187-B4F6-07539F31642E}"/>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36E2BA-FC14-49BF-932A-EC81694E2B93}"/>
              </a:ext>
            </a:extLst>
          </p:cNvPr>
          <p:cNvSpPr/>
          <p:nvPr/>
        </p:nvSpPr>
        <p:spPr>
          <a:xfrm>
            <a:off x="7957455" y="2013858"/>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7" name="Rectangle 6">
            <a:extLst>
              <a:ext uri="{FF2B5EF4-FFF2-40B4-BE49-F238E27FC236}">
                <a16:creationId xmlns:a16="http://schemas.microsoft.com/office/drawing/2014/main" id="{673C7F7A-D0AA-4480-AFF5-BCC2018B85A0}"/>
              </a:ext>
            </a:extLst>
          </p:cNvPr>
          <p:cNvSpPr/>
          <p:nvPr/>
        </p:nvSpPr>
        <p:spPr>
          <a:xfrm>
            <a:off x="7957455" y="3265716"/>
            <a:ext cx="1534886" cy="9470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8" name="Rectangle 7">
            <a:extLst>
              <a:ext uri="{FF2B5EF4-FFF2-40B4-BE49-F238E27FC236}">
                <a16:creationId xmlns:a16="http://schemas.microsoft.com/office/drawing/2014/main" id="{72B815D7-9C44-47E4-8AB8-23A792B259FD}"/>
              </a:ext>
            </a:extLst>
          </p:cNvPr>
          <p:cNvSpPr/>
          <p:nvPr/>
        </p:nvSpPr>
        <p:spPr>
          <a:xfrm>
            <a:off x="7957455" y="4495802"/>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9" name="Rectangle 8">
            <a:extLst>
              <a:ext uri="{FF2B5EF4-FFF2-40B4-BE49-F238E27FC236}">
                <a16:creationId xmlns:a16="http://schemas.microsoft.com/office/drawing/2014/main" id="{C9698F8F-FEB3-44E9-A862-8AF69C1753B9}"/>
              </a:ext>
            </a:extLst>
          </p:cNvPr>
          <p:cNvSpPr/>
          <p:nvPr/>
        </p:nvSpPr>
        <p:spPr>
          <a:xfrm>
            <a:off x="7946567" y="5747661"/>
            <a:ext cx="1534886" cy="712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11" name="TextBox 10">
            <a:extLst>
              <a:ext uri="{FF2B5EF4-FFF2-40B4-BE49-F238E27FC236}">
                <a16:creationId xmlns:a16="http://schemas.microsoft.com/office/drawing/2014/main" id="{1DDFE73E-F3D5-4E4D-9BD1-C96DDE4258D6}"/>
              </a:ext>
            </a:extLst>
          </p:cNvPr>
          <p:cNvSpPr txBox="1"/>
          <p:nvPr/>
        </p:nvSpPr>
        <p:spPr>
          <a:xfrm>
            <a:off x="7195459" y="2764969"/>
            <a:ext cx="1045029" cy="369332"/>
          </a:xfrm>
          <a:prstGeom prst="rect">
            <a:avLst/>
          </a:prstGeom>
          <a:noFill/>
        </p:spPr>
        <p:txBody>
          <a:bodyPr wrap="square" rtlCol="0">
            <a:spAutoFit/>
          </a:bodyPr>
          <a:lstStyle/>
          <a:p>
            <a:r>
              <a:rPr lang="en-US" dirty="0"/>
              <a:t>10000</a:t>
            </a:r>
          </a:p>
        </p:txBody>
      </p:sp>
      <p:sp>
        <p:nvSpPr>
          <p:cNvPr id="12" name="TextBox 11">
            <a:extLst>
              <a:ext uri="{FF2B5EF4-FFF2-40B4-BE49-F238E27FC236}">
                <a16:creationId xmlns:a16="http://schemas.microsoft.com/office/drawing/2014/main" id="{54848A7B-0FD4-40DA-88D9-9CEB02E78881}"/>
              </a:ext>
            </a:extLst>
          </p:cNvPr>
          <p:cNvSpPr txBox="1"/>
          <p:nvPr/>
        </p:nvSpPr>
        <p:spPr>
          <a:xfrm>
            <a:off x="7228118" y="3102426"/>
            <a:ext cx="1045029" cy="369332"/>
          </a:xfrm>
          <a:prstGeom prst="rect">
            <a:avLst/>
          </a:prstGeom>
          <a:noFill/>
        </p:spPr>
        <p:txBody>
          <a:bodyPr wrap="square" rtlCol="0">
            <a:spAutoFit/>
          </a:bodyPr>
          <a:lstStyle/>
          <a:p>
            <a:r>
              <a:rPr lang="en-US" dirty="0"/>
              <a:t>11000</a:t>
            </a:r>
          </a:p>
        </p:txBody>
      </p:sp>
      <p:sp>
        <p:nvSpPr>
          <p:cNvPr id="13" name="TextBox 12">
            <a:extLst>
              <a:ext uri="{FF2B5EF4-FFF2-40B4-BE49-F238E27FC236}">
                <a16:creationId xmlns:a16="http://schemas.microsoft.com/office/drawing/2014/main" id="{3059D610-8C55-4CDE-BD4D-0B39391C04BE}"/>
              </a:ext>
            </a:extLst>
          </p:cNvPr>
          <p:cNvSpPr txBox="1"/>
          <p:nvPr/>
        </p:nvSpPr>
        <p:spPr>
          <a:xfrm>
            <a:off x="7239002" y="3984170"/>
            <a:ext cx="1045029" cy="369332"/>
          </a:xfrm>
          <a:prstGeom prst="rect">
            <a:avLst/>
          </a:prstGeom>
          <a:noFill/>
        </p:spPr>
        <p:txBody>
          <a:bodyPr wrap="square" rtlCol="0">
            <a:spAutoFit/>
          </a:bodyPr>
          <a:lstStyle/>
          <a:p>
            <a:r>
              <a:rPr lang="en-US" dirty="0"/>
              <a:t>21000</a:t>
            </a:r>
          </a:p>
        </p:txBody>
      </p:sp>
      <p:sp>
        <p:nvSpPr>
          <p:cNvPr id="14" name="TextBox 13">
            <a:extLst>
              <a:ext uri="{FF2B5EF4-FFF2-40B4-BE49-F238E27FC236}">
                <a16:creationId xmlns:a16="http://schemas.microsoft.com/office/drawing/2014/main" id="{67F1BBCE-5D8B-4930-A876-9EAE0A38BB50}"/>
              </a:ext>
            </a:extLst>
          </p:cNvPr>
          <p:cNvSpPr txBox="1"/>
          <p:nvPr/>
        </p:nvSpPr>
        <p:spPr>
          <a:xfrm>
            <a:off x="7239002" y="4332513"/>
            <a:ext cx="1045029" cy="369332"/>
          </a:xfrm>
          <a:prstGeom prst="rect">
            <a:avLst/>
          </a:prstGeom>
          <a:noFill/>
        </p:spPr>
        <p:txBody>
          <a:bodyPr wrap="square" rtlCol="0">
            <a:spAutoFit/>
          </a:bodyPr>
          <a:lstStyle/>
          <a:p>
            <a:r>
              <a:rPr lang="en-US" dirty="0"/>
              <a:t>22000</a:t>
            </a:r>
          </a:p>
        </p:txBody>
      </p:sp>
      <p:sp>
        <p:nvSpPr>
          <p:cNvPr id="15" name="TextBox 14">
            <a:extLst>
              <a:ext uri="{FF2B5EF4-FFF2-40B4-BE49-F238E27FC236}">
                <a16:creationId xmlns:a16="http://schemas.microsoft.com/office/drawing/2014/main" id="{F6C6C054-A650-4FD3-80BA-922A96EBA728}"/>
              </a:ext>
            </a:extLst>
          </p:cNvPr>
          <p:cNvSpPr txBox="1"/>
          <p:nvPr/>
        </p:nvSpPr>
        <p:spPr>
          <a:xfrm>
            <a:off x="7239005" y="5214257"/>
            <a:ext cx="1045029" cy="369332"/>
          </a:xfrm>
          <a:prstGeom prst="rect">
            <a:avLst/>
          </a:prstGeom>
          <a:noFill/>
        </p:spPr>
        <p:txBody>
          <a:bodyPr wrap="square" rtlCol="0">
            <a:spAutoFit/>
          </a:bodyPr>
          <a:lstStyle/>
          <a:p>
            <a:r>
              <a:rPr lang="en-US" dirty="0"/>
              <a:t>32000</a:t>
            </a:r>
          </a:p>
        </p:txBody>
      </p:sp>
      <p:sp>
        <p:nvSpPr>
          <p:cNvPr id="16" name="TextBox 15">
            <a:extLst>
              <a:ext uri="{FF2B5EF4-FFF2-40B4-BE49-F238E27FC236}">
                <a16:creationId xmlns:a16="http://schemas.microsoft.com/office/drawing/2014/main" id="{16295F61-6C8D-45A4-96F2-61E0026F62B0}"/>
              </a:ext>
            </a:extLst>
          </p:cNvPr>
          <p:cNvSpPr txBox="1"/>
          <p:nvPr/>
        </p:nvSpPr>
        <p:spPr>
          <a:xfrm>
            <a:off x="7249891" y="5573486"/>
            <a:ext cx="1045029" cy="369332"/>
          </a:xfrm>
          <a:prstGeom prst="rect">
            <a:avLst/>
          </a:prstGeom>
          <a:noFill/>
        </p:spPr>
        <p:txBody>
          <a:bodyPr wrap="square" rtlCol="0">
            <a:spAutoFit/>
          </a:bodyPr>
          <a:lstStyle/>
          <a:p>
            <a:r>
              <a:rPr lang="en-US" dirty="0"/>
              <a:t>33000</a:t>
            </a:r>
          </a:p>
        </p:txBody>
      </p:sp>
      <p:sp>
        <p:nvSpPr>
          <p:cNvPr id="17" name="TextBox 16">
            <a:extLst>
              <a:ext uri="{FF2B5EF4-FFF2-40B4-BE49-F238E27FC236}">
                <a16:creationId xmlns:a16="http://schemas.microsoft.com/office/drawing/2014/main" id="{340AB3CD-88B2-4B39-9EFF-D732470A7C9D}"/>
              </a:ext>
            </a:extLst>
          </p:cNvPr>
          <p:cNvSpPr txBox="1"/>
          <p:nvPr/>
        </p:nvSpPr>
        <p:spPr>
          <a:xfrm>
            <a:off x="7206348" y="6281058"/>
            <a:ext cx="1045029" cy="369332"/>
          </a:xfrm>
          <a:prstGeom prst="rect">
            <a:avLst/>
          </a:prstGeom>
          <a:noFill/>
        </p:spPr>
        <p:txBody>
          <a:bodyPr wrap="square" rtlCol="0">
            <a:spAutoFit/>
          </a:bodyPr>
          <a:lstStyle/>
          <a:p>
            <a:r>
              <a:rPr lang="en-US" dirty="0"/>
              <a:t>40000</a:t>
            </a:r>
          </a:p>
        </p:txBody>
      </p:sp>
      <p:sp>
        <p:nvSpPr>
          <p:cNvPr id="18" name="TextBox 17">
            <a:extLst>
              <a:ext uri="{FF2B5EF4-FFF2-40B4-BE49-F238E27FC236}">
                <a16:creationId xmlns:a16="http://schemas.microsoft.com/office/drawing/2014/main" id="{99B4C8C0-1C9A-4F06-BB11-A85235875499}"/>
              </a:ext>
            </a:extLst>
          </p:cNvPr>
          <p:cNvSpPr txBox="1"/>
          <p:nvPr/>
        </p:nvSpPr>
        <p:spPr>
          <a:xfrm>
            <a:off x="7532919" y="1894118"/>
            <a:ext cx="1045029"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20952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D6A-20F1-4DD1-A5F7-7291EE2ADCAE}"/>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57A20572-24B3-4DC8-BDFE-C52BF8F13EC1}"/>
              </a:ext>
            </a:extLst>
          </p:cNvPr>
          <p:cNvSpPr>
            <a:spLocks noGrp="1"/>
          </p:cNvSpPr>
          <p:nvPr>
            <p:ph idx="1"/>
          </p:nvPr>
        </p:nvSpPr>
        <p:spPr/>
        <p:txBody>
          <a:bodyPr/>
          <a:lstStyle/>
          <a:p>
            <a:r>
              <a:rPr lang="en-US" dirty="0"/>
              <a:t>Current snapshot of RAM</a:t>
            </a:r>
          </a:p>
          <a:p>
            <a:endParaRPr lang="en-US" dirty="0"/>
          </a:p>
          <a:p>
            <a:r>
              <a:rPr lang="en-US" dirty="0"/>
              <a:t>P1 needs extra 3000 bytes</a:t>
            </a:r>
          </a:p>
          <a:p>
            <a:pPr lvl="1"/>
            <a:r>
              <a:rPr lang="en-US" dirty="0"/>
              <a:t>shifting P3 </a:t>
            </a:r>
          </a:p>
        </p:txBody>
      </p:sp>
      <p:sp>
        <p:nvSpPr>
          <p:cNvPr id="4" name="Rectangle 3">
            <a:extLst>
              <a:ext uri="{FF2B5EF4-FFF2-40B4-BE49-F238E27FC236}">
                <a16:creationId xmlns:a16="http://schemas.microsoft.com/office/drawing/2014/main" id="{68E231D2-A212-4187-B4F6-07539F31642E}"/>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36E2BA-FC14-49BF-932A-EC81694E2B93}"/>
              </a:ext>
            </a:extLst>
          </p:cNvPr>
          <p:cNvSpPr/>
          <p:nvPr/>
        </p:nvSpPr>
        <p:spPr>
          <a:xfrm>
            <a:off x="7957455" y="2013858"/>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7" name="Rectangle 6">
            <a:extLst>
              <a:ext uri="{FF2B5EF4-FFF2-40B4-BE49-F238E27FC236}">
                <a16:creationId xmlns:a16="http://schemas.microsoft.com/office/drawing/2014/main" id="{673C7F7A-D0AA-4480-AFF5-BCC2018B85A0}"/>
              </a:ext>
            </a:extLst>
          </p:cNvPr>
          <p:cNvSpPr/>
          <p:nvPr/>
        </p:nvSpPr>
        <p:spPr>
          <a:xfrm>
            <a:off x="7957455" y="3265716"/>
            <a:ext cx="1534886" cy="9470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8" name="Rectangle 7">
            <a:extLst>
              <a:ext uri="{FF2B5EF4-FFF2-40B4-BE49-F238E27FC236}">
                <a16:creationId xmlns:a16="http://schemas.microsoft.com/office/drawing/2014/main" id="{72B815D7-9C44-47E4-8AB8-23A792B259FD}"/>
              </a:ext>
            </a:extLst>
          </p:cNvPr>
          <p:cNvSpPr/>
          <p:nvPr/>
        </p:nvSpPr>
        <p:spPr>
          <a:xfrm>
            <a:off x="7957455" y="478972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9" name="Rectangle 8">
            <a:extLst>
              <a:ext uri="{FF2B5EF4-FFF2-40B4-BE49-F238E27FC236}">
                <a16:creationId xmlns:a16="http://schemas.microsoft.com/office/drawing/2014/main" id="{C9698F8F-FEB3-44E9-A862-8AF69C1753B9}"/>
              </a:ext>
            </a:extLst>
          </p:cNvPr>
          <p:cNvSpPr/>
          <p:nvPr/>
        </p:nvSpPr>
        <p:spPr>
          <a:xfrm>
            <a:off x="7946567" y="5747661"/>
            <a:ext cx="1534886" cy="712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11" name="TextBox 10">
            <a:extLst>
              <a:ext uri="{FF2B5EF4-FFF2-40B4-BE49-F238E27FC236}">
                <a16:creationId xmlns:a16="http://schemas.microsoft.com/office/drawing/2014/main" id="{1DDFE73E-F3D5-4E4D-9BD1-C96DDE4258D6}"/>
              </a:ext>
            </a:extLst>
          </p:cNvPr>
          <p:cNvSpPr txBox="1"/>
          <p:nvPr/>
        </p:nvSpPr>
        <p:spPr>
          <a:xfrm>
            <a:off x="7195459" y="2764969"/>
            <a:ext cx="1045029" cy="369332"/>
          </a:xfrm>
          <a:prstGeom prst="rect">
            <a:avLst/>
          </a:prstGeom>
          <a:noFill/>
        </p:spPr>
        <p:txBody>
          <a:bodyPr wrap="square" rtlCol="0">
            <a:spAutoFit/>
          </a:bodyPr>
          <a:lstStyle/>
          <a:p>
            <a:r>
              <a:rPr lang="en-US" dirty="0"/>
              <a:t>10000</a:t>
            </a:r>
          </a:p>
        </p:txBody>
      </p:sp>
      <p:sp>
        <p:nvSpPr>
          <p:cNvPr id="12" name="TextBox 11">
            <a:extLst>
              <a:ext uri="{FF2B5EF4-FFF2-40B4-BE49-F238E27FC236}">
                <a16:creationId xmlns:a16="http://schemas.microsoft.com/office/drawing/2014/main" id="{54848A7B-0FD4-40DA-88D9-9CEB02E78881}"/>
              </a:ext>
            </a:extLst>
          </p:cNvPr>
          <p:cNvSpPr txBox="1"/>
          <p:nvPr/>
        </p:nvSpPr>
        <p:spPr>
          <a:xfrm>
            <a:off x="7228118" y="3102426"/>
            <a:ext cx="1045029" cy="369332"/>
          </a:xfrm>
          <a:prstGeom prst="rect">
            <a:avLst/>
          </a:prstGeom>
          <a:noFill/>
        </p:spPr>
        <p:txBody>
          <a:bodyPr wrap="square" rtlCol="0">
            <a:spAutoFit/>
          </a:bodyPr>
          <a:lstStyle/>
          <a:p>
            <a:r>
              <a:rPr lang="en-US" dirty="0"/>
              <a:t>11000</a:t>
            </a:r>
          </a:p>
        </p:txBody>
      </p:sp>
      <p:sp>
        <p:nvSpPr>
          <p:cNvPr id="13" name="TextBox 12">
            <a:extLst>
              <a:ext uri="{FF2B5EF4-FFF2-40B4-BE49-F238E27FC236}">
                <a16:creationId xmlns:a16="http://schemas.microsoft.com/office/drawing/2014/main" id="{3059D610-8C55-4CDE-BD4D-0B39391C04BE}"/>
              </a:ext>
            </a:extLst>
          </p:cNvPr>
          <p:cNvSpPr txBox="1"/>
          <p:nvPr/>
        </p:nvSpPr>
        <p:spPr>
          <a:xfrm>
            <a:off x="7239002" y="3984170"/>
            <a:ext cx="1045029" cy="369332"/>
          </a:xfrm>
          <a:prstGeom prst="rect">
            <a:avLst/>
          </a:prstGeom>
          <a:noFill/>
        </p:spPr>
        <p:txBody>
          <a:bodyPr wrap="square" rtlCol="0">
            <a:spAutoFit/>
          </a:bodyPr>
          <a:lstStyle/>
          <a:p>
            <a:r>
              <a:rPr lang="en-US" dirty="0"/>
              <a:t>21000</a:t>
            </a:r>
          </a:p>
        </p:txBody>
      </p:sp>
      <p:sp>
        <p:nvSpPr>
          <p:cNvPr id="14" name="TextBox 13">
            <a:extLst>
              <a:ext uri="{FF2B5EF4-FFF2-40B4-BE49-F238E27FC236}">
                <a16:creationId xmlns:a16="http://schemas.microsoft.com/office/drawing/2014/main" id="{67F1BBCE-5D8B-4930-A876-9EAE0A38BB50}"/>
              </a:ext>
            </a:extLst>
          </p:cNvPr>
          <p:cNvSpPr txBox="1"/>
          <p:nvPr/>
        </p:nvSpPr>
        <p:spPr>
          <a:xfrm>
            <a:off x="7239002" y="4572002"/>
            <a:ext cx="1045029" cy="369332"/>
          </a:xfrm>
          <a:prstGeom prst="rect">
            <a:avLst/>
          </a:prstGeom>
          <a:noFill/>
        </p:spPr>
        <p:txBody>
          <a:bodyPr wrap="square" rtlCol="0">
            <a:spAutoFit/>
          </a:bodyPr>
          <a:lstStyle/>
          <a:p>
            <a:r>
              <a:rPr lang="en-US" dirty="0"/>
              <a:t>23000</a:t>
            </a:r>
          </a:p>
        </p:txBody>
      </p:sp>
      <p:sp>
        <p:nvSpPr>
          <p:cNvPr id="16" name="TextBox 15">
            <a:extLst>
              <a:ext uri="{FF2B5EF4-FFF2-40B4-BE49-F238E27FC236}">
                <a16:creationId xmlns:a16="http://schemas.microsoft.com/office/drawing/2014/main" id="{16295F61-6C8D-45A4-96F2-61E0026F62B0}"/>
              </a:ext>
            </a:extLst>
          </p:cNvPr>
          <p:cNvSpPr txBox="1"/>
          <p:nvPr/>
        </p:nvSpPr>
        <p:spPr>
          <a:xfrm>
            <a:off x="7249891" y="5573486"/>
            <a:ext cx="1045029" cy="369332"/>
          </a:xfrm>
          <a:prstGeom prst="rect">
            <a:avLst/>
          </a:prstGeom>
          <a:noFill/>
        </p:spPr>
        <p:txBody>
          <a:bodyPr wrap="square" rtlCol="0">
            <a:spAutoFit/>
          </a:bodyPr>
          <a:lstStyle/>
          <a:p>
            <a:r>
              <a:rPr lang="en-US" dirty="0"/>
              <a:t>33000</a:t>
            </a:r>
          </a:p>
        </p:txBody>
      </p:sp>
      <p:sp>
        <p:nvSpPr>
          <p:cNvPr id="17" name="TextBox 16">
            <a:extLst>
              <a:ext uri="{FF2B5EF4-FFF2-40B4-BE49-F238E27FC236}">
                <a16:creationId xmlns:a16="http://schemas.microsoft.com/office/drawing/2014/main" id="{340AB3CD-88B2-4B39-9EFF-D732470A7C9D}"/>
              </a:ext>
            </a:extLst>
          </p:cNvPr>
          <p:cNvSpPr txBox="1"/>
          <p:nvPr/>
        </p:nvSpPr>
        <p:spPr>
          <a:xfrm>
            <a:off x="7206348" y="6281058"/>
            <a:ext cx="1045029" cy="369332"/>
          </a:xfrm>
          <a:prstGeom prst="rect">
            <a:avLst/>
          </a:prstGeom>
          <a:noFill/>
        </p:spPr>
        <p:txBody>
          <a:bodyPr wrap="square" rtlCol="0">
            <a:spAutoFit/>
          </a:bodyPr>
          <a:lstStyle/>
          <a:p>
            <a:r>
              <a:rPr lang="en-US" dirty="0"/>
              <a:t>40000</a:t>
            </a:r>
          </a:p>
        </p:txBody>
      </p:sp>
      <p:sp>
        <p:nvSpPr>
          <p:cNvPr id="18" name="TextBox 17">
            <a:extLst>
              <a:ext uri="{FF2B5EF4-FFF2-40B4-BE49-F238E27FC236}">
                <a16:creationId xmlns:a16="http://schemas.microsoft.com/office/drawing/2014/main" id="{99B4C8C0-1C9A-4F06-BB11-A85235875499}"/>
              </a:ext>
            </a:extLst>
          </p:cNvPr>
          <p:cNvSpPr txBox="1"/>
          <p:nvPr/>
        </p:nvSpPr>
        <p:spPr>
          <a:xfrm>
            <a:off x="7532919" y="1894118"/>
            <a:ext cx="1045029"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1587462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D6A-20F1-4DD1-A5F7-7291EE2ADCAE}"/>
              </a:ext>
            </a:extLst>
          </p:cNvPr>
          <p:cNvSpPr>
            <a:spLocks noGrp="1"/>
          </p:cNvSpPr>
          <p:nvPr>
            <p:ph type="title"/>
          </p:nvPr>
        </p:nvSpPr>
        <p:spPr/>
        <p:txBody>
          <a:bodyPr/>
          <a:lstStyle/>
          <a:p>
            <a:r>
              <a:rPr lang="en-US" dirty="0"/>
              <a:t>Fragmentation in segmentation</a:t>
            </a:r>
          </a:p>
        </p:txBody>
      </p:sp>
      <p:sp>
        <p:nvSpPr>
          <p:cNvPr id="3" name="Content Placeholder 2">
            <a:extLst>
              <a:ext uri="{FF2B5EF4-FFF2-40B4-BE49-F238E27FC236}">
                <a16:creationId xmlns:a16="http://schemas.microsoft.com/office/drawing/2014/main" id="{57A20572-24B3-4DC8-BDFE-C52BF8F13EC1}"/>
              </a:ext>
            </a:extLst>
          </p:cNvPr>
          <p:cNvSpPr>
            <a:spLocks noGrp="1"/>
          </p:cNvSpPr>
          <p:nvPr>
            <p:ph idx="1"/>
          </p:nvPr>
        </p:nvSpPr>
        <p:spPr/>
        <p:txBody>
          <a:bodyPr/>
          <a:lstStyle/>
          <a:p>
            <a:r>
              <a:rPr lang="en-US" dirty="0"/>
              <a:t>Current snapshot of RAM</a:t>
            </a:r>
          </a:p>
          <a:p>
            <a:endParaRPr lang="en-US" dirty="0"/>
          </a:p>
          <a:p>
            <a:r>
              <a:rPr lang="en-US" dirty="0"/>
              <a:t>P1 needs extra 3000 bytes</a:t>
            </a:r>
          </a:p>
          <a:p>
            <a:pPr lvl="1"/>
            <a:r>
              <a:rPr lang="en-US" dirty="0"/>
              <a:t>shifting P3</a:t>
            </a:r>
          </a:p>
          <a:p>
            <a:pPr lvl="1"/>
            <a:r>
              <a:rPr lang="en-US" dirty="0"/>
              <a:t>shifting P2</a:t>
            </a:r>
          </a:p>
          <a:p>
            <a:pPr lvl="1"/>
            <a:endParaRPr lang="en-US" dirty="0"/>
          </a:p>
          <a:p>
            <a:r>
              <a:rPr lang="en-US" dirty="0"/>
              <a:t>Now 3000 contiguous bytes are available  </a:t>
            </a:r>
          </a:p>
        </p:txBody>
      </p:sp>
      <p:sp>
        <p:nvSpPr>
          <p:cNvPr id="4" name="Rectangle 3">
            <a:extLst>
              <a:ext uri="{FF2B5EF4-FFF2-40B4-BE49-F238E27FC236}">
                <a16:creationId xmlns:a16="http://schemas.microsoft.com/office/drawing/2014/main" id="{68E231D2-A212-4187-B4F6-07539F31642E}"/>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36E2BA-FC14-49BF-932A-EC81694E2B93}"/>
              </a:ext>
            </a:extLst>
          </p:cNvPr>
          <p:cNvSpPr/>
          <p:nvPr/>
        </p:nvSpPr>
        <p:spPr>
          <a:xfrm>
            <a:off x="7957455" y="2013858"/>
            <a:ext cx="1534886" cy="947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7" name="Rectangle 6">
            <a:extLst>
              <a:ext uri="{FF2B5EF4-FFF2-40B4-BE49-F238E27FC236}">
                <a16:creationId xmlns:a16="http://schemas.microsoft.com/office/drawing/2014/main" id="{673C7F7A-D0AA-4480-AFF5-BCC2018B85A0}"/>
              </a:ext>
            </a:extLst>
          </p:cNvPr>
          <p:cNvSpPr/>
          <p:nvPr/>
        </p:nvSpPr>
        <p:spPr>
          <a:xfrm>
            <a:off x="7957455" y="3842664"/>
            <a:ext cx="1534886" cy="9470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8" name="Rectangle 7">
            <a:extLst>
              <a:ext uri="{FF2B5EF4-FFF2-40B4-BE49-F238E27FC236}">
                <a16:creationId xmlns:a16="http://schemas.microsoft.com/office/drawing/2014/main" id="{72B815D7-9C44-47E4-8AB8-23A792B259FD}"/>
              </a:ext>
            </a:extLst>
          </p:cNvPr>
          <p:cNvSpPr/>
          <p:nvPr/>
        </p:nvSpPr>
        <p:spPr>
          <a:xfrm>
            <a:off x="7957455" y="478972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9" name="Rectangle 8">
            <a:extLst>
              <a:ext uri="{FF2B5EF4-FFF2-40B4-BE49-F238E27FC236}">
                <a16:creationId xmlns:a16="http://schemas.microsoft.com/office/drawing/2014/main" id="{C9698F8F-FEB3-44E9-A862-8AF69C1753B9}"/>
              </a:ext>
            </a:extLst>
          </p:cNvPr>
          <p:cNvSpPr/>
          <p:nvPr/>
        </p:nvSpPr>
        <p:spPr>
          <a:xfrm>
            <a:off x="7946567" y="5747661"/>
            <a:ext cx="1534886" cy="712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11" name="TextBox 10">
            <a:extLst>
              <a:ext uri="{FF2B5EF4-FFF2-40B4-BE49-F238E27FC236}">
                <a16:creationId xmlns:a16="http://schemas.microsoft.com/office/drawing/2014/main" id="{1DDFE73E-F3D5-4E4D-9BD1-C96DDE4258D6}"/>
              </a:ext>
            </a:extLst>
          </p:cNvPr>
          <p:cNvSpPr txBox="1"/>
          <p:nvPr/>
        </p:nvSpPr>
        <p:spPr>
          <a:xfrm>
            <a:off x="7195459" y="2764969"/>
            <a:ext cx="1045029" cy="369332"/>
          </a:xfrm>
          <a:prstGeom prst="rect">
            <a:avLst/>
          </a:prstGeom>
          <a:noFill/>
        </p:spPr>
        <p:txBody>
          <a:bodyPr wrap="square" rtlCol="0">
            <a:spAutoFit/>
          </a:bodyPr>
          <a:lstStyle/>
          <a:p>
            <a:r>
              <a:rPr lang="en-US" dirty="0"/>
              <a:t>10000</a:t>
            </a:r>
          </a:p>
        </p:txBody>
      </p:sp>
      <p:sp>
        <p:nvSpPr>
          <p:cNvPr id="12" name="TextBox 11">
            <a:extLst>
              <a:ext uri="{FF2B5EF4-FFF2-40B4-BE49-F238E27FC236}">
                <a16:creationId xmlns:a16="http://schemas.microsoft.com/office/drawing/2014/main" id="{54848A7B-0FD4-40DA-88D9-9CEB02E78881}"/>
              </a:ext>
            </a:extLst>
          </p:cNvPr>
          <p:cNvSpPr txBox="1"/>
          <p:nvPr/>
        </p:nvSpPr>
        <p:spPr>
          <a:xfrm>
            <a:off x="7217232" y="3624939"/>
            <a:ext cx="1045029" cy="369332"/>
          </a:xfrm>
          <a:prstGeom prst="rect">
            <a:avLst/>
          </a:prstGeom>
          <a:noFill/>
        </p:spPr>
        <p:txBody>
          <a:bodyPr wrap="square" rtlCol="0">
            <a:spAutoFit/>
          </a:bodyPr>
          <a:lstStyle/>
          <a:p>
            <a:r>
              <a:rPr lang="en-US" dirty="0"/>
              <a:t>13000</a:t>
            </a:r>
          </a:p>
        </p:txBody>
      </p:sp>
      <p:sp>
        <p:nvSpPr>
          <p:cNvPr id="14" name="TextBox 13">
            <a:extLst>
              <a:ext uri="{FF2B5EF4-FFF2-40B4-BE49-F238E27FC236}">
                <a16:creationId xmlns:a16="http://schemas.microsoft.com/office/drawing/2014/main" id="{67F1BBCE-5D8B-4930-A876-9EAE0A38BB50}"/>
              </a:ext>
            </a:extLst>
          </p:cNvPr>
          <p:cNvSpPr txBox="1"/>
          <p:nvPr/>
        </p:nvSpPr>
        <p:spPr>
          <a:xfrm>
            <a:off x="7239002" y="4572002"/>
            <a:ext cx="1045029" cy="369332"/>
          </a:xfrm>
          <a:prstGeom prst="rect">
            <a:avLst/>
          </a:prstGeom>
          <a:noFill/>
        </p:spPr>
        <p:txBody>
          <a:bodyPr wrap="square" rtlCol="0">
            <a:spAutoFit/>
          </a:bodyPr>
          <a:lstStyle/>
          <a:p>
            <a:r>
              <a:rPr lang="en-US" dirty="0"/>
              <a:t>23000</a:t>
            </a:r>
          </a:p>
        </p:txBody>
      </p:sp>
      <p:sp>
        <p:nvSpPr>
          <p:cNvPr id="16" name="TextBox 15">
            <a:extLst>
              <a:ext uri="{FF2B5EF4-FFF2-40B4-BE49-F238E27FC236}">
                <a16:creationId xmlns:a16="http://schemas.microsoft.com/office/drawing/2014/main" id="{16295F61-6C8D-45A4-96F2-61E0026F62B0}"/>
              </a:ext>
            </a:extLst>
          </p:cNvPr>
          <p:cNvSpPr txBox="1"/>
          <p:nvPr/>
        </p:nvSpPr>
        <p:spPr>
          <a:xfrm>
            <a:off x="7249891" y="5573486"/>
            <a:ext cx="1045029" cy="369332"/>
          </a:xfrm>
          <a:prstGeom prst="rect">
            <a:avLst/>
          </a:prstGeom>
          <a:noFill/>
        </p:spPr>
        <p:txBody>
          <a:bodyPr wrap="square" rtlCol="0">
            <a:spAutoFit/>
          </a:bodyPr>
          <a:lstStyle/>
          <a:p>
            <a:r>
              <a:rPr lang="en-US" dirty="0"/>
              <a:t>33000</a:t>
            </a:r>
          </a:p>
        </p:txBody>
      </p:sp>
      <p:sp>
        <p:nvSpPr>
          <p:cNvPr id="17" name="TextBox 16">
            <a:extLst>
              <a:ext uri="{FF2B5EF4-FFF2-40B4-BE49-F238E27FC236}">
                <a16:creationId xmlns:a16="http://schemas.microsoft.com/office/drawing/2014/main" id="{340AB3CD-88B2-4B39-9EFF-D732470A7C9D}"/>
              </a:ext>
            </a:extLst>
          </p:cNvPr>
          <p:cNvSpPr txBox="1"/>
          <p:nvPr/>
        </p:nvSpPr>
        <p:spPr>
          <a:xfrm>
            <a:off x="7206348" y="6281058"/>
            <a:ext cx="1045029" cy="369332"/>
          </a:xfrm>
          <a:prstGeom prst="rect">
            <a:avLst/>
          </a:prstGeom>
          <a:noFill/>
        </p:spPr>
        <p:txBody>
          <a:bodyPr wrap="square" rtlCol="0">
            <a:spAutoFit/>
          </a:bodyPr>
          <a:lstStyle/>
          <a:p>
            <a:r>
              <a:rPr lang="en-US" dirty="0"/>
              <a:t>40000</a:t>
            </a:r>
          </a:p>
        </p:txBody>
      </p:sp>
      <p:sp>
        <p:nvSpPr>
          <p:cNvPr id="18" name="TextBox 17">
            <a:extLst>
              <a:ext uri="{FF2B5EF4-FFF2-40B4-BE49-F238E27FC236}">
                <a16:creationId xmlns:a16="http://schemas.microsoft.com/office/drawing/2014/main" id="{99B4C8C0-1C9A-4F06-BB11-A85235875499}"/>
              </a:ext>
            </a:extLst>
          </p:cNvPr>
          <p:cNvSpPr txBox="1"/>
          <p:nvPr/>
        </p:nvSpPr>
        <p:spPr>
          <a:xfrm>
            <a:off x="7532919" y="1894118"/>
            <a:ext cx="1045029"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412937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D6A-20F1-4DD1-A5F7-7291EE2ADCAE}"/>
              </a:ext>
            </a:extLst>
          </p:cNvPr>
          <p:cNvSpPr>
            <a:spLocks noGrp="1"/>
          </p:cNvSpPr>
          <p:nvPr>
            <p:ph type="title"/>
          </p:nvPr>
        </p:nvSpPr>
        <p:spPr/>
        <p:txBody>
          <a:bodyPr/>
          <a:lstStyle/>
          <a:p>
            <a:r>
              <a:rPr lang="en-US" dirty="0"/>
              <a:t>Fragmentation in segmentation</a:t>
            </a:r>
          </a:p>
        </p:txBody>
      </p:sp>
      <p:sp>
        <p:nvSpPr>
          <p:cNvPr id="3" name="Content Placeholder 2">
            <a:extLst>
              <a:ext uri="{FF2B5EF4-FFF2-40B4-BE49-F238E27FC236}">
                <a16:creationId xmlns:a16="http://schemas.microsoft.com/office/drawing/2014/main" id="{57A20572-24B3-4DC8-BDFE-C52BF8F13EC1}"/>
              </a:ext>
            </a:extLst>
          </p:cNvPr>
          <p:cNvSpPr>
            <a:spLocks noGrp="1"/>
          </p:cNvSpPr>
          <p:nvPr>
            <p:ph idx="1"/>
          </p:nvPr>
        </p:nvSpPr>
        <p:spPr/>
        <p:txBody>
          <a:bodyPr>
            <a:normAutofit lnSpcReduction="10000"/>
          </a:bodyPr>
          <a:lstStyle/>
          <a:p>
            <a:r>
              <a:rPr lang="en-US" dirty="0"/>
              <a:t>Current snapshot of RAM</a:t>
            </a:r>
          </a:p>
          <a:p>
            <a:endParaRPr lang="en-US" dirty="0"/>
          </a:p>
          <a:p>
            <a:r>
              <a:rPr lang="en-US" dirty="0"/>
              <a:t>P1 needs extra 3000 bytes</a:t>
            </a:r>
          </a:p>
          <a:p>
            <a:pPr lvl="1"/>
            <a:r>
              <a:rPr lang="en-US" dirty="0"/>
              <a:t>shifting P3</a:t>
            </a:r>
          </a:p>
          <a:p>
            <a:pPr lvl="1"/>
            <a:r>
              <a:rPr lang="en-US" dirty="0"/>
              <a:t>shifting P2</a:t>
            </a:r>
          </a:p>
          <a:p>
            <a:pPr lvl="1"/>
            <a:endParaRPr lang="en-US" dirty="0"/>
          </a:p>
          <a:p>
            <a:r>
              <a:rPr lang="en-US" dirty="0"/>
              <a:t>Now 3000 contiguous bytes are available</a:t>
            </a:r>
          </a:p>
          <a:p>
            <a:r>
              <a:rPr lang="en-US" dirty="0"/>
              <a:t>P1’s address space is extended</a:t>
            </a:r>
          </a:p>
          <a:p>
            <a:r>
              <a:rPr lang="en-US" dirty="0"/>
              <a:t>P1 can resume</a:t>
            </a:r>
          </a:p>
          <a:p>
            <a:r>
              <a:rPr lang="en-US" dirty="0"/>
              <a:t>Do we need to change the base of P1?  </a:t>
            </a:r>
          </a:p>
        </p:txBody>
      </p:sp>
      <p:sp>
        <p:nvSpPr>
          <p:cNvPr id="4" name="Rectangle 3">
            <a:extLst>
              <a:ext uri="{FF2B5EF4-FFF2-40B4-BE49-F238E27FC236}">
                <a16:creationId xmlns:a16="http://schemas.microsoft.com/office/drawing/2014/main" id="{68E231D2-A212-4187-B4F6-07539F31642E}"/>
              </a:ext>
            </a:extLst>
          </p:cNvPr>
          <p:cNvSpPr/>
          <p:nvPr/>
        </p:nvSpPr>
        <p:spPr>
          <a:xfrm>
            <a:off x="7946571" y="2013857"/>
            <a:ext cx="15348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336E2BA-FC14-49BF-932A-EC81694E2B93}"/>
              </a:ext>
            </a:extLst>
          </p:cNvPr>
          <p:cNvSpPr/>
          <p:nvPr/>
        </p:nvSpPr>
        <p:spPr>
          <a:xfrm>
            <a:off x="7957455" y="2013858"/>
            <a:ext cx="1534886" cy="18288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7" name="Rectangle 6">
            <a:extLst>
              <a:ext uri="{FF2B5EF4-FFF2-40B4-BE49-F238E27FC236}">
                <a16:creationId xmlns:a16="http://schemas.microsoft.com/office/drawing/2014/main" id="{673C7F7A-D0AA-4480-AFF5-BCC2018B85A0}"/>
              </a:ext>
            </a:extLst>
          </p:cNvPr>
          <p:cNvSpPr/>
          <p:nvPr/>
        </p:nvSpPr>
        <p:spPr>
          <a:xfrm>
            <a:off x="7957455" y="3842664"/>
            <a:ext cx="1534886" cy="94705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8" name="Rectangle 7">
            <a:extLst>
              <a:ext uri="{FF2B5EF4-FFF2-40B4-BE49-F238E27FC236}">
                <a16:creationId xmlns:a16="http://schemas.microsoft.com/office/drawing/2014/main" id="{72B815D7-9C44-47E4-8AB8-23A792B259FD}"/>
              </a:ext>
            </a:extLst>
          </p:cNvPr>
          <p:cNvSpPr/>
          <p:nvPr/>
        </p:nvSpPr>
        <p:spPr>
          <a:xfrm>
            <a:off x="7957455" y="4789723"/>
            <a:ext cx="1534886" cy="9470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9" name="Rectangle 8">
            <a:extLst>
              <a:ext uri="{FF2B5EF4-FFF2-40B4-BE49-F238E27FC236}">
                <a16:creationId xmlns:a16="http://schemas.microsoft.com/office/drawing/2014/main" id="{C9698F8F-FEB3-44E9-A862-8AF69C1753B9}"/>
              </a:ext>
            </a:extLst>
          </p:cNvPr>
          <p:cNvSpPr/>
          <p:nvPr/>
        </p:nvSpPr>
        <p:spPr>
          <a:xfrm>
            <a:off x="7946567" y="5747661"/>
            <a:ext cx="1534886" cy="712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sp>
        <p:nvSpPr>
          <p:cNvPr id="12" name="TextBox 11">
            <a:extLst>
              <a:ext uri="{FF2B5EF4-FFF2-40B4-BE49-F238E27FC236}">
                <a16:creationId xmlns:a16="http://schemas.microsoft.com/office/drawing/2014/main" id="{54848A7B-0FD4-40DA-88D9-9CEB02E78881}"/>
              </a:ext>
            </a:extLst>
          </p:cNvPr>
          <p:cNvSpPr txBox="1"/>
          <p:nvPr/>
        </p:nvSpPr>
        <p:spPr>
          <a:xfrm>
            <a:off x="7217232" y="3624939"/>
            <a:ext cx="1045029" cy="369332"/>
          </a:xfrm>
          <a:prstGeom prst="rect">
            <a:avLst/>
          </a:prstGeom>
          <a:noFill/>
        </p:spPr>
        <p:txBody>
          <a:bodyPr wrap="square" rtlCol="0">
            <a:spAutoFit/>
          </a:bodyPr>
          <a:lstStyle/>
          <a:p>
            <a:r>
              <a:rPr lang="en-US" dirty="0"/>
              <a:t>13000</a:t>
            </a:r>
          </a:p>
        </p:txBody>
      </p:sp>
      <p:sp>
        <p:nvSpPr>
          <p:cNvPr id="14" name="TextBox 13">
            <a:extLst>
              <a:ext uri="{FF2B5EF4-FFF2-40B4-BE49-F238E27FC236}">
                <a16:creationId xmlns:a16="http://schemas.microsoft.com/office/drawing/2014/main" id="{67F1BBCE-5D8B-4930-A876-9EAE0A38BB50}"/>
              </a:ext>
            </a:extLst>
          </p:cNvPr>
          <p:cNvSpPr txBox="1"/>
          <p:nvPr/>
        </p:nvSpPr>
        <p:spPr>
          <a:xfrm>
            <a:off x="7239002" y="4572002"/>
            <a:ext cx="1045029" cy="369332"/>
          </a:xfrm>
          <a:prstGeom prst="rect">
            <a:avLst/>
          </a:prstGeom>
          <a:noFill/>
        </p:spPr>
        <p:txBody>
          <a:bodyPr wrap="square" rtlCol="0">
            <a:spAutoFit/>
          </a:bodyPr>
          <a:lstStyle/>
          <a:p>
            <a:r>
              <a:rPr lang="en-US" dirty="0"/>
              <a:t>23000</a:t>
            </a:r>
          </a:p>
        </p:txBody>
      </p:sp>
      <p:sp>
        <p:nvSpPr>
          <p:cNvPr id="16" name="TextBox 15">
            <a:extLst>
              <a:ext uri="{FF2B5EF4-FFF2-40B4-BE49-F238E27FC236}">
                <a16:creationId xmlns:a16="http://schemas.microsoft.com/office/drawing/2014/main" id="{16295F61-6C8D-45A4-96F2-61E0026F62B0}"/>
              </a:ext>
            </a:extLst>
          </p:cNvPr>
          <p:cNvSpPr txBox="1"/>
          <p:nvPr/>
        </p:nvSpPr>
        <p:spPr>
          <a:xfrm>
            <a:off x="7249891" y="5573486"/>
            <a:ext cx="1045029" cy="369332"/>
          </a:xfrm>
          <a:prstGeom prst="rect">
            <a:avLst/>
          </a:prstGeom>
          <a:noFill/>
        </p:spPr>
        <p:txBody>
          <a:bodyPr wrap="square" rtlCol="0">
            <a:spAutoFit/>
          </a:bodyPr>
          <a:lstStyle/>
          <a:p>
            <a:r>
              <a:rPr lang="en-US" dirty="0"/>
              <a:t>33000</a:t>
            </a:r>
          </a:p>
        </p:txBody>
      </p:sp>
      <p:sp>
        <p:nvSpPr>
          <p:cNvPr id="17" name="TextBox 16">
            <a:extLst>
              <a:ext uri="{FF2B5EF4-FFF2-40B4-BE49-F238E27FC236}">
                <a16:creationId xmlns:a16="http://schemas.microsoft.com/office/drawing/2014/main" id="{340AB3CD-88B2-4B39-9EFF-D732470A7C9D}"/>
              </a:ext>
            </a:extLst>
          </p:cNvPr>
          <p:cNvSpPr txBox="1"/>
          <p:nvPr/>
        </p:nvSpPr>
        <p:spPr>
          <a:xfrm>
            <a:off x="7206348" y="6281058"/>
            <a:ext cx="1045029" cy="369332"/>
          </a:xfrm>
          <a:prstGeom prst="rect">
            <a:avLst/>
          </a:prstGeom>
          <a:noFill/>
        </p:spPr>
        <p:txBody>
          <a:bodyPr wrap="square" rtlCol="0">
            <a:spAutoFit/>
          </a:bodyPr>
          <a:lstStyle/>
          <a:p>
            <a:r>
              <a:rPr lang="en-US" dirty="0"/>
              <a:t>40000</a:t>
            </a:r>
          </a:p>
        </p:txBody>
      </p:sp>
      <p:sp>
        <p:nvSpPr>
          <p:cNvPr id="18" name="TextBox 17">
            <a:extLst>
              <a:ext uri="{FF2B5EF4-FFF2-40B4-BE49-F238E27FC236}">
                <a16:creationId xmlns:a16="http://schemas.microsoft.com/office/drawing/2014/main" id="{99B4C8C0-1C9A-4F06-BB11-A85235875499}"/>
              </a:ext>
            </a:extLst>
          </p:cNvPr>
          <p:cNvSpPr txBox="1"/>
          <p:nvPr/>
        </p:nvSpPr>
        <p:spPr>
          <a:xfrm>
            <a:off x="7532919" y="1894118"/>
            <a:ext cx="1045029" cy="369332"/>
          </a:xfrm>
          <a:prstGeom prst="rect">
            <a:avLst/>
          </a:prstGeom>
          <a:noFill/>
        </p:spPr>
        <p:txBody>
          <a:bodyPr wrap="square" rtlCol="0">
            <a:spAutoFit/>
          </a:bodyPr>
          <a:lstStyle/>
          <a:p>
            <a:r>
              <a:rPr lang="en-US" dirty="0"/>
              <a:t>0</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C564895-FD9C-4C40-9DA0-6AD1B603FC2B}"/>
                  </a:ext>
                </a:extLst>
              </p14:cNvPr>
              <p14:cNvContentPartPr/>
              <p14:nvPr/>
            </p14:nvContentPartPr>
            <p14:xfrm>
              <a:off x="5873040" y="6149520"/>
              <a:ext cx="324000" cy="171720"/>
            </p14:xfrm>
          </p:contentPart>
        </mc:Choice>
        <mc:Fallback xmlns="">
          <p:pic>
            <p:nvPicPr>
              <p:cNvPr id="5" name="Ink 4">
                <a:extLst>
                  <a:ext uri="{FF2B5EF4-FFF2-40B4-BE49-F238E27FC236}">
                    <a16:creationId xmlns:a16="http://schemas.microsoft.com/office/drawing/2014/main" id="{EC564895-FD9C-4C40-9DA0-6AD1B603FC2B}"/>
                  </a:ext>
                </a:extLst>
              </p:cNvPr>
              <p:cNvPicPr/>
              <p:nvPr/>
            </p:nvPicPr>
            <p:blipFill>
              <a:blip r:embed="rId4"/>
              <a:stretch>
                <a:fillRect/>
              </a:stretch>
            </p:blipFill>
            <p:spPr>
              <a:xfrm>
                <a:off x="5863680" y="6140160"/>
                <a:ext cx="342720" cy="190440"/>
              </a:xfrm>
              <a:prstGeom prst="rect">
                <a:avLst/>
              </a:prstGeom>
            </p:spPr>
          </p:pic>
        </mc:Fallback>
      </mc:AlternateContent>
    </p:spTree>
    <p:extLst>
      <p:ext uri="{BB962C8B-B14F-4D97-AF65-F5344CB8AC3E}">
        <p14:creationId xmlns:p14="http://schemas.microsoft.com/office/powerpoint/2010/main" val="1827833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4199-2E9D-47DD-B54A-ED0CF6472731}"/>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79495694-F72C-4C98-9BF5-6EB34508AEB0}"/>
              </a:ext>
            </a:extLst>
          </p:cNvPr>
          <p:cNvSpPr>
            <a:spLocks noGrp="1"/>
          </p:cNvSpPr>
          <p:nvPr>
            <p:ph idx="1"/>
          </p:nvPr>
        </p:nvSpPr>
        <p:spPr/>
        <p:txBody>
          <a:bodyPr/>
          <a:lstStyle/>
          <a:p>
            <a:r>
              <a:rPr lang="en-US" dirty="0"/>
              <a:t>Any other problem with segmentation?</a:t>
            </a:r>
          </a:p>
        </p:txBody>
      </p:sp>
    </p:spTree>
    <p:extLst>
      <p:ext uri="{BB962C8B-B14F-4D97-AF65-F5344CB8AC3E}">
        <p14:creationId xmlns:p14="http://schemas.microsoft.com/office/powerpoint/2010/main" val="159070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4199-2E9D-47DD-B54A-ED0CF6472731}"/>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79495694-F72C-4C98-9BF5-6EB34508AEB0}"/>
              </a:ext>
            </a:extLst>
          </p:cNvPr>
          <p:cNvSpPr>
            <a:spLocks noGrp="1"/>
          </p:cNvSpPr>
          <p:nvPr>
            <p:ph idx="1"/>
          </p:nvPr>
        </p:nvSpPr>
        <p:spPr/>
        <p:txBody>
          <a:bodyPr/>
          <a:lstStyle/>
          <a:p>
            <a:r>
              <a:rPr lang="en-US" dirty="0"/>
              <a:t>Any other problem with segmentation?</a:t>
            </a:r>
          </a:p>
          <a:p>
            <a:pPr lvl="1"/>
            <a:r>
              <a:rPr lang="en-US" dirty="0"/>
              <a:t>The virtual address space of the process is limited to the total RAM size</a:t>
            </a:r>
          </a:p>
          <a:p>
            <a:pPr lvl="1"/>
            <a:r>
              <a:rPr lang="en-US" dirty="0"/>
              <a:t>What if the process needs more memory than the actual RAM?</a:t>
            </a:r>
          </a:p>
        </p:txBody>
      </p:sp>
    </p:spTree>
    <p:extLst>
      <p:ext uri="{BB962C8B-B14F-4D97-AF65-F5344CB8AC3E}">
        <p14:creationId xmlns:p14="http://schemas.microsoft.com/office/powerpoint/2010/main" val="3409293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C278-D5F8-4CFB-A674-526582DB7758}"/>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42A333C0-7518-4382-A43A-A8279E44A778}"/>
              </a:ext>
            </a:extLst>
          </p:cNvPr>
          <p:cNvSpPr>
            <a:spLocks noGrp="1"/>
          </p:cNvSpPr>
          <p:nvPr>
            <p:ph idx="1"/>
          </p:nvPr>
        </p:nvSpPr>
        <p:spPr/>
        <p:txBody>
          <a:bodyPr/>
          <a:lstStyle/>
          <a:p>
            <a:r>
              <a:rPr lang="en-US" dirty="0"/>
              <a:t>To mitigate the problem with the segmentation, a new MMU hardware is introduced called the paging hardware</a:t>
            </a:r>
          </a:p>
          <a:p>
            <a:endParaRPr lang="en-US" dirty="0"/>
          </a:p>
          <a:p>
            <a:r>
              <a:rPr lang="en-US" dirty="0"/>
              <a:t>The basic idea is to divide the process address space into fixed-size memory regions (called pages)</a:t>
            </a:r>
          </a:p>
          <a:p>
            <a:endParaRPr lang="en-US" dirty="0"/>
          </a:p>
          <a:p>
            <a:r>
              <a:rPr lang="en-US" dirty="0"/>
              <a:t>The MMU maintains a table that converts a VA to the PA</a:t>
            </a:r>
          </a:p>
        </p:txBody>
      </p:sp>
    </p:spTree>
    <p:extLst>
      <p:ext uri="{BB962C8B-B14F-4D97-AF65-F5344CB8AC3E}">
        <p14:creationId xmlns:p14="http://schemas.microsoft.com/office/powerpoint/2010/main" val="815958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C723-FD52-48DF-9ACE-5AE85DE680DB}"/>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C68F0EF-CB5F-4623-84D6-79E74F33A85A}"/>
              </a:ext>
            </a:extLst>
          </p:cNvPr>
          <p:cNvSpPr>
            <a:spLocks noGrp="1"/>
          </p:cNvSpPr>
          <p:nvPr>
            <p:ph idx="1"/>
          </p:nvPr>
        </p:nvSpPr>
        <p:spPr/>
        <p:txBody>
          <a:bodyPr/>
          <a:lstStyle/>
          <a:p>
            <a:r>
              <a:rPr lang="en-US" dirty="0"/>
              <a:t>There is no way to disable segmentation</a:t>
            </a:r>
          </a:p>
          <a:p>
            <a:endParaRPr lang="en-US" dirty="0"/>
          </a:p>
          <a:p>
            <a:r>
              <a:rPr lang="en-US" dirty="0"/>
              <a:t>However, the segmentation can be effectively disabled using a simple trick?</a:t>
            </a:r>
          </a:p>
          <a:p>
            <a:endParaRPr lang="en-US" dirty="0"/>
          </a:p>
        </p:txBody>
      </p:sp>
    </p:spTree>
    <p:extLst>
      <p:ext uri="{BB962C8B-B14F-4D97-AF65-F5344CB8AC3E}">
        <p14:creationId xmlns:p14="http://schemas.microsoft.com/office/powerpoint/2010/main" val="835159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C723-FD52-48DF-9ACE-5AE85DE680DB}"/>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C68F0EF-CB5F-4623-84D6-79E74F33A85A}"/>
              </a:ext>
            </a:extLst>
          </p:cNvPr>
          <p:cNvSpPr>
            <a:spLocks noGrp="1"/>
          </p:cNvSpPr>
          <p:nvPr>
            <p:ph idx="1"/>
          </p:nvPr>
        </p:nvSpPr>
        <p:spPr/>
        <p:txBody>
          <a:bodyPr/>
          <a:lstStyle/>
          <a:p>
            <a:r>
              <a:rPr lang="en-US" dirty="0"/>
              <a:t>There is no way to disable segmentation</a:t>
            </a:r>
          </a:p>
          <a:p>
            <a:endParaRPr lang="en-US" dirty="0"/>
          </a:p>
          <a:p>
            <a:r>
              <a:rPr lang="en-US" dirty="0"/>
              <a:t>However, the segmentation can be effectively disabled using a simple trick?</a:t>
            </a:r>
          </a:p>
          <a:p>
            <a:endParaRPr lang="en-US" dirty="0"/>
          </a:p>
          <a:p>
            <a:r>
              <a:rPr lang="en-US" dirty="0"/>
              <a:t>Add only one entry to the GDT whose base and limit is set to </a:t>
            </a:r>
            <a:r>
              <a:rPr lang="en-US" dirty="0">
                <a:solidFill>
                  <a:srgbClr val="FF0000"/>
                </a:solidFill>
              </a:rPr>
              <a:t>0 </a:t>
            </a:r>
            <a:r>
              <a:rPr lang="en-US" dirty="0"/>
              <a:t>and </a:t>
            </a:r>
            <a:r>
              <a:rPr lang="en-US" dirty="0">
                <a:solidFill>
                  <a:srgbClr val="FF0000"/>
                </a:solidFill>
              </a:rPr>
              <a:t>0xFFFFFFFF</a:t>
            </a:r>
            <a:r>
              <a:rPr lang="en-US" dirty="0"/>
              <a:t> respectively that can be accessed by both user and kernel</a:t>
            </a:r>
          </a:p>
          <a:p>
            <a:endParaRPr lang="en-US" dirty="0"/>
          </a:p>
        </p:txBody>
      </p:sp>
    </p:spTree>
    <p:extLst>
      <p:ext uri="{BB962C8B-B14F-4D97-AF65-F5344CB8AC3E}">
        <p14:creationId xmlns:p14="http://schemas.microsoft.com/office/powerpoint/2010/main" val="259561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AF56-0D15-4304-86EA-F0D1BC6DB3FB}"/>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A6FD5919-885A-42DD-A65C-473621EE5A93}"/>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9D78297A-CDE3-4F9F-8BCD-B22124BB7284}"/>
              </a:ext>
            </a:extLst>
          </p:cNvPr>
          <p:cNvSpPr txBox="1"/>
          <p:nvPr/>
        </p:nvSpPr>
        <p:spPr>
          <a:xfrm>
            <a:off x="1426029" y="2558143"/>
            <a:ext cx="2960914"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bar(int *a, int *b) {</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baz</a:t>
            </a:r>
            <a:r>
              <a:rPr lang="en-US" sz="2000" dirty="0">
                <a:latin typeface="Arial" panose="020B0604020202020204" pitchFamily="34" charset="0"/>
                <a:cs typeface="Arial" panose="020B0604020202020204" pitchFamily="34" charset="0"/>
              </a:rPr>
              <a:t>(&amp;a, &amp;b);</a:t>
            </a:r>
          </a:p>
          <a:p>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BFDC53F-78B9-47E3-A759-7EA5F9EC4D92}"/>
                  </a:ext>
                </a:extLst>
              </p14:cNvPr>
              <p14:cNvContentPartPr/>
              <p14:nvPr/>
            </p14:nvContentPartPr>
            <p14:xfrm>
              <a:off x="7066440" y="1611360"/>
              <a:ext cx="3258360" cy="3324960"/>
            </p14:xfrm>
          </p:contentPart>
        </mc:Choice>
        <mc:Fallback xmlns="">
          <p:pic>
            <p:nvPicPr>
              <p:cNvPr id="5" name="Ink 4">
                <a:extLst>
                  <a:ext uri="{FF2B5EF4-FFF2-40B4-BE49-F238E27FC236}">
                    <a16:creationId xmlns:a16="http://schemas.microsoft.com/office/drawing/2014/main" id="{5BFDC53F-78B9-47E3-A759-7EA5F9EC4D92}"/>
                  </a:ext>
                </a:extLst>
              </p:cNvPr>
              <p:cNvPicPr/>
              <p:nvPr/>
            </p:nvPicPr>
            <p:blipFill>
              <a:blip r:embed="rId4"/>
              <a:stretch>
                <a:fillRect/>
              </a:stretch>
            </p:blipFill>
            <p:spPr>
              <a:xfrm>
                <a:off x="7057080" y="1602000"/>
                <a:ext cx="3277080" cy="3343680"/>
              </a:xfrm>
              <a:prstGeom prst="rect">
                <a:avLst/>
              </a:prstGeom>
            </p:spPr>
          </p:pic>
        </mc:Fallback>
      </mc:AlternateContent>
    </p:spTree>
    <p:extLst>
      <p:ext uri="{BB962C8B-B14F-4D97-AF65-F5344CB8AC3E}">
        <p14:creationId xmlns:p14="http://schemas.microsoft.com/office/powerpoint/2010/main" val="2304386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8761-2E18-4AC2-A96D-200E8A8F0426}"/>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0BBE6ACF-B872-4A68-BDDD-71B2430F2632}"/>
              </a:ext>
            </a:extLst>
          </p:cNvPr>
          <p:cNvSpPr>
            <a:spLocks noGrp="1"/>
          </p:cNvSpPr>
          <p:nvPr>
            <p:ph idx="1"/>
          </p:nvPr>
        </p:nvSpPr>
        <p:spPr/>
        <p:txBody>
          <a:bodyPr/>
          <a:lstStyle/>
          <a:p>
            <a:r>
              <a:rPr lang="en-US" dirty="0"/>
              <a:t>When paging hardware is active, the segmentation hardware translates a virtual address to the linear address</a:t>
            </a:r>
          </a:p>
          <a:p>
            <a:pPr lvl="1"/>
            <a:r>
              <a:rPr lang="en-US" dirty="0"/>
              <a:t>by adding the base of the segment to the virtual address</a:t>
            </a:r>
          </a:p>
          <a:p>
            <a:endParaRPr lang="en-US" dirty="0"/>
          </a:p>
          <a:p>
            <a:r>
              <a:rPr lang="en-US" dirty="0"/>
              <a:t>The linear address is converted into the physical address by the paging hardware</a:t>
            </a:r>
          </a:p>
          <a:p>
            <a:endParaRPr lang="en-US" dirty="0"/>
          </a:p>
          <a:p>
            <a:r>
              <a:rPr lang="en-US" dirty="0"/>
              <a:t>When paging is not active, the linear addresses are equal to the physical addresses </a:t>
            </a:r>
          </a:p>
        </p:txBody>
      </p:sp>
    </p:spTree>
    <p:extLst>
      <p:ext uri="{BB962C8B-B14F-4D97-AF65-F5344CB8AC3E}">
        <p14:creationId xmlns:p14="http://schemas.microsoft.com/office/powerpoint/2010/main" val="558545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OS and applications both use index 0.</a:t>
            </a:r>
          </a:p>
          <a:p>
            <a:pPr marL="0" indent="0">
              <a:buNone/>
            </a:pPr>
            <a:r>
              <a:rPr lang="en-US" dirty="0"/>
              <a:t>What is the linear address corresponding to VA 1000?</a:t>
            </a:r>
          </a:p>
          <a:p>
            <a:pPr marL="0" indent="0">
              <a:buNone/>
            </a:pPr>
            <a:r>
              <a:rPr lang="en-US" dirty="0"/>
              <a:t>What is the linear address corresponding to VA 3000?</a:t>
            </a:r>
          </a:p>
          <a:p>
            <a:pPr marL="0" indent="0">
              <a:buNone/>
            </a:pPr>
            <a:r>
              <a:rPr lang="en-US" dirty="0"/>
              <a:t>What is the physical address corresponding to VA 1000?</a:t>
            </a:r>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extLst>
              <p:ext uri="{D42A27DB-BD31-4B8C-83A1-F6EECF244321}">
                <p14:modId xmlns:p14="http://schemas.microsoft.com/office/powerpoint/2010/main" val="742450300"/>
              </p:ext>
            </p:extLst>
          </p:nvPr>
        </p:nvGraphicFramePr>
        <p:xfrm>
          <a:off x="3548742" y="2062784"/>
          <a:ext cx="3396344" cy="74168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D5E9352-27AE-4C4A-AAC9-E9C4B2A4AA95}"/>
                  </a:ext>
                </a:extLst>
              </p14:cNvPr>
              <p14:cNvContentPartPr/>
              <p14:nvPr/>
            </p14:nvContentPartPr>
            <p14:xfrm>
              <a:off x="5933160" y="3964320"/>
              <a:ext cx="4996080" cy="1856880"/>
            </p14:xfrm>
          </p:contentPart>
        </mc:Choice>
        <mc:Fallback xmlns="">
          <p:pic>
            <p:nvPicPr>
              <p:cNvPr id="5" name="Ink 4">
                <a:extLst>
                  <a:ext uri="{FF2B5EF4-FFF2-40B4-BE49-F238E27FC236}">
                    <a16:creationId xmlns:a16="http://schemas.microsoft.com/office/drawing/2014/main" id="{7D5E9352-27AE-4C4A-AAC9-E9C4B2A4AA95}"/>
                  </a:ext>
                </a:extLst>
              </p:cNvPr>
              <p:cNvPicPr/>
              <p:nvPr/>
            </p:nvPicPr>
            <p:blipFill>
              <a:blip r:embed="rId4"/>
              <a:stretch>
                <a:fillRect/>
              </a:stretch>
            </p:blipFill>
            <p:spPr>
              <a:xfrm>
                <a:off x="5923800" y="3954960"/>
                <a:ext cx="5014800" cy="1875600"/>
              </a:xfrm>
              <a:prstGeom prst="rect">
                <a:avLst/>
              </a:prstGeom>
            </p:spPr>
          </p:pic>
        </mc:Fallback>
      </mc:AlternateContent>
    </p:spTree>
    <p:extLst>
      <p:ext uri="{BB962C8B-B14F-4D97-AF65-F5344CB8AC3E}">
        <p14:creationId xmlns:p14="http://schemas.microsoft.com/office/powerpoint/2010/main" val="1232727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2FF9-8484-475C-AC32-8F4F264008D3}"/>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7C0D8BC-38DE-497E-A690-42AE000CE652}"/>
              </a:ext>
            </a:extLst>
          </p:cNvPr>
          <p:cNvSpPr>
            <a:spLocks noGrp="1"/>
          </p:cNvSpPr>
          <p:nvPr>
            <p:ph idx="1"/>
          </p:nvPr>
        </p:nvSpPr>
        <p:spPr/>
        <p:txBody>
          <a:bodyPr/>
          <a:lstStyle/>
          <a:p>
            <a:r>
              <a:rPr lang="en-US" dirty="0"/>
              <a:t>We will use virtual address instead of linear address in our page table discussion because in most OSes they are the same (using the trick discussed earlier)</a:t>
            </a:r>
          </a:p>
        </p:txBody>
      </p:sp>
    </p:spTree>
    <p:extLst>
      <p:ext uri="{BB962C8B-B14F-4D97-AF65-F5344CB8AC3E}">
        <p14:creationId xmlns:p14="http://schemas.microsoft.com/office/powerpoint/2010/main" val="1066524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7" y="4887686"/>
            <a:ext cx="4005944" cy="175432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A table to store VA-PA mappings.</a:t>
            </a:r>
          </a:p>
          <a:p>
            <a:r>
              <a:rPr lang="en-US" dirty="0">
                <a:solidFill>
                  <a:srgbClr val="FF0000"/>
                </a:solidFill>
                <a:latin typeface="Arial" panose="020B0604020202020204" pitchFamily="34" charset="0"/>
                <a:cs typeface="Arial" panose="020B0604020202020204" pitchFamily="34" charset="0"/>
              </a:rPr>
              <a:t>What is the problem with this scheme?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table could be very large. Where to store this table?</a:t>
            </a:r>
          </a:p>
        </p:txBody>
      </p:sp>
    </p:spTree>
    <p:extLst>
      <p:ext uri="{BB962C8B-B14F-4D97-AF65-F5344CB8AC3E}">
        <p14:creationId xmlns:p14="http://schemas.microsoft.com/office/powerpoint/2010/main" val="1748845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4033582442"/>
              </p:ext>
            </p:extLst>
          </p:nvPr>
        </p:nvGraphicFramePr>
        <p:xfrm>
          <a:off x="4332513" y="4612366"/>
          <a:ext cx="1807028" cy="1483360"/>
        </p:xfrm>
        <a:graphic>
          <a:graphicData uri="http://schemas.openxmlformats.org/drawingml/2006/table">
            <a:tbl>
              <a:tblPr bandRow="1">
                <a:tableStyleId>{5C22544A-7EE6-4342-B048-85BDC9FD1C3A}</a:tableStyleId>
              </a:tblPr>
              <a:tblGrid>
                <a:gridCol w="903514">
                  <a:extLst>
                    <a:ext uri="{9D8B030D-6E8A-4147-A177-3AD203B41FA5}">
                      <a16:colId xmlns:a16="http://schemas.microsoft.com/office/drawing/2014/main" val="3681140126"/>
                    </a:ext>
                  </a:extLst>
                </a:gridCol>
                <a:gridCol w="903514">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How about dividing the physical address space into chunks of 1000 bytes. The table contains one entry for a chunk of 1000 bytes.</a:t>
            </a:r>
          </a:p>
        </p:txBody>
      </p:sp>
    </p:spTree>
    <p:extLst>
      <p:ext uri="{BB962C8B-B14F-4D97-AF65-F5344CB8AC3E}">
        <p14:creationId xmlns:p14="http://schemas.microsoft.com/office/powerpoint/2010/main" val="2795491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807028" cy="1483360"/>
        </p:xfrm>
        <a:graphic>
          <a:graphicData uri="http://schemas.openxmlformats.org/drawingml/2006/table">
            <a:tbl>
              <a:tblPr bandRow="1">
                <a:tableStyleId>{5C22544A-7EE6-4342-B048-85BDC9FD1C3A}</a:tableStyleId>
              </a:tblPr>
              <a:tblGrid>
                <a:gridCol w="903514">
                  <a:extLst>
                    <a:ext uri="{9D8B030D-6E8A-4147-A177-3AD203B41FA5}">
                      <a16:colId xmlns:a16="http://schemas.microsoft.com/office/drawing/2014/main" val="3681140126"/>
                    </a:ext>
                  </a:extLst>
                </a:gridCol>
                <a:gridCol w="903514">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How about dividing the physical address space into chunks of 1000 bytes. The table contains one entry for a chunk of 1000 bytes.</a:t>
            </a:r>
          </a:p>
        </p:txBody>
      </p:sp>
      <p:sp>
        <p:nvSpPr>
          <p:cNvPr id="3" name="TextBox 2">
            <a:extLst>
              <a:ext uri="{FF2B5EF4-FFF2-40B4-BE49-F238E27FC236}">
                <a16:creationId xmlns:a16="http://schemas.microsoft.com/office/drawing/2014/main" id="{D7E30F70-CC18-4B49-8089-6825B7847DE0}"/>
              </a:ext>
            </a:extLst>
          </p:cNvPr>
          <p:cNvSpPr txBox="1"/>
          <p:nvPr/>
        </p:nvSpPr>
        <p:spPr>
          <a:xfrm>
            <a:off x="457200" y="1807505"/>
            <a:ext cx="3102428" cy="1477328"/>
          </a:xfrm>
          <a:prstGeom prst="rect">
            <a:avLst/>
          </a:prstGeom>
          <a:noFill/>
        </p:spPr>
        <p:txBody>
          <a:bodyPr wrap="square" rtlCol="0">
            <a:spAutoFit/>
          </a:bodyPr>
          <a:lstStyle/>
          <a:p>
            <a:r>
              <a:rPr lang="en-US" dirty="0"/>
              <a:t>VA          -        PA</a:t>
            </a:r>
          </a:p>
          <a:p>
            <a:r>
              <a:rPr lang="en-US" dirty="0"/>
              <a:t>1008 </a:t>
            </a:r>
          </a:p>
          <a:p>
            <a:r>
              <a:rPr lang="en-US" dirty="0"/>
              <a:t>2009</a:t>
            </a:r>
          </a:p>
          <a:p>
            <a:r>
              <a:rPr lang="en-US" dirty="0"/>
              <a:t>3010</a:t>
            </a:r>
          </a:p>
          <a:p>
            <a:r>
              <a:rPr lang="en-US" dirty="0"/>
              <a:t>49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C902422-ED10-43F0-99DC-E5C81D16CE55}"/>
                  </a:ext>
                </a:extLst>
              </p14:cNvPr>
              <p14:cNvContentPartPr/>
              <p14:nvPr/>
            </p14:nvContentPartPr>
            <p14:xfrm>
              <a:off x="1688400" y="2136960"/>
              <a:ext cx="623160" cy="1028880"/>
            </p14:xfrm>
          </p:contentPart>
        </mc:Choice>
        <mc:Fallback xmlns="">
          <p:pic>
            <p:nvPicPr>
              <p:cNvPr id="5" name="Ink 4">
                <a:extLst>
                  <a:ext uri="{FF2B5EF4-FFF2-40B4-BE49-F238E27FC236}">
                    <a16:creationId xmlns:a16="http://schemas.microsoft.com/office/drawing/2014/main" id="{BC902422-ED10-43F0-99DC-E5C81D16CE55}"/>
                  </a:ext>
                </a:extLst>
              </p:cNvPr>
              <p:cNvPicPr/>
              <p:nvPr/>
            </p:nvPicPr>
            <p:blipFill>
              <a:blip r:embed="rId4"/>
              <a:stretch>
                <a:fillRect/>
              </a:stretch>
            </p:blipFill>
            <p:spPr>
              <a:xfrm>
                <a:off x="1679040" y="2127600"/>
                <a:ext cx="641880" cy="1047600"/>
              </a:xfrm>
              <a:prstGeom prst="rect">
                <a:avLst/>
              </a:prstGeom>
            </p:spPr>
          </p:pic>
        </mc:Fallback>
      </mc:AlternateContent>
    </p:spTree>
    <p:extLst>
      <p:ext uri="{BB962C8B-B14F-4D97-AF65-F5344CB8AC3E}">
        <p14:creationId xmlns:p14="http://schemas.microsoft.com/office/powerpoint/2010/main" val="1203261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Paging hardware</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3564884525"/>
              </p:ext>
            </p:extLst>
          </p:nvPr>
        </p:nvGraphicFramePr>
        <p:xfrm>
          <a:off x="4332513" y="4612366"/>
          <a:ext cx="2122716" cy="1483360"/>
        </p:xfrm>
        <a:graphic>
          <a:graphicData uri="http://schemas.openxmlformats.org/drawingml/2006/table">
            <a:tbl>
              <a:tblPr bandRow="1">
                <a:tableStyleId>{5C22544A-7EE6-4342-B048-85BDC9FD1C3A}</a:tableStyleId>
              </a:tblPr>
              <a:tblGrid>
                <a:gridCol w="1061358">
                  <a:extLst>
                    <a:ext uri="{9D8B030D-6E8A-4147-A177-3AD203B41FA5}">
                      <a16:colId xmlns:a16="http://schemas.microsoft.com/office/drawing/2014/main" val="3681140126"/>
                    </a:ext>
                  </a:extLst>
                </a:gridCol>
                <a:gridCol w="1061358">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0x1000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0x2000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0x3000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923330"/>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The paging hardware does something similar. The chuck size is 4096 bytes.</a:t>
            </a:r>
          </a:p>
        </p:txBody>
      </p:sp>
      <p:sp>
        <p:nvSpPr>
          <p:cNvPr id="3" name="TextBox 2">
            <a:extLst>
              <a:ext uri="{FF2B5EF4-FFF2-40B4-BE49-F238E27FC236}">
                <a16:creationId xmlns:a16="http://schemas.microsoft.com/office/drawing/2014/main" id="{D7E30F70-CC18-4B49-8089-6825B7847DE0}"/>
              </a:ext>
            </a:extLst>
          </p:cNvPr>
          <p:cNvSpPr txBox="1"/>
          <p:nvPr/>
        </p:nvSpPr>
        <p:spPr>
          <a:xfrm>
            <a:off x="457200" y="1807505"/>
            <a:ext cx="3102428" cy="1477328"/>
          </a:xfrm>
          <a:prstGeom prst="rect">
            <a:avLst/>
          </a:prstGeom>
          <a:noFill/>
        </p:spPr>
        <p:txBody>
          <a:bodyPr wrap="square" rtlCol="0">
            <a:spAutoFit/>
          </a:bodyPr>
          <a:lstStyle/>
          <a:p>
            <a:r>
              <a:rPr lang="en-US" dirty="0"/>
              <a:t>VA          -        PA</a:t>
            </a:r>
          </a:p>
          <a:p>
            <a:r>
              <a:rPr lang="en-US" dirty="0"/>
              <a:t>0x1008 </a:t>
            </a:r>
          </a:p>
          <a:p>
            <a:r>
              <a:rPr lang="en-US" dirty="0"/>
              <a:t>0x2009</a:t>
            </a:r>
          </a:p>
          <a:p>
            <a:r>
              <a:rPr lang="en-US" dirty="0"/>
              <a:t>0x3010</a:t>
            </a:r>
          </a:p>
          <a:p>
            <a:r>
              <a:rPr lang="en-US" dirty="0"/>
              <a:t>0x49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BD21EBE-0C7D-4782-9672-2B17828A05C7}"/>
                  </a:ext>
                </a:extLst>
              </p14:cNvPr>
              <p14:cNvContentPartPr/>
              <p14:nvPr/>
            </p14:nvContentPartPr>
            <p14:xfrm>
              <a:off x="482040" y="2129760"/>
              <a:ext cx="2215080" cy="1053720"/>
            </p14:xfrm>
          </p:contentPart>
        </mc:Choice>
        <mc:Fallback xmlns="">
          <p:pic>
            <p:nvPicPr>
              <p:cNvPr id="5" name="Ink 4">
                <a:extLst>
                  <a:ext uri="{FF2B5EF4-FFF2-40B4-BE49-F238E27FC236}">
                    <a16:creationId xmlns:a16="http://schemas.microsoft.com/office/drawing/2014/main" id="{6BD21EBE-0C7D-4782-9672-2B17828A05C7}"/>
                  </a:ext>
                </a:extLst>
              </p:cNvPr>
              <p:cNvPicPr/>
              <p:nvPr/>
            </p:nvPicPr>
            <p:blipFill>
              <a:blip r:embed="rId4"/>
              <a:stretch>
                <a:fillRect/>
              </a:stretch>
            </p:blipFill>
            <p:spPr>
              <a:xfrm>
                <a:off x="472680" y="2120400"/>
                <a:ext cx="2233800" cy="1072440"/>
              </a:xfrm>
              <a:prstGeom prst="rect">
                <a:avLst/>
              </a:prstGeom>
            </p:spPr>
          </p:pic>
        </mc:Fallback>
      </mc:AlternateContent>
    </p:spTree>
    <p:extLst>
      <p:ext uri="{BB962C8B-B14F-4D97-AF65-F5344CB8AC3E}">
        <p14:creationId xmlns:p14="http://schemas.microsoft.com/office/powerpoint/2010/main" val="4037343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7F3B-B73A-4CC0-9BE3-E7C71E29F4A8}"/>
              </a:ext>
            </a:extLst>
          </p:cNvPr>
          <p:cNvSpPr>
            <a:spLocks noGrp="1"/>
          </p:cNvSpPr>
          <p:nvPr>
            <p:ph type="title"/>
          </p:nvPr>
        </p:nvSpPr>
        <p:spPr/>
        <p:txBody>
          <a:bodyPr/>
          <a:lstStyle/>
          <a:p>
            <a:r>
              <a:rPr lang="en-US" dirty="0"/>
              <a:t>Paging hardware</a:t>
            </a:r>
          </a:p>
        </p:txBody>
      </p:sp>
      <p:sp>
        <p:nvSpPr>
          <p:cNvPr id="3" name="Content Placeholder 2">
            <a:extLst>
              <a:ext uri="{FF2B5EF4-FFF2-40B4-BE49-F238E27FC236}">
                <a16:creationId xmlns:a16="http://schemas.microsoft.com/office/drawing/2014/main" id="{C3D03AB3-E0B2-4CFA-9BB3-BAEC08AFE1BB}"/>
              </a:ext>
            </a:extLst>
          </p:cNvPr>
          <p:cNvSpPr>
            <a:spLocks noGrp="1"/>
          </p:cNvSpPr>
          <p:nvPr>
            <p:ph idx="1"/>
          </p:nvPr>
        </p:nvSpPr>
        <p:spPr/>
        <p:txBody>
          <a:bodyPr>
            <a:normAutofit fontScale="92500" lnSpcReduction="20000"/>
          </a:bodyPr>
          <a:lstStyle/>
          <a:p>
            <a:r>
              <a:rPr lang="en-US" dirty="0"/>
              <a:t>The virtual address space is the same as physical address space [0 -  2</a:t>
            </a:r>
            <a:r>
              <a:rPr lang="en-US" baseline="30000" dirty="0"/>
              <a:t>32</a:t>
            </a:r>
            <a:r>
              <a:rPr lang="en-US" dirty="0"/>
              <a:t>-1]</a:t>
            </a:r>
          </a:p>
          <a:p>
            <a:endParaRPr lang="en-US" dirty="0"/>
          </a:p>
          <a:p>
            <a:r>
              <a:rPr lang="en-US" dirty="0"/>
              <a:t>The physical address space is divided into 4096 bytes chunks called physical pages</a:t>
            </a:r>
          </a:p>
          <a:p>
            <a:pPr lvl="1"/>
            <a:r>
              <a:rPr lang="en-US" dirty="0"/>
              <a:t>The page address is 4096-byte aligned</a:t>
            </a:r>
          </a:p>
          <a:p>
            <a:endParaRPr lang="en-US" dirty="0"/>
          </a:p>
          <a:p>
            <a:r>
              <a:rPr lang="en-US" dirty="0"/>
              <a:t>The virtual address space is divided into 4096 bytes chunks called the virtual pages</a:t>
            </a:r>
          </a:p>
          <a:p>
            <a:endParaRPr lang="en-US" dirty="0"/>
          </a:p>
          <a:p>
            <a:r>
              <a:rPr lang="en-US" dirty="0"/>
              <a:t>The OS keeps a mapping from a virtual page to the physical page</a:t>
            </a:r>
          </a:p>
          <a:p>
            <a:pPr lvl="1"/>
            <a:r>
              <a:rPr lang="en-US" dirty="0"/>
              <a:t>The offsets within the virtual and physical pages are the same </a:t>
            </a:r>
          </a:p>
        </p:txBody>
      </p:sp>
    </p:spTree>
    <p:extLst>
      <p:ext uri="{BB962C8B-B14F-4D97-AF65-F5344CB8AC3E}">
        <p14:creationId xmlns:p14="http://schemas.microsoft.com/office/powerpoint/2010/main" val="3948725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9FB9-98B6-4314-A93D-551895BA2B7C}"/>
              </a:ext>
            </a:extLst>
          </p:cNvPr>
          <p:cNvSpPr>
            <a:spLocks noGrp="1"/>
          </p:cNvSpPr>
          <p:nvPr>
            <p:ph type="title"/>
          </p:nvPr>
        </p:nvSpPr>
        <p:spPr/>
        <p:txBody>
          <a:bodyPr/>
          <a:lstStyle/>
          <a:p>
            <a:r>
              <a:rPr lang="en-US" dirty="0"/>
              <a:t>Offsets</a:t>
            </a:r>
          </a:p>
        </p:txBody>
      </p:sp>
      <p:sp>
        <p:nvSpPr>
          <p:cNvPr id="3" name="Content Placeholder 2">
            <a:extLst>
              <a:ext uri="{FF2B5EF4-FFF2-40B4-BE49-F238E27FC236}">
                <a16:creationId xmlns:a16="http://schemas.microsoft.com/office/drawing/2014/main" id="{BCDA41EF-14E1-4BFD-8FB4-3B91C5A950D6}"/>
              </a:ext>
            </a:extLst>
          </p:cNvPr>
          <p:cNvSpPr>
            <a:spLocks noGrp="1"/>
          </p:cNvSpPr>
          <p:nvPr>
            <p:ph idx="1"/>
          </p:nvPr>
        </p:nvSpPr>
        <p:spPr/>
        <p:txBody>
          <a:bodyPr/>
          <a:lstStyle/>
          <a:p>
            <a:r>
              <a:rPr lang="en-US" dirty="0"/>
              <a:t>Last 12-bits in a virtual address is the offset in the virtual page</a:t>
            </a:r>
          </a:p>
          <a:p>
            <a:endParaRPr lang="en-US" dirty="0"/>
          </a:p>
          <a:p>
            <a:r>
              <a:rPr lang="en-US" dirty="0"/>
              <a:t>Last 12-bits in a physical address is the offset in the physical page</a:t>
            </a:r>
          </a:p>
          <a:p>
            <a:endParaRPr lang="en-US" dirty="0"/>
          </a:p>
          <a:p>
            <a:r>
              <a:rPr lang="en-US" dirty="0"/>
              <a:t>Because the offsets within the virtual and physical pages are the same, the last 12 bits of physical and virtual addresses are the same</a:t>
            </a:r>
          </a:p>
          <a:p>
            <a:pPr lvl="1"/>
            <a:r>
              <a:rPr lang="en-US" dirty="0"/>
              <a:t>We don’t need to store them in the MMU table </a:t>
            </a:r>
          </a:p>
        </p:txBody>
      </p:sp>
    </p:spTree>
    <p:extLst>
      <p:ext uri="{BB962C8B-B14F-4D97-AF65-F5344CB8AC3E}">
        <p14:creationId xmlns:p14="http://schemas.microsoft.com/office/powerpoint/2010/main" val="2596058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AE20-F12F-4CFB-A9C0-2D813F254015}"/>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333AF387-5724-42C2-8B8E-794A6D9F6D03}"/>
              </a:ext>
            </a:extLst>
          </p:cNvPr>
          <p:cNvSpPr>
            <a:spLocks noGrp="1"/>
          </p:cNvSpPr>
          <p:nvPr>
            <p:ph idx="1"/>
          </p:nvPr>
        </p:nvSpPr>
        <p:spPr/>
        <p:txBody>
          <a:bodyPr/>
          <a:lstStyle/>
          <a:p>
            <a:r>
              <a:rPr lang="en-US" dirty="0"/>
              <a:t>The MMU maintains the mapping from virtual page number (VPN) to physical page number (PPN) in the page table</a:t>
            </a:r>
          </a:p>
          <a:p>
            <a:endParaRPr lang="en-US" dirty="0"/>
          </a:p>
          <a:p>
            <a:r>
              <a:rPr lang="en-US" dirty="0"/>
              <a:t>How many bits are required to store a VPN-PPN mapping?</a:t>
            </a:r>
          </a:p>
          <a:p>
            <a:pPr lvl="1"/>
            <a:r>
              <a:rPr lang="en-US" dirty="0"/>
              <a:t>40 bits, 20 bits for VPN + 20 bits for PPN</a:t>
            </a:r>
          </a:p>
        </p:txBody>
      </p:sp>
    </p:spTree>
    <p:extLst>
      <p:ext uri="{BB962C8B-B14F-4D97-AF65-F5344CB8AC3E}">
        <p14:creationId xmlns:p14="http://schemas.microsoft.com/office/powerpoint/2010/main" val="387752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AF56-0D15-4304-86EA-F0D1BC6DB3FB}"/>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A6FD5919-885A-42DD-A65C-473621EE5A93}"/>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9D78297A-CDE3-4F9F-8BCD-B22124BB7284}"/>
              </a:ext>
            </a:extLst>
          </p:cNvPr>
          <p:cNvSpPr txBox="1"/>
          <p:nvPr/>
        </p:nvSpPr>
        <p:spPr>
          <a:xfrm>
            <a:off x="1426029" y="2558143"/>
            <a:ext cx="2960914"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a:t>
            </a:r>
            <a:r>
              <a:rPr lang="en-US" sz="2000" dirty="0" err="1">
                <a:latin typeface="Arial" panose="020B0604020202020204" pitchFamily="34" charset="0"/>
                <a:cs typeface="Arial" panose="020B0604020202020204" pitchFamily="34" charset="0"/>
              </a:rPr>
              <a:t>baz</a:t>
            </a:r>
            <a:r>
              <a:rPr lang="en-US" sz="2000" dirty="0">
                <a:latin typeface="Arial" panose="020B0604020202020204" pitchFamily="34" charset="0"/>
                <a:cs typeface="Arial" panose="020B0604020202020204" pitchFamily="34" charset="0"/>
              </a:rPr>
              <a:t>(int **a, int *b) {</a:t>
            </a:r>
          </a:p>
          <a:p>
            <a:r>
              <a:rPr lang="en-US" sz="2000" dirty="0">
                <a:latin typeface="Arial" panose="020B0604020202020204" pitchFamily="34" charset="0"/>
                <a:cs typeface="Arial" panose="020B0604020202020204" pitchFamily="34" charset="0"/>
              </a:rPr>
              <a:t>    int *x = *a;</a:t>
            </a:r>
          </a:p>
          <a:p>
            <a:r>
              <a:rPr lang="en-US" sz="2000" dirty="0">
                <a:latin typeface="Arial" panose="020B0604020202020204" pitchFamily="34" charset="0"/>
                <a:cs typeface="Arial" panose="020B0604020202020204" pitchFamily="34" charset="0"/>
              </a:rPr>
              <a:t>    int y = *x;</a:t>
            </a:r>
          </a:p>
          <a:p>
            <a:r>
              <a:rPr lang="en-US" sz="2000" dirty="0">
                <a:latin typeface="Arial" panose="020B0604020202020204" pitchFamily="34" charset="0"/>
                <a:cs typeface="Arial" panose="020B0604020202020204" pitchFamily="34" charset="0"/>
              </a:rPr>
              <a:t>    int z = *b;</a:t>
            </a:r>
          </a:p>
          <a:p>
            <a:r>
              <a:rPr lang="en-US" sz="2000" dirty="0">
                <a:latin typeface="Arial" panose="020B0604020202020204" pitchFamily="34" charset="0"/>
                <a:cs typeface="Arial" panose="020B0604020202020204" pitchFamily="34" charset="0"/>
              </a:rPr>
              <a:t>    return y + z;</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x (%</a:t>
            </a:r>
            <a:r>
              <a:rPr lang="en-US" sz="2000" dirty="0" err="1">
                <a:latin typeface="Arial" panose="020B0604020202020204" pitchFamily="34" charset="0"/>
                <a:cs typeface="Arial" panose="020B0604020202020204" pitchFamily="34" charset="0"/>
              </a:rPr>
              <a:t>esi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y (%</a:t>
            </a:r>
            <a:r>
              <a:rPr lang="en-US" sz="2000" dirty="0" err="1">
                <a:latin typeface="Arial" panose="020B0604020202020204" pitchFamily="34" charset="0"/>
                <a:cs typeface="Arial" panose="020B0604020202020204" pitchFamily="34" charset="0"/>
              </a:rPr>
              <a:t>edi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z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200A046-47DD-449C-8DBF-57DEB29C8F27}"/>
                  </a:ext>
                </a:extLst>
              </p14:cNvPr>
              <p14:cNvContentPartPr/>
              <p14:nvPr/>
            </p14:nvContentPartPr>
            <p14:xfrm>
              <a:off x="7679160" y="1095120"/>
              <a:ext cx="3923280" cy="5205960"/>
            </p14:xfrm>
          </p:contentPart>
        </mc:Choice>
        <mc:Fallback xmlns="">
          <p:pic>
            <p:nvPicPr>
              <p:cNvPr id="5" name="Ink 4">
                <a:extLst>
                  <a:ext uri="{FF2B5EF4-FFF2-40B4-BE49-F238E27FC236}">
                    <a16:creationId xmlns:a16="http://schemas.microsoft.com/office/drawing/2014/main" id="{5200A046-47DD-449C-8DBF-57DEB29C8F27}"/>
                  </a:ext>
                </a:extLst>
              </p:cNvPr>
              <p:cNvPicPr/>
              <p:nvPr/>
            </p:nvPicPr>
            <p:blipFill>
              <a:blip r:embed="rId4"/>
              <a:stretch>
                <a:fillRect/>
              </a:stretch>
            </p:blipFill>
            <p:spPr>
              <a:xfrm>
                <a:off x="7669800" y="1085760"/>
                <a:ext cx="3942000" cy="5224680"/>
              </a:xfrm>
              <a:prstGeom prst="rect">
                <a:avLst/>
              </a:prstGeom>
            </p:spPr>
          </p:pic>
        </mc:Fallback>
      </mc:AlternateContent>
    </p:spTree>
    <p:extLst>
      <p:ext uri="{BB962C8B-B14F-4D97-AF65-F5344CB8AC3E}">
        <p14:creationId xmlns:p14="http://schemas.microsoft.com/office/powerpoint/2010/main" val="605837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7F54-C951-4672-B0D5-7FBD7D71FD5B}"/>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0D2F5B86-48BE-4050-A1D7-6114B3FB0A0D}"/>
              </a:ext>
            </a:extLst>
          </p:cNvPr>
          <p:cNvSpPr>
            <a:spLocks noGrp="1"/>
          </p:cNvSpPr>
          <p:nvPr>
            <p:ph idx="1"/>
          </p:nvPr>
        </p:nvSpPr>
        <p:spPr/>
        <p:txBody>
          <a:bodyPr/>
          <a:lstStyle/>
          <a:p>
            <a:r>
              <a:rPr lang="en-US" dirty="0"/>
              <a:t>the page table can be implemented using an array</a:t>
            </a:r>
          </a:p>
          <a:p>
            <a:endParaRPr lang="en-US" dirty="0"/>
          </a:p>
          <a:p>
            <a:r>
              <a:rPr lang="en-US" dirty="0"/>
              <a:t>VPN is the index in the page table</a:t>
            </a:r>
          </a:p>
          <a:p>
            <a:endParaRPr lang="en-US" dirty="0"/>
          </a:p>
          <a:p>
            <a:r>
              <a:rPr lang="en-US" dirty="0"/>
              <a:t>PPN is stored in the page table</a:t>
            </a:r>
          </a:p>
          <a:p>
            <a:pPr lvl="1"/>
            <a:r>
              <a:rPr lang="en-US" dirty="0"/>
              <a:t>let us assume PPN is stored in 32-bits</a:t>
            </a:r>
          </a:p>
        </p:txBody>
      </p:sp>
      <p:sp>
        <p:nvSpPr>
          <p:cNvPr id="4" name="TextBox 3">
            <a:extLst>
              <a:ext uri="{FF2B5EF4-FFF2-40B4-BE49-F238E27FC236}">
                <a16:creationId xmlns:a16="http://schemas.microsoft.com/office/drawing/2014/main" id="{A986CEDD-E910-4F4D-B5EF-A6766FF8B97F}"/>
              </a:ext>
            </a:extLst>
          </p:cNvPr>
          <p:cNvSpPr txBox="1"/>
          <p:nvPr/>
        </p:nvSpPr>
        <p:spPr>
          <a:xfrm>
            <a:off x="7554682" y="2471058"/>
            <a:ext cx="4408718"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page_table</a:t>
            </a:r>
            <a:r>
              <a:rPr lang="en-US" sz="2000" dirty="0">
                <a:latin typeface="Arial" panose="020B0604020202020204" pitchFamily="34" charset="0"/>
                <a:cs typeface="Arial" panose="020B0604020202020204" pitchFamily="34" charset="0"/>
              </a:rPr>
              <a:t> = malloc(x);</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va_to_pa</a:t>
            </a:r>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unsigned off =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   unsigned </a:t>
            </a:r>
            <a:r>
              <a:rPr lang="en-US" sz="2000" dirty="0" err="1">
                <a:latin typeface="Arial" panose="020B0604020202020204" pitchFamily="34" charset="0"/>
                <a:cs typeface="Arial" panose="020B0604020202020204" pitchFamily="34" charset="0"/>
              </a:rPr>
              <a:t>vpn</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&gt;&gt; 12);</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page_table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vpn</a:t>
            </a:r>
            <a:r>
              <a:rPr lang="en-US" sz="2000" dirty="0">
                <a:latin typeface="Arial" panose="020B0604020202020204" pitchFamily="34" charset="0"/>
                <a:cs typeface="Arial" panose="020B0604020202020204" pitchFamily="34" charset="0"/>
              </a:rPr>
              <a:t>] &lt;&lt; 12) | off;</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the value of x?</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CF96CD6-5CE4-4EA8-92C2-2B9579469B81}"/>
                  </a:ext>
                </a:extLst>
              </p14:cNvPr>
              <p14:cNvContentPartPr/>
              <p14:nvPr/>
            </p14:nvContentPartPr>
            <p14:xfrm>
              <a:off x="8696880" y="3413880"/>
              <a:ext cx="2739960" cy="1820520"/>
            </p14:xfrm>
          </p:contentPart>
        </mc:Choice>
        <mc:Fallback xmlns="">
          <p:pic>
            <p:nvPicPr>
              <p:cNvPr id="5" name="Ink 4">
                <a:extLst>
                  <a:ext uri="{FF2B5EF4-FFF2-40B4-BE49-F238E27FC236}">
                    <a16:creationId xmlns:a16="http://schemas.microsoft.com/office/drawing/2014/main" id="{1CF96CD6-5CE4-4EA8-92C2-2B9579469B81}"/>
                  </a:ext>
                </a:extLst>
              </p:cNvPr>
              <p:cNvPicPr/>
              <p:nvPr/>
            </p:nvPicPr>
            <p:blipFill>
              <a:blip r:embed="rId4"/>
              <a:stretch>
                <a:fillRect/>
              </a:stretch>
            </p:blipFill>
            <p:spPr>
              <a:xfrm>
                <a:off x="8687520" y="3404520"/>
                <a:ext cx="2758680" cy="1839240"/>
              </a:xfrm>
              <a:prstGeom prst="rect">
                <a:avLst/>
              </a:prstGeom>
            </p:spPr>
          </p:pic>
        </mc:Fallback>
      </mc:AlternateContent>
    </p:spTree>
    <p:extLst>
      <p:ext uri="{BB962C8B-B14F-4D97-AF65-F5344CB8AC3E}">
        <p14:creationId xmlns:p14="http://schemas.microsoft.com/office/powerpoint/2010/main" val="4064691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AA0-EF33-4444-BB0D-07C8E277A749}"/>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709D8298-F2BB-4FB6-AE2A-8B51824845F0}"/>
              </a:ext>
            </a:extLst>
          </p:cNvPr>
          <p:cNvSpPr>
            <a:spLocks noGrp="1"/>
          </p:cNvSpPr>
          <p:nvPr>
            <p:ph idx="1"/>
          </p:nvPr>
        </p:nvSpPr>
        <p:spPr/>
        <p:txBody>
          <a:bodyPr/>
          <a:lstStyle/>
          <a:p>
            <a:r>
              <a:rPr lang="en-US" dirty="0"/>
              <a:t>The OS creates a page table for every process</a:t>
            </a:r>
          </a:p>
          <a:p>
            <a:endParaRPr lang="en-US" dirty="0"/>
          </a:p>
          <a:p>
            <a:r>
              <a:rPr lang="en-US" dirty="0"/>
              <a:t>a lot of entries in the page table are never used</a:t>
            </a:r>
          </a:p>
          <a:p>
            <a:pPr lvl="1"/>
            <a:r>
              <a:rPr lang="en-US" dirty="0"/>
              <a:t>most applications don’t use the entire virtual address space</a:t>
            </a:r>
          </a:p>
          <a:p>
            <a:pPr lvl="1"/>
            <a:r>
              <a:rPr lang="en-US" dirty="0"/>
              <a:t>the virtual address space is same as physical address space</a:t>
            </a:r>
          </a:p>
          <a:p>
            <a:pPr lvl="2"/>
            <a:r>
              <a:rPr lang="en-US" dirty="0"/>
              <a:t> i.e., [0- 0xFFFFFFFF]</a:t>
            </a:r>
          </a:p>
          <a:p>
            <a:pPr lvl="1"/>
            <a:endParaRPr lang="en-US" dirty="0"/>
          </a:p>
          <a:p>
            <a:r>
              <a:rPr lang="en-US" dirty="0"/>
              <a:t>Allocating space for all VPNs is wastage of memory  </a:t>
            </a:r>
          </a:p>
        </p:txBody>
      </p:sp>
    </p:spTree>
    <p:extLst>
      <p:ext uri="{BB962C8B-B14F-4D97-AF65-F5344CB8AC3E}">
        <p14:creationId xmlns:p14="http://schemas.microsoft.com/office/powerpoint/2010/main" val="1041964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BC0-7786-4DEA-A066-2DE9A10EBAF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20B8C5A6-CFEC-476B-A2FB-AA07062244F0}"/>
              </a:ext>
            </a:extLst>
          </p:cNvPr>
          <p:cNvSpPr>
            <a:spLocks noGrp="1"/>
          </p:cNvSpPr>
          <p:nvPr>
            <p:ph idx="1"/>
          </p:nvPr>
        </p:nvSpPr>
        <p:spPr/>
        <p:txBody>
          <a:bodyPr/>
          <a:lstStyle/>
          <a:p>
            <a:r>
              <a:rPr lang="en-US" dirty="0"/>
              <a:t>two-dimensional page tables</a:t>
            </a:r>
          </a:p>
          <a:p>
            <a:pPr lvl="1"/>
            <a:r>
              <a:rPr lang="en-US" dirty="0"/>
              <a:t>The top 10-bits of the VA are used to index in a page directory</a:t>
            </a:r>
          </a:p>
          <a:p>
            <a:pPr lvl="1"/>
            <a:r>
              <a:rPr lang="en-US" dirty="0"/>
              <a:t>page-directory contains the physical addresses of a page table</a:t>
            </a:r>
          </a:p>
          <a:p>
            <a:pPr lvl="1"/>
            <a:r>
              <a:rPr lang="en-US" dirty="0"/>
              <a:t>The next 10-bits (after top 10 bits) are used to index in the page table</a:t>
            </a:r>
          </a:p>
          <a:p>
            <a:pPr lvl="1"/>
            <a:r>
              <a:rPr lang="en-US" dirty="0"/>
              <a:t>The corresponding entry in the page table contains the physical address </a:t>
            </a:r>
          </a:p>
        </p:txBody>
      </p:sp>
    </p:spTree>
    <p:extLst>
      <p:ext uri="{BB962C8B-B14F-4D97-AF65-F5344CB8AC3E}">
        <p14:creationId xmlns:p14="http://schemas.microsoft.com/office/powerpoint/2010/main" val="54837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1428166622"/>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0x10002000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1171014070"/>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2723953200"/>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EA139C7-E786-4492-9F44-AC42AAFF4C80}"/>
                  </a:ext>
                </a:extLst>
              </p14:cNvPr>
              <p14:cNvContentPartPr/>
              <p14:nvPr/>
            </p14:nvContentPartPr>
            <p14:xfrm>
              <a:off x="1038240" y="1211760"/>
              <a:ext cx="10148400" cy="4657320"/>
            </p14:xfrm>
          </p:contentPart>
        </mc:Choice>
        <mc:Fallback xmlns="">
          <p:pic>
            <p:nvPicPr>
              <p:cNvPr id="3" name="Ink 2">
                <a:extLst>
                  <a:ext uri="{FF2B5EF4-FFF2-40B4-BE49-F238E27FC236}">
                    <a16:creationId xmlns:a16="http://schemas.microsoft.com/office/drawing/2014/main" id="{3EA139C7-E786-4492-9F44-AC42AAFF4C80}"/>
                  </a:ext>
                </a:extLst>
              </p:cNvPr>
              <p:cNvPicPr/>
              <p:nvPr/>
            </p:nvPicPr>
            <p:blipFill>
              <a:blip r:embed="rId4"/>
              <a:stretch>
                <a:fillRect/>
              </a:stretch>
            </p:blipFill>
            <p:spPr>
              <a:xfrm>
                <a:off x="1028880" y="1202400"/>
                <a:ext cx="10167120" cy="4676040"/>
              </a:xfrm>
              <a:prstGeom prst="rect">
                <a:avLst/>
              </a:prstGeom>
            </p:spPr>
          </p:pic>
        </mc:Fallback>
      </mc:AlternateContent>
    </p:spTree>
    <p:extLst>
      <p:ext uri="{BB962C8B-B14F-4D97-AF65-F5344CB8AC3E}">
        <p14:creationId xmlns:p14="http://schemas.microsoft.com/office/powerpoint/2010/main" val="98442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AF96-CA26-45B1-814E-1C309629ED2C}"/>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12AA771F-62DC-402E-A3EE-F78215831F55}"/>
              </a:ext>
            </a:extLst>
          </p:cNvPr>
          <p:cNvSpPr>
            <a:spLocks noGrp="1"/>
          </p:cNvSpPr>
          <p:nvPr>
            <p:ph idx="1"/>
          </p:nvPr>
        </p:nvSpPr>
        <p:spPr/>
        <p:txBody>
          <a:bodyPr/>
          <a:lstStyle/>
          <a:p>
            <a:r>
              <a:rPr lang="en-US" dirty="0"/>
              <a:t>From next class onwards, bring the xv6 code-listing in the class</a:t>
            </a:r>
          </a:p>
        </p:txBody>
      </p:sp>
    </p:spTree>
    <p:extLst>
      <p:ext uri="{BB962C8B-B14F-4D97-AF65-F5344CB8AC3E}">
        <p14:creationId xmlns:p14="http://schemas.microsoft.com/office/powerpoint/2010/main" val="197648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C872-FADC-417C-87E1-35ED12448D9E}"/>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D764F7A-4595-4740-AC65-D2A2D76724B5}"/>
              </a:ext>
            </a:extLst>
          </p:cNvPr>
          <p:cNvSpPr>
            <a:spLocks noGrp="1"/>
          </p:cNvSpPr>
          <p:nvPr>
            <p:ph idx="1"/>
          </p:nvPr>
        </p:nvSpPr>
        <p:spPr/>
        <p:txBody>
          <a:bodyPr/>
          <a:lstStyle/>
          <a:p>
            <a:r>
              <a:rPr lang="en-US" dirty="0"/>
              <a:t>Disadvantage of frame pointers</a:t>
            </a:r>
          </a:p>
          <a:p>
            <a:pPr lvl="1"/>
            <a:r>
              <a:rPr lang="en-US" dirty="0"/>
              <a:t>If </a:t>
            </a:r>
            <a:r>
              <a:rPr lang="en-US" dirty="0" err="1"/>
              <a:t>backtrace</a:t>
            </a:r>
            <a:r>
              <a:rPr lang="en-US" dirty="0"/>
              <a:t> is not required, the compiler reserves the %</a:t>
            </a:r>
            <a:r>
              <a:rPr lang="en-US" dirty="0" err="1"/>
              <a:t>ebp</a:t>
            </a:r>
            <a:r>
              <a:rPr lang="en-US" dirty="0"/>
              <a:t> for accessing the local variables and parameters. However, the compiler can calculate the addresses of local variables and parameters by its knowledge of current stack depth. The downside of using the frame pointer is %</a:t>
            </a:r>
            <a:r>
              <a:rPr lang="en-US" dirty="0" err="1"/>
              <a:t>ebp</a:t>
            </a:r>
            <a:r>
              <a:rPr lang="en-US" dirty="0"/>
              <a:t> can not available of allocating a local variable or storing a temporary computation. You have to give an example that asserts the above fact.</a:t>
            </a:r>
          </a:p>
        </p:txBody>
      </p:sp>
    </p:spTree>
    <p:extLst>
      <p:ext uri="{BB962C8B-B14F-4D97-AF65-F5344CB8AC3E}">
        <p14:creationId xmlns:p14="http://schemas.microsoft.com/office/powerpoint/2010/main" val="3789514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9F3-E4DC-4C7C-A6D7-E8917EBE3322}"/>
              </a:ext>
            </a:extLst>
          </p:cNvPr>
          <p:cNvSpPr>
            <a:spLocks noGrp="1"/>
          </p:cNvSpPr>
          <p:nvPr>
            <p:ph type="title"/>
          </p:nvPr>
        </p:nvSpPr>
        <p:spPr/>
        <p:txBody>
          <a:bodyPr/>
          <a:lstStyle/>
          <a:p>
            <a:r>
              <a:rPr lang="en-US" dirty="0"/>
              <a:t>Q3</a:t>
            </a:r>
          </a:p>
        </p:txBody>
      </p:sp>
      <p:sp>
        <p:nvSpPr>
          <p:cNvPr id="4" name="TextBox 3">
            <a:extLst>
              <a:ext uri="{FF2B5EF4-FFF2-40B4-BE49-F238E27FC236}">
                <a16:creationId xmlns:a16="http://schemas.microsoft.com/office/drawing/2014/main" id="{B57EC2D3-3A20-4AB8-9A01-45A45D0A2C53}"/>
              </a:ext>
            </a:extLst>
          </p:cNvPr>
          <p:cNvSpPr txBox="1"/>
          <p:nvPr/>
        </p:nvSpPr>
        <p:spPr>
          <a:xfrm>
            <a:off x="1426029" y="1861457"/>
            <a:ext cx="2960914" cy="4401205"/>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context_switch</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ebx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esi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edi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ebp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mov 20(%</a:t>
            </a:r>
            <a:r>
              <a:rPr lang="en-US" sz="2000" dirty="0" err="1">
                <a:latin typeface="Arial" panose="020B0604020202020204" pitchFamily="34" charset="0"/>
                <a:cs typeface="Arial" panose="020B0604020202020204" pitchFamily="34" charset="0"/>
              </a:rPr>
              <a:t>esp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eax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mov 24(%</a:t>
            </a:r>
            <a:r>
              <a:rPr lang="en-US" sz="2000" dirty="0" err="1">
                <a:latin typeface="Arial" panose="020B0604020202020204" pitchFamily="34" charset="0"/>
                <a:cs typeface="Arial" panose="020B0604020202020204" pitchFamily="34" charset="0"/>
              </a:rPr>
              <a:t>esp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ecx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mov %</a:t>
            </a:r>
            <a:r>
              <a:rPr lang="en-US" sz="2000" dirty="0" err="1">
                <a:latin typeface="Arial" panose="020B0604020202020204" pitchFamily="34" charset="0"/>
                <a:cs typeface="Arial" panose="020B0604020202020204" pitchFamily="34" charset="0"/>
              </a:rPr>
              <a:t>esp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mov (%</a:t>
            </a:r>
            <a:r>
              <a:rPr lang="en-US" sz="2000" dirty="0" err="1">
                <a:latin typeface="Arial" panose="020B0604020202020204" pitchFamily="34" charset="0"/>
                <a:cs typeface="Arial" panose="020B0604020202020204" pitchFamily="34" charset="0"/>
              </a:rPr>
              <a:t>ecx</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ebp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edi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esi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ebx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ret</a:t>
            </a:r>
          </a:p>
        </p:txBody>
      </p:sp>
      <p:sp>
        <p:nvSpPr>
          <p:cNvPr id="3" name="TextBox 2">
            <a:extLst>
              <a:ext uri="{FF2B5EF4-FFF2-40B4-BE49-F238E27FC236}">
                <a16:creationId xmlns:a16="http://schemas.microsoft.com/office/drawing/2014/main" id="{020082D1-5E94-402A-8092-80F4B6475E99}"/>
              </a:ext>
            </a:extLst>
          </p:cNvPr>
          <p:cNvSpPr txBox="1"/>
          <p:nvPr/>
        </p:nvSpPr>
        <p:spPr>
          <a:xfrm>
            <a:off x="4833255" y="2394859"/>
            <a:ext cx="341811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all registers are caller-saved</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02DD699-181F-454D-BC12-8F37D0402093}"/>
                  </a:ext>
                </a:extLst>
              </p14:cNvPr>
              <p14:cNvContentPartPr/>
              <p14:nvPr/>
            </p14:nvContentPartPr>
            <p14:xfrm>
              <a:off x="1519560" y="2397960"/>
              <a:ext cx="938880" cy="3386880"/>
            </p14:xfrm>
          </p:contentPart>
        </mc:Choice>
        <mc:Fallback xmlns="">
          <p:pic>
            <p:nvPicPr>
              <p:cNvPr id="5" name="Ink 4">
                <a:extLst>
                  <a:ext uri="{FF2B5EF4-FFF2-40B4-BE49-F238E27FC236}">
                    <a16:creationId xmlns:a16="http://schemas.microsoft.com/office/drawing/2014/main" id="{402DD699-181F-454D-BC12-8F37D0402093}"/>
                  </a:ext>
                </a:extLst>
              </p:cNvPr>
              <p:cNvPicPr/>
              <p:nvPr/>
            </p:nvPicPr>
            <p:blipFill>
              <a:blip r:embed="rId4"/>
              <a:stretch>
                <a:fillRect/>
              </a:stretch>
            </p:blipFill>
            <p:spPr>
              <a:xfrm>
                <a:off x="1510200" y="2388600"/>
                <a:ext cx="957600" cy="3405600"/>
              </a:xfrm>
              <a:prstGeom prst="rect">
                <a:avLst/>
              </a:prstGeom>
            </p:spPr>
          </p:pic>
        </mc:Fallback>
      </mc:AlternateContent>
    </p:spTree>
    <p:extLst>
      <p:ext uri="{BB962C8B-B14F-4D97-AF65-F5344CB8AC3E}">
        <p14:creationId xmlns:p14="http://schemas.microsoft.com/office/powerpoint/2010/main" val="21192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9F3-E4DC-4C7C-A6D7-E8917EBE3322}"/>
              </a:ext>
            </a:extLst>
          </p:cNvPr>
          <p:cNvSpPr>
            <a:spLocks noGrp="1"/>
          </p:cNvSpPr>
          <p:nvPr>
            <p:ph type="title"/>
          </p:nvPr>
        </p:nvSpPr>
        <p:spPr/>
        <p:txBody>
          <a:bodyPr/>
          <a:lstStyle/>
          <a:p>
            <a:r>
              <a:rPr lang="en-US" dirty="0"/>
              <a:t>Q3</a:t>
            </a:r>
          </a:p>
        </p:txBody>
      </p:sp>
      <p:sp>
        <p:nvSpPr>
          <p:cNvPr id="4" name="TextBox 3">
            <a:extLst>
              <a:ext uri="{FF2B5EF4-FFF2-40B4-BE49-F238E27FC236}">
                <a16:creationId xmlns:a16="http://schemas.microsoft.com/office/drawing/2014/main" id="{B57EC2D3-3A20-4AB8-9A01-45A45D0A2C53}"/>
              </a:ext>
            </a:extLst>
          </p:cNvPr>
          <p:cNvSpPr txBox="1"/>
          <p:nvPr/>
        </p:nvSpPr>
        <p:spPr>
          <a:xfrm>
            <a:off x="1426029" y="1861457"/>
            <a:ext cx="2960914" cy="2862322"/>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interrupt_handler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eax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edx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ecx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call schedule1</a:t>
            </a: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ecx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edx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 </a:t>
            </a:r>
          </a:p>
          <a:p>
            <a:r>
              <a:rPr lang="en-US" sz="2000" dirty="0" err="1">
                <a:latin typeface="Arial" panose="020B0604020202020204" pitchFamily="34" charset="0"/>
                <a:cs typeface="Arial" panose="020B0604020202020204" pitchFamily="34" charset="0"/>
              </a:rPr>
              <a:t>iret</a:t>
            </a:r>
            <a:r>
              <a:rPr lang="en-US" sz="20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20FD237A-175D-47A4-8527-7D6B5D8815A4}"/>
              </a:ext>
            </a:extLst>
          </p:cNvPr>
          <p:cNvSpPr txBox="1"/>
          <p:nvPr/>
        </p:nvSpPr>
        <p:spPr>
          <a:xfrm>
            <a:off x="6411685" y="1295397"/>
            <a:ext cx="2960914" cy="5324535"/>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interrupt_handler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eax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edx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ecx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edi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esi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ebp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push %</a:t>
            </a:r>
            <a:r>
              <a:rPr lang="en-US" sz="2000" dirty="0" err="1">
                <a:latin typeface="Arial" panose="020B0604020202020204" pitchFamily="34" charset="0"/>
                <a:cs typeface="Arial" panose="020B0604020202020204" pitchFamily="34" charset="0"/>
              </a:rPr>
              <a:t>ebx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call schedule1</a:t>
            </a: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ebx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ebp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esi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edi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ecx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edx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pop %</a:t>
            </a:r>
            <a:r>
              <a:rPr lang="en-US" sz="2000" dirty="0" err="1">
                <a:latin typeface="Arial" panose="020B0604020202020204" pitchFamily="34" charset="0"/>
                <a:cs typeface="Arial" panose="020B0604020202020204" pitchFamily="34" charset="0"/>
              </a:rPr>
              <a:t>eax</a:t>
            </a:r>
            <a:r>
              <a:rPr lang="en-US" sz="2000" dirty="0">
                <a:latin typeface="Arial" panose="020B0604020202020204" pitchFamily="34" charset="0"/>
                <a:cs typeface="Arial" panose="020B0604020202020204" pitchFamily="34" charset="0"/>
              </a:rPr>
              <a:t> </a:t>
            </a:r>
          </a:p>
          <a:p>
            <a:r>
              <a:rPr lang="en-US" sz="2000" dirty="0" err="1">
                <a:latin typeface="Arial" panose="020B0604020202020204" pitchFamily="34" charset="0"/>
                <a:cs typeface="Arial" panose="020B0604020202020204" pitchFamily="34" charset="0"/>
              </a:rPr>
              <a:t>iret</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5447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89F3-E4DC-4C7C-A6D7-E8917EBE3322}"/>
              </a:ext>
            </a:extLst>
          </p:cNvPr>
          <p:cNvSpPr>
            <a:spLocks noGrp="1"/>
          </p:cNvSpPr>
          <p:nvPr>
            <p:ph type="title"/>
          </p:nvPr>
        </p:nvSpPr>
        <p:spPr/>
        <p:txBody>
          <a:bodyPr/>
          <a:lstStyle/>
          <a:p>
            <a:r>
              <a:rPr lang="en-US" dirty="0"/>
              <a:t>Q4</a:t>
            </a:r>
          </a:p>
        </p:txBody>
      </p:sp>
      <p:sp>
        <p:nvSpPr>
          <p:cNvPr id="4" name="TextBox 3">
            <a:extLst>
              <a:ext uri="{FF2B5EF4-FFF2-40B4-BE49-F238E27FC236}">
                <a16:creationId xmlns:a16="http://schemas.microsoft.com/office/drawing/2014/main" id="{B57EC2D3-3A20-4AB8-9A01-45A45D0A2C53}"/>
              </a:ext>
            </a:extLst>
          </p:cNvPr>
          <p:cNvSpPr txBox="1"/>
          <p:nvPr/>
        </p:nvSpPr>
        <p:spPr>
          <a:xfrm>
            <a:off x="1426028" y="1796141"/>
            <a:ext cx="5061858"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 foo() {</a:t>
            </a:r>
          </a:p>
          <a:p>
            <a:r>
              <a:rPr lang="en-US" sz="2000" dirty="0">
                <a:latin typeface="Arial" panose="020B0604020202020204" pitchFamily="34" charset="0"/>
                <a:cs typeface="Arial" panose="020B0604020202020204" pitchFamily="34" charset="0"/>
              </a:rPr>
              <a:t>    int a = 100;</a:t>
            </a:r>
          </a:p>
          <a:p>
            <a:r>
              <a:rPr lang="en-US" sz="2000" dirty="0">
                <a:latin typeface="Arial" panose="020B0604020202020204" pitchFamily="34" charset="0"/>
                <a:cs typeface="Arial" panose="020B0604020202020204" pitchFamily="34" charset="0"/>
              </a:rPr>
              <a:t>    return a;</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void bar() {</a:t>
            </a:r>
          </a:p>
          <a:p>
            <a:r>
              <a:rPr lang="en-US" sz="2000" dirty="0">
                <a:latin typeface="Arial" panose="020B0604020202020204" pitchFamily="34" charset="0"/>
                <a:cs typeface="Arial" panose="020B0604020202020204" pitchFamily="34" charset="0"/>
              </a:rPr>
              <a:t>    write(1, “hello”, 5);</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bar is the current thread.</a:t>
            </a:r>
          </a:p>
          <a:p>
            <a:r>
              <a:rPr lang="en-US" sz="2000" dirty="0">
                <a:latin typeface="Arial" panose="020B0604020202020204" pitchFamily="34" charset="0"/>
                <a:cs typeface="Arial" panose="020B0604020202020204" pitchFamily="34" charset="0"/>
              </a:rPr>
              <a:t>interrupted in the write system call handler</a:t>
            </a:r>
          </a:p>
          <a:p>
            <a:r>
              <a:rPr lang="en-US" sz="2000" dirty="0" err="1">
                <a:latin typeface="Arial" panose="020B0604020202020204" pitchFamily="34" charset="0"/>
                <a:cs typeface="Arial" panose="020B0604020202020204" pitchFamily="34" charset="0"/>
              </a:rPr>
              <a:t>call_stack</a:t>
            </a:r>
            <a:r>
              <a:rPr lang="en-US" sz="2000" dirty="0">
                <a:latin typeface="Arial" panose="020B0604020202020204" pitchFamily="34" charset="0"/>
                <a:cs typeface="Arial" panose="020B0604020202020204" pitchFamily="34" charset="0"/>
              </a:rPr>
              <a:t> at the start of </a:t>
            </a:r>
            <a:r>
              <a:rPr lang="en-US" sz="2000" dirty="0" err="1">
                <a:latin typeface="Arial" panose="020B0604020202020204" pitchFamily="34" charset="0"/>
                <a:cs typeface="Arial" panose="020B0604020202020204" pitchFamily="34" charset="0"/>
              </a:rPr>
              <a:t>context_switch</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call_stack</a:t>
            </a:r>
            <a:r>
              <a:rPr lang="en-US" sz="2000" dirty="0">
                <a:latin typeface="Arial" panose="020B0604020202020204" pitchFamily="34" charset="0"/>
                <a:cs typeface="Arial" panose="020B0604020202020204" pitchFamily="34" charset="0"/>
              </a:rPr>
              <a:t> at the end of </a:t>
            </a:r>
            <a:r>
              <a:rPr lang="en-US" sz="2000" dirty="0" err="1">
                <a:latin typeface="Arial" panose="020B0604020202020204" pitchFamily="34" charset="0"/>
                <a:cs typeface="Arial" panose="020B0604020202020204" pitchFamily="34" charset="0"/>
              </a:rPr>
              <a:t>context_switch</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9832ACC-BEB9-425A-BF6E-971181A8F507}"/>
                  </a:ext>
                </a:extLst>
              </p14:cNvPr>
              <p14:cNvContentPartPr/>
              <p14:nvPr/>
            </p14:nvContentPartPr>
            <p14:xfrm>
              <a:off x="6116400" y="756720"/>
              <a:ext cx="6079320" cy="2055600"/>
            </p14:xfrm>
          </p:contentPart>
        </mc:Choice>
        <mc:Fallback xmlns="">
          <p:pic>
            <p:nvPicPr>
              <p:cNvPr id="3" name="Ink 2">
                <a:extLst>
                  <a:ext uri="{FF2B5EF4-FFF2-40B4-BE49-F238E27FC236}">
                    <a16:creationId xmlns:a16="http://schemas.microsoft.com/office/drawing/2014/main" id="{49832ACC-BEB9-425A-BF6E-971181A8F507}"/>
                  </a:ext>
                </a:extLst>
              </p:cNvPr>
              <p:cNvPicPr/>
              <p:nvPr/>
            </p:nvPicPr>
            <p:blipFill>
              <a:blip r:embed="rId4"/>
              <a:stretch>
                <a:fillRect/>
              </a:stretch>
            </p:blipFill>
            <p:spPr>
              <a:xfrm>
                <a:off x="6107040" y="747360"/>
                <a:ext cx="6098040" cy="2074320"/>
              </a:xfrm>
              <a:prstGeom prst="rect">
                <a:avLst/>
              </a:prstGeom>
            </p:spPr>
          </p:pic>
        </mc:Fallback>
      </mc:AlternateContent>
    </p:spTree>
    <p:extLst>
      <p:ext uri="{BB962C8B-B14F-4D97-AF65-F5344CB8AC3E}">
        <p14:creationId xmlns:p14="http://schemas.microsoft.com/office/powerpoint/2010/main" val="140018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3097</Words>
  <Application>Microsoft Office PowerPoint</Application>
  <PresentationFormat>Widescreen</PresentationFormat>
  <Paragraphs>666</Paragraphs>
  <Slides>54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PowerPoint Presentation</vt:lpstr>
      <vt:lpstr>Assignment-3</vt:lpstr>
      <vt:lpstr>Q1</vt:lpstr>
      <vt:lpstr>Q1</vt:lpstr>
      <vt:lpstr>Q1</vt:lpstr>
      <vt:lpstr>Q2</vt:lpstr>
      <vt:lpstr>Q3</vt:lpstr>
      <vt:lpstr>Q3</vt:lpstr>
      <vt:lpstr>Q4</vt:lpstr>
      <vt:lpstr>Q5</vt:lpstr>
      <vt:lpstr>Q6</vt:lpstr>
      <vt:lpstr>Q7</vt:lpstr>
      <vt:lpstr>Q8</vt:lpstr>
      <vt:lpstr>Q9</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Segmentation</vt:lpstr>
      <vt:lpstr>Fragmentation in segmentation</vt:lpstr>
      <vt:lpstr>Fragmentation in segmentation</vt:lpstr>
      <vt:lpstr>Segmentation</vt:lpstr>
      <vt:lpstr>Segmentation</vt:lpstr>
      <vt:lpstr>Paging</vt:lpstr>
      <vt:lpstr>MMU</vt:lpstr>
      <vt:lpstr>MMU</vt:lpstr>
      <vt:lpstr>MMU</vt:lpstr>
      <vt:lpstr>Example</vt:lpstr>
      <vt:lpstr>MMU</vt:lpstr>
      <vt:lpstr>MMU</vt:lpstr>
      <vt:lpstr>MMU</vt:lpstr>
      <vt:lpstr>MMU</vt:lpstr>
      <vt:lpstr>Paging hardware</vt:lpstr>
      <vt:lpstr>Paging hardware</vt:lpstr>
      <vt:lpstr>Offsets</vt:lpstr>
      <vt:lpstr>Page table</vt:lpstr>
      <vt:lpstr>Page table</vt:lpstr>
      <vt:lpstr>Page table</vt:lpstr>
      <vt:lpstr>Page table</vt:lpstr>
      <vt:lpstr>Page table</vt:lpstr>
      <vt:lpstr>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Keshav Bhalotia</cp:lastModifiedBy>
  <cp:revision>228</cp:revision>
  <cp:lastPrinted>2020-02-26T15:20:48Z</cp:lastPrinted>
  <dcterms:created xsi:type="dcterms:W3CDTF">2020-02-23T05:06:52Z</dcterms:created>
  <dcterms:modified xsi:type="dcterms:W3CDTF">2023-07-11T09:10:44Z</dcterms:modified>
</cp:coreProperties>
</file>