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752" r:id="rId3"/>
    <p:sldId id="753" r:id="rId4"/>
    <p:sldId id="754" r:id="rId5"/>
    <p:sldId id="675" r:id="rId6"/>
    <p:sldId id="677" r:id="rId7"/>
    <p:sldId id="257" r:id="rId8"/>
    <p:sldId id="678" r:id="rId9"/>
    <p:sldId id="679" r:id="rId10"/>
    <p:sldId id="728" r:id="rId11"/>
    <p:sldId id="681" r:id="rId12"/>
    <p:sldId id="680" r:id="rId13"/>
    <p:sldId id="684" r:id="rId14"/>
    <p:sldId id="685" r:id="rId15"/>
    <p:sldId id="686" r:id="rId16"/>
    <p:sldId id="687" r:id="rId17"/>
    <p:sldId id="682" r:id="rId18"/>
    <p:sldId id="688" r:id="rId19"/>
    <p:sldId id="689" r:id="rId20"/>
    <p:sldId id="691" r:id="rId21"/>
    <p:sldId id="6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1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6:29:59.151"/>
    </inkml:context>
    <inkml:brush xml:id="br0">
      <inkml:brushProperty name="width" value="0.05292" units="cm"/>
      <inkml:brushProperty name="height" value="0.05292" units="cm"/>
      <inkml:brushProperty name="color" value="#FF0000"/>
    </inkml:brush>
  </inkml:definitions>
  <inkml:trace contextRef="#ctx0" brushRef="#br0">2286 17967 406 0,'-12'20'29'15,"6"-20"-23"-15,1 1 21 0,-1 0 19 0,2-1-2 0,2 0-10 16,-2 0-3-16,2-1-1 0,0 1-7 0,2-1-6 0,-2-1 0 15,2 2-4-15,0-1 1 0,0 1-1 0,-2 0-3 0,2 0 3 16,-2 0-2-16,2 0 0 0,-2 0-4 0,2 0-1 0,0 0-1 16,0 0-2-16,0 0-2 0,0 0-1 0,0 0 0 0,0 0 0 15,0 0-1-15,0 0-3 0,0 0-2 0,0 0-7 16,0 0-7-16,0 0-7 0,0 0-10 0,0 1-12 0,0 3 3 16,0 1-14-16,0 5-4 0,-5 3-37 0,-3 0-83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6:36:49.341"/>
    </inkml:context>
    <inkml:brush xml:id="br0">
      <inkml:brushProperty name="width" value="0.05292" units="cm"/>
      <inkml:brushProperty name="height" value="0.05292" units="cm"/>
      <inkml:brushProperty name="color" value="#FF0000"/>
    </inkml:brush>
  </inkml:definitions>
  <inkml:trace contextRef="#ctx0" brushRef="#br0">24867 4120 10 0,'0'0'89'16,"0"0"-70"-16,0 0 16 0,0 0-6 0,0 0-2 16,0 0-10-16,0 0 2 0,0-13-5 15,0 13-3-15,0 0-6 0,-2 0 1 16,-2 0 7-16,2 0 11 0,-2 2-4 15,0-2-3-15,2 1-3 0,2-1 0 16,0 0 0-16,0 0-1 16,0 0-4-16,0 0-1 0,0 0-6 15,0 0-2-15,4 0 1 0,2 0 7 0,5 2 5 16,-1-2 1-16,-6 0-1 0,10 0-2 16,-3-2 0-16,-3-1-2 0,2 3 3 15,5 0-5-15,-5 0 0 0,7 0-4 16,-5 0 2-16,7 0-2 0,-5 0-1 15,13 0 0-15,-8 0-1 0,6 0-1 16,3-1 0-16,1 1 2 16,-2 0 0-16,2 0 1 0,-2 0 0 15,0 0 0-15,2 0 0 0,4 0 0 16,-8 0-1-16,4 0 2 0,-2 0-1 0,-5 0-1 16,7-2 4-16,-4 2-3 0,-2 0 1 15,-5 0 1-15,11 0-1 0,-6 0 0 16,-4 0 0-16,10 0-1 0,-5-1 0 0,-1 1-2 15,0 0 0-15,6 0 0 0,-4 0 0 16,-1 0-1-16,-3 1 0 0,8 1 2 16,-2-1-1-16,-2 1-1 0,0-1 0 15,-1-1 1-15,3 0 1 0,0 0-1 16,0 0 2-16,-2 0-1 0,6-3-1 16,0 2 0-16,6-1 0 0,4 1 1 15,-1-1 0-15,1-1-2 0,-2 2 1 16,7-1 0-16,-7-1 0 0,0 3 1 15,-6-1-2-15,-2-1 3 0,-2 2-2 0,-4 0 0 16,-4 0 1-16,4 0-1 0,-9 2 1 16,5-1-2-16,-1 2 1 0,-1-3-1 15,6 0 1-15,-2 2 0 0,-5-2 1 16,9 0-2-16,-4 0 0 0,-3 0 0 16,7 0 0-16,0 0 2 0,-4-2-2 15,0 2-2-15,2-2 2 0,-1 1-2 16,-5 0 1-16,2 1 1 0,-9-2 1 15,0 1-1-15,-7 1 0 0,-3 0 0 16,0 0 2-16,-2 0-2 0,0 0 2 16,0 0-1-16,0 0-1 15,0 0 0-15,2 0 0 0,0 0 0 0,4 0 0 16,2 0 0-16,1 0 0 0,-1 0 0 16,0 0 0-16,4 0 0 0,-1 0 0 15,-3 0 0-15,7-3 0 0,-5 0 0 16,6 0 0-16,1 0-1 0,-1 2 1 15,-1-1 0-15,-7 1-2 0,-2 1 2 16,-6 0 2-16,5 0-2 0,-5 0 0 16,0 0-2-16,0 0 2 0,0 0 0 0,0 0 0 15,0 0 0-15,0 0 0 0,0 0 0 16,0 0 2-16,0 0-2 0,0 0 0 16,0 0 0-16,0 0 1 0,0 0 0 15,0 0-1-15,0 0 0 0,0 0 0 16,2 0-1-16,0 0 0 0,0 0 1 15,0 0 0-15,0 0 1 0,-2 0-1 16,0 0 0-16,0 0 1 0,0 0-1 16,0 0 0-16,0 0-2 0,0 0 0 0,0 0-3 15,0 0 1-15,0 0-3 16,0 0-1-16,-2 0 3 0,2 0 1 16,0 0 2-16,0 0 2 0,0 0 0 15,0 0-3-15,0 0 0 0,0 0 3 0,0 0-1 16,0 0 1-16,0 0-1 15,0 1 1-15,0 1 2 0,0-1-2 0,0 2-2 16,0 0-8-16,0 0-1 0,0-3-3 16,0 3 3-16,0-2 8 0,0-1 3 15,0 2 1-15,0-2-1 0,0 0-1 16,0 0 1-16,0 0-2 0,4 1-1 16,-2-1 2-16,0 0 1 0,4 0 4 15,1 0-1-15,5 0 2 0,-2 1 1 16,5-1 2-16,1 2 0 0,-5 0-2 15,9-2 6-15,-5 1-3 0,3-1-4 0,-3 0 2 16,1 0-3-16,-1 0-1 0,1 2-3 16,-3-2 1-16,3 1 2 0,-7-1-3 15,-3 0 0-15,-4 2 1 0,2-2 0 16,-2 0 0-16,-2 0 0 16,0 1 0-16,0-1-1 0,-2 0 1 15,-2 0-1-15,-4 0 0 0,-5 0 0 16,-3 0-1-16,1 0 1 0,1-1 0 0,3 1-1 15,3-2-3-15,-2 2-1 0,6 0 3 16,2-1-2-16,-1 1 0 0,3-2-2 16,0 2-3-16,0 0-4 0,3 0-11 15,-3 3-11-15,2 0-7 0,2 3-11 16,-4-2-29-16,0 0-50 0,-2-4-103 16</inkml:trace>
  <inkml:trace contextRef="#ctx0" brushRef="#br0" timeOffset="2546.275">26424 5112 3 0,'0'0'96'0,"0"0"-91"16,0 0-2-16,0 0 3 0,0 0 16 0,0 0-4 15,0 0 2-15,-4-20-1 0,4 18-4 16,-6-1 0-16,6 3 11 0,-2-3 1 16,0 0-1-16,2 0-4 0,0 0 3 15,0-4-4-15,0 3-4 16,2-2 19-16,2 1-19 0,0 4 3 15,0-3-4-15,-2 2-3 0,2 1-3 16,-2-1 4-16,0 2-7 0,0 0-1 16,-2 0-2-16,5 2-3 0,-3 1 0 0,4 2-1 15,2 3 3-15,-2 4-1 0,0 4-1 16,-1-2 1-16,1 3-1 0,2 1 1 16,-2 1-1-16,0 3 1 0,-3-2-1 15,3 3 0-15,-2-3 0 16,4 2-1-16,-2 2 3 15,1-2-2-15,-1 0 1 16,-4-3 0-16,4-2 1 0,2-2-1 0,-2-3 0 16,1-2 1-16,-5-1-1 0,0-5 2 15,4 1-2-15,-4-3 0 0,4 0 1 16,-4-1 2-16,-2-1-2 0,2 0 0 0,1 0 2 0,-1 0 2 16,0-3 6-16,0-2-1 0,0-3 2 15,-2-4-6-15,2 1 0 0,0-4-1 0,-2 2 0 16,2-2-2-16,2-2-3 0,2 1 1 15,1-5-2-15,1 2 1 0,-2-4-2 16,6-2 0-16,1 0 1 16,-5-3 0-16,7 1-1 0,-3-3 1 0,-6 4 2 15,2-2-2-15,3 6 1 0,-3-1-2 16,-2 3 1-16,0 0 0 0,3 5 0 16,-1 2 1-16,-2 2 0 0,-2 2 0 15,-2 4 0-15,2 2-1 0,-1 2 2 16,1 1-3-16,-4 0 0 0,2 0-4 15,-2 1 4-15,2 2-4 0,-2 2 1 16,2 4 2-16,-2-3 1 0,2 2 0 16,-2-2 0-16,2 0 1 0,-2-4 0 0,2 3-1 15,-2-1 1-15,0-2-1 16,0-1 0-16,0 1 0 0,0 1-5 16,0 0-3-16,0-3-2 0,0 0-3 0,0 4-4 15,0 0-1-15,0 2-7 0,-2 0-14 16,0-1-7-16,2 3-14 0,-4 1-23 15,0 0-26-15,-3-3-43 0</inkml:trace>
  <inkml:trace contextRef="#ctx0" brushRef="#br0" timeOffset="3139.884">26926 5036 141 0,'0'0'40'16,"0"0"-16"-16,0 0 6 0,0 0 14 15,0 0-3-15,0 0-7 0,7-20-2 16,-7 20-7-16,0-3-5 0,4 0-5 0,-4 0-4 15,2 3 2-15,2 0 0 0,-2 0 1 16,2 0 0-16,0 0-4 16,-2 3-2-16,2 3-1 0,1 2-2 0,-3 4 1 15,-2 1 0 1,2 2 0-16,-2 7-2 0,0-3-1 0,0 3-2 16,0-1 1-16,-2-1 1 0,2 2-2 15,0-3 1-15,0 3 0 0,0-3-1 16,0 1-1-16,4-2 0 0,2-2 1 0,2 1 0 15,-2-2 0-15,1 0 0 16,-5 0-1-16,2-4 0 0,0 0 2 16,4-3-1-16,-6-2-1 15,2 0 0-15,-2-3 0 0,1-2 0 0,-3 1 0 16,0-2 1-16,2 0 0 0,-2 0-1 16,0-5 1-16,0-2-1 0,0-6-11 0,0-2-14 0,0-2-12 15,0-2-16-15,-2-3-29 16,-1-2-33-16,-1 5-9 0</inkml:trace>
  <inkml:trace contextRef="#ctx0" brushRef="#br0" timeOffset="3577.279">26945 5056 208 0,'0'0'39'0,"0"0"-5"0,0 0 10 16,0 0 6-16,0 0-21 0,0 0-10 15,0 0-2-15,0 0-2 0,10-55-4 16,-4 47 0-16,-1 0 0 0,1 0 3 16,8 1 0-16,-3 0-1 0,-3-2-1 0,10 1-2 15,-3 1 1-15,4 2-1 16,-5-1 3-16,11 1-3 0,-11 1 1 16,7 2-5-16,-2 1 2 0,-5 1-1 15,-8 0-6-15,7 4 0 0,-7 4-1 16,0 1 0-16,-4 4-2 0,-2 0 2 15,0 6-2-15,0-2 2 0,0 0-1 16,-6 0 1-16,0-2 0 0,-3-2 0 0,3 1 1 16,0-5-2-16,-4-1 2 0,-5 1-2 15,7-1 1-15,-7 1 0 16,-1-2 3-16,4-1-2 0,-5-3 0 16,3 0-1-16,-5 0-1 0,13-3-7 0,-7 0-2 15,3 0 2-15,4 0 2 0,2-2 0 16,2 1-4-16,-3-2-3 0,3 1 2 0,0 1-8 15,0 1-19-15,2 0-32 16,0 0-29-16,0 0-57 0</inkml:trace>
  <inkml:trace contextRef="#ctx0" brushRef="#br0" timeOffset="4467.715">27317 5004 157 0,'0'0'37'0,"0"0"-5"0,0 0 15 0,0 0-2 15,0 0-7-15,0 0-7 16,0 0 4-16,0 0-2 0,-12-54-10 0,14 52-1 16,-2 2-4-16,0 0 1 0,0 0-3 15,2 0-6-15,2 3-6 0,0 2-4 16,2 0 3-16,-2 4 3 16,-2 3 0-16,3-1 1 0,-3 3 1 15,2 3 0-15,-2 5-2 0,2 0-1 0,-4 5-2 16,0-1-2-16,2-1 1 15,-2 0-1-15,0-5 0 0,4-1 0 16,-2-1-1-16,2-4 0 0,0 0 2 16,-1-3-2-16,-1-2 0 0,0 0 0 15,-2-5 1-15,0-1 0 0,2-2 1 16,-2 1-2-16,0-2 0 16,0 0 0-16,0 0-2 0,0-3 2 15,-2-4 3-15,-2-2 0 0,-1-6-3 16,-3-1 0-16,2-4-1 0,-4-5-1 15,3-1-2-15,3-5 3 0,-4 0 1 0,-2 0 0 16,6 2 0-16,-3 4 0 0,7 3 0 16,-2 5 0-16,0 3 0 0,2 3 0 0,0 2 0 15,0 3-2-15,2 0 2 0,0 3 2 0,2-2-2 16,1-1 4-16,7 3-3 0,-2 1 2 16,-1 2-2-16,1 0 3 0,2 2-2 15,-1 7 3-15,3-1-1 0,-1 3 0 16,-1 1 1-16,4 5-1 0,-5 0-2 15,5 2-1-15,-3 5 0 0,1-2 0 16,-1 3-1-16,-5 0 1 0,-2-2-1 16,7 0 0-16,-7-3 1 0,2 2-1 0,-2-4 2 15,7-2-1-15,-3-2-1 0,-4-3 0 16,4 1 1-16,-1-3 0 16,-3-5-1-16,-4 1 0 0,4-4 0 15,-6-1-2-15,2 0 4 0,0-1-1 16,0-5 1-16,3-3 4 0,-3-7-3 0,-2 1 2 15,0-3-2-15,0-5-1 0,0 1-1 16,-2-6-1-16,-3-1 1 0,1-1 1 16,2-4-2-16,0 3 1 0,-2 0-1 15,4 3 1-15,-4 7 2 0,2 2-3 16,-2 4 0-16,0 2 2 0,4 7 0 16,0-2-2-16,0 5 2 0,0-1-1 0,0 2-1 15,0 2 0-15,0 0-2 16,0 0 2-16,0-2 0 0,0 2-2 15,2 0-1-15,2 4-2 0,0 2-4 16,0 0-1-16,-4 0-1 0,4 3-7 16,-4-2-2-16,0 0-12 0,0 4-13 0,0-2-7 15,0 2-14-15,0-2-36 16,-2-1-55-16</inkml:trace>
  <inkml:trace contextRef="#ctx0" brushRef="#br0" timeOffset="5295.632">28160 5002 129 0,'0'0'38'16,"0"0"-12"-16,0 0 9 0,0 0 7 0,0 0-13 15,-24 0-3-15,19 0 6 16,5 0 1-16,0 0-3 0,-2 0-2 15,2 0 1-15,0 0-6 0,0 0-2 0,0 0-10 16,0-3-1-16,2 3-1 0,1 0-2 16,5-1 5-16,4-1 0 15,3-2 7-15,5-3 2 0,3 1-5 16,-2 1-4-16,4-1-7 0,-1 2-4 0,-1 0 1 16,-4 1-2-16,1 2-1 15,-3 1-20-15,-7 0-12 0,-2 1-13 0,-3 3-16 16,-5 2-27-16,-2 0-18 15,-9 0-58-15</inkml:trace>
  <inkml:trace contextRef="#ctx0" brushRef="#br0" timeOffset="5701.799">28189 5115 144 0,'0'0'120'0,"0"0"-92"0,0 0 3 0,0 0 24 0,0 0-8 0,0 0-15 0,0 0-7 0,0 0 4 16,0 0-4-16,42 10-9 0,-24-10 0 0,-5 0 1 0,3-4-6 0,1 1-1 0,1-3-4 16,-1 3-5-16,1 0 1 0,-3 0-2 0,1 3-5 0,-3-2-24 0,-7 2-18 15,2 0-44-15,-6-1-97 0</inkml:trace>
  <inkml:trace contextRef="#ctx0" brushRef="#br0" timeOffset="6201.67">29093 4815 207 0,'0'0'34'0,"0"0"2"0,0 0 6 15,0 0 11-15,0 0-6 0,0 0-16 16,0 0-4-16,0 0-5 0,-11-56 0 16,11 51-6-16,-2 4-1 0,-2-2 1 15,2 1-4-15,0-1-1 0,-4 3-4 16,0 0 0-16,-5 0-4 0,3 6-3 15,-6 2 0-15,1 3 2 0,-1 1-2 16,-3-1 1-16,7 2 0 0,-3-1-1 16,3 0-1-16,0 4 1 0,-1-4 2 15,5 5-2-15,0 0-1 16,6 0-1-16,0-1 2 0,0 4 0 16,0 0 0-16,2 3 2 0,2-4-2 15,0 4 1-15,-2-3-1 0,5 0 0 16,-1 0 0-16,2-4 0 15,0 3-2-15,5-4 2 0,-1-1 0 16,5-3-1-16,-1-4 0 0,3-2-1 16,-1-5 2-16,7 0 0 0,-2-11 1 15,0 1 4-15,1-3 4 0,-1-2 8 16,-2-1-4-16,-3-1-2 0,-7-3-3 0,1 0 2 16,-4-5-1-16,-3-3-3 0,-3-6-2 15,-2 0-2-15,0-3-2 0,0-3 1 0,-2 7 0 16,-7 2-1-16,-3 5 0 0,4 4-1 0,-3 4-3 15,-1 4 4-15,2 4-3 0,-1 4 0 0,-3 5-1 16,3 1-7-16,-1 4-4 16,-2 6-11-16,-1 2 3 0,1 5-2 15,3-3-7-15,5 0-7 0,0 3-13 0,-2-3-29 16,4-2-29-16,4-1-52 0</inkml:trace>
  <inkml:trace contextRef="#ctx0" brushRef="#br0" timeOffset="6607.813">29392 4855 231 0,'0'0'44'0,"0"0"9"0,0 0 7 16,0 0-6-16,0 0-14 0,0 0-7 0,0 0-2 15,0 0-5-15,31-28-8 0,-16 28-7 16,-5 0 5-16,7 0-4 0,-3 5 2 16,5 4-3-16,-5-1-2 0,3 4-6 15,-3 2 0-15,-3 3-2 0,1 0-1 16,-2-1 0-16,-1 4 0 15,-3-5 0-15,0 1-1 0,0 0 0 0,0-3-7 16,-3-2-5-16,3 3-5 16,-2-5-2-16,2 0-3 0,-2-4-5 15,0-3-8-15,-2-2-11 0,-2 0-21 16,0-5-11-16,-6-3-16 0</inkml:trace>
  <inkml:trace contextRef="#ctx0" brushRef="#br0" timeOffset="7076.472">29591 4801 325 0,'0'0'41'0,"0"0"11"0,0 0 0 0,0 0 1 0,0 0-12 16,0 0-14-16,0 0-7 0,0 0-4 0,12-40-10 0,-12 43-6 0,0 8-5 0,-4 1 4 0,-4 4 1 15,2 2 4-15,-1-1 2 0,1 0-2 0,-2 0-1 16,-2 3-2-16,1-1 3 0,5 1-2 15,-2 0-1-15,-4 0-1 0,3 2 1 16,-1-2-1-16,-2 2 1 0,2-5 0 16,1-2 0-16,1-1-1 0,4-3-8 15,-4-3-11-15,2 0-8 0,0-2-7 16,-3-2-15-16,5 1-22 0,0-5-26 16,-2 0-54-16</inkml:trace>
  <inkml:trace contextRef="#ctx0" brushRef="#br0" timeOffset="8326.179">29822 4609 132 0,'0'0'34'0,"0"0"-7"16,0 0 13-16,0 0 7 0,0 0-8 16,0 0-8-16,7-20-4 0,-7 18-5 15,0 2 0-15,0-3-4 0,0 3 0 16,0-1 1-16,0 1-2 0,2 0 0 16,-2 0-6-16,0 0-1 0,0 0 2 15,0 0-5-15,0 0 0 16,2 0-6-16,0 4-1 0,4 1 0 0,-4 3 3 15,4 1 0-15,0 2 0 0,-1 1-1 16,-3 4 0-16,-2-1 1 0,0 2 0 16,0 0-1-16,0 2 1 0,0 1 1 15,0 5-1-15,0-2-1 0,0 0 1 16,2 2-1-16,2 1 0 0,2-2-1 16,-4 3-1-16,2-2 1 15,0-3-1-15,0-2 1 16,-4-1-1-16,7-4 1 15,-5-1 0-15,0-2-1 0,2-3 2 16,-4-4-2-16,4 0 0 0,-4-1 0 0,0-2 1 16,0 1-1-16,0-3-12 0,0 0-7 15,0 0-8-15,0 0-6 0,0-6-10 16,0-4-36-16,0-2-101 0</inkml:trace>
  <inkml:trace contextRef="#ctx0" brushRef="#br0" timeOffset="9091.611">30238 4699 149 0,'0'0'34'0,"0"0"7"16,0 0 5-16,0 0-5 0,0 0-9 0,0 0-3 15,0 0-2-15,0 0 3 0,0-39-7 16,0 34 1-16,0 4-5 0,0-4-2 15,0 2-1-15,0 0-7 0,-2-1-2 16,0 0-4-16,-2 1-3 16,-3 1 0-16,1 0 3 0,-2-1-1 15,2 3-2-15,-5-1-1 0,1 1 1 16,2 0 2-16,2 0-2 0,-1 3 1 0,-1 1-1 16,2 0 0-16,0 4 0 0,-1 1 0 15,-1 2 0-15,0 0 0 0,0 0 0 16,1 7 0-16,1-3 0 15,0 1 0-15,2 0 0 0,0-2 0 0,0 4 1 16,2-2-1-16,0 1-1 16,2-2 1-16,0 1 2 15,0 2-2-15,0-2 0 0,2 4-1 0,2-3 0 16,0 0 1-16,-2 0 0 0,6 0 0 0,-2-3 0 16,3 0 1-16,-3-3-1 0,4-2 0 15,1-1-2-15,-3 0 1 0,6-4 0 0,-1-4 1 16,5 0 1-16,3-1 2 15,4-7 4-15,-5-3 1 0,3-3 3 16,0 0 8-16,-7-3-4 0,1 0-6 0,-7-3 5 16,3 0-3-16,-1-2-2 0,-4-3-3 15,-1 1-2-15,-1-4-1 0,-2 1-1 16,-4 0-2-16,0 2 1 0,-6 2-1 16,-3 1-2-16,-1 6 1 0,-4 1-1 15,-1 4 1-15,5-1-1 0,-5 6 1 16,1 5-2-16,-3 1-8 0,-1 2-9 15,-1 8-3-15,5 0-3 16,-1 1 3-16,5-2-5 0,2 1-11 0,1-1-2 16,-1 3-12-16,8-2 2 0,-2-1-39 15,2-3-30-15</inkml:trace>
  <inkml:trace contextRef="#ctx0" brushRef="#br0" timeOffset="9888.294">30637 4675 28 0,'0'0'83'0,"0"0"-44"16,0 0-3-16,0 0 4 0,0 0 0 0,0 0-6 15,0 0 0-15,10-33-5 0,-10 28-10 16,0 0-2-16,0 1 3 0,0 0-1 15,0 1 0-15,0 0-4 0,-2 0-1 16,0 0-8-16,-2 0-1 0,0 0-2 16,-2 3-2-16,-1-3-1 15,-3 3 0-15,2-3 2 0,-1 2-1 16,1 0 0-16,-2-1-1 0,2 2 0 16,1 0 1-16,1 0 1 0,0 3-1 0,0 1 0 15,-2-1-1-15,3 0 1 0,-1 3-3 16,0 0 2-16,0 0 0 0,2 1 1 0,-1 1 0 15,3 1 1-15,0 0-2 0,-2 0 1 16,2 2 0 0,0 0 0-16,2 1 1 0,-2 1-1 15,2 1 1-15,-2 1-2 16,2 1 2-16,-2-1-2 0,2 2 0 0,0-3 0 16,0 3 1-16,0-1-1 0,0-1-1 15,4 2-3-15,2-1 4 0,0-4-1 0,1 1 0 16,3-3-1-16,2 1 2 0,-1-8 2 0,1 3-2 15,3-1 4-15,-5-2-3 0,6 0 0 16,-3-3 0-16,3-1 3 0,-3-4-1 16,1-3 2-16,1 2 3 0,-5-3 1 15,0 1-3-15,1 0 2 0,-3-3-4 16,2 1-1-16,-1-4-1 0,-3-2 1 16,-2 1-2-16,-2-1 1 0,-2-2 3 15,0-3-4-15,0 0 0 0,-2-1-1 16,-6-1 0-16,-1 4 0 0,-1 1-1 0,2 2 1 15,-3 4-1-15,1 1 1 0,0 0 0 16,2 4 0-16,-3 3-1 0,1 0 0 16,0 2-7-16,-3 2-11 0,-1 0-4 15,3 3-1-15,-1 4-2 0,2-1-4 16,1 0-14-16,3 5-4 0,2-5-9 16,2 3-30-16,0-3-33 0</inkml:trace>
  <inkml:trace contextRef="#ctx0" brushRef="#br0" timeOffset="10544.404">31005 4657 225 0,'0'0'39'0,"0"0"-21"0,0 0 18 0,0 0 19 16,0 0-14-16,0 0-15 0,0 0-4 15,2-65-2-15,-4 60-5 0,0 2-7 16,0 0 2-16,0 0-3 0,2 3-1 15,-5-3-6-15,-1 3 0 0,0 0 0 16,-4 0 0-16,3 0 0 0,-5 0 0 0,2 3 0 16,-1 3 1-1,1 0 0-15,2 4-1 0,-3-1 0 0,5-1 0 16,-2 2 0-16,0 0 0 0,2 2 0 0,-3-1-1 16,7 0 1-16,0 0 0 15,-2 4-1-15,4-1 1 0,0 3 0 16,0 3 0-16,4-1 2 0,-2-1-2 15,2 1 1-15,3 1 0 0,-3-1 1 16,2-2-2-16,0 0 0 16,2 1 0-16,1-4 0 0,1 2-3 15,2-1 3 1,-3-4-1-16,1-3 0 16,2-4 1-16,-3-4 1 0,1 0 3 15,0-6 3-15,1-3 11 0,1-3 2 16,0-4-2-16,-1 2-3 0,1-6-5 15,-2-2 2-15,-1 1-5 0,1-6-3 16,-2 1 0-16,-1 0 1 0,-1-2-5 0,-6 2 0 16,0 1 1-16,0 6-1 0,-4 2 0 0,-3 0 0 15,-3 6-2-15,0 1 0 0,-3 2 1 16,-3 3-3-16,1 2-6 0,-3 3-10 16,-1 0-6-16,1 5 0 0,1 1-1 15,0 2-1-15,5-1-15 0,2 0-16 0,-1 2-5 16,5 0-24-16,0-3-20 0</inkml:trace>
  <inkml:trace contextRef="#ctx0" brushRef="#br0" timeOffset="11184.871">31511 4484 279 0,'0'0'62'0,"0"0"-33"0,0 0 13 0,0 0 10 16,0 0-11-16,0 0-11 0,0 0-7 16,0 0 1-16,46-84-5 0,-46 82-5 15,0 1-2-15,0-1 0 0,0 2-4 16,0 0-5-16,0 0-3 0,0 0 0 15,-2 2-3-15,-5 9-1 16,-3-2 4-16,0 3 1 0,-1 4 0 0,-1-1-1 0,0 1 0 16,-3 1 0-16,-1 1 1 0,-3-2-1 15,5 0 1-15,-3 2-3 16,0-1 2-16,5-3 0 0,-2 3 1 16,1-2 1-16,1 1-2 0,1-1 0 15,5-4 0-15,-2 2 0 16,4-4-1-16,0 0 1 0,0-3-1 15,4 0 1-15,-3-2 0 0,3-1 0 0,0 0-1 16,0 0 1-16,0 2-1 0,3-2 1 0,1 0 0 16,2 0 0-16,4-3 2 0,3 0 1 15,5 0 3-15,5-2 5 0,2-2 0 16,4-1-3-16,4-1 0 0,-2 3-3 16,4-3 0-16,0 2-1 0,-2 0-1 15,0-1-2-15,-6 2 2 0,-6 0-3 16,-7-3 2-16,-1 3 0 0,-5 3-1 15,-4-2-1-15,-2 2 2 0,0 0-1 16,-2 0 0-16,0 0-1 0,0-1-5 16,-4-1-14-16,-4 0-10 0,-5 1-24 0,-3-1-22 15,-7 1-36-15,0-2-45 0,3-2-102 16</inkml:trace>
  <inkml:trace contextRef="#ctx0" brushRef="#br0" timeOffset="11872.221">31532 4378 226 0,'0'0'21'0,"0"0"19"15,0 0 14-15,0 0 1 0,0 0-18 16,0 0-8-16,0 0-3 0,0 0 2 0,10-22-5 16,-10 21-1-16,2-1-6 0,-2 2 2 15,0 0-3-15,0 0-2 0,0 0-3 16,0 0-4-16,0 0-4 0,2 0-2 15,0 3 1-15,0 4-1 0,3 2 0 16,-3 3 3-16,2-1 1 16,-4 5-1-16,4-1 3 0,-2 4 1 0,2 3-3 0,0 2 1 15,0 1 0-15,1 2 0 16,-1 2-2-16,0-1 3 0,-2 0 0 16,2 4-2-16,0-4-2 15,0 0 2-15,0 1-3 0,1-1 2 16,-1 0-1-16,0-2-1 0,-2-1-1 15,0-3 0-15,-2-4 0 16,2-1 0-16,2-1 1 16,-2-4 0-16,0-1-1 0,0-2 1 0,0-3 0 15,0-1-1-15,-2-2-2 0,0 0-8 16,0-3-8-16,0 2-3 0,0-2-4 0,0 0 0 0,-2 0-13 16,-2-5-6-16,0-1-31 0,-2-2-74 15,0 1-160-15</inkml:trace>
  <inkml:trace contextRef="#ctx0" brushRef="#br0" timeOffset="23400.731">30951 5239 36 0,'0'0'33'16,"0"0"-20"-16,-2 0-3 0,0 0 5 0,-2 0-2 15,0-1 6-15,2 1 4 0,-1 0 2 16,1-2 3-16,0 2-4 0,0 0-2 16,0 0-6-16,-2 0-3 0,4 0-1 15,-2 0 5-15,2 0-1 0,0 0-6 16,-2 0-1-16,0 0-3 0,2 0-1 15,-2 0 2-15,-2 0 1 0,0 0-1 0,-1 0-1 16,3 2-1-16,-2-2 1 0,2 1 3 16,0-1 2-16,2 0 1 0,-2 0-1 15,2 0-3-15,0 0 2 16,0 0-3-16,0 0 2 0,0 0 1 0,0 0-5 16,0 0-2-16,0 0-3 15,0 0 1-15,0 0-1 0,0 0-2 16,0 0 1-16,2 0 1 0,-2 0 0 0,4 0 4 15,-2 0 1-15,0 0 2 0,2 0 4 16,1 0 1-16,1 0-2 0,2-1-2 0,2-1-1 16,-1 0 0-16,3 0-1 15,0 1 0-15,-1-2-2 0,1 3 1 16,-1-3-2-16,1 3 0 0,-2 0 2 16,1-3-2-16,-1 3 3 0,0-3-4 15,1 1 0-15,-3 1 1 0,2-2-1 16,1 3 0-16,-3-2-1 0,4 1 1 15,3 1-1-15,-5 0 0 0,5 0-1 16,-3 0 0-16,0 0 2 0,1 0-1 0,-1 0-1 16,5 0 1-16,-5 0-1 0,0 0 0 15,1 0 0-15,-1 0 2 0,1 1-2 16,-1-1 1-16,0 0-1 0,1 0 1 16,-1 0-1-16,1 0 1 0,1 0-1 15,-1-2 0-15,3 0 1 0,-1-2-1 16,1 1 1-16,-1 0 1 0,-1 0 0 15,-2 0 0-15,-3-1 2 0,-3 2-1 16,0-1-1-16,-4 1 1 0,2 1-3 16,-2-1 3-16,3 2-3 0,-1 0 0 15,-2 0 0-15,4 0 1 0,0-3-1 0,2 3-1 16,3-2 1-16,-3 1 1 0,6-2-1 16,1-2 0-16,1 4 2 15,3-1-2-15,2-1 0 0,-3 3 0 16,-3-1 0-16,-3-1 3 0,-1 1-2 15,-3 0 2-15,0 1 0 0,-6-3 1 0,4 3 0 16,-2-1 1-16,1-1-3 0,-1 2 0 16,2-1-2-16,-2 1 0 0,0 0 2 15,0 0-1-15,3-2-1 0,-3 2 1 16,2 0-1-16,-2-2 2 0,2 1-2 16,-4-1 0-16,2 1 0 0,1 1 0 15,-3 0 1-15,0 0 0 0,0 0-1 16,0 0 1-16,0 0 0 0,0 0 0 15,0 0 1-15,0 0 0 0,-2-2 1 16,2 2 1-16,0-1-2 0,-2 1 1 0,0 0-2 16,0 0 1-16,0 0-2 15,0 0 1-15,0 0-1 0,0 0 0 16,0 0 0-16,0 0-2 0,0 0 0 0,0 0 1 16,0 0-2-16,0 0 0 0,-2 0-2 15,0 0-1-15,-2 3-6 16,2-2-4-16,-6 2-4 0,1 2-6 15,-1-2-9-15,-4 1-5 0,-5 0-16 0,-1-1-30 16,-1 0-59-16</inkml:trace>
  <inkml:trace contextRef="#ctx0" brushRef="#br0" timeOffset="34413.753">9174 6077 66 0,'0'0'45'0,"0"0"-12"0,0 0-2 0,0 0 9 15,0 0-8-15,0 0-4 0,0 0-1 0,0 0-1 16,6-36 0-16,-6 33 0 0,2 0-4 16,-2 0-3-16,4 0-1 0,-4-2-1 15,0 2 1-15,0 3-4 0,0 0-2 16,0-3-2-16,0 3-3 15,0 0 0-15,0 0-3 0,0 3 3 0,0 0-7 16,0 0 0-16,0 2 0 0,0 3 1 16,0-2 6-16,-4 0-2 0,2 5 1 15,-2-3 1-15,-2 4 1 0,0 2-4 16,-1-2 2-16,-3 1-3 0,0 1 2 16,1 1-5-16,-7-2 1 0,1 2 0 15,-1-2-1-15,3-1 0 16,-5 3 0-16,3-1 0 15,1-1 2-15,2-1-1 0,1-3-1 16,3 1 2-16,0-3-2 0,6-2 1 0,-3-2 0 16,1 0-1-16,4-1 1 0,0-2-1 0,-2 3 0 15,2 0-1-15,0-2 0 0,0 1 1 16,0 0 0-16,0-2-1 0,0 1 1 0,0-1 1 16,2 0 0-16,-2 0 0 0,2 2 0 15,0-1 0-15,1-1 1 0,-1 3 0 16,2-3 1-16,4 0 1 0,-2 0 0 15,0 0 0-15,3 0 0 0,5 0 1 16,-4 0-3-16,7 0 1 0,-3 0-2 16,7 0 2-16,2 0-3 0,0 0 1 15,6-3 4-15,-5-1-2 0,3 0-2 16,2 0 1-16,0-1 1 0,0-4-2 16,2 3 3-16,-4-2 2 0,-2 0 1 0,-5 0-1 15,-1 4 0-15,-5-2-2 0,1 3-1 16,-7-2 0-16,-2 3-1 15,-1 2 0-15,-3-1-2 0,-2 1 2 16,0-2-2-16,0 2 0 0,0 0 0 16,0 0 0-16,0 0-2 0,0 0 1 15,0 0-2-15,0 2 1 0,-2-1 0 0,2 1 2 16,-5-2 4-16,3 3-4 0,2 0-2 16,-4-3-1-16,0 3-3 0,0-1-1 15,-2 1-2-15,2 0 0 0,-3-2-2 16,3 2-6-16,0-3-1 0,2 2 1 15,0-2-1-15,0 0-9 0,2 0-7 16,-2-3-11-16,2 0-13 0,-2 0-12 16,-2-5-42-16</inkml:trace>
  <inkml:trace contextRef="#ctx0" brushRef="#br0" timeOffset="35210.44">9329 5986 120 0,'0'0'47'0,"0"0"-14"16,0 0 7-16,0 0 5 0,0 0-7 15,0 0-3-15,0 0-2 0,0-35-4 16,0 31-2-16,0 1-5 0,0 0-1 16,0 1-3-16,0-1-1 0,0 0 0 0,0-2 0 15,0 2 0-15,0 0-4 16,0 2-3-16,0-1-1 0,0 2-1 0,0 0-1 16,0 0-2-16,0 0-1 0,0 0 3 15,0 0-2-15,0 0 3 16,0 0 0-16,-2 0-1 0,2 0-2 0,0 0-1 15,0 0 1-15,0 0-3 16,0 0 0-16,0 2-1 0,0 1-1 16,0 1 0-16,0 1 1 0,0-2-1 0,0 5 3 15,-2-2-2-15,0 5 1 0,0 0-1 16,-5 2 0-16,5 3 0 0,0 1 2 16,2 3-2-16,-2 2-1 0,0-2 0 15,2 3 0-15,0-6 1 0,0 0-1 16,0 2 0-16,0-4 1 0,0 2-1 15,0-3 0-15,0 2 0 0,2 2 1 16,-2-2-1-16,2 2 0 0,-2-2 2 16,2 1 1-16,0 1-2 0,3-5 0 15,-3 2-1-15,-2-1 1 0,2 0-1 0,2 3 1 16,-2-1 0-16,2 1-1 0,-4-2 1 16,2 2 0-16,4-6-1 0,-6 1 1 15,2-2-1-15,-2 1 2 0,0-1-2 16,2-2 0-16,-2 0 2 0,0 1-1 15,0 1 0-15,0-3 0 0,0 1 0 16,0-3-1-16,0-2 0 0,0 0 2 16,0-3-2-16,0 1 0 0,0-1 0 15,0 2 1-15,0-2-1 0,0 0 0 16,0 0 1-16,0 1 0 0,0-1 1 16,-2 0 0-16,2 0-1 0,0 0 1 0,0 0-2 15,0 0 2-15,0 0-2 16,0 0 0-16,0 0 1 0,0 0-1 0,0 0 0 15,0 0-3-15,0-1-2 16,0-1-6-16,0 1-6 0,0-1-1 0,0 1-5 16,0 1-8-16,0 0-10 0,0 0-7 15,0 0-20-15,2 0-33 0,5 0-17 16,-3 0-30-16</inkml:trace>
  <inkml:trace contextRef="#ctx0" brushRef="#br0" timeOffset="39397.484">30519 6427 34 0,'0'0'85'0,"2"-10"-35"16,-2 6-11-16,2 1-8 0,-2 0 3 15,2 2-9-15,0-1-7 0,-2 1-2 0,2 1 1 16,-2-3 0-16,0 2 0 16,0-1 3-16,0-1-7 0,0 2 4 0,0-1-1 15,-2-1-3-15,0-2 2 0,0 1-3 16,2-1 1-16,-4 2-3 16,2-2-3-16,0 2 2 0,-2 0-5 0,2 0 2 15,0 3-1-15,-1-3 0 0,1 3 1 16,2-2-3-16,-4 2-3 15,0-2-1-15,-2 1 0 0,0 1 1 0,-3 0 2 16,3 0-1-16,-2 0-1 0,0 3 1 16,-1-1 1-16,3 1-2 15,0 3 1-15,0-1 0 0,0 1-1 0,2-1 0 16,-1 3 0-16,1 1 1 0,2-1-1 16,0 4 0-16,-2-1 0 0,2-2 2 0,0 2-1 15,0 1 0-15,2 2 0 16,0-1 1-16,0 2-1 0,0 2 0 0,2 0 1 15,2 3-1-15,0-4-1 0,-2 2 0 16,4-2 1-16,1-3-1 0,-1 0-1 16,0-2 1-16,0 0 0 0,-2-3 0 15,5-4 0-15,1 1 0 0,-2-4 1 16,-2-1 0-16,7 0 5 0,-3-4 8 16,3-4 4-16,1-1-1 0,1-4-5 15,1 1 0-15,1-1 0 0,-5-2-5 16,2 1-1-16,-3-1-2 0,1 2 3 15,-4-4-4-15,-1 3 1 0,-5 0-1 16,0-4 2-16,-2 2-4 0,-2-4 3 16,-2 0-3-16,-5 0 1 0,-3-2 2 15,2 5-4-15,-3-4 1 0,-1 6-2 16,1 0 1-16,-5 6-3 0,1 0 2 16,-4 1 0-16,5 5-6 0,-3 1-7 15,5 2-3-15,-5 3-7 0,5 5-11 0,-3 3-10 16,-3 0-13-16,3 1-44 0,-4 1-31 15,3-3-81-15</inkml:trace>
  <inkml:trace contextRef="#ctx0" brushRef="#br0" timeOffset="40131.704">30128 6439 129 0,'0'0'52'0,"0"0"-19"0,0 0 5 15,0 0 8-15,0 0-3 0,0 0-9 16,0 0-4-16,-8-36-4 0,8 33 3 16,0 0-7-16,-2 0-5 0,0 3 0 0,0 0 1 15,0-1-5-15,0 1-2 0,0 0-8 16,0 0-3-16,-1 1 0 16,-3 2 3-16,2 3 0 0,-4-2-2 15,2 5 1-15,-3 0-2 0,1 0 1 16,-2 1-1-16,-1-1 0 0,3 2 1 0,0-2 0 15,0 0 0-15,1 1 0 16,3-3 0-16,2 7 0 0,0-4-1 16,0 2 0-16,2 2 1 0,0 0-1 0,0 0 1 15,0 2 0-15,4-1-1 0,0-1 0 16,3 0 0-16,3-1 1 16,0-1-1-16,-1-2 1 15,5-2-1-15,0 0 0 0,1-5 2 0,4 1-1 16,-5-4-1-16,7-1 3 0,1-5 3 15,-1-4 0-15,2-3 8 0,-2-2 0 16,-3-3 2-16,-1 4 2 0,-7-3-3 0,0 2 1 0,-3-2-4 16,-5-2 0-16,-2 2-6 0,0-4-1 15,-9-4-4-15,-1 2-1 16,-2-4 0-16,-7 2 0 0,0 4 0 0,-3 2-5 16,-5 7-8-16,0 5-15 0,0 4 1 15,2 3-2-15,-2 5-9 0,-2 6-9 16,5 1-20-16,1 2-60 0,2-1-52 15</inkml:trace>
  <inkml:trace contextRef="#ctx0" brushRef="#br0" timeOffset="41068.983">29473 6580 78 0,'0'0'23'0,"0"0"-15"16,0 0 6-16,0 0 11 0,0 0-15 15,0 0-6-15,0 0-3 0,52-26 1 16,-46 24-1-16,-4-1-1 0,0 3 0 15,-2 0 1-15,2-1 4 0,-2-1 13 16,2 1 4-16,0-2 3 0,-2-1 5 16,2-1 7-16,0 1-3 0,-2 1-6 15,0-3 3-15,4 3-3 0,-1-1 1 0,-3 1-4 16,2-1-1-16,0-3-8 16,-2 3 1-16,0-2-1 0,0 1-2 0,0 0-1 15,0 1-1-15,0-1 3 0,0 1-5 16,-2-1-1-16,0 3-1 15,-3-4-1-15,3 3-3 0,-2 3 0 16,0-3-2-16,-2 1 0 0,0 1-2 0,2 1-1 16,-5 0-3-16,3 0 3 0,-4 0-1 15,1 6 2-15,1 3 0 0,2-1 1 16,-4 3 0-16,1 0 0 0,1 3-1 16,2 0 0-16,-2 1 0 0,-1-1 1 15,7 3-1-15,0-2 0 0,0 0 0 0,2 3 0 16,0-5 0-16,0-1 0 15,2 2 0-15,0-2 0 0,2 0 0 0,5-2 0 16,-1 2 0-16,0-4 0 0,1 0 0 16,5-1-1-16,-2-2 2 15,5-2-1-15,-1-3 0 0,3 0 0 16,-4-6 0-16,3-5 1 0,-3-2 1 0,-1-3 1 16,-4-1 7-16,-3-2 7 0,-3 1-3 15,-2-3-4-15,-2 1-2 0,0-3-5 16,-6-2-2-16,-1 0 0 0,-3-4 0 15,-2 1-1-15,1 6 0 0,-3 2-3 16,-3 6-10-16,5 4-5 0,-5 3-13 16,1 6 0-16,-5 2-22 0,-2 10-25 15,1 5-45-15,-5 1-70 0</inkml:trace>
  <inkml:trace contextRef="#ctx0" brushRef="#br0" timeOffset="41740.685">29082 6489 160 0,'0'0'97'16,"0"0"-50"-16,0 0-1 0,0 0 9 0,0 0-6 16,0 0-11-16,0 0-6 0,-4-36-5 15,2 36-8-15,2-3-3 0,-2 3 0 16,0-3-5-16,-2 3-3 0,-4 0-4 16,3 0-4-16,-1 3 0 0,-4 0 2 15,0 5-2-15,-1 0 0 0,3 2 1 16,-2-1-2-16,1 1 2 0,1 2-1 15,4-1 0-15,-2 3 0 0,0 0 0 16,-3 1 0-16,5 1 0 16,0 1 0-16,4 1 1 0,0 0-1 15,0-1-1-15,0 1 0 0,2 1 1 16,4-2 0-16,7 0 0 0,-3-1 0 16,0-1 0-16,5-1 0 0,1-3-2 15,-1-4 0-15,-3-2 3 16,9-3-1-16,-9-2 0 15,9-7 1-15,-4-5 2 0,-3-4 0 0,0-5 5 16,-3 1 6-16,1-1 1 0,-1-1-4 0,-7 0 3 0,0-3-7 16,-2-3-4-16,-2-1-3 0,0-4 1 0,0 4-1 15,-6-1 0-15,-5 4-2 0,-5 7-6 16,-1 5-7-16,-10 10-17 0,-4 4-19 16,-6 3-24-16,-8 9-69 0,3-2-142 15</inkml:trace>
  <inkml:trace contextRef="#ctx0" brushRef="#br0" timeOffset="42459.282">28605 6513 177 0,'0'0'81'16,"0"0"-45"-16,0 0-4 0,0 0 17 16,0 0-6-16,0 0-16 0,0 0-6 15,0 0-2-15,-19-63-5 0,17 60 1 16,-2-2 2-16,2 2 0 0,0 3-1 15,-2-1-3-15,4 1 0 0,-2 0-4 16,-2 0-2-16,-1 0-3 0,3 6-3 16,-4 3-1-16,2 2 0 15,-2 4 0-15,0-2 0 0,-3 5 1 0,5-2-2 16,0 1 2-16,-2 1-1 0,2-2 0 16,0 0 0-16,2-1 0 15,2-3 0-15,0 2-1 0,0-1 0 16,4 2 0-16,0 0 1 15,2 2 0-15,0-1 0 0,0-2 0 16,9 0 0-16,-5-2 0 0,5-2 0 16,1-1-1-16,3-4 1 15,-5-5-1-15,9 0 0 16,-4-8 1-16,1-5 2 0,1-8 6 0,-4 1 12 16,3-5 0-16,-7 3-2 0,-5-3-5 0,-6 2-3 15,-2-1 1-15,-2-1-9 0,-8-5 0 0,-9 2-1 16,7-3-2-16,-13 5 1 0,8 7-13 15,-8 1-4-15,1 9-8 0,-1 5-8 0,0 4-9 16,0 1-18-16,-2 8-55 0,0 3-75 0</inkml:trace>
  <inkml:trace contextRef="#ctx0" brushRef="#br0" timeOffset="43708.984">28125 6524 169 0,'0'0'55'0,"0"0"-18"0,0 0 11 0,0 0 10 0,0 0-21 15,-6-18-9-15,0 15-3 0,0-1-6 16,-3 3-9-16,1-2-4 0,4 3 5 16,-6-3-4-16,-1 3-3 0,3 0 4 15,0 0-4-15,-5 1 2 16,7 2-2-16,-2 2-4 0,-2 4 1 0,-3-1 1 16,5 1-2-16,0 2 0 15,-1 3 0-15,1-1 1 0,2 2-1 0,4 4-1 16,-2-1 1-16,0-1 1 0,4 3 0 15,0 0-1-15,0 2 0 0,2-3 0 16,4 1 0-16,-2 2 0 0,4-5 0 16,5 0-3-16,-3 1 3 15,4-4 2-15,-1 1-2 0,-1-2 0 16,3-4 0-16,-5-2 0 0,7-3 1 16,-3-4 0-16,-2-1 0 15,7-6 2-15,-7-8 14 16,11-4 7-16,-4-1-1 15,-3-5-1-15,1 1-6 16,-5-1-1-16,-3 0-2 0,-5-1-3 0,-4 0-2 16,0-1-3-16,-4-1 1 0,-7 0-6 0,-7 2-3 15,3 4 3-15,-10 5 0 0,-2 5-11 16,3 4-14-16,-7 7-1 0,0 2-12 0,0 10-12 16,-2 3-7-16,2 3-57 0,2 0-63 15</inkml:trace>
  <inkml:trace contextRef="#ctx0" brushRef="#br0" timeOffset="44458.787">27487 6514 214 0,'0'0'40'0,"0"0"-1"0,0 0 12 0,0 0 1 15,0 0-19-15,0 0-4 0,0 0-2 16,-7-51-2-16,7 49 2 0,0 2-5 15,0 0 0-15,0 0-9 0,0 0-7 0,0 5 0 16,0 2-4-16,0 4 7 16,0 0 5-16,-2 5-3 0,-2 0 3 15,2 3-1-15,-2 3-3 0,4 3-2 16,-2 4-2-16,0 2-3 0,0 3-2 16,2-3 0-16,0 3 1 0,0-5-2 15,0-1-1-15,6-1-3 0,-2 0-15 16,2-2-23-16,-2 0-37 15,-4-2-63-15,-4-7-226 0</inkml:trace>
  <inkml:trace contextRef="#ctx0" brushRef="#br0" timeOffset="47426.858">29049 7015 88 0,'0'-3'50'0,"0"3"-46"0,0 0 14 16,-4 0 11-16,2 0-3 0,-2 0-9 15,0 0-3-15,-4 0 1 0,5 0 3 16,-5 0 0-16,2-1 3 0,0-1 6 15,-5 1-5-15,5-1-3 0,0 2 0 16,-2 0 1-16,2 0 2 0,-1 0-3 0,5 0-4 16,2 0 1-16,-2-2-7 15,2 1 3-15,0 0 5 0,0 1-7 16,0 0 0-16,0 0-3 0,0 0-3 16,0 0-3-16,0 0 1 0,0 0 1 15,0 0-1-15,2 0 1 16,-2 0-2-16,4 0-1 0,7 0 2 0,-1-2 0 15,2 2 4-15,9 0 0 0,0 2 3 16,2-2 0-16,6 0 0 0,2 1-1 0,0-1 0 31,2 0-2-31,0 0-1 0,-2 0 1 16,2 0-2-16,-4-3 5 0,0 2-5 16,0-1 2-16,-5 0-2 0,5 2 0 0,-2-2 0 15,2 1 0-15,-2 1-1 0,-2-2 1 16,0 2-3-16,-1-1 0 0,-1 1 1 15,0 0-1-15,-2 0 1 0,3 0-2 16,-3 0 1-16,0 0 0 0,-1 0 1 16,1 0-1-16,4 0-1 0,-2 0 0 15,-1 0 1-15,7 0 0 0,-2-2-1 16,2 1 3-16,2-1-2 0,-2 1 0 0,0-1 0 16,-4-1 0-16,0 0 0 15,-1 0 0-15,-7-1-1 0,6 1 3 16,-7-1-3-16,-1 2 2 0,1-1 1 0,-1 0 0 15,-3 3-2-15,3-1-1 0,-1 1 1 16,5-2-1-16,-3 1 0 0,5-1 0 16,0 1 3-16,-1 1-3 0,5 0 0 15,0-3 0-15,0 3 1 0,-3 0-1 16,3-1 0-16,0-1-1 0,-2 1 0 16,1-2 1-16,3 0-1 0,2-3 1 15,0 0 0-15,2 0 2 0,-2 2 0 0,-4-2 2 16,0 3-1-16,-5-1-3 0,-5 1 2 15,-3 1 0-15,-3 2-2 0,-7 0 2 16,-2 0-2-16,0 0 0 0,0 0 2 16,0 0-2-16,0-1 0 0,0-1 1 15,0 2-1-15,2 0-1 0,0 0 0 0,2 0 1 16,-2 0 0-16,0 0 0 0,4 0 0 16,-2 0 0-16,1 0 1 0,1 0-1 0,-4 0 0 15,0 0 0-15,-2 0 1 0,0 0-1 16,0 0 0-16,-2 2 0 0,0-1-4 15,-7 1-6-15,1-1-4 0,-4 2-6 16,-5 0-9-16,1 0-3 0,-3-1-6 16,1-1-8-16,-3 1-9 0,4 1-35 15,-1-3-64-15</inkml:trace>
  <inkml:trace contextRef="#ctx0" brushRef="#br0" timeOffset="48473.48">27416 7223 209 0,'0'0'11'0,"0"0"15"16,0 0 23-16,0 0-8 0,0 0-17 0,-31-9-4 15,25 8 4-15,-2 1-3 0,4-1-1 16,-1 1-3-16,-1 0 2 16,4 0 0-16,0-2-2 0,2 2 2 0,0 0-1 15,0-3-5-15,2 3-11 0,6 0 2 16,3-1-2-16,16-1 3 0,2-1 6 16,8-2 3-16,2 2-2 0,5-1-4 15,-1 1 2 1,-2 1 0-16,3 0-3 0,-3 1-1 0,0-2 1 15,-1 1-4-15,-1-1-3 0,2 0 3 16,-1 0 0-16,-1-3-3 0,2 4 4 16,-4-3-1-16,5 1-2 0,-7-2 0 15,0-2-1-15,0 3 2 0,-2-1-1 16,0-5-1-16,2 3 1 0,1-1-1 16,-3 2 9-16,-4-1-3 15,-5 3 3-15,-3-3-2 0,-2 2 1 16,-3 2-3-16,5-1 4 15,-9 1-3-15,9 0-3 0,-9 1 1 0,1 1 0 16,-7 1-2-16,-2 1 0 0,-2 0-2 16,-2 0 3-16,0 0-1 0,0 0-2 0,0 0 2 15,-4 0 0-15,-2 1-1 0,-7 2-1 16,3-1 1-16,2 1-1 0,-9 1 1 16,9-3-1-16,0 2 0 0,-1-3-3 0,1 2-5 15,8-2 2-15,-2 0 1 0,0 0-1 0,0 0-1 16,0 0-5-16,2 0-4 0,0 0-1 15,0 0-4-15,-2 0-4 0,0 3-6 0,0-2-7 16,0 2-15-16,0-1-22 16,-5 1-23-16,1 0-65 0</inkml:trace>
  <inkml:trace contextRef="#ctx0" brushRef="#br0" timeOffset="50644.843">3436 6122 141 0,'0'0'49'0,"0"0"-14"0,0-6 4 0,0 4 8 16,0 0-13-16,0 1-4 0,0-1-1 0,0-1-10 16,-3 0 3-16,1 0 0 15,-2 0 0-15,0 0-7 0,2 0 0 0,-2 0-3 16,2 0 1-16,-2 1-2 16,0-1-5-16,-1 2-4 0,1-1-2 0,-2 2 0 15,2 0-2-15,-6 3 2 16,-1 3-3-16,1 2 3 0,-2 1 1 15,-1-1-1-15,3 6 0 0,0-3 2 0,-1 4-4 16,3-1 2-16,2 0 0 16,0 0 2-16,-1 3-2 0,5-3 0 15,0 3 1-15,-2-3-1 0,4 2 0 16,0-1 1-16,0 0 0 0,0 2-1 16,0-3 0-16,4 3 0 0,4-1 3 15,1 1-2-15,-3 0 0 16,4 0-1-16,3-2 1 15,-3-1 1-15,2 0 0 16,5-3 0-16,-7 0-2 0,7-4 0 0,-1-3 1 16,-1 0 0-16,-3-2 0 15,5-2 0-15,-3 0 5 0,1-3 2 16,-1-3 5-16,1-2-1 0,-1-3-4 16,3 0-4-16,-1-4-2 0,-3-1 1 0,1-1 1 15,1 0 5-15,-7 0 4 0,4-3-4 16,-4 0-1-16,-1 3-3 15,-1-6 4-15,-4 1-6 0,0-1-1 16,-2-1 3-16,-2-2-3 0,0-3 2 0,-8-2 0 16,-1 3-3-16,-5 0 1 15,1 5-2-15,-3 3-1 0,-1 4 0 0,0 5 0 16,-3 4-4-16,3 4 0 0,-2 1 2 0,5 2-6 0,-3 2-5 16,3 2-3-16,1 7 1 0,3 0-1 15,1 3-4-15,5 1-6 0,0 1 2 16,4-1-8-16,0 2-13 0,2-1-15 15,0-2-10-15,2-2-33 0,0-2-65 16</inkml:trace>
  <inkml:trace contextRef="#ctx0" brushRef="#br0" timeOffset="51457.14">3690 6303 252 0,'0'0'59'0,"0"0"-16"0,0 0 5 15,0 0 7-15,0 0-12 0,0 0-17 16,0 0-4-16,-4-51-4 0,4 46-2 15,0 2-3-15,0 3 0 0,0-3-1 16,2 3-3-16,-2 0 2 0,2 0-5 16,0 0-3-16,2 0-1 0,4 2 0 15,1 2 0-15,1 4-1 0,4 1 3 16,-1 1 0-16,-1 0-4 0,3 1 0 16,-3 3 1-16,3 3-1 0,1 3 2 15,-1-1-2-15,-1-1 1 0,0 2 0 16,-1-4 0-16,-3-1-1 15,1-1 1-15,-5-1-1 0,6-1 1 16,-6-1-2-16,3-6 1 0,-5 1-3 16,2 0-5-16,-2 0-5 0,2-6-7 0,-2 3-1 15,-2-3-7-15,3 0-3 0,-3 0-10 0,-2-6-30 16,0-2-51-16,0 1-68 0</inkml:trace>
  <inkml:trace contextRef="#ctx0" brushRef="#br0" timeOffset="52113.248">3923 6244 270 0,'0'0'89'0,"0"0"-38"16,0 0 8-16,0 0 1 0,0 0-10 16,0 0-21-16,0 0-4 0,0 0-5 15,0 0-6-15,11-62-4 16,-11 62-2-16,0 0-3 0,0 0 0 15,2 0-5-15,-2 0 0 0,0 3 0 0,0 3 0 16,0-2 4 0,0 2 1-16,-2 3 1 0,-2 2 0 0,-5 1-3 15,3 2 1-15,-4 3-4 0,-1 0 0 16,-3 0 3-16,0 3-3 0,-1-1 1 16,-1 0-1-16,1-1 1 15,-1 1 0-15,1-4-1 0,5-1 0 16,-3 2 1-16,3-4 0 0,0 2-1 15,1-2 0-15,1 0 0 0,2-2-4 0,0-1 0 16,2-3 1-16,-1-2-6 0,3-1 0 16,2 0 4-16,-2-2-6 15,2 1 0-15,0-1-4 0,0 1 0 0,0-2-9 16,0 1 0-16,2-1 0 0,2 0-3 0,3 0-4 16,-1-1-14-16,0-4-34 0,0 1-71 15</inkml:trace>
  <inkml:trace contextRef="#ctx0" brushRef="#br0" timeOffset="52909.946">4451 6032 170 0,'0'0'62'0,"0"0"-16"16,0 0 10-16,0 0 0 0,0 0-15 0,0 0-5 16,0 0-8-16,-3-48-4 0,3 45-1 15,0 0-3-15,-2 1-2 0,2 2 0 16,-2-1 0-16,2-1-1 0,0-1-2 16,0 3-3-16,0 0-3 15,0 0-4-15,0 0-5 0,-4 3-2 0,2 3-1 16,-2 1-2-16,-2 5 5 0,-2 3 0 15,1 4 0-15,-3 1 1 0,0 0-1 16,-3 5 0-16,-3-2-1 0,1 2 2 16,-1-5-1-16,1 3 2 0,5-7-2 15,-3 1 2-15,3-2-2 16,0-2 1-16,2-1-2 0,3-1 0 16,1 0 1-16,-2-2 3 0,4 0-3 15,2-1-1-15,-2-2 1 0,2 0-1 0,0-5 0 0,0 0 0 16,0 1 1-16,0-2-1 0,0 1 1 15,2-1 0-15,0 2 1 0,4-1 0 16,-2 1-1-16,1 1 0 0,3-3 1 16,2 1 1-16,3-1-2 0,-1 0 0 15,4-1 1-15,1-4 0 0,2 2 0 16,3-2 0-16,1-1 1 0,2 2 0 16,2-3 0-16,-4 1-1 0,-3 3 0 0,3-3 0 15,-4 1 0-15,-3 2-1 0,-4 0 0 16,1 0 2-16,-5-1-2 15,-2 3 0-15,-2-2-1 0,-1 3 0 16,1 0-3-16,-4 0-1 0,0 0-5 0,0 0-2 16,0-3-4-16,-4 3-4 0,1-3-18 15,-3 3-7-15,2 0-32 0,2-3-30 16,-6 3-25-16,4-3-46 16</inkml:trace>
  <inkml:trace contextRef="#ctx0" brushRef="#br0" timeOffset="53519.166">4492 5973 51 0,'0'0'222'16,"0"0"-170"-16,0 0 1 0,0 0 2 15,0 0 3-15,0 0-21 0,0 0-6 16,0 0-3-16,-8-63-4 0,8 60-3 16,0 2-1-16,0 1-3 0,0 0-4 15,0 0-9-15,0 1-4 0,0 5 0 16,0 5 0-16,0 4 1 0,-2-1-1 16,2 3 1-16,0-1 2 0,0 2 0 15,0 2 0-15,0-1 1 0,0 4 0 16,0 2 1-16,0 1-2 0,0 2 0 15,0 0-2-15,0 0 1 0,0-2 0 16,0 2-2-16,-3-2 1 16,-1-1 0-16,2 3 0 0,0-6-1 15,0 1 0-15,2 0 2 0,-2-3-2 0,2 0 0 16,0-3 0-16,0-1 0 0,2-2 1 0,-2-2-1 16,2 0 0-16,-2-5 0 0,0 2 0 15,2-3 1-15,-2-3-1 0,0 2 1 16,0-3-1-16,0-1 0 0,0 1 0 15,0-2-1-15,0 1-8 0,0-1 0 16,0 0-1-16,0 0 4 0,0-1-1 16,0-2-5-16,0-2-15 0,0 0-4 15,0 0-2-15,0-1-9 0,0 0-9 16,2 2-28-16,0-1-53 0,-2 0-107 16</inkml:trace>
  <inkml:trace contextRef="#ctx0" brushRef="#br0" timeOffset="54331.466">5013 6125 76 0,'0'0'37'0,"0"0"1"0,0 0-7 15,0 0 4-15,0 0-14 0,0 0-6 16,0 0 0-16,10-19 4 0,-8 16 6 16,-2-3 3-16,2 6 3 0,-2-5-6 0,0 1 1 15,0 1-2-15,2-2-2 0,-2 2-2 16,2-3-2-1,-2 3-7-15,0-1-2 0,2 0-1 0,-2 1-1 0,0-2 2 16,0 5-1-16,0-3 1 0,0 0 0 16,0 3-5-16,0-3 2 0,-2 1-2 15,0-1 1-15,0 0 1 0,0 0-1 16,0 1 1-16,2 2-1 16,-2 0 0-16,2 0-2 0,-2 0 0 0,-4 0 0 15,4 0-1-15,-2 0 1 0,-1 0 0 0,-1 0 3 16,0 0-5-16,4 0 1 0,-8-1-2 15,3 1 1-15,1 0 1 0,-2 0-1 16,4 3 1-16,-4-2 0 0,3 1-2 16,-1 1 1-16,0-1 0 0,2-1-1 15,-4 1 0-15,3 1 0 0,1 0 0 16,-2 0 2-16,0 0 0 0,2 0-2 16,2 2 2-16,0 0 1 0,-5-2-1 15,5 6-1-15,0-3 0 0,-2 3 1 16,2-1-2-16,-2 0 1 0,0 6 0 15,2-5-1-15,0 5 0 0,0 0 0 16,-7-2 2-16,7 2-1 0,-4 0-1 16,2-3 1-16,-2 4-1 0,2-2 1 15,2-2-1-15,0 1 0 0,-3-1 0 16,3 0 0-16,2 0 0 0,0 1-1 0,-2 0 1 16,2-1 0-16,0 3 0 0,0-3 0 15,2 3-1-15,0-2 1 0,5 2 1 16,-3-1-1-16,2-1 1 15,2 2 0-15,-2 0-1 0,3-1 0 0,-3-1 0 16,2-2 1-16,5 0-1 0,-5-4 0 16,4 3 0-16,-1-2 1 0,1-3-1 15,2 2 1-15,1-1 0 0,-1-2-1 16,-1 0 1-16,3-3 0 0,-1 0 0 16,-1-3 0-16,5-3 1 0,-5 0-2 15,3-4 5-15,-1-2-2 0,-3-1 6 16,1-2 1-16,-3 1-1 0,-1-3 6 15,0-3-1-15,-4-2-3 0,3-4-3 16,-3-2 0-16,-2-1-2 0,-2-7-1 16,-2-4-2-16,2-2 1 0,-2-1-1 15,-4 4 1-15,-4 7-3 0,-5 4 0 16,1 4 0-16,-7 4-1 0,3 2 2 0,-3 4-2 16,3 3-3-16,-3 5 1 0,1-1-1 15,1 6-1-15,-2 1-7 0,1 3-6 16,3 5-5-16,1 6-6 0,-3 0-4 15,5 3-3-15,2-2-6 0,1 4-13 16,3-4-6-16,0 4-20 0,4-2-19 16,0 0-40-16</inkml:trace>
  <inkml:trace contextRef="#ctx0" brushRef="#br0" timeOffset="83843.545">9230 13657 3 0,'0'0'25'15,"0"0"-3"-15,0 0 1 0,0 0 4 16,4-8-7-16,-4 8-3 0,0 0-7 16,0 0-8-16,0 0-1 0,0 0-1 0,0 0 0 15,0 0 0-15,0 0 4 0,0-2-1 16,0 1 3-16,0 1 7 0,0 0 1 15,0 0-2-15,0 0-2 16,0 0-4-16,0 0 1 0,0 0 1 16,0 0-2-16,0 0 1 0,0 0 0 0,0-2 4 15,0 1-2-15,0-1 2 0,0 2 0 16,0-1 3-16,0 1-1 0,-2-3-3 16,0 3 7-16,2-3-3 0,0 1-2 15,0-1 2-15,0 0 2 16,0 1 0-16,0 0 6 0,0 0-1 15,0 1 0-15,0 0-4 0,0 1-2 0,0-2 4 16,0 1-1-16,0 1-1 0,0-1 0 0,0-1-3 16,0 2 0-16,0-3-3 0,0 3-1 15,0 0 0-15,0 0-1 0,0 0 3 16,0 0-1-16,2 0 1 0,0-1 1 16,-2 0-3-16,2 1 0 0,0-2-1 15,4 2-1-15,-4 0-1 0,6 0-2 16,1 2 1-16,-5 2 1 0,6 0-2 15,1 1-2-15,1 1 3 0,-2 1-4 16,5 0 5-16,-3 2-2 0,3-1-1 0,1 3-1 16,1 0 2-16,-3 1-4 15,1 4 2-15,3-1-1 0,-7-2-1 16,7 2 2-16,-7 0 0 0,5-1-2 16,-4 1 2-16,5-1-3 0,-3 2 2 15,1-4-1-15,4 4 2 0,-9-4-3 16,2-3 2-16,-1 1-2 0,-5-4 2 0,0-2-1 15,4-1-1-15,-5-1 0 16,-1 1 0-16,-2-3 1 0,0 1-1 16,2-1 1-16,-2 0-1 0,-2 2 0 0,0-2 1 15,2 0-1-15,-2 0 0 0,0 1 2 16,0-1-1-16,0 0 0 16,0 0-1-16,0 0 0 0,0 0 0 0,0 0 0 15,0 0-3-15,0 0 1 0,0 0-4 16,0 0 2-16,0 0-3 0,0 0 1 15,-2 0 0-15,2 0-4 0,-2-3-2 16,2 0-3-16,-2 2 1 0,0-1-2 16,2 2-4-16,-2-1-4 0,2 0-1 15,0 0-3-15,0-1 0 0,-4 0-5 0,4-1 1 16,-2 0-6-16,-1 0-3 16,1-2-23-16,-6 0-35 0,4 1-51 15</inkml:trace>
  <inkml:trace contextRef="#ctx0" brushRef="#br0" timeOffset="84843.321">9666 13473 162 0,'0'0'47'0,"0"0"-17"0,0 0 4 0,0 0 19 16,0 0-6-16,0 0-13 0,0 0 5 15,-2-30-5-15,2 27-4 0,0 3 2 16,0-2 0-16,0 1-4 0,0 1 2 15,-2-3 0-15,2 3-3 0,0 0-2 16,0 0-4-16,0 0-6 0,-2 0-3 16,2 0-2-16,0 2-3 15,0 1-4-15,-2 3 0 0,-3 0 1 16,-3 6 1-16,4 1 0 0,-4 2 2 0,0 1-2 16,-9 1 1-16,7 4-4 15,-3 2 2-15,-1 0-2 16,1 4-1-16,-3-2 1 0,1 0-1 15,-1 0 1-15,3-2-1 16,3-1-1-16,-2-1 2 16,1-1-1-16,1-1 0 0,-2-4 0 15,3 1 0-15,3-1-1 0,-4-1 1 16,2-2-1-16,-3-2 1 0,5 1 0 16,-2 0-1-16,-1-2 0 0,7 0 1 0,-4-2-1 15,4 0 0-15,0-1 0 0,0 0-1 0,0-2 1 16,0-1 1-16,2 1-1 0,-4-3 1 0,4 0 0 15,-2 1-1-15,2-1 0 0,-4 2 1 0,1 0 0 16,3 0-1-16,0-2 1 0,-2 2-1 0,2 0 1 16,-2-1-1-16,0 0 0 0,0 0 0 0,0 0-1 15,2-1 1-15,0 1 0 16,-2-1 1-16,2 3-1 0,0-1 0 16,0-3 0-16,-4 3 0 0,4-3 0 15,0 2 0-15,-2-1 0 0,0 1 0 16,0-1 0-16,2 1 0 0,-2 0 0 15,0 1 0-15,2-1-1 0,-5-1 2 16,3 2-1-16,0-1 0 0,2-1 0 0,-2 0 1 16,0-1-1-16,2 2 0 15,-4-2 1-15,4 0-1 0,0 1 0 0,0-1 1 16,0 2-1-16,0-2 0 0,0 0 0 16,0 0 1-16,0 0-1 0,0 0 0 15,0 0-2-15,0-1 0 0,0 1 1 16,0-1 0-16,0 1 0 0,0-1 0 15,4-1-1-15,0 1 2 0,-2-2-2 16,7 0 1-16,-3-2 1 0,0 1-2 16,-4 0 1-16,2 1-2 15,-2 0 2-15,0 0-1 0,-2 0 0 0,2 3-1 16,-2-1 1-16,3 1 1 0,-3-1 0 16,0 0 1-16,0 0 0 0,0-2 0 0,4 3-1 15,-4-2 1-15,2 0-2 16,-2 2-1-16,0 0-2 0,0 0-3 15,0 0-2-15,0 0-3 0,0 0-7 16,0 0-3-16,0 0-6 0,0 0 0 16,0 0-2-16,0 0-5 0,2 0-3 0,0 0 3 15,0 2-14-15,-2 0-35 0,0-2-38 16,0 0-54-16</inkml:trace>
  <inkml:trace contextRef="#ctx0" brushRef="#br0" timeOffset="88486.173">18203 5534 84 0,'0'0'65'0,"0"0"-42"16,0 0 5-16,0 0 3 0,0 0-8 15,0 0-3-15,0 0-1 0,-14-22-4 16,12 20-3-16,-1-1 4 0,3 0 2 0,0 3-5 16,-4-2 8-16,4 0 2 0,0 1 6 15,-2-2-7-15,2 2-3 0,0-3 2 16,0 1 2-16,0 0 0 16,0 2-1-16,0-2-1 0,0 1-3 0,0 2-5 15,0 0-1-15,0 0-3 0,0 0 0 16,2 0-1-16,2 0-2 0,3 0-3 15,1 0 1-15,0 0 3 0,3 2 0 16,-1 1 2-16,0 3 2 0,3 0-5 16,-1 1 2-16,-2 0-2 0,5 1 1 15,-1 1 0-15,1 1-4 16,1 0 1-16,1 0 1 16,-3 2-3-16,1 0 2 0,3 1-4 0,-3 2 3 15,3 1-1-15,-3 0 0 0,4 2 0 16,-5-6 0-16,3 2-1 0,-3-1 0 15,-2-3 0-15,-1-4 1 0,-1 0-2 0,-2 1 0 16,1-2 0-16,-3 2 1 16,-2-3-1-16,4 0 1 0,-2 1-1 0,1-2 0 15,1 0 1-15,-6 0-1 0,2 0 1 0,2 0-1 16,0 0 0-16,-3-1 0 0,1 0 1 16,0-1-1-16,-2 2-1 0,0 0 1 15,2-1 1-15,-2 1-1 0,2-3 0 16,-2 3 0-16,2-3 0 0,-1 3 0 15,-3-3-1-15,2 1 0 0,0 1 1 16,0-2-4-16,-2 1 1 0,0 0 0 0,0-1-1 16,0 0 2-16,0 0 0 0,2 0 1 15,-2 0 1-15,0 0 0 16,0 0 0-16,0 0 0 0,2 0 0 16,-2 3 0-16,0-3-2 0,0 0 2 15,0 0 0-15,0 0 0 0,0 0 2 0,0 0-2 16,0 0 0-16,0 0 0 15,0 0 0-15,0 0 0 0,0 0 0 0,0 0 0 16,-2-3-2-16,0 1-2 0,-2-1-1 16,2-3-5-16,-7 4-8 0,3-1-4 15,2 0-3-15,0 3-5 16,-2 0-6-16,1 0-7 0,3 0-2 16,-4 0-16-16,0 0-31 0,4 0-104 0</inkml:trace>
  <inkml:trace contextRef="#ctx0" brushRef="#br0" timeOffset="89501.552">18604 5424 70 0,'0'0'50'0,"0"0"-9"0,0 0 10 16,0 0-8-16,0 0 4 0,0 0 0 15,-4-36-8-15,4 28-5 0,0 2-4 16,0 3-2-16,0-4-5 0,0 1-1 15,2 0-3-15,0 0-2 0,-2 2 3 16,2 0-3-16,0 1 2 0,-2-2-1 16,0 1-3-16,0 1 0 0,0 1-2 15,0 2 0-15,0 0-1 0,0 0-2 16,0 0 1-16,0 0-3 0,0 0-1 16,0 0-3-16,0 0 1 0,0 0-2 0,-2 0 0 15,0 0-1-15,2 0 4 16,-2 3 0-16,-2 2-2 0,0 1-4 0,-2 1 2 15,1 0 0-15,-3 5-2 0,2-2 1 16,0-1 0-16,0 2 0 16,-1-2-1-16,-1 3 2 0,0 0 0 15,2 1-1-15,-5 0 1 0,1 2-2 0,0-1 2 16,-1 3 0-16,-3-1-2 0,3 0 2 16,1 0-2-16,-4 0 0 0,5-1 0 15,-3 1 0-15,2-1 1 0,3-1-2 16,-3 1 3-16,0 1-2 0,-1 0 0 15,1-3 0-15,-2 2 0 0,1 0 1 16,1-4 0-16,-2 3-1 0,1 0 0 0,3-1 0 16,-2 0 0-16,-1-2 1 0,7-1-1 15,0-3 0-15,-4 2 0 16,4-3 0-16,2 0-2 0,-5-2 2 16,3 0 2-16,2 1-2 0,2-2 0 0,-2 0 0 15,0-1 0-15,2 1 0 0,-2-2-1 16,2 2 2-16,-2-1-1 0,0-2 0 15,2 3 0-15,-2-3-1 0,0 2 2 16,0 1 0-16,-2-2-1 0,4 4 0 16,-5-2 0-16,3 0 0 0,-2-2 0 15,4 1 0-15,-2-1-1 0,0-1 1 16,2 1-1-16,-2-1 0 0,2 0 1 16,0 3-3-16,-2-3 3 0,2 0 0 15,0 3 0-15,0-3 0 0,0 0-3 16,0 0 2-16,0 0-2 0,0 0 2 15,0-3-2-15,0 3 2 0,0 0-5 16,0 0 1-16,0 0-5 0,0 0 1 0,0 0-4 16,0 0-2-16,2 0-4 15,0 0 3-15,0 0 2 0,2 0-9 0,0 3-10 16,3-3-11-16,-1 3-1 0,-2 0-27 16,0 0-40-16,-2 0-79 0</inkml:trace>
  <inkml:trace contextRef="#ctx0" brushRef="#br0" timeOffset="103563.495">20768 10275 3 0,'0'0'31'0,"0"0"7"0,0-6 16 0,0 4-6 16,0-3-11-16,0 5-7 0,0-3 11 16,-2 0-5-16,2 3-6 0,0-5-7 15,0 2-5-15,0 0 3 0,0 0 1 16,0 0 4-16,0-3-3 0,0 0 2 16,-2 1-3-16,2-3 0 0,0 2-3 15,0 0-1-15,0 1-3 0,0 4 1 16,0-4 1-16,0 4-3 0,0 1 0 15,0 0-5-15,0 0-1 0,0-2-1 16,2 2-7-16,0 0 0 0,0 5 1 16,3 2-1-16,-1 1 3 0,-2 6-1 15,2 0 0-15,-2 3 2 0,4 2 2 16,2 2 3-16,-3 4-3 16,1 1 1-16,-2 2 0 15,2 0-5-15,2 0 4 0,-1-1-3 16,-3 3 0-16,2-3-1 0,-2-2 0 15,2 2 2-15,0-5-3 0,1-1 1 0,-5-4-2 16,2-3 2-16,0-2-2 0,-2-2 1 16,-2-2 0-16,2-2 0 0,0-1 1 0,-2-2-2 15,0 0 1-15,0-1-1 0,0-1-1 16,0-1-4-16,0 0 1 0,-2 0 1 16,0-1 1-16,-2-1-3 0,-2-1-2 0,2 0 0 15,-1-2-4-15,-3-1-4 16,4 1-1-16,2-1-3 0,2-1-2 15,0 0-6-15,0-2-9 0,0 1-6 0,0 1-9 16,0-3-28-16,0 0-37 0,0-2-80 0</inkml:trace>
  <inkml:trace contextRef="#ctx0" brushRef="#br0" timeOffset="104532.027">20746 10247 36 0,'0'0'8'0,"0"0"-1"0,0 0 8 16,0 0-3-16,0 0-3 0,0 0 17 15,0 0 6-15,0 0-4 0,33-48-12 16,-33 45-11-16,0 0-3 0,0 3 1 16,0-3-3-16,0 1 0 0,0 0 0 15,0 1-1-15,0 1-3 0,-2-2 4 16,2 1 0-16,0-1 1 0,0 0 5 15,-2 1 14-15,-1 1 7 0,1-3 10 16,2 3 4-16,-2 0-10 0,2 0-10 16,-4-2-5-16,4 1-6 0,-4-1-4 15,2 1 0-15,0 1 3 16,0-2-1-16,0 1 4 0,0 1 2 0,0 0 3 16,2 0-2-16,-4 0-3 0,-1-2-2 0,3 1-4 15,0 1 3-15,-2-2-2 0,-2-1-2 16,2 0 1-16,2 3 2 0,0-3 2 15,0 0-1-15,2 1 0 0,-2 0 3 16,2-1-6-16,0 0 3 0,0 0-5 16,0-3 1-16,0 3 1 0,2-6-3 15,0 3 3-15,2 1 0 0,2-2 1 16,2 1 4-16,-2-1 0 0,3-4 0 16,1 3 3-16,0 0-4 0,3 2 3 15,8-3-3-15,-9 0-1 0,11 4-3 16,-5-3 3-16,7 7-4 0,-2-1 1 0,2 2-1 15,-3 0-1-15,5 3 0 0,0 2 0 16,0 1-2-16,-2 0 1 16,-3 2-1-16,1-2 1 0,-4 5-2 15,-3 0-1-15,-5 0 1 0,1 3 1 16,-6-3-2-16,-4 4 1 0,0 2-1 16,-2 0 0-16,0 0 2 0,-4-4-1 0,0 3 0 15,-4 0-1-15,2-2 1 0,2 0 1 16,-5-2 0-16,5-1-2 0,-6 1 0 15,2-1 1-15,1 0-1 0,-3 0 1 16,-4 1 2-16,1 1-3 0,-10-2 4 16,1 2-3-16,-1-1 0 15,-6 1 3-15,0 0-3 0,-4 0 2 0,2-1 1 16,-6-3-1-16,4 0 0 0,-2-2 3 16,4 2-3-16,0-5 0 0,2 1-2 15,6-4 2-15,6 1 0 0,5-2 1 16,0 0-2-16,7 0 3 0,1 0-2 15,2 0-1-15,2 0-1 0,0 0 0 16,0 0 0-16,0-3-1 0,0 3 0 16,0-3-1-16,4 3 0 0,0 0 1 0,3-3-2 15,3 3 2-15,-6 0 0 0,2 0 0 16,1 0 0-16,-3 0 0 16,6-2 0-16,-4 1-3 0,2 1-7 15,-3-2 1-15,3 2 0 0,2 0-6 0,-4 2-3 16,3 1-8-16,-3 0-7 0,6 0-11 15,-3 0-6-15,-1 0-10 0,6 3-15 16,-5-4-34-16,-1-1-62 0</inkml:trace>
  <inkml:trace contextRef="#ctx0" brushRef="#br0" timeOffset="106297.214">25113 10100 51 0,'0'0'29'0,"0"0"-8"16,3-10 1-16,-1 9 9 0,-2-2-3 15,0 0 2-15,0 1 5 0,0-4 3 16,-2 2 5-16,-1-2-1 0,3-1-6 16,0-1-4-16,-2 2-2 0,2 1-1 15,-2-1-2-15,2 0 1 0,-2 3-9 0,2-2 0 16,0 1-2-16,0 0 0 15,0 0 1-15,0-2 0 0,0 4-2 0,0-4-2 16,2 3 0-16,0 2 1 0,0-1-4 16,-2 2 1-16,0 0-4 0,0 0-2 15,0 0 0-15,0 0 0 0,0 0-4 16,0 6-1-16,3 2 0 0,1 3 3 16,-2 4 0-16,2 2-1 15,2 3 2-15,-4 2-1 0,2 1-1 16,0 3-1-16,1-4 3 0,-1 3-4 0,2 1 1 15,4 2 0-15,-4-5-1 0,1 5 1 16,-3-3-1-16,-2 1-1 0,4-1 0 16,2-2 0-16,-6-1 1 0,5 0 0 0,-5-4-1 15,0-1 0-15,0-3 1 0,0-5-1 16,0-1 0-16,-2-2 0 0,0 2 0 16,0-6-3-16,2 0-1 0,-2-1-1 15,0-1-1-15,0 2-1 16,0-2-6-16,0 0 7 0,2 0-9 15,-2 0-3-15,0-2-1 0,0-1-6 0,-2-2-8 16,2 2-13-16,-2-5-10 0,2 2-24 16,0-5-48-16,-2 2-87 0</inkml:trace>
  <inkml:trace contextRef="#ctx0" brushRef="#br0" timeOffset="107187.63">25105 10050 111 0,'0'0'83'0,"0"0"-39"0,0 0-1 16,0 0 12-16,0 0-2 0,0 0-13 15,0 0-4-15,-4-23-6 0,4 18-6 16,4 1-6-16,0 1 1 0,0-1-3 16,1 0 0-16,7-2 2 0,0-2-2 15,-1 1 2-15,11-3-3 0,1 2 0 16,-2-1 1-16,6-2-1 0,6 3-1 0,-4 1-5 15,0 2 1-15,-2 2-2 0,-7 3-1 16,7 0-5-16,-10 0 1 0,-3 4-3 16,-6 3 1-16,-1-1-1 15,-1 3 0-15,-6 5-2 0,0 0 2 16,0 6 0-16,-11-1 0 0,5 1 1 16,-2 0 1-16,-2-3-2 0,-5 1 1 0,9-4-1 15,-6 0-1-15,-3 0 0 0,7-6 0 16,-9 3 1-16,5-3-2 0,-7 1 1 15,7 0-4-15,-9-6 2 0,9 1-3 16,-5-1 0-16,3 0 1 0,6-2-10 0,-7-1 2 16,7 0 1-16,4-1 5 15,-5-2-3-15,5 1-8 0,-4-1-1 16,4 3-4-16,2 0-5 0,0 0-9 16,2 0-15-16,0 1-18 0,0 3 3 0,0-1-51 15,2-2-65-15</inkml:trace>
  <inkml:trace contextRef="#ctx0" brushRef="#br0" timeOffset="108999.708">25670 10035 60 0,'0'0'105'15,"0"0"-49"-15,0-14-4 0,0 10 12 16,0-1-14-16,0 1-10 0,0 0-1 15,0-1-5-15,0-1-2 0,0 0-2 0,0 2-3 16,0 0-8-16,0-1-2 0,0 4 1 16,-3-4-1-16,3 2-3 0,0 0 1 15,0-2 0-15,0 2-1 0,0 0-2 16,0 0-2 0,0 1 0-16,0 1-1 0,0 1-1 0,0 0-5 15,0 0-1-15,0 0-2 0,0 3 0 0,3 2-4 16,-1 2 4-16,2 1 0 0,-2 4 0 15,-2 1 1-15,4 2 1 0,0 1 3 16,-2 2-2-16,4 2 1 16,-2 1-1-16,1-1 3 15,1 6-3 1,-4-4-2-16,0 7 1 0,2-4 0 16,4 3 0-16,-1 1 0 0,-3-4-2 0,0 3 2 15,0-3-2-15,-4-1-1 0,4-3 1 0,0-3 0 16,-2-2 0-16,2-2 0 0,-2-4 0 0,1-2 1 15,-1-1 0-15,-2-1-1 16,0-5-1-16,0 1-2 0,0 1-1 16,0-3 0-16,0 0-5 0,0 0-4 0,0 0 4 15,0 0-6-15,0-2 4 0,0-2-4 0,-2-3-6 16,2-2 0-16,0 0-2 0,0-1-8 16,0-1-14-16,2-2-9 15,-2-1-35-15,0-2-65 0,-2-2-105 0</inkml:trace>
  <inkml:trace contextRef="#ctx0" brushRef="#br0" timeOffset="110093.199">25688 10017 144 0,'0'0'69'0,"0"0"-32"0,0 0 6 15,0 0 4-15,0 0-6 0,0 0-11 16,0 0 1-16,0 0 6 0,-33-38-10 16,33 30-5-16,0 2-2 0,6-6 2 15,0 1-2-15,1 0 0 0,-3-1-1 16,4 3 0-16,4-3 1 16,1 2-3-16,1 2-1 0,3 0-1 0,-1 0-5 15,3 1-3-15,6 3 0 0,-2 2 0 16,-1 0-2-16,7 3-1 0,-4 6-1 0,-2 5-1 15,-5 4-2-15,3 2 0 16,-9 1-1-16,3 2 1 0,-7 1 0 16,-4 5 0-16,-4-2 1 0,0 2 2 15,-6-2-3-15,-4-2 2 16,-3-1-2-16,1-1-3 16,-7-5 2-16,7-2-1 0,-7-2-1 0,3-3 3 15,-3-2-2-15,-4-3 0 0,7-2-1 0,-9-2-5 16,11 0-5-16,-7 0-1 0,11-2 0 0,-5 1 0 15,5-5-3-15,0 1-1 0,-3 2 4 16,7-2-3-16,4-3 2 0,2 4 4 16,-2-1-9-16,2 2-2 0,0 0-7 15,2 0-16-15,2 3-25 0,10-2-6 0,-1 1-14 16,-3-1-31-16</inkml:trace>
  <inkml:trace contextRef="#ctx0" brushRef="#br0" timeOffset="110967.988">26267 9935 47 0,'0'0'102'0,"0"0"-70"0,0 0-9 0,0 0 0 15,0 0 7-15,0 0-3 0,0 0 1 16,-35-25-2-16,31 22-1 0,2 2-5 16,-1 1 4-16,3-3 1 0,0 3 3 15,-2 0 5-15,2-3 2 0,0 3-2 0,0-3 0 16,0 1-6-1,0-1-1-15,0 0-2 0,0-1-1 0,2-1-2 16,1 1-3-16,-3 3-3 0,2-2-3 0,0 3-1 16,0 0-4-16,0 0-3 15,2 3-2-15,-4 3-1 0,6 1-1 0,-2 2 0 16,7 2 1-16,-7 3 1 0,2 0 0 16,-4 3-2-16,2 1 2 15,0 4-2-15,0 0 2 16,3 4-2-16,-3-2 2 0,2 3-2 15,-2-4 1-15,2 2 0 0,1-5-1 16,1 2 1-16,-2-2-1 0,0-3 1 0,-2 0-1 16,-2-2 0-16,5-1-2 0,-1 0 1 15,0-3-4-15,-4-2-3 0,2 1-1 16,-2-4-3-16,-2 3-1 0,4-4-9 0,-4-1-8 16,0-1-2-16,0 1 0 0,0-1-11 15,0-3-12-15,-4 0-13 0,2 0-35 0,-2-5-54 16</inkml:trace>
  <inkml:trace contextRef="#ctx0" brushRef="#br0" timeOffset="111717.836">26265 9894 215 0,'0'0'57'16,"0"0"4"-16,0 0-4 0,0 0-1 0,0 0-12 15,0 0-6-15,0 0-3 16,0 0-2-16,-6-30-5 0,6 26-3 0,0 1-6 15,0 2-2-15,0-1 0 0,0 2 0 16,2 0-4-16,0 0-3 16,2 0-5-16,2 4-1 0,0 1-1 0,11 4 2 15,-5 0 3-15,7 2-1 0,-5 3 2 16,7 0 0-16,-4 2-5 0,7 3 1 16,-3 0-4-16,-2 3 4 0,7-3-3 15,-7 1 0-15,2 0 1 0,-1 0-2 16,-1 0 0-16,2-1 0 15,-3 2 0-15,-1 1 0 0,1-2 0 16,-1 0 0-16,2 0-1 0,-5-1 1 0,3-5-1 16,-5 0 1-16,-6-5-1 0,7-1 0 15,-7 1 0-15,0-6 2 0,-4 3-2 16,0-3 0-16,0 1 0 0,-2-3 0 0,0 1 1 16,2-2-1-16,2 0 1 0,-2-6 1 15,5-1 0-15,-3 1 3 0,-2-6 4 16,0-1 0-16,0 1-4 0,-2-2-1 15,0-3-1-15,0-3-1 0,-2 0 0 16,-2 0-2-16,-2-2 0 0,-5-4 0 16,5-1 1-16,2-1 0 0,-6 1-1 15,1 2 1-15,3-2-1 0,2 1 0 16,2 0 1-16,-2-1-1 0,0 1 0 16,2 1 1-16,0 3-1 0,2 6 0 15,0 1 0-15,0 5 0 0,0 5 1 16,0 2-1-16,0 3 0 0,0 0-2 0,0 2-1 15,4 7-1-15,-2 0 0 0,2 4 3 16,-2-1 0-16,0-1 1 0,-2 3 0 16,2-6 0-16,0 4 0 15,-2-5-3-15,2 0 0 0,0 1-2 16,0-5-2-16,-2 3-2 0,2-3 0 16,3 0-4-16,-5-1-6 0,2-2-6 15,-2 3-6-15,2-2-7 0,0 1-5 0,0 4-6 16,-2 2-11-16,0 0-18 0,0 2-34 15,-2-1-70-15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6:57:58.531"/>
    </inkml:context>
    <inkml:brush xml:id="br0">
      <inkml:brushProperty name="width" value="0.05292" units="cm"/>
      <inkml:brushProperty name="height" value="0.05292" units="cm"/>
      <inkml:brushProperty name="color" value="#FF0000"/>
    </inkml:brush>
  </inkml:definitions>
  <inkml:trace contextRef="#ctx0" brushRef="#br0">20878 11653 287 0,'0'0'26'0,"0"0"-21"15,0 0-3-15,0 0 6 0,0 0-8 0,0 0 2 16,2-25-2-16,0 14 6 0,2 2-1 15,2 1-2-15,1-1 3 0,-3 4-1 16,-4 0 5-16,0 2 12 0,2 0 4 16,-2 1 7-16,0 2-4 0,0-1-3 15,0 1 1-15,0 0-3 0,0 0-8 16,4 0-7-16,0 0 0 0,2 3-1 16,7 0-3-16,-3 0 5 0,4 1-3 15,5-1 1-15,2 1-1 16,-1-2 0-16,5 1 0 0,6-3-2 0,0 0 2 15,4 0-1-15,3 0 0 16,-1-3 3-16,4 3-3 0,5-3-2 0,-3 3-1 16,2 0 1-16,3 0-1 0,2 0-3 15,-1 0 1-15,3 1-1 0,0 1 1 0,1 1 0 16,1 3 0-16,2-1 0 0,6 0 1 16,0-2 2-16,0-2-2 0,0 1 0 15,2-2 1-15,4 0 1 0,-2 0 2 16,5 0-4-16,-1-1-1 0,0-4-1 15,1 3-2-15,-1-1 2 0,-2 0 0 16,-2 1 0-16,-2 2 1 0,-4 0 0 0,-8-3-1 16,2 3 0-16,-3 0 2 0,-7 0-1 15,-1 0 1-15,1 3 0 16,-1-1 2-16,-4 4-1 0,1-4-3 0,3 1 1 16,-2 0 1-16,1 1 1 15,-3-2 0-15,0-2-1 0,5 3 3 0,-9-3-1 16,-2 0 0-16,-2 0-1 0,-8-3-2 15,-1 1 0-15,-3 0-1 0,-9 0 1 16,-4 0 0-16,-4 0-1 0,1 1 2 16,-3-1-1-16,0 1 1 0,0-1 2 15,0 1-1-15,0-1 3 0,0 2-2 16,0 0-2-16,0 0-1 0,0 0-1 16,0 0 0-16,0 0 0 0,0 0-1 15,0 0 1-15,0 0-3 0,0 0 0 16,0-1-6-16,0 1 1 0,0 0 1 15,0 0-6-15,0 0 1 0,2 1-5 16,0 2-6-16,2-1-5 0,0 1-7 16,0 1-13-16,0-1-20 0,-4-2-43 15,0-2-115-15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6:59:51.419"/>
    </inkml:context>
    <inkml:brush xml:id="br0">
      <inkml:brushProperty name="width" value="0.05292" units="cm"/>
      <inkml:brushProperty name="height" value="0.05292" units="cm"/>
      <inkml:brushProperty name="color" value="#FF0000"/>
    </inkml:brush>
  </inkml:definitions>
  <inkml:trace contextRef="#ctx0" brushRef="#br0">3374 15345 56 0,'0'0'125'0,"0"0"-125"16,0 0 0-16,0 0 21 0,0 0 27 15,0 0-19-15,0 0-11 0,0 0-2 16,-23-41-6-16,12 35-1 0,3-2-4 16,0 0-4-16,0 4 3 15,-3-1 5-15,5 4-9 0,0-3-1 0,4 2 1 16,2 1 10-16,0-2 7 0,0 3-8 15,0-2-8-15,0 0 1 0,0 2 5 16,0 0-5-16,0 0 4 0,0 0 1 0,0 1 1 16,0 1 3-1,0-1-2-15,0 1 0 0,2-1 0 0,4-1 5 16,-2 0 3-16,0 0-4 0,5 0-2 16,-1 1-1-16,0 0-2 0,-2 1 0 15,5-2-6-15,-1 1 4 0,2-1 5 16,5 0 3-16,0 0-3 0,1 0-1 0,3-2-2 15,-1-1 0-15,1 2-1 16,0 0-2-16,0 1-1 16,-1 0 0-16,1 0-3 0,0 0-1 0,-1 1 3 15,1 0-3-15,4 1 3 0,-1-1-2 0,5 3-1 16,-2 0 1-16,0 0-1 0,6 0 0 16,-4 0 1-16,2 1-1 0,2 0 0 15,-2-2 1-15,2 3-1 0,-4-4 3 16,0 2-1-16,4 1 3 0,-8-1 1 15,4 0 2-15,0 2-3 0,-2-2-2 16,2 0 0-16,0 0 0 0,2-1-2 16,0-1 0-16,4-1 0 0,2-1-2 15,0 0 1-15,5 0 0 0,-5 0 1 16,2 0 0-16,2 0 0 0,-1 0 0 16,3 1-1-16,-6 0 0 0,3-1 2 0,-1 0-1 15,-2 3 1-15,0-3-1 16,3 0-1-16,-1 0 0 0,2 0 0 15,1 0 1-15,3-3 0 0,1-3-1 16,-1 1 2-16,5-1-2 0,-3 0 0 16,3 0-4-16,-1-4 3 0,-1 4 1 0,-1-1 0 15,-5-1 0-15,1 4 2 0,-6-3-2 16,1 2-1-16,-3 2 1 0,-2-5-2 16,4 3 2-16,-8-1 2 0,4 2-1 15,-4-2-1-15,-2 0 0 0,0 4 1 16,-5-3 1-16,-1 2-2 0,2 2 0 15,-5-1 0-15,3-1 0 0,-4 0 0 16,-1 0 0-16,1 2 0 0,-1-2 0 16,3 0 0-16,2 0 0 0,-1 1 0 15,1 0 1-15,-2 0-1 0,1 1-1 0,1-1-1 16,0 1 2-16,-5-1 0 16,3 1 2-16,-3-2-2 0,3 1 1 0,2-2 0 15,1-2 2-15,5-1 0 0,4 1 1 16,0 0-2-16,2 0-1 0,-4 1 0 15,-4 0-1-15,-2-1 0 0,-11 2 2 16,0 1-2-16,-9 1 1 0,-3 2 0 16,0 0 1-16,0-2 14 15,0 2 1-15,0 0-11 0,0 0-6 0,0 0 0 16,0 0 0-16,0 0 0 0,0 0 0 16,0 0 0-16,0 0-1 0,0 0 1 15,0 0 1-15,0 2-1 0,0 0 1 16,0-1 0-16,0-1-1 0,0 2-1 0,0-2 1 15,0 1 1-15,-3-1 0 16,3 0-2-16,-2 3 2 0,-2-3-3 0,4 3 2 16,-2 1-1-16,-2-1-12 0,2 2-15 15,2-1-19-15,0-1-22 0,0-3-32 16,-2-1-94-16</inkml:trace>
  <inkml:trace contextRef="#ctx0" brushRef="#br0" timeOffset="10373.854">20611 11628 212 0,'0'0'26'16,"0"0"-23"-16,0 0 1 0,0 0 15 15,0 0-9-15,0 0-4 0,0 0 1 0,0 0 3 16,-56 26 0-16,52-25-2 0,2-1-1 15,2 0 5-15,0 0 4 16,0 0 7-16,-2 0 0 16,0-1-3-16,2 1 2 0,0 0-2 0,0 0-2 15,0 0-3-15,0 0-6 0,0 0-3 0,0 0-1 16,0 0-3-16,0-1 1 0,0 1 0 16,4 0 1-16,2 0 2 0,5 1 4 15,-1-1 2-15,3 0-2 0,7 0 1 16,-1 0-6-16,1-1 0 15,3-1-1-15,4-1-1 0,-4 3-3 0,4 0 3 16,2 0-3-16,-2 0 3 16,4 0-3-16,-3 0 1 0,1 0 2 0,4 0 1 15,1 0 1-15,3 0 1 0,0-2-2 16,0 1 2-16,2 1-2 0,3 0 5 16,7 0-4-16,-5 0-1 0,5 0 0 15,1 0 0-15,0 0 2 0,-3 0-1 0,7 0-1 16,-7-2-4-16,9 1 2 15,-6-2 1-15,4 3-1 0,-3-3 0 16,3 0 0-16,4 3 0 0,-6-3 0 0,3 1-1 16,1 2 1-16,-6-3 1 0,4 3-2 15,-5 0 1-15,1 0-1 0,-5 0 0 16,7 3 1-16,-9-1-2 0,7-2 0 16,-7 0-1-16,1 0 1 15,3-5 1-15,-3 3 0 0,-3-2-1 0,7 0 2 16,-7 0 0-16,2-2-1 0,1 4 3 15,-3-7-3-15,-4 6 1 0,1 0 0 0,-5-3-2 16,0 2 2-16,-4-1-1 16,2 1 1-16,-2 2-2 0,-7-1 1 0,1 2-1 15,2-1 1-15,-7 2 1 0,3 0-2 16,-8 0 0-16,3 0-2 16,-12 0 2-16,2 0 0 0,5 2 0 15,-5-2 0-15,0 0 0 0,0 0 0 16,3 0 1-16,3 1 0 0,-4 1 1 0,1 1 1 15,3-3-2-15,-2 3-1 16,-6-3 3-16,5 0-3 0,-1 1 0 16,-4-1 1-16,-2 0 0 0,0 0 0 15,-2 0-1-15,0 0 2 0,0 0-1 0,0 0-1 16,0 0 0-16,0 0 2 0,0 0-1 0,0 0 1 16,0 0-1-16,0 0 1 0,0 0-1 15,0-1-1-15,0 1 1 16,0-3-1-16,0 3 0 0,-2 0-1 15,0 0-4-15,-6 0-8 0,2 0-14 16,-5 3-9-16,3 1-7 0,-8 5-7 16,5 0-7-16,-3 5-19 0,-1-4-39 15,3-3-90-15</inkml:trace>
  <inkml:trace contextRef="#ctx0" brushRef="#br0" timeOffset="15653.862">8417 14790 70 0,'0'0'33'0,"0"0"-7"0,0 0 2 15,0 0 9-15,0 0 1 0,0 0-2 16,0 0 9-16,0 0-2 0,9-10-10 16,-9 10-7-16,0 0-9 0,0 0-1 15,0 0 0-15,0 0-4 0,0 0-2 16,0 0-1-16,0 0-1 16,0 0 3-16,0 0 1 0,2 0-1 0,-2 0 2 15,0 0 3-15,0 0-1 0,-2-1-1 16,-3-1 0-16,1-1-9 15,0 2-1-15,0-2 2 0,0 0 1 0,-2 3-2 16,0 0 2-16,-1 0-2 0,3 0 1 0,-2 0 0 16,2 0 0-16,0 1-1 0,-2 1 0 15,-1-2-1-15,3 3-2 0,2-2-1 16,-2 1 0-16,0 2 0 0,0 0-1 16,2 2-1-16,-5 3 1 15,5-1 1-15,-4 1-1 0,4 2 2 0,-2-1-2 16,0 3 1-16,0-2-1 15,2 1 2-15,-3 2-1 0,1 0-1 0,-2 1 0 16,2 0 2-16,0 4-2 0,-2-1 1 0,2-1 0 16,-1-2 0-16,-1-3-1 15,0 2 0-15,4-2 0 0,0 0 2 16,2-3-1-16,0 0-1 0,0-1-1 0,0 0 1 16,2 0-1-16,2-1 1 15,4 1-1-15,1-1 1 0,-1-1-2 16,4-1 2-16,1 0-1 0,-1-2 1 15,7 1 0-15,-3-3 0 0,3 1 0 0,-3-2 1 16,1 0 2-16,-1-2 2 16,1-2 2-16,-3 0 0 0,3-3 3 0,-3 0-4 15,1 0 1-15,-1-1-1 0,1 0 1 16,-1-2 0-16,-1 1 0 0,3-2 0 16,-3 2-3-16,-3-1 0 0,2-1 0 15,-1 1 3-15,-3-1-4 0,0 0 1 16,-2 2 3-16,1-3-1 0,-3 2-1 15,-2 1-1-15,4-1 2 0,-4 3 0 16,2-3 0-16,-4 1 0 0,2 0-2 16,-2 1 2-16,2 0-1 0,-2-1 0 15,0 0 0-15,0-1-2 0,-4 0-1 16,0 1 0-16,-4-1 1 0,4-1-3 16,-7 0 3-16,1-1-2 0,0 1-1 0,-3-1 0 15,1 2 1-15,0 2-1 0,1 1 0 16,1 4 1-16,0 0-1 0,-1 0-1 15,5 3 0-15,-4 0 1 16,6 0-1-16,-7 0-1 0,7 2 1 0,-4 2-5 16,-3-1-5-16,7 3-5 0,-4 0-3 15,4 0-2-15,-2 1-4 0,0-1-5 16,1 2-4-16,3 0-8 0,0-4-6 16,2 2-8-16,-2-1-13 0,2 1-29 0,-2-1-64 15</inkml:trace>
  <inkml:trace contextRef="#ctx0" brushRef="#br0" timeOffset="17856.459">3334 16065 13 0,'0'0'12'0,"0"0"-8"0,-27-6 80 16,25 6-20-16,2 0-6 0,0 0-26 16,0 0-24-16,2 0-3 0,-2 0 33 15,0 0-1-15,0 0-9 0,0 0 0 16,0 2 4-16,0-2 0 15,0 0-8-15,0 0-8 0,0 0-2 0,0 0-4 16,0 0-2-16,0 0-3 0,5 1-4 16,-1 3 0-16,2 0 2 0,0-1 1 15,4 0 1-15,3 0 3 0,-3-1-1 0,3-2 2 16,1 0 1-16,-4 0 2 16,5 0 3-16,-3 0-6 15,5 0-4-15,-1 0-1 0,1 0-1 0,-1 0-1 0,7 0 0 16,0 0 2-16,0 0-3 15,6 0 2-15,2 0-1 0,2 0-1 0,4 0-1 16,2-4 1-16,2 1 0 0,5-1 0 16,-1-1-1-16,-5-1 2 0,1 2 0 15,-2 0-2-15,-4 1 1 0,1 2 1 16,-5 1-2-16,0-1 2 0,-5 1-2 16,-1 1 1-16,4 2-1 0,-2 2 0 0,4-2-1 15,0-2 1-15,2 2 0 16,2-3 0-16,5 0 1 0,-3 0 1 15,4-1 1-15,3-4 3 0,1 0-3 0,5 1 2 16,-1-2-4-16,5 2 2 16,-4-2 0-16,1-1-3 0,-3 3 1 15,-1-1 3-15,-5 2-2 0,-1 2-2 16,-4-1 0-16,0 2 2 0,-1 0-1 16,-1 3-1-16,-2 1-1 0,0-2-2 0,6 0 3 15,-4-1 0-15,7-1 0 0,-5 0 1 16,2 0 1-16,0-1 0 0,3-2 1 15,-1 0-1-15,0 1 0 16,1-2 0-16,1 0-2 0,3 0 2 0,-7-1 0 0,0 1-1 16,0 1 2-1,-3 1-2-15,-5 2 0 0,2-3 0 0,-8 3-1 16,-1 0 2-16,-3 4-1 16,0 1-1-16,-3 1 0 0,-3 1 1 0,-3-3-1 15,1 1 2-15,-1-2-2 0,0 0 4 16,-1 0-2-16,3-1 6 0,1 0 2 15,-1-1-4-15,5 0 5 0,-1-1-1 16,-1 0-3-16,-1 0-2 0,-1 0-2 0,-7-2-2 16,0 1 1-16,-6 0 0 0,-2 1-1 15,0-1 2-15,0 1-2 16,0 0 0-16,0 0-1 0,0 0-3 0,0 1 1 16,0 0-2-16,0 1 0 15,0-1 0-15,0 1 2 0,0-2 0 16,0 3-4-16,0-3-1 0,0 0-1 0,0 3-6 15,0-3 2-15,-2 4-7 0,0-2-12 16,-6 1-4-16,2 1-11 0,-7 2-15 16,1 3-25-16,-2-6-44 0,-3-2-75 15</inkml:trace>
  <inkml:trace contextRef="#ctx0" brushRef="#br0" timeOffset="25606.87">8078 15449 132 0,'0'0'50'0,"0"0"-15"16,0 0 2-16,0 0 2 16,0 0-7-16,0 0-12 15,-24-13 2-15,24 11-4 0,-5 0-7 0,1 1 0 16,2 1-3-16,0 0 2 0,0 0 0 15,2-2 5-15,0 2 6 0,-2 0-5 16,0-2-2-16,2 2 3 16,-4-2 3-16,-2 2-4 0,1 0-1 0,1 0-2 15,-2 0 1-15,-2 0 1 0,-3 0-4 0,1 2 2 16,2 2-3-16,-7-1-3 0,3 1 1 16,2 3-1-16,-5 0-3 0,3 2 2 15,1 0-2-15,1 0-1 16,2 3 0-16,0 0 1 0,-5 3-4 15,7-2 2-15,-4 3-1 0,3 0 0 0,1-2-1 16,0 4 0-16,4 1 2 0,-2-1-2 16,0 2 1-16,4 1-1 0,0-2 1 15,0 2-1-15,4-3 0 0,0 1-1 0,4-3 1 16,3 0-2-16,-1-2 0 16,2-2 2-16,1-1-1 0,1-3 1 15,5-1-2-15,1-3-1 0,-3-4 3 0,4 0-1 16,-5-8 0-16,3-2 1 15,-3-1 1-15,-3-4 3 0,1 0 5 0,-1-1 8 16,1-2-2-16,-6 2-4 0,-1-4 1 16,3-2 2-16,-2 1-6 15,-6-3 0-15,2 2 0 0,-4 0-4 16,0 2-2-16,0 3-1 0,-6-1 4 0,-2 2-3 16,-7 1 1-16,1 1-1 0,-5 4-1 15,3 4-2-15,-1 2 1 0,-1 2-1 16,5 2-2-16,1 0-3 0,2 2-1 15,1 5-5-15,1 2-5 0,4 4-10 0,0 3-11 16,2 2-8-16,0 3-10 0,2-3-15 16,2-3-22-16,2-1-54 0,0-6-121 15</inkml:trace>
  <inkml:trace contextRef="#ctx0" brushRef="#br0" timeOffset="25966.195">8285 15589 356 0,'0'0'59'0,"0"0"-5"15,0 0-10-15,0 0-1 0,0 0-10 16,0 0-7-16,0 0 0 0,0-17-3 15,0 17-4-15,0 0-2 0,0 0-5 16,0 0-4-16,0 1-2 16,2 2-6-16,4 2 2 0,0 0 4 0,3 3 0 15,-1-1-2-15,4 3-2 0,-1 1 1 16,1-1-3-16,7 6 3 0,-5-1-1 0,1-1-1 16,-5 4 0-16,0-2-1 15,3-3 1-15,-7-1 1 16,-2-4-2-16,0 2 1 0,-2-6-2 0,0 0-5 15,-2-1 1-15,0-2-12 0,0 3-12 0,0-4-5 16,0 0-16-16,0-1-13 0,0-5-20 0,0-2-62 16,0-3-102-16</inkml:trace>
  <inkml:trace contextRef="#ctx0" brushRef="#br0" timeOffset="26247.343">8508 15575 354 0,'0'0'66'16,"0"0"3"-16,0 0 0 15,0 0-7-15,0 0-12 0,0 0-11 16,0 0-9-16,0 0-2 0,0 0-6 0,-35-19-8 16,33 19-3-16,0 5 0 15,-4 2-7-15,-5 3 0 0,1 6 0 0,-4 4 0 16,-5 2-1-16,5 3 0 0,-7 2-1 16,0 1-1-16,3 1 0 0,-1 0 0 15,5 0 0-15,-3-3-2 0,7 1-2 16,3-3-6-16,-1-3-1 15,2-5-5-15,4-4 1 0,2-2-3 16,-2-4-6-16,0-1-6 0,2-3-4 0,0-2-6 0,2 0-10 16,2-3-4-16,4-6-4 15,3-5-1-15,-1-3-44 0,2 2-117 16</inkml:trace>
  <inkml:trace contextRef="#ctx0" brushRef="#br0" timeOffset="26684.751">8738 15386 240 0,'0'0'53'0,"0"0"-1"0,0 0 9 0,0 0-5 16,0 0-16-16,0 0-3 0,0 0-1 16,0 0-2-16,-19-17-4 0,19 17-3 15,0 0-3-15,0 0 0 0,0 0 0 16,0 0-1-16,0 0-2 0,0 0-1 16,0 0-8-16,0 0-1 0,0 3-6 15,0 1 0-15,0 3-2 0,0 4 0 16,-2 2 6-16,2 1-3 0,0 2-3 0,0 0 0 15,0 3 1-15,0 2-3 16,0 5 0-16,0 2-1 0,0 0 2 16,2-1-1-16,2 1 0 0,-2-1 0 0,-2-1-1 15,2-4 2-15,-2-1-2 16,0-5 1-16,0-2 0 0,0-4-1 0,0-1-5 16,0-2-7-16,0-2-23 15,0-2 6-15,0 0-3 0,0-2-12 16,0-1-4-16,0 0-7 0,0-3-16 15,0-1-28-15,2-3-60 0,1 0-129 16</inkml:trace>
  <inkml:trace contextRef="#ctx0" brushRef="#br0" timeOffset="27372.082">9186 15404 95 0,'0'0'259'0,"0"0"-211"0,0 0 6 0,0 0 2 15,0 0-16-15,0 0-23 0,0 0-7 16,-27-24 1-16,23 24-1 0,-4 0-2 16,6 0-2-16,0 0-2 0,0 0 0 15,-2 0 1-15,2 0-1 16,-3 2 1-16,-1-1 0 0,-4 2 2 0,0 0-2 16,1 1-3-16,-5 2 1 0,4 0-1 15,-1 3 0-15,-3 0-2 0,3-1 1 0,1 1 0 16,-2-1 0-16,5 2-1 0,1 0 0 15,2 0 0 1,-2 2 0-16,0 1 0 0,2 2 0 0,2-1 0 0,-1-2-1 16,3 3 1-16,0-2-1 0,5 2 1 15,-1-1 0-15,6 0-1 0,-2-2-1 16,3-3 2-16,1 0-2 0,0-2 1 0,-1-2 1 16,7 0 0-16,-5-5 0 15,5 0 0-15,1-2 3 0,0-3 0 16,-5-1 4-16,1-3 3 0,-5 1 0 15,-4 2 4-15,0-3 2 0,-2 2-2 0,-2-3-2 16,-2 0-1-16,0 0 1 0,0-1-3 16,-2 0-1-16,-6-3-1 0,4 0-3 15,2 2 0-15,-6-5-1 0,6 6-1 16,-5-1 0-16,1 4-2 0,-2 1 1 16,0 0-1-16,1 4 1 0,-1 0-1 15,-2 1 0-15,0 2 0 0,-1 0-3 16,-1 0-6-16,1 5-4 0,3 1 0 15,2 3-6-15,-2-2-1 0,8 2-2 16,0-2-9-16,0 0-1 0,0 0-2 16,8-1-9-16,0-2-10 0,1-3-18 15,-1-1-28-15,6 0-29 0,-5 0-69 16</inkml:trace>
  <inkml:trace contextRef="#ctx0" brushRef="#br0" timeOffset="27934.439">9403 15436 165 0,'0'0'62'0,"0"0"-28"16,0 0 30-16,0 0 5 0,0 0-8 0,0 0-26 15,0 0 0-15,0 0-2 0,-24-38-6 16,17 36-4-16,3 0-4 0,-2 0-1 15,2 2-1-15,2-1-1 0,0-2-4 16,2 1-1-16,0 0-3 16,0 1 1-16,-2-2-1 0,2 3-2 0,-4-1 1 15,1-1-1-15,1 2 2 0,0 0-4 16,0 0-2-16,-2 0-2 0,2 3 1 16,0 3-1-16,0-1 0 0,-2 3-1 15,2 2 1-15,0 1 0 0,2 1 0 0,-2 1 0 16,2-1 0-1,0 3 0-15,0-2 0 0,0 2 0 16,4 4 0-16,0-2 0 0,2 1 0 0,-2 0-2 16,2 0 2-16,5 2 0 0,1-3 0 0,-4 4 0 15,5-5 0-15,-1-3 0 0,-1 0 0 16,3-4-1-16,-4-3 1 0,-1-5-1 16,3-1 0-16,-6 0 0 0,0-1 2 15,1-2-2-15,-5-5 2 0,2 0 2 0,2 1 3 16,-4-4 2-16,2-2 3 15,-4-1 0-15,2-2-5 0,-2-2 1 16,0-3-2-16,0-1-2 0,0 1-2 16,-2 1 1-16,-4 4-1 0,-2 2 0 15,4 5 1-15,-3 1-2 0,1 2 0 0,2 1 0 16,-2 2-1-16,-2 3-2 0,1 0-4 16,3 0-4-16,-2 1-10 0,0 4-9 15,-2 2-8-15,1 1-9 0,1-1-14 16,4 0-12-16,0 0-18 0,2-1-31 15,0-4-82-15</inkml:trace>
  <inkml:trace contextRef="#ctx0" brushRef="#br0" timeOffset="28481.182">9759 15411 352 0,'0'0'78'16,"0"0"-20"-16,0 0 0 0,0 0-3 15,0 0-5-15,0 0-14 0,0 0-8 16,0 0-11-16,-27-54-6 0,17 54-9 16,-5 0 0-16,5 0-2 15,4 2 0-15,2 3 0 0,-5 2 0 16,5-2-2-16,0 2 1 0,0-1-1 0,0 2 2 15,0 0 0-15,-3-2-1 0,-1 4-1 16,4-2 2-16,-2 0 1 0,0 4-1 16,-1 0 0-16,-1 0-1 0,4 2 1 15,2-1 0-15,2 3-1 0,0-3 1 16,0 2 0-16,2 1-1 0,6-3 1 16,-2 2 0-16,3-2 0 0,-3-1-1 15,0-2 1-15,9-1-2 0,-7-2 2 0,4-1 0 16,3-2-1-16,-3-3 2 15,3-1-1-15,-3 0 1 0,-2-1 0 0,5-4 1 16,-9 0 4-16,0-1 5 16,-2-1 1-16,-4-1 3 0,0-1-1 0,0-2-2 15,0-1-2-15,-4-2-2 0,-2 1-2 16,2-2 0-16,-4 1-2 0,-3 2-3 0,3 0 1 16,2 1-1-16,-2 2 0 15,-3 0-1-15,5 2 0 0,-2 0 0 16,2 3 0-16,-5 0-4 0,7 2 0 15,-2 2-3-15,4 0-5 0,-2 2-2 16,-3 5-10-16,3-1-5 0,-2 1-12 16,4 0-14-16,2-1-3 0,0 0-10 15,0-1-22-15,4-1-45 0,4-3-67 16</inkml:trace>
  <inkml:trace contextRef="#ctx0" brushRef="#br0" timeOffset="29402.849">10106 15415 42 0,'0'0'83'0,"0"0"-46"16,0 0 3-16,0 0 2 0,0 0-5 16,0 0-14-16,0 0-9 0,21-13-2 15,-19 12-6-15,-2-1 5 0,0 1 5 16,0-1-1-16,0 0 3 16,0-1 2-16,0 0 9 0,0 1-2 15,0-1-2-15,0 3-4 0,-2-3-1 0,0 0-3 16,2 3-1-16,-2-1-2 0,2 1-2 0,0-1 0 15,0 0-3-15,0 1-2 0,0-2 0 16,0 2-2-16,0-1 2 16,0 0 1-16,-2 0 3 0,0-1-1 15,-1 2-1-15,-1-1-1 0,-2-1-4 0,2 2 0 16,2-2 0-16,-2 2 2 0,4-1-1 16,-6 1-1-16,4 0-1 0,-3 0-1 15,3 0-1-15,-4 0 0 0,2 0 1 16,2 7-2-16,2-4-2 0,-2 3 2 15,-2 0-1-15,2 0 0 0,0 2 1 16,0-1 1-16,-1 0-1 0,-1 3 0 16,2-3 1-16,-4 3-1 0,2 0-1 15,2 1 1-15,2 1 0 0,-2 0 1 0,0 1-1 16,0 3 0-16,2-1 0 0,0 1 0 16,0-1 0-16,0 2-1 0,0-2 1 15,4 2-1-15,-2-4 1 0,8-1-1 16,1-2 0-16,-5 0-1 15,4-2 2-15,2-2 0 0,-1-2 0 16,-5-2-2-16,6-2 2 0,-1 0 0 0,-5 0-1 16,-2-5 1-16,8 0 0 0,-5-1 2 15,1-1 0-15,-6-1 5 0,2-1 1 16,2 0 0-16,-1 0 0 0,-1-3 1 16,-4 1 1-16,2-2 0 0,-2 1-3 15,0-4 0-15,-2 1-1 0,-9-1-3 16,1-2-1-16,2 4 0 0,-9 2-1 15,9 2 0-15,-7 0-1 0,1 3 0 16,4 2 0-16,-1-1-1 0,1 6 1 0,2 0-2 16,-3 0-5-16,1 3-9 15,0 2-9-15,6 2-3 0,-3-1-10 0,5 1-7 16,0-2-4-16,2 0-8 0,6 1-7 16,1-3-27-16,-1 0-22 0,2-3-78 15</inkml:trace>
  <inkml:trace contextRef="#ctx0" brushRef="#br0" timeOffset="29933.991">10493 15383 397 0,'0'0'48'0,"0"0"9"0,0 0 0 0,0 0-7 16,0 0 1-16,0 0-18 0,0 0-10 0,-17-76-6 16,7 73-6-16,2 3-6 0,-5 0-4 15,1 0-1-15,6 4 0 0,-5 1-1 16,-1 5 1 0,6-1 0-16,-5 0-1 0,3 2 1 0,-4 1 0 0,5 1 1 15,-3-1-1-15,-2 1-2 0,1 0 2 16,3 0 0-16,-4 0 0 0,3 0 0 15,3 1 0-15,0 0 1 16,2-1-1-16,2 2-1 0,2 0 1 0,0 0 0 16,2-1-1-16,6 2 1 0,2 0 0 15,7-1-1-15,-3-1 1 0,5-3-1 16,-2-1 1-16,7-1 1 0,-9-2 0 16,6-4-1-16,-11-3 1 0,4 0-1 15,-5-3 1-15,-3-2 3 0,-2-2 3 16,2-1 2-16,-4-2 0 0,-2 0-1 15,0-2 2-15,0-1-2 0,-8-2 0 0,4 0-4 16,-2-2 0-16,-1-1-1 16,-1-4 1-16,-4 2-3 0,6 2-1 0,-1 3 1 15,-1 2-1-15,-4 4 0 0,5 2 0 16,-3 0-3-16,0 5-5 0,4 1-1 16,4 1-4-16,-3 0-12 0,3 5-9 15,0 4-13-15,0 0-18 16,2 1-4-16,0 2-26 0,0-6-79 0</inkml:trace>
  <inkml:trace contextRef="#ctx0" brushRef="#br0" timeOffset="30418.256">10675 15377 475 0,'0'0'51'0,"0"0"-5"0,0 0 1 16,0 0 7-16,0 0-17 0,0 0-12 16,0 0-3-16,0 0-1 15,-5-20-4-15,5 20-2 0,0 0-2 0,0 0-2 16,0 0-2-16,0 0-3 0,-2 1-1 16,-2 0-4-16,2 4-1 0,-2 2-2 15,0 2-1-15,0 0 2 0,-2 2 1 16,-3 3 0-16,5 3 0 0,-2-4-3 15,0 5 1-15,0-2 1 0,-3-1 1 16,5 4 0-16,2-2 0 0,2 1 0 16,0-2 0-16,0 1 0 0,6-2-1 0,5 1 1 15,-1-1-2-15,-4-4 2 16,9 0-1-16,-3-3-1 0,-6-4 2 0,7-3-2 16,-5-1 2-16,-2 0 2 0,0-5-2 15,5-1 2-15,-3-1-2 0,-2-2 2 16,-2 2 1-16,-2-3 2 0,-2 0 1 15,2-3-1-15,-2-2-1 16,2 1-1-16,1-4 0 0,-1-1-2 16,2 1 0-16,-4-4-1 0,0 6 1 0,-4-1 0 15,-3 3-1-15,-1 6 0 16,-6-1-5-16,-1 3-5 0,5 3-5 0,-5 1-8 16,5 2-13-16,4 0-20 0,0 0-31 15,-3 1-31-15,3-1-113 0</inkml:trace>
  <inkml:trace contextRef="#ctx0" brushRef="#br0" timeOffset="36604.345">3303 16962 14 0,'0'0'76'0,"0"0"-69"16,0 0 13-16,0 0 8 0,0 0-7 15,0 0-7-15,-10-6 0 0,8 6 0 16,0 0-3-16,-2 0 3 0,2 0 4 16,0 0 5-16,-3-1 1 0,1 0 8 15,2 0-3-15,-2 0-3 0,-2 1-4 16,4 0 0-16,0 0-4 15,0 0 2-15,0 0-5 0,0 0-4 0,2 0 2 16,0 0-3-16,0 0-4 0,0 0 0 0,0-1 0 16,0 1-1-16,2 0-3 15,4 0 4-15,-2 0 4 0,6-1-3 16,3-2 0-16,1 0-2 0,-1 0-2 16,1-2 2-16,5 2-2 0,-3 0 0 15,1 0 1-15,-3 0-3 0,3 2 0 0,-1-1 2 16,-1 1 0-16,-1 1 0 0,-1-1-1 15,1 0 1-15,-4 0-1 0,5 1 1 16,1 0-2-16,-3 0 4 0,3 0-5 16,1 0 3-16,1 0-3 0,1 0 3 15,0 0-2-15,-1 0 2 0,3-1 0 16,0-2-2-16,-1-1 2 0,5 0-1 16,-8 1-1-16,3 0 1 0,1 1-1 15,-7-1 1-15,5 2-1 0,-2 0 0 16,-1 0 1-16,3 0-1 0,-3-2 2 0,3 2-1 15,2-2 0-15,-5 1 0 16,5 0 0-16,-3 2 0 0,1-2-1 0,0 2 1 16,3 0 0-16,-3 0 0 0,4 0 0 15,-5 0 3-15,5 0-3 0,-6 0 5 16,3-3-1-16,-1 1-2 0,-1-2 3 16,1 1-3-16,2 1 1 15,-1 0-5-15,3 1 3 0,0-1-2 16,2 0 2-16,-3 1-3 0,7 0 2 15,-4 1-1-15,0 0 0 0,2 1 1 0,-2 3-2 16,-3 0 0-16,-1 0 0 16,0 1 0-16,-3 0 0 0,1 1 0 0,-1-1 1 15,1 1-1-15,-4-3 1 0,-1 1 0 16,3-1 0-16,-3-2 1 0,3-1-1 16,-1 0 0-16,3 0 0 0,-3 1-1 15,3 1 2-15,2-2-2 0,-1 0 1 16,1-3 1-16,4 0-1 0,-3 0 1 0,3 0 0 15,0 1-2-15,2-1 0 0,0 0 1 16,0 2-1-16,-3 0 1 0,1 1-1 16,2 0-1-16,-4-3 1 0,2 3-1 15,-3-3 1-15,-1 3 0 16,4-1 0-16,-2-1-1 0,3 2 1 16,-1-1 0-16,4-1 0 0,-2 1 1 0,0-2-1 15,2 0 0-15,-4-1 0 0,4 0 1 16,-5 0-1-16,1 0 0 0,4 1 0 15,-6-2 1-15,6 0-1 0,-2 1 1 16,-2 0-1-16,4 0 0 0,-5 1 1 16,3-2-1-16,0 1 1 0,-2-1-1 0,2 1 0 15,-2 0 1-15,-1 0 0 0,1-1 1 16,4 1 0-16,-2 0 1 0,0 0-3 16,0 2 3-16,-2 0-3 0,-3 1 1 15,1 0 0-15,-2 1-1 0,1 0 0 16,-3 0 0-16,0 1 2 0,-1 0 0 15,-1 3 1-15,1 1 0 0,3 0-2 16,0 0 0-16,-1-2 1 0,-1 0-1 16,6-3 0-16,-2 1 0 0,-1-1-1 15,1 0 2-15,0-1-2 0,2-1 2 16,-3 0-1-16,1-1 1 0,2-1 0 16,-2 0 0-16,1 0-1 0,-3 1 0 15,2 0 0-15,0 2-1 0,-3 1 0 16,-1-1 0-16,-3 1 0 0,3 0 0 15,-3 0 0-15,-1 3 1 0,-1 1-1 16,-1-1 1-16,-3 0-1 0,0 0 0 16,1-1 0-16,-3-2 0 0,-2 1 0 15,0 0 0-15,-1-1 1 0,-5 0 0 0,2 0-1 16,-2 0 1-16,0 1 1 16,0 1 1-16,0-2 2 0,0 0 1 0,0 0-2 15,0 0-3-15,0 0 0 0,0 0 2 16,0 0-3-16,0 0 0 0,0 0 0 15,0 0-2-15,0 0-8 0,0 0-11 16,2 0-12-16,-2-3-23 0,-2-6-27 16,-13-17-35-16,-5-9-211 0</inkml:trace>
  <inkml:trace contextRef="#ctx0" brushRef="#br0" timeOffset="44494.183">8025 16294 7 0,'4'0'21'16,"-4"0"8"-16,0 0 5 0,0 0 11 16,0 0-8-16,0-1-6 15,0-2-4-15,0-1-6 0,2 2-2 16,-2-1-2-16,0 2 4 0,0 0-2 0,0-1-2 16,0 1 3-16,0 1-5 0,0-1 1 15,0-1-3-15,0 0-1 16,0-1 0-16,0 1 0 0,0 0 1 0,0 1 5 15,-2-1-7-15,-2 0 1 0,1-1 2 16,1 1-1-16,0-1-1 0,0 0-2 16,-2 0 0-16,0 0 0 0,2 2-2 15,-6-2 1-15,6 2-3 16,-7 1-1-16,5 0 0 0,-2 0 1 0,2 0-3 16,-4 1 0-16,-1 2-1 0,5-1 1 0,-2 2 0 15,0-2-2-15,2 3-1 0,-7 1 1 16,7 1-1-16,-4 3 0 0,4-1 0 15,2 0 0-15,-2 1 0 0,-1 0 1 16,-1 3-2-16,2-2 2 0,4 3-2 16,-2-4 1-16,0 3 0 15,0-1 0-15,0 1 0 0,2 2 0 0,0-3 0 16,0 1 0-16,0 0 0 0,0 2 0 16,2-2-1-16,0 0 1 0,0 1 1 15,0-3-1-15,0-1-1 0,4 1 1 16,1-3-1-16,-3 3 0 0,2-2-3 15,0-1-2-15,0-1-2 0,1-2 7 0,1-1 0 16,-2-1 0-16,2-3-2 16,7 0 3-16,-5 0-2 0,2 0 2 0,3-1 0 15,-1-2 0-15,-3-2 3 0,-1-1 5 16,-2-1-1-16,-1-1 8 16,-1-3 3-16,0 3 5 0,-4-3 0 0,-2-2-2 15,2 3-5-15,-2-5-2 0,0 4-3 16,0-1-3-16,0-1-1 0,0-1-2 15,-2 1 1-15,-2-1-3 16,2 2 0-16,-4-1 0 0,4 1-2 16,0 2 2-16,-3-2-1 0,-1 3 1 0,2-1 0 15,-4 1-2-15,-3 1 0 0,-1-2 1 16,-5 0 0-16,1 2-2 0,-5 1 0 16,3 0 0-16,-5 2-1 0,-2 1-4 15,9 1-5-15,-5 3 0 0,6 0 1 16,1 0 2-16,6 1-2 0,4 1-1 15,2 0-4-15,2 0-4 0,0 2-8 16,0-1-9-16,2 4-5 0,4 1 5 16,2-1 0-16,9 0-10 0,-1 0-22 15,5-5-21-15,4-2-50 0</inkml:trace>
  <inkml:trace contextRef="#ctx0" brushRef="#br0" timeOffset="45056.552">8217 16276 106 0,'0'0'137'16,"0"0"-102"-16,0 0 17 0,0 0-1 15,0 0-5-15,0 0-14 0,0 0-5 16,-13-1 1-16,13 1 2 0,0 0-4 16,0 0-6-16,0 0 2 0,0 0-5 15,-2 0 2-15,2 0-5 0,0 0-6 16,0 0 0-16,2 0-4 0,0 0-2 16,3 0 2-16,3 2 6 0,0 2 0 15,2 2-4-15,-3 1 1 0,5 1 0 16,3 2-4-16,-3 3 2 0,0-2-1 15,-1 4-3-15,1 2 0 16,0 1 0-16,-3 0 0 0,3-1 0 0,-4-1 1 16,3-1-2-16,-5 2-1 0,2-5 1 15,3-1-2-15,-5-2-5 0,0-1-4 0,0-4-2 16,-2 0-7-16,-2-2 5 0,5-2-7 16,-5 0-7-16,4 0-10 0,-4-3-5 15,-2-3-10-15,0 0-38 0,-2-1-42 16,-11 0-126-16</inkml:trace>
  <inkml:trace contextRef="#ctx0" brushRef="#br0" timeOffset="45353.358">8419 16362 253 0,'0'0'84'0,"0"0"-25"15,0 0 3-15,0 0-2 0,0 0-11 0,0 0-13 16,0 0-2-16,0 0-3 0,-10-54-5 15,6 51-2-15,2 0-5 0,2 3-4 16,-2 0-1-16,2-1-2 0,-2 0-4 16,2 1 0-16,-2 0-2 0,0 0-1 15,0 2-2-15,-5 2-1 0,3 6-2 16,-4 5 1-16,0 1-1 0,-7 3 0 0,3-1-1 16,-1 0-4-16,-3-1-2 0,5-1-7 15,-3-1-3-15,2-2-2 16,5-1-3-16,-7-1-4 0,8-2-1 15,0 0-4-15,1-2 3 0,3-2-4 0,0-2-8 16,2-2-16-16,0 2-37 16,-2-3-47-16,0 0-56 0</inkml:trace>
  <inkml:trace contextRef="#ctx0" brushRef="#br0" timeOffset="48977.504">8831 16265 14 0,'6'-8'86'0,"4"3"-57"0,-6-1-7 16,7 1 7-16,-7 0 5 16,-2 1-7-16,0 1 5 0,-2 0 11 0,0 0 6 15,0 0-7-15,0 1-3 0,-2 1-3 16,0-2-6-16,0 1 1 0,0-2-6 15,0 2-7-15,0 0-4 0,2-2-2 16,0 2 3-16,0 1-5 0,-2-1-1 16,2 2-2-16,-5-1 3 0,3 0 0 15,0 0 0-15,2 0 0 0,-2 0-2 16,-4-1 5-16,4 2-6 0,-2 0 1 16,-2 1-5-16,-3 4 0 0,1 2 0 15,0 2-2-15,-3 3-1 0,-1 3 0 0,2 0 1 16,-3 4 0-16,3 0 1 15,-2-1 0-15,1 4 0 0,1-2-1 0,0-1 2 16,3 0-3-16,-3-4 1 0,6 1 0 16,-2-5 0-16,2 0-1 0,-1-1 0 15,3-3 1-15,-4 1-1 0,4 0 0 16,-4-4 1-16,4 3-1 0,-2-2 0 16,0-1 0-16,4 0 0 0,-3-1 0 15,3 0 0-15,0-3 0 0,0 1 0 16,0 1-1-16,3-2 1 0,1 2 0 0,0-1 1 15,4-1 0-15,2 0 2 16,-3 0 3-16,9-1-3 0,-1-3 2 0,3 0-1 16,1-3 1-16,2-1-4 15,-1 2 0-15,-1-2 2 0,1 1 1 0,-5 0-4 16,-3 2 1-16,5 2 0 0,-11 1 0 16,2 1-1-16,-4 1 0 0,3-2 0 15,-3 2 0-15,0-1 0 0,-2 0-2 16,4-1-3-16,0 2-2 0,-1-1-2 15,1-1-1-15,2 2-5 0,-6 0-1 16,4-2-3-16,-2 0-4 0,-2 0-9 16,1-2-7-16,-1 0-11 0,-2-1-12 15,0-3-35-15,0 0-87 0</inkml:trace>
  <inkml:trace contextRef="#ctx0" brushRef="#br0" timeOffset="49399.278">8924 16214 305 0,'0'0'27'0,"0"0"14"0,0 0 13 16,0 0 0-16,0 0-20 0,0 0-8 15,0 0 6-15,-42-52-3 0,40 46-8 16,0 6 1-16,0-2 3 0,2 1-4 15,0 1 1-15,0 0-2 0,0 0-3 16,0 0-4-16,0 0-3 0,0 0-5 16,0-1 1-16,0 1 2 0,0 0-7 15,0 2 4-15,0 7-4 0,0 0 4 16,2 5 2-16,0 1 0 0,-2 2 1 16,2 4-4-16,-2 0 0 15,2 5-2-15,3-1 1 0,-3 3 0 0,-2 3-2 16,2-2 0-16,0 1 0 0,-2-1 0 15,2-1-1-15,0-3 1 0,0-3-1 16,2-1-1-16,0-2-1 0,0-6-3 16,5 0 0-16,-5-1-3 0,0-5-3 0,-2 0-7 15,-2-3-1-15,0-2-5 0,0 0-7 16,0 1-8-16,-8-2-6 0,2-1-15 16,-1 0-19-16,-1 0-55 0,4-4-118 15</inkml:trace>
  <inkml:trace contextRef="#ctx0" brushRef="#br0" timeOffset="50195.967">9261 16316 130 0,'0'0'81'0,"0"0"-51"0,0 0 8 15,0 0 10-15,0 0 3 0,0 0-15 16,0 0-3-16,0 0-1 0,6-40-6 0,-6 35-3 15,0 1-5-15,0 0-3 16,-4-3 1-16,2 5 1 0,-2-4-4 16,1 2-1-16,-3 1-6 0,4-3 3 15,0 2-1-15,0-1-1 0,0 2 1 16,-2-1-3-16,2 0-1 0,2 1-2 0,-4 1 2 16,0 1-4-16,-1 1 4 0,-1 0-1 15,2 1-3-15,-2 4 1 0,2 2 0 16,-7 2-1-16,1 1 2 15,4 0-2-15,0 1 1 0,-1 1 1 0,1 0-2 16,0 1 0-16,2 2 1 0,0 2-1 0,0-1 0 16,0 0 0-16,-3 2 0 15,3 0 0-15,-4 1 1 0,6-2-1 16,0 0 0-16,-2 0 0 0,4-4 0 16,0 0 0-16,0-2 1 0,4 1 0 15,0-4-1-15,4 0-2 0,0-1 2 16,3-2 0-16,1-2 1 0,3 2-1 15,-1-5 0-15,5 0-1 0,-1 1 0 0,-1-1 1 16,6 0 2-16,-7-4-2 16,1-2 1-16,-7 0 2 0,0 0 0 0,1 2 8 15,-5-5 1-15,-2 0 4 0,2-1-2 16,-4-1-3-16,0 1 0 0,-2-1-2 16,0-4-1-16,0 2 1 0,-4-4-4 15,-2-1 2-15,0 0-5 0,-7-1 1 16,7 2 0-16,-2-1-2 0,4 4 0 15,-4-1 0-15,-1 3-1 0,3 5-1 16,0-2 1-16,2 3-1 0,-5 0-1 16,1 2-4-16,4 3-2 0,-2 0-4 15,0 1-5-15,2 1-5 0,-3 0-10 0,3 4 0 16,0 0 3-16,4-1 3 16,0 2 2-16,0-1 11 0,0 0-26 15,2 0 13-15,4 1 4 0,3-3-16 16,-3-2-21-16,4 1-20 0,0-2-32 15,-3 0-72-15</inkml:trace>
  <inkml:trace contextRef="#ctx0" brushRef="#br0" timeOffset="50852.08">9577 16289 199 0,'0'0'99'16,"0"0"-53"-16,0 0 0 15,0 0 11-15,0 0-4 0,0 0-18 0,0 0-9 16,-15-30 2-16,13 27-5 16,2-2-1-16,-2 2-7 0,0-2 0 15,0 0-1-15,0 0-3 0,2 1-4 0,-2-2 1 16,-2 3-1-16,2 0 4 0,0 1-2 15,2 2-1-15,-4 0-2 16,0 0-2-16,1 0-2 0,1 0-1 16,-2 0-1-16,0 2 0 15,0 4-2-15,0 2 2 0,0-1-2 0,4 3 2 0,-2-1-1 16,2 1 1-16,-2 2 0 0,0-2 0 16,-1 2 0-16,3-2-1 0,-2 3 1 15,2 1 1-15,-4-1-1 0,4 4 0 16,0-1 0-16,0-1 1 0,0 4-1 15,0-4 0-15,0-1 0 0,4-1 0 0,-2 0-1 16,7-2 0-16,-5-5-1 0,6 2 0 16,-2-2 0-16,3-3 2 15,1 3-1-15,-1-4 1 0,1-1-1 0,5-1 1 16,-5 0 1-16,2 0-1 16,-3-3 1-16,-1-3-2 0,2-2 2 0,-3 0-1 15,-5-1 4-15,2-1 3 0,-4 1 1 16,0 0-3-16,0-2 3 0,-2-1 2 15,0-3 1-15,0 0-4 0,-2-2 0 16,0 1-2-16,0-1 0 0,-4 2-3 16,4 1-1-16,0 1 1 0,0 3-1 15,-2 2 1-15,-1 0-2 0,-3 2 0 16,6 0 0-16,-2 1 0 0,-2 2 0 16,2-1-2-16,-3 3-3 0,-3-1-3 15,4 2-3-15,-2 0-4 0,-3 0 2 0,1 4-1 16,4 1 2-16,2-1-1 15,-1 1 0-15,3-4-2 0,2 0 1 0,0-1-5 16,0 0-4-16,0 1-4 0,0-1-5 16,0 3-9-16,0 0-2 0,2 1-5 15,-2 0-21-15,2-1-34 16,1-1-34-16</inkml:trace>
  <inkml:trace contextRef="#ctx0" brushRef="#br0" timeOffset="52445.557">10017 16330 4 0,'0'0'66'0,"0"0"-56"0,0 0-5 0,0-10 2 16,0 7 17-16,0 1-2 0,0 0 0 16,2 0 1-16,0-1-1 0,0 1 0 15,-2-2-2-15,3 2 4 0,-3 0 3 0,0-1 8 16,2 3-2-16,-2-3-8 15,0 0-5-15,0 0-4 0,0-2 3 16,0 3-6-16,0-5 3 0,2 1-6 16,-2 1-4-16,0-2 0 0,0 4-2 15,0-2 1-15,2 2-1 0,-2 0 4 0,0-1 3 16,0 3 0-16,-2-2 1 0,2 2 0 16,-4-1 1-16,-3-1-3 0,1 0-2 15,-4 0-1-15,4 3 2 16,-3 0-6-16,-3 0 2 0,6 0-3 15,0 2 2-15,3 2-2 0,-5-1 0 0,4 1 0 16,-2 1-2-16,2-1 0 0,-2 1 1 16,1-1-1-16,-1 4 0 0,0 2 1 15,-4 1 0-15,6 0-1 0,-1 0 2 0,-1 2-2 16,4 2 0-16,0-3 1 16,0 2-1-16,2 0 0 0,0 0 0 15,0 0-1-15,0-1 2 0,4 0-1 0,-2 0 0 16,2-3 0-16,0 1 0 0,3 0 0 15,3-3 0-15,-2 0 0 0,3-1-1 16,1-4 0-16,2 0 1 0,-1-2-1 16,3-1-1-16,-3 0-1 0,5-1 3 15,-3-5-1-15,1-2 2 0,-5-1 2 16,1 0-3-16,1-3 8 0,-5 2 4 16,-2 0 4-16,-2-3 1 0,2 3-2 15,-2-3 0-15,-4-1 0 0,3 1-5 16,-3-2-1-16,0 1-3 0,-5 1-2 15,-1-2-1-15,0 5-2 0,0-4 3 0,2 4 0 16,-5 2-3-16,-3-3 1 16,4 6-2-16,-1 0 1 0,-3 0-1 15,0 1 0-15,1 0 0 0,-3 3-5 16,6 0-5-16,-7 1-2 0,1 4-2 0,-1 0-3 16,1 4-7-16,3 0 4 15,-1 3-3-15,2-1 8 0,6-1-22 0,1 0 3 16,3-2-1-16,0 2-7 0,7-1-27 15,-3-5-6-15,6 1-42 0,-2-3-61 16</inkml:trace>
  <inkml:trace contextRef="#ctx0" brushRef="#br0" timeOffset="54023.742">10400 16305 7 0,'0'0'21'0,"0"0"6"0,0 0 12 16,0 0 10-16,4-10-7 15,-4 8-14-15,0 0-8 0,0-1-2 16,0 2-5-16,0-2 0 0,0 2-4 0,0-1-1 16,0 1 3-16,0 0-7 0,0-2 0 15,0 0-3-15,0 2 4 16,2-2 2-16,-2 2 2 15,4-1 1-15,-4-1 4 0,0 0 2 0,0 0-2 16,0 0 7-16,0-1-1 0,0 1-4 16,0-2 0-16,-4 1-2 0,2 1 0 0,-2-2-4 15,4 1 3-15,0 1-1 0,-2 0 0 16,-3-1-2-16,5 1 2 0,0 3-1 16,-2-4 3-16,0 4-3 0,0-1 3 15,0 0-3-15,0 1 0 0,-2 0-4 0,-2 0-1 16,2 0 1-16,2 0-5 0,-5 3 1 15,3-2-1-15,-2 7 0 0,-4 0-2 16,4 0 3-16,-1 6-1 0,-1-3-1 16,0 4-1-16,-3 0 0 0,5 0 1 15,0 4 0-15,0-2-1 0,-2 1-1 16,1 4 1-16,5-5 0 0,-2 4 1 16,4-2-1-16,0-2 0 0,0 0-3 15,2-4 0-15,7-1-1 0,3-3 1 16,0 3-1-16,5-4 3 0,-1-4 0 15,5 2 1-15,-4-3 0 0,5-3 0 16,-7 0 0-16,1-2 2 0,-3-3-1 16,-1-1-1-16,-4-1 11 0,1-3 0 0,-5-1 4 15,0 0 4-15,-2-2-3 0,-2-3 0 16,0-1-1-16,-6-1-2 16,2-1-6-16,-5 1-3 0,-5 0-2 15,6-3 0-15,-3 3-2 0,5 0 2 0,-4 1-2 16,6 3 0-16,-3 1 0 0,3 1 0 15,2 4 0-15,-4-1-2 0,4 5-2 16,-6 1 1-16,4 2-3 0,-3 1-5 16,1 0-11-16,-2 9-1 0,-4 2-20 15,5 1 7-15,1 3 6 0,-2-2 0 0,6 2-9 16,-2-3-11-16,4 0-24 16,8-5-17-16,-2-6-22 0,2-1-64 15</inkml:trace>
  <inkml:trace contextRef="#ctx0" brushRef="#br0" timeOffset="54648.596">10724 16175 332 0,'0'0'43'0,"0"0"-8"16,0 0 12-16,0 0 1 0,0 0-8 16,0 0-10-16,0 0 4 0,8-34-8 0,-10 31-6 15,-2 0-10-15,0 3-4 16,-2-1-3-16,4 1 1 0,-2 0-2 16,-2 0-2-16,1 2 5 0,3 0-5 0,-4 1 1 15,6 1-1-15,-6 1 0 16,2-1 1-16,-2 1-1 0,-5 2 0 15,9 4 0-15,-4-2 2 0,0 3-2 0,-2 0 2 16,-3 3-2 0,5-1-1-16,2 2 0 0,-2 2 0 0,-1-1 1 15,1-1 2-15,2 1-2 0,4-2-1 0,0-1 1 16,0-1-2-16,0-1 2 0,0-3 0 16,0-1 0-16,6-1-1 0,5-1 1 15,-3-2 0-15,0 0 0 0,5 0-2 16,-1-2 1-16,-4 0 1 0,7-2 0 15,-3 0 0-15,-6 0 0 0,9-1 2 16,-5-2-2-16,-4-1 2 0,-4-3-2 16,3 1 8-16,1-2 5 0,-4 0 5 15,0-1-1-15,-2-5 1 0,0 3-5 16,0-5-4-16,-2-1 2 0,-6-1-3 16,3-2-3-16,1 3-2 0,-4-1-1 15,2 2 1-15,-2 3-2 0,1 0-1 0,5 7 1 16,-2 0-1-16,2 1 0 0,-2 2 0 15,-2 0-1-15,-3 3-6 0,3 0-4 16,0 2-8-16,-2 8-8 16,-5-2-8-16,5 8-6 0,4-2-1 0,-2-2-7 15,6 2 1-15,0-5-4 0,4 0-21 16,2-4-14-16,0-5-17 0,7 0-12 16</inkml:trace>
  <inkml:trace contextRef="#ctx0" brushRef="#br0" timeOffset="55164.096">10981 16201 352 0,'0'0'55'0,"0"0"-12"16,0 0 10-16,0 0 5 0,0 0-18 15,0 0-9-15,0 0-1 0,0 0-2 16,-3-61-3-16,1 58-10 0,-2 0-9 16,-4 2-1-16,6 0-3 0,-2 1 0 15,2 0-2-15,-4 1 1 16,-1 4-2-16,-1 1-1 0,2 4 1 0,0 1 1 16,-3 1-1-16,1 0 1 0,-2 3 0 15,6 0 0-15,-5 3 0 0,1-1-1 16,0 0 0-16,4 0 1 15,0-1-1-15,-1 1 1 0,1-2-4 16,0-1 2-16,0 2-4 0,2-1 0 0,2 1 3 16,0-2-6-16,0-3 3 0,4 0 5 0,2-4 0 15,3 0 0-15,-1-5-1 0,6-1 2 16,1-1 0-16,5-1 0 0,-3-4 2 16,6-2 1-16,-7-2 3 0,1 0 0 15,-11-3 13-15,8 1-11 16,-7-1 1-16,-3-1 4 0,-2 0-1 0,-2-4 1 15,-2 1-4-15,-6-1-2 0,-5-2-2 16,5 4-5-16,-2-2 1 0,-9 5-1 16,11 2-2-16,-7 1-1 0,5 3 0 15,-3 1-1-15,3 4 0 0,-2 1-8 16,-1 4-2-16,-3 7-11 0,8 1-7 16,-5 1-13-16,3 6-7 0,6-5-14 0,4 0-25 15,0-6-50-15,0-3-62 0</inkml:trace>
  <inkml:trace contextRef="#ctx0" brushRef="#br0" timeOffset="55632.742">11193 16226 479 0,'0'0'42'0,"0"0"-24"16,0 0 19-16,0 0 12 0,0 0-11 15,0 0-19-15,0 0 1 0,0 0 12 16,-14-44-5-16,14 43-9 0,-4-1-4 16,4 2-3-16,-4-1-2 0,0 1 0 15,-3 0-5-15,5 4-2 0,-2 5-2 16,-4 1-2-16,0 3 2 0,1 2-4 16,3 1 3-16,0-1-1 0,2 1 0 15,-2 0 2-15,2-2 0 0,-2 3 0 0,2-1 0 16,2-1 0-16,0 1 0 15,0 0-3-15,2-2-1 0,2 2-1 16,4-3-1-16,-4-1 3 0,13-2 1 0,-5 1 0 16,-1-4 2-16,3-3-4 0,-2 0 0 15,3-3 4-15,-3-1 0 0,-1 0 1 16,-1-6 2-16,-2 0 4 0,-2-3 2 16,-3-1-1-16,-1 1 2 0,-2-5-1 15,0-1-1-15,-5-1 3 0,-3-6-5 0,-2 3 0 16,-3 0-4-16,3-1-1 15,0 6-1-15,-1-2 0 0,5 4 1 16,-4 0 0-16,0 4-2 0,1 3-2 16,-1 0-2-16,-4 5-6 0,-1 1-2 0,-6 6-6 15,5 7-11-15,-7 3-6 16,4 4-15-16,3 1-12 0,1-3-20 16,1-2-44-16,8-7-126 0</inkml:trace>
  <inkml:trace contextRef="#ctx0" brushRef="#br0" timeOffset="72535.572">3175 17660 268 0,'0'0'25'0,"0"0"-23"0,0 0-2 0,0 0 19 15,0 0 5-15,0 0-7 16,0 0 2-16,-12-16 5 0,12 13-8 16,0-2 0-16,0 2 1 0,0 0 2 15,0 0 4-15,0 2 2 0,0 0 0 16,0 1 3-16,0 0-1 0,0 0-1 16,0 0-2-16,0 0-5 0,0 0-5 15,0 0-4-15,0-1-4 0,0 1-2 16,0 0-2-16,0 0 0 0,0 0 0 0,0-1 0 15,4 0 1-15,-4 0-1 0,6 0 2 16,2-1-1-16,1 1 3 16,-3 1-3-16,6-1 1 15,-1 1 0-15,-1 0 0 0,4-1-1 0,1 1-1 0,3 0-1 16,-1 0 1-16,4-2-1 0,-3 1-1 16,3 1 0-16,-5 0-2 0,3 0 2 15,-2 3 0-15,-1-1 1 0,-1 3 0 16,1 0 1-16,-4-1-2 0,5 1 2 15,0-3-1-15,-1 2-1 0,1-1 2 16,7-1-2-16,-1 0 1 0,2-2 1 16,2 0 0-16,2-1-1 0,2-2 0 0,0-1 0 15,2 1 0-15,0-2 2 0,-4 0-3 16,0 1 2-16,0 1-2 16,-6 0 1-16,-3 1 1 0,-5 2-2 15,1 0 2-15,-3 0-1 0,-5 0 2 0,0 0-3 16,2 0 1-16,1 0 0 15,1 2-1-15,7-1 2 0,1 0 1 16,3-1 1-16,6 0 0 0,2 0-3 0,4 0 1 16,5-1 2-16,-1-3 1 0,0 1-3 15,2-1 0-15,3-2-2 0,-5 3-1 16,0 2-1-16,-5 1 2 0,-1 0 0 16,-7 0 0-16,-3 2 1 0,-2 4-1 0,0-1 0 15,-3 0 0-15,1 0 0 16,-5 1 1-16,1 0-1 0,3-1 1 0,1 1-1 15,0 1 1-15,1 0 0 16,7 0-1-16,-2 0 0 0,2-3 2 16,4 1-2-16,-2-2 1 0,0-1 0 0,0-2 0 15,2 1 0-15,-5-1-1 0,1 0 1 16,2 0-1-16,0 0 2 16,-2-2-2-16,2 2 0 0,-2 0 1 0,0 0-2 0,0 0 0 15,-1 0-2 1,-3 0 2-16,0 0 1 0,2 0 1 15,-5 1-1-15,5-1 0 0,-2 0 0 0,0 1 0 16,2 0 1-16,-1 1-1 0,1-1 0 16,-4 0 0-16,2-1 1 0,-3 0-1 15,1 0 0-15,-5 0 0 0,5 0 1 16,0 0-1-16,4-1 0 0,-5-1 0 16,5 1 1-16,-2-1-2 0,2 1 2 0,-5-1-1 15,1 1 0-15,-2-2 0 16,1 0 0-16,1 2 0 0,-5-2 0 0,5 0 0 15,-2 0 1-15,-1 2-1 16,1-2 0-16,4 0 0 0,-1-1 0 0,3-2 0 16,0 1 0-16,0 1 1 0,0-2-1 15,6 0 0-15,-9 0 0 0,5 0-3 16,-2 1 3-16,0 0-1 0,-7 1 1 16,5 0 0-16,-2 1-1 0,-3 0 1 15,3-2-1-15,-4 2 0 16,3 0 0-16,-3 0 1 0,-1 0-2 0,-3 1 0 15,1 0 2-15,-5 2 0 0,-1-1-1 16,-4 1 2-16,4-1-1 0,-4 1 0 16,-2 0 0-16,3-1 0 0,-1 1 1 15,-2-1-1-15,0 0 0 0,0 1 0 16,0 0 0-16,-2 0 0 0,0 0 0 16,0 0 0-16,0 0-1 0,0 0-1 15,0 0 1-15,0 0 1 0,0 0 0 0,0 0 0 16,2 0 2-16,0 0-1 0,2 0 2 15,-2 0 0-15,0 0-1 0,0 0-1 16,-2 1-1-16,2-1 1 0,-2 0 0 16,0 0 0-16,0 0-1 15,0 0-2-15,0 0 1 0,0 1-8 0,0 0-4 16,0 2-7-16,0 2-7 0,0 1 1 16,0 2-3-16,0 0-14 0,0 2-23 15,0-7-29-15,0-3-65 0</inkml:trace>
  <inkml:trace contextRef="#ctx0" brushRef="#br0" timeOffset="77503.506">7963 17211 122 0,'0'0'57'0,"0"0"-14"16,0 0 1-16,0 0-1 15,0 0-4-15,0 0-20 0,0 0-4 16,-21-24-1-16,19 20-3 0,-4 1 3 0,1-3 3 16,-1 2-1-16,4 0 0 15,0 1-3-15,0 0 1 0,0 1 1 16,0 0 1-16,2 0-2 0,-2 0 0 0,0-1 1 15,0 2-1-15,0-2-2 0,-5 2-3 16,1 0 0-16,2-2 1 0,-6 3-1 16,4-1 0-16,-9 1-4 0,5 0 1 15,-1 0 0-15,-3 0 0 0,4 2 0 16,-1 1-1-16,1 1 2 0,4-1 0 0,-2 1 0 16,3 2-3-16,-1 0-3 0,0 4 1 15,2 0 0-15,4 2-2 16,-2 0 1-16,2 3-1 0,0 0 0 15,0 0 0-15,0 2 1 0,2 0-1 16,0-1 3-16,0 2-2 0,4 0 1 16,-2 0-1-16,-2 0 1 0,3-1-1 0,-1 3-1 15,4-3 1-15,2-1-1 16,1 2 0-16,1-3 0 0,7 0 0 0,-5 0-1 16,5-5 0-16,-1-1 0 0,3-1-1 15,2-1-1-15,-5-3 2 0,3-2-1 0,-5-1 1 16,1-1 1-16,-5 0 0 15,-1-4 0-15,-3-1 2 0,-4-2 4 16,2-2 10-16,-1-5 3 0,-5-3-3 16,2-2-5-16,0-3-3 0,2-1 0 15,-4-2-3-15,0-1 0 0,0-2-3 16,-8 1 1-16,3-2-1 0,-5 1-2 16,2 2 0-16,-3 2 3 0,-3 2-3 15,-1 4 1-15,3 1 0 0,0 3 0 0,-3 3 1 16,1 0-2-16,-3 5-1 0,5 2-7 15,1 2-1-15,1 2 0 0,4 0-5 16,2 4-5-16,0 4-3 16,4 3-10-16,0 1-2 0,0 3 3 15,0 4-3-15,4-1-15 0,4 1-17 0,-4 0-27 16,4-5-46-16,-1-5-91 0</inkml:trace>
  <inkml:trace contextRef="#ctx0" brushRef="#br0" timeOffset="78019.021">8194 17261 82 0,'0'0'198'0,"0"0"-156"16,0 0-19-16,0 0 21 0,0 0 10 15,0 0-9-15,0 0-18 0,23-53 1 16,-21 47-1-16,-2 1-3 0,2 0 1 16,-2 1-2-16,0 1-1 15,0 2 2-15,0 0-4 0,0 1-2 0,0 0-2 0,0 0-6 16,0 0-2-16,2 0-7 15,4 0 1-15,-2 0-1 0,3 0 1 16,1 0 0-16,0 3-2 0,7 0 1 16,-3 1-1-16,0 2 2 0,-1 1 1 15,1 3-2-15,3 4 0 0,-7-3 0 0,2 2-1 16,1 0 1-16,-1 1 1 16,0-1-1-16,1 1-1 0,-1 0 0 0,2-1 1 15,1-1-1-15,1-1 0 0,-4 0 0 16,7-2 1-16,-7-1 0 15,-1-2-1-15,1-1 0 0,-6-3 0 0,0 1-5 16,-2-2-5-16,-2 0-3 16,0 2-4-16,-2 0-2 0,-2 2-4 0,-4 0-11 15,-5-2-10-15,3 0-12 0,-2-2-9 16,1 1-23-16,-1-4-36 16,2-3-50-16</inkml:trace>
  <inkml:trace contextRef="#ctx0" brushRef="#br0" timeOffset="78550.13">8541 17132 264 0,'0'0'58'0,"0"0"-20"15,0 0 5-15,0 0 13 0,0 0-11 16,0 0-11-16,0 0-1 0,0 0-2 15,-4-10-2-15,4 8-4 0,0 2-1 16,0 0 0-16,0 0-2 0,0 0-2 0,0 0-5 16,0 0-5-16,-2 2-4 15,2-1 1-15,0-1-2 16,0 1-2-16,-2 4-3 0,-2 2 1 0,-4 2 0 0,4 1-1 16,-5 4 1-16,3 1 0 15,-2 0-1-15,-3 2 1 0,5 0-1 16,0-2 1-16,-4 2-1 0,-1-1 1 0,1 2 2 15,2-1-2-15,-7 2 0 0,5-3-1 16,2 2 1-16,-5-3-1 16,3 0 1-16,2 2-1 0,-5-3 0 15,7-2 0-15,-4-2 0 0,6 1-1 0,-5-3 1 16,1-2 0-16,6-1 0 0,-2 0 0 16,2-1 1-16,0-1-1 0,0-1 0 15,2-1-1-15,-2 0 0 0,2 0 1 16,0-1 0-16,0 0-1 0,0 0 1 15,0 0-1-15,0 0 0 0,-2 0 0 16,2 3-1-16,-3-1-2 0,3 0-1 0,-2 3 2 16,2-4-1-16,0 2-2 15,0 1-2-15,0-2-1 0,2 1-1 16,1 0-8-16,-1 0-8 0,0 0-2 0,0-2-9 16,0 1-9-16,2 0-14 15,-2-2-22-15,-2 0-55 0,0-7-154 16</inkml:trace>
  <inkml:trace contextRef="#ctx0" brushRef="#br0" timeOffset="82627.3">8978 17057 81 0,'0'0'196'0,"0"0"-158"16,0 0-16-16,0 0-7 0,0 0 16 15,0 0-2-15,0 0 2 16,16-10-2-16,-12 7 0 0,-4 0-2 16,2 2-8-16,-2-1 2 0,0 1-2 0,0 0 1 15,0 0-2-15,0 0-1 16,0 1-2-16,0 0-3 0,0 0-3 16,0 0-4-16,0 0-2 0,0 0 1 0,0 0-4 15,0 0 3-15,0 0-2 0,0 0 0 16,0 2 1-16,-2 3 0 15,0 4 0-15,-4 3 2 0,-2 1 1 0,-1 2 2 16,1-1-2-16,-8 2 2 0,1 3-2 16,-4-1-3-16,3 4 1 15,-3-2-1-15,5-2-2 0,-5 1 1 0,5-3-1 16,-1-2 1-16,7 0-1 0,2-2 0 16,2-3 0-16,0 0-1 0,-1-3 2 15,5 0-2-15,0-3 1 0,0-1 0 16,0 1-2-16,0-2 4 0,0 0-3 0,0 1 2 15,7-2-1-15,-3 1 0 0,6-1 2 16,3 0 3-16,1 0-3 0,9-4 4 16,-3 0-1-16,7-2-1 0,0 0 1 15,2 1-4-15,-2 1 2 16,-2 1 1-16,4 0-3 0,-4-1 2 0,-3 1-2 0,-3 0 3 16,-5 1-3-16,-5 0-1 15,-3 0 1-15,-4 2-1 16,-2 0 0-16,0 0 2 0,0 0-2 0,2 0 1 15,-2 0 0-15,0 0-1 0,-2 0-8 16,-4 0-2-16,2 0-9 0,-3 0-7 16,-3 0-11-16,0 0-3 0,1 0-5 0,-1 0-10 15,0 0-13-15,-1 0-35 0,1-3-65 16</inkml:trace>
  <inkml:trace contextRef="#ctx0" brushRef="#br0" timeOffset="83095.935">8996 17081 284 0,'0'0'104'0,"0"0"-74"16,0 0 6-16,0 0 19 0,0 0-3 16,0 0-18-16,0 0-7 0,0 0 4 15,-16-51-2-15,16 48-7 0,0 1 1 0,0 1-6 16,0 1 0-16,0-1-1 15,0 1-3-15,0 0-1 0,0 0-3 16,0 0 0-16,0 0-4 0,0 1-3 16,2 2 1-16,4 5-2 0,0 1 2 15,-2 4-1-15,2 2-1 0,3 4 2 16,-1 1-3-16,0 3 2 0,-2 1 0 16,3 5 1-16,-5-1 0 0,2 1 0 0,0 0 0 15,-2-2 0-15,0 3-2 0,-4-2 0 16,3 0 0-16,-1-3-1 0,0-2 0 15,-2-3 1-15,0-3-1 0,0-3 1 16,0-1-1-16,0-3 0 0,0 1-1 16,-2-3-4-16,0-2-1 0,2 1 0 15,-3-2-2-15,3 0 1 0,-4-1 1 16,4-2 0-16,0 1 2 0,0-3 0 16,0 0-1-16,0 2 2 0,0-2-3 15,0 0-5-15,0 0-2 0,0 0-4 0,0 0-5 16,0 0-2-16,2 0-6 15,0-6-1-15,1-1-10 0,-1-1-19 16,2-3-36-16,-4-1-84 0</inkml:trace>
  <inkml:trace contextRef="#ctx0" brushRef="#br0" timeOffset="85564.405">9333 17140 153 0,'2'-6'27'0,"2"1"-11"0,0 0 16 16,-2 3 7-16,7 0-7 15,-5 0-4-15,0-1 0 0,0 0-4 16,-2 1 2-16,2 0 2 0,-2-2 1 16,0 1-1-16,-2 0 1 0,3-1-3 15,-3 0 2-15,2-2-1 0,2-2-5 16,-2 1-2-16,0 1-6 0,0 0-3 16,0-1-2-16,0 1-4 0,0 0 1 15,0 2 0-15,-2-1-2 0,0 4 6 16,0 1 3-16,0 0-1 0,0 0-2 0,0 0 0 15,0 0-2-15,0 0 2 0,0 1-3 16,0-1-6-16,0 2-1 0,0 3 2 16,0 0-2-16,2 2 1 0,-2 2 3 15,0 0 3-15,2 2-5 0,0 2 5 16,0 0-5-16,-2 3 2 0,3 2 2 16,-1 0-1-16,0 1-2 15,4 3 1-15,-4-1-3 0,2 3 1 0,-2 0 0 16,0 1-2-16,0 0 1 0,0 7 0 15,-2 1 0-15,4-1-1 0,-1 0 1 16,-3-7-2-16,0-5 0 16,0-3-3-16,0-2 1 0,0-6-3 15,0-2-1-15,0-2-3 0,0-3-2 16,0-1-5-16,0-1-13 0,0 0-6 16,0 0-5-16,0-6 0 0,0-2-8 15,2-3-18-15,0-3-32 0,6-3-44 0,0-1-46 16</inkml:trace>
  <inkml:trace contextRef="#ctx0" brushRef="#br0" timeOffset="86345.455">9875 17148 160 0,'0'0'60'0,"0"0"-47"0,0 0 11 16,0 0 20-16,0 0 12 0,0 0-20 16,-2-17-10-16,2 15 3 0,0-1-2 0,0 3-6 15,0-3 1-15,0 0-1 16,0 0-3-16,0-1-2 0,0-1-4 0,0 0 0 16,0 0-1-16,0 1 0 15,0-2-1-15,0-1-3 0,0-2-2 16,-2 3 0-16,-5 0-2 0,3 1 2 15,-2 0-1-15,-4 3 5 0,3 1-4 16,-1 1 0-16,0 1-2 0,-2 1-2 16,3 0 2-16,1 2-1 15,0 0-1-15,0 2-1 0,-5 0 0 0,5 5 0 16,0-1 0-16,-2 1 0 0,-3 4 0 0,5 0 0 16,0 2 0-16,0 2 1 15,4 2-1-15,-2 0 0 0,-1 1 0 0,1-1 0 16,4-3 0-16,0-1 0 0,0-1 0 15,4 0-1-15,1-1-3 0,1-3 1 16,0 1-4-16,2-1 2 0,7-1-1 16,-5-1-9-16,2 0 12 0,5-2-3 15,-5 1-1-15,3-4 3 0,-5-1 4 0,1-1 0 16,5-3 7-16,-3 0 1 16,1-7 5-16,-2-3 0 0,1-3 4 0,5 0-1 15,-7-1 3-15,1-1-2 0,1-2-2 16,-7 1-1-16,0-3-3 0,2 0 0 15,-6-2-2-15,-2-1-1 0,0 0 0 16,-4-2-3-16,-8 5-2 0,6-2 3 16,-7 4-4-16,-1 3 1 15,-1 0-1-15,-1 3 2 0,5 3-4 0,1 3 0 16,0 2-1-16,1 2-3 0,1 1-6 16,0 1-4-16,-3 7-3 0,1 4-9 15,0 2-8-15,-3 5-12 0,3-3-3 16,4-1 6-16,-2-1 8 0,1-3-1 15,5 2-18-15,2-3-27 0,0-1-29 16,4-4 12-16,7-4-60 0</inkml:trace>
  <inkml:trace contextRef="#ctx0" brushRef="#br0" timeOffset="86923.459">10286 17148 398 0,'0'0'64'0,"0"0"-40"16,0 0 6-16,0 0 16 16,0 0-17-16,0 0-12 0,0 0-6 15,0 0 7-15,-14-79-2 0,14 76-4 16,-5 0-2-16,5 1 0 0,0 2-1 15,0 0 2-15,-2 0-1 0,0 0-4 16,0 0 1-16,2 0-3 0,-2 0-2 0,-2 2-1 16,-2 1-1-16,-5 3 0 15,7 4-2-15,-2 1 2 0,0 1-1 16,0 3 1-16,-5 0-1 0,5 1 2 16,2-1-1-16,0 2 0 0,0-1-2 15,2 2 2-15,-2-1-1 0,4 1 0 0,0-1-1 16,0 0-3-16,0-3-5 0,2 1-1 15,2-2 1-15,0 0-2 0,0-1-2 16,2 2-6-16,9-1 0 0,-3-1 20 16,-2-4 0-16,9-3 1 0,-7-2 2 15,7-2 5-15,-2-1 0 0,-1-2 3 16,-3-4 4-16,3-1 1 0,-6-2 7 16,-3-2 3-16,-3-2-2 0,-2-1 0 15,2-2-1-15,-4-3-4 0,0 0-8 16,-6-5-5-16,2 0 0 0,-1-2-4 15,1 1 1-15,-2 1-1 0,0 3-2 16,-2 4 1-16,4 3-2 0,-3 2 1 16,5 4-3-16,-6 2-5 0,-2 2-4 15,1 3-2-15,-3 1-7 0,-7 6-12 0,3 5-4 16,-7 5-8-16,2 4-4 0,7-2-11 16,0 1-13-16,3-1 2 0,11-4-6 15,0-1-31-15,0-5-37 0</inkml:trace>
  <inkml:trace contextRef="#ctx0" brushRef="#br0" timeOffset="87517.045">10637 17126 190 0,'0'0'84'0,"0"0"-38"16,0 0-2-16,0 0 6 0,0 0 12 15,0 0-23-15,0 0 2 0,0 0-5 16,40-78-4-16,-40 73-2 0,0 0-3 16,0-1-4-16,0 4-1 0,-2 0-8 15,-3 1-1-15,1-1-5 0,2 0-2 16,2 1-4-16,-2 0 1 0,-2 1-1 15,4 0-2-15,-4 0-1 0,0 5-1 16,-2 5-1-16,-7-1 1 0,7 4 2 0,0-2 0 16,-5 4 0-16,1-1 1 0,2 2 0 15,0 2-1-15,-5 1-1 0,7-1 1 16,2 3-1-16,-2 0 1 0,2-1 0 16,-1-1 0-16,-1-2 0 15,4-1-3-15,2-5-4 0,0 0-1 0,0 0-3 16,2 0 3-16,4-1-1 0,1 0-10 15,1-2 17-15,-2-1 0 0,0-3 1 16,7-3 0-16,-5-1 1 0,4 0 0 16,3-6 3-16,-3-1 1 0,3-3 3 15,-3 1 6-15,-2-2-2 0,5-2 0 16,-7 1 1-16,0-1 3 0,5-3-1 16,-5-1 5-16,-2-3-4 0,-2-4-2 15,-4-1 0-15,5 0-2 16,-5 1-1-16,0 0-4 0,-5 5 1 0,-1-1-5 15,-4 5 0-15,-3 2-1 0,3 3-1 16,-2 3-2-16,-5 3-5 0,3 2-4 0,-5 2-3 16,5 3-6-16,-3 8-5 15,3 1-6-15,-5 2-13 0,13 1-16 16,-7 4-9-16,1-2-13 0,4-3-22 16,6-1-73-16</inkml:trace>
  <inkml:trace contextRef="#ctx0" brushRef="#br0" timeOffset="89673.507">11111 17090 22 0,'0'0'65'0,"0"0"-28"15,4-3 2-15,-4 3 6 16,0 0 0-16,0 0 9 0,0-1 6 16,0-3-14-16,0 0-7 0,0 3-8 15,0-1-6-15,0 2 2 0,0-2-9 16,-2-1-3-16,2-1-2 0,-2 0 1 0,0 0 1 16,0 0-5-16,2-1 1 0,-2 1 0 15,-5 0-1-15,5 1-2 0,0 0 2 16,-2 0-4-16,0 1 1 0,-2 0-1 15,-3 1 1-15,-1 0 4 0,6 1-9 16,-4 0 2-16,-3 0-4 0,1 4 1 16,4 3 0-16,-4 3-1 0,-3 1 0 15,5 3 0-15,-2 3-1 0,-5-1 1 16,9 2 0-16,-2 1 2 0,-1-1-4 16,-1 2 3-16,4 2-2 0,0 2 1 0,-1-3-1 15,-1-1 1-15,2 0 0 0,2-3-6 16,4 0-3-16,0-2-1 0,0-2 1 15,4-1 3-15,6-1 2 0,1-2-3 16,-3-2 0-16,8-3-11 16,1 1 14-16,4-5-1 0,-3 0 4 0,5-7 1 15,-7-4 5-15,1-2 8 0,0 0 6 16,-3 0 2-16,-8-2 4 0,5 0 1 16,-3 0-2-16,-2 0 0 0,-2-3-7 15,-4-2-1-15,2-2-6 0,0 0-4 16,-2 1 2-16,0-1-4 0,0 5-2 15,-4 1-2-15,4 2 1 0,-6 3 0 16,2 2-1-16,-2 0-1 0,-7 3-2 16,9 2-3-16,-6 3-8 0,-5 1-6 0,3 1-4 15,-3 7-13-15,1 4-16 16,2-1-5-16,-3 3-7 0,11-5-17 16,4 1-17-16,0-3 0 0,2-3 22 15,10-1-87-15</inkml:trace>
  <inkml:trace contextRef="#ctx0" brushRef="#br0" timeOffset="90189.006">11363 17019 273 0,'0'0'116'0,"0"0"-67"0,0 0 2 0,0 0 2 16,0 0-3-16,0 0-13 0,0 0-4 15,0 0-2-15,58-101-2 0,-58 97-2 16,0 1 0-16,0 1-9 0,0 2-8 16,-2 0-1-16,2 0-4 0,-2 0-2 0,-2 0-3 15,-1 3 0-15,-1 3 0 0,-4 4-2 16,-3 5-1-16,-3 3 1 0,4 1 1 16,-7 2 0-16,9-1 1 15,-5 2 0-15,1-2-1 0,7 1 0 0,-1-1 2 16,4-1-2-16,0 2 1 0,0-2 0 15,4 1-4-15,0-1-1 0,0-1 2 16,4 1 1-16,2 0-2 0,2-2-2 16,-1-4-2-16,1 0 1 0,6-2-1 0,-1-3-2 15,3-1 0-15,1-1 3 16,-1-2 7-16,-1-3-1 0,1-1 3 0,-1 0-2 16,-5-5 1-16,5-2 6 15,-7-2 3-15,0 2 6 0,0-2-3 0,-1-1 3 16,-1 0 0-16,-2-4-2 15,-4 0-1-15,2-5-1 0,-2-3 0 16,0-1-2-16,-4-5-4 0,-4 1-2 16,-1 1-2-16,-1 3 0 0,4 3-2 15,-2 3-7-15,1 7 1 0,-5 1 0 0,8 6 0 16,-4 3-9-16,-9 0-2 0,3 4-10 16,-9 7-10-16,2 1-7 0,-4 1-9 15,1 3-17-15,-5 0-16 0,8-3-37 16,0-1-56-16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7:09:42.514"/>
    </inkml:context>
    <inkml:brush xml:id="br0">
      <inkml:brushProperty name="width" value="0.05292" units="cm"/>
      <inkml:brushProperty name="height" value="0.05292" units="cm"/>
      <inkml:brushProperty name="color" value="#FF0000"/>
    </inkml:brush>
  </inkml:definitions>
  <inkml:trace contextRef="#ctx0" brushRef="#br0">24297 4151 116 0,'0'0'109'16,"0"0"-91"-16,0 0 10 0,0 0 16 16,0 0-1-16,0 0-20 0,0 0-6 15,0 0 4-15,0-19-1 0,6 19-4 16,-2 0-4-16,5-2-2 15,-5 2 3-15,6-1-3 0,2 1-4 0,-3-2 3 16,-1 2-2-16,6-1 0 0,-3-1 4 0,-5 2-7 16,6 0 3-16,3 0-3 15,-7 3 0-15,15-1 1 0,-7 1-2 16,7 0 0-16,8 1 1 0,0 0-1 16,4 2 5-16,5-1-3 0,11-1 1 0,-3 4 1 15,10-3 4-15,0 0-5 16,-3-2 1-16,5-2 2 0,0 1-1 15,2-2 1-15,0-2-2 0,2-4-2 0,0-1 2 16,0 1 3-16,-6 0-5 16,2 0 1-16,0 0-3 0,-4 2 0 0,-4 0 0 15,8 1-2-15,-2 0 3 0,-1-2-3 16,-1 4 2-16,4-4-2 0,4 5 2 16,-4-1-3-16,2 0 0 0,2 1 0 15,0-2 0-15,-4 1 1 0,0 1 1 16,2-3 0-16,-10 2 0 0,0-4 2 15,1 2-4-15,-5 0 4 0,6-3-3 16,-9 3 0-16,13 2 0 0,-2-2 1 16,-4 0-1-16,8 0 0 0,-5 0-1 15,-5 2 0-15,4-2 0 0,-9 1 0 0,7 1 1 16,-11 1 2-16,-8 0-1 16,-4 0-1-16,-6 0 1 0,-9-2-1 0,-7 2 1 15,5 0 2-15,-8 0 3 16,0-1 1-16,0-1 0 0,-4 2-6 0,2 0 1 15,-2-1-2-15,0 1 0 0,0 0 0 16,0 0 1-16,0 0-2 0,0 0 0 16,0 0-1-16,0 0 1 0,0 0 0 15,0 0 1-15,0 0-2 0,0 0 0 16,0 0 1-16,0 0 0 0,0 0-1 16,0 0 0-16,0 0-3 0,3 0-7 15,-1 0-3-15,0 0-1 0,-2 1-6 16,0-1-8-16,0 0-6 0,-2 0-7 15,-3 0-8-15,-5 0 21 0,-6 0-41 16,1 0-55-16,-3 0-78 0</inkml:trace>
  <inkml:trace contextRef="#ctx0" brushRef="#br0" timeOffset="2202.948">8756 6046 101 0,'0'0'19'15,"0"0"3"-15,0 0 1 0,0 0-3 16,0 0-7-16,0 0-6 0,0 0 12 0,0 0 3 16,11-9 2-16,-11 9-2 15,0 0 4-15,0 0 0 0,0 0 2 16,0 0-4-16,0 0 4 0,0 0 0 16,0 0-4-16,0 0-4 0,0 0-1 15,0 0-2-15,-4 0-4 0,-1 0-2 16,3 0-4-16,-2 1 0 0,0 2-1 0,-2 2-3 15,0 1 2-15,-5-1-3 0,1 4-1 16,0 4 3-16,-3-1-3 16,-1 3 3-16,-5 4-2 0,1-2-1 0,3 3-1 15,-6-3 0-15,7 3 1 0,-3-6 0 16,7 3 1-16,-4-3-2 0,5-3 0 0,3 1 2 16,-2-5-2-16,2 0 2 15,2-2-2-15,4-2 0 0,0 0 0 16,0 0 0-16,0-1 1 0,0-2-1 15,0 0 2-15,0 3-1 0,0-3 2 16,2 1 3-16,6 2 1 0,-4-1 1 0,2 1 0 16,2 2-1-16,1-2-3 0,3 0 2 15,1-1-2-15,3-1 2 0,3-1-1 16,1 0-1-16,3-2 8 0,0-1-2 16,2-3-1-16,2 0-4 0,-7 1-2 15,7 1 1-15,-4-1-3 0,-3-1-1 16,-5 3 0-16,-1-2 1 0,-1 2 1 15,-7 2-2-15,-4-1 1 0,0 2 1 16,0 0-1-16,-2 0 1 0,0 0 0 16,0 0-2-16,0 0-2 0,-4 0-9 15,2-2-7-15,-2-1-8 0,0 0-9 16,0 0 0-16,2 1-5 0,-5-1-6 16,5-1-6-16,2-1-30 0,-2-1-61 15,0-2-101-15</inkml:trace>
  <inkml:trace contextRef="#ctx0" brushRef="#br0" timeOffset="2515.372">8785 6074 172 0,'0'0'135'0,"0"0"-112"16,0 0 29-16,0 0 8 0,0 0-11 15,0 0-17-15,0 0-2 0,-22-53-3 16,19 50 3-16,1 1-8 0,2 2 1 15,0 0-7-15,0 0-6 0,0 2-5 16,0 4-4-16,0 8-1 16,0 0 0-16,0 4 8 0,2 3-1 0,1-1 2 0,-1 3-2 15,0 2 1-15,0 1-5 16,0-1 1-16,0 3 1 0,4-2-2 16,-4 2-2-16,0-2 1 0,0-1 1 0,4-3-1 15,-1 0-1-15,-1-5 0 16,-2 4 0-16,2-7-1 0,0 0 1 15,-2 0-1-15,0-5 0 0,2-4-3 0,3 0-9 16,-5-5-7-16,2 2-7 0,-2-2-12 16,0-4-7-16,-2-2-11 0,-2-2-34 15,-6-1-88-15</inkml:trace>
  <inkml:trace contextRef="#ctx0" brushRef="#br0" timeOffset="4358.694">3990 6153 12 0,'0'0'126'0,"0"0"-88"0,0 0-6 0,0 0 6 16,4-19 6-16,-4 16-8 15,0-3-3-15,0 1 4 0,0 1-14 16,0-1 3-16,0 3-3 0,-4-1-4 16,1 0-5-16,3 0 2 0,-2 0-1 15,2 3-3-15,-2-2-1 0,0 1-3 0,0-1 1 16,0 1-1-16,-2-1-1 0,-2 2 0 15,2 0-5-15,-5-1 2 0,3 1-2 16,-4 0 3-16,2 0-4 0,-3 1 1 16,1 2 0-16,0 2 0 15,1-2 0-15,1 3-1 0,-2 2 1 0,1 0-1 16,1 4-1-16,2-1 1 0,-2-3-1 0,4 4 0 16,-1 0 0-16,1-1 0 15,-2 2 0-15,4-1 0 0,0 2 1 0,-2 0-1 16,2 0 0-16,0 1 1 0,2-4-1 15,0 3 0-15,0 0 0 16,0 3 1-16,0-2-1 0,0 0 3 0,2 0-3 16,2-3 0-16,0 2 0 15,4 0 0-15,-4 0 1 0,5 0-1 16,-1 0 0-16,0-3-1 0,1 1 1 16,-1-3 0-16,2-1 0 0,0 0 0 0,-1 0 0 15,3-4 0-15,-4-2 0 0,5 1-2 16,1-3 4-16,-1 0-1 0,-3-4 0 15,2-3 7-15,-1-1 0 0,-1-1 7 16,2 0-3-16,-1-2-2 0,-5-6 2 16,6 6-1-16,-5-3 2 0,3 0-5 15,-2 0 0-15,0-3-2 0,-1 2 1 0,1-1-3 16,-2-1 4-16,-2 0-3 16,0-1 2-16,1 2-4 0,-5-1 3 0,0-1-3 15,0-1 2-15,-5-1-1 0,1 2-2 16,-6-3 0-16,2 1-1 0,-5 0-1 15,1 3 0-15,-7 3 0 0,3 2 0 16,-3 1 0-16,-2 0-2 0,3 5 1 16,3 1 1-16,-3 4 0 0,10 1 0 15,-5 0-2-15,1 1-1 0,6 4-4 16,-3 1 0-16,5-1-6 0,0 6 1 16,2-4-4-16,0 1-4 0,2 1-4 15,0-1 0-15,0 3-4 0,0 0-8 16,0-2-7-16,0 2-11 0,6-2-19 15,-2 2-41-15,0-5-55 0</inkml:trace>
  <inkml:trace contextRef="#ctx0" brushRef="#br0" timeOffset="4967.92">4194 6331 190 0,'0'0'63'0,"0"0"-14"0,0 0 21 16,0 0-11-16,0 0-12 0,0 0-14 16,-12-34-1-16,12 32-3 15,-2-1-3-15,2 0-3 0,0 3 2 0,0 0-4 16,0 0-5-16,0-3-3 0,0 3-2 15,0 0-5-15,2 0 0 16,0 0-2-16,2 0 0 0,4 3-1 0,-2 0 3 16,3 0-2-16,-1-1 1 0,0 5 0 15,5 1-2-15,-3 1 1 0,2-2-1 16,1 3 0-16,3 1-2 0,-5 2 3 16,3-1-4-16,-4-1 1 0,3 1 1 15,-3-2-1-15,1 2 0 0,-1-3 1 0,-2-3-2 16,-2 1 1-16,1-4 0 0,-5 1 0 15,2 1 0-15,-2-2 0 0,0 0-1 16,0-1 1-16,-2-2 0 0,0 0-1 16,0 0 1-16,0 0-1 15,0 0-1-15,0 0-4 0,2 0-2 16,-2 0-4-16,0 0-4 0,2 0-6 0,-2 0-7 16,2 2 0-16,0-2-8 15,-2 1-13-15,0-1-8 0,2 0-19 0,-2 0-30 16,0-5-54-16</inkml:trace>
  <inkml:trace contextRef="#ctx0" brushRef="#br0" timeOffset="5499.049">4432 6261 205 0,'0'0'45'0,"0"0"7"0,0 0 13 16,0 0-8-16,0 0-14 15,0 0-13-15,0 0 2 0,0 0 0 0,12-54-6 16,-12 51-3-16,0 1 1 0,0 1-4 16,0-1 0-16,0 2-1 15,0 0-5-15,0-1-3 0,0-1 1 0,0 2-2 16,0 0-4-16,0 0-1 0,0 0-1 15,0 0 0-15,0 5-4 0,-6 1 1 16,-2 0 1-16,4 5-1 0,-7 1 2 16,1 1-3-16,0-1 1 0,-1 5 0 0,1 0 0 31,-4-3 0-31,3 3 0 0,1-3-1 16,0 0 1-16,-1 0 0 0,3-3-1 15,-2 3 0-15,3-3 0 0,-3 2 1 0,2 1 0 16,0-4-1-16,-1 2 0 0,1-1 0 15,0 1 2-15,-1-2-2 0,3-3 0 16,-2 1 0-16,6-2 2 0,-2-2-4 0,0 0 2 0,2-4 0 16,2 3-1-16,-2-1 3 0,2-2-4 15,-3 3 1-15,1-3 1 0,2 1-1 16,0 1-4-16,0-2 2 0,0 0-2 16,0 0 0-16,0 0-3 0,0 0-6 15,0 0-4-15,0 0-7 0,0-3-4 16,7 1-6-16,-5 1-8 0,6-1-6 15,-4 1-11-15,2-2-30 0,0 0-49 16,1 1-107-16</inkml:trace>
  <inkml:trace contextRef="#ctx0" brushRef="#br0" timeOffset="8030.29">4814 6131 59 0,'0'0'57'0,"0"-9"-10"0,0 7-2 16,0-1-3-16,0 0-4 0,2 1 1 16,-2-1 0-16,0 3-7 0,0-3 2 15,0 0 3-15,0 0-10 0,0 3-7 0,0 0-1 16,0 0-4 0,0 0 5-16,0 3-14 0,0 0-2 15,0 0-2-15,0 5 4 0,0 0 0 16,-2 1 2-16,0 0 0 0,-2 1 1 15,-4 2 0-15,0 2 1 0,-3 0-4 16,-1 3 0-16,-1-3-2 0,-3 3-1 16,1-3 2-16,1 2-4 0,-1-3 0 15,3 0 0-15,6-1 0 0,-2 1 0 0,-1-3 0 16,5-1-1-16,-2-1 0 0,4-5 1 16,0 1 0-16,2-3 2 0,0 2-3 15,0-1 3-15,0-1 0 0,0 1-1 16,2-1 2-16,6 1-1 0,-4-2 2 15,7 3 2-15,-1-3 3 0,0 0 1 16,7 0 0-16,-1 0 0 0,1-3-2 16,2-2-1-16,1-1 0 0,3 1 0 15,0-1 0-15,-1 0-3 0,5 0 0 0,-4 0 0 16,-2 0-4-16,-5 1 1 0,3 2-1 16,-5-3 0-16,-1 2 1 0,-3 3-1 15,-2-4-1-15,-1 5 1 0,-5-1-1 16,-2 1 0-16,0 0-6 0,0 0-4 15,0 0-8-15,0 0-1 0,-5 0-1 16,-1 0-1-16,0 0-12 0,0 0-9 16,-2 0-7-16,1 0-10 0,-1 0-10 15,0-2-28-15,0-1-60 0</inkml:trace>
  <inkml:trace contextRef="#ctx0" brushRef="#br0" timeOffset="8436.444">4868 6091 185 0,'0'0'117'0,"0"0"-42"16,0 0-13-16,0 0-3 0,0 0-10 16,0 0-9-16,-2-81-8 0,2 75 1 0,0 6-6 15,0 0-5-15,-2 0-2 16,2 0-6-16,-2 0-8 0,2 6-4 0,0 2-2 15,0 6 0-15,0 3 1 0,-2 0 4 16,0 3 1-16,2 3-2 0,-2 2 3 16,2 3 1-16,0 1-4 15,-2 1 2-15,-3-2-1 16,5 3-1-16,0-2-2 0,-2 2 1 16,2 0-1-16,0-5-1 0,0 2 0 0,0-3 0 15,-2 0 0-15,2-4 0 16,-2-2 0-16,0-4 0 0,2-3 0 15,-2-2-1-15,0-4 0 0,2-1 1 0,0-4-1 16,0 0 0-16,0-1 0 16,0 0-3-16,0 0-7 0,0 0-6 0,0 0-3 0,0 0-3 15,0-4-9-15,-2-2-17 0,2-3-9 0,0 1-8 16,2-1-13-16,4 0-35 16,-4 2-51-16</inkml:trace>
  <inkml:trace contextRef="#ctx0" brushRef="#br0" timeOffset="9295.615">5284 6188 135 0,'0'0'50'15,"0"0"-10"-15,0 0 10 0,0 0 8 16,0 0-13-16,0 0-13 0,0 0 1 16,2-57 4-16,-2 48-12 0,0 1-1 15,0 3-2-15,2-4-2 0,-2 4 0 16,0-1 0-16,0 0-4 0,0 2-3 15,0-3 1-15,2 6 2 0,-2-3-4 16,0 0 1-16,0 4 1 0,0-3-4 16,-2 1 0-16,0-1-2 0,-5 0-2 0,3 3 3 15,-2-3-7-15,0 3 0 0,0 0-2 16,-1 3 1-16,-3 3-1 0,2 2 0 16,0 5-1-16,-3 0 1 15,3 1 0-15,0 2 0 0,-1 1 0 16,1 0-1-16,2 3 1 0,-2-4 0 15,2 2 1-15,-1-1-1 0,1-1 0 16,4 0 0-16,0 2 1 0,0-3 1 0,0 1-2 16,2 1 0-16,0-2 0 0,0 1 0 15,2-1 0-15,0 2 0 0,6-1 0 0,-4 2 0 16,1-5 0-16,3 0 0 16,0 0 0-16,0-1 0 0,1-4 0 0,1-3 0 15,0-2 1-15,3 0-1 0,-1 0 2 16,3 0-1-16,-3-3 4 0,0 0-3 15,7-3 6-15,-3-4-1 16,3-2 1-16,2-3-3 0,-7-2 1 0,5 0 0 16,-5-3 1-16,-1 1 1 0,-1 1 1 15,-2-5-2-15,-1 2 1 0,-3-3-1 0,-4-2 0 16,-2-2-3-16,0-6 0 16,-8-1-1-16,4-4-3 0,-5-6 2 15,-1 5-2-15,0 3 1 0,-1 11-1 16,1 1 0-16,-2 5 0 0,-1 5 0 15,3 3-1-15,0 4 1 0,-1 5-1 16,-1 0-1-16,-1 7-1 0,-5 2-9 16,3 4-7-16,-1 3 1 0,1-2-3 0,5 4-6 15,-2 0-6-15,-1 0-9 0,3 1-8 16,2-1-12-16,3 1-11 0,-3-1-37 16,2-1-86-16</inkml:trace>
  <inkml:trace contextRef="#ctx0" brushRef="#br0" timeOffset="12607.347">1972 9451 41 0,'0'-5'38'0,"2"2"-7"0,0 0 0 15,0 0-7-15,-2 0-3 0,2 1-7 16,-2 1 0-16,0 1 3 16,0 0 0-16,0-2 2 0,0 1 0 0,0-1 3 15,0 0 8-15,0-1-2 16,0 1 0-16,0 0-2 0,0-1-1 16,0 1-5-16,0 0-4 0,0 1-1 0,0-1-3 15,-2 1 1-15,2-4 0 0,-2 4-5 0,0-2 9 16,0-1-4-16,2 1-3 0,-4 0-1 15,0 0 1-15,-2 2 1 0,-3-2-5 16,1 1 1-16,2 1 0 0,-2-2-2 16,1 3 0-16,-1 0-2 0,2 0 0 15,-2 0-1-15,1 0-1 0,-1 3 1 16,2 1-2-16,2 2 2 0,-2 1-2 16,-1 0 1-16,1 4 0 0,0-4-1 15,0 2 3-15,0 1-3 0,1 1 0 16,-1 0 2-16,0 3-2 0,2 0 1 0,0 1-1 15,2 1 0-15,0-3 1 16,0 5-1-16,0-4 0 0,2 3 1 16,-3-3-1-16,3 2 2 0,0-1-2 0,0 2 1 15,3 0 0-15,1 0-1 16,-2 2 1-16,6 0-1 0,0 2 1 0,3-3-1 16,-1 2 0-16,0-3 0 0,3-2 0 15,-3 0 1-15,2-3-1 16,1 4 0-16,-1-4 0 0,1 0 1 0,-1-2-1 15,0-2-1-15,3-1 1 0,-5-2 1 16,5-2-1-16,-3-3-1 0,5 0 1 16,-3-3 2-16,3-6 2 15,-1-2 4-15,3 0 0 0,-5-3 0 0,1 2 0 16,1-6 2-16,-3 0 1 0,1 1-4 16,-1-2 0-16,-3 1-1 0,-2-4 2 15,-2 3-1-15,-2-3-1 0,-4 0 2 0,3 0 0 16,-3-1-2-16,-3-2-1 15,-1 2-1-15,-4-4 1 0,0 4 0 16,-5-1 0-16,1 2-2 0,-2 5-1 0,-3-2-2 16,0 5 2-16,-1 1-2 0,-1 1 0 15,5 5-2-15,-3 1 2 0,3 1-1 16,1 3-2-16,1 2-3 0,2 0-5 16,-3 3-2-16,7 3-4 0,-4 2-1 15,3 2-3-15,-1 0 0 0,2 0-3 16,4 2 0-16,2 1-4 0,0 0-5 15,0 0-7-15,6 1-1 0,4 1-6 16,-1 0-34-16,1 1-36 0,3 0-38 16</inkml:trace>
  <inkml:trace contextRef="#ctx0" brushRef="#br0" timeOffset="13247.797">2282 9582 225 0,'0'0'59'0,"0"0"6"16,0 0 0-16,0 0-2 0,0 0-24 15,0 0-8-15,-6-7-4 0,6 5-2 16,0 2-4-16,0 0-2 16,0 0-4-16,0 0-2 0,0 0-4 15,2 0-3-15,0 0-2 0,2 2-1 16,2-1 6-16,1 1 1 0,-1 2-2 0,2 1-1 16,2 3 1-16,1 3-1 0,1 0-1 15,1-1-1-15,-3 2 0 0,4 1 0 16,1 0-2-16,-5 0 1 15,7 2-1-15,-7 3-2 0,4-2 2 16,-1 1-2-16,-3-4 0 0,1-1-1 0,1 0-1 0,-2 3 1 16,1-5 0-16,-3-1 1 15,0 0 0-15,-4-2-1 0,0-3 1 16,1-2 0-16,-3 1-1 0,0 0 0 16,-2-3-4-16,4 0-4 0,-4 0-5 0,0 0-1 15,0 0 3-15,0 0-1 0,0-3-3 16,0-2-24-16,0-1 37 0,0 1-26 15,0-4-13-15,0 3 1 0,-2-3 2 16,0 2-18-16,2-4-38 0,0 1-38 16,-2 0-79-16</inkml:trace>
  <inkml:trace contextRef="#ctx0" brushRef="#br0" timeOffset="13763.289">2571 9557 294 0,'0'0'73'16,"0"0"-8"-16,0 0-4 0,0 0-9 15,0 0-13-15,0 0-11 0,0 0 2 0,0 0-4 16,0-67-1-16,-2 67-2 0,0 0-1 16,2 0-5-16,0 0-3 0,0 0-3 15,0 0-2-15,0 0-3 16,-2 0-1-16,0 0-5 0,-2 4 1 0,-2 3 3 15,-2 2-4-15,1-2 2 0,1 4 1 16,0-4 2-16,0 3-2 16,0 1-1-16,-3 0 0 0,3 0 1 15,0 3-2-15,0 0 0 0,-3 3 0 16,1-1 0-16,2 5 0 0,-4-1 0 0,-1 2-1 0,1 0 1 16,4-2-1-16,-7 0 1 15,7-6-1-15,-2 2-1 0,4-3 1 16,-2 1 0-16,-3-3 0 0,7 1 1 15,-4-3 0-15,4-2-1 0,0 2 0 16,0-3 0-16,0-1 1 0,2-2-1 16,0-3 0-16,-2 2 1 0,2-2 0 0,0 0-1 15,0 1 0-15,0-1 0 0,0 2 1 16,0-2-1-16,-2 0 1 0,2 0-1 16,0 0 0-16,0 0-1 0,0 0 0 15,0 0-5-15,0 0 0 0,0 0-3 16,0 0-4-16,0 0-5 0,0 0 0 15,0 0-8-15,0 0-8 0,2 0-5 16,0 0-6-16,0 0-12 0,4 0-6 16,0 0-29-16,0 0-52 0,-3 0-117 15</inkml:trace>
  <inkml:trace contextRef="#ctx0" brushRef="#br0" timeOffset="15403.53">3008 9468 148 0,'0'0'46'15,"0"0"-9"-15,0 0-1 0,0 0 6 16,0-17-2-16,0 15-6 15,0 0-4-15,0 1-1 0,0-2 3 16,-2 0-5-16,2 0-4 0,0 0 1 0,0 0 0 16,-2 0-2-16,-1 3-2 0,3-2 0 15,0 1-4-15,0 0-1 16,0-1-2-16,0 2-1 0,0 0 2 0,0-1-1 16,0 1-4-16,0 0 0 0,0 0-3 15,0 0-1-15,0 0-4 0,0 0-1 16,0 1-1-16,-2 3-2 0,2 4 3 15,0 1 2-15,-2 1 1 0,2 2 2 16,-2-1 1-16,2 2 1 0,0-2-2 16,-2 3 1-16,2 0-2 0,-2-1 1 15,2 3 1-15,-2-3-4 0,0 3 0 0,0 2 0 16,2-2 0-16,0 1 1 0,-2-2-1 16,0 1 0-16,2-1-1 0,0 2 0 15,0 2-1-15,0-1 1 16,0-1-1-16,0-2 1 0,4-2-1 0,0 4 0 15,-2-6 0-15,2 3 2 16,-2-2-2-16,2-2 1 0,1 0-1 0,-3-2 1 16,4 1 0-16,-6-1 0 0,2 0-1 15,0 0 0-15,-2-2 1 0,0-1 0 16,0 1-1-16,0-3 0 0,0-1 0 16,0-1 1-16,0 1 0 0,0-2-1 15,0 0 0-15,0 1 0 0,0-1-2 0,0 2-2 16,0-2-3-16,-4 0-2 0,2 0-7 15,0-3 0-15,2 1-6 16,-2-1-7-16,2 3-4 0,0-2-1 16,0 1-1-16,6 1-15 0,-2 0-6 15,2 0-19-15,-2-2-24 0,3 2-49 0</inkml:trace>
  <inkml:trace contextRef="#ctx0" brushRef="#br0" timeOffset="16653.24">3504 9500 253 0,'0'0'34'0,"0"0"7"15,0 0 9-15,0 0-7 16,0 0-13-16,-4-10-3 0,2 9-5 0,2 0-5 16,-7-1-2-16,5 1-5 0,0-1 5 15,-4 1-1-15,2 1-10 0,-2 0 6 16,-1 1 3-16,-1 1-2 0,0 1-1 16,0 0 0-16,-1 2-1 0,1-2-2 0,4-2-2 15,-4 2-2-15,2 4 2 16,-1-1-3-16,1 0 0 0,2 3-2 15,-2 1 1-15,-2 2 0 0,3-1 0 16,1 1-1-16,0 1 1 0,2 2-1 16,0-2 0-16,0 2 0 0,2-2 1 15,0 3 0-15,0-2-1 0,0 1 0 0,2 1 1 16,0-1-1-16,4-2 1 0,0 3-1 16,3 1 0-16,-1-2 0 0,-2 3 2 15,2 3-1-15,1-7 1 0,-3 1-1 16,2-4-1-16,-2 0 0 0,5-2-1 15,-1-2 1-15,-2 0-1 0,5-4 1 16,-3-3-3-16,5 0 3 16,-3-3 1-16,5-4 1 0,1-3 4 0,1-2 7 15,-3 2-2-15,1-6 1 0,3 1-5 16,-5-1 0-16,-1 0 1 0,-3 1 1 16,-1-2-4-16,-4 2 2 0,0-1 4 15,1 0-1-15,-3 1-4 0,-4-3 0 16,0 2 1-16,0 0-5 0,0-1 3 15,-4-1-2-15,-5-1-2 0,1-1 1 0,-2 1-1 16,-3-5 1-16,1 5 0 16,0 0-2-16,-5 4 0 0,-4 1 0 15,1 0 0-15,3 4 0 0,1 3 0 16,7 4-1-16,-3 1-1 16,0 2-2-16,3 0-3 0,-1 2 0 0,0 4-5 15,1 3 3-15,3-1-2 0,0 6 0 16,0-4-3-16,2 1 1 0,2 1-3 15,-1 1-3-15,3-1-1 0,0-3-2 16,0 1 0-16,5 1-8 0,-1-2 2 16,0 1-7-16,2 0-18 0,0-2-31 15,0 1-33-15,-1-3-85 0</inkml:trace>
  <inkml:trace contextRef="#ctx0" brushRef="#br0" timeOffset="17418.68">3888 9538 85 0,'0'0'167'0,"0"0"-118"0,0 0 5 16,0 0-6-16,0 0-8 0,0 0-12 15,11-25-4-15,-9 22 2 16,-2 0 0-16,0-3-6 0,0 4-3 0,0-3 0 16,0 1 0-16,0 2-2 0,0-4-3 0,-2 3-2 15,0-2 1-15,2 0 7 16,-7 1-8-16,5 1 0 0,0 0-2 15,-2 0-1-15,0 0 1 0,-2 3-4 16,2 0-1-16,-1 0-1 16,-3 0 0-16,2 0-1 15,0 1 0-15,0 2-1 0,-1 0 0 0,1 2 0 0,0 1 0 16,-2 1 0-16,2 1-1 0,-3 2 1 16,5 1 0-16,0 1 0 0,0 1 0 15,0-1 0-15,2 1-1 0,0-1 0 16,-3 0 1-16,5 2 0 0,0-1 0 0,0 2-1 15,2-1 1-15,3 3 0 16,-3-3 0-16,4 3 1 0,-2 0-1 16,2-1 0-16,0 0 0 0,1 0 0 0,1-2 0 15,-2-2 1-15,4 2-2 16,-1-3 2-16,1 0-2 0,0 1 1 0,-3-5 0 16,3 2 0-16,0-6-1 0,-1-2 1 15,3-1 1-15,-2-1-1 0,1-5 1 16,-5-2 1-16,6 0 1 0,-4-1 3 15,1-3 2-15,1 2-1 0,-2-5-2 16,-1-1 0-16,1 1 0 0,-2-5-1 16,0 2 1-16,-6-2 1 0,0-1-1 15,0 1 0-15,-2-2-1 16,-4 3-2-16,0-4 0 0,0 3-1 0,-1 1 1 16,-3 2-2-16,0 3 0 0,1 2 0 15,-1 1 0-15,-2 4 0 0,1 0-1 16,1 2 0-16,0 4-1 0,-3 1-3 0,5 0-4 15,-4 3-9-15,5 4 0 16,-5 0 0-16,4 1-1 0,2-1-5 16,-1 0 3-16,7-1 0 0,-6 0 1 15,6 0-7-15,0 1-7 0,0 0-6 0,0 2-4 16,0 1-22-16,0-3-10 0,2 1-31 16,2-2-50-16</inkml:trace>
  <inkml:trace contextRef="#ctx0" brushRef="#br0" timeOffset="18277.85">4285 9516 165 0,'0'0'126'0,"0"0"-77"16,0 0 4-16,0 0 3 0,0 0-12 15,0 0-15-15,2-47-8 0,-2 43 3 0,0-2-3 16,0 3-2-16,0-2-2 15,0 3 0-15,-2 0-1 16,2-1 3-16,-2 0-5 0,0-1 4 0,0 1-3 16,0 0-2-16,0 0-3 0,0 3-1 15,-2 0-4-15,-1 0 1 0,1 0-6 16,-2 0 2-16,2 0-1 0,-2 0-1 16,0 0 0-16,-1 1-1 0,3-1 1 0,-4 5 0 15,4-2 0-15,-2 3 0 0,-5 1-2 16,5 2 0-16,-2 0 0 0,0-1 1 15,3 1 1-15,1-1 0 0,0 0-1 16,2 2 1-16,-4 1 0 16,4-1 0-16,0 3 0 0,-2 0 1 0,2 1-1 15,0 0 0-15,-1 1 0 0,3-2 0 16,0 0 0-16,0 0 0 0,0-2 0 16,3 0 0-16,-1-1 0 0,2 1 0 15,0 2 0-15,-2 0 0 0,4-1 1 16,-4 1-1-16,2 2 0 0,3-4 1 15,-5 0-2-15,4-1 1 0,-2-4 0 16,2 3-1-16,-2-4 1 0,0 0 0 0,3 1 0 16,1 0-2-16,-2-2 0 0,2 0 2 15,1 1 2-15,1-4-2 16,0-1-2-16,1 0 1 0,1 0 2 16,0-3 1-16,-1 0 0 0,1-2 1 15,-2-1 2-15,3 0 1 0,-3-3-2 0,1 0 3 16,1-4 0-16,-4 2 0 0,-2-3 0 15,1-2-2-15,-1 1 2 0,-4-2 0 16,0-1-3-16,-2 0 1 0,0-3 0 16,-4 0-3-16,-2-2 0 0,-3 0 0 15,1-1 1-15,-2 0 1 0,-3 7-2 16,1 0 1-16,0 3-3 0,-1 4 0 16,-3 0 0-16,1 5-2 0,-3 1 2 15,1 4-9-15,0 0-5 0,1 6-2 16,-3 1-5-16,3 3-11 0,-1 2 1 15,5 1-2-15,2-1-7 0,1 0-1 0,3-2-6 16,0 2-2-16,4 2-12 16,-2-3-30-16,2 0-49 0,-5 1-87 0</inkml:trace>
  <inkml:trace contextRef="#ctx0" brushRef="#br0" timeOffset="61302.573">4219 9460 9 0,'-2'0'27'15,"0"-1"0"-15,0 1 7 0,0-2-5 16,0-1 1-16,2 2 0 0,0-1 1 0,0 2-4 15,0-1-4-15,0 0 2 0,0 1-2 16,-2 0 0-16,2-3-2 0,0 0 0 16,-2 0-2-16,2-2-2 15,0 1 3-15,-3-1 0 0,1 1 2 16,2-3-4-16,0 1 1 0,0-2-2 16,0 1-5-16,0-1 5 0,0-1-3 0,0-1-2 15,5-2-1-15,-1-3-2 0,0 5 4 16,0 1 23-16,-2 1-16 15,-2 5-12-15,2 0-2 0,2 3 3 16,-4 0 1-16,0 0-6 0,0 0-3 16,2 3-1-16,-2 2-2 0,4 1 2 0,-2 3 0 15,3 3 1-15,-1 1 2 0,-4 4-1 0,2 3 0 16,-2 5 4-16,0-2-1 0,0 3-1 16,0 1-1-16,0 2 0 15,-2 0 1-15,2 2 0 0,0-2 2 0,0 0-2 16,0 2-1-16,0 0 3 0,0 3-3 15,-2-3 1-15,0-1-3 0,-3-3 1 16,5-5 0-16,-2-4 3 0,0-2-2 16,0-5-2-16,2-2-1 0,0-2-1 15,0 0 1-15,-2-1 0 0,2 2 2 16,0-5 0-16,0-1-2 0,0-2 0 16,-4 2 2-16,4-2-2 0,0 0 2 15,0 0-2-15,0 0 2 0,0 0 2 16,-2-2-1-16,0-2 5 0,0 0 0 15,0-4-2-15,-4-2-6 0,-1-3 1 16,5-1 0-16,-2-5-1 0,4 1-1 16,-2-4 1-16,-2 1 0 0,2-3 0 15,2 2 0-15,0-2 0 0,-2 2 0 0,0-1 2 16,0 0-2-16,0 0 1 0,0 1-2 16,0 3 2-16,2-1-2 0,0 3 2 15,0 1-1-15,0 2 0 0,0 3 0 16,0 1 1-16,0 0-2 0,0 6 2 15,0-2 0-15,0 4-1 0,0-1 0 16,0 3 1-16,0 0-1 0,0-2 1 16,0 2-1-16,0 0 0 0,0 0-2 15,2 6 1-15,-2 4-3 0,2 2 3 16,0 6 1-16,-2 6 1 0,0 4 2 16,-4 2-1-16,-1 2-1 0,1 5 1 15,4 0-1-15,0 0 0 0,0-3 0 16,0-1 0-16,2-3 0 0,3-5-1 0,-3-1 2 15,4-7 0-15,-4-2-1 16,0-2 0-16,0-4-1 0,4-1 1 16,-6 0-1-16,2-4 0 0,0 1 1 15,0-5 1-15,-2 0-1 0,0 0 2 0,0-3 1 16,2-5 5-16,1-8 5 0,-1-5-3 16,0-7-5-16,-2-5-4 0,0-5 0 15,0-1 0-15,0-3-2 0,0 0 0 16,0 1 0-16,0 2 0 0,0 3 0 15,0 4 0-15,0 3-2 0,0 5 1 16,2 2 1-16,0 4 0 0,0 1 0 16,0 6 0-16,0-1 0 0,4 3-2 0,-4 4 1 15,-2 0 1 1,0 2 0-16,2 0 0 0,0 0-1 0,0 3-1 0,3 0 1 16,-1 0-3-16,0 4 2 15,2 6-1-15,2 1 0 0,-4 2 1 16,3 3 2-16,-3 6 0 0,0 1 0 0,-4 3 1 15,0-1 0-15,0 3 0 0,-4 4 1 16,0 0-2-16,0 3 2 0,1-3-2 16,3-2 0-16,-2-2 1 0,2-4-1 15,0-3 0-15,0-4 2 16,0 0-2-16,0-2 0 0,5-4 0 0,-5 0 0 16,4-3 1-16,-2-5-1 0,-2 0 1 15,2-3-1-15,-2 0 2 0,0 0-2 16,2 0 1-16,0-6 1 0,2-5 2 15,-2-3-1-15,0-6 0 16,2-5-1-16,-2 0-1 0,-2-7 0 0,0-1 1 16,0 1-2-16,-2-2 1 0,-4 5-1 15,2 1 0-15,-2 1 0 0,0 4 0 16,1 1 0-16,1 8 0 0,2 2-2 0,-4 3 1 16,6 7 1-16,0-3 0 15,0 4 0-15,-2 1-1 0,2 0 0 0,0 0-1 16,0 0 0-16,0 0-1 15,0 3-3-15,4 2 2 0,2 7 4 0,-4 0-2 16,3 2 0-16,-1 7 2 0,-2 1 0 16,0 4 0-16,-2 2 2 0,0 3-2 15,0 1 0-15,0 2 1 0,0 0-1 16,0-2 0-16,0-3 1 0,0-1 0 16,0-4 0-16,2-3-1 0,0-3 0 15,-2-5 0-15,2-3 0 0,0-6 0 16,-2-1 1-16,0-1 0 0,0-2 0 15,0 0 0-15,0 0 0 0,0-3 1 0,0-6 4 16,0-5-3-16,0-8-2 16,0-5-1-16,0-5 1 0,0-6-1 15,-4-6 0-15,2-4 0 0,2-4-1 0,0 0 0 16,0 6-1-16,2 7-9 16,-2 7 8-16,0 10 2 0,0 2 0 0,0 6 0 15,0 3 0-15,0 4 1 0,-2 5 0 16,2-1 0-16,0 3 0 0,0 0-3 15,0 1 1-15,0 8-5 0,4 4 1 16,-2 7 2-16,0 5 2 0,-2 3-1 16,2 0 1-16,-2 1-1 0,4 2-5 15,-4 0-20-15,0 0 7 0,0 1-7 16,0-5-26-16,-4 1-21 0,2-3-24 16,-4-1-41-16,0-5-206 0</inkml:trace>
  <inkml:trace contextRef="#ctx0" brushRef="#br0" timeOffset="87035.167">8438 7856 158 0,'0'0'69'0,"0"0"-35"16,0 0 0-16,0 0 12 0,0 0-4 15,0-31-13-15,0 28-3 0,0 1-2 16,0-4-5-16,0 3-1 0,0 0-1 16,0 0-1-16,0 1 0 0,-2 1-3 0,2 1-1 15,-4-2-3-15,0 2-3 16,-5 0-6-16,5 0 0 0,-2 0 0 16,-2 2 0-16,-5 4 0 0,3 0 0 0,-2 4-1 15,-3-1 1-15,1 3 0 16,3-1 0-16,-1 1 0 0,4-1 1 15,-1 3-1-15,-3 0 1 0,6 1-1 0,0 1 0 16,-1-2 2-16,3 3 1 0,-4-1-1 16,6 3 1-16,-2-1-1 0,0 0 0 15,4 2 0-15,0 2 2 0,0-2 0 16,0 2 0-16,0 1-2 16,4 4-1-16,-2-5 1 0,2 4-2 0,6-5 0 15,-1-2 0-15,1-2 1 0,2-2-1 0,1-2 0 16,-1-3 0-16,7-2 0 0,4-2 2 15,-5-6 0-15,7 0-2 0,-2-8 4 16,1-2 1-16,-1 0 6 16,0-5-3-16,-4-1 5 0,-7-2-3 15,-2-2 0-15,-1-2-1 0,-5-1-2 16,2-1-1-16,-6-1-2 0,0-1-3 0,0 1 1 16,-8-1-1-16,3-1 0 15,-5 1-1-15,-6-1 0 0,-1 1 1 0,-2 1-1 16,-1 3 0-16,-3 5-1 0,2-1 0 15,5 4 1-15,-3 3-1 0,9 4-3 16,0 3-11-16,-3 1 0 0,7 3-6 16,0 3-8-16,0 5-4 0,-1 2-6 15,-1 5-17-15,6 3-6 0,0 1 7 16,2 1-6-16,0 3-35 0,0-6-28 16</inkml:trace>
  <inkml:trace contextRef="#ctx0" brushRef="#br0" timeOffset="87456.934">8676 8042 25 0,'0'0'164'0,"0"0"-129"15,0 0-5-15,0 0 30 0,0 0 0 16,0 0-18-16,0 0 4 0,-17-41-9 16,17 38-2-16,2-1-5 0,2 1-5 0,-2 3-3 15,1-3-4-15,1 3-2 16,2 0-1-16,0 3-5 0,2 3-1 15,1 0-3-15,-1 5 0 0,4 6-1 0,1-3 0 16,-1 5 1-16,0 2-3 0,1-2 0 16,-1 1-2-16,3-1-1 15,-3 0 1-15,1 2-1 16,-3-3 1-16,2 3-1 0,1-6 1 0,-3-1 1 0,0 1-2 16,1-5-7-16,-5 0-6 0,-2-2-12 15,0-5-7-15,-4-1-12 0,0-2-13 16,0 0-18-16,0-3-56 0,-4-2-124 15</inkml:trace>
  <inkml:trace contextRef="#ctx0" brushRef="#br0" timeOffset="87753.733">8932 7992 348 0,'0'0'91'16,"0"0"-34"-16,0 0-9 0,0 0 3 15,0 0-13-15,0 0-15 0,0 0-1 16,0 0-4-16,0 0-4 0,6-26-11 16,-12 36 0-16,-8 2-2 0,1 6-1 15,1 1 0-15,-5 4 0 0,-1 2 1 16,-5 1 0-16,4 2 0 0,5-5-1 16,3-1 1-16,-1-2-1 0,2-8 1 15,4 4 0-15,-1-5-1 0,1-1-1 16,2 3-1-16,-2-4-8 0,0 2-5 15,1-3-1-15,1 0-8 0,2-2-9 0,-4-3-1 16,6 1-8-16,0-3-18 16,0-1-29-16,0 0-23 0,0 0-13 15</inkml:trace>
  <inkml:trace contextRef="#ctx0" brushRef="#br0" timeOffset="88597.281">9190 7891 48 0,'0'0'138'0,"0"0"-81"0,0 0 2 16,0 0 8-16,0 0-7 0,0 0-11 15,0 0-15-15,0 0-3 16,21-83-1-16,-17 77-6 0,-4-1-5 0,4 2-2 16,-4 0-4-16,0 1-2 0,0 1-1 15,-4 0-3-15,0 3-3 16,-2-3-4-16,-2 2 0 0,-1 1 0 0,-3 0-1 15,2 0 1-15,-3 1-2 16,1 5 2-16,1 4 0 0,-3-2 0 16,2 7 0-16,3-2 0 0,-3 3 0 0,4 0 0 15,1 0-1-15,-1 2 0 0,4-2 1 16,-2 0 0-16,4 0-1 0,0-2 1 16,2 1 0-16,2 0-1 0,6 0-1 15,0-1 1-15,1 0 1 0,5 0-1 16,1 1 1-16,3-2 1 0,1 0 3 15,3-1 2-15,-1 0 0 0,2-2 3 0,2 3-2 16,-1-1 1-16,-1 2-2 0,0 3 0 16,-4-1-3-16,-5-2-3 0,-4 0 3 15,1 0-3-15,-5 1 0 0,0-2 0 16,-6 2 0-16,0-4-2 0,0 1 2 16,0 0 0-16,-4 1 0 0,-2-4 0 15,-2-1-2-15,-1 1 1 0,3-1-5 16,-6-4 4-16,1-3-1 0,1 1 2 15,0-1 0-15,-5-1-3 0,3 0 2 16,-5-3-2-16,5-1-3 0,-1-3 1 16,3-2 3-16,0-1 1 0,6-2-1 15,-3-3 1-15,3 2 1 0,4-3 0 16,-4-2 0-16,4 1 0 0,4 1 1 16,2-2 2-16,3 1 0 0,-1-2 1 15,6-1 2-15,-3 0 2 0,1 0 0 16,5-2 0-16,-3 0 1 0,1 1-3 0,-5-1 2 15,-2 3-2-15,-4 1 2 0,3-4-1 16,-5 4-2-16,-2-6-1 0,-2 4-1 16,-7-2-2-16,3 2 0 0,-4 5 0 15,-5-3-2-15,3 5 0 0,0 1 1 16,-1 3 0-16,5 5-2 0,0-1-1 16,-5 5-3-16,7 0-5 0,-4 2 0 15,-1 7-21-15,1 1 5 16,0 2-4-16,-1 5-14 0,-1-1-1 0,4 2 1 0,-1-1-16 15,5 1-8-15,0-3-47 0,-2-3-36 16</inkml:trace>
  <inkml:trace contextRef="#ctx0" brushRef="#br0" timeOffset="90237.536">9653 7983 0 0,'0'0'18'0,"0"0"7"0,0 0 18 16,0 0 7-16,0-5-12 0,0 3-1 15,0-1-2-15,0-1 1 0,0 1 3 16,0-3-1-16,0 3-8 0,3-1-3 16,-1 0-4-16,0-1-3 15,-2 1-1-15,0 0-5 0,0 1-3 0,0-1-1 16,0 4-4-16,0-2 1 0,0 0-2 15,0 1 0-15,0-1-1 16,0 1-1-16,-2-1-1 0,0 1-2 0,-1-1 2 16,1 1 1-16,0-2-1 0,-2 0 1 0,0 3 4 15,4-2 0 1,-2-1-1-16,-2 3-2 0,0 0-2 0,2 0-1 16,-2 2 2-16,-1-1-3 0,-3 2 1 0,4 0-1 15,2 2 0-15,-4 1 0 0,4-1 1 16,0 4-1-16,-3-3 0 0,3 2 0 15,-2-3 1-15,-2 4-1 16,2 3 1-16,2-2-1 0,-2 2 1 0,0-2-1 16,1 2 1-16,1 1 0 0,-4-3 1 15,4 2-1-15,0-1-1 0,-4 1 1 0,6 1 0 16,-2 1-1-16,2-1 2 16,0 2-1-16,0-3 0 0,0 5-1 15,0-1 1-15,0 0 0 0,0-3-1 16,2 0 2-16,0 0-2 15,4 2 0-15,-2 3 0 0,0-5 1 16,1 0-1-16,-3-3 0 0,6 2-3 16,0-3 3-16,-2-3 2 0,3-2-2 0,-3-1 1 15,2 1 0-15,5-2-1 16,-5-2 0-16,4 0 0 0,3 0 4 0,-1-2 1 16,3-4 4-16,-1-1 0 0,3-3 1 15,-3-2 2-15,5-1-2 0,-7 0 0 16,7 0-2-16,-8-2 1 0,3 0-3 15,-6 1 3-15,1-1-3 0,-5 1-1 16,-2-1-1-16,-4-3 2 0,0 2-3 16,0-3-1-16,-6-1-1 0,-7-2 0 15,3 1-1-15,0-1-1 0,-7 3 1 16,3 0 0-16,-5 3-1 0,3 0-5 16,-1 4-2-16,3 4 0 0,-1 3-4 15,5 2 2-15,-3 3-11 0,1 0-4 16,0 3 1-16,1 7-12 0,-1-3 5 0,2 4-9 15,3-3-3-15,-3 0 4 16,8 1-15-16,-4-1-11 0,2-2-23 0,4 2-18 16</inkml:trace>
  <inkml:trace contextRef="#ctx0" brushRef="#br0" timeOffset="90971.731">9968 8043 173 0,'0'0'67'0,"0"0"-23"16,0 0 8-16,0 0-1 0,0 0-9 15,2-37-11-15,-2 34-6 0,0-2-2 16,0 1-5-16,0-1-4 0,0 1 1 15,0 1 0-15,-2 0-1 0,2 0 1 0,0-1-3 16,-2 4-1-16,0-3-2 16,2 1-3-16,-3 1-2 0,-1-1-2 15,0 2 0-15,0-1-2 0,-2 1 0 0,2 0-1 16,0 0 1-16,-1 3 0 16,-1 1 0-16,2 4-1 0,-2 2 1 15,-2-1 1-15,6 2-1 0,-5 0 0 0,5 1 1 16,0-3-1-16,0 3 0 0,2 3-1 15,-2 0 1-15,2 2 0 0,0-1 2 16,0 0-2-16,0 0 0 0,2 1 0 16,2-3 0-16,-2 3-1 0,7-3 2 15,-1 2-2-15,2 0 1 0,1-1 0 16,1 0 0-16,5-5 0 0,-5 0-1 0,7-2 2 16,-5-3-1-16,7-1 0 0,-3-2 0 15,-3-2 0-15,3 0 0 16,-3-3 1-16,3-5 0 0,-3-3-1 0,1-2 3 15,-5-3-3-15,-1-3 4 16,-6 0 5-16,5-5-2 0,-3 2-1 16,-6-4-5-16,0 1 2 0,-2 0-3 15,-7-1 2-15,3 2-1 0,0 1-1 16,-4 4 0-16,-3 3 0 0,3 3-4 0,2 4-1 16,-7 1-3-16,7 4-5 0,0 4-4 15,-9 0-9-15,7 4-23 0,-7 4-9 16,1 1-8-16,5-1-16 0,-3 0-34 0,6-1-7 15</inkml:trace>
  <inkml:trace contextRef="#ctx0" brushRef="#br0" timeOffset="91534.097">10344 7982 179 0,'0'0'68'0,"0"0"-14"0,0 0 9 16,0 0-7-16,0 0-6 15,0 0-18-15,0 0-8 0,0 0-6 0,0-49-5 16,-8 45-3-16,3 2-3 0,1 0-2 15,-4 2 1-15,4 0 1 0,-4 2-4 16,1 4-1-16,3 1-1 0,0 2 0 16,-2-1-1-16,0 1 1 0,-2 3-1 15,3 1 2-15,-1-3-1 0,2 3 2 16,-2-1 2-16,2 2-2 0,2 2 1 16,-2-2 1-16,4 2 0 0,0-1-2 15,0-1 0-15,0 2 0 0,4-1-1 0,0-2-1 16,2 3 0-16,0-2-1 15,0 3 0-15,7-1 0 0,-1-1 0 0,-4-2 1 16,11-3 1-16,-4-1-2 16,3-4 0-16,-3-3 1 0,7-2 0 0,-5 0-1 15,1-4 3-15,-3-3-3 0,1-1 2 16,-5 0 0-16,-1-3-1 0,-6-1 5 16,-2-2 1-16,0-3-1 0,-2 0 0 15,0-5-2-15,-8-1-3 0,-2 0-1 16,4-2 0-16,-7 1 0 0,-1 2 1 15,8 0 0-15,-7 5-1 0,-1 3-2 16,-1 3-2-16,-3 2-8 0,1 1-8 16,-4 7-9-16,3 1-12 0,-1 3-12 15,-1 6-16-15,7 1-13 0,3 2 1 0,-5-3-38 16</inkml:trace>
  <inkml:trace contextRef="#ctx0" brushRef="#br0" timeOffset="92143.32">10652 7868 207 0,'0'0'92'0,"0"0"-27"15,0 0 0-15,0 0-12 0,0 0-17 16,0 0-9-16,0 0-4 0,2-35-4 16,-2 35-6-16,0 0-8 0,0 0-1 15,2 0-3-15,-2 6-1 0,0-2 2 16,2 3 8-16,-2-1 6 0,0 3-3 0,2 1 3 15,0 2-3-15,0 1 0 16,-2 2-2-16,2-1-2 0,2 4-1 0,1-2-1 16,-3 3-2-16,2 2-1 15,-2-4-1-15,2 5-1 0,0 0-2 16,-4 3 2-16,6 0-1 0,-6-1 0 0,7-1-1 16,1 0 0-16,-4-3 1 0,4 4-1 15,-6-6 1-15,2 1 0 0,1-3 0 16,1-3 0-16,0-4-2 0,-4-4 1 15,2 3-2-15,-2-5-2 0,0-3-1 0,-2 3-6 16,0-3-6-16,0 0-9 16,0-3-1-16,0-5-3 0,-4 0-39 0,0-4-31 15,0 0-98-15</inkml:trace>
  <inkml:trace contextRef="#ctx0" brushRef="#br0" timeOffset="92908.772">11049 8019 122 0,'0'0'125'16,"0"0"-88"-16,0 0-1 0,0 0 18 0,0 0-14 15,0 0-14-15,0 0-4 0,0 0 2 16,12-50-5-16,-12 45-1 0,0-1-3 15,0 1 0-15,0 1 1 0,0-1-1 16,0 2-2-16,0 0 1 0,0 0-3 16,0 0 0-16,0-1-2 0,0 1-4 15,0 0-1-15,-4-1-2 0,4 4-1 16,-6-3-1-16,2 3-1 0,0 0 1 16,-5 0-1-16,3 0 1 0,2 3 0 15,-4 0 0-15,-3 3 0 0,1-2-1 16,2 3 1-16,-5-1 1 0,1 2-1 15,6 0 1-15,-3 1-1 0,3 0 0 0,-2 1 0 16,4 2 0-16,0-2 0 16,2 2 0-16,0-1 0 0,-3 2 0 15,3 1 0-15,0-1 1 0,2 3-2 16,0 0 2-16,0-1-2 0,2 1 1 0,0-3 0 16,5-1 0-16,-3 2 0 0,0-2 1 15,6 0-1-15,-1-2 0 0,-1 2 0 16,0-2 0-16,4-1 1 0,1 0 0 15,-3-2-1-15,5-1 0 0,-1 0 0 16,5-5 2-16,-1-1 0 0,5 0 2 16,-6-3 0-16,-1-4 1 0,-1-1 1 15,-1 0 3-15,-8-1-1 0,3-1 0 16,-1-5 2-16,-2-1 0 0,0-2-2 16,-6-5-2-16,0 2-3 0,-2-3-1 15,-6-1-2-15,-2 0 1 0,-1-1 0 16,1 1-1-16,-9 2 0 0,7 3-2 0,-5 6-5 15,5 0 2-15,0 6-4 0,-3 2 0 16,1 0-8-16,-3 6-2 0,5 0-6 16,-5 0-5-16,7 7-4 0,-3 0-2 15,-1 4 5-15,10-2-9 0,0-1-6 16,0 1-8-16,-1 0-6 0,5 1-24 16,-2-4-47-16</inkml:trace>
  <inkml:trace contextRef="#ctx0" brushRef="#br0" timeOffset="93564.883">11446 8010 162 0,'0'0'55'0,"0"0"-39"0,0 0 45 16,0 0-3-16,0 0-23 0,0 0-12 15,0 0-1-15,-9-44-2 0,3 41-5 16,0-2 0-16,4 3-5 0,-2-2-1 15,-2 2-2-15,-3-1 0 0,1 2-3 16,0 1-1-16,2 0-2 0,-1 0 0 16,-3 3 0-16,4 0 2 0,2 2-1 15,-5 1-1-15,1 0 4 0,-4 1-3 16,8 0 4-16,-5 1 0 0,1-1-1 16,0 3-1-16,4-1 1 0,0 3-1 0,4 1 1 15,-3 1 0-15,3 0 2 16,0 4-2-16,0-5-1 0,0 4-2 15,0-2 1-15,3-2-2 0,1 3-1 0,-2-3 2 16,6 4-2-16,-2-3 1 0,0 2-1 16,1-1 0-16,-3-2-1 0,10-3 1 15,-3-1-1-15,-3-4-3 0,6-3 3 16,1-2-1-16,-1 0 2 0,1-1 0 16,-7-5 3-16,11-1 3 0,-7-2 12 15,2-1-2-15,-1-4-2 0,-5 0-1 16,5-4 1-16,-5-1-1 0,0-4-6 0,-8 1-2 15,2-4 0-15,-2 1-4 0,-2-3-1 16,-6 3 0-16,-3 0 1 0,-3 3-2 16,-3 3 0-16,1 5-12 15,-1 3 1-15,1 4-6 0,-1 3 3 0,1 4-7 16,1 0-8-16,1 2 1 0,6 4-4 16,1 2-4-16,1-1-5 0,-2 1-12 15,4 1-9-15,4-3-30 0,-2 0-12 16</inkml:trace>
  <inkml:trace contextRef="#ctx0" brushRef="#br0" timeOffset="94095.984">11739 7985 253 0,'0'0'74'16,"0"0"-29"-16,0 0 12 0,0 0-4 15,0 0-25-15,0 0-10 0,0 0-3 16,0 0-2-16,-4-57-3 0,-4 56-5 16,4-2 0-16,2 3-1 15,-3-3 5-15,1 3-2 0,0 0-2 0,-2-2 0 16,0 2-2-16,0 0-1 0,1 3-1 15,-3 2 1-15,2-1 1 0,-2 5 3 16,1-2 2-16,5 2-1 0,-2 1-4 16,-2 2-1-16,2 1 1 0,2 0-2 15,0 2 0-15,0-1-1 16,-4 4 1-16,6-1 1 0,-5 4-2 16,5-2 0-16,0 3 1 0,0-3-1 0,0 2 1 0,0-1-1 15,2-1 0-15,7-3 0 0,-1-1-1 16,2-4 1-16,-1-2 1 0,5-1 0 15,-2-2 5-15,3-6 3 0,4 0 2 16,-1-3 2-16,-1-6 4 0,8-2-1 16,-7 0-2-16,1-4-3 0,-5-1 0 15,1-1 0-15,-7-1-5 0,2-4 1 16,-1-2-3-16,-7-3 0 0,0-4-4 16,-2 0 1-16,-4 0-1 0,-5 6 1 15,-5 3-1-15,-9 8-11 0,-2 2 1 0,-6 5-12 16,-2 6-9-16,-10 1-8 15,3 6-4-15,3 4-13 0,-2 0-19 16,2 1-32-16,4 0-60 0</inkml:trace>
  <inkml:trace contextRef="#ctx0" brushRef="#br0" timeOffset="101750.439">5753 14059 154 0,'0'-5'40'16,"0"1"-3"-16,0 1-3 15,0-1 12-15,0 1 2 16,0-1-18-16,0-2-4 0,0 2 1 0,0 0-2 15,0 1-7-15,-4-1 0 0,2-1-4 16,2 3-3-16,-7-2 2 0,5 2-3 16,0 0 0-16,-2-1 2 0,2 3-3 15,-6-3 1-15,6 3-5 0,-11 0-1 16,7 0-2-16,-6 8 0 0,3-3 1 0,-1 2-1 16,-2 1-1-16,3-2 1 15,-1 2-2-15,2 0 4 0,0 0-2 16,3 2 1-16,-3 1 2 0,4 2-5 0,0-1 1 15,0 2 2-15,0 1-3 0,-1 1 1 16,5 2-1-16,-2-2 0 0,2 1 1 16,0-2 0-16,2 1 0 0,5-1 0 15,-1 0-1-15,6 1 5 0,-3 0-1 16,7-2-1-16,-1 1 0 0,-5-1 0 16,9-3-2-16,-5-2-1 0,5-3-1 0,-1-3 1 15,1-2 1-15,-3-1 1 16,1 0 1-16,-3-6-3 0,5-1 2 15,-9-7 2-15,7 1 3 0,-5-3 1 16,-1 1-3-16,-5-1 0 0,0 0 2 16,-6-1-1-16,0-1 1 0,0 1-1 15,-8-2-2-15,-1 0 1 0,-1 1-3 0,2-1-1 16,-3 4-1-16,1-2 0 0,0 5 0 16,-3 2 0-16,1 0-1 0,4 3 0 15,-7-1 0-15,3 5-3 0,-3 3-10 16,5 0-6-16,0 9-5 0,-1 2-15 15,5 3 1-15,0 2-3 0,2-1-9 16,0 2-25-16,4-3 3 0,2 0-30 16,4-4 9-16,-2-1-23 0</inkml:trace>
  <inkml:trace contextRef="#ctx0" brushRef="#br0" timeOffset="102109.733">6007 14158 268 0,'0'0'120'0,"0"0"-62"16,0 0-4-16,0 0-18 0,0 0 16 16,0 0-20-16,0 0-8 0,-14-48-8 15,12 48 1-15,2 0-5 0,-3 0-3 16,3 0-2-16,0 2-7 0,0 1 0 15,0 0-2-15,7 4-2 0,3 1 3 16,2 3 1-16,3 3 4 0,1-1 3 16,1 5-6-16,2-2 11 0,-3-2-6 0,1 3-4 15,-7-2-1-15,6 2 0 16,-5-1 0-16,-1-3 0 0,-2-3-1 16,3-4-6-16,-7 0-7 0,2-2-9 0,-2-2-6 15,-2 0-14-15,-2-2-13 16,0 0-10-16,0-2-35 0,0-3-51 0</inkml:trace>
  <inkml:trace contextRef="#ctx0" brushRef="#br0" timeOffset="102390.9">6183 14102 330 0,'0'0'74'0,"0"0"-12"0,0 0 7 0,0 0-10 15,0 0-14-15,0 0-8 0,0 0-6 16,0 0-2-16,8-47-9 0,-8 47-4 0,0 0-8 15,-2 0 0-15,-2 6-8 0,2 3 1 16,-9 4-1-16,3 5 3 0,-4 2-3 16,-5 3 1-16,3 0-1 0,-1 1 3 15,3-1-1-15,2-1-2 0,-1-1 0 16,3 0-2-16,0-4-1 0,4 2 0 16,1-2-1-16,-1-1-1 0,-2-4-1 15,2-1-2-15,4 1-5 0,-4-5-2 16,0 1-4-16,0-4-4 15,-1-1-4-15,3 0-8 0,0-1-20 16,0-2-6-16,-4 0-4 0,6-1-52 16,-2-5-104-16</inkml:trace>
  <inkml:trace contextRef="#ctx0" brushRef="#br0" timeOffset="102890.807">6392 14063 312 0,'0'0'84'0,"0"0"-33"16,0 0-1-16,0 0 0 0,0 0-7 16,0 0-17-16,0 0-2 0,0 0 3 15,-9-61-7-15,9 56-4 0,0 2-4 16,0 3 2-16,0 0-5 0,0-3 0 15,0 3-1-15,-2 0-3 0,2 0-1 16,0 0-2-16,0 3-2 0,-2 0-2 16,-2 3 0-16,-4 4 2 0,4 2 2 0,-7 2 0 15,5 2-1-15,-4 2-1 16,4 1 0-16,-1 1 0 0,1-2 0 16,4 1 0-16,-4-1-7 0,0 1 3 15,4 0 0-15,-5-4 1 0,5 1 2 0,0-4 0 16,2-4 0-16,0 1 0 15,0-3 1-15,6-1 0 0,-1 0-2 16,5-3 2-16,-2 0 0 0,3-2 2 0,-3 0 2 16,4 0 2-16,1-2 0 0,-1-2 2 15,0-2-4-15,5-3 1 0,2 1 0 16,1-3-3-16,-1 3-2 0,-1-1 1 16,1-3 1-16,-2 3-2 0,-1-1 0 15,-1 4-6-15,-9-2-3 0,-2 5-10 16,0 0-4-16,-4 3-7 0,0 0-2 0,0 0 0 15,-4-1-11-15,0 0-23 16,0-1-59-16,-5 2-80 0</inkml:trace>
  <inkml:trace contextRef="#ctx0" brushRef="#br0" timeOffset="103218.852">6420 13997 213 0,'0'0'101'0,"0"0"-26"16,0 0-6-16,0 0-6 0,0 0-9 15,0 0-11-15,0 0-7 0,0 0 0 16,-4-29-10-16,4 29-4 0,0 0-6 0,0 0 1 16,0 0-9-16,4 0-4 0,1 6-4 15,-1 5 1-15,0 1 1 16,-2 5 2-16,-2 3-4 0,0 1 2 15,0 6-2-15,-2-4 1 0,2 5 1 16,-2-3-1-16,2 1 1 0,0-1-1 0,2 0-1 16,0 0 1-16,0-2-1 15,4-1 1-15,-2-1-1 0,-2-2-2 0,7-2-4 16,-5-1-6-16,0 1-3 0,-2-4-10 16,-2-2-13-16,2 0 1 0,-2-6-16 15,0 0-19-15,0-1-18 0,0-3-59 16,0-1-67-16</inkml:trace>
  <inkml:trace contextRef="#ctx0" brushRef="#br0" timeOffset="103765.584">6786 14129 183 0,'0'0'119'0,"0"0"-72"16,0 0 0-16,0 0 5 0,0 0 0 0,0 0-21 15,0 0 1-15,0 0-1 0,0 0-1 16,-31-58-5-16,27 50-5 0,2 2-5 16,0 0 1-16,2 2-3 0,0 1 0 15,-4 3-7-15,2 0 3 0,0 0-2 16,-4 0-7-16,4 0 1 0,-3 0-1 15,1 0 0-15,-4 4-3 0,6 2 3 16,-8 2 0-16,5 1 0 0,-3 3-1 16,2-2 0-16,4 2 1 0,-4 2 0 15,4 0 0-15,-2 2 0 0,1-4-1 16,3 4 1-16,0-2-1 0,0-1 0 0,0 2 1 16,0 0-1-16,3 0 0 0,5 1-1 15,-4-2 2-15,2 0-3 0,2-3 2 16,3-1-3-16,-3-2-1 0,6-3 1 15,-1 1 1-15,-1-3 0 0,-1-2-1 16,1 1 3-16,-6-2 1 0,5-1 1 16,-5-5-1-16,4-4 0 0,-2-2 2 15,3-1 0-15,-5 0 6 0,0-1 3 16,0-2 1-16,-4-1-2 0,3 0-3 16,-5 0 1-16,0 0 2 0,-3-2-1 15,-3 2-2-15,-6 1-6 0,1 4-1 16,-3 2 0-16,0 0-2 0,-1 3 1 15,-1 1-1-15,1 4-7 0,-4 2-6 16,5 3-5-16,-3 5-4 0,3 6-5 0,6-1-19 16,-5 2-10-16,5 3-3 0,2-3-20 15,0 3-41-15,-3-5-43 0</inkml:trace>
  <inkml:trace contextRef="#ctx0" brushRef="#br0" timeOffset="112341.801">8928 13700 138 0,'0'-9'55'0,"0"4"-24"0,0-2-2 0,0 2 19 16,-2 2-4-16,0-2-6 0,0 3-7 15,-5-1-4-15,5 0-3 0,0 2-3 16,0-1-8-16,-2 0 3 0,2 1 4 16,0 1-1-16,2-3-5 0,-2 0 2 15,2 0-1-15,-2 1-1 0,0 1 0 16,-2 1-4-16,-3 0-1 0,3 0-5 16,-4 0-1-16,2 4-2 0,-4 1 2 15,-5 2-3-15,5 1 1 0,-5 0 1 0,3 4-2 16,-1 0 0-16,-1 2 0 15,4 2 3-15,-5 1-3 16,7 2-1-16,0-2 1 0,1 2 1 0,-3-2-1 16,6 1 1-16,2 1-2 0,0 0 1 0,2 2 0 15,0-1 0-15,2-1 0 0,0 0-1 16,6-3 1-16,-2 0 0 0,1-1 0 0,1-1-2 16,4-2 0-16,-1 2 2 15,3 0 2-15,3-3-2 0,-5 0 0 16,7 0 0-16,-3-3 0 0,5-2 0 15,-5-4 0-15,3-2 0 0,-2-2 5 16,-1-4-1-16,5-4 3 0,-5-5 3 16,3-1 2-16,-3-2 4 0,1-4-3 15,0 2 0-15,-3-3-2 0,-4-1-1 16,-3 1-2-16,-1-1 1 0,-4-1-3 0,-2 0 2 16,0-4-2-16,-2 0-2 0,-4 0-1 15,-1 1-2-15,-3 2 0 0,-7 0-1 16,1 2 1-16,-7-2-1 15,0 3 0-15,-1 2 0 0,1 5 0 0,-2 4-2 16,2 0-1-16,1 5-1 0,1 4-5 16,2 1-1-16,7 4-3 0,2 4 3 15,-3 7-8-15,5 5-6 0,2 2-5 16,2 2 0-16,2 2 1 0,2-1-3 0,0 1-11 16,4-3-6-16,2 0-25 15,2-1-19-15,2 0-37 0,1-6-40 16</inkml:trace>
  <inkml:trace contextRef="#ctx0" brushRef="#br0" timeOffset="112810.435">9242 13739 0 0,'0'0'211'15,"0"0"-157"-15,0 0 1 0,0 0-1 16,0 0 2-16,0 0-11 0,0 0-11 0,-29-29-2 15,27 27 0-15,2-2-5 0,0 3 0 16,0 1-6-16,0-1-1 0,0 1 0 16,0 0-4-16,0 0-3 0,0 0-4 15,4 1-2-15,4 3 1 0,-1 0 0 16,1 4-1-16,0 1 3 0,7 1-4 16,-3 5 1-16,3 1-3 0,-1 1 3 15,-2 4-3-15,5-1 1 16,-5 3-2-16,5 1-2 0,-3 3 0 0,-1 0 2 15,-1-2-2-15,-4-3 0 0,-1 0-1 16,3-7 0-16,-4-1 0 0,-2-1 0 16,0-4-4-16,1-2-1 0,-3-1-3 15,0-4-5-15,-2-2-3 0,0 0-2 16,0 0-9-16,0-1-8 0,0-4 0 0,-4-1-16 16,2-1-12-16,-5-1-24 15,3-3-32-15,-2 0-41 0</inkml:trace>
  <inkml:trace contextRef="#ctx0" brushRef="#br0" timeOffset="113591.52">9399 13839 215 0,'0'0'45'15,"0"0"1"-15,0 0 13 0,0 0-10 16,0 0 12-16,0 0-26 0,0 0 6 16,0 0-1-16,29-71-3 0,-25 66-5 15,-2 1-4-15,0 0-1 0,0 1-1 16,1-1-6-16,-3 2-1 0,2-1-4 15,-2 1-1-15,0 2-3 0,0 0-1 0,0 0-1 16,0 0-2-16,0 0 0 0,0 0 1 16,0 0-4-16,0 0 1 0,0 0-3 15,0-1 0-15,0 1 0 0,0 0 0 16,0 0 1-16,0 0-3 0,0 0 2 16,-2 0-1-16,2 0 0 0,-3 0-1 15,3-1 1-15,0 0 0 0,0 0-1 16,0 1 0-16,0-3 2 0,0 3-2 15,-2-3 0-15,2 0 0 0,-2 1 2 16,2-2-2-16,0 0 0 0,0-1 0 16,0-1 0-16,0 0 0 0,0-2 0 15,2 2-2-15,0-1 2 0,-2 1-1 0,3 1 0 16,-1 0 1-16,-2 1 0 16,0-1 0-16,4 2-1 0,-4-3 1 15,4 3 0-15,-4 0 1 0,2 0-1 0,0 2-1 16,-2-1 1-16,0 2 0 15,0 0 0-15,0 0-1 0,0 0 0 16,0 0-1-16,0 0 2 0,0 2-3 16,0-1 1-16,0 2-3 0,-2 1 3 15,0 4 2-15,2-2 1 0,-6 1-1 0,4 3 3 16,0 1-3-16,-3 0 1 0,1 2 0 16,0 0-1-16,-4 3 0 0,-2 2 1 15,1 1-1-15,1 2 0 0,-9 0 1 16,7 2-1-16,-4 0 1 0,-1 2 0 15,5-3 0-15,-7-1-1 0,9 1 1 16,-2-1-2-16,-3 1 0 0,7-4 1 16,-2 1 0-16,2-2 1 0,-5-2-1 15,7 1 0-15,0-5 0 0,0 0 1 16,2-2-1-16,-2-2 0 0,4 0 0 16,0-2 0-16,-2-3-2 0,2 1 2 15,-2-3-1-15,2 1 0 0,0-1-1 16,0 0-2-16,0 2 2 0,0-2 1 15,0 0-2-15,-3 0 2 0,1-1-3 0,2 0 2 16,-6-4-3-16,6 2-3 0,-2 2 0 16,0-5-2-16,2 5 1 0,0-2-4 15,0 0-1-15,0 0 0 0,0-1-3 0,0-1 2 16,0 1-5-16,0-1-3 16,0 1-2-16,2-3-7 15,4 2-9-15,-2-1-8 0,1 1-7 0,-1 1-22 16,0-3-23-16,0 1-57 0</inkml:trace>
  <inkml:trace contextRef="#ctx0" brushRef="#br0" timeOffset="114966.197">9926 13691 35 0,'0'0'56'16,"0"0"-2"-16,0 0-7 0,0 0-6 0,0 0-1 16,4-2 5-16,-1 2-3 15,-1-2-5-15,0 2-4 0,0 0 2 0,-2 0-11 16,0 0-3-16,2 2-5 16,0 2-4-16,2 1 0 0,-4-1-3 15,0 0 1-15,2 1-4 0,-2-1 0 0,0 0 0 16,0 0-2-16,-2 1-1 0,-2 1-3 15,2-3 2-15,-2 4 1 16,-3-1-2-16,1-1 2 0,0 3-1 0,-6-2-1 16,3 0 1-16,-1-2-1 15,-4-3 0-15,5 2 1 0,-1-3-1 0,-2 1 0 0,3-1-1 16,1 0 2-16,-2 0-1 16,-1-1 1-16,3-3-2 0,-4 1 0 15,-1-2 0-15,5 2 1 0,-4-5-1 16,1 2-1-16,1-1-4 0,4-1 1 15,-3 3 2-15,1-4 2 0,4 0-3 16,0 1-1-16,2-2 2 0,2 3 2 16,0 2 0-16,0-1 2 0,0 1 4 15,2-2 1-15,4 3-1 0,-2-2 3 16,7 1 4-16,-1 4-1 0,-2-5 0 0,7 6 0 16,-5-2-4-16,0 2 3 0,7 0-4 15,-5 2-2-15,3 5-2 0,-3-1 3 16,3 0-1-16,-1 3 0 0,1 1-3 15,-1 2-1-15,-4 1 1 0,-1 0-2 16,-1 0 1-16,0 2 0 0,-2 0-1 16,-4-1 1-16,5 3-1 0,-5-2 1 15,-2 3-1-15,4 3 1 0,-4-1 0 16,0 1-1-16,0 0 0 0,-2-2 0 16,-2-2 0-16,-3-1 0 0,-1-3-2 15,-4 1 0-15,4 0 0 0,-3-1-1 16,-5-1-1-16,5 1-4 0,-3-2 1 15,-3-1-1-15,5-3 0 0,-3-2 2 0,5 1 1 16,-2-6 0-16,1 0 2 0,3 0 3 16,4-3 0-16,0 0-1 15,-2 0 1-15,-1-1 0 0,5 1-1 0,0-1 1 16,2 2-1-16,0-1-1 0,0 0 2 16,0-1 4-16,0 1 1 0,0 0 1 15,0-2 1-15,4 2 2 0,3 1 0 16,-1-2 2-16,0 4-1 0,2-1 0 0,-2 0-1 15,9 1 0-15,-5 0 2 16,3 0-2-16,-1 0-5 0,-2 5 2 16,3-2-3-16,-1 0-1 0,-1 4-1 15,1-2 0-15,0 2 0 0,-1 2-1 16,3 0 1-16,-3 2-1 0,3-1 1 0,0 1-2 16,-5-1 1-16,5-4 0 15,-1 2 1-15,-7-3-1 0,8-1 2 16,-5 0-2-16,-3-3 1 0,4 0-1 15,-2-1 1-15,1 0 0 0,-5 0-1 0,2-5 1 16,0 1-1-16,2-1-1 16,-1-3-3-16,-1 1-2 0,-2-2-3 15,0 1-2-15,6-2-4 0,-1-2-2 0,-3 0-4 16,0 0 0-16,4 1-1 0,-3-3-6 16,1 3-2-16,-6 0-5 0,2 3-4 15,-2-1-7-15,-2 3-19 0,2 0-26 16,-2 2-55-16</inkml:trace>
  <inkml:trace contextRef="#ctx0" brushRef="#br0" timeOffset="115872.215">10482 13713 200 0,'0'0'33'0,"0"0"7"0,0 0 9 15,0 0 3-15,-2-1-7 16,2 1-9-16,0 0 0 0,0 0-5 0,0-2 0 15,-2-1-4-15,-4 1-9 0,0 0-2 16,4 1-6-16,-4-1-2 0,-1 2-2 16,-1-2-3-16,-2 2 2 0,4-1 1 15,-1 1-1-15,1 0 0 0,-4 0-2 16,6 0-1-16,-3 0 3 0,3 0-3 16,0 3-2-16,-4 1 4 0,-2 0-3 0,3 2 0 15,3 1 0-15,-4 0-1 0,0 2 0 16,2 4-1-16,-1-1 1 15,3 2 1-15,-2-2 0 0,0 4-1 0,-2-3 1 16,5 0-1-16,-3 2 2 16,6-2-2-16,-2-1 0 0,2 0-1 0,0 0 2 15,0 0-2-15,0-1 1 0,2 0 0 16,2 4 0-16,-2-3 0 0,5 4 0 16,-1-5-1-16,0 4 1 0,0-5-1 15,-4-1 1-15,5 1 0 0,5 0-1 16,-4-2 1-16,0 0 1 0,1-2-1 15,7 0 0-15,-5-5-3 0,3-1 0 16,1 0 3-16,3-3 2 0,1-3 0 16,1-2 0-16,-5-1 2 0,6-2 6 0,-9-2-2 15,7 1 5-15,-11 0-6 16,-4 0 0-16,-2 2 1 0,-2-2-3 16,0-2-1-16,0 0 0 0,-2 0-2 0,-2-3 0 15,-4-1-1-15,-5 2 1 0,5-1-2 16,-2-3 0-16,-5 4 3 0,5 1 1 15,-1 1 1-15,-3 5-5 0,2 1-1 0,-7 5-3 16,4-1 2-16,-3 4-1 0,5 0-4 16,-1 0-6-16,0 5-6 15,1 0-1-15,-3 2-1 0,7-2 4 16,-1 1-8-16,0 0 3 0,3 0 1 16,1 0 3-16,4 0 1 0,-2-2-5 15,4 1 0-15,0 0 0 0,0 1-11 16,0-2-6-16,4 4-11 0,2 0-28 0,-4 0-47 15</inkml:trace>
  <inkml:trace contextRef="#ctx0" brushRef="#br0" timeOffset="116668.924">10714 13765 175 0,'0'0'66'0,"0"0"-2"0,0 0 0 16,0 0-10-16,0 0-1 0,0 0-20 15,4-40-5-15,-4 37-1 0,0 0 1 16,0 0-5-16,0 2-3 0,0 0-5 15,-2 0-3-15,2 1-3 0,-2-1 0 16,0 0 1-16,2 0-5 0,-2 0 1 16,0 0 2-16,-2 1-2 0,-1 0-1 15,3 0-2-15,-4 3 0 0,6 0-1 16,-6 2-1-16,0-1 1 0,-3 2-2 16,3 0 1-16,2 2 0 0,2 1-1 0,-4 2 0 15,4 1 0-15,-2 0 1 0,2 3-1 16,0-1 0-16,2 0 0 0,0 0 1 15,0-1-1-15,4 0 0 16,2-1-1-16,-2 2 2 0,0-1 0 16,0 1-1-16,2 2 0 0,1-3 1 15,-1 0-2-15,0-2 1 0,-2 1 0 0,2-3 0 16,7-1-1-16,-5 0 0 0,2-2 0 16,1 0 0-16,-1 3 1 0,2-3 0 15,1-2 0-15,-1 0-1 0,-3-4 1 16,7 0 0-16,-3-5 1 0,-3-2 1 15,6-3 1-15,-5 0 5 0,5-1 2 16,-3 0-1-16,1-5 1 0,1 2-3 0,-7-3-2 16,4 0 2-16,-3 1-5 0,-5-2 3 15,-2 2-4-15,-2 0 0 16,-2-1-1-16,-2-1 0 0,-3-1 0 0,-1 4 1 16,2-1-1-16,0 2 1 0,-7-3-1 15,-1 0 0-15,1 2 1 16,-7 0-2-16,7 4 1 0,-5 4-6 15,3 0 0-15,-5 4-3 0,3 1-5 0,-2 2-14 16,1 1 6-16,1 2-3 0,1 2-5 16,-3 2 0-16,7 0 1 0,-3 1 3 15,7 0-8-15,-2 1-7 0,-1-2-8 16,7 1-8-16,2-1-9 0,2 0-32 16,0 0-30-16</inkml:trace>
  <inkml:trace contextRef="#ctx0" brushRef="#br0" timeOffset="118855.911">11045 13655 66 0,'0'0'94'16,"0"0"-53"-16,0 0-2 0,0 0 8 16,0 0-2-16,0 0-13 0,-21-16 3 0,21 16-1 15,0 0-3-15,0 0-12 16,0 0-4-16,0 0-2 0,0 0 0 16,0 0-3-16,0 0-2 0,0 0 1 15,0 0-1-15,0 0-1 0,0 0-2 0,0 0 0 16,0 1-1-16,0 0 3 0,0 1 0 15,0-2-2-15,-2 1 1 16,2 1-5-16,0-2 0 0,0 1 0 0,0-1-1 0,0 3 1 16,0-1 0-16,2-1 3 15,2 2-2-15,-2 0 5 0,8-1-1 16,-1-1 3-16,-1 1 0 0,2-2-1 16,5 0 2-16,-3 0 1 0,7 0-1 15,-7 0 1-15,7 0-4 0,-5 0 4 16,1 0 2-16,-1-2-5 0,-5 1-2 15,7 0 0-15,-6-1-1 0,-1 0 1 16,3 1-4-16,-4-2-1 0,-4 3-1 0,3-3 2 16,3 1 0-16,-2 1 1 0,1-2-1 15,-1 3 0-15,4-2 3 16,-4 1-3-16,-1-2 1 0,-3 2 0 0,4-1-3 16,-4 2 2-16,0 0-2 0,-2 0 0 15,-2 0 0-15,2 0 0 0,1 0 1 16,-3 0-1-16,0 0-3 0,0 0 3 15,0 0 0-15,0-1 0 0,0 1 2 16,0 0-2-16,2-1 0 0,-2 1 0 16,0 0 0-16,0 0 0 0,2 0 0 15,-2 0 0-15,0 0 1 0,0 0-2 16,0 0 1-16,0 0-2 0,0 0 2 16,0 0 0-16,0 0 0 0,0 0 0 15,0 0-1-15,0 0 1 0,0 1-1 16,0 0 0-16,2-1 1 0,-2 2-1 15,2-2 1-15,-2 0 0 0,0 0 1 16,0 0-1-16,0 1 0 0,0-1 0 16,0 0-1-16,0 0 1 0,0 0 0 0,0 2-1 15,0-2 1-15,0 0 0 0,0 0 1 16,0 0 0-16,0 0 0 0,0 0 1 16,0 0 1-16,-2 0 2 0,2 1-1 15,-2-1 0-15,2 3-1 0,0-3 0 16,0 0-1-16,-2 0 1 0,2 0-3 0,-2 1 1 15,-1 1 0-15,1-1 0 16,0 2-2-16,0-1 1 0,0 1 0 16,0 0 2-16,0-2-2 0,-2 1 0 15,2-1 0-15,2-1 0 0,-2 3 0 16,0-3 0-16,2 0 0 0,0 1 1 16,0-1 0-16,0 0-1 0,0 0 0 15,0 0 1-15,0 2-1 0,0-2 1 0,0 0 0 16,0 0 0-16,0 0-1 15,-2 0 0-15,0 0 0 0,2-2 0 0,-2 2 0 16,2 0-1-16,-3 0 1 16,3 0 0-16,0-1-1 0,0 1-1 0,0 0 2 15,0-3 0-15,0 3-2 0,0 0 1 16,0 0 0-16,0 0 1 0,0 0 0 16,0 0-1-16,0 0 1 0,0 0 0 15,0 0-3-15,0 0 2 0,-2 0 0 0,2 0-2 16,0 0 2-16,0 0 0 15,0 0 1-15,0 0-2 0,0 0 2 16,0 0 0-16,0 0 0 0,0 0 0 0,0 0 0 16,0 0-1-16,0 0 1 0,0 0-1 15,0 0 0-15,0 0 1 16,0 0 1-16,0 0-1 0,0 0-1 16,0 0 1-16,0 0 0 0,0 0 0 0,0 0 0 15,0 0 0-15,0 0 0 0,0 0-1 16,0 0 1-16,0 0 0 0,0 0 1 15,0 0-1-15,0 0 0 0,0 0-1 16,0 0 0-16,0 0 1 0,0 0 0 16,0 0 0-16,0 0 0 0,0 0 0 15,0 0-1-15,0 0 1 0,0 0-1 0,0 0 1 16,0 0 0-16,0 0 0 16,0 0 0-16,0 0-1 0,0 2 1 15,0-1 1-15,0-1 0 0,0 0 0 0,0 3 1 16,0-2-1-16,0 1 1 15,0 0-2-15,-2 1 1 0,2 0-1 0,0 1 0 16,-2-1 1-16,2 0-1 0,-4-2 0 16,4 3 1-16,-2 2 0 0,0-2 0 15,-2 2-1-15,4 0 2 0,-2 3-1 16,2 0 0-16,-4 1 1 0,4 1-1 16,0 0 0-16,0 2 0 0,0-2 2 15,-2 3-2-15,0 1 1 16,-3 2-1-16,1 4-1 0,-4-2 0 0,0 0 0 15,4-3 2-15,-1-1-1 0,1-1-1 16,0-2 0-16,0 1-1 0,2 1 1 16,0 1 0-16,2-3 0 0,-2 1 0 15,-2-2 0-15,4 3 1 0,-2-5-2 16,0 2 1-16,0-2 0 0,2 2 0 16,0 1 0-16,-5-4 0 0,5 4-3 0,-4-1 2 15,0-4 0-15,4 2 0 16,0-3 1-16,0-3-1 0,0 3 1 15,0-6 0-15,0 3-1 0,0-3 1 0,0 0-2 16,0 0 2-16,0 0 0 16,0 0-2-16,0 0 2 0,0 0 0 0,0 0-1 15,0 0 1-15,0 0 0 0,0 0-2 16,0 0-2-16,0 0 1 16,0 0 0-16,0 0-2 0,0 0 2 0,0-2-5 15,0 1-6-15,0 1-1 0,0-3-4 16,0 0-6-16,0 0-8 0,-2-3-8 15,-2-1-16-15,2-2-9 0,0-2-67 16,-2 0-109-16</inkml:trace>
  <inkml:trace contextRef="#ctx0" brushRef="#br0" timeOffset="119308.925">11045 13906 45 0,'0'0'151'0,"0"0"-87"16,0 0 3-16,10 1 3 0,-4 1-2 15,4 1-12-15,1 0-5 0,1 2 4 0,5-4-3 16,-3-1-5-16,5 2-14 0,-7-2-6 16,7 0-5-16,-3 0-4 15,3 0-3-15,-2 0-4 16,3-3-1-16,-3 0 0 0,8 1-4 0,-7-1-3 0,1 0 1 15,6 1-4-15,-7-2 1 0,1 3 0 16,-1-1-1-16,-3 1-3 0,-9 1-8 16,4 0-2-16,-8 0-1 0,1 0-5 15,-3 0-4-15,-3 0-8 16,-5 0-16-16,2 1-8 0,0 2-11 0,-2 0-10 16,-1 0-18-16,-3 2-59 0,4-2-110 15</inkml:trace>
  <inkml:trace contextRef="#ctx0" brushRef="#br0" timeOffset="163582.696">20347 5560 179 0,'0'-7'68'0,"0"1"-33"0,0 3 1 15,-4-1 3-15,-1 2-6 0,-5-1-7 16,0-1-9-16,-1 1 5 0,-7 2-8 16,3-2 2-16,-1 0-3 0,3 0 5 15,3 1 2-15,-4 2 0 16,3 0-5-16,-1 0-5 0,1 2 1 0,3 4-7 16,-2 1-3-16,-5 3 1 0,3 5-2 15,-2 0 0-15,3 2 1 0,1 1-1 0,-5 1 0 16,9-1 0-16,0 5 0 15,0-1 0-15,4 0 0 16,2 1 0-16,0-1 0 16,2-2-2-16,2 2 1 0,4-2 0 0,3 0 0 15,1-3 1-15,0 0 0 0,7 0 0 0,-7-1 0 0,7 2 0 16,-5-4 0-16,7 0 2 0,-4-3-2 16,1-5 2-16,3-3 0 0,2-3 7 15,1 0 3-15,5-9 7 0,-6-2 0 16,4-3-2-16,-2-1 1 0,-5-3 2 15,-7-3-4-15,-3 2-3 0,-4-2-4 16,-1-3-3-16,-5-2-2 0,-9-4-3 16,-1 1 3-16,-9 0-4 0,-1 1 0 15,-5 3-2-15,-2 6-3 0,4 3 0 0,-4 4-5 16,5 2-5-16,-3 5-8 16,8 2-2-16,-1 3 5 0,5 2-18 15,-1 7 4-15,3 5-10 0,1 7-11 16,4 1-33-16,-2 0-19 0,6 0-9 0,2-4-36 15</inkml:trace>
  <inkml:trace contextRef="#ctx0" brushRef="#br0" timeOffset="163941.987">20477 5775 264 0,'0'0'81'0,"0"0"-22"0,0 0-4 16,0 0-10-16,0 0-9 0,0 0-3 15,0 0-6-15,0 0-4 0,10-55-3 0,-4 53-6 16,5 2 0-16,-3 0-3 0,0 6-2 16,7 0-1-16,-3 3 0 0,-4 4-2 15,9 1-3-15,-9 1 0 0,1 1 0 16,3 2-3-16,-4-2 0 0,0 4 2 15,3-3 0-15,-1-3-2 0,0 3 1 16,-1-3-1-16,5-2-1 0,-3 2-10 16,-1-2-10-16,2-2-1 0,1-1-10 15,-3 0-12-15,0-3-12 0,-6-3-19 16,-1-3-125-16,-3 0-16 0</inkml:trace>
  <inkml:trace contextRef="#ctx0" brushRef="#br0" timeOffset="164348.14">20770 5784 76 0,'0'0'276'0,"0"0"-221"16,0 0-4-16,0 0 5 0,0 0-7 15,0 0-13-15,0 0-4 0,0 0-8 16,-2-111-1-16,-6 106-8 0,-2 3-3 16,1 2-3-16,-1 1-4 0,-6 5-4 15,1 3-1-15,-3 4 1 0,1 0-1 16,0 3 0-16,3 2 1 0,-3-1-2 15,5 2 2-15,0 3-2 0,1-1 1 0,1 3-5 16,-2-4 1-16,1 0-9 0,5-1-1 16,-2-1-4-16,2-1-4 0,1-6-6 15,3 0-4-15,2 0-1 0,0-2-5 16,0-4-18-16,5 0-28 0,5-4-39 16,-2-1-33-16</inkml:trace>
  <inkml:trace contextRef="#ctx0" brushRef="#br0" timeOffset="164894.908">21058 5595 300 0,'0'0'67'0,"0"0"-36"15,0 0 16-15,0 0-4 0,0 0-17 16,0 0-5-16,0 0 1 0,0 0-3 15,4-108-3-15,-10 99 2 0,-1 2-6 16,3 1-3-16,-2 0 2 0,0 0-4 16,-2 3 2-16,1-1-5 0,1 3-1 15,-4 1-2-15,-9 0 1 0,5 1-3 16,-7 6 0-16,9 4 1 16,-9 0 0-16,9 4 0 0,-5-1 0 0,3 0 0 15,8 2-1-15,-3-3 1 16,5 3-1-16,4-1 1 0,0-4 0 0,4 4-1 15,7 0 1-15,-3 0 0 0,6-1 1 16,1 1 0-16,3 1 1 0,7 1 7 16,2 0 3-16,4-1 2 0,2 0-2 15,0 0 0-15,-2 1-2 0,0 2-4 16,-8 2 0-16,-2-2-5 0,1 1 2 16,-9-2-2-16,1 1-1 0,-5-3 1 0,-5 2 0 15,-2-2-1-15,-2 1 0 0,-2-2 0 16,-2 0 0-16,-5-2-2 0,-1-1-6 15,0-4 1-15,-1 1-7 0,-5-4 3 16,5 0 1-16,-7-5 0 0,3 0-1 16,-3 0 1-16,5 0-2 0,5-5 8 15,-4-1 3-15,7-5 0 16,1 2 2-16,2-5 0 0,0 0-1 0,2-6 1 16,0-2 0-16,4-3 5 0,0 1 3 15,5-6-1-15,5 1-1 16,-3 1 2-16,3-3-2 0,3 3 3 0,-5 1-2 15,5 0-2-15,-7 2 1 0,6 3-4 16,-5 1 2-16,-5 2-2 0,0-1 2 16,-2 3-2-16,-2 0-1 0,-2-1 1 15,-2 2-3-15,-8 0 1 0,2 1-1 16,-3 2 0-16,-3 0 0 0,1 1-1 16,-3 2-1-16,4 4-1 0,-1 0-3 15,-3 3-1-15,7 3-1 0,1 1-1 16,-4 8-5-16,1 2-3 0,1 6-4 0,-7 2 2 15,7 4-6-15,-2 2 4 0,3 0-11 16,5 0-3-16,4-1 6 0,2-4-30 16,9-1-8-16,1 0-3 15,3-4-1-15,1-2-49 0</inkml:trace>
  <inkml:trace contextRef="#ctx0" brushRef="#br0" timeOffset="165457.282">21647 5606 244 0,'0'0'53'16,"0"0"-6"-16,0 0 12 0,0 0-6 0,0 0-11 15,0 0-12-15,14-52 3 0,-14 47-4 16,0-3-5-16,0 2-2 0,-4 0-3 15,-2 1-1-15,0-1-6 0,0 0-2 16,-1 3-8-16,-1 0 1 0,-4 1-1 16,6 2-2-16,-3-1 0 0,-3 1 0 15,2 1 2-15,1 4-2 0,-7 2-1 0,5 1 1 16,1 5 0-16,-6 0 0 16,5 1 0-16,3 3 0 15,-4-1-1-15,7 1 1 0,1 3 0 16,0-1 0-16,4-1 0 0,0 2 0 0,0-1-1 15,6 1 1-15,-2-1 0 0,3 2 2 16,3 1-2-16,-6-2-1 0,4-1 1 16,-1 2 0-16,7-5 0 0,-4 1 0 15,3 0 0-15,1-6 0 0,-1 0 0 16,5-7 0-16,-5 1 1 0,5-5-1 0,-3 0 1 16,5-6 2-16,-5-5-2 0,6 1 2 15,-7-3 0-15,5-3-2 0,-7-2 5 16,0-3-4-16,-3-2 1 0,-7-5 2 15,-2-1-3-15,-2 0-1 0,-4-1-1 16,-9 4 0-16,3-1-1 0,-7 4 0 16,7 3-1-16,-3 1 0 0,1 4 1 15,3 3-12-15,-3 2 3 0,1 6 2 16,5 1-9-16,-6 3-11 0,3 0-5 16,1 6-6-16,-2 2-1 0,3 2-3 0,3 1-3 15,2 0 5-15,-4 3-8 16,8-3-25-16,0-2-3 0,0 0-44 15</inkml:trace>
  <inkml:trace contextRef="#ctx0" brushRef="#br0" timeOffset="166144.603">21988 5616 160 0,'0'0'62'0,"0"0"-16"0,0 0 18 0,0 0-14 16,0 0-12-16,0 0-4 15,0 0-1-15,0 0-7 0,-12-62-4 16,12 55 0-16,0 1-1 0,0 0-1 0,0 2 2 15,0 0-4-15,0 2 1 16,0-1-3-16,0 0-6 0,-5 2 1 16,3-1-6-16,-2-1-4 0,0 3-1 0,-6 0-2 15,1 0 0-15,5 2 2 16,-2 4 0-16,0 0 1 0,-4 1 0 0,5 2-1 16,-1 1 0-16,2 0 1 0,2 2-1 15,-4-1 0-15,2 4 2 16,0-2-1-16,-1 4-1 0,3 0-1 0,2 2 1 15,0 0 1-15,0 3-1 0,0-3 0 16,0 1 1-16,7 0 0 0,3-1-1 16,-4 1 0-16,2-2-1 0,7 1 1 15,-5-3 1-15,5 2-1 0,1-1 0 0,3-4 3 16,1 2-3-16,-1-6 1 16,-2-1-1-16,5-8 2 0,-7 2-1 0,6-2 1 15,-9-2 5-15,7-3 1 16,-7-5-1-16,7-1 1 0,-9 0 1 0,6-3-2 15,-5-3-3-15,-1-2 1 0,5-5-4 16,-7 2 4-16,-2-6-4 0,0 2 0 16,-4 1 0-16,-2 0 1 0,0 2-2 15,-6 4-2-15,-2-2 2 16,-3 5 0-16,-3 2-1 0,4-1 1 16,-9 5-3-16,5 1 0 0,-7 3-7 0,4 0-5 15,-3 6-4-15,-3 0-7 0,6 0-4 16,-3 3 1-16,9 3 1 0,3 0-6 15,-2 0-2-15,6-1 5 0,0 0 0 16,1 4-13-16,3-3-6 0,-2-1-9 16,2 3-18-16,2-1-16 0</inkml:trace>
  <inkml:trace contextRef="#ctx0" brushRef="#br0" timeOffset="166863.19">22542 5654 195 0,'0'0'42'0,"0"0"-6"0,0 0 25 15,0 0-10-15,0 0-17 0,0 0-7 16,0 0 3-16,0 0-9 0,-17-60-4 15,9 54-3-15,-2 2 0 0,6-1-1 0,0 0 0 16,-1 3-3 0,-3-1 0-16,0 0-4 0,2 3-2 0,-1 0-2 0,1 0 0 15,-2 5-2-15,-4-1 1 16,3 2-1-16,1 1 4 0,-6 2-4 0,5 1 1 16,-1 0-1-16,0 2 0 0,-1 0 1 15,7 1-1-15,0 1 0 16,-2 1 1-16,0 1-1 15,2-1 0-15,1 1 0 0,1 1 2 0,0-3-2 0,2 3 1 16,0 0 0-16,2-3-1 0,0 2 0 16,5-1 0-16,1-1 1 0,-2 0-1 15,2-3 0-15,9 4 0 0,-5-6 2 16,7-2-1-16,-3-1-1 0,7-3 4 16,-6-1 5-16,3-2 3 0,-1-5-1 15,-2-1 2-15,-5-2-1 0,2-3 3 16,-7-3-2-16,-3-1-4 0,0-2 3 0,-2-6-4 15,-2-2-6-15,-6-1 1 0,0-2-2 16,-11-2-1-16,5 0 0 0,-1 1 0 16,-1 4-1-16,3 3-3 0,1 6-10 15,0 4 3-15,1 5-2 16,1 4-10-16,-2 1-18 0,0 4-6 0,1 7-17 16,1 2-27-16,-4 4-21 0,5-3-52 15</inkml:trace>
  <inkml:trace contextRef="#ctx0" brushRef="#br0" timeOffset="169565.657">22955 5554 107 0,'0'0'76'0,"0"0"-33"15,0 0 1-15,0 0 4 0,0-4-10 0,0 4-12 0,0 0-5 16,0 0-1-16,0 0-4 16,0 3-4-16,2-2-1 0,1 2 3 15,-3 0-3-15,0 0-6 0,0 3 3 16,0-1-2-16,0-1-2 0,0 2-3 16,-3-1 3-16,-3 1 3 0,-4 2-4 15,2-4 0-15,1 0-1 0,-3 1-1 16,-2-2 2-16,1-2-2 0,3-1-1 15,-2 0 1-15,-1 0 1 0,7-3-1 16,-4 0 0-16,-2-1 0 0,3-3-1 16,1-2 0-16,0 0 0 0,-2-2 0 0,0-3 0 15,1 0 0-15,5-1 0 0,-2 2 0 16,4-1-1-16,0 3-1 16,0 2 1-16,0 2 1 0,2 1 1 15,2 0 0-15,5 0 3 0,3 0 4 16,-2 3 0-16,7 1 6 0,-1 0 2 15,7 2 1-15,-4 2-1 0,6 3 0 0,-1 6-5 16,-5 0 0-16,4 4-1 0,-5 2-2 0,-5 1-3 16,-5 4 1-16,-4 0-4 0,-4 1 0 15,0 5 0-15,-6 0 0 0,-2-3-2 16,-5 3 0-16,-3-2 3 0,3-6-3 16,-5 2 0-16,9-5-6 0,-7 0-2 15,6-2 2-15,3-5-1 16,-1 4 3-16,-4-5 2 0,5-3 1 0,3 2 1 15,0-2-2-15,-2-2 0 0,-2 0-2 16,2-1 4-16,1 3-1 0,3-6-2 16,-2 3 3-16,0-3 0 0,0 0-3 15,2 3 3-15,-4-3-1 0,2 0 0 16,1 3 2-16,1-3-2 0,2 0 3 0,-2 0-2 16,2 0 1-16,0 0-1 15,0 0 0-15,0 0 1 0,0 0 2 0,0 0-2 16,0 0 2-16,0 0-1 0,0 0 2 15,0 0-1-15,0 0-2 16,0 0 1-16,0-3-2 0,0 3 0 0,0-1 0 16,0-1 2-16,0 2-2 0,0 0 0 15,0 0 0-15,0 0 0 0,0 0 0 16,0 0 0-16,0 0 0 0,0 0 0 16,0 0 0-16,0 0 0 0,0 0-1 15,0 0 2-15,0 0-2 0,0 0 1 16,0 0-1-16,0 0 0 0,0 0 0 15,0 0 1-15,0 0-2 0,0 0 2 16,0 0 0-16,0 0 0 0,0 0 0 16,0 0 0-16,0 0 0 0,0 0 1 15,0 0 0-15,0 0 0 0,0 0 0 16,0 0-1-16,0 0 1 0,0 0-1 16,0 0 2-16,0 0-1 0,0 0-1 0,0 0 0 15,0 0-1-15,0 0 1 0,0 0 0 16,0 0 1-16,0 0-1 0,0 0 0 15,0 0 0-15,-2 0 1 0,2 0-1 16,0 0-2-16,-2 0 2 0,2 0 0 16,0 0-2-16,0 0 2 15,-2 0-1-15,0 0 0 0,2 0 1 0,-2 0-1 16,2 0 1-16,0 0-3 0,-2 0 2 16,2 0-3-16,-2 0 4 0,2 0-4 15,0 0 4-15,0 0-1 0,-2 0 1 16,2 0 0-16,0 0 1 0,0 0-1 15,-4 0 0-15,4 0 0 0,0-3 2 16,0 3-2-16,0 0 0 0,-2 0 0 0,2 0 0 16,0-3 0-16,0 3 0 15,-2-3 0-15,-1 3 0 0,3-3 0 16,0 2 0-16,0 0 0 0,0 1-2 16,0-3 1-16,0 3 1 0,0 0-1 15,0 0 0-15,0 0 1 0,0 0 0 0,0-2 0 16,0 1 0-16,0-1 0 0,0 1 1 15,3-2-1-15,-1 1 0 16,-2-1 0-16,2 3 4 0,-2 0-2 0,0-1 0 16,4-1-1-16,-2 2 2 0,0 0-1 15,0-1 2-15,0-1-3 0,2 2 2 16,-2 0-2-16,0 0 2 0,0 0-2 16,3 0 3-16,1 0-3 0,2 3 5 15,-2 0-2-15,0 2 0 0,1-2 1 16,3 3-2-16,0-1 2 0,-4 1 1 15,1 0-1-15,7 2-1 0,-6-1-1 16,1 0 3-16,3 2-4 0,-2-3 1 0,-3 2 2 16,3 0-3-16,0-1 3 15,-1 1-1-15,-3 0 2 0,4-2-3 0,0 2-2 16,-3-3 0-16,-3 1 0 0,0-3 1 16,-2 0-2-16,2 0 1 0,2-3 0 15,-4 2-1-15,0-2 1 0,1 0 0 16,-1 0-1-16,0 0 2 0,0 0-1 15,0 0 0-15,0 0 0 0,2 0 0 16,0 0-1-16,4 0 0 0,-3 1 0 16,1-1 0-16,-4 0 0 0,2 0 0 0,-4 2 0 15,2-2 0-15,0 1 0 16,0-1-1-16,-2 0 0 0,0 3 1 16,0-3-1-16,0 0 0 0,0 0 0 0,0 0 0 15,0 0 2-15,0 0-1 0,0 0 0 16,0 0 1-16,0 0 0 15,0 0-1-15,0 0 1 0,0 0 0 16,0 0 0-16,2 0 0 0,-2 0-2 0,0 0 1 16,0 0-4-16,0 0 2 15,0 0-2-15,0 0 0 0,0 0-4 0,0 0-1 16,0 0 1-16,0-1-3 0,-2-1-4 16,0 2-13-16,0-3-8 0,0 0-7 15,-2-1-21-15,0-2-16 0,0 0-72 16,-5 2-164-16</inkml:trace>
  <inkml:trace contextRef="#ctx0" brushRef="#br0" timeOffset="173551.087">23524 5601 155 0,'0'-9'109'0,"0"5"-74"15,0 0 13-15,0 1-9 0,0 0-14 16,0 0-7-16,0 0-2 16,-2 0 3-16,0 0-3 0,0 0-4 15,-5 0-1-15,1 0 1 0,0-1-1 16,0 1-2-16,2 2-2 0,0-1-2 16,-5 2 0-16,-3 0-4 0,6 0 4 0,-3 2-4 15,-3-1 4-15,2 2-3 0,1-2 2 16,-5 1 2-16,4 2-6 0,3-1 3 15,-1 1-1-15,-4 3-1 0,3-2 1 16,3 5-1-16,-2 1 0 0,-2 0 0 16,1 3-2-16,5 0 2 0,-2 3 0 15,2-3-1-15,0 4 0 0,2-1 0 16,2-1 1-16,0 2 0 0,0-4 0 16,2 3-1-16,6-3 0 0,-2 1 0 15,0-2 0-15,5 0 1 0,3 0 1 0,-5-2-2 16,7-4 0-16,-1 2 1 15,3 0 2-15,-1-1-1 0,5 1 0 0,-5-6 3 16,6-3 5-16,-1 0 0 0,-3 0 1 16,2-3-1-16,-7-6 2 0,5 1 0 15,-9-1-3-15,0-2 3 16,3 0-2-16,-7-4 3 0,-2-2-6 0,0-2 2 16,-2-3-4-16,-2-3 3 0,-2 0-5 15,-4 0 1-15,0 0-2 0,-4 5-2 16,-5 1-3-16,5 2 3 0,-9 3-1 15,9 0 1-15,-11 5-3 0,7 1 2 16,-9 2 0-16,6 3-7 0,-3 3-7 16,-1 0-7-16,5 6-1 0,-5 3 3 15,8 2-8-15,3 3-1 0,-2-1-4 16,6 2-4-16,3-1-6 0,1 4-24 0,2-5-16 16,0 2-42-16,0-2-40 0</inkml:trace>
  <inkml:trace contextRef="#ctx0" brushRef="#br0" timeOffset="174222.827">23869 5696 248 0,'0'0'85'0,"0"0"-30"0,0 0 4 0,0 0-8 16,0 0-10-16,0 0-13 0,0 0-1 15,-8-58-6-15,4 54-2 0,4 1-5 16,-2 1-7-16,2-1 3 0,-2 0-1 15,-3 2-4-15,1-1 1 0,-4 2-4 16,2-1 2-16,0-1-4 0,3 2 2 16,-5 0-2-16,2 2 2 0,-6 1-1 15,5 1 0-15,-1 2 0 0,-4 1-1 16,1 2 3-16,5 0-3 0,-2 1 0 16,-2-1 1-16,5 3 0 0,1-1 0 15,2 1-2-15,0 1 1 0,-2 2 0 16,2 1 0-16,2-2 1 0,0-2-2 15,0 3 0-15,0-2 1 0,0 2 0 0,4-2 0 16,0-1 0-16,0-1 0 0,5 0 0 16,3 0 2-16,-2 0-2 0,7-5-1 15,-1-1 1-15,1-3 1 0,0-2 0 16,-1 0 1-16,1-3 2 0,-1-3-3 16,-1 0 5-16,-5-6 5 0,4 4-2 15,-3-6 1-15,-1 3-3 0,3-7 0 16,-5 2-1-16,-6-4 0 0,2-3-2 15,-2-1 0-15,-2-5-2 0,-2 4-2 16,-2 0 1-16,-4 0-1 0,-5 7-3 16,1 1 3-16,1 2-1 0,-5 5-3 15,8-2 2-15,-5 6-2 0,-3 0-5 0,7 5 3 16,-7 1-18-16,6 4-5 16,-3 5 4-16,-1 1-10 0,5 0-9 15,3 4 3-15,-2-6-1 0,2 3-8 16,2-1-18-16,4-4-15 0,0 1-37 15</inkml:trace>
  <inkml:trace contextRef="#ctx0" brushRef="#br0" timeOffset="174878.916">24229 5670 200 0,'0'0'70'0,"0"0"-21"16,0 0 10-16,0 0-7 0,0 0-4 15,0 0-17-15,0 0-3 16,0 0-1-16,-2-50 3 0,2 44-12 0,-2-1 3 15,2 1-6-15,-2 2 0 16,-1-1-1-16,3 4-2 0,-2-2-4 0,0 1-1 16,0 1-2-16,-2-2 1 0,0 2-5 15,-4 1 1-15,2 0 1 0,1 0-2 16,1 1 0-16,-4 5-1 0,-2 0 0 16,3 3 0-16,3-1-1 0,0 1 2 15,-2 0-1-15,0 1 0 0,-3 2-1 0,3 1 1 16,4-1 0-16,-2 3 1 15,-2-1-1-15,4 2 0 0,-2 1 0 16,0-2 0-16,1 2-1 0,-1-3 0 0,4 2 0 16,0-1 2-16,0-2-2 15,0-1 1-15,4 0 0 0,3-1 2 16,-1 0-2-16,0 0 0 0,-2-2 2 16,7 0-2-16,3-2-1 0,-4-1 1 0,9-3 3 15,-5-1-1-15,9-2 3 16,-8 0 3-16,9-2-1 0,-3-4 1 0,-2 0-1 15,1-1 3-15,-5-2-1 0,3-3 1 16,-7-1-1-16,5-1 0 0,-5-4 1 16,-7-4-1-16,2-1-1 0,-6-2 0 15,-2-4-3-15,-6 1 0 0,-11-2-4 16,3 6 2-16,-11 0-3 0,6 6-3 16,2 1 3-16,-7 4-3 0,9 3-3 15,-2 3-12-15,5 4 3 0,-3 3-2 16,5 2-11-16,-5 7 0 0,9 1-8 15,-2 2 0-15,-1 3-6 0,3-1-10 0,6-1-7 16,-2 2-27-16,0-3-43 16,2-2-77-16</inkml:trace>
  <inkml:trace contextRef="#ctx0" brushRef="#br0" timeOffset="193802.919">20508 10109 137 0,'2'-9'95'0,"-2"6"-50"16,2-4 10-16,-2 3-6 0,0-1 0 16,0 2-9-16,0-3-14 0,0 3-3 0,0 1-1 15,-2 2-4-15,2-3-3 0,-2 3-7 16,0-2 2-16,2 2-1 15,0 0 3-15,-2 0-5 0,-2 0-2 16,-3 0-1-16,3 0 1 0,0 0-3 16,-2 0 2-16,0 2-1 0,0 1 1 0,-7 2-2 15,5 4 2-15,-2-4 0 0,-3 4-1 16,1-1 2-16,3 3-2 0,-5 1-1 16,6-1 1-16,-1 3 1 15,-3 0 0-15,6 1 0 0,0 1-2 16,-1 2 1-16,3 1 0 0,-4-2-1 15,4 2-1-15,2-1 1 16,2-1 1-16,0 3-1 0,0-4-1 0,2 1 3 16,8-2-1-16,-4 4-1 0,3-2 1 15,-1 3 0-15,6-3-2 0,-3 2 0 0,-3-1 1 16,7-2-2-16,-5 0 1 0,2-3-1 16,3-4 0-16,-1 1 0 0,5-6 2 0,-5-2-2 15,7-2 0-15,-2 0 0 0,1-5 2 16,3-3 6-16,-6-6 2 0,7-1-1 15,-1-7-2-15,-4 1 1 0,1-3-1 16,-5 0-4-16,-1-1 2 0,-3-2 2 16,-5 0-4-16,0-1 1 0,-6-2-1 15,0 1 0-15,0 0-2 0,-6 1 0 16,0 0-1-16,-5 3 0 0,-5 2 1 16,3 2-1-16,-3 3 2 0,-1 2 0 15,-3 4-2-15,3 1 0 0,-4 2 0 16,7 3 1-16,-5 3-1 0,5 1 0 0,-5 2-3 15,7 0-3-15,-5 5-3 0,5 4-2 16,-3-1-3-16,3 3-2 16,4-1-1-16,-1 3-4 0,1-1-4 15,4-1-1-15,2 2-1 0,0-1 2 16,2-1-6-16,0 1 1 0,2-1-3 0,0 3-4 16,2-3-24-16,4 0-15 0,-1-1-37 15,-3-2-50-15</inkml:trace>
  <inkml:trace contextRef="#ctx0" brushRef="#br0" timeOffset="195802.442">23855 10378 168 0,'0'0'66'0,"-19"10"-43"15,9-6 0-15,5 1 20 16,-1-2 0-16,-2 0-13 0,-2 0-5 16,3 2 2-16,5-1 4 0,-2-3-6 15,2 1 2-15,0-2-1 0,2 1 2 16,0-1-3-16,0 0-3 0,0 0-4 15,2-1 0-15,4-2 0 0,1 0 5 0,7-3 1 16,1 3-5-16,7-6-1 0,7 0-4 16,4-1 0-16,7 1-2 0,-1-3-1 15,4 4-1-15,7-3 0 16,-3 0-3-16,11 2-1 0,2 0-2 16,6-1-4-16,7 1 4 0,3-3-2 0,11 2 1 15,0-2-1-15,-4 3 1 0,-1-2-2 16,-7 2 2-16,-9 2 1 0,-4 1-1 15,-13 1-1-15,3 1-2 0,-11 1 0 16,-5 1 0-16,-5 1 3 0,-9 1 0 0,-7-3 1 16,-1 3-2-16,-8 0 1 15,-3 0-2-15,-1 0 3 0,-2 0-3 16,0 0 0-16,0 0 0 0,0 0 0 0,0 0 0 16,0 0-1-16,0 0 1 0,0 1 0 15,-2-1 0-15,-1 0-1 16,1 2 0-16,-2-2 0 0,-2 0-2 15,2 1 1-15,0 1-3 0,2 1 1 16,0-2-1-16,-2 1-2 0,-1-2 0 0,1 0-2 16,-2 1-3-16,0-1 1 0,4 2-5 15,-2 1-1-15,4-3-4 0,-4 6-4 16,-1-4-6-16,1 1-5 0,0 1-7 16,-2 0-5-16,2-1-11 0,0 0-15 15,2-3-48-15,0 3-91 0</inkml:trace>
  <inkml:trace contextRef="#ctx0" brushRef="#br0" timeOffset="196427.311">25047 10038 101 0,'0'0'87'16,"0"0"-43"-16,0 0 5 0,0 0 12 16,0 0-5-16,0 0-14 0,0 0-2 15,-53-31-6-15,50 29 0 0,3 1-3 0,-2 1-1 16,2 0-5-16,0 0-3 0,0 0-2 15,0 0-3-15,0 0-2 0,0 0-2 16,0 0-2-16,2 1-7 0,7 4 1 16,-3 0 0-16,2 1 2 0,3 4-1 15,7 0 1-15,-1-1 1 0,5-1-1 16,9 2 1-16,-4 3-3 16,2-2 1-16,2-3-2 0,-6 3-1 0,2 1 1 15,-2-3-2-15,-5 0-1 0,-3-1 1 16,-3 0-1-16,-1-3 1 0,-7 1-1 15,0 0-1-15,3-3 3 16,-7 0 0-16,2-1-2 0,-4-1 1 0,0 2 1 16,0 2 0-16,-4 1 0 0,-5 5 2 15,1 0-1-15,-9 3 1 0,-1 0-2 16,-11 3 0-16,0 3 0 0,-2-3-2 16,-4 6 0-16,0 0-1 0,2-1 2 15,2 3-1-15,6-2-1 0,0-1 0 16,0 0 0-16,11-1 0 0,-5-1-2 15,11-4-6-15,-5-1 1 0,5-5 1 0,4-3-6 16,4 2-2-16,-2-4 1 0,2 0-3 16,-2-1-8-16,2-2-7 0,0-1-8 15,0-1-1-15,4 0-8 0,0-1-14 16,11-5-2-16,-1-4-29 0,-1-3-44 16,5 2-94-16</inkml:trace>
  <inkml:trace contextRef="#ctx0" brushRef="#br0" timeOffset="197755.12">25814 10061 163 0,'0'0'48'0,"0"0"-25"0,0 0 8 0,0 0 16 15,0 0-7-15,0 0-4 0,25-34-2 16,-23 28-2-16,0 2-5 0,-2-2-6 16,0 0-6-16,0 0 0 0,0 0-3 15,0 2 2-15,-2-2-2 0,-2 2-1 16,0-2 0-16,-2 1 0 0,-3-1 0 0,1 1-3 16,6 0-1-16,-6 1 0 15,2-2 1-15,-7 1 0 0,9 3 0 0,2-1 2 16,-4 2-3-16,2 1 0 15,-1 0-1-15,-1 0-3 0,0 0 0 16,2 5-1-16,2 1-1 0,-6 1-1 0,-1 3 0 16,-1 1 1-16,4 4 0 0,-5 1 0 15,-1 1 1-15,4 1-1 16,4-1 3-16,-5 2-2 16,3 1 2-16,-2-3-2 15,4 3 1-15,2-1 0 0,2 1 1 16,0 0 0-16,0 0 0 0,0 3-1 15,0-4 1-15,4 3 1 0,6-1-3 16,-2-2 1-16,1 1-1 0,-3-3 0 16,6 0-2-16,3-1 1 0,-5-1 1 15,7 2-2-15,-5-2 0 0,5-4 0 16,-5 0 1-16,11-8-1 0,-9 3 1 16,11-6 1-16,-2-2 7 0,-1-5-2 0,3-2 0 15,4-4 0-15,-4-2-3 0,-8-2 2 16,7 0-1-16,-11-3 2 0,3-2-1 0,-5-4 1 15,-5-1-3-15,0-2 1 0,-6-4-3 16,-4 0 0-16,-6 3-1 0,-5-4-1 0,-6 0 0 16,-3 3-1-16,-1 3 1 0,0 5 0 15,-2 2-4-15,-4 5-6 0,0 3-1 16,2 6 3-16,9 5-6 0,-5 0-7 0,2 5-2 16,6 7-3-16,-1 2-10 0,5 7-5 15,-3-1-4-15,12 2-7 0,2-1-5 16,2-4-14-16,2 1-2 0,0-1-22 0,14-2 11 15,-1-1-53-15</inkml:trace>
  <inkml:trace contextRef="#ctx0" brushRef="#br0" timeOffset="198629.919">26304 10177 179 0,'0'0'47'16,"0"0"-21"-16,0 0 4 0,0 0 6 16,0 0-21-16,0 0-14 0,0 0 3 15,0 0 10-15,-87-62 5 0,75 55 6 16,2 2 8-16,-1-1 0 15,5 2 0-15,4 0 0 0,-2-1-6 0,4 4-1 16,-2-1 0-16,2-4-1 0,0 6-2 16,0-3-2-16,0 0 0 15,2 1 1-15,-2 0-3 0,4 1-5 0,2-1-3 16,7 2 3-16,-3 0-2 0,0 2-3 16,9 6 0-16,-7 1-1 0,11 2 2 15,-2 3-4-15,-3 0 1 0,9 3-1 0,-6-3-2 16,-1 3 0-16,5 0 0 15,-4 0-1-15,-2 0 0 0,-1 0-3 16,-3 0 1-16,3-1 1 0,-3-1-1 0,3 0-1 16,-5-4 0-16,3 0 0 0,-3 0 0 15,-7-5-1-15,0 0-2 0,0-1-1 16,-2-2-5-16,-2 0-3 0,1-1-2 16,-1 1 0-16,0 0-2 0,-2 0-1 15,0-3-2-15,0 0-1 0,0 0-9 16,-2-5 2-16,-3 1-2 0,-5-1-17 15,4-1-24-15,0-1-31 0,-3 0-68 16</inkml:trace>
  <inkml:trace contextRef="#ctx0" brushRef="#br0" timeOffset="199348.482">26569 10140 322 0,'0'0'66'0,"0"0"-17"16,0 0 3-16,0 0 1 0,0 0-8 16,0 0-9-16,0 0-5 0,0 0-2 0,0-78-4 15,-4 69-4-15,1 3-4 0,-1 0-3 16,2 0 2-16,0 1 0 0,-4-1-4 16,4 1 0-16,2 3-2 0,0-3-2 15,0 3 0-15,0-3-2 16,0 2-1-16,0 2 1 0,0-1-2 0,-2 2 0 15,0 0 0-15,2 0 1 0,0 0-2 16,0 0-1-16,0 0-1 0,0 0 1 16,-2 0-2-16,2 2-1 0,-4 2 1 15,2 3 0-15,-5 0 0 0,1 4 0 16,-6 0 1-16,6 1 0 0,-1 0-1 16,-3 4 0-16,0-2 1 0,-1 2 1 15,1 2-1-15,-4 1 1 0,5 1-1 0,-3 3 1 16,-3 0 0-16,5 2-2 0,-9-2 2 15,9 2-1-15,-2-6 0 0,-1 1-1 16,3-3 0-16,2 0 1 0,-5-2-1 16,7-2 0-16,0 2 1 0,0-1-1 15,-3-1 0-15,3-1 1 0,4-3-1 16,2 1 0-16,-4-3 0 0,4-2 0 16,0-1 0-16,-2 1 0 15,2-5 0-15,-2 3 0 0,2-1 1 0,0-1-1 16,0 1-1-16,-2-2 1 0,2 0-1 15,0 0 0-15,0 0-1 0,0 0 1 0,0-2-1 16,0 1 0-16,0-4-4 0,0 2-3 16,0 3-1-16,0-2-5 0,0 2-1 15,0 0-3-15,0-1-8 16,0 1-8-16,0 0-9 0,4 0-7 16,-2 0-4-16,-2 0-10 0,0 0-20 15,0-3-51-15,0 3-85 0</inkml:trace>
  <inkml:trace contextRef="#ctx0" brushRef="#br0" timeOffset="201816.661">26951 9939 30 0,'-2'-3'60'0,"2"3"-28"0,0-1 0 0,0-1 16 15,-4 2-5-15,4-2-3 16,-2 0-4-16,2 1 0 0,-2 1-6 16,2-2-5-16,-2 1-1 0,2 1-1 0,0-2-4 15,-2 1-2-15,2 1-3 0,0-2-1 16,0 1-5-16,-4 1 2 0,4-2 0 16,0-1 1-16,0 0-1 15,0-1-2-15,0-2 2 0,2 2-5 0,0-2 2 16,4-2 1-16,4 2 1 0,1 1 1 15,-5-1-1-15,10 0 2 0,-3 2-2 16,7 1 2-16,-1-1-2 0,4 4-3 16,-1 0 2-16,-1 2-3 0,6 7-1 15,-2 0-1 1,0 5-3-16,-3 0 4 0,-1-1-2 16,-9 3-2-16,1 0-2 0,-7 1 2 15,-6 0 1-15,0 0-1 0,-4 2 2 16,-9-1 1-16,3-1-1 0,-4 0-1 15,-5 0 0-15,-4-3-1 0,5-1-1 0,-7 2-2 0,0-3-3 16,4-3-6-16,3 1 3 0,-5-2 0 0,9-2 3 16,-3 3 0-16,5-5-1 0,5-2 0 15,-1 0 4-15,2 0 3 0,4-2 0 16,0 0 0-16,2 0 1 0,0 0 0 16,2-2 1-16,4-1 1 0,-2-1 2 15,5 1 4-15,-1 2-2 0,6-5 2 0,5 4 2 16,4 1 1-16,1 1 0 15,3 0 1-15,6 0-1 0,0 3 0 16,1 4-3-16,-1 0-2 0,-7 4-1 16,1-1-2-16,-2 4-2 0,-10-1 1 15,-3 1-3-15,-2 1 0 0,-6 1 0 16,-4 2 2-16,0-2 1 0,0 1-3 16,-4-1 2-16,-4-1-1 0,-6 3 0 0,3-2-1 15,-7-2-3-15,1-1 2 0,-6-2 0 16,-3-4 1-16,1 0-2 0,0-2 2 15,-4-2-1-15,-2 0-2 0,4-3 1 16,-4 0-1-16,2 0 0 0,4-3-4 16,3 0-5-16,-5-2-1 0,10-2 1 15,1 0-2-15,5 0-2 16,1 1 2-16,0 1-1 0,8-1-2 16,2 4-4-16,0 2-6 0,0-3-8 0,0 3-1 15,0-3-8-15,6-2-30 0,4-1-42 16,0 0-36-16</inkml:trace>
  <inkml:trace contextRef="#ctx0" brushRef="#br0" timeOffset="202441.501">27487 10038 221 0,'0'0'58'0,"0"0"0"16,0 0-6-16,0 0 0 0,0 0-5 15,0 0-13-15,0 0 2 0,41-96-4 16,-35 87-2-16,-6 2-4 0,4 1 1 16,-2 1-5-16,2 1-3 0,-4 1-4 15,2 1-2-15,-2 0-3 0,0 1 0 0,0-1-5 16,0 1 3-16,-2-2-3 15,-2 3-5-15,0 0 0 0,0 0 0 0,-2 4 0 16,-2 1 1-16,-5 3-1 16,3 3 1-16,2 0 0 0,-5 4-1 0,3-1 0 15,1 6 1-15,1-1-1 0,-4 2 1 0,10 4-1 16,-2-3 0-16,2 2 0 0,2-2-1 16,0 0 1-16,4 0 0 0,0-2 1 15,10 1-2-15,-1-2 2 16,-1 1-2-16,9-3 2 0,-3-1-1 15,3-1 1-15,4-5 1 0,-2-1-2 16,-1-3 1-16,3 0-1 0,2-6 3 16,-6 0-3-16,-1-3 0 0,3-5 1 0,0-3 1 15,-7-1-2-15,5-3 2 16,-6-4-2-16,-1 2 1 0,-4-8 1 0,-3 0-1 16,-5-1 1-16,-2-5 0 0,-2 2-2 15,-9-3 0-15,-5 5 0 0,3-2-1 16,-7 4-2-16,3 3 3 15,-6 2 0-15,7 3-1 0,-1 4-4 0,-3 6 3 16,5 5-3-16,-10 2-5 0,11 2-7 16,-5 7 0-16,3 0-4 0,-1 4-3 15,5-1 2-15,1-1 3 0,1 0 4 16,8 1-3-16,-2-4-2 0,4 3-5 16,0-3 0-16,0 1-1 0,4 1-4 15,2-2-7-15,9 0-21 0,-1 1-24 16,7 0-35-16,-7-2-37 0</inkml:trace>
  <inkml:trace contextRef="#ctx0" brushRef="#br0" timeOffset="203222.582">28229 9968 221 0,'0'0'61'0,"0"0"-15"0,0 0 7 16,0 0 4-16,0 0-7 15,0 0-17-15,0 0-6 0,4-77 0 16,-4 69-4-16,0-2-1 0,-2 1-3 0,0 1-3 16,0 1 0-16,-3-2-3 15,3 2-2-15,-2 3-2 0,0-1 0 16,0 3 1-16,-2-2-3 0,2 1-2 0,4 0 0 15,-7 1-2-15,5 1 0 0,-2-2-1 16,-2 3-2-16,0 0 2 0,-2 0-1 16,1 0 0-16,3 1-1 0,-2 4 2 15,0-2-1-15,-5 1-1 0,7 2 0 16,-2-2 4-16,0 3-4 0,-2 1 0 16,-1-1 0-16,1 2 1 0,2 1-1 15,-2 1 0-15,-3 3 0 0,5-1 0 16,2 1 0-16,-4 1 1 0,-3 1-1 15,7-1 0-15,-2-1 0 0,4 0 0 16,-2 2 0-16,2-1 1 0,0 2-1 16,0 0-1-16,2 3 1 0,0-5 1 15,0 0-1-15,0 3 0 0,0-4 0 16,4 0 0-16,0 0 0 0,-2 0 0 16,6 0 0-16,-4 1 0 0,5-3 1 15,-3 1-1-15,0-2 0 0,0 1 0 16,5-1 0-16,-1 0 0 0,-4-2 0 15,7-2-1-15,1-1 1 0,-2 0 0 0,5 0 1 16,-1-3 0-16,1 0-1 0,0 2 2 16,-1-4-2-16,1-1 2 0,1 0-2 15,3 0 0-15,0-4 1 16,3-4 5-16,-7 0-1 0,1 0-1 16,-7-1 2-16,1-2-1 0,-1-4 1 15,-5-1-2-15,2 1 2 0,-8-7-2 16,2 1 0-16,-2-4-2 0,0 0-1 15,-2-4 0-15,-4-1-1 0,0 1 0 16,-7-2 0-16,-1 3 0 0,1 0 0 16,-3 2 0-16,1 1 0 0,-1 5 0 15,-1 1 0-15,1 5 0 0,1 3-2 16,-3 4 0-16,3 1-4 0,-3 2-2 0,5 4-2 16,-5 0-3-16,5 5-3 0,-1 3 4 15,-1 0-4-15,7 2-6 16,-2 0-5-16,1 1 0 0,5-1-3 0,0-1-11 15,4-1-10-15,0 0-9 16,0 0-35-16,2-3-59 0</inkml:trace>
  <inkml:trace contextRef="#ctx0" brushRef="#br0" timeOffset="204378.567">28528 9785 82 0,'0'0'122'0,"0"0"-73"0,0 0 3 15,0 0 6-15,0 0-12 0,-8-13-19 16,8 13-8-16,-4-1-8 0,0 1-1 16,0 0-3-16,0 0 1 15,-5-2 2-15,9 2 0 0,-4-1 2 0,2 0 1 16,0 1-3-16,2-2 1 0,0 2 0 15,0 0-4-15,0 0 0 0,0 0 2 16,4 0-3-16,0 0 3 0,5 0-1 16,-1-1 9-16,0-3-2 0,4 3-1 15,9-2 2-15,-8 1-3 0,7 1-3 0,3-2 0 16,-4 2 0-16,-1-1-3 0,-1-3-1 16,3 2-4-16,-5 0 3 15,3 1-1-15,-5 1-1 0,1-2 1 16,-1 1 0-16,-5 2 1 0,6-1-2 0,-7 1 3 15,1-3-2-15,0 3 2 0,0-3-1 16,-3 3 1-16,-1-2 1 0,-4 1-2 16,4 1 1-16,-4-1-2 0,2 1-1 15,-2 0 0-15,0 0 0 0,0 0-1 16,0 0 1-16,0 0-3 0,0 0 1 16,0 0 1-16,2 0 1 0,-2-2-1 15,0 2 0-15,0 0 0 0,0 0-2 16,0 0 1-16,0 0-1 0,0 0 0 15,0 0 0-15,0 0 0 0,0 0 0 16,0 0 1-16,0 0-1 0,0 2-1 16,0-2 1-16,-2 5 2 0,2-2-2 15,-2 2 0-15,2-2 1 0,-2 0 0 16,2 0-1-16,-2 0 0 0,2-1 1 16,0 0-1-16,0-2 1 0,0 1-1 0,0-1 1 15,0 3-1-15,0 0 0 0,0-3 0 16,0 3 1-16,0 0 0 0,0 0-1 15,0 0 0-15,0 0 0 0,-2 1 2 16,0 0-2-16,0 1 1 16,-3 2-1-16,1 1 1 0,-2 0-1 0,2 1 1 15,0 2-1-15,0 0 0 0,-3 3 0 16,3 1 0-16,-2 1 0 0,0 2 0 16,4 1 1-16,-4 3-1 0,4 1 1 15,-3 2-1-15,1-2 0 0,2 3 0 16,0-1 1-16,2 0-2 0,0-2 2 15,0 0-1-15,0-1 1 0,0 2-1 0,0-2 0 16,0 1 0-16,0-4 0 0,2-1 2 16,0-2-2-16,2-2-3 15,-4-1 2-15,5-1-1 0,-5-3-1 16,2 0-2-16,0-3 2 0,0-2-2 16,-2 0-2-16,2-2 0 0,-2 1-3 0,0-1-5 15,0-1-5-15,2 1-3 16,-2-2 0-16,0 0 1 0,0-3-1 0,0-2 1 15,0-1-9-15,0-4-11 0,0 1-13 16,-2-3-30-16,-2-1-46 0,0 4-123 16</inkml:trace>
  <inkml:trace contextRef="#ctx0" brushRef="#br0" timeOffset="204800.322">28512 10111 208 0,'0'0'114'16,"0"0"-42"-16,0 0-9 0,0 0-4 15,0 0-11-15,0 0-13 0,0-12-5 16,0 12-2-16,0 0-3 0,0 0-8 0,6 0 2 16,-4-2-2-16,6 2-1 15,5-1 2-15,-1 0 2 0,9-2-6 0,4 0 2 16,8-3-1-16,8 4-3 0,5-4 0 16,3-1-9-16,1 0 1 0,1 1-2 15,-5-2 0-15,-7 3-2 16,-8 1-8-16,-6 1-14 0,-11 0-6 15,-5 3-12-15,-7 0-18 0,-2 0-18 16,0 0-16-16,-6 0-62 0,1 0-209 0</inkml:trace>
  <inkml:trace contextRef="#ctx0" brushRef="#br0" timeOffset="-137944.985">28342 3723 180 0,'0'0'51'0,"0"0"-5"16,0 0 7-16,0 0 4 0,0 0-15 15,0 0-2-15,0 0-8 0,-16-9-3 16,16 9-8-16,0 0-2 0,0 0-3 16,0 0-3-16,0 0-2 0,0 0-4 15,4 0 3-15,4 0 1 0,0 0 13 16,5 0-2-16,5 0-4 0,1 0-2 15,6-2-2-15,6-3-5 0,-2 1-1 16,6-1-5-16,0 1-2 0,2-1 0 16,0 3 1-16,-3 2-2 0,-8 0-26 15,-1 1-20-15,-12 6-25 0,-5 1-5 16,-4-2-21 0,-8 2-59-16</inkml:trace>
  <inkml:trace contextRef="#ctx0" brushRef="#br0" timeOffset="-137304.507">28442 3863 397 0,'0'0'108'0,"0"0"-57"15,0 0-8-15,0 0 18 0,0 0-9 16,0 0-25-16,0 0-13 0,0 0-7 16,0 0-1-16,16 7-5 0,1-7 1 15,3 1 1-15,5-1-2 0,8 2 2 16,-2-2-1-16,2 0 0 0,-2 0-2 15,2-3-3-15,-2 0-15 0,0-3-22 16,2 0-24-16,-4-1-18 0,-6-5-25 16,0 3-131-16</inkml:trace>
  <inkml:trace contextRef="#ctx0" brushRef="#br0" timeOffset="-131509.013">29756 3664 120 0,'0'0'60'0,"0"0"-35"0,-2-4 5 0,2 4 12 0,0-2-6 0,0 2-5 0,0 0-5 0,2-1-9 16,-2 1-7-16,4-2-6 0,0 2-1 16,1 0 6-16,3 3 16 0,-2 2-6 15,0-2-8-15,5 3-3 0,-1 2-5 16,-2-1 4-16,5 1-1 15,-1 0 1-15,-4 3-1 0,9 1 1 0,-9 2-2 16,11 3 1-16,-5-1-1 0,3 2-3 16,1-1 0-16,-1-1 2 0,-1 3-3 15,-1-6-1-15,-3 1 1 0,-1-4 0 16,-1-1-1-16,-2-2 0 0,-2-3 1 16,-1 1-1-16,-1-1 0 15,-2-2-2-15,0-1-8 0,-2-1-8 0,0 0-7 0,2-1-12 16,-2-5 0-16,0-1-15 0,-2-2-29 15,-4-3-47-15</inkml:trace>
  <inkml:trace contextRef="#ctx0" brushRef="#br0" timeOffset="-131056.001">30010 3630 66 0,'0'0'115'0,"0"0"-89"0,0 0 2 16,0 0 17-16,0 0 3 0,0 0-11 0,0 0-6 16,0 0 4-16,-4-74-4 0,6 71-10 15,-2-2-1-15,0 5 1 0,0 0-3 16,0 0-1-16,0 0-2 16,0 0-2-1,0 0-6-15,0 0-7 0,0 0 1 0,0 0 1 0,0 2-2 16,-2 4-1-16,0 2 1 0,-2 3 2 0,0 1-2 15,-4 3 2-15,6-1-2 16,-5 1 1-16,1 3 0 0,2-1 2 16,-2 1-3-16,-2 1 3 0,1-2 1 15,-1 5 0-15,2-2-2 0,0-2 1 0,0 4 0 16,-1-6 0-16,3 2-3 0,0-2 1 16,2-1 0-16,0-2 1 0,0-1-2 0,0-2 0 15,0 0 1-15,0-1 0 0,2 0-1 16,-2-2 0-16,-3-1 1 0,5 0-1 15,-4 0-3-15,2-1-6 0,-2 0-3 16,2-1-4-16,0 1-2 0,0-2-3 16,0 0 6-16,0-1-1 0,0 1-4 15,0 2-3-15,0-2-8 0,2 0-20 16,0-2 1-16,0 2-26 0,2-3-2 16,2 0-23-16</inkml:trace>
  <inkml:trace contextRef="#ctx0" brushRef="#br0" timeOffset="-129321.483">30310 3503 59 0,'0'0'13'0,"0"0"22"0,0 0-19 0,-6-7-7 15,6 5 8-15,0 2 2 0,-2-3 3 0,2 3-8 16,-2-3-6-16,2 0 1 0,-2 3 3 16,2-3-6-16,-2 3 3 15,2-2 7-15,0 2-1 16,0 0 4-16,0 0-5 0,0-1 0 0,0-1-2 0,0 1 0 16,2-4-2-16,2 0-4 0,0 2 3 15,4-3 5-15,3 1 1 16,-1 1-1-16,0-2-3 0,3 1 0 0,-1 0 0 15,3 2-2-15,3-2-1 0,-3 2 2 16,3 2-5-16,-3-2-1 0,3 3 0 16,-3 1-2-16,-1 4 1 0,-1 1-2 15,-1 0 0-15,-2-1 0 0,-3 4-1 16,-3-1 0-16,0 4 0 0,-2-1 0 16,0 0 1-16,-2 6-1 0,-2-3 0 0,-4 3 0 15,-2 2 0-15,-9-1-1 0,0 1 1 16,1-2 0-16,-1-2 2 0,3-2-1 15,1-1 3-15,3-3-1 16,2-1-1-16,0 1-2 0,1-3 1 0,1-1-2 16,6 1 1-16,-4-4 0 15,4-1 0-15,-2 1 0 0,2-2 0 0,0 0-1 16,0 0 1-16,0 0-1 0,0 0 0 16,2 0-2-16,0 0 3 0,4 0 0 15,5 0 5-15,3 3-1 0,3 0 8 16,1-2-3-16,-1 2-3 0,1 1-2 15,5 4 1-15,-4 1-2 16,1 2-3-16,-3 1 0 0,2 2 1 0,-9 0 0 16,4 0-1-16,-3 0 0 0,-5-2 1 0,0 4-1 15,-2-4-2-15,-2 2 2 16,-2-3-1-16,-2 1 1 0,-4 0 0 16,-2 0-1-16,0-2 1 0,-7 1 0 15,1 0 1-15,-3-2 0 0,-2-4-1 16,-1 0 0-16,-3-2-3 0,0-2-4 15,1-1 0-15,1 2 1 0,0-2 1 0,1 0 0 16,3-2 2-16,0-2-10 16,5-1-3-16,0 4 1 0,3-3 5 0,3 1 4 15,4 0 3-15,2 0-2 0,0 2 0 16,0-1-8-16,6 2-13 0,5-2-10 16,3 2-11-16,1 0-18 0,1-1-32 15</inkml:trace>
  <inkml:trace contextRef="#ctx0" brushRef="#br0" timeOffset="-128681.027">30928 3599 137 0,'0'0'30'0,"0"0"3"0,0 0 1 15,0 0 10-15,0 0-2 0,0 0-10 0,0 0-5 16,4-77 1-16,-8 72-6 16,0-3-1-16,0 4 0 0,2-1-11 15,-2 2 2-15,2 0-1 0,0 0 0 16,0 0 0-16,-3 0-5 0,1 0 2 15,2 1-2-15,-2 1 1 0,-2-1-5 16,2 2-2-16,0 0 0 0,-3 0-1 16,-1 3 1-16,0 2 0 0,-4 4-1 0,1 2 2 15,-1 2-1-15,-1 0 0 0,5 1 1 16,-2 3-1-16,1-3 0 0,1 3 1 16,4 0-1-16,2 0 0 0,-2-3 0 15,4 5 0-15,0 1 0 0,0 0 0 16,2 0 0-16,2 2 1 0,2-1-1 0,5 1 1 15,-1-2-1-15,0-3 1 0,3 2-1 16,1-7-1-16,-1 1 1 0,-1-5 1 16,2-1 1-16,3 1-2 0,-5-4 1 15,7-1-1-15,-5-3 2 0,3-3 0 16,2-3-1-16,-3-8 1 16,1-1 4-16,-1-1 4 0,-3-5 3 15,-3-1-1-15,-4-1 2 0,0 0 2 0,-4-5-8 16,-2 1-3-16,0 0-2 0,-6-3-3 15,-4 2 0-15,-5 0 0 0,1 4 0 16,-3 2-1-16,-1 4 1 0,-3 6-3 16,-2 2-1-16,1 5 0 15,1 5-2-15,-4 0-9 0,0 12-5 0,-2 0-9 16,5 4-5-16,-1 0 4 0,9 1 2 16,1-2 8-16,5-1-15 0,2 0-13 15,2 0 4-15,-1-1-24 0,5-1-5 16,0-1-9-16,5-5-30 0</inkml:trace>
  <inkml:trace contextRef="#ctx0" brushRef="#br0" timeOffset="-127978.06">31404 3525 134 0,'0'0'46'16,"0"0"-21"-16,0 0 2 0,0 0 12 15,0 0-2-15,0 0-8 0,0 0-2 16,0 0 2-16,18-37-4 0,-18 34 2 0,0-2-2 15,0 2-5-15,0-2-5 0,0-1 1 16,0 3-2-16,0 0-3 0,0 0-2 16,-2 1 0-16,-2-4-1 0,0 3-2 15,-4 0-3-15,-1 0-2 0,-1 3-1 16,-4-1-3-16,-1 1 1 0,-1 0 1 16,1 3 1-16,1 1 0 0,-1 1 1 15,5 1-1-15,0 3 0 0,-1-1 0 16,5 3 0-16,-4 1 2 0,3 5-2 15,-1-1-1-15,4-1 1 16,2 4 0-16,-2 2 0 0,2 1 0 0,2-2 0 16,0 2 1-16,0 1-1 0,4 0 0 15,2-1 0-15,2 0 1 0,1 1-1 0,1-3 0 16,-4 2 1-16,5-4 0 16,-1 2-1-16,0-4 0 0,-2-3 0 0,3 0 0 15,1-2 2-15,-4-4-2 16,5-3 0-16,1-4 0 0,1 0-2 0,3-3 2 15,1-5 2-15,2-6 1 16,4 0 2-16,-5-3 1 0,-1-3 4 0,-1-2 1 16,-3-4 1-16,-1 3-3 15,-1-4 1-15,-7-2-4 0,0 0-2 0,-2 1-2 16,-4-2 1-16,-2 2 0 0,-4 4-2 16,-4 2 1-16,-3 7-2 0,-3 0-1 15,-1 3-1-15,-1 5 0 0,-5 2-2 16,0 5-6-16,2 0-5 0,-1 3-11 15,3 3 6-15,-2 5-2 0,7 2-3 16,-3-3-4-16,9 1-3 0,-2 3-5 16,6-6-13-16,0 3 3 0,4-4-12 15,0 3-19-15,4-2 0 0,6-3-36 16</inkml:trace>
  <inkml:trace contextRef="#ctx0" brushRef="#br0" timeOffset="-127384.446">31827 3542 177 0,'0'0'51'0,"0"0"-20"0,0 0 10 16,0 0 13-16,0 0-7 0,0 0-12 15,0 0-5-15,17-79-1 0,-17 73-3 0,2 6-6 16,-2-5-2-16,0 5-4 0,0 0-1 16,0 0 0-16,0 0-3 0,0 0-5 15,0 0-4-15,0 0-1 0,-2 0-3 16,2 0 0-16,-6 3 2 0,0 2-4 16,-3 1 5-16,-3 2 3 0,0 3-3 15,-1-2 3-15,1 6-1 0,-1-2-2 16,5 4 2-16,-2 0-2 0,1 0 0 15,1 2 0-15,6-1 1 0,-4-1-1 16,2 3 0-16,2 0 0 0,0 2 2 16,2-1-2-16,0 1 0 0,0 3 0 15,2-3 0-15,4 1 1 0,0-6-1 0,0 0-4 16,5-3 4-16,-1-3-4 0,0-2 2 16,3-4 2-16,3 0 0 15,5-1 1-15,-5-4 2 0,7 0-2 16,-2-9 4-16,0 1 2 0,-3-1 6 15,-1-4 2-15,3-3 2 0,-3-2-1 16,1-1-4-16,-3-2 4 0,-1-2-3 16,-1-2-5-16,-7 0-1 0,-2-4-1 0,-2 1 0 15,-2-1 0-15,-6-1-2 16,-4 4-3-16,-9 3-1 0,0 2-5 0,-5 2 2 16,3 3 2-16,-2 2-5 0,1 6-7 15,-1 2-7-15,2 5 1 0,0 1 0 16,1 9-9-16,-3 2-11 0,2 3-10 15,1 4-9-15,3 2-17 0,-1-1-31 16,5-2-59-16</inkml:trace>
  <inkml:trace contextRef="#ctx0" brushRef="#br0" timeOffset="-122822.545">29343 3596 14 0,'0'-1'25'0,"2"1"-13"0,-2-2 6 15,2-1 18-15,-2 1 1 0,0-1-10 16,0 2 0-16,0-2 2 0,0 0-3 16,0 1-5-16,0-1 4 0,0 3-1 15,0-3-2-15,0-3-2 0,0 4-2 16,0-1-1-16,-2 2-2 0,0-2 1 16,0 0-6-16,0 1 3 0,0-3-3 0,0 2-2 15,-1 3-2-15,-3-3-2 0,4 3 2 16,0-2-2-16,-2 2-1 15,0-1 1-15,0 1-4 16,-2 0 1-16,-5 0-1 0,5 3 0 0,0 0 1 16,-5 5 2-16,-1 1 3 0,2 2-4 0,1 0 1 15,-3 3-1-15,4 0-1 0,-1 1 2 16,-1-2 0-16,0 5-2 0,2-2 0 16,-3 1 1-16,5 4 0 0,-2-2-2 15,4 3 2-15,-1-2 0 0,3 1 0 16,2-2-2-16,0 0 2 0,0 1 0 15,2-2-1-15,3 2 1 0,1-1-1 0,6 0 2 16,-1 2-1-16,1-1 1 0,2-1-1 16,-3-1-1-16,3-2-1 15,1-1 1-15,-5-4 0 0,7-2 0 16,-7-1 0-16,4-3 0 0,1-2 0 16,-5 2 3-16,5-5 1 0,-3 0 5 0,0-5 6 15,3-1 2-15,-5-1-3 0,3-2-3 16,-1-2-1-16,-4 1 2 0,7-5-4 15,-5 2-3-15,-2-1-1 0,5-2 0 16,-3 2 0-16,-2-3-3 0,-1 0 2 16,3-1-2-16,-4-1 0 0,-4-1 5 15,0-2-1-15,-2-2-2 0,0 2 2 16,0-3-1-16,0 2 0 0,-4 0 1 16,0 1 1-16,0 6-3 0,0-2-2 15,-2 4 0-15,3 0 2 0,-3 0-2 16,2 0 3-16,-2 0-3 0,-6-1-2 0,-1 1 0 15,1-3-1-15,-9 3 0 16,0 3-3-16,1 3 3 0,-5 0-2 0,0 4-6 16,0 2-8-16,3 2-4 0,-5 2-5 15,6 7-12-15,4-1-3 0,-1 6-15 16,8 6-20-16,-5 0-46 16,3 3-55-16</inkml:trace>
  <inkml:trace contextRef="#ctx0" brushRef="#br0" timeOffset="-120697.915">26317 5427 150 0,'0'0'61'0,"0"0"-34"16,6-28 9-16,-6 21 10 0,0 1-6 15,0 2-10-15,0-1-1 0,0 2 0 16,0-1-6-16,0 0-6 0,0 2-5 15,0 1 1-15,0 1-1 0,0-2-1 16,0 2-5-16,0 0-3 16,0 0-3-16,0 0 1 0,2 2-1 0,-2 1 0 0,2 4 0 15,2 0 5-15,-2 2-1 0,2 1 0 0,-4 2 1 0,4 2 2 0,-4 3 0 16,4 0-1 0,5 2-2-16,-3 2 2 0,2 1-3 15,-4 1 2-15,3-1-1 0,3 3-2 16,-4 0 2-16,2-2-4 0,-6 1 1 0,3-5 0 0,5 0 1 15,-4-4-1-15,2 1-1 0,-4-1 2 16,3-3-2-16,3 1 1 0,-2-2-1 16,-2-2 1-16,1-4 1 0,-3-2-1 0,2 0-1 15,-2-3 1-15,-2 0 5 32,-2 0 0-32,2 0 3 0,-2-1 3 0,2-5 7 0,0-3 1 0,-2-3-3 15,5-2-5-15,-5-2-3 0,2-5-2 0,2 2-4 16,2-4 0-16,2 2 1 0,-2-2-3 15,1 2 1-15,-3 1 0 0,0 0 0 16,4-1-2-16,-2-1 1 0,-2 0 2 16,1-3 0-16,-3-1-1 0,2-2-1 15,-2-5 0-15,8 4 1 0,-1 1-2 16,-3 5 0-16,-4 4 1 0,2 6-1 16,-2 4 0-16,0 5 0 0,0-1 0 15,-2 2-1-15,0 2 1 0,0 1-1 16,0 0 1-16,0 0-2 0,0 0 0 15,0 1-5-15,0 7 1 0,2-1-7 16,2 3 2-16,-2 2 0 0,0 0-1 16,1 1-2-16,-1-1-2 0,0-1-1 0,-2 3-5 15,2-3-6-15,0 1-14 16,0 1-10-16,2-1-24 0,-4-2-37 0,2-3-48 16</inkml:trace>
  <inkml:trace contextRef="#ctx0" brushRef="#br0" timeOffset="-119901.226">26879 5289 199 0,'0'0'44'16,"0"0"-3"-16,0 0 11 0,0 0-6 0,0 0-9 16,0 0-2-16,0 0-4 0,-6-39-3 15,6 39-6-15,0 0-11 0,0 1-11 16,0 7-3-16,0 2 3 0,0 3 0 15,0 3 5-15,0 2 3 0,-2 4-2 16,2 1 3-16,-5 5-3 0,3 0 2 0,-4 1-3 16,2 2-4-16,0-1 2 15,0 0-2-15,2-1 0 0,-3-1 0 16,3-2-1-16,0-4 0 16,0-3 1-16,2-7 0 0,0-2-1 0,0 0 0 15,0-2 1-15,0-1-1 0,2 1-1 16,-2-6-2-16,2 2-2 0,-2-4 3 15,0 0-5-15,0 0 3 0,0-5 4 0,2-2 3 16,-2-7 2-16,0-2-2 0,0-1 2 16,0-7-1-16,0 2 0 0,0-6 0 15,5-1-2-15,1-2-1 0,-2 0 0 16,2 1 1-16,0 1 0 0,-1 7 2 16,-1-2 5-16,6 4-1 0,-2 2-1 15,-2 1 1-15,-1 0-1 0,-3 5 0 16,4-2 2-16,2 5 1 0,-6 2-7 0,2 1 0 15,-2 0 3-15,3 2-3 16,-5 1 0-16,4 0-1 0,2 3-2 16,2 0 0-16,-2 3-1 0,3 4 0 15,-3 2 0-15,6 4 1 0,-4 1 1 0,-1 3 1 16,-1 2 3-16,0 3-3 16,2 2 3-16,-4 2-2 0,3 0 1 15,-5 5 0-15,2 0-2 0,-2-1 0 16,2 0 1-16,2 0-1 0,-2 1-1 15,-2-3 0-15,5-5 1 0,-3-3-1 0,2-4 0 16,-2-5 1-16,2 0-2 0,-2-4 1 16,-1 0 0-16,-1-3 0 0,0-2-1 15,-2-2-4-15,2 0-2 0,0 0-4 16,-2 0-5-16,2-2 0 0,-2 0-1 16,0-4 2-16,0 0-6 0,0 0-10 15,-4-3-12-15,-2 1-15 0,-7-3-31 0,3-2-63 16,2 3-115-16</inkml:trace>
  <inkml:trace contextRef="#ctx0" brushRef="#br0" timeOffset="-119401.33">26837 5547 291 0,'0'0'82'0,"0"0"-41"15,0 0 9-15,0 0 7 16,0 0-16-16,0 0-17 0,0 0-7 0,0 0 0 16,2-15-6-16,-2 15-7 0,3 3-2 15,-1-3 0-15,4 2 2 0,-2-1 3 16,2 1-1-16,0-1 2 0,5 1 1 16,5-2 2-16,-3 0 2 0,11 0-1 0,1-5-3 15,-2-1-6-15,2 1 2 0,2-1-4 16,-9 1-1-16,-1 1 0 0,-7 2-4 15,0 2-23-15,-3 0-18 0,-7 6-25 16,-2-1-28-16,-5 2-106 0</inkml:trace>
  <inkml:trace contextRef="#ctx0" brushRef="#br0" timeOffset="-118714.007">27435 5487 124 0,'0'0'109'15,"0"0"-72"-15,0 0 1 0,0 0 6 0,0 0-3 16,0 0-13-16,0 0-3 0,-11-14 1 16,11 12-7-16,0 2-7 0,0 0-3 15,0 0-2-15,0 0-2 16,0 0 1-16,0 0-4 0,0 0 0 0,3 0-2 16,-1 0 3-16,4 0 4 0,-2 0 4 15,8-1 4-15,-1-1 3 0,1 1-3 16,9-2 0-16,-1 1-5 0,-1-2 2 15,8-1-6-15,0 1-1 0,-2 0-2 16,-5 1-2-16,9 0 1 0,-2 1 1 16,-4-1-3-16,-3 0-2 0,-1 3 2 15,-7 0-1-15,-5 0-11 0,1 3-11 16,-6 2-13-16,-2 1-11 0,0-3-5 0,-4 2-20 16,-6 1-45-16,1-3-89 0</inkml:trace>
  <inkml:trace contextRef="#ctx0" brushRef="#br0" timeOffset="-118198.509">27528 5591 119 0,'0'0'159'0,"0"0"-129"0,0 0 16 15,0 0 1-15,0 0-7 0,0 0-19 16,0 0-3-16,0 0 4 0,0 1 0 0,0-1-3 16,0 2-5-16,0 2-5 15,2-1-1-15,0 2 3 0,0-2 0 16,4-1-2-16,3 1-3 0,-1 0 2 16,0-3 4-16,9 2 0 0,-1-2 2 15,9 0 2-15,0-2-4 0,0-1-4 16,1-2-2-16,1 2-6 0,-4-2 0 0,-6 2 0 15,1 0-2-15,-7 3-12 0,-5 0-20 16,2 3-13-16,-6 2-13 0,-2 1-20 16,0-1-56-16,-8 0-118 0</inkml:trace>
  <inkml:trace contextRef="#ctx0" brushRef="#br0" timeOffset="-117011.277">28371 5256 14 0,'0'0'49'0,"0"0"-20"16,0 0-3-16,0 0 10 0,0-20-1 15,0 18-5-15,0-1-6 0,0 0 0 16,0 0 4-16,0-2-4 0,0 2 0 0,0-3-3 16,0 4 3-16,0 0-1 15,0 1-4-15,0-1-2 0,-4 1-2 16,2 0 3-16,0-1-2 0,0 2-6 0,-2 0-2 15,2-1-6-15,-5 1-2 16,1 0 0-16,-2 4-1 0,4 0 1 16,-4 2 1-16,3 5 0 0,-1-1-1 0,0 1 0 15,-2 1 1-15,0 1-1 0,5 2 1 16,-3-2 1-16,2 3-1 0,2 0 1 16,-4 0 0-16,4 5-2 0,0-2 2 15,2 0-1-15,0 3 1 0,0-1-2 16,0-1 1-16,0-1 1 0,0 1-1 15,0 0 0-15,4-3-1 0,2 3 2 16,0 0-1-16,3-1-1 0,-3 1 0 16,4-2 1-16,0 1-1 0,1-2 0 15,3 1 0-15,1-3 2 0,-5-5-2 16,11-3-1-16,-7-4 1 0,7-3 0 0,2-3 1 16,-5-7 1-16,7-3 5 0,-2-5 12 15,-5-2 0-15,3-4-1 0,-7-1-2 16,3 0 0-16,-5-3-2 0,-1-1-2 15,-3 0-4-15,-4 0-3 0,-4-2-2 16,0 2-2-16,-2-3 2 0,-8-2-2 16,-3 1-1-16,1 1 1 0,-7 2-1 15,1 2 0-15,-3 3-1 0,-2 4-3 0,7 5 1 16,-3 4 2-16,9 7-1 16,-5 5-1-16,3 0-1 0,2 1-5 15,-7 6-8-15,7 4-6 0,-1 3-9 16,-3 3 0-16,6-2 6 0,1 5-3 15,1-3-21-15,4 2-14 0,2 0-5 16,0-1-34-16,4-2-8 0</inkml:trace>
  <inkml:trace contextRef="#ctx0" brushRef="#br0" timeOffset="-116480.162">28826 5420 105 0,'0'0'99'16,"0"0"-89"-16,0 0 7 0,0 0 19 16,0 0 3-16,0 0-8 0,0 0 1 0,-17-38-2 15,13 35-4-15,2-1-4 0,0 3-1 16,-4-2-1-16,6 3-2 0,0-1 2 16,0-1 0-16,0 2 0 0,0 0-1 15,0-1-4-15,0 0 0 0,0 1-3 16,0 0-4-16,0 0-3 0,2 0-4 15,6 0 0-15,1 5 0 0,-1 1-1 16,6 3 3-16,1 1-1 0,3 0 3 16,1 4-2-16,0-3 1 0,-1 3 0 15,1 2-1-15,-5-2-2 0,5 2 0 16,-5 3 0-16,5-2 0 0,-5 0-1 16,-3-2 0-16,-1-2 1 0,-6-1-1 0,2-4-2 15,-1 0-12-15,-5-2-1 16,2-1-8-16,2-2-15 0,-4-1-6 15,0-2-2-15,-4 0-15 0,0-5-14 0,-5-2-34 16,5 1-39-16</inkml:trace>
  <inkml:trace contextRef="#ctx0" brushRef="#br0" timeOffset="-115995.903">29049 5357 187 0,'0'0'61'0,"0"0"12"15,0 0-6-15,0 0 9 0,0 0-23 0,0 0-7 16,0 0-2-16,0 0-5 16,0 0-7-16,-6-68-8 0,4 68-5 0,2 0-9 15,-2 3-5-15,2 0-5 0,0 3-6 16,-2 4-2-16,-2 5 5 16,-2 2 3-16,-1 1 2 0,1 3-1 0,-4-1 1 15,-1 2 0-15,3-1-2 0,2-2 3 16,0-2-2-16,0 1 0 0,-3 1 0 15,3 1-1-15,2-2 0 16,-2 0 2-16,0-3-1 0,-1 0-1 0,3-2 1 16,0 1-1-16,0-3 0 0,2 1-3 15,0-5-3-15,0-2-4 0,2-3 6 16,0-2-2-16,-2 2-4 0,2-2 6 16,0 0-2-16,0 0 1 0,0 0-2 0,0 0-1 15,0 0-3-15,0 0-8 0,0 0-5 16,0 0 2-16,0 0 0 0,0 0 0 15,0 0 3-15,0 0 1 0,0-3-1 16,0 0-14-16,2 0-21 16,0 1-6-16,0 0-17 0,0-1 15 0,-2 0-40 15</inkml:trace>
  <inkml:trace contextRef="#ctx0" brushRef="#br0" timeOffset="-114918.028">29378 5157 29 0,'0'0'26'0,"0"0"-2"15,0 0 1-15,0 0 0 0,0 0 2 16,0 0-4-16,-2-14-1 0,2 14-4 16,-2-2-5-16,2 1 2 0,0-1 3 15,0 2-2-15,0-1 0 16,0 1 1-16,0 0 4 0,0-2-4 15,0 1 2-15,0-1 1 0,0-1 1 0,0 2-2 16,0 0-2-16,0-2-5 0,0 0 2 0,0 0-5 16,0 0 3-16,0 2-4 15,0-1 1-15,0 2 0 0,0 0-2 16,0 0 3-16,0 0-1 0,-2-1 1 0,2 1-1 16,0 0-3-16,0 0 0 0,0 0-3 15,-2 0 3-15,2 0-2 0,0 0 0 16,0 0-2-16,0 1-2 0,0 1 0 15,0 2 0-15,-2 3 0 0,0 2 2 16,2 3 1-16,-3-1 0 0,-3 7 1 16,6-2-1-16,-2 4 3 0,-2 3 0 15,0-1 1-15,4 4-1 0,-2-4 1 16,0 1-3-16,2 2-1 0,-2 0 0 16,2 3 0-16,0-2-2 0,0 5 1 15,0-6-2-15,0 1 2 0,4-1-2 0,-2-3 1 16,4-1-1-16,-4-2 0 15,2-2 0-15,3-3 1 0,-5-4-1 16,2 0 1-16,-2-2-1 0,-2-4 1 0,2 0 0 16,-2-1-1-16,0 0-2 0,0 0-5 15,0-2-2-15,0 1-2 0,0-2-6 16,0 0 2-16,0 0-6 0,0 0-1 16,0 0-1-16,0-2 0 0,2-1-3 15,0-1-28-15,0-2-64 0,4-1-36 16</inkml:trace>
  <inkml:trace contextRef="#ctx0" brushRef="#br0" timeOffset="-114230.686">29661 5239 185 0,'0'0'37'0,"0"0"-9"16,0 0 9-16,0 0 13 0,0 0-6 16,0 0-14-16,0 0-5 0,0-51 4 15,0 50-6-15,0-4-6 0,0 3 2 16,0 1-3-16,0-1 2 0,0 2-2 15,-4-2-4-15,4 2-8 0,-4 0 0 0,2 0-2 16,-4 2-2-16,-1 0 0 0,-1 4 1 16,-2 2-1-16,2 2 1 0,-1-2 0 15,-3 5-1-15,6-1 0 16,-1 0 1-16,-1 1 0 0,2 5 0 16,-2-5-1-16,6 5 0 0,-5-1 1 15,5 1-1-15,0 0 2 0,0 1-1 0,0-1-1 16,2 0 0-16,0-2 0 0,0 0 0 15,0 2 0-15,2 1 0 0,2-2 0 16,-2 0 0-16,5-1 0 0,1-3 0 16,2-2-1-16,-4-1 1 0,5-3 2 15,3-3 0-15,-5 0 1 0,3-4 0 16,2 0 4-16,-1 0-2 0,1-2 0 16,-1-4 0-16,-1-3 1 0,0 0 1 15,-3 1 0-15,-1-6 2 0,2 3-2 16,1-3-3-16,-7 0 0 0,4-1 0 0,0 1 0 15,-4-3 0-15,3 1-2 16,-5-4 2-16,0 1 0 0,-2-5 0 16,0 2-1-16,-6-1 0 0,-3-2-1 15,-1 5-1-15,0-4-1 0,-3 5 0 0,1 2-1 16,-1 0 1-16,1 10-3 0,0-2 0 16,3 3-2-16,1 3 0 0,-2 3-1 15,4 0-5-15,-1 0-2 0,-1 3-4 16,0 0 0-16,2 2 1 15,2 2 6-15,-1-1-5 0,-1-1-7 0,4 4-3 16,0-2 0-16,2 0-4 0,0 0-2 16,0-1-16-16,6 3 9 0,-2-4-13 15,1 4-24-15,-3 2-14 0</inkml:trace>
  <inkml:trace contextRef="#ctx0" brushRef="#br0" timeOffset="-113480.869">30054 5273 195 0,'0'0'75'16,"0"0"-44"-16,0 0 5 0,0 0 15 0,0 0-7 15,0 0-14-15,0 0-9 0,-8-38-1 16,3 35-8-16,1-1-4 0,0-2 5 15,-2 3-1-15,0-3-1 0,2 3 1 16,0-1-2-16,-1 1 1 0,3 2-4 16,-2-2 3-16,-2 3-2 0,-2 0-2 15,4 0-5-15,-3 0 2 0,-1 0-3 16,2 1 1-16,-4 2-1 0,1 1 0 16,3 2 0-16,-2 1 0 0,0 4 0 15,-1-3 0-15,3 1 1 0,2 4-1 16,-2-1 0-16,4 1 4 0,-5 2-2 15,7 1 0-15,-2-1 0 0,0-1-1 16,2 3 0-16,0-3-1 0,0 2 0 16,2 0 0-16,0-1 0 0,7 0 0 0,-5 2 0 15,2 1-1-15,2-4 1 16,-1 2 0-16,5-2-1 0,-2-3 0 16,1 1 1-16,5-3 2 0,-3-3-2 0,3-2 1 15,-3-3 0-15,5-1-1 16,1-1 2-16,1-6-1 0,-3-3 3 15,2-4 5-15,-1 1 6 0,-3-1 1 16,-5-1-3-16,0 1 2 0,-4-6-3 0,1 1-3 16,-5-1-4-16,0-3 0 0,0-2-2 15,-2-5-1-15,0 1-2 0,-4 0 1 16,-2 1-1-16,-1 6 1 0,-3 1-1 16,0 7-1-16,1 0-3 0,-3 6 1 15,4 3 1-15,-3 1-1 0,-3 4-4 16,2 0-10-16,-3 7-10 0,-1 3 0 15,1 2 1-15,1 0 2 0,5 1-8 16,-1-1-10-16,2 2-7 0,6-5-13 16,-2 1-15-16,4 1-20 0,-3-4 8 0,3-1-49 15</inkml:trace>
  <inkml:trace contextRef="#ctx0" brushRef="#br0" timeOffset="-112809.156">30463 5203 19 0,'0'0'164'0,"0"0"-143"0,0 0 14 16,0 0 16-16,0 0 6 0,0 0-23 0,0 0-5 15,-29-62 3-15,27 58-4 0,-2-1-6 16,2 1-2-16,0 1-1 0,0 2 0 16,-2-2-3-16,4 2 3 0,-2-1-8 15,0 2-1-15,-3-1-3 0,1 1-4 0,2 0 0 16,-4 0-2-16,0 3 0 0,0 1 0 15,-1 1-1-15,1 3 2 0,2 1-1 16,-4 2 1-16,0 3 0 16,1-3 2-16,1 4-1 0,0-1-1 15,0 4-1-15,-3 0 0 0,7-2 0 16,-2 3-1-16,0-1 1 0,2 0-1 16,0-1 0-16,2 0 0 0,0 2 1 15,0 1-1-15,0 0 0 0,2 0 0 16,4-2-1-16,0 1 1 0,3-6-2 15,-1 2-1-15,0-4 2 0,1-2-1 0,5-1 2 16,-4-5-1-16,3-3 0 0,1-2 1 16,1-5 2-16,3-2 2 15,-1-5 9-15,-1 0 3 0,1 1-4 0,-3-5 2 16,-3 4-2-16,-1-5 1 0,-2-2-2 16,-1-1-2-16,-5-1-1 0,0-1-2 15,-2-2-2-15,0-2-1 0,-4 2 2 16,-3-2 1-16,-3 3-3 15,0 5-1-15,-1 0-2 0,-3 9-2 0,-1-1 0 16,3 5 1-16,-3 1-1 0,1 3-5 0,0 3-7 16,1 0-6-16,-3 8-2 15,1-2-7-15,3 5 0 0,-1-1-4 0,5 0-4 16,2 2-11-16,2-2-14 16,0 2-19-16,4 0-25 0,0-1-38 15</inkml:trace>
  <inkml:trace contextRef="#ctx0" brushRef="#br0" timeOffset="-111434.474">31083 5070 174 0,'0'0'33'0,"0"0"8"0,0 0 22 16,0 0-2-16,0 0-15 0,-10-29-6 15,8 26-6-15,2 0 0 0,-2-2-5 16,0 5 1-16,2-3-6 0,0 3-1 16,0 0-5-16,0 0-2 0,0 0-4 15,0 0-4-15,-2 0-4 0,2 2-4 16,-7 4 0-16,-1 4-2 0,-6 0 2 15,1 6 1-15,-3 2-1 0,-1-1 0 16,-1 6 0-16,-1-3 0 16,-2 3 0-16,5-1 0 0,-1 3 1 15,3-2 0-15,-5-1-1 16,7 2 0-16,-3-2 2 0,5-3-2 16,0 0 0-16,-1-4 0 0,5-4 0 0,4 0 0 0,-2-4 0 15,2 0 0-15,-2-3 0 0,4 2 1 16,-2-3-1-16,2-3-1 0,0 2 1 15,0-2 0-15,0 0-2 0,0 3 2 0,0-3 2 16,4 0-2-16,0 1 1 0,0-1 4 16,4 0 6-16,5 0-1 15,-1 0-2-15,7 0 1 0,4-1 1 0,1-2-2 16,3 0 1-16,4-3 1 0,-2 1-4 16,4 1-2-16,0-1-2 0,0-1 2 15,-2-2-2-15,0 2 0 0,-4 1-1 16,-4 0-1-16,0 1 1 0,-11 1 0 15,-2 1-1-15,-5-1 1 0,-1 3-1 0,-4 0 0 16,0 0-3-16,0 0-6 16,0 0-5-16,0 0-7 0,-4 0-6 15,-3 0-7-15,1 3 1 0,-2 0-13 0,-2 3-8 16,-3-3-3-16,3 1-24 16,-3-2-27-16,3-1-58 0</inkml:trace>
  <inkml:trace contextRef="#ctx0" brushRef="#br0" timeOffset="-110825.227">31114 5092 343 0,'0'0'34'0,"0"0"3"0,0 0 18 15,0 0-3-15,0 0-19 0,0 0-7 16,0 0 6-16,0 0-6 0,-16-94-7 0,14 87-1 16,0 4 4-16,0 0-9 0,2 3 3 15,0 0-2-15,0 0-2 0,0 0-5 16,0 0-4-16,0 3-2 0,-3 0-1 16,3 5-3-16,0 3 2 0,0 1 1 15,0 7 2-15,0-1 1 0,0 3 1 16,0 0-1-16,-2 5-1 0,2-1 2 0,0 2 0 15,0 1-2-15,0 1 3 16,-2 2 1-16,2 2-3 0,-4 0-2 0,2 11 2 16,-2-1-1-16,0-4 0 15,2 1-1-15,0-14-1 16,0-1 1-16,2-4-1 0,0-6 1 16,0 2 0-16,0-7-1 0,0-1 1 15,0-2-1-15,0-1 1 0,2-2-1 0,-2-1 0 16,0-3 0-16,0 0 0 15,0 0 0-15,2 0 2 0,-2 0-1 0,2-3 2 16,0 0-3-16,-2-1 0 0,2 1-3 16,-2 0-4-16,0 0-5 0,0 0-7 15,0 3-6-15,0-3-11 16,0 3-9-16,0-1-4 0,0-1-9 0,2 2-2 16,0-3-36-16,2 3-78 0</inkml:trace>
  <inkml:trace contextRef="#ctx0" brushRef="#br0" timeOffset="-109247.461">31778 5196 74 0,'0'0'118'0,"0"0"-76"0,0 0-10 16,0 0 18-16,8-28 0 15,-6 22-17-15,0 1-7 0,-2 1 1 0,0 0-2 16,0 1-5-16,0-3-8 16,0 3 1-16,0 0-3 0,0 0 0 15,-4 0-1-15,-2-1-9 0,2 3 5 0,-2-4 0 16,-1 4 1-16,3-1-1 15,0-1 0-15,-2 3 0 0,0 0 1 0,-3 0-3 16,3 0 0-16,2 0-2 16,-6 6 1-16,-1-1-1 0,1 0 0 0,2 1 0 15,-3 1 0-15,-1 2-1 0,4-2 2 16,-7 4 0-16,3 0 0 0,4-2 0 16,-3 5 0-16,3-3 0 0,2 4-1 15,0 2 1-15,-1-1-1 0,3 5 2 16,2-2-2-16,2 1 1 0,0 1 2 15,0-2-4-15,2 2 1 0,5-3-1 16,-1 2 1-16,-2-3 1 0,4 2-2 16,0-2 1-16,1-3-1 0,-1 2 1 0,2-3-1 15,1-2 1-15,1-3-1 0,0-2 1 16,1 0-1-16,1-1 3 0,1-4 2 16,1-1-1-16,3-4 17 15,4-4-1-15,1-4-3 0,1 1-5 0,-2-4 1 16,-2-3-1-16,-1 1-2 0,-3-3-2 15,-3-3 3-15,-3 0-2 16,-1-2-1-16,0 0-4 0,-3 2-2 16,-5-2 0-16,-2 3-1 0,0-1 0 0,-5-1 1 15,-3-1 0-15,-2 3-1 0,0-1-1 16,-5 4 0-16,1 4-2 0,-3 2 1 16,-2 6 0-16,3 1-3 0,-5 4-6 0,-4 2-4 15,3 3-10-15,1 6-8 16,0 3-1-16,3-4 4 0,5 6-8 15,5-4-16-15,0 3-17 0,4 0-36 16,0-1-21-16,1 0-30 0</inkml:trace>
  <inkml:trace contextRef="#ctx0" brushRef="#br0" timeOffset="-107576.007">32169 5029 88 0,'0'0'50'0,"0"0"-14"16,0 0-2-16,0 0 12 0,-11-8 4 0,11 8-4 16,-2-2-6-16,2 1-7 0,-2-1-5 15,2 2 1-15,-2-3-6 0,2 3 0 16,0-3-4-16,0 0 2 0,0 3-1 16,0-3-6-16,2-2 0 0,0 2-5 15,0-2-4-15,4-1 5 0,3 0-4 16,3-2 3-16,0 1 3 0,7 0-3 15,2 1 0-15,4 0-2 0,1 3-1 16,1 0-1-16,0 3 1 0,-4 0-5 16,-2 1 2-16,-7 4-3 0,1 1-1 15,-7 2 0-15,0-2 0 0,-2 3 0 16,-2 2-1-16,-4 3 0 0,-6 0 2 16,-6 6 0-16,-3-3 0 0,-5 3 4 15,-3 0-2-15,0-2 0 0,2-2-2 0,1-2-2 16,3 0 0-16,1-3-3 0,3 3 1 15,7-6 0-15,0 1 3 0,-4 0-2 16,5-5 2-16,-1 2 1 0,4 0 0 16,0-3 0-16,0 0 1 0,2-3-1 15,-2 0 1-15,2 0-1 0,0 0-1 16,0 2 1-16,4-2 0 0,0 1-4 16,5 3 0-16,3-1 4 0,4 1 9 15,7 2 1-15,0 2 0 0,4-1-3 0,-2 3 1 16,4 2-6-16,-5 1 1 15,-3 6-3-15,0 0 0 0,-7 0 0 16,1 3 0-16,-9-4 0 0,-2 1 0 16,-2 1 1-16,-2-2-2 0,-2 1 2 0,-2-3 0 15,-6-2 1-15,-3-2-1 0,1-1 1 16,-5-3 0-16,1 1-1 16,-7-1-1-16,2-2 2 0,1-4-2 0,-5-2 1 15,0 0-1-15,4 0-4 0,1 0-2 16,3-2-2-16,1-3-2 0,3 2-4 15,1-3 3-15,1 0-1 0,3 2-2 16,2 0-5-16,2 1 1 0,4 0 3 16,0 1-2-16,0 2-7 0,0-1-9 15,2-1-7-15,6 2-36 0,0 0-17 16,7 0 2-16,-3 0-28 0</inkml:trace>
  <inkml:trace contextRef="#ctx0" brushRef="#br0" timeOffset="-106576.243">32751 5092 93 0,'0'0'19'0,"0"0"20"15,0 0-30-15,0 0 13 0,0 0 0 16,0 0 0-16,0 0 5 0,-53-25 1 16,47 25-5-16,-1-3 5 0,5 3-1 15,-2-3 2-15,0 3-2 0,2 0 1 16,2 0-1-16,-4 0-8 15,4 0-2-15,0 0 0 0,0 0-4 0,0 0 2 16,0 0 0-16,0 0 1 0,0 0 0 16,0 0-2-16,0 0-3 0,0 0 1 15,4 0-3-15,0-2-5 0,2 1 1 16,5-2 5-16,5 1-1 0,3-3 1 16,3-1-2-16,-1 0 0 0,4-1-1 15,0-1-4-15,0 3 2 0,-5-1-3 16,-1 1-1-16,-1-1 2 0,-5 2-1 0,-1 0 4 15,-1-2-1-15,-3 3 0 0,-2-2 1 16,0 2-3-16,0 3 0 0,-1-1-2 16,-3-1 0-16,-2 2 0 0,0 0-1 15,0 0 0-15,0 0 1 0,0 0-1 16,0 0 0-16,0 0-1 0,0 0 1 16,0 0 0-16,0 0 2 0,0 0 3 15,0 0 4-15,0 0 2 0,0 0-1 16,0 0-1-16,0 0-3 0,0 0-2 15,0 0-3-15,0 0 0 0,0 0-1 16,0 0-2-16,0 0 0 0,-2 0 0 16,2 5-1-16,-7 4 0 0,3-2 3 15,-2 0 0-15,2 1 1 0,2-2-1 16,-2 2 1-16,2 1 0 0,-3 0 0 16,-1 4-1-16,2-1 2 0,-2 4 0 0,2-1-2 15,0 4 1-15,0 1 1 0,-5 0-1 16,3 3 1-16,0 0-2 0,0-1 1 15,-1 1 3-15,-1-1-2 0,2 0-2 16,-2 5 1-16,4-2 0 0,-5 2 0 16,1 0 0-16,2 1-1 0,0-6 2 15,2 1-2-15,1-7 0 0,1 4 0 16,2-3 0-16,0 0 0 16,0-1 0-16,0-1 0 0,2-3 1 0,1-1-1 15,-1-3 0-15,0-2 0 0,-2-3 1 16,2-3-1-16,-2 1 1 0,0-1-1 15,0 0 0-15,0 0 0 0,0 0-1 0,0 0-3 16,0 0 0-16,0 0-2 16,0-4-2-16,0-4-8 0,0-1-12 15,0-2-14-15,0 0-9 0,0 1-8 16,0-1-24-16,-4 3-57 0,-1 1-130 0</inkml:trace>
  <inkml:trace contextRef="#ctx0" brushRef="#br0" timeOffset="-105857.652">32652 5371 177 0,'0'0'64'0,"0"0"-14"0,0 0 10 16,0 0 4-16,0 0-7 0,0 0-19 15,0 0-7-15,0-4 2 0,0 4-5 16,0 0-3-16,0 0-1 0,0 0-3 16,0 0-2-16,2-1-1 0,-2 1-1 15,0-3-4-15,0 3-3 0,2 0 0 16,0 0-1-16,1 0-3 0,1-2-2 15,6-2-1-15,4 1 4 0,11-3 0 16,2 1-2-16,4 1 0 0,2-3 1 0,4 4-2 16,-1-3-1-16,1 3-1 0,-4 0 0 15,-2 2-2-15,-2 1 3 0,-6 0-3 16,-5 0 0-16,-5 0 0 0,-3-3 0 16,-6 3 1-16,-2-3-1 0,-2 3 0 15,0 0 0-15,-2 0-1 0,-2 0-5 16,-6-1-6-16,-1-1 2 0,1 2 1 15,-5-3-8-15,5 3-3 0,0 0 0 16,-1 2-2-16,1 2-11 0,2-4-8 16,2 6-7-16,-5-4-13 0,5 1-25 15,2 2-31-15,0-5-43 0</inkml:trace>
  <inkml:trace contextRef="#ctx0" brushRef="#br0" timeOffset="-102123.46">28983 6588 173 0,'0'-6'154'16,"-2"2"-108"-16,0 4-13 0,0-1 7 15,0 1 5-15,2 0-23 0,0 0-5 0,0 0-2 16,0 0-1-16,0 0-5 16,0 0-2-16,0 0-2 0,0 0 2 15,0 0 2-15,4 0 1 16,0 0-3-16,6 0 1 0,13 0 10 0,0 0-2 0,4 0-4 16,2 0-6-16,2 0-1 15,-2-2-2-15,0 2-1 0,-3 0-2 0,-1 0 1 16,-6 0-1-16,2 2-6 15,-7 1-16-15,-2 0-12 0,-1 3-8 16,-7 0-9-16,0 1-18 0,-4 2-36 16,0 1-55-16</inkml:trace>
  <inkml:trace contextRef="#ctx0" brushRef="#br0" timeOffset="-101498.596">29006 6820 264 0,'0'0'99'0,"0"0"-48"0,0 0-6 15,0 0-2-15,0 0-7 0,0 0-21 16,0 0-6-16,0 0 4 0,0 2-2 15,0-2-5-15,0 0-1 0,0 0 1 0,4 0-1 16,2 1-3-16,0 1 3 16,11-2 13-16,2 0 3 0,5 0-3 0,3 0-3 15,2-2-2-15,0 1-4 0,-4-2-5 16,2 0-3-16,0 1 1 0,-7 1-2 16,-5 1-7-16,1-2-16 0,-3 2-17 15,-9 0-11-15,0 2-14 0,-4 2-28 16,-2 1-66-16</inkml:trace>
  <inkml:trace contextRef="#ctx0" brushRef="#br0" timeOffset="-97061.707">29882 6374 118 0,'0'0'102'0,"0"0"-77"16,0 0-6-16,0 0 17 0,0 0 12 0,0 0-17 15,0 0-8-15,0 0 0 0,2-22 1 16,-2 22-6-16,0 0-5 0,0 0-4 16,-2 0-9-16,0 0 2 0,-2 0-1 15,4 2 3-15,-4 1 0 0,-4 5-2 16,-1 1-1-16,-1 0 0 0,6 4 0 15,-4-1 0-15,1 2 1 0,3 0 0 16,-2 0-1-16,0 2 0 0,6-1 1 16,-4 2 1-16,0 3-1 0,0 0 0 15,1 2 2-15,-3 1 0 0,6 2 2 16,0-2-1-16,4 2-1 0,3-3 4 16,1 2-3-16,-2-2-1 0,2 0-3 15,7-5 0-15,-1 4-1 0,3-5 0 16,-3 1 1-16,5-3 1 0,-5-3-1 15,5-2 0-15,-5-6 0 0,5-3 1 0,-2-5 11 16,5-5 0-16,1-4 6 0,-2-7-1 16,1-1-6-16,-3-1 2 0,-4-4-3 15,-1 5 2-15,-6-4-2 0,-2 0-1 16,-6-4 1-16,0 1-1 16,-4 0-7-16,-6-3-2 0,0 1-1 0,-3-1 0 15,-3-1-1-15,1 5 1 0,-3 2 0 16,3 3-1-16,-3 7 0 0,5 1 1 15,-3 6-3-15,3 4-4 0,-1 3-1 16,-3 2-10-16,3 2-1 0,-5 6-9 16,-2 4-4-16,7 2 2 0,-5 3 7 15,7 0 4-15,4-1-6 0,-5-1-1 16,11 0-20-16,0-1 4 0,2-1-3 16,0 2-9-16,8-3-1 0,3 1-3 15,-5-3-75-15</inkml:trace>
  <inkml:trace contextRef="#ctx0" brushRef="#br0" timeOffset="-95843.218">30376 6503 37 0,'0'0'182'0,"0"0"-136"15,0 0-2-15,-6-18 6 0,6 15 5 16,0 2-9-16,0-1-10 0,-2 1-6 15,2-1-1-15,0 2-5 0,0 0-7 16,0 0-2-16,0 0-5 0,2 0-4 0,2 0 1 16,2 0-2-16,5 3 0 15,1 4 1-15,3 2 0 0,1 6 0 16,1 1 0-16,1 3-3 0,1 1 1 0,0 3-1 16,1-2 1-1,1 1-2-15,0 1-1 0,-1 1 0 16,-1 0-1-16,2-2 2 0,-7-2-2 15,0-4-1-15,-3-4 1 0,-3-2 2 0,2-1-2 16,-3-5-3-16,-1 1-4 0,-2-2-4 0,-2-2-8 16,0 1-2-16,-2-2-9 0,0 0-11 15,0-6-1-15,-4-2-11 0,0-2-36 16,-7-3-53-16</inkml:trace>
  <inkml:trace contextRef="#ctx0" brushRef="#br0" timeOffset="-95296.053">30622 6506 307 0,'0'0'59'0,"0"0"-11"0,0 0 4 15,0 0-5-15,0 0-10 0,0 0-9 16,0 0-1-16,0 0 0 0,0 0-4 16,25-77-2-16,-25 77-4 0,0 0-1 15,0 0-5-15,-2 0-8 0,-2 5-3 16,-2 2-4-16,-5 2 1 0,-1 8 3 15,2 0 1-15,-5 3 1 0,3 3 1 16,-1 2-1-16,1 0 0 0,0 0 0 0,-1-3 1 16,1 1-2-16,1-2 2 15,3-4-3-15,-2 2 1 0,4-5 0 16,-3 0-1-16,5 1 0 0,-2-2 1 16,0 2-1-16,0-4 0 0,1 0 0 15,1-4 0-15,2 0 0 0,0-4-3 16,-2 2-1-16,2-2 0 0,0 1-4 15,0-1-4-15,0 0-2 0,2 1-2 0,-4 0 3 16,4-1-5-16,0-1-1 0,0 1-10 16,0 0 2-16,0-3 3 0,0 2-5 15,6-2-8-15,-2 0-19 0,4 0-5 16,-2-2-52-16,3-3-66 0</inkml:trace>
  <inkml:trace contextRef="#ctx0" brushRef="#br0" timeOffset="-93702.695">30841 6411 60 0,'0'0'8'16,"0"0"21"-16,0 0 13 0,0 0-2 15,-14-14-6-15,10 10-4 0,0 2 5 16,2-1 0-16,-3 0-7 0,5 1 0 16,-2 1-4-16,2-1 3 0,0 1-2 15,0-1-3-15,0 2-4 16,0-3-3-16,0 3-2 0,0 0-7 0,0-3 0 16,2 3 1-16,3-3 4 0,-1 0 0 15,4-3-1-15,-2 0 3 0,9-1 2 16,1 1-5-16,3 0 3 0,4-2-4 15,1 3 0-15,3 1-3 16,-2 1 2-16,0 3-3 0,-2 0-1 16,1 0 0-16,-5 1-2 0,-2 4 0 15,-5 1-2-15,0-1-2 0,-5 2 0 16,1 2 2-16,-8-2 0 0,0 7-2 0,0-3 0 0,0 4 2 16,-6 1 0-16,-5-1 0 0,-3 2 2 15,-1 0 0-15,-1 0 0 0,-3-1-1 16,1-1-1-16,1-1-1 0,1 0-3 15,3-3 1-15,1 1 1 0,3-5-1 16,3-1 1-16,-2 0-1 0,2-3 3 0,2 0 0 16,0-1 0-16,4-1 1 0,-3-1-1 15,3 0 0-15,0 2 0 16,0-2 0-16,3 0-1 0,-1 1-2 0,4-1 0 16,2 1 3-16,4 1 1 0,5-1 9 15,2 1 0-15,5-1-2 16,1 2 1-16,0 1-1 0,0 1-3 0,2 4 0 15,-5-1-2-15,-3 3-1 0,-2 0-2 16,-5 3 0-16,-4-1 0 0,-2-3-1 16,-1 6 1-16,-5-1 0 0,0-1-1 15,-5 4 2-15,-3-2-1 0,0-1 2 16,-2 1-1-16,-1-3 0 0,1-3 0 16,-5-1 0-16,3-3 1 0,-2 0 0 0,-1-4 0 15,1 0-1-15,-3 1 1 16,3-3-1-16,-5 1-1 0,5-1 0 15,-5 0 0-15,7 0-8 0,-5-3-6 16,3 0 2-16,5 2-2 0,-3-3-6 16,4 3 0-16,1-1-6 0,7 1-2 0,0 1-5 15,0 0-10-15,0 0-25 16,0 0-21-16,7 0-42 0</inkml:trace>
  <inkml:trace contextRef="#ctx0" brushRef="#br0" timeOffset="-93077.847">31505 6496 224 0,'0'0'121'0,"0"0"-76"0,0 0-12 16,0 0 11-16,0 0-2 0,0 0-16 16,0 0-6-16,8-65-1 0,-8 61 1 15,0-1-5-15,-2 2-2 0,-2 0 0 16,0 0-6-16,0 0-1 0,0 1 0 15,0 0 0-15,-3 0-1 0,1 2-1 16,0 0-1-16,-2 0-1 0,1 4 1 16,-1 2-3-16,-2 5 0 0,2 0 1 0,-1 3-1 15,1 0 0-15,0 1 1 16,-1 1-1-16,5 3 1 0,-2-1 0 16,2-1-1-16,2 1 1 0,0 1-1 15,0 0 0-15,2 1 0 0,0-2 0 0,4 1 0 16,4 0 0-16,-2 0 0 0,5-3 0 15,1-1-1-15,1 0 1 0,3-4 0 16,-1-2 0-16,3 2 0 0,-1-6 0 16,1-2 0-16,1-3 1 0,6-1 0 15,-5-8 1-15,3-6 1 0,2 1 4 16,-4-5 9-16,-3-2 1 0,-1-3-1 0,-5 1-1 16,-2-2-5-16,-5-1-1 15,-3-4-2-15,-2 1 0 0,-9 0-6 16,-1-1-1-16,-6 6 0 0,-1 0 0 0,-6 2-1 15,1 5-2-15,-1-1 3 16,-2 7-3-16,2 2-9 0,3 6-7 16,-3 3 1-16,2 0-6 0,1 6-10 15,-5 6-7-15,6 4-7 0,-2 1 1 0,1-1-10 16,5 0-38-16,5-2-31 0,4-3-25 16</inkml:trace>
  <inkml:trace contextRef="#ctx0" brushRef="#br0" timeOffset="-91812.513">31974 6255 36 0,'0'0'15'0,"0"0"-6"0,0 0 7 0,0 0 15 15,0 0 22-15,0 0-40 0,0 0 6 16,-16-14 16-16,16 11-5 15,0 3 0-15,0-2 3 0,0-1 4 16,0 2-8-16,0-3-8 0,-2 3 1 0,0-2-9 16,-3 0-5-16,3 1-3 0,-4-1-3 15,2 3-1-15,0-3 0 16,0 0 2-16,2 3 2 0,0-3-2 0,0 3-1 16,-1 0 1-16,3 0 1 0,0 0-1 15,0-3 6-15,0 3 2 0,0-2 1 16,0 1-1-16,5-1-2 0,-3-1-5 15,8 0 2-15,0-2 2 0,3-1 1 16,3 3 2-16,1 0 3 0,1 0-4 16,1 3 0-16,6 0-1 0,-2 0 0 0,1 0-2 15,1 3 1-15,2 3-1 0,-4 0-1 16,-3 2-2-16,-1-2-2 16,-4 2 2-16,-3-2-2 0,-8 0-1 0,-2 2-1 15,-2 0-2-15,0 6 2 0,-6 1 0 16,-9-1 1-16,-1 2-1 0,-7 2 2 15,-2-2 0-15,3 0-2 0,-3 0-1 16,0-2-3-16,6 0-2 0,3 1 2 16,-1-1 0-16,3 0 0 0,6-4-3 15,-3 2 0-15,1-2 3 0,4-3 1 16,-3-1 0-16,3-3 0 0,-2 1 3 16,6-1 1-16,0-3-1 0,2 1 0 0,0 1 1 15,0-2 0-15,0 0-1 0,2 0 0 16,4 0 0-16,4 0 2 15,1 0 6-15,9 0 4 0,1 0 0 16,4 3-1-16,4 0-1 0,-2 3 1 0,4 1-2 16,-4 0-1-16,-3 4-1 15,-1 0-3-15,-6 4-1 0,-5-2-3 16,-4 2-1-16,-1 2 1 0,-3-2 0 0,-4 4 1 16,0 3-1-16,-4-1 0 0,-5 2 0 15,1-5 0-15,-4-1 1 0,-1 0-1 16,1-6 0-16,-1 1 1 0,-1-6-2 15,0-1 2-15,-3 0-2 0,-6-5 1 16,3 3-6-16,-1-3-6 0,0 0-3 16,3 0-1-16,-3-2 1 0,4-2-7 15,-1 0-5-15,3-2-5 0,3 0 5 16,2-2 5-16,3 3-11 0,1-1-16 16,4 2 3-16,2-1 8 0,4-1-21 15,7-3-93-15</inkml:trace>
  <inkml:trace contextRef="#ctx0" brushRef="#br0" timeOffset="-91015.826">32334 6275 258 0,'0'0'54'0,"0"0"-11"0,0 0 12 15,0 0 7-15,0 0-19 0,0 0-13 16,0 0-1-16,-2-37 2 0,6 34-7 0,2-2-6 15,0 2-1-15,3 3-1 0,3-3-3 16,3 0-5-16,3 0 1 0,1-2 1 16,3 2-2-16,3 0-1 0,4 0-1 0,0 0-3 15,2-2 3-15,0 2-5 0,0 1 2 16,-2-1-3-16,0 3 2 16,-6 0-2-16,-3 0 1 0,-1 0-1 15,-9 0 2-15,-5 0-2 0,-3 0 0 16,0 0 2-16,-2 0 0 0,0 0-2 15,0 0 0-15,0 0 1 0,0 0-1 16,0 3 0-16,-2-1-3 0,-3 3 2 16,3-1 1-16,-2 4 0 0,0-2 3 15,-2-1 0-15,-2 2 0 0,-1 1-1 0,1 2 1 16,-2 0 0-16,2 4-2 0,1-3 1 16,-3 3-1-16,4 0 1 0,-2 0-1 15,-1 0 0-15,5 1-1 0,-2 1 3 16,0-1-1-16,-1 4 0 0,3-1 0 15,0 3 0-15,0 2 2 0,0 1-1 16,0 3-2-16,-2-2 2 0,1 5-2 16,-1-4 0-16,2-1 0 0,0-1 0 15,0 2-1-15,0-1 0 0,2-3 1 16,2-2-2-16,-4-2 1 0,4-2 0 16,0-3-1-16,4-1 1 0,-2-3-3 15,2-2 1-15,0 0-2 0,-2-4-1 16,2 2-1-16,-2-4-1 0,2 1-2 0,-2 1-2 15,1-3-3-15,-1 0-3 16,2 0 0-16,-4-3-3 0,0 0-2 16,0-5-6-16,0-1-7 0,-4 1-14 0,-1-4-17 15,-3 0-59-15,4 0-169 16</inkml:trace>
  <inkml:trace contextRef="#ctx0" brushRef="#br0" timeOffset="-90453.466">32433 6583 386 0,'0'0'43'0,"0"0"-12"15,0 0 15-15,0 0 4 0,0 0-19 16,0 0-9-16,0 0 1 0,-4-16-2 15,4 16-3-15,0-2-1 0,0 2 2 16,0-1 1-16,0 0-6 0,0 1-1 16,0-2-1-16,6 1-4 0,5-1-1 0,-1 1 4 15,8-2 0-15,5-2-2 16,6 1 0-16,4-1 0 0,4 0-2 16,7-1-1-16,-1 1 0 0,-1 1-3 15,-1 2-3-15,-10 2 2 0,-4-1-1 16,-9 1 0-16,-7 0-1 0,-3 0-5 15,-6 0-9-15,-2 0-7 0,0 1-9 16,-6 2-11-16,-2 2-11 0,-7 1 3 0,-1 0-7 16,-1-1-10-16,1 4-42 0,3-4-85 15</inkml:trace>
  <inkml:trace contextRef="#ctx0" brushRef="#br0" timeOffset="-33731.639">28896 6003 219 0,'0'0'19'0,"0"0"20"0,0 0 10 0,0 0 6 16,0 0-15-16,0 0-18 15,0 0 2-15,0 0-3 0,-27-27-5 0,21 26-1 16,4-1 0-16,0 2-3 0,2-1 3 16,0 1-3-16,0 0 1 15,0 0-7-15,0 0-1 0,0 0-3 0,0 0-1 16,0 3-1-16,8-2 0 15,3 4 1-15,-1-5 4 0,7 3 3 0,-1-1 1 16,3-2 0-16,1 5-1 0,3-4-2 16,8 0 2-16,2 3-2 15,2-3 3-15,9 1 0 0,5-1 1 16,1-1-3-16,12 3 1 0,0-3 3 0,4 0-5 16,4 0 0-16,3 0-4 0,7-4 3 15,1-4-5-15,10 0 2 0,4-3-2 0,2-1 3 16,4 1 0-16,1-3 0 0,1 2 0 0,0 1 0 15,3 1 0 1,-3 4-2-16,1-3-1 0,-5 3-4 0,-2 2 3 16,-4 0 1-16,-4 1 1 0,-2 3 0 15,-3-2 1-15,1 2 0 0,2 0 0 16,0 0 1-16,0 2-3 0,-1 1-1 16,1 2 1-16,-6-2 1 15,-3 0 1-15,-5 0-1 0,-1-3 2 0,-2 0 0 0,1-6 1 16,-3-2 1-16,2 2-1 15,-8-2 2-15,-4 2-2 0,-4-2-4 16,-9 2 0-16,-7-2 0 0,-7 4 1 0,-11 0-1 16,-9 2 2-16,-5 1-2 15,-6 0 1-15,0-1-1 0,0 1 3 0,0 1-3 16,0 0 1-16,0 0-1 0,0 0 1 16,0 0-1-16,0 0-2 0,0 0-2 15,0 0 1-15,0 0-6 0,6 0 3 16,-2 0-3-16,4 0 0 0,1 0-3 15,3 1-3-15,-4 3-8 0,-4 2 1 16,3 3-12-16,-7 0-16 0,0 2-14 16,-15 0-13-16,-10 0-47 0,-4-2-148 15</inkml:trace>
  <inkml:trace contextRef="#ctx0" brushRef="#br0" timeOffset="-32091.409">31863 4874 92 0,'0'0'0'0,"0"0"-14"0,0 0-22 0,0 0 20 0,0 0 2 0,0 0 2 0</inkml:trace>
  <inkml:trace contextRef="#ctx0" brushRef="#br0" timeOffset="-31497.777">31863 4874 0 0,'-38'-11'11'0,"38"11"3"0,0 0-2 0,0 0 6 16,0 0 13-16,0 0 1 0,0 0-15 15,0 0-2-15,0 0 11 0,0 0 9 0,-84-14-9 16,69 17 3-16,1 0 3 0,-5-3-4 16,-2 3-9-16,1 0-10 0,-5 0 0 15,-2 2 3-15,6-2 4 0,3-1 8 16,1-1 6-16,9-1 1 0,4 0-5 15,4 0-3-15,0 0 4 0,0 0-4 16,0 0-4-16,6 0-6 0,6 0 0 16,3-1 7-16,6 1 6 0,-1-2-1 0,5 0-2 15,2 1-5-15,-2 1-4 16,2 0-1-16,0-2-3 0,1 2 0 16,3 0-4-16,0 0 1 0,3 0-1 15,-1 0 0-15,0 0-1 0,6 0 1 16,2 0-2-16,3 0 2 0,1-1 0 15,5-1-1-15,-5 1-1 0,3-2 0 16,-5 3 0-16,-4 0-2 0,-1 0 1 0,1 3 2 16,0 0-2-16,7 0-3 0,-3 0 0 15,5-1 2-15,-13-2 2 0,-4 0-1 16,-4-2-1-16,-5 0 3 0,1-1 1 16,-4 2-2-16,1-1 0 0,-5 2-1 0,1 0-2 15,-1 0 1-15,4-1 0 16,-3 1-2-16,1 0 1 0,-3 0-1 0,1 0 0 15,-7 0 0-15,0 0 1 0,-2 0-1 16,-2 0 0-16,1 0 1 0,-1 0 0 16,-2 0-1-16,0 0-1 0,-2 1 1 15,2-1 0-15,2 0 0 0,-2 0-1 16,2 0 1-16,0 0 0 16,0 2 0-16,-1-2-1 0,-1 3 1 15,2-3 1-15,-2 0 0 0,0 1-1 0,-2-1 0 16,0 0 0-16,0 0 0 0,0 0 1 15,0 0-1-15,0 0 0 0,0 0 0 16,0 0-1-16,-2 0-1 0,2 0-1 16,-2 0-2-16,-2 0 2 15,-1 0 3-15,-1 0-3 0,0 0-3 0,2-4-6 16,0 4-2-16,2-2-5 0,-2 1-1 16,2 1-5-16,-1 0-8 0,1 0-7 15,-4 0-8-15,-2 3-12 0,0 3-25 0,-3 0-27 16,-7 1-57-16</inkml:trace>
  <inkml:trace contextRef="#ctx0" brushRef="#br0" timeOffset="34490.738">12953 1137 0 0,'0'0'57'0,"0"0"-35"15,0 0-1-15,0 0 13 0,0 0-7 16,0 0 1-16,0 0-4 0,0 0 6 16,0-30 2-16,-5 28 7 0,3-1-6 15,2-1-7-15,0 2-8 0,-2 0 0 16,0-1-2-16,2 1-2 0,-2 1 1 16,2-1-1-16,0 2 0 0,0-1 3 0,-2 1 0 15,0-2 4-15,0 2 3 16,2-1-8-16,0-1 4 0,0 2-4 15,-2 0-2-15,2 0 0 0,0-1-3 16,0 1 0-16,0 0-5 0,0 0-1 0,0 0-2 16,0 0-2-16,0 0-1 0,0 3-2 15,0 1 1-15,0 2 1 0,0 3 0 16,0 1 2-16,0 2 1 0,2 1-1 16,0 2 2-16,2 2 3 0,-2 0-2 15,0 3-2-15,0 1 3 0,-2 0-2 16,0 1 1-16,0 1-1 0,0 1 2 15,0-1-1-15,0 4 1 0,0-2-1 16,0 1-1-16,0 2 0 0,0 1 0 16,0 3 1-16,0 1-4 0,0 2 2 15,0 0-2-15,0-3 2 0,0 3-2 16,2-2 1-16,7-4-1 0,-5 0 0 16,0-2 2-16,2-4 1 0,-2 3-1 0,0-2-1 15,-4-1 4-15,7-3-4 16,-1 2-1-16,-2-2 2 0,0-3-1 0,0 3-2 15,0 0 2-15,1 2-1 0,-5-2-1 16,4 0 2-16,4 0-1 16,-4-4 0-16,0-2-1 0,2-2 2 0,-4-3-2 15,1 0 1-15,-1-1-1 0,-2-3 1 16,0 4-1-16,0-4-1 0,4 1-3 16,-4-1 0-16,2 0-3 0,-2-2 0 15,0 1 0-15,0-2 0 0,0 1-4 16,0-3 1-16,0 0-3 0,0 3-6 15,0-3-4-15,4 0-8 0,-2 0-11 16,0 0-13-16,4-3-20 0,0-5-28 16,-3 0-79-16</inkml:trace>
  <inkml:trace contextRef="#ctx0" brushRef="#br0" timeOffset="35943.53">12942 1134 153 0,'0'0'26'0,"0"0"-24"0,0 0-2 15,0 0 5-15,0 0 27 0,0 0-3 16,0 0-2-16,-41-31 7 0,41 30 6 16,0 0-11-16,0 1-3 0,0-2 1 0,0 2-6 15,0 0 0-15,0-1-2 0,-2 1-5 16,0 0-4-16,0 0 0 0,-2 0 9 16,-5-2-11-16,7 2-4 0,2-1 2 15,0 1 4-15,0 0-3 0,-2 0-1 16,2 0-2-16,0 0 1 0,2 0-5 15,2 0-3-15,9 0 3 0,3 0 6 16,5-3 9-16,8-3-3 16,6 0 1-16,8-4-3 0,7 0-2 0,4 1 0 15,6-1-1-15,6 1-2 0,2-3-1 16,4 2-2-16,11 0-1 0,0-3 0 16,2 1-2-16,-5-1 2 0,1 1-1 15,-11 1 1-15,-6 3 1 0,-12-2-1 16,4 2 1-16,-15 0 2 0,-6 5 4 15,-6-3 1-15,-8 4-2 0,-9-1-2 16,-8 3 1-16,-4-1 2 0,0 1 2 16,0 0 6-16,0 0 0 0,0 0-6 0,0 0-6 15,0 0-1-15,0 0-2 16,0 0-1-16,0 0 0 0,0 0 0 0,0 0 1 16,0 0-1-16,0 0 0 15,0 0-1-15,0 0 1 0,2 0 0 0,-2 1 0 16,0 2 1-16,5-1-1 0,-5 4 1 15,0 0 2-15,0 0-1 0,0 1 1 16,-7 3-1-16,5 0 2 0,0 2-2 16,2 2 1-16,-4 0-3 0,2 2 1 15,0-3-1-15,0 4 1 0,2 0-1 16,0-1 1-16,0 4-1 0,0-2 0 16,0 1 0-16,2 1 0 0,0 1 1 15,0 2-1-15,2 1 1 0,-4 1 2 16,4 1-3-16,3 2 1 0,1 1 0 15,2 2 2-15,-2 2-3 0,9 1-1 16,-5 3 1-16,7 1 0 0,-3 0 1 16,3 3 0-16,-2 0-1 0,1 0 1 0,-3 1 1 15,1-1-1-15,-3-2 2 0,1-3-2 16,-1-1 1-16,-3 2-1 16,2-1 1-16,1 1 1 0,-5 0-2 0,2-4 0 15,3 4 0-15,-5-3 1 0,2 2-1 16,5-6 0-16,-7 0 0 0,4 0 0 15,-3-8-1-15,-3-1 0 0,-2 1 0 16,0-7 2-16,-2 2-2 0,2-5 0 16,-2-2 0-16,-2-4 0 0,0 3 0 15,0-4 0-15,0-2 1 0,0 2 1 16,0-4-2-16,0-1 1 0,0 3 0 16,0-3-1-16,0 0 2 0,0 0-2 15,-6 0 3-15,4 0-2 0,-2 0 1 16,0 0 0-16,-2 0 0 0,-3-3-1 15,1 0-1-15,0 0 2 0,-7 0-1 16,-1 3-1-16,-5-3 0 0,-2 2 0 16,-3 0 0-16,1 1 0 0,2-2 1 0,-4 1 0 15,-4 1 0-15,-4 0 0 16,-4 0-1-16,-5 0 1 0,-3 4-1 0,-7 0 1 16,-8 5 0-16,2 0-1 0,0-1-3 15,0 3 2-15,4-2 0 0,3 2 1 16,1-3-1-16,0 2 2 0,3 0-1 15,-1 5 0-15,2-4 1 0,5 0-1 16,4-1 0-16,6 0 0 0,4 1 1 16,0-4-1-16,6 0 0 0,-2-1 1 15,9 0-1-15,-7 0 1 0,11-3-1 16,-7 1-2-16,13-1 2 0,-2 0-1 16,3-3 1-16,5 0 1 0,-2 0-1 15,2 0 0-15,0 0 0 0,0 0-1 16,0 0 0-16,0 0-2 0,0 0 2 15,0 0 0-15,0 0 0 0,0 0-3 16,0 0 0-16,0 0 1 0,0 0-1 0,0 0-3 16,0 0 0-16,0 0-1 15,0 0-3-15,0 0-6 0,0 2-5 0,0-2-7 16,0 1-7-16,4-1-9 0,1 0-2 16,1-1-4-16,-2-5-19 0,0-3-27 15,-2-3-56-15,-2 3-71 0</inkml:trace>
  <inkml:trace contextRef="#ctx0" brushRef="#br0" timeOffset="36974.528">13112 2155 12 0,'0'0'8'16,"0"0"14"-16,0 0-14 0,0 0 5 15,0 0 23-15,0 8-9 0,0-7-9 16,0-1-4-16,0 5 4 0,0-5 4 15,0 1 1-15,0-1 4 16,0 0 7-16,0 0 5 0,0 0 3 0,-2 0-3 16,0 0 2-16,0 0 2 0,-1 0-23 0,1 0 6 15,0 0 3-15,2 0-4 0,0 0-8 16,0 0-1-16,0 0 0 16,0 0-8-16,0 0-3 0,0 6-4 0,0 2 0 15,0 5 9-15,0 2-1 16,4 5 1-16,-1 3 0 0,-1 2-3 15,-2 4-1-15,4 1-1 0,-4 2-4 0,2-4 0 16,6 3 0-16,-4-6 0 0,0-5-1 16,-2 0 1-16,-2-5 0 0,0-2-1 15,0-2-3-15,0-3-16 0,0 1-6 16,-4-3-13-16,-2 0-11 0,-2-3-16 16,6-3-37-16,-4 0-93 0</inkml:trace>
  <inkml:trace contextRef="#ctx0" brushRef="#br0" timeOffset="37536.903">13165 1228 10 0,'0'0'4'0,"0"0"-2"0,0 0-2 16,0 0-11-16,0 0 6 0</inkml:trace>
  <inkml:trace contextRef="#ctx0" brushRef="#br0" timeOffset="38146.121">13000 1225 18 0,'0'0'26'0,"0"0"-8"0,0 0 26 0,0 0-3 0,0 0-16 16,0 0-10-16,0 0 13 15,0 0-11-15,0 0 10 0,-87-1 13 16,83-2-2-16,0 0-9 15,-4-2 2-15,2 2-14 0,-3 1 4 0,7-1-4 16,-2-1-1-16,0 1-2 0,-2-1-4 0,-3 0-2 16,-1 0-3-16,0 1-1 0,-3-2 5 15,1 3-3-15,-2-1-2 0,-3 1 5 0,11 1-2 16,-2-1-3-16,1 2 3 0,1-3 2 0,4 3 0 16,2 0-2-16,0 0 1 0,0 0 1 15,0-1 0-15,0 1-2 0,2-2-3 16,6 2 0-16,5 0-2 0,-1-3 6 0,11 3 7 15,6-3-5-15,0 3 1 16,4-1-3-16,4 0-1 0,2 1-3 0,1 0 3 16,9 0-5-16,1 0 2 0,8-1 1 15,2 0 1-15,4 0 0 0,0-2-1 16,2 1 2-16,0-1-7 0,4-3 1 16,3-1-1-16,-3 0 3 0,-2-3 4 15,-2 0-3-15,-6 2 4 0,-4-1-3 16,-8 1 0-16,-11 0 1 0,-4 1-2 15,-6 2-1-15,-8 2 0 0,-9 0-2 16,-4 3 1-16,-6 0 2 0,0 0-3 16,0 0 4-16,0 0-3 15,0 0-1-15,0 0-1 0,0 0-1 0,0 0-1 0,0 0 0 16,0 0-4-16,-4 0-12 0,4 0-4 16,-4 3-3-16,0 2-13 0,0 4-13 15,1-2-3-15,3 2-3 16,0-2-31-16,0 2-44 0,0-4-95 15</inkml:trace>
  <inkml:trace contextRef="#ctx0" brushRef="#br0" timeOffset="38989.702">16634 1077 67 0,'0'0'25'0,"0"0"-7"16,0 0 11-16,0 0 2 0,0 0-7 0,-12-8 4 16,10 5 4-16,2 0-4 0,0-2 4 15,-2-1-3-15,2 0 0 16,0 1 0-16,0-3-3 0,0 1-1 0,-2-1-2 16,-1 2-2-16,3 1-7 0,-2 0 4 15,2 2 1-15,0 0 3 0,-2 0-4 16,2 1-5-16,0 1 2 0,0 1-3 15,0 0-2-15,0 0-2 0,0 0-5 0,0 0-3 16,0 2-1-16,0 3-1 0,2 2 2 16,0 2 2-16,3-1 3 0,-3 6 0 15,-2-3 3-15,4 6 0 16,0 2-1-16,-2 1 2 0,0 4-2 16,2 1-2-16,2 4 1 0,-1-1-2 0,-1 4 2 15,2-1-1-15,-2 0 0 16,0 2 0-16,-2-1 0 0,0 0-1 15,0-1 2-15,0 0-1 0,3 0 2 0,-3-2-4 16,2 2 2-16,-2 0-2 16,2-2 1-16,-2 3-1 0,2-3-1 0,-2 5 1 15,0 0-1-15,0-4 0 0,0 2 2 16,3-2-2-16,-1-1 1 0,0-1 0 16,-2-3-1-16,2 1 2 0,2-4 0 15,0-1 0-15,-4 0 0 0,5 0 2 16,-3 1-1-16,-2-1-1 0,0 1-3 15,2-2 3-15,0 1-1 0,-2-2 0 16,2 0-3-16,-2-5 2 0,1 0-1 16,-1-6-1-16,0 4-1 0,-2-6 1 15,0 0 2-15,0-2-1 0,0-3-1 0,0 1 1 16,0-2-1-16,0 0 0 0,0 0 1 16,0 0 0-16,0-2-1 15,0-4-2-15,0-5 0 0,-2-1-10 16,0-4-4-16,2-2-10 0,-5-3-11 15,3 0-20-15,-2 4-12 0,2 0-7 0,0 3-32 0,-2 3-104 0</inkml:trace>
  <inkml:trace contextRef="#ctx0" brushRef="#br0" timeOffset="41567.19">16605 925 1 0,'0'0'2'0,"0"0"0"15,0 0 6 1,0 0 7-16,-27 0 8 0,19 0 2 0,0 0-2 15,0 0-6-15,5 0 10 0,-1 0 6 0,0 0 0 16,0 0-15-16,2-2-2 16,0 2 0-16,0-1 4 0,0 0 0 15,0 1 0-15,0-1-4 0,0 0 3 16,-1 1-4-16,1-1 3 0,0 1-3 0,-2-1-6 16,0 1 0-16,0 0 1 15,0 0-1-15,2 0 0 0,0 0-3 16,0 1-1-16,2 2-2 0,0-3 3 0,0 2-2 15,0-1 3-15,4 0 0 0,2 1 0 16,6-2 5-16,1 0 6 0,5 0-3 16,5-2 1-16,2 0-1 0,4-3 0 15,4 0-4-15,0 0 0 0,8-4-1 16,1 3-2-16,1-2 0 0,7 0-2 16,-1-1-2-16,3 0 1 0,6 1-2 15,2-1-3-15,2-2 5 0,2 3 0 16,0-1 1-16,-2 0-3 0,-4 2 1 15,-4 1-2-15,-7-2 2 0,-3 4 0 16,-9-1-1-16,-6 2 1 0,-7 0 0 0,-7 3-1 16,-7-2 0-16,-4 2 2 0,-4 0 0 15,0 0-1-15,0 0 0 16,0 0-2-16,0 0 0 0,0 0-1 0,2 0-1 16,2 0-1-16,3 3 1 0,-1-1 1 15,-2 1 2-15,6 0-3 0,-3-1 3 16,1-1 3-16,-2 1 2 0,-4-1 0 15,4-1 0-15,-2 0-1 0,-2 0-3 16,1 0 0-16,-1 0-2 0,-2 0 0 0,2 0 0 16,-2 3-1-16,0-3 0 15,2 0-1-15,0 0 1 0,-2 0-1 16,0 2 0-16,2-1 0 0,-2 1 0 16,2 1-1-16,-2 3 1 0,0-1 2 15,2 1-2-15,-2-1 1 0,2 4 0 16,-2-4 1-16,0 3-2 0,0-3 2 15,0 2 0-15,0-1-1 0,0 2 1 16,0 3-1-16,-4 1 1 0,2 2-1 0,0 2 0 16,-2 1 0-16,2 4 0 0,0 1 0 15,-1 3-1-15,3 2 1 0,-2-2-1 16,2 5 1-16,0-2 0 0,0 1-1 0,0 2 1 16,0-2 0-16,2-1 0 15,3 2 1-15,1-1 0 0,-2 2 2 16,2-1-1-16,4 0-3 15,-1 0 1-15,-1-1 0 0,-2 1 0 0,5 0 1 0,-3 1-2 16,0-1 0-16,-2 1 0 16,5 2 1-16,-5-2 1 0,4-1 1 15,-4-2-3-15,1 0 2 0,1-2-1 16,-4-2 2-16,0-1-3 0,0 3 1 0,0-1 0 16,-2 3 1-16,1 0-1 0,5 0 0 15,-6-6 0-15,2-1 0 16,0-4 1-16,0-3-2 0,-2-2 1 15,2-2 0-15,-1-4 0 0,-3 0 0 0,0-3 1 16,0 0-1-16,0-1 0 0,0-1 2 16,0-1-2-16,0 2-1 0,0-2 2 15,0 0-2-15,0 0 2 0,0 0 0 16,0 0-1-16,0 0 0 0,0 0 1 16,0 1 0-16,0-1-1 0,0 0 0 15,0 0 0-15,0 0 2 0,0 0-2 16,-3 0 0-16,-1 2 1 0,-2 1 0 15,0-3-2-15,2 4 0 0,-7-1 2 16,5-2-2-16,2 2 1 0,-4-3-1 16,-2 2 0-16,-1-2 1 0,-3 0 1 15,-1 0-2-15,-5 0 2 0,-3 0-2 0,-4 0 0 16,-2 0 2-16,-4 0-2 0,-2 1 0 16,0 1-2-16,-3-1 0 0,1 2 2 15,-4-1 0-15,-3 1-1 0,3 0 1 16,-2 0 0-16,-3-1 0 0,9 1 0 15,4-2 0-15,0-1 0 0,8 2-1 16,4-2-1-16,1 0 1 0,3 0-1 16,1-2-2-16,-1 1 1 0,1-1-1 15,1 2 1-15,-1 0 1 0,5 0-1 16,-1 0 2-16,-1 0 0 0,5 0-2 16,-4 0 0-16,1 2 3 0,3-1-2 15,0-1 1-15,4 0 1 0,0 0-1 16,0 0 2-16,4 2-2 0,-3-1 1 15,3-1-1-15,0 0 1 0,0 0-1 16,0 0 1-16,0 0-1 0,0 0 1 16,0 0-1-16,0 0 1 0,0 0-1 0,0 0 0 15,0 0 0-15,0 0 0 0,0 0 1 16,0 0 0-16,0 0 0 0,0 0-1 16,0 0 1-16,0 0 0 0,0 0 1 15,0 0-1-15,0 0 0 0,0 0 0 16,0 0-1-16,0 0 0 0,0 0-2 15,0 0-2-15,0 0 0 0,0 0-3 16,0 0-1-16,0 0-4 0,0 0-2 16,0 2 1-16,0-1 1 0,0 0 2 15,0 0 1-15,0 1 1 0,0-2-1 0,0 3-2 16,0-3 3-16,0 3 4 16,0-3 0-16,0 0 2 0,0 3 1 15,-2-3 2-15,0 5 0 0,2-4 0 16,-4 1 0-16,2 1 0 0,-2-2 1 15,0 1 1-15,-2-1 5 0,-1-1 4 0,1 2-2 16,0-1 1-16,-2 1 1 0,-5-1-1 16,7-1-1-16,0 2 0 0,0-2 0 15,0 2-2-15,4-1-4 0,-3 0-2 16,3 1 1-16,-2-2-2 0,2 1 1 16,-2 1 0-16,0-2-1 0,0 2 0 15,-3 1-1-15,3-1 2 0,0-1-1 16,-2 1 1-16,6-1-1 0,-2-1 1 15,2 0-1-15,0 0 0 0,0 0-3 0,0 0-3 16,0 0-6-16,0 2 3 16,2 1 0-16,2-3 2 0,2 3 2 15,3 0-3-15,1 0-8 0,0 0-6 16,3-1-2-16,3 2-16 0,3 0-12 0,-5 0-22 16,5 1-50-16,-7-2-73 0</inkml:trace>
  <inkml:trace contextRef="#ctx0" brushRef="#br0" timeOffset="48409.789">12165 1063 87 0,'2'-5'76'0,"-2"2"-34"15,2 0 0-15,-2-1 17 0,0 0-6 16,0-2-11-16,0 3-7 0,2-1-6 16,-2-1-2-16,0 0-6 0,0 2-3 15,-2 0-2-15,0 0-1 0,-2-2 1 16,0 4 2-16,-2-1-6 0,4-1-2 16,-3 1-1-16,-3-1 0 0,2 2-1 15,-6 0-3-15,7 0 1 0,-5 1-3 16,-2 0 1-16,3 0-1 0,-1 0-1 15,-4 1-1-15,5 3 0 0,-3 1 0 16,-5 2 0-16,9-1-1 0,-4 5 0 0,-3 0 1 16,7 0 0-16,-4 3-2 0,-1 0 1 15,7-2 0 1,-2 2 1-16,-1 2-1 16,-1-1 0-16,8-1 1 0,-2 0 0 15,0 2-1-15,0 0 0 0,2 0 1 16,2 2 0-16,0-3-1 0,0 1 1 0,2-1-1 15,4-1 0-15,-2 1 1 0,0-1 0 0,6 3-1 0,1-4 0 16,-3 3 1-16,2-5-1 0,5 2 0 16,-3-4 1-16,5 2 0 0,-3-4 0 15,1-1 2-15,1-2 1 16,3-2 3-16,-1-2 0 0,1 0 2 0,-4 0-2 0,5-7 2 16,-7 1 2-16,5-5-1 0,-5 3 0 15,-1-4 1-15,-2-1 0 0,1-2 1 16,-3-1-5-16,4-2-1 0,-1 0 1 15,-7 0-3-15,2-2 2 0,2 0 0 16,-4 0-1-16,-2 1-2 0,-2-1-3 16,0 0 4-16,-2 3-1 0,-6-1 1 15,-2 1-2-15,-1 0 0 0,-5 3 0 16,1-2-2-16,-5 5-1 0,5 2 1 16,-7 3 0-16,9 0 0 0,-7 2-1 15,7 1-2-15,-3 3-2 0,5 0-2 16,-5 3-3-16,1 2-3 0,1 4-5 0,-1 2-6 15,3 3-3-15,-5 0-5 0,7 2-8 16,-2 1-6-16,-1 0-12 0,9 1-23 16,-2-1-51-16,0-2-79 15</inkml:trace>
  <inkml:trace contextRef="#ctx0" brushRef="#br0" timeOffset="56017.791">15950 823 78 0,'-2'-6'92'16,"0"1"-45"-16,2 2-10 0,0-1 13 15,0 2-9-15,0 0-6 0,0-1-3 16,0 1-2-16,-2-2-5 0,2 2-4 16,-2-1-4-16,0 0-4 0,-3 2 1 15,1-1-2-15,-2-1-1 16,2 2 0-16,0-1-2 0,-2 1 0 0,1-1-1 16,1 2 0-16,0-1-1 0,-2 1-3 15,4 0 1-15,-4 0-1 0,-5 0 0 16,3 1 1-16,0 2-1 0,0 0 1 0,-3 3-3 15,-1 2 0-15,2 1 0 0,-3 2-1 16,3 0-1-16,2 1 2 16,-1 1-2-16,3-2 0 15,0 1 1-15,2 2-1 0,0-3 2 16,2 3-1-16,-3-1 0 0,1 2-1 0,4 0 0 16,-2-1 0-16,2 3 0 0,0-5 1 15,2 2 0-15,2-3 0 0,1 3 0 0,1 0-1 16,-2-3 2-16,6 5 0 0,1-3 0 15,-3-1-1-15,4 0 1 0,3-1 1 16,-5-1 0-16,4-2 3 0,-1-2-2 16,1-1 0-16,1-3 4 0,-3-1 0 15,1-1 1-15,-1 0 1 0,2-3 0 16,1-2 3-16,-1-3-1 0,3-1-5 16,-3-2 0-16,3 0 0 0,-3-2-2 0,1 0 2 15,-3-1-2-15,1-1-1 0,-5 1 0 16,0-3 0-16,-4 3 0 15,-2-3 0-15,1 0 0 0,-1 0-1 16,-2-2-2-16,0 2 3 0,-2 0-3 0,-3-1 1 16,1 0-2-16,-6 0 1 0,0-1 1 15,-3 2-1-15,-1 3 0 0,-1 0 1 16,-1 2-2-16,-5 4 1 0,0 3-1 16,1 3-1-16,-1 2 1 0,2 2-4 15,1 3-4-15,-3 3-1 0,7 4-4 16,-7 0-4-16,11 1 2 0,-3 1-4 15,-1-1-2-15,10-1-4 0,-3 3-4 16,3 2-1-16,0-1-6 0,0 2-11 16,2 4-14-16,-2-2-41 0,2-1-47 0,0-2-72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9.08862" units="1/cm"/>
          <inkml:channelProperty channel="F" name="resolution" value="2.84167" units="1/deg"/>
          <inkml:channelProperty channel="T" name="resolution" value="1" units="1/dev"/>
        </inkml:channelProperties>
      </inkml:inkSource>
      <inkml:timestamp xml:id="ts0" timeString="2020-03-02T07:41:42.050"/>
    </inkml:context>
    <inkml:brush xml:id="br0">
      <inkml:brushProperty name="width" value="0.05292" units="cm"/>
      <inkml:brushProperty name="height" value="0.05292" units="cm"/>
      <inkml:brushProperty name="color" value="#FF0000"/>
    </inkml:brush>
  </inkml:definitions>
  <inkml:trace contextRef="#ctx0" brushRef="#br0">8293 14158 215 0,'0'0'0'0,"0"0"-13"0,0 0-3 15,0 0 16-15,0 0 7 0,0 0-1 0,0 0 17 16,-6-31-4-16,4 28-8 0,-2-1-4 16,-2 2 0-16,4-1 0 0,-3-2 14 15,-1 4 17-15,0 1-5 16,2-1-4-16,4 1-4 0,-2 0-2 0,2 0-1 15,0 0-5-15,0 0-3 0,0 0-7 16,0 0-1-16,0 0-2 0,0-1 1 16,2 1 1-16,-2 0 0 0,2 0 3 15,6 0-2-15,-2 0 2 0,-1 0 1 16,5 2 0-16,-4-1 2 0,7 1-2 0,-3-1 0 16,0 1-4-16,5-1 1 15,-5-1-2-15,2 2 0 0,-1-2 1 0,-3 1 1 16,0 2 0-16,1-2 0 15,-3 0 2-15,-2 0-2 0,0-1 1 0,4 2 2 16,-4-2 0-16,7 0-2 0,-1 0-2 16,0 0 0-16,9 2-3 0,-2-2 0 15,7 1-2-15,5-1 1 16,0 0 0-16,4 2 0 0,0-2-2 0,-2 0 1 16,3 1 0-16,-3-1 0 0,-5 3-1 15,1-1 0-15,2 1 0 0,-6 0-2 16,2-2 1-16,-7 1 1 0,3-2 0 15,2 2 1-15,-3-2 0 0,1 0 0 16,-2 0 2-16,6 0 3 0,1 0-2 16,1 0 0-16,2 0 0 0,0 0 1 15,-2-3-3-15,4 1 2 0,0 0-2 16,-4-1-1-16,4 2 0 0,-6 0 0 16,-3 0 1-16,3 0-2 0,-2 1 1 0,0 0-1 15,-5 0 1-15,3 2-1 0,-2 1 0 16,-1 0 0-16,1 0 0 15,1 0 2-15,5-2 0 0,-4 1-2 0,8 1 3 16,0-3-1-16,0 3 0 0,4 0-1 16,6 0 0-16,-2 0 1 0,9-1-2 15,-5-2-4-15,1 1 4 0,-5-1 0 16,6 0 0-16,-4 0-2 0,-6-1 4 16,5 1-2-16,-5-1 1 0,0 1-1 15,0-1 1-15,0-1 1 0,0 1-2 16,-2-1 1-16,0 1 0 0,6-2 0 15,-4 3-1-15,2 0 2 0,-1-3-2 16,-1 3 0-16,0 0 0 0,-2 0 1 16,-2 3 1-16,2-3-1 0,-4 0-1 15,-5 0 0-15,3 0-1 0,-2 0 1 0,-7 0 0 16,5 0 0-16,-9 0 0 16,1 0 0-16,-3 3 1 0,-4-3-1 0,-6 1 0 15,0 1 0-15,0-2 0 0,0 0 1 16,0 0 0-16,0 0 2 0,0 0-1 15,0 0 0-15,0 0 1 0,0 0-2 16,2 0 0-16,-2 0 0 0,0 0-1 16,0 0 1-16,0 0 0 0,0 0 0 15,0 0 0-15,0 0 0 0,0 0-1 16,0 0 1-16,0 0 0 0,0 0-1 0,0 0 0 16,0 0 2-16,0 0-2 15,0 0 0-15,0 0 0 0,0 0 0 16,0 0 0-16,0 0-2 0,0 0-1 15,0 0-3-15,0 0 0 0,0 0-1 16,0 0 0-16,0 0-2 0,0 0 0 16,0 3-4-16,-2-1-2 0,2 1 3 15,0 1-6-15,-4-3-7 0,2 4-5 0,0-1-6 16,-4 1-11-16,-4 1-16 0,1-1-31 16,-7-3-97-16</inkml:trace>
  <inkml:trace contextRef="#ctx0" brushRef="#br0" timeOffset="10190.107">19392 8283 85 0,'0'0'10'0,"0"0"-6"0,0 0 3 16,0 0 7-16,0 0-5 0,0 0-2 15,-46-7 11-15,46 7 7 0,2-2-21 16,4-1 1-16,1 0-1 0,-1-2-4 15,4 2 0-15,-8 0 6 0,0 0 1 16,0 3 7-16,-2-4 8 0,0 3 4 16,-4 1 2-16,0-3-12 0,-6 3-9 0,2 0 0 15,-3 0 2-15,-5 0 0 16,5 0 3-16,-3 1-4 0,1 1-2 0,3-1-1 16,0 0 1-16,1-1 2 0,5 0 0 15,2 0 5-15,0 0 3 0,2 0 1 16,-2 0-1-16,2 0-6 0,0 0 1 15,0 0 2-15,0 0-1 0,0 0-2 16,0 0 0-16,0 0-2 0,0 0-1 16,0 0-3-16,0 0 0 0,0 0-1 15,0 0-1-15,0 0 3 16,0 0 0-16,0 0 2 0,0 0-1 0,0 0 1 16,0 0 0-16,0 0 0 0,0 0-1 15,0 0 2-15,2 0-1 0,0 0-1 16,0 0 0-16,2-1-1 0,3 0-1 15,-1-1 2-15,0-1-3 0,4 2 2 16,1 1-1-16,3-3 0 0,3 3 1 0,6-3 1 16,-1 3-2-16,-1-3 0 15,6 0-1-15,4 1 1 0,2-1 0 0,0-1-3 16,4 2 3-16,5-3-2 0,3 1 1 16,0 0-3-16,5 1 2 0,0 2-2 15,1-2 1-15,-1 0 0 0,6 2 0 16,-11 0 2-16,5-1-2 0,-9 1 1 15,-2 1 1-15,1 0-2 0,-3 0 0 16,-2 0 0-16,-2 0 0 0,0 0 1 16,-2 1-1-16,2 1-1 0,2-2 1 15,1 0 0-15,1 0 0 0,2 0 1 16,2 0-1-16,7-3-1 0,-3-2 0 16,1 1 0-16,6 2 2 0,-9-1 0 15,5 2-2-15,-5-1 2 0,0 1 1 16,3 1-2-16,-9 0 0 0,2 0 2 15,-1 0-1-15,-3 1 1 0,-2 2-2 16,0 2-1-16,4 1 2 0,-4 0-2 16,2 2 1-16,5 0 2 0,-3-2-2 15,2 2 1-15,0-4-2 0,3-1 0 0,3-3-3 16,-4 2 3-16,1-2 1 0,1 0 0 16,-6 0 0-16,-1 0 3 0,-5 0-2 15,-7 0 2-15,-3 0-1 0,2 0 0 16,-11-3 0-16,5 3-1 0,-9-2-1 15,-2 1 2-15,0 1-2 0,-1 0 1 16,-3 0-1-16,2 0 0 0,-4 0-1 16,0 0 2-16,0 0-1 0,0 0-1 15,0 0 0-15,0 0 1 0,0 0 1 16,0 0-2-16,0 0 0 0,0 0 1 16,0 0-1-16,0 0 0 0,0 0 2 15,0 0-1-15,0 0-1 0,0 0 1 0,0 0-1 16,0 0 0-16,0 0 1 0,0 0-2 15,-4 0 2-15,2 0-1 0,-3 0 0 16,5 0 0-16,-4 0 1 16,2 1-1-16,-2 1 0 0,0-2 0 0,2 0 1 15,-2 0-1-15,2 0 0 0,-2 0 1 16,1 0-1-16,1 0 0 0,0 1 0 16,2 1 0-16,-2-2 0 0,2 1 0 15,-2-1 1-15,2 2-1 0,-4-2 0 16,0 0 0-16,0 0 0 0,0 0 0 15,-7 0 0-15,5 0 0 0,2 1 0 16,-2 1 0-16,6-2 1 0,-4 0-1 16,4 0 0-16,0 0 0 0,0 0 0 0,0 0-1 15,-2 0 1-15,0 0 1 16,-3 1-1-16,3 1 0 0,-2-2 0 16,0 0 0-16,2 1 0 0,-2 1-1 15,-2-2 2-15,-1 0-1 0,-3 0 0 0,6 0 1 16,0 0-1-16,0 0 0 0,2 0 0 15,2 1 0-15,-2-1 0 0,2 2 0 16,0-2 0-16,0 0 0 0,0 0 0 16,0 0 0-16,0 0-1 0,0 0 2 15,0 0-1-15,0 0 0 0,0 0 0 16,0 0-1-16,0 0-1 0,0 0 1 16,0 0-3-16,0 0-3 0,0 0-5 15,0-2-3-15,0 2-7 0,2-1-9 16,-2 1-2-16,6 0-3 0,-2 0-3 15,10 1-8-15,-5 1-7 0,3 3-9 16,5 0-11-16,-5-5-31 0,5 1-72 16</inkml:trace>
  <inkml:trace contextRef="#ctx0" brushRef="#br0" timeOffset="11596.026">24469 7903 61 0,'0'0'159'0,"0"0"-158"16,0 0 0-16,0 0-1 0,0 0 4 15,0 0 1-15,0 0 5 0,0 0 26 16,0 0 8-16,-71 3-17 0,71-3-12 15,0 0-8-15,-2 0-2 0,2 1 3 16,-4 1 6-16,2-1 3 0,-2 1 5 16,2 1-4-16,-2 0-7 0,-5 0-4 0,1 0-3 15,0 0 0-15,6-2 1 0,0 3 1 16,0-4 5-16,2 1-1 0,0 1-1 16,0-2-6-16,0 0 1 0,0 0-3 15,2 0-1-15,2 0 8 0,2 0 2 16,8 0 4-16,-3 0-2 0,7-3 1 15,1 0-3-15,6-1 1 0,0 1-1 16,-3-1-3-16,5 1 0 0,2-2-3 16,4 2 3-16,0-1-2 0,0 0 1 15,7 1 1-15,3 0-3 0,3-3 3 16,-3 4-3-16,5-1 1 0,-3 2 3 16,-4 1-3-16,1 0-3 0,-3 0 3 15,-6 0-3-15,0 0-2 0,0 0 0 16,-4 0 0-16,-6 0 1 0,2 0 0 0,-5 0 0 15,-7 0 1-15,-5 0-2 0,-4 0 1 16,-4 0 1-16,0-2-2 16,-6 0 3-16,0-3 10 0,-11 3-6 0,-6 0-7 15,-8 2 0-15,-8 0 1 0,-4 0 0 16,-3 0 0-16,3 0 0 0,-7 0 1 16,3 0-2-16,-9 0 0 0,6 0-2 15,-1 0 1-15,3 3-1 0,-4-3 2 16,13 1 1-16,-2 1 0 0,6-2-1 15,6 1 2-15,6-1-1 0,4 0-1 16,7 0 1-16,10 0 0 0,2 0 0 16,0 0-1-16,0 0-1 0,2 0-1 15,6 2-4-15,13 2 4 0,0-3 2 16,8 1 1-16,10 1 1 0,6-3 2 16,3 3-1-16,6 0 1 0,8 0-3 15,-5 3-1-15,1-2 2 0,0 3 1 16,-2 1-2-16,-13-1 1 0,-1 3-2 0,-9-4-4 15,-8 0-3-15,-5-2-4 0,-11 0-3 16,-5 1-3-16,-4-5-9 0,0 6-15 16,-2-3-19-16,-5 0-22 0,-5-5-67 15</inkml:trace>
  <inkml:trace contextRef="#ctx0" brushRef="#br0" timeOffset="115267.861">24657 3587 7 0,'0'0'18'0,"0"0"-13"16,0 0 14-16,0 0 5 0,0 0 2 16,0 0-6-16,0 0 3 0,0-23 1 15,0 23-8-15,0-5-3 0,0 2 1 16,0 0 1-16,2 0 5 0,0 1 0 15,-2-1 0-15,0 0 1 0,2 0-6 16,-2 3-2-16,4-2 2 0,-4-1 0 16,0 0 0-16,2 0-4 0,-2 0 6 15,2 0-3-15,-2 1-2 0,0-1 3 16,0 0-3-16,0 0 1 0,0 1-3 0,0-1 4 16,0 0-2-16,-2 0-1 15,0 0 2-15,2 2-3 0,-6-2-1 16,4 1-1-16,0 2-4 0,-5 0 1 0,7 0-2 15,-6-3 1-15,0 3-3 0,-4 0 2 16,3 0 2-16,3 0-3 0,-2 0 0 16,0 0 0-16,-4 3 2 0,3 2-2 15,3 2 1-15,-2-2-2 0,-2 3 0 16,-5 1 0-16,7 0-1 0,-2 5 0 16,-4-1 1-16,3 2-1 0,3-1 0 15,-2 3 0-15,2 3-1 0,-5-3 1 16,7 3 0-16,2-2 0 0,2 0 1 15,0 1-1-15,0-1-1 0,0 2 1 16,0-1 0-16,6 0 0 0,0 0 0 0,3-3 1 16,-1 3 2-16,-4-4-3 15,2-1 2-15,7 0-2 0,-5-6 4 0,0 3-4 16,3-4 3-16,3 0-2 16,-6 0 1-16,9-2-1 0,-3-2 0 0,5 0 4 15,-5-3-1-15,3 0 3 0,-3-3 2 16,-3-3 3-16,5-3 3 0,-5-1-3 15,3 1 1-15,-4-1 1 0,-1-2-3 16,-1-4-2-16,4 1-1 0,-1 0 0 16,-9-5-2-16,2 3 0 0,0-5 1 15,-2-1-1-15,-2-4-2 0,0 4-2 16,-4-2-1-16,0 4 1 0,0 1 0 16,-2 1-1-16,-5 5 0 0,1 3-1 15,4-1 0-15,-5 1 0 0,-3 2 0 16,6 3-1-16,-5-2 1 0,-1 3-2 15,7-1-2-15,-1 4 0 0,0-1-2 16,0 2-3-16,4 1-1 0,-1 0-1 0,5 0-1 16,-2 1 0-16,0 4-4 15,-2-2-5-15,4 3-6 0,-2-1-6 0,2 1-8 16,0 2-1-16,0 0-14 16,6 2-17-16,-2-2-14 0,1 2-45 0</inkml:trace>
  <inkml:trace contextRef="#ctx0" brushRef="#br0" timeOffset="115783.358">24983 3655 157 0,'0'0'87'16,"0"0"-56"-16,0 0 21 0,0 0-2 15,0 0-8-15,0 0-4 0,0 0-6 16,-29-39 0-16,29 38-3 0,-2-1-6 16,2 2 0-16,0 0-5 0,0 0-5 15,0 0-4-15,0 0-5 0,6 2-2 16,5 1-1-16,1 3 11 0,-6 1 3 16,11 0-1-16,-7 4-5 0,7-3 3 0,-1 4-3 15,-3 1-4-15,5 5 0 0,-5-2-1 16,5 2-2-16,-1 2 1 0,1-1-2 15,-5 1-1-15,5 0 1 0,-7-6 1 16,3 4-2-16,-3-7 1 16,-7 0 0-16,4-4-1 0,-2-1 1 0,0-2-1 15,-4-1-3-15,1-1-5 0,-3-1-6 16,0-1-6-16,2 0-3 0,-2 0-6 16,2-4-2-16,0-4-9 0,-2-2-18 15,0 0-15-15,0-5-38 0,0 1-63 16</inkml:trace>
  <inkml:trace contextRef="#ctx0" brushRef="#br0" timeOffset="116095.79">25266 3649 241 0,'0'0'75'0,"0"0"-12"16,0 0 9-16,0 0-11 0,0 0-14 0,0 0-6 15,0 0 4-15,0 0-10 0,0 0-5 16,-2-70-8-16,2 70-6 0,0 0-5 15,-2 0-3-15,-2 3-4 0,-2 3-3 16,0 6-1-16,0 3 0 0,-5 0 0 16,-1 4 1-16,4-2-1 0,-5 2 0 15,1 2 2-15,6-4-2 0,-3 3 1 16,-3 0-1-16,4-1 0 0,3 3 1 16,-3-5 1-16,2 1-2 0,0-4 0 15,2 1 0-15,0-2-1 0,1 1 0 16,1-6-2-16,-2 1-2 0,2-1-11 15,2-4 1-15,-2-3 3 0,2-1-10 16,0 0-4-16,0 0 1 0,0 0-1 16,0-4 0-16,4-2-11 0,0-3-22 0,-2 1-33 15,1-3-48-15,1 1-108 0</inkml:trace>
  <inkml:trace contextRef="#ctx0" brushRef="#br0" timeOffset="116783.128">25632 3564 1 0,'0'0'140'0,"0"0"-96"0,0 0-1 16,0 0 16-16,0 0-5 0,0 0-13 16,0 0-2-16,0 0-4 0,0-44-4 15,-2 38-3-15,2 3-2 0,0-2 0 16,-2 2-2-16,2-3 2 0,0 3 0 16,0 0-3-16,0 3-3 0,0 0-2 15,0-3 0-15,-2 3-6 0,2 0-3 0,0 0-4 16,0 0 0-16,0 0-3 0,0 0-2 15,0 6 0-15,0-1 0 0,0 4 0 16,0 0 1-16,0 2 0 16,0 3 1-16,-4 0 0 0,4 0 0 0,0 1 1 15,0 2-3-15,0 2 2 0,0-2 0 16,4 5-1-16,-2-1 1 0,0-2-2 16,0 1 0-16,0-3 1 0,0 3-1 15,0-4 2-15,1 0-2 0,-1 0 0 16,-2-4 1-16,2 0-1 0,-2 0 0 15,0-5 1-15,0 1 0 0,0-3-1 16,2 1 0-16,-2-2 0 0,2-1 0 16,-2 0-4-16,2 0-1 0,0-2-2 0,-2 2-2 15,0-3-1-15,0 0-3 0,0 0-5 16,0 0-2-16,0 0-3 0,0 0-1 16,2 0-1-16,-2 0-4 15,8 0-2-15,-4-3-4 0,3-1 4 0,-1-2-24 16,0 1-43-16,2-2-57 0</inkml:trace>
  <inkml:trace contextRef="#ctx0" brushRef="#br0" timeOffset="118095.319">25975 3562 62 0,'0'0'52'0,"0"0"-19"15,0 0 1-15,0 0-1 0,0 0 3 16,0 0-1-16,-2-12 2 0,2 10-3 16,0-1-10-16,0 0 3 15,0 3 2-15,0-3-3 0,0 1-1 0,-2-1-3 16,0 2-3-16,0-1 0 0,0-1-2 15,0 0 0-15,-2 0-2 16,-2 2-3-16,4-2-5 0,-3 2-2 0,1 0-2 16,2-1 1-16,-2 2 0 0,-2 0-2 15,0 0-2-15,-5 3 1 0,7 1-1 16,0 3 0-16,-2-1 0 0,0 2 0 16,-3 3 0-16,1-3 0 0,6 4 0 15,-4-3 0-15,0 2 0 0,2 3 0 16,-3-3 0-16,3 2-1 0,4-1 1 15,-2 0 0-15,2 0 0 0,0-1 1 16,2 5 0-16,2-3 0 0,5 0 0 16,-1 4 0-16,-2-4-1 0,-2 0 2 0,5-2-1 15,1 2 0-15,-2-4 0 0,-4 0-1 16,5-1 1-16,3-4-1 0,-2-3 1 16,-1 2 2-16,7-3 1 0,-6 0 1 15,7 0 11-15,-3-4-1 0,-3-5-2 16,3 0 1-16,-3 1 0 0,-1-6-1 15,2 1-4-15,-3-1 2 0,-5-4 0 16,2 2-2-16,0-2-2 0,-4 1 0 16,-2-3 0-16,-2 0-3 0,-8 0-3 15,4-1 1-15,-5-1-1 0,-1 0 0 16,2 3-1-16,-1 4 0 0,-5 2-4 16,9 3 1-16,-3 2-3 0,-2 5-1 15,1 3-5-15,5 0 0 0,-4 0-7 0,-3 6-4 16,9 3-7-16,-4 0 5 0,4 0-3 15,0 1-2-15,0 1-7 0,4 0-4 16,0 3-6-16,0-5-14 16,8 5-12-16,-2-2-31 0,0-1-5 0</inkml:trace>
  <inkml:trace contextRef="#ctx0" brushRef="#br0" timeOffset="118704.553">26271 3605 90 0,'0'0'138'0,"0"0"-88"0,0 0 16 15,0 0-4-15,0 0-3 0,0 0-19 0,0 0-6 16,12-52-6-16,-14 44-6 0,-2 2 0 15,2 1-5-15,-2 2-2 0,0-3-1 16,0 2-3-16,-2 0-3 0,-7 1-5 16,9 0 1-16,-2-2-1 0,0 4 0 15,-5-1-2-15,3-1 0 0,4 3 1 16,-4 0-2-16,-1 5 0 0,-1-1 0 16,4 3 0-16,-2-1 0 0,-5 3-3 15,7 2 2-15,0-1 0 0,2 2 1 16,-1 0 0-16,-1 2 0 0,4 1 0 15,-4 1 1-15,6-2-1 0,0 3 0 16,0 0 0-16,6 1 1 0,0-2-1 16,3 1 0-16,-5 0 1 0,4-3-1 15,2 2 0-15,1-3 2 0,-5 2-2 0,8-5 0 16,-1-1 1-16,-3-2-1 0,5-4 0 16,-5 0 2-16,6-3-2 0,-1-3 5 15,-3-2 1-15,7-3 4 16,-11 1 0-16,7-4 3 0,-5-2-3 0,-4 1-1 15,-2-2 2-15,3-6 0 0,-3 0-3 16,-2-3-4-16,-2 1 0 0,0-3-2 16,-2 2-1-16,-7 1 0 0,5-4 0 15,0 9 0-15,-6 0-1 0,4 5-2 16,-5 2 1-16,5 2-2 0,2 2-1 16,-2 0-4-16,0 5 1 0,-5 1-4 15,7 0-4-15,-2 1-4 0,-2 5-9 0,-3 0-4 16,5 5 1-16,2-4-5 15,4 2-6-15,-2-3-4 0,2 4-7 16,0-3-16-16,2 1-5 0,2-2-35 16,4 0-11-16</inkml:trace>
  <inkml:trace contextRef="#ctx0" brushRef="#br0" timeOffset="119282.537">26542 3599 247 0,'0'0'64'0,"0"0"-1"16,0 0 0-16,0 0-8 0,0 0-11 16,0 0-6-16,0 0 0 0,0 0-7 15,33-69-6-15,-33 64-5 0,0 1-5 16,0 0 1-16,-2 1-6 0,0 0-1 0,0 1-3 15,0 1-3-15,-3-1 1 0,1 1-3 16,0-1-1-16,-2 2 0 0,0 0 0 16,4 3 0-16,-2 3-2 0,-5 0 0 15,3 3 0-15,-4 0 2 0,6 0-1 16,0 5 0-16,-3-3 0 0,1 4 1 16,2 2 0-16,-2-1-1 0,4 1 1 15,0 0 0-15,2 0-1 0,0 1 1 16,0 1 0-16,6-2 0 0,0 2 1 15,0-2-1-15,3-3 0 0,-5-2 1 16,8-1-1-16,-4-2 0 0,1-3 0 16,-5-3 1-16,4-1-1 0,4-1 1 0,-3-1 2 15,-3-3-2-15,8-4 2 16,-1-4 7-16,-7 0 1 0,8-3-2 16,-5 0 2-16,-3-6-1 0,-2 2 0 15,2-3-2-15,0-3-3 0,-3-1 0 0,-1-3-1 16,-2 3-1-16,0-1-2 0,-2 6-1 15,-7 1 3-15,3 2-3 0,0 3 0 16,-4 2-1-16,-5 6 0 0,7 1-7 16,-5 4-5-16,-3 1-7 0,10 4-6 15,-7 4-6-15,1 1-11 16,6 5-6-16,-1-3 0 0,1 1-1 0,2-1-10 16,4 3-12-16,0-3-30 0,0 0-57 15</inkml:trace>
  <inkml:trace contextRef="#ctx0" brushRef="#br0" timeOffset="121860.053">27005 3512 1 0,'0'0'62'16,"0"0"-16"-16,0 0 0 0,6 0-7 16,-6-1-2-16,4-1-7 0,-4 1 3 15,0-1 3-15,2 2-3 0,-2-3-7 16,0 3 0-16,0-3 1 0,0 3-9 15,0 0-3-15,0 0-4 0,0 0-4 16,0 0-2-16,0 0-3 0,2 0-2 16,-2 0 0-16,2 3 0 0,0-3 4 0,1 3 1 15,-1 0 0-15,-2-3 0 0,2 5 2 16,-2-2 1-16,0 0-4 0,0 1 1 16,0 0-2-16,0 1 2 0,-2-2 0 15,0 0-2-15,-3 3 2 0,1-3-1 16,-4 5 1-16,2-5-1 0,2 2 0 15,-3-2 0-15,-1 3-3 0,0-3 2 16,2-1-1-16,2-1 1 0,-1 2-3 16,-1-3 0-16,2 0 0 0,-4 0 0 15,2 0 1-15,2 2 0 0,-1-2-1 16,-3 0 1-16,-2 0 0 0,4 0 0 16,-1 0-1-16,-1-2 0 0,2 1 0 0,-4-4 1 15,8 2-2-15,-3 0 2 0,-1-3-2 16,0 3 1-16,2-3 0 15,-4-1 1-15,3 1 0 0,5-2-1 16,-4 1 0-16,4 0 0 0,0-1 1 0,0 1 0 16,0-2 2-16,0 1-2 15,0 2 3-15,0 4-2 0,4-2 1 0,-2-1 0 16,5 2 0-16,1-2 2 0,2 2 3 16,-3-2 0-16,7 1 2 0,0-1 1 15,-5 2-2-15,7 3 0 0,-3 0 0 16,-1 0 0-16,3 6 0 0,-7 2-5 15,8 1 1-15,-5 2-1 0,1 0-2 16,3 4 0-16,-5 0 2 0,-2 1-2 0,0 2 0 16,-1 0 1-16,-1 2-1 15,-6 0-1-15,0 2 1 0,0 1-1 16,0-3 0-16,0 0 0 0,-6 1-1 0,-1-3 1 16,-1-1-1-16,2 0 1 0,0-3 0 15,0 3 0-15,-3 0-2 0,-3-6 1 16,6 3-1-16,-1-5 0 0,-3 0-5 15,-2-1 4-15,8-5 2 0,-7 1-4 16,1 0 0-16,2-2 1 0,1 2 2 16,-1-4-1-16,-4 0 1 15,6 0-2-15,1 0 0 0,1 0 2 0,-2 0 0 16,2 0 0-16,4 0 1 0,-2-3 0 16,2 3 0-16,0 0 0 0,0-1 0 15,0 1 0-15,0 0 0 0,0-2 1 16,2 2 0-16,2-1 0 0,2-1 2 15,-2 0-1-15,1 2 2 0,7-2-1 0,-2 1 3 16,3 1 1-16,5 0-1 0,-1 0 2 16,6 1-1-16,-3 3 0 0,1-1 0 15,6 3-1-15,-4-1 0 0,-7-1 0 16,7 2-4-16,-7 0 2 0,1 0-2 16,-7-2-2-16,-4 2 2 0,5-2-2 15,-3 1 1-15,-6-3 0 0,4 0 0 16,1 1 0-16,1-3 0 0,-4 1-1 15,0 1 3-15,0-2-2 0,-4 0 2 16,2 0-2-16,0 0 1 0,-2 0 1 16,0 0-1-16,0 0-1 0,0 0 1 15,0 0 0-15,0 0-1 0,0 0-1 0,0 0 1 16,0 0 0-16,0 0-1 0,-2 0 0 16,2 0-2-16,-2 0 0 15,2 0-2-15,-2 0-1 0,0-3-2 16,0 3-4-16,0-2 1 0,0 2-6 15,0-1-1-15,0-1-2 0,0 2-2 16,-2-1-5-16,4 1 2 0,-5 0-5 0,3 0 1 16,2 0-5-16,0-1-5 0,0-1-12 15,-4 1-16-15,2 1-16 0,-2-2-61 16</inkml:trace>
  <inkml:trace contextRef="#ctx0" brushRef="#br0" timeOffset="125078.051">26924 3505 138 0,'0'-8'39'0,"0"5"-20"15,0 0 10-15,0 0 10 0,0 0-9 16,0 0 2-16,0-2-3 0,0 2 3 16,0-2-1-16,-2-1 0 0,2 3 1 15,0-5-3-15,0 1-3 0,0 2-1 0,0 0-2 16,0 0-1-16,0 1-1 0,2-1-2 15,0 2 0-15,-2-1-3 0,2 2 0 16,-2-1 0-16,0-3-2 0,2 6-3 16,-2-3-3-16,0 3 0 0,0 0 1 15,0 0 0-15,0 0-3 0,0 0-2 16,0 0-1-16,0 3 1 0,0 6-4 16,0 0 0-16,0 5 3 0,0 2-1 15,0 4 3-15,0 0 0 0,0 5 0 16,0-2-2-16,0 2 0 0,-2 3 2 15,0-2-2-15,0 3 2 0,-2-2-1 16,2 2-2-16,0 2 3 0,2-2-3 16,0 1-1-16,-4-2 2 0,4 0-2 0,0-3 0 15,0-1-1-15,0-5 2 0,4-2-2 16,-2-2 0-16,0-5 0 16,0-3 0-16,0-1 0 0,0-3 0 0,0-1 1 15,-2 1 0-15,0-3-1 0,0 0 0 16,0 0 3-16,2-3 1 0,-2-3 6 15,3-5 4-15,-3-3-5 16,0-2-5-16,2-5-1 0,0 2-1 0,-2-3-2 16,2-1 3-16,-2-3 0 0,4 0-2 15,-2-1 0-15,2-2 1 0,-2 1-2 16,0 0 0-16,2-1 1 0,-2 1 0 16,3 4-1-16,-3 0 0 0,0 4 1 15,2 1-1-15,0 3 0 0,4 1 1 16,-4 0 0-16,0 4 1 0,-1 0-1 15,1 2-1-15,-4 6 2 0,0-2 0 16,0 4-2-16,0 1 2 0,0 0-2 0,2 1 0 16,0 7-4-16,-2 1-1 0,4 7 4 15,-2 7 1-15,0 0 0 0,-2 5 0 16,0 3 1-16,0 3 0 0,-2 0-1 16,-2 3 0-16,2-3 0 0,0-1 1 15,0-2-1-15,2-3 0 0,-2 1 1 16,0-5 1-16,2-2-1 0,0-3-1 15,0-6 0-15,0 1 0 0,0-6 0 16,0-3 1-16,0-3 1 0,0-2-2 16,0 0 0-16,0 2 0 0,0-2 2 15,0-2-1-15,0-5 4 0,0-3 0 0,0-6-4 16,0-2 0-16,0-1 0 0,0-2 0 16,0-3-1-16,-3-1 0 0,1 1 0 15,0-1 0-15,0 2-1 0,2-2 1 16,-2 3 0-16,2-2 1 15,0-1-1-15,0 6 0 0,0-1 0 16,0 0 0-16,2 5 0 0,0-1 0 16,0 2 0-16,3 3 0 0,-3-1 0 15,0 4 0-15,-2 0-1 0,0 2 1 0,0 3 0 16,0 2 1-16,0 1-2 0,0 0 1 16,0 0-2-16,2 3-2 0,0 4 2 15,0 3-2-15,0 4 2 0,2 6 2 16,0 3 0-16,-4 6 1 0,0 3-1 15,0 1 1-15,0 3-1 0,0 0 1 16,-6-1-1-16,4 1 1 0,0-3-1 16,0-3 2-16,2-1-2 0,0-7 0 15,0-1 1-15,0-9 0 0,0-1 0 16,0-5-1-16,0 0-1 0,0-4 1 16,0-2-1-16,0 0 1 0,2 0 2 0,-2-1 3 15,0-8-2-15,0-6 4 0,0-2-3 16,0-8-3-16,0-3 3 0,-2-6-3 15,2-5 1-15,-4-7-2 0,4-2 0 16,-2-5 0-16,0 7 1 0,2 4-1 16,0 11 0-16,0 7 0 0,0 6 0 15,0 5 1-15,0 2-1 0,0 1-1 16,0 6 0-16,0-1 1 0,2 5 0 16,-2 0 0-16,0 0 0 0,0 0-1 15,0 0-1-15,2 0 0 0,-2 8-3 16,4 3 0-16,2 10 3 0,2 1 2 15,-2 8 0-15,-3 2 0 0,1 2 1 16,-4 3-1-16,0 0 0 0,0-1 2 0,0-3-2 16,0-2 1-16,0-5-1 0,0-2 0 15,0-6 1-15,0-4 0 0,0-4-1 16,0-2 0-16,0-4 1 0,0-3-1 16,0-1 0-16,0 0 2 0,0-1 2 15,0-5 0-15,2-9 4 0,-2-4 6 16,0-4-11-16,0-11 2 0,2-2-2 15,0-11 0-15,-2-6-2 0,0-3 1 16,-4 1-2-16,2 6 1 0,0 12-1 16,0 10 0-16,2 14 1 0,0 4-1 15,0 6-1-15,0 1 1 0,0 2-1 16,0 0-1-16,0 6-3 0,0 5-4 16,0 8 0-16,0 4 7 0,0 6 1 15,0-2-4-15,0 1-1 0,2-4-4 16,0 0-2-16,0-3-4 0,-2-1-7 15,4-1-8-15,-4 0-7 0,0 2-14 16,0 1-28-16,-2-2-18 0,-2-2 1 16,-3-4-87-16</inkml:trace>
  <inkml:trace contextRef="#ctx0" brushRef="#br0" timeOffset="126249.643">27561 3607 175 0,'0'0'70'15,"0"0"-9"-15,0 0 0 0,12-23-4 16,-8 18-6-16,-1 1-17 0,-1-1-3 16,-2 2-3-16,0 0-5 0,0 1-2 15,0-1 3-15,0-1-5 0,0-1 1 16,0 0-1-16,0 2 3 0,0 0-8 16,0 0-1-16,0 0-2 0,-2-2 1 0,-5 2-4 15,3 0 0-15,0 1-1 0,0-1 0 16,0-2-3-16,-2 2 0 0,-1 0-1 15,-3 0 1-15,4 0-2 0,2 2-2 16,-5-1 1-16,-1 2 0 0,0 0 0 16,6 0 0-16,-7 0-1 0,1 0 0 15,4 6 0-15,0-3-1 0,-3 5 1 16,-3 0 0-16,4 1-1 0,3 2 1 0,-1-3-1 16,0 4 1-16,-4 2-1 15,6-2 0-15,-1 5 1 0,-1-4 0 16,0 1 1-16,0 1-1 0,4-1-1 15,-2 2 1-15,4-1 0 0,0 2-1 16,0 0 1-16,0-1 1 0,2-1-1 16,2-1 0-16,6 0 0 0,-2-1 2 15,1-1-2-15,3-3 0 0,-2 1 0 0,1-1 1 16,5-4-1-16,-5 0 2 0,5-4-2 16,1 0 2-16,-5-1 0 0,7-1 4 15,-7-5 0-15,9-1-1 0,-3-2 4 16,-1 0-1-16,0-1 1 0,-1-2-1 15,-4 1 0-15,5-1-1 0,-7-1 1 16,-3-2-1-16,3-1 2 0,-4-3-1 16,-2-2 0-16,-4 1-1 0,0-2-4 15,0 2 0-15,-4-1-2 0,-4 0 1 16,-7 3-2-16,7-4 1 0,-11 7-1 0,7 1-1 16,-9 1-1-16,9 4 0 0,-5 3-1 15,1 3-3-15,1 3-3 0,-1-3-2 16,4 3 0-16,-3 6-3 0,7 0-4 15,-3 0 3-15,-3 3-2 16,8-1-7-16,0-1-5 0,-1 2-3 16,3 0-3-16,-2 1-8 0,6 2-4 0,-2-3-2 15,2 3-3-15,2-1-7 0,4 0-10 16,0 3-1-16,3-3-36 0,-5 0-8 16</inkml:trace>
  <inkml:trace contextRef="#ctx0" brushRef="#br0" timeOffset="126999.478">27954 3584 111 0,'0'0'116'0,"0"0"-65"0,0 0 7 16,0 0-1-16,0 0-8 0,0 0-9 15,0 0-4-15,-2-34-2 0,2 29-2 16,0 2-3-16,0 0 0 0,0 1-4 15,0-1-3-15,0 0 1 0,0 0-5 16,0 3-5-16,0-3-1 0,0 2-1 16,0-1-1-16,0 1-1 0,0 1 0 0,0-1 0 15,-2 1-4-15,-1-2 2 0,1 1-3 16,-2 0 2-16,0-1-6 0,0 2 0 16,0 0 0-16,0 0 0 0,-5 0 0 15,1 2 0-15,-2 2-2 0,4 4 1 16,-5-2 0-16,-1 2 1 0,6 3-1 15,-3 0 1-15,3 1 0 0,0 0 0 16,-4 5-1-16,8-4 1 0,-2 1 0 16,4 3-2-16,-3 0 2 0,3-1 0 15,0 2 0-15,3-2 0 0,1 0 0 16,-2 0 0-16,10-1 0 0,-2-1 0 16,-1 0-1-16,3-3 1 0,1-2 0 15,-1-2 2-15,7-1-2 0,-5-4 0 16,5-2 2-16,-5-4 1 0,9-1 4 15,-9-4 0-15,7 0 4 0,-5-3 0 16,-1-1-1-16,-5-1-2 0,3-1 3 16,-3-1-2-16,-6-1 0 0,0-6-1 0,-2 1-2 15,0-2-1-15,-2-1-3 0,0 2 1 16,-4 1-3-16,-2 1 3 0,0 0-3 16,-4 6-1-16,-1-1 1 0,1 7 0 15,-3 0-3-15,-1 4-1 0,4 2-5 16,-7 3-3-16,7 2-5 0,-3 4-2 15,-1 0-3-15,4 3 1 0,-5 0-4 16,7-1-5-16,4 0-1 0,-2 1-5 16,3-1-7-16,-1 3 0 0,2-2-7 15,2 2-5-15,0-2-2 0,0 2-18 16,2 1-26-16,-2-5-29 0</inkml:trace>
  <inkml:trace contextRef="#ctx0" brushRef="#br0" timeOffset="127733.676">28396 3556 179 0,'0'0'72'16,"0"0"0"-16,0 0-1 0,0 0-14 15,0 0-13-15,0 0-13 0,0 0-2 16,0 0-5-16,17-40 0 0,-17 38-4 16,0-1-1-16,0-2 1 0,0 4-5 15,0-4-1-15,0 4 0 0,-2-1 0 16,-1-1-4-16,3 3 0 0,-2-3-4 0,0 3-1 15,-2 0 1-15,2 0-3 0,0 0 0 16,0 0-3-16,-2 0 1 0,2 3-1 16,-4 3 0-16,1 2-1 0,-1-2 0 15,0 2 1-15,2 1 0 0,-2-1 0 16,6 3 1-16,-7-2-1 0,5 2 0 16,-2 0 0-16,2 0 1 0,0 2-1 15,2-2 1-15,0 0-1 0,0 0 2 16,0 0 1-16,0 1-2 0,0-1-1 15,4 1 3-15,0-2-2 0,1-1 1 16,-1 0-1-16,-2-1 1 0,4-2-2 16,2 2 1-16,-2-5 3 0,3 5-2 15,-3-6 4-15,2 2-4 0,5-2 5 0,-1-1 0 16,5-1 0-16,-5 0 0 0,7-1 1 16,-5-4-1-16,7-1-1 15,-7 1 1-15,3-3 1 0,-3 2-2 16,-4-1 1-16,3 0 0 0,-3-2 0 15,-2-2 2-15,3 2 0 0,-3-2 2 0,-2-3-1 16,-6-1-6-16,4-1 5 0,-4-2-4 16,0-3 0-16,0 0-1 0,-4-1 2 15,0 1-6-15,-4-3 4 0,-5 1-2 16,5 0 1-16,-6 2-2 0,1 3 1 16,1 6-2-16,-7 1 0 0,9 3-1 15,-9 2 0-15,5 6 0 0,-5 0-3 16,7 0-1-16,-9 3-6 0,9 3-3 15,-5 2 0-15,5 0-2 0,2 1-1 16,-1 3-2-16,3-1-2 0,0 0-4 16,6 3-6-16,-3 0-7 0,3 0-13 15,0 4-10-15,0-1-12 0,0 2-11 16,0 1-39-16,-4-3-78 0</inkml:trace>
  <inkml:trace contextRef="#ctx0" brushRef="#br0" timeOffset="156084.918">23096 3552 95 0,'0'0'152'16,"0"0"-107"-16,0 0 11 0,0 0 6 16,0 0-7-16,0 0-10 0,0 0-8 0,0 0-3 15,-4-30-5-15,4 30-6 16,0 0-4-16,0 0-5 0,0 0-4 16,0 2-4-16,-2 5-4 0,0 4-1 0,0 6 0 15,0 2 6-15,-1 3-3 0,-3 5 0 16,4 1 3-16,2 2-4 0,-2 5-2 15,2 2 1-15,0-3-1 0,0-1 1 16,8-2-1-16,1-2 0 0,-5-4 0 16,4-3 1-16,0-4 2 0,1-4-4 15,-1-3 1-15,-6-3 0 0,0-3-1 16,-2-4 1-16,2 1-1 0,-2-2 4 16,0 0 4-16,2-5 10 0,-2-6 1 15,2-6 2-15,4-3-7 0,1-6-6 16,-1-4-3-16,0-1 2 0,0-1-2 15,9-1-2-15,-5 2 1 0,-2-3 0 16,7 1-2-16,-5 1 2 0,0 1-3 0,7 3 1 16,-7 2-2-16,-3-2 1 0,7 4 0 15,-8 5 1-15,-4 2-2 0,2 6 0 16,-4 6 1-16,0 2 0 0,2 0-1 16,-2 3 0-16,0 0-1 0,3 0 0 15,-1 3-7-15,4 5-13 0,2 6 4 16,0 4 2-16,-1-1-11 0,7 2-3 15,-2 0-14-15,-1-4-16 0,5 4-10 16,-5-5-27-16,-1-2-69 0</inkml:trace>
  <inkml:trace contextRef="#ctx0" brushRef="#br0" timeOffset="156631.663">23582 3491 349 0,'0'0'115'0,"0"0"-60"16,0 0 2-16,0 0 0 0,0 0-12 0,0 0-18 15,0 0-6-15,0 0-8 0,-17-9-10 16,11 27-3-16,0 7 0 0,-5 6 3 16,1 5 0-16,2 4 0 0,2 8 1 15,-3-2-3-15,-1-4 2 0,10-2-3 16,-2-6 0-16,2-6 1 0,0-2 0 15,0-7 0-15,0-3-1 0,0-4 1 16,0-5 0-16,0-2-1 0,2-5 2 16,-2 0 0-16,0 0-1 0,0 0 2 15,0 0 0-15,-2-6 3 0,-2-5 7 16,0-3-8-16,0-4-4 0,-3-7 2 16,-1-1-1-16,4-10-2 0,2-1 1 15,2 0-1-15,0 1 2 0,2 4-1 0,8 2 1 16,-1 4 1-16,-3 1 0 0,-2 4 0 15,6 4 6-15,-2-2-2 0,1 5-1 16,-3 3 2-16,2-3-4 0,3 7 3 16,-3 2 1-16,-4 2-4 0,2 3 2 15,7 0-3-15,-3 9-2 0,-2 6-1 16,7 4 0-16,-3 9 1 0,-4 4-1 16,-1 7 1-16,1-2 0 0,-4 6 1 15,-2-2-1-15,2 2-1 0,-4-4 2 16,2-3-2-16,4-4 1 0,7-6 0 15,-3-2 0-15,-4-6 0 0,3-2-1 16,1-4-4-16,-4-3-8 0,-4-3-8 16,0-3-4-16,-2-3-4 0,2 0-3 0,-2-2-2 15,2-5-7-15,0-2-7 0,-2-4-9 16,-2-3-9-16,-2-3-30 16,-2-4-37-16,-6 3-47 0</inkml:trace>
  <inkml:trace contextRef="#ctx0" brushRef="#br0" timeOffset="156850.357">23445 3838 189 0,'0'0'176'16,"0"0"-100"-16,0 0 9 0,0 0-5 15,0 0-16-15,0 0-10 0,0 0-15 16,0 0-4-16,-20-14-8 0,24 8-8 16,4-1-5-16,11-2-4 0,-3-1-1 15,9 0-2-15,4-1-3 0,4 2-1 16,0-2-2-16,2-1 0 0,2 1-1 15,-4 0 0-15,1 3-11 0,-3 2-18 16,-5 1-7-16,-3 4-21 0,-8 1-25 16,-1 0-27-16,-8 1-49 0,-6-1-185 15</inkml:trace>
  <inkml:trace contextRef="#ctx0" brushRef="#br0" timeOffset="157084.694">23799 3780 489 0,'0'0'70'0,"0"0"-31"16,0 0 29-16,0 0-5 0,0 0-30 15,0 0-12-15,0 0 1 0,0 0-1 16,0 0-7-16,-6-3-4 0,6 3-4 16,4-1-3-16,6-1 0 0,4-2-2 15,13-3 2-15,2 0-1 0,6-2-1 16,1-1 0-16,-5 4 0 0,-2 1-1 15,-5 4-10-15,-1 1-20 0,2 1-15 16,-15 7-15-16,-2-2-44 0,-8 2-49 16,-10-2-97-16</inkml:trace>
  <inkml:trace contextRef="#ctx0" brushRef="#br0" timeOffset="157287.752">23853 3909 477 0,'0'0'78'0,"0"0"-10"0,0 0 29 15,0 0-32-15,0 0-25 0,0 0-19 16,0 0-1-16,0 0-3 0,0 0-8 16,53-11-4-16,-30 3-2 0,4-1-1 15,4 2 0-15,2 0-2 0,-6 1 0 16,0 3-16-16,-9 3-14 0,3 0-12 16,-9 3-26-16,1 3-26 0,-7 2-21 0,-6-2-82 15</inkml:trace>
  <inkml:trace contextRef="#ctx0" brushRef="#br0" timeOffset="158396.862">18193 6688 388 0,'0'0'58'0,"0"0"-16"15,0 0 15-15,0 0-11 0,0 0-14 16,0 0-8-16,0 0 0 0,-9-43-4 16,3 40-3-16,2 1-8 0,-2 2-2 15,0 0 1-15,-5 0-2 0,-1 5 1 16,4 0 1-16,-5 1 1 0,-1 2 1 16,-1-1-3-16,1 0 2 0,-1 5-3 15,1 0-1-15,4-1-2 0,-5 3-1 0,5 3 0 16,2-1-2-16,-1 2 1 0,5-2-1 15,0 1 1-15,4 0 0 0,-4 0 1 16,4 1 0-16,4-2 0 0,0 1 1 16,9 1-1-16,-3-2-1 0,4 3 1 15,3-3 0-15,4-3-1 0,3 2 1 16,-1-6 0-16,2-5-1 0,4-4 0 16,0 0 2-16,0-9 0 0,-2-7 5 15,-1-3 4-15,-1-1-3 0,-4-5 3 16,-5 4 3-16,-3-4 0 0,-5 3 0 15,-6 1 1-15,-2-3-4 0,-10 1-2 16,-5-4-3-16,-5 2-3 0,-7 5-2 16,-2 1-1-16,-2 8-1 0,-2 7-6 15,0 4-12-15,6 3-6 0,-2 9-2 0,12 4-12 16,-3 2-6-16,3 7-14 0,1 0-32 16,-1 1-30-16,1 0-85 15</inkml:trace>
  <inkml:trace contextRef="#ctx0" brushRef="#br0" timeOffset="159177.925">18178 7952 88 0,'0'0'324'0,"0"0"-253"16,0 0-2-16,0 0 6 0,0 0-19 15,0 0-10-15,2-43-12 0,-2 41-3 0,0-1-6 16,-2 1-2-16,2 2-4 0,0 0 1 15,-2 0-3-15,2 0 0 16,-2 0-3-16,2 0-7 0,0 4 0 0,0 5-3 16,4 3-3-16,2 8 0 0,-3 3 2 15,1 4 0-15,0 4-1 0,2-2 1 16,-2 0-1-16,4 0-1 0,-3-2-1 16,1-2 2-16,-2-6-2 0,-2-2 0 15,-2 0-13-15,0-6-15 0,2 2-17 16,-2-3-14-16,0 1-19 0,0 0-42 15,-2-2-52-15,0-1-242 0</inkml:trace>
  <inkml:trace contextRef="#ctx0" brushRef="#br0" timeOffset="160193.316">18265 9103 328 0,'0'0'84'0,"0"0"-31"0,0 0 5 15,0 0 0-15,0 0-16 0,0 0-16 16,0 0-4-16,-8-40-5 0,4 40-5 15,2 2 4-15,-9 4-14 0,7 4 2 16,-4 2 0-16,-2 1 2 0,-1 2-2 16,5-4 0-16,-2 1 2 0,-5-2-2 15,1-1 2-15,0 0-2 0,-5-3-1 16,5 1 0-16,-5-4-1 0,3 1-2 16,-3-2 2-16,5-2-1 0,-1 0 0 15,1-6 0-15,4 0-1 0,1-4 1 16,1 1-1-16,4 0 0 0,2-2 1 15,0 0-1-15,0 0 4 0,2-1 2 0,4 4 3 16,3-3-3-16,3-1-1 16,7 1-1-16,-1-2 0 0,7 3-1 0,6-1 3 15,2 3 2-15,4 2 1 0,-2 1-1 16,-1 5 0-16,-10 3-2 0,-1 5-3 16,-11 9 0-16,-1 0-1 0,-7 8-2 15,-4 4 2-15,-8 8-2 0,-7 2 2 16,-5 1-1-16,1 1 1 15,-4-4-1-15,0-2 0 0,5 0 0 0,-3-6-1 16,7-3-2-16,-3-4 2 0,7-4 0 16,2-5 0-16,1-5 0 0,3-1 0 15,0-4 0-15,4-2 0 0,0 1 0 16,0-2 0-16,2-2 1 0,4-3 0 0,7-6 1 16,1-2-2-16,9 0 0 15,2-2 0-15,0 2 0 0,4 3 0 16,-5 3 0-16,-1 4-14 0,0 3-13 15,-5 0-13-15,-3 5-19 0,-3 5-31 0,-5 4-35 16,-5-4-44-16</inkml:trace>
  <inkml:trace contextRef="#ctx0" brushRef="#br0" timeOffset="-199551.173">19939 5559 134 0,'0'0'47'0,"-6"-13"-6"0,6 4 12 16,0 1 5-16,0 0-12 15,0-1-9-15,4 1 5 0,-4-1-4 0,2-1-11 16,-2 3 3-16,0 2-3 16,0-3-8-16,0 2 3 0,-2 3 2 0,-4-3-6 15,2 4-9-15,2-1-1 16,0 0 1-16,0 3-1 0,-4 0-2 0,2 0 0 16,-3 1-5-16,-3 5-1 0,0 6-1 15,-1 2 0-15,-5 4-2 0,3 5 3 16,-1-1 0-16,4 3 0 0,-1 1 0 15,-1 1 0-15,6-1 0 0,-3 2 2 16,5 1-2-16,2-1-2 0,0-3 2 16,2 1 0-16,0 2 2 0,4-2-4 0,4 2 2 15,1 0-1-15,5-6 1 16,-1 2 0-16,3-5 0 0,-1-5 0 0,3 0 0 16,-1-6 0-16,1-4 1 15,1-4-1-15,6-2 4 0,0-8 2 16,-5-10 6-16,3 0 5 0,0-8 0 0,-7-3-3 15,1 1-5-15,-5-5-1 0,-6-4-2 16,-4-3-2-16,-2-3-2 16,-2-4-1-16,-8-1-1 0,-2 5 0 0,-7 5 1 15,-6 10-1-15,7 6-2 0,-7 5 1 16,0 8-2-16,4 4-5 0,-1 2-8 16,-1 5-1-16,4 6-3 0,-1 8-2 15,1 4 0-15,2 4-2 0,7 5-6 16,-4-1-4-16,10-1-2 0,4 1 1 15,0 0-9-15,4 2-16 0,4-1-23 16,0-1-52-16,3-3-79 0</inkml:trace>
  <inkml:trace contextRef="#ctx0" brushRef="#br0" timeOffset="-199207.51">20163 5691 258 0,'0'0'61'0,"0"0"3"15,0 0 2-15,0 0-2 0,0 0-26 16,0 0-5-16,0 0 14 0,0 0-16 16,22-96-8-16,-17 92 0 0,-3 1-5 15,8 1-7-15,-4 2-5 0,0 3-2 16,1 3 0-16,3 5 0 0,4 2-2 0,-1 4 0 15,3 4 1-15,1 2 2 0,4 2-2 16,-3 2-1-16,3-1 1 0,2 2 0 16,-7 1-3-16,7-2 0 0,-3-3 1 15,-3-2-1-15,4-3 0 0,-7-1 0 16,7-2-1-16,-7-4-7 0,5-1-8 16,-7-2-7-16,-1-1-8 0,-1-5-4 15,-6-3-9-15,-4 0-7 0,0-6-8 16,-4-5-27-16,-6-2-75 0</inkml:trace>
  <inkml:trace contextRef="#ctx0" brushRef="#br0" timeOffset="-198895.085">20473 5634 294 0,'0'0'83'0,"0"0"-37"15,0 0 21-15,0 0-2 0,0 0-12 0,0 0-13 16,0 0 0-16,0 0-2 0,0 0-14 15,-6-74-5-15,6 74-7 0,-5 0-1 16,3 4-10-16,-4 9-1 0,-4 4-1 16,-5 9 1-16,-1 2 1 0,-7 0 0 15,7 4-1-15,-5-2 1 0,4-2 1 16,-1-1-1-16,5-2-1 0,-1-1-1 16,8-3 0-16,-1-5 1 0,3 2-3 15,4-5-4-15,-2-1-1 0,0-1-3 16,2-3-8-16,0-4 0 0,0 1 2 15,0-1-14-15,0-1 2 0,0-1-2 16,2-2-11-16,4 0-5 0,3-3-5 16,5-6-26-16,-3 1-22 0,1-4-102 15</inkml:trace>
  <inkml:trace contextRef="#ctx0" brushRef="#br0" timeOffset="-197723.486">20950 5503 225 0,'0'0'40'0,"0"0"0"15,0 0 10-15,0 0-12 0,0 0-8 16,0 0 3-16,0 0-7 0,2-60 0 16,-4 53-6-16,0 1-2 0,-4-1-1 15,0 1-3-15,2 0-4 0,-9 0 2 16,7 4-6-16,-4 2-2 0,-3 0 0 15,3 0-3-15,-4 2 1 0,-3 5-1 0,5-1-1 16,-7 4 0-16,5-1 0 0,-3 2 1 16,7 3-1-16,-1-2 1 15,-1 2-1-15,6 2 0 0,-1 2-1 0,3 0 0 16,4-1 0-16,0 1 1 16,0-4 1-16,4 3 1 0,5-3 2 0,5 1 0 15,-1 1 3-15,7-1-1 0,-1 1 1 16,8 1 2-16,2 0 1 0,2 0-5 15,2-1 3-15,-2 1 1 0,-2-5-3 16,-9 3-1-16,5-2 0 0,-8-1-1 16,-3 1-2-16,-3-1 0 0,-5-1 0 15,2 0-2-15,-8 1 0 0,0 2 0 0,0-5 0 16,-12 4 0-16,5 1 0 0,-5-2 1 16,-7 0-1-16,3-2 0 15,-5-1-1-15,1-3-1 0,3-1-1 0,-4-2 3 16,7-2 1-16,-5-1 1 0,7 0-1 15,-5-4-1-15,5-4 1 0,0 2 0 16,-3-7 0-16,7 3-1 0,2-6 0 16,-5 1 0-16,7-2 0 0,2-5 2 15,2 2 2-15,2-5 2 0,8 5 2 16,-3-5 1-16,3 5-1 0,0-1 2 16,1-1 1-16,-1 3-4 0,-2 2 1 15,3 0 3-15,-7 2-2 0,-2-2-6 0,2 4 0 16,-4-1 1-16,0-1-3 15,0 3 1-15,-4-1-1 0,2 1 1 16,-2 4-2-16,-7-1 0 0,5 3-2 16,0 0 0-16,-2 2-5 0,-3 1-5 15,3 0-2-15,2 3-10 0,0 0-2 16,-5 3-9-16,1 3-10 0,4 4-4 0,0 2-5 16,-7 3 5-16,5 5-17 0,2 2-36 15,-1 0-51-15</inkml:trace>
  <inkml:trace contextRef="#ctx0" brushRef="#br0" timeOffset="-193174.371">21329 5584 246 0,'2'-12'58'0,"0"6"-18"0,0 0 4 16,-2-1-7-16,2 0-3 16,0-1-12-16,0 2 0 0,0 1-1 15,-2-4-7-15,2 4 0 0,-2-1 0 16,0 1-1-16,0 2 2 0,0-3 0 0,0 3-2 16,-2 0-2-16,0-2-3 0,-2 4-1 15,2-2 1-15,-2 2-1 0,-5 1-3 16,1 0-3-16,2 0 0 0,-2 4-1 15,-5 5-1-15,1 5 1 0,1 1 0 16,-5 4 0-16,6 0 1 0,1 2-1 16,-3-1 1-16,6 1-2 0,2-1 3 15,2 1-2-15,2-1 1 0,0 2-1 16,0-3 0-16,6 5 0 0,0-5 2 16,8 0-2-16,-3 0 0 0,1-3-1 15,5 0 1-15,-3 1 0 0,7-5 0 16,-1-1 1-16,-1-3-2 0,4-8 2 15,-3 0-1-15,1-3 0 0,4-10 7 0,-6-1 10 16,1-9 1-16,-1 3-2 0,-9-3-2 16,-2-2-3-16,-3 0 1 0,-5-1-3 15,-5-4-1-15,-3 0-5 0,-2-4 0 16,-5 2-2-16,3 4 0 16,-7 4-1-16,9 8 0 0,-4 4-1 0,1 4-3 15,1 5-8-15,-5 3-6 0,5 3-8 16,-7 10-10-16,5 5-8 0,-1 4-4 15,1 6-9-15,3 1 5 0,-1 1-48 16,8 0-75-16</inkml:trace>
  <inkml:trace contextRef="#ctx0" brushRef="#br0" timeOffset="-192690.109">21767 5465 295 0,'0'0'68'0,"0"0"-17"16,0 0 5-16,0 0-2 0,0 0-12 16,0 0-10-16,0 0 3 0,6-60-3 15,-6 60-4-15,0 0-7 0,0 0-6 16,0 0-5-16,0 0-6 0,0 0-1 16,0 4-3-16,0 7 0 0,0 2 0 15,-2 4 4-15,0 4 2 0,0 1-2 0,0 4 2 16,2-1-1-16,-2 3-1 0,2-2 1 15,0 2-2-15,0 3 0 0,2-3 0 16,0 3-2-16,4 0 1 0,-2-3-1 16,9 3-1-16,-5-8 0 0,0 2 0 15,-2-2 0-15,7-6 0 0,-5-1 0 16,-2-4 0-16,-2 2-1 0,2-6-8 16,1-1-6-16,-3 1-15 0,-2-6 8 15,2-2-23-15,-2 0-8 0,2-2 1 16,2-7-8-16,5-2-32 0,-3-3-81 0</inkml:trace>
  <inkml:trace contextRef="#ctx0" brushRef="#br0" timeOffset="-192174.608">22232 5546 265 0,'0'0'48'0,"0"0"2"15,0 0 10-15,0 0-7 0,0 0-18 16,0 0-9-16,0 0-2 0,0 0-4 16,0 0-2-16,-89-68-5 0,81 67 2 15,-3 1-5-15,-3 0 0 0,6 1-1 16,-5 5-5-16,-1 0 2 0,1 2-5 15,-1 3 1-15,4 2-1 0,-1 3-1 0,-5 2 1 16,9 1 0-16,1 0 0 0,-2 3-1 16,2 0 2-16,4 0-2 0,2 0 2 15,0 1-2-15,2-1 1 0,6 0 0 16,-2-1 0-16,3 1 0 16,5-2-1-16,-2-4-1 0,3 1-2 15,4-6 3-15,1-4-2 0,1-2 2 0,4-5 1 16,4-5 1-16,-3-4 2 0,-3-8 7 15,2 1 3-15,-2-5 6 0,-11-1-6 16,3-1-4-16,-7-3-1 0,-6-4 3 16,-2-2-5-16,0-4-6 0,-6-1-1 15,-9-1 3-15,5 6-2 0,-2 6-1 16,-7 5 0-16,0 8-1 0,1 1-3 16,-1 8-5-16,5 4-6 0,-9 0-3 15,8 5-7-15,-7 6-1 0,9 2 0 16,-3 1-5-16,5 5-10 0,1 0-16 15,2 1 0-15,6 0-31 0,2-3-44 0,2 0-36 16</inkml:trace>
  <inkml:trace contextRef="#ctx0" brushRef="#br0" timeOffset="-191674.721">22556 5595 227 0,'0'0'89'16,"0"0"-19"-16,0 0-6 0,0 0-17 16,0 0 0-16,0 0-6 0,0 0-11 15,0 0-2-15,-2-125 0 0,-2 117-5 16,-2-1 0-16,2 4-10 0,-2 0 0 16,2 2-3-16,-1 0-2 0,-1 0-5 15,-2 3 0-15,0-1 0 0,1 2-3 0,-3 7-6 16,-2 0 6-16,3 7-1 0,1-1 0 15,-2 3 1-15,2 3 0 0,3-1 0 16,-1 3 0-16,4-2 0 0,0-2 1 16,0 4-1-16,2-4 0 0,0 4-1 15,0-2 1-15,6 2 0 0,0-3-1 16,1 2 1-16,9-2 0 0,-5-2 0 16,1 0-1-16,4-6 0 0,-3-2 1 15,5-1 0-15,-1-4-2 0,4-4 2 16,1 0 0-16,-3-9 2 0,6 0-1 15,-4-7 3-15,-3 0 1 0,-1-2-1 16,-5-3 4-16,-6-1 1 0,0-6-2 0,1 0-4 16,-7-3-1-16,0-3 0 15,-9 3-2-15,1 5 2 0,2 4-2 16,-2 4-1-16,-7 4 1 0,9 4-1 16,-4 4-3-16,-3 2-3 0,3 2-6 0,0 2-6 15,-7 5-2-15,5 5-17 0,-7 3 3 16,2 4-5-16,-1 1-9 0,5 1-17 15,-3-3-26-15,6 2-40 0,3-7-61 16</inkml:trace>
  <inkml:trace contextRef="#ctx0" brushRef="#br0" timeOffset="-190690.579">23117 5541 286 0,'0'0'48'0,"0"0"5"16,0 0 10-16,0 0-14 0,0 0-9 15,0 0-6-15,-11-50-2 0,9 46-4 16,0 2-8-16,0-2-2 0,0 1-3 16,0-1-1-16,-2 1 1 0,0 0-7 15,-3 0-1-15,-5 0-4 0,6 2 0 16,-4 1-3-16,-7 0-1 0,5 1 1 16,-9 5-1-16,9 1 1 0,-9 2-1 15,11 2 0-15,-9 1 1 0,9 2 0 16,-1-1 0-16,1 3-2 0,2 1 2 15,3 2-1-15,3 2 1 0,2 1-1 0,0-1 1 16,2-3-1-16,5 3 2 0,9 0-1 16,-5-4 0-16,5 2 1 15,1-3-1-15,3 0 1 0,-3 1 1 16,6-3-2-16,-5-5-1 0,5-5 1 16,6-4 1-16,2-1 6 0,-2-8 7 0,4-6-1 15,0-1-6-15,-6-1 3 0,-6-2-1 16,1-2 1-16,-11-1 1 0,-1-1-4 15,-4 0 0-15,-4-4-1 0,-2-2-2 16,-8-2-3-16,-9 2 0 0,7 2 0 16,-13 1 0-16,3 7-1 0,1 1-1 15,-8 7-3-15,2 3-3 0,5 5-5 16,-3 3-2-16,2 5-1 0,5 5-9 16,-7 8-3-16,9-1-7 0,-3 4-7 15,7 4-7-15,1-5-3 0,5 2-6 16,0-2-11-16,4 0-19 0,4-1-39 15,5-6-36-15</inkml:trace>
  <inkml:trace contextRef="#ctx0" brushRef="#br0" timeOffset="-190190.693">23660 5556 253 0,'0'0'66'0,"0"0"-4"16,0 0 6-16,0 0-4 0,0 0-18 16,0 0-4-16,0 0 1 15,0 0-8-15,-2-122-9 0,-6 113-9 0,-4 1-3 16,-1 2-4-16,-1 0-7 0,-3 3 0 16,3 1 0-16,-3 2-2 15,5 0-1-15,-7 5 0 0,7 4-1 0,-9 2-1 0,9 3 1 16,-9 0 1-16,9 3 0 15,-5 0 0-15,3 0 0 0,3 1 0 16,-1 0 0-16,4 2 0 0,3-2 0 0,1 1 0 16,2 1 0-16,2-1-1 0,0 2-1 15,6-1 2-15,1 2 0 16,9-1 0-16,-1-2 0 0,7 0 0 0,-1-3 1 16,6-4-1-16,2-2 0 0,0-6 0 15,-2-2 2-15,-3-4-1 0,-1-5 1 16,2-5 5-16,-13 0 4 0,7-4-1 15,-13-1-1-15,0-3-2 0,-4-1-1 16,-2-6-3-16,0-2-3 0,-2-1 1 16,-2-1 1-16,-2 2-2 0,-4 4 0 15,-5 4 0-15,3 5 0 0,-5 4-5 16,7 5-5-16,-9 1-7 0,7 6-3 16,-2 0-8-16,-1 6-14 0,5 4-2 0,-5 2-19 15,7 5 5-15,2-3-11 0,2-1-32 16,-1 0-39-16,1-4-58 15</inkml:trace>
  <inkml:trace contextRef="#ctx0" brushRef="#br0" timeOffset="-189675.191">24020 5553 261 0,'0'0'44'16,"0"0"5"-16,0 0 9 0,0 0-1 0,0 0-15 15,0 0-9-15,0 0 2 16,0 0-5-16,4-108-5 0,-8 100-3 16,0 1 1-16,-4 1-8 0,-1 2-9 15,1 0 4-15,4-1-3 0,-4 3-2 0,-5-2-3 16,5 4 0-16,0 0-1 0,-7 0-1 15,3 4 0-15,-1 1-1 0,-3 4 1 16,8-1-2-16,-9 0 2 0,5 6 0 16,1 0 2-16,-5 0 0 0,10 4-2 15,1 1 0-15,-1 3 2 0,2-1-1 16,2 3 1-16,2 0-1 0,0-1 0 16,6 2 0-16,0-3 0 0,3 1-1 15,9-1 2-15,-3-1-1 0,10-5-1 16,-3-5 2-16,5-2 3 0,0-4 2 15,6-5 2-15,0 0 3 0,-2-5-2 16,-2-6 5-16,0-1-4 0,-8-4-1 0,-7-4-2 16,-3 0 0-16,-1-5-4 0,-8-2-1 15,-2-7-1-15,-2-1-1 0,-6 1-1 16,-3 3 0-16,1 5 0 0,-9 6 0 16,3 2-6-16,-5 8-2 0,5 2-7 15,-3 4-4-15,7 4-8 0,-5 0-7 16,5 4-9-16,-5 4-7 0,5 6-7 15,-5 1-3-15,7 2-10 0,0 2-28 16,-3-2-47-16</inkml:trace>
  <inkml:trace contextRef="#ctx0" brushRef="#br0" timeOffset="-179221.3">25434 4290 250 0,'0'0'15'0,"0"0"-13"0,0 0 1 16,0 0 4-16,0 0 9 0,-52 2-8 15,50-2 5-15,2-2 7 0,0 2 9 0,0 0 2 16,0 0-20-16,0 0-9 0,0 0 6 16,0 0 2-16,6 2 5 0,3-2 10 15,-1 0-2-15,2 0-1 0,-4 0-3 16,9 0-3-16,-3 0 0 0,5 1-4 16,-1-1-1-16,5 0 2 0,0 0-2 15,8 0 3-15,4-3-3 0,6-2-1 16,11 0-1-16,-1-4-1 0,9 0 2 15,6 0-4-15,0 5 0 0,2-2 2 16,5 0-2-16,3 2-3 0,7-1-1 16,-9 0 4-16,5 0 0 0,1 0-1 0,-6 0 3 15,-1-1-4-15,1 2 0 0,-2 1 0 16,5 0 0-16,-7 0 1 0,2-1-2 16,-4-1-3-16,1 1-1 0,-3-1 1 15,-2-2 0-15,-4 0 2 0,-3-1-1 16,3 0 1-16,-6 0 0 0,4-1 1 15,-5-1-1-15,-3 0 3 0,6 1-3 16,-7-1 1-16,1 1 1 0,-1-1-2 16,-5 1-1-16,7 2-1 0,-5-1-1 15,-1 4 1-15,5 0 0 0,-7 1 0 16,0 3 1-16,3-1-1 0,-3 1 0 16,0 0 1-16,1 0 0 0,5 0-1 15,-3 0 1-15,3 0-1 0,-1 1 2 0,-5 0-2 16,-2 2 2-16,3-1-2 0,-7-2 1 15,0 2 2-15,-4 0-3 16,0-1 0-16,-8-1 0 0,2 0 1 0,-5 0-1 16,-7 0 2-16,-3 0 1 0,0 0-1 15,-8 0-1-15,0 0 0 0,-2 0 1 16,2 0-1-16,-2 0 0 0,0 0 1 16,0 0-1-16,0 0-1 0,0 0 0 15,0 0 0-15,0 0 0 0,0 0 0 16,0 0 0-16,0 0-1 0,0 0 1 15,0 0-1-15,0 0 1 0,0 2 0 16,-2-1-1-16,0 1 0 0,2-1 1 16,-2 1 1-16,0 1-1 0,0 0-4 15,-2 0-6-15,2 0-5 0,0-1-4 16,2 1-6-16,-4 0-9 0,2 0-4 16,0 0-3-16,0-1-6 0,-5-1-7 15,1-1-19-15,-2 0-40 0,0 0-114 0</inkml:trace>
  <inkml:trace contextRef="#ctx0" brushRef="#br0" timeOffset="-171781.852">24535 7658 53 0,'-7'-2'34'0,"3"-1"-16"0,-2 3-13 16,0 0 4-16,-4 3-6 15,-5 0-3-15,7 2 0 0,-7 0-2 16,3-1 2-16,6 1 2 0,-5-2-1 15,1-1 1-15,4 1-2 0,4-2 5 16,-2 1 7-16,2-1 4 0,2-1 5 16,-2 2 9-16,-1-2 0 0,-1 0 2 0,0 0-9 15,-2 0 1-15,2 0-2 0,2 3-4 16,-2 0-5-16,-5 1-6 0,-3 2-3 16,4 1 0-16,-3-1-2 0,-1 0 0 15,4-1-1-15,4-2 4 0,-3 0-2 16,5-1 7-16,2-2 6 0,0 0 1 15,0 0 1-15,0 0-2 0,2 0 6 16,3 0 3-16,-1-2-2 0,0-1 4 16,2 3-2-16,4-3-4 0,-1 0-4 15,-3 0 0-15,2 0-1 0,4 0 0 0,-3 1 0 16,3-1-2-16,7 3-3 0,-3-2-1 16,9 0-1-16,4 1 0 0,2-3-1 15,2 0-1-15,0 0 0 0,2-2-1 16,-2 3 0-16,5-2-2 0,-3 4-1 15,-2 1-2-15,4-2 1 0,-4 2-1 16,-4 0 3-16,-2 0-3 0,-8 2 1 16,-7 1-2-16,-8-2 1 0,0 1 0 15,0-2-1-15,-4 1 0 0,0-1-1 16,0 2 2-16,0-2-2 0,0 0 1 16,0 0 0-16,0 0-1 0,0 1 2 15,0-1-2-15,0 0 0 0,-2 0-4 16,-2 0-3-16,0 2-3 0,4-1-3 15,-6 1-7-15,0-1-8 0,-3 1-11 16,1-1-5-16,2-1-16 0,-2 0-17 16,-5 0-46-16,3-1-103 0</inkml:trace>
  <inkml:trace contextRef="#ctx0" brushRef="#br0" timeOffset="-171266.337">24772 7390 304 0,'0'0'71'0,"0"0"-21"0,0 0 2 16,0 0 3-16,0 0-10 0,0 0-14 15,36-53-7-15,-32 52-1 0,0-1-4 16,-2 2-6-16,0 0-6 0,4 3-3 16,0 2 2-16,-2 3 1 0,1 4 3 15,-3 2-3-15,0 1 1 0,-2 4-2 16,0 2-2-16,0 0 1 0,0 2-1 0,0-1 0 16,-2 1-3-16,2-3 1 15,0 3-2-15,2-3 2 0,2 2-2 16,-4 1 0-16,0-1 0 0,4-2 0 15,-4-9-1-15,4-2-3 0,0-3-17 16,-4-1-16-16,4-4 0 0,-4 1-11 16,0-2-13-16,-10-2-52 0,4-8-15 0,-4-1-28 15</inkml:trace>
  <inkml:trace contextRef="#ctx0" brushRef="#br0" timeOffset="-171063.274">24789 7212 295 0,'0'0'56'0,"0"0"-9"0,0 0 11 15,0 0-1-15,0 0-20 0,0 0-18 0,0 0-8 16,0 0-1-16,0 0-6 0,60-42-3 16,-56 45-1-16,-2 3 0 15,2 3-1-15,2 4-15 0,-4 1-12 0,3 6-24 16,-5 0-28-16,0 5-52 0,0-6-97 15</inkml:trace>
  <inkml:trace contextRef="#ctx0" brushRef="#br0" timeOffset="-169391.796">25014 7495 288 0,'0'0'75'0,"0"0"-24"0,0 0 7 15,0 0 0-15,0 0-21 0,0 0-10 0,0 0-6 16,0 0 2-16,0 0-6 16,-14-113-2-16,8 107-2 0,3 3-1 0,1 0 1 15,0 3-3-15,2-2-1 0,0 2-1 16,0 0-7-16,0 0-1 16,4 6-2-16,5 4 0 0,-1 5 1 0,-2 1 1 15,0 4 0-15,5 3 2 0,-5-3-2 16,-2 0 1-16,-2 2 0 0,0-2-1 15,-2-3 1-15,0 0-1 0,0-3 0 16,0 0 1-16,2-5-2 0,-2-1 1 16,0-2-1-16,0-3-1 0,0-3 0 15,0 0 2-15,0 0 0 0,0-6 1 16,2-2 0-16,0-2 0 0,1-3 0 16,1-1-1-16,-2-1 1 0,4-7 0 15,-2 2 0-15,0-5-1 0,0-1 0 16,-2 1 0-16,5 5 0 0,-1 0-1 15,2 9 1-15,-6 2 0 0,0 4 0 16,0 5 0-16,-2 0 0 0,2 0 0 0,0 3-1 16,0 5-2-16,1 4 1 0,1 2 1 15,0 5 1-15,2-1 1 0,-4 3-1 16,2 0 1-16,-2-2-1 0,2 2 0 16,1-2 0-16,-1-2 0 0,4-3 0 15,2-3 0-15,1-2 0 0,-5-1 0 16,10-5 0-16,-5 0 0 0,-3-2 0 15,8-1 1-15,-7 0-1 0,9-4 1 16,-3-5 0-16,-5-2-1 0,9-3 2 16,-11-3-1-16,9-2-1 0,-5-2 1 15,-4-6 0-15,11-1 0 0,-9-1-1 16,9 1 0-16,-7 2-1 0,-6 6 1 0,5 0 0 16,-7 4 1-16,-2 4 1 0,-2-1 3 15,0 6 3-15,0 0 2 16,0 3-2-16,0 1-2 0,0 0-1 15,0 3 2-15,0 0-5 0,0 0 1 0,0 0-3 16,0 1-1-16,0 7-3 0,0 1-2 16,0 6 6-16,0 3 0 0,0-1 3 15,0 9-3-15,2-3 1 0,0 5 1 16,0 0-2-16,-2-2 1 0,2 0-1 16,0-2 1-16,-2-3-1 0,4-2 1 15,1-5-1-15,1-3 0 0,-2-3 0 16,-2-2 0-16,0-3 0 0,0 0 1 15,0-2-1-15,0-1 0 0,-2 0 1 16,2 0 1-16,-2-7-1 0,2-1 1 16,-2-3 0-16,0-3-1 0,-2-3-1 15,-4 0-1-15,-2-3 0 0,-9 6-1 16,7-3 0-16,-7 6-1 0,7 2 0 0,-4 4 2 16,-1-1-2-16,3 6-1 0,-5 0 2 15,9 0 1-15,-2 6-1 0,-5 5 0 16,9 0 0-16,-4 1-1 0,-3 4-4 15,7-5 0-15,2 4 3 0,2-4 3 16,2 0-2-16,-2 1 0 0,2-1 3 16,2 3 0-16,0-3-1 0,8 1 1 15,3 1-1-15,-1-1 1 0,4-4 0 16,1-2 0-16,4 0 2 0,-3-4-2 16,9-2 1-16,-4-3 1 0,-4-4 0 15,3 1 1-15,-5-5-2 0,-1 1 3 16,-5-3 1-16,1 2-1 0,-2-1 0 15,-8-4 0-15,7 1 0 0,-3-3-1 16,-2 0-2-16,-2 0 3 0,0 1-4 0,-2 3 0 16,0 6 0-16,0 0 2 0,0 2-2 15,0 0 0-15,0 1 0 0,0 1 0 16,0 2 1-16,0 1-1 0,-2-1 1 16,2 2 0-16,-2 0-1 0,0 0-1 15,-4 0-1-15,-2 3-1 0,3 3 0 16,-5 2 3-16,0 1 0 0,1 2-1 15,7 0 1-15,-2 4 0 0,0-2 0 16,4 2-1-16,0 2 1 0,2-1 0 16,4 1-1-16,-6-3 0 0,11 1 1 15,-1-1 0-15,2-4 1 0,-3-1 0 16,5-3 0-16,-1-3 0 0,3-3 1 16,-1 0-2-16,3-3 1 0,-3-2-1 15,7 1 0-15,-3-1-1 0,6-3-10 16,-9-1-7-16,1 0-9 0,-11-5-14 15,4 3-3-15,-7-6-3 0,-3-1-1 16,0-1-6-16,-5-2-14 0,-1 3 4 16,0 1 9-16,2 6 32 0,-4-3 22 0,-5 4 1 15,5-1 6-15,4 1 45 0,-4 4-32 16,1 0 19-16,1 3 20 0,6 1-6 16,0 1-10-16,0-1-7 0,0 2-6 15,6 0-5-15,-2 0-10 0,7 0 1 16,-5 2 10-16,11-1 2 0,-5 4-5 15,-2 1-4-15,7 2-3 0,-7 0-2 16,7 1-4-16,-5 5-2 0,-4 1-1 16,5-1-3-16,-5 0-2 0,-4 2 0 15,0-5 2-15,2 1-3 0,3-3 0 16,-5 0-5-16,-2-4-9 0,0 0-6 0,0-5-2 16,-2 1-9-16,0-1-3 0,-2-3 10 15,-2-3 3-15,-2-5-19 16,-5 2-6-16,5-5 13 0,6 0 15 15,-4-6 14-15,0-2 2 0,2 1 2 16,2-1 0-16,0 0 10 0,0 5 13 0,0 3 10 16,0-1 3-16,0 7 1 0,0 2-4 15,2 3-2-15,-2 0-2 0,0 3-5 16,0 0-3-16,0 3-8 0,0 7-9 16,0 3-1-16,0 7 4 0,-4 3-2 15,-2 4 1-15,-5 2-2 0,7-1-1 16,-6 0-1-16,1-2-1 0,-3-1 1 15,10 0-2-15,-4-5-1 0,0 1-8 16,1-2-10-16,-1-4-9 0,0 1-14 16,4-4-18-16,0 2-35 0,0-4 21 15,-4-4-94-15</inkml:trace>
  <inkml:trace contextRef="#ctx0" brushRef="#br0" timeOffset="-168845.043">25601 7963 290 0,'0'0'52'0,"0"0"3"0,0 0 10 16,0-25-5-16,2 20-18 0,-2 3-5 15,0-1-2-15,2 2-4 0,-2 1-3 16,0 0 4-16,2-2-7 0,-2 2-3 16,3 0-4-16,-3 0-5 0,2 0-3 15,-2 3-3-15,0 2-1 0,4 5 1 16,-4 0-2-16,4 3-1 0,-4 4-1 15,0 0 0-15,0 3-1 0,0-1-2 16,-4 3 2-16,0 0-1 0,4 0 2 0,-2 3-3 16,-3-3 0-16,3 3 1 0,0-2-1 15,2-6-1-15,-2-2-6 0,2-4-17 16,0-5 1-16,-2-2-20 0,0-1-16 16,2-3-19-16,-6 0-25 0,4 0-44 15</inkml:trace>
  <inkml:trace contextRef="#ctx0" brushRef="#br0" timeOffset="-147810.249">28774 8568 238 0,'0'0'71'0,"0"0"-22"16,0 0-11-16,0 0 9 0,0 0-5 16,0 0-12-16,11-46-1 15,-11 44 1-15,0-1-5 0,0 0 3 0,0 1-4 16,0 1 2-16,0-1 5 0,0 1-6 15,0-1-6-15,0 1-2 0,0-2 2 16,0 3-7-16,0-3 3 16,0 3-4-16,0 0 3 0,0 0-4 0,0 0-2 15,0 0-4-15,0 0-3 0,0 7 2 16,0 1-3-16,0 6 1 0,0 0 1 16,-2 5-1-16,-3 1 3 0,3 6 1 15,-2 5-2-15,2 1 0 0,0 5 0 0,-4-2 0 16,6 0-1-16,-2 1 0 0,2-2 0 15,0-3-1-15,-2-2-1 0,2-1 1 16,0-3 0-16,-2-2-1 16,2-3 1-16,0-4-1 0,0-2 2 15,0-5-2-15,0-3 0 0,0-1 1 0,0-2-2 16,0-2 1-16,0-1-6 0,0 0 0 16,0-1-2-16,0-4-3 15,0-1-3-15,4 0-9 0,-2-6-7 0,6 4-13 16,-2-3-16-16,3 3-4 0,-3 1-10 15,0 0-9-15,4-2-56 0,-5 1-108 16</inkml:trace>
  <inkml:trace contextRef="#ctx0" brushRef="#br0" timeOffset="-147201.01">29204 8638 190 0,'0'0'102'0,"0"0"-36"0,0 0-20 16,0 0 17-16,0 0-21 0,0 0-5 15,0 0 2-15,0 0-3 0,0 0-9 16,60-99-4-16,-60 93-1 0,0 1-3 15,-4-1-1-15,2 1-4 16,0 0-2-16,-2 1 1 0,0 2-5 0,-5 2-1 0,1-1-2 16,-4 1-5-16,1 0 3 15,-5 4-2-15,6 2 0 0,-11 1 0 0,8 1-1 16,-3 4 1-16,-1 2-2 0,3 1 2 16,-3 1-1-16,7 4 0 0,-4 1 0 15,5 1 0-15,3 0 0 16,0 1 0-16,4-1 0 0,2-2 0 15,2 2 0-15,4-2 0 0,2 2-1 0,5-4 1 16,1 4 0-16,1-4 1 0,3-2-1 16,-3-1 0-16,5-4 1 0,-3-2-1 15,4-7 0-15,-1-2 1 0,-3 0 1 16,6-5-1-16,-5-7 2 0,1-2 2 16,-1-2 5-16,-1-2-4 0,-5-4 1 15,1 1 1-15,-5-7-1 0,-4 0-2 0,0 0-2 16,-4-6-2-16,0 6 3 15,-4-1-4-15,-4 4 1 0,2 2-1 16,-9 4 2-16,3 4-2 0,-3 5-2 16,-3 3-1-16,-3 5 1 0,2-1 0 15,-3 3-6-15,1 3 1 0,-4 2-5 16,5 4-1-16,1 2-3 0,2 0 7 0,7 0-8 16,-2-1-14-16,6 2 0 0,-1 1-2 15,7-2-2-15,0 0-10 0,0-2-14 16,9 2-17-16,3-3-53 0,0-1-47 15</inkml:trace>
  <inkml:trace contextRef="#ctx0" brushRef="#br0" timeOffset="-146669.888">29669 8590 228 0,'0'0'63'16,"0"0"-10"-16,0 0 5 0,0 0 4 16,0 0-22-16,0 0-8 15,0 0 1-15,0 0-3 0,-41-107-1 16,37 98-5-16,0 3 3 0,0 1-5 16,2 0 1-16,0 1-5 0,2 1-3 15,-3 3-1-15,1-2-7 0,-2 2-1 0,-4 0-4 16,0 6 1-16,-1 4-2 0,-1 2 1 15,-2 3-2-15,1 1 0 0,3 1 0 16,0-2 0-16,0 4 0 0,1-2 0 16,5 0 0-16,-2 3 0 0,2-1 0 15,2 1-2-15,0 1 2 0,4 1 0 16,0-3 2-16,3 4-2 0,3-3-2 16,0-1 2-16,-2 1 0 0,7-5 0 15,-1-1 0-15,3-6 2 0,0 0-2 0,1-5 0 16,-1-3 1-16,3 0 0 0,-1-3-1 15,4-8 1-15,-9 0 4 0,5-3 4 16,-9-1 0-16,2-1 2 0,-1-2-2 16,-9-4-2-16,2-1-1 0,-4-2-3 15,0-1 1-15,-4-2-4 0,-4 0 1 16,1-1 0-16,-3 4 0 0,2 5 1 16,-5 5-2-16,1 2-1 0,2 4 0 15,-5 4 1-15,-1 3-5 0,5 2-4 16,-5 2-4-16,-1 6-7 0,1 4-5 15,-1 5-7-15,1-3-2 0,5 3-14 16,3-2-8-16,0-2-17 0,8-1 8 16,0-1-5-16,0-3-33 0,6 1-57 15</inkml:trace>
  <inkml:trace contextRef="#ctx0" brushRef="#br0" timeOffset="-138198.544">30717 8455 25 0,'0'-1'25'0,"0"-1"-7"16,2 1 14-16,-2-1 10 0,0 1-7 0,0-2-8 16,0 0-7-16,0 1-5 15,3 0 4-15,-3-1 2 0,2 1-1 0,-2 1 6 16,0-2-4-16,2 1-6 0,-2 1 2 16,0-2-2-16,0 1 3 15,0 1-2-15,0-2 2 0,0 3-4 0,0-2-4 16,0 2-3-16,0 0-1 0,-2 0-2 15,0 0-2-15,-1-1-2 0,-1 1 0 16,0 0-1-16,-2 0 0 0,2 0 3 16,-2 0-3-16,-1 0 4 0,-1 3-4 15,0-2 2-15,2 4 0 0,-3-2 0 0,1 1-1 16,2 2 0-16,-2-2 3 0,2 4 0 16,-1-1 0-16,-1 1 2 0,0 1-3 15,4 2 0-15,-3-1 0 0,1 2 3 16,2 0-2-16,-2 1 0 0,2 0-1 15,0 1 2-15,2 1-2 0,-3-2 2 16,1 3-3-16,0 1 3 0,0-3-1 16,0 4-2-16,2-2-1 0,0-2 1 15,-2 1 1-15,2-4-2 0,2 0-1 16,-2-3-1-16,2 5 1 0,0 0 0 16,0 1 1-16,4-2 0 0,0 0 2 15,0 1-3-15,2-1 1 0,2-1 1 16,-1-3 1-16,1 3-2 0,4-5 2 0,-1 0 1 15,-1-1 0-15,6-2-1 16,-5 0 1-16,3-1 1 0,1-2-1 16,-1 0-3-16,3-1 7 0,-1-3-1 15,3-2-2-15,-5-2 1 0,7 2 3 0,-4-3-3 16,1-1-2-16,1 1 0 0,-7-3 1 16,5 4 0-16,-7-6-1 0,-2 3 1 15,3-1 3-15,-5-2-1 0,-2-3-1 16,0-3 1-16,-4 1-2 0,0-4-1 15,0-2 0-15,-4 2-1 0,-4-5-2 16,-5 2 0-16,3 1-1 0,-9 3 1 16,3 1-1-16,-5 5 0 0,0 1-1 15,5 1 0-15,-5 6 1 0,7 3-1 16,-3 0-2-16,1 4 1 0,-1 1-4 16,1 4-8-16,-3 3-4 0,0 2-14 15,-3 3 2-15,5 1 0 0,1-2-3 0,5 0-14 16,-1 1-28-16,2-3-37 15,5 1-45-15</inkml:trace>
  <inkml:trace contextRef="#ctx0" brushRef="#br0" timeOffset="-135402.203">30153 8485 37 0,'4'-2'18'0,"-4"-1"-4"0,0 1 10 16,0 1 3-16,2-2-4 0,0 3-9 0,0-3 1 15,0 2-4-15,1-2 2 0,-1 1 3 16,0 0-3-16,-2-1-1 0,0 1-3 16,2-1 3-16,0 2 4 0,-2 1 2 15,2 0 1-15,-2-2-3 0,0 1-1 16,0 1-1-16,0-2-3 0,0 1 1 16,0-1 3-16,0 1 0 0,0-1-1 15,0 2 0-15,0-1-4 0,0-1-2 16,-2 2-3-16,-2 0-5 0,4 0-2 0,-4 0-2 15,-3 0 0-15,-1 3 3 0,4-1 1 16,-4 1 3-16,4 0 2 0,-5 1 2 16,1 4-5-16,0-3 2 15,2 4 1-15,-3 0-3 0,-1 2 1 16,6 3 0-16,-4-3 0 0,3 3 0 0,-3-1 1 16,4 2 2-16,-2-1-2 0,2 1 3 15,2 2-3-15,-3-1 0 0,3 1 1 16,2 0 0-16,-2 1-1 0,2-1 1 15,-2-1-2-15,2 1-1 0,0-2 0 16,0 1-1-16,0-1 0 0,0-1-1 16,4 2 1-16,-2-3-1 0,3 0 0 15,1-1 1-15,2-1 1 0,0-3-2 16,1 0 2-16,1 1-2 0,2-3 2 16,-1 0-2-16,-1-4 0 0,4-2 2 15,-1 0 0-15,1-6 1 0,-1-2 8 16,-1-2 4-16,5-2-3 0,-7-3-4 15,5-1 1-15,-5-2-2 0,-2-1 2 0,-2 2-2 16,3-3-2-16,-3-3 1 0,-2 1-2 16,-4-1-2-16,2 0 2 0,-2-2-1 15,0 3-1-15,-2 0 0 0,-2 2-2 16,0-1 1-16,-3 4 1 0,-1-1-1 16,0 2-1-16,2 3 0 0,-5-2 0 15,1 7 0-15,2-3-1 0,-7 4 0 16,1 2-3-16,1 3-1 0,-1 0-5 15,-1 2-4-15,-3 4-5 0,1 7-7 16,-3 1-4-16,3 2-5 0,1 2-4 16,3 2-24-16,-1 1-25 0,1 0-34 15,5-1-42-15</inkml:trace>
  <inkml:trace contextRef="#ctx0" brushRef="#br0" timeOffset="-130714.939">31331 8480 172 0,'0'-15'37'0,"0"10"-15"0,0-3-1 15,0 4 20-15,0-1 2 0,0 0-14 16,-2-1-3-16,2 0-5 0,0-2 2 16,0 1-2-16,0 0-7 0,-2 1-2 0,0 0-3 15,0 2 5-15,0-1 3 0,-2 0-2 16,-2 2-4-16,-1 0-2 0,1-2-3 16,0 2 1-16,-2 2-6 0,-3-1-1 15,3 1 0-15,0 1 1 0,-2 0 0 16,-3 0 0-16,5 3 0 0,-2 1 1 15,1 1 0-15,-1 4 0 0,6-2 1 16,-4 3-2-16,-1 0 1 0,3 2 0 16,0 1 1-16,2-3 0 0,-2 7-1 15,-1-3 3-15,3 1 0 0,-2 4-3 16,2-2 1-16,2 0 1 0,0 3-1 16,0-4-1-16,2 2 1 0,0-1 0 15,0-2-2-15,2 0-1 0,0 2 1 0,4 0 1 16,0-2-2-16,0 0 1 0,3-2 0 15,-3-1-1-15,4 1 1 0,1-4-1 16,1-1 0-16,-4-2 1 0,7-3 0 16,-5 2 0-16,0-2 1 0,3 0 0 15,-1-2 1-15,1-1 2 0,3 0 0 16,-3-3 3-16,3-1-1 0,-4-4 4 16,5-3-4-16,-3-1 0 0,3-4 1 15,-3 1 0-15,3-2 0 0,-2-2-2 16,-5-1 0-16,0 0 0 0,-2 0-1 15,-1-1 1-15,-1-1-4 0,-4 3 1 16,-2-1-2-16,-2 1 2 0,-2 1-3 16,-5 2 1-16,-3 1 1 0,0 2-2 0,-3 3-2 15,1 0 1-15,-3 2 0 16,-1 1 0-16,1 1-3 0,-2 3-7 16,3 0 0-16,-3 3-14 0,1 3-2 15,1 4-1-15,-1 4-11 0,1 0-19 0,-2 4-16 16,5 1-25-16,-3 2-40 0,5-2-57 15</inkml:trace>
  <inkml:trace contextRef="#ctx0" brushRef="#br0" timeOffset="-116510.281">29320 4539 134 0,'0'-9'60'0,"0"6"-26"16,0-3-17-16,0 2 12 0,0 1 11 15,0 0-9-15,0 0-7 0,-4 2 0 16,2-1-7-16,-2 1-4 0,2-2-3 16,-2 1 5-16,-1-1-1 0,3 0 4 15,-4 1-5-15,4-1 4 0,-2 0-5 0,0 0 1 16,4 0-1-16,-4 0 0 15,-1 1 0-15,1-1-6 0,0 3 1 0,-4-3-3 16,4 3 0-16,0 0 1 0,-5 0-2 16,-3 0 0-16,4 2 0 0,-1 2-2 15,-3 1 2-15,0 1-3 0,-1 5 1 16,-1-3 1-16,3 1-1 0,-3 2-1 16,0-2 1-16,3 3 0 0,1-1 0 15,2 2 1-15,1-1-2 0,5-1 0 16,-2 6 1-16,2-2-1 0,0 0 0 0,2 3 1 15,0-1-1-15,0 0-1 0,0 0 1 16,4 0 3-16,0 0-3 0,0-1 0 16,3 1 2-16,1 1-2 0,0-1 0 15,-2 0 0-15,3-4 0 0,1 2 0 16,0-4 2-16,1 1-2 0,3-1 0 16,-1-5 1-16,-1 2-1 0,4-5 1 15,-3 0-1-15,1-1 2 0,-3-2-2 16,5-2 1-16,-1-4 0 0,-3-2 2 15,7-4 2-15,-7-2 6 0,1 0 5 16,-1-4-2-16,-2-3-3 0,3 0 1 16,-3-4 0-16,-4 0-3 0,-2-4-5 15,-2 1 2-15,-2 3-4 0,0-3 2 16,-2 7-1-16,0-1-2 0,-6 3 2 0,0 1-1 16,-5 2 2-16,3 1-4 15,-2 4 0-15,-5 0-2 0,3 2 0 16,-5 4 1-16,2-1 0 0,-1 3-2 0,3 0 1 15,-1 3-4-15,5 0-3 0,1 0-3 16,0 3-7-16,6 0-2 0,0 0-3 16,1 3 0-16,3-1-5 0,-2 3 2 15,2 1-7-15,0-4-5 0,5 4-14 16,3 0-25-16,2-2-44 0,0 0-52 16</inkml:trace>
  <inkml:trace contextRef="#ctx0" brushRef="#br0" timeOffset="-113963.545">29239 4697 183 0,'0'0'85'0,"-6"-12"-32"16,4 6-16-16,2 1 2 0,-4-3-1 0,4 2-11 15,0 0-7-15,0-2 1 0,0-1 1 16,-2 0-1-16,2 2 1 0,-2-2-2 15,-2 3-2-15,0 0 9 0,-1-1-16 16,-1 4-4-16,-6 0-3 16,2 3-4-16,-11 0-2 0,2 3-1 0,-3 7 2 15,-3 2 1-15,6 3 0 0,1 1-1 16,7 4 2-16,3-3-1 0,2 2 0 16,6-2-2-16,0 3 2 0,4-3 0 15,4 0 0-15,2-3-2 0,7 0 2 16,0-2 0-16,5-4 0 0,-1 1 1 15,2-4-1-15,4-3 2 0,6-2-2 16,-4-4 1-16,4-5-1 0,-4-2 2 16,-3-4 1-16,-3 2 1 0,-6-2 3 0,-7 4 3 15,-4 0-1-15,-4 2 0 0,0 1-1 16,-2-1 2-16,-2 0-3 0,-4 2-6 16,-4 0-1-16,-9 2-1 0,-1-1-2 15,-7 6 0-15,-4 0 2 0,-5 0-2 16,3 9 2-16,0 0 1 0,4 2-5 15,5 3 4-15,9 0 1 0,1 0-3 16,7 0 0-16,3 0-1 0,2 0-5 16,2 0 4-16,0-2 1 0,2 2 3 15,7 0-2-15,1-3 1 0,4 0 2 16,3-5 1-16,-1 3-1 0,7-6 0 16,-2-3 1-16,6 0-1 0,0-6 1 15,-1-2 1-15,-1-4 2 0,-4 1 3 16,0-1-1-16,-5-1 0 0,-3 1-1 15,-3 3 4-15,-6-5-4 0,0 1 2 16,-4 1-1-16,0-2-2 0,-6 0-2 0,0 0 0 16,-9 2-2-16,3 4 0 0,-9 2-3 15,5 1-1-15,-7 5 3 0,0 0 0 16,0 6-3-16,1 4 0 0,3 4-1 16,1 4 1-16,5 1-3 0,1-1-2 15,3 3 2-15,7-3 2 0,0-1-2 16,2-3 6-16,2-5-2 0,3-3 2 15,3-3 1-15,4-3 0 0,5-1 1 16,5-10 1-16,3-1 6 0,4-7 5 16,-2-2-5-16,2 0-1 0,-6 0 0 15,-9 2 1-15,3-2-2 0,-11 2-3 0,-2-4-2 16,-4 4 1-16,0 2-2 16,-6-1-11-16,-2 4-23 0,-5 6-15 0,3 0 0 15,2 6-55-15,-9 2-93 0</inkml:trace>
  <inkml:trace contextRef="#ctx0" brushRef="#br0" timeOffset="-112713.842">29653 3520 239 0,'0'0'45'16,"0"0"-16"-16,0 0 2 0,-2-2 11 16,2 2-7-16,-2 0-14 0,2 0 4 0,0 0-1 15,0 0-5-15,0 0-5 16,0 0-6-16,4 2 0 0,0-2 2 0,8 1 8 15,3 0 3-15,6-1 3 0,1-2 1 16,7-4-7-16,2-2 1 0,0-4-5 16,2 3-4-16,0 1-5 0,-2 0 1 15,-4 2-6-15,-2 0 0 0,-8 4 2 16,-1-1-1-16,-6 2-1 0,-1 1 0 16,-1 0 0-16,-6 4-13 0,0 1-22 15,-2 3-12-15,-2 4-10 0,-8 1-19 16,-3 3-65-16,-1-1-115 0</inkml:trace>
  <inkml:trace contextRef="#ctx0" brushRef="#br0" timeOffset="-112417.034">29723 3692 381 0,'0'0'77'0,"0"0"-32"0,0 0-3 15,0 0 1-15,0 0-15 0,0 0-12 16,0 0-5-16,0 0-2 0,0 0 4 16,31 2 15-16,-16-2-4 0,-1 0-10 15,5 0-7-15,-3-2 2 0,7-1-3 16,2 1-2-16,-3-3-2 0,5 1 0 0,0-2 0 16,-2 0-1-16,-4 4-1 15,-3-1 2-15,-5 0-2 0,-3 3 0 16,-6 0-11-16,2 0-5 0,-6 3-15 15,0 0-19-15,0 2-7 0,0 0-10 16,0 1-11-16,-8-1-60 0,2 1-131 16</inkml:trace>
  <inkml:trace contextRef="#ctx0" brushRef="#br0" timeOffset="-110823.657">30833 3375 215 0,'0'0'45'16,"0"0"9"-16,0 0-8 0,0 0 4 15,2-45 2-15,-2 36-12 0,0 2-4 16,-2-2 0-16,0 3-7 0,0 1-1 15,-2-1-4-15,2 0-2 0,2 1-2 0,-2 2-2 16,0 0-1-16,2 1-5 0,0 2-3 16,-2-2 2-16,2 2-4 0,0 0-4 15,0 0-1-15,0 2-2 0,0 0-1 16,-2 6-6-16,-1 4 2 0,-1 4 5 16,2 4 1-16,-2 3 2 0,2 2 0 15,-2-2 0-15,0 3-3 0,2 2 1 16,0-3 1-16,0 1 1 0,2-2-3 15,0-1 0-15,2 3 1 0,2 0 0 16,0-4-1-16,0 1 0 0,-2-6 2 16,2 0-2-16,-2-6 1 0,2 0-1 15,-1-1 0-15,-1-3 0 0,0 1 0 0,-2-4 1 16,0-2-1-16,2 1-5 0,-2-3-6 16,0 0-6-16,2 0-2 0,0 0-10 15,2 0-7-15,0-6-3 0,0-3-4 16,5-3-17-16,-1-1-34 0,0-3-64 15,-4 2-116-15</inkml:trace>
  <inkml:trace contextRef="#ctx0" brushRef="#br0" timeOffset="-110245.672">31232 3418 321 0,'0'0'52'15,"0"0"-21"-15,0 0 16 0,0 0 8 0,0 0-17 16,0 0-11-16,0 0-4 16,0 0-2-16,10-70-3 0,-10 67-6 0,0 0 1 15,0 2-1-15,0-1-2 0,0 1 0 16,-2-1-1-16,-2-1-1 0,2 3-3 15,-2-1-1-15,0 1-1 0,-2 0-2 16,-3 0-1-16,-1 3-2 0,0 1 0 16,-1 2 2-16,-1 1 0 0,4 2-1 15,-3 3 1-15,1-4 0 0,2 6 0 16,0 0 0-16,-1 0 0 0,5 2 3 16,0 0-3-16,2 0-1 0,0-2 1 0,2 4 1 15,0-1-1-15,0-3 0 0,0 2 0 16,6-2-1-16,-2-5 1 0,4 3 0 15,3-2 1-15,-1 0-1 0,5-5 1 16,-1 1 1-16,5-1 0 0,-1-5 1 16,5 0-1-16,-2-3-1 15,-3-5 5-15,1-3-3 0,0-3 4 0,-3-1 3 16,-1 1-1-16,-3-3 4 0,0-2-4 16,-3-4-2-16,-1 0-1 0,-4-2-4 15,-4 0 1-15,0-1-3 0,-10 3 2 16,-1 1-2-16,-1 5 1 0,-3 2-2 15,1 2-1-15,-5 4 0 0,3 4-3 16,-5 2-7-16,5 3-5 0,-3 5 3 16,-2 4-8-16,5 2-9 0,-3 0-2 15,5 3-3-15,1-2 0 0,5 1 1 0,2-1-8 16,4 2-5-16,2-3-17 16,0 4-10-16,6-4-31 0,0-3-69 15</inkml:trace>
  <inkml:trace contextRef="#ctx0" brushRef="#br0" timeOffset="-109636.437">31666 3350 286 0,'0'0'55'16,"0"0"-26"-16,0 0 5 0,0 0 13 15,0 0-6-15,0 0-17 0,0 0-1 16,27-73 0-16,-27 70-8 0,0-1-1 16,0 0 3-16,0 0-5 0,0-1 2 0,-2 1-2 15,-2-1-1-15,0 2-5 16,0 0-2-16,-3 3 0 0,1-3 0 0,-2 3-1 15,0 0-3-15,-5 0-1 0,3 6-1 16,-5 0 2-16,3 2-1 0,0 3 0 16,-3 1 1-16,3 2-1 15,-1 4 0-15,1-2 0 0,4 2 1 0,2-2-1 16,-1 1 1-16,3 0 0 0,2 2 1 16,0 1-1-16,2-2 0 0,0-2 2 0,2 1-1 15,6-2 0-15,1 0 3 0,1-2-3 16,4 1 3-16,1-3-3 15,1-3 2-15,1-2-2 0,2-6 5 16,-1 3 1-16,5-3 3 0,-4-6 5 16,1 1 1-16,-1-4-2 0,-3-2-2 0,1 0 1 15,-7-2-1-15,-4 0 0 0,1-7-2 16,-5 4 0-16,-2-7-5 0,-6-2 0 16,-3 2-3-16,-7-3-2 0,-1 4-1 15,-1 2 1-15,-1 4-2 0,2 4-1 16,3 4-6-16,-1 5-2 0,1 3 3 15,4 3-6-15,-3 5-16 0,1 4 0 16,-3 4-8-16,3 2 1 0,4-2-1 16,-1 4-3-16,3-4-8 0,0 2-20 15,4-1-24-15,-2-3-37 0,4 0-61 16</inkml:trace>
  <inkml:trace contextRef="#ctx0" brushRef="#br0" timeOffset="-82241.108">9379 9075 129 0,'0'0'354'16,"0"0"-325"-16,0 0-16 0,0 0 19 16,0 0 9-16,0 0-12 0,0 0-4 15,0 0 8-15,6-110 0 0,-6 105-22 16,0 2 1-16,-4 0 1 0,4 3 0 15,0 0-1-15,0-3 1 0,0 3-7 16,0 0-1-16,0 0 0 16,0 0-2-16,0 0-2 0,0 0-1 0,0 3 0 15,0 6 0-15,4 5 0 0,-4 5 2 16,2 4 2-16,-2 3 3 0,0 1-5 16,2 2 3-16,-2 2 0 0,2 0-4 15,0 0 2-15,0 0 0 0,2-5-1 16,-2 2-1-16,4-3 0 0,-3-4 0 0,1-3 0 15,4-2 0-15,-4-1-1 0,-2-3 1 16,2-1-1-16,-4-2-2 0,2 2-4 16,-2-4-7-16,0-3 3 0,0-3-19 15,0 1-7-15,0-2-6 16,0-2-72-16,0-2 35 0,9-4-26 16,-1-6-89-16</inkml:trace>
  <inkml:trace contextRef="#ctx0" brushRef="#br0" timeOffset="-81709.978">9796 9099 246 0,'0'0'111'0,"0"0"-41"0,0 0-9 0,0 0-5 16,0 0-18-16,0 0-7 0,0 0-1 15,8-43-2-15,-12 38-6 0,2 1-3 16,-4 2-5-16,0-1-1 0,-7 3-3 16,3-3-4-16,0 1-2 0,-5 1 3 15,3 1-6-15,-5 0 1 0,5 0-1 16,-3 3 0-16,-1 2-1 0,6 2 1 16,-5 2-1-16,7 0 0 0,0 3 1 15,-5 0 0-15,7 4-1 0,-2-1 0 16,4 4 0-16,-1-2 0 0,1 4 0 15,2-1 0-15,-2 2 0 0,4 0 1 16,0-4 1-16,6 1-2 0,3-3 0 0,-1-1-1 16,2 0 1-16,9-3 0 0,-5-3 1 15,5-3-1-15,4-2 0 16,-3-2 0-16,3-2 1 0,2-3 0 0,-7-6 0 16,5-4 0-16,-4-2 1 15,-5-1 3-15,-4-1 2 0,3-6 3 16,-7-2-2-16,-2-4 2 0,-4 0-5 0,0-3 2 15,-6 0-2-15,-8-4-2 0,1 2 0 16,-5 3-1-16,-1 6 0 0,0 4-1 16,3 4-1-16,-1 7 0 0,5 4-2 15,2 3 1-15,-1 3-1 0,1 3-8 16,0 10-5-16,-3 5-12 0,7 3 0 16,2 3 6-16,0 1-8 0,4-4-8 15,0 3 4-15,2-5-6 0,4 0-18 0,2 0 1 16,9-6-38-16,-3 2-52 15</inkml:trace>
  <inkml:trace contextRef="#ctx0" brushRef="#br0" timeOffset="-81147.614">10300 8996 281 0,'0'0'115'16,"0"0"-57"-16,0 0-6 0,0 0-3 15,0 0-15-15,0 0-15 0,0 0-6 16,0 0 5-16,-72-36 0 0,60 33-3 16,-3 0 1-16,7 3-2 0,-2-3-2 15,-5 3 0-15,9 0-1 0,-2 0-3 0,-1 3-4 16,-1 0-1-16,2 3-1 0,-5-1 1 15,1 4-1-15,4 3-2 0,-7-2 1 16,-1 5 0-16,5 1-2 0,-1 1 2 16,2 1-1-16,6-2 0 0,-1 2 0 15,5 1-1-15,0-1 1 0,2 4 0 16,5-2 0-16,3 2-1 0,7 0 2 16,-5-4-1-16,7 2 0 0,-5-4-1 15,7-2 1-15,-3-2 1 0,3-4 1 16,2 0-2-16,-7-7 1 0,9-1 0 15,-10 0 2-15,3-6 4 0,-10-3 4 16,7-3 3-16,-9 0-2 0,0-3 2 16,-6-1-4-16,0 0-3 0,-2-6 0 0,-6 2-2 15,-4-5-3-15,1-3 2 16,3 0-4-16,-9 0 0 0,9 5 1 16,0 3 0-16,-5 6-1 0,5 6 0 15,2 2-4-15,0 6-3 0,-2 0-7 16,-3 6-7-16,5 8-9 0,0 2-7 0,-3 4-11 15,-1 0 4-15,8 0-5 0,-4 2-5 16,4-2-1-16,2-2-12 0,-4 0-14 16,4-2-30-16,0-2-6 0</inkml:trace>
  <inkml:trace contextRef="#ctx0" brushRef="#br0" timeOffset="-60154.826">9263 9121 260 0,'0'0'152'0,"0"0"-148"16,0 0 0-16,0 0 15 0,0 0 24 16,0 0-25-16,0 0-1 0,0 0 10 15,0 0 0-15,-56-31-6 0,56 31-3 16,0 0-7-16,0 0-3 0,0 0-3 16,2 0-2-16,0 3-2 15,6 0 0-15,3 4-1 0,1-1 3 0,7 1 1 16,6 1 1-16,-1 0 2 0,9-2 1 0,5 2 1 15,9-5 6-15,5-1 0 0,10-2 2 16,0 0-3-16,8-2-2 0,0-3-4 16,9-1-1-16,0-2-2 0,-1 2 0 15,-4-3-1-15,-5 3 3 0,-9 1-1 16,-11 0-1-16,-12 2-1 0,-6-3 2 16,-10 6-1-16,-15-2-1 0,-2 1 2 15,-4 1-1-15,-2 0-3 0,-6 0 4 16,-13 0-2-16,-1 3-2 0,-9 3-1 15,-9 2-1-15,1 0-2 0,-2 4 1 16,-11-1-1-16,7 1-3 0,-15 1 1 16,0 5-3-16,-11 1 2 0,-3-1 2 15,-2 5-3-15,-7-3 2 0,4 1 4 0,3 1-1 16,4-2-1-16,12-1-2 16,8-1 4-16,15-4 0 0,10 0 0 15,10-7 0-15,9-3 1 0,8-1-1 16,0 0-2-16,8 1 1 0,9 1 1 15,12-5 0-15,8 0 3 0,17-8 0 0,12-2 2 16,6-4-1-16,11-1 1 0,4-1-3 16,2 0 2-16,-3 1-2 0,-1 1-2 15,-4 0-4-15,-1 6 3 0,-7-1 1 16,-9 0 0-16,-15 5 1 0,-5 2 0 16,-15 1-1-16,-15 1 0 0,-12 0 0 15,-2 0 0-15,-16 3 0 0,-15 5 0 16,-13 3 0-16,-5 3 0 0,-9 1 0 15,-2 1 0-15,-4 0 1 0,12-1-1 16,1 1 0-16,7-3 0 0,7 0 1 16,4-1 0-16,4-2-1 0,6-3 0 15,7 1 0-15,3-5 1 0,9 0-1 16,2-2-1-16,2-1 0 0,0 0 1 0,6-1-2 16,5-2 1-16,9-3 0 0,13-1 1 15,15-3 0-15,6-4 0 0,12-3 1 16,2 1-2-16,0-7 2 15,2 4-2-15,-12-2 2 0,-2 2-1 0,-17 2 0 16,-10 0 2-16,-10 8-1 0,-13 2 0 16,-6 0 0-16,-18-1 3 0,-5-1-3 15,-21 2-1-15,-3 3-1 0,-19 1-2 16,-13 3 3-16,-1 3-1 0,-11 4 1 16,2 3 0-16,0 1 1 0,6 1 2 15,15-1-2-15,12 2-1 0,15-1 0 16,18-3-4-16,6-4 3 0,9-3 0 15,6-2 1-15,2 0 0 0,4 0 0 16,7-4-1-16,13-5 0 0,14-6 1 16,11-1 3-16,5-6-3 0,12 0 2 15,4-1 0-15,9-4-2 0,-5 3-3 16,-3-2 2-16,-9 6-1 0,-11-2 2 0,-13 7 0 16,-22 7 1-16,-4 2 0 15,-12 6 0-15,-18 0 2 0,-15 3-3 0,-11 5 0 16,-20 10-3-16,-10 4 3 0,-11 1-1 15,-2 2 1-15,5 0 0 0,1-1 2 16,11-2-2-16,14-5 0 0,10-1-4 16,13-3 4-16,13-5-1 0,7-4 1 15,9-4 1-15,4 0 0 0,2 0 0 16,11-4-1-16,9-5 1 0,14-6 0 16,21-4 3-16,10-4-1 0,9-4-1 15,9 1 1-15,-5-3 1 0,3 2-4 16,-13 4-1-16,-12 3 1 0,-16 6 0 0,-20 6 0 15,-9 5 1-15,-13 0 0 0,0 3 0 16,-17 3 2-16,-10 3 2 0,-16 8-4 16,-11 2-1-16,-10 3-1 0,-6 5-2 15,-3-2-2-15,1 2 3 16,6-6 1-16,12 3 1 0,7-10 0 0,18 0-5 16,14-5 5-16,11-5 0 0,4 0-1 15,0-1 1-15,4-1 0 0,7-3-1 16,11-8 1-16,7 2 0 0,11-7 0 15,1-1 1-15,11 4 0 0,-5-3-1 16,5 5 1-16,-7 2-1 0,5 2-9 16,-5 4-17-16,3-1-14 0,-1 1-26 15,-5-1-35-15,-9-6-85 0</inkml:trace>
  <inkml:trace contextRef="#ctx0" brushRef="#br0" timeOffset="-58795.763">19292 7009 0 0,'0'0'95'0,"0"0"-53"15,0 0 11-15,0 0 5 0,0 0 3 0,0 0-3 16,0 0-9-16,0 0-8 0,-16-14-12 15,6 14-5-15,1 0-2 0,5 0 5 16,-2 0 4-16,4 2 3 0,2-2-5 16,0 0-7-16,0 0-8 0,0 0 2 15,0 0 2-15,2-2 1 0,4 0-4 16,2-2-1-16,11-2 1 0,2 0 0 0,6-1-4 16,8-2-2-16,10 0 1 0,5-1-2 15,6 1-1-15,12-4 1 16,8 1 0-16,9 0-2 0,12-4-5 15,5 3 1-15,9-3 0 0,11-3 2 16,6 1 1-16,-2-1 2 0,7 2 1 0,-5-1-2 16,0 2 0-16,-4-1-5 0,-10 2 0 15,-3 2 0-15,-11-1 3 16,-12 3 2-16,-5 4-2 0,-13 1 1 0,-8 1-5 16,-16 3 0-16,-9 1 2 0,-14 0 0 15,-7 1 4-15,-12 0-1 0,-4 0-3 16,0 0 1-16,0 0 5 0,0 0-2 15,-2 0-2-15,2 0-2 0,-2 0 1 16,0 0-1-16,-2 1-2 0,0 0 0 16,-2 1 2-16,2 0-2 0,0-1 0 15,-1 1 0-15,1-2 1 0,-2 1 0 16,4-1-1-16,0 2 0 0,0-1-3 0,2 2-4 16,-2-1-4-16,0 0-2 0,0 1-5 15,-2 3-3-15,1-2-5 0,1 1 0 16,0 4-3-16,-2-4-3 0,2 4-12 15,-2 2-9-15,4-1-6 0,0 3-12 16,0-1-18-16,8-2-53 0,-2-2-94 16</inkml:trace>
  <inkml:trace contextRef="#ctx0" brushRef="#br0" timeOffset="-56952.439">24843 6334 226 0,'0'0'76'0,"0"0"-15"0,8-31-1 16,-6 23 0-16,2 5-15 0,0-3-6 15,0 1-3-15,-2 2 6 0,1-1-9 16,-3 1-3-16,0-1-1 0,0-2 2 16,0 4-7-16,0-2-6 0,0 4-2 15,0-2-1-15,0 1-1 0,0 1-2 16,0 0-5-16,0 0 1 0,0 3-5 0,0 1 0 16,-3 7-3-16,1 0 0 0,-2 5 0 15,0 7 4-15,0-2-1 0,2 6 0 16,0-1 0-16,2 2-1 0,-4 0 1 15,2 1 1-15,2-2-3 0,-2-4-1 16,2 2 2-16,0-5-2 0,0-2 0 16,0-2 1-16,2-3 0 0,-2-3-1 15,0-2 1-15,0-2-1 0,2-2 0 16,-2-3-5-16,0 2-6 0,0-3-2 16,0 0-4-16,0 0-6 0,2-3-1 15,0-2-3-15,2-4-8 0,8-2-19 16,5 0-16-16,-1-6-9 0,5 3-15 15,6-2-69-15,-4 1-96 0</inkml:trace>
  <inkml:trace contextRef="#ctx0" brushRef="#br0" timeOffset="-56483.807">25250 6350 358 0,'0'0'94'16,"0"0"-32"-16,0 0-4 0,0 0 6 15,0 0-19-15,0 0-8 0,0 0-4 16,0 0-5-16,56-117-8 0,-60 112-8 16,-7 4-3-16,-1-2-4 0,-1 3-5 15,-5 0 2-15,1 1-2 0,-1 6 0 16,-3 2 0-16,4 2 0 0,-3 1-1 0,7 2 1 16,-5 3 0-16,7-1 0 15,-1-1 0-15,2 2-1 0,4-3 1 16,1 3 0-16,5-3 0 0,-2 1-3 15,2 1 3-15,0-1 0 0,0 1 0 16,2 4 0-16,3-4 0 0,3 5 0 16,4-8 0-16,-1 0 0 0,5-1 0 15,-1-5 0-15,5-1 3 0,-3-6-3 0,10-1 0 16,-7-8 2-16,-1-4 2 16,4 1 2-16,-9-2-1 0,3-3 4 0,-7 1 1 15,-4-4-1-15,2-2-2 0,-3-2 0 16,-5-4-3-16,0-2-1 0,-11-1-1 15,3-1-1-15,-4 2 0 0,-7 9 0 16,4 4-1-16,-1 3-1 0,6 8 1 16,-3 1-3-16,1 5-2 0,6 5-6 15,-7 4-6-15,-1 6-6 0,3 4-2 16,1 1 2-16,-2 2-12 0,10-2-9 16,2 0-10-16,2-3 0 0,10-3-5 15,0 0-7-15,-1-6-46 0,16 0-48 0</inkml:trace>
  <inkml:trace contextRef="#ctx0" brushRef="#br0" timeOffset="-56030.795">25583 6271 47 0,'0'0'349'16,"0"0"-288"-16,0 0-3 0,0 0 6 15,0 0-11-15,0 0-7 0,0 0-5 16,0 0-9-16,16-83-4 0,-22 74-8 15,0 6-7-15,0-2 0 0,4 1-3 0,-5 2-2 0,-3-1-2 0,0 3 0 0,3 0-3 32,-3 2-2-32,-2 5-1 0,1 1 0 15,5 4 0-15,-4-2-1 0,-3 2 1 0,9 3 0 0,-2 0 0 0,2 0 0 16,2 2-2-16,2-3 2 0,0 1 0 16,4 1 2-16,2-4-2 15,-2 2 0-15,5-4 0 0,5 2 1 0,-6-3-1 16,9 1 1-16,-1-3 1 0,3-1 0 15,0-4-2-15,3-2 4 0,1-2 0 16,-4-7 4-16,1 0 0 0,-5-2-1 16,-1 0 1-16,-3 0 0 0,-7-4-1 15,0 1 2-15,-4-6-4 0,0 1-1 16,-4-4-2-16,-6-5-1 0,-7 0 1 16,5-1-1-16,-11 4-1 0,6 5 0 15,-5 3-5-15,-1 9-8 0,6 5-3 16,-5 3-1-16,5 6-6 0,-2 4-4 15,1 8-6-15,-1 1-4 0,-1 7-7 16,1-1-12-16,-4 3-9 0,7 1-19 16,-3-1-58-16,3 0-115 0</inkml:trace>
  <inkml:trace contextRef="#ctx0" brushRef="#br0" timeOffset="-54859.191">24299 6564 280 0,'0'0'71'0,"0"0"-19"16,0 0 9-16,0 0-14 0,0 0-12 15,-12-9-3-15,12 9 1 0,0 0-5 16,0-3-7-16,2 3 0 0,0 0-3 15,6 0-1-15,4 2 9 0,1-2 4 0,14 0-4 16,0-8-2-16,4 2-3 0,2-2-4 16,0-6-1-16,0 5-6 0,0-5-1 15,-4 4 0-15,-6 1-1 0,1-3-2 16,1 1-3-16,-10 3 2 0,3 2-3 16,-10-1-1-16,3 3 3 0,-1-2-4 15,-6 4 1-15,0 1-1 0,-2-2 0 16,-2 3 2-16,3 0-2 0,-3 0-1 15,0 0-3-15,0 0-6 0,2 0 0 16,0 3-2-16,0-2 5 0,4 1-3 16,-2 1 0-16,-2 0-1 0,0 1-8 0,-2 0-6 15,0 2-9-15,0-1-7 0,-2 1-11 16,-10 0-1-16,1-1-18 0,-9-2-25 16,-1-1-87-16,-2-1-104 0</inkml:trace>
  <inkml:trace contextRef="#ctx0" brushRef="#br0" timeOffset="-54374.933">24429 6368 292 0,'0'0'173'0,"0"0"-107"0,0 0-6 0,0 0 12 15,0 0-12-15,0 0-26 0,0 0-5 16,0 0-1-16,102-76-7 0,-102 76-7 15,0 0-4-15,0 0-2 0,0 0-3 16,0 3-3-16,-3 3-2 16,-1 8 1-16,-2-1-1 0,0 5 1 0,-9 1-1 15,3 1 3-15,2-1-3 0,-7 2 0 16,11-2 1-16,-4-2 1 0,-3 0-2 16,5-3-1-16,4 1 1 0,0-4 1 15,-3 0 0-15,3-2-2 0,0-2 2 16,2-3 0-16,2 1-1 0,-2-4 0 15,2-1 0-15,0 0 1 0,0 0 0 16,0 0-1-16,2 0 1 0,4 0 0 16,3 0-1-16,-1 0 5 0,10 0 0 0,-3 0 1 15,8 0-2-15,-7 2-3 16,7 1 1-16,-6 1-1 0,3 0 0 16,-3 2 1-16,-1 0-2 0,-5 0 1 15,5 3-1-15,-10-2 0 0,1 0 0 0,3 1 0 16,-4 0-5-16,0 0-3 0,-2 1-3 15,1 2-4-15,1 0-4 0,-4-1-3 16,4-2-1-16,-6 1-2 0,2 2-8 16,-2-6-4-16,0 0-8 0,0 1 1 15,-4-2-7-15,-2 2-12 0,2-3-27 16,2 0-50-16,-3-2-92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3BB3C-8F33-4261-983A-14F815DF4824}" type="datetimeFigureOut">
              <a:rPr lang="en-US" smtClean="0"/>
              <a:t>3/4/2020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7BF084-8E30-44C6-898A-23EE1AC5912C}" type="slidenum">
              <a:rPr lang="en-US" smtClean="0"/>
              <a:t>‹#›</a:t>
            </a:fld>
            <a:endParaRPr lang="en-US"/>
          </a:p>
        </p:txBody>
      </p:sp>
    </p:spTree>
    <p:extLst>
      <p:ext uri="{BB962C8B-B14F-4D97-AF65-F5344CB8AC3E}">
        <p14:creationId xmlns:p14="http://schemas.microsoft.com/office/powerpoint/2010/main" val="31520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a:t>
            </a:fld>
            <a:endParaRPr lang="en-US"/>
          </a:p>
        </p:txBody>
      </p:sp>
    </p:spTree>
    <p:extLst>
      <p:ext uri="{BB962C8B-B14F-4D97-AF65-F5344CB8AC3E}">
        <p14:creationId xmlns:p14="http://schemas.microsoft.com/office/powerpoint/2010/main" val="1037942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10</a:t>
            </a:fld>
            <a:endParaRPr lang="en-US"/>
          </a:p>
        </p:txBody>
      </p:sp>
    </p:spTree>
    <p:extLst>
      <p:ext uri="{BB962C8B-B14F-4D97-AF65-F5344CB8AC3E}">
        <p14:creationId xmlns:p14="http://schemas.microsoft.com/office/powerpoint/2010/main" val="1642084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11</a:t>
            </a:fld>
            <a:endParaRPr lang="en-US"/>
          </a:p>
        </p:txBody>
      </p:sp>
    </p:spTree>
    <p:extLst>
      <p:ext uri="{BB962C8B-B14F-4D97-AF65-F5344CB8AC3E}">
        <p14:creationId xmlns:p14="http://schemas.microsoft.com/office/powerpoint/2010/main" val="226867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12</a:t>
            </a:fld>
            <a:endParaRPr lang="en-US"/>
          </a:p>
        </p:txBody>
      </p:sp>
    </p:spTree>
    <p:extLst>
      <p:ext uri="{BB962C8B-B14F-4D97-AF65-F5344CB8AC3E}">
        <p14:creationId xmlns:p14="http://schemas.microsoft.com/office/powerpoint/2010/main" val="2866209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virtual addresses in the range 0x80000000 – 0xFFFFFFFF, are reserved for the OS. These pages are protected from the user using the user flag in the page table entry. Some virtual addresses (say x bytes) towards are end of the virtual address space are reserved for the device MMIO. In this example, [0xFFFFFFFF-x, 0xFFFFFFFF] are reserved for MMIO. Physical addresses in the range [0, 0x7FFFFFFF - x] are mapped at the virtual addresses [0x80000000, 0xFFFFFFFF-x]. This scheme makes the address translation (virtual to physical and vice-versa) for kernel addresses straightforward, which can be done merely by an addition/subtraction.</a:t>
            </a:r>
          </a:p>
        </p:txBody>
      </p:sp>
      <p:sp>
        <p:nvSpPr>
          <p:cNvPr id="4" name="Slide Number Placeholder 3"/>
          <p:cNvSpPr>
            <a:spLocks noGrp="1"/>
          </p:cNvSpPr>
          <p:nvPr>
            <p:ph type="sldNum" sz="quarter" idx="5"/>
          </p:nvPr>
        </p:nvSpPr>
        <p:spPr/>
        <p:txBody>
          <a:bodyPr/>
          <a:lstStyle/>
          <a:p>
            <a:fld id="{EF7BF084-8E30-44C6-898A-23EE1AC5912C}" type="slidenum">
              <a:rPr lang="en-US" smtClean="0"/>
              <a:t>13</a:t>
            </a:fld>
            <a:endParaRPr lang="en-US"/>
          </a:p>
        </p:txBody>
      </p:sp>
    </p:spTree>
    <p:extLst>
      <p:ext uri="{BB962C8B-B14F-4D97-AF65-F5344CB8AC3E}">
        <p14:creationId xmlns:p14="http://schemas.microsoft.com/office/powerpoint/2010/main" val="625691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convert a kernel virtual address to the physical address, we just need to subtract 0x80000000 from the kernel virtual address. However, for MMIO pages, this mapping could be different because the MMIO addresses (which are part of physical address space) depends on which devices we are using.</a:t>
            </a:r>
          </a:p>
        </p:txBody>
      </p:sp>
      <p:sp>
        <p:nvSpPr>
          <p:cNvPr id="4" name="Slide Number Placeholder 3"/>
          <p:cNvSpPr>
            <a:spLocks noGrp="1"/>
          </p:cNvSpPr>
          <p:nvPr>
            <p:ph type="sldNum" sz="quarter" idx="5"/>
          </p:nvPr>
        </p:nvSpPr>
        <p:spPr/>
        <p:txBody>
          <a:bodyPr/>
          <a:lstStyle/>
          <a:p>
            <a:fld id="{EF7BF084-8E30-44C6-898A-23EE1AC5912C}" type="slidenum">
              <a:rPr lang="en-US" smtClean="0"/>
              <a:t>14</a:t>
            </a:fld>
            <a:endParaRPr lang="en-US"/>
          </a:p>
        </p:txBody>
      </p:sp>
    </p:spTree>
    <p:extLst>
      <p:ext uri="{BB962C8B-B14F-4D97-AF65-F5344CB8AC3E}">
        <p14:creationId xmlns:p14="http://schemas.microsoft.com/office/powerpoint/2010/main" val="106412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routines that we are going to use in our further discussions on page tables. The way we have mapped the physical pages in the kernel virtual address space, the implementations of these routines are very simple, that otherwise, would have very complicated (requires a page table walk). </a:t>
            </a:r>
            <a:r>
              <a:rPr lang="en-US" dirty="0" err="1"/>
              <a:t>alloc_page</a:t>
            </a:r>
            <a:r>
              <a:rPr lang="en-US" dirty="0"/>
              <a:t> routine allocates a physical page (a physical address aligned to 4 KB) and returns the kernel virtual address of that page.</a:t>
            </a:r>
          </a:p>
        </p:txBody>
      </p:sp>
      <p:sp>
        <p:nvSpPr>
          <p:cNvPr id="4" name="Slide Number Placeholder 3"/>
          <p:cNvSpPr>
            <a:spLocks noGrp="1"/>
          </p:cNvSpPr>
          <p:nvPr>
            <p:ph type="sldNum" sz="quarter" idx="5"/>
          </p:nvPr>
        </p:nvSpPr>
        <p:spPr/>
        <p:txBody>
          <a:bodyPr/>
          <a:lstStyle/>
          <a:p>
            <a:fld id="{EF7BF084-8E30-44C6-898A-23EE1AC5912C}" type="slidenum">
              <a:rPr lang="en-US" smtClean="0"/>
              <a:t>15</a:t>
            </a:fld>
            <a:endParaRPr lang="en-US"/>
          </a:p>
        </p:txBody>
      </p:sp>
    </p:spTree>
    <p:extLst>
      <p:ext uri="{BB962C8B-B14F-4D97-AF65-F5344CB8AC3E}">
        <p14:creationId xmlns:p14="http://schemas.microsoft.com/office/powerpoint/2010/main" val="3643363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is, how does the hardware find the address of the page directory.</a:t>
            </a:r>
          </a:p>
        </p:txBody>
      </p:sp>
      <p:sp>
        <p:nvSpPr>
          <p:cNvPr id="4" name="Slide Number Placeholder 3"/>
          <p:cNvSpPr>
            <a:spLocks noGrp="1"/>
          </p:cNvSpPr>
          <p:nvPr>
            <p:ph type="sldNum" sz="quarter" idx="5"/>
          </p:nvPr>
        </p:nvSpPr>
        <p:spPr/>
        <p:txBody>
          <a:bodyPr/>
          <a:lstStyle/>
          <a:p>
            <a:fld id="{EF7BF084-8E30-44C6-898A-23EE1AC5912C}" type="slidenum">
              <a:rPr lang="en-US" smtClean="0"/>
              <a:t>16</a:t>
            </a:fld>
            <a:endParaRPr lang="en-US"/>
          </a:p>
        </p:txBody>
      </p:sp>
    </p:spTree>
    <p:extLst>
      <p:ext uri="{BB962C8B-B14F-4D97-AF65-F5344CB8AC3E}">
        <p14:creationId xmlns:p14="http://schemas.microsoft.com/office/powerpoint/2010/main" val="664466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17</a:t>
            </a:fld>
            <a:endParaRPr lang="en-US"/>
          </a:p>
        </p:txBody>
      </p:sp>
    </p:spTree>
    <p:extLst>
      <p:ext uri="{BB962C8B-B14F-4D97-AF65-F5344CB8AC3E}">
        <p14:creationId xmlns:p14="http://schemas.microsoft.com/office/powerpoint/2010/main" val="2450866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shows how we can walk the page table in the software to find the physical address. The indices of page directory and page table are 0x40 and 4, respectively. In this example, the cr3 contains 0x1001. Here the last 12-bits of the cr3 are flags, and the top 20-bits are the physical address of page directory. To access the page directory, we need to find the virtual address of the page directory. In the xv6 kernel, the pa to </a:t>
            </a:r>
            <a:r>
              <a:rPr lang="en-US" dirty="0" err="1"/>
              <a:t>kva</a:t>
            </a:r>
            <a:r>
              <a:rPr lang="en-US" dirty="0"/>
              <a:t> (kernel virtual address) translation is done by adding 0x80000000 to the physical address. After obtaining the virtual address of the page directory (0x80001000), we can read the page table PPN (0x2, lower 12 bits are flags) at index 0x40 in the page directory. The virtual address of the page table is computed by adding the 0x80001000 to the physical address of the page table page. After obtaining the page table address (0x80002000), we compute the PPN (3, last 12 bits are flags) from the page table entry at index 4. The physical address corresponding to the VA 0x10004000 is 0x3000. The physical address corresponding to the  VA 0x10004037 is 0x3037 (because page offset in the virtual and physical pages are the same).</a:t>
            </a:r>
          </a:p>
        </p:txBody>
      </p:sp>
      <p:sp>
        <p:nvSpPr>
          <p:cNvPr id="4" name="Slide Number Placeholder 3"/>
          <p:cNvSpPr>
            <a:spLocks noGrp="1"/>
          </p:cNvSpPr>
          <p:nvPr>
            <p:ph type="sldNum" sz="quarter" idx="5"/>
          </p:nvPr>
        </p:nvSpPr>
        <p:spPr/>
        <p:txBody>
          <a:bodyPr/>
          <a:lstStyle/>
          <a:p>
            <a:fld id="{EF7BF084-8E30-44C6-898A-23EE1AC5912C}" type="slidenum">
              <a:rPr lang="en-US" smtClean="0"/>
              <a:t>18</a:t>
            </a:fld>
            <a:endParaRPr lang="en-US"/>
          </a:p>
        </p:txBody>
      </p:sp>
    </p:spTree>
    <p:extLst>
      <p:ext uri="{BB962C8B-B14F-4D97-AF65-F5344CB8AC3E}">
        <p14:creationId xmlns:p14="http://schemas.microsoft.com/office/powerpoint/2010/main" val="68239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implementation of the </a:t>
            </a:r>
            <a:r>
              <a:rPr lang="en-US" dirty="0" err="1"/>
              <a:t>va_to_pa</a:t>
            </a:r>
            <a:r>
              <a:rPr lang="en-US" dirty="0"/>
              <a:t> routine. </a:t>
            </a:r>
            <a:r>
              <a:rPr lang="en-US" dirty="0" err="1"/>
              <a:t>va_to_pa</a:t>
            </a:r>
            <a:r>
              <a:rPr lang="en-US" dirty="0"/>
              <a:t> takes a virtual address as input and returns the corresponding physical address. First, the physical address of the page directory is computed (by reading cr3 value). The physical address can be computed </a:t>
            </a:r>
            <a:r>
              <a:rPr lang="en-US"/>
              <a:t>by resetting </a:t>
            </a:r>
            <a:r>
              <a:rPr lang="en-US" dirty="0"/>
              <a:t>the lower 12-bits of the cr3 value. To access the page directory, we compute the kernel virtual address of the page directory. We compute the index of the page directory and read the value at that particular index in the page directory. If the value is valid, the first we calculate the physical address of the page table from the page directory entry, and then we compute the corresponding kernel virtual address of the page table. Finally, we read the value at the page table index (computed from the virtual address) in the page table and check its validity. If the entry is valid, then the address of the physical page is computed by resetting the flag bits (lower 12 bits). The physical address is computed after adding the offset in the virtual page to the physical page address. </a:t>
            </a:r>
          </a:p>
        </p:txBody>
      </p:sp>
      <p:sp>
        <p:nvSpPr>
          <p:cNvPr id="4" name="Slide Number Placeholder 3"/>
          <p:cNvSpPr>
            <a:spLocks noGrp="1"/>
          </p:cNvSpPr>
          <p:nvPr>
            <p:ph type="sldNum" sz="quarter" idx="5"/>
          </p:nvPr>
        </p:nvSpPr>
        <p:spPr/>
        <p:txBody>
          <a:bodyPr/>
          <a:lstStyle/>
          <a:p>
            <a:fld id="{EF7BF084-8E30-44C6-898A-23EE1AC5912C}" type="slidenum">
              <a:rPr lang="en-US" smtClean="0"/>
              <a:t>19</a:t>
            </a:fld>
            <a:endParaRPr lang="en-US"/>
          </a:p>
        </p:txBody>
      </p:sp>
    </p:spTree>
    <p:extLst>
      <p:ext uri="{BB962C8B-B14F-4D97-AF65-F5344CB8AC3E}">
        <p14:creationId xmlns:p14="http://schemas.microsoft.com/office/powerpoint/2010/main" val="266902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2</a:t>
            </a:fld>
            <a:endParaRPr lang="en-US"/>
          </a:p>
        </p:txBody>
      </p:sp>
    </p:spTree>
    <p:extLst>
      <p:ext uri="{BB962C8B-B14F-4D97-AF65-F5344CB8AC3E}">
        <p14:creationId xmlns:p14="http://schemas.microsoft.com/office/powerpoint/2010/main" val="283963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20</a:t>
            </a:fld>
            <a:endParaRPr lang="en-US"/>
          </a:p>
        </p:txBody>
      </p:sp>
    </p:spTree>
    <p:extLst>
      <p:ext uri="{BB962C8B-B14F-4D97-AF65-F5344CB8AC3E}">
        <p14:creationId xmlns:p14="http://schemas.microsoft.com/office/powerpoint/2010/main" val="852182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physical address (0x1000000) is the address of a page table. Because this physical address is also mapped at index 1, in the page table (which is a user-accessible entry) at index 0x40 in the page directory, the user can overwrite the page table by writing to virtual page 0x10001000. If the users can modify the page table, then they can access any physical address by modifying the page table. The kernel doesn’t let this happen by not mapping page table pages in user virtual address space.</a:t>
            </a:r>
          </a:p>
        </p:txBody>
      </p:sp>
      <p:sp>
        <p:nvSpPr>
          <p:cNvPr id="4" name="Slide Number Placeholder 3"/>
          <p:cNvSpPr>
            <a:spLocks noGrp="1"/>
          </p:cNvSpPr>
          <p:nvPr>
            <p:ph type="sldNum" sz="quarter" idx="5"/>
          </p:nvPr>
        </p:nvSpPr>
        <p:spPr/>
        <p:txBody>
          <a:bodyPr/>
          <a:lstStyle/>
          <a:p>
            <a:fld id="{EF7BF084-8E30-44C6-898A-23EE1AC5912C}" type="slidenum">
              <a:rPr lang="en-US" smtClean="0"/>
              <a:t>21</a:t>
            </a:fld>
            <a:endParaRPr lang="en-US"/>
          </a:p>
        </p:txBody>
      </p:sp>
    </p:spTree>
    <p:extLst>
      <p:ext uri="{BB962C8B-B14F-4D97-AF65-F5344CB8AC3E}">
        <p14:creationId xmlns:p14="http://schemas.microsoft.com/office/powerpoint/2010/main" val="92521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3</a:t>
            </a:fld>
            <a:endParaRPr lang="en-US"/>
          </a:p>
        </p:txBody>
      </p:sp>
    </p:spTree>
    <p:extLst>
      <p:ext uri="{BB962C8B-B14F-4D97-AF65-F5344CB8AC3E}">
        <p14:creationId xmlns:p14="http://schemas.microsoft.com/office/powerpoint/2010/main" val="243591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4</a:t>
            </a:fld>
            <a:endParaRPr lang="en-US"/>
          </a:p>
        </p:txBody>
      </p:sp>
    </p:spTree>
    <p:extLst>
      <p:ext uri="{BB962C8B-B14F-4D97-AF65-F5344CB8AC3E}">
        <p14:creationId xmlns:p14="http://schemas.microsoft.com/office/powerpoint/2010/main" val="422236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5</a:t>
            </a:fld>
            <a:endParaRPr lang="en-US"/>
          </a:p>
        </p:txBody>
      </p:sp>
    </p:spTree>
    <p:extLst>
      <p:ext uri="{BB962C8B-B14F-4D97-AF65-F5344CB8AC3E}">
        <p14:creationId xmlns:p14="http://schemas.microsoft.com/office/powerpoint/2010/main" val="380568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20 bits of the VA (0x40 in this example) are indexed in the page directory to find the physical address of the page table. The next 10 bits (after the top 10 bits, 4 in this example) are indexed in the page table to find the physical address corresponding to the virtual page. The lower 12-bits (offset within a page) are equal in both virtual and physical addresses.</a:t>
            </a:r>
          </a:p>
        </p:txBody>
      </p:sp>
      <p:sp>
        <p:nvSpPr>
          <p:cNvPr id="4" name="Slide Number Placeholder 3"/>
          <p:cNvSpPr>
            <a:spLocks noGrp="1"/>
          </p:cNvSpPr>
          <p:nvPr>
            <p:ph type="sldNum" sz="quarter" idx="5"/>
          </p:nvPr>
        </p:nvSpPr>
        <p:spPr/>
        <p:txBody>
          <a:bodyPr/>
          <a:lstStyle/>
          <a:p>
            <a:fld id="{EF7BF084-8E30-44C6-898A-23EE1AC5912C}" type="slidenum">
              <a:rPr lang="en-US" smtClean="0"/>
              <a:t>6</a:t>
            </a:fld>
            <a:endParaRPr lang="en-US"/>
          </a:p>
        </p:txBody>
      </p:sp>
    </p:spTree>
    <p:extLst>
      <p:ext uri="{BB962C8B-B14F-4D97-AF65-F5344CB8AC3E}">
        <p14:creationId xmlns:p14="http://schemas.microsoft.com/office/powerpoint/2010/main" val="2672121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page table contains VPN to PPN mappings, only 20 bits are required to store the PPN. However, the page table uses 32-bits to store the PPN. The top 20-bits in a page table entry is PPN, and the rest bits are the other flags. The meaning of some of these flags is given on the next slide. Top 20-bits in the page directory contains the PPN of the page table page, and the lower 12 bits contain flags (some of them are similar to the page table entry).</a:t>
            </a:r>
          </a:p>
        </p:txBody>
      </p:sp>
      <p:sp>
        <p:nvSpPr>
          <p:cNvPr id="4" name="Slide Number Placeholder 3"/>
          <p:cNvSpPr>
            <a:spLocks noGrp="1"/>
          </p:cNvSpPr>
          <p:nvPr>
            <p:ph type="sldNum" sz="quarter" idx="5"/>
          </p:nvPr>
        </p:nvSpPr>
        <p:spPr/>
        <p:txBody>
          <a:bodyPr/>
          <a:lstStyle/>
          <a:p>
            <a:fld id="{EF7BF084-8E30-44C6-898A-23EE1AC5912C}" type="slidenum">
              <a:rPr lang="en-US" smtClean="0"/>
              <a:t>7</a:t>
            </a:fld>
            <a:endParaRPr lang="en-US"/>
          </a:p>
        </p:txBody>
      </p:sp>
    </p:spTree>
    <p:extLst>
      <p:ext uri="{BB962C8B-B14F-4D97-AF65-F5344CB8AC3E}">
        <p14:creationId xmlns:p14="http://schemas.microsoft.com/office/powerpoint/2010/main" val="3485266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8</a:t>
            </a:fld>
            <a:endParaRPr lang="en-US"/>
          </a:p>
        </p:txBody>
      </p:sp>
    </p:spTree>
    <p:extLst>
      <p:ext uri="{BB962C8B-B14F-4D97-AF65-F5344CB8AC3E}">
        <p14:creationId xmlns:p14="http://schemas.microsoft.com/office/powerpoint/2010/main" val="26575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7BF084-8E30-44C6-898A-23EE1AC5912C}" type="slidenum">
              <a:rPr lang="en-US" smtClean="0"/>
              <a:t>9</a:t>
            </a:fld>
            <a:endParaRPr lang="en-US"/>
          </a:p>
        </p:txBody>
      </p:sp>
    </p:spTree>
    <p:extLst>
      <p:ext uri="{BB962C8B-B14F-4D97-AF65-F5344CB8AC3E}">
        <p14:creationId xmlns:p14="http://schemas.microsoft.com/office/powerpoint/2010/main" val="249257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F833-6BA3-4250-BC06-9C41C37A6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7A6FF9-C3B7-41B6-BB7A-7EF658FF6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7F65BB-C95C-41A8-B2EB-BEDF9317A42A}"/>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4A308360-C216-4A78-A101-1DD25E5E1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4D195-67BC-4BD1-ADF0-A9AFBB96AA12}"/>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20169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C040-3E19-42BC-A843-72FFC5AEA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831EB-4DC4-400C-BD1F-F4BCC7734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39669-F88D-48EB-B627-1057394FA23E}"/>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BE24CD34-D927-4517-BBD5-8563CE09F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0D867-EF1A-4B86-A53A-5581ADF10AB4}"/>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93292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39427-98A4-47AF-904D-58CC21AC25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490E08-6579-44CD-8D9A-5F467D97A4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65AB6-07C3-4CAD-A2DC-DB9115BCE311}"/>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77280628-1885-45D0-8A8C-3F371E0CF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C71BC-82F8-4095-B4AA-D86EE4A54185}"/>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50652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8EF1-DFE6-490A-B819-5DE2A39C8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52228-9CE6-4E99-BC29-00C36564E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ADAD-A985-4539-A70E-61EC44B9388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082385B9-4634-422E-8174-6601BB193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09969-F09E-428D-BF53-19B02463BA7B}"/>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771159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9734-0916-471F-9C98-38E40B49D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B9D40B-FD6B-4404-A522-D3C30A55D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66F6B-9983-4C28-BCC7-0718FEF96035}"/>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2373E173-C9B9-492C-B3C8-F7C1F4A77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059332-D82D-43CE-9832-FBC231DFFFD9}"/>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38429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31B6-F8F0-4509-96E7-F8F844954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B9F0F-619C-44F6-874B-97E5DED8AE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1F701F-1D9A-468F-8053-82B39AE9B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B65DB4-DE8A-47E0-ACB3-59C1EDEB41E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1EA8FE0D-605E-4622-B7A7-260B7F82A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4E4CD-75E7-4C7B-A343-18FCDA2CB10F}"/>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90328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B00F3-2B0A-4C9A-9FA6-CD87001F5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247C51-9E6D-4314-AC8C-5BCCCFA5A5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F58822-42E4-421A-A508-24DA9BCF9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E2B7D-51C8-42F5-BF1E-4E3DCEC53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4B30B-A84A-4B8C-8A85-1FE721746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B7C974-ECC2-4928-82C6-D74CDEF8D4E8}"/>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8" name="Footer Placeholder 7">
            <a:extLst>
              <a:ext uri="{FF2B5EF4-FFF2-40B4-BE49-F238E27FC236}">
                <a16:creationId xmlns:a16="http://schemas.microsoft.com/office/drawing/2014/main" id="{5BB604BC-C9A2-4701-A094-50CB5725B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1D537-A171-4458-9D3D-76E8BF8AE190}"/>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9565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821F-D4C4-4B1E-BBCE-C849CF992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028D13-0C00-4729-AF47-92636319F12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4" name="Footer Placeholder 3">
            <a:extLst>
              <a:ext uri="{FF2B5EF4-FFF2-40B4-BE49-F238E27FC236}">
                <a16:creationId xmlns:a16="http://schemas.microsoft.com/office/drawing/2014/main" id="{DEAE9BB9-A694-4CB5-852B-64AC52E7B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958CCF-23D5-4AF3-8F62-2B0B7CFBC13C}"/>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64078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DAC06-2166-49A7-B963-9A1407D401AB}"/>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3" name="Footer Placeholder 2">
            <a:extLst>
              <a:ext uri="{FF2B5EF4-FFF2-40B4-BE49-F238E27FC236}">
                <a16:creationId xmlns:a16="http://schemas.microsoft.com/office/drawing/2014/main" id="{19B5E20F-4977-44B1-9A66-270697FC9E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459902-0CEB-46B8-95CF-B52F5A8C7C30}"/>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274016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6E53-BF05-48CB-9F75-BB14DA8EA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19FA78-245B-4F74-8103-4C46DD7E4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4F3E10-F38F-4A8A-A462-588E15FA2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A3C0E-0601-42DB-9171-2A33C8B35E06}"/>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FCC0F55A-C51E-4D68-810C-8C321919A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5B7511-E87F-4DDD-8610-FA01788088DB}"/>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8664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77EA8-0F7F-4448-B67C-89D0A7630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AA6ED-33AF-4102-85EA-2D6CB31ED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C6B23A-8F24-4DC1-8106-08217197D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C48E2-F881-42FE-8EFB-54384C8203F7}"/>
              </a:ext>
            </a:extLst>
          </p:cNvPr>
          <p:cNvSpPr>
            <a:spLocks noGrp="1"/>
          </p:cNvSpPr>
          <p:nvPr>
            <p:ph type="dt" sz="half" idx="10"/>
          </p:nvPr>
        </p:nvSpPr>
        <p:spPr/>
        <p:txBody>
          <a:bodyPr/>
          <a:lstStyle/>
          <a:p>
            <a:fld id="{E7334345-F2F2-4198-9E39-A42549922E83}" type="datetimeFigureOut">
              <a:rPr lang="en-US" smtClean="0"/>
              <a:t>3/4/2020</a:t>
            </a:fld>
            <a:endParaRPr lang="en-US"/>
          </a:p>
        </p:txBody>
      </p:sp>
      <p:sp>
        <p:nvSpPr>
          <p:cNvPr id="6" name="Footer Placeholder 5">
            <a:extLst>
              <a:ext uri="{FF2B5EF4-FFF2-40B4-BE49-F238E27FC236}">
                <a16:creationId xmlns:a16="http://schemas.microsoft.com/office/drawing/2014/main" id="{013D04FA-5A34-4DCE-801F-077882AE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DE86D-410D-4173-BA37-2DC61F0168D6}"/>
              </a:ext>
            </a:extLst>
          </p:cNvPr>
          <p:cNvSpPr>
            <a:spLocks noGrp="1"/>
          </p:cNvSpPr>
          <p:nvPr>
            <p:ph type="sldNum" sz="quarter" idx="12"/>
          </p:nvPr>
        </p:nvSpPr>
        <p:spPr/>
        <p:txBody>
          <a:bodyPr/>
          <a:lstStyle/>
          <a:p>
            <a:fld id="{0C726DCE-AAA0-4746-9735-4AB423A71AC6}" type="slidenum">
              <a:rPr lang="en-US" smtClean="0"/>
              <a:t>‹#›</a:t>
            </a:fld>
            <a:endParaRPr lang="en-US"/>
          </a:p>
        </p:txBody>
      </p:sp>
    </p:spTree>
    <p:extLst>
      <p:ext uri="{BB962C8B-B14F-4D97-AF65-F5344CB8AC3E}">
        <p14:creationId xmlns:p14="http://schemas.microsoft.com/office/powerpoint/2010/main" val="195452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8C130-8A76-47DC-BE0C-E6F670848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266E04-106C-4823-BE1F-3506B47D48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F790C-A0AA-4FB5-A4A3-AF6EBDEA8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34345-F2F2-4198-9E39-A42549922E83}" type="datetimeFigureOut">
              <a:rPr lang="en-US" smtClean="0"/>
              <a:t>3/4/2020</a:t>
            </a:fld>
            <a:endParaRPr lang="en-US"/>
          </a:p>
        </p:txBody>
      </p:sp>
      <p:sp>
        <p:nvSpPr>
          <p:cNvPr id="5" name="Footer Placeholder 4">
            <a:extLst>
              <a:ext uri="{FF2B5EF4-FFF2-40B4-BE49-F238E27FC236}">
                <a16:creationId xmlns:a16="http://schemas.microsoft.com/office/drawing/2014/main" id="{DADC9BDB-0AAB-4567-919A-9D93C2218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44D69-FF23-4884-BB87-26DA9D7D08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26DCE-AAA0-4746-9735-4AB423A71AC6}" type="slidenum">
              <a:rPr lang="en-US" smtClean="0"/>
              <a:t>‹#›</a:t>
            </a:fld>
            <a:endParaRPr lang="en-US"/>
          </a:p>
        </p:txBody>
      </p:sp>
    </p:spTree>
    <p:extLst>
      <p:ext uri="{BB962C8B-B14F-4D97-AF65-F5344CB8AC3E}">
        <p14:creationId xmlns:p14="http://schemas.microsoft.com/office/powerpoint/2010/main" val="1243489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B4DD-4EA1-4110-83E3-F4D15FD31F5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2086CE0-26E9-46AF-849C-0EF544ABB2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925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A650-F1A5-43BD-B13D-03F9228E2582}"/>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9AAA39CF-FF66-4981-AA1B-3792C9336FF7}"/>
              </a:ext>
            </a:extLst>
          </p:cNvPr>
          <p:cNvSpPr>
            <a:spLocks noGrp="1"/>
          </p:cNvSpPr>
          <p:nvPr>
            <p:ph idx="1"/>
          </p:nvPr>
        </p:nvSpPr>
        <p:spPr/>
        <p:txBody>
          <a:bodyPr>
            <a:normAutofit fontScale="92500" lnSpcReduction="10000"/>
          </a:bodyPr>
          <a:lstStyle/>
          <a:p>
            <a:r>
              <a:rPr lang="en-US" dirty="0"/>
              <a:t>Who creates the page table?</a:t>
            </a:r>
          </a:p>
          <a:p>
            <a:pPr lvl="1"/>
            <a:r>
              <a:rPr lang="en-US" dirty="0"/>
              <a:t>OS</a:t>
            </a:r>
          </a:p>
          <a:p>
            <a:r>
              <a:rPr lang="en-US" dirty="0"/>
              <a:t>Who walks the page table?</a:t>
            </a:r>
          </a:p>
          <a:p>
            <a:pPr lvl="1"/>
            <a:r>
              <a:rPr lang="en-US" dirty="0"/>
              <a:t>Hardware</a:t>
            </a:r>
          </a:p>
          <a:p>
            <a:r>
              <a:rPr lang="en-US" dirty="0"/>
              <a:t>Kernel accesses a virtual address or a physical address</a:t>
            </a:r>
          </a:p>
          <a:p>
            <a:pPr lvl="1"/>
            <a:r>
              <a:rPr lang="en-US" dirty="0"/>
              <a:t>virtual</a:t>
            </a:r>
          </a:p>
          <a:p>
            <a:r>
              <a:rPr lang="en-US" dirty="0"/>
              <a:t>Can we map the OS pages and user pages inside the same page table?</a:t>
            </a:r>
          </a:p>
          <a:p>
            <a:pPr lvl="1"/>
            <a:r>
              <a:rPr lang="en-US" dirty="0"/>
              <a:t>Yes</a:t>
            </a:r>
          </a:p>
          <a:p>
            <a:r>
              <a:rPr lang="en-US" dirty="0"/>
              <a:t>Why can’t user access kernel pages?</a:t>
            </a:r>
          </a:p>
          <a:p>
            <a:pPr lvl="1"/>
            <a:r>
              <a:rPr lang="en-US" dirty="0"/>
              <a:t>The user flag in the page table entries corresponding to the kernel virtual pages are not set </a:t>
            </a:r>
          </a:p>
        </p:txBody>
      </p:sp>
    </p:spTree>
    <p:extLst>
      <p:ext uri="{BB962C8B-B14F-4D97-AF65-F5344CB8AC3E}">
        <p14:creationId xmlns:p14="http://schemas.microsoft.com/office/powerpoint/2010/main" val="35763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1"/>
            <a:r>
              <a:rPr lang="en-US" dirty="0"/>
              <a:t>Linux reserves 0xC0000000 – 0xFFFFFFFF for the kernel</a:t>
            </a:r>
          </a:p>
          <a:p>
            <a:pPr lvl="1"/>
            <a:r>
              <a:rPr lang="en-US" dirty="0"/>
              <a:t>Windows also does something similar</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19408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lnSpcReduction="10000"/>
          </a:bodyPr>
          <a:lstStyle/>
          <a:p>
            <a:r>
              <a:rPr lang="en-US" dirty="0"/>
              <a:t>Most OSes reserve some space for the kernel in the process address space</a:t>
            </a:r>
          </a:p>
          <a:p>
            <a:pPr lvl="1"/>
            <a:r>
              <a:rPr lang="en-US" dirty="0"/>
              <a:t>xv6 reserves 0x80000000 - 0xFFFFFFFF for the kernel</a:t>
            </a:r>
          </a:p>
          <a:p>
            <a:pPr lvl="1"/>
            <a:r>
              <a:rPr lang="en-US" dirty="0"/>
              <a:t>Linux reserves 0xC0000000 – 0xFFFFFFFF for the kernel</a:t>
            </a:r>
          </a:p>
          <a:p>
            <a:pPr lvl="1"/>
            <a:r>
              <a:rPr lang="en-US" dirty="0"/>
              <a:t>Windows also does something similar</a:t>
            </a:r>
          </a:p>
          <a:p>
            <a:r>
              <a:rPr lang="en-US" dirty="0"/>
              <a:t>How does OS prevent processes from accessing its memory</a:t>
            </a:r>
          </a:p>
          <a:p>
            <a:pPr lvl="1"/>
            <a:r>
              <a:rPr lang="en-US" dirty="0"/>
              <a:t>User/supervisor flag in a page table entry</a:t>
            </a:r>
          </a:p>
          <a:p>
            <a:pPr lvl="1"/>
            <a:r>
              <a:rPr lang="en-US" dirty="0"/>
              <a:t>User can access a page only if the user bit in the page table entry is set</a:t>
            </a:r>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03529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2"/>
            <a:r>
              <a:rPr lang="en-US" dirty="0"/>
              <a:t>Some addresses (say x bytes) are reserved for MMIO</a:t>
            </a:r>
          </a:p>
          <a:p>
            <a:pPr lvl="2"/>
            <a:r>
              <a:rPr lang="en-US" dirty="0"/>
              <a:t>Physical addresses from [0 – (0x80000000 – x)] are mapped at the virtual addresses [0x80000000 – (0xFFFFFFFF - x)]</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
        <p:nvSpPr>
          <p:cNvPr id="9" name="Rectangle 8">
            <a:extLst>
              <a:ext uri="{FF2B5EF4-FFF2-40B4-BE49-F238E27FC236}">
                <a16:creationId xmlns:a16="http://schemas.microsoft.com/office/drawing/2014/main" id="{04CB6CE8-B5F8-4615-BBFA-103806776767}"/>
              </a:ext>
            </a:extLst>
          </p:cNvPr>
          <p:cNvSpPr/>
          <p:nvPr/>
        </p:nvSpPr>
        <p:spPr>
          <a:xfrm>
            <a:off x="8730343" y="5725886"/>
            <a:ext cx="2133600" cy="4510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MMIO</a:t>
            </a:r>
          </a:p>
        </p:txBody>
      </p:sp>
      <p:sp>
        <p:nvSpPr>
          <p:cNvPr id="10" name="TextBox 9">
            <a:extLst>
              <a:ext uri="{FF2B5EF4-FFF2-40B4-BE49-F238E27FC236}">
                <a16:creationId xmlns:a16="http://schemas.microsoft.com/office/drawing/2014/main" id="{058719DE-18F4-4894-90B5-2BFB5AD463AF}"/>
              </a:ext>
            </a:extLst>
          </p:cNvPr>
          <p:cNvSpPr txBox="1"/>
          <p:nvPr/>
        </p:nvSpPr>
        <p:spPr>
          <a:xfrm>
            <a:off x="7086601" y="5508172"/>
            <a:ext cx="1611086" cy="369332"/>
          </a:xfrm>
          <a:prstGeom prst="rect">
            <a:avLst/>
          </a:prstGeom>
          <a:noFill/>
        </p:spPr>
        <p:txBody>
          <a:bodyPr wrap="square" rtlCol="0">
            <a:spAutoFit/>
          </a:bodyPr>
          <a:lstStyle/>
          <a:p>
            <a:r>
              <a:rPr lang="en-US" dirty="0"/>
              <a:t>0xFFFFFFFF - x</a:t>
            </a:r>
          </a:p>
        </p:txBody>
      </p:sp>
      <p:sp>
        <p:nvSpPr>
          <p:cNvPr id="12" name="TextBox 11">
            <a:extLst>
              <a:ext uri="{FF2B5EF4-FFF2-40B4-BE49-F238E27FC236}">
                <a16:creationId xmlns:a16="http://schemas.microsoft.com/office/drawing/2014/main" id="{C3D1B24E-ABD4-4AAE-9F76-72A4A165C56B}"/>
              </a:ext>
            </a:extLst>
          </p:cNvPr>
          <p:cNvSpPr txBox="1"/>
          <p:nvPr/>
        </p:nvSpPr>
        <p:spPr>
          <a:xfrm>
            <a:off x="10929258" y="3820886"/>
            <a:ext cx="838200"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8320417-7BBB-4C79-A798-07A8A521BA00}"/>
              </a:ext>
            </a:extLst>
          </p:cNvPr>
          <p:cNvSpPr txBox="1"/>
          <p:nvPr/>
        </p:nvSpPr>
        <p:spPr>
          <a:xfrm>
            <a:off x="10842172" y="4942111"/>
            <a:ext cx="1741714" cy="369332"/>
          </a:xfrm>
          <a:prstGeom prst="rect">
            <a:avLst/>
          </a:prstGeom>
          <a:noFill/>
        </p:spPr>
        <p:txBody>
          <a:bodyPr wrap="square" rtlCol="0">
            <a:spAutoFit/>
          </a:bodyPr>
          <a:lstStyle/>
          <a:p>
            <a:r>
              <a:rPr lang="en-US" dirty="0"/>
              <a:t>RAMSIZE</a:t>
            </a:r>
          </a:p>
        </p:txBody>
      </p:sp>
      <p:sp>
        <p:nvSpPr>
          <p:cNvPr id="14" name="Rectangle 13">
            <a:extLst>
              <a:ext uri="{FF2B5EF4-FFF2-40B4-BE49-F238E27FC236}">
                <a16:creationId xmlns:a16="http://schemas.microsoft.com/office/drawing/2014/main" id="{C2797F25-5B12-4EF7-99C4-86C7FDBBB5CC}"/>
              </a:ext>
            </a:extLst>
          </p:cNvPr>
          <p:cNvSpPr/>
          <p:nvPr/>
        </p:nvSpPr>
        <p:spPr>
          <a:xfrm>
            <a:off x="8719457" y="5289672"/>
            <a:ext cx="2133600" cy="414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05B542F0-718C-4FFB-8E64-C2304F22F2BC}"/>
                  </a:ext>
                </a:extLst>
              </p14:cNvPr>
              <p14:cNvContentPartPr/>
              <p14:nvPr/>
            </p14:nvContentPartPr>
            <p14:xfrm>
              <a:off x="7516080" y="4165920"/>
              <a:ext cx="1023480" cy="29520"/>
            </p14:xfrm>
          </p:contentPart>
        </mc:Choice>
        <mc:Fallback xmlns="">
          <p:pic>
            <p:nvPicPr>
              <p:cNvPr id="11" name="Ink 10">
                <a:extLst>
                  <a:ext uri="{FF2B5EF4-FFF2-40B4-BE49-F238E27FC236}">
                    <a16:creationId xmlns:a16="http://schemas.microsoft.com/office/drawing/2014/main" id="{05B542F0-718C-4FFB-8E64-C2304F22F2BC}"/>
                  </a:ext>
                </a:extLst>
              </p:cNvPr>
              <p:cNvPicPr/>
              <p:nvPr/>
            </p:nvPicPr>
            <p:blipFill>
              <a:blip r:embed="rId4"/>
              <a:stretch>
                <a:fillRect/>
              </a:stretch>
            </p:blipFill>
            <p:spPr>
              <a:xfrm>
                <a:off x="7506720" y="4156560"/>
                <a:ext cx="1042200" cy="48240"/>
              </a:xfrm>
              <a:prstGeom prst="rect">
                <a:avLst/>
              </a:prstGeom>
            </p:spPr>
          </p:pic>
        </mc:Fallback>
      </mc:AlternateContent>
    </p:spTree>
    <p:extLst>
      <p:ext uri="{BB962C8B-B14F-4D97-AF65-F5344CB8AC3E}">
        <p14:creationId xmlns:p14="http://schemas.microsoft.com/office/powerpoint/2010/main" val="79016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FA56-70D3-454A-A5DC-5780FDB328B3}"/>
              </a:ext>
            </a:extLst>
          </p:cNvPr>
          <p:cNvSpPr>
            <a:spLocks noGrp="1"/>
          </p:cNvSpPr>
          <p:nvPr>
            <p:ph type="title"/>
          </p:nvPr>
        </p:nvSpPr>
        <p:spPr/>
        <p:txBody>
          <a:bodyPr/>
          <a:lstStyle/>
          <a:p>
            <a:r>
              <a:rPr lang="en-US" dirty="0"/>
              <a:t>Process address space</a:t>
            </a:r>
          </a:p>
        </p:txBody>
      </p:sp>
      <p:sp>
        <p:nvSpPr>
          <p:cNvPr id="3" name="Content Placeholder 2">
            <a:extLst>
              <a:ext uri="{FF2B5EF4-FFF2-40B4-BE49-F238E27FC236}">
                <a16:creationId xmlns:a16="http://schemas.microsoft.com/office/drawing/2014/main" id="{2E1C5992-F35F-4E74-880A-3F7D93609F76}"/>
              </a:ext>
            </a:extLst>
          </p:cNvPr>
          <p:cNvSpPr>
            <a:spLocks noGrp="1"/>
          </p:cNvSpPr>
          <p:nvPr>
            <p:ph idx="1"/>
          </p:nvPr>
        </p:nvSpPr>
        <p:spPr>
          <a:xfrm>
            <a:off x="838200" y="1825625"/>
            <a:ext cx="6487886" cy="4351338"/>
          </a:xfrm>
        </p:spPr>
        <p:txBody>
          <a:bodyPr>
            <a:normAutofit/>
          </a:bodyPr>
          <a:lstStyle/>
          <a:p>
            <a:r>
              <a:rPr lang="en-US" dirty="0"/>
              <a:t>Most OSes reserve some space for the kernel in the process address space</a:t>
            </a:r>
          </a:p>
          <a:p>
            <a:pPr lvl="1"/>
            <a:r>
              <a:rPr lang="en-US" dirty="0"/>
              <a:t>xv6 reserves 0x80000000 - 0xFFFFFFFF for the kernel</a:t>
            </a:r>
          </a:p>
          <a:p>
            <a:pPr lvl="2"/>
            <a:r>
              <a:rPr lang="en-US" dirty="0"/>
              <a:t>Some addresses (say x bytes) are reserved for MMIO</a:t>
            </a:r>
          </a:p>
          <a:p>
            <a:pPr lvl="2"/>
            <a:r>
              <a:rPr lang="en-US" dirty="0"/>
              <a:t>Physical addresses from [0 – (0x80000000 – x)] are mapped at the virtual addresses [0x80000000 – (0xFFFFFFFF - x)]</a:t>
            </a:r>
          </a:p>
          <a:p>
            <a:pPr lvl="1"/>
            <a:endParaRPr lang="en-US" dirty="0"/>
          </a:p>
        </p:txBody>
      </p:sp>
      <p:sp>
        <p:nvSpPr>
          <p:cNvPr id="4" name="Rectangle 3">
            <a:extLst>
              <a:ext uri="{FF2B5EF4-FFF2-40B4-BE49-F238E27FC236}">
                <a16:creationId xmlns:a16="http://schemas.microsoft.com/office/drawing/2014/main" id="{1374EF3E-53A4-4BAC-B828-B5DBD83C66B8}"/>
              </a:ext>
            </a:extLst>
          </p:cNvPr>
          <p:cNvSpPr/>
          <p:nvPr/>
        </p:nvSpPr>
        <p:spPr>
          <a:xfrm>
            <a:off x="8719457" y="1825625"/>
            <a:ext cx="2144486" cy="43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8BECE39-36A6-4813-A928-91073EC4D876}"/>
              </a:ext>
            </a:extLst>
          </p:cNvPr>
          <p:cNvSpPr txBox="1"/>
          <p:nvPr/>
        </p:nvSpPr>
        <p:spPr>
          <a:xfrm>
            <a:off x="7326086" y="3864429"/>
            <a:ext cx="1415143" cy="369332"/>
          </a:xfrm>
          <a:prstGeom prst="rect">
            <a:avLst/>
          </a:prstGeom>
          <a:noFill/>
        </p:spPr>
        <p:txBody>
          <a:bodyPr wrap="square" rtlCol="0">
            <a:spAutoFit/>
          </a:bodyPr>
          <a:lstStyle/>
          <a:p>
            <a:r>
              <a:rPr lang="en-US" dirty="0"/>
              <a:t>0x80000000</a:t>
            </a:r>
          </a:p>
        </p:txBody>
      </p:sp>
      <p:sp>
        <p:nvSpPr>
          <p:cNvPr id="6" name="Rectangle 5">
            <a:extLst>
              <a:ext uri="{FF2B5EF4-FFF2-40B4-BE49-F238E27FC236}">
                <a16:creationId xmlns:a16="http://schemas.microsoft.com/office/drawing/2014/main" id="{684FC8AC-FA58-40C2-AB3D-80B66BF0FD41}"/>
              </a:ext>
            </a:extLst>
          </p:cNvPr>
          <p:cNvSpPr/>
          <p:nvPr/>
        </p:nvSpPr>
        <p:spPr>
          <a:xfrm>
            <a:off x="8719457" y="4027714"/>
            <a:ext cx="2144486" cy="214924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C31134-3AC7-4069-99C0-EC831FD240BA}"/>
              </a:ext>
            </a:extLst>
          </p:cNvPr>
          <p:cNvSpPr txBox="1"/>
          <p:nvPr/>
        </p:nvSpPr>
        <p:spPr>
          <a:xfrm>
            <a:off x="7413171" y="5900058"/>
            <a:ext cx="1415143" cy="369332"/>
          </a:xfrm>
          <a:prstGeom prst="rect">
            <a:avLst/>
          </a:prstGeom>
          <a:noFill/>
        </p:spPr>
        <p:txBody>
          <a:bodyPr wrap="square" rtlCol="0">
            <a:spAutoFit/>
          </a:bodyPr>
          <a:lstStyle/>
          <a:p>
            <a:r>
              <a:rPr lang="en-US" dirty="0"/>
              <a:t>0xFFFFFFFF</a:t>
            </a:r>
          </a:p>
        </p:txBody>
      </p:sp>
      <p:sp>
        <p:nvSpPr>
          <p:cNvPr id="8" name="TextBox 7">
            <a:extLst>
              <a:ext uri="{FF2B5EF4-FFF2-40B4-BE49-F238E27FC236}">
                <a16:creationId xmlns:a16="http://schemas.microsoft.com/office/drawing/2014/main" id="{39D6BE91-7CD1-4DDD-A18B-F1B0B0181D71}"/>
              </a:ext>
            </a:extLst>
          </p:cNvPr>
          <p:cNvSpPr txBox="1"/>
          <p:nvPr/>
        </p:nvSpPr>
        <p:spPr>
          <a:xfrm>
            <a:off x="8305800" y="1665516"/>
            <a:ext cx="1415143" cy="369332"/>
          </a:xfrm>
          <a:prstGeom prst="rect">
            <a:avLst/>
          </a:prstGeom>
          <a:noFill/>
        </p:spPr>
        <p:txBody>
          <a:bodyPr wrap="square" rtlCol="0">
            <a:spAutoFit/>
          </a:bodyPr>
          <a:lstStyle/>
          <a:p>
            <a:r>
              <a:rPr lang="en-US" dirty="0"/>
              <a:t>0</a:t>
            </a:r>
          </a:p>
        </p:txBody>
      </p:sp>
      <p:sp>
        <p:nvSpPr>
          <p:cNvPr id="9" name="Rectangle 8">
            <a:extLst>
              <a:ext uri="{FF2B5EF4-FFF2-40B4-BE49-F238E27FC236}">
                <a16:creationId xmlns:a16="http://schemas.microsoft.com/office/drawing/2014/main" id="{04CB6CE8-B5F8-4615-BBFA-103806776767}"/>
              </a:ext>
            </a:extLst>
          </p:cNvPr>
          <p:cNvSpPr/>
          <p:nvPr/>
        </p:nvSpPr>
        <p:spPr>
          <a:xfrm>
            <a:off x="8730343" y="5725886"/>
            <a:ext cx="2133600" cy="4510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MMIO</a:t>
            </a:r>
          </a:p>
        </p:txBody>
      </p:sp>
      <p:sp>
        <p:nvSpPr>
          <p:cNvPr id="10" name="TextBox 9">
            <a:extLst>
              <a:ext uri="{FF2B5EF4-FFF2-40B4-BE49-F238E27FC236}">
                <a16:creationId xmlns:a16="http://schemas.microsoft.com/office/drawing/2014/main" id="{058719DE-18F4-4894-90B5-2BFB5AD463AF}"/>
              </a:ext>
            </a:extLst>
          </p:cNvPr>
          <p:cNvSpPr txBox="1"/>
          <p:nvPr/>
        </p:nvSpPr>
        <p:spPr>
          <a:xfrm>
            <a:off x="7086601" y="5508172"/>
            <a:ext cx="1611086" cy="369332"/>
          </a:xfrm>
          <a:prstGeom prst="rect">
            <a:avLst/>
          </a:prstGeom>
          <a:noFill/>
        </p:spPr>
        <p:txBody>
          <a:bodyPr wrap="square" rtlCol="0">
            <a:spAutoFit/>
          </a:bodyPr>
          <a:lstStyle/>
          <a:p>
            <a:r>
              <a:rPr lang="en-US" dirty="0"/>
              <a:t>0xFFFFFFFF - x</a:t>
            </a:r>
          </a:p>
        </p:txBody>
      </p:sp>
      <p:sp>
        <p:nvSpPr>
          <p:cNvPr id="12" name="TextBox 11">
            <a:extLst>
              <a:ext uri="{FF2B5EF4-FFF2-40B4-BE49-F238E27FC236}">
                <a16:creationId xmlns:a16="http://schemas.microsoft.com/office/drawing/2014/main" id="{C3D1B24E-ABD4-4AAE-9F76-72A4A165C56B}"/>
              </a:ext>
            </a:extLst>
          </p:cNvPr>
          <p:cNvSpPr txBox="1"/>
          <p:nvPr/>
        </p:nvSpPr>
        <p:spPr>
          <a:xfrm>
            <a:off x="10929258" y="3820886"/>
            <a:ext cx="838200" cy="369332"/>
          </a:xfrm>
          <a:prstGeom prst="rect">
            <a:avLst/>
          </a:prstGeom>
          <a:no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08320417-7BBB-4C79-A798-07A8A521BA00}"/>
              </a:ext>
            </a:extLst>
          </p:cNvPr>
          <p:cNvSpPr txBox="1"/>
          <p:nvPr/>
        </p:nvSpPr>
        <p:spPr>
          <a:xfrm>
            <a:off x="10842172" y="4942111"/>
            <a:ext cx="1741714" cy="369332"/>
          </a:xfrm>
          <a:prstGeom prst="rect">
            <a:avLst/>
          </a:prstGeom>
          <a:noFill/>
        </p:spPr>
        <p:txBody>
          <a:bodyPr wrap="square" rtlCol="0">
            <a:spAutoFit/>
          </a:bodyPr>
          <a:lstStyle/>
          <a:p>
            <a:r>
              <a:rPr lang="en-US" dirty="0"/>
              <a:t>RAMSIZE</a:t>
            </a:r>
          </a:p>
        </p:txBody>
      </p:sp>
      <p:sp>
        <p:nvSpPr>
          <p:cNvPr id="14" name="Rectangle 13">
            <a:extLst>
              <a:ext uri="{FF2B5EF4-FFF2-40B4-BE49-F238E27FC236}">
                <a16:creationId xmlns:a16="http://schemas.microsoft.com/office/drawing/2014/main" id="{C2797F25-5B12-4EF7-99C4-86C7FDBBB5CC}"/>
              </a:ext>
            </a:extLst>
          </p:cNvPr>
          <p:cNvSpPr/>
          <p:nvPr/>
        </p:nvSpPr>
        <p:spPr>
          <a:xfrm>
            <a:off x="8719457" y="5289672"/>
            <a:ext cx="2133600" cy="414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UNUSED</a:t>
            </a:r>
          </a:p>
        </p:txBody>
      </p:sp>
      <p:sp>
        <p:nvSpPr>
          <p:cNvPr id="11" name="TextBox 10">
            <a:extLst>
              <a:ext uri="{FF2B5EF4-FFF2-40B4-BE49-F238E27FC236}">
                <a16:creationId xmlns:a16="http://schemas.microsoft.com/office/drawing/2014/main" id="{453BF925-D1FC-4BA7-937F-0CED614D4BA7}"/>
              </a:ext>
            </a:extLst>
          </p:cNvPr>
          <p:cNvSpPr txBox="1"/>
          <p:nvPr/>
        </p:nvSpPr>
        <p:spPr>
          <a:xfrm>
            <a:off x="1153886" y="4931230"/>
            <a:ext cx="3951514" cy="1754326"/>
          </a:xfrm>
          <a:prstGeom prst="rect">
            <a:avLst/>
          </a:prstGeom>
          <a:noFill/>
        </p:spPr>
        <p:txBody>
          <a:bodyPr wrap="square" rtlCol="0">
            <a:spAutoFit/>
          </a:bodyPr>
          <a:lstStyle/>
          <a:p>
            <a:r>
              <a:rPr lang="en-US" dirty="0">
                <a:solidFill>
                  <a:srgbClr val="FF0000"/>
                </a:solidFill>
              </a:rPr>
              <a:t>VA                       -   PA                x = 0x1000</a:t>
            </a:r>
          </a:p>
          <a:p>
            <a:r>
              <a:rPr lang="en-US" dirty="0"/>
              <a:t>0x80000000</a:t>
            </a:r>
          </a:p>
          <a:p>
            <a:r>
              <a:rPr lang="en-US" dirty="0"/>
              <a:t>0x81000000</a:t>
            </a:r>
          </a:p>
          <a:p>
            <a:r>
              <a:rPr lang="en-US" dirty="0"/>
              <a:t>0xC0000000</a:t>
            </a:r>
          </a:p>
          <a:p>
            <a:r>
              <a:rPr lang="en-US" dirty="0"/>
              <a:t>0xC1000000</a:t>
            </a:r>
          </a:p>
          <a:p>
            <a:r>
              <a:rPr lang="en-US" dirty="0"/>
              <a:t>0xFFFFFFFF0      depends on device</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48A50E2E-B622-46DD-8072-0D87FE5BC2F1}"/>
                  </a:ext>
                </a:extLst>
              </p14:cNvPr>
              <p14:cNvContentPartPr/>
              <p14:nvPr/>
            </p14:nvContentPartPr>
            <p14:xfrm>
              <a:off x="1138680" y="4161960"/>
              <a:ext cx="7268400" cy="2207520"/>
            </p14:xfrm>
          </p:contentPart>
        </mc:Choice>
        <mc:Fallback xmlns="">
          <p:pic>
            <p:nvPicPr>
              <p:cNvPr id="15" name="Ink 14">
                <a:extLst>
                  <a:ext uri="{FF2B5EF4-FFF2-40B4-BE49-F238E27FC236}">
                    <a16:creationId xmlns:a16="http://schemas.microsoft.com/office/drawing/2014/main" id="{48A50E2E-B622-46DD-8072-0D87FE5BC2F1}"/>
                  </a:ext>
                </a:extLst>
              </p:cNvPr>
              <p:cNvPicPr/>
              <p:nvPr/>
            </p:nvPicPr>
            <p:blipFill>
              <a:blip r:embed="rId4"/>
              <a:stretch>
                <a:fillRect/>
              </a:stretch>
            </p:blipFill>
            <p:spPr>
              <a:xfrm>
                <a:off x="1129320" y="4152600"/>
                <a:ext cx="7287120" cy="2226240"/>
              </a:xfrm>
              <a:prstGeom prst="rect">
                <a:avLst/>
              </a:prstGeom>
            </p:spPr>
          </p:pic>
        </mc:Fallback>
      </mc:AlternateContent>
    </p:spTree>
    <p:extLst>
      <p:ext uri="{BB962C8B-B14F-4D97-AF65-F5344CB8AC3E}">
        <p14:creationId xmlns:p14="http://schemas.microsoft.com/office/powerpoint/2010/main" val="3173276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D280-0EBD-4DDA-94F2-716B77D416EC}"/>
              </a:ext>
            </a:extLst>
          </p:cNvPr>
          <p:cNvSpPr>
            <a:spLocks noGrp="1"/>
          </p:cNvSpPr>
          <p:nvPr>
            <p:ph type="title"/>
          </p:nvPr>
        </p:nvSpPr>
        <p:spPr/>
        <p:txBody>
          <a:bodyPr/>
          <a:lstStyle/>
          <a:p>
            <a:r>
              <a:rPr lang="en-US" dirty="0"/>
              <a:t>Kernel virtual address</a:t>
            </a:r>
          </a:p>
        </p:txBody>
      </p:sp>
      <p:sp>
        <p:nvSpPr>
          <p:cNvPr id="4" name="TextBox 3">
            <a:extLst>
              <a:ext uri="{FF2B5EF4-FFF2-40B4-BE49-F238E27FC236}">
                <a16:creationId xmlns:a16="http://schemas.microsoft.com/office/drawing/2014/main" id="{8C527EBF-0212-4FFD-BEBB-F25887B61624}"/>
              </a:ext>
            </a:extLst>
          </p:cNvPr>
          <p:cNvSpPr txBox="1"/>
          <p:nvPr/>
        </p:nvSpPr>
        <p:spPr>
          <a:xfrm>
            <a:off x="5845631" y="1752599"/>
            <a:ext cx="5921825" cy="5016758"/>
          </a:xfrm>
          <a:prstGeom prst="rect">
            <a:avLst/>
          </a:prstGeom>
          <a:noFill/>
        </p:spPr>
        <p:txBody>
          <a:bodyPr wrap="square" rtlCol="0">
            <a:sp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allocates a zeroed physical page</a:t>
            </a:r>
          </a:p>
          <a:p>
            <a:r>
              <a:rPr lang="en-US" sz="2000" dirty="0">
                <a:latin typeface="Arial" panose="020B0604020202020204" pitchFamily="34" charset="0"/>
                <a:cs typeface="Arial" panose="020B0604020202020204" pitchFamily="34" charset="0"/>
              </a:rPr>
              <a:t>// and returns its kernel virtual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alloc_page</a:t>
            </a:r>
            <a:r>
              <a:rPr lang="en-US" sz="2000" dirty="0">
                <a:solidFill>
                  <a:srgbClr val="FF0000"/>
                </a:solidFill>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first address of a page</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page_address</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addr</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addr</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offset within the page</a:t>
            </a:r>
          </a:p>
          <a:p>
            <a:r>
              <a:rPr lang="en-US" sz="2000" dirty="0">
                <a:latin typeface="Arial" panose="020B0604020202020204" pitchFamily="34" charset="0"/>
                <a:cs typeface="Arial" panose="020B0604020202020204" pitchFamily="34" charset="0"/>
              </a:rPr>
              <a:t>// corresponding to </a:t>
            </a:r>
            <a:r>
              <a:rPr lang="en-US" sz="2000" dirty="0" err="1">
                <a:latin typeface="Arial" panose="020B0604020202020204" pitchFamily="34" charset="0"/>
                <a:cs typeface="Arial" panose="020B0604020202020204" pitchFamily="34" charset="0"/>
              </a:rPr>
              <a:t>addr</a:t>
            </a:r>
            <a:endParaRPr lang="en-US" sz="2000"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page_offset</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addr</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addr</a:t>
            </a:r>
            <a:r>
              <a:rPr lang="en-US" sz="2000" dirty="0">
                <a:latin typeface="Arial" panose="020B0604020202020204" pitchFamily="34" charset="0"/>
                <a:cs typeface="Arial" panose="020B0604020202020204" pitchFamily="34" charset="0"/>
              </a:rPr>
              <a:t> &amp; 0xFFF);</a:t>
            </a:r>
          </a:p>
          <a:p>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57A71D1-E926-4BF5-A723-674AB1D3C0D6}"/>
              </a:ext>
            </a:extLst>
          </p:cNvPr>
          <p:cNvSpPr txBox="1"/>
          <p:nvPr/>
        </p:nvSpPr>
        <p:spPr>
          <a:xfrm>
            <a:off x="533409" y="2046511"/>
            <a:ext cx="5921825" cy="47089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#define KERNBASE 0x80000000</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kernel virtual address</a:t>
            </a:r>
          </a:p>
          <a:p>
            <a:r>
              <a:rPr lang="en-US" sz="2000" dirty="0">
                <a:latin typeface="Arial" panose="020B0604020202020204" pitchFamily="34" charset="0"/>
                <a:cs typeface="Arial" panose="020B0604020202020204" pitchFamily="34" charset="0"/>
              </a:rPr>
              <a:t>// corresponding to a physical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pa_to_kva</a:t>
            </a:r>
            <a:r>
              <a:rPr lang="en-US" sz="2000" dirty="0">
                <a:solidFill>
                  <a:srgbClr val="FF0000"/>
                </a:solidFill>
                <a:latin typeface="Arial" panose="020B0604020202020204" pitchFamily="34" charset="0"/>
                <a:cs typeface="Arial" panose="020B0604020202020204" pitchFamily="34" charset="0"/>
              </a:rPr>
              <a:t>(unsigned pa)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return pa + KERNBASE;</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returns the physical address </a:t>
            </a:r>
          </a:p>
          <a:p>
            <a:r>
              <a:rPr lang="en-US" sz="2000" dirty="0">
                <a:latin typeface="Arial" panose="020B0604020202020204" pitchFamily="34" charset="0"/>
                <a:cs typeface="Arial" panose="020B0604020202020204" pitchFamily="34" charset="0"/>
              </a:rPr>
              <a:t>// corresponding to a kernel virtual address</a:t>
            </a:r>
          </a:p>
          <a:p>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kva_to_pa</a:t>
            </a:r>
            <a:r>
              <a:rPr lang="en-US" sz="2000" dirty="0">
                <a:solidFill>
                  <a:srgbClr val="FF0000"/>
                </a:solidFill>
                <a:latin typeface="Arial" panose="020B0604020202020204" pitchFamily="34" charset="0"/>
                <a:cs typeface="Arial" panose="020B0604020202020204" pitchFamily="34" charset="0"/>
              </a:rPr>
              <a:t>(unsigned </a:t>
            </a:r>
            <a:r>
              <a:rPr lang="en-US" sz="2000" dirty="0" err="1">
                <a:solidFill>
                  <a:srgbClr val="FF0000"/>
                </a:solidFill>
                <a:latin typeface="Arial" panose="020B0604020202020204" pitchFamily="34" charset="0"/>
                <a:cs typeface="Arial" panose="020B0604020202020204" pitchFamily="34" charset="0"/>
              </a:rPr>
              <a:t>kva</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return </a:t>
            </a:r>
            <a:r>
              <a:rPr lang="en-US" sz="2000" dirty="0" err="1">
                <a:latin typeface="Arial" panose="020B0604020202020204" pitchFamily="34" charset="0"/>
                <a:cs typeface="Arial" panose="020B0604020202020204" pitchFamily="34" charset="0"/>
              </a:rPr>
              <a:t>kva</a:t>
            </a:r>
            <a:r>
              <a:rPr lang="en-US" sz="2000" dirty="0">
                <a:latin typeface="Arial" panose="020B0604020202020204" pitchFamily="34" charset="0"/>
                <a:cs typeface="Arial" panose="020B0604020202020204" pitchFamily="34" charset="0"/>
              </a:rPr>
              <a:t> – KERNBASE;</a:t>
            </a:r>
          </a:p>
          <a:p>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586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Tree>
    <p:extLst>
      <p:ext uri="{BB962C8B-B14F-4D97-AF65-F5344CB8AC3E}">
        <p14:creationId xmlns:p14="http://schemas.microsoft.com/office/powerpoint/2010/main" val="16490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E017-E4DE-4197-9F34-DF91D81FE7E5}"/>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C7D4C17A-F006-4F23-A75F-62315B9D0A00}"/>
              </a:ext>
            </a:extLst>
          </p:cNvPr>
          <p:cNvSpPr>
            <a:spLocks noGrp="1"/>
          </p:cNvSpPr>
          <p:nvPr>
            <p:ph idx="1"/>
          </p:nvPr>
        </p:nvSpPr>
        <p:spPr/>
        <p:txBody>
          <a:bodyPr>
            <a:normAutofit fontScale="92500" lnSpcReduction="20000"/>
          </a:bodyPr>
          <a:lstStyle/>
          <a:p>
            <a:r>
              <a:rPr lang="en-US" dirty="0"/>
              <a:t>Where is the base address of the page directory?</a:t>
            </a:r>
          </a:p>
          <a:p>
            <a:pPr lvl="1"/>
            <a:r>
              <a:rPr lang="en-US" dirty="0"/>
              <a:t>In the %cr3 register</a:t>
            </a:r>
          </a:p>
          <a:p>
            <a:pPr lvl="1"/>
            <a:r>
              <a:rPr lang="en-US" dirty="0"/>
              <a:t>top 20 bits contain the PPN of the page directory</a:t>
            </a:r>
          </a:p>
          <a:p>
            <a:pPr lvl="1"/>
            <a:r>
              <a:rPr lang="en-US" dirty="0"/>
              <a:t>lower 12 bits contain other flags</a:t>
            </a:r>
          </a:p>
          <a:p>
            <a:pPr lvl="1"/>
            <a:r>
              <a:rPr lang="en-US" dirty="0"/>
              <a:t>why %cr3 contains a physical address</a:t>
            </a:r>
          </a:p>
          <a:p>
            <a:pPr lvl="2"/>
            <a:r>
              <a:rPr lang="en-US" dirty="0"/>
              <a:t>chicken and egg problem</a:t>
            </a:r>
          </a:p>
          <a:p>
            <a:endParaRPr lang="en-US" dirty="0"/>
          </a:p>
          <a:p>
            <a:r>
              <a:rPr lang="en-US" dirty="0"/>
              <a:t>How to load the %cr3 register?</a:t>
            </a:r>
          </a:p>
          <a:p>
            <a:pPr lvl="1"/>
            <a:r>
              <a:rPr lang="en-US" dirty="0"/>
              <a:t>mov %</a:t>
            </a:r>
            <a:r>
              <a:rPr lang="en-US" dirty="0" err="1"/>
              <a:t>eax</a:t>
            </a:r>
            <a:r>
              <a:rPr lang="en-US" dirty="0"/>
              <a:t>, %cr3   // any GPR can be used instead of %</a:t>
            </a:r>
            <a:r>
              <a:rPr lang="en-US" dirty="0" err="1"/>
              <a:t>eax</a:t>
            </a:r>
            <a:endParaRPr lang="en-US" dirty="0"/>
          </a:p>
          <a:p>
            <a:endParaRPr lang="en-US" dirty="0"/>
          </a:p>
          <a:p>
            <a:r>
              <a:rPr lang="en-US" dirty="0"/>
              <a:t>Why user application can’t load a new page table?</a:t>
            </a:r>
          </a:p>
          <a:p>
            <a:pPr lvl="1"/>
            <a:r>
              <a:rPr lang="en-US" dirty="0"/>
              <a:t>mov to cr3 is a privilege instruction</a:t>
            </a:r>
          </a:p>
          <a:p>
            <a:pPr lvl="1"/>
            <a:endParaRPr lang="en-US" dirty="0"/>
          </a:p>
        </p:txBody>
      </p:sp>
    </p:spTree>
    <p:extLst>
      <p:ext uri="{BB962C8B-B14F-4D97-AF65-F5344CB8AC3E}">
        <p14:creationId xmlns:p14="http://schemas.microsoft.com/office/powerpoint/2010/main" val="2227805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823E4FE-7153-4256-B4A3-A7F6AA9F6B57}"/>
                  </a:ext>
                </a:extLst>
              </p14:cNvPr>
              <p14:cNvContentPartPr/>
              <p14:nvPr/>
            </p14:nvContentPartPr>
            <p14:xfrm>
              <a:off x="648000" y="273600"/>
              <a:ext cx="11260440" cy="4926600"/>
            </p14:xfrm>
          </p:contentPart>
        </mc:Choice>
        <mc:Fallback xmlns="">
          <p:pic>
            <p:nvPicPr>
              <p:cNvPr id="7" name="Ink 6">
                <a:extLst>
                  <a:ext uri="{FF2B5EF4-FFF2-40B4-BE49-F238E27FC236}">
                    <a16:creationId xmlns:a16="http://schemas.microsoft.com/office/drawing/2014/main" id="{D823E4FE-7153-4256-B4A3-A7F6AA9F6B57}"/>
                  </a:ext>
                </a:extLst>
              </p:cNvPr>
              <p:cNvPicPr/>
              <p:nvPr/>
            </p:nvPicPr>
            <p:blipFill>
              <a:blip r:embed="rId4"/>
              <a:stretch>
                <a:fillRect/>
              </a:stretch>
            </p:blipFill>
            <p:spPr>
              <a:xfrm>
                <a:off x="638640" y="264240"/>
                <a:ext cx="11279160" cy="4945320"/>
              </a:xfrm>
              <a:prstGeom prst="rect">
                <a:avLst/>
              </a:prstGeom>
            </p:spPr>
          </p:pic>
        </mc:Fallback>
      </mc:AlternateContent>
    </p:spTree>
    <p:extLst>
      <p:ext uri="{BB962C8B-B14F-4D97-AF65-F5344CB8AC3E}">
        <p14:creationId xmlns:p14="http://schemas.microsoft.com/office/powerpoint/2010/main" val="183310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559F7B-B1BE-4CCB-8D7A-E0DB75D0E6CC}"/>
              </a:ext>
            </a:extLst>
          </p:cNvPr>
          <p:cNvSpPr txBox="1"/>
          <p:nvPr/>
        </p:nvSpPr>
        <p:spPr>
          <a:xfrm>
            <a:off x="1099455" y="391885"/>
            <a:ext cx="9971315" cy="507831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va_to_pa</a:t>
            </a:r>
            <a:r>
              <a:rPr lang="en-US" dirty="0">
                <a:latin typeface="Arial" panose="020B0604020202020204" pitchFamily="34" charset="0"/>
                <a:cs typeface="Arial" panose="020B0604020202020204" pitchFamily="34" charset="0"/>
              </a:rPr>
              <a:t>(unsigned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unsigned cr3 = read_cr3();    // read value in cr3 register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unsigned *pd = (unsigned*)</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(cr3));      // page directory</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&gt;&gt; 22;                                  // page directory index</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 = pd[</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page directory entry</a:t>
            </a: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is_valid</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return INVALID_ADDR;</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a:t>
            </a:r>
            <a:r>
              <a:rPr lang="en-US" dirty="0">
                <a:latin typeface="Arial" panose="020B0604020202020204" pitchFamily="34" charset="0"/>
                <a:cs typeface="Arial" panose="020B0604020202020204" pitchFamily="34" charset="0"/>
              </a:rPr>
              <a:t> = (unsigned*)</a:t>
            </a:r>
            <a:r>
              <a:rPr lang="en-US" dirty="0" err="1">
                <a:latin typeface="Arial" panose="020B0604020202020204" pitchFamily="34" charset="0"/>
                <a:cs typeface="Arial" panose="020B0604020202020204" pitchFamily="34" charset="0"/>
              </a:rPr>
              <a:t>pa_to_kva</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pde</a:t>
            </a:r>
            <a:r>
              <a:rPr lang="en-US" dirty="0">
                <a:latin typeface="Arial" panose="020B0604020202020204" pitchFamily="34" charset="0"/>
                <a:cs typeface="Arial" panose="020B0604020202020204" pitchFamily="34" charset="0"/>
              </a:rPr>
              <a:t>));   // page table</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pt_idx</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&gt;&gt; 12) &amp; 0x3FF;                // page table index</a:t>
            </a:r>
          </a:p>
          <a:p>
            <a:r>
              <a:rPr lang="en-US" dirty="0">
                <a:latin typeface="Arial" panose="020B0604020202020204" pitchFamily="34" charset="0"/>
                <a:cs typeface="Arial" panose="020B0604020202020204" pitchFamily="34" charset="0"/>
              </a:rPr>
              <a:t>    unsigned </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 = pd[</a:t>
            </a:r>
            <a:r>
              <a:rPr lang="en-US" dirty="0" err="1">
                <a:latin typeface="Arial" panose="020B0604020202020204" pitchFamily="34" charset="0"/>
                <a:cs typeface="Arial" panose="020B0604020202020204" pitchFamily="34" charset="0"/>
              </a:rPr>
              <a:t>pd_idx</a:t>
            </a:r>
            <a:r>
              <a:rPr lang="en-US" dirty="0">
                <a:latin typeface="Arial" panose="020B0604020202020204" pitchFamily="34" charset="0"/>
                <a:cs typeface="Arial" panose="020B0604020202020204" pitchFamily="34" charset="0"/>
              </a:rPr>
              <a:t>];                                   // page table entry</a:t>
            </a:r>
          </a:p>
          <a:p>
            <a:r>
              <a:rPr lang="en-US" dirty="0">
                <a:latin typeface="Arial" panose="020B0604020202020204" pitchFamily="34" charset="0"/>
                <a:cs typeface="Arial" panose="020B0604020202020204" pitchFamily="34" charset="0"/>
              </a:rPr>
              <a:t>    if (!</a:t>
            </a:r>
            <a:r>
              <a:rPr lang="en-US" dirty="0" err="1">
                <a:latin typeface="Arial" panose="020B0604020202020204" pitchFamily="34" charset="0"/>
                <a:cs typeface="Arial" panose="020B0604020202020204" pitchFamily="34" charset="0"/>
              </a:rPr>
              <a:t>is_valid</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return INVALID_ADDR;</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return (</a:t>
            </a:r>
            <a:r>
              <a:rPr lang="en-US" dirty="0" err="1">
                <a:latin typeface="Arial" panose="020B0604020202020204" pitchFamily="34" charset="0"/>
                <a:cs typeface="Arial" panose="020B0604020202020204" pitchFamily="34" charset="0"/>
              </a:rPr>
              <a:t>page_address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pte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page_offset</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 physical address corresponding to </a:t>
            </a:r>
            <a:r>
              <a:rPr lang="en-US" dirty="0" err="1">
                <a:latin typeface="Arial" panose="020B0604020202020204" pitchFamily="34" charset="0"/>
                <a:cs typeface="Arial" panose="020B0604020202020204" pitchFamily="34" charset="0"/>
              </a:rPr>
              <a:t>va</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158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3773-05CC-4D2B-A810-584BE8E87503}"/>
              </a:ext>
            </a:extLst>
          </p:cNvPr>
          <p:cNvSpPr>
            <a:spLocks noGrp="1"/>
          </p:cNvSpPr>
          <p:nvPr>
            <p:ph type="title"/>
          </p:nvPr>
        </p:nvSpPr>
        <p:spPr/>
        <p:txBody>
          <a:bodyPr/>
          <a:lstStyle/>
          <a:p>
            <a:r>
              <a:rPr lang="en-US" dirty="0"/>
              <a:t>Segmentation</a:t>
            </a:r>
          </a:p>
        </p:txBody>
      </p:sp>
      <p:sp>
        <p:nvSpPr>
          <p:cNvPr id="3" name="Content Placeholder 2">
            <a:extLst>
              <a:ext uri="{FF2B5EF4-FFF2-40B4-BE49-F238E27FC236}">
                <a16:creationId xmlns:a16="http://schemas.microsoft.com/office/drawing/2014/main" id="{CA292B5A-06CC-47B0-9E39-F558FEE3B583}"/>
              </a:ext>
            </a:extLst>
          </p:cNvPr>
          <p:cNvSpPr>
            <a:spLocks noGrp="1"/>
          </p:cNvSpPr>
          <p:nvPr>
            <p:ph idx="1"/>
          </p:nvPr>
        </p:nvSpPr>
        <p:spPr/>
        <p:txBody>
          <a:bodyPr/>
          <a:lstStyle/>
          <a:p>
            <a:r>
              <a:rPr lang="en-US" dirty="0"/>
              <a:t>Programming with multiple segments is hard</a:t>
            </a:r>
          </a:p>
          <a:p>
            <a:endParaRPr lang="en-US" dirty="0"/>
          </a:p>
          <a:p>
            <a:r>
              <a:rPr lang="en-US" dirty="0"/>
              <a:t>The virtual address space is limited to the size of RAM</a:t>
            </a:r>
          </a:p>
          <a:p>
            <a:endParaRPr lang="en-US" dirty="0"/>
          </a:p>
          <a:p>
            <a:r>
              <a:rPr lang="en-US" dirty="0"/>
              <a:t>Paging mitigates the problems with the segmentation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599EA99-690B-4A78-AA65-0278F77FA4C2}"/>
                  </a:ext>
                </a:extLst>
              </p14:cNvPr>
              <p14:cNvContentPartPr/>
              <p14:nvPr/>
            </p14:nvContentPartPr>
            <p14:xfrm>
              <a:off x="799920" y="6468120"/>
              <a:ext cx="23400" cy="23040"/>
            </p14:xfrm>
          </p:contentPart>
        </mc:Choice>
        <mc:Fallback xmlns="">
          <p:pic>
            <p:nvPicPr>
              <p:cNvPr id="4" name="Ink 3">
                <a:extLst>
                  <a:ext uri="{FF2B5EF4-FFF2-40B4-BE49-F238E27FC236}">
                    <a16:creationId xmlns:a16="http://schemas.microsoft.com/office/drawing/2014/main" id="{C599EA99-690B-4A78-AA65-0278F77FA4C2}"/>
                  </a:ext>
                </a:extLst>
              </p:cNvPr>
              <p:cNvPicPr/>
              <p:nvPr/>
            </p:nvPicPr>
            <p:blipFill>
              <a:blip r:embed="rId4"/>
              <a:stretch>
                <a:fillRect/>
              </a:stretch>
            </p:blipFill>
            <p:spPr>
              <a:xfrm>
                <a:off x="790560" y="6458760"/>
                <a:ext cx="42120" cy="41760"/>
              </a:xfrm>
              <a:prstGeom prst="rect">
                <a:avLst/>
              </a:prstGeom>
            </p:spPr>
          </p:pic>
        </mc:Fallback>
      </mc:AlternateContent>
    </p:spTree>
    <p:extLst>
      <p:ext uri="{BB962C8B-B14F-4D97-AF65-F5344CB8AC3E}">
        <p14:creationId xmlns:p14="http://schemas.microsoft.com/office/powerpoint/2010/main" val="2950717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B0E9-3B57-4A54-A263-5EBAAB5979B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E4DEBF41-9CAE-41D5-8C53-53744EFDAB3F}"/>
              </a:ext>
            </a:extLst>
          </p:cNvPr>
          <p:cNvSpPr>
            <a:spLocks noGrp="1"/>
          </p:cNvSpPr>
          <p:nvPr>
            <p:ph idx="1"/>
          </p:nvPr>
        </p:nvSpPr>
        <p:spPr/>
        <p:txBody>
          <a:bodyPr/>
          <a:lstStyle/>
          <a:p>
            <a:r>
              <a:rPr lang="en-US" dirty="0"/>
              <a:t>Why can a user not modify the page table pages?</a:t>
            </a:r>
          </a:p>
          <a:p>
            <a:pPr lvl="1"/>
            <a:r>
              <a:rPr lang="en-US" dirty="0"/>
              <a:t>page table pages are not mapped corresponding to the user virtual pages</a:t>
            </a:r>
          </a:p>
        </p:txBody>
      </p:sp>
    </p:spTree>
    <p:extLst>
      <p:ext uri="{BB962C8B-B14F-4D97-AF65-F5344CB8AC3E}">
        <p14:creationId xmlns:p14="http://schemas.microsoft.com/office/powerpoint/2010/main" val="320688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extLst>
              <p:ext uri="{D42A27DB-BD31-4B8C-83A1-F6EECF244321}">
                <p14:modId xmlns:p14="http://schemas.microsoft.com/office/powerpoint/2010/main" val="3810157014"/>
              </p:ext>
            </p:extLst>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r>
                        <a:rPr lang="en-US" dirty="0"/>
                        <a:t>0x40</a:t>
                      </a:r>
                    </a:p>
                  </a:txBody>
                  <a:tcPr/>
                </a:tc>
                <a:tc>
                  <a:txBody>
                    <a:bodyPr/>
                    <a:lstStyle/>
                    <a:p>
                      <a:r>
                        <a:rPr lang="en-US" dirty="0"/>
                        <a:t>0x4</a:t>
                      </a:r>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816428"/>
            <a:ext cx="285205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extLst>
              <p:ext uri="{D42A27DB-BD31-4B8C-83A1-F6EECF244321}">
                <p14:modId xmlns:p14="http://schemas.microsoft.com/office/powerpoint/2010/main" val="601928237"/>
              </p:ext>
            </p:extLst>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extLst>
              <p:ext uri="{D42A27DB-BD31-4B8C-83A1-F6EECF244321}">
                <p14:modId xmlns:p14="http://schemas.microsoft.com/office/powerpoint/2010/main" val="1753841940"/>
              </p:ext>
            </p:extLst>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r>
                        <a:rPr lang="en-US" dirty="0"/>
                        <a:t>0x200007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r>
                        <a:rPr lang="en-US" dirty="0"/>
                        <a:t>0x100007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r>
                        <a:rPr lang="en-US" dirty="0"/>
                        <a:t>0x700007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r>
                        <a:rPr lang="en-US" dirty="0"/>
                        <a:t>0x300007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r>
                        <a:rPr lang="en-US" dirty="0"/>
                        <a:t>0x900007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r>
                        <a:rPr lang="en-US" dirty="0"/>
                        <a:t>0x500007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r>
                        <a:rPr lang="en-US" dirty="0"/>
                        <a:t>0x400007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p:sp>
        <p:nvSpPr>
          <p:cNvPr id="3" name="TextBox 2">
            <a:extLst>
              <a:ext uri="{FF2B5EF4-FFF2-40B4-BE49-F238E27FC236}">
                <a16:creationId xmlns:a16="http://schemas.microsoft.com/office/drawing/2014/main" id="{CC54A1F3-73A7-45D6-9F80-B98545580955}"/>
              </a:ext>
            </a:extLst>
          </p:cNvPr>
          <p:cNvSpPr txBox="1"/>
          <p:nvPr/>
        </p:nvSpPr>
        <p:spPr>
          <a:xfrm>
            <a:off x="337457" y="2960914"/>
            <a:ext cx="1066799" cy="369332"/>
          </a:xfrm>
          <a:prstGeom prst="rect">
            <a:avLst/>
          </a:prstGeom>
          <a:noFill/>
        </p:spPr>
        <p:txBody>
          <a:bodyPr wrap="square" rtlCol="0">
            <a:spAutoFit/>
          </a:bodyPr>
          <a:lstStyle/>
          <a:p>
            <a:r>
              <a:rPr lang="en-US" b="1" dirty="0">
                <a:solidFill>
                  <a:srgbClr val="FF0000"/>
                </a:solidFill>
              </a:rPr>
              <a:t>CR3</a:t>
            </a:r>
          </a:p>
        </p:txBody>
      </p:sp>
      <p:cxnSp>
        <p:nvCxnSpPr>
          <p:cNvPr id="8" name="Straight Arrow Connector 7">
            <a:extLst>
              <a:ext uri="{FF2B5EF4-FFF2-40B4-BE49-F238E27FC236}">
                <a16:creationId xmlns:a16="http://schemas.microsoft.com/office/drawing/2014/main" id="{9B4D91EC-63E8-459F-B322-81A5C402242F}"/>
              </a:ext>
            </a:extLst>
          </p:cNvPr>
          <p:cNvCxnSpPr/>
          <p:nvPr/>
        </p:nvCxnSpPr>
        <p:spPr>
          <a:xfrm>
            <a:off x="838200" y="3145971"/>
            <a:ext cx="1814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156B99-9493-4C2B-A8C5-30D907D24E41}"/>
              </a:ext>
            </a:extLst>
          </p:cNvPr>
          <p:cNvSpPr txBox="1"/>
          <p:nvPr/>
        </p:nvSpPr>
        <p:spPr>
          <a:xfrm>
            <a:off x="9318171" y="2242457"/>
            <a:ext cx="2133600" cy="646331"/>
          </a:xfrm>
          <a:prstGeom prst="rect">
            <a:avLst/>
          </a:prstGeom>
          <a:noFill/>
        </p:spPr>
        <p:txBody>
          <a:bodyPr wrap="square" rtlCol="0">
            <a:spAutoFit/>
          </a:bodyPr>
          <a:lstStyle/>
          <a:p>
            <a:r>
              <a:rPr lang="en-US" dirty="0"/>
              <a:t>what is wrong with this page table?</a:t>
            </a:r>
          </a:p>
        </p:txBody>
      </p:sp>
      <p:sp>
        <p:nvSpPr>
          <p:cNvPr id="19" name="TextBox 18">
            <a:extLst>
              <a:ext uri="{FF2B5EF4-FFF2-40B4-BE49-F238E27FC236}">
                <a16:creationId xmlns:a16="http://schemas.microsoft.com/office/drawing/2014/main" id="{8FBAC4BD-DC06-4410-B4CF-F44A22C57C17}"/>
              </a:ext>
            </a:extLst>
          </p:cNvPr>
          <p:cNvSpPr txBox="1"/>
          <p:nvPr/>
        </p:nvSpPr>
        <p:spPr>
          <a:xfrm>
            <a:off x="9165771" y="4147457"/>
            <a:ext cx="2775857" cy="1323439"/>
          </a:xfrm>
          <a:prstGeom prst="rect">
            <a:avLst/>
          </a:prstGeom>
          <a:noFill/>
        </p:spPr>
        <p:txBody>
          <a:bodyPr wrap="square" rtlCol="0">
            <a:spAutoFit/>
          </a:bodyPr>
          <a:lstStyle/>
          <a:p>
            <a:r>
              <a:rPr lang="en-US" sz="1600" dirty="0">
                <a:solidFill>
                  <a:srgbClr val="FF0000"/>
                </a:solidFill>
              </a:rPr>
              <a:t>12-bit flags</a:t>
            </a:r>
          </a:p>
          <a:p>
            <a:r>
              <a:rPr lang="en-US" sz="1600" dirty="0">
                <a:solidFill>
                  <a:srgbClr val="FF0000"/>
                </a:solidFill>
              </a:rPr>
              <a:t>7 = PTE_U | PTE_W | PTE_P</a:t>
            </a:r>
          </a:p>
          <a:p>
            <a:r>
              <a:rPr lang="en-US" sz="1600" dirty="0">
                <a:solidFill>
                  <a:srgbClr val="FF0000"/>
                </a:solidFill>
              </a:rPr>
              <a:t>PTE_P: entry is valid</a:t>
            </a:r>
          </a:p>
          <a:p>
            <a:r>
              <a:rPr lang="en-US" sz="1600" dirty="0">
                <a:solidFill>
                  <a:srgbClr val="FF0000"/>
                </a:solidFill>
              </a:rPr>
              <a:t>PTE_W: writeable</a:t>
            </a:r>
          </a:p>
          <a:p>
            <a:r>
              <a:rPr lang="en-US" sz="1600" dirty="0">
                <a:solidFill>
                  <a:srgbClr val="FF0000"/>
                </a:solidFill>
              </a:rPr>
              <a:t>PTE_U: User can access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B1824EE-99F0-4F41-9FAB-4741DEDBA511}"/>
                  </a:ext>
                </a:extLst>
              </p14:cNvPr>
              <p14:cNvContentPartPr/>
              <p14:nvPr/>
            </p14:nvContentPartPr>
            <p14:xfrm>
              <a:off x="2970000" y="1166040"/>
              <a:ext cx="8469000" cy="3947760"/>
            </p14:xfrm>
          </p:contentPart>
        </mc:Choice>
        <mc:Fallback xmlns="">
          <p:pic>
            <p:nvPicPr>
              <p:cNvPr id="9" name="Ink 8">
                <a:extLst>
                  <a:ext uri="{FF2B5EF4-FFF2-40B4-BE49-F238E27FC236}">
                    <a16:creationId xmlns:a16="http://schemas.microsoft.com/office/drawing/2014/main" id="{BB1824EE-99F0-4F41-9FAB-4741DEDBA511}"/>
                  </a:ext>
                </a:extLst>
              </p:cNvPr>
              <p:cNvPicPr/>
              <p:nvPr/>
            </p:nvPicPr>
            <p:blipFill>
              <a:blip r:embed="rId4"/>
              <a:stretch>
                <a:fillRect/>
              </a:stretch>
            </p:blipFill>
            <p:spPr>
              <a:xfrm>
                <a:off x="2960640" y="1156680"/>
                <a:ext cx="8487720" cy="3966480"/>
              </a:xfrm>
              <a:prstGeom prst="rect">
                <a:avLst/>
              </a:prstGeom>
            </p:spPr>
          </p:pic>
        </mc:Fallback>
      </mc:AlternateContent>
    </p:spTree>
    <p:extLst>
      <p:ext uri="{BB962C8B-B14F-4D97-AF65-F5344CB8AC3E}">
        <p14:creationId xmlns:p14="http://schemas.microsoft.com/office/powerpoint/2010/main" val="375248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205D-285F-40CC-BE0B-2EC1CEE4C555}"/>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BD32CD16-05E0-4B96-B6F2-8FF67C01AFE4}"/>
              </a:ext>
            </a:extLst>
          </p:cNvPr>
          <p:cNvSpPr>
            <a:spLocks noGrp="1"/>
          </p:cNvSpPr>
          <p:nvPr>
            <p:ph idx="1"/>
          </p:nvPr>
        </p:nvSpPr>
        <p:spPr/>
        <p:txBody>
          <a:bodyPr/>
          <a:lstStyle/>
          <a:p>
            <a:r>
              <a:rPr lang="en-US" dirty="0"/>
              <a:t>The virtual address space is the same as physical address space</a:t>
            </a:r>
          </a:p>
          <a:p>
            <a:endParaRPr lang="en-US" dirty="0"/>
          </a:p>
          <a:p>
            <a:r>
              <a:rPr lang="en-US" dirty="0"/>
              <a:t>The virtual address space and physical address space are divided into 4 KB blocks called pages</a:t>
            </a:r>
          </a:p>
          <a:p>
            <a:endParaRPr lang="en-US" dirty="0"/>
          </a:p>
          <a:p>
            <a:r>
              <a:rPr lang="en-US" dirty="0"/>
              <a:t>The paging hardware maintains a mapping from a virtual page number (VPN) to the physical page number (PPN)</a:t>
            </a:r>
          </a:p>
        </p:txBody>
      </p:sp>
    </p:spTree>
    <p:extLst>
      <p:ext uri="{BB962C8B-B14F-4D97-AF65-F5344CB8AC3E}">
        <p14:creationId xmlns:p14="http://schemas.microsoft.com/office/powerpoint/2010/main" val="327446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4F344-B590-4F5F-9D93-FA0446CA05C7}"/>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157F8EEC-C068-4072-BDD5-857C7D59625C}"/>
              </a:ext>
            </a:extLst>
          </p:cNvPr>
          <p:cNvSpPr>
            <a:spLocks noGrp="1"/>
          </p:cNvSpPr>
          <p:nvPr>
            <p:ph idx="1"/>
          </p:nvPr>
        </p:nvSpPr>
        <p:spPr/>
        <p:txBody>
          <a:bodyPr/>
          <a:lstStyle/>
          <a:p>
            <a:r>
              <a:rPr lang="en-US" dirty="0"/>
              <a:t>Total number of virtual or physical pages are 2</a:t>
            </a:r>
            <a:r>
              <a:rPr lang="en-US" baseline="30000" dirty="0"/>
              <a:t>20</a:t>
            </a:r>
            <a:r>
              <a:rPr lang="en-US" dirty="0"/>
              <a:t> (4 GB/ 4 KB)</a:t>
            </a:r>
          </a:p>
          <a:p>
            <a:endParaRPr lang="en-US" dirty="0"/>
          </a:p>
          <a:p>
            <a:r>
              <a:rPr lang="en-US" dirty="0"/>
              <a:t>The page table contains VPN to PPN mappings</a:t>
            </a:r>
          </a:p>
          <a:p>
            <a:endParaRPr lang="en-US" dirty="0"/>
          </a:p>
          <a:p>
            <a:r>
              <a:rPr lang="en-US" dirty="0"/>
              <a:t>If the page table is implemented using a one-dimensional array, then 2</a:t>
            </a:r>
            <a:r>
              <a:rPr lang="en-US" baseline="30000" dirty="0"/>
              <a:t>20</a:t>
            </a:r>
            <a:r>
              <a:rPr lang="en-US" dirty="0"/>
              <a:t> contiguous entries are needed in the page table</a:t>
            </a:r>
          </a:p>
          <a:p>
            <a:endParaRPr lang="en-US" dirty="0"/>
          </a:p>
          <a:p>
            <a:r>
              <a:rPr lang="en-US" dirty="0"/>
              <a:t>A two-dimensional page table doesn’t require large contiguous space</a:t>
            </a:r>
          </a:p>
        </p:txBody>
      </p:sp>
    </p:spTree>
    <p:extLst>
      <p:ext uri="{BB962C8B-B14F-4D97-AF65-F5344CB8AC3E}">
        <p14:creationId xmlns:p14="http://schemas.microsoft.com/office/powerpoint/2010/main" val="204810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6BC0-7786-4DEA-A066-2DE9A10EBAFF}"/>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20B8C5A6-CFEC-476B-A2FB-AA07062244F0}"/>
              </a:ext>
            </a:extLst>
          </p:cNvPr>
          <p:cNvSpPr>
            <a:spLocks noGrp="1"/>
          </p:cNvSpPr>
          <p:nvPr>
            <p:ph idx="1"/>
          </p:nvPr>
        </p:nvSpPr>
        <p:spPr/>
        <p:txBody>
          <a:bodyPr/>
          <a:lstStyle/>
          <a:p>
            <a:r>
              <a:rPr lang="en-US" dirty="0"/>
              <a:t>two-dimensional page tables</a:t>
            </a:r>
          </a:p>
          <a:p>
            <a:pPr lvl="1"/>
            <a:r>
              <a:rPr lang="en-US" dirty="0"/>
              <a:t>The top 10-bits of the VA are used to index in a page directory</a:t>
            </a:r>
          </a:p>
          <a:p>
            <a:pPr lvl="1"/>
            <a:r>
              <a:rPr lang="en-US" dirty="0"/>
              <a:t>page-directory contains the physical addresses of a page table</a:t>
            </a:r>
          </a:p>
          <a:p>
            <a:pPr lvl="1"/>
            <a:r>
              <a:rPr lang="en-US" dirty="0"/>
              <a:t>The next 10-bits (after top 10 bits) are used to index in the page table</a:t>
            </a:r>
          </a:p>
          <a:p>
            <a:pPr lvl="1"/>
            <a:r>
              <a:rPr lang="en-US" dirty="0"/>
              <a:t>The corresponding entry in the page table contains the physical address</a:t>
            </a:r>
          </a:p>
          <a:p>
            <a:pPr lvl="1"/>
            <a:endParaRPr lang="en-US" dirty="0"/>
          </a:p>
          <a:p>
            <a:pPr lvl="1"/>
            <a:endParaRPr lang="en-US" dirty="0"/>
          </a:p>
          <a:p>
            <a:r>
              <a:rPr lang="en-US" dirty="0"/>
              <a:t>Read Section-4.3 from Intel manual-3 </a:t>
            </a:r>
          </a:p>
        </p:txBody>
      </p:sp>
    </p:spTree>
    <p:extLst>
      <p:ext uri="{BB962C8B-B14F-4D97-AF65-F5344CB8AC3E}">
        <p14:creationId xmlns:p14="http://schemas.microsoft.com/office/powerpoint/2010/main" val="5483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0F06-780F-489B-8C6C-1B50631996C6}"/>
              </a:ext>
            </a:extLst>
          </p:cNvPr>
          <p:cNvSpPr>
            <a:spLocks noGrp="1"/>
          </p:cNvSpPr>
          <p:nvPr>
            <p:ph type="title"/>
          </p:nvPr>
        </p:nvSpPr>
        <p:spPr/>
        <p:txBody>
          <a:bodyPr/>
          <a:lstStyle/>
          <a:p>
            <a:r>
              <a:rPr lang="en-US" dirty="0"/>
              <a:t>Page table</a:t>
            </a:r>
          </a:p>
        </p:txBody>
      </p:sp>
      <p:graphicFrame>
        <p:nvGraphicFramePr>
          <p:cNvPr id="4" name="Content Placeholder 3">
            <a:extLst>
              <a:ext uri="{FF2B5EF4-FFF2-40B4-BE49-F238E27FC236}">
                <a16:creationId xmlns:a16="http://schemas.microsoft.com/office/drawing/2014/main" id="{2B85A098-FC0E-4464-9695-9DE05FDF25B3}"/>
              </a:ext>
            </a:extLst>
          </p:cNvPr>
          <p:cNvGraphicFramePr>
            <a:graphicFrameLocks noGrp="1"/>
          </p:cNvGraphicFramePr>
          <p:nvPr>
            <p:ph idx="1"/>
          </p:nvPr>
        </p:nvGraphicFramePr>
        <p:xfrm>
          <a:off x="838200" y="2075996"/>
          <a:ext cx="3254830" cy="370840"/>
        </p:xfrm>
        <a:graphic>
          <a:graphicData uri="http://schemas.openxmlformats.org/drawingml/2006/table">
            <a:tbl>
              <a:tblPr firstRow="1" bandRow="1">
                <a:tableStyleId>{5C22544A-7EE6-4342-B048-85BDC9FD1C3A}</a:tableStyleId>
              </a:tblPr>
              <a:tblGrid>
                <a:gridCol w="1627415">
                  <a:extLst>
                    <a:ext uri="{9D8B030D-6E8A-4147-A177-3AD203B41FA5}">
                      <a16:colId xmlns:a16="http://schemas.microsoft.com/office/drawing/2014/main" val="690739879"/>
                    </a:ext>
                  </a:extLst>
                </a:gridCol>
                <a:gridCol w="1627415">
                  <a:extLst>
                    <a:ext uri="{9D8B030D-6E8A-4147-A177-3AD203B41FA5}">
                      <a16:colId xmlns:a16="http://schemas.microsoft.com/office/drawing/2014/main" val="1191227895"/>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28063515"/>
                  </a:ext>
                </a:extLst>
              </a:tr>
            </a:tbl>
          </a:graphicData>
        </a:graphic>
      </p:graphicFrame>
      <p:sp>
        <p:nvSpPr>
          <p:cNvPr id="5" name="TextBox 4">
            <a:extLst>
              <a:ext uri="{FF2B5EF4-FFF2-40B4-BE49-F238E27FC236}">
                <a16:creationId xmlns:a16="http://schemas.microsoft.com/office/drawing/2014/main" id="{5E1782D3-C1E6-4698-A730-C85C79A8AE41}"/>
              </a:ext>
            </a:extLst>
          </p:cNvPr>
          <p:cNvSpPr txBox="1"/>
          <p:nvPr/>
        </p:nvSpPr>
        <p:spPr>
          <a:xfrm>
            <a:off x="8196943" y="1143000"/>
            <a:ext cx="2852057" cy="369332"/>
          </a:xfrm>
          <a:prstGeom prst="rect">
            <a:avLst/>
          </a:prstGeom>
          <a:noFill/>
        </p:spPr>
        <p:txBody>
          <a:bodyPr wrap="square" rtlCol="0">
            <a:spAutoFit/>
          </a:bodyPr>
          <a:lstStyle/>
          <a:p>
            <a:r>
              <a:rPr lang="en-US" dirty="0"/>
              <a:t>VA = 0x10004000</a:t>
            </a:r>
          </a:p>
        </p:txBody>
      </p:sp>
      <p:graphicFrame>
        <p:nvGraphicFramePr>
          <p:cNvPr id="6" name="Table 5">
            <a:extLst>
              <a:ext uri="{FF2B5EF4-FFF2-40B4-BE49-F238E27FC236}">
                <a16:creationId xmlns:a16="http://schemas.microsoft.com/office/drawing/2014/main" id="{895B36FE-8D06-46FB-A154-66D805CCED96}"/>
              </a:ext>
            </a:extLst>
          </p:cNvPr>
          <p:cNvGraphicFramePr>
            <a:graphicFrameLocks noGrp="1"/>
          </p:cNvGraphicFramePr>
          <p:nvPr/>
        </p:nvGraphicFramePr>
        <p:xfrm>
          <a:off x="2663372" y="3069771"/>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59785286"/>
                  </a:ext>
                </a:extLst>
              </a:tr>
              <a:tr h="424542">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24368804"/>
                  </a:ext>
                </a:extLst>
              </a:tr>
            </a:tbl>
          </a:graphicData>
        </a:graphic>
      </p:graphicFrame>
      <p:cxnSp>
        <p:nvCxnSpPr>
          <p:cNvPr id="15" name="Straight Arrow Connector 14">
            <a:extLst>
              <a:ext uri="{FF2B5EF4-FFF2-40B4-BE49-F238E27FC236}">
                <a16:creationId xmlns:a16="http://schemas.microsoft.com/office/drawing/2014/main" id="{C6210937-6253-4A21-B9DB-8226AED9717E}"/>
              </a:ext>
            </a:extLst>
          </p:cNvPr>
          <p:cNvCxnSpPr/>
          <p:nvPr/>
        </p:nvCxnSpPr>
        <p:spPr>
          <a:xfrm>
            <a:off x="1828800" y="5018314"/>
            <a:ext cx="834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FBDADD-B9B7-4073-83EF-5092909E64E0}"/>
              </a:ext>
            </a:extLst>
          </p:cNvPr>
          <p:cNvCxnSpPr/>
          <p:nvPr/>
        </p:nvCxnSpPr>
        <p:spPr>
          <a:xfrm>
            <a:off x="1817915" y="2392406"/>
            <a:ext cx="0" cy="2636793"/>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D012DE1A-AFC5-4ECC-B1B1-812D62F5E51A}"/>
              </a:ext>
            </a:extLst>
          </p:cNvPr>
          <p:cNvGraphicFramePr>
            <a:graphicFrameLocks noGrp="1"/>
          </p:cNvGraphicFramePr>
          <p:nvPr/>
        </p:nvGraphicFramePr>
        <p:xfrm>
          <a:off x="6799940" y="2242457"/>
          <a:ext cx="1963058" cy="3396336"/>
        </p:xfrm>
        <a:graphic>
          <a:graphicData uri="http://schemas.openxmlformats.org/drawingml/2006/table">
            <a:tbl>
              <a:tblPr bandRow="1">
                <a:tableStyleId>{5C22544A-7EE6-4342-B048-85BDC9FD1C3A}</a:tableStyleId>
              </a:tblPr>
              <a:tblGrid>
                <a:gridCol w="1963058">
                  <a:extLst>
                    <a:ext uri="{9D8B030D-6E8A-4147-A177-3AD203B41FA5}">
                      <a16:colId xmlns:a16="http://schemas.microsoft.com/office/drawing/2014/main" val="3529820266"/>
                    </a:ext>
                  </a:extLst>
                </a:gridCol>
              </a:tblGrid>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25278212"/>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698032181"/>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48011778"/>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59785286"/>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180296340"/>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157150113"/>
                  </a:ext>
                </a:extLst>
              </a:tr>
              <a:tr h="42454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206134187"/>
                  </a:ext>
                </a:extLst>
              </a:tr>
              <a:tr h="42454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368804"/>
                  </a:ext>
                </a:extLst>
              </a:tr>
            </a:tbl>
          </a:graphicData>
        </a:graphic>
      </p:graphicFrame>
      <p:cxnSp>
        <p:nvCxnSpPr>
          <p:cNvPr id="23" name="Straight Arrow Connector 22">
            <a:extLst>
              <a:ext uri="{FF2B5EF4-FFF2-40B4-BE49-F238E27FC236}">
                <a16:creationId xmlns:a16="http://schemas.microsoft.com/office/drawing/2014/main" id="{3B982979-2EAC-48E9-B9F9-9E8888DB1A9A}"/>
              </a:ext>
            </a:extLst>
          </p:cNvPr>
          <p:cNvCxnSpPr/>
          <p:nvPr/>
        </p:nvCxnSpPr>
        <p:spPr>
          <a:xfrm>
            <a:off x="5540829" y="2242457"/>
            <a:ext cx="1259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27016D-EC52-45DF-A09D-64CF286C7AF7}"/>
              </a:ext>
            </a:extLst>
          </p:cNvPr>
          <p:cNvCxnSpPr/>
          <p:nvPr/>
        </p:nvCxnSpPr>
        <p:spPr>
          <a:xfrm rot="5400000" flipH="1" flipV="1">
            <a:off x="3695701" y="3173187"/>
            <a:ext cx="2775857" cy="914399"/>
          </a:xfrm>
          <a:prstGeom prst="bentConnector3">
            <a:avLst>
              <a:gd name="adj1" fmla="val -980"/>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C699A9-62E3-4EE7-8FA3-ACEA2408D788}"/>
              </a:ext>
            </a:extLst>
          </p:cNvPr>
          <p:cNvCxnSpPr/>
          <p:nvPr/>
        </p:nvCxnSpPr>
        <p:spPr>
          <a:xfrm>
            <a:off x="3657600" y="2425064"/>
            <a:ext cx="0" cy="231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D92B2EA-2F40-4251-B798-5201492A09E4}"/>
              </a:ext>
            </a:extLst>
          </p:cNvPr>
          <p:cNvCxnSpPr/>
          <p:nvPr/>
        </p:nvCxnSpPr>
        <p:spPr>
          <a:xfrm>
            <a:off x="3657600" y="2656114"/>
            <a:ext cx="3142340" cy="103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2E96A84-7D9F-498B-A556-7F5BFBEA5B57}"/>
              </a:ext>
            </a:extLst>
          </p:cNvPr>
          <p:cNvSpPr txBox="1"/>
          <p:nvPr/>
        </p:nvSpPr>
        <p:spPr>
          <a:xfrm>
            <a:off x="1121232" y="6335487"/>
            <a:ext cx="2122715" cy="369332"/>
          </a:xfrm>
          <a:prstGeom prst="rect">
            <a:avLst/>
          </a:prstGeom>
          <a:noFill/>
        </p:spPr>
        <p:txBody>
          <a:bodyPr wrap="square" rtlCol="0">
            <a:spAutoFit/>
          </a:bodyPr>
          <a:lstStyle/>
          <a:p>
            <a:r>
              <a:rPr lang="en-US" dirty="0"/>
              <a:t>page directory</a:t>
            </a:r>
          </a:p>
        </p:txBody>
      </p:sp>
      <p:sp>
        <p:nvSpPr>
          <p:cNvPr id="34" name="TextBox 33">
            <a:extLst>
              <a:ext uri="{FF2B5EF4-FFF2-40B4-BE49-F238E27FC236}">
                <a16:creationId xmlns:a16="http://schemas.microsoft.com/office/drawing/2014/main" id="{C4084470-591E-4054-9D46-1409920E210D}"/>
              </a:ext>
            </a:extLst>
          </p:cNvPr>
          <p:cNvSpPr txBox="1"/>
          <p:nvPr/>
        </p:nvSpPr>
        <p:spPr>
          <a:xfrm>
            <a:off x="7217226" y="5649687"/>
            <a:ext cx="2122715" cy="369332"/>
          </a:xfrm>
          <a:prstGeom prst="rect">
            <a:avLst/>
          </a:prstGeom>
          <a:noFill/>
        </p:spPr>
        <p:txBody>
          <a:bodyPr wrap="square" rtlCol="0">
            <a:spAutoFit/>
          </a:bodyPr>
          <a:lstStyle/>
          <a:p>
            <a:r>
              <a:rPr lang="en-US" dirty="0"/>
              <a:t>page table</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75A6A24-6156-4AC2-B2F8-29ECB9C74BA6}"/>
                  </a:ext>
                </a:extLst>
              </p14:cNvPr>
              <p14:cNvContentPartPr/>
              <p14:nvPr/>
            </p14:nvContentPartPr>
            <p14:xfrm>
              <a:off x="1175760" y="1465920"/>
              <a:ext cx="10269000" cy="3584520"/>
            </p14:xfrm>
          </p:contentPart>
        </mc:Choice>
        <mc:Fallback xmlns="">
          <p:pic>
            <p:nvPicPr>
              <p:cNvPr id="3" name="Ink 2">
                <a:extLst>
                  <a:ext uri="{FF2B5EF4-FFF2-40B4-BE49-F238E27FC236}">
                    <a16:creationId xmlns:a16="http://schemas.microsoft.com/office/drawing/2014/main" id="{275A6A24-6156-4AC2-B2F8-29ECB9C74BA6}"/>
                  </a:ext>
                </a:extLst>
              </p:cNvPr>
              <p:cNvPicPr/>
              <p:nvPr/>
            </p:nvPicPr>
            <p:blipFill>
              <a:blip r:embed="rId4"/>
              <a:stretch>
                <a:fillRect/>
              </a:stretch>
            </p:blipFill>
            <p:spPr>
              <a:xfrm>
                <a:off x="1166400" y="1456560"/>
                <a:ext cx="10287720" cy="3603240"/>
              </a:xfrm>
              <a:prstGeom prst="rect">
                <a:avLst/>
              </a:prstGeom>
            </p:spPr>
          </p:pic>
        </mc:Fallback>
      </mc:AlternateContent>
    </p:spTree>
    <p:extLst>
      <p:ext uri="{BB962C8B-B14F-4D97-AF65-F5344CB8AC3E}">
        <p14:creationId xmlns:p14="http://schemas.microsoft.com/office/powerpoint/2010/main" val="9844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2BAD-9FE9-4479-9E31-E6C88C0C2F49}"/>
              </a:ext>
            </a:extLst>
          </p:cNvPr>
          <p:cNvSpPr>
            <a:spLocks noGrp="1"/>
          </p:cNvSpPr>
          <p:nvPr>
            <p:ph type="title"/>
          </p:nvPr>
        </p:nvSpPr>
        <p:spPr/>
        <p:txBody>
          <a:bodyPr/>
          <a:lstStyle/>
          <a:p>
            <a:r>
              <a:rPr lang="en-US" dirty="0"/>
              <a:t>PPN</a:t>
            </a:r>
          </a:p>
        </p:txBody>
      </p:sp>
      <p:sp>
        <p:nvSpPr>
          <p:cNvPr id="3" name="Content Placeholder 2">
            <a:extLst>
              <a:ext uri="{FF2B5EF4-FFF2-40B4-BE49-F238E27FC236}">
                <a16:creationId xmlns:a16="http://schemas.microsoft.com/office/drawing/2014/main" id="{B772AE3F-45CB-481B-8B90-C7E4277C3143}"/>
              </a:ext>
            </a:extLst>
          </p:cNvPr>
          <p:cNvSpPr>
            <a:spLocks noGrp="1"/>
          </p:cNvSpPr>
          <p:nvPr>
            <p:ph idx="1"/>
          </p:nvPr>
        </p:nvSpPr>
        <p:spPr/>
        <p:txBody>
          <a:bodyPr/>
          <a:lstStyle/>
          <a:p>
            <a:r>
              <a:rPr lang="en-US" dirty="0"/>
              <a:t>The PPN is 20-bits; however, the page table entry is 32-bits</a:t>
            </a:r>
          </a:p>
          <a:p>
            <a:r>
              <a:rPr lang="en-US" dirty="0"/>
              <a:t>What do the other 12 bits contain</a:t>
            </a:r>
          </a:p>
          <a:p>
            <a:pPr lvl="1"/>
            <a:r>
              <a:rPr lang="en-US" dirty="0"/>
              <a:t>Figure-2-1 from xv6 book</a:t>
            </a:r>
          </a:p>
        </p:txBody>
      </p:sp>
      <p:graphicFrame>
        <p:nvGraphicFramePr>
          <p:cNvPr id="5" name="Content Placeholder 3">
            <a:extLst>
              <a:ext uri="{FF2B5EF4-FFF2-40B4-BE49-F238E27FC236}">
                <a16:creationId xmlns:a16="http://schemas.microsoft.com/office/drawing/2014/main" id="{9F45825F-9CAB-474B-A750-BD867510F520}"/>
              </a:ext>
            </a:extLst>
          </p:cNvPr>
          <p:cNvGraphicFramePr>
            <a:graphicFrameLocks/>
          </p:cNvGraphicFramePr>
          <p:nvPr>
            <p:extLst>
              <p:ext uri="{D42A27DB-BD31-4B8C-83A1-F6EECF244321}">
                <p14:modId xmlns:p14="http://schemas.microsoft.com/office/powerpoint/2010/main" val="3767597587"/>
              </p:ext>
            </p:extLst>
          </p:nvPr>
        </p:nvGraphicFramePr>
        <p:xfrm>
          <a:off x="1273628" y="3798752"/>
          <a:ext cx="8980397" cy="365760"/>
        </p:xfrm>
        <a:graphic>
          <a:graphicData uri="http://schemas.openxmlformats.org/drawingml/2006/table">
            <a:tbl>
              <a:tblPr bandRow="1">
                <a:tableStyleId>{5C22544A-7EE6-4342-B048-85BDC9FD1C3A}</a:tableStyleId>
              </a:tblPr>
              <a:tblGrid>
                <a:gridCol w="6651172">
                  <a:extLst>
                    <a:ext uri="{9D8B030D-6E8A-4147-A177-3AD203B41FA5}">
                      <a16:colId xmlns:a16="http://schemas.microsoft.com/office/drawing/2014/main" val="3022203016"/>
                    </a:ext>
                  </a:extLst>
                </a:gridCol>
                <a:gridCol w="647337">
                  <a:extLst>
                    <a:ext uri="{9D8B030D-6E8A-4147-A177-3AD203B41FA5}">
                      <a16:colId xmlns:a16="http://schemas.microsoft.com/office/drawing/2014/main" val="100568081"/>
                    </a:ext>
                  </a:extLst>
                </a:gridCol>
                <a:gridCol w="208280">
                  <a:extLst>
                    <a:ext uri="{9D8B030D-6E8A-4147-A177-3AD203B41FA5}">
                      <a16:colId xmlns:a16="http://schemas.microsoft.com/office/drawing/2014/main" val="3472114482"/>
                    </a:ext>
                  </a:extLst>
                </a:gridCol>
                <a:gridCol w="208280">
                  <a:extLst>
                    <a:ext uri="{9D8B030D-6E8A-4147-A177-3AD203B41FA5}">
                      <a16:colId xmlns:a16="http://schemas.microsoft.com/office/drawing/2014/main" val="2617322024"/>
                    </a:ext>
                  </a:extLst>
                </a:gridCol>
                <a:gridCol w="208280">
                  <a:extLst>
                    <a:ext uri="{9D8B030D-6E8A-4147-A177-3AD203B41FA5}">
                      <a16:colId xmlns:a16="http://schemas.microsoft.com/office/drawing/2014/main" val="794002013"/>
                    </a:ext>
                  </a:extLst>
                </a:gridCol>
                <a:gridCol w="208280">
                  <a:extLst>
                    <a:ext uri="{9D8B030D-6E8A-4147-A177-3AD203B41FA5}">
                      <a16:colId xmlns:a16="http://schemas.microsoft.com/office/drawing/2014/main" val="813174983"/>
                    </a:ext>
                  </a:extLst>
                </a:gridCol>
                <a:gridCol w="337457">
                  <a:extLst>
                    <a:ext uri="{9D8B030D-6E8A-4147-A177-3AD203B41FA5}">
                      <a16:colId xmlns:a16="http://schemas.microsoft.com/office/drawing/2014/main" val="50883467"/>
                    </a:ext>
                  </a:extLst>
                </a:gridCol>
                <a:gridCol w="303031">
                  <a:extLst>
                    <a:ext uri="{9D8B030D-6E8A-4147-A177-3AD203B41FA5}">
                      <a16:colId xmlns:a16="http://schemas.microsoft.com/office/drawing/2014/main" val="2891158590"/>
                    </a:ext>
                  </a:extLst>
                </a:gridCol>
                <a:gridCol w="208280">
                  <a:extLst>
                    <a:ext uri="{9D8B030D-6E8A-4147-A177-3AD203B41FA5}">
                      <a16:colId xmlns:a16="http://schemas.microsoft.com/office/drawing/2014/main" val="3292657683"/>
                    </a:ext>
                  </a:extLst>
                </a:gridCol>
              </a:tblGrid>
              <a:tr h="272505">
                <a:tc>
                  <a:txBody>
                    <a:bodyPr/>
                    <a:lstStyle/>
                    <a:p>
                      <a:pPr algn="ctr"/>
                      <a:r>
                        <a:rPr lang="en-US" b="1" dirty="0"/>
                        <a:t>PPN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01418303"/>
                  </a:ext>
                </a:extLst>
              </a:tr>
            </a:tbl>
          </a:graphicData>
        </a:graphic>
      </p:graphicFrame>
      <p:sp>
        <p:nvSpPr>
          <p:cNvPr id="7" name="TextBox 6">
            <a:extLst>
              <a:ext uri="{FF2B5EF4-FFF2-40B4-BE49-F238E27FC236}">
                <a16:creationId xmlns:a16="http://schemas.microsoft.com/office/drawing/2014/main" id="{57CAD58D-1944-4757-8FAF-D6B0773CB174}"/>
              </a:ext>
            </a:extLst>
          </p:cNvPr>
          <p:cNvSpPr txBox="1"/>
          <p:nvPr/>
        </p:nvSpPr>
        <p:spPr>
          <a:xfrm>
            <a:off x="1066802" y="3411221"/>
            <a:ext cx="1077686" cy="369332"/>
          </a:xfrm>
          <a:prstGeom prst="rect">
            <a:avLst/>
          </a:prstGeom>
          <a:noFill/>
        </p:spPr>
        <p:txBody>
          <a:bodyPr wrap="square" rtlCol="0">
            <a:spAutoFit/>
          </a:bodyPr>
          <a:lstStyle/>
          <a:p>
            <a:r>
              <a:rPr lang="en-US" dirty="0"/>
              <a:t>31</a:t>
            </a:r>
          </a:p>
        </p:txBody>
      </p:sp>
      <p:sp>
        <p:nvSpPr>
          <p:cNvPr id="15" name="TextBox 14">
            <a:extLst>
              <a:ext uri="{FF2B5EF4-FFF2-40B4-BE49-F238E27FC236}">
                <a16:creationId xmlns:a16="http://schemas.microsoft.com/office/drawing/2014/main" id="{523F451B-5A39-45A6-BE20-DE25AB890837}"/>
              </a:ext>
            </a:extLst>
          </p:cNvPr>
          <p:cNvSpPr txBox="1"/>
          <p:nvPr/>
        </p:nvSpPr>
        <p:spPr>
          <a:xfrm>
            <a:off x="2525486" y="4974771"/>
            <a:ext cx="3363685"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 – present</a:t>
            </a:r>
          </a:p>
          <a:p>
            <a:r>
              <a:rPr lang="en-US" dirty="0">
                <a:latin typeface="Arial" panose="020B0604020202020204" pitchFamily="34" charset="0"/>
                <a:cs typeface="Arial" panose="020B0604020202020204" pitchFamily="34" charset="0"/>
              </a:rPr>
              <a:t>W – writable</a:t>
            </a:r>
          </a:p>
          <a:p>
            <a:r>
              <a:rPr lang="en-US" dirty="0">
                <a:latin typeface="Arial" panose="020B0604020202020204" pitchFamily="34" charset="0"/>
                <a:cs typeface="Arial" panose="020B0604020202020204" pitchFamily="34" charset="0"/>
              </a:rPr>
              <a:t>U – user</a:t>
            </a:r>
          </a:p>
          <a:p>
            <a:r>
              <a:rPr lang="en-US" dirty="0">
                <a:latin typeface="Arial" panose="020B0604020202020204" pitchFamily="34" charset="0"/>
                <a:cs typeface="Arial" panose="020B0604020202020204" pitchFamily="34" charset="0"/>
              </a:rPr>
              <a:t>A – access</a:t>
            </a:r>
          </a:p>
          <a:p>
            <a:r>
              <a:rPr lang="en-US" dirty="0">
                <a:latin typeface="Arial" panose="020B0604020202020204" pitchFamily="34" charset="0"/>
                <a:cs typeface="Arial" panose="020B0604020202020204" pitchFamily="34" charset="0"/>
              </a:rPr>
              <a:t>D – dirty </a:t>
            </a:r>
          </a:p>
          <a:p>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ACED23F-58C5-43BE-97DF-8E9597960909}"/>
              </a:ext>
            </a:extLst>
          </p:cNvPr>
          <p:cNvSpPr txBox="1"/>
          <p:nvPr/>
        </p:nvSpPr>
        <p:spPr>
          <a:xfrm>
            <a:off x="10003972" y="3505200"/>
            <a:ext cx="261257"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6FF0DAD2-F708-4315-807B-C52830CB9679}"/>
              </a:ext>
            </a:extLst>
          </p:cNvPr>
          <p:cNvSpPr txBox="1"/>
          <p:nvPr/>
        </p:nvSpPr>
        <p:spPr>
          <a:xfrm>
            <a:off x="9731829" y="3505200"/>
            <a:ext cx="261257" cy="369332"/>
          </a:xfrm>
          <a:prstGeom prst="rect">
            <a:avLst/>
          </a:prstGeom>
          <a:noFill/>
        </p:spPr>
        <p:txBody>
          <a:bodyPr wrap="square" rtlCol="0">
            <a:spAutoFit/>
          </a:bodyPr>
          <a:lstStyle/>
          <a:p>
            <a:r>
              <a:rPr lang="en-US" dirty="0"/>
              <a:t>1</a:t>
            </a:r>
          </a:p>
        </p:txBody>
      </p:sp>
      <p:sp>
        <p:nvSpPr>
          <p:cNvPr id="18" name="TextBox 17">
            <a:extLst>
              <a:ext uri="{FF2B5EF4-FFF2-40B4-BE49-F238E27FC236}">
                <a16:creationId xmlns:a16="http://schemas.microsoft.com/office/drawing/2014/main" id="{58CD5A71-9142-4AF9-A613-15FF91AABED6}"/>
              </a:ext>
            </a:extLst>
          </p:cNvPr>
          <p:cNvSpPr txBox="1"/>
          <p:nvPr/>
        </p:nvSpPr>
        <p:spPr>
          <a:xfrm>
            <a:off x="9427028" y="3505199"/>
            <a:ext cx="261257" cy="369332"/>
          </a:xfrm>
          <a:prstGeom prst="rect">
            <a:avLst/>
          </a:prstGeom>
          <a:noFill/>
        </p:spPr>
        <p:txBody>
          <a:bodyPr wrap="square" rtlCol="0">
            <a:spAutoFit/>
          </a:bodyPr>
          <a:lstStyle/>
          <a:p>
            <a:r>
              <a:rPr lang="en-US" dirty="0"/>
              <a:t>2</a:t>
            </a:r>
          </a:p>
        </p:txBody>
      </p:sp>
      <p:sp>
        <p:nvSpPr>
          <p:cNvPr id="19" name="TextBox 18">
            <a:extLst>
              <a:ext uri="{FF2B5EF4-FFF2-40B4-BE49-F238E27FC236}">
                <a16:creationId xmlns:a16="http://schemas.microsoft.com/office/drawing/2014/main" id="{21393DF4-8820-4CC8-A42B-95D3453803CA}"/>
              </a:ext>
            </a:extLst>
          </p:cNvPr>
          <p:cNvSpPr txBox="1"/>
          <p:nvPr/>
        </p:nvSpPr>
        <p:spPr>
          <a:xfrm>
            <a:off x="8752110" y="3483428"/>
            <a:ext cx="261257" cy="369332"/>
          </a:xfrm>
          <a:prstGeom prst="rect">
            <a:avLst/>
          </a:prstGeom>
          <a:noFill/>
        </p:spPr>
        <p:txBody>
          <a:bodyPr wrap="square" rtlCol="0">
            <a:spAutoFit/>
          </a:bodyPr>
          <a:lstStyle/>
          <a:p>
            <a:r>
              <a:rPr lang="en-US" dirty="0"/>
              <a:t>5</a:t>
            </a:r>
          </a:p>
        </p:txBody>
      </p:sp>
      <p:sp>
        <p:nvSpPr>
          <p:cNvPr id="20" name="TextBox 19">
            <a:extLst>
              <a:ext uri="{FF2B5EF4-FFF2-40B4-BE49-F238E27FC236}">
                <a16:creationId xmlns:a16="http://schemas.microsoft.com/office/drawing/2014/main" id="{D6FF1EC1-EA26-4292-BACC-D22920438CFF}"/>
              </a:ext>
            </a:extLst>
          </p:cNvPr>
          <p:cNvSpPr txBox="1"/>
          <p:nvPr/>
        </p:nvSpPr>
        <p:spPr>
          <a:xfrm>
            <a:off x="8512623" y="3494312"/>
            <a:ext cx="261257" cy="369332"/>
          </a:xfrm>
          <a:prstGeom prst="rect">
            <a:avLst/>
          </a:prstGeom>
          <a:noFill/>
        </p:spPr>
        <p:txBody>
          <a:bodyPr wrap="square" rtlCol="0">
            <a:spAutoFit/>
          </a:bodyPr>
          <a:lstStyle/>
          <a:p>
            <a:r>
              <a:rPr lang="en-US" dirty="0"/>
              <a:t>6</a:t>
            </a:r>
          </a:p>
        </p:txBody>
      </p:sp>
      <p:sp>
        <p:nvSpPr>
          <p:cNvPr id="21" name="TextBox 20">
            <a:extLst>
              <a:ext uri="{FF2B5EF4-FFF2-40B4-BE49-F238E27FC236}">
                <a16:creationId xmlns:a16="http://schemas.microsoft.com/office/drawing/2014/main" id="{A49C5FAC-F5F6-4BFC-B115-1461DFE5255E}"/>
              </a:ext>
            </a:extLst>
          </p:cNvPr>
          <p:cNvSpPr txBox="1"/>
          <p:nvPr/>
        </p:nvSpPr>
        <p:spPr>
          <a:xfrm>
            <a:off x="7630880" y="3483426"/>
            <a:ext cx="489855"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199650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FCBCF-09C5-4370-96BD-002AE840301D}"/>
              </a:ext>
            </a:extLst>
          </p:cNvPr>
          <p:cNvSpPr>
            <a:spLocks noGrp="1"/>
          </p:cNvSpPr>
          <p:nvPr>
            <p:ph type="title"/>
          </p:nvPr>
        </p:nvSpPr>
        <p:spPr/>
        <p:txBody>
          <a:bodyPr/>
          <a:lstStyle/>
          <a:p>
            <a:r>
              <a:rPr lang="en-US" dirty="0"/>
              <a:t>Page table entry</a:t>
            </a:r>
          </a:p>
        </p:txBody>
      </p:sp>
      <p:sp>
        <p:nvSpPr>
          <p:cNvPr id="3" name="Content Placeholder 2">
            <a:extLst>
              <a:ext uri="{FF2B5EF4-FFF2-40B4-BE49-F238E27FC236}">
                <a16:creationId xmlns:a16="http://schemas.microsoft.com/office/drawing/2014/main" id="{72148044-BED5-4FC6-8553-E397E3C5E0D0}"/>
              </a:ext>
            </a:extLst>
          </p:cNvPr>
          <p:cNvSpPr>
            <a:spLocks noGrp="1"/>
          </p:cNvSpPr>
          <p:nvPr>
            <p:ph idx="1"/>
          </p:nvPr>
        </p:nvSpPr>
        <p:spPr/>
        <p:txBody>
          <a:bodyPr/>
          <a:lstStyle/>
          <a:p>
            <a:r>
              <a:rPr lang="en-US" dirty="0"/>
              <a:t>The top 20-bits in a page table entry contain the PPN</a:t>
            </a:r>
          </a:p>
          <a:p>
            <a:endParaRPr lang="en-US" dirty="0"/>
          </a:p>
          <a:p>
            <a:r>
              <a:rPr lang="en-US" dirty="0"/>
              <a:t>The lower 12-bits contain other information about the page</a:t>
            </a:r>
          </a:p>
          <a:p>
            <a:pPr lvl="1"/>
            <a:r>
              <a:rPr lang="en-US" dirty="0"/>
              <a:t>e.g., whether page table entry is valid</a:t>
            </a:r>
          </a:p>
          <a:p>
            <a:pPr lvl="1"/>
            <a:r>
              <a:rPr lang="en-US" dirty="0"/>
              <a:t>read/write access</a:t>
            </a:r>
          </a:p>
          <a:p>
            <a:pPr lvl="1"/>
            <a:r>
              <a:rPr lang="en-US" dirty="0"/>
              <a:t>page was accessed at least once</a:t>
            </a:r>
          </a:p>
          <a:p>
            <a:pPr lvl="1"/>
            <a:r>
              <a:rPr lang="en-US" dirty="0"/>
              <a:t>page was written at least once</a:t>
            </a:r>
          </a:p>
          <a:p>
            <a:pPr lvl="1"/>
            <a:r>
              <a:rPr lang="en-US" dirty="0"/>
              <a:t>page can be accessed by the user, etc.</a:t>
            </a:r>
          </a:p>
        </p:txBody>
      </p:sp>
    </p:spTree>
    <p:extLst>
      <p:ext uri="{BB962C8B-B14F-4D97-AF65-F5344CB8AC3E}">
        <p14:creationId xmlns:p14="http://schemas.microsoft.com/office/powerpoint/2010/main" val="392881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799E-C800-4D60-A987-117BAD6A4516}"/>
              </a:ext>
            </a:extLst>
          </p:cNvPr>
          <p:cNvSpPr>
            <a:spLocks noGrp="1"/>
          </p:cNvSpPr>
          <p:nvPr>
            <p:ph type="title"/>
          </p:nvPr>
        </p:nvSpPr>
        <p:spPr/>
        <p:txBody>
          <a:bodyPr/>
          <a:lstStyle/>
          <a:p>
            <a:r>
              <a:rPr lang="en-US" dirty="0"/>
              <a:t>Page table</a:t>
            </a:r>
          </a:p>
        </p:txBody>
      </p:sp>
      <p:sp>
        <p:nvSpPr>
          <p:cNvPr id="3" name="Content Placeholder 2">
            <a:extLst>
              <a:ext uri="{FF2B5EF4-FFF2-40B4-BE49-F238E27FC236}">
                <a16:creationId xmlns:a16="http://schemas.microsoft.com/office/drawing/2014/main" id="{F3023DF0-B48A-47C2-A046-56D19D4C2FA8}"/>
              </a:ext>
            </a:extLst>
          </p:cNvPr>
          <p:cNvSpPr>
            <a:spLocks noGrp="1"/>
          </p:cNvSpPr>
          <p:nvPr>
            <p:ph idx="1"/>
          </p:nvPr>
        </p:nvSpPr>
        <p:spPr/>
        <p:txBody>
          <a:bodyPr/>
          <a:lstStyle/>
          <a:p>
            <a:r>
              <a:rPr lang="en-US" dirty="0"/>
              <a:t>The OS creates a page table for every process</a:t>
            </a:r>
          </a:p>
          <a:p>
            <a:endParaRPr lang="en-US" dirty="0"/>
          </a:p>
          <a:p>
            <a:r>
              <a:rPr lang="en-US" dirty="0"/>
              <a:t>How does OS support process isolation?</a:t>
            </a:r>
          </a:p>
          <a:p>
            <a:pPr lvl="1"/>
            <a:r>
              <a:rPr lang="en-US" dirty="0"/>
              <a:t>two different page tables do not contain the same physical page</a:t>
            </a:r>
          </a:p>
          <a:p>
            <a:pPr lvl="1"/>
            <a:endParaRPr lang="en-US" dirty="0"/>
          </a:p>
          <a:p>
            <a:r>
              <a:rPr lang="en-US" dirty="0"/>
              <a:t>Where does the page table live?</a:t>
            </a:r>
          </a:p>
          <a:p>
            <a:pPr lvl="1"/>
            <a:r>
              <a:rPr lang="en-US" dirty="0"/>
              <a:t>In OS address space (otherwise the process can modify the page table)</a:t>
            </a:r>
          </a:p>
        </p:txBody>
      </p:sp>
    </p:spTree>
    <p:extLst>
      <p:ext uri="{BB962C8B-B14F-4D97-AF65-F5344CB8AC3E}">
        <p14:creationId xmlns:p14="http://schemas.microsoft.com/office/powerpoint/2010/main" val="587680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2242</Words>
  <Application>Microsoft Office PowerPoint</Application>
  <PresentationFormat>Widescreen</PresentationFormat>
  <Paragraphs>261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Segmentation</vt:lpstr>
      <vt:lpstr>Paging</vt:lpstr>
      <vt:lpstr>Paging</vt:lpstr>
      <vt:lpstr>Page table</vt:lpstr>
      <vt:lpstr>Page table</vt:lpstr>
      <vt:lpstr>PPN</vt:lpstr>
      <vt:lpstr>Page table entry</vt:lpstr>
      <vt:lpstr>Page table</vt:lpstr>
      <vt:lpstr>Page table</vt:lpstr>
      <vt:lpstr>Process address space</vt:lpstr>
      <vt:lpstr>Process address space</vt:lpstr>
      <vt:lpstr>Process address space</vt:lpstr>
      <vt:lpstr>Process address space</vt:lpstr>
      <vt:lpstr>Kernel virtual address</vt:lpstr>
      <vt:lpstr>Page table</vt:lpstr>
      <vt:lpstr>Page table</vt:lpstr>
      <vt:lpstr>Page table</vt:lpstr>
      <vt:lpstr>PowerPoint Presentation</vt:lpstr>
      <vt:lpstr>Page table</vt:lpstr>
      <vt:lpstr>Page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385</cp:revision>
  <cp:lastPrinted>2020-03-04T15:47:42Z</cp:lastPrinted>
  <dcterms:created xsi:type="dcterms:W3CDTF">2020-02-24T10:37:21Z</dcterms:created>
  <dcterms:modified xsi:type="dcterms:W3CDTF">2020-03-04T15:56:36Z</dcterms:modified>
</cp:coreProperties>
</file>