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2.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3.xml" ContentType="application/inkml+xml"/>
  <Override PartName="/ppt/notesSlides/notesSlide27.xml" ContentType="application/vnd.openxmlformats-officedocument.presentationml.notesSlide+xml"/>
  <Override PartName="/ppt/ink/ink4.xml" ContentType="application/inkml+xml"/>
  <Override PartName="/ppt/notesSlides/notesSlide28.xml" ContentType="application/vnd.openxmlformats-officedocument.presentationml.notesSlide+xml"/>
  <Override PartName="/ppt/ink/ink5.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ink/ink6.xml" ContentType="application/inkml+xml"/>
  <Override PartName="/ppt/notesSlides/notesSlide34.xml" ContentType="application/vnd.openxmlformats-officedocument.presentationml.notesSlide+xml"/>
  <Override PartName="/ppt/ink/ink7.xml" ContentType="application/inkml+xml"/>
  <Override PartName="/ppt/notesSlides/notesSlide35.xml" ContentType="application/vnd.openxmlformats-officedocument.presentationml.notesSlide+xml"/>
  <Override PartName="/ppt/ink/ink8.xml" ContentType="application/inkml+xml"/>
  <Override PartName="/ppt/notesSlides/notesSlide36.xml" ContentType="application/vnd.openxmlformats-officedocument.presentationml.notesSlide+xml"/>
  <Override PartName="/ppt/ink/ink9.xml" ContentType="application/inkml+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ink/ink10.xml" ContentType="application/inkml+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ink/ink11.xml" ContentType="application/inkml+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ink/ink12.xml" ContentType="application/inkml+xml"/>
  <Override PartName="/ppt/notesSlides/notesSlide47.xml" ContentType="application/vnd.openxmlformats-officedocument.presentationml.notesSlide+xml"/>
  <Override PartName="/ppt/ink/ink13.xml" ContentType="application/inkml+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ink/ink14.xml" ContentType="application/inkml+xml"/>
  <Override PartName="/ppt/notesSlides/notesSlide60.xml" ContentType="application/vnd.openxmlformats-officedocument.presentationml.notesSlide+xml"/>
  <Override PartName="/ppt/ink/ink15.xml" ContentType="application/inkml+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ink/ink16.xml" ContentType="application/inkml+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766" r:id="rId3"/>
    <p:sldId id="767" r:id="rId4"/>
    <p:sldId id="768" r:id="rId5"/>
    <p:sldId id="769" r:id="rId6"/>
    <p:sldId id="770" r:id="rId7"/>
    <p:sldId id="771" r:id="rId8"/>
    <p:sldId id="772" r:id="rId9"/>
    <p:sldId id="773" r:id="rId10"/>
    <p:sldId id="774" r:id="rId11"/>
    <p:sldId id="775" r:id="rId12"/>
    <p:sldId id="776" r:id="rId13"/>
    <p:sldId id="675" r:id="rId14"/>
    <p:sldId id="691" r:id="rId15"/>
    <p:sldId id="692" r:id="rId16"/>
    <p:sldId id="762" r:id="rId17"/>
    <p:sldId id="693" r:id="rId18"/>
    <p:sldId id="763" r:id="rId19"/>
    <p:sldId id="694" r:id="rId20"/>
    <p:sldId id="765" r:id="rId21"/>
    <p:sldId id="696" r:id="rId22"/>
    <p:sldId id="713" r:id="rId23"/>
    <p:sldId id="756" r:id="rId24"/>
    <p:sldId id="697" r:id="rId25"/>
    <p:sldId id="699" r:id="rId26"/>
    <p:sldId id="700" r:id="rId27"/>
    <p:sldId id="701" r:id="rId28"/>
    <p:sldId id="702" r:id="rId29"/>
    <p:sldId id="729" r:id="rId30"/>
    <p:sldId id="703" r:id="rId31"/>
    <p:sldId id="757" r:id="rId32"/>
    <p:sldId id="758" r:id="rId33"/>
    <p:sldId id="704" r:id="rId34"/>
    <p:sldId id="705" r:id="rId35"/>
    <p:sldId id="706" r:id="rId36"/>
    <p:sldId id="707" r:id="rId37"/>
    <p:sldId id="760" r:id="rId38"/>
    <p:sldId id="759" r:id="rId39"/>
    <p:sldId id="730" r:id="rId40"/>
    <p:sldId id="719" r:id="rId41"/>
    <p:sldId id="718" r:id="rId42"/>
    <p:sldId id="720" r:id="rId43"/>
    <p:sldId id="721" r:id="rId44"/>
    <p:sldId id="722" r:id="rId45"/>
    <p:sldId id="723" r:id="rId46"/>
    <p:sldId id="725" r:id="rId47"/>
    <p:sldId id="726" r:id="rId48"/>
    <p:sldId id="724" r:id="rId49"/>
    <p:sldId id="715" r:id="rId50"/>
    <p:sldId id="716" r:id="rId51"/>
    <p:sldId id="732" r:id="rId52"/>
    <p:sldId id="731" r:id="rId53"/>
    <p:sldId id="734" r:id="rId54"/>
    <p:sldId id="735" r:id="rId55"/>
    <p:sldId id="736" r:id="rId56"/>
    <p:sldId id="737" r:id="rId57"/>
    <p:sldId id="738" r:id="rId58"/>
    <p:sldId id="739" r:id="rId59"/>
    <p:sldId id="740" r:id="rId60"/>
    <p:sldId id="741" r:id="rId61"/>
    <p:sldId id="742" r:id="rId62"/>
    <p:sldId id="743" r:id="rId63"/>
    <p:sldId id="744" r:id="rId64"/>
    <p:sldId id="745" r:id="rId65"/>
    <p:sldId id="746"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3-04T12:03:03.961"/>
    </inkml:context>
    <inkml:brush xml:id="br0">
      <inkml:brushProperty name="width" value="0.05292" units="cm"/>
      <inkml:brushProperty name="height" value="0.05292" units="cm"/>
      <inkml:brushProperty name="color" value="#FF0000"/>
    </inkml:brush>
  </inkml:definitions>
  <inkml:trace contextRef="#ctx0" brushRef="#br0">8062 14192 157 0,'0'0'9'0,"0"0"-7"16,0 0 5-16,0 0 10 0,0 0 4 16,10-12 0-16,-6 9 3 0,0-1-1 15,3 0-4-15,1 2 1 0,-4-1-3 16,2 0-3-16,0 0 1 0,1 0-1 16,-1 3 0-16,4-3-3 0,0 1-1 15,1 1 4-15,3-2-3 0,3 3-2 16,-1-3-1-16,3 2 0 0,2-1-1 15,-1 0 3-15,3 2-3 0,-2-2-4 16,1 2-2-16,-1-1 2 0,0-1-2 16,-3 2 3-16,3-1 1 0,2 1 2 15,-5 0 5-15,3-2-3 0,0 2 0 16,-5-1 0-16,7 1-3 0,-4 0 0 0,1-2-1 16,3 2-2-16,0 0 1 0,-1-2 1 15,1 2-1-15,-2-1 0 0,4 1 2 16,0-1-5-16,-5 0 4 0,7 0-1 15,-4-1 1-15,2-1-3 0,-3 0-1 16,5 0 2-16,-2 0-1 0,0 3 1 16,0 0 0-16,2 0-2 0,-1 0 1 15,5 0-1-15,-4 0-1 0,0 0 4 16,-4 0-2-16,4 0 0 0,-2 0-2 0,-3 0 2 16,3 0 1-16,-2 0-2 0,0 0 1 15,-3 1 0-15,3 0-1 16,2 2 0-16,-7-3 1 0,5 3 0 15,-2-3-1-15,-3 1-1 0,3 2 1 0,-6-3 1 16,5 1-2-16,-5 1 2 0,7-1 0 16,-1 0 1-16,2-1-1 0,0 3 0 15,3-3 1-15,1 0-3 0,0 0 1 16,2 0 0-16,4 0 0 0,0 0-1 16,0 0-1-16,0-2 0 15,0 0 1-15,1 2 1 0,-10-1 0 0,3-1 0 16,-4 2 0-16,-2-2 0 0,-1 2 0 0,-5 0 0 15,3 0-1-15,-3 0 1 16,3 0 0-16,-3 0 0 0,4 0-1 0,-5 0 0 16,11 0 2-16,-7 0 0 15,3 0-1-15,2 0 0 0,4 0-1 0,-5 0 2 16,5-3-1 0,2 3 2-16,-2 0-2 0,-2 0 1 0,-4 0-1 15,5 0-1-15,-7 0 2 0,-4 0 0 16,-3 0-1-16,0 0 1 0,-5-2-1 0,-3 2 3 15,0 0-4-15,-4 0 2 0,4 2-2 16,-2-2 1-16,4 0-1 16,-2 1 0-16,1-1 0 0,1 2 0 15,0-2 1-15,0 0-1 0,4 0 1 0,-3 0-1 16,-3 0 1-16,2 0-2 0,4 0 1 16,-3 0 0-16,1 0 1 0,-2 1-1 15,0-1 0-15,5 1-1 16,-3-1 1-16,0 0 0 0,4-2 0 0,3 0 0 15,-3 1 0-15,5 1 0 0,-3 0 0 0,9 0 0 16,-8 0 1-16,7-2-1 16,-3 1 0-16,-5 1 0 0,3-2 0 0,-1 1-1 15,-1 0 2-15,-1 0-1 16,-3-1 0-16,5 2 0 0,-5 0 0 16,-3 0 0-16,2 0 1 0,-4 0-1 15,3 0 0-15,-9 0 1 0,2 0-1 16,-2 0 1-16,0 0-1 0,0-1 1 15,0 1 0-15,0 0 0 0,0 0 0 0,0 0 0 16,0 0 0-16,0 0-1 16,2 0 2-16,-2 0-2 0,0 0 0 0,0-2 0 15,2 1 0-15,2 1 1 0,0 0-1 16,0 0 0-16,0 0 1 16,3 0-1-16,1 0 1 0,-2-1 0 15,4 1 1-15,-3-2 1 0,-1 1-1 0,-4 1 1 16,0-2-2-16,-2 2 0 0,0 0 1 15,0 0-2-15,0 0 2 0,0 0-1 16,0 0 0-16,0 0 0 0,0 1-1 16,0 1-1-16,-2-2 1 0,0 2 0 0,0 2-1 15,-4-1 1-15,6 2 0 0,-5-2-2 16,3 0 0-16,0 0-4 0,0 0-5 16,2 0-2-16,0-1-6 0,0 2-2 15,0 0-3-15,0-1-6 0,0 3-7 16,0 0-7-16,0 0-12 0,-10-3-36 15,6-3-77-15</inkml:trace>
  <inkml:trace contextRef="#ctx0" brushRef="#br0" timeOffset="1">19204 8329 137 0,'0'0'55'15,"0"0"-55"-15,0 0 4 0,0 0 17 16,0 0-3-16,0 0-1 0,-44-29 1 15,42 26-1-15,-2 2 2 0,0-1 0 16,2 2-2-16,0-1-2 0,2 1-2 16,0 0 0-16,0-2 0 0,0 2-7 15,0 0-6-15,0 0 0 0,2 0 3 0,2 0 4 16,2 2 5-16,-2-1 3 0,2-1 2 16,5 2-2-16,-3-2-3 0,2 0 1 0,3 0-6 15,-1 0-1 1,-2 3 0-16,5-3 0 0,-1 1-2 0,5-1 1 0,-2 0 2 15,1 0-3-15,-1 0 3 16,5-1 0-16,-1-2-1 0,-2 1 1 16,3-1-1-16,3 0 0 0,-2 3-1 15,4-2-2-15,0 1 1 0,2 1-2 16,2-2-1-16,-2 2 1 0,0-1 1 16,-3-2-1-16,5 2 3 0,-2-2 0 15,-2 2-1-15,0-1 1 0,2 1 1 16,-6 1-1-16,2-3 0 0,-1 3 0 0,-1-3 0 15,0 1-1-15,-2 1 0 0,-1-2-1 16,1 3 1-16,-2 0-1 0,-1 0 0 16,5 0-1-16,-2 0 1 0,1 0 1 15,5 0-2-15,-2 0 0 0,0 1-1 16,-3-1 0-16,3 0 0 0,-2 0 1 16,-4 0-1-16,1 0-1 0,-7 0 1 15,5 0 0-15,-9 2 0 0,-1-2 0 16,4 0 1-16,-6 0 0 0,5 0 1 15,-1 0 0-15,5 0-1 0,-1 0 0 16,3 0 0-16,-1 0 0 0,7 0-2 16,0 1 1-16,-5 2-1 0,7-1 0 0,0-1 0 15,-2 1 0-15,1-2 0 0,1 1-1 16,4-1 1-16,2 0 1 0,-2 0-1 16,-2 0 1-16,2 0-1 15,0 0 2-15,4 0-2 0,-4 0 1 16,2 0 0-16,2-1-1 0,0 1 0 0,0-2 0 15,0 1 0-15,0 1 1 0,0 0-1 16,-4 0 1-16,4 0 0 0,-4 4-1 16,-4 0 0-16,2-2 0 0,0-1 0 15,-2 1 0-15,-1-1 1 0,-3 0-1 16,4-1 2-16,0 0 0 0,-7 2-1 16,9-2-1-16,-2 1 0 0,2-1-1 0,-6 0 1 15,5 0 0-15,-3 0 0 16,-6 0 0-16,3 2 0 0,-5-2 0 15,1 2 0-15,-3-2 0 0,1 0 0 0,-6 1 1 16,3-1 1-16,-3 3-2 16,0-3 1-16,-1 0 0 0,-1 0 0 0,-4 0 0 15,0 0-1-15,0 0 1 0,-2 0 0 16,0 0 0-16,-2-1 1 16,-2-1 0-16,-2-4-1 0,-1 2-1 0,-5 1 0 15,4-1 0-15,-1 4 0 0,5-3 0 16,-4 3-1-16,2-2 1 15,2-1 0-15,2 3-3 0,0 0 0 16,2 0-2-16,0 0-3 0,0 0-3 0,0 2-5 16,0 2-7-16,4 2 3 0,0 1-4 15,8-1-6-15,1 2-17 0,-1 0-14 16,7-7-45-16,-9-1-92 0</inkml:trace>
  <inkml:trace contextRef="#ctx0" brushRef="#br0" timeOffset="2">28617 3652 28 0,'0'0'21'0,"0"0"-3"16,0 0-3-16,0 0 10 0,0 0 0 16,0 0-7-16,2-12 8 0,-2 7 3 15,0 2-2-15,2-2-2 0,0 2-2 16,-2 0 2-16,0 0 0 0,2 1-1 15,-2-1-1-15,3 2-3 0,-3-2 2 16,0 1-1-16,0 1-1 16,0-2-1-16,0 2-5 0,0 1-1 0,0 0-1 15,0 0 0-15,0 0-2 0,0 0-2 16,0 0 2-16,0 0 0 0,0 0 0 16,0 0-1-16,0 0 0 0,0 0 0 15,0 0-5-15,0 1-2 0,0 3 0 0,0 1 3 16,2 1 4-16,-2 0-4 0,0 2-1 15,0-2-2-15,2 3 0 0,-2-1-1 16,0-2 1-16,4 5 1 0,-4-2-1 16,0 1 0-16,0 2 2 0,0 1-2 15,0 0 0-15,-4 1 0 16,4 0 2-16,-2 0 0 0,2 2-2 0,0 1 1 0,0 0-1 16,0 1 0-16,0-1-1 15,2 0-1-15,4 2 2 0,-4-2-1 16,2-1-1-16,0 1 0 0,0-2 0 15,-4 0 1-15,4 1-1 0,-1-4 1 16,-1 2 0-16,-2 0-1 0,0 0 1 0,0 0-1 16,0-1 1-16,0 2 0 15,0-4-1-15,0 1 1 0,-2-2 0 16,2 0-1-16,0-2 0 0,0-2 0 0,0-4 1 16,0 1-1-16,0 0 0 0,0-3 0 15,0 2 1-15,0-2-1 0,0 0 0 16,0 0 0-16,0 0 2 0,0 0-2 15,0 0-4-15,0-3-1 0,0-2-1 16,2 3 1-16,-2-4-2 0,2 0-4 16,-2 0-5-16,2 0-9 15,2-1-3-15,-4 1-8 0,2 0-8 0,0 0-16 16,0 2-28-16,-2-2-36 0,0 3-86 16</inkml:trace>
  <inkml:trace contextRef="#ctx0" brushRef="#br0" timeOffset="3">29117 3728 116 0,'0'0'26'0,"0"0"-1"0,0 0 2 16,0 0 5-16,0 0-3 0,0 0-4 15,0 0 2-15,5-19-2 0,-5 16-3 16,0 0-4-16,0 0 0 0,0 3 2 15,0 0 0-15,0 0 1 16,0-2-3-16,0 1-5 0,0-1 1 0,0 2 0 16,0-1 0-16,-2-1-3 0,-1-1-2 15,1 3-1-15,0-1-3 0,-4 1-5 16,2 0-1-16,-6 0 1 0,6 0 5 16,-3 0-2-16,3 1-3 15,-4 4 4-15,0-2-4 0,4 0 1 0,-5 3 0 0,5-2 0 16,-2 3-1-16,0-1 0 0,0 3 0 15,3 1 0-15,-3-1 1 0,4 0-1 16,-2 1 0-16,0 0 0 0,-2 1 1 16,-1 0-1-16,3 1 0 0,2 0 0 15,-2 3 1-15,2-4 0 0,2 1-1 16,0 1 1-16,0-1 0 0,0-1 0 16,0 0-1-16,0-1 1 0,0 3 0 15,6-4-1-15,-2 3 0 0,3-4 1 16,3 3-1-16,-4 0 1 0,2 0-1 15,1-1 3-15,-1-2-1 0,0 0-2 0,-2 1 0 16,5-3 0-16,-3-2 2 16,0 0-2-16,3-1 0 0,1-1 0 0,-2-1 1 15,1-1-1-15,1 0 4 16,-2-1 3-16,3-4 4 0,1-2-3 0,-1 0 3 16,-1-2-1-16,1-1 1 15,-3-2 0-15,0 2-2 0,1 0 1 16,-5-4-2-16,0 3-1 0,2-4 0 0,-2-1 1 15,-1-2-2-15,-1-1-3 16,-2-1-1-16,-2-1 1 0,0-1 0 0,0 3-3 16,0-1 2-16,-6 3-1 0,-3 3 0 15,-1 2-1-15,2 1 0 0,-1 0 0 16,-3 4-1-16,6 0 1 0,-2 1-1 0,-1 1-1 16,-1 1-1-16,6 2 1 15,-4 0-2-15,1 2-2 0,3 0-1 0,0 0-5 16,2 0-1-16,-2 1 0 15,2 2-5-15,0 1-1 0,2-1-1 0,0 2-2 16,0-1-1-16,0 2-8 16,0 1-2-16,0-1-4 0,0 2-16 0,0-3-4 15,4 3-18-15,0-2-10 16,0-2-26-16</inkml:trace>
  <inkml:trace contextRef="#ctx0" brushRef="#br0" timeOffset="4">29597 3716 153 0,'0'0'32'15,"0"0"-2"-15,0 0 19 0,0 0 9 16,0 0-16-16,0 0-9 0,12-35 3 16,-12 32-3-16,0-1-9 0,0 1-3 15,0 1 0-15,0-1 0 0,0 1-4 16,0-1 0-16,0 2-5 0,-2-1 1 15,0 1-3-15,0 1-1 0,0-2-5 16,-2 2-1-16,2 0 1 0,-2 0-3 16,2 0-1-16,-2 0 0 0,-3 3 0 15,3 2 0-15,-4-2 0 0,-2 5 0 16,3-2 0-16,1 2-1 16,-2 4 1-16,2-2 1 0,-2 5 0 0,-1-3-2 0,5 5 2 15,0 0 0-15,0 3-1 16,0-1-1-16,0-2 1 0,2 2 0 15,2-1 0-15,0-1 0 0,0 1-1 0,0-2 1 16,0 0 1-16,2-1-1 16,4-4-1-16,-2 3 0 0,2-4 1 0,-2 0-2 0,5-1 2 15,-1-3-1-15,0 0 0 16,0-2 1-16,-1-1 0 0,3 0 1 16,-2-3-1-16,0 0 0 0,1 0 1 15,1-1 2-15,2-4-2 0,-1-1-1 16,1-1 3-16,1-2 2 0,-5-3 3 15,0 2 1-15,0-3 3 0,-1 0 0 16,-5-2 0-16,2-2-3 0,0-1 0 16,-4-5-5-16,0 0-2 0,0-3-1 15,0 3 1-15,0 1-1 0,-8 2-1 0,4 1 0 16,-7 4 0-16,1 2-1 16,2 1 0-16,-5 1-3 0,1 4 0 15,4 2-3-15,-3 0-4 0,1 0 1 0,2 2 1 16,3 2-2-16,1-1 0 0,2 2-3 15,0 0 4-15,0 0-5 0,0 3-5 16,0 2-8-16,-4 1 1 0,6 3 0 16,-2 2-8-16,2-3-5 0,0 3-22 15,0 0-17-15,0-4-41 0</inkml:trace>
  <inkml:trace contextRef="#ctx0" brushRef="#br0" timeOffset="5">29971 3719 111 0,'0'0'62'0,"0"0"-17"0,0 0 4 15,0 0 7-15,0 0-14 0,0 0-11 16,0 0 2-16,-12-27 0 0,8 23-6 16,2 1-5-16,0 2-5 0,-1-3 0 15,1 2-4-15,-2-1 2 0,2 2-4 16,2 1-3-16,-4-2-1 0,4 2 1 0,0 0-3 15,-2 0-3-15,0 0 0 0,0 0 0 16,-2 0-1-16,0 3 0 16,2 0 0-16,-3 0-1 0,1 3 0 0,0-1 0 15,0 3 2-15,0 1-2 16,-2-1 0-16,-3 4 1 0,7 1-1 0,-4-1 1 16,4 0-1-16,0 4 0 0,-2-2 2 15,2 4-2-15,0-2 0 0,0 2 1 16,0 0 0-16,-3-3-1 0,5 2 0 15,0-3 0-15,0-2 0 0,7 1 0 16,-3-1-1-16,4-1 1 0,-4 1 0 0,4-2 0 16,3 2 0-16,-3 0 0 15,0-2 1-15,1 1 1 0,3-3-2 16,-2-2 1-16,1-2-1 0,1-1 0 16,-2-1 2-16,1-2 2 15,5 0 5-15,-1 0 2 0,3-5 2 0,-5-1 0 0,3 1-2 16,-5-4-1-16,-1 0 1 0,4-1 0 15,-3-2-1-15,3-2-3 0,-1-3 0 16,-5 0-1-16,4-1-2 0,-3-2-2 16,-3 1 1-16,-2-6 0 0,0 3-2 15,-4-1-1-15,0 3 1 0,-2 1 1 16,-4 1-2-16,0 1 0 0,-3 1 1 16,-1 1-1-16,0 4 0 0,-3-3-1 15,1 6-1-15,-1 2 0 0,-1 0-5 16,-1 1 0-16,3 1-1 0,-2 2-1 0,3 2-5 15,-3-1-3-15,-1 1-2 16,5 3 1-16,-2 1-7 0,1 6-3 16,1-3 0-16,-2 1-7 0,1 3-2 15,5 1-8-15,0-2-25 0,-2 0-6 0,3 0-38 16,-1-1-55-16</inkml:trace>
  <inkml:trace contextRef="#ctx0" brushRef="#br0" timeOffset="6">30498 3658 76 0,'0'0'103'16,"0"0"-67"-16,0 0 0 0,4-17 12 0,-4 14 4 16,0 0-13-16,2-1-2 15,-2 0-4-15,3 1-6 0,-3 0-3 16,2 0-1-16,-2 1-1 0,0 1-3 16,0-1 0-16,0 2-4 0,0 0-3 15,0 0-1-15,0 0-4 0,0 0-1 16,0 0 0-16,0 0-2 0,0 0 1 15,0 0-5-15,0 0 0 0,0 0 4 16,0 2-3-16,0 1-1 0,0 3 0 0,0-3 7 16,0 5-1-16,0-2 0 15,0 2-1-15,2 0-1 0,-2-1-1 16,2 4 0-16,0 1 0 0,-2 1 2 0,2 1-3 16,-2 3 1-16,0 0 1 0,2-1-2 15,-2 2 1-15,0 1 0 0,0-2-1 16,0 4 1-16,0-4-2 0,0 2 0 15,2 1 0-15,0-3 1 0,0 3-2 16,2-3 0-16,0-3 0 0,-1 3 1 16,1-6-1-16,2 3 0 0,-4-6 0 15,2 1 0-15,0 0 0 0,-4-6 0 0,2 2 0 16,-2-2-3-16,2-1-6 16,-2 1-6-16,2-3-3 0,-2 0-2 0,0 0-4 15,2 0 2-15,-2-3 6 16,0-2-1-16,3 0-6 0,-3-1-14 0,2-3-6 15,0 4-4-15,2 0-1 16,2-2-5-16,0 1-34 0,-2 0-78 0</inkml:trace>
  <inkml:trace contextRef="#ctx0" brushRef="#br0" timeOffset="7">30978 3719 122 0,'0'0'39'0,"0"0"-8"0,0 0-3 16,0 0 3-16,0 0 5 15,0 0-1-15,0 0-2 0,14-52-3 16,-14 49 1-16,0 0 3 0,0 2-7 0,0-2-4 15,0 1 0-15,0-1-4 16,0 0-4-16,0 1-1 0,0-1-1 0,0 0-2 16,0 2-3-16,0-2 2 15,0 1-1-15,0-1-3 0,0 1 1 16,0-1 0-16,0 0-1 0,-2 3-1 16,0-3-2-16,0 0-3 0,0 3 0 0,-2-3-2 15,0 1 0-15,0 1 2 0,0 1-1 16,-1 0 0-16,-1 0-2 0,-2 1 3 15,2 2 0-15,0-1 0 0,1 1 0 0,1 3 0 16,0-1 2-16,-2 0-2 0,2 4 0 16,-2 0 0-16,-1 0 0 0,5 2 0 15,-4 1 0-15,2 1 0 16,2 0 1-16,-2 0-1 0,2 1-1 16,0 0 1-16,0-1 0 0,2 0 0 15,0 2 0-15,0 0 1 0,0-1-1 0,0 4-1 16,4-4 1-16,0 0 0 15,2 0 0-15,0 0 0 0,3-3 0 0,3 0 2 16,0-1-2-16,1-2 1 0,1 0-1 16,-3-2 2-16,3-3 0 15,-4 1-2-15,1-3 1 0,1-1 2 0,3 0 2 16,-1-4 1-16,0 0 1 0,1-2 2 16,-1 0 0-16,1-3-1 0,3-1 2 15,-3 1-2-15,2-1 0 0,-3-2-3 16,-2 0 2-16,1 0-1 0,-3-2-1 15,-2 1 1-15,-1-4-4 0,-1 5 4 16,-4-5-2-16,0 1 0 0,-2 1-1 16,0-2 0-16,-6 1-3 0,0-1-1 15,-5 0 0-15,3 2 0 0,-4 1 1 0,1 3-3 16,3-3-1-16,-2 7 0 0,-3 0-3 16,3-2-1-16,-1 7-1 0,1-1 2 15,2 0 0-15,0 3-4 16,-1-3 0-16,-1 3-3 0,2 0 0 0,-1 3-1 15,1 0 1-15,0 0 2 16,0 2-4-16,4 1-5 0,-3 2-3 0,1 1-9 16,2-1-7-16,0 1-7 0,2 1-14 15,0-1-2-15,2-1-43 0,-2-1-11 16</inkml:trace>
  <inkml:trace contextRef="#ctx0" brushRef="#br0" timeOffset="8">31561 3621 43 0,'0'0'190'16,"0"0"-149"-16,0 0 6 0,0 0 10 15,0 0-11-15,0 0-10 0,14-36-11 0,-14 33-2 16,0 0-5-16,0 2-2 0,0-1-1 16,0 1-2-16,0-1-4 0,0 2-1 15,-4-6-1-15,2 6-5 16,-2-3 2-16,0 3-1 0,0 0 1 0,-3-2-1 16,1 2 1-16,2 0-2 15,-2 0 2-15,2 0-2 16,0 0 0-16,0 0-1 0,-1 0 1 0,-1 2-1 0,-2 1-1 15,2 0 0-15,0 3 1 16,-1 0-1-16,1-1 0 0,0 3 0 0,0-1 0 0,0 1 0 16,1 0-1-16,1 1 1 15,0 2 0-15,2 0 0 0,-2 1-1 0,2 2 1 16,2-2 0-16,-2 1 0 16,2 1 0-16,0 1 0 0,0-1 0 0,0 0 0 15,0 0 0-15,2-3 0 16,2 3 0-16,0-2 0 0,0-2-2 0,2 2 2 15,1-1 0-15,1-3 0 16,0-1 0-16,0-2 0 0,-1-2 0 0,3 0 0 16,0-3 0-16,3 0 2 0,-3-3 0 15,2 0 4-15,-1-2 1 0,1-1 3 16,1-2 5-16,-5-1-1 16,2-3-1-16,-2 2 1 0,3-3-3 0,-3-3-4 15,0 1-1-15,1-4 0 16,-3 0-3-16,-2-1-2 0,-2-1 1 0,-2 2 0 15,0 2-2-15,0-1 0 0,-4 2 0 16,-2 3 0-16,-3 1 0 0,3-2-3 16,-2 5-3-16,0 3-2 0,-1-2-4 0,3 7 3 15,4-1-1-15,-2 2 1 16,0 0-3-16,0 5-7 0,-2 4-11 16,-3-1-6-16,3 2-2 0,2 4 3 0,2-6-8 15,2 3-6-15,0 2 0 0,2-3-11 16,2 4-23-16,2-5-13 15</inkml:trace>
  <inkml:trace contextRef="#ctx0" brushRef="#br0" timeOffset="9">31978 3605 130 0,'0'0'101'0,"0"0"-62"0,0 0 21 16,0 0-4-16,0 0-6 0,0 0-19 16,0 0-10-16,13-38 0 0,-13 35-2 0,0 3-6 15,-2-2-3-15,0 2 0 0,2-1 2 16,-2 1-5-16,2 0 1 15,-3-2-1-15,1 2-1 0,2 0-2 0,-4 0-4 16,2 0 0-16,-4 0 0 0,0 5-3 16,2 1 1-16,-5 0 2 0,3 2 0 15,0 0 0-15,0 2 1 0,0-2-1 0,-1 0 2 16,3 4-2-16,-2-4 0 16,2 3 2-16,0 1-1 15,0 2-1-15,2-1 0 0,0 2 1 0,2-2 0 0,0 0-1 16,0 0 0-16,0 1 0 0,0-4 2 15,4 1 0-15,0-1-1 16,-2-1 1-16,4 0 0 0,-2 0-1 0,2-2-1 16,1-2 1-16,-3-1 0 15,4-1 1-15,0 0 3 0,1 0 0 0,1-3 2 16,4 0 2-16,-1-1 3 0,1-4-2 16,1 1 2-16,-3-3 1 0,1 2 1 15,-1-1-1-15,-4-1 0 0,5-1-2 16,-3-1-1-16,-4-2 0 0,2 1-3 15,-1-3 2-15,-3-3 1 0,-2 2-2 16,0-3-4-16,-2 0-2 0,0-3-1 16,-2 3 1-16,-6-4-2 0,-1 3-2 0,1 1 1 15,-2 2-1-15,-1 4 0 0,1-1-2 16,-2-1-1-16,-1 5 0 16,1 1-3-16,-1 2-1 0,-1 2-5 15,4 2-1-15,-5 1-3 0,3 0-2 16,1 3-3-16,1 1-4 0,-2 2-3 15,5 2 0-15,-3-2-11 0,0 5-12 0,4-3-10 16,-3 6-33-16,1 1-31 16,-2-2-28-16</inkml:trace>
  <inkml:trace contextRef="#ctx0" brushRef="#br0" timeOffset="10">26368 3994 186 0,'0'0'48'15,"0"0"3"-15,0 0 0 0,0-28-6 0,0 22-8 16,0 2-7-16,0 0-2 16,0 0-7-16,0 2-3 0,0-1-4 15,0 0 5-15,0 1-3 0,0 2 0 0,0 0-2 16,0 0-6-16,0 0-2 0,0 0-6 15,0 4-1-15,2 3-6 0,2 4 7 16,-2 1 3-16,5 6 0 0,1-2 1 16,-6 3 1-16,4 1-2 15,-2 2 0-15,-4 0-1 0,4 2 2 0,-1-2-4 16,3 0 0-16,0 0 0 0,0-2 2 16,-2-1-2-16,0-3 0 0,1-2 0 15,-3-3 2-15,4 0-1 0,2-4 0 0,-4-3 0 16,0 0 0-16,-2-2 0 15,0-1 1-15,-2-1 4 0,0 0 2 16,5 0 2-16,-3-4 2 0,2-2 2 0,2-2 3 16,2-6-4-16,-4 0-2 0,1-4-2 15,-1-3 0-15,2-2-3 0,2-3 0 16,0-2-1-16,-1-6 0 0,-1 1-2 16,8-2 0-16,-5 2 1 15,-1 1-3-15,0 3 1 0,2 2-1 0,-1 2-1 16,-3 5 0-16,-2 4 0 0,6 1 0 15,-8 5 0-15,3 6 0 0,-3-1 0 16,-2 5 0-16,2-1-1 0,-2 1 1 16,0 0-2-16,0 0-5 0,0 0-5 0,0 3-5 15,0 4-7-15,4 3 7 0,-4 2-1 16,2 1 2-16,0 2-5 16,0-1-8-16,0 3-14 0,2-3-12 0,2-1-19 15,-3 2-38-15,-1-5-78 0</inkml:trace>
  <inkml:trace contextRef="#ctx0" brushRef="#br0" timeOffset="11">26933 3874 207 0,'0'0'74'0,"0"0"-11"0,0 0-1 16,0 0 1-16,0 0-22 0,0 0-8 0,0 0-5 15,4-78-1-15,-4 75-6 0,0 3-4 16,0 0-1-16,0 0-5 15,0 0-5-15,0 3-6 0,0 5 0 16,2 2 0-16,-2 3 0 0,0 8 3 0,0-1 3 16,-2 7-1-16,-2-1-2 0,1 5-1 15,-1-1 0-15,0 1-1 0,2 0-1 16,-2-3 0-16,0-2-1 0,4-1 1 16,-2-5-1-16,2 1-1 0,0-2 0 15,0-6-2-15,0-1 1 0,0-4 1 16,0-3 0-16,0-2 0 0,0-3 1 0,0 0 1 15,0 0 1-15,0-1 2 0,0-5-1 16,2-3 4-16,-2-1-1 0,4-5-3 16,-4-2 1-16,0-1 0 15,0-3 1-15,2-5-2 0,-2-3 0 16,4-2 1-16,-2-1-1 0,2-2-1 0,1 7 0 16,-3 2 0-16,0 5 1 15,0 4 0-15,0 2-1 0,2 5 3 16,0 1 1-16,0 2-2 0,-2 4 1 15,2-4 1-15,1 3-2 0,-3 0-2 0,4 0 0 16,6 3 0-16,-4 0-1 0,3 0-1 16,1 9 0-16,-1-2 1 0,-1 5 0 0,-2 1-1 15,7 5 1-15,-9 1 3 16,4 1-2-16,0 4 0 0,-1 1 0 0,-3 1 1 16,-2 5-2-16,2-2 0 15,3 0 1-15,-5 0 0 0,2-2-1 16,-4-2 0-16,4-5 0 0,0-2 1 0,1-2-1 15,1-3-1-15,-4-1 1 0,0-2-2 16,0-2-6-16,-4-4-5 16,6 0-3-16,-1-4-5 0,-3 0-1 0,0 0-7 15,-2-1-1-15,2-5-7 0,-2-6-1 16,0 0-15-16,-11-2-52 0,3 1-100 16</inkml:trace>
  <inkml:trace contextRef="#ctx0" brushRef="#br0" timeOffset="12">26887 4097 300 0,'0'0'54'0,"0"0"-9"0,0 0 7 16,0 0-13-16,0 0-16 0,0 0-6 15,0 0 1-15,17-8 0 0,-11 8-4 16,4-2 1-16,3 0-2 15,-1 1-2-15,7-1-3 0,-1 1 0 16,-1-4-4-16,7 2-3 0,-5 0 1 16,4 0-2-16,0 0 0 0,-7 2-9 0,7 0-25 15,-11 1-22-15,7-2-28 0,-9 2-85 16</inkml:trace>
  <inkml:trace contextRef="#ctx0" brushRef="#br0" timeOffset="13">27447 4005 53 0,'0'0'113'0,"0"0"-80"0,0 0 1 16,0 0 8-16,0 0 6 0,0 0-12 0,0 0-5 15,0 0 6-15,-18 7 2 16,18-7-7-16,0 1-1 0,0-1-2 16,0 0-7-16,0 0-5 0,0 0-3 15,0 0-5-15,0 0-4 0,6 0 4 0,-2 0 5 16,8 0 3-16,1 0-2 0,3-1 0 15,5-4-1-15,0 1-7 0,-5-2-4 16,7 2-1-16,-7-1-1 0,1 2-1 16,-7 3-12-16,5 0-21 0,-7 0-11 15,-4 3-14-15,-2 3-20 0,-2 0-34 16,0 0-42-16</inkml:trace>
  <inkml:trace contextRef="#ctx0" brushRef="#br0" timeOffset="14">27495 4142 367 0,'0'0'74'0,"0"0"-16"0,0 0-4 16,0 0-10-16,0 0-18 0,0 0-6 16,0 0-1-16,0 0-1 0,0 0-5 15,25-3-3-15,-17 2-2 16,2 0-4-16,9-1-4 0,-5-1 1 0,7 0 2 15,-7 1-3-15,7-1 0 0,-4 0-3 16,-1 3-18 0,-3 0-14-16,1 2-10 0,-6 2-14 0,-4 1-28 0,3 1-74 0,-3-1-137 15</inkml:trace>
  <inkml:trace contextRef="#ctx0" brushRef="#br0" timeOffset="15">23497 8201 188 0,'0'0'17'0,"0"0"2"0,0 0 15 15,0 0 15-15,0 0-14 0,-27 0-5 16,27 0 0-16,0 0-11 0,2 0-8 16,6 0 2-16,1 0 4 15,-1 0 7-15,8 0-4 0,-5 0 2 0,-3 0-6 16,9 0-3-16,-7 3-1 0,0-1 0 0,7-1-2 15,-7 1 0-15,7 0 0 0,-5-1-1 16,7-1-2-16,-3 3-1 0,11-3 0 16,-2 0-1-16,8 0 2 15,2 0 2-15,6 0-4 16,3 0 0-16,10 0-2 0,-1 0 2 0,1-1-4 16,6 1 2-16,0 0-1 0,2 0-1 15,2 0-1-15,-4 0-3 0,10 0 3 0,-8 0 0 16,9 1 0-16,-9 4 0 0,2-3 0 0,-2 2 1 15,-2-2 0-15,-2 1-1 16,-11 0 2-16,-3-2-2 0,-7 1 1 16,-6-1-1-16,-11 2 1 15,1-1-1-15,-11-1 0 0,5 1 0 0,-7-2 5 0,-2 0-2 16,1 0 2-16,7 0 1 0,-4 0-1 16,-3 0 0-16,7 0-4 15,-4 0 1-15,-3 0 1 0,3 0-2 0,0 1-1 16,-1 1 0-16,-7-2 0 15,0 1 2-15,2-1-2 0,-4 0 0 0,0 0 0 16,0 0 0-16,0 0 0 0,2 0 0 16,-2 0 0-16,0 0 0 0,0 0-4 15,0 0 0-15,0 0 0 0,0 0-7 16,0 0-1-16,0 0 2 0,0 0-2 16,0 0-3-16,0 0-3 0,-2 0 1 15,0 0-4-15,-2 0-8 0,4 1-11 16,-9-1-15-16,3 0-28 0,-6 0-44 15,6-1-63-15</inkml:trace>
  <inkml:trace contextRef="#ctx0" brushRef="#br0" timeOffset="16">25087 8082 306 0,'0'0'10'16,"0"0"15"-16,0 0 17 0,0 0 11 16,0 0-22-16,0 0-7 0,0 0-1 15,-7-12-2-15,7 12-5 0,2 0-6 16,1 0-4-16,3 1 0 0,4 1 2 16,0 2 1-16,-1 2-2 0,5-1 2 15,-1 0 0-15,5 3-3 0,-3-2 2 16,11 1 1-16,1-1-1 0,2 2-1 15,6 0 3-15,1 2-3 16,-5 2-4-16,-5 2-2 0,-3-2 0 16,-2 1 0-16,-9-1-2 0,-8-1 2 0,1-5-1 15,-5 2 0-15,-3-1 0 0,-3 2 2 0,-4 0 1 16,-9 1 3-16,7 0-2 0,-11 2 1 16,3-2-4-16,1 2 0 0,-8 0 0 15,10-4-1-15,-5 3 2 0,-5 2-2 16,2 0-4-16,0 0 2 0,-2-1-5 15,1 0-6-15,-5 1-18 0,2-4-4 16,6 0-32-16,-6-2-37 0,2-4-110 16</inkml:trace>
  <inkml:trace contextRef="#ctx0" brushRef="#br0" timeOffset="17">27187 8440 134 0,'0'0'7'0,"0"0"0"0,0 0-4 0,0 0 6 15,0 0-6-15,0-11-3 16,2 11 4-16,-2-3-1 0,0 3 3 16,0-2 6-16,0-1 9 0,0 2 1 15,0-2 7-15,0 1 9 0,0 0 0 16,0 0-3-16,0-2-1 0,0 1 0 0,0 0-6 16,0-2-6-16,2 1-2 0,-2 1-1 15,0-1 0-15,0 0-2 0,0-1-4 16,0 1 4-16,0 2-8 0,0-4 1 15,0 5-4-15,-2-4 2 0,-2 4-1 16,0 1-2-16,-7 0-2 0,5 0 1 0,-2 0-4 16,-7 3 3-16,5 3-1 0,-2-2 0 15,-3 2-1-15,1 1 1 16,-3-1-1-16,7 3-1 0,-3 1 3 0,1 3-3 16,4 1 0-16,-3 0 2 0,1 4-2 15,4-2 0-15,2 0 0 16,0 2 1-16,-1-4-1 0,5 2-3 0,0 2 3 15,0-1 0-15,2 5 0 16,5-4 0-16,-3 3 0 0,8-1 0 0,3 0 0 16,-7-3-2-16,11-3 2 0,-5 0 0 15,0-2 2-15,3-1-4 0,0-2 4 16,1-4-2-16,3 1 0 0,-3-6 0 16,5-3 0-16,0-5 2 0,-4-3-2 15,1-4 2-15,-5 1 5 0,3-6 5 16,-9 0-2-16,5 0 0 0,-8-2 2 15,0-1-4-15,-6-4-4 0,0-2 0 0,0-2-1 16,-2-2-2-16,-4 3 1 0,-8 3-1 16,3 3 0-16,-1 2-1 0,-9 2-3 15,5 2 2-15,-5 5 0 0,-6 3-3 16,2 2-3-16,5 4-1 0,-3 1-3 16,-4 3 0-16,11 1-2 0,-5 7-2 15,4 2-2-15,5 5-6 16,2 2-12-16,1-1-11 0,1 3-10 15,2 0-33-15,6-2-49 0,0-3-49 0</inkml:trace>
  <inkml:trace contextRef="#ctx0" brushRef="#br0" timeOffset="18">27515 8480 217 0,'0'0'35'0,"0"0"11"0,0 0 6 0,0 0 0 16,0 0-13-16,0 0-9 0,0 0-3 16,7-42-1-16,-7 39-3 0,0 1 0 15,0 1-3-15,2 1-2 16,2 0-7-16,-2 0-3 0,2 3-1 0,8 2 5 15,-1 3 0-15,-1 2 1 0,5 0-3 16,-3 2-1-16,5 3 2 0,-3 4-3 16,-6 0-3-16,11 2-3 0,-5 3 0 15,3-1-1-15,-3 0-1 16,3-1 0-16,-5-2-1 0,5-3-8 0,-3-2-6 0,-5-2-5 16,-3-2-4-16,2-5-2 15,-6 0-8-15,-2-3-6 0,0-3-10 16,0 0-26-16,-6 0-25 0,-4-6-45 15</inkml:trace>
  <inkml:trace contextRef="#ctx0" brushRef="#br0" timeOffset="19">27726 8454 300 0,'0'0'60'0,"0"0"-6"15,0 0 10-15,0 0-5 0,0 0-19 16,0 0-9-16,0 0-3 0,0 0-6 15,0 0-7-15,6-37-9 0,-6 43-4 16,0 0 3-16,-4 3 0 0,2 2 3 16,-4 4-3-16,-2 1 2 0,-5 1-4 15,7 4 0-15,-4-2-2 0,-3 1 0 16,3-1-1-16,2 1 2 0,-5-3-2 16,7-1-2-16,0 1-6 0,0-2-2 15,2-1-7-15,0 0 1 16,-3-3-6-16,5-1-8 0,-2-3-10 0,4 1-13 15,-6-5-8-15,6-2-50 0,-4-1-80 16</inkml:trace>
  <inkml:trace contextRef="#ctx0" brushRef="#br0" timeOffset="20">27966 8386 169 0,'0'0'42'0,"0"0"-5"16,0 0 13-16,0 0 2 0,0 0-15 16,0 0-3-16,0 0 0 0,4-29-7 15,0 26-1-15,-4 0-3 0,2 2-3 16,-2 1-2-16,2-2 1 16,1 1-4-16,-1 1 0 0,0 0 0 0,0 0 0 0,0 0-1 15,0 0-4-15,2 3-4 16,-2 3-1-16,0 1 0 0,-2 2 0 15,0 0-4-15,0 3 3 0,0 3 0 16,0 0-4-16,0 2 3 0,0-2 0 0,0 4-1 16,0 0-1-16,0 0-1 0,0 0 1 15,0 0 0-15,0-1 0 16,0 1 0-16,0-2 0 0,0-5-1 0,0 0 0 16,0-2 2-16,2 1-1 0,0-4 0 15,-2 0-1-15,4-1-1 0,-4-3 1 16,0 3 2-16,2-1-2 0,-2-2-1 15,3 3-3-15,-1-3-2 0,0 2-2 16,0-2 2-16,0-2 1 16,0 2 0-16,-2-3-2 0,2 1-4 0,-2 1-1 0,0-2 1 15,0 1 0-15,0-1-6 16,0 0-5-16,2 0-3 0,0 0-1 0,0 0-4 16,0-4-10-16,-2-2-38 15,0 0-45-15,0-3-87 0</inkml:trace>
  <inkml:trace contextRef="#ctx0" brushRef="#br0" timeOffset="21">28357 8415 215 0,'0'0'64'0,"0"0"2"16,0 0-9-16,0 0 0 0,0 0-20 15,0 0-7-15,0 0-6 16,6-33-5-16,-6 30-4 0,0 0-3 0,-2-1 0 15,-2 1-1-15,2-2-1 16,-2 1-2-16,-3 1-1 0,-3-1-2 0,4 1 0 16,0 0-4-16,-3 0 4 0,3 3-5 15,-4 0 4-15,4-2-2 0,1 2 1 16,-3 0 1-16,2 2-4 0,-2 2 2 16,-1 4-1-16,5 0 0 0,-6 0-1 15,2 3 1-15,2 1 0 0,1 3 0 16,1-1-1-16,0 1 0 0,2 0 0 15,2 2 1-15,0 0-1 0,0 3 0 16,0-3 0-16,4 3 0 0,0 2 0 16,-2-4-1-16,7 4 1 0,1-7 0 0,2 1 0 15,-3-1 0-15,3-4 0 16,3-2-1-16,-5-2 1 0,8-6-1 16,-5-1 1-16,5 0 3 0,-3-3-2 0,1-6-1 15,-1 0 2-15,2-2 3 16,-5-3 2-16,2 0 4 0,-1-3-1 0,-5-2-3 15,-2-1 1-15,5-3-3 0,-7-1-3 16,-2-1 0-16,-2 2-1 0,0-1-1 16,-2 7 2-16,-4 1-2 0,-5 1-2 0,3 5 1 15,-4 1-1-15,-5 2-1 16,-2 1-7-16,1 4-8 0,-7 1-3 16,4 1 3-16,1 3-4 0,-3 3-5 15,8 0 1-15,3 1-7 0,2 0-3 16,3 0-8-16,1 1-8 0,2-1-10 15,2 0-34-15,0-1-22 0</inkml:trace>
  <inkml:trace contextRef="#ctx0" brushRef="#br0" timeOffset="22">28661 8451 187 0,'0'0'70'16,"0"0"-11"-16,0 0 2 0,0 0 3 0,0 0-13 16,0 0-14-16,0 0-10 0,0 0-2 15,64-62-4-15,-62 61-1 0,-2-2-3 16,0 1-5-16,0 2-3 0,0-2 1 15,0 2-4-15,0-3-3 0,0 3 0 16,-4-2 1-16,2 1-2 0,0 1 0 16,-1 0-2-16,1 0 0 15,-2 0-1-15,0 3-1 0,-4 0 1 0,4 1 0 0,0 3 1 16,-1 2 0-16,-3 1 0 16,2 2 0-16,-2 0 1 0,4 1-1 0,-1 0 1 15,3 1-1-15,0 1 0 16,0 0 0-16,2 2 1 0,0-3-1 15,4 3 0-15,3 0 0 0,-3-2 0 16,8 1 0-16,-2-4 1 0,1 1-1 16,5-4 0-16,-1 0 0 0,1-1 1 15,1-5-1-15,1-2 4 0,-3-1 0 16,6 0 3-16,-5-4 1 0,5-4 3 16,-3-1 0-16,-3-1-4 0,-5-2 0 0,7-2-1 15,-11-4 0-15,4 1 0 0,3-5-5 16,-7-2 2-16,-2-2-1 0,-2-1-1 15,0 5 1-15,-2 2-1 16,-4 4-1-16,-4 2 0 0,-7 3-3 0,1 1 2 16,-7 2-6-16,0 2-5 0,1 2-1 15,-5 3-1-15,4 1-1 0,1 3-4 16,-5 5 0-16,8 0-4 0,-1 1-1 16,5-1 2-16,-1 2-7 0,10-2-3 15,-3 2 1-15,5-4-5 0,2 1-6 16,0 1-8-16,0-1-1 0,0 2-19 0,0 0-8 15,0-2-70-15</inkml:trace>
  <inkml:trace contextRef="#ctx0" brushRef="#br0" timeOffset="23">29233 8460 23 0,'0'0'43'0,"0"0"-6"15,0 0 8-15,0 0-7 0,0 0-6 16,0 0-12-16,6-12-1 0,-6 10 3 16,2 1 0-16,-2-1-1 0,0 1-1 15,3-1 2-15,-3 0-3 0,2-1 4 0,-2 0 1 16,2 1 0-16,-2-2-3 15,0 1-4-15,0 0-1 0,0 0-1 0,0 1 0 16,0 1 1-16,0 0-3 16,0-1-2-16,0 1-2 0,0-1-1 0,0 0-1 15,-2 0-3-15,0 0-2 0,-3-2 0 16,-1 4-2-16,0-2 0 0,2 1 2 16,0 1-2-16,0 0 3 0,-1 0-2 0,1 0 1 15,0 0 2-15,2 3-2 16,-4 0-2-16,4 3 3 0,-2 0-2 15,0-1 0-15,2 4-1 0,-1-1 3 0,-3 2-2 16,4 0-2-16,-2 0 2 0,2 2 0 16,-4 0-1-16,6 1 1 0,-2 0-1 15,2 0 0-15,-2 1 0 16,2 1-1-16,0 0 2 0,0 3 0 0,2-1-1 16,2-5-3-16,4 1 3 0,2-2 1 15,-1-1 0-15,1-3 0 0,5-1 0 16,-3-3-1-16,7-2 3 0,-5 1 5 15,9-2 6-15,-5-3 1 0,1 0 1 16,0-6-1-16,-1 2-1 0,-1-3 0 16,-3-1-1-16,1-2-3 0,-5-2-2 15,0 1-2-15,1-3-3 0,-3 0 1 16,-2-3-1-16,-2 1 0 0,-2-3-3 16,-2 1 3-16,-2-2-2 0,-4 1-1 15,-2 2 0-15,-7 0-1 0,5 4 0 0,-9 2-1 16,5 3-1-16,-7 4-4 15,5 4-5-15,-5 3 1 0,2 0-1 16,-1 6-2-16,-3 4-4 0,9 0-7 0,-5 2-2 16,9-2-2-16,3 0 1 0,1 1-10 15,4-1-3-15,0 0 2 0,2-1-12 16,2 1-20-16,2-2-48 0,2 1-34 16</inkml:trace>
  <inkml:trace contextRef="#ctx0" brushRef="#br0" timeOffset="24">29742 8495 176 0,'0'0'81'0,"0"0"-25"16,0 0-5-16,0 0 1 0,0 0 2 0,0 0-14 16,0 0-9-16,2-78-3 0,-2 72-5 15,0-1-4-15,0 2-3 0,-4 1-2 16,2 1-4-16,-5-1-3 0,3-1 0 16,0 3-2-16,-2-4 0 0,0 1-2 15,-5 2 0-15,1 0-3 0,-2 0 0 16,-1 2-1-16,1 1 1 15,4 0 0-15,-1 3 1 0,-3 1-1 16,4 2 0-16,-1 2 0 0,-1 0 0 0,4 2 1 16,0 2 0-16,-1 0-1 0,5 0 0 15,-4 2 0-15,4 1 0 16,-2-1 0-16,2 1 1 0,-2 1-1 0,4 0 0 16,-2-4 0-16,2 0 0 0,0 3 0 0,0-4 0 15,0 4 0-15,6-1 0 0,-2-2 0 16,0 0-1-16,4-2 0 0,-1 1 1 15,5-4 1-15,0-3-1 0,1-1 0 16,3-2 0-16,-1-1 1 0,6 0 0 16,-5-4 0-16,5-3 1 0,-1-5-1 15,-5 0 5-15,1 1 4 0,-1-6 4 16,-3 0-3-16,-1-2-3 0,-3-1-1 16,-6-3-2-16,2-4-2 0,-2 2 0 15,0 0 0-15,-2 3-2 0,0 6 0 16,-2 1-1-16,-4 4-2 0,4-1 2 15,-8 0 0-15,-1 3-2 0,1 0-2 16,-5 3-3-16,1 4-5 0,-1-1-2 16,-1 3-2-16,1 0 0 0,-1 1-3 15,6 5-2-15,-3-2-2 0,3 4-4 0,4-2-7 16,2 1-5-16,-1 2-9 0,1-5-31 16,2 4-22-16,0-4-53 0</inkml:trace>
  <inkml:trace contextRef="#ctx0" brushRef="#br0" timeOffset="25">30006 8433 111 0,'0'0'57'0,"0"0"-29"0,0 0 3 16,0 0-1-16,0-9-9 0,0 8-7 16,0 1-5-16,0 0 4 0,0 0-2 15,0 0-4-15,0 0-5 0,0 0-2 0,0 0-1 16,0 0 0-16,0 0 1 16,0 0 0-16,0 0 1 0,0 0 4 0,0 0 0 15,0 0 4-15,0 0-4 0,0 0-3 16,0-2 2-16,0 1 2 15,0 1-1-15,0-3 2 0,0 3-2 0,0 0-3 16,0-3 3-16,0 3-2 0,0 0-3 16,0 0 1-16,0 0 1 0,0 0-2 15,0 0 3-15,0 0-1 0,0-1 1 16,0 1 3-16,0-3-4 0,0 1 5 16,0 1 1-16,0 0 1 0,0 1-1 15,0 0-3-15,2 0 5 0,-2-2-5 16,0 2-1-16,0 0 1 0,0-3-3 15,2 1 2-15,-2 1 0 0,0-1-1 16,0 1-1-16,0-1 3 0,3 1-1 16,-3-1-1-16,0 1 6 0,0 0-2 15,0-1 2-15,2 2 0 0,-2-3-2 16,0 3 1-16,0-2-3 0,0 2 1 16,0 0 0-16,0 0-3 0,0 0-2 0,0 0-1 15,0 0-1-15,0 1-2 0,-2-1-3 16,-3 1 6-16,3 2 0 0,0-1 1 15,-2 0 3-15,-2 0 0 0,0 1 0 16,4 3-2-16,-2-1 0 0,1 0 3 16,-1 1-2-16,2 1-1 0,0 1 2 15,0 0-2-15,-2 3 2 0,2-1-1 16,-2 1 1-16,0 3-1 0,4-1-1 0,0 5 0 16,-2-2 1-16,2 1-2 15,0 0 0-15,0-3 4 0,6 1-5 16,0-1 3-16,2-3 1 0,-2-3-1 15,3 1 2-15,5 2 0 0,-6-5 3 16,9-1-2-16,-3-4 3 0,3 1 3 0,0-2 0 16,1-3 4-16,1-2-5 0,-3-4 4 15,-3 1-4-15,-1-2-3 16,0-2 3-16,-1 0-1 0,-3-2-1 16,0-2-3-16,1-1-2 0,-7-4 0 0,0-1-2 15,-2-2-2-15,-2-1 2 0,-5 3-2 16,-5 0 0-16,0 7 0 0,-3 2-4 15,-3 5-6-15,-1 5-5 16,-4 2-6-16,3 1-6 0,1 2-9 0,0 5 1 16,1 4-9-16,3 2-5 0,-3 0-11 15,5 2-45-15,1-3-89 0</inkml:trace>
  <inkml:trace contextRef="#ctx0" brushRef="#br0" timeOffset="26">28084 3875 61 0,'0'0'6'0,"0"0"-4"16,0 0-2-16,0 0 1 0,0 0 3 15,0 0-2-15,-6-19-2 0,2 16 3 0,-1 3-3 16,3-3 0-16,0 3-4 0,-2 0-5 15,0 0-2-15,4 0 6 16,-4 0 5-16,2 0 1 16,-2-1 9-16,2 0 1 0,-3 1 2 0,5-3 14 15,-4 0-1-15,2 0 3 0,2 0-2 16,-2 0 1-16,2 0 1 0,0 0-2 0,0 0 3 16,-2 0-3-16,0 1-6 0,2 0 1 15,-2-1-3-15,0 0-2 0,2-4 2 16,-2 1 2-16,0 1 15 0,-2 3-27 0,2-1-2 15,-3 0 1-15,-1 0 2 16,4 3-3-16,0 0 1 0,-2 0-2 16,0 0 0-16,0 0-4 0,-2 9 0 0,-1-1-1 15,-1 4-1-15,2 1 1 16,0 2 1-16,-1-1 0 0,-3 3 0 0,4 0 1 16,0 2-1-16,0 0-1 15,-3 2 1-15,1-1-1 0,6 1 0 16,-2-1 0-16,4 1-1 0,0 2 0 0,0-2 0 15,0 0 0-15,4-1 0 0,0-3 0 16,8-1 0-16,-3-1 0 0,-1-2 0 16,4-1 0-16,1-6 0 0,-3 2 0 15,7-6 0-15,-3-2 1 0,5-2 8 16,-3-6 4-16,7-5 6 0,-4-5-1 16,-5 0-2-16,-1 1 2 0,1-3-3 0,-8-1-1 15,0-4-2-15,-4-1-2 0,-2-8-3 16,0-3-3-16,0-2 0 15,-4-1-1-15,0 6-3 0,-2 5 0 0,-2 7 0 16,-3 3 0-16,3 6-1 16,4 3 0-16,-4 3 0 0,-5 2-3 0,7 5-12 15,0 0-3-15,0 0-1 16,-1 8-6-16,-1 2-6 0,6 3-9 0,0 2-4 16,0 2-6-16,2-3-23 0,0 3-2 15,2-3-54-15,2-1-63 0</inkml:trace>
  <inkml:trace contextRef="#ctx0" brushRef="#br0" timeOffset="27">28181 3946 265 0,'0'0'69'0,"0"0"-21"16,0 0 9-16,0 0-1 0,0 0-19 15,0 0-8-15,0 0-4 0,0-47-2 16,0 47-4-16,0 0-4 16,2 0-6-16,4 1-1 15,1 2-5-15,-1 3 0 0,8 2 1 0,-6 0 0 0,7 5-1 16,-3-1 0-16,-1 3-1 0,3 1-2 16,-1 0 2-16,-1 3-2 0,4-1 0 15,-3-2 0-15,1 0 0 0,-3-1-13 16,-3-4-11-16,-4-2-7 0,4-1-11 15,-6-3-11-15,0-2-4 0,1-2-26 16,-3-1-19-16,0-2-26 0</inkml:trace>
  <inkml:trace contextRef="#ctx0" brushRef="#br0" timeOffset="28">28355 3917 163 0,'0'0'65'0,"0"0"14"15,0 0-6-15,0 0-6 0,0 0-12 0,0 0-9 16,0 0-3-16,0 0-2 0,0 0-10 15,-13-118-5-15,13 118-11 0,2 9-5 16,0 1-7-16,-2 10 8 0,0 0-1 16,0 6-1-16,-2-1-3 0,-8 6-2 15,6-2-1-15,-4 5 0 0,-1 0 0 16,1-1-3-16,-2 0 1 0,4-3-1 16,-1-2 0-16,1 0 0 0,-2-3-8 15,4-3-10-15,0-3-11 0,-1-1-14 16,1-4-19-16,-6-2-24 0,-2-4-47 15,1 0-163-15</inkml:trace>
  <inkml:trace contextRef="#ctx0" brushRef="#br0" timeOffset="29">29822 4824 261 0,'0'-6'57'16,"4"1"-5"-16,1-1 3 0,-3 0 7 15,0 3-14-15,2-2-11 0,-2 2-4 16,0 3-5-16,-2 0-10 0,0 0-3 16,2 0-4-16,0 3-4 0,0 2 2 15,0 1-4-15,-2 2 1 0,4 1 0 16,-4 4-1-16,0 2 2 0,0 3-1 16,0 4-3-16,0 3 0 0,-6 0-3 15,4 1 2-15,-2 2-2 0,4 0 0 16,0-1 2-16,-2-2-1 0,2-3-1 15,0 1 1-15,0-4-1 0,2-2 0 16,-2 0-9-16,0-4-7 0,4-4-6 0,-2-2-4 16,0-4-8-16,2-2-11 15,3-1-12-15,-1-4-9 0,0-6-48 0,0-3-149 16</inkml:trace>
  <inkml:trace contextRef="#ctx0" brushRef="#br0" timeOffset="30">30120 4846 335 0,'0'0'37'15,"0"0"10"-15,0 0 0 0,0 0 9 16,0 0-17-16,0 0-11 0,0 0-3 16,0 0 3-16,39-64-10 15,-39 64-5-15,-6 0-4 0,2 0-6 0,-4 2-3 16,-3 2 0-16,1 3 0 0,-4 2 1 15,3 2-1-15,1 1 0 16,0-1 0-16,3 3 0 0,-1-3 0 16,2 4 0-16,0-1 0 0,2 0 0 0,1 3-1 15,3 0 0-15,0 0 1 0,0 2 0 16,3 0 0-16,3-1 0 0,4-1 0 16,0-2-1-16,1-2 1 0,3-3-1 15,3-1-1-15,1-5 1 0,1-4-1 0,4-1 2 16,-1-9 1-16,1-2 0 15,0-1 2-15,2-2-2 0,-5-2 4 16,1 3 3-16,-4-3 4 0,-7 0-3 0,-6-3 1 16,-2-6-4-16,-2-1-2 0,-2-4-1 15,-2 7-2-15,-6 2 0 0,-1 5-1 16,-1 3-4-16,-3 5 3 16,1 1-3-16,-5 5 0 0,3 3-5 15,-3 0-10-15,3 0-5 0,-3 3-1 0,5 6-2 16,-1 0-1-16,3 4-6 15,3-4-11-15,1 2-11 0,2-2-16 16,2-1-30-16,2-2-43 0</inkml:trace>
  <inkml:trace contextRef="#ctx0" brushRef="#br0" timeOffset="31">30693 4775 47 0,'0'0'136'0,"0"0"-99"0,0 0 18 16,0 0 3-16,0 0-3 0,0 0-14 15,0 0-5-15,0 0-4 0,-36-59-3 0,36 56-5 16,-2 0-3-16,0 1 2 15,0 0-2-15,-2-1-1 16,2 3-9-16,-2-1-5 0,0-1-1 0,0 2-2 16,-5 0-3-16,3 3 2 0,-4 4-2 15,4 1-2-15,-3 2 2 0,1 4 2 16,0-3-2-16,0 3-2 16,3-2 2-16,1 4 0 0,0 1 0 0,4-2 0 15,0 1 0-15,0-1 0 0,2 5 0 0,2 0-2 16,1-2 2-16,1 0-1 0,2-1 0 15,2-3 0-15,1 0 1 0,-1-1-2 16,4-3 0-16,1-2 2 0,1 1 0 16,1-1 0-16,2-2 0 0,-1-3 0 15,-1-3 0-15,1-1 1 0,-1-7 1 16,-3-1 4-16,3-2 8 0,-7 0-4 16,3 0 4-16,-5-6 1 0,-2 3-1 15,-4-3-2-15,-2-3-4 0,0 0-4 16,-4-7 1-16,-4 0-2 0,-5 0-2 15,3 1 0-15,-7 3-1 0,1 4-2 0,-1 2-3 16,-1 5 2-16,-5 3-6 16,2 2-12-16,-3 4-9 0,-3 3-3 15,2 0-9-15,-2 0-13 0,2 3-11 16,3 2-26-16,-3-2-72 0</inkml:trace>
  <inkml:trace contextRef="#ctx0" brushRef="#br0" timeOffset="32">30153 4411 68 0,'0'0'140'0,"0"0"-109"0,0 0 10 16,0 0 9-16,0 0-3 0,0-5-20 15,0 5-10-15,0 0 0 0,0 2-4 16,4-1-4-16,2 1 6 0,1 0 2 16,-3-1-1-16,4 2-1 0,0-1-1 0,5-1-1 15,-5 1-2-15,0-2-2 16,7 0-2-16,-3 0-3 0,3-2-1 0,-1-1-1 16,3-3-1-16,-5 3-1 15,0-2-19-15,-3 2-17 0,-1 0-16 0,-6 1-32 16,-2 2-44-16,0 0-114 0</inkml:trace>
  <inkml:trace contextRef="#ctx0" brushRef="#br0" timeOffset="33">30190 4443 265 0,'0'0'46'0,"0"0"2"16,0 0 22-16,0 0-8 0,0 0-24 15,0 0-20-15,0 0-1 0,0 0 14 16,0 0-3-16,50 5-12 0,-34-5-10 15,1 0-4-15,4 0-2 0,-5 0-13 16,3 0-34-16,-7 0-31 0,-6 5-64 16</inkml:trace>
  <inkml:trace contextRef="#ctx0" brushRef="#br0" timeOffset="34">19377 7068 224 0,'0'0'40'0,"0"0"-20"0,0 0 15 16,0 0 11-16,0 0-7 16,-16 1-10-16,16-1-2 0,0-1-4 15,2-1-1-15,4-1-2 0,4 0-1 0,-1 0-2 16,1 0 1-16,4 1-1 16,1-1 0-16,3 0-3 0,1-2-3 15,6 1 0-15,2-1-3 0,4-2 3 0,2 0-2 16,10-2-1-16,3-3 0 0,9 1 0 15,12-4 2-15,9-1-1 16,11 0-1-16,10-5 0 0,8-1 0 16,13-1-2-16,4 1-1 0,9-1 0 15,11 2 2-15,-1-2-7 0,1 2-1 16,9-2 1-16,-8 1 0 0,4 1 3 0,-9 1 0 16,-6 1-1-16,-5-3-2 0,-12 3-3 15,-9-2 3-15,-9 3 3 0,-10 3 4 16,-17-2 2-16,-10 6-2 0,-21 2-3 15,-12 4-3-15,-19 4 1 0,-6-1 1 16,-4-1-1-16,-2 2 15 0,-6-2 4 0,-5 2-16 16,5 1-4-16,-6 0-1 15,5 0 0-15,1 0 1 0,-5 3-1 0,9-1-1 16,2 1 1-16,0 3-2 0,0-3-1 16,2 2-2-16,-5-2-2 15,5 2 1-15,-2 1-3 0,4-3-7 0,-2 6-8 16,2-3-8-16,-2 1-7 15,0 0-7-15,2 1-3 0,-2-1-21 0,-2 0-9 16,2-1-57-16,-4-3-132 0</inkml:trace>
  <inkml:trace contextRef="#ctx0" brushRef="#br0" timeOffset="35">24805 6371 41 0,'0'0'39'16,"0"0"3"-16,0 0 11 0,0 0 6 15,0 0 2-15,0 0 0 0,17-30-8 16,-17 26-2-16,0-2-10 0,0 1-2 16,0 2-7-16,0 2 1 15,0 0-6-15,0-2-1 0,0 2-3 0,0-1 1 16,0 2-2-16,0 0-5 0,0-1-2 15,0 1-4-15,0 0-4 0,0 0-4 16,0 0 0-16,0 4-2 0,0 3 0 16,0 5 0-16,0 1 3 0,0 2 0 15,0 2-1-15,0 4 0 16,-2 4 0-16,2-3 0 0,-2 9-3 0,0-3 2 16,2 1-1-16,0 0 0 0,0-1 0 0,0-2 1 15,0 0-2-15,0-3 1 0,0-3-1 16,0-1 0-16,4-3 0 0,-2-1 0 15,2-5-2-15,-2-1-5 16,2-2-6-16,-2-4-13 0,0 3-16 16,1-6-12-16,-1 0-18 0,0-3-13 0,0-6-21 15,2-4-131-15</inkml:trace>
  <inkml:trace contextRef="#ctx0" brushRef="#br0" timeOffset="36">25211 6447 195 0,'0'0'42'0,"0"0"1"0,0 0 11 16,0 0 3-16,0 0-17 0,0 0-7 15,0 0-6-15,0 0 3 0,6-59-7 16,-6 51 0-16,-2 2-4 0,0 0-4 0,2 3 0 16,-4 0 1-16,-3-2-4 15,3 1-5-15,-4 1-1 16,0-1-1-16,6 1-1 0,-7 1-1 0,1 1 0 16,-2-1 1-16,4 2 0 0,-3-1-2 0,-5 1 0 15,3 0 1-15,3 1-2 16,-6 4 1-16,3 5-2 0,3 0 0 0,-6 1 1 15,5 0-1-15,3 3 0 0,0 0 0 16,0-2 0-16,0 2 0 16,1-3 0-16,5 3-1 0,0 0 1 0,0-3-1 15,0 4 1-15,11 1 0 0,-5-1 0 16,2 4 0-16,1-5-1 0,5 1 1 16,-2-3 0-16,1 1 2 0,5-3-2 15,-5-3 0-15,5-1 1 0,-7-3-1 16,7-1 0-16,-7-2 3 0,5-2-2 15,-3-4 0-15,-5-1 11 0,6-3 10 0,-3-4-9 16,-9 0-3-16,4-2 1 0,0-3-2 16,-2-6-3-16,-2 0-2 15,-2-6-2-15,0 2-1 0,0 2 1 0,-2 4-2 16,-4 6 0-16,-2 0 0 0,4 4 0 16,-7 3-3-16,-3 0-2 15,8 4-4-15,-9 2-8 0,-1 4-5 16,5 0-2-16,-7 7-1 0,7 3-5 0,-1 2-1 15,2 1-6-15,3-1-14 16,5 0-14-16,2-1-19 0,0-2-11 0,0 0-16 16,0-4-68-16</inkml:trace>
  <inkml:trace contextRef="#ctx0" brushRef="#br0" timeOffset="37">25576 6366 214 0,'0'0'23'16,"0"0"4"-16,0 0 17 0,0 0 3 16,0 0-20-16,0 0-3 15,0 0 7-15,0 0 1 0,-12-46 0 0,10 43-4 16,-4-2-6-16,0 1 0 0,4 2 2 15,-1-3-4-15,1 4-2 16,-4-2-4-16,2 1 0 0,0-1-5 0,-4 3-2 16,1 0-3-16,5 0-1 15,-4 3 0-15,-2 5-3 16,-7 1 0-16,11 2 0 0,-8 1 0 0,0 2 0 0,3 0 0 16,5-3 1-16,-2 6-1 0,2-2 0 15,0 1 0-15,0 3 0 0,4-4 0 16,0 4 1-16,0-1-1 0,0 3 2 15,4-2-2-15,-2 0 0 0,4 0 0 0,-2-1 0 16,2-2 0-16,-2-1 0 0,9-4 0 16,-3-2 0-16,-4 0-2 0,5-5 2 15,1-1 0-15,-2-3 2 0,1 0-1 16,5-6 2-16,-10-2 7 0,9-3 9 16,-7 2-4-16,0-2-3 15,-5-4-2-15,3 1 0 0,2-5-3 0,-6-4-2 16,2-3 0-16,-2-4-3 0,0-1-2 15,-2 5 1-15,0 3-1 16,-2 7 1-16,-6 5-1 0,-4 2 0 0,5 6-2 16,-7 1-10-16,-1 2-7 0,-1 5-4 15,-1 4 0-15,1 1-6 0,-1 3-4 16,7 0-5-16,-7 1-5 0,11-2-10 16,-4-1-11-16,-2 3-18 0,5-2-14 15,3-2-33-15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3-04T07:28:19.441"/>
    </inkml:context>
    <inkml:brush xml:id="br0">
      <inkml:brushProperty name="width" value="0.05292" units="cm"/>
      <inkml:brushProperty name="height" value="0.05292" units="cm"/>
      <inkml:brushProperty name="color" value="#FF0000"/>
    </inkml:brush>
  </inkml:definitions>
  <inkml:trace contextRef="#ctx0" brushRef="#br0">12225 9372 85 0,'0'0'40'0,"0"0"-39"16,0 0 7-16,0 0 11 0,0 0-3 15,0 0-6-15,0 0-3 0,0 0-5 16,0 0-2-16,0 0-1 0,-132-62-6 15,123 67-7-15,3 1-10 0,-4 0-7 16,0 1-10-16,3-2-29 0</inkml:trace>
  <inkml:trace contextRef="#ctx0" brushRef="#br0" timeOffset="1189.06">12016 9383 168 0,'0'0'11'0,"0"0"10"15,0 0 22-15,0 0 1 0,0 0-10 16,0 0-12-16,0 0 1 0,0 0-2 15,0 0-2-15,-47-18-1 0,47 14-4 16,0-2-3-16,2 3 0 0,2-3 0 0,2 3 0 16,0 0-1-16,0-1-1 15,3 1-1-15,1-2-3 0,-4 1 0 0,7 1-1 16,-1 0 1-16,-2-2-3 0,11 3 2 16,-9-1-1-16,9 3-1 0,-2-1 5 15,6 1 1-15,1 0-1 0,1-3 3 16,2 3-2-16,4-3 2 0,2 0-3 15,3 1 0-15,-1-1 2 0,0 2-5 16,0 1-3-16,0 0-1 0,7 0 2 16,-5 2-1-16,5 2 0 0,-3-1 2 15,6 0 2-15,-1 0 1 0,-1-2 5 16,-1 1-8-16,-5 1-1 0,-2-1 0 16,3-2 1-16,3 0 1 0,0 2-2 15,-1-1 3-15,7-1 1 0,-1 0-1 16,-5 0-3-16,5 0 2 0,-5 0-1 15,7-3 0-15,-1 1 0 0,-1-1-3 16,2 1 1-16,-5 2-1 0,3-1 1 0,-7 1 1 16,7 0-2-16,-5 0 1 0,-2 0 0 15,1 0 0-15,-1 0 0 0,-2 0 1 16,5 0-1-16,-7 0 3 0,10 0-3 16,-1 0 0-16,-3 0 1 0,3 0 0 15,-3 0-1-15,3 0-1 0,-3 0 0 16,0 0-2-16,1 0 1 0,-1 0 1 15,5 0 0-15,-3 0 1 0,3 3-1 16,1-3 2-16,1 0 1 0,0 1-1 16,-1-1-1-16,5 0 1 0,-2 0-2 15,4 0 1-15,-3 0 1 0,1 0-2 16,0 2 1-16,-3 2 0 0,1-3 1 0,2 3-2 16,0-2-3-16,-5 1 2 0,3 0 1 15,-2-2 0-15,1 1 1 0,5-1-1 16,2-1 2-16,2 4-1 15,0-4 5-15,6 4-2 0,-4-3-2 16,-2 2 1-16,2-3-2 0,-2 1 0 0,0-1 0 16,0 0-1-16,2 0-3 0,2 0 1 15,-2 0 2-15,0 0 1 0,-2 0-1 16,2 0 0-16,0 0 2 0,-4 0-2 16,2-1 2-16,-2 1 0 0,-3 0-1 15,1-3 0-15,2 0 0 0,0 1 0 16,0-3 0-16,2-3-1 0,2 2-1 15,-4 0 1-15,2 0 0 0,-3 1 0 0,1-1 0 16,0 3 1-16,-4-2 1 16,-2 2-2-16,-5 1 0 0,1 1 2 15,-9 1-2-15,-4 0 1 0,-2 0 0 0,-4 0 0 16,-2 0 0-16,-4 1 0 0,0 1-1 16,1 1 2-16,1-1-2 15,2-2 1-15,4 0 0 0,2 0 0 0,2 0 0 16,2 0 0-16,1 0 1 0,-1 0-2 15,-2 0 1-15,4 0-1 0,1-2 1 16,1 2-1-16,0-2 1 0,-1 2 0 16,3-1-1-16,-2 1 0 0,5 0 0 15,-3 0 2-15,3 0-2 0,-3 0 0 16,3-2 2-16,1 1-1 0,-1 1 0 16,3-3-1-16,1 0-1 0,6-3-1 15,-1 1 1-15,1 0 1 0,4 2 0 16,4 0 1-16,-2 0-1 0,6 3 0 0,1-3 1 15,1 1 0-15,2 1-1 0,-3 1 2 16,-3 0-1-16,-6-3-1 0,-3 0 0 16,-11 0-4-16,-7-1 3 0,-12 0 1 15,-8-2 0-15,-9-2 0 0,0 2 0 16,-5-2 1-16,1 2-1 0,0 0 0 16,-2 3 0-16,4 0 0 0,1 2-3 15,-5 1 0-15,2 0 0 0,-4 0 0 16,0 1 0-16,-2 2-2 0,2 0 1 15,-2 0 0-15,0 3 1 0,0 0-1 16,-4-1 1-16,0 1-1 0,-2 2-1 0,-1-4-1 16,-3 2-1-16,4-2-3 0,-4 0-8 15,-3 1-7-15,3-4-11 0,-3 1-11 16,-1-2-20-16,8 0-15 0,-5-9-31 16,5-2-65-16</inkml:trace>
  <inkml:trace contextRef="#ctx0" brushRef="#br0" timeOffset="8270.558">12215 10310 18 0,'0'0'42'0,"0"0"-26"15,0 0 13-15,0 0 3 0,0 0-1 16,-25-26-10-16,21 23 1 0,4-2-6 15,-2 1 2-15,2 1 1 0,-2-2-2 16,2 3 7-16,0 0-2 0,0 1-2 16,0 1-2-16,0-3 3 0,0 3-3 15,0 0-4-15,0 0-1 0,0 0 1 16,0 0 1-16,0 0 1 0,2 0 0 0,-2 0-2 16,2 0-3-16,2-3 4 0,4 3 0 15,-2 0-1-15,3 0-6 0,-3 0-7 16,4 0 8-16,0 0 1 15,3 0-3-15,-1 0-1 0,3 0 2 0,1 0 0 16,3 3-1-16,2 0 2 0,-5-2-2 16,13 1-5-16,-4-2 6 0,6 0-2 15,2 0 1-15,2 2-1 0,6-1 0 16,3-1-3-16,5 0 0 0,-1 0 3 16,8-3 0-16,-7-2-3 0,3 2 0 15,-2 0 0-15,-1 2-2 0,1-2 2 16,-1 3-1-16,1 0 2 0,-2-2-2 15,-3 2-1-15,3 0 1 0,-3 0 0 0,5 2 0 16,-1 1-2-16,-1 0 0 0,4 0-1 16,-3 0 0-16,3 0 1 15,0 0 0-15,-5-1 0 0,5 3 1 0,-5 1-1 16,1 0 0-16,-3-3 0 0,-5 3 1 16,1-3-1-16,-4 0 1 0,-2-1 0 15,-4 0-1-15,-2 1 2 0,-2 0-1 16,2-3 1-16,-4 0 2 0,0 0-3 15,2 0 5-15,-1 0-4 0,3-2-2 16,4 1 3-16,0-1-3 0,3 0 1 16,1 2 0-16,2-2-1 0,0 2 1 15,1 0 0-15,-1 0-1 0,-2 3 1 16,4 3-1-16,-1 0 0 0,-1 0 0 16,0-1 0-16,3 1 2 0,-1 0-2 15,0-1 1-15,1 1-1 0,-1-3 1 16,4 2 0-16,1-2-1 0,-3 0 2 15,9-2 0-15,-4-1-2 0,5 0-2 0,-3 2 1 16,2-2 1-16,-1 1 0 0,1-1 0 16,2 0 1-16,-3 0-1 0,3 0 2 15,-4 0-2-15,1 0 1 0,-1 0-1 16,2 0 2-16,-3-1-2 0,3-2 0 16,-4 1 1-16,1 1 0 0,-1 1-1 15,1-2-1-15,-1 1-1 0,1 1 1 16,-1-2 1-16,2 1-1 0,-5-1 1 15,5 1 0-15,-5 0 1 0,3 1 0 16,-3 0-1-16,1 0 0 0,-1 1 0 16,3 2 1-16,3-3-1 0,-3 3 0 0,-1-3 2 15,-1 0-2-15,-1 0 2 0,-1 0-2 16,1 0 0-16,-5-3-2 0,1 0 1 16,-4 2 0-16,-2-3 1 15,-4-2 0-15,0 1 0 0,-2 0 0 16,-2 1 0-16,4 2 0 0,-2-1 0 15,0 0 0-15,0-3 0 0,2 6 1 0,0-2-1 16,0 2 0-16,2 0 0 0,-2 0 0 16,4 0 1-16,0 0-1 0,0 0 0 15,1 0 2-15,-1 0-2 0,2 0 0 16,0 2 1-16,0-2-1 0,7 6 0 16,-3-6-1-16,3 3-3 0,3-3 3 0,3 3 1 15,1-3 0-15,-1 0 0 0,4 2 0 16,-5-1 1-16,3-1-1 0,-4 2 0 15,-1-2 1-15,1 0 0 16,-1 0 1-16,-5 0-2 0,1 0 0 16,0 0 1-16,-3 0 0 0,-3 0-1 0,-4-2 0 15,-2 1 1-15,-6-1-1 0,-3-1-1 16,1 3 0-16,-6-3 1 0,1 0-1 16,-5 0 1-16,3 1 0 0,-3-1 0 15,3 2 0-15,-3-2 0 0,-1 1 0 16,0 0 1-16,1 2-1 0,-3-3 0 15,1 3 0-15,-5 0-1 0,0 0 2 16,-4 0-1-16,0 0 0 0,-2 0-1 16,0 0 1-16,2 0 0 0,-2 0 0 15,0 0 0-15,0 0 0 0,0 0 0 16,0 0-4-16,0 0 1 0,0 0-1 16,0 0-1-16,-2 3 1 0,2-2 0 0,-4 1 1 15,2 2-1-15,0-1-2 0,0 0-4 16,-2 3-4-16,-1-3-3 0,3 3-4 15,-4-1-7-15,2-1-3 0,0 0-9 16,0-1-9-16,-2 0-11 0,-3-2-33 16,-3-1-45-16,6-3-90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3-04T07:29:08.845"/>
    </inkml:context>
    <inkml:brush xml:id="br0">
      <inkml:brushProperty name="width" value="0.05292" units="cm"/>
      <inkml:brushProperty name="height" value="0.05292" units="cm"/>
      <inkml:brushProperty name="color" value="#FF0000"/>
    </inkml:brush>
  </inkml:definitions>
  <inkml:trace contextRef="#ctx0" brushRef="#br0">6338 5954 134 0,'0'0'15'16,"0"0"3"-16,0 0 5 0,0 0 7 15,0 0-10-15,0 0 4 0,0 0 4 16,0 0 3-16,-8-15-2 0,3 12-7 16,1 1 0-16,0 2 2 0,-2 0-1 15,0-1-2-15,2 1-6 0,4 0-1 16,-2 0 3-16,-1 0 1 0,3 0-4 16,0 0-3-16,0 0-5 0,3 0-1 15,-1-2 0-15,6 1-1 0,0-1 3 16,9 2 9-16,-1-3 1 0,5 0-3 15,6 0-2-15,0 0-1 0,6 0 1 16,8 0-6-16,0-1 1 0,7 1 1 0,6 0-2 16,4 0 2-16,8 2-3 0,2-1 1 15,4 2 0-15,1 0 1 0,-1 0-2 16,2 0-5-16,-5 3 2 0,-1 2-2 16,-8-3 1-16,-4 1 1 0,-11 0 1 15,-8-3 1-15,-6 4 0 0,-4-2 1 16,-6-2 1-16,-9 1 1 0,-6-1 0 15,5 0-3-15,-11 0 0 0,2 0-2 16,-2 0 0-16,0 0 0 0,0 0 1 16,0 0-1-16,-2 0 1 0,2 2-2 15,0-2-1-15,0 0 2 0,0 0-2 16,0 2-2-16,-2 1 1 0,-2 0-5 0,1 3 3 16,1 0 2-16,2-1-3 15,-2 1-3-15,0-2-2 0,2 1-1 16,0 0-2-16,0-5-2 0,0 3 3 15,0-3 0-15,0 0 4 0,0 0 2 16,0 0 0-16,-2 0-4 0,0 0-2 0,-2 3-6 16,0 2-10-16,-2-1-19 0,-3 1-18 15,-1-3-45-15,0-2-106 0</inkml:trace>
  <inkml:trace contextRef="#ctx0" brushRef="#br0" timeOffset="2438.192">2627 7077 7 0,'0'0'204'0,"0"0"-202"0,0 0 2 15,0 0-2-15,0 0 7 0,0 0 2 16,0 0-5-16,0 0 3 0,-99-15 7 15,93 15 6-15,4-2 6 0,-4 1-1 16,4 1-3-16,-1-2 1 0,3 2 0 16,0-3 1-16,0 3-3 0,0 0-7 15,0 0-9-15,0 0-2 0,3 0-3 16,3 0 0-16,4 0 6 0,0 0 4 0,7 3-3 16,-1-3 2-16,7 2 0 15,0-2-1-15,4 0 2 0,4 0-2 16,4 0-1-16,4 0 0 0,5 0-1 15,-1 0-2-15,11 3-1 0,0 0 0 16,8 0-1-16,4 0 3 0,2-3-3 0,6 6 1 16,3-6-1-16,-3 1 1 0,9 0-1 15,0-1 0-15,8 0-2 0,0 0-1 16,4 0 1-16,0 0-1 0,2 0 1 16,2 0 1-16,2 0-1 0,3 0 0 15,-1 2 4-15,5-2 2 0,1 0-8 16,-1 0 0-16,-3 0 1 0,0-3 1 15,-3-3 2-15,-3 2 1 0,-2 1 0 16,-4-3 1-16,-2 1-6 0,0-2 3 16,-2 0-1-16,-4-2 3 0,-1 0-1 15,3 2-1-15,0 0 2 0,-6 1-2 16,1 0 2-16,-5 2-1 0,-1 2-4 0,-1 1-1 16,1 1 1-16,-5 0 0 0,-1 0 0 15,-2 1 1-15,-2 4-1 0,0 2 1 16,-2-1 0-16,1 1-1 0,-3-2 2 15,-3 0 0-15,-1-1-1 16,2 1-1-16,-2-2-2 0,0 3 2 0,-2-2-1 16,4 3 1-16,-4-2 2 0,2 1-2 15,-5 0 1-15,-1-3 1 0,-2 0-1 16,1-1 2-16,-3 0-2 0,3-1 2 16,-3 4 0-16,6-1 0 0,2 2-1 15,-3 0 1-15,5-2-3 0,4 2-1 16,0 0 0-16,0-1 1 0,-2-1 0 15,4-3 1-15,-2 1-1 0,-2 1 2 16,0-3-2-16,-4 2 2 0,-2 0 0 0,2-2 0 16,-9 3 1-16,7-3-1 15,-9 1 0-15,3-1-2 0,-5 0 0 16,-1 0-3-16,-1 0 3 0,-4 0 0 0,-8 0 0 16,-4 0 0-16,-2 2 1 0,-11-2-1 15,7 0 2-15,-7 0-2 0,2 0 0 16,-3 0 0-16,1 0 1 0,5 0 0 15,-7 0-1-15,2 0 1 0,1 0-1 16,-7 0 1-16,0 0-1 0,3 0 0 16,-3 0 1-16,-2 0 0 0,-2 0 0 15,4 0 2-15,-4-2 1 0,2 1 1 16,3-1 0-16,-3 1-2 0,0 1 1 16,0 0-2-16,-2 0-1 0,0 0 0 15,2 0-1-15,-2 0 0 0,0-2 1 16,-2 2-1-16,2-1 0 0,1 1-1 15,5 0 1-15,-6 0 0 0,2 0 0 0,2 0 0 16,2 0 0-16,5 1 0 0,-1 1 0 16,5 1 0-16,-3 0-1 0,1 0 2 15,3 0-1-15,-5-2 0 0,1 1 0 16,-6 1 0-16,1-2 1 0,-5 1-1 16,0-2 0-16,-2 0 0 0,-2 0 0 15,0 0 2-15,2 0-2 0,-2 0-1 16,2 0 1-16,-2 0 1 0,2 0-1 15,0 0 1-15,2-2-1 0,-1 1 1 16,-1-2-1-16,0 1 1 0,0-1-1 16,-2-1 1-16,0 1 0 0,0-2-1 15,0 3 0-15,-4-3-3 0,-1 1-1 0,1 4-1 16,2-5-2-16,-2 4 0 0,-4 1-3 16,4 0-4-16,-5 0-4 0,3 0-8 15,-2 0-12-15,-2 6-5 16,-1-2-9-16,1 5-14 0,-4-6-29 15,3-2-112-15</inkml:trace>
  <inkml:trace contextRef="#ctx0" brushRef="#br0" timeOffset="5266.938">2569 8165 207 0,'0'0'20'0,"0"0"-4"15,0 0 14-15,0 0 10 0,0 0-4 16,0 0-11-16,0 0 3 0,0 0 1 15,9-26-5-15,-7 23-9 0,4 2-5 0,0-1-2 16,0-1 1-16,5 3 2 0,1-5-2 16,-2 1 5-16,5 3-2 0,1-4 1 15,1 3-3-15,4-1 0 0,6-2 0 16,-1 1 0-16,10-1 0 0,3 2 1 16,6-1 0-16,7 0 2 15,2 1-5-15,4-3-1 0,6 3 0 0,2 0 0 16,4 0 1-16,5 1 1 0,3 1-3 15,1-2-2-15,1 0 1 0,5 1-5 16,0-2 0-16,0 3 0 0,5-1 5 16,-7 1-3-16,2 1-1 0,2 0 1 15,-7 0-1-15,1 0 3 0,-5 0-2 16,3 1-1-16,-5-1-1 0,3 0 0 0,-3 0 1 16,-3 0-1-16,-1 2 3 15,-2-2 0-15,2 0 0 0,-3 0-2 0,-1-3 3 16,0-3 0-16,-2 0-1 0,-4-1 0 15,2-2-3-15,0 0-1 0,-2 2 1 16,-2 0 2-16,-3-2 0 0,3 2 2 16,-8-1-2-16,2 1 1 0,-9 2-3 15,-2 1 2-15,-3-1-2 0,-3 0 2 16,-2 2-1-16,-2 0 0 0,2 3-1 16,-4 0 1-16,0 0 1 0,4 0-2 15,0 0 0-15,0 0 0 0,2 2 0 16,0-1-2-16,-2-1 2 0,0 0 0 0,-4 2 0 15,-6-1 0-15,-4-1 0 16,-3 2 0-16,-5-2 2 0,-5 0-1 16,-4 0-1-16,-2 0 2 0,0 0 1 15,0 0 0-15,0 0-1 0,0 0-1 16,0 0 1-16,0 0-1 0,0 0-1 0,0 0 1 16,0 0 0-16,0 0-1 0,0 0 0 15,0 0 0-15,0 0 0 0,0 0 2 16,0-2-2-16,0 2 0 0,-4 0 0 15,-5 0 0-15,1 0-6 0,-4 0-3 16,1 2-2-16,3 1-3 0,2-1-5 16,-2 2-6-16,4 1-8 0,2 4-13 15,-3 1-10-15,3 2-10 0,0-2-32 16,-2-3-76-16</inkml:trace>
  <inkml:trace contextRef="#ctx0" brushRef="#br0" timeOffset="17721.28">8209 9143 213 0,'0'0'4'16,"0"0"13"-16,0 0 15 0,0 0 8 15,0 0 2-15,0 0 12 0,0 0-37 16,0 0 1-16,-52-47 3 0,50 47-2 16,2 0-5-16,0 0-6 0,0 0 1 15,0-3-2-15,0 3 8 0,2-3 3 0,2 1-8 16,0 1-1-16,0-1 0 0,0 2 1 16,1 0-5-16,1-1-1 0,0-1 1 15,6 1 1-15,1-2-1 16,5 1 0-16,3 0 1 0,10 2 3 15,2-2 0-15,11 2-1 0,3-3 1 16,5-1-1-16,-1 1 3 0,5 0-3 0,2 1-2 16,-2 1-1-16,4-1-1 0,4 2-1 15,2-4 2-15,6 4-4 0,-3-3-1 16,9 0 0-16,-1 3 2 0,-5-2 0 16,2 2-2-16,5 0 2 0,-7 0 1 15,1 0-3-15,-3 0 4 0,-2 0-1 16,-2 5-1-16,3-2 3 0,-3 3-3 0,-2-3-1 15,0 3 3-15,0-2-2 0,-2 1 2 16,0-1-2-16,0-3 3 16,2 1-3-16,-2-2 4 0,2 0-4 0,-4 0-1 15,2-5 1-15,0 1 0 0,0 1 1 16,2-1-3-16,-2 1-2 0,2 0 2 16,-2 0 1-16,0 1 2 0,-2 1-1 15,0-2-1-15,0 0 1 0,-2 0 0 16,-2 1-2-16,4 2 2 0,2 0 0 15,-10 0-1-15,-1 0 1 0,3 0-2 16,-7 0 0-16,5 0-3 0,-6 2 3 16,3 1 1-16,-5-3 0 0,-5 4-1 15,4-1 1-15,-1 2 3 0,1-1-3 16,-6 0 2-16,7 0-2 0,-1 0 1 16,-4-1 1-16,-1 0 0 0,-3 0-1 15,2 0-1-15,-4 0 1 0,-2 0 0 0,0 0-1 16,-8 0 0-16,-9-1 1 0,-1 0 0 15,-9-1-2-15,-4-1 0 0,0 0 0 16,0 0 3-16,0 0 0 0,-2 0-1 16,-4 0 0-16,-7 0-1 0,9 0-1 15,-6 0 1-15,-3 0 0 0,7 0-1 16,2 0-1-16,-2 2 0 0,2-2-2 16,-1 3-2-16,1 0-2 0,-2-2 1 15,2 4-2-15,2-2-4 0,0 0-4 16,-4 2-7-16,-1-2-4 0,-3 3-8 15,2-1-3-15,-3-2-10 0,3 1-14 16,-4-4-23-16,6 0-78 0</inkml:trace>
  <inkml:trace contextRef="#ctx0" brushRef="#br0" timeOffset="22425.333">13438 10236 243 0,'0'0'0'16,"0"0"-3"-16,0 0-16 0,0 0-22 15,0 0-3-15,0 0-10 0,0 0 32 16,0 0 22-16,-122 17 0 0,112-13 1 15,-6-2 6-15,3 1 11 0,7-3 15 16,-2 0 10-16,4 0 3 0,-1-3-1 16,5 1 2-16,0-1 0 0,0-1-12 15,5-1-5-15,-1 2-2 0,0-3 3 16,2 3 2-16,-2-2-1 0,-4 3-4 16,0 1 0-16,2 1-6 0,0 0-4 15,0 0-9-15,2 0-2 0,3 0-3 0,3 2 4 16,0 1-3-16,11 0-2 0,6 3 1 15,4-3 0-15,10 2-1 0,7 1 2 16,14-3-1-16,14 1 1 0,11-4-4 16,14 0 4-16,7-4 1 15,14-2-2-15,4 0 0 0,6 1 0 0,3-1-3 16,-1 3-1-16,-4-4-7 0,-6 6 7 16,-8-4 3-16,-2 5-1 0,-15 0 0 15,-12 0 0-15,-5 0-2 0,-13 0-4 16,-14 0 3-16,-7 0 0 0,-13 0-1 15,-8 0-1-15,-13 0 1 0,-3 0-4 16,-7-3 2-16,-4-3 3 0,0-3 1 16,-4-4 3-16,-2 1-3 0,-5-2 0 0,3-2-1 15,-2 4-2-15,-5 0-4 0,3-1-3 16,-3 3-2-16,-1 2-7 0,-3 5-8 16,-4 0-9-16,-1 1-8 0,-3 2-13 15,-6 2-27-15,0 1-41 0,4-3-95 16</inkml:trace>
  <inkml:trace contextRef="#ctx0" brushRef="#br0" timeOffset="30160.675">7324 13437 7 0,'0'0'2'0,"0"0"-1"0,0 0-1 16,0 0 0-16,0 0 1 0,0 0-1 16,0 0 6-16,0 0 26 0,-31-4 26 15,31 2-8-15,0-1-8 0,0 1-8 16,-2-1 0-16,2 2 4 0,0-2 1 16,-2 0-6-16,2 0-4 0,-2-2 3 15,2 1-3-15,0 0-3 0,0 1-3 16,2 0-7-16,0-1-1 0,2 1-3 15,4 0 1-15,0 0-4 0,5 0-2 16,1 0-1-16,5 0-4 0,2-1 4 16,5-1-1-16,5 1-2 0,7-1 1 15,3-1-1-15,7 1 1 0,9-2 2 16,5 0 1-16,11-1-2 0,3 1 1 16,3-2 1-16,10 1 1 0,-2 0 0 0,1-1-8 15,1 5 8-15,-8 0-1 16,-3 1 3-16,-1-1-4 0,-7 1 0 0,-6 2 1 15,-10-2-1-15,-2 0-3 0,-9 0 2 16,-8 0-5-16,-4 2 1 0,-4-2-1 16,-6 3 2-16,-11-1 1 0,-4 0-2 15,-4 1 2-15,-2 0-1 0,0 0 2 16,0 0 4-16,0 0 5 0,0 0 1 16,-4-2-2-16,0 1-9 0,-2 0 0 15,-2-1-2-15,-3 2 0 0,7 0-1 16,0 0 0-16,2 0 0 0,0 0 0 15,2 0-1-15,0 0-3 0,0 2-9 16,0 2 0-16,4 0 2 0,0 3 2 16,0 0-4-16,0 1-4 0,5 3-9 15,-1-2 1-15,0 1 0 0,1 0-4 16,5 3-13-16,-4 1-9 0,-1-3-15 16,3 0-38-16,-8-4-82 0</inkml:trace>
  <inkml:trace contextRef="#ctx0" brushRef="#br0" timeOffset="34616.602">15214 14625 129 0,'0'0'1'16,"0"0"-1"-16,0 0 6 0,0 0 2 16,0 0 6-16,0 0 16 0,0 0 3 15,0 0 4-15,0 0 6 0,-50-44-10 0,48 38-10 16,2 0-5-16,0 3 0 0,0-1-4 15,0 1-2-15,0 0-1 0,4-1-2 16,-1 3-3-16,3-1 3 16,-2 1 5-16,-2 0-2 0,-2 0 4 15,2 1 0-15,-2-1 0 0,0 1-3 0,4 0-1 16,-4-1 1-16,4 1-4 0,0-1 1 16,9-1-3-16,1 0-1 0,3-3 2 15,6 2-1-15,5-3-3 0,6 0 1 16,3 1 0-16,2-4 0 0,2 4-1 15,5 0-1-15,-3 0 0 0,7 2 4 16,2-2 4-16,3 0 0 0,3 2-1 16,2-1-3-16,0 1 0 0,6 0-2 0,5 1 2 15,1-1 1-15,4-1-4 16,1 4 3-16,-1-3-5 0,5 3 2 16,0 0 1-16,-1 0 0 0,3 2 0 0,4-1-1 15,2 1 2-15,2-1 1 0,8-1-1 16,2 0-4-16,5 0 0 0,1 0-2 15,-2 0 1-15,1 0 1 0,-7 0 2 16,-6 3-1-16,-4 1-1 0,-8 0 0 16,-1 1-2-16,-5-2-4 0,-5 0 4 15,0 0 1-15,-2 0 0 0,-1 0 5 16,-3-1 1-16,-2 1-5 0,0 0 0 16,-4-1-1-16,-1 2 3 0,-5 0-3 15,4 0 0-15,-4 1 0 0,-1-2-1 16,-1 2-1-16,-5 0 1 0,-3 0 0 15,-5 1 1-15,-2-2 1 0,-6 2-1 16,0 0 1-16,-6-1-1 0,-5-1 1 0,1-1-1 16,-5 0 0-16,7 0 0 0,-7 1 2 15,5-1-3-15,-4 1 0 0,3 1 1 16,-5-2-1-16,5 0 1 0,-5 1-1 16,-1-1 0-16,-2-1 1 0,-3-2 0 15,-5 0 0-15,-2 1-1 0,0-1 0 16,0 0 0-16,0 0 2 0,0 0 1 15,0 0-2-15,0 0 0 0,-2 0-1 16,2 0 0-16,-3 0 0 0,3 0 0 16,0 1-1-16,0 2-1 0,0 0 0 15,0-1 0-15,0 2 0 0,0-1 0 16,0 0 1-16,0-2 1 0,3 2-3 16,-3-2 1-16,0-1 0 0,0 1 1 0,0-1-3 15,0 0 2-15,0 0-1 0,0 0-3 16,0 1-3-16,-5 2-4 15,3-1-5-15,-2 2-3 0,2-1-4 16,-2 1-7-16,-2 2-7 0,2 0-3 0,4-2-11 16,-4 2-11-16,4-3-34 0,-5-3-72 15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3-04T07:40:13.453"/>
    </inkml:context>
    <inkml:brush xml:id="br0">
      <inkml:brushProperty name="width" value="0.05292" units="cm"/>
      <inkml:brushProperty name="height" value="0.05292" units="cm"/>
      <inkml:brushProperty name="color" value="#FF0000"/>
    </inkml:brush>
  </inkml:definitions>
  <inkml:trace contextRef="#ctx0" brushRef="#br0">1292 5272 232 0,'0'0'0'0,"0"0"0"0,0 0 1 16,0 0 6-16,0 0 7 0,0 0-2 15,0 0 1-15,0 0 0 0,0 0 1 16,291-90-5-16,-243 80 2 0,4-2-5 15,3 2 2-15,3 0 6 0,4-1-5 0,-2 0 0 16,2 2-1-16,-2 0-1 16,0 1-1-16,-2 3-2 0,2-4 0 15,0 2-1-15,-2 0-1 0,-4 2 1 16,-5 1-2-16,-3-1 1 0,-11 4 0 16,-10-2-2-16,-7 3 1 0,-7 0-1 0,-7 0 1 15,-4 0 1-15,-4 0-2 0,-9 2 3 16,-10 2 18-16,-3 2-21 0,-14 3-6 15,1-1-14-15,-6 1-6 0,-3-1-13 16,3 0-12-16,1 0-24 0,1-7-11 16</inkml:trace>
  <inkml:trace contextRef="#ctx0" brushRef="#br0" timeOffset="1205.248">1379 5191 468 0,'0'0'0'0,"0"0"-2"0,0 0 1 16,0 0-2-16,0 0 3 0,0 0 3 15,0 0 2-15,0 0-1 0,-6 126-1 16,8-101 2-16,2 1 1 0,2 2 1 16,0 1 0-16,0 2 0 0,3 0 0 15,-3 7 0-15,0 1 1 0,0 4 0 16,0 3 0-16,-1 3 1 0,-3 2-1 16,0 5 1-16,-2-2-1 0,0 4 3 15,-9 2-4-15,3 5 1 0,-2 3-2 16,-2 0 3-16,-1 5-4 0,3-2 2 15,2 0-1-15,2 4-4 0,0-4 1 0,2 6-1 16,-5 2 1-16,5 3-1 0,0 1 1 16,2 2-2-16,0 6 0 0,0 0 0 15,0 4 1-15,0 1 1 0,-2 1 4 16,2 1 0-16,-2-2-5 0,-2 6 1 16,-4 3-2-16,-1 6-1 0,-3 6 0 15,-5 5 1-15,-5 1 1 0,-1 1 0 16,-4-1 1-16,-2-3-1 0,0-6-2 15,-4 5-2-15,0-1 0 0,6 0 2 16,0 4 2-16,5-2 0 0,5-2-2 16,7 0 1-16,1-3-1 0,5-1 1 0,2 1-1 15,2-2 4-15,0-2 2 0,0-1 0 16,0-1 1-16,0 1-3 0,0 1-4 16,-6-1-2-16,-2 5 2 15,-5-1 0-15,-1 5 2 0,-3 4 2 0,1-7-2 16,-3 2 3-16,-1-6-3 15,7-3-2-15,-1 1 0 0,-3-2 1 0,5 1-1 16,-1-3 2-16,-1-2-1 0,4 0 1 16,1-3-1-16,-1 4 3 0,2 0 3 15,-5-2 2-15,9 3-1 0,-6-6-3 16,1 0 0-16,-1-5 0 0,4-1-2 16,0-1-3-16,0 0 0 0,1-4-2 15,3-3 4-15,0-2-2 0,0-2 0 16,2-3 0-16,0-4 1 0,2-5-1 15,2-3 0-15,1-2 0 0,-1-5-3 0,4-2 2 16,-2-5-1-16,11-7 0 16,-1 0-2-16,1-7 1 0,-1 1 1 15,3-2 0-15,-5 0 0 0,3 4 2 0,-5-2 1 16,-1 4-1-16,-3-2 0 0,0 1 3 16,0 2 2-16,-1-1-1 0,-1 3 0 15,4 2 3-15,-4 1-2 0,1 3-2 16,-1-5-1-16,4 2 2 0,-2-1-1 15,1-4-1-15,5 3-2 0,-1-6 0 16,-1 1 1-16,-2 0 0 0,1-1-1 16,-5-1 0-16,0-2 2 0,-2 3-1 15,-4 0-1-15,0 1 1 0,0 0 0 16,0-2-1-16,0 0 1 0,0 0-1 16,2 0-1-16,2 2 1 0,0-4 0 15,3 0 0-15,-3-4 0 0,-2-3 0 16,6 1 0-16,-2-4-1 0,1 2 2 0,-1-3-1 15,-2-4 0-15,-2 1 1 0,4-3-2 16,0 2 1-16,-4-2 0 0,3 1 2 16,-3-2-2-16,0-3 0 0,4 2 0 15,-4-3 0-15,0-4 0 0,-2 3 0 16,6-5 0-16,-2 0 0 0,1-2 0 16,1 1 0-16,-2-2 0 0,2-2 0 15,-4-2-2-15,6-1 2 0,-3 0 0 16,1 0 0-16,0-1 1 0,0 0 0 15,0 0-1-15,5 1 2 0,-3 0-2 16,2 1 1-16,3-2 1 0,-1-1-2 0,0 2 1 16,5 0-1-16,2-1 2 0,5 1-1 15,3-3 0-15,8 0 0 0,7-3-1 16,5-5 1-16,11-1-2 16,6-1 1-16,2 1-6 0,5 0-14 15,-1 4-16-15,0 3-17 0,-8-2-39 0,-12-13-58 16,-19-10-288-16</inkml:trace>
  <inkml:trace contextRef="#ctx0" brushRef="#br0" timeOffset="8690.824">9238 7044 352 0,'0'0'0'0,"0"0"-5"0,0 0 5 16,0 0 0-16,0 0 0 0,0 0-12 15,0 0 12-15,4-12 14 0,2 9 7 0,5-1 5 16,-3 3 1-16,-2-2-2 0,2 3-7 16,3 0 1-16,-5 0-5 0,2 0 1 15,0 4 0-15,9 2-1 0,-3-2 4 16,9 1-2-16,4-2-1 0,4 0-2 16,8 0-2-16,3-2 0 0,9-1-2 15,1 0-1-15,10-3 0 0,2-1 4 16,6-2-4-16,1 0-2 0,5-1-2 15,-3 0-1-15,-3-1 1 0,0-1 0 16,-4 2-3-16,-4 1 1 0,-4-3 2 16,-10 3-3-16,-1 2 3 0,-7 0 0 15,-12 4-3-15,-9 0 2 0,0 0-3 16,-11 0 0-16,-4 0-2 0,-4 1 2 16,0-1 0-16,0 0 1 0,2 0 0 15,-2 0 0-15,0 0 0 0,0 0-1 16,0 2 0-16,-2 3 1 0,2-3 0 15,0 1 0-15,0-2-1 0,-2 2 0 16,0-1 1-16,0-1-2 0,2 1 1 0,0 1-1 16,-2-2-3-16,0 2-1 0,0-1-7 15,0 0 1-15,0 1-4 0,-3-1-5 16,-1-1-3-16,4 0-9 0,-2 1-9 16,-2-2-11-16,0 0-37 0,-11-4-69 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3-04T07:42:53.569"/>
    </inkml:context>
    <inkml:brush xml:id="br0">
      <inkml:brushProperty name="width" value="0.05292" units="cm"/>
      <inkml:brushProperty name="height" value="0.05292" units="cm"/>
      <inkml:brushProperty name="color" value="#FF0000"/>
    </inkml:brush>
  </inkml:definitions>
  <inkml:trace contextRef="#ctx0" brushRef="#br0">13139 5301 294 0,'0'0'0'0,"0"0"-3"16,0 0 3-16,0 0 0 0,0 0 2 15,0 0-1-15,0 0 0 0,0 0-1 16,-145-67 3-16,141 57 3 0,-4 0 3 0,5 5 5 16,3-1-1-16,-2 3 2 15,0 0 1-15,2 2-1 0,0 1-5 16,0 0-7-16,4 0-3 0,9-2-1 15,1-1 1-15,5 0 5 0,2-3 4 0,8-2 0 16,-1-6 3-16,6 2-4 0,-1-5 0 16,2 3 1-16,0 0 2 0,-2 1 0 15,0 1 0-15,2-2 0 0,-4 5 0 16,2 2 2-16,-6 0-1 0,-2 4-4 16,-2 1-3-16,1-1 1 0,-1 3-2 15,-6 0-1-15,6 6 1 0,-5-2-1 16,5 2-1-16,-2 3 0 0,-7-3 1 15,9 5-1-15,-9 0 3 0,1-2-4 16,-1 5 1-16,-6 0 1 0,1 0 0 16,-1 3-1-16,-6 0 3 0,4 3 3 15,-6-4 1-15,0 5-2 0,2 1 1 16,-2 0-2-16,0 2 1 0,0 3-2 0,0 1 0 16,0 3 1-16,0 1-4 0,0 4 0 15,0-1-1-15,0 4 0 0,0 0 1 16,2 1-2-16,5-2 2 0,-1 0 0 15,-2 3-2-15,2 1 1 0,0 2 0 16,-2 1 2-16,3-2-3 0,-1 2 4 16,0 1 0-16,-2-2-2 0,2-1 0 15,3 2 0-15,-1 0 1 0,2 0-2 16,-4-3-1-16,3 4 3 0,-1-1 0 16,-2 3-1-16,2 2 1 0,-5 0-3 15,5 2 2-15,-4 0 0 0,0 1 3 16,2 1-2-16,-2-1-1 0,3 2 0 15,-5 2-2-15,6 1 0 0,-2 7 0 0,2 0 2 16,1 2-2-16,-1 3 2 16,2 4-1-16,3 0 1 0,-7 2 0 15,8 3 1-15,-1 0 1 0,-1 6 2 16,3-1 0-16,-7 4-1 0,6 2-3 16,-3 0-1-16,-3 3 0 0,0-4 1 0,0 0 1 15,1 2-3-15,-3 0 2 0,-4 1-1 16,2 4 1-16,0-5-2 0,-2 2-1 15,-2 0 1-15,0-2 0 0,2-4 0 16,1-2 1-16,1-1-1 0,0-2 1 16,0-2 0-16,0 1-1 0,0-4 0 15,7 1 0-15,-5-3 0 0,2-2 1 16,-4-4 1-16,0-2 0 0,2-4 2 16,-3 0-2-16,-1-3-1 0,-2-1 2 15,0-2-2-15,-5 1 0 0,-1-4 1 16,2-3-1-16,-6-1-1 0,2-5-1 15,-1-5 1-15,3-2 0 0,0-3 0 0,0-4 0 16,-1-3 0-16,3-1 2 0,-4-5-2 16,6 0 1-16,-4-2 0 0,2 0-1 15,-1-6 1-15,-1 0 2 0,0-3-1 16,2-2 0-16,2 0-2 16,2-2 1-16,-6-1 0 0,2 0-1 0,-5-3 2 15,-1 2-1-15,2-2 0 0,-5-1-1 16,-3 1 1-16,-3-1-1 0,1 0 0 15,-7 0 0-15,2 4 1 0,-4 0-1 16,2 0 0-16,-4 4 0 0,-2-1 0 16,2 1 0-16,0 0 2 0,-2-1-1 15,-2 3-1-15,-2-2 1 0,-4 0-1 16,4 2 2-16,2-3 0 0,-4 1-2 16,1-1 2-16,3-1-1 0,-2 1 1 0,0-3 0 15,2 1-1-15,2-2 0 0,2-1 0 16,-2 3 0-16,10-2-1 0,3 1 0 15,-3-2 0-15,11-1-1 0,-1 2 0 16,5-3 1-16,0 0-1 0,4-1 1 16,0-1 0-16,2 0 0 0,0 0-1 15,0 0 0-15,0 0 0 0,0 0 1 16,0 0-3-16,4 0 0 0,4 0-1 16,-2 0 0-16,7 0-2 0,-1-3-2 15,5 1-4-15,4 0 3 0,-1-2-3 16,9 1-3-16,4 0-12 0,0 1-15 15,2 2-14-15,7 0-22 0,-7-1-35 16,-12-7-125-16</inkml:trace>
  <inkml:trace contextRef="#ctx0" brushRef="#br0" timeOffset="2954.586">12707 11493 18 0,'0'0'25'0,"0"0"-17"16,0 0 14-16,0 0 14 0,0 0-7 15,14-54-5-15,-14 51 0 0,0-3 2 16,0 3 7-16,-2-4 7 0,0 0-4 15,0-1-20-15,2-1-13 0,0 0-2 16,0 1 12-16,0 1 7 0,0 0-12 16,0 2-1-16,0-2 7 0,0 1 1 15,2 1-4-15,-2 0 2 0,2 2 3 16,-2-2-3-16,0 2-2 0,2 3-1 16,-2-3 0-16,4 3-3 0,-2 0-3 15,0 0-3-15,2 0 0 0,5 0-1 0,-3 3 1 16,8-1-1-16,1 1 2 0,3 0 2 15,1 0-1-15,8 0 1 0,-2 1 4 16,0-2-3-16,1 2 0 0,3-3 1 16,0 2 2-16,-4 0-1 0,-2 0-2 15,0 0-1-15,-9-1-1 16,1 1 2-16,-9 2-4 0,4-3-1 0,-6 2 3 16,0 0-2-16,-2 1 3 0,0 3 1 15,-2-4 4-15,0 4-3 0,0-3 2 16,0 1-3-16,0 1 0 0,0-3-4 15,0 5-1-15,3 2 0 0,-3 1 2 16,2 4-1-16,-2-4-1 0,0 5 2 16,0-1 0-16,0-1 0 0,0 2 1 15,0 0 0-15,0-1 1 0,0 2-1 0,0-1 0 16,-2 3 2-16,2 1-2 0,0 4-2 16,0 4-1-16,2 2 2 15,0-1 0-15,0 5-2 0,0 0 1 16,6 1 1-16,-2 0-1 0,0 1 0 0,1-2-1 15,-3 1 1-15,0-1 0 0,6-2-1 16,-4 3 1-16,-1-4-1 0,3 0 0 16,-8-1 0-16,10-5 0 0,-4 2 0 15,-1-3 0-15,1 0 0 0,-2-2 1 16,-2 1-1-16,0-2 1 0,2-1-1 16,0 0 1-16,-2-2-1 0,0-1 1 15,-2-2-1-15,0 0 0 0,0-2 0 16,0-1 1-16,0-1-1 0,0 2 0 15,0-6 0-15,0 2 2 0,-2-2-1 16,2 2-1-16,-2 0 0 0,-2 2 1 16,4-2 0-16,-2 1 0 0,0-2 2 15,0-1-3-15,2-1 0 0,0 1 1 0,0 0-1 16,0-3 1-16,-2 0 0 0,0 0-1 16,2-1 2-16,-4-2-1 0,2 2-1 15,0-2 1-15,-1 2 1 0,1-1-1 16,0-3 4-16,0 5-5 0,0-4 2 15,-2 1 0-15,2 1-1 0,0-3 0 16,0 1-1-16,2-1 0 0,0 0 1 16,-6 0 2-16,-5 0 2 0,-5 3 0 15,-7 0 1-15,-6 1-5 0,-6 2 0 16,-4-1-1-16,-1 2 0 0,3-1 1 16,0 1-1-16,2 2 1 0,0-2 0 15,4 6-1-15,0-5 2 0,0 2-2 0,4 2 1 16,-6 0-1-16,10-3 1 0,0 1-1 15,3-1 0-15,1-3 1 0,5 0-1 16,1 1 0-16,3-2 0 16,-1-2-1-16,9 0 1 0,-2-2 0 15,2-1 0-15,0 0 0 0,2 0-3 0,0 0 0 16,0-3-7-16,4-3-10 0,2-4-13 16,9-2 1-16,4-3-14 0,10 2-7 15,2-6-21-15,0-1-46 0,-7-2-119 16</inkml:trace>
  <inkml:trace contextRef="#ctx0" brushRef="#br0" timeOffset="22316.484">7138 12410 88 0,'0'0'2'0,"0"0"-1"16,0 0 1-16,0 0-2 0,0 0 4 0,0 0-4 15,-9 9 2-15,22-13 16 0,-3-1-3 16,1 2-2-16,3 0-3 0,-6 3-3 16,1 0-6-16,1 0 1 0,-4 0-2 15,0 0 0-15,-4 0 0 0,5 0 0 16,-5 0 0-16,-2 0 11 0,2-2 8 15,0 1 6-15,-2 1 6 0,4 0-2 16,-4-1 6-16,2 0-6 0,4-2-3 16,0-1-3-16,3-1-3 0,1 0-4 15,2-4-5-15,1 1-2 0,5 1 1 16,-3-1-1-16,1 3-1 0,1-1-3 16,-3 0-4-16,-1 3 4 0,3-2-3 0,-3-1 4 15,1-1-1-15,1 2 3 0,-1 2-5 16,3-3 0-16,-1 2 2 0,5 1-1 15,0-3-1-15,1 3 0 16,1-3-1-16,6 0 5 0,-2-1-1 16,-2 1 0-16,8-1-1 0,0-2 1 0,2 1-1 15,2 0 0-15,-2-4 0 0,7 4-3 16,-7-1 0-16,4 1 0 0,-2 1 0 16,-2 1 1-16,1-1 0 0,-5 2 1 15,2 0 0-15,-6 2-2 0,-1-2 3 16,1 5-1-16,-8-2 1 0,2 2 0 15,1 0-3-15,-5 2 0 0,3-1 0 16,-1 1 0-16,2-1-2 0,6 1 1 16,-5-2 3-16,7 0-2 0,4 0 3 15,0-2-2-15,9-2 1 0,-3-2-1 16,0 2 0-16,-1 0 0 0,1 1-3 16,-4-1 1-16,-2 2 1 0,0-1-2 15,-4 2-2-15,-4-1 1 0,2 2 0 0,-9 0 1 16,7 0 0-16,-2 0 1 0,-2 0-1 15,5 2 2-15,-1 1 1 0,6-1-3 16,0 0 4-16,2-1-3 0,2-1 1 16,1 0-2-16,1 0 0 0,0 0 1 15,0 0 0-15,5 0 0 0,-3 0-1 16,2 0 2-16,-6-2-2 0,7 0 0 16,3-1 2-16,-1 0-2 0,-1-2 0 15,9 1 1-15,-5 0 1 0,9-2-2 16,-2 1-1-16,2 1 0 0,1 1-1 15,1 0 2-15,-4 2 0 0,0 1 0 16,2-1 1-16,-7 1-1 0,3 1 0 0,-5 0 1 16,3 5 0-16,-4 0-1 0,-3 0 0 15,2 3 1-15,-3-5-1 0,-5 1 1 16,-2 1-1-16,-2-2 0 16,0-1-2-16,0-3 0 0,-4 1 2 15,-2-1 0-15,-4 0 0 0,-2 0 1 0,-3-1-1 16,-3 1 0-16,-3 0 1 0,-2 0-1 15,-1-2 0-15,-3 1 0 0,2-1 1 16,-2 0-1-16,-4-3 0 0,5 3 0 16,-5 1-3-16,-2-2-9 0,0 1-12 15,0 1-9-15,0-2-11 0,0 0-14 16,-9-1-33-16,-1-5-53 0,-4 0-124 0</inkml:trace>
  <inkml:trace contextRef="#ctx0" brushRef="#br0" timeOffset="23395.005">7605 12922 271 0,'0'0'0'16,"0"0"-4"-16,0 0 4 0,0 0 10 0,0 0 10 16,35-29 11-16,-31 26 1 0,2-2-10 15,1 4-5-15,3-1 2 0,2-1-6 16,-1 0-2-16,5 0 3 0,1 3 1 15,3-3 1-15,7 1-2 0,0-1 0 16,2 1-1-16,4-3-2 0,6 1 1 16,1-2-5-16,-1-3-3 0,4 3-2 15,1-2 3-15,1 1-2 0,3 1-1 16,1 2 1-16,-1 2 0 0,6 1 1 16,0-1-1-16,-3 2 2 0,5 0 0 15,-4 0 0-15,6 2 0 0,-1-2-2 16,5 3 2-16,-8-3 1 0,6 2 0 0,-2-1-2 15,0 0-1-15,-4 2 2 0,-1-2-2 16,3 4 0-16,-4-3-2 16,0 1 1-16,-3 2 0 0,1-2 0 0,-5 2-2 15,5-1 0-15,-7-1 1 0,5 2 0 16,-1-2 0-16,-3 2 0 0,-5 1 1 16,9-1 3-16,-7 1-4 0,4-6 5 15,7 0-5-15,-6 0 0 0,9 0 0 16,-3 0-1-16,0 0 1 0,4 0 0 15,-11 0 0-15,9 3-1 0,-9 0 0 16,1-3 1-16,-5 2 0 0,-2 2-1 16,1-2 0-16,-7 2 0 0,0-1 0 15,-2 1 0-15,-4-1 0 0,-5 2 1 16,-3 1-1-16,6 0 0 0,-2-3 1 0,-5 0-1 16,9-1-1-16,-2-1 1 15,2-1 2-15,4 0-1 0,-2 0 0 16,4-2 1-16,4-1 0 0,-8 2-1 0,8-2-1 15,-8-2 0-15,2 4 1 0,-2-2-1 16,2 0 0-16,-4 1 0 0,-9-1 0 16,-1 3 0-16,-7-3 0 0,3 3-1 15,-7 0 1-15,-2 0-3 0,-2 0 2 16,0 0-2-16,0 3 0 0,-2-3 0 16,0 0-1-16,0 0 1 0,0 0 1 15,0 0-1-15,0 0-2 0,0 0 0 16,0 0-3-16,0 1-3 0,0-1-7 15,0 2-4-15,0-2-11 0,0 0-15 16,-2-3-25-16,0-8-61 0,-4-3-150 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3-04T07:50:07.897"/>
    </inkml:context>
    <inkml:brush xml:id="br0">
      <inkml:brushProperty name="width" value="0.05292" units="cm"/>
      <inkml:brushProperty name="height" value="0.05292" units="cm"/>
      <inkml:brushProperty name="color" value="#FF0000"/>
    </inkml:brush>
  </inkml:definitions>
  <inkml:trace contextRef="#ctx0" brushRef="#br0">9848 8379 308 0,'0'0'7'16,"0"0"-6"-16,0 0 11 15,0 0 12-15,0 0-11 0,0 0 1 16,0 0-6-16,0 0-8 0,-17-10 2 15,30 8 2-15,7 2 8 0,3 0-1 0,0-3 4 16,6 2-3-16,0-1-1 0,2 2-1 16,0-4-6-16,2 4 2 0,0-1-1 15,0 1 4-15,0 0-4 0,6 0 3 16,5 0 3-16,3-3 0 0,5-2 2 16,4 1-1-16,10-2-2 0,4 0 1 15,11-1-3-15,-1-1 0 0,7 2-5 16,2-1-1-16,2 2-2 0,6-3 1 15,0 0 2-15,0 3-3 0,-6-1 1 16,-6 0 1-16,-4 0 0 0,-7 0-1 16,-8 2-1-16,-10 0-1 0,-8-1 1 15,-5 2 0-15,-10 2 3 0,-12 1-2 16,-9 0 3-16,-6 0-2 0,-6 0-1 0,0 0 1 16,0 0 1-16,0 0 3 0,0 0 2 15,0 0-2-15,0 0-4 0,0 0 1 16,-2 1-2-16,2 1 2 0,0-2-1 15,0 0-1-15,0 0 1 16,0 0-1-16,0 0-1 0,0 0 1 0,0 0 0 16,0 0 1-16,0 0-2 0,0 0 2 15,0 0-1-15,0 0 0 0,0 0-1 16,0 0-3-16,0 0-14 0,-2 0-20 16,-4 3-23-16,0-2-24 0,-2-1-50 15,-3-1-123-15</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3-04T07:50:10.601"/>
    </inkml:context>
    <inkml:brush xml:id="br0">
      <inkml:brushProperty name="width" value="0.05292" units="cm"/>
      <inkml:brushProperty name="height" value="0.05292" units="cm"/>
      <inkml:brushProperty name="color" value="#FF0000"/>
    </inkml:brush>
  </inkml:definitions>
  <inkml:trace contextRef="#ctx0" brushRef="#br0">9835 8440 316 0,'0'0'0'0,"0"0"-1"16,0 0 1-16,0 0 7 16,0 0-2-16,0 0-4 0,0 0 3 15,0 0 2-15,62-2 3 0,-55 2 0 16,-1-2 1-16,4 1-3 0,0 1 5 15,-1-2 5-15,9 1-1 0,-1 1-1 0,10-2 0 16,2 1-4-16,4-1-3 0,4-1-1 16,4 0-1-16,7 2-3 0,-1-4 3 15,11 1-2-15,2-1 6 0,6-2 2 16,5 1-2-16,-1-1 3 0,6 2-5 16,7-3-1-16,0 2-3 0,8-1-4 15,-2 0 1-15,2 1 2 0,-5-2-3 16,1 1 3-16,-6 4-1 0,-3-3-1 15,-7 2 0-15,-7 1 0 0,-8 0-1 16,-1 3 0-16,-13 0 0 0,1 0 0 16,-12 3 4-16,-6 1-3 0,-2 2 2 0,-11-1 1 15,3-1 0-15,-9 0-1 0,-2-2 0 16,-2 1 0-16,-2-2-3 0,2-1 4 16,0 2-1-16,-2-2 1 0,0 0 1 15,0 0 1-15,0 0 1 0,0 0 1 16,0 0-3-16,0 0 0 0,0 0-3 15,0 0 0-15,0 0-2 0,0 0 0 16,0 0 0-16,0 0-1 0,2 0-10 16,2 3-13-16,-2 1-9 0,5 5-2 15,-3 0 4-15,2 1-23 0,-4-3-53 16,-2-6-79-16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3-04T07:51:30.683"/>
    </inkml:context>
    <inkml:brush xml:id="br0">
      <inkml:brushProperty name="width" value="0.05292" units="cm"/>
      <inkml:brushProperty name="height" value="0.05292" units="cm"/>
      <inkml:brushProperty name="color" value="#FF0000"/>
    </inkml:brush>
  </inkml:definitions>
  <inkml:trace contextRef="#ctx0" brushRef="#br0">15361 14943 47 0,'0'0'3'16,"0"0"-2"-16,0 0 1 0,0 0 20 15,0 0-4-15,0-10-1 0,0 8 10 16,-2 1 5-16,0 0-3 0,0 0 6 16,0 1-4-16,-3 0-11 0,1 0-3 0,0 0 2 15,-2 0 2-15,6 0-2 0,0 0-1 16,0 0-3-16,0 0-2 0,0-3 0 16,0 3-9-16,4 0-2 0,2-3 0 15,0 3 2-15,5 0 8 0,-1 0-3 16,7-2 1-16,-5 2-3 0,11 0 0 15,-5-1-3-15,5 1 3 0,0 0-2 16,2 0 0-16,2 0-1 0,-1 0-1 16,3 3 1-16,4-2 2 0,3 2-1 15,-1-1 4-15,4 0-2 0,0 2-2 16,1-1-1-16,1-2 0 0,0 1-1 16,3 1 0-16,3-1 1 0,1 1-1 15,-1-1-1-15,3-1 2 0,-1 1-1 16,3-1-1-16,-4-1 0 0,1 0 3 0,1 0 0 15,-5 0 0-15,1 0 0 16,-5 0-1-16,-1 0 0 0,1 0 0 0,-4 1 0 16,0 1-2-16,-2-1 1 0,-2 2-1 15,-2-1 1-15,0 1 0 0,0-1-1 16,-2-1 0-16,2 3 2 0,3-1-1 16,-1 0 0-16,4 0-2 0,0 2 2 15,6 0-2-15,-3 0 0 0,1 0 0 16,0 0-1-16,3 1 0 0,-5 1 1 15,2-2-1-15,1 2 0 0,-5-1 1 16,0-2-1-16,-2 3 1 0,-2-4-1 16,0 2 1-16,-2-3 0 0,3 1 0 15,-3 1-1-15,0-3 1 0,2 1 2 16,0 1-2-16,4-3 1 0,0 4 1 16,0-3-1-16,-2 2-2 0,9 0 1 0,8 0-1 15,-1-2 0-15,-1 1 0 16,2 0 1-16,-15-2-1 0,0 0 0 15,-6 0 0-15,-2 0 1 0,-4 0 0 16,-5 0-1-16,1 0 0 0,-7-1 1 16,1-1 0-16,-5 0-1 0,-3-1 1 15,1 3-1-15,-2-3 0 0,4 0 0 16,-3 1 0-16,3 0 0 0,4 2 0 16,1-1 1-16,8 1-2 0,-1 0 1 15,9 0 0-15,2 1-1 0,2 2-1 16,3 1 2-16,1-1-1 0,-4 3-1 15,-2 1 2-15,-6 0-3 0,-2-2 1 16,-9-1 0-16,-1 0 1 0,-13-2-1 16,-2-2 1-16,0 0-2 0,0 0-1 0,-2 0 1 15,-8-2 3-15,-1 0 2 16,-1 2-2-16,-3 0 0 0,3 0-1 0,2 0-5 16,1 0 0-16,3 0 0 0,0 2 1 15,2 0-6-15,2 0-9 0,0 1-5 16,-2 4-7-16,4-3-10 0,-3 2-19 15,-1-6-40-15,2-6-98 0</inkml:trace>
  <inkml:trace contextRef="#ctx0" brushRef="#br0" timeOffset="12219.719">24903 15275 30 0,'0'0'0'0</inkml:trace>
  <inkml:trace contextRef="#ctx0" brushRef="#br0" timeOffset="13549.101">24903 15275 3 0,'66'-21'26'0,"-66"21"-4"0,0 0 2 15,0 0-6-15,0 0 2 0,0 0 1 16,0 0 7-16,0 0 3 0,0 0 0 16,0 0 2-16,68-10 0 0,-64 7-10 15,2 0-8-15,-4 1-8 0,5-2-4 16,5 0-1-16,-2 1 2 0,-3-3 1 15,9 3 5-15,-4-1 2 0,1 1 2 16,5 1 0-16,-5 0-1 0,10 1 2 0,-3-2-3 16,1 1 1-16,6-1 0 0,4-2-3 15,2 2-3-15,-2 0 0 0,2-1-3 16,-2 3 0-16,-2-2-2 0,2 2 1 16,-4 0-1-16,2-1-1 0,2 1 0 15,-2 0 1-15,2 1-1 0,0-1 0 16,2-1 1-16,-4 0-1 0,2 1 0 15,0-1 3-15,4 1 1 0,-2-2-2 16,2 2 1-16,0 0 0 0,0 1 0 16,1 0-2-16,-1 0-1 0,-2-1-1 15,0 0 2-15,0 1-1 0,-4-1-1 16,4 1 0-16,-2 0 1 0,2 0-1 16,0 0 2-16,4 1-1 0,-2 0 2 0,3-1-1 15,3 1-2-15,0 0 3 16,-1-1-2-16,1 1 0 0,6 2 0 15,-5 0 1-15,-1 0 0 0,-2 0-1 16,3 2 2-16,-7-2-2 0,0 2 0 16,-2-1-1-16,-4-2 0 0,0 1-2 0,-6-2 2 15,4 2 0-15,-3 0 0 0,-7-1 2 16,8 2 0-16,-7-3 1 0,3 1 0 16,0-1 2-16,1 0 0 0,1 1 2 15,10-2-3-15,0 0-1 0,2 3 4 16,7-3-3-16,1 4 1 0,-4-1-3 15,1 1 1-15,3 0-3 0,-4-1 1 16,-1 1 1-16,-3-1 0 0,-2 0-1 16,0 0 0-16,-4-2-1 0,0 2 2 15,-4-2 0-15,1 0 0 0,8 2-1 16,-8-3 1-16,8 1-2 0,-3-1 0 16,2 1 1-16,2-1 0 0,-2 0-1 0,4 0 0 15,-2 0 1-15,2 0-1 16,3-1 1-16,-5 0-1 0,0 1 0 0,-4 0 1 15,0 0-1-15,-6 0 1 0,4-1-1 16,-2 1 0-16,-5-2 0 16,-1 0 0-16,4-1 1 0,-5 2 0 0,3-1 0 15,2 1-1-15,4 1 0 0,-2-1 0 16,0 1 0-16,4 0 0 0,-4-2 0 16,4 2 0-16,2 0 0 0,0-1-1 15,-2 1 0-15,0-2 0 0,-2 2 2 16,4-2-2-16,-2 2 2 0,-4-2-1 15,-3 0 0-15,1 1 0 0,-4-1 0 16,0 1 0-16,1-1 0 0,1 1 0 0,0 1 1 16,0 0-1-16,5 0 1 15,1 0-1-15,4 0 0 0,1 2 0 0,-1-1 0 16,0 2 0-16,4-2 0 0,-4 0 0 16,0-1 0-16,-4-1 1 0,4-1-1 15,-2-3 1-15,-2-1-1 0,-4 0 1 16,0 0 0-16,-3-1-1 0,-1 0 0 15,-2 1 0-15,1 1-1 0,-5-4 1 16,5 4 0-16,1 2-1 0,0-3 1 16,6 6-2-16,0-4 2 0,1 3 0 15,3 1 0-15,0-1-1 0,-2 1 1 16,0-2 0-16,0 1 0 0,-2-1 0 16,-4-3 0-16,-2 5-1 0,-3-5 1 15,-1 4 1-15,-3 0-1 0,-1-2 1 16,3 2-1-16,-1-2 0 0,5 2 0 15,3-2 0-15,0 2-1 0,6 0 1 16,-2 1-1-16,-1 0 1 0,1 0 0 0,2 2 1 16,-2 1-1-16,2-2 0 0,-2 0 2 15,-2-1-2-15,-3 0 0 0,3 0 0 16,-4 0 1-16,-2 0 0 0,-1 0-1 16,1 0 0-16,1 0 0 0,1 0 0 15,-2 0 0-15,3 1 0 0,-3 1 0 16,2 1 0-16,-1-2 0 0,-3 0 0 15,2 1 1-15,-1-2 0 0,3 3-1 16,-3-2 1-16,5 2-1 0,2 1 0 16,-2 1 0-16,-1-2 1 0,1 1-1 15,0 1 0-15,-4-3 0 0,1 4 0 16,-3-3 1-16,1 1-1 0,-3 1 2 0,-3-3 1 16,-1 1 0-16,-9-2-2 0,0-1-1 15,-2 1 1-15,0-1-1 0,-2 0 0 16,0 0 0-16,2-1 3 15,-3 0-3-15,-3-2 1 0,0 1-1 0,-2 2-2 16,-3-1-10-16,1 1-5 0,-4 0-1 16,3 3-4-16,-3 0-7 0,-3 3-12 15,-1-2-8-15,-5-3-34 0,-2-1-23 16,0-5-184-16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3-04T06:57:42.661"/>
    </inkml:context>
    <inkml:brush xml:id="br0">
      <inkml:brushProperty name="width" value="0.05292" units="cm"/>
      <inkml:brushProperty name="height" value="0.05292" units="cm"/>
      <inkml:brushProperty name="color" value="#FF0000"/>
    </inkml:brush>
  </inkml:definitions>
  <inkml:trace contextRef="#ctx0" brushRef="#br0">19402 8269 172 0,'0'0'17'0,"0"0"-10"16,0 0 29-16,0 0 0 0,0 0-10 0,0 0-11 15,0 0 9-15,0 0 0 0,-8 6-1 16,8-6-6-16,0 0-4 16,0 0-1-16,0 0-3 0,2 0-3 0,0 1-4 15,8 2 5-15,-4 0 6 0,5 0-2 16,5 0 0-16,-1-1-2 0,3-1-3 16,1 2-1-16,6-3 0 0,2 2 3 15,4-1-1 1,4-1-2-16,2 2-1 0,4-2 2 0,5 0-4 15,5 0 0-15,3 0 0 0,2 0 1 0,4-3-2 16,4 1 1-16,0-1 1 0,2 0 0 16,0 0 1-16,-1 0-1 0,1 0 0 0,-2 0-1 15,-2 1-2-15,-2-3 1 0,-2-1 0 16,4 0-1-16,0 0 0 0,-5 1 0 16,1 2 0-16,-6-2 2 0,-2 2 3 15,-9 0 1-15,-4 2 2 0,-6-2-3 16,-6 1-1-16,-8 1 1 0,-3 0 0 15,-8 1-2-15,-4 0-1 0,-2 0 0 16,0 0-1-16,0 0 1 0,0 0 2 16,2 1-3-16,0 0 0 0,3 1-1 15,-1-1 0-15,2 2 0 0,2-3 0 16,-4 2 1-16,3-1 1 0,-5 1-2 0,2-1 0 16,0 1 1-16,-2-2 3 15,4 0-1-15,-4 0-1 0,2 0 2 16,-2 0-1-16,-2 0-1 0,2 0 1 15,-2 0-3-15,3 0 1 0,-3 0 0 16,0 0-1-16,0 0 0 0,0 0 1 16,0 0 0-16,0 0-2 0,0 0 0 0,-3 0 0 15,1 0-1-15,-4 3 0 0,-4 0-4 16,4 0-6-16,4-1 2 16,-3 0-6-16,3 1 1 0,0 0-5 0,0 0-3 15,0 3-3-15,-2-3-7 0,0 1-16 16,-2-1-17-16,2-3-26 0,-1 0-61 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3-04T07:20:53.341"/>
    </inkml:context>
    <inkml:brush xml:id="br0">
      <inkml:brushProperty name="width" value="0.05292" units="cm"/>
      <inkml:brushProperty name="height" value="0.05292" units="cm"/>
      <inkml:brushProperty name="color" value="#FF0000"/>
    </inkml:brush>
  </inkml:definitions>
  <inkml:trace contextRef="#ctx0" brushRef="#br0">17471 16563 240 0,'0'0'37'0,"0"0"-28"15,0 0 16-15,0 0 16 0,0 0-7 16,0 0-8-16,0 0 3 0,0 0 1 16,-18-2-8-16,16 1-4 0,2 0-1 15,0 0-1-15,0 1 1 0,0 0 0 16,0 0-1-16,0 0 1 0,0 0-4 16,-2 0-3-16,2 1-1 0,0 2-2 0,0 2-2 15,0 2 4-15,0 2 1 0,0 2 0 16,-3 4-1-16,3 3-1 0,0 4 1 15,-2 1-2-15,-2 0-2 0,0 4-3 16,0 0 2-16,0 4-3 0,0 2 0 16,0-2-1-16,-1-3 0 0,3-1 1 15,0-2-1-15,2-2 0 0,0-5 0 16,0-3-1-16,0-5 1 0,0-3-3 16,0-3 0-16,0-2 0 0,0-2 0 15,0 0 1-15,0-4 2 0,0-5 1 16,-6-2 0-16,-2-3-2 0,-2-2-2 15,1-3 0-15,1 0 2 0,0-4-1 0,2-2-4 16,-3-4 5-16,7-1 1 0,-2 0 0 16,2 3 0-16,0 1 0 0,2 6 1 15,0 3-1-15,0 5 5 16,2 5-2-16,0 0 1 0,2 1-1 0,-4 0 2 16,4 2-1-16,3 1-3 0,-3 0 2 15,4 0-1-15,-2 1 1 0,2 2-1 16,3 0-1-16,-3 0 2 0,2 2 0 15,1 2-1-15,-1 3 1 0,2 2 0 16,-5 0-2-16,1 1 2 0,-2 2-2 16,2 2 3-16,-1 4-3 0,5 2 0 15,-4 5-1-15,3 2 1 0,-5 2 1 16,4-1-2-16,0-3 1 0,1-1-1 16,3-2 1-16,1-2-1 0,-1-2 0 15,1-3 0-15,1-1 0 0,1-2 0 16,-1-4 1-16,1-4-1 0,-1-4 0 0,-1 0 0 15,-3-7 2-15,3-5 2 0,-3-5 5 16,0-4 1-16,1-7-4 0,-5-3-1 16,0-5-2-16,1-2-2 0,-3-7-1 15,0 0 2-15,-4 1-1 0,0 2-1 16,-2 12 1-16,2 2-1 0,-2 6-2 16,0 6 2-16,0 5 0 0,-2 3 0 15,-2 5 0-15,2 0 0 0,0 3 0 16,-2 0-5-16,2 3-1 0,-2 6-6 15,-3 5-10-15,1 6-9 0,4 2-6 16,2-1 2-16,0 1-8 0,0-4-9 16,6-2-5-16,5 0-9 0,3-4-19 15,7-3-24-15,2-3-51 0</inkml:trace>
  <inkml:trace contextRef="#ctx0" brushRef="#br0" timeOffset="453.794">18118 16659 411 0,'0'0'85'0,"0"0"-76"0,0 0 4 16,0 0 30-16,0 0-3 0,0 0-14 15,0 0 1-15,-43-67-4 0,37 61-1 16,-3 1-5-16,1 1-11 0,-2 1-2 16,4 3 1-16,-3 0-1 0,5 0-2 15,-4 7 0-15,0 2 12 0,-1 6-14 0,-1 0 0 16,2 2 0-16,0 2 0 0,-1-1 1 15,1 1 0-15,0 1-1 16,-1 4 0-16,5 0 0 0,0 0-1 16,2 1 1-16,2-3-3 0,0 1 1 15,4-2 0-15,2-2-1 0,9-3-1 0,-3-2-2 16,5-3 4-16,4-3 0 0,1-4-1 16,1-3 2-16,2-1 1 0,2-6 1 15,-5-7-1-15,-1-3 3 0,0-2 3 16,-5-2 1-16,-3-4 1 0,-7 1 1 15,-4-4-2-15,-2-3-3 0,-6-4-3 16,-5 1 2-16,-3 1-3 0,2 5 0 16,1 10 0-16,3 4 0 0,4 3-1 0,-2 5 1 15,2 2 0-15,-1-1-2 16,3 4-1-16,2 0-5 0,-6 5-4 16,2 9-11-16,0 3-10 0,0 1-9 0,0 0-11 15,2-3 3-15,2-2 5 0,2-1-4 16,4-2-19-16,4-4-18 0,7-2-19 15,-1-4-45-15</inkml:trace>
  <inkml:trace contextRef="#ctx0" brushRef="#br0" timeOffset="735.252">18416 16530 19 0,'0'0'480'15,"0"0"-438"-15,0 0-15 0,0 0 13 16,0 0 6-16,0 0-10 0,0 0-2 15,0 0-9-15,-19-60-2 0,19 60-3 16,0 0-9-16,-2 3-4 0,2 2-3 16,2 5-2-16,0 6-1 0,1 3 2 0,1 2 0 15,-2 5 0-15,2 0-1 0,0 5-1 16,-4-3 0-16,2 1-1 0,0 0 2 16,2 2-2-16,-2 2-4 0,2-1-7 15,3-4-2-15,1 0-5 0,2-7-5 16,1-2-1-16,1-4-7 0,2-5-6 15,1-6-5-15,-1-4-10 0,-1-1-13 16,1-10-16-16,-10-9-63 0,-2-2-143 16</inkml:trace>
  <inkml:trace contextRef="#ctx0" brushRef="#br0" timeOffset="954.051">18333 16713 449 0,'0'0'61'16,"0"0"-54"-16,0 0 12 0,0 0 32 15,0 0-9-15,0 0-19 0,0 0 2 16,0 0 9-16,0 0-5 0,-35 0-7 16,37-2-5-16,0 1-2 0,4-2-5 0,5 1 0 15,1 0-3-15,3 0-3 0,5-2 1 16,5 0-1-16,2 1-4 0,6-3 0 16,-2 2 0-16,-4 0-3 0,2 0-10 15,2 0-8-15,-2 2-6 0,-4-1-8 16,-5 3-17-16,-1 0-13 0,-7 0-16 15,-1 0-37-15,-7-2-115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3-04T07:21:15.159"/>
    </inkml:context>
    <inkml:brush xml:id="br0">
      <inkml:brushProperty name="width" value="0.05292" units="cm"/>
      <inkml:brushProperty name="height" value="0.05292" units="cm"/>
      <inkml:brushProperty name="color" value="#FF0000"/>
    </inkml:brush>
  </inkml:definitions>
  <inkml:trace contextRef="#ctx0" brushRef="#br0">20026 6600 239 0,'0'0'40'16,"0"0"-39"-16,0 0 14 15,0 0 23-15,0 0-28 0,0 0-3 0,0 0 9 16,0 0 0-16,0 0 0 0,58 6 5 16,-48-7 0-16,5-2-1 0,-3 1-1 15,5-2-5-15,-5 3 1 0,3-1 2 16,3-1-2-16,5 3 1 0,-4-1 0 16,6-2-2-16,1 0-3 0,7 0-1 15,5 0-1-15,5-2-1 0,7 3-1 16,3-1 2-16,9-1 0 0,5 4-3 15,9-3-1-15,3 1 0 0,-3 1-1 16,7-1-1-16,-3 1 1 0,5-1 0 0,-2 2 1 16,4-3 1-16,2 0 1 0,-3 3 2 15,9-1-4-15,5 1-3 16,1 0-1-16,0 0 0 0,5 0 4 16,-1 0 0-16,-4 1-1 0,-3 2 0 15,-10 2 0-15,1-4 0 0,-8 1-4 0,2-1 1 16,-13-1-1-16,-6 0 3 0,-2 0-1 15,-10 0 2-15,-3 0-1 0,-9 0 2 16,-5-6-3-16,-4 0 3 0,-4 2-1 16,-9-3 0-16,-1 2 1 0,-11 1 0 15,-2-1 2-15,0 2-3 0,-2 0 5 16,-2 1 1-16,0 2-6 0,0 0 0 0,0 0-1 16,0 0-2-16,0 0-1 15,0 0 0-15,0 0-1 0,0 0 0 16,0 2-1-16,0 3 0 0,6 4 2 0,1-3 0 15,-3 2 0-15,4-2 0 0,4 0 0 16,-3-1 0-16,-1-4 0 0,-4 2 1 16,2-2-1-16,-4-1 0 15,3 3 0-15,-5-3 0 0,0 0 0 0,0 0 0 16,0 0-3-16,0 0-1 0,-7 0-5 16,-1-3-8-16,0 1-10 0,-13-6-12 15,5 5-15-15,-11-3-13 0,-6 3-12 16,-2 0-34-16,-3-2-101 0</inkml:trace>
  <inkml:trace contextRef="#ctx0" brushRef="#br0" timeOffset="1593.341">2522 6817 24 0,'0'0'126'15,"0"0"-113"-15,0 0 10 0,0 0 8 16,0 0-1-16,0 0-2 0,0 0 2 0,0 0 0 16,-29-38-5-16,23 34 1 0,0 1-2 15,1-2 15-15,3 4-29 16,0 1 7-16,2 0-4 0,0 0-1 0,0 0-4 16,0 0-5-16,2 3-3 0,5-2 1 15,1 1 3-15,4-2 7 0,5 0-1 16,1 0-1-16,5 0 1 0,4 0-1 15,2 2 1-15,6-1-2 0,2-1-1 16,7 0 0-16,3 0 1 0,3 0 0 16,6-3-1-16,2-2-1 0,6 1-2 15,6 1 2-15,8-1 2 0,3 1-1 16,6 0-2-16,4 0 0 0,0 0-1 16,4 0-4-16,4-1-2 0,2 1 2 0,-1-2 0 15,1 0 0-15,-4 2 4 0,2-3-2 16,0 3-1-16,1-2 1 15,-1 2-1-15,4-2-1 0,1-3-3 16,-3 1 3-16,-2 1 0 0,-6-2 1 0,-2 0-1 16,-8-1 2-16,-7-1 0 0,-1 1-2 15,-9 0 0-15,-8 4-5 0,-7-4 5 16,-7 3 0-16,-9-2 0 0,-10 4 1 16,-2 0-1-16,-9 0 1 0,-2 1 0 15,-5 1-1-15,3-1 0 0,0 3 0 16,-1 0 0-16,1 0-1 0,-2 0 1 15,-2 3 0-15,3 0 0 0,-7 0 0 16,0 0-2-16,-2-2 1 0,0-1 0 16,0 2 0-16,0-1 0 0,0 1 1 15,0-1 1-15,0 0 0 0,0 1-1 16,0 1 1-16,0-3-1 0,2 0 1 16,-2 0-1-16,0 0 0 0,0 0 0 0,0 0 2 15,0 0-1-15,0 0 1 0,0 0-1 16,0 0 0-16,0 0 1 0,0 0-2 15,0 0 2-15,0 0-1 0,0 0-1 16,0 0-1-16,0 0 0 0,-2 0-2 16,-2 1-3-16,2 4-4 0,-5 1-6 15,3 0-3-15,-2 2-6 0,-2 0-6 16,2 3-6-16,-5 0-2 0,3-1-24 16,-4-3-28-16,-1-3-69 0</inkml:trace>
  <inkml:trace contextRef="#ctx0" brushRef="#br0" timeOffset="8078.286">16405 17811 105 0,'0'0'0'0,"0"0"-63"16</inkml:trace>
  <inkml:trace contextRef="#ctx0" brushRef="#br0" timeOffset="8798.049">16365 17723 5 0,'0'0'77'16,"0"0"-1"-16,0 0-21 0,0 0-14 15,0 0 16-15,0 0-23 0,0 0-8 0,0 0-6 16,0 0-6-16,0 0-8 16,-43-29 7-16,43 29 10 0,-2 0 7 15,2 0 2-15,0 0 0 0,-4-2 3 16,0 2-8-16,-5 0-9 0,1 0-1 0,0 2-3 16,4 1 1-16,-5 0-3 0,5 1 0 15,-2 1-2-15,4 3 0 0,-2 2-4 16,2 5-2-16,0 8-1 0,2 2 3 15,0 7-2-15,0 2 3 16,-2 2-1-16,0 4-2 0,0 1-3 0,0 3 3 16,-3-2-1-16,3 0-1 0,0-2 0 15,2-6-2-15,0-3 3 0,0-6-2 16,2-6-1-16,2-3 0 0,1-2 0 16,-1-4-3-16,-2-6 1 0,0-1-1 15,-2-3 0-15,0 0 2 0,0-2 1 16,0-3 0-16,0-6 4 0,0-5-4 15,-2-3 0-15,2-9 0 0,-4-3-5 0,0-7 2 16,-3-4 0-16,3-6 1 0,0-1 1 16,0 1 1-16,0 1 0 0,4 5-1 15,0 7 1-15,0 7 2 0,-2 5-2 16,2 8 4-16,0 2 1 0,0 4-1 16,0 1-1-16,0 3 3 0,0 1-2 15,2 2 0-15,2 0-2 0,2 2-1 16,2 2-1-16,5 4 1 0,3 4-1 15,3 3 0-15,4 3 1 0,-1 4 0 16,3 3-1-16,2 5 0 0,0 3 2 16,-2 5-2-16,0 1-1 0,-3 3 1 15,-1-2 1-15,0 2 0 0,-1-5 0 16,1-3-1-16,-4-6 2 0,3-2-2 0,-1-7 1 16,4-5 0-16,-3-4-1 15,-1-3 0-15,-1-5 2 0,1-3-1 16,4-8 4-16,-7-6 5 0,3-8 3 15,-5-6-3-15,1-6-1 0,-7-7-2 0,0-5-1 16,-6-2-1-16,-2-5-4 0,0-2 2 16,-2 0-2-16,-6 4 0 0,6 7-1 15,-4 9 0-15,0 12-2 0,1 7 2 16,1 7 0-16,2 6 0 0,0 2 0 16,2 2 0-16,0 2 0 0,-2 0-4 15,2 5-7-15,0 7-10 0,0 6-1 16,2 5 2-16,4 3 2 0,5 0-8 15,1 3 0-15,5-4-8 0,5 2-9 16,3-4-10-16,6-2-10 0,2-3-17 16,9-2-26-16,-7-7-71 0</inkml:trace>
  <inkml:trace contextRef="#ctx0" brushRef="#br0" timeOffset="9173.097">17294 17752 517 0,'0'0'8'16,"0"0"-7"-16,0 0-1 0,0 0 19 15,0 0 12-15,0 0 8 0,0 0-10 16,-25-16-10-16,21 20-5 0,-3 7-10 16,1 1-4-16,2 6 0 0,2 5 1 15,-2 2 1-15,4 4 0 0,0 0-2 0,6 4-1 16,4 2 1-16,3 0 1 0,-1-3-1 15,5-2 1-15,1 1-2 0,1-3 2 16,0-1-2-16,3-6 1 0,-1-2 0 16,2-7 0-16,-1-7 0 15,1-4 2-15,-2-2 6 0,2-10 1 0,-3-6 10 16,-1-6 3-16,-3-5-4 0,-3-2-1 16,-1-5-2-16,-8-2-2 0,-4-5-4 15,-4-2-2-15,-8-3-2 0,-9 2-2 16,-4 6-3-16,-4 5-3 0,-6 10-4 15,0 11-4-15,-2 6-1 0,4 7 2 16,0 8-6-16,2 9-4 0,6 6-12 16,4 6-26-16,7 4-30 0,-5 3-32 15,9-7-144-15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3-04T07:21:30.895"/>
    </inkml:context>
    <inkml:brush xml:id="br0">
      <inkml:brushProperty name="width" value="0.05292" units="cm"/>
      <inkml:brushProperty name="height" value="0.05292" units="cm"/>
      <inkml:brushProperty name="color" value="#FF0000"/>
    </inkml:brush>
  </inkml:definitions>
  <inkml:trace contextRef="#ctx0" brushRef="#br0">20417 8020 207 0,'0'0'0'0,"0"0"-33"15,0 0 25-15,0 0-3 0,0 0-21 16,0 0 9-16,0 0 23 0,0 0 23 16,0 0 19-16,-23-4-14 0,23-1-7 15,2 0-8-15,2 2 0 0,-4-3 2 0,0 4 4 16,-4 1 4-16,-2-1 5 0,2 1-5 16,0 1-4-16,-2-2-1 15,4 1 3-15,-5-2 8 0,7 1 2 16,0 2-5-16,0-1-4 0,7-3-7 0,1 2-6 15,6-1-2-15,7-1 3 0,8-2-2 16,6-3 1-16,2 1-2 0,15-2-2 16,-5-1-3-16,11 1-2 0,2 2 0 15,2 0 0-15,-2 2 0 0,4 0 1 16,5 0 1-16,3 0 3 0,2 3-1 16,5-1 3-16,8 1-1 0,-3 0 6 15,5-2-1-15,4 5-1 0,0-1-7 16,-6-1 0-16,4 1 0 0,2 1 4 15,-8-2-1-15,0 1 1 0,-7-2 0 16,-3 2 1-16,-9-3-2 0,-10 1-2 16,-1-3-3-16,-9 1-1 0,-5 2 3 15,-10-2 0-15,-8 2 5 0,-2 0-4 0,-11 0 1 16,2 3-1-16,-5-3 1 0,-3 3-2 16,-4 0 1-16,0 0-1 0,0 0 2 15,0 0-3-15,0 0-2 0,0 0 3 16,0 0-3-16,0 0 0 0,0 3-1 15,0 0 1-15,-2 0 0 0,0 0 1 16,0 2-1-16,-1-2 0 0,1 2 0 16,-4-2-1-16,2 3-2 0,4 1-2 15,0-3 0-15,0 2-5 0,0 0-1 16,0-1-4-16,0 0-1 0,0 1-7 16,0 3-5-16,2-3-8 0,0 2-8 15,0 3-20-15,-2-4-37 0,-6-2-73 16</inkml:trace>
  <inkml:trace contextRef="#ctx0" brushRef="#br0" timeOffset="1328.4">3256 8118 70 0,'0'0'173'0,"0"0"-173"0,0 0 1 16,0 0 2-16,0 0 18 0,0 0-4 15,0 0 10-15,0 0 15 0,0 0-10 16,-62-54 0-16,60 51 1 0,-3-1-3 16,5 4-7-16,-2-1-2 0,2 1-5 15,2 0-6-15,3 0-7 0,3 1-1 16,4 0 1-16,5 1 4 0,4 1 0 0,3-3 1 15,9 0 1-15,5 0-1 0,5 0-1 16,7-3 0-16,3-1-4 0,11-3 0 16,5 0 0-16,7 1 0 0,7-5 0 15,0 2 3-15,3-1 0 0,1 1-3 16,2 3 0-16,-4 0-1 0,2 2 1 16,-1 2-1-16,1 1-1 0,2-1 0 15,-4 2 1-15,0 0 5 0,-3 0-4 16,-3 0 1-16,-1 0-2 0,-3-1 0 15,-3-1 0-15,-6-1-1 0,-6-4 2 16,-4 1-3-16,-6 1-1 0,-11-3 1 16,-6 2 0-16,-10-1 1 0,-7 3 0 15,-5 1 1-15,-7-3 1 0,-4 3-2 0,0-3 2 16,-4 3 3-16,-7 0-6 0,3 2 0 16,0 1-1-16,-3 0 1 15,1 0-1-15,4 0 0 0,-4 5 1 16,3 0-4-16,-1 1-4 0,4 3 1 0,-2-3-4 15,0 5 1-15,4-3-2 0,-3 0-2 16,3 5-6-16,2-1-10 0,0 3-3 16,4-2-13-16,1 0-23 0,5 0-35 15,-6-6-82-15</inkml:trace>
  <inkml:trace contextRef="#ctx0" brushRef="#br0" timeOffset="13376.895">27536 4759 345 0,'0'0'0'0,"0"0"-1"0,0 0-16 16,0 0 16-16,0 0 1 0,0 0 0 15,0 0 1-15,0 0 2 0,137-14 1 16,-111 11 0-16,1 3 2 0,2 0-2 16,4 0 4-16,5 0 1 0,1 6-2 0,6-3 1 15,3 5 1-15,6-3 3 0,-1 4-1 16,5 0 2-16,8-1-1 0,7 0-1 16,3-2 0-16,9-1-2 0,10-4-2 15,6-1 1-15,7 0-1 0,12 0-2 16,4-3-3-16,4 0-2 0,4-3 2 15,5 3-1-15,-5-1 3 0,4 3-2 16,-5 1 4-16,-1 0-6 0,-6 1 0 16,-2 3 0-16,-4-1 0 0,-5 3 1 15,-1-3 0-15,-7 3 1 0,-1-1-2 16,-5-2-2-16,-6 3 2 0,-6-6 7 16,-7 0 3-16,-5 0 3 0,-11 0-1 0,-10-3 0 15,-9-3-4-15,-8 0 1 0,-6 1-3 16,-6-1 0-16,-13 3-2 0,-1 3-2 15,-7-3 3-15,-4 3-4 16,0 0 2-16,0 0-1 0,0 0 0 16,0 0 3-16,0 0-4 0,0 0-1 0,0 3-4 15,-2 6-1-15,2 0 3 0,0 2-3 16,0 0-7-16,0 0-13 0,0 3-9 16,0 3-12-16,0-2-28 0,0-4-28 15,-6-4-79-15</inkml:trace>
  <inkml:trace contextRef="#ctx0" brushRef="#br0" timeOffset="14580.194">10786 4804 99 0,'0'0'0'16,"0"0"-11"-16,0 0 5 0,0 0 3 16,0 0 3-16,0 0-3 0,0 0-4 15,0 0-1-15,0 0 3 0,-101-37-1 16,80 40-2-16,-1 0-3 0,-1 2 9 0,-2 1 2 16,2 0 0-16,7-1 0 0,-7 1 0 15,11-3 0-15,-7-1 10 0,11-1 14 16,-5 1 7-16,-1-2-5 0,8 0 3 15,-5 0 5-15,1 0-5 0,4 0 0 16,0 0 1-16,-3 0-1 0,3 0-7 16,-2 0-1-16,4 0-4 0,4 0 0 15,0 0-5-15,0 0 0 0,0 0-4 16,0 0-3-16,6 0-5 0,6 1 6 16,3 2 4-16,5-1 6 0,7-2 0 15,4 0-3-15,7-5-2 0,3-1 0 16,0 0-2-16,13-2 2 0,2 0-5 15,0-1 0-15,10 0 0 0,0 4 0 16,4-1 0-16,5 1 0 0,3-1-2 16,1 0 3-16,10 3 0 0,-3-2 2 15,1 2 0-15,8 2-3 0,0-2-1 16,5 1-3-16,-1 2-1 0,0 0-1 16,2 0 0-16,-4 0 3 0,-1 0-1 0,-3 2 1 15,-5-1-2-15,-1 2 2 0,-10-3-3 16,-1 3-3-16,-8-3 3 0,-8 3 3 15,-4 0 0-15,-10-3 3 0,-5 0 1 16,-8 0 2-16,0 0 0 0,-8 0-2 16,-6 0 0-16,-5 0-1 0,-6 0-1 15,-1 0-1-15,-5 0-1 0,-2 0 0 16,2 0-1-16,-2 0 3 0,0 0 3 16,0 0 0-16,0 0-2 0,0 0 0 15,0 0-2-15,0 0-3 0,0-3-1 16,0 2 2-16,0 1-2 0,0 0 0 15,0 0-2-15,0 0-5 0,0 0-9 16,2 1-3-16,-2 4-9 0,12 4 1 0,-4-1-1 16,5 6-13-16,1 3-14 0,5 0-28 15,-7-2-64-15</inkml:trace>
  <inkml:trace contextRef="#ctx0" brushRef="#br0" timeOffset="19564.289">14716 17527 467 0,'0'0'8'0,"0"0"-8"0,0 0 0 0,0 0 5 15,0 0 2-15,0 0 1 0,0 0 1 16,0 0 10-16,-17 3 3 0,19-4-3 16,0-1-2-16,7 2-4 0,-5 0-6 15,2 0 5-15,2 3 2 0,-1 3-2 16,5 0 3-16,-2 2 1 0,-1 1-2 15,5 1-2-15,3 2 0 0,-3 1-5 16,5 2-3-16,1-2-2 0,3 1 3 16,0-2-1-16,-3 1-4 0,3-1 1 15,0 0 2-15,2-3-3 0,-5 2 2 16,1-4-2-16,-2-2 1 0,-5-2-1 16,1-3 0-16,-3 0 1 0,-4 0 0 15,3-5-1-15,-3-4 1 0,0-3-1 16,-2 1 2-16,-2-5-1 0,5-1-1 0,-5 0 0 15,2-1 0-15,-4 0 1 0,0 0-1 16,2 1 0-16,-4-1 1 16,2 4 0-16,-2 4 0 0,0 1 1 0,0 0 6 15,0 5 3-15,0 0-2 0,0 1 0 16,-2 2-1-16,2 1-2 0,0 0-1 16,0 0-1-16,0 0-2 0,0 0 0 15,0 0-2-15,0 1 0 0,-2 5-1 16,0 5 0-16,2 5 1 0,-2 3 0 15,0 5 3-15,-2 3 1 0,2 6 0 16,-2 3 1-16,-5 7 2 0,5 5 4 16,-2 0-3-16,0 2-2 0,0-1-3 15,-5-2-3-15,7-1 0 0,0-4 1 16,-2-4-1-16,0-3 2 0,0-2-2 16,-1-5 0-16,3-3-4 0,2-7-2 15,2-2-3-15,-4-7-4 0,4-3-6 0,0-2-7 16,0-3-6-16,0-1-8 0,6-2-8 15,9-7 13-15,1-9-1 0,13-6-14 16,0-7-19-16,6-10-28 0,7-12-69 16,-9-1 23-16</inkml:trace>
  <inkml:trace contextRef="#ctx0" brushRef="#br0" timeOffset="20376.735">15443 17669 491 0,'0'0'0'16,"0"0"-1"-16,0 0 1 0,0 0 23 0,0 0-4 16,0 0 8-16,0 0 8 0,0 0 2 15,-22-21-4-15,22 21-15 0,0 5-7 16,0-1-7-16,0 4 0 16,2 2 3-16,2 4 2 0,-2 2-3 15,2 1-1-15,4 0-3 0,-1 2 0 16,-1 0-2-16,0 1 0 0,0-3-1 0,7-2 1 15,-3-3 0-15,4-1-2 0,5-4 2 16,0-2 1-16,3-5-1 0,7 0 0 16,0-8 2-16,2-4 0 0,-4-3-2 15,0-3 4-15,-6-2-2 0,-5 0 1 16,-5-2 3-16,-7 0 0 0,-2-1-2 16,-2-1-1-16,-6 3-2 0,-7 0-1 15,-1 5 0-15,-5 3 5 0,0 2-1 0,-1 4-3 16,-1 4 4-16,-2 3-2 15,3 4-3-15,-3 6 1 0,0 6-1 16,-4 4 0-16,3 5 1 0,3 3 0 16,-2 1-1-16,9 2 0 0,3-5 2 0,3 1-2 15,6-4 2-15,2 2-2 0,0-1 0 16,8 0-3-16,1-1 3 0,3 1 3 16,2-2-3-16,7 0 2 0,-2-3 0 15,1-3-2-15,7-2 2 0,2-7 0 16,2-6 1-16,2-1 1 0,-2-10 2 15,4-5-1-15,3-8 2 0,-1-5-3 16,4-3-2-16,-2-4 2 0,-1-5-3 16,-1-2 1-16,-4-3 0 0,-4-1 0 15,-6 1-2-15,-1 1-1 0,-9 6 0 16,-1 2 1-16,-8 7 0 0,0 7 1 16,-4 4 1-16,-2 5 2 0,-2 5 0 15,-2 2-1-15,0 1-1 0,-2 3-2 0,1 1 0 16,-5 1 0-16,0 6-2 0,-1 5-1 15,1 5 2-15,-1 4 1 0,5 0 0 16,0 3 1-16,4-4-1 0,2 2 0 16,2 1 0-16,0-2 0 0,4 2 0 15,4-2 0-15,0 1 0 0,9 1 1 16,-1 1 0-16,5-1 0 0,2 2 3 16,-3-2 0-16,1-1-4 0,2 0 0 15,-5-4 0-15,-1-2 3 0,-3-1 0 16,-5-3 1-16,-1-2 1 0,-4-2-1 15,-4 0-2-15,0-1 1 0,-8 2-1 16,-5 1 5-16,-9-1-4 0,-5-1 0 16,-4-2-2-16,-2 0 0 0,0-1-1 15,4-1-4-15,8 0 0 0,5-2-4 16,3-1-1-16,11 1-10 0,2-1-6 16,0 0-17-16,4 0-20 0,11-4-19 15,1-4 3-15,3-13 2 0,-3-3-161 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3-04T07:23:58.422"/>
    </inkml:context>
    <inkml:brush xml:id="br0">
      <inkml:brushProperty name="width" value="0.05292" units="cm"/>
      <inkml:brushProperty name="height" value="0.05292" units="cm"/>
      <inkml:brushProperty name="color" value="#FF0000"/>
    </inkml:brush>
  </inkml:definitions>
  <inkml:trace contextRef="#ctx0" brushRef="#br0">18633 17808 309 0,'0'0'0'15,"0"0"-7"-15,0 0 7 0,0 0 5 16,0 0 15-16,0 0-3 0,0 0-7 16,0 0 3-16,8-88 8 0,1 78 7 15,-9 2-7-15,2 3 2 0,0 2 2 16,-2 1 4-16,0 2-3 0,0 0 0 16,0 0-4-16,0 0 0 0,0 0-5 15,0 0-6-15,0 0-4 0,2 3-5 16,0 4-2-16,4 3 0 0,-2 4 0 15,4 5 5-15,1 7 3 0,-1 4 2 16,-4 2 1-16,0 4 1 0,-2 4-7 16,0-1-2-16,-2 3 0 0,0-5 3 0,0-1-3 15,-2-3 0-15,-2-7-1 16,2-3 0-16,0-7-1 0,2-5-1 16,0-3 0-16,0-5 0 0,0-3 0 15,0 0-3-15,0 0 3 0,0-5 0 0,0-9 2 16,-4-4 0-16,0-6 0 0,0-5 0 15,-9-4-2-15,7-4 0 0,-6-3 1 16,-3-2 0-16,7-5 0 0,-2 4-1 16,5 0-1-16,-1 7-1 0,4 6 2 15,2 5 0-15,0 8 0 0,0 4 0 16,2 4 5-16,4 4 3 0,-4 1-2 16,-2 1-1-16,5 0-2 0,-1 2-1 15,2 1-2-15,0 1 0 0,9 6 1 16,-3 6-1-16,7 2 0 0,1 7 3 15,5 0-3-15,0 4 1 0,4 0 0 16,-4 2 0-16,2 2 0 0,4 1-1 16,-7 2 0-16,1 0 0 0,-4-5 3 0,-3-2-3 15,-1-3 1-15,0-4-1 0,-5 1 1 16,2-2 0-16,-3-4 0 0,-3-6-1 16,-2-3 0-16,2-5 0 0,-1-2 0 15,-1-8 0-15,-2-7 6 0,4-9 11 16,1-6-3-16,1-3-7 0,-4-9-5 15,2-4 2-15,1-4-1 0,-7-3-1 16,2 1 1-16,-2 4 0 0,0 7-2 16,2 10-1-16,-4 8 1 0,0 13-1 15,0 5 0-15,0 5 2 0,-2 1 4 16,0 1-2-16,0 0-4 0,2 3-1 16,0 5-5-16,0 5-9 0,0 6-9 15,2 5 2-15,2 1-6 0,4 0-18 0,5 0-9 16,1-5-9-16,3-2-18 15,-1-8-43-15,3-7-94 0</inkml:trace>
  <inkml:trace contextRef="#ctx0" brushRef="#br0" timeOffset="437.751">19522 17717 372 0,'0'0'120'0,"0"0"-120"0,0 0 0 16,0 0 20-16,0 0 25 0,0 0-14 15,0 0-6-15,-27-8-4 0,25 8-6 16,2 1-7-16,0 4-5 0,0 3-3 16,-2 6-2-16,-2 4 2 0,0 3 2 0,2 2 0 15,-1 1-1-15,1 2-1 0,2 1 0 16,-2 1 0-16,2 0-1 0,0 0 1 15,0 1 1-15,0-6 0 0,4-4 0 16,5-1-1-16,-1-4 0 0,6-3-2 16,1 0-1-16,1-6 3 0,1-3-2 15,2-2 1-15,-3-9 1 0,5-5 7 16,-3-4 6-16,1-3 4 0,-4-3 3 16,-1-4-3-16,-6 0-1 0,-4-2-2 15,-2 1-1-15,-2-1-4 0,-4-2 0 16,-4 2-5-16,-4 1 1 0,1 4 1 15,-3 6-5-15,-1 4 0 0,3 5 0 0,-2 1 0 16,1 6 1-16,1 2-2 0,-1 1-4 16,3 7-9-16,0 7-15 15,-7 6-19-15,3 7-23 0,-3 3-15 0,-2 5-36 16,1-10-175-16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3-04T07:24:04.047"/>
    </inkml:context>
    <inkml:brush xml:id="br0">
      <inkml:brushProperty name="width" value="0.05292" units="cm"/>
      <inkml:brushProperty name="height" value="0.05292" units="cm"/>
      <inkml:brushProperty name="color" value="#FF0000"/>
    </inkml:brush>
  </inkml:definitions>
  <inkml:trace contextRef="#ctx0" brushRef="#br0">27362 4724 308 0,'0'0'0'0,"0"0"-21"15,0 0 19-15,0 0 2 0,0 0 0 16,0 0 0-16,0 0-6 0,0 0 6 16,-28 10 3-16,40-8 14 0,0-2 0 15,1 0-1-15,9-2 1 0,-1-1 4 16,2 0 2-16,8-1-6 0,2 2 0 16,10 1-2-16,7-1 1 0,0 2-4 15,5 0 0-15,9 0-3 0,5 2 0 16,7-1-4-16,7 1 5 0,8-1 0 15,6-1-1-15,6 0 1 0,5 0 3 16,12-3-3-16,0 0-2 0,10-2 1 16,4 1 1-16,9 0-10 0,2-2 2 0,-5 0 0 15,5 0 2-15,0 0 3 0,-5 4 1 16,-4 1-3-16,3-1-4 0,-7 2 1 16,-10 3 1-16,-4 2 0 0,-6 1-1 15,-3 0 2-15,-5 0-4 0,-7-1 0 16,-6-2 0-16,-4 0 1 0,-13 1 1 15,-8-3-1-15,-12-1 2 0,-15 0-1 16,-12 0-2-16,-15 0 2 0,-5 0-1 16,-7 0 0-16,0 0 0 0,-7 0 8 15,-3 0 8-15,-6-3-5 0,-3 0-12 16,-4 3 0-16,7 0-1 0,-1 0 1 16,7 0 0-16,2 0-1 0,3 3-2 15,3 2-12-15,2 2-9 0,0 1-10 0,2 6-10 16,7 0-8-16,-3 1-28 15,-4-1-60-15</inkml:trace>
  <inkml:trace contextRef="#ctx0" brushRef="#br0" timeOffset="1172.179">10503 4824 333 0,'0'0'0'16,"0"0"-5"-16,0 0 5 0,0 0 2 15,0 0 5-15,0 0-3 0,0 0 6 16,0 0 5-16,0 0-10 0,17-23-2 16,-1 15 2-16,7-3-4 0,4 2 5 15,0-3 2-15,4 4 0 0,2 0 1 16,2-1 0-16,4 6 1 0,2-3 1 15,-1 3 0-15,9 1 1 0,-1 2-2 0,4 0-4 16,-1 3 1-16,11 3-3 16,0-1 1-16,9 4 4 0,-1-3 3 0,8 2 0 15,1 0-1-15,2-2-1 0,1 2-2 16,-3-4-2-16,10 1-3 0,-5-2-1 16,-1-3 0-16,6 0 1 15,-4-3 1-15,6-3 2 0,-2 3-1 0,-5 1 0 16,5 1 0-16,-4-1-3 0,-4 1-1 15,-5-1 2-15,-2 2-1 0,-5 0 0 16,-7 3 0-16,-9 3 1 0,7-3 0 16,-10 5-1-16,0-3-2 0,-7 0 3 15,5 1-1-15,-7-2 1 0,-4-1-3 16,0-1 1-16,-4-2-1 0,-4 0 1 16,-4 0-1-16,-8 0 0 0,-3 0 0 15,-6 0 0-15,-1 3 0 0,-7-3 0 0,0 0 0 16,0 0 2-16,0 0-4 15,0 0 2-15,0 3-2 0,0 0-16 0,8 4-17 16,-2 2-1-16,4 3-9 0,1 0-36 16,5-4-36-16,-3-3-111 0</inkml:trace>
  <inkml:trace contextRef="#ctx0" brushRef="#br0" timeOffset="4937.325">19104 6775 237 0,'0'0'0'16,"0"0"0"-16,0 0 6 0,0 0 11 0,0 0-3 15,0 0-6-15,0 0-5 0,0 0-1 16,0 0 1-16,46-71 4 0,-28 66 4 15,7 0 2-15,-2-2 1 0,4 4 1 16,0 1-1-16,2 2 0 0,2 2-4 16,6 2 0-16,8 4 1 15,1-1-1-15,8 0 0 0,10 1 2 0,4-2 3 16,10-3-2-16,11-1-2 0,8-2-4 16,11 0 5-16,4-1-3 0,12-2 0 15,2 2 0-15,8-2 1 0,5 0-1 16,3 3 0-16,5-3-2 0,-2 1-7 15,3 1 3-15,-5-2 1 0,-4 1 0 16,-1-2-1-16,1 1-3 0,-5-1 1 16,-4 1-1-16,-4-2 2 0,-4 4 2 15,2-2 1-15,-12 1-3 0,8 2-2 0,-15 0-3 16,1 0 3-16,-11 0 1 0,-4 3-1 16,-17 2 0-16,-8 1 2 15,-6-3-1-15,-16 0-1 0,-5-1 0 0,-14 0-3 16,-7-1 3-16,-12 1 0 0,-3-2-1 15,-3 0-3-15,-3 0 3 0,-5 0 1 16,-8 0 1-16,-1 1-1 0,-6-1-5 16,-1 0-2-16,7 0-2 0,-6-3-9 15,-4 0-6-15,11 1-6 0,-7-4-14 16,0-2-21-16,3 1-33 0,-3-3-74 16</inkml:trace>
  <inkml:trace contextRef="#ctx0" brushRef="#br0" timeOffset="6140.701">2181 6672 313 0,'0'0'23'0,"0"0"-19"16,0 0-4-16,0 0 8 0,0 0 1 15,0 0-6-15,0 0-3 0,0 0 0 16,47-41 3-16,-22 30-3 0,0 2 1 16,0-2-1-16,4 3 3 0,0 2 7 15,0 0 3-15,4 1-1 0,2 4 1 16,2 1 1-16,4 0 0 0,5 0-2 0,6 0-3 15,10 1-1-15,4 2 2 0,6 2-2 16,9-2 0-16,5 0-1 16,5-3 2-16,9 0-1 0,1 0-2 15,4 0 1-15,7 0-2 0,2-3 1 0,3 0 0 16,5 0-6-16,0 0 2 0,5 0 0 16,-6 0 1-16,6 2-1 0,-5-1 1 15,-5 1-3-15,-1-1-1 0,-6 1 1 16,-9 0 0-16,-6 1 3 0,-14 0-2 15,-7 1 3-15,-12 3-1 0,-10-1 0 16,-7 3-1-16,-10 0-2 0,-6-3 3 16,-8 0 2-16,-2 0-3 0,-9 0-1 15,-6-2-1-15,0-1 0 0,-4 0 0 16,0 3 1-16,0-3 0 0,0 1-1 16,0 1 0-16,0-2 0 0,-4 3-3 15,2 0-8-15,-6 0 2 0,2 0-5 16,-3 0-4-16,3 0-1 0,-4-2 2 0,6 2-6 15,-5 1-13-15,5 2-16 0,-2 2-23 16,-4-7-55-16</inkml:trace>
  <inkml:trace contextRef="#ctx0" brushRef="#br0" timeOffset="48131.59">18683 17118 288 0,'0'0'6'16,"0"0"-6"-16,0 0 0 0,0 0 13 0,0 0 13 15,0 0 5-15,0 0-1 0,0 0-8 16,-19 11 5-16,23-11-6 0,4 0-4 15,3 1 1-15,1 1-3 0,5 1 0 16,-3 1-1-16,-1 4-1 0,5-1-1 16,-3 5-4-16,3 5-3 0,-3-1 0 15,-1 4-3-15,-1 2 0 0,5-1-1 16,-1 1 0-16,3-2-1 0,3 0 0 16,2-3 2-16,2-4-2 0,2-4 0 15,2-2-2-15,-2-5 2 0,-2-2 0 16,-3-9 0-16,-3-3 2 0,0-4 2 15,-7-7 8-15,3-2 0 0,-7-6 1 16,-4-6-5-16,0-2-4 0,3-5-3 0,-7 1 0 16,-2 4 0-16,0 5-1 0,0 7 0 15,0 7 1-15,0 5 3 16,-2 6 11-16,-4 3 6 0,1 3-2 0,3 3-5 16,0 2-4-16,-4 12-6 0,-4 7-3 15,-3 10 0-15,1 6 0 0,2 7 4 16,-3 3 2-16,3 4 3 0,2 0-3 15,1 1-3-15,-1-1 0 0,4-3 2 16,-2-3 0-16,2-2-4 0,0-2 1 16,-5-1-3-16,3-6 0 0,2 0 1 0,-2-4-1 15,0-3-2-15,1-3-3 16,1-7-4-16,0-4 1 0,2-5-5 16,2-1-1-16,0-3-4 0,0-3-7 15,0-1-6-15,2-6-4 0,8-8-5 16,3-4-15-16,5-7-24 0,5-6-74 15,6-1-109-15</inkml:trace>
  <inkml:trace contextRef="#ctx0" brushRef="#br0" timeOffset="48898.24">19545 17272 505 0,'0'0'14'15,"0"0"-12"-15,0 0-2 0,0 0 22 16,0 0-2-16,0 0 1 0,0 0 6 16,0 0-7-16,-19 44-2 0,19-34-2 0,0 1-7 15,0 0-3-15,0 3 0 0,0-1-1 16,2 0-3-16,0-1-1 0,2 1-1 16,2 0-1-16,1-4 1 0,1 0-3 15,0-5-1-15,9-1 0 0,-3-3-1 16,9-2 3-16,2-7 2 0,-5-2-1 15,11-3 1-15,-4-2 0 0,-4 0 3 16,-6-1-2-16,-5-2 1 0,-8-3 0 16,-4 0 2-16,-4-1-1 0,-10-1-2 15,-1 4-1-15,-6 2 0 0,-5 5 0 16,5 7 0-16,-4 6 3 0,0 3 0 16,3 7 2-16,-1 5 1 0,2 2-3 15,-2 4-1-15,3 4-2 0,-3 0 2 16,6 5-2-16,-1 3 3 0,5-2-1 15,-1 1 0-15,8-2-2 0,4-6-1 16,2-1 1-16,0-5 0 0,4-2-1 16,4-2-2-16,4-2 3 0,1-2-1 15,5-3-1-15,-1-3 0 0,8-4 1 0,4-1 1 16,6-7 9-16,4-6-2 0,-2-3-7 16,9-5 4-16,-9-1 4 0,2-2 0 15,-4-5 0-15,1-2 1 0,-3-3 0 16,-4-5-4-16,-2-1-1 0,-3-1 0 15,-3 4 1-15,-4 5-3 0,-7 5-2 16,-4 9 2-16,-4 7-1 0,-2 3 1 16,0 2 0-16,-2 2 0 0,-4 2-2 15,-2 3 0-15,-5 2-1 0,1 10 0 16,-5 4-3-16,3 5 1 0,-5 3 1 16,5 0 1-16,1 1 1 0,-1-2 0 15,8-1-1-15,1-1-1 0,3-2 2 16,2-1-1-16,2 0 0 0,7 1 1 0,-1 0 0 15,7 0 2-15,-3-2 4 0,7-3-2 16,-1 2 2-16,3-3 2 0,-3-1-2 16,3 0 3-16,-2-1-1 0,-7-1 0 15,-6-2 1-15,0-2-1 0,1-2-3 16,-7 0-1-16,0 0 0 0,-9 2 2 16,-1 2 0-16,-15 0-2 0,5 2-2 15,-11 0-2-15,-2 2-3 0,4 1-7 16,0-2-5-16,2 1-9 0,10-2-4 15,1 0-13-15,5-3-18 0,7-3-18 16,0-3-29-16,0-2-71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3-04T07:25:14.728"/>
    </inkml:context>
    <inkml:brush xml:id="br0">
      <inkml:brushProperty name="width" value="0.05292" units="cm"/>
      <inkml:brushProperty name="height" value="0.05292" units="cm"/>
      <inkml:brushProperty name="color" value="#FF0000"/>
    </inkml:brush>
  </inkml:definitions>
  <inkml:trace contextRef="#ctx0" brushRef="#br0">27135 4872 319 0,'0'0'0'0,"0"0"-15"0,0 0-12 16,0 0 24-16,0 0 3 0,0 0 1 15,0 0-1-15,0 0 2 0,0 0-1 16,426-142 3-16,-362 137 4 0,0 4-3 16,4 1 5-16,1 0 0 0,7 3 5 15,11 1-5-15,2 4 2 0,8 1 1 16,6 1 3-16,11 2 4 0,10-3-5 15,8 5 4-15,9-3 0 0,10 1-4 16,2-1-7-16,4 2-6 0,4-1 4 16,-6-1-1-16,-2 0 1 0,2 1-2 15,-8-3 0-15,2-1-2 0,-9-5 4 16,5 2 1-16,-5-2 2 0,-1-1-2 16,-7-2-5-16,1 0 0 0,-16 0 1 0,-5 0-1 15,-15 0 1-15,-12-2 0 0,-13 1 0 16,-16-3-3-16,-10 1-1 0,-20 0 1 15,-11 3 0-15,-13-3 1 16,-2 1-1-16,-15-4 0 0,-7-1-3 0,-9 2-4 16,-15 2-15-16,-7 3-10 0,-5 0-11 15,-6 0-36-15,-5 0-57 0</inkml:trace>
  <inkml:trace contextRef="#ctx0" brushRef="#br0" timeOffset="874.934">2191 6737 290 0,'0'0'0'0,"0"0"-2"0,0 0 2 16,0 0 5-16,0 0 2 0,0 0-2 15,0 0 6-15,0 0 3 0,0 0 4 16,228 20 5-16,-200-11 0 0,3 0-1 16,11 0 1-16,3-2 2 0,15-1-6 15,13-3-2-15,9-3-1 0,15 0-3 16,13-2 0-16,12-4-5 0,8-1-3 15,11-3-1-15,10 1 1 0,4-3-2 16,4 2-3-16,4-2-4 0,-4 1 4 16,3-3 3-16,-5-3 0 0,2 1-3 15,-6 1 2-15,-9 3 1 0,-5 1 7 16,-11 2-2-16,-4 2-5 0,-12-1-3 16,-9 1 2-16,-10-1-2 0,-12 4 0 15,-11 1 1-15,-10-1 0 0,-12 3 0 16,-11-1 0-16,-12 2-1 0,-7 0 2 15,-12 0-2-15,-6 0 0 0,0 0-2 16,0 0-5-16,0 0-3 0,0 0-10 16,-2 6-25-16,-2 0-42 0,-6-5-31 0,2-1-84 15</inkml:trace>
  <inkml:trace contextRef="#ctx0" brushRef="#br0" timeOffset="3781.613">19898 6725 215 0,'0'0'2'16,"0"0"-2"-16,0 0 0 0,0 0 0 15,0 0-2-15,0 0-4 0,0 0-1 16,-12-55 7-16,12 49 9 0,0 0 1 16,2 0 4-16,0 1-1 0,2 0 5 15,2 2 0-15,2-2-2 0,1 2 2 16,-1 2 0-16,6-1 2 0,-3 1-1 0,-1-1-1 16,7 2-1-16,-1 0 0 15,7 0-1-15,2 0 0 0,4 0 0 16,4 0-4-16,6 3 2 0,6-3-2 15,9 3 0-15,8 0 0 0,4-3-2 16,5 0 0-16,7 0-1 0,5-3-1 16,2 3-1-16,6-3-1 0,2 2-4 0,2-1 3 15,-2 2-2-15,4 0 1 0,2-1 3 16,2 1-2-16,5-2 1 0,-1 2 3 16,1 0 0-16,-1 0-7 0,3 0 3 15,-1 0 1-15,-4 0-2 0,-3 0 2 16,-5 0-2-16,-4 0 0 0,-2 2 1 15,2-2-5-15,-9 1 1 0,3-1-1 16,-9 0 2-16,3 0-1 0,-11 0 1 16,-6-1 0-16,-10-1 0 0,2 2 0 15,-13 0 0-15,-6 0 0 0,-6-1-1 0,-12 1 2 16,-1 0-3-16,-10-1 0 0,-4 1 1 16,1 0-1-16,-3-2 2 0,0 1 0 15,0 1 0-15,-5 0 1 0,-1 0-1 16,-2 0 0-16,-7 0-2 0,7 3 0 15,0-1-2-15,-2 1 0 16,3 0-6-16,3 0-1 0,2 2-4 0,-2 1-2 16,4-1-3-16,0 4-5 0,0 0-3 15,0 1-11-15,0 5-5 0,0-3-16 16,0-5-47-16,0-6-57 0</inkml:trace>
  <inkml:trace contextRef="#ctx0" brushRef="#br0" timeOffset="9173.369">16864 18155 350 0,'0'0'0'16,"0"0"-14"-16,0 0 1 0,0 0 13 16,0 0 27-16,0 0-5 0,0 0-5 15,0 0 0-15,0 0 8 0,20-35-6 0,-20 34 1 16,0 0-3-16,2 0-8 15,0 1 3-15,3-1-5 0,1 1-1 16,2 0-1-16,-2 0 4 0,0 3-1 16,3 1 4-16,-1 0 2 0,0 2 2 15,-2-1-3-15,3 3-1 0,1 0-4 16,-2 1 1-16,-2 3 0 0,5 0-2 0,-3 1-3 16,0-1-2-16,-1-2-1 0,1-1 0 15,2-2 0-15,3-1 1 0,1-5-1 16,5 0 1-16,1-1 1 0,1-4 4 15,2-3 1-15,-1-3-4 0,-1-3 1 16,0-2-1-16,-5-1 1 0,1-3 0 16,-7 0 2-16,1-2 1 0,-1 1-1 15,-4 0-3-15,0 1-2 0,-2 4 2 16,-2 5-3-16,1 1 3 0,-3 6 0 16,2 3 3-16,-2-2-3 0,0 2-2 15,2 0-2-15,-2 3-2 0,0 7-1 16,0 5 2-16,2 6 1 0,-2 5 1 0,0 2 2 15,0 5 0-15,-6 1 1 0,-3 3-1 16,1-2 0-16,-2-4 1 0,-3-4-2 16,5 0 0-16,-6-4-2 15,1 5 1-15,3 1-1 0,-3-4-1 0,3-1-3 16,4-8-7-16,2-3-7 0,4-5-9 16,0-4-7-16,0-3-21 0,4-1-14 15,4-9-12-15,13-17-69 0</inkml:trace>
  <inkml:trace contextRef="#ctx0" brushRef="#br0" timeOffset="9892.303">17628 18121 504 0,'0'0'12'0,"0"0"-12"16,0 0 0-16,0 0 13 0,0 0 17 0,0 0-16 15,0 0-10-15,0 0 1 0,-16 41 7 16,22-20 2-16,0-1-7 0,0-1 2 16,-3 1 0-16,1-2-3 0,-4 1-3 15,2-3 3-15,-2-2-2 0,4-3-2 16,-2-4-1-16,8-2 1 0,-1-3 1 16,5-2 4-16,5-4 3 0,1-6 4 15,5-5 0-15,4-2-5 0,-4-2-4 16,4-1 2-16,-4-2-1 0,-3-3-1 15,-3-3-3-15,-3 1 1 0,-3 2-1 16,-9 4-1-16,-4 2-1 0,-2 5 0 16,-10 3 2-16,1 3 0 0,-5 7-2 15,1 1 0-15,1 6 0 0,-5 9 0 16,-2 6 1-16,3 4-1 0,-3 4 1 0,0 1-1 16,1 1 0-16,1-1 0 0,3 0 1 15,1-3-2-15,7-2 2 0,0-4 1 16,4-4-1-16,4 1 1 0,0 0 1 15,0 0 0-15,8-1 1 0,4-6-2 16,7-5 2-16,4-4 2 0,5-2 7 16,10-7-2-16,3-4-7 0,13-8-3 15,12-7 0-15,2-2 2 0,2-6 1 16,-8 0 0-16,-10-2-1 0,-4-6-1 16,-5-3-2-16,-8 1 2 0,-8 4-2 15,-12 9 0-15,-9 9-2 0,-6 5 2 0,-6 3 1 16,-1 3 3-16,-5 4-4 15,-3 2 1-15,3 5 1 0,-7 6-2 16,3 7 0-16,-5 6-1 0,5 3 1 16,-3 5 1-16,3 1-1 0,3-2 0 15,7 0 0-15,2-4 0 0,4 1 1 0,0-1 1 16,2 1-1-16,2-2 1 0,4-1 3 16,3 2 2-16,1-2 0 0,-6-2-1 15,5-3 2-15,-5-1 2 0,0 0 0 16,0-1-2-16,-2 0-2 0,-2-1-4 15,0 0 1-15,-2-4-2 0,-2 2 1 16,-4 0-1-16,-6-2 0 0,-7 0-1 16,-1-2 0-16,-9-2-10 0,-4-2-9 15,-5-2-6-15,1 0-10 0,0-6-17 16,0-2-29-16,2-3-27 0,-13-14-62 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3-04T07:25:34.138"/>
    </inkml:context>
    <inkml:brush xml:id="br0">
      <inkml:brushProperty name="width" value="0.05292" units="cm"/>
      <inkml:brushProperty name="height" value="0.05292" units="cm"/>
      <inkml:brushProperty name="color" value="#FF0000"/>
    </inkml:brush>
  </inkml:definitions>
  <inkml:trace contextRef="#ctx0" brushRef="#br0">2224 6788 200 0,'0'0'15'0,"0"0"16"0,0 0 17 16,0 0-10-16,0 0-19 0,0 0-7 16,0 0-3-16,0 0-2 0,11-11-5 15,1 9 2-15,4 2 4 0,1-1 2 16,6-1 1-16,4 2 0 0,6-3 1 15,2 0-1-15,4 0-3 0,5 0 0 16,5-1 0-16,1-2 0 0,12-1 1 0,6-2 1 16,6-1 0-16,7 1 0 0,6 0 2 15,2 0-5-15,4 2-1 16,2-1 3-16,4 1-1 0,4 3 1 16,1 0-1-16,5-1-1 0,3 1-3 15,6 0 1-15,-2 0 3 0,6 1 1 16,-5-1-2-16,1-2 0 0,-2 0 2 0,-7-1-5 15,-1 0-3-15,-5-4 2 0,1 0-1 16,-11 1 2-16,-2-1 2 0,-7 1 0 16,-3 4-1-16,-9-3 0 0,-12 3-3 15,-8 3-2-15,-7 1 0 0,-5 2 1 16,-11 0 2-16,-5 0-2 0,-5 4 0 16,-4-3 0-16,-7 2-1 0,-2 0 1 15,-2 0-1-15,-4 0 0 0,0-1 1 16,0-1-1-16,0-1 2 0,0 0-2 15,0 0 1-15,4 0 1 0,-4 0-1 16,0 0 0-16,0 0 0 0,0 0-1 0,0-1 1 16,2 1-1-16,-2 0 0 0,0 0-1 15,5-2-10-15,-3-1-3 0,6-1-10 16,2 1-2-16,5-2-6 0,3 3-11 16,9 2-22-16,2-6-69 0,-4-3-102 15</inkml:trace>
  <inkml:trace contextRef="#ctx0" brushRef="#br0" timeOffset="1062.525">19222 6781 323 0,'0'0'0'16,"0"0"-19"-16,0 0 10 0,0 0 7 15,0 0-5-15,0 0-15 0,0 0 22 16,0 0 17-16,0 0 4 0,56-91-2 16,-31 86-4-16,2-1-4 0,2 5-3 15,0 1 0-15,-1 0 0 0,1 0-1 16,2 3 3-16,-4 0 3 0,6 0-2 16,0 0 2-16,9 1 4 0,-3-2-3 15,9 2-1-15,5-1-1 0,5 0-1 16,0 1 0-16,4-1 0 0,6 0-1 15,5 2 0-15,-1-4-2 0,7 1 0 16,5-1-2-16,-1-1 4 0,8 0-2 16,2 0 0-16,4-1 1 0,2-4-5 15,3 2 0-15,-1 0-1 0,4 2 4 0,-1-1 1 16,1-1 2-16,7 3-3 0,-7-3-1 16,1 2 0-16,1 0-3 0,3-1-3 15,-3-1 4-15,1 2-1 0,5-4 1 16,-3 4-1-16,-3-2 0 0,7 1 0 15,-6 1-3-15,-3-4-1 0,-4 3 1 16,-2-3 0-16,-3 1 0 0,-16-2 2 16,-5 0-1-16,-20 0-1 0,-5 1 2 15,-15 2-1-15,-12 0-1 0,-9 1-2 16,-5 1 2-16,-5 1 1 0,-2-2-1 16,2 2 0-16,-4 0 0 0,0 0 0 15,2 0 0-15,0 0-1 0,2 6 0 16,2 3 0-16,1 1 0 0,5 1-2 0,0 1-10 15,-1 5-6-15,12-1-10 16,-3 1-18-16,-1-2-20 0,6-10-58 16,-13-7-162-16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9A4CA4-472C-4300-A899-E8E59C0AB90F}" type="datetimeFigureOut">
              <a:rPr lang="en-US" smtClean="0"/>
              <a:t>3/4/2020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878F98-C842-4EB6-8014-D29BBFBA3A8D}" type="slidenum">
              <a:rPr lang="en-US" smtClean="0"/>
              <a:t>‹#›</a:t>
            </a:fld>
            <a:endParaRPr lang="en-US"/>
          </a:p>
        </p:txBody>
      </p:sp>
    </p:spTree>
    <p:extLst>
      <p:ext uri="{BB962C8B-B14F-4D97-AF65-F5344CB8AC3E}">
        <p14:creationId xmlns:p14="http://schemas.microsoft.com/office/powerpoint/2010/main" val="1947218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1</a:t>
            </a:fld>
            <a:endParaRPr lang="en-US"/>
          </a:p>
        </p:txBody>
      </p:sp>
    </p:spTree>
    <p:extLst>
      <p:ext uri="{BB962C8B-B14F-4D97-AF65-F5344CB8AC3E}">
        <p14:creationId xmlns:p14="http://schemas.microsoft.com/office/powerpoint/2010/main" val="1081425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10</a:t>
            </a:fld>
            <a:endParaRPr lang="en-US"/>
          </a:p>
        </p:txBody>
      </p:sp>
    </p:spTree>
    <p:extLst>
      <p:ext uri="{BB962C8B-B14F-4D97-AF65-F5344CB8AC3E}">
        <p14:creationId xmlns:p14="http://schemas.microsoft.com/office/powerpoint/2010/main" val="346335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11</a:t>
            </a:fld>
            <a:endParaRPr lang="en-US"/>
          </a:p>
        </p:txBody>
      </p:sp>
    </p:spTree>
    <p:extLst>
      <p:ext uri="{BB962C8B-B14F-4D97-AF65-F5344CB8AC3E}">
        <p14:creationId xmlns:p14="http://schemas.microsoft.com/office/powerpoint/2010/main" val="3245197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12</a:t>
            </a:fld>
            <a:endParaRPr lang="en-US"/>
          </a:p>
        </p:txBody>
      </p:sp>
    </p:spTree>
    <p:extLst>
      <p:ext uri="{BB962C8B-B14F-4D97-AF65-F5344CB8AC3E}">
        <p14:creationId xmlns:p14="http://schemas.microsoft.com/office/powerpoint/2010/main" val="564570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7BF084-8E30-44C6-898A-23EE1AC5912C}" type="slidenum">
              <a:rPr lang="en-US" smtClean="0"/>
              <a:t>13</a:t>
            </a:fld>
            <a:endParaRPr lang="en-US"/>
          </a:p>
        </p:txBody>
      </p:sp>
    </p:spTree>
    <p:extLst>
      <p:ext uri="{BB962C8B-B14F-4D97-AF65-F5344CB8AC3E}">
        <p14:creationId xmlns:p14="http://schemas.microsoft.com/office/powerpoint/2010/main" val="3805687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14</a:t>
            </a:fld>
            <a:endParaRPr lang="en-US"/>
          </a:p>
        </p:txBody>
      </p:sp>
    </p:spTree>
    <p:extLst>
      <p:ext uri="{BB962C8B-B14F-4D97-AF65-F5344CB8AC3E}">
        <p14:creationId xmlns:p14="http://schemas.microsoft.com/office/powerpoint/2010/main" val="1048739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example, the physical address (0x1000000) is the address of a page table. Because this physical address is also mapped at index 1, in the page table (which is a user-accessible entry) at index 0x40 in the page directory, the user can overwrite the page table by writing to virtual page 0x10001000. If the users can modify the page table, then they can access any physical address by modifying the page table. The kernel doesn’t let this happen by not mapping page table pages in user virtual address space.</a:t>
            </a:r>
          </a:p>
        </p:txBody>
      </p:sp>
      <p:sp>
        <p:nvSpPr>
          <p:cNvPr id="4" name="Slide Number Placeholder 3"/>
          <p:cNvSpPr>
            <a:spLocks noGrp="1"/>
          </p:cNvSpPr>
          <p:nvPr>
            <p:ph type="sldNum" sz="quarter" idx="5"/>
          </p:nvPr>
        </p:nvSpPr>
        <p:spPr/>
        <p:txBody>
          <a:bodyPr/>
          <a:lstStyle/>
          <a:p>
            <a:fld id="{6F878F98-C842-4EB6-8014-D29BBFBA3A8D}" type="slidenum">
              <a:rPr lang="en-US" smtClean="0"/>
              <a:t>15</a:t>
            </a:fld>
            <a:endParaRPr lang="en-US"/>
          </a:p>
        </p:txBody>
      </p:sp>
    </p:spTree>
    <p:extLst>
      <p:ext uri="{BB962C8B-B14F-4D97-AF65-F5344CB8AC3E}">
        <p14:creationId xmlns:p14="http://schemas.microsoft.com/office/powerpoint/2010/main" val="4028859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because even though a page table page is mapped in the page table itself, the user flag is not set. So, the user can’t access it.</a:t>
            </a:r>
          </a:p>
        </p:txBody>
      </p:sp>
      <p:sp>
        <p:nvSpPr>
          <p:cNvPr id="4" name="Slide Number Placeholder 3"/>
          <p:cNvSpPr>
            <a:spLocks noGrp="1"/>
          </p:cNvSpPr>
          <p:nvPr>
            <p:ph type="sldNum" sz="quarter" idx="5"/>
          </p:nvPr>
        </p:nvSpPr>
        <p:spPr/>
        <p:txBody>
          <a:bodyPr/>
          <a:lstStyle/>
          <a:p>
            <a:fld id="{6F878F98-C842-4EB6-8014-D29BBFBA3A8D}" type="slidenum">
              <a:rPr lang="en-US" smtClean="0"/>
              <a:t>16</a:t>
            </a:fld>
            <a:endParaRPr lang="en-US"/>
          </a:p>
        </p:txBody>
      </p:sp>
    </p:spTree>
    <p:extLst>
      <p:ext uri="{BB962C8B-B14F-4D97-AF65-F5344CB8AC3E}">
        <p14:creationId xmlns:p14="http://schemas.microsoft.com/office/powerpoint/2010/main" val="759826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page directory is mapped in the page table. This is unsafe because the user can overwrite the page directory.</a:t>
            </a:r>
          </a:p>
        </p:txBody>
      </p:sp>
      <p:sp>
        <p:nvSpPr>
          <p:cNvPr id="4" name="Slide Number Placeholder 3"/>
          <p:cNvSpPr>
            <a:spLocks noGrp="1"/>
          </p:cNvSpPr>
          <p:nvPr>
            <p:ph type="sldNum" sz="quarter" idx="5"/>
          </p:nvPr>
        </p:nvSpPr>
        <p:spPr/>
        <p:txBody>
          <a:bodyPr/>
          <a:lstStyle/>
          <a:p>
            <a:fld id="{6F878F98-C842-4EB6-8014-D29BBFBA3A8D}" type="slidenum">
              <a:rPr lang="en-US" smtClean="0"/>
              <a:t>17</a:t>
            </a:fld>
            <a:endParaRPr lang="en-US"/>
          </a:p>
        </p:txBody>
      </p:sp>
    </p:spTree>
    <p:extLst>
      <p:ext uri="{BB962C8B-B14F-4D97-AF65-F5344CB8AC3E}">
        <p14:creationId xmlns:p14="http://schemas.microsoft.com/office/powerpoint/2010/main" val="3241948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the page directory is mapped in the page table, the user flag is not set. Therefore it is safe.</a:t>
            </a:r>
          </a:p>
        </p:txBody>
      </p:sp>
      <p:sp>
        <p:nvSpPr>
          <p:cNvPr id="4" name="Slide Number Placeholder 3"/>
          <p:cNvSpPr>
            <a:spLocks noGrp="1"/>
          </p:cNvSpPr>
          <p:nvPr>
            <p:ph type="sldNum" sz="quarter" idx="5"/>
          </p:nvPr>
        </p:nvSpPr>
        <p:spPr/>
        <p:txBody>
          <a:bodyPr/>
          <a:lstStyle/>
          <a:p>
            <a:fld id="{6F878F98-C842-4EB6-8014-D29BBFBA3A8D}" type="slidenum">
              <a:rPr lang="en-US" smtClean="0"/>
              <a:t>18</a:t>
            </a:fld>
            <a:endParaRPr lang="en-US"/>
          </a:p>
        </p:txBody>
      </p:sp>
    </p:spTree>
    <p:extLst>
      <p:ext uri="{BB962C8B-B14F-4D97-AF65-F5344CB8AC3E}">
        <p14:creationId xmlns:p14="http://schemas.microsoft.com/office/powerpoint/2010/main" val="15164494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Neither page table nor page directory is mapped in the page table. So, this is safe.</a:t>
            </a:r>
          </a:p>
        </p:txBody>
      </p:sp>
      <p:sp>
        <p:nvSpPr>
          <p:cNvPr id="4" name="Slide Number Placeholder 3"/>
          <p:cNvSpPr>
            <a:spLocks noGrp="1"/>
          </p:cNvSpPr>
          <p:nvPr>
            <p:ph type="sldNum" sz="quarter" idx="5"/>
          </p:nvPr>
        </p:nvSpPr>
        <p:spPr/>
        <p:txBody>
          <a:bodyPr/>
          <a:lstStyle/>
          <a:p>
            <a:fld id="{6F878F98-C842-4EB6-8014-D29BBFBA3A8D}" type="slidenum">
              <a:rPr lang="en-US" smtClean="0"/>
              <a:t>19</a:t>
            </a:fld>
            <a:endParaRPr lang="en-US"/>
          </a:p>
        </p:txBody>
      </p:sp>
    </p:spTree>
    <p:extLst>
      <p:ext uri="{BB962C8B-B14F-4D97-AF65-F5344CB8AC3E}">
        <p14:creationId xmlns:p14="http://schemas.microsoft.com/office/powerpoint/2010/main" val="2319217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2</a:t>
            </a:fld>
            <a:endParaRPr lang="en-US"/>
          </a:p>
        </p:txBody>
      </p:sp>
    </p:spTree>
    <p:extLst>
      <p:ext uri="{BB962C8B-B14F-4D97-AF65-F5344CB8AC3E}">
        <p14:creationId xmlns:p14="http://schemas.microsoft.com/office/powerpoint/2010/main" val="11979585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look at how the OS allocates the page table for an application. The application is using virtual pages in the range 1-4.</a:t>
            </a:r>
          </a:p>
        </p:txBody>
      </p:sp>
      <p:sp>
        <p:nvSpPr>
          <p:cNvPr id="4" name="Slide Number Placeholder 3"/>
          <p:cNvSpPr>
            <a:spLocks noGrp="1"/>
          </p:cNvSpPr>
          <p:nvPr>
            <p:ph type="sldNum" sz="quarter" idx="5"/>
          </p:nvPr>
        </p:nvSpPr>
        <p:spPr/>
        <p:txBody>
          <a:bodyPr/>
          <a:lstStyle/>
          <a:p>
            <a:fld id="{6F878F98-C842-4EB6-8014-D29BBFBA3A8D}" type="slidenum">
              <a:rPr lang="en-US" smtClean="0"/>
              <a:t>20</a:t>
            </a:fld>
            <a:endParaRPr lang="en-US"/>
          </a:p>
        </p:txBody>
      </p:sp>
    </p:spTree>
    <p:extLst>
      <p:ext uri="{BB962C8B-B14F-4D97-AF65-F5344CB8AC3E}">
        <p14:creationId xmlns:p14="http://schemas.microsoft.com/office/powerpoint/2010/main" val="22582081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OS allocates a page directory for the application. For VPN 1, the page directory index is 0, and the page table index is 1. Because nothing is mapped at index 0 in the page directory, the OS allocates a page table whose physical page number is going to be stored in the page directory at index 0. </a:t>
            </a:r>
            <a:r>
              <a:rPr lang="en-US" dirty="0" err="1"/>
              <a:t>alloc_page</a:t>
            </a:r>
            <a:r>
              <a:rPr lang="en-US" dirty="0"/>
              <a:t> returns kernel virtual address. The lower 12-bits of the page table's physical address is zero. The page directory entry is computed by doing a “logical or” of page table‘s physical address and the flags (PTE_U|PTE_W|PTE_P).  After the page directory entry is set, the next step to allocate the actual physical page for the virtual page 1. The page table entry (say </a:t>
            </a:r>
            <a:r>
              <a:rPr lang="en-US" dirty="0" err="1"/>
              <a:t>pteval</a:t>
            </a:r>
            <a:r>
              <a:rPr lang="en-US" dirty="0"/>
              <a:t>) is the “logical or” of physical page address and the flags (PTE_U|PTE_W|PTE_P). The page table entry at index 1 (lower 10 bits of virtual page number 1) is set to </a:t>
            </a:r>
            <a:r>
              <a:rPr lang="en-US" dirty="0" err="1"/>
              <a:t>pteval</a:t>
            </a:r>
            <a:r>
              <a:rPr lang="en-US" dirty="0"/>
              <a:t>. For VPN 2, the page directory index is 0 that already contains a valid page table. The page table index is 2, which contains an invalid entry. A physical page is allocated for the virtual page 2. A page table entry (say </a:t>
            </a:r>
            <a:r>
              <a:rPr lang="en-US" dirty="0" err="1"/>
              <a:t>pteval</a:t>
            </a:r>
            <a:r>
              <a:rPr lang="en-US" dirty="0"/>
              <a:t>) is computed by doing the “logical or” of physical page address and page table flags. The page table entry at index 2 (lower 10 bits of virtual page 2) is set to </a:t>
            </a:r>
            <a:r>
              <a:rPr lang="en-US" dirty="0" err="1"/>
              <a:t>pteval</a:t>
            </a:r>
            <a:r>
              <a:rPr lang="en-US" dirty="0"/>
              <a:t> computed in the previous step.</a:t>
            </a:r>
          </a:p>
        </p:txBody>
      </p:sp>
      <p:sp>
        <p:nvSpPr>
          <p:cNvPr id="4" name="Slide Number Placeholder 3"/>
          <p:cNvSpPr>
            <a:spLocks noGrp="1"/>
          </p:cNvSpPr>
          <p:nvPr>
            <p:ph type="sldNum" sz="quarter" idx="5"/>
          </p:nvPr>
        </p:nvSpPr>
        <p:spPr/>
        <p:txBody>
          <a:bodyPr/>
          <a:lstStyle/>
          <a:p>
            <a:fld id="{6F878F98-C842-4EB6-8014-D29BBFBA3A8D}" type="slidenum">
              <a:rPr lang="en-US" smtClean="0"/>
              <a:t>21</a:t>
            </a:fld>
            <a:endParaRPr lang="en-US"/>
          </a:p>
        </p:txBody>
      </p:sp>
    </p:spTree>
    <p:extLst>
      <p:ext uri="{BB962C8B-B14F-4D97-AF65-F5344CB8AC3E}">
        <p14:creationId xmlns:p14="http://schemas.microsoft.com/office/powerpoint/2010/main" val="15035867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same process is repeated for mapping virtual pages 3 and 4 in the page table.</a:t>
            </a:r>
          </a:p>
        </p:txBody>
      </p:sp>
      <p:sp>
        <p:nvSpPr>
          <p:cNvPr id="4" name="Slide Number Placeholder 3"/>
          <p:cNvSpPr>
            <a:spLocks noGrp="1"/>
          </p:cNvSpPr>
          <p:nvPr>
            <p:ph type="sldNum" sz="quarter" idx="5"/>
          </p:nvPr>
        </p:nvSpPr>
        <p:spPr/>
        <p:txBody>
          <a:bodyPr/>
          <a:lstStyle/>
          <a:p>
            <a:fld id="{6F878F98-C842-4EB6-8014-D29BBFBA3A8D}" type="slidenum">
              <a:rPr lang="en-US" smtClean="0"/>
              <a:t>22</a:t>
            </a:fld>
            <a:endParaRPr lang="en-US"/>
          </a:p>
        </p:txBody>
      </p:sp>
    </p:spTree>
    <p:extLst>
      <p:ext uri="{BB962C8B-B14F-4D97-AF65-F5344CB8AC3E}">
        <p14:creationId xmlns:p14="http://schemas.microsoft.com/office/powerpoint/2010/main" val="38747568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23</a:t>
            </a:fld>
            <a:endParaRPr lang="en-US"/>
          </a:p>
        </p:txBody>
      </p:sp>
    </p:spTree>
    <p:extLst>
      <p:ext uri="{BB962C8B-B14F-4D97-AF65-F5344CB8AC3E}">
        <p14:creationId xmlns:p14="http://schemas.microsoft.com/office/powerpoint/2010/main" val="15173856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24</a:t>
            </a:fld>
            <a:endParaRPr lang="en-US"/>
          </a:p>
        </p:txBody>
      </p:sp>
    </p:spTree>
    <p:extLst>
      <p:ext uri="{BB962C8B-B14F-4D97-AF65-F5344CB8AC3E}">
        <p14:creationId xmlns:p14="http://schemas.microsoft.com/office/powerpoint/2010/main" val="36473707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25</a:t>
            </a:fld>
            <a:endParaRPr lang="en-US"/>
          </a:p>
        </p:txBody>
      </p:sp>
    </p:spTree>
    <p:extLst>
      <p:ext uri="{BB962C8B-B14F-4D97-AF65-F5344CB8AC3E}">
        <p14:creationId xmlns:p14="http://schemas.microsoft.com/office/powerpoint/2010/main" val="13739993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not correct because the page directory of parent and child can’t be the same.</a:t>
            </a:r>
          </a:p>
        </p:txBody>
      </p:sp>
      <p:sp>
        <p:nvSpPr>
          <p:cNvPr id="4" name="Slide Number Placeholder 3"/>
          <p:cNvSpPr>
            <a:spLocks noGrp="1"/>
          </p:cNvSpPr>
          <p:nvPr>
            <p:ph type="sldNum" sz="quarter" idx="5"/>
          </p:nvPr>
        </p:nvSpPr>
        <p:spPr/>
        <p:txBody>
          <a:bodyPr/>
          <a:lstStyle/>
          <a:p>
            <a:fld id="{6F878F98-C842-4EB6-8014-D29BBFBA3A8D}" type="slidenum">
              <a:rPr lang="en-US" smtClean="0"/>
              <a:t>26</a:t>
            </a:fld>
            <a:endParaRPr lang="en-US"/>
          </a:p>
        </p:txBody>
      </p:sp>
    </p:spTree>
    <p:extLst>
      <p:ext uri="{BB962C8B-B14F-4D97-AF65-F5344CB8AC3E}">
        <p14:creationId xmlns:p14="http://schemas.microsoft.com/office/powerpoint/2010/main" val="37939395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incorrect because even though the page directory is different, both parent and child share the same page table.</a:t>
            </a:r>
          </a:p>
        </p:txBody>
      </p:sp>
      <p:sp>
        <p:nvSpPr>
          <p:cNvPr id="4" name="Slide Number Placeholder 3"/>
          <p:cNvSpPr>
            <a:spLocks noGrp="1"/>
          </p:cNvSpPr>
          <p:nvPr>
            <p:ph type="sldNum" sz="quarter" idx="5"/>
          </p:nvPr>
        </p:nvSpPr>
        <p:spPr/>
        <p:txBody>
          <a:bodyPr/>
          <a:lstStyle/>
          <a:p>
            <a:fld id="{6F878F98-C842-4EB6-8014-D29BBFBA3A8D}" type="slidenum">
              <a:rPr lang="en-US" smtClean="0"/>
              <a:t>27</a:t>
            </a:fld>
            <a:endParaRPr lang="en-US"/>
          </a:p>
        </p:txBody>
      </p:sp>
    </p:spTree>
    <p:extLst>
      <p:ext uri="{BB962C8B-B14F-4D97-AF65-F5344CB8AC3E}">
        <p14:creationId xmlns:p14="http://schemas.microsoft.com/office/powerpoint/2010/main" val="17253050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correct because the page tables and the contents of page tables are different in parent and child.</a:t>
            </a:r>
          </a:p>
        </p:txBody>
      </p:sp>
      <p:sp>
        <p:nvSpPr>
          <p:cNvPr id="4" name="Slide Number Placeholder 3"/>
          <p:cNvSpPr>
            <a:spLocks noGrp="1"/>
          </p:cNvSpPr>
          <p:nvPr>
            <p:ph type="sldNum" sz="quarter" idx="5"/>
          </p:nvPr>
        </p:nvSpPr>
        <p:spPr/>
        <p:txBody>
          <a:bodyPr/>
          <a:lstStyle/>
          <a:p>
            <a:fld id="{6F878F98-C842-4EB6-8014-D29BBFBA3A8D}" type="slidenum">
              <a:rPr lang="en-US" smtClean="0"/>
              <a:t>28</a:t>
            </a:fld>
            <a:endParaRPr lang="en-US"/>
          </a:p>
        </p:txBody>
      </p:sp>
    </p:spTree>
    <p:extLst>
      <p:ext uri="{BB962C8B-B14F-4D97-AF65-F5344CB8AC3E}">
        <p14:creationId xmlns:p14="http://schemas.microsoft.com/office/powerpoint/2010/main" val="2124452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29</a:t>
            </a:fld>
            <a:endParaRPr lang="en-US"/>
          </a:p>
        </p:txBody>
      </p:sp>
    </p:spTree>
    <p:extLst>
      <p:ext uri="{BB962C8B-B14F-4D97-AF65-F5344CB8AC3E}">
        <p14:creationId xmlns:p14="http://schemas.microsoft.com/office/powerpoint/2010/main" val="3416081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3</a:t>
            </a:fld>
            <a:endParaRPr lang="en-US"/>
          </a:p>
        </p:txBody>
      </p:sp>
    </p:spTree>
    <p:extLst>
      <p:ext uri="{BB962C8B-B14F-4D97-AF65-F5344CB8AC3E}">
        <p14:creationId xmlns:p14="http://schemas.microsoft.com/office/powerpoint/2010/main" val="26898687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30</a:t>
            </a:fld>
            <a:endParaRPr lang="en-US"/>
          </a:p>
        </p:txBody>
      </p:sp>
    </p:spTree>
    <p:extLst>
      <p:ext uri="{BB962C8B-B14F-4D97-AF65-F5344CB8AC3E}">
        <p14:creationId xmlns:p14="http://schemas.microsoft.com/office/powerpoint/2010/main" val="32199176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31</a:t>
            </a:fld>
            <a:endParaRPr lang="en-US"/>
          </a:p>
        </p:txBody>
      </p:sp>
    </p:spTree>
    <p:extLst>
      <p:ext uri="{BB962C8B-B14F-4D97-AF65-F5344CB8AC3E}">
        <p14:creationId xmlns:p14="http://schemas.microsoft.com/office/powerpoint/2010/main" val="13110026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32</a:t>
            </a:fld>
            <a:endParaRPr lang="en-US"/>
          </a:p>
        </p:txBody>
      </p:sp>
    </p:spTree>
    <p:extLst>
      <p:ext uri="{BB962C8B-B14F-4D97-AF65-F5344CB8AC3E}">
        <p14:creationId xmlns:p14="http://schemas.microsoft.com/office/powerpoint/2010/main" val="14516153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not correct because both the threads should see the same VA to PA mapping.</a:t>
            </a:r>
          </a:p>
        </p:txBody>
      </p:sp>
      <p:sp>
        <p:nvSpPr>
          <p:cNvPr id="4" name="Slide Number Placeholder 3"/>
          <p:cNvSpPr>
            <a:spLocks noGrp="1"/>
          </p:cNvSpPr>
          <p:nvPr>
            <p:ph type="sldNum" sz="quarter" idx="5"/>
          </p:nvPr>
        </p:nvSpPr>
        <p:spPr/>
        <p:txBody>
          <a:bodyPr/>
          <a:lstStyle/>
          <a:p>
            <a:fld id="{6F878F98-C842-4EB6-8014-D29BBFBA3A8D}" type="slidenum">
              <a:rPr lang="en-US" smtClean="0"/>
              <a:t>33</a:t>
            </a:fld>
            <a:endParaRPr lang="en-US"/>
          </a:p>
        </p:txBody>
      </p:sp>
    </p:spTree>
    <p:extLst>
      <p:ext uri="{BB962C8B-B14F-4D97-AF65-F5344CB8AC3E}">
        <p14:creationId xmlns:p14="http://schemas.microsoft.com/office/powerpoint/2010/main" val="41530802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correct because even though the page tables addresses in thread-1 and thread-2 are different, their contents are the same. So, both the threads will see the same VA to PA mapping.</a:t>
            </a:r>
          </a:p>
        </p:txBody>
      </p:sp>
      <p:sp>
        <p:nvSpPr>
          <p:cNvPr id="4" name="Slide Number Placeholder 3"/>
          <p:cNvSpPr>
            <a:spLocks noGrp="1"/>
          </p:cNvSpPr>
          <p:nvPr>
            <p:ph type="sldNum" sz="quarter" idx="5"/>
          </p:nvPr>
        </p:nvSpPr>
        <p:spPr/>
        <p:txBody>
          <a:bodyPr/>
          <a:lstStyle/>
          <a:p>
            <a:fld id="{6F878F98-C842-4EB6-8014-D29BBFBA3A8D}" type="slidenum">
              <a:rPr lang="en-US" smtClean="0"/>
              <a:t>34</a:t>
            </a:fld>
            <a:endParaRPr lang="en-US"/>
          </a:p>
        </p:txBody>
      </p:sp>
    </p:spTree>
    <p:extLst>
      <p:ext uri="{BB962C8B-B14F-4D97-AF65-F5344CB8AC3E}">
        <p14:creationId xmlns:p14="http://schemas.microsoft.com/office/powerpoint/2010/main" val="22893463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correct because even though the page directories addresses in thread-1 and thread-2 are different, they point to the same page table. So, both the threads will see the same VA to PA mapping.</a:t>
            </a:r>
          </a:p>
        </p:txBody>
      </p:sp>
      <p:sp>
        <p:nvSpPr>
          <p:cNvPr id="4" name="Slide Number Placeholder 3"/>
          <p:cNvSpPr>
            <a:spLocks noGrp="1"/>
          </p:cNvSpPr>
          <p:nvPr>
            <p:ph type="sldNum" sz="quarter" idx="5"/>
          </p:nvPr>
        </p:nvSpPr>
        <p:spPr/>
        <p:txBody>
          <a:bodyPr/>
          <a:lstStyle/>
          <a:p>
            <a:fld id="{6F878F98-C842-4EB6-8014-D29BBFBA3A8D}" type="slidenum">
              <a:rPr lang="en-US" smtClean="0"/>
              <a:t>35</a:t>
            </a:fld>
            <a:endParaRPr lang="en-US"/>
          </a:p>
        </p:txBody>
      </p:sp>
    </p:spTree>
    <p:extLst>
      <p:ext uri="{BB962C8B-B14F-4D97-AF65-F5344CB8AC3E}">
        <p14:creationId xmlns:p14="http://schemas.microsoft.com/office/powerpoint/2010/main" val="10572296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best approach. Both threads should share the same page directory.</a:t>
            </a:r>
          </a:p>
        </p:txBody>
      </p:sp>
      <p:sp>
        <p:nvSpPr>
          <p:cNvPr id="4" name="Slide Number Placeholder 3"/>
          <p:cNvSpPr>
            <a:spLocks noGrp="1"/>
          </p:cNvSpPr>
          <p:nvPr>
            <p:ph type="sldNum" sz="quarter" idx="5"/>
          </p:nvPr>
        </p:nvSpPr>
        <p:spPr/>
        <p:txBody>
          <a:bodyPr/>
          <a:lstStyle/>
          <a:p>
            <a:fld id="{6F878F98-C842-4EB6-8014-D29BBFBA3A8D}" type="slidenum">
              <a:rPr lang="en-US" smtClean="0"/>
              <a:t>36</a:t>
            </a:fld>
            <a:endParaRPr lang="en-US"/>
          </a:p>
        </p:txBody>
      </p:sp>
    </p:spTree>
    <p:extLst>
      <p:ext uri="{BB962C8B-B14F-4D97-AF65-F5344CB8AC3E}">
        <p14:creationId xmlns:p14="http://schemas.microsoft.com/office/powerpoint/2010/main" val="15532610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37</a:t>
            </a:fld>
            <a:endParaRPr lang="en-US"/>
          </a:p>
        </p:txBody>
      </p:sp>
    </p:spTree>
    <p:extLst>
      <p:ext uri="{BB962C8B-B14F-4D97-AF65-F5344CB8AC3E}">
        <p14:creationId xmlns:p14="http://schemas.microsoft.com/office/powerpoint/2010/main" val="3800997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38</a:t>
            </a:fld>
            <a:endParaRPr lang="en-US"/>
          </a:p>
        </p:txBody>
      </p:sp>
    </p:spTree>
    <p:extLst>
      <p:ext uri="{BB962C8B-B14F-4D97-AF65-F5344CB8AC3E}">
        <p14:creationId xmlns:p14="http://schemas.microsoft.com/office/powerpoint/2010/main" val="32756079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39</a:t>
            </a:fld>
            <a:endParaRPr lang="en-US"/>
          </a:p>
        </p:txBody>
      </p:sp>
    </p:spTree>
    <p:extLst>
      <p:ext uri="{BB962C8B-B14F-4D97-AF65-F5344CB8AC3E}">
        <p14:creationId xmlns:p14="http://schemas.microsoft.com/office/powerpoint/2010/main" val="860726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4</a:t>
            </a:fld>
            <a:endParaRPr lang="en-US"/>
          </a:p>
        </p:txBody>
      </p:sp>
    </p:spTree>
    <p:extLst>
      <p:ext uri="{BB962C8B-B14F-4D97-AF65-F5344CB8AC3E}">
        <p14:creationId xmlns:p14="http://schemas.microsoft.com/office/powerpoint/2010/main" val="2131136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40</a:t>
            </a:fld>
            <a:endParaRPr lang="en-US"/>
          </a:p>
        </p:txBody>
      </p:sp>
    </p:spTree>
    <p:extLst>
      <p:ext uri="{BB962C8B-B14F-4D97-AF65-F5344CB8AC3E}">
        <p14:creationId xmlns:p14="http://schemas.microsoft.com/office/powerpoint/2010/main" val="19902777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41</a:t>
            </a:fld>
            <a:endParaRPr lang="en-US"/>
          </a:p>
        </p:txBody>
      </p:sp>
    </p:spTree>
    <p:extLst>
      <p:ext uri="{BB962C8B-B14F-4D97-AF65-F5344CB8AC3E}">
        <p14:creationId xmlns:p14="http://schemas.microsoft.com/office/powerpoint/2010/main" val="1416359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42</a:t>
            </a:fld>
            <a:endParaRPr lang="en-US"/>
          </a:p>
        </p:txBody>
      </p:sp>
    </p:spTree>
    <p:extLst>
      <p:ext uri="{BB962C8B-B14F-4D97-AF65-F5344CB8AC3E}">
        <p14:creationId xmlns:p14="http://schemas.microsoft.com/office/powerpoint/2010/main" val="17436502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load the kernel in different processes at different addresses, the addresses of global variables and heap will be different in different processes. Because the kernel is shared among all the processes, it may cause inconsistencies, as shown on this slide. </a:t>
            </a:r>
          </a:p>
        </p:txBody>
      </p:sp>
      <p:sp>
        <p:nvSpPr>
          <p:cNvPr id="4" name="Slide Number Placeholder 3"/>
          <p:cNvSpPr>
            <a:spLocks noGrp="1"/>
          </p:cNvSpPr>
          <p:nvPr>
            <p:ph type="sldNum" sz="quarter" idx="5"/>
          </p:nvPr>
        </p:nvSpPr>
        <p:spPr/>
        <p:txBody>
          <a:bodyPr/>
          <a:lstStyle/>
          <a:p>
            <a:fld id="{6F878F98-C842-4EB6-8014-D29BBFBA3A8D}" type="slidenum">
              <a:rPr lang="en-US" smtClean="0"/>
              <a:t>43</a:t>
            </a:fld>
            <a:endParaRPr lang="en-US"/>
          </a:p>
        </p:txBody>
      </p:sp>
    </p:spTree>
    <p:extLst>
      <p:ext uri="{BB962C8B-B14F-4D97-AF65-F5344CB8AC3E}">
        <p14:creationId xmlns:p14="http://schemas.microsoft.com/office/powerpoint/2010/main" val="10414142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as of now, there is no guarantee that the kernel will always do the right thing. It is possible that due to some bug, the kernel may accidentally write its data to the user’s memory because the kernel can access all the virtual addresses that are mapped in the page table. One way of preventing this would be to have different page tables for user and kernel. In this case, if the kernel accidentally tries to write to the user’s memory, it will cause an exception.</a:t>
            </a:r>
          </a:p>
        </p:txBody>
      </p:sp>
      <p:sp>
        <p:nvSpPr>
          <p:cNvPr id="4" name="Slide Number Placeholder 3"/>
          <p:cNvSpPr>
            <a:spLocks noGrp="1"/>
          </p:cNvSpPr>
          <p:nvPr>
            <p:ph type="sldNum" sz="quarter" idx="5"/>
          </p:nvPr>
        </p:nvSpPr>
        <p:spPr/>
        <p:txBody>
          <a:bodyPr/>
          <a:lstStyle/>
          <a:p>
            <a:fld id="{6F878F98-C842-4EB6-8014-D29BBFBA3A8D}" type="slidenum">
              <a:rPr lang="en-US" smtClean="0"/>
              <a:t>44</a:t>
            </a:fld>
            <a:endParaRPr lang="en-US"/>
          </a:p>
        </p:txBody>
      </p:sp>
    </p:spTree>
    <p:extLst>
      <p:ext uri="{BB962C8B-B14F-4D97-AF65-F5344CB8AC3E}">
        <p14:creationId xmlns:p14="http://schemas.microsoft.com/office/powerpoint/2010/main" val="40224399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45</a:t>
            </a:fld>
            <a:endParaRPr lang="en-US"/>
          </a:p>
        </p:txBody>
      </p:sp>
    </p:spTree>
    <p:extLst>
      <p:ext uri="{BB962C8B-B14F-4D97-AF65-F5344CB8AC3E}">
        <p14:creationId xmlns:p14="http://schemas.microsoft.com/office/powerpoint/2010/main" val="3494046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kernel is mapped in a different page table, then we need to switch page tables on entry/exit to/from the kernel. Because, the hardware doesn’t automatically do this, the kernel stack and some minimal interrupt handlers (we call it kernel wrappers) need to be mapped in the user’s page table. The system call wrapper: copies argument from the user’s address to the kernel stack, loads the page table of the kernel, and passes the arguments and system call identifier to a kernel routine. Before returning the user-mode: the wrapper restores the user page table, copies the return values (if any) to the user buffer, and goes back to the user mode. </a:t>
            </a:r>
          </a:p>
        </p:txBody>
      </p:sp>
      <p:sp>
        <p:nvSpPr>
          <p:cNvPr id="4" name="Slide Number Placeholder 3"/>
          <p:cNvSpPr>
            <a:spLocks noGrp="1"/>
          </p:cNvSpPr>
          <p:nvPr>
            <p:ph type="sldNum" sz="quarter" idx="5"/>
          </p:nvPr>
        </p:nvSpPr>
        <p:spPr/>
        <p:txBody>
          <a:bodyPr/>
          <a:lstStyle/>
          <a:p>
            <a:fld id="{6F878F98-C842-4EB6-8014-D29BBFBA3A8D}" type="slidenum">
              <a:rPr lang="en-US" smtClean="0"/>
              <a:t>46</a:t>
            </a:fld>
            <a:endParaRPr lang="en-US"/>
          </a:p>
        </p:txBody>
      </p:sp>
    </p:spTree>
    <p:extLst>
      <p:ext uri="{BB962C8B-B14F-4D97-AF65-F5344CB8AC3E}">
        <p14:creationId xmlns:p14="http://schemas.microsoft.com/office/powerpoint/2010/main" val="29680272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UNUSED area generates an exception on access.</a:t>
            </a:r>
          </a:p>
        </p:txBody>
      </p:sp>
      <p:sp>
        <p:nvSpPr>
          <p:cNvPr id="4" name="Slide Number Placeholder 3"/>
          <p:cNvSpPr>
            <a:spLocks noGrp="1"/>
          </p:cNvSpPr>
          <p:nvPr>
            <p:ph type="sldNum" sz="quarter" idx="5"/>
          </p:nvPr>
        </p:nvSpPr>
        <p:spPr/>
        <p:txBody>
          <a:bodyPr/>
          <a:lstStyle/>
          <a:p>
            <a:fld id="{6F878F98-C842-4EB6-8014-D29BBFBA3A8D}" type="slidenum">
              <a:rPr lang="en-US" smtClean="0"/>
              <a:t>47</a:t>
            </a:fld>
            <a:endParaRPr lang="en-US"/>
          </a:p>
        </p:txBody>
      </p:sp>
    </p:spTree>
    <p:extLst>
      <p:ext uri="{BB962C8B-B14F-4D97-AF65-F5344CB8AC3E}">
        <p14:creationId xmlns:p14="http://schemas.microsoft.com/office/powerpoint/2010/main" val="13725761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48</a:t>
            </a:fld>
            <a:endParaRPr lang="en-US"/>
          </a:p>
        </p:txBody>
      </p:sp>
    </p:spTree>
    <p:extLst>
      <p:ext uri="{BB962C8B-B14F-4D97-AF65-F5344CB8AC3E}">
        <p14:creationId xmlns:p14="http://schemas.microsoft.com/office/powerpoint/2010/main" val="8357613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49</a:t>
            </a:fld>
            <a:endParaRPr lang="en-US"/>
          </a:p>
        </p:txBody>
      </p:sp>
    </p:spTree>
    <p:extLst>
      <p:ext uri="{BB962C8B-B14F-4D97-AF65-F5344CB8AC3E}">
        <p14:creationId xmlns:p14="http://schemas.microsoft.com/office/powerpoint/2010/main" val="4288493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5</a:t>
            </a:fld>
            <a:endParaRPr lang="en-US"/>
          </a:p>
        </p:txBody>
      </p:sp>
    </p:spTree>
    <p:extLst>
      <p:ext uri="{BB962C8B-B14F-4D97-AF65-F5344CB8AC3E}">
        <p14:creationId xmlns:p14="http://schemas.microsoft.com/office/powerpoint/2010/main" val="35854750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50</a:t>
            </a:fld>
            <a:endParaRPr lang="en-US"/>
          </a:p>
        </p:txBody>
      </p:sp>
    </p:spTree>
    <p:extLst>
      <p:ext uri="{BB962C8B-B14F-4D97-AF65-F5344CB8AC3E}">
        <p14:creationId xmlns:p14="http://schemas.microsoft.com/office/powerpoint/2010/main" val="4539095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51</a:t>
            </a:fld>
            <a:endParaRPr lang="en-US"/>
          </a:p>
        </p:txBody>
      </p:sp>
    </p:spTree>
    <p:extLst>
      <p:ext uri="{BB962C8B-B14F-4D97-AF65-F5344CB8AC3E}">
        <p14:creationId xmlns:p14="http://schemas.microsoft.com/office/powerpoint/2010/main" val="18328922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52</a:t>
            </a:fld>
            <a:endParaRPr lang="en-US"/>
          </a:p>
        </p:txBody>
      </p:sp>
    </p:spTree>
    <p:extLst>
      <p:ext uri="{BB962C8B-B14F-4D97-AF65-F5344CB8AC3E}">
        <p14:creationId xmlns:p14="http://schemas.microsoft.com/office/powerpoint/2010/main" val="5711523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53</a:t>
            </a:fld>
            <a:endParaRPr lang="en-US"/>
          </a:p>
        </p:txBody>
      </p:sp>
    </p:spTree>
    <p:extLst>
      <p:ext uri="{BB962C8B-B14F-4D97-AF65-F5344CB8AC3E}">
        <p14:creationId xmlns:p14="http://schemas.microsoft.com/office/powerpoint/2010/main" val="24113247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54</a:t>
            </a:fld>
            <a:endParaRPr lang="en-US"/>
          </a:p>
        </p:txBody>
      </p:sp>
    </p:spTree>
    <p:extLst>
      <p:ext uri="{BB962C8B-B14F-4D97-AF65-F5344CB8AC3E}">
        <p14:creationId xmlns:p14="http://schemas.microsoft.com/office/powerpoint/2010/main" val="38556348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55</a:t>
            </a:fld>
            <a:endParaRPr lang="en-US"/>
          </a:p>
        </p:txBody>
      </p:sp>
    </p:spTree>
    <p:extLst>
      <p:ext uri="{BB962C8B-B14F-4D97-AF65-F5344CB8AC3E}">
        <p14:creationId xmlns:p14="http://schemas.microsoft.com/office/powerpoint/2010/main" val="10988814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56</a:t>
            </a:fld>
            <a:endParaRPr lang="en-US"/>
          </a:p>
        </p:txBody>
      </p:sp>
    </p:spTree>
    <p:extLst>
      <p:ext uri="{BB962C8B-B14F-4D97-AF65-F5344CB8AC3E}">
        <p14:creationId xmlns:p14="http://schemas.microsoft.com/office/powerpoint/2010/main" val="1656850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57</a:t>
            </a:fld>
            <a:endParaRPr lang="en-US"/>
          </a:p>
        </p:txBody>
      </p:sp>
    </p:spTree>
    <p:extLst>
      <p:ext uri="{BB962C8B-B14F-4D97-AF65-F5344CB8AC3E}">
        <p14:creationId xmlns:p14="http://schemas.microsoft.com/office/powerpoint/2010/main" val="25044902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58</a:t>
            </a:fld>
            <a:endParaRPr lang="en-US"/>
          </a:p>
        </p:txBody>
      </p:sp>
    </p:spTree>
    <p:extLst>
      <p:ext uri="{BB962C8B-B14F-4D97-AF65-F5344CB8AC3E}">
        <p14:creationId xmlns:p14="http://schemas.microsoft.com/office/powerpoint/2010/main" val="219214616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59</a:t>
            </a:fld>
            <a:endParaRPr lang="en-US"/>
          </a:p>
        </p:txBody>
      </p:sp>
    </p:spTree>
    <p:extLst>
      <p:ext uri="{BB962C8B-B14F-4D97-AF65-F5344CB8AC3E}">
        <p14:creationId xmlns:p14="http://schemas.microsoft.com/office/powerpoint/2010/main" val="2348510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6</a:t>
            </a:fld>
            <a:endParaRPr lang="en-US"/>
          </a:p>
        </p:txBody>
      </p:sp>
    </p:spTree>
    <p:extLst>
      <p:ext uri="{BB962C8B-B14F-4D97-AF65-F5344CB8AC3E}">
        <p14:creationId xmlns:p14="http://schemas.microsoft.com/office/powerpoint/2010/main" val="158705730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60</a:t>
            </a:fld>
            <a:endParaRPr lang="en-US"/>
          </a:p>
        </p:txBody>
      </p:sp>
    </p:spTree>
    <p:extLst>
      <p:ext uri="{BB962C8B-B14F-4D97-AF65-F5344CB8AC3E}">
        <p14:creationId xmlns:p14="http://schemas.microsoft.com/office/powerpoint/2010/main" val="363580865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61</a:t>
            </a:fld>
            <a:endParaRPr lang="en-US"/>
          </a:p>
        </p:txBody>
      </p:sp>
    </p:spTree>
    <p:extLst>
      <p:ext uri="{BB962C8B-B14F-4D97-AF65-F5344CB8AC3E}">
        <p14:creationId xmlns:p14="http://schemas.microsoft.com/office/powerpoint/2010/main" val="223203041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62</a:t>
            </a:fld>
            <a:endParaRPr lang="en-US"/>
          </a:p>
        </p:txBody>
      </p:sp>
    </p:spTree>
    <p:extLst>
      <p:ext uri="{BB962C8B-B14F-4D97-AF65-F5344CB8AC3E}">
        <p14:creationId xmlns:p14="http://schemas.microsoft.com/office/powerpoint/2010/main" val="6710523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63</a:t>
            </a:fld>
            <a:endParaRPr lang="en-US"/>
          </a:p>
        </p:txBody>
      </p:sp>
    </p:spTree>
    <p:extLst>
      <p:ext uri="{BB962C8B-B14F-4D97-AF65-F5344CB8AC3E}">
        <p14:creationId xmlns:p14="http://schemas.microsoft.com/office/powerpoint/2010/main" val="131141607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updating a page table, the software must invalidate the corresponding entry in the TLB.</a:t>
            </a:r>
          </a:p>
        </p:txBody>
      </p:sp>
      <p:sp>
        <p:nvSpPr>
          <p:cNvPr id="4" name="Slide Number Placeholder 3"/>
          <p:cNvSpPr>
            <a:spLocks noGrp="1"/>
          </p:cNvSpPr>
          <p:nvPr>
            <p:ph type="sldNum" sz="quarter" idx="5"/>
          </p:nvPr>
        </p:nvSpPr>
        <p:spPr/>
        <p:txBody>
          <a:bodyPr/>
          <a:lstStyle/>
          <a:p>
            <a:fld id="{6F878F98-C842-4EB6-8014-D29BBFBA3A8D}" type="slidenum">
              <a:rPr lang="en-US" smtClean="0"/>
              <a:t>64</a:t>
            </a:fld>
            <a:endParaRPr lang="en-US"/>
          </a:p>
        </p:txBody>
      </p:sp>
    </p:spTree>
    <p:extLst>
      <p:ext uri="{BB962C8B-B14F-4D97-AF65-F5344CB8AC3E}">
        <p14:creationId xmlns:p14="http://schemas.microsoft.com/office/powerpoint/2010/main" val="338073238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65</a:t>
            </a:fld>
            <a:endParaRPr lang="en-US"/>
          </a:p>
        </p:txBody>
      </p:sp>
    </p:spTree>
    <p:extLst>
      <p:ext uri="{BB962C8B-B14F-4D97-AF65-F5344CB8AC3E}">
        <p14:creationId xmlns:p14="http://schemas.microsoft.com/office/powerpoint/2010/main" val="3256538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7</a:t>
            </a:fld>
            <a:endParaRPr lang="en-US"/>
          </a:p>
        </p:txBody>
      </p:sp>
    </p:spTree>
    <p:extLst>
      <p:ext uri="{BB962C8B-B14F-4D97-AF65-F5344CB8AC3E}">
        <p14:creationId xmlns:p14="http://schemas.microsoft.com/office/powerpoint/2010/main" val="1766582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78F98-C842-4EB6-8014-D29BBFBA3A8D}" type="slidenum">
              <a:rPr lang="en-US" smtClean="0"/>
              <a:t>8</a:t>
            </a:fld>
            <a:endParaRPr lang="en-US"/>
          </a:p>
        </p:txBody>
      </p:sp>
    </p:spTree>
    <p:extLst>
      <p:ext uri="{BB962C8B-B14F-4D97-AF65-F5344CB8AC3E}">
        <p14:creationId xmlns:p14="http://schemas.microsoft.com/office/powerpoint/2010/main" val="3665143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9</a:t>
            </a:fld>
            <a:endParaRPr lang="en-US"/>
          </a:p>
        </p:txBody>
      </p:sp>
    </p:spTree>
    <p:extLst>
      <p:ext uri="{BB962C8B-B14F-4D97-AF65-F5344CB8AC3E}">
        <p14:creationId xmlns:p14="http://schemas.microsoft.com/office/powerpoint/2010/main" val="1494959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1F833-6BA3-4250-BC06-9C41C37A69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7A6FF9-C3B7-41B6-BB7A-7EF658FF6B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7F65BB-C95C-41A8-B2EB-BEDF9317A42A}"/>
              </a:ext>
            </a:extLst>
          </p:cNvPr>
          <p:cNvSpPr>
            <a:spLocks noGrp="1"/>
          </p:cNvSpPr>
          <p:nvPr>
            <p:ph type="dt" sz="half" idx="10"/>
          </p:nvPr>
        </p:nvSpPr>
        <p:spPr/>
        <p:txBody>
          <a:bodyPr/>
          <a:lstStyle/>
          <a:p>
            <a:fld id="{E7334345-F2F2-4198-9E39-A42549922E83}" type="datetimeFigureOut">
              <a:rPr lang="en-US" smtClean="0"/>
              <a:t>3/4/2020</a:t>
            </a:fld>
            <a:endParaRPr lang="en-US"/>
          </a:p>
        </p:txBody>
      </p:sp>
      <p:sp>
        <p:nvSpPr>
          <p:cNvPr id="5" name="Footer Placeholder 4">
            <a:extLst>
              <a:ext uri="{FF2B5EF4-FFF2-40B4-BE49-F238E27FC236}">
                <a16:creationId xmlns:a16="http://schemas.microsoft.com/office/drawing/2014/main" id="{4A308360-C216-4A78-A101-1DD25E5E12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F4D195-67BC-4BD1-ADF0-A9AFBB96AA12}"/>
              </a:ext>
            </a:extLst>
          </p:cNvPr>
          <p:cNvSpPr>
            <a:spLocks noGrp="1"/>
          </p:cNvSpPr>
          <p:nvPr>
            <p:ph type="sldNum" sz="quarter" idx="12"/>
          </p:nvPr>
        </p:nvSpPr>
        <p:spPr/>
        <p:txBody>
          <a:bodyPr/>
          <a:lstStyle/>
          <a:p>
            <a:fld id="{0C726DCE-AAA0-4746-9735-4AB423A71AC6}" type="slidenum">
              <a:rPr lang="en-US" smtClean="0"/>
              <a:t>‹#›</a:t>
            </a:fld>
            <a:endParaRPr lang="en-US"/>
          </a:p>
        </p:txBody>
      </p:sp>
    </p:spTree>
    <p:extLst>
      <p:ext uri="{BB962C8B-B14F-4D97-AF65-F5344CB8AC3E}">
        <p14:creationId xmlns:p14="http://schemas.microsoft.com/office/powerpoint/2010/main" val="1201697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9C040-3E19-42BC-A843-72FFC5AEAE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F831EB-4DC4-400C-BD1F-F4BCC7734F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A39669-F88D-48EB-B627-1057394FA23E}"/>
              </a:ext>
            </a:extLst>
          </p:cNvPr>
          <p:cNvSpPr>
            <a:spLocks noGrp="1"/>
          </p:cNvSpPr>
          <p:nvPr>
            <p:ph type="dt" sz="half" idx="10"/>
          </p:nvPr>
        </p:nvSpPr>
        <p:spPr/>
        <p:txBody>
          <a:bodyPr/>
          <a:lstStyle/>
          <a:p>
            <a:fld id="{E7334345-F2F2-4198-9E39-A42549922E83}" type="datetimeFigureOut">
              <a:rPr lang="en-US" smtClean="0"/>
              <a:t>3/4/2020</a:t>
            </a:fld>
            <a:endParaRPr lang="en-US"/>
          </a:p>
        </p:txBody>
      </p:sp>
      <p:sp>
        <p:nvSpPr>
          <p:cNvPr id="5" name="Footer Placeholder 4">
            <a:extLst>
              <a:ext uri="{FF2B5EF4-FFF2-40B4-BE49-F238E27FC236}">
                <a16:creationId xmlns:a16="http://schemas.microsoft.com/office/drawing/2014/main" id="{BE24CD34-D927-4517-BBD5-8563CE09F9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D0D867-EF1A-4B86-A53A-5581ADF10AB4}"/>
              </a:ext>
            </a:extLst>
          </p:cNvPr>
          <p:cNvSpPr>
            <a:spLocks noGrp="1"/>
          </p:cNvSpPr>
          <p:nvPr>
            <p:ph type="sldNum" sz="quarter" idx="12"/>
          </p:nvPr>
        </p:nvSpPr>
        <p:spPr/>
        <p:txBody>
          <a:bodyPr/>
          <a:lstStyle/>
          <a:p>
            <a:fld id="{0C726DCE-AAA0-4746-9735-4AB423A71AC6}" type="slidenum">
              <a:rPr lang="en-US" smtClean="0"/>
              <a:t>‹#›</a:t>
            </a:fld>
            <a:endParaRPr lang="en-US"/>
          </a:p>
        </p:txBody>
      </p:sp>
    </p:spTree>
    <p:extLst>
      <p:ext uri="{BB962C8B-B14F-4D97-AF65-F5344CB8AC3E}">
        <p14:creationId xmlns:p14="http://schemas.microsoft.com/office/powerpoint/2010/main" val="932925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039427-98A4-47AF-904D-58CC21AC25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490E08-6579-44CD-8D9A-5F467D97A4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65AB6-07C3-4CAD-A2DC-DB9115BCE311}"/>
              </a:ext>
            </a:extLst>
          </p:cNvPr>
          <p:cNvSpPr>
            <a:spLocks noGrp="1"/>
          </p:cNvSpPr>
          <p:nvPr>
            <p:ph type="dt" sz="half" idx="10"/>
          </p:nvPr>
        </p:nvSpPr>
        <p:spPr/>
        <p:txBody>
          <a:bodyPr/>
          <a:lstStyle/>
          <a:p>
            <a:fld id="{E7334345-F2F2-4198-9E39-A42549922E83}" type="datetimeFigureOut">
              <a:rPr lang="en-US" smtClean="0"/>
              <a:t>3/4/2020</a:t>
            </a:fld>
            <a:endParaRPr lang="en-US"/>
          </a:p>
        </p:txBody>
      </p:sp>
      <p:sp>
        <p:nvSpPr>
          <p:cNvPr id="5" name="Footer Placeholder 4">
            <a:extLst>
              <a:ext uri="{FF2B5EF4-FFF2-40B4-BE49-F238E27FC236}">
                <a16:creationId xmlns:a16="http://schemas.microsoft.com/office/drawing/2014/main" id="{77280628-1885-45D0-8A8C-3F371E0CF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BC71BC-82F8-4095-B4AA-D86EE4A54185}"/>
              </a:ext>
            </a:extLst>
          </p:cNvPr>
          <p:cNvSpPr>
            <a:spLocks noGrp="1"/>
          </p:cNvSpPr>
          <p:nvPr>
            <p:ph type="sldNum" sz="quarter" idx="12"/>
          </p:nvPr>
        </p:nvSpPr>
        <p:spPr/>
        <p:txBody>
          <a:bodyPr/>
          <a:lstStyle/>
          <a:p>
            <a:fld id="{0C726DCE-AAA0-4746-9735-4AB423A71AC6}" type="slidenum">
              <a:rPr lang="en-US" smtClean="0"/>
              <a:t>‹#›</a:t>
            </a:fld>
            <a:endParaRPr lang="en-US"/>
          </a:p>
        </p:txBody>
      </p:sp>
    </p:spTree>
    <p:extLst>
      <p:ext uri="{BB962C8B-B14F-4D97-AF65-F5344CB8AC3E}">
        <p14:creationId xmlns:p14="http://schemas.microsoft.com/office/powerpoint/2010/main" val="2506523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8EF1-DFE6-490A-B819-5DE2A39C8C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052228-9CE6-4E99-BC29-00C36564E2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9CADAD-A985-4539-A70E-61EC44B93887}"/>
              </a:ext>
            </a:extLst>
          </p:cNvPr>
          <p:cNvSpPr>
            <a:spLocks noGrp="1"/>
          </p:cNvSpPr>
          <p:nvPr>
            <p:ph type="dt" sz="half" idx="10"/>
          </p:nvPr>
        </p:nvSpPr>
        <p:spPr/>
        <p:txBody>
          <a:bodyPr/>
          <a:lstStyle/>
          <a:p>
            <a:fld id="{E7334345-F2F2-4198-9E39-A42549922E83}" type="datetimeFigureOut">
              <a:rPr lang="en-US" smtClean="0"/>
              <a:t>3/4/2020</a:t>
            </a:fld>
            <a:endParaRPr lang="en-US"/>
          </a:p>
        </p:txBody>
      </p:sp>
      <p:sp>
        <p:nvSpPr>
          <p:cNvPr id="5" name="Footer Placeholder 4">
            <a:extLst>
              <a:ext uri="{FF2B5EF4-FFF2-40B4-BE49-F238E27FC236}">
                <a16:creationId xmlns:a16="http://schemas.microsoft.com/office/drawing/2014/main" id="{082385B9-4634-422E-8174-6601BB1934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409969-F09E-428D-BF53-19B02463BA7B}"/>
              </a:ext>
            </a:extLst>
          </p:cNvPr>
          <p:cNvSpPr>
            <a:spLocks noGrp="1"/>
          </p:cNvSpPr>
          <p:nvPr>
            <p:ph type="sldNum" sz="quarter" idx="12"/>
          </p:nvPr>
        </p:nvSpPr>
        <p:spPr/>
        <p:txBody>
          <a:bodyPr/>
          <a:lstStyle/>
          <a:p>
            <a:fld id="{0C726DCE-AAA0-4746-9735-4AB423A71AC6}" type="slidenum">
              <a:rPr lang="en-US" smtClean="0"/>
              <a:t>‹#›</a:t>
            </a:fld>
            <a:endParaRPr lang="en-US"/>
          </a:p>
        </p:txBody>
      </p:sp>
    </p:spTree>
    <p:extLst>
      <p:ext uri="{BB962C8B-B14F-4D97-AF65-F5344CB8AC3E}">
        <p14:creationId xmlns:p14="http://schemas.microsoft.com/office/powerpoint/2010/main" val="2771159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69734-0916-471F-9C98-38E40B49D8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B9D40B-FD6B-4404-A522-D3C30A55D2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066F6B-9983-4C28-BCC7-0718FEF96035}"/>
              </a:ext>
            </a:extLst>
          </p:cNvPr>
          <p:cNvSpPr>
            <a:spLocks noGrp="1"/>
          </p:cNvSpPr>
          <p:nvPr>
            <p:ph type="dt" sz="half" idx="10"/>
          </p:nvPr>
        </p:nvSpPr>
        <p:spPr/>
        <p:txBody>
          <a:bodyPr/>
          <a:lstStyle/>
          <a:p>
            <a:fld id="{E7334345-F2F2-4198-9E39-A42549922E83}" type="datetimeFigureOut">
              <a:rPr lang="en-US" smtClean="0"/>
              <a:t>3/4/2020</a:t>
            </a:fld>
            <a:endParaRPr lang="en-US"/>
          </a:p>
        </p:txBody>
      </p:sp>
      <p:sp>
        <p:nvSpPr>
          <p:cNvPr id="5" name="Footer Placeholder 4">
            <a:extLst>
              <a:ext uri="{FF2B5EF4-FFF2-40B4-BE49-F238E27FC236}">
                <a16:creationId xmlns:a16="http://schemas.microsoft.com/office/drawing/2014/main" id="{2373E173-C9B9-492C-B3C8-F7C1F4A77A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059332-D82D-43CE-9832-FBC231DFFFD9}"/>
              </a:ext>
            </a:extLst>
          </p:cNvPr>
          <p:cNvSpPr>
            <a:spLocks noGrp="1"/>
          </p:cNvSpPr>
          <p:nvPr>
            <p:ph type="sldNum" sz="quarter" idx="12"/>
          </p:nvPr>
        </p:nvSpPr>
        <p:spPr/>
        <p:txBody>
          <a:bodyPr/>
          <a:lstStyle/>
          <a:p>
            <a:fld id="{0C726DCE-AAA0-4746-9735-4AB423A71AC6}" type="slidenum">
              <a:rPr lang="en-US" smtClean="0"/>
              <a:t>‹#›</a:t>
            </a:fld>
            <a:endParaRPr lang="en-US"/>
          </a:p>
        </p:txBody>
      </p:sp>
    </p:spTree>
    <p:extLst>
      <p:ext uri="{BB962C8B-B14F-4D97-AF65-F5344CB8AC3E}">
        <p14:creationId xmlns:p14="http://schemas.microsoft.com/office/powerpoint/2010/main" val="384293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331B6-F8F0-4509-96E7-F8F8449548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1B9F0F-619C-44F6-874B-97E5DED8AE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1F701F-1D9A-468F-8053-82B39AE9B8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B65DB4-DE8A-47E0-ACB3-59C1EDEB41E7}"/>
              </a:ext>
            </a:extLst>
          </p:cNvPr>
          <p:cNvSpPr>
            <a:spLocks noGrp="1"/>
          </p:cNvSpPr>
          <p:nvPr>
            <p:ph type="dt" sz="half" idx="10"/>
          </p:nvPr>
        </p:nvSpPr>
        <p:spPr/>
        <p:txBody>
          <a:bodyPr/>
          <a:lstStyle/>
          <a:p>
            <a:fld id="{E7334345-F2F2-4198-9E39-A42549922E83}" type="datetimeFigureOut">
              <a:rPr lang="en-US" smtClean="0"/>
              <a:t>3/4/2020</a:t>
            </a:fld>
            <a:endParaRPr lang="en-US"/>
          </a:p>
        </p:txBody>
      </p:sp>
      <p:sp>
        <p:nvSpPr>
          <p:cNvPr id="6" name="Footer Placeholder 5">
            <a:extLst>
              <a:ext uri="{FF2B5EF4-FFF2-40B4-BE49-F238E27FC236}">
                <a16:creationId xmlns:a16="http://schemas.microsoft.com/office/drawing/2014/main" id="{1EA8FE0D-605E-4622-B7A7-260B7F82A6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B4E4CD-75E7-4C7B-A343-18FCDA2CB10F}"/>
              </a:ext>
            </a:extLst>
          </p:cNvPr>
          <p:cNvSpPr>
            <a:spLocks noGrp="1"/>
          </p:cNvSpPr>
          <p:nvPr>
            <p:ph type="sldNum" sz="quarter" idx="12"/>
          </p:nvPr>
        </p:nvSpPr>
        <p:spPr/>
        <p:txBody>
          <a:bodyPr/>
          <a:lstStyle/>
          <a:p>
            <a:fld id="{0C726DCE-AAA0-4746-9735-4AB423A71AC6}" type="slidenum">
              <a:rPr lang="en-US" smtClean="0"/>
              <a:t>‹#›</a:t>
            </a:fld>
            <a:endParaRPr lang="en-US"/>
          </a:p>
        </p:txBody>
      </p:sp>
    </p:spTree>
    <p:extLst>
      <p:ext uri="{BB962C8B-B14F-4D97-AF65-F5344CB8AC3E}">
        <p14:creationId xmlns:p14="http://schemas.microsoft.com/office/powerpoint/2010/main" val="903288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B00F3-2B0A-4C9A-9FA6-CD87001F59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247C51-9E6D-4314-AC8C-5BCCCFA5A5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F58822-42E4-421A-A508-24DA9BCF98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2E2B7D-51C8-42F5-BF1E-4E3DCEC534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34B30B-A84A-4B8C-8A85-1FE7217460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B7C974-ECC2-4928-82C6-D74CDEF8D4E8}"/>
              </a:ext>
            </a:extLst>
          </p:cNvPr>
          <p:cNvSpPr>
            <a:spLocks noGrp="1"/>
          </p:cNvSpPr>
          <p:nvPr>
            <p:ph type="dt" sz="half" idx="10"/>
          </p:nvPr>
        </p:nvSpPr>
        <p:spPr/>
        <p:txBody>
          <a:bodyPr/>
          <a:lstStyle/>
          <a:p>
            <a:fld id="{E7334345-F2F2-4198-9E39-A42549922E83}" type="datetimeFigureOut">
              <a:rPr lang="en-US" smtClean="0"/>
              <a:t>3/4/2020</a:t>
            </a:fld>
            <a:endParaRPr lang="en-US"/>
          </a:p>
        </p:txBody>
      </p:sp>
      <p:sp>
        <p:nvSpPr>
          <p:cNvPr id="8" name="Footer Placeholder 7">
            <a:extLst>
              <a:ext uri="{FF2B5EF4-FFF2-40B4-BE49-F238E27FC236}">
                <a16:creationId xmlns:a16="http://schemas.microsoft.com/office/drawing/2014/main" id="{5BB604BC-C9A2-4701-A094-50CB5725B0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E1D537-A171-4458-9D3D-76E8BF8AE190}"/>
              </a:ext>
            </a:extLst>
          </p:cNvPr>
          <p:cNvSpPr>
            <a:spLocks noGrp="1"/>
          </p:cNvSpPr>
          <p:nvPr>
            <p:ph type="sldNum" sz="quarter" idx="12"/>
          </p:nvPr>
        </p:nvSpPr>
        <p:spPr/>
        <p:txBody>
          <a:bodyPr/>
          <a:lstStyle/>
          <a:p>
            <a:fld id="{0C726DCE-AAA0-4746-9735-4AB423A71AC6}" type="slidenum">
              <a:rPr lang="en-US" smtClean="0"/>
              <a:t>‹#›</a:t>
            </a:fld>
            <a:endParaRPr lang="en-US"/>
          </a:p>
        </p:txBody>
      </p:sp>
    </p:spTree>
    <p:extLst>
      <p:ext uri="{BB962C8B-B14F-4D97-AF65-F5344CB8AC3E}">
        <p14:creationId xmlns:p14="http://schemas.microsoft.com/office/powerpoint/2010/main" val="295656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0821F-D4C4-4B1E-BBCE-C849CF992C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028D13-0C00-4729-AF47-92636319F127}"/>
              </a:ext>
            </a:extLst>
          </p:cNvPr>
          <p:cNvSpPr>
            <a:spLocks noGrp="1"/>
          </p:cNvSpPr>
          <p:nvPr>
            <p:ph type="dt" sz="half" idx="10"/>
          </p:nvPr>
        </p:nvSpPr>
        <p:spPr/>
        <p:txBody>
          <a:bodyPr/>
          <a:lstStyle/>
          <a:p>
            <a:fld id="{E7334345-F2F2-4198-9E39-A42549922E83}" type="datetimeFigureOut">
              <a:rPr lang="en-US" smtClean="0"/>
              <a:t>3/4/2020</a:t>
            </a:fld>
            <a:endParaRPr lang="en-US"/>
          </a:p>
        </p:txBody>
      </p:sp>
      <p:sp>
        <p:nvSpPr>
          <p:cNvPr id="4" name="Footer Placeholder 3">
            <a:extLst>
              <a:ext uri="{FF2B5EF4-FFF2-40B4-BE49-F238E27FC236}">
                <a16:creationId xmlns:a16="http://schemas.microsoft.com/office/drawing/2014/main" id="{DEAE9BB9-A694-4CB5-852B-64AC52E7B4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958CCF-23D5-4AF3-8F62-2B0B7CFBC13C}"/>
              </a:ext>
            </a:extLst>
          </p:cNvPr>
          <p:cNvSpPr>
            <a:spLocks noGrp="1"/>
          </p:cNvSpPr>
          <p:nvPr>
            <p:ph type="sldNum" sz="quarter" idx="12"/>
          </p:nvPr>
        </p:nvSpPr>
        <p:spPr/>
        <p:txBody>
          <a:bodyPr/>
          <a:lstStyle/>
          <a:p>
            <a:fld id="{0C726DCE-AAA0-4746-9735-4AB423A71AC6}" type="slidenum">
              <a:rPr lang="en-US" smtClean="0"/>
              <a:t>‹#›</a:t>
            </a:fld>
            <a:endParaRPr lang="en-US"/>
          </a:p>
        </p:txBody>
      </p:sp>
    </p:spTree>
    <p:extLst>
      <p:ext uri="{BB962C8B-B14F-4D97-AF65-F5344CB8AC3E}">
        <p14:creationId xmlns:p14="http://schemas.microsoft.com/office/powerpoint/2010/main" val="1640788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FDAC06-2166-49A7-B963-9A1407D401AB}"/>
              </a:ext>
            </a:extLst>
          </p:cNvPr>
          <p:cNvSpPr>
            <a:spLocks noGrp="1"/>
          </p:cNvSpPr>
          <p:nvPr>
            <p:ph type="dt" sz="half" idx="10"/>
          </p:nvPr>
        </p:nvSpPr>
        <p:spPr/>
        <p:txBody>
          <a:bodyPr/>
          <a:lstStyle/>
          <a:p>
            <a:fld id="{E7334345-F2F2-4198-9E39-A42549922E83}" type="datetimeFigureOut">
              <a:rPr lang="en-US" smtClean="0"/>
              <a:t>3/4/2020</a:t>
            </a:fld>
            <a:endParaRPr lang="en-US"/>
          </a:p>
        </p:txBody>
      </p:sp>
      <p:sp>
        <p:nvSpPr>
          <p:cNvPr id="3" name="Footer Placeholder 2">
            <a:extLst>
              <a:ext uri="{FF2B5EF4-FFF2-40B4-BE49-F238E27FC236}">
                <a16:creationId xmlns:a16="http://schemas.microsoft.com/office/drawing/2014/main" id="{19B5E20F-4977-44B1-9A66-270697FC9E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459902-0CEB-46B8-95CF-B52F5A8C7C30}"/>
              </a:ext>
            </a:extLst>
          </p:cNvPr>
          <p:cNvSpPr>
            <a:spLocks noGrp="1"/>
          </p:cNvSpPr>
          <p:nvPr>
            <p:ph type="sldNum" sz="quarter" idx="12"/>
          </p:nvPr>
        </p:nvSpPr>
        <p:spPr/>
        <p:txBody>
          <a:bodyPr/>
          <a:lstStyle/>
          <a:p>
            <a:fld id="{0C726DCE-AAA0-4746-9735-4AB423A71AC6}" type="slidenum">
              <a:rPr lang="en-US" smtClean="0"/>
              <a:t>‹#›</a:t>
            </a:fld>
            <a:endParaRPr lang="en-US"/>
          </a:p>
        </p:txBody>
      </p:sp>
    </p:spTree>
    <p:extLst>
      <p:ext uri="{BB962C8B-B14F-4D97-AF65-F5344CB8AC3E}">
        <p14:creationId xmlns:p14="http://schemas.microsoft.com/office/powerpoint/2010/main" val="2740167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A6E53-BF05-48CB-9F75-BB14DA8EAE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19FA78-245B-4F74-8103-4C46DD7E45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4F3E10-F38F-4A8A-A462-588E15FA2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0A3C0E-0601-42DB-9171-2A33C8B35E06}"/>
              </a:ext>
            </a:extLst>
          </p:cNvPr>
          <p:cNvSpPr>
            <a:spLocks noGrp="1"/>
          </p:cNvSpPr>
          <p:nvPr>
            <p:ph type="dt" sz="half" idx="10"/>
          </p:nvPr>
        </p:nvSpPr>
        <p:spPr/>
        <p:txBody>
          <a:bodyPr/>
          <a:lstStyle/>
          <a:p>
            <a:fld id="{E7334345-F2F2-4198-9E39-A42549922E83}" type="datetimeFigureOut">
              <a:rPr lang="en-US" smtClean="0"/>
              <a:t>3/4/2020</a:t>
            </a:fld>
            <a:endParaRPr lang="en-US"/>
          </a:p>
        </p:txBody>
      </p:sp>
      <p:sp>
        <p:nvSpPr>
          <p:cNvPr id="6" name="Footer Placeholder 5">
            <a:extLst>
              <a:ext uri="{FF2B5EF4-FFF2-40B4-BE49-F238E27FC236}">
                <a16:creationId xmlns:a16="http://schemas.microsoft.com/office/drawing/2014/main" id="{FCC0F55A-C51E-4D68-810C-8C321919A1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5B7511-E87F-4DDD-8610-FA01788088DB}"/>
              </a:ext>
            </a:extLst>
          </p:cNvPr>
          <p:cNvSpPr>
            <a:spLocks noGrp="1"/>
          </p:cNvSpPr>
          <p:nvPr>
            <p:ph type="sldNum" sz="quarter" idx="12"/>
          </p:nvPr>
        </p:nvSpPr>
        <p:spPr/>
        <p:txBody>
          <a:bodyPr/>
          <a:lstStyle/>
          <a:p>
            <a:fld id="{0C726DCE-AAA0-4746-9735-4AB423A71AC6}" type="slidenum">
              <a:rPr lang="en-US" smtClean="0"/>
              <a:t>‹#›</a:t>
            </a:fld>
            <a:endParaRPr lang="en-US"/>
          </a:p>
        </p:txBody>
      </p:sp>
    </p:spTree>
    <p:extLst>
      <p:ext uri="{BB962C8B-B14F-4D97-AF65-F5344CB8AC3E}">
        <p14:creationId xmlns:p14="http://schemas.microsoft.com/office/powerpoint/2010/main" val="86646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77EA8-0F7F-4448-B67C-89D0A76303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AA6ED-33AF-4102-85EA-2D6CB31EDD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C6B23A-8F24-4DC1-8106-08217197D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2C48E2-F881-42FE-8EFB-54384C8203F7}"/>
              </a:ext>
            </a:extLst>
          </p:cNvPr>
          <p:cNvSpPr>
            <a:spLocks noGrp="1"/>
          </p:cNvSpPr>
          <p:nvPr>
            <p:ph type="dt" sz="half" idx="10"/>
          </p:nvPr>
        </p:nvSpPr>
        <p:spPr/>
        <p:txBody>
          <a:bodyPr/>
          <a:lstStyle/>
          <a:p>
            <a:fld id="{E7334345-F2F2-4198-9E39-A42549922E83}" type="datetimeFigureOut">
              <a:rPr lang="en-US" smtClean="0"/>
              <a:t>3/4/2020</a:t>
            </a:fld>
            <a:endParaRPr lang="en-US"/>
          </a:p>
        </p:txBody>
      </p:sp>
      <p:sp>
        <p:nvSpPr>
          <p:cNvPr id="6" name="Footer Placeholder 5">
            <a:extLst>
              <a:ext uri="{FF2B5EF4-FFF2-40B4-BE49-F238E27FC236}">
                <a16:creationId xmlns:a16="http://schemas.microsoft.com/office/drawing/2014/main" id="{013D04FA-5A34-4DCE-801F-077882AEE2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1DE86D-410D-4173-BA37-2DC61F0168D6}"/>
              </a:ext>
            </a:extLst>
          </p:cNvPr>
          <p:cNvSpPr>
            <a:spLocks noGrp="1"/>
          </p:cNvSpPr>
          <p:nvPr>
            <p:ph type="sldNum" sz="quarter" idx="12"/>
          </p:nvPr>
        </p:nvSpPr>
        <p:spPr/>
        <p:txBody>
          <a:bodyPr/>
          <a:lstStyle/>
          <a:p>
            <a:fld id="{0C726DCE-AAA0-4746-9735-4AB423A71AC6}" type="slidenum">
              <a:rPr lang="en-US" smtClean="0"/>
              <a:t>‹#›</a:t>
            </a:fld>
            <a:endParaRPr lang="en-US"/>
          </a:p>
        </p:txBody>
      </p:sp>
    </p:spTree>
    <p:extLst>
      <p:ext uri="{BB962C8B-B14F-4D97-AF65-F5344CB8AC3E}">
        <p14:creationId xmlns:p14="http://schemas.microsoft.com/office/powerpoint/2010/main" val="1954526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48C130-8A76-47DC-BE0C-E6F6708482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266E04-106C-4823-BE1F-3506B47D48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1F790C-A0AA-4FB5-A4A3-AF6EBDEA88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334345-F2F2-4198-9E39-A42549922E83}" type="datetimeFigureOut">
              <a:rPr lang="en-US" smtClean="0"/>
              <a:t>3/4/2020</a:t>
            </a:fld>
            <a:endParaRPr lang="en-US"/>
          </a:p>
        </p:txBody>
      </p:sp>
      <p:sp>
        <p:nvSpPr>
          <p:cNvPr id="5" name="Footer Placeholder 4">
            <a:extLst>
              <a:ext uri="{FF2B5EF4-FFF2-40B4-BE49-F238E27FC236}">
                <a16:creationId xmlns:a16="http://schemas.microsoft.com/office/drawing/2014/main" id="{DADC9BDB-0AAB-4567-919A-9D93C22188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C44D69-FF23-4884-BB87-26DA9D7D08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726DCE-AAA0-4746-9735-4AB423A71AC6}" type="slidenum">
              <a:rPr lang="en-US" smtClean="0"/>
              <a:t>‹#›</a:t>
            </a:fld>
            <a:endParaRPr lang="en-US"/>
          </a:p>
        </p:txBody>
      </p:sp>
    </p:spTree>
    <p:extLst>
      <p:ext uri="{BB962C8B-B14F-4D97-AF65-F5344CB8AC3E}">
        <p14:creationId xmlns:p14="http://schemas.microsoft.com/office/powerpoint/2010/main" val="1243489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2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2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34.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35.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36.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47.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5B4DD-4EA1-4110-83E3-F4D15FD31F5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2086CE0-26E9-46AF-849C-0EF544ABB23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79258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7A87F-814F-44E0-9964-22F5BC3C7AF3}"/>
              </a:ext>
            </a:extLst>
          </p:cNvPr>
          <p:cNvSpPr>
            <a:spLocks noGrp="1"/>
          </p:cNvSpPr>
          <p:nvPr>
            <p:ph type="title"/>
          </p:nvPr>
        </p:nvSpPr>
        <p:spPr/>
        <p:txBody>
          <a:bodyPr/>
          <a:lstStyle/>
          <a:p>
            <a:r>
              <a:rPr lang="en-US" dirty="0"/>
              <a:t>Optional assignment-4</a:t>
            </a:r>
          </a:p>
        </p:txBody>
      </p:sp>
      <p:sp>
        <p:nvSpPr>
          <p:cNvPr id="3" name="Content Placeholder 2">
            <a:extLst>
              <a:ext uri="{FF2B5EF4-FFF2-40B4-BE49-F238E27FC236}">
                <a16:creationId xmlns:a16="http://schemas.microsoft.com/office/drawing/2014/main" id="{DDAD4677-C0B8-4C89-9E2B-97B40948580B}"/>
              </a:ext>
            </a:extLst>
          </p:cNvPr>
          <p:cNvSpPr>
            <a:spLocks noGrp="1"/>
          </p:cNvSpPr>
          <p:nvPr>
            <p:ph idx="1"/>
          </p:nvPr>
        </p:nvSpPr>
        <p:spPr/>
        <p:txBody>
          <a:bodyPr>
            <a:normAutofit/>
          </a:bodyPr>
          <a:lstStyle/>
          <a:p>
            <a:r>
              <a:rPr lang="en-US" dirty="0"/>
              <a:t>Car racing game</a:t>
            </a:r>
          </a:p>
          <a:p>
            <a:pPr lvl="1"/>
            <a:r>
              <a:rPr lang="en-US" dirty="0"/>
              <a:t>four components: car1, car2, </a:t>
            </a:r>
            <a:r>
              <a:rPr lang="en-US" dirty="0" err="1"/>
              <a:t>cheatmode</a:t>
            </a:r>
            <a:r>
              <a:rPr lang="en-US" dirty="0"/>
              <a:t>, report</a:t>
            </a:r>
          </a:p>
          <a:p>
            <a:pPr lvl="1"/>
            <a:r>
              <a:rPr lang="en-US" dirty="0"/>
              <a:t>all these components are different processes</a:t>
            </a:r>
          </a:p>
        </p:txBody>
      </p:sp>
    </p:spTree>
    <p:extLst>
      <p:ext uri="{BB962C8B-B14F-4D97-AF65-F5344CB8AC3E}">
        <p14:creationId xmlns:p14="http://schemas.microsoft.com/office/powerpoint/2010/main" val="2092858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C63EA-6B1D-4BCC-874C-F7878A12AF48}"/>
              </a:ext>
            </a:extLst>
          </p:cNvPr>
          <p:cNvSpPr>
            <a:spLocks noGrp="1"/>
          </p:cNvSpPr>
          <p:nvPr>
            <p:ph type="title"/>
          </p:nvPr>
        </p:nvSpPr>
        <p:spPr/>
        <p:txBody>
          <a:bodyPr/>
          <a:lstStyle/>
          <a:p>
            <a:r>
              <a:rPr lang="en-US" dirty="0"/>
              <a:t>car racing game</a:t>
            </a:r>
          </a:p>
        </p:txBody>
      </p:sp>
      <p:sp>
        <p:nvSpPr>
          <p:cNvPr id="3" name="Content Placeholder 2">
            <a:extLst>
              <a:ext uri="{FF2B5EF4-FFF2-40B4-BE49-F238E27FC236}">
                <a16:creationId xmlns:a16="http://schemas.microsoft.com/office/drawing/2014/main" id="{37461473-2026-4CF0-AE82-3821EC59D4D4}"/>
              </a:ext>
            </a:extLst>
          </p:cNvPr>
          <p:cNvSpPr>
            <a:spLocks noGrp="1"/>
          </p:cNvSpPr>
          <p:nvPr>
            <p:ph idx="1"/>
          </p:nvPr>
        </p:nvSpPr>
        <p:spPr/>
        <p:txBody>
          <a:bodyPr>
            <a:normAutofit fontScale="92500" lnSpcReduction="10000"/>
          </a:bodyPr>
          <a:lstStyle/>
          <a:p>
            <a:r>
              <a:rPr lang="en-US" dirty="0"/>
              <a:t>Each car moves a random distance between 1-10 every second and sends its status to report</a:t>
            </a:r>
          </a:p>
          <a:p>
            <a:endParaRPr lang="en-US" dirty="0"/>
          </a:p>
          <a:p>
            <a:r>
              <a:rPr lang="en-US" dirty="0" err="1"/>
              <a:t>cheatmode</a:t>
            </a:r>
            <a:r>
              <a:rPr lang="en-US" dirty="0"/>
              <a:t> can relocate car1 and car2</a:t>
            </a:r>
          </a:p>
          <a:p>
            <a:pPr lvl="1"/>
            <a:r>
              <a:rPr lang="en-US" dirty="0"/>
              <a:t>gets a new location of car1/car2 from the user</a:t>
            </a:r>
          </a:p>
          <a:p>
            <a:pPr lvl="1"/>
            <a:r>
              <a:rPr lang="en-US" dirty="0"/>
              <a:t>instructs car1/car2 to move to the new position</a:t>
            </a:r>
          </a:p>
          <a:p>
            <a:pPr lvl="1"/>
            <a:endParaRPr lang="en-US" dirty="0"/>
          </a:p>
          <a:p>
            <a:r>
              <a:rPr lang="en-US" dirty="0"/>
              <a:t>report prints the status of both the cars after every second</a:t>
            </a:r>
          </a:p>
          <a:p>
            <a:endParaRPr lang="en-US" dirty="0"/>
          </a:p>
          <a:p>
            <a:r>
              <a:rPr lang="en-US" dirty="0"/>
              <a:t>Whoever completes a distance of 100 wins the race</a:t>
            </a:r>
          </a:p>
          <a:p>
            <a:pPr lvl="1"/>
            <a:r>
              <a:rPr lang="en-US" dirty="0"/>
              <a:t>report prints the winner</a:t>
            </a:r>
          </a:p>
          <a:p>
            <a:endParaRPr lang="en-US" dirty="0"/>
          </a:p>
        </p:txBody>
      </p:sp>
    </p:spTree>
    <p:extLst>
      <p:ext uri="{BB962C8B-B14F-4D97-AF65-F5344CB8AC3E}">
        <p14:creationId xmlns:p14="http://schemas.microsoft.com/office/powerpoint/2010/main" val="2151824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9C40C-2FEB-442F-9F8E-5A9424810AAB}"/>
              </a:ext>
            </a:extLst>
          </p:cNvPr>
          <p:cNvSpPr>
            <a:spLocks noGrp="1"/>
          </p:cNvSpPr>
          <p:nvPr>
            <p:ph type="title"/>
          </p:nvPr>
        </p:nvSpPr>
        <p:spPr/>
        <p:txBody>
          <a:bodyPr/>
          <a:lstStyle/>
          <a:p>
            <a:r>
              <a:rPr lang="en-US" dirty="0"/>
              <a:t>IPC</a:t>
            </a:r>
          </a:p>
        </p:txBody>
      </p:sp>
      <p:sp>
        <p:nvSpPr>
          <p:cNvPr id="3" name="Content Placeholder 2">
            <a:extLst>
              <a:ext uri="{FF2B5EF4-FFF2-40B4-BE49-F238E27FC236}">
                <a16:creationId xmlns:a16="http://schemas.microsoft.com/office/drawing/2014/main" id="{9BFC708E-0EED-4323-A235-2CDF9BB7C361}"/>
              </a:ext>
            </a:extLst>
          </p:cNvPr>
          <p:cNvSpPr>
            <a:spLocks noGrp="1"/>
          </p:cNvSpPr>
          <p:nvPr>
            <p:ph idx="1"/>
          </p:nvPr>
        </p:nvSpPr>
        <p:spPr/>
        <p:txBody>
          <a:bodyPr/>
          <a:lstStyle/>
          <a:p>
            <a:r>
              <a:rPr lang="en-US" dirty="0"/>
              <a:t>All processes (car1, car2, report, </a:t>
            </a:r>
            <a:r>
              <a:rPr lang="en-US" dirty="0" err="1"/>
              <a:t>cheatmode</a:t>
            </a:r>
            <a:r>
              <a:rPr lang="en-US" dirty="0"/>
              <a:t>) communicate using pipes</a:t>
            </a:r>
          </a:p>
          <a:p>
            <a:endParaRPr lang="en-US" dirty="0"/>
          </a:p>
          <a:p>
            <a:r>
              <a:rPr lang="en-US" dirty="0"/>
              <a:t>After the winner is decided all processes are terminated</a:t>
            </a:r>
          </a:p>
        </p:txBody>
      </p:sp>
    </p:spTree>
    <p:extLst>
      <p:ext uri="{BB962C8B-B14F-4D97-AF65-F5344CB8AC3E}">
        <p14:creationId xmlns:p14="http://schemas.microsoft.com/office/powerpoint/2010/main" val="2433678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6BC0-7786-4DEA-A066-2DE9A10EBAFF}"/>
              </a:ext>
            </a:extLst>
          </p:cNvPr>
          <p:cNvSpPr>
            <a:spLocks noGrp="1"/>
          </p:cNvSpPr>
          <p:nvPr>
            <p:ph type="title"/>
          </p:nvPr>
        </p:nvSpPr>
        <p:spPr/>
        <p:txBody>
          <a:bodyPr/>
          <a:lstStyle/>
          <a:p>
            <a:r>
              <a:rPr lang="en-US" dirty="0"/>
              <a:t>Page table</a:t>
            </a:r>
          </a:p>
        </p:txBody>
      </p:sp>
      <p:sp>
        <p:nvSpPr>
          <p:cNvPr id="3" name="Content Placeholder 2">
            <a:extLst>
              <a:ext uri="{FF2B5EF4-FFF2-40B4-BE49-F238E27FC236}">
                <a16:creationId xmlns:a16="http://schemas.microsoft.com/office/drawing/2014/main" id="{20B8C5A6-CFEC-476B-A2FB-AA07062244F0}"/>
              </a:ext>
            </a:extLst>
          </p:cNvPr>
          <p:cNvSpPr>
            <a:spLocks noGrp="1"/>
          </p:cNvSpPr>
          <p:nvPr>
            <p:ph idx="1"/>
          </p:nvPr>
        </p:nvSpPr>
        <p:spPr/>
        <p:txBody>
          <a:bodyPr/>
          <a:lstStyle/>
          <a:p>
            <a:r>
              <a:rPr lang="en-US" dirty="0"/>
              <a:t>two-dimensional page tables</a:t>
            </a:r>
          </a:p>
          <a:p>
            <a:pPr lvl="1"/>
            <a:r>
              <a:rPr lang="en-US" dirty="0"/>
              <a:t>The top 10-bits of the VA are used to index in a page directory</a:t>
            </a:r>
          </a:p>
          <a:p>
            <a:pPr lvl="1"/>
            <a:r>
              <a:rPr lang="en-US" dirty="0"/>
              <a:t>page-directory contains the physical addresses of a page table</a:t>
            </a:r>
          </a:p>
          <a:p>
            <a:pPr lvl="1"/>
            <a:r>
              <a:rPr lang="en-US" dirty="0"/>
              <a:t>The next 10-bits (after top 10 bits) are used to index in the page table</a:t>
            </a:r>
          </a:p>
          <a:p>
            <a:pPr lvl="1"/>
            <a:r>
              <a:rPr lang="en-US" dirty="0"/>
              <a:t>The corresponding entry in the page table contains the physical address</a:t>
            </a:r>
          </a:p>
          <a:p>
            <a:pPr lvl="1"/>
            <a:endParaRPr lang="en-US" dirty="0"/>
          </a:p>
          <a:p>
            <a:pPr lvl="1"/>
            <a:endParaRPr lang="en-US" dirty="0"/>
          </a:p>
          <a:p>
            <a:r>
              <a:rPr lang="en-US" dirty="0"/>
              <a:t>Read Section-4.3 from Intel manual-3 </a:t>
            </a:r>
          </a:p>
        </p:txBody>
      </p:sp>
    </p:spTree>
    <p:extLst>
      <p:ext uri="{BB962C8B-B14F-4D97-AF65-F5344CB8AC3E}">
        <p14:creationId xmlns:p14="http://schemas.microsoft.com/office/powerpoint/2010/main" val="54837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B0E9-3B57-4A54-A263-5EBAAB5979BF}"/>
              </a:ext>
            </a:extLst>
          </p:cNvPr>
          <p:cNvSpPr>
            <a:spLocks noGrp="1"/>
          </p:cNvSpPr>
          <p:nvPr>
            <p:ph type="title"/>
          </p:nvPr>
        </p:nvSpPr>
        <p:spPr/>
        <p:txBody>
          <a:bodyPr/>
          <a:lstStyle/>
          <a:p>
            <a:r>
              <a:rPr lang="en-US" dirty="0"/>
              <a:t>Page table</a:t>
            </a:r>
          </a:p>
        </p:txBody>
      </p:sp>
      <p:sp>
        <p:nvSpPr>
          <p:cNvPr id="3" name="Content Placeholder 2">
            <a:extLst>
              <a:ext uri="{FF2B5EF4-FFF2-40B4-BE49-F238E27FC236}">
                <a16:creationId xmlns:a16="http://schemas.microsoft.com/office/drawing/2014/main" id="{E4DEBF41-9CAE-41D5-8C53-53744EFDAB3F}"/>
              </a:ext>
            </a:extLst>
          </p:cNvPr>
          <p:cNvSpPr>
            <a:spLocks noGrp="1"/>
          </p:cNvSpPr>
          <p:nvPr>
            <p:ph idx="1"/>
          </p:nvPr>
        </p:nvSpPr>
        <p:spPr/>
        <p:txBody>
          <a:bodyPr/>
          <a:lstStyle/>
          <a:p>
            <a:r>
              <a:rPr lang="en-US" dirty="0"/>
              <a:t>Why can a user not modify the page table pages?</a:t>
            </a:r>
          </a:p>
          <a:p>
            <a:pPr lvl="1"/>
            <a:r>
              <a:rPr lang="en-US" dirty="0"/>
              <a:t>page table pages are not mapped corresponding to the user virtual pages</a:t>
            </a:r>
          </a:p>
        </p:txBody>
      </p:sp>
    </p:spTree>
    <p:extLst>
      <p:ext uri="{BB962C8B-B14F-4D97-AF65-F5344CB8AC3E}">
        <p14:creationId xmlns:p14="http://schemas.microsoft.com/office/powerpoint/2010/main" val="3206886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0F06-780F-489B-8C6C-1B50631996C6}"/>
              </a:ext>
            </a:extLst>
          </p:cNvPr>
          <p:cNvSpPr>
            <a:spLocks noGrp="1"/>
          </p:cNvSpPr>
          <p:nvPr>
            <p:ph type="title"/>
          </p:nvPr>
        </p:nvSpPr>
        <p:spPr/>
        <p:txBody>
          <a:bodyPr/>
          <a:lstStyle/>
          <a:p>
            <a:r>
              <a:rPr lang="en-US" dirty="0"/>
              <a:t>Page table</a:t>
            </a:r>
          </a:p>
        </p:txBody>
      </p:sp>
      <p:graphicFrame>
        <p:nvGraphicFramePr>
          <p:cNvPr id="4" name="Content Placeholder 3">
            <a:extLst>
              <a:ext uri="{FF2B5EF4-FFF2-40B4-BE49-F238E27FC236}">
                <a16:creationId xmlns:a16="http://schemas.microsoft.com/office/drawing/2014/main" id="{2B85A098-FC0E-4464-9695-9DE05FDF25B3}"/>
              </a:ext>
            </a:extLst>
          </p:cNvPr>
          <p:cNvGraphicFramePr>
            <a:graphicFrameLocks noGrp="1"/>
          </p:cNvGraphicFramePr>
          <p:nvPr>
            <p:ph idx="1"/>
            <p:extLst>
              <p:ext uri="{D42A27DB-BD31-4B8C-83A1-F6EECF244321}">
                <p14:modId xmlns:p14="http://schemas.microsoft.com/office/powerpoint/2010/main" val="2644926702"/>
              </p:ext>
            </p:extLst>
          </p:nvPr>
        </p:nvGraphicFramePr>
        <p:xfrm>
          <a:off x="838200" y="2075996"/>
          <a:ext cx="3254830" cy="370840"/>
        </p:xfrm>
        <a:graphic>
          <a:graphicData uri="http://schemas.openxmlformats.org/drawingml/2006/table">
            <a:tbl>
              <a:tblPr firstRow="1" bandRow="1">
                <a:tableStyleId>{5C22544A-7EE6-4342-B048-85BDC9FD1C3A}</a:tableStyleId>
              </a:tblPr>
              <a:tblGrid>
                <a:gridCol w="1627415">
                  <a:extLst>
                    <a:ext uri="{9D8B030D-6E8A-4147-A177-3AD203B41FA5}">
                      <a16:colId xmlns:a16="http://schemas.microsoft.com/office/drawing/2014/main" val="690739879"/>
                    </a:ext>
                  </a:extLst>
                </a:gridCol>
                <a:gridCol w="1627415">
                  <a:extLst>
                    <a:ext uri="{9D8B030D-6E8A-4147-A177-3AD203B41FA5}">
                      <a16:colId xmlns:a16="http://schemas.microsoft.com/office/drawing/2014/main" val="1191227895"/>
                    </a:ext>
                  </a:extLst>
                </a:gridCol>
              </a:tblGrid>
              <a:tr h="370840">
                <a:tc>
                  <a:txBody>
                    <a:bodyPr/>
                    <a:lstStyle/>
                    <a:p>
                      <a:r>
                        <a:rPr lang="en-US" dirty="0"/>
                        <a:t>0x40</a:t>
                      </a:r>
                    </a:p>
                  </a:txBody>
                  <a:tcPr/>
                </a:tc>
                <a:tc>
                  <a:txBody>
                    <a:bodyPr/>
                    <a:lstStyle/>
                    <a:p>
                      <a:r>
                        <a:rPr lang="en-US" dirty="0"/>
                        <a:t>0x3</a:t>
                      </a:r>
                    </a:p>
                  </a:txBody>
                  <a:tcPr/>
                </a:tc>
                <a:extLst>
                  <a:ext uri="{0D108BD9-81ED-4DB2-BD59-A6C34878D82A}">
                    <a16:rowId xmlns:a16="http://schemas.microsoft.com/office/drawing/2014/main" val="3628063515"/>
                  </a:ext>
                </a:extLst>
              </a:tr>
            </a:tbl>
          </a:graphicData>
        </a:graphic>
      </p:graphicFrame>
      <p:sp>
        <p:nvSpPr>
          <p:cNvPr id="5" name="TextBox 4">
            <a:extLst>
              <a:ext uri="{FF2B5EF4-FFF2-40B4-BE49-F238E27FC236}">
                <a16:creationId xmlns:a16="http://schemas.microsoft.com/office/drawing/2014/main" id="{5E1782D3-C1E6-4698-A730-C85C79A8AE41}"/>
              </a:ext>
            </a:extLst>
          </p:cNvPr>
          <p:cNvSpPr txBox="1"/>
          <p:nvPr/>
        </p:nvSpPr>
        <p:spPr>
          <a:xfrm>
            <a:off x="8196943" y="816428"/>
            <a:ext cx="2852057"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VA = 0x10003000</a:t>
            </a:r>
          </a:p>
        </p:txBody>
      </p:sp>
      <p:graphicFrame>
        <p:nvGraphicFramePr>
          <p:cNvPr id="6" name="Table 5">
            <a:extLst>
              <a:ext uri="{FF2B5EF4-FFF2-40B4-BE49-F238E27FC236}">
                <a16:creationId xmlns:a16="http://schemas.microsoft.com/office/drawing/2014/main" id="{895B36FE-8D06-46FB-A154-66D805CCED96}"/>
              </a:ext>
            </a:extLst>
          </p:cNvPr>
          <p:cNvGraphicFramePr>
            <a:graphicFrameLocks noGrp="1"/>
          </p:cNvGraphicFramePr>
          <p:nvPr>
            <p:extLst>
              <p:ext uri="{D42A27DB-BD31-4B8C-83A1-F6EECF244321}">
                <p14:modId xmlns:p14="http://schemas.microsoft.com/office/powerpoint/2010/main" val="601928237"/>
              </p:ext>
            </p:extLst>
          </p:nvPr>
        </p:nvGraphicFramePr>
        <p:xfrm>
          <a:off x="2663372" y="3069771"/>
          <a:ext cx="1963058" cy="3396336"/>
        </p:xfrm>
        <a:graphic>
          <a:graphicData uri="http://schemas.openxmlformats.org/drawingml/2006/table">
            <a:tbl>
              <a:tblPr bandRow="1">
                <a:tableStyleId>{5C22544A-7EE6-4342-B048-85BDC9FD1C3A}</a:tableStyleId>
              </a:tblPr>
              <a:tblGrid>
                <a:gridCol w="1963058">
                  <a:extLst>
                    <a:ext uri="{9D8B030D-6E8A-4147-A177-3AD203B41FA5}">
                      <a16:colId xmlns:a16="http://schemas.microsoft.com/office/drawing/2014/main" val="3529820266"/>
                    </a:ext>
                  </a:extLst>
                </a:gridCol>
              </a:tblGrid>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r>
                        <a:rPr lang="en-US" dirty="0"/>
                        <a:t>     0x100007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cxnSp>
        <p:nvCxnSpPr>
          <p:cNvPr id="15" name="Straight Arrow Connector 14">
            <a:extLst>
              <a:ext uri="{FF2B5EF4-FFF2-40B4-BE49-F238E27FC236}">
                <a16:creationId xmlns:a16="http://schemas.microsoft.com/office/drawing/2014/main" id="{C6210937-6253-4A21-B9DB-8226AED9717E}"/>
              </a:ext>
            </a:extLst>
          </p:cNvPr>
          <p:cNvCxnSpPr/>
          <p:nvPr/>
        </p:nvCxnSpPr>
        <p:spPr>
          <a:xfrm>
            <a:off x="1828800" y="5018314"/>
            <a:ext cx="8345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BFBDADD-B9B7-4073-83EF-5092909E64E0}"/>
              </a:ext>
            </a:extLst>
          </p:cNvPr>
          <p:cNvCxnSpPr/>
          <p:nvPr/>
        </p:nvCxnSpPr>
        <p:spPr>
          <a:xfrm>
            <a:off x="1817915" y="2392406"/>
            <a:ext cx="0" cy="2636793"/>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8" name="Table 17">
            <a:extLst>
              <a:ext uri="{FF2B5EF4-FFF2-40B4-BE49-F238E27FC236}">
                <a16:creationId xmlns:a16="http://schemas.microsoft.com/office/drawing/2014/main" id="{D012DE1A-AFC5-4ECC-B1B1-812D62F5E51A}"/>
              </a:ext>
            </a:extLst>
          </p:cNvPr>
          <p:cNvGraphicFramePr>
            <a:graphicFrameLocks noGrp="1"/>
          </p:cNvGraphicFramePr>
          <p:nvPr>
            <p:extLst>
              <p:ext uri="{D42A27DB-BD31-4B8C-83A1-F6EECF244321}">
                <p14:modId xmlns:p14="http://schemas.microsoft.com/office/powerpoint/2010/main" val="1156637415"/>
              </p:ext>
            </p:extLst>
          </p:nvPr>
        </p:nvGraphicFramePr>
        <p:xfrm>
          <a:off x="6799940" y="2242457"/>
          <a:ext cx="1963058" cy="3396336"/>
        </p:xfrm>
        <a:graphic>
          <a:graphicData uri="http://schemas.openxmlformats.org/drawingml/2006/table">
            <a:tbl>
              <a:tblPr bandRow="1">
                <a:tableStyleId>{5C22544A-7EE6-4342-B048-85BDC9FD1C3A}</a:tableStyleId>
              </a:tblPr>
              <a:tblGrid>
                <a:gridCol w="1963058">
                  <a:extLst>
                    <a:ext uri="{9D8B030D-6E8A-4147-A177-3AD203B41FA5}">
                      <a16:colId xmlns:a16="http://schemas.microsoft.com/office/drawing/2014/main" val="3529820266"/>
                    </a:ext>
                  </a:extLst>
                </a:gridCol>
              </a:tblGrid>
              <a:tr h="424542">
                <a:tc>
                  <a:txBody>
                    <a:bodyPr/>
                    <a:lstStyle/>
                    <a:p>
                      <a:r>
                        <a:rPr lang="en-US" dirty="0"/>
                        <a:t>0x200007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0x100007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0x700007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0x300007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0x500007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0x900007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0x500007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r>
                        <a:rPr lang="en-US" dirty="0"/>
                        <a:t>0x400007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cxnSp>
        <p:nvCxnSpPr>
          <p:cNvPr id="23" name="Straight Arrow Connector 22">
            <a:extLst>
              <a:ext uri="{FF2B5EF4-FFF2-40B4-BE49-F238E27FC236}">
                <a16:creationId xmlns:a16="http://schemas.microsoft.com/office/drawing/2014/main" id="{3B982979-2EAC-48E9-B9F9-9E8888DB1A9A}"/>
              </a:ext>
            </a:extLst>
          </p:cNvPr>
          <p:cNvCxnSpPr/>
          <p:nvPr/>
        </p:nvCxnSpPr>
        <p:spPr>
          <a:xfrm>
            <a:off x="5540829" y="2242457"/>
            <a:ext cx="1259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8E27016D-EC52-45DF-A09D-64CF286C7AF7}"/>
              </a:ext>
            </a:extLst>
          </p:cNvPr>
          <p:cNvCxnSpPr/>
          <p:nvPr/>
        </p:nvCxnSpPr>
        <p:spPr>
          <a:xfrm rot="5400000" flipH="1" flipV="1">
            <a:off x="3695701" y="3173187"/>
            <a:ext cx="2775857" cy="914399"/>
          </a:xfrm>
          <a:prstGeom prst="bentConnector3">
            <a:avLst>
              <a:gd name="adj1" fmla="val -980"/>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CC699A9-62E3-4EE7-8FA3-ACEA2408D788}"/>
              </a:ext>
            </a:extLst>
          </p:cNvPr>
          <p:cNvCxnSpPr/>
          <p:nvPr/>
        </p:nvCxnSpPr>
        <p:spPr>
          <a:xfrm>
            <a:off x="3657600" y="2425064"/>
            <a:ext cx="0" cy="231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3D92B2EA-2F40-4251-B798-5201492A09E4}"/>
              </a:ext>
            </a:extLst>
          </p:cNvPr>
          <p:cNvCxnSpPr/>
          <p:nvPr/>
        </p:nvCxnSpPr>
        <p:spPr>
          <a:xfrm>
            <a:off x="3657600" y="2656114"/>
            <a:ext cx="3142340" cy="10341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2E96A84-7D9F-498B-A556-7F5BFBEA5B57}"/>
              </a:ext>
            </a:extLst>
          </p:cNvPr>
          <p:cNvSpPr txBox="1"/>
          <p:nvPr/>
        </p:nvSpPr>
        <p:spPr>
          <a:xfrm>
            <a:off x="1121232" y="6335487"/>
            <a:ext cx="2122715" cy="369332"/>
          </a:xfrm>
          <a:prstGeom prst="rect">
            <a:avLst/>
          </a:prstGeom>
          <a:noFill/>
        </p:spPr>
        <p:txBody>
          <a:bodyPr wrap="square" rtlCol="0">
            <a:spAutoFit/>
          </a:bodyPr>
          <a:lstStyle/>
          <a:p>
            <a:r>
              <a:rPr lang="en-US" dirty="0"/>
              <a:t>page directory</a:t>
            </a:r>
          </a:p>
        </p:txBody>
      </p:sp>
      <p:sp>
        <p:nvSpPr>
          <p:cNvPr id="34" name="TextBox 33">
            <a:extLst>
              <a:ext uri="{FF2B5EF4-FFF2-40B4-BE49-F238E27FC236}">
                <a16:creationId xmlns:a16="http://schemas.microsoft.com/office/drawing/2014/main" id="{C4084470-591E-4054-9D46-1409920E210D}"/>
              </a:ext>
            </a:extLst>
          </p:cNvPr>
          <p:cNvSpPr txBox="1"/>
          <p:nvPr/>
        </p:nvSpPr>
        <p:spPr>
          <a:xfrm>
            <a:off x="7217226" y="5649687"/>
            <a:ext cx="2122715" cy="369332"/>
          </a:xfrm>
          <a:prstGeom prst="rect">
            <a:avLst/>
          </a:prstGeom>
          <a:noFill/>
        </p:spPr>
        <p:txBody>
          <a:bodyPr wrap="square" rtlCol="0">
            <a:spAutoFit/>
          </a:bodyPr>
          <a:lstStyle/>
          <a:p>
            <a:r>
              <a:rPr lang="en-US" dirty="0"/>
              <a:t>page table</a:t>
            </a:r>
          </a:p>
        </p:txBody>
      </p:sp>
      <p:sp>
        <p:nvSpPr>
          <p:cNvPr id="3" name="TextBox 2">
            <a:extLst>
              <a:ext uri="{FF2B5EF4-FFF2-40B4-BE49-F238E27FC236}">
                <a16:creationId xmlns:a16="http://schemas.microsoft.com/office/drawing/2014/main" id="{CC54A1F3-73A7-45D6-9F80-B98545580955}"/>
              </a:ext>
            </a:extLst>
          </p:cNvPr>
          <p:cNvSpPr txBox="1"/>
          <p:nvPr/>
        </p:nvSpPr>
        <p:spPr>
          <a:xfrm>
            <a:off x="337457" y="2960914"/>
            <a:ext cx="1066799" cy="369332"/>
          </a:xfrm>
          <a:prstGeom prst="rect">
            <a:avLst/>
          </a:prstGeom>
          <a:noFill/>
        </p:spPr>
        <p:txBody>
          <a:bodyPr wrap="square" rtlCol="0">
            <a:spAutoFit/>
          </a:bodyPr>
          <a:lstStyle/>
          <a:p>
            <a:r>
              <a:rPr lang="en-US" b="1" dirty="0">
                <a:solidFill>
                  <a:srgbClr val="FF0000"/>
                </a:solidFill>
              </a:rPr>
              <a:t>CR3</a:t>
            </a:r>
          </a:p>
        </p:txBody>
      </p:sp>
      <p:cxnSp>
        <p:nvCxnSpPr>
          <p:cNvPr id="8" name="Straight Arrow Connector 7">
            <a:extLst>
              <a:ext uri="{FF2B5EF4-FFF2-40B4-BE49-F238E27FC236}">
                <a16:creationId xmlns:a16="http://schemas.microsoft.com/office/drawing/2014/main" id="{9B4D91EC-63E8-459F-B322-81A5C402242F}"/>
              </a:ext>
            </a:extLst>
          </p:cNvPr>
          <p:cNvCxnSpPr/>
          <p:nvPr/>
        </p:nvCxnSpPr>
        <p:spPr>
          <a:xfrm>
            <a:off x="838200" y="3145971"/>
            <a:ext cx="1814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F156B99-9493-4C2B-A8C5-30D907D24E41}"/>
              </a:ext>
            </a:extLst>
          </p:cNvPr>
          <p:cNvSpPr txBox="1"/>
          <p:nvPr/>
        </p:nvSpPr>
        <p:spPr>
          <a:xfrm>
            <a:off x="9318171" y="2242457"/>
            <a:ext cx="2133600" cy="646331"/>
          </a:xfrm>
          <a:prstGeom prst="rect">
            <a:avLst/>
          </a:prstGeom>
          <a:noFill/>
        </p:spPr>
        <p:txBody>
          <a:bodyPr wrap="square" rtlCol="0">
            <a:spAutoFit/>
          </a:bodyPr>
          <a:lstStyle/>
          <a:p>
            <a:r>
              <a:rPr lang="en-US" dirty="0"/>
              <a:t>what is wrong with this page table?</a:t>
            </a:r>
          </a:p>
        </p:txBody>
      </p:sp>
      <p:sp>
        <p:nvSpPr>
          <p:cNvPr id="19" name="TextBox 18">
            <a:extLst>
              <a:ext uri="{FF2B5EF4-FFF2-40B4-BE49-F238E27FC236}">
                <a16:creationId xmlns:a16="http://schemas.microsoft.com/office/drawing/2014/main" id="{8FBAC4BD-DC06-4410-B4CF-F44A22C57C17}"/>
              </a:ext>
            </a:extLst>
          </p:cNvPr>
          <p:cNvSpPr txBox="1"/>
          <p:nvPr/>
        </p:nvSpPr>
        <p:spPr>
          <a:xfrm>
            <a:off x="9165771" y="4147457"/>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mc:AlternateContent xmlns:mc="http://schemas.openxmlformats.org/markup-compatibility/2006">
        <mc:Choice xmlns:p14="http://schemas.microsoft.com/office/powerpoint/2010/main" Requires="p14">
          <p:contentPart p14:bwMode="auto" r:id="rId3">
            <p14:nvContentPartPr>
              <p14:cNvPr id="20" name="Ink 19">
                <a:extLst>
                  <a:ext uri="{FF2B5EF4-FFF2-40B4-BE49-F238E27FC236}">
                    <a16:creationId xmlns:a16="http://schemas.microsoft.com/office/drawing/2014/main" id="{0BF4F85E-04FD-4F06-86BE-6A27BA2D0135}"/>
                  </a:ext>
                </a:extLst>
              </p14:cNvPr>
              <p14:cNvContentPartPr/>
              <p14:nvPr/>
            </p14:nvContentPartPr>
            <p14:xfrm>
              <a:off x="2902320" y="1267560"/>
              <a:ext cx="8660160" cy="3841920"/>
            </p14:xfrm>
          </p:contentPart>
        </mc:Choice>
        <mc:Fallback>
          <p:pic>
            <p:nvPicPr>
              <p:cNvPr id="20" name="Ink 19">
                <a:extLst>
                  <a:ext uri="{FF2B5EF4-FFF2-40B4-BE49-F238E27FC236}">
                    <a16:creationId xmlns:a16="http://schemas.microsoft.com/office/drawing/2014/main" id="{0BF4F85E-04FD-4F06-86BE-6A27BA2D0135}"/>
                  </a:ext>
                </a:extLst>
              </p:cNvPr>
              <p:cNvPicPr/>
              <p:nvPr/>
            </p:nvPicPr>
            <p:blipFill>
              <a:blip r:embed="rId4"/>
              <a:stretch>
                <a:fillRect/>
              </a:stretch>
            </p:blipFill>
            <p:spPr>
              <a:xfrm>
                <a:off x="2892960" y="1258200"/>
                <a:ext cx="8678880" cy="3860640"/>
              </a:xfrm>
              <a:prstGeom prst="rect">
                <a:avLst/>
              </a:prstGeom>
            </p:spPr>
          </p:pic>
        </mc:Fallback>
      </mc:AlternateContent>
    </p:spTree>
    <p:extLst>
      <p:ext uri="{BB962C8B-B14F-4D97-AF65-F5344CB8AC3E}">
        <p14:creationId xmlns:p14="http://schemas.microsoft.com/office/powerpoint/2010/main" val="3752487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0F06-780F-489B-8C6C-1B50631996C6}"/>
              </a:ext>
            </a:extLst>
          </p:cNvPr>
          <p:cNvSpPr>
            <a:spLocks noGrp="1"/>
          </p:cNvSpPr>
          <p:nvPr>
            <p:ph type="title"/>
          </p:nvPr>
        </p:nvSpPr>
        <p:spPr/>
        <p:txBody>
          <a:bodyPr/>
          <a:lstStyle/>
          <a:p>
            <a:r>
              <a:rPr lang="en-US" dirty="0"/>
              <a:t>Page table</a:t>
            </a:r>
          </a:p>
        </p:txBody>
      </p:sp>
      <p:graphicFrame>
        <p:nvGraphicFramePr>
          <p:cNvPr id="4" name="Content Placeholder 3">
            <a:extLst>
              <a:ext uri="{FF2B5EF4-FFF2-40B4-BE49-F238E27FC236}">
                <a16:creationId xmlns:a16="http://schemas.microsoft.com/office/drawing/2014/main" id="{2B85A098-FC0E-4464-9695-9DE05FDF25B3}"/>
              </a:ext>
            </a:extLst>
          </p:cNvPr>
          <p:cNvGraphicFramePr>
            <a:graphicFrameLocks noGrp="1"/>
          </p:cNvGraphicFramePr>
          <p:nvPr>
            <p:ph idx="1"/>
            <p:extLst>
              <p:ext uri="{D42A27DB-BD31-4B8C-83A1-F6EECF244321}">
                <p14:modId xmlns:p14="http://schemas.microsoft.com/office/powerpoint/2010/main" val="1991431254"/>
              </p:ext>
            </p:extLst>
          </p:nvPr>
        </p:nvGraphicFramePr>
        <p:xfrm>
          <a:off x="838200" y="2075996"/>
          <a:ext cx="3254830" cy="370840"/>
        </p:xfrm>
        <a:graphic>
          <a:graphicData uri="http://schemas.openxmlformats.org/drawingml/2006/table">
            <a:tbl>
              <a:tblPr firstRow="1" bandRow="1">
                <a:tableStyleId>{5C22544A-7EE6-4342-B048-85BDC9FD1C3A}</a:tableStyleId>
              </a:tblPr>
              <a:tblGrid>
                <a:gridCol w="1627415">
                  <a:extLst>
                    <a:ext uri="{9D8B030D-6E8A-4147-A177-3AD203B41FA5}">
                      <a16:colId xmlns:a16="http://schemas.microsoft.com/office/drawing/2014/main" val="690739879"/>
                    </a:ext>
                  </a:extLst>
                </a:gridCol>
                <a:gridCol w="1627415">
                  <a:extLst>
                    <a:ext uri="{9D8B030D-6E8A-4147-A177-3AD203B41FA5}">
                      <a16:colId xmlns:a16="http://schemas.microsoft.com/office/drawing/2014/main" val="1191227895"/>
                    </a:ext>
                  </a:extLst>
                </a:gridCol>
              </a:tblGrid>
              <a:tr h="370840">
                <a:tc>
                  <a:txBody>
                    <a:bodyPr/>
                    <a:lstStyle/>
                    <a:p>
                      <a:r>
                        <a:rPr lang="en-US" dirty="0"/>
                        <a:t>0x40</a:t>
                      </a:r>
                    </a:p>
                  </a:txBody>
                  <a:tcPr/>
                </a:tc>
                <a:tc>
                  <a:txBody>
                    <a:bodyPr/>
                    <a:lstStyle/>
                    <a:p>
                      <a:r>
                        <a:rPr lang="en-US" dirty="0"/>
                        <a:t>0x3</a:t>
                      </a:r>
                    </a:p>
                  </a:txBody>
                  <a:tcPr/>
                </a:tc>
                <a:extLst>
                  <a:ext uri="{0D108BD9-81ED-4DB2-BD59-A6C34878D82A}">
                    <a16:rowId xmlns:a16="http://schemas.microsoft.com/office/drawing/2014/main" val="3628063515"/>
                  </a:ext>
                </a:extLst>
              </a:tr>
            </a:tbl>
          </a:graphicData>
        </a:graphic>
      </p:graphicFrame>
      <p:sp>
        <p:nvSpPr>
          <p:cNvPr id="5" name="TextBox 4">
            <a:extLst>
              <a:ext uri="{FF2B5EF4-FFF2-40B4-BE49-F238E27FC236}">
                <a16:creationId xmlns:a16="http://schemas.microsoft.com/office/drawing/2014/main" id="{5E1782D3-C1E6-4698-A730-C85C79A8AE41}"/>
              </a:ext>
            </a:extLst>
          </p:cNvPr>
          <p:cNvSpPr txBox="1"/>
          <p:nvPr/>
        </p:nvSpPr>
        <p:spPr>
          <a:xfrm>
            <a:off x="8196943" y="816428"/>
            <a:ext cx="2852057"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VA = 0x10003000</a:t>
            </a:r>
          </a:p>
        </p:txBody>
      </p:sp>
      <p:graphicFrame>
        <p:nvGraphicFramePr>
          <p:cNvPr id="6" name="Table 5">
            <a:extLst>
              <a:ext uri="{FF2B5EF4-FFF2-40B4-BE49-F238E27FC236}">
                <a16:creationId xmlns:a16="http://schemas.microsoft.com/office/drawing/2014/main" id="{895B36FE-8D06-46FB-A154-66D805CCED96}"/>
              </a:ext>
            </a:extLst>
          </p:cNvPr>
          <p:cNvGraphicFramePr>
            <a:graphicFrameLocks noGrp="1"/>
          </p:cNvGraphicFramePr>
          <p:nvPr/>
        </p:nvGraphicFramePr>
        <p:xfrm>
          <a:off x="2663372" y="3069771"/>
          <a:ext cx="1963058" cy="3396336"/>
        </p:xfrm>
        <a:graphic>
          <a:graphicData uri="http://schemas.openxmlformats.org/drawingml/2006/table">
            <a:tbl>
              <a:tblPr bandRow="1">
                <a:tableStyleId>{5C22544A-7EE6-4342-B048-85BDC9FD1C3A}</a:tableStyleId>
              </a:tblPr>
              <a:tblGrid>
                <a:gridCol w="1963058">
                  <a:extLst>
                    <a:ext uri="{9D8B030D-6E8A-4147-A177-3AD203B41FA5}">
                      <a16:colId xmlns:a16="http://schemas.microsoft.com/office/drawing/2014/main" val="3529820266"/>
                    </a:ext>
                  </a:extLst>
                </a:gridCol>
              </a:tblGrid>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r>
                        <a:rPr lang="en-US" dirty="0"/>
                        <a:t>     0x100007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cxnSp>
        <p:nvCxnSpPr>
          <p:cNvPr id="15" name="Straight Arrow Connector 14">
            <a:extLst>
              <a:ext uri="{FF2B5EF4-FFF2-40B4-BE49-F238E27FC236}">
                <a16:creationId xmlns:a16="http://schemas.microsoft.com/office/drawing/2014/main" id="{C6210937-6253-4A21-B9DB-8226AED9717E}"/>
              </a:ext>
            </a:extLst>
          </p:cNvPr>
          <p:cNvCxnSpPr/>
          <p:nvPr/>
        </p:nvCxnSpPr>
        <p:spPr>
          <a:xfrm>
            <a:off x="1828800" y="5018314"/>
            <a:ext cx="8345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BFBDADD-B9B7-4073-83EF-5092909E64E0}"/>
              </a:ext>
            </a:extLst>
          </p:cNvPr>
          <p:cNvCxnSpPr/>
          <p:nvPr/>
        </p:nvCxnSpPr>
        <p:spPr>
          <a:xfrm>
            <a:off x="1817915" y="2392406"/>
            <a:ext cx="0" cy="2636793"/>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8" name="Table 17">
            <a:extLst>
              <a:ext uri="{FF2B5EF4-FFF2-40B4-BE49-F238E27FC236}">
                <a16:creationId xmlns:a16="http://schemas.microsoft.com/office/drawing/2014/main" id="{D012DE1A-AFC5-4ECC-B1B1-812D62F5E51A}"/>
              </a:ext>
            </a:extLst>
          </p:cNvPr>
          <p:cNvGraphicFramePr>
            <a:graphicFrameLocks noGrp="1"/>
          </p:cNvGraphicFramePr>
          <p:nvPr>
            <p:extLst>
              <p:ext uri="{D42A27DB-BD31-4B8C-83A1-F6EECF244321}">
                <p14:modId xmlns:p14="http://schemas.microsoft.com/office/powerpoint/2010/main" val="2437558107"/>
              </p:ext>
            </p:extLst>
          </p:nvPr>
        </p:nvGraphicFramePr>
        <p:xfrm>
          <a:off x="6799940" y="2242457"/>
          <a:ext cx="1963058" cy="3396336"/>
        </p:xfrm>
        <a:graphic>
          <a:graphicData uri="http://schemas.openxmlformats.org/drawingml/2006/table">
            <a:tbl>
              <a:tblPr bandRow="1">
                <a:tableStyleId>{5C22544A-7EE6-4342-B048-85BDC9FD1C3A}</a:tableStyleId>
              </a:tblPr>
              <a:tblGrid>
                <a:gridCol w="1963058">
                  <a:extLst>
                    <a:ext uri="{9D8B030D-6E8A-4147-A177-3AD203B41FA5}">
                      <a16:colId xmlns:a16="http://schemas.microsoft.com/office/drawing/2014/main" val="3529820266"/>
                    </a:ext>
                  </a:extLst>
                </a:gridCol>
              </a:tblGrid>
              <a:tr h="424542">
                <a:tc>
                  <a:txBody>
                    <a:bodyPr/>
                    <a:lstStyle/>
                    <a:p>
                      <a:r>
                        <a:rPr lang="en-US" dirty="0"/>
                        <a:t>0x200007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0x100003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0x700007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0x300007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0x500007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0x900007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0x500007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r>
                        <a:rPr lang="en-US" dirty="0"/>
                        <a:t>0x400007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cxnSp>
        <p:nvCxnSpPr>
          <p:cNvPr id="23" name="Straight Arrow Connector 22">
            <a:extLst>
              <a:ext uri="{FF2B5EF4-FFF2-40B4-BE49-F238E27FC236}">
                <a16:creationId xmlns:a16="http://schemas.microsoft.com/office/drawing/2014/main" id="{3B982979-2EAC-48E9-B9F9-9E8888DB1A9A}"/>
              </a:ext>
            </a:extLst>
          </p:cNvPr>
          <p:cNvCxnSpPr/>
          <p:nvPr/>
        </p:nvCxnSpPr>
        <p:spPr>
          <a:xfrm>
            <a:off x="5540829" y="2242457"/>
            <a:ext cx="1259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8E27016D-EC52-45DF-A09D-64CF286C7AF7}"/>
              </a:ext>
            </a:extLst>
          </p:cNvPr>
          <p:cNvCxnSpPr/>
          <p:nvPr/>
        </p:nvCxnSpPr>
        <p:spPr>
          <a:xfrm rot="5400000" flipH="1" flipV="1">
            <a:off x="3695701" y="3173187"/>
            <a:ext cx="2775857" cy="914399"/>
          </a:xfrm>
          <a:prstGeom prst="bentConnector3">
            <a:avLst>
              <a:gd name="adj1" fmla="val -980"/>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CC699A9-62E3-4EE7-8FA3-ACEA2408D788}"/>
              </a:ext>
            </a:extLst>
          </p:cNvPr>
          <p:cNvCxnSpPr/>
          <p:nvPr/>
        </p:nvCxnSpPr>
        <p:spPr>
          <a:xfrm>
            <a:off x="3657600" y="2425064"/>
            <a:ext cx="0" cy="231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3D92B2EA-2F40-4251-B798-5201492A09E4}"/>
              </a:ext>
            </a:extLst>
          </p:cNvPr>
          <p:cNvCxnSpPr/>
          <p:nvPr/>
        </p:nvCxnSpPr>
        <p:spPr>
          <a:xfrm>
            <a:off x="3657600" y="2656114"/>
            <a:ext cx="3142340" cy="10341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2E96A84-7D9F-498B-A556-7F5BFBEA5B57}"/>
              </a:ext>
            </a:extLst>
          </p:cNvPr>
          <p:cNvSpPr txBox="1"/>
          <p:nvPr/>
        </p:nvSpPr>
        <p:spPr>
          <a:xfrm>
            <a:off x="1121232" y="6335487"/>
            <a:ext cx="2122715" cy="369332"/>
          </a:xfrm>
          <a:prstGeom prst="rect">
            <a:avLst/>
          </a:prstGeom>
          <a:noFill/>
        </p:spPr>
        <p:txBody>
          <a:bodyPr wrap="square" rtlCol="0">
            <a:spAutoFit/>
          </a:bodyPr>
          <a:lstStyle/>
          <a:p>
            <a:r>
              <a:rPr lang="en-US" dirty="0"/>
              <a:t>page directory</a:t>
            </a:r>
          </a:p>
        </p:txBody>
      </p:sp>
      <p:sp>
        <p:nvSpPr>
          <p:cNvPr id="34" name="TextBox 33">
            <a:extLst>
              <a:ext uri="{FF2B5EF4-FFF2-40B4-BE49-F238E27FC236}">
                <a16:creationId xmlns:a16="http://schemas.microsoft.com/office/drawing/2014/main" id="{C4084470-591E-4054-9D46-1409920E210D}"/>
              </a:ext>
            </a:extLst>
          </p:cNvPr>
          <p:cNvSpPr txBox="1"/>
          <p:nvPr/>
        </p:nvSpPr>
        <p:spPr>
          <a:xfrm>
            <a:off x="7217226" y="5649687"/>
            <a:ext cx="2122715" cy="369332"/>
          </a:xfrm>
          <a:prstGeom prst="rect">
            <a:avLst/>
          </a:prstGeom>
          <a:noFill/>
        </p:spPr>
        <p:txBody>
          <a:bodyPr wrap="square" rtlCol="0">
            <a:spAutoFit/>
          </a:bodyPr>
          <a:lstStyle/>
          <a:p>
            <a:r>
              <a:rPr lang="en-US" dirty="0"/>
              <a:t>page table</a:t>
            </a:r>
          </a:p>
        </p:txBody>
      </p:sp>
      <p:sp>
        <p:nvSpPr>
          <p:cNvPr id="3" name="TextBox 2">
            <a:extLst>
              <a:ext uri="{FF2B5EF4-FFF2-40B4-BE49-F238E27FC236}">
                <a16:creationId xmlns:a16="http://schemas.microsoft.com/office/drawing/2014/main" id="{CC54A1F3-73A7-45D6-9F80-B98545580955}"/>
              </a:ext>
            </a:extLst>
          </p:cNvPr>
          <p:cNvSpPr txBox="1"/>
          <p:nvPr/>
        </p:nvSpPr>
        <p:spPr>
          <a:xfrm>
            <a:off x="337457" y="2960914"/>
            <a:ext cx="1066799" cy="369332"/>
          </a:xfrm>
          <a:prstGeom prst="rect">
            <a:avLst/>
          </a:prstGeom>
          <a:noFill/>
        </p:spPr>
        <p:txBody>
          <a:bodyPr wrap="square" rtlCol="0">
            <a:spAutoFit/>
          </a:bodyPr>
          <a:lstStyle/>
          <a:p>
            <a:r>
              <a:rPr lang="en-US" b="1" dirty="0">
                <a:solidFill>
                  <a:srgbClr val="FF0000"/>
                </a:solidFill>
              </a:rPr>
              <a:t>CR3</a:t>
            </a:r>
          </a:p>
        </p:txBody>
      </p:sp>
      <p:cxnSp>
        <p:nvCxnSpPr>
          <p:cNvPr id="8" name="Straight Arrow Connector 7">
            <a:extLst>
              <a:ext uri="{FF2B5EF4-FFF2-40B4-BE49-F238E27FC236}">
                <a16:creationId xmlns:a16="http://schemas.microsoft.com/office/drawing/2014/main" id="{9B4D91EC-63E8-459F-B322-81A5C402242F}"/>
              </a:ext>
            </a:extLst>
          </p:cNvPr>
          <p:cNvCxnSpPr/>
          <p:nvPr/>
        </p:nvCxnSpPr>
        <p:spPr>
          <a:xfrm>
            <a:off x="838200" y="3145971"/>
            <a:ext cx="1814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F156B99-9493-4C2B-A8C5-30D907D24E41}"/>
              </a:ext>
            </a:extLst>
          </p:cNvPr>
          <p:cNvSpPr txBox="1"/>
          <p:nvPr/>
        </p:nvSpPr>
        <p:spPr>
          <a:xfrm>
            <a:off x="9318171" y="2242457"/>
            <a:ext cx="2133600" cy="646331"/>
          </a:xfrm>
          <a:prstGeom prst="rect">
            <a:avLst/>
          </a:prstGeom>
          <a:noFill/>
        </p:spPr>
        <p:txBody>
          <a:bodyPr wrap="square" rtlCol="0">
            <a:spAutoFit/>
          </a:bodyPr>
          <a:lstStyle/>
          <a:p>
            <a:r>
              <a:rPr lang="en-US" dirty="0"/>
              <a:t>Is it safe to have a page table like this?</a:t>
            </a:r>
          </a:p>
        </p:txBody>
      </p:sp>
      <p:sp>
        <p:nvSpPr>
          <p:cNvPr id="19" name="TextBox 18">
            <a:extLst>
              <a:ext uri="{FF2B5EF4-FFF2-40B4-BE49-F238E27FC236}">
                <a16:creationId xmlns:a16="http://schemas.microsoft.com/office/drawing/2014/main" id="{8FBAC4BD-DC06-4410-B4CF-F44A22C57C17}"/>
              </a:ext>
            </a:extLst>
          </p:cNvPr>
          <p:cNvSpPr txBox="1"/>
          <p:nvPr/>
        </p:nvSpPr>
        <p:spPr>
          <a:xfrm>
            <a:off x="9165771" y="4147457"/>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p:spTree>
    <p:extLst>
      <p:ext uri="{BB962C8B-B14F-4D97-AF65-F5344CB8AC3E}">
        <p14:creationId xmlns:p14="http://schemas.microsoft.com/office/powerpoint/2010/main" val="1390117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0F06-780F-489B-8C6C-1B50631996C6}"/>
              </a:ext>
            </a:extLst>
          </p:cNvPr>
          <p:cNvSpPr>
            <a:spLocks noGrp="1"/>
          </p:cNvSpPr>
          <p:nvPr>
            <p:ph type="title"/>
          </p:nvPr>
        </p:nvSpPr>
        <p:spPr/>
        <p:txBody>
          <a:bodyPr/>
          <a:lstStyle/>
          <a:p>
            <a:r>
              <a:rPr lang="en-US" dirty="0"/>
              <a:t>Page table</a:t>
            </a:r>
          </a:p>
        </p:txBody>
      </p:sp>
      <p:graphicFrame>
        <p:nvGraphicFramePr>
          <p:cNvPr id="4" name="Content Placeholder 3">
            <a:extLst>
              <a:ext uri="{FF2B5EF4-FFF2-40B4-BE49-F238E27FC236}">
                <a16:creationId xmlns:a16="http://schemas.microsoft.com/office/drawing/2014/main" id="{2B85A098-FC0E-4464-9695-9DE05FDF25B3}"/>
              </a:ext>
            </a:extLst>
          </p:cNvPr>
          <p:cNvGraphicFramePr>
            <a:graphicFrameLocks noGrp="1"/>
          </p:cNvGraphicFramePr>
          <p:nvPr>
            <p:ph idx="1"/>
            <p:extLst>
              <p:ext uri="{D42A27DB-BD31-4B8C-83A1-F6EECF244321}">
                <p14:modId xmlns:p14="http://schemas.microsoft.com/office/powerpoint/2010/main" val="550419178"/>
              </p:ext>
            </p:extLst>
          </p:nvPr>
        </p:nvGraphicFramePr>
        <p:xfrm>
          <a:off x="838200" y="2075996"/>
          <a:ext cx="3254830" cy="370840"/>
        </p:xfrm>
        <a:graphic>
          <a:graphicData uri="http://schemas.openxmlformats.org/drawingml/2006/table">
            <a:tbl>
              <a:tblPr firstRow="1" bandRow="1">
                <a:tableStyleId>{5C22544A-7EE6-4342-B048-85BDC9FD1C3A}</a:tableStyleId>
              </a:tblPr>
              <a:tblGrid>
                <a:gridCol w="1627415">
                  <a:extLst>
                    <a:ext uri="{9D8B030D-6E8A-4147-A177-3AD203B41FA5}">
                      <a16:colId xmlns:a16="http://schemas.microsoft.com/office/drawing/2014/main" val="690739879"/>
                    </a:ext>
                  </a:extLst>
                </a:gridCol>
                <a:gridCol w="1627415">
                  <a:extLst>
                    <a:ext uri="{9D8B030D-6E8A-4147-A177-3AD203B41FA5}">
                      <a16:colId xmlns:a16="http://schemas.microsoft.com/office/drawing/2014/main" val="1191227895"/>
                    </a:ext>
                  </a:extLst>
                </a:gridCol>
              </a:tblGrid>
              <a:tr h="370840">
                <a:tc>
                  <a:txBody>
                    <a:bodyPr/>
                    <a:lstStyle/>
                    <a:p>
                      <a:r>
                        <a:rPr lang="en-US" dirty="0"/>
                        <a:t>0x40</a:t>
                      </a:r>
                    </a:p>
                  </a:txBody>
                  <a:tcPr/>
                </a:tc>
                <a:tc>
                  <a:txBody>
                    <a:bodyPr/>
                    <a:lstStyle/>
                    <a:p>
                      <a:r>
                        <a:rPr lang="en-US" dirty="0"/>
                        <a:t>0x3</a:t>
                      </a:r>
                    </a:p>
                  </a:txBody>
                  <a:tcPr/>
                </a:tc>
                <a:extLst>
                  <a:ext uri="{0D108BD9-81ED-4DB2-BD59-A6C34878D82A}">
                    <a16:rowId xmlns:a16="http://schemas.microsoft.com/office/drawing/2014/main" val="3628063515"/>
                  </a:ext>
                </a:extLst>
              </a:tr>
            </a:tbl>
          </a:graphicData>
        </a:graphic>
      </p:graphicFrame>
      <p:graphicFrame>
        <p:nvGraphicFramePr>
          <p:cNvPr id="6" name="Table 5">
            <a:extLst>
              <a:ext uri="{FF2B5EF4-FFF2-40B4-BE49-F238E27FC236}">
                <a16:creationId xmlns:a16="http://schemas.microsoft.com/office/drawing/2014/main" id="{895B36FE-8D06-46FB-A154-66D805CCED96}"/>
              </a:ext>
            </a:extLst>
          </p:cNvPr>
          <p:cNvGraphicFramePr>
            <a:graphicFrameLocks noGrp="1"/>
          </p:cNvGraphicFramePr>
          <p:nvPr>
            <p:extLst>
              <p:ext uri="{D42A27DB-BD31-4B8C-83A1-F6EECF244321}">
                <p14:modId xmlns:p14="http://schemas.microsoft.com/office/powerpoint/2010/main" val="1992713912"/>
              </p:ext>
            </p:extLst>
          </p:nvPr>
        </p:nvGraphicFramePr>
        <p:xfrm>
          <a:off x="2663372" y="3069771"/>
          <a:ext cx="1963058" cy="3396336"/>
        </p:xfrm>
        <a:graphic>
          <a:graphicData uri="http://schemas.openxmlformats.org/drawingml/2006/table">
            <a:tbl>
              <a:tblPr bandRow="1">
                <a:tableStyleId>{5C22544A-7EE6-4342-B048-85BDC9FD1C3A}</a:tableStyleId>
              </a:tblPr>
              <a:tblGrid>
                <a:gridCol w="1963058">
                  <a:extLst>
                    <a:ext uri="{9D8B030D-6E8A-4147-A177-3AD203B41FA5}">
                      <a16:colId xmlns:a16="http://schemas.microsoft.com/office/drawing/2014/main" val="3529820266"/>
                    </a:ext>
                  </a:extLst>
                </a:gridCol>
              </a:tblGrid>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r>
                        <a:rPr lang="en-US" dirty="0"/>
                        <a:t>     0x1500007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cxnSp>
        <p:nvCxnSpPr>
          <p:cNvPr id="15" name="Straight Arrow Connector 14">
            <a:extLst>
              <a:ext uri="{FF2B5EF4-FFF2-40B4-BE49-F238E27FC236}">
                <a16:creationId xmlns:a16="http://schemas.microsoft.com/office/drawing/2014/main" id="{C6210937-6253-4A21-B9DB-8226AED9717E}"/>
              </a:ext>
            </a:extLst>
          </p:cNvPr>
          <p:cNvCxnSpPr/>
          <p:nvPr/>
        </p:nvCxnSpPr>
        <p:spPr>
          <a:xfrm>
            <a:off x="1828800" y="5018314"/>
            <a:ext cx="8345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BFBDADD-B9B7-4073-83EF-5092909E64E0}"/>
              </a:ext>
            </a:extLst>
          </p:cNvPr>
          <p:cNvCxnSpPr/>
          <p:nvPr/>
        </p:nvCxnSpPr>
        <p:spPr>
          <a:xfrm>
            <a:off x="1817915" y="2392406"/>
            <a:ext cx="0" cy="2636793"/>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8" name="Table 17">
            <a:extLst>
              <a:ext uri="{FF2B5EF4-FFF2-40B4-BE49-F238E27FC236}">
                <a16:creationId xmlns:a16="http://schemas.microsoft.com/office/drawing/2014/main" id="{D012DE1A-AFC5-4ECC-B1B1-812D62F5E51A}"/>
              </a:ext>
            </a:extLst>
          </p:cNvPr>
          <p:cNvGraphicFramePr>
            <a:graphicFrameLocks noGrp="1"/>
          </p:cNvGraphicFramePr>
          <p:nvPr>
            <p:extLst>
              <p:ext uri="{D42A27DB-BD31-4B8C-83A1-F6EECF244321}">
                <p14:modId xmlns:p14="http://schemas.microsoft.com/office/powerpoint/2010/main" val="1778996690"/>
              </p:ext>
            </p:extLst>
          </p:nvPr>
        </p:nvGraphicFramePr>
        <p:xfrm>
          <a:off x="6799940" y="2242457"/>
          <a:ext cx="1963058" cy="3396336"/>
        </p:xfrm>
        <a:graphic>
          <a:graphicData uri="http://schemas.openxmlformats.org/drawingml/2006/table">
            <a:tbl>
              <a:tblPr bandRow="1">
                <a:tableStyleId>{5C22544A-7EE6-4342-B048-85BDC9FD1C3A}</a:tableStyleId>
              </a:tblPr>
              <a:tblGrid>
                <a:gridCol w="1963058">
                  <a:extLst>
                    <a:ext uri="{9D8B030D-6E8A-4147-A177-3AD203B41FA5}">
                      <a16:colId xmlns:a16="http://schemas.microsoft.com/office/drawing/2014/main" val="3529820266"/>
                    </a:ext>
                  </a:extLst>
                </a:gridCol>
              </a:tblGrid>
              <a:tr h="424542">
                <a:tc>
                  <a:txBody>
                    <a:bodyPr/>
                    <a:lstStyle/>
                    <a:p>
                      <a:r>
                        <a:rPr lang="en-US" dirty="0"/>
                        <a:t>0x200007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0x100007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0x700007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0x300007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0x500007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0x900007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0x500007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r>
                        <a:rPr lang="en-US" dirty="0"/>
                        <a:t>0x400007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cxnSp>
        <p:nvCxnSpPr>
          <p:cNvPr id="23" name="Straight Arrow Connector 22">
            <a:extLst>
              <a:ext uri="{FF2B5EF4-FFF2-40B4-BE49-F238E27FC236}">
                <a16:creationId xmlns:a16="http://schemas.microsoft.com/office/drawing/2014/main" id="{3B982979-2EAC-48E9-B9F9-9E8888DB1A9A}"/>
              </a:ext>
            </a:extLst>
          </p:cNvPr>
          <p:cNvCxnSpPr/>
          <p:nvPr/>
        </p:nvCxnSpPr>
        <p:spPr>
          <a:xfrm>
            <a:off x="5540829" y="2242457"/>
            <a:ext cx="1259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8E27016D-EC52-45DF-A09D-64CF286C7AF7}"/>
              </a:ext>
            </a:extLst>
          </p:cNvPr>
          <p:cNvCxnSpPr/>
          <p:nvPr/>
        </p:nvCxnSpPr>
        <p:spPr>
          <a:xfrm rot="5400000" flipH="1" flipV="1">
            <a:off x="3695701" y="3173187"/>
            <a:ext cx="2775857" cy="914399"/>
          </a:xfrm>
          <a:prstGeom prst="bentConnector3">
            <a:avLst>
              <a:gd name="adj1" fmla="val -980"/>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CC699A9-62E3-4EE7-8FA3-ACEA2408D788}"/>
              </a:ext>
            </a:extLst>
          </p:cNvPr>
          <p:cNvCxnSpPr/>
          <p:nvPr/>
        </p:nvCxnSpPr>
        <p:spPr>
          <a:xfrm>
            <a:off x="3657600" y="2425064"/>
            <a:ext cx="0" cy="231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3D92B2EA-2F40-4251-B798-5201492A09E4}"/>
              </a:ext>
            </a:extLst>
          </p:cNvPr>
          <p:cNvCxnSpPr/>
          <p:nvPr/>
        </p:nvCxnSpPr>
        <p:spPr>
          <a:xfrm>
            <a:off x="3657600" y="2656114"/>
            <a:ext cx="3142340" cy="10341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2E96A84-7D9F-498B-A556-7F5BFBEA5B57}"/>
              </a:ext>
            </a:extLst>
          </p:cNvPr>
          <p:cNvSpPr txBox="1"/>
          <p:nvPr/>
        </p:nvSpPr>
        <p:spPr>
          <a:xfrm>
            <a:off x="1121232" y="6335487"/>
            <a:ext cx="2122715" cy="369332"/>
          </a:xfrm>
          <a:prstGeom prst="rect">
            <a:avLst/>
          </a:prstGeom>
          <a:noFill/>
        </p:spPr>
        <p:txBody>
          <a:bodyPr wrap="square" rtlCol="0">
            <a:spAutoFit/>
          </a:bodyPr>
          <a:lstStyle/>
          <a:p>
            <a:r>
              <a:rPr lang="en-US" dirty="0"/>
              <a:t>page directory</a:t>
            </a:r>
          </a:p>
        </p:txBody>
      </p:sp>
      <p:sp>
        <p:nvSpPr>
          <p:cNvPr id="34" name="TextBox 33">
            <a:extLst>
              <a:ext uri="{FF2B5EF4-FFF2-40B4-BE49-F238E27FC236}">
                <a16:creationId xmlns:a16="http://schemas.microsoft.com/office/drawing/2014/main" id="{C4084470-591E-4054-9D46-1409920E210D}"/>
              </a:ext>
            </a:extLst>
          </p:cNvPr>
          <p:cNvSpPr txBox="1"/>
          <p:nvPr/>
        </p:nvSpPr>
        <p:spPr>
          <a:xfrm>
            <a:off x="7217226" y="5649687"/>
            <a:ext cx="2122715" cy="369332"/>
          </a:xfrm>
          <a:prstGeom prst="rect">
            <a:avLst/>
          </a:prstGeom>
          <a:noFill/>
        </p:spPr>
        <p:txBody>
          <a:bodyPr wrap="square" rtlCol="0">
            <a:spAutoFit/>
          </a:bodyPr>
          <a:lstStyle/>
          <a:p>
            <a:r>
              <a:rPr lang="en-US" dirty="0"/>
              <a:t>page table</a:t>
            </a:r>
          </a:p>
        </p:txBody>
      </p:sp>
      <p:sp>
        <p:nvSpPr>
          <p:cNvPr id="3" name="TextBox 2">
            <a:extLst>
              <a:ext uri="{FF2B5EF4-FFF2-40B4-BE49-F238E27FC236}">
                <a16:creationId xmlns:a16="http://schemas.microsoft.com/office/drawing/2014/main" id="{CC54A1F3-73A7-45D6-9F80-B98545580955}"/>
              </a:ext>
            </a:extLst>
          </p:cNvPr>
          <p:cNvSpPr txBox="1"/>
          <p:nvPr/>
        </p:nvSpPr>
        <p:spPr>
          <a:xfrm>
            <a:off x="337457" y="2960914"/>
            <a:ext cx="1066799" cy="369332"/>
          </a:xfrm>
          <a:prstGeom prst="rect">
            <a:avLst/>
          </a:prstGeom>
          <a:noFill/>
        </p:spPr>
        <p:txBody>
          <a:bodyPr wrap="square" rtlCol="0">
            <a:spAutoFit/>
          </a:bodyPr>
          <a:lstStyle/>
          <a:p>
            <a:r>
              <a:rPr lang="en-US" b="1" dirty="0">
                <a:solidFill>
                  <a:srgbClr val="FF0000"/>
                </a:solidFill>
              </a:rPr>
              <a:t>CR3</a:t>
            </a:r>
          </a:p>
        </p:txBody>
      </p:sp>
      <p:cxnSp>
        <p:nvCxnSpPr>
          <p:cNvPr id="8" name="Straight Arrow Connector 7">
            <a:extLst>
              <a:ext uri="{FF2B5EF4-FFF2-40B4-BE49-F238E27FC236}">
                <a16:creationId xmlns:a16="http://schemas.microsoft.com/office/drawing/2014/main" id="{9B4D91EC-63E8-459F-B322-81A5C402242F}"/>
              </a:ext>
            </a:extLst>
          </p:cNvPr>
          <p:cNvCxnSpPr/>
          <p:nvPr/>
        </p:nvCxnSpPr>
        <p:spPr>
          <a:xfrm>
            <a:off x="838200" y="3145971"/>
            <a:ext cx="1814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B2839B8-8C2D-449F-A8EF-FDDC6F77836E}"/>
              </a:ext>
            </a:extLst>
          </p:cNvPr>
          <p:cNvSpPr txBox="1"/>
          <p:nvPr/>
        </p:nvSpPr>
        <p:spPr>
          <a:xfrm>
            <a:off x="163286" y="3320140"/>
            <a:ext cx="2122715" cy="369332"/>
          </a:xfrm>
          <a:prstGeom prst="rect">
            <a:avLst/>
          </a:prstGeom>
          <a:noFill/>
        </p:spPr>
        <p:txBody>
          <a:bodyPr wrap="square" rtlCol="0">
            <a:spAutoFit/>
          </a:bodyPr>
          <a:lstStyle/>
          <a:p>
            <a:r>
              <a:rPr lang="en-US" b="1" dirty="0">
                <a:solidFill>
                  <a:srgbClr val="FF0000"/>
                </a:solidFill>
              </a:rPr>
              <a:t>CR3 = 0x100007  </a:t>
            </a:r>
          </a:p>
        </p:txBody>
      </p:sp>
      <p:sp>
        <p:nvSpPr>
          <p:cNvPr id="21" name="TextBox 20">
            <a:extLst>
              <a:ext uri="{FF2B5EF4-FFF2-40B4-BE49-F238E27FC236}">
                <a16:creationId xmlns:a16="http://schemas.microsoft.com/office/drawing/2014/main" id="{8A44D9A1-1EFC-4BB9-A7A0-B66253F38A06}"/>
              </a:ext>
            </a:extLst>
          </p:cNvPr>
          <p:cNvSpPr txBox="1"/>
          <p:nvPr/>
        </p:nvSpPr>
        <p:spPr>
          <a:xfrm>
            <a:off x="8196943" y="816428"/>
            <a:ext cx="2852057"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VA = 0x10003000</a:t>
            </a:r>
          </a:p>
        </p:txBody>
      </p:sp>
      <p:sp>
        <p:nvSpPr>
          <p:cNvPr id="26" name="TextBox 25">
            <a:extLst>
              <a:ext uri="{FF2B5EF4-FFF2-40B4-BE49-F238E27FC236}">
                <a16:creationId xmlns:a16="http://schemas.microsoft.com/office/drawing/2014/main" id="{31FB2014-13B7-4728-B87C-5F849BE10A22}"/>
              </a:ext>
            </a:extLst>
          </p:cNvPr>
          <p:cNvSpPr txBox="1"/>
          <p:nvPr/>
        </p:nvSpPr>
        <p:spPr>
          <a:xfrm>
            <a:off x="9165771" y="4147457"/>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p:sp>
        <p:nvSpPr>
          <p:cNvPr id="22" name="TextBox 21">
            <a:extLst>
              <a:ext uri="{FF2B5EF4-FFF2-40B4-BE49-F238E27FC236}">
                <a16:creationId xmlns:a16="http://schemas.microsoft.com/office/drawing/2014/main" id="{26957B0E-92A6-47CF-8162-CE7B5BDD859B}"/>
              </a:ext>
            </a:extLst>
          </p:cNvPr>
          <p:cNvSpPr txBox="1"/>
          <p:nvPr/>
        </p:nvSpPr>
        <p:spPr>
          <a:xfrm>
            <a:off x="9318171" y="2242457"/>
            <a:ext cx="2133600" cy="646331"/>
          </a:xfrm>
          <a:prstGeom prst="rect">
            <a:avLst/>
          </a:prstGeom>
          <a:noFill/>
        </p:spPr>
        <p:txBody>
          <a:bodyPr wrap="square" rtlCol="0">
            <a:spAutoFit/>
          </a:bodyPr>
          <a:lstStyle/>
          <a:p>
            <a:r>
              <a:rPr lang="en-US" dirty="0"/>
              <a:t>Is it safe to have a page table like this?</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55997CD7-72BF-4463-8DCE-FDD9B87B4B21}"/>
                  </a:ext>
                </a:extLst>
              </p14:cNvPr>
              <p14:cNvContentPartPr/>
              <p14:nvPr/>
            </p14:nvContentPartPr>
            <p14:xfrm>
              <a:off x="6981840" y="2960640"/>
              <a:ext cx="641160" cy="27360"/>
            </p14:xfrm>
          </p:contentPart>
        </mc:Choice>
        <mc:Fallback xmlns="">
          <p:pic>
            <p:nvPicPr>
              <p:cNvPr id="5" name="Ink 4">
                <a:extLst>
                  <a:ext uri="{FF2B5EF4-FFF2-40B4-BE49-F238E27FC236}">
                    <a16:creationId xmlns:a16="http://schemas.microsoft.com/office/drawing/2014/main" id="{55997CD7-72BF-4463-8DCE-FDD9B87B4B21}"/>
                  </a:ext>
                </a:extLst>
              </p:cNvPr>
              <p:cNvPicPr/>
              <p:nvPr/>
            </p:nvPicPr>
            <p:blipFill>
              <a:blip r:embed="rId4"/>
              <a:stretch>
                <a:fillRect/>
              </a:stretch>
            </p:blipFill>
            <p:spPr>
              <a:xfrm>
                <a:off x="6972480" y="2951280"/>
                <a:ext cx="659880" cy="46080"/>
              </a:xfrm>
              <a:prstGeom prst="rect">
                <a:avLst/>
              </a:prstGeom>
            </p:spPr>
          </p:pic>
        </mc:Fallback>
      </mc:AlternateContent>
    </p:spTree>
    <p:extLst>
      <p:ext uri="{BB962C8B-B14F-4D97-AF65-F5344CB8AC3E}">
        <p14:creationId xmlns:p14="http://schemas.microsoft.com/office/powerpoint/2010/main" val="2713682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0F06-780F-489B-8C6C-1B50631996C6}"/>
              </a:ext>
            </a:extLst>
          </p:cNvPr>
          <p:cNvSpPr>
            <a:spLocks noGrp="1"/>
          </p:cNvSpPr>
          <p:nvPr>
            <p:ph type="title"/>
          </p:nvPr>
        </p:nvSpPr>
        <p:spPr/>
        <p:txBody>
          <a:bodyPr/>
          <a:lstStyle/>
          <a:p>
            <a:r>
              <a:rPr lang="en-US" dirty="0"/>
              <a:t>Page table</a:t>
            </a:r>
          </a:p>
        </p:txBody>
      </p:sp>
      <p:graphicFrame>
        <p:nvGraphicFramePr>
          <p:cNvPr id="4" name="Content Placeholder 3">
            <a:extLst>
              <a:ext uri="{FF2B5EF4-FFF2-40B4-BE49-F238E27FC236}">
                <a16:creationId xmlns:a16="http://schemas.microsoft.com/office/drawing/2014/main" id="{2B85A098-FC0E-4464-9695-9DE05FDF25B3}"/>
              </a:ext>
            </a:extLst>
          </p:cNvPr>
          <p:cNvGraphicFramePr>
            <a:graphicFrameLocks noGrp="1"/>
          </p:cNvGraphicFramePr>
          <p:nvPr>
            <p:ph idx="1"/>
            <p:extLst>
              <p:ext uri="{D42A27DB-BD31-4B8C-83A1-F6EECF244321}">
                <p14:modId xmlns:p14="http://schemas.microsoft.com/office/powerpoint/2010/main" val="2997087822"/>
              </p:ext>
            </p:extLst>
          </p:nvPr>
        </p:nvGraphicFramePr>
        <p:xfrm>
          <a:off x="838200" y="2075996"/>
          <a:ext cx="3254830" cy="370840"/>
        </p:xfrm>
        <a:graphic>
          <a:graphicData uri="http://schemas.openxmlformats.org/drawingml/2006/table">
            <a:tbl>
              <a:tblPr firstRow="1" bandRow="1">
                <a:tableStyleId>{5C22544A-7EE6-4342-B048-85BDC9FD1C3A}</a:tableStyleId>
              </a:tblPr>
              <a:tblGrid>
                <a:gridCol w="1627415">
                  <a:extLst>
                    <a:ext uri="{9D8B030D-6E8A-4147-A177-3AD203B41FA5}">
                      <a16:colId xmlns:a16="http://schemas.microsoft.com/office/drawing/2014/main" val="690739879"/>
                    </a:ext>
                  </a:extLst>
                </a:gridCol>
                <a:gridCol w="1627415">
                  <a:extLst>
                    <a:ext uri="{9D8B030D-6E8A-4147-A177-3AD203B41FA5}">
                      <a16:colId xmlns:a16="http://schemas.microsoft.com/office/drawing/2014/main" val="1191227895"/>
                    </a:ext>
                  </a:extLst>
                </a:gridCol>
              </a:tblGrid>
              <a:tr h="370840">
                <a:tc>
                  <a:txBody>
                    <a:bodyPr/>
                    <a:lstStyle/>
                    <a:p>
                      <a:r>
                        <a:rPr lang="en-US" dirty="0"/>
                        <a:t>0x40</a:t>
                      </a:r>
                    </a:p>
                  </a:txBody>
                  <a:tcPr/>
                </a:tc>
                <a:tc>
                  <a:txBody>
                    <a:bodyPr/>
                    <a:lstStyle/>
                    <a:p>
                      <a:r>
                        <a:rPr lang="en-US" dirty="0"/>
                        <a:t>0x3</a:t>
                      </a:r>
                    </a:p>
                  </a:txBody>
                  <a:tcPr/>
                </a:tc>
                <a:extLst>
                  <a:ext uri="{0D108BD9-81ED-4DB2-BD59-A6C34878D82A}">
                    <a16:rowId xmlns:a16="http://schemas.microsoft.com/office/drawing/2014/main" val="3628063515"/>
                  </a:ext>
                </a:extLst>
              </a:tr>
            </a:tbl>
          </a:graphicData>
        </a:graphic>
      </p:graphicFrame>
      <p:graphicFrame>
        <p:nvGraphicFramePr>
          <p:cNvPr id="6" name="Table 5">
            <a:extLst>
              <a:ext uri="{FF2B5EF4-FFF2-40B4-BE49-F238E27FC236}">
                <a16:creationId xmlns:a16="http://schemas.microsoft.com/office/drawing/2014/main" id="{895B36FE-8D06-46FB-A154-66D805CCED96}"/>
              </a:ext>
            </a:extLst>
          </p:cNvPr>
          <p:cNvGraphicFramePr>
            <a:graphicFrameLocks noGrp="1"/>
          </p:cNvGraphicFramePr>
          <p:nvPr/>
        </p:nvGraphicFramePr>
        <p:xfrm>
          <a:off x="2663372" y="3069771"/>
          <a:ext cx="1963058" cy="3396336"/>
        </p:xfrm>
        <a:graphic>
          <a:graphicData uri="http://schemas.openxmlformats.org/drawingml/2006/table">
            <a:tbl>
              <a:tblPr bandRow="1">
                <a:tableStyleId>{5C22544A-7EE6-4342-B048-85BDC9FD1C3A}</a:tableStyleId>
              </a:tblPr>
              <a:tblGrid>
                <a:gridCol w="1963058">
                  <a:extLst>
                    <a:ext uri="{9D8B030D-6E8A-4147-A177-3AD203B41FA5}">
                      <a16:colId xmlns:a16="http://schemas.microsoft.com/office/drawing/2014/main" val="3529820266"/>
                    </a:ext>
                  </a:extLst>
                </a:gridCol>
              </a:tblGrid>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r>
                        <a:rPr lang="en-US" dirty="0"/>
                        <a:t>     0x1500007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cxnSp>
        <p:nvCxnSpPr>
          <p:cNvPr id="15" name="Straight Arrow Connector 14">
            <a:extLst>
              <a:ext uri="{FF2B5EF4-FFF2-40B4-BE49-F238E27FC236}">
                <a16:creationId xmlns:a16="http://schemas.microsoft.com/office/drawing/2014/main" id="{C6210937-6253-4A21-B9DB-8226AED9717E}"/>
              </a:ext>
            </a:extLst>
          </p:cNvPr>
          <p:cNvCxnSpPr/>
          <p:nvPr/>
        </p:nvCxnSpPr>
        <p:spPr>
          <a:xfrm>
            <a:off x="1828800" y="5018314"/>
            <a:ext cx="8345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BFBDADD-B9B7-4073-83EF-5092909E64E0}"/>
              </a:ext>
            </a:extLst>
          </p:cNvPr>
          <p:cNvCxnSpPr/>
          <p:nvPr/>
        </p:nvCxnSpPr>
        <p:spPr>
          <a:xfrm>
            <a:off x="1817915" y="2392406"/>
            <a:ext cx="0" cy="2636793"/>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8" name="Table 17">
            <a:extLst>
              <a:ext uri="{FF2B5EF4-FFF2-40B4-BE49-F238E27FC236}">
                <a16:creationId xmlns:a16="http://schemas.microsoft.com/office/drawing/2014/main" id="{D012DE1A-AFC5-4ECC-B1B1-812D62F5E51A}"/>
              </a:ext>
            </a:extLst>
          </p:cNvPr>
          <p:cNvGraphicFramePr>
            <a:graphicFrameLocks noGrp="1"/>
          </p:cNvGraphicFramePr>
          <p:nvPr>
            <p:extLst>
              <p:ext uri="{D42A27DB-BD31-4B8C-83A1-F6EECF244321}">
                <p14:modId xmlns:p14="http://schemas.microsoft.com/office/powerpoint/2010/main" val="2690903110"/>
              </p:ext>
            </p:extLst>
          </p:nvPr>
        </p:nvGraphicFramePr>
        <p:xfrm>
          <a:off x="6799940" y="2242457"/>
          <a:ext cx="1963058" cy="3396336"/>
        </p:xfrm>
        <a:graphic>
          <a:graphicData uri="http://schemas.openxmlformats.org/drawingml/2006/table">
            <a:tbl>
              <a:tblPr bandRow="1">
                <a:tableStyleId>{5C22544A-7EE6-4342-B048-85BDC9FD1C3A}</a:tableStyleId>
              </a:tblPr>
              <a:tblGrid>
                <a:gridCol w="1963058">
                  <a:extLst>
                    <a:ext uri="{9D8B030D-6E8A-4147-A177-3AD203B41FA5}">
                      <a16:colId xmlns:a16="http://schemas.microsoft.com/office/drawing/2014/main" val="3529820266"/>
                    </a:ext>
                  </a:extLst>
                </a:gridCol>
              </a:tblGrid>
              <a:tr h="424542">
                <a:tc>
                  <a:txBody>
                    <a:bodyPr/>
                    <a:lstStyle/>
                    <a:p>
                      <a:r>
                        <a:rPr lang="en-US" dirty="0"/>
                        <a:t>0x200007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a:t>0x100003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0x700007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0x300007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0x500007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0x900007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0x500007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r>
                        <a:rPr lang="en-US" dirty="0"/>
                        <a:t>0x400007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cxnSp>
        <p:nvCxnSpPr>
          <p:cNvPr id="23" name="Straight Arrow Connector 22">
            <a:extLst>
              <a:ext uri="{FF2B5EF4-FFF2-40B4-BE49-F238E27FC236}">
                <a16:creationId xmlns:a16="http://schemas.microsoft.com/office/drawing/2014/main" id="{3B982979-2EAC-48E9-B9F9-9E8888DB1A9A}"/>
              </a:ext>
            </a:extLst>
          </p:cNvPr>
          <p:cNvCxnSpPr/>
          <p:nvPr/>
        </p:nvCxnSpPr>
        <p:spPr>
          <a:xfrm>
            <a:off x="5540829" y="2242457"/>
            <a:ext cx="1259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8E27016D-EC52-45DF-A09D-64CF286C7AF7}"/>
              </a:ext>
            </a:extLst>
          </p:cNvPr>
          <p:cNvCxnSpPr/>
          <p:nvPr/>
        </p:nvCxnSpPr>
        <p:spPr>
          <a:xfrm rot="5400000" flipH="1" flipV="1">
            <a:off x="3695701" y="3173187"/>
            <a:ext cx="2775857" cy="914399"/>
          </a:xfrm>
          <a:prstGeom prst="bentConnector3">
            <a:avLst>
              <a:gd name="adj1" fmla="val -980"/>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CC699A9-62E3-4EE7-8FA3-ACEA2408D788}"/>
              </a:ext>
            </a:extLst>
          </p:cNvPr>
          <p:cNvCxnSpPr/>
          <p:nvPr/>
        </p:nvCxnSpPr>
        <p:spPr>
          <a:xfrm>
            <a:off x="3657600" y="2425064"/>
            <a:ext cx="0" cy="231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3D92B2EA-2F40-4251-B798-5201492A09E4}"/>
              </a:ext>
            </a:extLst>
          </p:cNvPr>
          <p:cNvCxnSpPr/>
          <p:nvPr/>
        </p:nvCxnSpPr>
        <p:spPr>
          <a:xfrm>
            <a:off x="3657600" y="2656114"/>
            <a:ext cx="3142340" cy="10341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2E96A84-7D9F-498B-A556-7F5BFBEA5B57}"/>
              </a:ext>
            </a:extLst>
          </p:cNvPr>
          <p:cNvSpPr txBox="1"/>
          <p:nvPr/>
        </p:nvSpPr>
        <p:spPr>
          <a:xfrm>
            <a:off x="1121232" y="6335487"/>
            <a:ext cx="2122715" cy="369332"/>
          </a:xfrm>
          <a:prstGeom prst="rect">
            <a:avLst/>
          </a:prstGeom>
          <a:noFill/>
        </p:spPr>
        <p:txBody>
          <a:bodyPr wrap="square" rtlCol="0">
            <a:spAutoFit/>
          </a:bodyPr>
          <a:lstStyle/>
          <a:p>
            <a:r>
              <a:rPr lang="en-US" dirty="0"/>
              <a:t>page directory</a:t>
            </a:r>
          </a:p>
        </p:txBody>
      </p:sp>
      <p:sp>
        <p:nvSpPr>
          <p:cNvPr id="34" name="TextBox 33">
            <a:extLst>
              <a:ext uri="{FF2B5EF4-FFF2-40B4-BE49-F238E27FC236}">
                <a16:creationId xmlns:a16="http://schemas.microsoft.com/office/drawing/2014/main" id="{C4084470-591E-4054-9D46-1409920E210D}"/>
              </a:ext>
            </a:extLst>
          </p:cNvPr>
          <p:cNvSpPr txBox="1"/>
          <p:nvPr/>
        </p:nvSpPr>
        <p:spPr>
          <a:xfrm>
            <a:off x="7217226" y="5649687"/>
            <a:ext cx="2122715" cy="369332"/>
          </a:xfrm>
          <a:prstGeom prst="rect">
            <a:avLst/>
          </a:prstGeom>
          <a:noFill/>
        </p:spPr>
        <p:txBody>
          <a:bodyPr wrap="square" rtlCol="0">
            <a:spAutoFit/>
          </a:bodyPr>
          <a:lstStyle/>
          <a:p>
            <a:r>
              <a:rPr lang="en-US" dirty="0"/>
              <a:t>page table</a:t>
            </a:r>
          </a:p>
        </p:txBody>
      </p:sp>
      <p:sp>
        <p:nvSpPr>
          <p:cNvPr id="3" name="TextBox 2">
            <a:extLst>
              <a:ext uri="{FF2B5EF4-FFF2-40B4-BE49-F238E27FC236}">
                <a16:creationId xmlns:a16="http://schemas.microsoft.com/office/drawing/2014/main" id="{CC54A1F3-73A7-45D6-9F80-B98545580955}"/>
              </a:ext>
            </a:extLst>
          </p:cNvPr>
          <p:cNvSpPr txBox="1"/>
          <p:nvPr/>
        </p:nvSpPr>
        <p:spPr>
          <a:xfrm>
            <a:off x="337457" y="2960914"/>
            <a:ext cx="1066799" cy="369332"/>
          </a:xfrm>
          <a:prstGeom prst="rect">
            <a:avLst/>
          </a:prstGeom>
          <a:noFill/>
        </p:spPr>
        <p:txBody>
          <a:bodyPr wrap="square" rtlCol="0">
            <a:spAutoFit/>
          </a:bodyPr>
          <a:lstStyle/>
          <a:p>
            <a:r>
              <a:rPr lang="en-US" b="1" dirty="0">
                <a:solidFill>
                  <a:srgbClr val="FF0000"/>
                </a:solidFill>
              </a:rPr>
              <a:t>CR3</a:t>
            </a:r>
          </a:p>
        </p:txBody>
      </p:sp>
      <p:cxnSp>
        <p:nvCxnSpPr>
          <p:cNvPr id="8" name="Straight Arrow Connector 7">
            <a:extLst>
              <a:ext uri="{FF2B5EF4-FFF2-40B4-BE49-F238E27FC236}">
                <a16:creationId xmlns:a16="http://schemas.microsoft.com/office/drawing/2014/main" id="{9B4D91EC-63E8-459F-B322-81A5C402242F}"/>
              </a:ext>
            </a:extLst>
          </p:cNvPr>
          <p:cNvCxnSpPr/>
          <p:nvPr/>
        </p:nvCxnSpPr>
        <p:spPr>
          <a:xfrm>
            <a:off x="838200" y="3145971"/>
            <a:ext cx="1814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B2839B8-8C2D-449F-A8EF-FDDC6F77836E}"/>
              </a:ext>
            </a:extLst>
          </p:cNvPr>
          <p:cNvSpPr txBox="1"/>
          <p:nvPr/>
        </p:nvSpPr>
        <p:spPr>
          <a:xfrm>
            <a:off x="163286" y="3320140"/>
            <a:ext cx="2122715" cy="369332"/>
          </a:xfrm>
          <a:prstGeom prst="rect">
            <a:avLst/>
          </a:prstGeom>
          <a:noFill/>
        </p:spPr>
        <p:txBody>
          <a:bodyPr wrap="square" rtlCol="0">
            <a:spAutoFit/>
          </a:bodyPr>
          <a:lstStyle/>
          <a:p>
            <a:r>
              <a:rPr lang="en-US" b="1" dirty="0">
                <a:solidFill>
                  <a:srgbClr val="FF0000"/>
                </a:solidFill>
              </a:rPr>
              <a:t>CR3 = 0x100007  </a:t>
            </a:r>
          </a:p>
        </p:txBody>
      </p:sp>
      <p:sp>
        <p:nvSpPr>
          <p:cNvPr id="21" name="TextBox 20">
            <a:extLst>
              <a:ext uri="{FF2B5EF4-FFF2-40B4-BE49-F238E27FC236}">
                <a16:creationId xmlns:a16="http://schemas.microsoft.com/office/drawing/2014/main" id="{8A44D9A1-1EFC-4BB9-A7A0-B66253F38A06}"/>
              </a:ext>
            </a:extLst>
          </p:cNvPr>
          <p:cNvSpPr txBox="1"/>
          <p:nvPr/>
        </p:nvSpPr>
        <p:spPr>
          <a:xfrm>
            <a:off x="8196943" y="816428"/>
            <a:ext cx="2852057"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VA = 0x10003000</a:t>
            </a:r>
          </a:p>
        </p:txBody>
      </p:sp>
      <p:sp>
        <p:nvSpPr>
          <p:cNvPr id="26" name="TextBox 25">
            <a:extLst>
              <a:ext uri="{FF2B5EF4-FFF2-40B4-BE49-F238E27FC236}">
                <a16:creationId xmlns:a16="http://schemas.microsoft.com/office/drawing/2014/main" id="{31FB2014-13B7-4728-B87C-5F849BE10A22}"/>
              </a:ext>
            </a:extLst>
          </p:cNvPr>
          <p:cNvSpPr txBox="1"/>
          <p:nvPr/>
        </p:nvSpPr>
        <p:spPr>
          <a:xfrm>
            <a:off x="9165771" y="4147457"/>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p:sp>
        <p:nvSpPr>
          <p:cNvPr id="22" name="TextBox 21">
            <a:extLst>
              <a:ext uri="{FF2B5EF4-FFF2-40B4-BE49-F238E27FC236}">
                <a16:creationId xmlns:a16="http://schemas.microsoft.com/office/drawing/2014/main" id="{26957B0E-92A6-47CF-8162-CE7B5BDD859B}"/>
              </a:ext>
            </a:extLst>
          </p:cNvPr>
          <p:cNvSpPr txBox="1"/>
          <p:nvPr/>
        </p:nvSpPr>
        <p:spPr>
          <a:xfrm>
            <a:off x="9318171" y="2242457"/>
            <a:ext cx="2133600" cy="646331"/>
          </a:xfrm>
          <a:prstGeom prst="rect">
            <a:avLst/>
          </a:prstGeom>
          <a:noFill/>
        </p:spPr>
        <p:txBody>
          <a:bodyPr wrap="square" rtlCol="0">
            <a:spAutoFit/>
          </a:bodyPr>
          <a:lstStyle/>
          <a:p>
            <a:r>
              <a:rPr lang="en-US" dirty="0"/>
              <a:t>Is it safe to have a page table like this?</a:t>
            </a:r>
          </a:p>
        </p:txBody>
      </p:sp>
    </p:spTree>
    <p:extLst>
      <p:ext uri="{BB962C8B-B14F-4D97-AF65-F5344CB8AC3E}">
        <p14:creationId xmlns:p14="http://schemas.microsoft.com/office/powerpoint/2010/main" val="3916516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0F06-780F-489B-8C6C-1B50631996C6}"/>
              </a:ext>
            </a:extLst>
          </p:cNvPr>
          <p:cNvSpPr>
            <a:spLocks noGrp="1"/>
          </p:cNvSpPr>
          <p:nvPr>
            <p:ph type="title"/>
          </p:nvPr>
        </p:nvSpPr>
        <p:spPr/>
        <p:txBody>
          <a:bodyPr/>
          <a:lstStyle/>
          <a:p>
            <a:r>
              <a:rPr lang="en-US" dirty="0"/>
              <a:t>Page table</a:t>
            </a:r>
          </a:p>
        </p:txBody>
      </p:sp>
      <p:graphicFrame>
        <p:nvGraphicFramePr>
          <p:cNvPr id="4" name="Content Placeholder 3">
            <a:extLst>
              <a:ext uri="{FF2B5EF4-FFF2-40B4-BE49-F238E27FC236}">
                <a16:creationId xmlns:a16="http://schemas.microsoft.com/office/drawing/2014/main" id="{2B85A098-FC0E-4464-9695-9DE05FDF25B3}"/>
              </a:ext>
            </a:extLst>
          </p:cNvPr>
          <p:cNvGraphicFramePr>
            <a:graphicFrameLocks noGrp="1"/>
          </p:cNvGraphicFramePr>
          <p:nvPr>
            <p:ph idx="1"/>
            <p:extLst>
              <p:ext uri="{D42A27DB-BD31-4B8C-83A1-F6EECF244321}">
                <p14:modId xmlns:p14="http://schemas.microsoft.com/office/powerpoint/2010/main" val="1587920698"/>
              </p:ext>
            </p:extLst>
          </p:nvPr>
        </p:nvGraphicFramePr>
        <p:xfrm>
          <a:off x="838200" y="2075996"/>
          <a:ext cx="3254830" cy="370840"/>
        </p:xfrm>
        <a:graphic>
          <a:graphicData uri="http://schemas.openxmlformats.org/drawingml/2006/table">
            <a:tbl>
              <a:tblPr firstRow="1" bandRow="1">
                <a:tableStyleId>{5C22544A-7EE6-4342-B048-85BDC9FD1C3A}</a:tableStyleId>
              </a:tblPr>
              <a:tblGrid>
                <a:gridCol w="1627415">
                  <a:extLst>
                    <a:ext uri="{9D8B030D-6E8A-4147-A177-3AD203B41FA5}">
                      <a16:colId xmlns:a16="http://schemas.microsoft.com/office/drawing/2014/main" val="690739879"/>
                    </a:ext>
                  </a:extLst>
                </a:gridCol>
                <a:gridCol w="1627415">
                  <a:extLst>
                    <a:ext uri="{9D8B030D-6E8A-4147-A177-3AD203B41FA5}">
                      <a16:colId xmlns:a16="http://schemas.microsoft.com/office/drawing/2014/main" val="1191227895"/>
                    </a:ext>
                  </a:extLst>
                </a:gridCol>
              </a:tblGrid>
              <a:tr h="370840">
                <a:tc>
                  <a:txBody>
                    <a:bodyPr/>
                    <a:lstStyle/>
                    <a:p>
                      <a:r>
                        <a:rPr lang="en-US" dirty="0"/>
                        <a:t>0x40</a:t>
                      </a:r>
                    </a:p>
                  </a:txBody>
                  <a:tcPr/>
                </a:tc>
                <a:tc>
                  <a:txBody>
                    <a:bodyPr/>
                    <a:lstStyle/>
                    <a:p>
                      <a:r>
                        <a:rPr lang="en-US" dirty="0"/>
                        <a:t>0x3</a:t>
                      </a:r>
                    </a:p>
                  </a:txBody>
                  <a:tcPr/>
                </a:tc>
                <a:extLst>
                  <a:ext uri="{0D108BD9-81ED-4DB2-BD59-A6C34878D82A}">
                    <a16:rowId xmlns:a16="http://schemas.microsoft.com/office/drawing/2014/main" val="3628063515"/>
                  </a:ext>
                </a:extLst>
              </a:tr>
            </a:tbl>
          </a:graphicData>
        </a:graphic>
      </p:graphicFrame>
      <p:graphicFrame>
        <p:nvGraphicFramePr>
          <p:cNvPr id="6" name="Table 5">
            <a:extLst>
              <a:ext uri="{FF2B5EF4-FFF2-40B4-BE49-F238E27FC236}">
                <a16:creationId xmlns:a16="http://schemas.microsoft.com/office/drawing/2014/main" id="{895B36FE-8D06-46FB-A154-66D805CCED96}"/>
              </a:ext>
            </a:extLst>
          </p:cNvPr>
          <p:cNvGraphicFramePr>
            <a:graphicFrameLocks noGrp="1"/>
          </p:cNvGraphicFramePr>
          <p:nvPr/>
        </p:nvGraphicFramePr>
        <p:xfrm>
          <a:off x="2663372" y="3069771"/>
          <a:ext cx="1963058" cy="3396336"/>
        </p:xfrm>
        <a:graphic>
          <a:graphicData uri="http://schemas.openxmlformats.org/drawingml/2006/table">
            <a:tbl>
              <a:tblPr bandRow="1">
                <a:tableStyleId>{5C22544A-7EE6-4342-B048-85BDC9FD1C3A}</a:tableStyleId>
              </a:tblPr>
              <a:tblGrid>
                <a:gridCol w="1963058">
                  <a:extLst>
                    <a:ext uri="{9D8B030D-6E8A-4147-A177-3AD203B41FA5}">
                      <a16:colId xmlns:a16="http://schemas.microsoft.com/office/drawing/2014/main" val="3529820266"/>
                    </a:ext>
                  </a:extLst>
                </a:gridCol>
              </a:tblGrid>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r>
                        <a:rPr lang="en-US" dirty="0"/>
                        <a:t>     0x1500007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cxnSp>
        <p:nvCxnSpPr>
          <p:cNvPr id="15" name="Straight Arrow Connector 14">
            <a:extLst>
              <a:ext uri="{FF2B5EF4-FFF2-40B4-BE49-F238E27FC236}">
                <a16:creationId xmlns:a16="http://schemas.microsoft.com/office/drawing/2014/main" id="{C6210937-6253-4A21-B9DB-8226AED9717E}"/>
              </a:ext>
            </a:extLst>
          </p:cNvPr>
          <p:cNvCxnSpPr/>
          <p:nvPr/>
        </p:nvCxnSpPr>
        <p:spPr>
          <a:xfrm>
            <a:off x="1828800" y="5018314"/>
            <a:ext cx="8345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BFBDADD-B9B7-4073-83EF-5092909E64E0}"/>
              </a:ext>
            </a:extLst>
          </p:cNvPr>
          <p:cNvCxnSpPr/>
          <p:nvPr/>
        </p:nvCxnSpPr>
        <p:spPr>
          <a:xfrm>
            <a:off x="1817915" y="2392406"/>
            <a:ext cx="0" cy="2636793"/>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8" name="Table 17">
            <a:extLst>
              <a:ext uri="{FF2B5EF4-FFF2-40B4-BE49-F238E27FC236}">
                <a16:creationId xmlns:a16="http://schemas.microsoft.com/office/drawing/2014/main" id="{D012DE1A-AFC5-4ECC-B1B1-812D62F5E51A}"/>
              </a:ext>
            </a:extLst>
          </p:cNvPr>
          <p:cNvGraphicFramePr>
            <a:graphicFrameLocks noGrp="1"/>
          </p:cNvGraphicFramePr>
          <p:nvPr>
            <p:extLst>
              <p:ext uri="{D42A27DB-BD31-4B8C-83A1-F6EECF244321}">
                <p14:modId xmlns:p14="http://schemas.microsoft.com/office/powerpoint/2010/main" val="4279608825"/>
              </p:ext>
            </p:extLst>
          </p:nvPr>
        </p:nvGraphicFramePr>
        <p:xfrm>
          <a:off x="6799940" y="2242457"/>
          <a:ext cx="1963058" cy="3396336"/>
        </p:xfrm>
        <a:graphic>
          <a:graphicData uri="http://schemas.openxmlformats.org/drawingml/2006/table">
            <a:tbl>
              <a:tblPr bandRow="1">
                <a:tableStyleId>{5C22544A-7EE6-4342-B048-85BDC9FD1C3A}</a:tableStyleId>
              </a:tblPr>
              <a:tblGrid>
                <a:gridCol w="1963058">
                  <a:extLst>
                    <a:ext uri="{9D8B030D-6E8A-4147-A177-3AD203B41FA5}">
                      <a16:colId xmlns:a16="http://schemas.microsoft.com/office/drawing/2014/main" val="3529820266"/>
                    </a:ext>
                  </a:extLst>
                </a:gridCol>
              </a:tblGrid>
              <a:tr h="424542">
                <a:tc>
                  <a:txBody>
                    <a:bodyPr/>
                    <a:lstStyle/>
                    <a:p>
                      <a:r>
                        <a:rPr lang="en-US" dirty="0"/>
                        <a:t>0x200007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0x100007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0x700007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0x300007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0x500007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0x900007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0x500007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r>
                        <a:rPr lang="en-US" dirty="0"/>
                        <a:t>0x400007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cxnSp>
        <p:nvCxnSpPr>
          <p:cNvPr id="23" name="Straight Arrow Connector 22">
            <a:extLst>
              <a:ext uri="{FF2B5EF4-FFF2-40B4-BE49-F238E27FC236}">
                <a16:creationId xmlns:a16="http://schemas.microsoft.com/office/drawing/2014/main" id="{3B982979-2EAC-48E9-B9F9-9E8888DB1A9A}"/>
              </a:ext>
            </a:extLst>
          </p:cNvPr>
          <p:cNvCxnSpPr/>
          <p:nvPr/>
        </p:nvCxnSpPr>
        <p:spPr>
          <a:xfrm>
            <a:off x="5540829" y="2242457"/>
            <a:ext cx="1259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8E27016D-EC52-45DF-A09D-64CF286C7AF7}"/>
              </a:ext>
            </a:extLst>
          </p:cNvPr>
          <p:cNvCxnSpPr/>
          <p:nvPr/>
        </p:nvCxnSpPr>
        <p:spPr>
          <a:xfrm rot="5400000" flipH="1" flipV="1">
            <a:off x="3695701" y="3173187"/>
            <a:ext cx="2775857" cy="914399"/>
          </a:xfrm>
          <a:prstGeom prst="bentConnector3">
            <a:avLst>
              <a:gd name="adj1" fmla="val -980"/>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CC699A9-62E3-4EE7-8FA3-ACEA2408D788}"/>
              </a:ext>
            </a:extLst>
          </p:cNvPr>
          <p:cNvCxnSpPr/>
          <p:nvPr/>
        </p:nvCxnSpPr>
        <p:spPr>
          <a:xfrm>
            <a:off x="3657600" y="2425064"/>
            <a:ext cx="0" cy="231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3D92B2EA-2F40-4251-B798-5201492A09E4}"/>
              </a:ext>
            </a:extLst>
          </p:cNvPr>
          <p:cNvCxnSpPr/>
          <p:nvPr/>
        </p:nvCxnSpPr>
        <p:spPr>
          <a:xfrm>
            <a:off x="3657600" y="2656114"/>
            <a:ext cx="3142340" cy="10341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2E96A84-7D9F-498B-A556-7F5BFBEA5B57}"/>
              </a:ext>
            </a:extLst>
          </p:cNvPr>
          <p:cNvSpPr txBox="1"/>
          <p:nvPr/>
        </p:nvSpPr>
        <p:spPr>
          <a:xfrm>
            <a:off x="1121232" y="6335487"/>
            <a:ext cx="2122715" cy="369332"/>
          </a:xfrm>
          <a:prstGeom prst="rect">
            <a:avLst/>
          </a:prstGeom>
          <a:noFill/>
        </p:spPr>
        <p:txBody>
          <a:bodyPr wrap="square" rtlCol="0">
            <a:spAutoFit/>
          </a:bodyPr>
          <a:lstStyle/>
          <a:p>
            <a:r>
              <a:rPr lang="en-US" dirty="0"/>
              <a:t>page directory</a:t>
            </a:r>
          </a:p>
        </p:txBody>
      </p:sp>
      <p:sp>
        <p:nvSpPr>
          <p:cNvPr id="34" name="TextBox 33">
            <a:extLst>
              <a:ext uri="{FF2B5EF4-FFF2-40B4-BE49-F238E27FC236}">
                <a16:creationId xmlns:a16="http://schemas.microsoft.com/office/drawing/2014/main" id="{C4084470-591E-4054-9D46-1409920E210D}"/>
              </a:ext>
            </a:extLst>
          </p:cNvPr>
          <p:cNvSpPr txBox="1"/>
          <p:nvPr/>
        </p:nvSpPr>
        <p:spPr>
          <a:xfrm>
            <a:off x="7217226" y="5649687"/>
            <a:ext cx="2122715" cy="369332"/>
          </a:xfrm>
          <a:prstGeom prst="rect">
            <a:avLst/>
          </a:prstGeom>
          <a:noFill/>
        </p:spPr>
        <p:txBody>
          <a:bodyPr wrap="square" rtlCol="0">
            <a:spAutoFit/>
          </a:bodyPr>
          <a:lstStyle/>
          <a:p>
            <a:r>
              <a:rPr lang="en-US" dirty="0"/>
              <a:t>page table</a:t>
            </a:r>
          </a:p>
        </p:txBody>
      </p:sp>
      <p:sp>
        <p:nvSpPr>
          <p:cNvPr id="3" name="TextBox 2">
            <a:extLst>
              <a:ext uri="{FF2B5EF4-FFF2-40B4-BE49-F238E27FC236}">
                <a16:creationId xmlns:a16="http://schemas.microsoft.com/office/drawing/2014/main" id="{CC54A1F3-73A7-45D6-9F80-B98545580955}"/>
              </a:ext>
            </a:extLst>
          </p:cNvPr>
          <p:cNvSpPr txBox="1"/>
          <p:nvPr/>
        </p:nvSpPr>
        <p:spPr>
          <a:xfrm>
            <a:off x="337457" y="2960914"/>
            <a:ext cx="1066799" cy="369332"/>
          </a:xfrm>
          <a:prstGeom prst="rect">
            <a:avLst/>
          </a:prstGeom>
          <a:noFill/>
        </p:spPr>
        <p:txBody>
          <a:bodyPr wrap="square" rtlCol="0">
            <a:spAutoFit/>
          </a:bodyPr>
          <a:lstStyle/>
          <a:p>
            <a:r>
              <a:rPr lang="en-US" b="1" dirty="0">
                <a:solidFill>
                  <a:srgbClr val="FF0000"/>
                </a:solidFill>
              </a:rPr>
              <a:t>CR3</a:t>
            </a:r>
          </a:p>
        </p:txBody>
      </p:sp>
      <p:cxnSp>
        <p:nvCxnSpPr>
          <p:cNvPr id="8" name="Straight Arrow Connector 7">
            <a:extLst>
              <a:ext uri="{FF2B5EF4-FFF2-40B4-BE49-F238E27FC236}">
                <a16:creationId xmlns:a16="http://schemas.microsoft.com/office/drawing/2014/main" id="{9B4D91EC-63E8-459F-B322-81A5C402242F}"/>
              </a:ext>
            </a:extLst>
          </p:cNvPr>
          <p:cNvCxnSpPr/>
          <p:nvPr/>
        </p:nvCxnSpPr>
        <p:spPr>
          <a:xfrm>
            <a:off x="838200" y="3145971"/>
            <a:ext cx="1814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B2839B8-8C2D-449F-A8EF-FDDC6F77836E}"/>
              </a:ext>
            </a:extLst>
          </p:cNvPr>
          <p:cNvSpPr txBox="1"/>
          <p:nvPr/>
        </p:nvSpPr>
        <p:spPr>
          <a:xfrm>
            <a:off x="65314" y="3320140"/>
            <a:ext cx="2122715" cy="369332"/>
          </a:xfrm>
          <a:prstGeom prst="rect">
            <a:avLst/>
          </a:prstGeom>
          <a:noFill/>
        </p:spPr>
        <p:txBody>
          <a:bodyPr wrap="square" rtlCol="0">
            <a:spAutoFit/>
          </a:bodyPr>
          <a:lstStyle/>
          <a:p>
            <a:r>
              <a:rPr lang="en-US" b="1" dirty="0">
                <a:solidFill>
                  <a:srgbClr val="FF0000"/>
                </a:solidFill>
              </a:rPr>
              <a:t>CR3 = 0x1600007  </a:t>
            </a:r>
          </a:p>
        </p:txBody>
      </p:sp>
      <p:sp>
        <p:nvSpPr>
          <p:cNvPr id="21" name="TextBox 20">
            <a:extLst>
              <a:ext uri="{FF2B5EF4-FFF2-40B4-BE49-F238E27FC236}">
                <a16:creationId xmlns:a16="http://schemas.microsoft.com/office/drawing/2014/main" id="{74B9E7E9-E551-40DE-86C9-39FD5625E25E}"/>
              </a:ext>
            </a:extLst>
          </p:cNvPr>
          <p:cNvSpPr txBox="1"/>
          <p:nvPr/>
        </p:nvSpPr>
        <p:spPr>
          <a:xfrm>
            <a:off x="8196943" y="816428"/>
            <a:ext cx="2852057"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VA = 0x10003000</a:t>
            </a:r>
          </a:p>
        </p:txBody>
      </p:sp>
      <p:sp>
        <p:nvSpPr>
          <p:cNvPr id="22" name="TextBox 21">
            <a:extLst>
              <a:ext uri="{FF2B5EF4-FFF2-40B4-BE49-F238E27FC236}">
                <a16:creationId xmlns:a16="http://schemas.microsoft.com/office/drawing/2014/main" id="{115B0C99-62CA-4A68-8FB4-3DBFE1C6A0AD}"/>
              </a:ext>
            </a:extLst>
          </p:cNvPr>
          <p:cNvSpPr txBox="1"/>
          <p:nvPr/>
        </p:nvSpPr>
        <p:spPr>
          <a:xfrm>
            <a:off x="9165771" y="4147457"/>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p:sp>
        <p:nvSpPr>
          <p:cNvPr id="24" name="TextBox 23">
            <a:extLst>
              <a:ext uri="{FF2B5EF4-FFF2-40B4-BE49-F238E27FC236}">
                <a16:creationId xmlns:a16="http://schemas.microsoft.com/office/drawing/2014/main" id="{D2D259EF-C182-45D3-A17C-26222CF41AEE}"/>
              </a:ext>
            </a:extLst>
          </p:cNvPr>
          <p:cNvSpPr txBox="1"/>
          <p:nvPr/>
        </p:nvSpPr>
        <p:spPr>
          <a:xfrm>
            <a:off x="9318171" y="2242457"/>
            <a:ext cx="2133600" cy="646331"/>
          </a:xfrm>
          <a:prstGeom prst="rect">
            <a:avLst/>
          </a:prstGeom>
          <a:noFill/>
        </p:spPr>
        <p:txBody>
          <a:bodyPr wrap="square" rtlCol="0">
            <a:spAutoFit/>
          </a:bodyPr>
          <a:lstStyle/>
          <a:p>
            <a:r>
              <a:rPr lang="en-US" dirty="0"/>
              <a:t>Is it safe to have a page table like this?</a:t>
            </a:r>
          </a:p>
        </p:txBody>
      </p:sp>
    </p:spTree>
    <p:extLst>
      <p:ext uri="{BB962C8B-B14F-4D97-AF65-F5344CB8AC3E}">
        <p14:creationId xmlns:p14="http://schemas.microsoft.com/office/powerpoint/2010/main" val="4219348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2EC7C-2B78-456C-9CAA-3F8CE190381F}"/>
              </a:ext>
            </a:extLst>
          </p:cNvPr>
          <p:cNvSpPr>
            <a:spLocks noGrp="1"/>
          </p:cNvSpPr>
          <p:nvPr>
            <p:ph type="title"/>
          </p:nvPr>
        </p:nvSpPr>
        <p:spPr/>
        <p:txBody>
          <a:bodyPr/>
          <a:lstStyle/>
          <a:p>
            <a:r>
              <a:rPr lang="en-US" dirty="0"/>
              <a:t>Assignment-4</a:t>
            </a:r>
          </a:p>
        </p:txBody>
      </p:sp>
      <p:sp>
        <p:nvSpPr>
          <p:cNvPr id="3" name="Content Placeholder 2">
            <a:extLst>
              <a:ext uri="{FF2B5EF4-FFF2-40B4-BE49-F238E27FC236}">
                <a16:creationId xmlns:a16="http://schemas.microsoft.com/office/drawing/2014/main" id="{DBA34812-DB8E-4137-9E66-DDAA8F204803}"/>
              </a:ext>
            </a:extLst>
          </p:cNvPr>
          <p:cNvSpPr>
            <a:spLocks noGrp="1"/>
          </p:cNvSpPr>
          <p:nvPr>
            <p:ph idx="1"/>
          </p:nvPr>
        </p:nvSpPr>
        <p:spPr/>
        <p:txBody>
          <a:bodyPr/>
          <a:lstStyle/>
          <a:p>
            <a:r>
              <a:rPr lang="en-US" dirty="0"/>
              <a:t>In this assignment, you need to implement a custom system call handler in Linux</a:t>
            </a:r>
          </a:p>
          <a:p>
            <a:endParaRPr lang="en-US" dirty="0"/>
          </a:p>
          <a:p>
            <a:r>
              <a:rPr lang="en-US" dirty="0"/>
              <a:t>Right now, the system call handler in Linux is present at index 128 in the IDT</a:t>
            </a:r>
          </a:p>
          <a:p>
            <a:endParaRPr lang="en-US" dirty="0"/>
          </a:p>
          <a:p>
            <a:r>
              <a:rPr lang="en-US" dirty="0"/>
              <a:t>One way of extending Linux kernel is adding a kernel module </a:t>
            </a:r>
          </a:p>
        </p:txBody>
      </p:sp>
    </p:spTree>
    <p:extLst>
      <p:ext uri="{BB962C8B-B14F-4D97-AF65-F5344CB8AC3E}">
        <p14:creationId xmlns:p14="http://schemas.microsoft.com/office/powerpoint/2010/main" val="842606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7C33-A392-48F5-A08A-EDAF451632B2}"/>
              </a:ext>
            </a:extLst>
          </p:cNvPr>
          <p:cNvSpPr>
            <a:spLocks noGrp="1"/>
          </p:cNvSpPr>
          <p:nvPr>
            <p:ph type="title"/>
          </p:nvPr>
        </p:nvSpPr>
        <p:spPr/>
        <p:txBody>
          <a:bodyPr/>
          <a:lstStyle/>
          <a:p>
            <a:r>
              <a:rPr lang="en-US" dirty="0"/>
              <a:t>Creating page table</a:t>
            </a:r>
          </a:p>
        </p:txBody>
      </p:sp>
      <p:graphicFrame>
        <p:nvGraphicFramePr>
          <p:cNvPr id="4" name="Content Placeholder 3">
            <a:extLst>
              <a:ext uri="{FF2B5EF4-FFF2-40B4-BE49-F238E27FC236}">
                <a16:creationId xmlns:a16="http://schemas.microsoft.com/office/drawing/2014/main" id="{C372EED8-0918-4C2E-A231-EDDFC848A979}"/>
              </a:ext>
            </a:extLst>
          </p:cNvPr>
          <p:cNvGraphicFramePr>
            <a:graphicFrameLocks noGrp="1"/>
          </p:cNvGraphicFramePr>
          <p:nvPr>
            <p:ph idx="1"/>
          </p:nvPr>
        </p:nvGraphicFramePr>
        <p:xfrm>
          <a:off x="10189027" y="3556456"/>
          <a:ext cx="1382486" cy="1854200"/>
        </p:xfrm>
        <a:graphic>
          <a:graphicData uri="http://schemas.openxmlformats.org/drawingml/2006/table">
            <a:tbl>
              <a:tblPr firstRow="1" bandRow="1">
                <a:tableStyleId>{5C22544A-7EE6-4342-B048-85BDC9FD1C3A}</a:tableStyleId>
              </a:tblPr>
              <a:tblGrid>
                <a:gridCol w="691243">
                  <a:extLst>
                    <a:ext uri="{9D8B030D-6E8A-4147-A177-3AD203B41FA5}">
                      <a16:colId xmlns:a16="http://schemas.microsoft.com/office/drawing/2014/main" val="3335605306"/>
                    </a:ext>
                  </a:extLst>
                </a:gridCol>
                <a:gridCol w="691243">
                  <a:extLst>
                    <a:ext uri="{9D8B030D-6E8A-4147-A177-3AD203B41FA5}">
                      <a16:colId xmlns:a16="http://schemas.microsoft.com/office/drawing/2014/main" val="3231577419"/>
                    </a:ext>
                  </a:extLst>
                </a:gridCol>
              </a:tblGrid>
              <a:tr h="370840">
                <a:tc>
                  <a:txBody>
                    <a:bodyPr/>
                    <a:lstStyle/>
                    <a:p>
                      <a:r>
                        <a:rPr lang="en-US" dirty="0"/>
                        <a:t>VPN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PPN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3017346"/>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116694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2410332"/>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0483211"/>
                  </a:ext>
                </a:extLst>
              </a:tr>
              <a:tr h="370840">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953303"/>
                  </a:ext>
                </a:extLst>
              </a:tr>
            </a:tbl>
          </a:graphicData>
        </a:graphic>
      </p:graphicFrame>
      <p:sp>
        <p:nvSpPr>
          <p:cNvPr id="5" name="TextBox 4">
            <a:extLst>
              <a:ext uri="{FF2B5EF4-FFF2-40B4-BE49-F238E27FC236}">
                <a16:creationId xmlns:a16="http://schemas.microsoft.com/office/drawing/2014/main" id="{46059D7F-FAF0-46B2-9BBB-F326DE16BD86}"/>
              </a:ext>
            </a:extLst>
          </p:cNvPr>
          <p:cNvSpPr txBox="1"/>
          <p:nvPr/>
        </p:nvSpPr>
        <p:spPr>
          <a:xfrm>
            <a:off x="10537373" y="6357255"/>
            <a:ext cx="816427" cy="369332"/>
          </a:xfrm>
          <a:prstGeom prst="rect">
            <a:avLst/>
          </a:prstGeom>
          <a:noFill/>
        </p:spPr>
        <p:txBody>
          <a:bodyPr wrap="square" rtlCol="0">
            <a:spAutoFit/>
          </a:bodyPr>
          <a:lstStyle/>
          <a:p>
            <a:r>
              <a:rPr lang="en-US" dirty="0" err="1"/>
              <a:t>a.out</a:t>
            </a:r>
            <a:endParaRPr lang="en-US" dirty="0"/>
          </a:p>
        </p:txBody>
      </p:sp>
      <p:graphicFrame>
        <p:nvGraphicFramePr>
          <p:cNvPr id="6" name="Table 5">
            <a:extLst>
              <a:ext uri="{FF2B5EF4-FFF2-40B4-BE49-F238E27FC236}">
                <a16:creationId xmlns:a16="http://schemas.microsoft.com/office/drawing/2014/main" id="{7553333D-F08C-401D-AE25-B0C62CFB8B1B}"/>
              </a:ext>
            </a:extLst>
          </p:cNvPr>
          <p:cNvGraphicFramePr>
            <a:graphicFrameLocks noGrp="1"/>
          </p:cNvGraphicFramePr>
          <p:nvPr/>
        </p:nvGraphicFramePr>
        <p:xfrm>
          <a:off x="3799113" y="3069771"/>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7" name="Table 6">
            <a:extLst>
              <a:ext uri="{FF2B5EF4-FFF2-40B4-BE49-F238E27FC236}">
                <a16:creationId xmlns:a16="http://schemas.microsoft.com/office/drawing/2014/main" id="{B0A4813D-F9D8-4E07-AE6A-9E99C9F7FAD5}"/>
              </a:ext>
            </a:extLst>
          </p:cNvPr>
          <p:cNvGraphicFramePr>
            <a:graphicFrameLocks noGrp="1"/>
          </p:cNvGraphicFramePr>
          <p:nvPr/>
        </p:nvGraphicFramePr>
        <p:xfrm>
          <a:off x="6237510" y="2242457"/>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
        <p:nvSpPr>
          <p:cNvPr id="8" name="TextBox 7">
            <a:extLst>
              <a:ext uri="{FF2B5EF4-FFF2-40B4-BE49-F238E27FC236}">
                <a16:creationId xmlns:a16="http://schemas.microsoft.com/office/drawing/2014/main" id="{9B122647-DBB3-4C42-AE5E-BB9372947DB4}"/>
              </a:ext>
            </a:extLst>
          </p:cNvPr>
          <p:cNvSpPr txBox="1"/>
          <p:nvPr/>
        </p:nvSpPr>
        <p:spPr>
          <a:xfrm>
            <a:off x="3831774" y="6444345"/>
            <a:ext cx="2122715" cy="369332"/>
          </a:xfrm>
          <a:prstGeom prst="rect">
            <a:avLst/>
          </a:prstGeom>
          <a:noFill/>
        </p:spPr>
        <p:txBody>
          <a:bodyPr wrap="square" rtlCol="0">
            <a:spAutoFit/>
          </a:bodyPr>
          <a:lstStyle/>
          <a:p>
            <a:r>
              <a:rPr lang="en-US" dirty="0"/>
              <a:t>page directory</a:t>
            </a:r>
          </a:p>
        </p:txBody>
      </p:sp>
      <p:sp>
        <p:nvSpPr>
          <p:cNvPr id="9" name="TextBox 8">
            <a:extLst>
              <a:ext uri="{FF2B5EF4-FFF2-40B4-BE49-F238E27FC236}">
                <a16:creationId xmlns:a16="http://schemas.microsoft.com/office/drawing/2014/main" id="{92F8E706-3AD4-4209-A8CD-C3DBAA3B5CD8}"/>
              </a:ext>
            </a:extLst>
          </p:cNvPr>
          <p:cNvSpPr txBox="1"/>
          <p:nvPr/>
        </p:nvSpPr>
        <p:spPr>
          <a:xfrm>
            <a:off x="6281054" y="5649687"/>
            <a:ext cx="2122715" cy="369332"/>
          </a:xfrm>
          <a:prstGeom prst="rect">
            <a:avLst/>
          </a:prstGeom>
          <a:noFill/>
        </p:spPr>
        <p:txBody>
          <a:bodyPr wrap="square" rtlCol="0">
            <a:spAutoFit/>
          </a:bodyPr>
          <a:lstStyle/>
          <a:p>
            <a:r>
              <a:rPr lang="en-US" dirty="0"/>
              <a:t>page table</a:t>
            </a:r>
          </a:p>
        </p:txBody>
      </p:sp>
      <p:sp>
        <p:nvSpPr>
          <p:cNvPr id="10" name="TextBox 9">
            <a:extLst>
              <a:ext uri="{FF2B5EF4-FFF2-40B4-BE49-F238E27FC236}">
                <a16:creationId xmlns:a16="http://schemas.microsoft.com/office/drawing/2014/main" id="{D9312E0F-FA3D-401C-A457-6F759C288F27}"/>
              </a:ext>
            </a:extLst>
          </p:cNvPr>
          <p:cNvSpPr txBox="1"/>
          <p:nvPr/>
        </p:nvSpPr>
        <p:spPr>
          <a:xfrm>
            <a:off x="7979230" y="413662"/>
            <a:ext cx="4049487" cy="2585323"/>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Create a page table for </a:t>
            </a:r>
            <a:r>
              <a:rPr lang="en-US" dirty="0" err="1">
                <a:latin typeface="Arial" panose="020B0604020202020204" pitchFamily="34" charset="0"/>
                <a:cs typeface="Arial" panose="020B0604020202020204" pitchFamily="34" charset="0"/>
              </a:rPr>
              <a:t>a.out</a:t>
            </a:r>
            <a:r>
              <a:rPr lang="en-US" dirty="0">
                <a:latin typeface="Arial" panose="020B0604020202020204" pitchFamily="34" charset="0"/>
                <a:cs typeface="Arial" panose="020B0604020202020204" pitchFamily="34" charset="0"/>
              </a:rPr>
              <a:t> that is going to use the virtual page number in the range 1-4.</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unsigned </a:t>
            </a:r>
            <a:r>
              <a:rPr lang="en-US" dirty="0" err="1">
                <a:latin typeface="Arial" panose="020B0604020202020204" pitchFamily="34" charset="0"/>
                <a:cs typeface="Arial" panose="020B0604020202020204" pitchFamily="34" charset="0"/>
              </a:rPr>
              <a:t>pa_to_kva</a:t>
            </a:r>
            <a:r>
              <a:rPr lang="en-US" dirty="0">
                <a:latin typeface="Arial" panose="020B0604020202020204" pitchFamily="34" charset="0"/>
                <a:cs typeface="Arial" panose="020B0604020202020204" pitchFamily="34" charset="0"/>
              </a:rPr>
              <a:t>(unsigned pa);</a:t>
            </a:r>
          </a:p>
          <a:p>
            <a:r>
              <a:rPr lang="en-US" dirty="0">
                <a:latin typeface="Arial" panose="020B0604020202020204" pitchFamily="34" charset="0"/>
                <a:cs typeface="Arial" panose="020B0604020202020204" pitchFamily="34" charset="0"/>
              </a:rPr>
              <a:t>unsigned </a:t>
            </a:r>
            <a:r>
              <a:rPr lang="en-US" dirty="0" err="1">
                <a:latin typeface="Arial" panose="020B0604020202020204" pitchFamily="34" charset="0"/>
                <a:cs typeface="Arial" panose="020B0604020202020204" pitchFamily="34" charset="0"/>
              </a:rPr>
              <a:t>kva_to_pa</a:t>
            </a:r>
            <a:r>
              <a:rPr lang="en-US" dirty="0">
                <a:latin typeface="Arial" panose="020B0604020202020204" pitchFamily="34" charset="0"/>
                <a:cs typeface="Arial" panose="020B0604020202020204" pitchFamily="34" charset="0"/>
              </a:rPr>
              <a:t>(unsigned </a:t>
            </a:r>
            <a:r>
              <a:rPr lang="en-US" dirty="0" err="1">
                <a:latin typeface="Arial" panose="020B0604020202020204" pitchFamily="34" charset="0"/>
                <a:cs typeface="Arial" panose="020B0604020202020204" pitchFamily="34" charset="0"/>
              </a:rPr>
              <a:t>va</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unsigned </a:t>
            </a:r>
            <a:r>
              <a:rPr lang="en-US" dirty="0" err="1">
                <a:latin typeface="Arial" panose="020B0604020202020204" pitchFamily="34" charset="0"/>
                <a:cs typeface="Arial" panose="020B0604020202020204" pitchFamily="34" charset="0"/>
              </a:rPr>
              <a:t>alloc_page</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allocates a zeroed physical page</a:t>
            </a:r>
          </a:p>
          <a:p>
            <a:r>
              <a:rPr lang="en-US" dirty="0">
                <a:latin typeface="Arial" panose="020B0604020202020204" pitchFamily="34" charset="0"/>
                <a:cs typeface="Arial" panose="020B0604020202020204" pitchFamily="34" charset="0"/>
              </a:rPr>
              <a:t>// and returns its </a:t>
            </a:r>
            <a:r>
              <a:rPr lang="en-US" dirty="0" err="1">
                <a:latin typeface="Arial" panose="020B0604020202020204" pitchFamily="34" charset="0"/>
                <a:cs typeface="Arial" panose="020B0604020202020204" pitchFamily="34" charset="0"/>
              </a:rPr>
              <a:t>kva</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2609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205330-F63C-41AA-B4B7-D425E392856F}"/>
              </a:ext>
            </a:extLst>
          </p:cNvPr>
          <p:cNvSpPr txBox="1"/>
          <p:nvPr/>
        </p:nvSpPr>
        <p:spPr>
          <a:xfrm>
            <a:off x="620486" y="370114"/>
            <a:ext cx="9873343" cy="646330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unsigned *</a:t>
            </a:r>
            <a:r>
              <a:rPr lang="en-US" dirty="0" err="1">
                <a:latin typeface="Arial" panose="020B0604020202020204" pitchFamily="34" charset="0"/>
                <a:cs typeface="Arial" panose="020B0604020202020204" pitchFamily="34" charset="0"/>
              </a:rPr>
              <a:t>page_directory</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alloc_page</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alloc_page</a:t>
            </a:r>
            <a:r>
              <a:rPr lang="en-US" dirty="0">
                <a:latin typeface="Arial" panose="020B0604020202020204" pitchFamily="34" charset="0"/>
                <a:cs typeface="Arial" panose="020B0604020202020204" pitchFamily="34" charset="0"/>
              </a:rPr>
              <a:t> returns 0x80001000</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allocating page table entry for VPN 1</a:t>
            </a:r>
          </a:p>
          <a:p>
            <a:r>
              <a:rPr lang="en-US" dirty="0">
                <a:latin typeface="Arial" panose="020B0604020202020204" pitchFamily="34" charset="0"/>
                <a:cs typeface="Arial" panose="020B0604020202020204" pitchFamily="34" charset="0"/>
              </a:rPr>
              <a:t>// page directory index 0</a:t>
            </a:r>
          </a:p>
          <a:p>
            <a:r>
              <a:rPr lang="en-US" dirty="0" err="1">
                <a:latin typeface="Arial" panose="020B0604020202020204" pitchFamily="34" charset="0"/>
                <a:cs typeface="Arial" panose="020B0604020202020204" pitchFamily="34" charset="0"/>
              </a:rPr>
              <a:t>page_directory</a:t>
            </a:r>
            <a:r>
              <a:rPr lang="en-US" dirty="0">
                <a:latin typeface="Arial" panose="020B0604020202020204" pitchFamily="34" charset="0"/>
                <a:cs typeface="Arial" panose="020B0604020202020204" pitchFamily="34" charset="0"/>
              </a:rPr>
              <a:t>[0] is invalid</a:t>
            </a:r>
          </a:p>
          <a:p>
            <a:r>
              <a:rPr lang="en-US" dirty="0">
                <a:latin typeface="Arial" panose="020B0604020202020204" pitchFamily="34" charset="0"/>
                <a:cs typeface="Arial" panose="020B0604020202020204" pitchFamily="34" charset="0"/>
              </a:rPr>
              <a:t>unsigned *</a:t>
            </a:r>
            <a:r>
              <a:rPr lang="en-US" dirty="0" err="1">
                <a:latin typeface="Arial" panose="020B0604020202020204" pitchFamily="34" charset="0"/>
                <a:cs typeface="Arial" panose="020B0604020202020204" pitchFamily="34" charset="0"/>
              </a:rPr>
              <a:t>page_table</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alloc_page</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alloc_page</a:t>
            </a:r>
            <a:r>
              <a:rPr lang="en-US" dirty="0">
                <a:latin typeface="Arial" panose="020B0604020202020204" pitchFamily="34" charset="0"/>
                <a:cs typeface="Arial" panose="020B0604020202020204" pitchFamily="34" charset="0"/>
              </a:rPr>
              <a:t> returns 0x80002000</a:t>
            </a:r>
          </a:p>
          <a:p>
            <a:r>
              <a:rPr lang="en-US" dirty="0" err="1">
                <a:latin typeface="Arial" panose="020B0604020202020204" pitchFamily="34" charset="0"/>
                <a:cs typeface="Arial" panose="020B0604020202020204" pitchFamily="34" charset="0"/>
              </a:rPr>
              <a:t>page_directory</a:t>
            </a:r>
            <a:r>
              <a:rPr lang="en-US" dirty="0">
                <a:latin typeface="Arial" panose="020B0604020202020204" pitchFamily="34" charset="0"/>
                <a:cs typeface="Arial" panose="020B0604020202020204" pitchFamily="34" charset="0"/>
              </a:rPr>
              <a:t>[0] = </a:t>
            </a:r>
            <a:r>
              <a:rPr lang="en-US" dirty="0" err="1">
                <a:latin typeface="Arial" panose="020B0604020202020204" pitchFamily="34" charset="0"/>
                <a:cs typeface="Arial" panose="020B0604020202020204" pitchFamily="34" charset="0"/>
              </a:rPr>
              <a:t>kva_to_pa</a:t>
            </a:r>
            <a:r>
              <a:rPr lang="en-US" dirty="0">
                <a:latin typeface="Arial" panose="020B0604020202020204" pitchFamily="34" charset="0"/>
                <a:cs typeface="Arial" panose="020B0604020202020204" pitchFamily="34" charset="0"/>
              </a:rPr>
              <a:t>((unsigned)</a:t>
            </a:r>
            <a:r>
              <a:rPr lang="en-US" dirty="0" err="1">
                <a:latin typeface="Arial" panose="020B0604020202020204" pitchFamily="34" charset="0"/>
                <a:cs typeface="Arial" panose="020B0604020202020204" pitchFamily="34" charset="0"/>
              </a:rPr>
              <a:t>page_table</a:t>
            </a:r>
            <a:r>
              <a:rPr lang="en-US" dirty="0">
                <a:latin typeface="Arial" panose="020B0604020202020204" pitchFamily="34" charset="0"/>
                <a:cs typeface="Arial" panose="020B0604020202020204" pitchFamily="34" charset="0"/>
              </a:rPr>
              <a:t>) | (PTE_U | PTE_W | PTE_P);</a:t>
            </a:r>
            <a:endParaRPr lang="en-US"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page table index 1</a:t>
            </a:r>
          </a:p>
          <a:p>
            <a:r>
              <a:rPr lang="en-US" dirty="0" err="1">
                <a:latin typeface="Arial" panose="020B0604020202020204" pitchFamily="34" charset="0"/>
                <a:cs typeface="Arial" panose="020B0604020202020204" pitchFamily="34" charset="0"/>
              </a:rPr>
              <a:t>page_table</a:t>
            </a:r>
            <a:r>
              <a:rPr lang="en-US" dirty="0">
                <a:latin typeface="Arial" panose="020B0604020202020204" pitchFamily="34" charset="0"/>
                <a:cs typeface="Arial" panose="020B0604020202020204" pitchFamily="34" charset="0"/>
              </a:rPr>
              <a:t>[1] is invalid</a:t>
            </a:r>
          </a:p>
          <a:p>
            <a:r>
              <a:rPr lang="en-US" dirty="0">
                <a:latin typeface="Arial" panose="020B0604020202020204" pitchFamily="34" charset="0"/>
                <a:cs typeface="Arial" panose="020B0604020202020204" pitchFamily="34" charset="0"/>
              </a:rPr>
              <a:t>unsigned *pa = </a:t>
            </a:r>
            <a:r>
              <a:rPr lang="en-US" dirty="0" err="1">
                <a:latin typeface="Arial" panose="020B0604020202020204" pitchFamily="34" charset="0"/>
                <a:cs typeface="Arial" panose="020B0604020202020204" pitchFamily="34" charset="0"/>
              </a:rPr>
              <a:t>alloc_page</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alloc_page</a:t>
            </a:r>
            <a:r>
              <a:rPr lang="en-US" dirty="0">
                <a:latin typeface="Arial" panose="020B0604020202020204" pitchFamily="34" charset="0"/>
                <a:cs typeface="Arial" panose="020B0604020202020204" pitchFamily="34" charset="0"/>
              </a:rPr>
              <a:t> returns 0x80003000</a:t>
            </a:r>
          </a:p>
          <a:p>
            <a:r>
              <a:rPr lang="en-US" dirty="0" err="1">
                <a:latin typeface="Arial" panose="020B0604020202020204" pitchFamily="34" charset="0"/>
                <a:cs typeface="Arial" panose="020B0604020202020204" pitchFamily="34" charset="0"/>
              </a:rPr>
              <a:t>page_table</a:t>
            </a:r>
            <a:r>
              <a:rPr lang="en-US" dirty="0">
                <a:latin typeface="Arial" panose="020B0604020202020204" pitchFamily="34" charset="0"/>
                <a:cs typeface="Arial" panose="020B0604020202020204" pitchFamily="34" charset="0"/>
              </a:rPr>
              <a:t>[1] = </a:t>
            </a:r>
            <a:r>
              <a:rPr lang="en-US" dirty="0" err="1">
                <a:latin typeface="Arial" panose="020B0604020202020204" pitchFamily="34" charset="0"/>
                <a:cs typeface="Arial" panose="020B0604020202020204" pitchFamily="34" charset="0"/>
              </a:rPr>
              <a:t>kva_to_pa</a:t>
            </a:r>
            <a:r>
              <a:rPr lang="en-US" dirty="0">
                <a:latin typeface="Arial" panose="020B0604020202020204" pitchFamily="34" charset="0"/>
                <a:cs typeface="Arial" panose="020B0604020202020204" pitchFamily="34" charset="0"/>
              </a:rPr>
              <a:t>((unsigned)pa) | (PTE_U | PTE_W | PTE_P);</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allocating page table entry for VPN 2</a:t>
            </a:r>
          </a:p>
          <a:p>
            <a:r>
              <a:rPr lang="en-US" dirty="0">
                <a:latin typeface="Arial" panose="020B0604020202020204" pitchFamily="34" charset="0"/>
                <a:cs typeface="Arial" panose="020B0604020202020204" pitchFamily="34" charset="0"/>
              </a:rPr>
              <a:t>// page directory index 0</a:t>
            </a:r>
          </a:p>
          <a:p>
            <a:r>
              <a:rPr lang="en-US" dirty="0" err="1">
                <a:latin typeface="Arial" panose="020B0604020202020204" pitchFamily="34" charset="0"/>
                <a:cs typeface="Arial" panose="020B0604020202020204" pitchFamily="34" charset="0"/>
              </a:rPr>
              <a:t>page_directory</a:t>
            </a:r>
            <a:r>
              <a:rPr lang="en-US" dirty="0">
                <a:latin typeface="Arial" panose="020B0604020202020204" pitchFamily="34" charset="0"/>
                <a:cs typeface="Arial" panose="020B0604020202020204" pitchFamily="34" charset="0"/>
              </a:rPr>
              <a:t>[0] is valid</a:t>
            </a:r>
          </a:p>
          <a:p>
            <a:r>
              <a:rPr lang="en-US" dirty="0">
                <a:latin typeface="Arial" panose="020B0604020202020204" pitchFamily="34" charset="0"/>
                <a:cs typeface="Arial" panose="020B0604020202020204" pitchFamily="34" charset="0"/>
              </a:rPr>
              <a:t>unsigned *</a:t>
            </a:r>
            <a:r>
              <a:rPr lang="en-US" dirty="0" err="1">
                <a:latin typeface="Arial" panose="020B0604020202020204" pitchFamily="34" charset="0"/>
                <a:cs typeface="Arial" panose="020B0604020202020204" pitchFamily="34" charset="0"/>
              </a:rPr>
              <a:t>page_table</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pa_to_kva</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page_address</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page_directory</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page table index 2</a:t>
            </a:r>
          </a:p>
          <a:p>
            <a:r>
              <a:rPr lang="en-US" dirty="0" err="1">
                <a:latin typeface="Arial" panose="020B0604020202020204" pitchFamily="34" charset="0"/>
                <a:cs typeface="Arial" panose="020B0604020202020204" pitchFamily="34" charset="0"/>
              </a:rPr>
              <a:t>page_table</a:t>
            </a:r>
            <a:r>
              <a:rPr lang="en-US" dirty="0">
                <a:latin typeface="Arial" panose="020B0604020202020204" pitchFamily="34" charset="0"/>
                <a:cs typeface="Arial" panose="020B0604020202020204" pitchFamily="34" charset="0"/>
              </a:rPr>
              <a:t>[2] is invalid</a:t>
            </a:r>
          </a:p>
          <a:p>
            <a:r>
              <a:rPr lang="en-US" dirty="0">
                <a:latin typeface="Arial" panose="020B0604020202020204" pitchFamily="34" charset="0"/>
                <a:cs typeface="Arial" panose="020B0604020202020204" pitchFamily="34" charset="0"/>
              </a:rPr>
              <a:t>unsigned *pa = </a:t>
            </a:r>
            <a:r>
              <a:rPr lang="en-US" dirty="0" err="1">
                <a:latin typeface="Arial" panose="020B0604020202020204" pitchFamily="34" charset="0"/>
                <a:cs typeface="Arial" panose="020B0604020202020204" pitchFamily="34" charset="0"/>
              </a:rPr>
              <a:t>alloc_page</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alloc_page</a:t>
            </a:r>
            <a:r>
              <a:rPr lang="en-US" dirty="0">
                <a:latin typeface="Arial" panose="020B0604020202020204" pitchFamily="34" charset="0"/>
                <a:cs typeface="Arial" panose="020B0604020202020204" pitchFamily="34" charset="0"/>
              </a:rPr>
              <a:t> returns 0x80004000</a:t>
            </a:r>
          </a:p>
          <a:p>
            <a:r>
              <a:rPr lang="en-US" dirty="0" err="1">
                <a:latin typeface="Arial" panose="020B0604020202020204" pitchFamily="34" charset="0"/>
                <a:cs typeface="Arial" panose="020B0604020202020204" pitchFamily="34" charset="0"/>
              </a:rPr>
              <a:t>page_table</a:t>
            </a:r>
            <a:r>
              <a:rPr lang="en-US" dirty="0">
                <a:latin typeface="Arial" panose="020B0604020202020204" pitchFamily="34" charset="0"/>
                <a:cs typeface="Arial" panose="020B0604020202020204" pitchFamily="34" charset="0"/>
              </a:rPr>
              <a:t>[2] = </a:t>
            </a:r>
            <a:r>
              <a:rPr lang="en-US" dirty="0" err="1">
                <a:latin typeface="Arial" panose="020B0604020202020204" pitchFamily="34" charset="0"/>
                <a:cs typeface="Arial" panose="020B0604020202020204" pitchFamily="34" charset="0"/>
              </a:rPr>
              <a:t>kva_to_pa</a:t>
            </a:r>
            <a:r>
              <a:rPr lang="en-US" dirty="0">
                <a:latin typeface="Arial" panose="020B0604020202020204" pitchFamily="34" charset="0"/>
                <a:cs typeface="Arial" panose="020B0604020202020204" pitchFamily="34" charset="0"/>
              </a:rPr>
              <a:t>((unsigned)pa) | (PTE_U | PTE_W | PTE_P);</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graphicFrame>
        <p:nvGraphicFramePr>
          <p:cNvPr id="6" name="Content Placeholder 3">
            <a:extLst>
              <a:ext uri="{FF2B5EF4-FFF2-40B4-BE49-F238E27FC236}">
                <a16:creationId xmlns:a16="http://schemas.microsoft.com/office/drawing/2014/main" id="{186B7AFB-59B4-44E7-BDA3-5FA821515FA6}"/>
              </a:ext>
            </a:extLst>
          </p:cNvPr>
          <p:cNvGraphicFramePr>
            <a:graphicFrameLocks/>
          </p:cNvGraphicFramePr>
          <p:nvPr>
            <p:extLst>
              <p:ext uri="{D42A27DB-BD31-4B8C-83A1-F6EECF244321}">
                <p14:modId xmlns:p14="http://schemas.microsoft.com/office/powerpoint/2010/main" val="3838118452"/>
              </p:ext>
            </p:extLst>
          </p:nvPr>
        </p:nvGraphicFramePr>
        <p:xfrm>
          <a:off x="10189027" y="3556456"/>
          <a:ext cx="1382486" cy="1854200"/>
        </p:xfrm>
        <a:graphic>
          <a:graphicData uri="http://schemas.openxmlformats.org/drawingml/2006/table">
            <a:tbl>
              <a:tblPr firstRow="1" bandRow="1">
                <a:tableStyleId>{5C22544A-7EE6-4342-B048-85BDC9FD1C3A}</a:tableStyleId>
              </a:tblPr>
              <a:tblGrid>
                <a:gridCol w="691243">
                  <a:extLst>
                    <a:ext uri="{9D8B030D-6E8A-4147-A177-3AD203B41FA5}">
                      <a16:colId xmlns:a16="http://schemas.microsoft.com/office/drawing/2014/main" val="3335605306"/>
                    </a:ext>
                  </a:extLst>
                </a:gridCol>
                <a:gridCol w="691243">
                  <a:extLst>
                    <a:ext uri="{9D8B030D-6E8A-4147-A177-3AD203B41FA5}">
                      <a16:colId xmlns:a16="http://schemas.microsoft.com/office/drawing/2014/main" val="3231577419"/>
                    </a:ext>
                  </a:extLst>
                </a:gridCol>
              </a:tblGrid>
              <a:tr h="370840">
                <a:tc>
                  <a:txBody>
                    <a:bodyPr/>
                    <a:lstStyle/>
                    <a:p>
                      <a:r>
                        <a:rPr lang="en-US" dirty="0"/>
                        <a:t>VPN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PPN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3017346"/>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116694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2410332"/>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0483211"/>
                  </a:ext>
                </a:extLst>
              </a:tr>
              <a:tr h="370840">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953303"/>
                  </a:ext>
                </a:extLst>
              </a:tr>
            </a:tbl>
          </a:graphicData>
        </a:graphic>
      </p:graphicFrame>
    </p:spTree>
    <p:extLst>
      <p:ext uri="{BB962C8B-B14F-4D97-AF65-F5344CB8AC3E}">
        <p14:creationId xmlns:p14="http://schemas.microsoft.com/office/powerpoint/2010/main" val="646860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205330-F63C-41AA-B4B7-D425E392856F}"/>
              </a:ext>
            </a:extLst>
          </p:cNvPr>
          <p:cNvSpPr txBox="1"/>
          <p:nvPr/>
        </p:nvSpPr>
        <p:spPr>
          <a:xfrm>
            <a:off x="620486" y="805546"/>
            <a:ext cx="9873343" cy="535531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 allocating page table entry for VPN 3</a:t>
            </a:r>
          </a:p>
          <a:p>
            <a:r>
              <a:rPr lang="en-US" dirty="0">
                <a:latin typeface="Arial" panose="020B0604020202020204" pitchFamily="34" charset="0"/>
                <a:cs typeface="Arial" panose="020B0604020202020204" pitchFamily="34" charset="0"/>
              </a:rPr>
              <a:t>// page directory index 0</a:t>
            </a:r>
          </a:p>
          <a:p>
            <a:r>
              <a:rPr lang="en-US" dirty="0" err="1">
                <a:latin typeface="Arial" panose="020B0604020202020204" pitchFamily="34" charset="0"/>
                <a:cs typeface="Arial" panose="020B0604020202020204" pitchFamily="34" charset="0"/>
              </a:rPr>
              <a:t>page_directory</a:t>
            </a:r>
            <a:r>
              <a:rPr lang="en-US" dirty="0">
                <a:latin typeface="Arial" panose="020B0604020202020204" pitchFamily="34" charset="0"/>
                <a:cs typeface="Arial" panose="020B0604020202020204" pitchFamily="34" charset="0"/>
              </a:rPr>
              <a:t>[0] is valid</a:t>
            </a:r>
          </a:p>
          <a:p>
            <a:r>
              <a:rPr lang="en-US" dirty="0">
                <a:latin typeface="Arial" panose="020B0604020202020204" pitchFamily="34" charset="0"/>
                <a:cs typeface="Arial" panose="020B0604020202020204" pitchFamily="34" charset="0"/>
              </a:rPr>
              <a:t>unsigned *</a:t>
            </a:r>
            <a:r>
              <a:rPr lang="en-US" dirty="0" err="1">
                <a:latin typeface="Arial" panose="020B0604020202020204" pitchFamily="34" charset="0"/>
                <a:cs typeface="Arial" panose="020B0604020202020204" pitchFamily="34" charset="0"/>
              </a:rPr>
              <a:t>page_table</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pa_to_kva</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page_address</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page_directory</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page table index 3</a:t>
            </a:r>
          </a:p>
          <a:p>
            <a:r>
              <a:rPr lang="en-US" dirty="0" err="1">
                <a:latin typeface="Arial" panose="020B0604020202020204" pitchFamily="34" charset="0"/>
                <a:cs typeface="Arial" panose="020B0604020202020204" pitchFamily="34" charset="0"/>
              </a:rPr>
              <a:t>page_table</a:t>
            </a:r>
            <a:r>
              <a:rPr lang="en-US" dirty="0">
                <a:latin typeface="Arial" panose="020B0604020202020204" pitchFamily="34" charset="0"/>
                <a:cs typeface="Arial" panose="020B0604020202020204" pitchFamily="34" charset="0"/>
              </a:rPr>
              <a:t>[3] is invalid</a:t>
            </a:r>
          </a:p>
          <a:p>
            <a:r>
              <a:rPr lang="en-US" dirty="0">
                <a:latin typeface="Arial" panose="020B0604020202020204" pitchFamily="34" charset="0"/>
                <a:cs typeface="Arial" panose="020B0604020202020204" pitchFamily="34" charset="0"/>
              </a:rPr>
              <a:t>unsigned *pa = </a:t>
            </a:r>
            <a:r>
              <a:rPr lang="en-US" dirty="0" err="1">
                <a:latin typeface="Arial" panose="020B0604020202020204" pitchFamily="34" charset="0"/>
                <a:cs typeface="Arial" panose="020B0604020202020204" pitchFamily="34" charset="0"/>
              </a:rPr>
              <a:t>alloc_page</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alloc_page</a:t>
            </a:r>
            <a:r>
              <a:rPr lang="en-US" dirty="0">
                <a:latin typeface="Arial" panose="020B0604020202020204" pitchFamily="34" charset="0"/>
                <a:cs typeface="Arial" panose="020B0604020202020204" pitchFamily="34" charset="0"/>
              </a:rPr>
              <a:t> returns 0x80005000</a:t>
            </a:r>
          </a:p>
          <a:p>
            <a:r>
              <a:rPr lang="en-US" dirty="0" err="1">
                <a:latin typeface="Arial" panose="020B0604020202020204" pitchFamily="34" charset="0"/>
                <a:cs typeface="Arial" panose="020B0604020202020204" pitchFamily="34" charset="0"/>
              </a:rPr>
              <a:t>page_table</a:t>
            </a:r>
            <a:r>
              <a:rPr lang="en-US" dirty="0">
                <a:latin typeface="Arial" panose="020B0604020202020204" pitchFamily="34" charset="0"/>
                <a:cs typeface="Arial" panose="020B0604020202020204" pitchFamily="34" charset="0"/>
              </a:rPr>
              <a:t>[3] = </a:t>
            </a:r>
            <a:r>
              <a:rPr lang="en-US" dirty="0" err="1">
                <a:latin typeface="Arial" panose="020B0604020202020204" pitchFamily="34" charset="0"/>
                <a:cs typeface="Arial" panose="020B0604020202020204" pitchFamily="34" charset="0"/>
              </a:rPr>
              <a:t>kva_to_pa</a:t>
            </a:r>
            <a:r>
              <a:rPr lang="en-US" dirty="0">
                <a:latin typeface="Arial" panose="020B0604020202020204" pitchFamily="34" charset="0"/>
                <a:cs typeface="Arial" panose="020B0604020202020204" pitchFamily="34" charset="0"/>
              </a:rPr>
              <a:t>((unsigned)pa) | (PTE_U | PTE_W | PTE_P);</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allocating page table entry for VPN 4</a:t>
            </a:r>
          </a:p>
          <a:p>
            <a:r>
              <a:rPr lang="en-US" dirty="0">
                <a:latin typeface="Arial" panose="020B0604020202020204" pitchFamily="34" charset="0"/>
                <a:cs typeface="Arial" panose="020B0604020202020204" pitchFamily="34" charset="0"/>
              </a:rPr>
              <a:t>// page directory index 0</a:t>
            </a:r>
          </a:p>
          <a:p>
            <a:r>
              <a:rPr lang="en-US" dirty="0" err="1">
                <a:latin typeface="Arial" panose="020B0604020202020204" pitchFamily="34" charset="0"/>
                <a:cs typeface="Arial" panose="020B0604020202020204" pitchFamily="34" charset="0"/>
              </a:rPr>
              <a:t>page_directory</a:t>
            </a:r>
            <a:r>
              <a:rPr lang="en-US" dirty="0">
                <a:latin typeface="Arial" panose="020B0604020202020204" pitchFamily="34" charset="0"/>
                <a:cs typeface="Arial" panose="020B0604020202020204" pitchFamily="34" charset="0"/>
              </a:rPr>
              <a:t>[0] is valid</a:t>
            </a:r>
          </a:p>
          <a:p>
            <a:r>
              <a:rPr lang="en-US" dirty="0">
                <a:latin typeface="Arial" panose="020B0604020202020204" pitchFamily="34" charset="0"/>
                <a:cs typeface="Arial" panose="020B0604020202020204" pitchFamily="34" charset="0"/>
              </a:rPr>
              <a:t>unsigned *</a:t>
            </a:r>
            <a:r>
              <a:rPr lang="en-US" dirty="0" err="1">
                <a:latin typeface="Arial" panose="020B0604020202020204" pitchFamily="34" charset="0"/>
                <a:cs typeface="Arial" panose="020B0604020202020204" pitchFamily="34" charset="0"/>
              </a:rPr>
              <a:t>page_table</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pa_to_kva</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page_address</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page_directory</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page table index 4</a:t>
            </a:r>
          </a:p>
          <a:p>
            <a:r>
              <a:rPr lang="en-US" dirty="0" err="1">
                <a:latin typeface="Arial" panose="020B0604020202020204" pitchFamily="34" charset="0"/>
                <a:cs typeface="Arial" panose="020B0604020202020204" pitchFamily="34" charset="0"/>
              </a:rPr>
              <a:t>page_table</a:t>
            </a:r>
            <a:r>
              <a:rPr lang="en-US" dirty="0">
                <a:latin typeface="Arial" panose="020B0604020202020204" pitchFamily="34" charset="0"/>
                <a:cs typeface="Arial" panose="020B0604020202020204" pitchFamily="34" charset="0"/>
              </a:rPr>
              <a:t>[4] is invalid</a:t>
            </a:r>
          </a:p>
          <a:p>
            <a:r>
              <a:rPr lang="en-US" dirty="0">
                <a:latin typeface="Arial" panose="020B0604020202020204" pitchFamily="34" charset="0"/>
                <a:cs typeface="Arial" panose="020B0604020202020204" pitchFamily="34" charset="0"/>
              </a:rPr>
              <a:t>unsigned *pa = </a:t>
            </a:r>
            <a:r>
              <a:rPr lang="en-US" dirty="0" err="1">
                <a:latin typeface="Arial" panose="020B0604020202020204" pitchFamily="34" charset="0"/>
                <a:cs typeface="Arial" panose="020B0604020202020204" pitchFamily="34" charset="0"/>
              </a:rPr>
              <a:t>alloc_page</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alloc_page</a:t>
            </a:r>
            <a:r>
              <a:rPr lang="en-US" dirty="0">
                <a:latin typeface="Arial" panose="020B0604020202020204" pitchFamily="34" charset="0"/>
                <a:cs typeface="Arial" panose="020B0604020202020204" pitchFamily="34" charset="0"/>
              </a:rPr>
              <a:t> returns 0x80006000</a:t>
            </a:r>
          </a:p>
          <a:p>
            <a:r>
              <a:rPr lang="en-US" dirty="0" err="1">
                <a:latin typeface="Arial" panose="020B0604020202020204" pitchFamily="34" charset="0"/>
                <a:cs typeface="Arial" panose="020B0604020202020204" pitchFamily="34" charset="0"/>
              </a:rPr>
              <a:t>page_table</a:t>
            </a:r>
            <a:r>
              <a:rPr lang="en-US" dirty="0">
                <a:latin typeface="Arial" panose="020B0604020202020204" pitchFamily="34" charset="0"/>
                <a:cs typeface="Arial" panose="020B0604020202020204" pitchFamily="34" charset="0"/>
              </a:rPr>
              <a:t>[4] = </a:t>
            </a:r>
            <a:r>
              <a:rPr lang="en-US" dirty="0" err="1">
                <a:latin typeface="Arial" panose="020B0604020202020204" pitchFamily="34" charset="0"/>
                <a:cs typeface="Arial" panose="020B0604020202020204" pitchFamily="34" charset="0"/>
              </a:rPr>
              <a:t>kva_to_pa</a:t>
            </a:r>
            <a:r>
              <a:rPr lang="en-US" dirty="0">
                <a:latin typeface="Arial" panose="020B0604020202020204" pitchFamily="34" charset="0"/>
                <a:cs typeface="Arial" panose="020B0604020202020204" pitchFamily="34" charset="0"/>
              </a:rPr>
              <a:t>((unsigned)pa) | (PTE_U | PTE_W | PTE_P);</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graphicFrame>
        <p:nvGraphicFramePr>
          <p:cNvPr id="6" name="Content Placeholder 3">
            <a:extLst>
              <a:ext uri="{FF2B5EF4-FFF2-40B4-BE49-F238E27FC236}">
                <a16:creationId xmlns:a16="http://schemas.microsoft.com/office/drawing/2014/main" id="{7352AE01-2E44-414A-8C81-E877DA8AA592}"/>
              </a:ext>
            </a:extLst>
          </p:cNvPr>
          <p:cNvGraphicFramePr>
            <a:graphicFrameLocks/>
          </p:cNvGraphicFramePr>
          <p:nvPr>
            <p:extLst>
              <p:ext uri="{D42A27DB-BD31-4B8C-83A1-F6EECF244321}">
                <p14:modId xmlns:p14="http://schemas.microsoft.com/office/powerpoint/2010/main" val="3053081758"/>
              </p:ext>
            </p:extLst>
          </p:nvPr>
        </p:nvGraphicFramePr>
        <p:xfrm>
          <a:off x="10189027" y="3556456"/>
          <a:ext cx="1382486" cy="1854200"/>
        </p:xfrm>
        <a:graphic>
          <a:graphicData uri="http://schemas.openxmlformats.org/drawingml/2006/table">
            <a:tbl>
              <a:tblPr firstRow="1" bandRow="1">
                <a:tableStyleId>{5C22544A-7EE6-4342-B048-85BDC9FD1C3A}</a:tableStyleId>
              </a:tblPr>
              <a:tblGrid>
                <a:gridCol w="691243">
                  <a:extLst>
                    <a:ext uri="{9D8B030D-6E8A-4147-A177-3AD203B41FA5}">
                      <a16:colId xmlns:a16="http://schemas.microsoft.com/office/drawing/2014/main" val="3335605306"/>
                    </a:ext>
                  </a:extLst>
                </a:gridCol>
                <a:gridCol w="691243">
                  <a:extLst>
                    <a:ext uri="{9D8B030D-6E8A-4147-A177-3AD203B41FA5}">
                      <a16:colId xmlns:a16="http://schemas.microsoft.com/office/drawing/2014/main" val="3231577419"/>
                    </a:ext>
                  </a:extLst>
                </a:gridCol>
              </a:tblGrid>
              <a:tr h="370840">
                <a:tc>
                  <a:txBody>
                    <a:bodyPr/>
                    <a:lstStyle/>
                    <a:p>
                      <a:r>
                        <a:rPr lang="en-US" dirty="0"/>
                        <a:t>VPN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PPN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3017346"/>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116694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2410332"/>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0483211"/>
                  </a:ext>
                </a:extLst>
              </a:tr>
              <a:tr h="370840">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953303"/>
                  </a:ext>
                </a:extLst>
              </a:tr>
            </a:tbl>
          </a:graphicData>
        </a:graphic>
      </p:graphicFrame>
    </p:spTree>
    <p:extLst>
      <p:ext uri="{BB962C8B-B14F-4D97-AF65-F5344CB8AC3E}">
        <p14:creationId xmlns:p14="http://schemas.microsoft.com/office/powerpoint/2010/main" val="2435249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AC635-5A3C-4384-AC88-9094689462FE}"/>
              </a:ext>
            </a:extLst>
          </p:cNvPr>
          <p:cNvSpPr>
            <a:spLocks noGrp="1"/>
          </p:cNvSpPr>
          <p:nvPr>
            <p:ph type="title"/>
          </p:nvPr>
        </p:nvSpPr>
        <p:spPr/>
        <p:txBody>
          <a:bodyPr/>
          <a:lstStyle/>
          <a:p>
            <a:r>
              <a:rPr lang="en-US" dirty="0"/>
              <a:t>Page table overhead</a:t>
            </a:r>
          </a:p>
        </p:txBody>
      </p:sp>
      <p:sp>
        <p:nvSpPr>
          <p:cNvPr id="3" name="Content Placeholder 2">
            <a:extLst>
              <a:ext uri="{FF2B5EF4-FFF2-40B4-BE49-F238E27FC236}">
                <a16:creationId xmlns:a16="http://schemas.microsoft.com/office/drawing/2014/main" id="{9DF37923-1E2D-4984-9DC5-813262756C3B}"/>
              </a:ext>
            </a:extLst>
          </p:cNvPr>
          <p:cNvSpPr>
            <a:spLocks noGrp="1"/>
          </p:cNvSpPr>
          <p:nvPr>
            <p:ph idx="1"/>
          </p:nvPr>
        </p:nvSpPr>
        <p:spPr/>
        <p:txBody>
          <a:bodyPr/>
          <a:lstStyle/>
          <a:p>
            <a:r>
              <a:rPr lang="en-US" dirty="0"/>
              <a:t>For a 16 kb process, how many physical pages needs to be allocated when 2D page table is used</a:t>
            </a:r>
          </a:p>
          <a:p>
            <a:pPr lvl="1"/>
            <a:r>
              <a:rPr lang="en-US" dirty="0"/>
              <a:t>six (one for page directory, one for page table, four user pages)</a:t>
            </a:r>
          </a:p>
          <a:p>
            <a:pPr lvl="1"/>
            <a:r>
              <a:rPr lang="en-US" dirty="0"/>
              <a:t>if all virtual pages don’t belong to the same page table then this number may change</a:t>
            </a:r>
          </a:p>
          <a:p>
            <a:pPr lvl="1"/>
            <a:endParaRPr lang="en-US" dirty="0"/>
          </a:p>
          <a:p>
            <a:r>
              <a:rPr lang="en-US" dirty="0"/>
              <a:t>For a 16 kb process, how many physical pages needs to be allocated when 1D page table is used</a:t>
            </a:r>
          </a:p>
          <a:p>
            <a:pPr lvl="1"/>
            <a:r>
              <a:rPr lang="en-US" dirty="0"/>
              <a:t>1028 (1024 for page table, four user pages)</a:t>
            </a:r>
          </a:p>
          <a:p>
            <a:endParaRPr lang="en-US" dirty="0"/>
          </a:p>
        </p:txBody>
      </p:sp>
    </p:spTree>
    <p:extLst>
      <p:ext uri="{BB962C8B-B14F-4D97-AF65-F5344CB8AC3E}">
        <p14:creationId xmlns:p14="http://schemas.microsoft.com/office/powerpoint/2010/main" val="2772843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A1BA0-D46E-4768-AD3A-19CBC62B1347}"/>
              </a:ext>
            </a:extLst>
          </p:cNvPr>
          <p:cNvSpPr>
            <a:spLocks noGrp="1"/>
          </p:cNvSpPr>
          <p:nvPr>
            <p:ph type="title"/>
          </p:nvPr>
        </p:nvSpPr>
        <p:spPr/>
        <p:txBody>
          <a:bodyPr/>
          <a:lstStyle/>
          <a:p>
            <a:r>
              <a:rPr lang="en-US" dirty="0"/>
              <a:t>Fork</a:t>
            </a:r>
          </a:p>
        </p:txBody>
      </p:sp>
      <p:sp>
        <p:nvSpPr>
          <p:cNvPr id="3" name="Content Placeholder 2">
            <a:extLst>
              <a:ext uri="{FF2B5EF4-FFF2-40B4-BE49-F238E27FC236}">
                <a16:creationId xmlns:a16="http://schemas.microsoft.com/office/drawing/2014/main" id="{8CFD963B-3744-4AAC-8A23-47CCC2F1D1A6}"/>
              </a:ext>
            </a:extLst>
          </p:cNvPr>
          <p:cNvSpPr>
            <a:spLocks noGrp="1"/>
          </p:cNvSpPr>
          <p:nvPr>
            <p:ph idx="1"/>
          </p:nvPr>
        </p:nvSpPr>
        <p:spPr/>
        <p:txBody>
          <a:bodyPr/>
          <a:lstStyle/>
          <a:p>
            <a:r>
              <a:rPr lang="en-US" dirty="0"/>
              <a:t>On fork system call, the OS creates a new page table for the child process</a:t>
            </a:r>
          </a:p>
          <a:p>
            <a:endParaRPr lang="en-US" dirty="0"/>
          </a:p>
          <a:p>
            <a:r>
              <a:rPr lang="en-US" dirty="0"/>
              <a:t>The entire memory of a parent process is copied to the child process</a:t>
            </a:r>
          </a:p>
          <a:p>
            <a:pPr lvl="1"/>
            <a:r>
              <a:rPr lang="en-US" dirty="0"/>
              <a:t>need to allocate the same number of physical pages for the child as parent</a:t>
            </a:r>
          </a:p>
        </p:txBody>
      </p:sp>
    </p:spTree>
    <p:extLst>
      <p:ext uri="{BB962C8B-B14F-4D97-AF65-F5344CB8AC3E}">
        <p14:creationId xmlns:p14="http://schemas.microsoft.com/office/powerpoint/2010/main" val="2474031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7C33-A392-48F5-A08A-EDAF451632B2}"/>
              </a:ext>
            </a:extLst>
          </p:cNvPr>
          <p:cNvSpPr>
            <a:spLocks noGrp="1"/>
          </p:cNvSpPr>
          <p:nvPr>
            <p:ph type="title"/>
          </p:nvPr>
        </p:nvSpPr>
        <p:spPr/>
        <p:txBody>
          <a:bodyPr/>
          <a:lstStyle/>
          <a:p>
            <a:r>
              <a:rPr lang="en-US" dirty="0"/>
              <a:t>Before fork</a:t>
            </a:r>
          </a:p>
        </p:txBody>
      </p:sp>
      <p:graphicFrame>
        <p:nvGraphicFramePr>
          <p:cNvPr id="6" name="Table 5">
            <a:extLst>
              <a:ext uri="{FF2B5EF4-FFF2-40B4-BE49-F238E27FC236}">
                <a16:creationId xmlns:a16="http://schemas.microsoft.com/office/drawing/2014/main" id="{7553333D-F08C-401D-AE25-B0C62CFB8B1B}"/>
              </a:ext>
            </a:extLst>
          </p:cNvPr>
          <p:cNvGraphicFramePr>
            <a:graphicFrameLocks noGrp="1"/>
          </p:cNvGraphicFramePr>
          <p:nvPr>
            <p:extLst>
              <p:ext uri="{D42A27DB-BD31-4B8C-83A1-F6EECF244321}">
                <p14:modId xmlns:p14="http://schemas.microsoft.com/office/powerpoint/2010/main" val="1798467598"/>
              </p:ext>
            </p:extLst>
          </p:nvPr>
        </p:nvGraphicFramePr>
        <p:xfrm>
          <a:off x="1012372" y="2503713"/>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7" name="Table 6">
            <a:extLst>
              <a:ext uri="{FF2B5EF4-FFF2-40B4-BE49-F238E27FC236}">
                <a16:creationId xmlns:a16="http://schemas.microsoft.com/office/drawing/2014/main" id="{B0A4813D-F9D8-4E07-AE6A-9E99C9F7FAD5}"/>
              </a:ext>
            </a:extLst>
          </p:cNvPr>
          <p:cNvGraphicFramePr>
            <a:graphicFrameLocks noGrp="1"/>
          </p:cNvGraphicFramePr>
          <p:nvPr>
            <p:extLst>
              <p:ext uri="{D42A27DB-BD31-4B8C-83A1-F6EECF244321}">
                <p14:modId xmlns:p14="http://schemas.microsoft.com/office/powerpoint/2010/main" val="207803313"/>
              </p:ext>
            </p:extLst>
          </p:nvPr>
        </p:nvGraphicFramePr>
        <p:xfrm>
          <a:off x="3450769" y="1796142"/>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
        <p:nvSpPr>
          <p:cNvPr id="8" name="TextBox 7">
            <a:extLst>
              <a:ext uri="{FF2B5EF4-FFF2-40B4-BE49-F238E27FC236}">
                <a16:creationId xmlns:a16="http://schemas.microsoft.com/office/drawing/2014/main" id="{9B122647-DBB3-4C42-AE5E-BB9372947DB4}"/>
              </a:ext>
            </a:extLst>
          </p:cNvPr>
          <p:cNvSpPr txBox="1"/>
          <p:nvPr/>
        </p:nvSpPr>
        <p:spPr>
          <a:xfrm>
            <a:off x="903519" y="1796148"/>
            <a:ext cx="2122715" cy="646331"/>
          </a:xfrm>
          <a:prstGeom prst="rect">
            <a:avLst/>
          </a:prstGeom>
          <a:noFill/>
        </p:spPr>
        <p:txBody>
          <a:bodyPr wrap="square" rtlCol="0">
            <a:spAutoFit/>
          </a:bodyPr>
          <a:lstStyle/>
          <a:p>
            <a:r>
              <a:rPr lang="en-US" dirty="0"/>
              <a:t>page directory</a:t>
            </a:r>
          </a:p>
          <a:p>
            <a:r>
              <a:rPr lang="en-US" dirty="0"/>
              <a:t>0x80001000</a:t>
            </a:r>
          </a:p>
        </p:txBody>
      </p:sp>
      <p:sp>
        <p:nvSpPr>
          <p:cNvPr id="9" name="TextBox 8">
            <a:extLst>
              <a:ext uri="{FF2B5EF4-FFF2-40B4-BE49-F238E27FC236}">
                <a16:creationId xmlns:a16="http://schemas.microsoft.com/office/drawing/2014/main" id="{92F8E706-3AD4-4209-A8CD-C3DBAA3B5CD8}"/>
              </a:ext>
            </a:extLst>
          </p:cNvPr>
          <p:cNvSpPr txBox="1"/>
          <p:nvPr/>
        </p:nvSpPr>
        <p:spPr>
          <a:xfrm>
            <a:off x="3603168" y="1110348"/>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3" name="Connector: Elbow 12">
            <a:extLst>
              <a:ext uri="{FF2B5EF4-FFF2-40B4-BE49-F238E27FC236}">
                <a16:creationId xmlns:a16="http://schemas.microsoft.com/office/drawing/2014/main" id="{8C37C84D-1015-4CB2-B277-3575964026DC}"/>
              </a:ext>
            </a:extLst>
          </p:cNvPr>
          <p:cNvCxnSpPr/>
          <p:nvPr/>
        </p:nvCxnSpPr>
        <p:spPr>
          <a:xfrm flipV="1">
            <a:off x="2362200" y="2057400"/>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C8540DD-393C-439F-9F23-ACA15969DAC1}"/>
              </a:ext>
            </a:extLst>
          </p:cNvPr>
          <p:cNvSpPr txBox="1"/>
          <p:nvPr/>
        </p:nvSpPr>
        <p:spPr>
          <a:xfrm>
            <a:off x="2155371" y="6270171"/>
            <a:ext cx="2253343" cy="369332"/>
          </a:xfrm>
          <a:prstGeom prst="rect">
            <a:avLst/>
          </a:prstGeom>
          <a:noFill/>
        </p:spPr>
        <p:txBody>
          <a:bodyPr wrap="square" rtlCol="0">
            <a:spAutoFit/>
          </a:bodyPr>
          <a:lstStyle/>
          <a:p>
            <a:r>
              <a:rPr lang="en-US" dirty="0"/>
              <a:t>PARENT</a:t>
            </a:r>
          </a:p>
        </p:txBody>
      </p:sp>
      <p:sp>
        <p:nvSpPr>
          <p:cNvPr id="11" name="TextBox 10">
            <a:extLst>
              <a:ext uri="{FF2B5EF4-FFF2-40B4-BE49-F238E27FC236}">
                <a16:creationId xmlns:a16="http://schemas.microsoft.com/office/drawing/2014/main" id="{90498109-94A3-45FE-8307-A40BD8DB0048}"/>
              </a:ext>
            </a:extLst>
          </p:cNvPr>
          <p:cNvSpPr txBox="1"/>
          <p:nvPr/>
        </p:nvSpPr>
        <p:spPr>
          <a:xfrm>
            <a:off x="5889172" y="555174"/>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p:spTree>
    <p:extLst>
      <p:ext uri="{BB962C8B-B14F-4D97-AF65-F5344CB8AC3E}">
        <p14:creationId xmlns:p14="http://schemas.microsoft.com/office/powerpoint/2010/main" val="39394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7C33-A392-48F5-A08A-EDAF451632B2}"/>
              </a:ext>
            </a:extLst>
          </p:cNvPr>
          <p:cNvSpPr>
            <a:spLocks noGrp="1"/>
          </p:cNvSpPr>
          <p:nvPr>
            <p:ph type="title"/>
          </p:nvPr>
        </p:nvSpPr>
        <p:spPr/>
        <p:txBody>
          <a:bodyPr/>
          <a:lstStyle/>
          <a:p>
            <a:r>
              <a:rPr lang="en-US" dirty="0"/>
              <a:t>After fork</a:t>
            </a:r>
          </a:p>
        </p:txBody>
      </p:sp>
      <p:graphicFrame>
        <p:nvGraphicFramePr>
          <p:cNvPr id="6" name="Table 5">
            <a:extLst>
              <a:ext uri="{FF2B5EF4-FFF2-40B4-BE49-F238E27FC236}">
                <a16:creationId xmlns:a16="http://schemas.microsoft.com/office/drawing/2014/main" id="{7553333D-F08C-401D-AE25-B0C62CFB8B1B}"/>
              </a:ext>
            </a:extLst>
          </p:cNvPr>
          <p:cNvGraphicFramePr>
            <a:graphicFrameLocks noGrp="1"/>
          </p:cNvGraphicFramePr>
          <p:nvPr>
            <p:extLst>
              <p:ext uri="{D42A27DB-BD31-4B8C-83A1-F6EECF244321}">
                <p14:modId xmlns:p14="http://schemas.microsoft.com/office/powerpoint/2010/main" val="445169980"/>
              </p:ext>
            </p:extLst>
          </p:nvPr>
        </p:nvGraphicFramePr>
        <p:xfrm>
          <a:off x="1012372" y="2503713"/>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7" name="Table 6">
            <a:extLst>
              <a:ext uri="{FF2B5EF4-FFF2-40B4-BE49-F238E27FC236}">
                <a16:creationId xmlns:a16="http://schemas.microsoft.com/office/drawing/2014/main" id="{B0A4813D-F9D8-4E07-AE6A-9E99C9F7FAD5}"/>
              </a:ext>
            </a:extLst>
          </p:cNvPr>
          <p:cNvGraphicFramePr>
            <a:graphicFrameLocks noGrp="1"/>
          </p:cNvGraphicFramePr>
          <p:nvPr>
            <p:extLst>
              <p:ext uri="{D42A27DB-BD31-4B8C-83A1-F6EECF244321}">
                <p14:modId xmlns:p14="http://schemas.microsoft.com/office/powerpoint/2010/main" val="3324915470"/>
              </p:ext>
            </p:extLst>
          </p:nvPr>
        </p:nvGraphicFramePr>
        <p:xfrm>
          <a:off x="3450769" y="1796142"/>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
        <p:nvSpPr>
          <p:cNvPr id="8" name="TextBox 7">
            <a:extLst>
              <a:ext uri="{FF2B5EF4-FFF2-40B4-BE49-F238E27FC236}">
                <a16:creationId xmlns:a16="http://schemas.microsoft.com/office/drawing/2014/main" id="{9B122647-DBB3-4C42-AE5E-BB9372947DB4}"/>
              </a:ext>
            </a:extLst>
          </p:cNvPr>
          <p:cNvSpPr txBox="1"/>
          <p:nvPr/>
        </p:nvSpPr>
        <p:spPr>
          <a:xfrm>
            <a:off x="903519" y="1796148"/>
            <a:ext cx="2122715" cy="646331"/>
          </a:xfrm>
          <a:prstGeom prst="rect">
            <a:avLst/>
          </a:prstGeom>
          <a:noFill/>
        </p:spPr>
        <p:txBody>
          <a:bodyPr wrap="square" rtlCol="0">
            <a:spAutoFit/>
          </a:bodyPr>
          <a:lstStyle/>
          <a:p>
            <a:r>
              <a:rPr lang="en-US" dirty="0"/>
              <a:t>page directory</a:t>
            </a:r>
          </a:p>
          <a:p>
            <a:r>
              <a:rPr lang="en-US" dirty="0"/>
              <a:t>0x80001000</a:t>
            </a:r>
          </a:p>
        </p:txBody>
      </p:sp>
      <p:sp>
        <p:nvSpPr>
          <p:cNvPr id="9" name="TextBox 8">
            <a:extLst>
              <a:ext uri="{FF2B5EF4-FFF2-40B4-BE49-F238E27FC236}">
                <a16:creationId xmlns:a16="http://schemas.microsoft.com/office/drawing/2014/main" id="{92F8E706-3AD4-4209-A8CD-C3DBAA3B5CD8}"/>
              </a:ext>
            </a:extLst>
          </p:cNvPr>
          <p:cNvSpPr txBox="1"/>
          <p:nvPr/>
        </p:nvSpPr>
        <p:spPr>
          <a:xfrm>
            <a:off x="3603168" y="1110348"/>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3" name="Connector: Elbow 12">
            <a:extLst>
              <a:ext uri="{FF2B5EF4-FFF2-40B4-BE49-F238E27FC236}">
                <a16:creationId xmlns:a16="http://schemas.microsoft.com/office/drawing/2014/main" id="{8C37C84D-1015-4CB2-B277-3575964026DC}"/>
              </a:ext>
            </a:extLst>
          </p:cNvPr>
          <p:cNvCxnSpPr/>
          <p:nvPr/>
        </p:nvCxnSpPr>
        <p:spPr>
          <a:xfrm flipV="1">
            <a:off x="2362200" y="2057400"/>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C8540DD-393C-439F-9F23-ACA15969DAC1}"/>
              </a:ext>
            </a:extLst>
          </p:cNvPr>
          <p:cNvSpPr txBox="1"/>
          <p:nvPr/>
        </p:nvSpPr>
        <p:spPr>
          <a:xfrm>
            <a:off x="2155371" y="6270171"/>
            <a:ext cx="2253343" cy="369332"/>
          </a:xfrm>
          <a:prstGeom prst="rect">
            <a:avLst/>
          </a:prstGeom>
          <a:noFill/>
        </p:spPr>
        <p:txBody>
          <a:bodyPr wrap="square" rtlCol="0">
            <a:spAutoFit/>
          </a:bodyPr>
          <a:lstStyle/>
          <a:p>
            <a:r>
              <a:rPr lang="en-US" dirty="0"/>
              <a:t>PARENT</a:t>
            </a:r>
          </a:p>
        </p:txBody>
      </p:sp>
      <p:graphicFrame>
        <p:nvGraphicFramePr>
          <p:cNvPr id="10" name="Table 9">
            <a:extLst>
              <a:ext uri="{FF2B5EF4-FFF2-40B4-BE49-F238E27FC236}">
                <a16:creationId xmlns:a16="http://schemas.microsoft.com/office/drawing/2014/main" id="{752022B1-BBD5-4488-84DF-FDD2582B6AEF}"/>
              </a:ext>
            </a:extLst>
          </p:cNvPr>
          <p:cNvGraphicFramePr>
            <a:graphicFrameLocks noGrp="1"/>
          </p:cNvGraphicFramePr>
          <p:nvPr>
            <p:extLst>
              <p:ext uri="{D42A27DB-BD31-4B8C-83A1-F6EECF244321}">
                <p14:modId xmlns:p14="http://schemas.microsoft.com/office/powerpoint/2010/main" val="806102077"/>
              </p:ext>
            </p:extLst>
          </p:nvPr>
        </p:nvGraphicFramePr>
        <p:xfrm>
          <a:off x="7260771" y="2492827"/>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11" name="Table 10">
            <a:extLst>
              <a:ext uri="{FF2B5EF4-FFF2-40B4-BE49-F238E27FC236}">
                <a16:creationId xmlns:a16="http://schemas.microsoft.com/office/drawing/2014/main" id="{23845286-FB19-411F-89B9-F6CD6646A664}"/>
              </a:ext>
            </a:extLst>
          </p:cNvPr>
          <p:cNvGraphicFramePr>
            <a:graphicFrameLocks noGrp="1"/>
          </p:cNvGraphicFramePr>
          <p:nvPr>
            <p:extLst>
              <p:ext uri="{D42A27DB-BD31-4B8C-83A1-F6EECF244321}">
                <p14:modId xmlns:p14="http://schemas.microsoft.com/office/powerpoint/2010/main" val="3002096234"/>
              </p:ext>
            </p:extLst>
          </p:nvPr>
        </p:nvGraphicFramePr>
        <p:xfrm>
          <a:off x="9699168" y="1785256"/>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
        <p:nvSpPr>
          <p:cNvPr id="12" name="TextBox 11">
            <a:extLst>
              <a:ext uri="{FF2B5EF4-FFF2-40B4-BE49-F238E27FC236}">
                <a16:creationId xmlns:a16="http://schemas.microsoft.com/office/drawing/2014/main" id="{A0CC8BAC-BAA3-4F7A-A0AB-D54D20169625}"/>
              </a:ext>
            </a:extLst>
          </p:cNvPr>
          <p:cNvSpPr txBox="1"/>
          <p:nvPr/>
        </p:nvSpPr>
        <p:spPr>
          <a:xfrm>
            <a:off x="7151918" y="1785262"/>
            <a:ext cx="2122715" cy="646331"/>
          </a:xfrm>
          <a:prstGeom prst="rect">
            <a:avLst/>
          </a:prstGeom>
          <a:noFill/>
        </p:spPr>
        <p:txBody>
          <a:bodyPr wrap="square" rtlCol="0">
            <a:spAutoFit/>
          </a:bodyPr>
          <a:lstStyle/>
          <a:p>
            <a:r>
              <a:rPr lang="en-US" dirty="0"/>
              <a:t>page directory</a:t>
            </a:r>
          </a:p>
          <a:p>
            <a:r>
              <a:rPr lang="en-US" dirty="0"/>
              <a:t>0x80001000</a:t>
            </a:r>
          </a:p>
        </p:txBody>
      </p:sp>
      <p:sp>
        <p:nvSpPr>
          <p:cNvPr id="15" name="TextBox 14">
            <a:extLst>
              <a:ext uri="{FF2B5EF4-FFF2-40B4-BE49-F238E27FC236}">
                <a16:creationId xmlns:a16="http://schemas.microsoft.com/office/drawing/2014/main" id="{7AC1373E-20AF-48A3-AC08-69E75EAD0C40}"/>
              </a:ext>
            </a:extLst>
          </p:cNvPr>
          <p:cNvSpPr txBox="1"/>
          <p:nvPr/>
        </p:nvSpPr>
        <p:spPr>
          <a:xfrm>
            <a:off x="9851567" y="1099462"/>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6" name="Connector: Elbow 15">
            <a:extLst>
              <a:ext uri="{FF2B5EF4-FFF2-40B4-BE49-F238E27FC236}">
                <a16:creationId xmlns:a16="http://schemas.microsoft.com/office/drawing/2014/main" id="{CF344804-66AD-47B9-BB19-0BE70704E568}"/>
              </a:ext>
            </a:extLst>
          </p:cNvPr>
          <p:cNvCxnSpPr/>
          <p:nvPr/>
        </p:nvCxnSpPr>
        <p:spPr>
          <a:xfrm flipV="1">
            <a:off x="8610599" y="2046514"/>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B52A13C-971F-475B-87CD-BA57F97E8E28}"/>
              </a:ext>
            </a:extLst>
          </p:cNvPr>
          <p:cNvSpPr txBox="1"/>
          <p:nvPr/>
        </p:nvSpPr>
        <p:spPr>
          <a:xfrm>
            <a:off x="8403770" y="6259285"/>
            <a:ext cx="2253343" cy="369332"/>
          </a:xfrm>
          <a:prstGeom prst="rect">
            <a:avLst/>
          </a:prstGeom>
          <a:noFill/>
        </p:spPr>
        <p:txBody>
          <a:bodyPr wrap="square" rtlCol="0">
            <a:spAutoFit/>
          </a:bodyPr>
          <a:lstStyle/>
          <a:p>
            <a:r>
              <a:rPr lang="en-US" dirty="0"/>
              <a:t>CHILD</a:t>
            </a:r>
          </a:p>
        </p:txBody>
      </p:sp>
      <p:sp>
        <p:nvSpPr>
          <p:cNvPr id="3" name="TextBox 2">
            <a:extLst>
              <a:ext uri="{FF2B5EF4-FFF2-40B4-BE49-F238E27FC236}">
                <a16:creationId xmlns:a16="http://schemas.microsoft.com/office/drawing/2014/main" id="{C2E5AA5A-9F2C-44BC-B0FB-F99A446B8529}"/>
              </a:ext>
            </a:extLst>
          </p:cNvPr>
          <p:cNvSpPr txBox="1"/>
          <p:nvPr/>
        </p:nvSpPr>
        <p:spPr>
          <a:xfrm>
            <a:off x="4082143" y="5758538"/>
            <a:ext cx="2579914" cy="461665"/>
          </a:xfrm>
          <a:prstGeom prst="rect">
            <a:avLst/>
          </a:prstGeom>
          <a:noFill/>
        </p:spPr>
        <p:txBody>
          <a:bodyPr wrap="square" rtlCol="0">
            <a:spAutoFit/>
          </a:bodyPr>
          <a:lstStyle/>
          <a:p>
            <a:r>
              <a:rPr lang="en-US" sz="2400" dirty="0"/>
              <a:t>Is this correct?</a:t>
            </a:r>
          </a:p>
        </p:txBody>
      </p:sp>
      <p:sp>
        <p:nvSpPr>
          <p:cNvPr id="18" name="TextBox 17">
            <a:extLst>
              <a:ext uri="{FF2B5EF4-FFF2-40B4-BE49-F238E27FC236}">
                <a16:creationId xmlns:a16="http://schemas.microsoft.com/office/drawing/2014/main" id="{2F2FF599-E5C6-43EA-8E04-B56E34DECA23}"/>
              </a:ext>
            </a:extLst>
          </p:cNvPr>
          <p:cNvSpPr txBox="1"/>
          <p:nvPr/>
        </p:nvSpPr>
        <p:spPr>
          <a:xfrm>
            <a:off x="5551715" y="337457"/>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FFDBFF8-9FCC-4651-9232-F9A2191B649A}"/>
                  </a:ext>
                </a:extLst>
              </p14:cNvPr>
              <p14:cNvContentPartPr/>
              <p14:nvPr/>
            </p14:nvContentPartPr>
            <p14:xfrm>
              <a:off x="6241320" y="5929200"/>
              <a:ext cx="487080" cy="193680"/>
            </p14:xfrm>
          </p:contentPart>
        </mc:Choice>
        <mc:Fallback xmlns="">
          <p:pic>
            <p:nvPicPr>
              <p:cNvPr id="4" name="Ink 3">
                <a:extLst>
                  <a:ext uri="{FF2B5EF4-FFF2-40B4-BE49-F238E27FC236}">
                    <a16:creationId xmlns:a16="http://schemas.microsoft.com/office/drawing/2014/main" id="{6FFDBFF8-9FCC-4651-9232-F9A2191B649A}"/>
                  </a:ext>
                </a:extLst>
              </p:cNvPr>
              <p:cNvPicPr/>
              <p:nvPr/>
            </p:nvPicPr>
            <p:blipFill>
              <a:blip r:embed="rId4"/>
              <a:stretch>
                <a:fillRect/>
              </a:stretch>
            </p:blipFill>
            <p:spPr>
              <a:xfrm>
                <a:off x="6231960" y="5919840"/>
                <a:ext cx="505800" cy="212400"/>
              </a:xfrm>
              <a:prstGeom prst="rect">
                <a:avLst/>
              </a:prstGeom>
            </p:spPr>
          </p:pic>
        </mc:Fallback>
      </mc:AlternateContent>
    </p:spTree>
    <p:extLst>
      <p:ext uri="{BB962C8B-B14F-4D97-AF65-F5344CB8AC3E}">
        <p14:creationId xmlns:p14="http://schemas.microsoft.com/office/powerpoint/2010/main" val="2764076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7C33-A392-48F5-A08A-EDAF451632B2}"/>
              </a:ext>
            </a:extLst>
          </p:cNvPr>
          <p:cNvSpPr>
            <a:spLocks noGrp="1"/>
          </p:cNvSpPr>
          <p:nvPr>
            <p:ph type="title"/>
          </p:nvPr>
        </p:nvSpPr>
        <p:spPr/>
        <p:txBody>
          <a:bodyPr/>
          <a:lstStyle/>
          <a:p>
            <a:r>
              <a:rPr lang="en-US" dirty="0"/>
              <a:t>After fork</a:t>
            </a:r>
          </a:p>
        </p:txBody>
      </p:sp>
      <p:graphicFrame>
        <p:nvGraphicFramePr>
          <p:cNvPr id="6" name="Table 5">
            <a:extLst>
              <a:ext uri="{FF2B5EF4-FFF2-40B4-BE49-F238E27FC236}">
                <a16:creationId xmlns:a16="http://schemas.microsoft.com/office/drawing/2014/main" id="{7553333D-F08C-401D-AE25-B0C62CFB8B1B}"/>
              </a:ext>
            </a:extLst>
          </p:cNvPr>
          <p:cNvGraphicFramePr>
            <a:graphicFrameLocks noGrp="1"/>
          </p:cNvGraphicFramePr>
          <p:nvPr>
            <p:extLst>
              <p:ext uri="{D42A27DB-BD31-4B8C-83A1-F6EECF244321}">
                <p14:modId xmlns:p14="http://schemas.microsoft.com/office/powerpoint/2010/main" val="745759186"/>
              </p:ext>
            </p:extLst>
          </p:nvPr>
        </p:nvGraphicFramePr>
        <p:xfrm>
          <a:off x="1012372" y="2503713"/>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7" name="Table 6">
            <a:extLst>
              <a:ext uri="{FF2B5EF4-FFF2-40B4-BE49-F238E27FC236}">
                <a16:creationId xmlns:a16="http://schemas.microsoft.com/office/drawing/2014/main" id="{B0A4813D-F9D8-4E07-AE6A-9E99C9F7FAD5}"/>
              </a:ext>
            </a:extLst>
          </p:cNvPr>
          <p:cNvGraphicFramePr>
            <a:graphicFrameLocks noGrp="1"/>
          </p:cNvGraphicFramePr>
          <p:nvPr>
            <p:extLst>
              <p:ext uri="{D42A27DB-BD31-4B8C-83A1-F6EECF244321}">
                <p14:modId xmlns:p14="http://schemas.microsoft.com/office/powerpoint/2010/main" val="3947372409"/>
              </p:ext>
            </p:extLst>
          </p:nvPr>
        </p:nvGraphicFramePr>
        <p:xfrm>
          <a:off x="3450769" y="1796142"/>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
        <p:nvSpPr>
          <p:cNvPr id="8" name="TextBox 7">
            <a:extLst>
              <a:ext uri="{FF2B5EF4-FFF2-40B4-BE49-F238E27FC236}">
                <a16:creationId xmlns:a16="http://schemas.microsoft.com/office/drawing/2014/main" id="{9B122647-DBB3-4C42-AE5E-BB9372947DB4}"/>
              </a:ext>
            </a:extLst>
          </p:cNvPr>
          <p:cNvSpPr txBox="1"/>
          <p:nvPr/>
        </p:nvSpPr>
        <p:spPr>
          <a:xfrm>
            <a:off x="903519" y="1796148"/>
            <a:ext cx="2122715" cy="646331"/>
          </a:xfrm>
          <a:prstGeom prst="rect">
            <a:avLst/>
          </a:prstGeom>
          <a:noFill/>
        </p:spPr>
        <p:txBody>
          <a:bodyPr wrap="square" rtlCol="0">
            <a:spAutoFit/>
          </a:bodyPr>
          <a:lstStyle/>
          <a:p>
            <a:r>
              <a:rPr lang="en-US" dirty="0"/>
              <a:t>page directory</a:t>
            </a:r>
          </a:p>
          <a:p>
            <a:r>
              <a:rPr lang="en-US" dirty="0"/>
              <a:t>0x80001000</a:t>
            </a:r>
          </a:p>
        </p:txBody>
      </p:sp>
      <p:sp>
        <p:nvSpPr>
          <p:cNvPr id="9" name="TextBox 8">
            <a:extLst>
              <a:ext uri="{FF2B5EF4-FFF2-40B4-BE49-F238E27FC236}">
                <a16:creationId xmlns:a16="http://schemas.microsoft.com/office/drawing/2014/main" id="{92F8E706-3AD4-4209-A8CD-C3DBAA3B5CD8}"/>
              </a:ext>
            </a:extLst>
          </p:cNvPr>
          <p:cNvSpPr txBox="1"/>
          <p:nvPr/>
        </p:nvSpPr>
        <p:spPr>
          <a:xfrm>
            <a:off x="3603168" y="1110348"/>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3" name="Connector: Elbow 12">
            <a:extLst>
              <a:ext uri="{FF2B5EF4-FFF2-40B4-BE49-F238E27FC236}">
                <a16:creationId xmlns:a16="http://schemas.microsoft.com/office/drawing/2014/main" id="{8C37C84D-1015-4CB2-B277-3575964026DC}"/>
              </a:ext>
            </a:extLst>
          </p:cNvPr>
          <p:cNvCxnSpPr/>
          <p:nvPr/>
        </p:nvCxnSpPr>
        <p:spPr>
          <a:xfrm flipV="1">
            <a:off x="2362200" y="2057400"/>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C8540DD-393C-439F-9F23-ACA15969DAC1}"/>
              </a:ext>
            </a:extLst>
          </p:cNvPr>
          <p:cNvSpPr txBox="1"/>
          <p:nvPr/>
        </p:nvSpPr>
        <p:spPr>
          <a:xfrm>
            <a:off x="2155371" y="6270171"/>
            <a:ext cx="2253343" cy="369332"/>
          </a:xfrm>
          <a:prstGeom prst="rect">
            <a:avLst/>
          </a:prstGeom>
          <a:noFill/>
        </p:spPr>
        <p:txBody>
          <a:bodyPr wrap="square" rtlCol="0">
            <a:spAutoFit/>
          </a:bodyPr>
          <a:lstStyle/>
          <a:p>
            <a:r>
              <a:rPr lang="en-US" dirty="0"/>
              <a:t>PARENT</a:t>
            </a:r>
          </a:p>
        </p:txBody>
      </p:sp>
      <p:graphicFrame>
        <p:nvGraphicFramePr>
          <p:cNvPr id="10" name="Table 9">
            <a:extLst>
              <a:ext uri="{FF2B5EF4-FFF2-40B4-BE49-F238E27FC236}">
                <a16:creationId xmlns:a16="http://schemas.microsoft.com/office/drawing/2014/main" id="{752022B1-BBD5-4488-84DF-FDD2582B6AEF}"/>
              </a:ext>
            </a:extLst>
          </p:cNvPr>
          <p:cNvGraphicFramePr>
            <a:graphicFrameLocks noGrp="1"/>
          </p:cNvGraphicFramePr>
          <p:nvPr>
            <p:extLst>
              <p:ext uri="{D42A27DB-BD31-4B8C-83A1-F6EECF244321}">
                <p14:modId xmlns:p14="http://schemas.microsoft.com/office/powerpoint/2010/main" val="2169456814"/>
              </p:ext>
            </p:extLst>
          </p:nvPr>
        </p:nvGraphicFramePr>
        <p:xfrm>
          <a:off x="7260771" y="2492827"/>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11" name="Table 10">
            <a:extLst>
              <a:ext uri="{FF2B5EF4-FFF2-40B4-BE49-F238E27FC236}">
                <a16:creationId xmlns:a16="http://schemas.microsoft.com/office/drawing/2014/main" id="{23845286-FB19-411F-89B9-F6CD6646A664}"/>
              </a:ext>
            </a:extLst>
          </p:cNvPr>
          <p:cNvGraphicFramePr>
            <a:graphicFrameLocks noGrp="1"/>
          </p:cNvGraphicFramePr>
          <p:nvPr>
            <p:extLst>
              <p:ext uri="{D42A27DB-BD31-4B8C-83A1-F6EECF244321}">
                <p14:modId xmlns:p14="http://schemas.microsoft.com/office/powerpoint/2010/main" val="2109806841"/>
              </p:ext>
            </p:extLst>
          </p:nvPr>
        </p:nvGraphicFramePr>
        <p:xfrm>
          <a:off x="9699168" y="1785256"/>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
        <p:nvSpPr>
          <p:cNvPr id="12" name="TextBox 11">
            <a:extLst>
              <a:ext uri="{FF2B5EF4-FFF2-40B4-BE49-F238E27FC236}">
                <a16:creationId xmlns:a16="http://schemas.microsoft.com/office/drawing/2014/main" id="{A0CC8BAC-BAA3-4F7A-A0AB-D54D20169625}"/>
              </a:ext>
            </a:extLst>
          </p:cNvPr>
          <p:cNvSpPr txBox="1"/>
          <p:nvPr/>
        </p:nvSpPr>
        <p:spPr>
          <a:xfrm>
            <a:off x="7151918" y="1785262"/>
            <a:ext cx="2122715" cy="646331"/>
          </a:xfrm>
          <a:prstGeom prst="rect">
            <a:avLst/>
          </a:prstGeom>
          <a:noFill/>
        </p:spPr>
        <p:txBody>
          <a:bodyPr wrap="square" rtlCol="0">
            <a:spAutoFit/>
          </a:bodyPr>
          <a:lstStyle/>
          <a:p>
            <a:r>
              <a:rPr lang="en-US" dirty="0"/>
              <a:t>page directory</a:t>
            </a:r>
          </a:p>
          <a:p>
            <a:r>
              <a:rPr lang="en-US" dirty="0"/>
              <a:t>0x80010000</a:t>
            </a:r>
          </a:p>
        </p:txBody>
      </p:sp>
      <p:sp>
        <p:nvSpPr>
          <p:cNvPr id="15" name="TextBox 14">
            <a:extLst>
              <a:ext uri="{FF2B5EF4-FFF2-40B4-BE49-F238E27FC236}">
                <a16:creationId xmlns:a16="http://schemas.microsoft.com/office/drawing/2014/main" id="{7AC1373E-20AF-48A3-AC08-69E75EAD0C40}"/>
              </a:ext>
            </a:extLst>
          </p:cNvPr>
          <p:cNvSpPr txBox="1"/>
          <p:nvPr/>
        </p:nvSpPr>
        <p:spPr>
          <a:xfrm>
            <a:off x="9851567" y="1099462"/>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6" name="Connector: Elbow 15">
            <a:extLst>
              <a:ext uri="{FF2B5EF4-FFF2-40B4-BE49-F238E27FC236}">
                <a16:creationId xmlns:a16="http://schemas.microsoft.com/office/drawing/2014/main" id="{CF344804-66AD-47B9-BB19-0BE70704E568}"/>
              </a:ext>
            </a:extLst>
          </p:cNvPr>
          <p:cNvCxnSpPr/>
          <p:nvPr/>
        </p:nvCxnSpPr>
        <p:spPr>
          <a:xfrm flipV="1">
            <a:off x="8610599" y="2046514"/>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B52A13C-971F-475B-87CD-BA57F97E8E28}"/>
              </a:ext>
            </a:extLst>
          </p:cNvPr>
          <p:cNvSpPr txBox="1"/>
          <p:nvPr/>
        </p:nvSpPr>
        <p:spPr>
          <a:xfrm>
            <a:off x="8403770" y="6259285"/>
            <a:ext cx="2253343" cy="369332"/>
          </a:xfrm>
          <a:prstGeom prst="rect">
            <a:avLst/>
          </a:prstGeom>
          <a:noFill/>
        </p:spPr>
        <p:txBody>
          <a:bodyPr wrap="square" rtlCol="0">
            <a:spAutoFit/>
          </a:bodyPr>
          <a:lstStyle/>
          <a:p>
            <a:r>
              <a:rPr lang="en-US" dirty="0"/>
              <a:t>CHILD</a:t>
            </a:r>
          </a:p>
        </p:txBody>
      </p:sp>
      <p:sp>
        <p:nvSpPr>
          <p:cNvPr id="3" name="TextBox 2">
            <a:extLst>
              <a:ext uri="{FF2B5EF4-FFF2-40B4-BE49-F238E27FC236}">
                <a16:creationId xmlns:a16="http://schemas.microsoft.com/office/drawing/2014/main" id="{C2E5AA5A-9F2C-44BC-B0FB-F99A446B8529}"/>
              </a:ext>
            </a:extLst>
          </p:cNvPr>
          <p:cNvSpPr txBox="1"/>
          <p:nvPr/>
        </p:nvSpPr>
        <p:spPr>
          <a:xfrm>
            <a:off x="4082143" y="5758538"/>
            <a:ext cx="2579914" cy="523220"/>
          </a:xfrm>
          <a:prstGeom prst="rect">
            <a:avLst/>
          </a:prstGeom>
          <a:noFill/>
        </p:spPr>
        <p:txBody>
          <a:bodyPr wrap="square" rtlCol="0">
            <a:spAutoFit/>
          </a:bodyPr>
          <a:lstStyle/>
          <a:p>
            <a:r>
              <a:rPr lang="en-US" sz="2800" dirty="0"/>
              <a:t>Is this correct?</a:t>
            </a:r>
          </a:p>
        </p:txBody>
      </p:sp>
      <p:sp>
        <p:nvSpPr>
          <p:cNvPr id="18" name="TextBox 17">
            <a:extLst>
              <a:ext uri="{FF2B5EF4-FFF2-40B4-BE49-F238E27FC236}">
                <a16:creationId xmlns:a16="http://schemas.microsoft.com/office/drawing/2014/main" id="{2EF1FE71-3B3D-4C45-BBB8-AA99201A290D}"/>
              </a:ext>
            </a:extLst>
          </p:cNvPr>
          <p:cNvSpPr txBox="1"/>
          <p:nvPr/>
        </p:nvSpPr>
        <p:spPr>
          <a:xfrm>
            <a:off x="5551715" y="326571"/>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DFD3D96-68DF-4A11-B74A-3C344EF7917D}"/>
                  </a:ext>
                </a:extLst>
              </p14:cNvPr>
              <p14:cNvContentPartPr/>
              <p14:nvPr/>
            </p14:nvContentPartPr>
            <p14:xfrm>
              <a:off x="889920" y="2344680"/>
              <a:ext cx="7443000" cy="4242600"/>
            </p14:xfrm>
          </p:contentPart>
        </mc:Choice>
        <mc:Fallback xmlns="">
          <p:pic>
            <p:nvPicPr>
              <p:cNvPr id="4" name="Ink 3">
                <a:extLst>
                  <a:ext uri="{FF2B5EF4-FFF2-40B4-BE49-F238E27FC236}">
                    <a16:creationId xmlns:a16="http://schemas.microsoft.com/office/drawing/2014/main" id="{BDFD3D96-68DF-4A11-B74A-3C344EF7917D}"/>
                  </a:ext>
                </a:extLst>
              </p:cNvPr>
              <p:cNvPicPr/>
              <p:nvPr/>
            </p:nvPicPr>
            <p:blipFill>
              <a:blip r:embed="rId4"/>
              <a:stretch>
                <a:fillRect/>
              </a:stretch>
            </p:blipFill>
            <p:spPr>
              <a:xfrm>
                <a:off x="880560" y="2335320"/>
                <a:ext cx="7461720" cy="4261320"/>
              </a:xfrm>
              <a:prstGeom prst="rect">
                <a:avLst/>
              </a:prstGeom>
            </p:spPr>
          </p:pic>
        </mc:Fallback>
      </mc:AlternateContent>
    </p:spTree>
    <p:extLst>
      <p:ext uri="{BB962C8B-B14F-4D97-AF65-F5344CB8AC3E}">
        <p14:creationId xmlns:p14="http://schemas.microsoft.com/office/powerpoint/2010/main" val="1640661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7C33-A392-48F5-A08A-EDAF451632B2}"/>
              </a:ext>
            </a:extLst>
          </p:cNvPr>
          <p:cNvSpPr>
            <a:spLocks noGrp="1"/>
          </p:cNvSpPr>
          <p:nvPr>
            <p:ph type="title"/>
          </p:nvPr>
        </p:nvSpPr>
        <p:spPr/>
        <p:txBody>
          <a:bodyPr/>
          <a:lstStyle/>
          <a:p>
            <a:r>
              <a:rPr lang="en-US" dirty="0"/>
              <a:t>After fork</a:t>
            </a:r>
          </a:p>
        </p:txBody>
      </p:sp>
      <p:graphicFrame>
        <p:nvGraphicFramePr>
          <p:cNvPr id="6" name="Table 5">
            <a:extLst>
              <a:ext uri="{FF2B5EF4-FFF2-40B4-BE49-F238E27FC236}">
                <a16:creationId xmlns:a16="http://schemas.microsoft.com/office/drawing/2014/main" id="{7553333D-F08C-401D-AE25-B0C62CFB8B1B}"/>
              </a:ext>
            </a:extLst>
          </p:cNvPr>
          <p:cNvGraphicFramePr>
            <a:graphicFrameLocks noGrp="1"/>
          </p:cNvGraphicFramePr>
          <p:nvPr>
            <p:extLst>
              <p:ext uri="{D42A27DB-BD31-4B8C-83A1-F6EECF244321}">
                <p14:modId xmlns:p14="http://schemas.microsoft.com/office/powerpoint/2010/main" val="3480748054"/>
              </p:ext>
            </p:extLst>
          </p:nvPr>
        </p:nvGraphicFramePr>
        <p:xfrm>
          <a:off x="1012372" y="2503713"/>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7" name="Table 6">
            <a:extLst>
              <a:ext uri="{FF2B5EF4-FFF2-40B4-BE49-F238E27FC236}">
                <a16:creationId xmlns:a16="http://schemas.microsoft.com/office/drawing/2014/main" id="{B0A4813D-F9D8-4E07-AE6A-9E99C9F7FAD5}"/>
              </a:ext>
            </a:extLst>
          </p:cNvPr>
          <p:cNvGraphicFramePr>
            <a:graphicFrameLocks noGrp="1"/>
          </p:cNvGraphicFramePr>
          <p:nvPr>
            <p:extLst>
              <p:ext uri="{D42A27DB-BD31-4B8C-83A1-F6EECF244321}">
                <p14:modId xmlns:p14="http://schemas.microsoft.com/office/powerpoint/2010/main" val="1784909157"/>
              </p:ext>
            </p:extLst>
          </p:nvPr>
        </p:nvGraphicFramePr>
        <p:xfrm>
          <a:off x="3450769" y="1796142"/>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
        <p:nvSpPr>
          <p:cNvPr id="8" name="TextBox 7">
            <a:extLst>
              <a:ext uri="{FF2B5EF4-FFF2-40B4-BE49-F238E27FC236}">
                <a16:creationId xmlns:a16="http://schemas.microsoft.com/office/drawing/2014/main" id="{9B122647-DBB3-4C42-AE5E-BB9372947DB4}"/>
              </a:ext>
            </a:extLst>
          </p:cNvPr>
          <p:cNvSpPr txBox="1"/>
          <p:nvPr/>
        </p:nvSpPr>
        <p:spPr>
          <a:xfrm>
            <a:off x="903519" y="1796148"/>
            <a:ext cx="2122715" cy="646331"/>
          </a:xfrm>
          <a:prstGeom prst="rect">
            <a:avLst/>
          </a:prstGeom>
          <a:noFill/>
        </p:spPr>
        <p:txBody>
          <a:bodyPr wrap="square" rtlCol="0">
            <a:spAutoFit/>
          </a:bodyPr>
          <a:lstStyle/>
          <a:p>
            <a:r>
              <a:rPr lang="en-US" dirty="0"/>
              <a:t>page directory</a:t>
            </a:r>
          </a:p>
          <a:p>
            <a:r>
              <a:rPr lang="en-US" dirty="0"/>
              <a:t>0x80001000</a:t>
            </a:r>
          </a:p>
        </p:txBody>
      </p:sp>
      <p:sp>
        <p:nvSpPr>
          <p:cNvPr id="9" name="TextBox 8">
            <a:extLst>
              <a:ext uri="{FF2B5EF4-FFF2-40B4-BE49-F238E27FC236}">
                <a16:creationId xmlns:a16="http://schemas.microsoft.com/office/drawing/2014/main" id="{92F8E706-3AD4-4209-A8CD-C3DBAA3B5CD8}"/>
              </a:ext>
            </a:extLst>
          </p:cNvPr>
          <p:cNvSpPr txBox="1"/>
          <p:nvPr/>
        </p:nvSpPr>
        <p:spPr>
          <a:xfrm>
            <a:off x="3603168" y="1110348"/>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3" name="Connector: Elbow 12">
            <a:extLst>
              <a:ext uri="{FF2B5EF4-FFF2-40B4-BE49-F238E27FC236}">
                <a16:creationId xmlns:a16="http://schemas.microsoft.com/office/drawing/2014/main" id="{8C37C84D-1015-4CB2-B277-3575964026DC}"/>
              </a:ext>
            </a:extLst>
          </p:cNvPr>
          <p:cNvCxnSpPr/>
          <p:nvPr/>
        </p:nvCxnSpPr>
        <p:spPr>
          <a:xfrm flipV="1">
            <a:off x="2362200" y="2057400"/>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C8540DD-393C-439F-9F23-ACA15969DAC1}"/>
              </a:ext>
            </a:extLst>
          </p:cNvPr>
          <p:cNvSpPr txBox="1"/>
          <p:nvPr/>
        </p:nvSpPr>
        <p:spPr>
          <a:xfrm>
            <a:off x="2155371" y="6270171"/>
            <a:ext cx="2253343" cy="369332"/>
          </a:xfrm>
          <a:prstGeom prst="rect">
            <a:avLst/>
          </a:prstGeom>
          <a:noFill/>
        </p:spPr>
        <p:txBody>
          <a:bodyPr wrap="square" rtlCol="0">
            <a:spAutoFit/>
          </a:bodyPr>
          <a:lstStyle/>
          <a:p>
            <a:r>
              <a:rPr lang="en-US" dirty="0"/>
              <a:t>PARENT</a:t>
            </a:r>
          </a:p>
        </p:txBody>
      </p:sp>
      <p:graphicFrame>
        <p:nvGraphicFramePr>
          <p:cNvPr id="10" name="Table 9">
            <a:extLst>
              <a:ext uri="{FF2B5EF4-FFF2-40B4-BE49-F238E27FC236}">
                <a16:creationId xmlns:a16="http://schemas.microsoft.com/office/drawing/2014/main" id="{752022B1-BBD5-4488-84DF-FDD2582B6AEF}"/>
              </a:ext>
            </a:extLst>
          </p:cNvPr>
          <p:cNvGraphicFramePr>
            <a:graphicFrameLocks noGrp="1"/>
          </p:cNvGraphicFramePr>
          <p:nvPr>
            <p:extLst>
              <p:ext uri="{D42A27DB-BD31-4B8C-83A1-F6EECF244321}">
                <p14:modId xmlns:p14="http://schemas.microsoft.com/office/powerpoint/2010/main" val="975349881"/>
              </p:ext>
            </p:extLst>
          </p:nvPr>
        </p:nvGraphicFramePr>
        <p:xfrm>
          <a:off x="7260771" y="2492827"/>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11" name="Table 10">
            <a:extLst>
              <a:ext uri="{FF2B5EF4-FFF2-40B4-BE49-F238E27FC236}">
                <a16:creationId xmlns:a16="http://schemas.microsoft.com/office/drawing/2014/main" id="{23845286-FB19-411F-89B9-F6CD6646A664}"/>
              </a:ext>
            </a:extLst>
          </p:cNvPr>
          <p:cNvGraphicFramePr>
            <a:graphicFrameLocks noGrp="1"/>
          </p:cNvGraphicFramePr>
          <p:nvPr>
            <p:extLst>
              <p:ext uri="{D42A27DB-BD31-4B8C-83A1-F6EECF244321}">
                <p14:modId xmlns:p14="http://schemas.microsoft.com/office/powerpoint/2010/main" val="2127486699"/>
              </p:ext>
            </p:extLst>
          </p:nvPr>
        </p:nvGraphicFramePr>
        <p:xfrm>
          <a:off x="9699168" y="1785256"/>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
        <p:nvSpPr>
          <p:cNvPr id="12" name="TextBox 11">
            <a:extLst>
              <a:ext uri="{FF2B5EF4-FFF2-40B4-BE49-F238E27FC236}">
                <a16:creationId xmlns:a16="http://schemas.microsoft.com/office/drawing/2014/main" id="{A0CC8BAC-BAA3-4F7A-A0AB-D54D20169625}"/>
              </a:ext>
            </a:extLst>
          </p:cNvPr>
          <p:cNvSpPr txBox="1"/>
          <p:nvPr/>
        </p:nvSpPr>
        <p:spPr>
          <a:xfrm>
            <a:off x="7151918" y="1785262"/>
            <a:ext cx="2122715" cy="646331"/>
          </a:xfrm>
          <a:prstGeom prst="rect">
            <a:avLst/>
          </a:prstGeom>
          <a:noFill/>
        </p:spPr>
        <p:txBody>
          <a:bodyPr wrap="square" rtlCol="0">
            <a:spAutoFit/>
          </a:bodyPr>
          <a:lstStyle/>
          <a:p>
            <a:r>
              <a:rPr lang="en-US" dirty="0"/>
              <a:t>page directory</a:t>
            </a:r>
          </a:p>
          <a:p>
            <a:r>
              <a:rPr lang="en-US" dirty="0"/>
              <a:t>0x80010000</a:t>
            </a:r>
          </a:p>
        </p:txBody>
      </p:sp>
      <p:sp>
        <p:nvSpPr>
          <p:cNvPr id="15" name="TextBox 14">
            <a:extLst>
              <a:ext uri="{FF2B5EF4-FFF2-40B4-BE49-F238E27FC236}">
                <a16:creationId xmlns:a16="http://schemas.microsoft.com/office/drawing/2014/main" id="{7AC1373E-20AF-48A3-AC08-69E75EAD0C40}"/>
              </a:ext>
            </a:extLst>
          </p:cNvPr>
          <p:cNvSpPr txBox="1"/>
          <p:nvPr/>
        </p:nvSpPr>
        <p:spPr>
          <a:xfrm>
            <a:off x="9851567" y="1099462"/>
            <a:ext cx="2122715" cy="646331"/>
          </a:xfrm>
          <a:prstGeom prst="rect">
            <a:avLst/>
          </a:prstGeom>
          <a:noFill/>
        </p:spPr>
        <p:txBody>
          <a:bodyPr wrap="square" rtlCol="0">
            <a:spAutoFit/>
          </a:bodyPr>
          <a:lstStyle/>
          <a:p>
            <a:r>
              <a:rPr lang="en-US" dirty="0"/>
              <a:t>page table</a:t>
            </a:r>
          </a:p>
          <a:p>
            <a:r>
              <a:rPr lang="en-US" dirty="0"/>
              <a:t>0x80020000</a:t>
            </a:r>
          </a:p>
        </p:txBody>
      </p:sp>
      <p:cxnSp>
        <p:nvCxnSpPr>
          <p:cNvPr id="16" name="Connector: Elbow 15">
            <a:extLst>
              <a:ext uri="{FF2B5EF4-FFF2-40B4-BE49-F238E27FC236}">
                <a16:creationId xmlns:a16="http://schemas.microsoft.com/office/drawing/2014/main" id="{CF344804-66AD-47B9-BB19-0BE70704E568}"/>
              </a:ext>
            </a:extLst>
          </p:cNvPr>
          <p:cNvCxnSpPr/>
          <p:nvPr/>
        </p:nvCxnSpPr>
        <p:spPr>
          <a:xfrm flipV="1">
            <a:off x="8610599" y="2046514"/>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B52A13C-971F-475B-87CD-BA57F97E8E28}"/>
              </a:ext>
            </a:extLst>
          </p:cNvPr>
          <p:cNvSpPr txBox="1"/>
          <p:nvPr/>
        </p:nvSpPr>
        <p:spPr>
          <a:xfrm>
            <a:off x="8403770" y="6259285"/>
            <a:ext cx="2253343" cy="369332"/>
          </a:xfrm>
          <a:prstGeom prst="rect">
            <a:avLst/>
          </a:prstGeom>
          <a:noFill/>
        </p:spPr>
        <p:txBody>
          <a:bodyPr wrap="square" rtlCol="0">
            <a:spAutoFit/>
          </a:bodyPr>
          <a:lstStyle/>
          <a:p>
            <a:r>
              <a:rPr lang="en-US" dirty="0"/>
              <a:t>CHILD</a:t>
            </a:r>
          </a:p>
        </p:txBody>
      </p:sp>
      <p:sp>
        <p:nvSpPr>
          <p:cNvPr id="3" name="TextBox 2">
            <a:extLst>
              <a:ext uri="{FF2B5EF4-FFF2-40B4-BE49-F238E27FC236}">
                <a16:creationId xmlns:a16="http://schemas.microsoft.com/office/drawing/2014/main" id="{C2E5AA5A-9F2C-44BC-B0FB-F99A446B8529}"/>
              </a:ext>
            </a:extLst>
          </p:cNvPr>
          <p:cNvSpPr txBox="1"/>
          <p:nvPr/>
        </p:nvSpPr>
        <p:spPr>
          <a:xfrm>
            <a:off x="4082143" y="5758538"/>
            <a:ext cx="2579914" cy="461665"/>
          </a:xfrm>
          <a:prstGeom prst="rect">
            <a:avLst/>
          </a:prstGeom>
          <a:noFill/>
        </p:spPr>
        <p:txBody>
          <a:bodyPr wrap="square" rtlCol="0">
            <a:spAutoFit/>
          </a:bodyPr>
          <a:lstStyle/>
          <a:p>
            <a:r>
              <a:rPr lang="en-US" sz="2400" dirty="0"/>
              <a:t>Is this correct?</a:t>
            </a:r>
          </a:p>
        </p:txBody>
      </p:sp>
      <p:sp>
        <p:nvSpPr>
          <p:cNvPr id="18" name="TextBox 17">
            <a:extLst>
              <a:ext uri="{FF2B5EF4-FFF2-40B4-BE49-F238E27FC236}">
                <a16:creationId xmlns:a16="http://schemas.microsoft.com/office/drawing/2014/main" id="{5BC67FF7-E116-40D0-8F1F-1B6503B80A78}"/>
              </a:ext>
            </a:extLst>
          </p:cNvPr>
          <p:cNvSpPr txBox="1"/>
          <p:nvPr/>
        </p:nvSpPr>
        <p:spPr>
          <a:xfrm>
            <a:off x="5551715" y="326571"/>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2E79D9A-1E3E-4CA2-9E9F-B3B886F25459}"/>
                  </a:ext>
                </a:extLst>
              </p14:cNvPr>
              <p14:cNvContentPartPr/>
              <p14:nvPr/>
            </p14:nvContentPartPr>
            <p14:xfrm>
              <a:off x="1146600" y="1698840"/>
              <a:ext cx="10162080" cy="4871160"/>
            </p14:xfrm>
          </p:contentPart>
        </mc:Choice>
        <mc:Fallback xmlns="">
          <p:pic>
            <p:nvPicPr>
              <p:cNvPr id="4" name="Ink 3">
                <a:extLst>
                  <a:ext uri="{FF2B5EF4-FFF2-40B4-BE49-F238E27FC236}">
                    <a16:creationId xmlns:a16="http://schemas.microsoft.com/office/drawing/2014/main" id="{32E79D9A-1E3E-4CA2-9E9F-B3B886F25459}"/>
                  </a:ext>
                </a:extLst>
              </p:cNvPr>
              <p:cNvPicPr/>
              <p:nvPr/>
            </p:nvPicPr>
            <p:blipFill>
              <a:blip r:embed="rId4"/>
              <a:stretch>
                <a:fillRect/>
              </a:stretch>
            </p:blipFill>
            <p:spPr>
              <a:xfrm>
                <a:off x="1137240" y="1689480"/>
                <a:ext cx="10180800" cy="4889880"/>
              </a:xfrm>
              <a:prstGeom prst="rect">
                <a:avLst/>
              </a:prstGeom>
            </p:spPr>
          </p:pic>
        </mc:Fallback>
      </mc:AlternateContent>
    </p:spTree>
    <p:extLst>
      <p:ext uri="{BB962C8B-B14F-4D97-AF65-F5344CB8AC3E}">
        <p14:creationId xmlns:p14="http://schemas.microsoft.com/office/powerpoint/2010/main" val="119876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30120-D0CD-4F5B-ACF5-428347C055FD}"/>
              </a:ext>
            </a:extLst>
          </p:cNvPr>
          <p:cNvSpPr>
            <a:spLocks noGrp="1"/>
          </p:cNvSpPr>
          <p:nvPr>
            <p:ph type="title"/>
          </p:nvPr>
        </p:nvSpPr>
        <p:spPr/>
        <p:txBody>
          <a:bodyPr/>
          <a:lstStyle/>
          <a:p>
            <a:r>
              <a:rPr lang="en-US" dirty="0"/>
              <a:t>Fork</a:t>
            </a:r>
          </a:p>
        </p:txBody>
      </p:sp>
      <p:sp>
        <p:nvSpPr>
          <p:cNvPr id="3" name="Content Placeholder 2">
            <a:extLst>
              <a:ext uri="{FF2B5EF4-FFF2-40B4-BE49-F238E27FC236}">
                <a16:creationId xmlns:a16="http://schemas.microsoft.com/office/drawing/2014/main" id="{4E5BEEA0-D473-4926-9F30-C6BA885A2745}"/>
              </a:ext>
            </a:extLst>
          </p:cNvPr>
          <p:cNvSpPr>
            <a:spLocks noGrp="1"/>
          </p:cNvSpPr>
          <p:nvPr>
            <p:ph idx="1"/>
          </p:nvPr>
        </p:nvSpPr>
        <p:spPr/>
        <p:txBody>
          <a:bodyPr/>
          <a:lstStyle/>
          <a:p>
            <a:r>
              <a:rPr lang="en-US" dirty="0"/>
              <a:t>Why a parent and the child can’t use the same page table?</a:t>
            </a:r>
          </a:p>
          <a:p>
            <a:pPr lvl="1"/>
            <a:r>
              <a:rPr lang="en-US" dirty="0"/>
              <a:t>Because parent and child are different processes</a:t>
            </a:r>
          </a:p>
          <a:p>
            <a:pPr lvl="1"/>
            <a:r>
              <a:rPr lang="en-US" dirty="0"/>
              <a:t>They have different address spaces</a:t>
            </a:r>
          </a:p>
        </p:txBody>
      </p:sp>
    </p:spTree>
    <p:extLst>
      <p:ext uri="{BB962C8B-B14F-4D97-AF65-F5344CB8AC3E}">
        <p14:creationId xmlns:p14="http://schemas.microsoft.com/office/powerpoint/2010/main" val="511419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A102-C1A4-4115-ADF8-9EA9E1DDE5D5}"/>
              </a:ext>
            </a:extLst>
          </p:cNvPr>
          <p:cNvSpPr>
            <a:spLocks noGrp="1"/>
          </p:cNvSpPr>
          <p:nvPr>
            <p:ph type="title"/>
          </p:nvPr>
        </p:nvSpPr>
        <p:spPr/>
        <p:txBody>
          <a:bodyPr/>
          <a:lstStyle/>
          <a:p>
            <a:r>
              <a:rPr lang="en-US" dirty="0"/>
              <a:t>Kernel module</a:t>
            </a:r>
          </a:p>
        </p:txBody>
      </p:sp>
      <p:sp>
        <p:nvSpPr>
          <p:cNvPr id="3" name="Content Placeholder 2">
            <a:extLst>
              <a:ext uri="{FF2B5EF4-FFF2-40B4-BE49-F238E27FC236}">
                <a16:creationId xmlns:a16="http://schemas.microsoft.com/office/drawing/2014/main" id="{6B784DA9-CA71-4F15-8087-2D8963766E60}"/>
              </a:ext>
            </a:extLst>
          </p:cNvPr>
          <p:cNvSpPr>
            <a:spLocks noGrp="1"/>
          </p:cNvSpPr>
          <p:nvPr>
            <p:ph idx="1"/>
          </p:nvPr>
        </p:nvSpPr>
        <p:spPr/>
        <p:txBody>
          <a:bodyPr/>
          <a:lstStyle/>
          <a:p>
            <a:r>
              <a:rPr lang="en-US" dirty="0"/>
              <a:t>A kernel module executes in kernel address space</a:t>
            </a:r>
          </a:p>
          <a:p>
            <a:endParaRPr lang="en-US" dirty="0"/>
          </a:p>
          <a:p>
            <a:r>
              <a:rPr lang="en-US" dirty="0"/>
              <a:t>You don’t need to compile the whole kernel for using the kernel module</a:t>
            </a:r>
          </a:p>
          <a:p>
            <a:endParaRPr lang="en-US" dirty="0"/>
          </a:p>
          <a:p>
            <a:r>
              <a:rPr lang="en-US" dirty="0"/>
              <a:t>Kernel module can be compiled separately and loaded in the kernel address space manually</a:t>
            </a:r>
          </a:p>
        </p:txBody>
      </p:sp>
    </p:spTree>
    <p:extLst>
      <p:ext uri="{BB962C8B-B14F-4D97-AF65-F5344CB8AC3E}">
        <p14:creationId xmlns:p14="http://schemas.microsoft.com/office/powerpoint/2010/main" val="1556605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C458B-B5EB-49F1-B5B9-F5E3AB9C28E9}"/>
              </a:ext>
            </a:extLst>
          </p:cNvPr>
          <p:cNvSpPr>
            <a:spLocks noGrp="1"/>
          </p:cNvSpPr>
          <p:nvPr>
            <p:ph type="title"/>
          </p:nvPr>
        </p:nvSpPr>
        <p:spPr/>
        <p:txBody>
          <a:bodyPr/>
          <a:lstStyle/>
          <a:p>
            <a:r>
              <a:rPr lang="en-US" dirty="0"/>
              <a:t>Threads</a:t>
            </a:r>
          </a:p>
        </p:txBody>
      </p:sp>
      <p:sp>
        <p:nvSpPr>
          <p:cNvPr id="3" name="Content Placeholder 2">
            <a:extLst>
              <a:ext uri="{FF2B5EF4-FFF2-40B4-BE49-F238E27FC236}">
                <a16:creationId xmlns:a16="http://schemas.microsoft.com/office/drawing/2014/main" id="{2FB75C15-E1C2-4F45-9C4C-320AA617FBB2}"/>
              </a:ext>
            </a:extLst>
          </p:cNvPr>
          <p:cNvSpPr>
            <a:spLocks noGrp="1"/>
          </p:cNvSpPr>
          <p:nvPr>
            <p:ph idx="1"/>
          </p:nvPr>
        </p:nvSpPr>
        <p:spPr/>
        <p:txBody>
          <a:bodyPr/>
          <a:lstStyle/>
          <a:p>
            <a:r>
              <a:rPr lang="en-US" dirty="0"/>
              <a:t>Do we need to create separate page tables for threads?</a:t>
            </a:r>
          </a:p>
        </p:txBody>
      </p:sp>
    </p:spTree>
    <p:extLst>
      <p:ext uri="{BB962C8B-B14F-4D97-AF65-F5344CB8AC3E}">
        <p14:creationId xmlns:p14="http://schemas.microsoft.com/office/powerpoint/2010/main" val="1230545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C458B-B5EB-49F1-B5B9-F5E3AB9C28E9}"/>
              </a:ext>
            </a:extLst>
          </p:cNvPr>
          <p:cNvSpPr>
            <a:spLocks noGrp="1"/>
          </p:cNvSpPr>
          <p:nvPr>
            <p:ph type="title"/>
          </p:nvPr>
        </p:nvSpPr>
        <p:spPr/>
        <p:txBody>
          <a:bodyPr/>
          <a:lstStyle/>
          <a:p>
            <a:r>
              <a:rPr lang="en-US" dirty="0"/>
              <a:t>Threads</a:t>
            </a:r>
          </a:p>
        </p:txBody>
      </p:sp>
      <p:sp>
        <p:nvSpPr>
          <p:cNvPr id="3" name="Content Placeholder 2">
            <a:extLst>
              <a:ext uri="{FF2B5EF4-FFF2-40B4-BE49-F238E27FC236}">
                <a16:creationId xmlns:a16="http://schemas.microsoft.com/office/drawing/2014/main" id="{2FB75C15-E1C2-4F45-9C4C-320AA617FBB2}"/>
              </a:ext>
            </a:extLst>
          </p:cNvPr>
          <p:cNvSpPr>
            <a:spLocks noGrp="1"/>
          </p:cNvSpPr>
          <p:nvPr>
            <p:ph idx="1"/>
          </p:nvPr>
        </p:nvSpPr>
        <p:spPr/>
        <p:txBody>
          <a:bodyPr/>
          <a:lstStyle/>
          <a:p>
            <a:r>
              <a:rPr lang="en-US" dirty="0"/>
              <a:t>Do we need to create separate page tables for threads?</a:t>
            </a:r>
          </a:p>
          <a:p>
            <a:pPr lvl="1"/>
            <a:r>
              <a:rPr lang="en-US" dirty="0"/>
              <a:t>No</a:t>
            </a:r>
          </a:p>
          <a:p>
            <a:endParaRPr lang="en-US" dirty="0"/>
          </a:p>
          <a:p>
            <a:r>
              <a:rPr lang="en-US" dirty="0"/>
              <a:t>What can go wrong if we have separate page tables for threads?</a:t>
            </a:r>
          </a:p>
        </p:txBody>
      </p:sp>
    </p:spTree>
    <p:extLst>
      <p:ext uri="{BB962C8B-B14F-4D97-AF65-F5344CB8AC3E}">
        <p14:creationId xmlns:p14="http://schemas.microsoft.com/office/powerpoint/2010/main" val="1676645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C458B-B5EB-49F1-B5B9-F5E3AB9C28E9}"/>
              </a:ext>
            </a:extLst>
          </p:cNvPr>
          <p:cNvSpPr>
            <a:spLocks noGrp="1"/>
          </p:cNvSpPr>
          <p:nvPr>
            <p:ph type="title"/>
          </p:nvPr>
        </p:nvSpPr>
        <p:spPr/>
        <p:txBody>
          <a:bodyPr/>
          <a:lstStyle/>
          <a:p>
            <a:r>
              <a:rPr lang="en-US" dirty="0"/>
              <a:t>Threads</a:t>
            </a:r>
          </a:p>
        </p:txBody>
      </p:sp>
      <p:sp>
        <p:nvSpPr>
          <p:cNvPr id="3" name="Content Placeholder 2">
            <a:extLst>
              <a:ext uri="{FF2B5EF4-FFF2-40B4-BE49-F238E27FC236}">
                <a16:creationId xmlns:a16="http://schemas.microsoft.com/office/drawing/2014/main" id="{2FB75C15-E1C2-4F45-9C4C-320AA617FBB2}"/>
              </a:ext>
            </a:extLst>
          </p:cNvPr>
          <p:cNvSpPr>
            <a:spLocks noGrp="1"/>
          </p:cNvSpPr>
          <p:nvPr>
            <p:ph idx="1"/>
          </p:nvPr>
        </p:nvSpPr>
        <p:spPr/>
        <p:txBody>
          <a:bodyPr/>
          <a:lstStyle/>
          <a:p>
            <a:r>
              <a:rPr lang="en-US" dirty="0"/>
              <a:t>Do we need to create separate page tables for threads?</a:t>
            </a:r>
          </a:p>
          <a:p>
            <a:endParaRPr lang="en-US" dirty="0"/>
          </a:p>
          <a:p>
            <a:r>
              <a:rPr lang="en-US" dirty="0"/>
              <a:t>What can go wrong if we have separate page tables for threads?</a:t>
            </a:r>
          </a:p>
          <a:p>
            <a:pPr lvl="1"/>
            <a:r>
              <a:rPr lang="en-US" dirty="0"/>
              <a:t>If they map different physical address, then the values of global variables, code, etc., will be different in both the threads </a:t>
            </a:r>
          </a:p>
        </p:txBody>
      </p:sp>
    </p:spTree>
    <p:extLst>
      <p:ext uri="{BB962C8B-B14F-4D97-AF65-F5344CB8AC3E}">
        <p14:creationId xmlns:p14="http://schemas.microsoft.com/office/powerpoint/2010/main" val="36238567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7C33-A392-48F5-A08A-EDAF451632B2}"/>
              </a:ext>
            </a:extLst>
          </p:cNvPr>
          <p:cNvSpPr>
            <a:spLocks noGrp="1"/>
          </p:cNvSpPr>
          <p:nvPr>
            <p:ph type="title"/>
          </p:nvPr>
        </p:nvSpPr>
        <p:spPr/>
        <p:txBody>
          <a:bodyPr/>
          <a:lstStyle/>
          <a:p>
            <a:r>
              <a:rPr lang="en-US" dirty="0"/>
              <a:t>Threads</a:t>
            </a:r>
          </a:p>
        </p:txBody>
      </p:sp>
      <p:graphicFrame>
        <p:nvGraphicFramePr>
          <p:cNvPr id="6" name="Table 5">
            <a:extLst>
              <a:ext uri="{FF2B5EF4-FFF2-40B4-BE49-F238E27FC236}">
                <a16:creationId xmlns:a16="http://schemas.microsoft.com/office/drawing/2014/main" id="{7553333D-F08C-401D-AE25-B0C62CFB8B1B}"/>
              </a:ext>
            </a:extLst>
          </p:cNvPr>
          <p:cNvGraphicFramePr>
            <a:graphicFrameLocks noGrp="1"/>
          </p:cNvGraphicFramePr>
          <p:nvPr>
            <p:extLst>
              <p:ext uri="{D42A27DB-BD31-4B8C-83A1-F6EECF244321}">
                <p14:modId xmlns:p14="http://schemas.microsoft.com/office/powerpoint/2010/main" val="3536062716"/>
              </p:ext>
            </p:extLst>
          </p:nvPr>
        </p:nvGraphicFramePr>
        <p:xfrm>
          <a:off x="1012372" y="2503713"/>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7" name="Table 6">
            <a:extLst>
              <a:ext uri="{FF2B5EF4-FFF2-40B4-BE49-F238E27FC236}">
                <a16:creationId xmlns:a16="http://schemas.microsoft.com/office/drawing/2014/main" id="{B0A4813D-F9D8-4E07-AE6A-9E99C9F7FAD5}"/>
              </a:ext>
            </a:extLst>
          </p:cNvPr>
          <p:cNvGraphicFramePr>
            <a:graphicFrameLocks noGrp="1"/>
          </p:cNvGraphicFramePr>
          <p:nvPr>
            <p:extLst>
              <p:ext uri="{D42A27DB-BD31-4B8C-83A1-F6EECF244321}">
                <p14:modId xmlns:p14="http://schemas.microsoft.com/office/powerpoint/2010/main" val="3407211433"/>
              </p:ext>
            </p:extLst>
          </p:nvPr>
        </p:nvGraphicFramePr>
        <p:xfrm>
          <a:off x="3450769" y="1796142"/>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
        <p:nvSpPr>
          <p:cNvPr id="8" name="TextBox 7">
            <a:extLst>
              <a:ext uri="{FF2B5EF4-FFF2-40B4-BE49-F238E27FC236}">
                <a16:creationId xmlns:a16="http://schemas.microsoft.com/office/drawing/2014/main" id="{9B122647-DBB3-4C42-AE5E-BB9372947DB4}"/>
              </a:ext>
            </a:extLst>
          </p:cNvPr>
          <p:cNvSpPr txBox="1"/>
          <p:nvPr/>
        </p:nvSpPr>
        <p:spPr>
          <a:xfrm>
            <a:off x="903519" y="1796148"/>
            <a:ext cx="2122715" cy="646331"/>
          </a:xfrm>
          <a:prstGeom prst="rect">
            <a:avLst/>
          </a:prstGeom>
          <a:noFill/>
        </p:spPr>
        <p:txBody>
          <a:bodyPr wrap="square" rtlCol="0">
            <a:spAutoFit/>
          </a:bodyPr>
          <a:lstStyle/>
          <a:p>
            <a:r>
              <a:rPr lang="en-US" dirty="0"/>
              <a:t>page directory</a:t>
            </a:r>
          </a:p>
          <a:p>
            <a:r>
              <a:rPr lang="en-US" dirty="0"/>
              <a:t>0x80001000</a:t>
            </a:r>
          </a:p>
        </p:txBody>
      </p:sp>
      <p:sp>
        <p:nvSpPr>
          <p:cNvPr id="9" name="TextBox 8">
            <a:extLst>
              <a:ext uri="{FF2B5EF4-FFF2-40B4-BE49-F238E27FC236}">
                <a16:creationId xmlns:a16="http://schemas.microsoft.com/office/drawing/2014/main" id="{92F8E706-3AD4-4209-A8CD-C3DBAA3B5CD8}"/>
              </a:ext>
            </a:extLst>
          </p:cNvPr>
          <p:cNvSpPr txBox="1"/>
          <p:nvPr/>
        </p:nvSpPr>
        <p:spPr>
          <a:xfrm>
            <a:off x="3603168" y="1110348"/>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3" name="Connector: Elbow 12">
            <a:extLst>
              <a:ext uri="{FF2B5EF4-FFF2-40B4-BE49-F238E27FC236}">
                <a16:creationId xmlns:a16="http://schemas.microsoft.com/office/drawing/2014/main" id="{8C37C84D-1015-4CB2-B277-3575964026DC}"/>
              </a:ext>
            </a:extLst>
          </p:cNvPr>
          <p:cNvCxnSpPr/>
          <p:nvPr/>
        </p:nvCxnSpPr>
        <p:spPr>
          <a:xfrm flipV="1">
            <a:off x="2362200" y="2057400"/>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C8540DD-393C-439F-9F23-ACA15969DAC1}"/>
              </a:ext>
            </a:extLst>
          </p:cNvPr>
          <p:cNvSpPr txBox="1"/>
          <p:nvPr/>
        </p:nvSpPr>
        <p:spPr>
          <a:xfrm>
            <a:off x="2155371" y="6270171"/>
            <a:ext cx="2253343" cy="369332"/>
          </a:xfrm>
          <a:prstGeom prst="rect">
            <a:avLst/>
          </a:prstGeom>
          <a:noFill/>
        </p:spPr>
        <p:txBody>
          <a:bodyPr wrap="square" rtlCol="0">
            <a:spAutoFit/>
          </a:bodyPr>
          <a:lstStyle/>
          <a:p>
            <a:r>
              <a:rPr lang="en-US" dirty="0"/>
              <a:t>Thread-1</a:t>
            </a:r>
          </a:p>
        </p:txBody>
      </p:sp>
      <p:graphicFrame>
        <p:nvGraphicFramePr>
          <p:cNvPr id="10" name="Table 9">
            <a:extLst>
              <a:ext uri="{FF2B5EF4-FFF2-40B4-BE49-F238E27FC236}">
                <a16:creationId xmlns:a16="http://schemas.microsoft.com/office/drawing/2014/main" id="{752022B1-BBD5-4488-84DF-FDD2582B6AEF}"/>
              </a:ext>
            </a:extLst>
          </p:cNvPr>
          <p:cNvGraphicFramePr>
            <a:graphicFrameLocks noGrp="1"/>
          </p:cNvGraphicFramePr>
          <p:nvPr>
            <p:extLst>
              <p:ext uri="{D42A27DB-BD31-4B8C-83A1-F6EECF244321}">
                <p14:modId xmlns:p14="http://schemas.microsoft.com/office/powerpoint/2010/main" val="449469900"/>
              </p:ext>
            </p:extLst>
          </p:nvPr>
        </p:nvGraphicFramePr>
        <p:xfrm>
          <a:off x="7260771" y="2492827"/>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11" name="Table 10">
            <a:extLst>
              <a:ext uri="{FF2B5EF4-FFF2-40B4-BE49-F238E27FC236}">
                <a16:creationId xmlns:a16="http://schemas.microsoft.com/office/drawing/2014/main" id="{23845286-FB19-411F-89B9-F6CD6646A664}"/>
              </a:ext>
            </a:extLst>
          </p:cNvPr>
          <p:cNvGraphicFramePr>
            <a:graphicFrameLocks noGrp="1"/>
          </p:cNvGraphicFramePr>
          <p:nvPr>
            <p:extLst>
              <p:ext uri="{D42A27DB-BD31-4B8C-83A1-F6EECF244321}">
                <p14:modId xmlns:p14="http://schemas.microsoft.com/office/powerpoint/2010/main" val="1334698417"/>
              </p:ext>
            </p:extLst>
          </p:nvPr>
        </p:nvGraphicFramePr>
        <p:xfrm>
          <a:off x="9699168" y="1785256"/>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
        <p:nvSpPr>
          <p:cNvPr id="12" name="TextBox 11">
            <a:extLst>
              <a:ext uri="{FF2B5EF4-FFF2-40B4-BE49-F238E27FC236}">
                <a16:creationId xmlns:a16="http://schemas.microsoft.com/office/drawing/2014/main" id="{A0CC8BAC-BAA3-4F7A-A0AB-D54D20169625}"/>
              </a:ext>
            </a:extLst>
          </p:cNvPr>
          <p:cNvSpPr txBox="1"/>
          <p:nvPr/>
        </p:nvSpPr>
        <p:spPr>
          <a:xfrm>
            <a:off x="7151918" y="1785262"/>
            <a:ext cx="2122715" cy="646331"/>
          </a:xfrm>
          <a:prstGeom prst="rect">
            <a:avLst/>
          </a:prstGeom>
          <a:noFill/>
        </p:spPr>
        <p:txBody>
          <a:bodyPr wrap="square" rtlCol="0">
            <a:spAutoFit/>
          </a:bodyPr>
          <a:lstStyle/>
          <a:p>
            <a:r>
              <a:rPr lang="en-US" dirty="0"/>
              <a:t>page directory</a:t>
            </a:r>
          </a:p>
          <a:p>
            <a:r>
              <a:rPr lang="en-US" dirty="0"/>
              <a:t>0x80010000</a:t>
            </a:r>
          </a:p>
        </p:txBody>
      </p:sp>
      <p:sp>
        <p:nvSpPr>
          <p:cNvPr id="15" name="TextBox 14">
            <a:extLst>
              <a:ext uri="{FF2B5EF4-FFF2-40B4-BE49-F238E27FC236}">
                <a16:creationId xmlns:a16="http://schemas.microsoft.com/office/drawing/2014/main" id="{7AC1373E-20AF-48A3-AC08-69E75EAD0C40}"/>
              </a:ext>
            </a:extLst>
          </p:cNvPr>
          <p:cNvSpPr txBox="1"/>
          <p:nvPr/>
        </p:nvSpPr>
        <p:spPr>
          <a:xfrm>
            <a:off x="9851567" y="1099462"/>
            <a:ext cx="2122715" cy="646331"/>
          </a:xfrm>
          <a:prstGeom prst="rect">
            <a:avLst/>
          </a:prstGeom>
          <a:noFill/>
        </p:spPr>
        <p:txBody>
          <a:bodyPr wrap="square" rtlCol="0">
            <a:spAutoFit/>
          </a:bodyPr>
          <a:lstStyle/>
          <a:p>
            <a:r>
              <a:rPr lang="en-US" dirty="0"/>
              <a:t>page table</a:t>
            </a:r>
          </a:p>
          <a:p>
            <a:r>
              <a:rPr lang="en-US" dirty="0"/>
              <a:t>0x80020000</a:t>
            </a:r>
          </a:p>
        </p:txBody>
      </p:sp>
      <p:cxnSp>
        <p:nvCxnSpPr>
          <p:cNvPr id="16" name="Connector: Elbow 15">
            <a:extLst>
              <a:ext uri="{FF2B5EF4-FFF2-40B4-BE49-F238E27FC236}">
                <a16:creationId xmlns:a16="http://schemas.microsoft.com/office/drawing/2014/main" id="{CF344804-66AD-47B9-BB19-0BE70704E568}"/>
              </a:ext>
            </a:extLst>
          </p:cNvPr>
          <p:cNvCxnSpPr/>
          <p:nvPr/>
        </p:nvCxnSpPr>
        <p:spPr>
          <a:xfrm flipV="1">
            <a:off x="8610599" y="2046514"/>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B52A13C-971F-475B-87CD-BA57F97E8E28}"/>
              </a:ext>
            </a:extLst>
          </p:cNvPr>
          <p:cNvSpPr txBox="1"/>
          <p:nvPr/>
        </p:nvSpPr>
        <p:spPr>
          <a:xfrm>
            <a:off x="8403770" y="6259285"/>
            <a:ext cx="2253343" cy="369332"/>
          </a:xfrm>
          <a:prstGeom prst="rect">
            <a:avLst/>
          </a:prstGeom>
          <a:noFill/>
        </p:spPr>
        <p:txBody>
          <a:bodyPr wrap="square" rtlCol="0">
            <a:spAutoFit/>
          </a:bodyPr>
          <a:lstStyle/>
          <a:p>
            <a:r>
              <a:rPr lang="en-US" dirty="0"/>
              <a:t>Thread-2</a:t>
            </a:r>
          </a:p>
        </p:txBody>
      </p:sp>
      <p:sp>
        <p:nvSpPr>
          <p:cNvPr id="3" name="TextBox 2">
            <a:extLst>
              <a:ext uri="{FF2B5EF4-FFF2-40B4-BE49-F238E27FC236}">
                <a16:creationId xmlns:a16="http://schemas.microsoft.com/office/drawing/2014/main" id="{C2E5AA5A-9F2C-44BC-B0FB-F99A446B8529}"/>
              </a:ext>
            </a:extLst>
          </p:cNvPr>
          <p:cNvSpPr txBox="1"/>
          <p:nvPr/>
        </p:nvSpPr>
        <p:spPr>
          <a:xfrm>
            <a:off x="4082143" y="5758538"/>
            <a:ext cx="2579914" cy="923330"/>
          </a:xfrm>
          <a:prstGeom prst="rect">
            <a:avLst/>
          </a:prstGeom>
          <a:noFill/>
        </p:spPr>
        <p:txBody>
          <a:bodyPr wrap="square" rtlCol="0">
            <a:spAutoFit/>
          </a:bodyPr>
          <a:lstStyle/>
          <a:p>
            <a:r>
              <a:rPr lang="en-US" dirty="0"/>
              <a:t>Is this correct?</a:t>
            </a:r>
          </a:p>
          <a:p>
            <a:r>
              <a:rPr lang="en-US" dirty="0"/>
              <a:t>contents of page tables are different</a:t>
            </a:r>
          </a:p>
        </p:txBody>
      </p:sp>
      <p:sp>
        <p:nvSpPr>
          <p:cNvPr id="18" name="TextBox 17">
            <a:extLst>
              <a:ext uri="{FF2B5EF4-FFF2-40B4-BE49-F238E27FC236}">
                <a16:creationId xmlns:a16="http://schemas.microsoft.com/office/drawing/2014/main" id="{354394D8-7FA2-40ED-AEC2-1ED04C9E2700}"/>
              </a:ext>
            </a:extLst>
          </p:cNvPr>
          <p:cNvSpPr txBox="1"/>
          <p:nvPr/>
        </p:nvSpPr>
        <p:spPr>
          <a:xfrm>
            <a:off x="5551715" y="326571"/>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87CB4D27-7287-42E0-8048-218E975172EB}"/>
                  </a:ext>
                </a:extLst>
              </p14:cNvPr>
              <p14:cNvContentPartPr/>
              <p14:nvPr/>
            </p14:nvContentPartPr>
            <p14:xfrm>
              <a:off x="6698160" y="6322320"/>
              <a:ext cx="391680" cy="223920"/>
            </p14:xfrm>
          </p:contentPart>
        </mc:Choice>
        <mc:Fallback xmlns="">
          <p:pic>
            <p:nvPicPr>
              <p:cNvPr id="4" name="Ink 3">
                <a:extLst>
                  <a:ext uri="{FF2B5EF4-FFF2-40B4-BE49-F238E27FC236}">
                    <a16:creationId xmlns:a16="http://schemas.microsoft.com/office/drawing/2014/main" id="{87CB4D27-7287-42E0-8048-218E975172EB}"/>
                  </a:ext>
                </a:extLst>
              </p:cNvPr>
              <p:cNvPicPr/>
              <p:nvPr/>
            </p:nvPicPr>
            <p:blipFill>
              <a:blip r:embed="rId4"/>
              <a:stretch>
                <a:fillRect/>
              </a:stretch>
            </p:blipFill>
            <p:spPr>
              <a:xfrm>
                <a:off x="6688800" y="6312960"/>
                <a:ext cx="410400" cy="242640"/>
              </a:xfrm>
              <a:prstGeom prst="rect">
                <a:avLst/>
              </a:prstGeom>
            </p:spPr>
          </p:pic>
        </mc:Fallback>
      </mc:AlternateContent>
    </p:spTree>
    <p:extLst>
      <p:ext uri="{BB962C8B-B14F-4D97-AF65-F5344CB8AC3E}">
        <p14:creationId xmlns:p14="http://schemas.microsoft.com/office/powerpoint/2010/main" val="27527426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7C33-A392-48F5-A08A-EDAF451632B2}"/>
              </a:ext>
            </a:extLst>
          </p:cNvPr>
          <p:cNvSpPr>
            <a:spLocks noGrp="1"/>
          </p:cNvSpPr>
          <p:nvPr>
            <p:ph type="title"/>
          </p:nvPr>
        </p:nvSpPr>
        <p:spPr/>
        <p:txBody>
          <a:bodyPr/>
          <a:lstStyle/>
          <a:p>
            <a:r>
              <a:rPr lang="en-US" dirty="0"/>
              <a:t>Threads</a:t>
            </a:r>
          </a:p>
        </p:txBody>
      </p:sp>
      <p:graphicFrame>
        <p:nvGraphicFramePr>
          <p:cNvPr id="6" name="Table 5">
            <a:extLst>
              <a:ext uri="{FF2B5EF4-FFF2-40B4-BE49-F238E27FC236}">
                <a16:creationId xmlns:a16="http://schemas.microsoft.com/office/drawing/2014/main" id="{7553333D-F08C-401D-AE25-B0C62CFB8B1B}"/>
              </a:ext>
            </a:extLst>
          </p:cNvPr>
          <p:cNvGraphicFramePr>
            <a:graphicFrameLocks noGrp="1"/>
          </p:cNvGraphicFramePr>
          <p:nvPr>
            <p:extLst>
              <p:ext uri="{D42A27DB-BD31-4B8C-83A1-F6EECF244321}">
                <p14:modId xmlns:p14="http://schemas.microsoft.com/office/powerpoint/2010/main" val="1239158220"/>
              </p:ext>
            </p:extLst>
          </p:nvPr>
        </p:nvGraphicFramePr>
        <p:xfrm>
          <a:off x="1012372" y="2503713"/>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7" name="Table 6">
            <a:extLst>
              <a:ext uri="{FF2B5EF4-FFF2-40B4-BE49-F238E27FC236}">
                <a16:creationId xmlns:a16="http://schemas.microsoft.com/office/drawing/2014/main" id="{B0A4813D-F9D8-4E07-AE6A-9E99C9F7FAD5}"/>
              </a:ext>
            </a:extLst>
          </p:cNvPr>
          <p:cNvGraphicFramePr>
            <a:graphicFrameLocks noGrp="1"/>
          </p:cNvGraphicFramePr>
          <p:nvPr>
            <p:extLst>
              <p:ext uri="{D42A27DB-BD31-4B8C-83A1-F6EECF244321}">
                <p14:modId xmlns:p14="http://schemas.microsoft.com/office/powerpoint/2010/main" val="406165840"/>
              </p:ext>
            </p:extLst>
          </p:nvPr>
        </p:nvGraphicFramePr>
        <p:xfrm>
          <a:off x="3450769" y="1796142"/>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
        <p:nvSpPr>
          <p:cNvPr id="8" name="TextBox 7">
            <a:extLst>
              <a:ext uri="{FF2B5EF4-FFF2-40B4-BE49-F238E27FC236}">
                <a16:creationId xmlns:a16="http://schemas.microsoft.com/office/drawing/2014/main" id="{9B122647-DBB3-4C42-AE5E-BB9372947DB4}"/>
              </a:ext>
            </a:extLst>
          </p:cNvPr>
          <p:cNvSpPr txBox="1"/>
          <p:nvPr/>
        </p:nvSpPr>
        <p:spPr>
          <a:xfrm>
            <a:off x="903519" y="1796148"/>
            <a:ext cx="2122715" cy="646331"/>
          </a:xfrm>
          <a:prstGeom prst="rect">
            <a:avLst/>
          </a:prstGeom>
          <a:noFill/>
        </p:spPr>
        <p:txBody>
          <a:bodyPr wrap="square" rtlCol="0">
            <a:spAutoFit/>
          </a:bodyPr>
          <a:lstStyle/>
          <a:p>
            <a:r>
              <a:rPr lang="en-US" dirty="0"/>
              <a:t>page directory</a:t>
            </a:r>
          </a:p>
          <a:p>
            <a:r>
              <a:rPr lang="en-US" dirty="0"/>
              <a:t>0x80001000</a:t>
            </a:r>
          </a:p>
        </p:txBody>
      </p:sp>
      <p:sp>
        <p:nvSpPr>
          <p:cNvPr id="9" name="TextBox 8">
            <a:extLst>
              <a:ext uri="{FF2B5EF4-FFF2-40B4-BE49-F238E27FC236}">
                <a16:creationId xmlns:a16="http://schemas.microsoft.com/office/drawing/2014/main" id="{92F8E706-3AD4-4209-A8CD-C3DBAA3B5CD8}"/>
              </a:ext>
            </a:extLst>
          </p:cNvPr>
          <p:cNvSpPr txBox="1"/>
          <p:nvPr/>
        </p:nvSpPr>
        <p:spPr>
          <a:xfrm>
            <a:off x="3603168" y="1110348"/>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3" name="Connector: Elbow 12">
            <a:extLst>
              <a:ext uri="{FF2B5EF4-FFF2-40B4-BE49-F238E27FC236}">
                <a16:creationId xmlns:a16="http://schemas.microsoft.com/office/drawing/2014/main" id="{8C37C84D-1015-4CB2-B277-3575964026DC}"/>
              </a:ext>
            </a:extLst>
          </p:cNvPr>
          <p:cNvCxnSpPr/>
          <p:nvPr/>
        </p:nvCxnSpPr>
        <p:spPr>
          <a:xfrm flipV="1">
            <a:off x="2362200" y="2057400"/>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C8540DD-393C-439F-9F23-ACA15969DAC1}"/>
              </a:ext>
            </a:extLst>
          </p:cNvPr>
          <p:cNvSpPr txBox="1"/>
          <p:nvPr/>
        </p:nvSpPr>
        <p:spPr>
          <a:xfrm>
            <a:off x="2155371" y="6270171"/>
            <a:ext cx="2253343" cy="369332"/>
          </a:xfrm>
          <a:prstGeom prst="rect">
            <a:avLst/>
          </a:prstGeom>
          <a:noFill/>
        </p:spPr>
        <p:txBody>
          <a:bodyPr wrap="square" rtlCol="0">
            <a:spAutoFit/>
          </a:bodyPr>
          <a:lstStyle/>
          <a:p>
            <a:r>
              <a:rPr lang="en-US" dirty="0"/>
              <a:t>Thread-1</a:t>
            </a:r>
          </a:p>
        </p:txBody>
      </p:sp>
      <p:graphicFrame>
        <p:nvGraphicFramePr>
          <p:cNvPr id="10" name="Table 9">
            <a:extLst>
              <a:ext uri="{FF2B5EF4-FFF2-40B4-BE49-F238E27FC236}">
                <a16:creationId xmlns:a16="http://schemas.microsoft.com/office/drawing/2014/main" id="{752022B1-BBD5-4488-84DF-FDD2582B6AEF}"/>
              </a:ext>
            </a:extLst>
          </p:cNvPr>
          <p:cNvGraphicFramePr>
            <a:graphicFrameLocks noGrp="1"/>
          </p:cNvGraphicFramePr>
          <p:nvPr>
            <p:extLst>
              <p:ext uri="{D42A27DB-BD31-4B8C-83A1-F6EECF244321}">
                <p14:modId xmlns:p14="http://schemas.microsoft.com/office/powerpoint/2010/main" val="4060575901"/>
              </p:ext>
            </p:extLst>
          </p:nvPr>
        </p:nvGraphicFramePr>
        <p:xfrm>
          <a:off x="7260771" y="2492827"/>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11" name="Table 10">
            <a:extLst>
              <a:ext uri="{FF2B5EF4-FFF2-40B4-BE49-F238E27FC236}">
                <a16:creationId xmlns:a16="http://schemas.microsoft.com/office/drawing/2014/main" id="{23845286-FB19-411F-89B9-F6CD6646A664}"/>
              </a:ext>
            </a:extLst>
          </p:cNvPr>
          <p:cNvGraphicFramePr>
            <a:graphicFrameLocks noGrp="1"/>
          </p:cNvGraphicFramePr>
          <p:nvPr>
            <p:extLst>
              <p:ext uri="{D42A27DB-BD31-4B8C-83A1-F6EECF244321}">
                <p14:modId xmlns:p14="http://schemas.microsoft.com/office/powerpoint/2010/main" val="890162938"/>
              </p:ext>
            </p:extLst>
          </p:nvPr>
        </p:nvGraphicFramePr>
        <p:xfrm>
          <a:off x="9699168" y="1785256"/>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
        <p:nvSpPr>
          <p:cNvPr id="12" name="TextBox 11">
            <a:extLst>
              <a:ext uri="{FF2B5EF4-FFF2-40B4-BE49-F238E27FC236}">
                <a16:creationId xmlns:a16="http://schemas.microsoft.com/office/drawing/2014/main" id="{A0CC8BAC-BAA3-4F7A-A0AB-D54D20169625}"/>
              </a:ext>
            </a:extLst>
          </p:cNvPr>
          <p:cNvSpPr txBox="1"/>
          <p:nvPr/>
        </p:nvSpPr>
        <p:spPr>
          <a:xfrm>
            <a:off x="7151918" y="1785262"/>
            <a:ext cx="2122715" cy="646331"/>
          </a:xfrm>
          <a:prstGeom prst="rect">
            <a:avLst/>
          </a:prstGeom>
          <a:noFill/>
        </p:spPr>
        <p:txBody>
          <a:bodyPr wrap="square" rtlCol="0">
            <a:spAutoFit/>
          </a:bodyPr>
          <a:lstStyle/>
          <a:p>
            <a:r>
              <a:rPr lang="en-US" dirty="0"/>
              <a:t>page directory</a:t>
            </a:r>
          </a:p>
          <a:p>
            <a:r>
              <a:rPr lang="en-US" dirty="0"/>
              <a:t>0x80010000</a:t>
            </a:r>
          </a:p>
        </p:txBody>
      </p:sp>
      <p:sp>
        <p:nvSpPr>
          <p:cNvPr id="15" name="TextBox 14">
            <a:extLst>
              <a:ext uri="{FF2B5EF4-FFF2-40B4-BE49-F238E27FC236}">
                <a16:creationId xmlns:a16="http://schemas.microsoft.com/office/drawing/2014/main" id="{7AC1373E-20AF-48A3-AC08-69E75EAD0C40}"/>
              </a:ext>
            </a:extLst>
          </p:cNvPr>
          <p:cNvSpPr txBox="1"/>
          <p:nvPr/>
        </p:nvSpPr>
        <p:spPr>
          <a:xfrm>
            <a:off x="9851567" y="1099462"/>
            <a:ext cx="2122715" cy="646331"/>
          </a:xfrm>
          <a:prstGeom prst="rect">
            <a:avLst/>
          </a:prstGeom>
          <a:noFill/>
        </p:spPr>
        <p:txBody>
          <a:bodyPr wrap="square" rtlCol="0">
            <a:spAutoFit/>
          </a:bodyPr>
          <a:lstStyle/>
          <a:p>
            <a:r>
              <a:rPr lang="en-US" dirty="0"/>
              <a:t>page table</a:t>
            </a:r>
          </a:p>
          <a:p>
            <a:r>
              <a:rPr lang="en-US" dirty="0"/>
              <a:t>0x80020000</a:t>
            </a:r>
          </a:p>
        </p:txBody>
      </p:sp>
      <p:cxnSp>
        <p:nvCxnSpPr>
          <p:cNvPr id="16" name="Connector: Elbow 15">
            <a:extLst>
              <a:ext uri="{FF2B5EF4-FFF2-40B4-BE49-F238E27FC236}">
                <a16:creationId xmlns:a16="http://schemas.microsoft.com/office/drawing/2014/main" id="{CF344804-66AD-47B9-BB19-0BE70704E568}"/>
              </a:ext>
            </a:extLst>
          </p:cNvPr>
          <p:cNvCxnSpPr/>
          <p:nvPr/>
        </p:nvCxnSpPr>
        <p:spPr>
          <a:xfrm flipV="1">
            <a:off x="8610599" y="2046514"/>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B52A13C-971F-475B-87CD-BA57F97E8E28}"/>
              </a:ext>
            </a:extLst>
          </p:cNvPr>
          <p:cNvSpPr txBox="1"/>
          <p:nvPr/>
        </p:nvSpPr>
        <p:spPr>
          <a:xfrm>
            <a:off x="8403770" y="6259285"/>
            <a:ext cx="2253343" cy="369332"/>
          </a:xfrm>
          <a:prstGeom prst="rect">
            <a:avLst/>
          </a:prstGeom>
          <a:noFill/>
        </p:spPr>
        <p:txBody>
          <a:bodyPr wrap="square" rtlCol="0">
            <a:spAutoFit/>
          </a:bodyPr>
          <a:lstStyle/>
          <a:p>
            <a:r>
              <a:rPr lang="en-US" dirty="0"/>
              <a:t>Thread-2</a:t>
            </a:r>
          </a:p>
        </p:txBody>
      </p:sp>
      <p:sp>
        <p:nvSpPr>
          <p:cNvPr id="3" name="TextBox 2">
            <a:extLst>
              <a:ext uri="{FF2B5EF4-FFF2-40B4-BE49-F238E27FC236}">
                <a16:creationId xmlns:a16="http://schemas.microsoft.com/office/drawing/2014/main" id="{C2E5AA5A-9F2C-44BC-B0FB-F99A446B8529}"/>
              </a:ext>
            </a:extLst>
          </p:cNvPr>
          <p:cNvSpPr txBox="1"/>
          <p:nvPr/>
        </p:nvSpPr>
        <p:spPr>
          <a:xfrm>
            <a:off x="4082143" y="5758538"/>
            <a:ext cx="2579914" cy="923330"/>
          </a:xfrm>
          <a:prstGeom prst="rect">
            <a:avLst/>
          </a:prstGeom>
          <a:noFill/>
        </p:spPr>
        <p:txBody>
          <a:bodyPr wrap="square" rtlCol="0">
            <a:spAutoFit/>
          </a:bodyPr>
          <a:lstStyle/>
          <a:p>
            <a:r>
              <a:rPr lang="en-US" dirty="0"/>
              <a:t>Is this correct?</a:t>
            </a:r>
          </a:p>
          <a:p>
            <a:r>
              <a:rPr lang="en-US" dirty="0"/>
              <a:t>addresses of page tables are different</a:t>
            </a:r>
          </a:p>
        </p:txBody>
      </p:sp>
      <p:sp>
        <p:nvSpPr>
          <p:cNvPr id="18" name="TextBox 17">
            <a:extLst>
              <a:ext uri="{FF2B5EF4-FFF2-40B4-BE49-F238E27FC236}">
                <a16:creationId xmlns:a16="http://schemas.microsoft.com/office/drawing/2014/main" id="{B97BF6F0-8AB9-43E4-823C-7DF1F5A11627}"/>
              </a:ext>
            </a:extLst>
          </p:cNvPr>
          <p:cNvSpPr txBox="1"/>
          <p:nvPr/>
        </p:nvSpPr>
        <p:spPr>
          <a:xfrm>
            <a:off x="5551715" y="337457"/>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FF4613B-E63C-418A-B002-E58EA15AFBBC}"/>
                  </a:ext>
                </a:extLst>
              </p14:cNvPr>
              <p14:cNvContentPartPr/>
              <p14:nvPr/>
            </p14:nvContentPartPr>
            <p14:xfrm>
              <a:off x="785160" y="1683720"/>
              <a:ext cx="10475280" cy="4709160"/>
            </p14:xfrm>
          </p:contentPart>
        </mc:Choice>
        <mc:Fallback xmlns="">
          <p:pic>
            <p:nvPicPr>
              <p:cNvPr id="4" name="Ink 3">
                <a:extLst>
                  <a:ext uri="{FF2B5EF4-FFF2-40B4-BE49-F238E27FC236}">
                    <a16:creationId xmlns:a16="http://schemas.microsoft.com/office/drawing/2014/main" id="{1FF4613B-E63C-418A-B002-E58EA15AFBBC}"/>
                  </a:ext>
                </a:extLst>
              </p:cNvPr>
              <p:cNvPicPr/>
              <p:nvPr/>
            </p:nvPicPr>
            <p:blipFill>
              <a:blip r:embed="rId4"/>
              <a:stretch>
                <a:fillRect/>
              </a:stretch>
            </p:blipFill>
            <p:spPr>
              <a:xfrm>
                <a:off x="775800" y="1674360"/>
                <a:ext cx="10494000" cy="4727880"/>
              </a:xfrm>
              <a:prstGeom prst="rect">
                <a:avLst/>
              </a:prstGeom>
            </p:spPr>
          </p:pic>
        </mc:Fallback>
      </mc:AlternateContent>
    </p:spTree>
    <p:extLst>
      <p:ext uri="{BB962C8B-B14F-4D97-AF65-F5344CB8AC3E}">
        <p14:creationId xmlns:p14="http://schemas.microsoft.com/office/powerpoint/2010/main" val="30587391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7C33-A392-48F5-A08A-EDAF451632B2}"/>
              </a:ext>
            </a:extLst>
          </p:cNvPr>
          <p:cNvSpPr>
            <a:spLocks noGrp="1"/>
          </p:cNvSpPr>
          <p:nvPr>
            <p:ph type="title"/>
          </p:nvPr>
        </p:nvSpPr>
        <p:spPr/>
        <p:txBody>
          <a:bodyPr/>
          <a:lstStyle/>
          <a:p>
            <a:r>
              <a:rPr lang="en-US" dirty="0"/>
              <a:t>Threads</a:t>
            </a:r>
          </a:p>
        </p:txBody>
      </p:sp>
      <p:graphicFrame>
        <p:nvGraphicFramePr>
          <p:cNvPr id="6" name="Table 5">
            <a:extLst>
              <a:ext uri="{FF2B5EF4-FFF2-40B4-BE49-F238E27FC236}">
                <a16:creationId xmlns:a16="http://schemas.microsoft.com/office/drawing/2014/main" id="{7553333D-F08C-401D-AE25-B0C62CFB8B1B}"/>
              </a:ext>
            </a:extLst>
          </p:cNvPr>
          <p:cNvGraphicFramePr>
            <a:graphicFrameLocks noGrp="1"/>
          </p:cNvGraphicFramePr>
          <p:nvPr>
            <p:extLst>
              <p:ext uri="{D42A27DB-BD31-4B8C-83A1-F6EECF244321}">
                <p14:modId xmlns:p14="http://schemas.microsoft.com/office/powerpoint/2010/main" val="3688601141"/>
              </p:ext>
            </p:extLst>
          </p:nvPr>
        </p:nvGraphicFramePr>
        <p:xfrm>
          <a:off x="1012372" y="2503713"/>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7" name="Table 6">
            <a:extLst>
              <a:ext uri="{FF2B5EF4-FFF2-40B4-BE49-F238E27FC236}">
                <a16:creationId xmlns:a16="http://schemas.microsoft.com/office/drawing/2014/main" id="{B0A4813D-F9D8-4E07-AE6A-9E99C9F7FAD5}"/>
              </a:ext>
            </a:extLst>
          </p:cNvPr>
          <p:cNvGraphicFramePr>
            <a:graphicFrameLocks noGrp="1"/>
          </p:cNvGraphicFramePr>
          <p:nvPr>
            <p:extLst>
              <p:ext uri="{D42A27DB-BD31-4B8C-83A1-F6EECF244321}">
                <p14:modId xmlns:p14="http://schemas.microsoft.com/office/powerpoint/2010/main" val="3833485167"/>
              </p:ext>
            </p:extLst>
          </p:nvPr>
        </p:nvGraphicFramePr>
        <p:xfrm>
          <a:off x="3450769" y="1796142"/>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
        <p:nvSpPr>
          <p:cNvPr id="8" name="TextBox 7">
            <a:extLst>
              <a:ext uri="{FF2B5EF4-FFF2-40B4-BE49-F238E27FC236}">
                <a16:creationId xmlns:a16="http://schemas.microsoft.com/office/drawing/2014/main" id="{9B122647-DBB3-4C42-AE5E-BB9372947DB4}"/>
              </a:ext>
            </a:extLst>
          </p:cNvPr>
          <p:cNvSpPr txBox="1"/>
          <p:nvPr/>
        </p:nvSpPr>
        <p:spPr>
          <a:xfrm>
            <a:off x="903519" y="1796148"/>
            <a:ext cx="2122715" cy="646331"/>
          </a:xfrm>
          <a:prstGeom prst="rect">
            <a:avLst/>
          </a:prstGeom>
          <a:noFill/>
        </p:spPr>
        <p:txBody>
          <a:bodyPr wrap="square" rtlCol="0">
            <a:spAutoFit/>
          </a:bodyPr>
          <a:lstStyle/>
          <a:p>
            <a:r>
              <a:rPr lang="en-US" dirty="0"/>
              <a:t>page directory</a:t>
            </a:r>
          </a:p>
          <a:p>
            <a:r>
              <a:rPr lang="en-US" dirty="0"/>
              <a:t>0x80001000</a:t>
            </a:r>
          </a:p>
        </p:txBody>
      </p:sp>
      <p:sp>
        <p:nvSpPr>
          <p:cNvPr id="9" name="TextBox 8">
            <a:extLst>
              <a:ext uri="{FF2B5EF4-FFF2-40B4-BE49-F238E27FC236}">
                <a16:creationId xmlns:a16="http://schemas.microsoft.com/office/drawing/2014/main" id="{92F8E706-3AD4-4209-A8CD-C3DBAA3B5CD8}"/>
              </a:ext>
            </a:extLst>
          </p:cNvPr>
          <p:cNvSpPr txBox="1"/>
          <p:nvPr/>
        </p:nvSpPr>
        <p:spPr>
          <a:xfrm>
            <a:off x="3603168" y="1110348"/>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3" name="Connector: Elbow 12">
            <a:extLst>
              <a:ext uri="{FF2B5EF4-FFF2-40B4-BE49-F238E27FC236}">
                <a16:creationId xmlns:a16="http://schemas.microsoft.com/office/drawing/2014/main" id="{8C37C84D-1015-4CB2-B277-3575964026DC}"/>
              </a:ext>
            </a:extLst>
          </p:cNvPr>
          <p:cNvCxnSpPr/>
          <p:nvPr/>
        </p:nvCxnSpPr>
        <p:spPr>
          <a:xfrm flipV="1">
            <a:off x="2362200" y="2057400"/>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C8540DD-393C-439F-9F23-ACA15969DAC1}"/>
              </a:ext>
            </a:extLst>
          </p:cNvPr>
          <p:cNvSpPr txBox="1"/>
          <p:nvPr/>
        </p:nvSpPr>
        <p:spPr>
          <a:xfrm>
            <a:off x="2155371" y="6270171"/>
            <a:ext cx="2253343" cy="369332"/>
          </a:xfrm>
          <a:prstGeom prst="rect">
            <a:avLst/>
          </a:prstGeom>
          <a:noFill/>
        </p:spPr>
        <p:txBody>
          <a:bodyPr wrap="square" rtlCol="0">
            <a:spAutoFit/>
          </a:bodyPr>
          <a:lstStyle/>
          <a:p>
            <a:r>
              <a:rPr lang="en-US" dirty="0"/>
              <a:t>Thread-1</a:t>
            </a:r>
          </a:p>
        </p:txBody>
      </p:sp>
      <p:graphicFrame>
        <p:nvGraphicFramePr>
          <p:cNvPr id="10" name="Table 9">
            <a:extLst>
              <a:ext uri="{FF2B5EF4-FFF2-40B4-BE49-F238E27FC236}">
                <a16:creationId xmlns:a16="http://schemas.microsoft.com/office/drawing/2014/main" id="{752022B1-BBD5-4488-84DF-FDD2582B6AEF}"/>
              </a:ext>
            </a:extLst>
          </p:cNvPr>
          <p:cNvGraphicFramePr>
            <a:graphicFrameLocks noGrp="1"/>
          </p:cNvGraphicFramePr>
          <p:nvPr>
            <p:extLst>
              <p:ext uri="{D42A27DB-BD31-4B8C-83A1-F6EECF244321}">
                <p14:modId xmlns:p14="http://schemas.microsoft.com/office/powerpoint/2010/main" val="3468027583"/>
              </p:ext>
            </p:extLst>
          </p:nvPr>
        </p:nvGraphicFramePr>
        <p:xfrm>
          <a:off x="7260771" y="2492827"/>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11" name="Table 10">
            <a:extLst>
              <a:ext uri="{FF2B5EF4-FFF2-40B4-BE49-F238E27FC236}">
                <a16:creationId xmlns:a16="http://schemas.microsoft.com/office/drawing/2014/main" id="{23845286-FB19-411F-89B9-F6CD6646A664}"/>
              </a:ext>
            </a:extLst>
          </p:cNvPr>
          <p:cNvGraphicFramePr>
            <a:graphicFrameLocks noGrp="1"/>
          </p:cNvGraphicFramePr>
          <p:nvPr>
            <p:extLst>
              <p:ext uri="{D42A27DB-BD31-4B8C-83A1-F6EECF244321}">
                <p14:modId xmlns:p14="http://schemas.microsoft.com/office/powerpoint/2010/main" val="1783918533"/>
              </p:ext>
            </p:extLst>
          </p:nvPr>
        </p:nvGraphicFramePr>
        <p:xfrm>
          <a:off x="9699168" y="1785256"/>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
        <p:nvSpPr>
          <p:cNvPr id="12" name="TextBox 11">
            <a:extLst>
              <a:ext uri="{FF2B5EF4-FFF2-40B4-BE49-F238E27FC236}">
                <a16:creationId xmlns:a16="http://schemas.microsoft.com/office/drawing/2014/main" id="{A0CC8BAC-BAA3-4F7A-A0AB-D54D20169625}"/>
              </a:ext>
            </a:extLst>
          </p:cNvPr>
          <p:cNvSpPr txBox="1"/>
          <p:nvPr/>
        </p:nvSpPr>
        <p:spPr>
          <a:xfrm>
            <a:off x="7151918" y="1785262"/>
            <a:ext cx="2122715" cy="646331"/>
          </a:xfrm>
          <a:prstGeom prst="rect">
            <a:avLst/>
          </a:prstGeom>
          <a:noFill/>
        </p:spPr>
        <p:txBody>
          <a:bodyPr wrap="square" rtlCol="0">
            <a:spAutoFit/>
          </a:bodyPr>
          <a:lstStyle/>
          <a:p>
            <a:r>
              <a:rPr lang="en-US" dirty="0"/>
              <a:t>page directory</a:t>
            </a:r>
          </a:p>
          <a:p>
            <a:r>
              <a:rPr lang="en-US" dirty="0"/>
              <a:t>0x80010000</a:t>
            </a:r>
          </a:p>
        </p:txBody>
      </p:sp>
      <p:sp>
        <p:nvSpPr>
          <p:cNvPr id="15" name="TextBox 14">
            <a:extLst>
              <a:ext uri="{FF2B5EF4-FFF2-40B4-BE49-F238E27FC236}">
                <a16:creationId xmlns:a16="http://schemas.microsoft.com/office/drawing/2014/main" id="{7AC1373E-20AF-48A3-AC08-69E75EAD0C40}"/>
              </a:ext>
            </a:extLst>
          </p:cNvPr>
          <p:cNvSpPr txBox="1"/>
          <p:nvPr/>
        </p:nvSpPr>
        <p:spPr>
          <a:xfrm>
            <a:off x="9851567" y="1099462"/>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6" name="Connector: Elbow 15">
            <a:extLst>
              <a:ext uri="{FF2B5EF4-FFF2-40B4-BE49-F238E27FC236}">
                <a16:creationId xmlns:a16="http://schemas.microsoft.com/office/drawing/2014/main" id="{CF344804-66AD-47B9-BB19-0BE70704E568}"/>
              </a:ext>
            </a:extLst>
          </p:cNvPr>
          <p:cNvCxnSpPr/>
          <p:nvPr/>
        </p:nvCxnSpPr>
        <p:spPr>
          <a:xfrm flipV="1">
            <a:off x="8610599" y="2046514"/>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B52A13C-971F-475B-87CD-BA57F97E8E28}"/>
              </a:ext>
            </a:extLst>
          </p:cNvPr>
          <p:cNvSpPr txBox="1"/>
          <p:nvPr/>
        </p:nvSpPr>
        <p:spPr>
          <a:xfrm>
            <a:off x="8403770" y="6259285"/>
            <a:ext cx="2253343" cy="369332"/>
          </a:xfrm>
          <a:prstGeom prst="rect">
            <a:avLst/>
          </a:prstGeom>
          <a:noFill/>
        </p:spPr>
        <p:txBody>
          <a:bodyPr wrap="square" rtlCol="0">
            <a:spAutoFit/>
          </a:bodyPr>
          <a:lstStyle/>
          <a:p>
            <a:r>
              <a:rPr lang="en-US" dirty="0"/>
              <a:t>Thread-2</a:t>
            </a:r>
          </a:p>
        </p:txBody>
      </p:sp>
      <p:sp>
        <p:nvSpPr>
          <p:cNvPr id="3" name="TextBox 2">
            <a:extLst>
              <a:ext uri="{FF2B5EF4-FFF2-40B4-BE49-F238E27FC236}">
                <a16:creationId xmlns:a16="http://schemas.microsoft.com/office/drawing/2014/main" id="{C2E5AA5A-9F2C-44BC-B0FB-F99A446B8529}"/>
              </a:ext>
            </a:extLst>
          </p:cNvPr>
          <p:cNvSpPr txBox="1"/>
          <p:nvPr/>
        </p:nvSpPr>
        <p:spPr>
          <a:xfrm>
            <a:off x="4082143" y="5758538"/>
            <a:ext cx="2982686" cy="923330"/>
          </a:xfrm>
          <a:prstGeom prst="rect">
            <a:avLst/>
          </a:prstGeom>
          <a:noFill/>
        </p:spPr>
        <p:txBody>
          <a:bodyPr wrap="square" rtlCol="0">
            <a:spAutoFit/>
          </a:bodyPr>
          <a:lstStyle/>
          <a:p>
            <a:r>
              <a:rPr lang="en-US" dirty="0"/>
              <a:t>Is this correct?</a:t>
            </a:r>
          </a:p>
          <a:p>
            <a:r>
              <a:rPr lang="en-US" dirty="0"/>
              <a:t>addresses of page directories are different</a:t>
            </a:r>
          </a:p>
        </p:txBody>
      </p:sp>
      <p:sp>
        <p:nvSpPr>
          <p:cNvPr id="18" name="TextBox 17">
            <a:extLst>
              <a:ext uri="{FF2B5EF4-FFF2-40B4-BE49-F238E27FC236}">
                <a16:creationId xmlns:a16="http://schemas.microsoft.com/office/drawing/2014/main" id="{A6ED2BA0-8424-49EA-802D-99476A552DAF}"/>
              </a:ext>
            </a:extLst>
          </p:cNvPr>
          <p:cNvSpPr txBox="1"/>
          <p:nvPr/>
        </p:nvSpPr>
        <p:spPr>
          <a:xfrm>
            <a:off x="5551715" y="326571"/>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1368ACE-2ECB-47E1-8A74-5B2023C1E825}"/>
                  </a:ext>
                </a:extLst>
              </p14:cNvPr>
              <p14:cNvContentPartPr/>
              <p14:nvPr/>
            </p14:nvContentPartPr>
            <p14:xfrm>
              <a:off x="788760" y="1700640"/>
              <a:ext cx="10597320" cy="4967640"/>
            </p14:xfrm>
          </p:contentPart>
        </mc:Choice>
        <mc:Fallback xmlns="">
          <p:pic>
            <p:nvPicPr>
              <p:cNvPr id="4" name="Ink 3">
                <a:extLst>
                  <a:ext uri="{FF2B5EF4-FFF2-40B4-BE49-F238E27FC236}">
                    <a16:creationId xmlns:a16="http://schemas.microsoft.com/office/drawing/2014/main" id="{91368ACE-2ECB-47E1-8A74-5B2023C1E825}"/>
                  </a:ext>
                </a:extLst>
              </p:cNvPr>
              <p:cNvPicPr/>
              <p:nvPr/>
            </p:nvPicPr>
            <p:blipFill>
              <a:blip r:embed="rId4"/>
              <a:stretch>
                <a:fillRect/>
              </a:stretch>
            </p:blipFill>
            <p:spPr>
              <a:xfrm>
                <a:off x="779400" y="1691280"/>
                <a:ext cx="10616040" cy="4986360"/>
              </a:xfrm>
              <a:prstGeom prst="rect">
                <a:avLst/>
              </a:prstGeom>
            </p:spPr>
          </p:pic>
        </mc:Fallback>
      </mc:AlternateContent>
    </p:spTree>
    <p:extLst>
      <p:ext uri="{BB962C8B-B14F-4D97-AF65-F5344CB8AC3E}">
        <p14:creationId xmlns:p14="http://schemas.microsoft.com/office/powerpoint/2010/main" val="35415467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7C33-A392-48F5-A08A-EDAF451632B2}"/>
              </a:ext>
            </a:extLst>
          </p:cNvPr>
          <p:cNvSpPr>
            <a:spLocks noGrp="1"/>
          </p:cNvSpPr>
          <p:nvPr>
            <p:ph type="title"/>
          </p:nvPr>
        </p:nvSpPr>
        <p:spPr/>
        <p:txBody>
          <a:bodyPr/>
          <a:lstStyle/>
          <a:p>
            <a:r>
              <a:rPr lang="en-US" dirty="0"/>
              <a:t>Threads</a:t>
            </a:r>
          </a:p>
        </p:txBody>
      </p:sp>
      <p:graphicFrame>
        <p:nvGraphicFramePr>
          <p:cNvPr id="6" name="Table 5">
            <a:extLst>
              <a:ext uri="{FF2B5EF4-FFF2-40B4-BE49-F238E27FC236}">
                <a16:creationId xmlns:a16="http://schemas.microsoft.com/office/drawing/2014/main" id="{7553333D-F08C-401D-AE25-B0C62CFB8B1B}"/>
              </a:ext>
            </a:extLst>
          </p:cNvPr>
          <p:cNvGraphicFramePr>
            <a:graphicFrameLocks noGrp="1"/>
          </p:cNvGraphicFramePr>
          <p:nvPr>
            <p:extLst>
              <p:ext uri="{D42A27DB-BD31-4B8C-83A1-F6EECF244321}">
                <p14:modId xmlns:p14="http://schemas.microsoft.com/office/powerpoint/2010/main" val="3129357420"/>
              </p:ext>
            </p:extLst>
          </p:nvPr>
        </p:nvGraphicFramePr>
        <p:xfrm>
          <a:off x="1012372" y="2503713"/>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7" name="Table 6">
            <a:extLst>
              <a:ext uri="{FF2B5EF4-FFF2-40B4-BE49-F238E27FC236}">
                <a16:creationId xmlns:a16="http://schemas.microsoft.com/office/drawing/2014/main" id="{B0A4813D-F9D8-4E07-AE6A-9E99C9F7FAD5}"/>
              </a:ext>
            </a:extLst>
          </p:cNvPr>
          <p:cNvGraphicFramePr>
            <a:graphicFrameLocks noGrp="1"/>
          </p:cNvGraphicFramePr>
          <p:nvPr>
            <p:extLst>
              <p:ext uri="{D42A27DB-BD31-4B8C-83A1-F6EECF244321}">
                <p14:modId xmlns:p14="http://schemas.microsoft.com/office/powerpoint/2010/main" val="687076105"/>
              </p:ext>
            </p:extLst>
          </p:nvPr>
        </p:nvGraphicFramePr>
        <p:xfrm>
          <a:off x="3450769" y="1796142"/>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
        <p:nvSpPr>
          <p:cNvPr id="8" name="TextBox 7">
            <a:extLst>
              <a:ext uri="{FF2B5EF4-FFF2-40B4-BE49-F238E27FC236}">
                <a16:creationId xmlns:a16="http://schemas.microsoft.com/office/drawing/2014/main" id="{9B122647-DBB3-4C42-AE5E-BB9372947DB4}"/>
              </a:ext>
            </a:extLst>
          </p:cNvPr>
          <p:cNvSpPr txBox="1"/>
          <p:nvPr/>
        </p:nvSpPr>
        <p:spPr>
          <a:xfrm>
            <a:off x="903519" y="1796148"/>
            <a:ext cx="2122715" cy="646331"/>
          </a:xfrm>
          <a:prstGeom prst="rect">
            <a:avLst/>
          </a:prstGeom>
          <a:noFill/>
        </p:spPr>
        <p:txBody>
          <a:bodyPr wrap="square" rtlCol="0">
            <a:spAutoFit/>
          </a:bodyPr>
          <a:lstStyle/>
          <a:p>
            <a:r>
              <a:rPr lang="en-US" dirty="0"/>
              <a:t>page directory</a:t>
            </a:r>
          </a:p>
          <a:p>
            <a:r>
              <a:rPr lang="en-US" dirty="0"/>
              <a:t>0x80001000</a:t>
            </a:r>
          </a:p>
        </p:txBody>
      </p:sp>
      <p:sp>
        <p:nvSpPr>
          <p:cNvPr id="9" name="TextBox 8">
            <a:extLst>
              <a:ext uri="{FF2B5EF4-FFF2-40B4-BE49-F238E27FC236}">
                <a16:creationId xmlns:a16="http://schemas.microsoft.com/office/drawing/2014/main" id="{92F8E706-3AD4-4209-A8CD-C3DBAA3B5CD8}"/>
              </a:ext>
            </a:extLst>
          </p:cNvPr>
          <p:cNvSpPr txBox="1"/>
          <p:nvPr/>
        </p:nvSpPr>
        <p:spPr>
          <a:xfrm>
            <a:off x="3603168" y="1110348"/>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3" name="Connector: Elbow 12">
            <a:extLst>
              <a:ext uri="{FF2B5EF4-FFF2-40B4-BE49-F238E27FC236}">
                <a16:creationId xmlns:a16="http://schemas.microsoft.com/office/drawing/2014/main" id="{8C37C84D-1015-4CB2-B277-3575964026DC}"/>
              </a:ext>
            </a:extLst>
          </p:cNvPr>
          <p:cNvCxnSpPr/>
          <p:nvPr/>
        </p:nvCxnSpPr>
        <p:spPr>
          <a:xfrm flipV="1">
            <a:off x="2362200" y="2057400"/>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C8540DD-393C-439F-9F23-ACA15969DAC1}"/>
              </a:ext>
            </a:extLst>
          </p:cNvPr>
          <p:cNvSpPr txBox="1"/>
          <p:nvPr/>
        </p:nvSpPr>
        <p:spPr>
          <a:xfrm>
            <a:off x="2155371" y="6270171"/>
            <a:ext cx="2253343" cy="369332"/>
          </a:xfrm>
          <a:prstGeom prst="rect">
            <a:avLst/>
          </a:prstGeom>
          <a:noFill/>
        </p:spPr>
        <p:txBody>
          <a:bodyPr wrap="square" rtlCol="0">
            <a:spAutoFit/>
          </a:bodyPr>
          <a:lstStyle/>
          <a:p>
            <a:r>
              <a:rPr lang="en-US" dirty="0"/>
              <a:t>Thread-1</a:t>
            </a:r>
          </a:p>
        </p:txBody>
      </p:sp>
      <p:graphicFrame>
        <p:nvGraphicFramePr>
          <p:cNvPr id="10" name="Table 9">
            <a:extLst>
              <a:ext uri="{FF2B5EF4-FFF2-40B4-BE49-F238E27FC236}">
                <a16:creationId xmlns:a16="http://schemas.microsoft.com/office/drawing/2014/main" id="{752022B1-BBD5-4488-84DF-FDD2582B6AEF}"/>
              </a:ext>
            </a:extLst>
          </p:cNvPr>
          <p:cNvGraphicFramePr>
            <a:graphicFrameLocks noGrp="1"/>
          </p:cNvGraphicFramePr>
          <p:nvPr>
            <p:extLst>
              <p:ext uri="{D42A27DB-BD31-4B8C-83A1-F6EECF244321}">
                <p14:modId xmlns:p14="http://schemas.microsoft.com/office/powerpoint/2010/main" val="3000453672"/>
              </p:ext>
            </p:extLst>
          </p:nvPr>
        </p:nvGraphicFramePr>
        <p:xfrm>
          <a:off x="7260771" y="2492827"/>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11" name="Table 10">
            <a:extLst>
              <a:ext uri="{FF2B5EF4-FFF2-40B4-BE49-F238E27FC236}">
                <a16:creationId xmlns:a16="http://schemas.microsoft.com/office/drawing/2014/main" id="{23845286-FB19-411F-89B9-F6CD6646A664}"/>
              </a:ext>
            </a:extLst>
          </p:cNvPr>
          <p:cNvGraphicFramePr>
            <a:graphicFrameLocks noGrp="1"/>
          </p:cNvGraphicFramePr>
          <p:nvPr>
            <p:extLst>
              <p:ext uri="{D42A27DB-BD31-4B8C-83A1-F6EECF244321}">
                <p14:modId xmlns:p14="http://schemas.microsoft.com/office/powerpoint/2010/main" val="522759429"/>
              </p:ext>
            </p:extLst>
          </p:nvPr>
        </p:nvGraphicFramePr>
        <p:xfrm>
          <a:off x="9699168" y="1785256"/>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
        <p:nvSpPr>
          <p:cNvPr id="12" name="TextBox 11">
            <a:extLst>
              <a:ext uri="{FF2B5EF4-FFF2-40B4-BE49-F238E27FC236}">
                <a16:creationId xmlns:a16="http://schemas.microsoft.com/office/drawing/2014/main" id="{A0CC8BAC-BAA3-4F7A-A0AB-D54D20169625}"/>
              </a:ext>
            </a:extLst>
          </p:cNvPr>
          <p:cNvSpPr txBox="1"/>
          <p:nvPr/>
        </p:nvSpPr>
        <p:spPr>
          <a:xfrm>
            <a:off x="7151918" y="1785262"/>
            <a:ext cx="2122715" cy="646331"/>
          </a:xfrm>
          <a:prstGeom prst="rect">
            <a:avLst/>
          </a:prstGeom>
          <a:noFill/>
        </p:spPr>
        <p:txBody>
          <a:bodyPr wrap="square" rtlCol="0">
            <a:spAutoFit/>
          </a:bodyPr>
          <a:lstStyle/>
          <a:p>
            <a:r>
              <a:rPr lang="en-US" dirty="0"/>
              <a:t>page directory</a:t>
            </a:r>
          </a:p>
          <a:p>
            <a:r>
              <a:rPr lang="en-US" dirty="0"/>
              <a:t>0x80001000</a:t>
            </a:r>
          </a:p>
        </p:txBody>
      </p:sp>
      <p:sp>
        <p:nvSpPr>
          <p:cNvPr id="15" name="TextBox 14">
            <a:extLst>
              <a:ext uri="{FF2B5EF4-FFF2-40B4-BE49-F238E27FC236}">
                <a16:creationId xmlns:a16="http://schemas.microsoft.com/office/drawing/2014/main" id="{7AC1373E-20AF-48A3-AC08-69E75EAD0C40}"/>
              </a:ext>
            </a:extLst>
          </p:cNvPr>
          <p:cNvSpPr txBox="1"/>
          <p:nvPr/>
        </p:nvSpPr>
        <p:spPr>
          <a:xfrm>
            <a:off x="9851567" y="1099462"/>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6" name="Connector: Elbow 15">
            <a:extLst>
              <a:ext uri="{FF2B5EF4-FFF2-40B4-BE49-F238E27FC236}">
                <a16:creationId xmlns:a16="http://schemas.microsoft.com/office/drawing/2014/main" id="{CF344804-66AD-47B9-BB19-0BE70704E568}"/>
              </a:ext>
            </a:extLst>
          </p:cNvPr>
          <p:cNvCxnSpPr/>
          <p:nvPr/>
        </p:nvCxnSpPr>
        <p:spPr>
          <a:xfrm flipV="1">
            <a:off x="8610599" y="2046514"/>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B52A13C-971F-475B-87CD-BA57F97E8E28}"/>
              </a:ext>
            </a:extLst>
          </p:cNvPr>
          <p:cNvSpPr txBox="1"/>
          <p:nvPr/>
        </p:nvSpPr>
        <p:spPr>
          <a:xfrm>
            <a:off x="8403770" y="6259285"/>
            <a:ext cx="2253343" cy="369332"/>
          </a:xfrm>
          <a:prstGeom prst="rect">
            <a:avLst/>
          </a:prstGeom>
          <a:noFill/>
        </p:spPr>
        <p:txBody>
          <a:bodyPr wrap="square" rtlCol="0">
            <a:spAutoFit/>
          </a:bodyPr>
          <a:lstStyle/>
          <a:p>
            <a:r>
              <a:rPr lang="en-US" dirty="0"/>
              <a:t>Thread-2</a:t>
            </a:r>
          </a:p>
        </p:txBody>
      </p:sp>
      <p:sp>
        <p:nvSpPr>
          <p:cNvPr id="3" name="TextBox 2">
            <a:extLst>
              <a:ext uri="{FF2B5EF4-FFF2-40B4-BE49-F238E27FC236}">
                <a16:creationId xmlns:a16="http://schemas.microsoft.com/office/drawing/2014/main" id="{C2E5AA5A-9F2C-44BC-B0FB-F99A446B8529}"/>
              </a:ext>
            </a:extLst>
          </p:cNvPr>
          <p:cNvSpPr txBox="1"/>
          <p:nvPr/>
        </p:nvSpPr>
        <p:spPr>
          <a:xfrm>
            <a:off x="4082143" y="5758538"/>
            <a:ext cx="2982686" cy="923330"/>
          </a:xfrm>
          <a:prstGeom prst="rect">
            <a:avLst/>
          </a:prstGeom>
          <a:noFill/>
        </p:spPr>
        <p:txBody>
          <a:bodyPr wrap="square" rtlCol="0">
            <a:spAutoFit/>
          </a:bodyPr>
          <a:lstStyle/>
          <a:p>
            <a:r>
              <a:rPr lang="en-US" dirty="0"/>
              <a:t>Is this correct?</a:t>
            </a:r>
          </a:p>
          <a:p>
            <a:r>
              <a:rPr lang="en-US" dirty="0"/>
              <a:t>addresses of page directories are same.</a:t>
            </a:r>
          </a:p>
        </p:txBody>
      </p:sp>
      <p:sp>
        <p:nvSpPr>
          <p:cNvPr id="18" name="TextBox 17">
            <a:extLst>
              <a:ext uri="{FF2B5EF4-FFF2-40B4-BE49-F238E27FC236}">
                <a16:creationId xmlns:a16="http://schemas.microsoft.com/office/drawing/2014/main" id="{A67D26B5-8CC9-4038-B404-8C1A7270E803}"/>
              </a:ext>
            </a:extLst>
          </p:cNvPr>
          <p:cNvSpPr txBox="1"/>
          <p:nvPr/>
        </p:nvSpPr>
        <p:spPr>
          <a:xfrm>
            <a:off x="5551715" y="326571"/>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3675BF3-32B8-451E-862C-BD7CA3C967D0}"/>
                  </a:ext>
                </a:extLst>
              </p14:cNvPr>
              <p14:cNvContentPartPr/>
              <p14:nvPr/>
            </p14:nvContentPartPr>
            <p14:xfrm>
              <a:off x="800640" y="2348280"/>
              <a:ext cx="7659360" cy="95760"/>
            </p14:xfrm>
          </p:contentPart>
        </mc:Choice>
        <mc:Fallback xmlns="">
          <p:pic>
            <p:nvPicPr>
              <p:cNvPr id="4" name="Ink 3">
                <a:extLst>
                  <a:ext uri="{FF2B5EF4-FFF2-40B4-BE49-F238E27FC236}">
                    <a16:creationId xmlns:a16="http://schemas.microsoft.com/office/drawing/2014/main" id="{43675BF3-32B8-451E-862C-BD7CA3C967D0}"/>
                  </a:ext>
                </a:extLst>
              </p:cNvPr>
              <p:cNvPicPr/>
              <p:nvPr/>
            </p:nvPicPr>
            <p:blipFill>
              <a:blip r:embed="rId4"/>
              <a:stretch>
                <a:fillRect/>
              </a:stretch>
            </p:blipFill>
            <p:spPr>
              <a:xfrm>
                <a:off x="791280" y="2338920"/>
                <a:ext cx="7678080" cy="114480"/>
              </a:xfrm>
              <a:prstGeom prst="rect">
                <a:avLst/>
              </a:prstGeom>
            </p:spPr>
          </p:pic>
        </mc:Fallback>
      </mc:AlternateContent>
    </p:spTree>
    <p:extLst>
      <p:ext uri="{BB962C8B-B14F-4D97-AF65-F5344CB8AC3E}">
        <p14:creationId xmlns:p14="http://schemas.microsoft.com/office/powerpoint/2010/main" val="3043279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7C33-A392-48F5-A08A-EDAF451632B2}"/>
              </a:ext>
            </a:extLst>
          </p:cNvPr>
          <p:cNvSpPr>
            <a:spLocks noGrp="1"/>
          </p:cNvSpPr>
          <p:nvPr>
            <p:ph type="title"/>
          </p:nvPr>
        </p:nvSpPr>
        <p:spPr/>
        <p:txBody>
          <a:bodyPr/>
          <a:lstStyle/>
          <a:p>
            <a:r>
              <a:rPr lang="en-US" dirty="0"/>
              <a:t>Threads</a:t>
            </a:r>
          </a:p>
        </p:txBody>
      </p:sp>
      <p:graphicFrame>
        <p:nvGraphicFramePr>
          <p:cNvPr id="6" name="Table 5">
            <a:extLst>
              <a:ext uri="{FF2B5EF4-FFF2-40B4-BE49-F238E27FC236}">
                <a16:creationId xmlns:a16="http://schemas.microsoft.com/office/drawing/2014/main" id="{7553333D-F08C-401D-AE25-B0C62CFB8B1B}"/>
              </a:ext>
            </a:extLst>
          </p:cNvPr>
          <p:cNvGraphicFramePr>
            <a:graphicFrameLocks noGrp="1"/>
          </p:cNvGraphicFramePr>
          <p:nvPr/>
        </p:nvGraphicFramePr>
        <p:xfrm>
          <a:off x="1012372" y="2503713"/>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7" name="Table 6">
            <a:extLst>
              <a:ext uri="{FF2B5EF4-FFF2-40B4-BE49-F238E27FC236}">
                <a16:creationId xmlns:a16="http://schemas.microsoft.com/office/drawing/2014/main" id="{B0A4813D-F9D8-4E07-AE6A-9E99C9F7FAD5}"/>
              </a:ext>
            </a:extLst>
          </p:cNvPr>
          <p:cNvGraphicFramePr>
            <a:graphicFrameLocks noGrp="1"/>
          </p:cNvGraphicFramePr>
          <p:nvPr>
            <p:extLst>
              <p:ext uri="{D42A27DB-BD31-4B8C-83A1-F6EECF244321}">
                <p14:modId xmlns:p14="http://schemas.microsoft.com/office/powerpoint/2010/main" val="802105376"/>
              </p:ext>
            </p:extLst>
          </p:nvPr>
        </p:nvGraphicFramePr>
        <p:xfrm>
          <a:off x="3450769" y="1796142"/>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
        <p:nvSpPr>
          <p:cNvPr id="8" name="TextBox 7">
            <a:extLst>
              <a:ext uri="{FF2B5EF4-FFF2-40B4-BE49-F238E27FC236}">
                <a16:creationId xmlns:a16="http://schemas.microsoft.com/office/drawing/2014/main" id="{9B122647-DBB3-4C42-AE5E-BB9372947DB4}"/>
              </a:ext>
            </a:extLst>
          </p:cNvPr>
          <p:cNvSpPr txBox="1"/>
          <p:nvPr/>
        </p:nvSpPr>
        <p:spPr>
          <a:xfrm>
            <a:off x="903519" y="1796148"/>
            <a:ext cx="2122715" cy="646331"/>
          </a:xfrm>
          <a:prstGeom prst="rect">
            <a:avLst/>
          </a:prstGeom>
          <a:noFill/>
        </p:spPr>
        <p:txBody>
          <a:bodyPr wrap="square" rtlCol="0">
            <a:spAutoFit/>
          </a:bodyPr>
          <a:lstStyle/>
          <a:p>
            <a:r>
              <a:rPr lang="en-US" dirty="0"/>
              <a:t>page directory</a:t>
            </a:r>
          </a:p>
          <a:p>
            <a:r>
              <a:rPr lang="en-US" dirty="0"/>
              <a:t>0x80001000</a:t>
            </a:r>
          </a:p>
        </p:txBody>
      </p:sp>
      <p:sp>
        <p:nvSpPr>
          <p:cNvPr id="9" name="TextBox 8">
            <a:extLst>
              <a:ext uri="{FF2B5EF4-FFF2-40B4-BE49-F238E27FC236}">
                <a16:creationId xmlns:a16="http://schemas.microsoft.com/office/drawing/2014/main" id="{92F8E706-3AD4-4209-A8CD-C3DBAA3B5CD8}"/>
              </a:ext>
            </a:extLst>
          </p:cNvPr>
          <p:cNvSpPr txBox="1"/>
          <p:nvPr/>
        </p:nvSpPr>
        <p:spPr>
          <a:xfrm>
            <a:off x="3603168" y="1110348"/>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3" name="Connector: Elbow 12">
            <a:extLst>
              <a:ext uri="{FF2B5EF4-FFF2-40B4-BE49-F238E27FC236}">
                <a16:creationId xmlns:a16="http://schemas.microsoft.com/office/drawing/2014/main" id="{8C37C84D-1015-4CB2-B277-3575964026DC}"/>
              </a:ext>
            </a:extLst>
          </p:cNvPr>
          <p:cNvCxnSpPr/>
          <p:nvPr/>
        </p:nvCxnSpPr>
        <p:spPr>
          <a:xfrm flipV="1">
            <a:off x="2362200" y="2057400"/>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C8540DD-393C-439F-9F23-ACA15969DAC1}"/>
              </a:ext>
            </a:extLst>
          </p:cNvPr>
          <p:cNvSpPr txBox="1"/>
          <p:nvPr/>
        </p:nvSpPr>
        <p:spPr>
          <a:xfrm>
            <a:off x="2155371" y="6270171"/>
            <a:ext cx="2253343" cy="369332"/>
          </a:xfrm>
          <a:prstGeom prst="rect">
            <a:avLst/>
          </a:prstGeom>
          <a:noFill/>
        </p:spPr>
        <p:txBody>
          <a:bodyPr wrap="square" rtlCol="0">
            <a:spAutoFit/>
          </a:bodyPr>
          <a:lstStyle/>
          <a:p>
            <a:r>
              <a:rPr lang="en-US" dirty="0"/>
              <a:t>Thread-1</a:t>
            </a:r>
          </a:p>
        </p:txBody>
      </p:sp>
      <p:graphicFrame>
        <p:nvGraphicFramePr>
          <p:cNvPr id="10" name="Table 9">
            <a:extLst>
              <a:ext uri="{FF2B5EF4-FFF2-40B4-BE49-F238E27FC236}">
                <a16:creationId xmlns:a16="http://schemas.microsoft.com/office/drawing/2014/main" id="{752022B1-BBD5-4488-84DF-FDD2582B6AEF}"/>
              </a:ext>
            </a:extLst>
          </p:cNvPr>
          <p:cNvGraphicFramePr>
            <a:graphicFrameLocks noGrp="1"/>
          </p:cNvGraphicFramePr>
          <p:nvPr/>
        </p:nvGraphicFramePr>
        <p:xfrm>
          <a:off x="7260771" y="2492827"/>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11" name="Table 10">
            <a:extLst>
              <a:ext uri="{FF2B5EF4-FFF2-40B4-BE49-F238E27FC236}">
                <a16:creationId xmlns:a16="http://schemas.microsoft.com/office/drawing/2014/main" id="{23845286-FB19-411F-89B9-F6CD6646A664}"/>
              </a:ext>
            </a:extLst>
          </p:cNvPr>
          <p:cNvGraphicFramePr>
            <a:graphicFrameLocks noGrp="1"/>
          </p:cNvGraphicFramePr>
          <p:nvPr>
            <p:extLst>
              <p:ext uri="{D42A27DB-BD31-4B8C-83A1-F6EECF244321}">
                <p14:modId xmlns:p14="http://schemas.microsoft.com/office/powerpoint/2010/main" val="1595244484"/>
              </p:ext>
            </p:extLst>
          </p:nvPr>
        </p:nvGraphicFramePr>
        <p:xfrm>
          <a:off x="9699168" y="1785256"/>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
        <p:nvSpPr>
          <p:cNvPr id="12" name="TextBox 11">
            <a:extLst>
              <a:ext uri="{FF2B5EF4-FFF2-40B4-BE49-F238E27FC236}">
                <a16:creationId xmlns:a16="http://schemas.microsoft.com/office/drawing/2014/main" id="{A0CC8BAC-BAA3-4F7A-A0AB-D54D20169625}"/>
              </a:ext>
            </a:extLst>
          </p:cNvPr>
          <p:cNvSpPr txBox="1"/>
          <p:nvPr/>
        </p:nvSpPr>
        <p:spPr>
          <a:xfrm>
            <a:off x="7151918" y="1785262"/>
            <a:ext cx="2122715" cy="646331"/>
          </a:xfrm>
          <a:prstGeom prst="rect">
            <a:avLst/>
          </a:prstGeom>
          <a:noFill/>
        </p:spPr>
        <p:txBody>
          <a:bodyPr wrap="square" rtlCol="0">
            <a:spAutoFit/>
          </a:bodyPr>
          <a:lstStyle/>
          <a:p>
            <a:r>
              <a:rPr lang="en-US" dirty="0"/>
              <a:t>page directory</a:t>
            </a:r>
          </a:p>
          <a:p>
            <a:r>
              <a:rPr lang="en-US" dirty="0"/>
              <a:t>0x80001000</a:t>
            </a:r>
          </a:p>
        </p:txBody>
      </p:sp>
      <p:sp>
        <p:nvSpPr>
          <p:cNvPr id="15" name="TextBox 14">
            <a:extLst>
              <a:ext uri="{FF2B5EF4-FFF2-40B4-BE49-F238E27FC236}">
                <a16:creationId xmlns:a16="http://schemas.microsoft.com/office/drawing/2014/main" id="{7AC1373E-20AF-48A3-AC08-69E75EAD0C40}"/>
              </a:ext>
            </a:extLst>
          </p:cNvPr>
          <p:cNvSpPr txBox="1"/>
          <p:nvPr/>
        </p:nvSpPr>
        <p:spPr>
          <a:xfrm>
            <a:off x="9851567" y="1099462"/>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6" name="Connector: Elbow 15">
            <a:extLst>
              <a:ext uri="{FF2B5EF4-FFF2-40B4-BE49-F238E27FC236}">
                <a16:creationId xmlns:a16="http://schemas.microsoft.com/office/drawing/2014/main" id="{CF344804-66AD-47B9-BB19-0BE70704E568}"/>
              </a:ext>
            </a:extLst>
          </p:cNvPr>
          <p:cNvCxnSpPr/>
          <p:nvPr/>
        </p:nvCxnSpPr>
        <p:spPr>
          <a:xfrm flipV="1">
            <a:off x="8610599" y="2046514"/>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B52A13C-971F-475B-87CD-BA57F97E8E28}"/>
              </a:ext>
            </a:extLst>
          </p:cNvPr>
          <p:cNvSpPr txBox="1"/>
          <p:nvPr/>
        </p:nvSpPr>
        <p:spPr>
          <a:xfrm>
            <a:off x="8403770" y="6259285"/>
            <a:ext cx="2253343" cy="369332"/>
          </a:xfrm>
          <a:prstGeom prst="rect">
            <a:avLst/>
          </a:prstGeom>
          <a:noFill/>
        </p:spPr>
        <p:txBody>
          <a:bodyPr wrap="square" rtlCol="0">
            <a:spAutoFit/>
          </a:bodyPr>
          <a:lstStyle/>
          <a:p>
            <a:r>
              <a:rPr lang="en-US" dirty="0"/>
              <a:t>Thread-2</a:t>
            </a:r>
          </a:p>
        </p:txBody>
      </p:sp>
      <p:sp>
        <p:nvSpPr>
          <p:cNvPr id="3" name="TextBox 2">
            <a:extLst>
              <a:ext uri="{FF2B5EF4-FFF2-40B4-BE49-F238E27FC236}">
                <a16:creationId xmlns:a16="http://schemas.microsoft.com/office/drawing/2014/main" id="{C2E5AA5A-9F2C-44BC-B0FB-F99A446B8529}"/>
              </a:ext>
            </a:extLst>
          </p:cNvPr>
          <p:cNvSpPr txBox="1"/>
          <p:nvPr/>
        </p:nvSpPr>
        <p:spPr>
          <a:xfrm>
            <a:off x="4082143" y="5617020"/>
            <a:ext cx="2982686" cy="1200329"/>
          </a:xfrm>
          <a:prstGeom prst="rect">
            <a:avLst/>
          </a:prstGeom>
          <a:noFill/>
        </p:spPr>
        <p:txBody>
          <a:bodyPr wrap="square" rtlCol="0">
            <a:spAutoFit/>
          </a:bodyPr>
          <a:lstStyle/>
          <a:p>
            <a:r>
              <a:rPr lang="en-US" dirty="0"/>
              <a:t>Is this correct?</a:t>
            </a:r>
          </a:p>
          <a:p>
            <a:r>
              <a:rPr lang="en-US" dirty="0"/>
              <a:t>addresses of page directories are same.</a:t>
            </a:r>
          </a:p>
          <a:p>
            <a:r>
              <a:rPr lang="en-US" dirty="0"/>
              <a:t>Yes, this is the best choice.</a:t>
            </a:r>
          </a:p>
        </p:txBody>
      </p:sp>
      <p:sp>
        <p:nvSpPr>
          <p:cNvPr id="18" name="TextBox 17">
            <a:extLst>
              <a:ext uri="{FF2B5EF4-FFF2-40B4-BE49-F238E27FC236}">
                <a16:creationId xmlns:a16="http://schemas.microsoft.com/office/drawing/2014/main" id="{A67D26B5-8CC9-4038-B404-8C1A7270E803}"/>
              </a:ext>
            </a:extLst>
          </p:cNvPr>
          <p:cNvSpPr txBox="1"/>
          <p:nvPr/>
        </p:nvSpPr>
        <p:spPr>
          <a:xfrm>
            <a:off x="5551715" y="326571"/>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p:spTree>
    <p:extLst>
      <p:ext uri="{BB962C8B-B14F-4D97-AF65-F5344CB8AC3E}">
        <p14:creationId xmlns:p14="http://schemas.microsoft.com/office/powerpoint/2010/main" val="25457989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47A5D-D46C-4C36-A18D-F55FD711FC55}"/>
              </a:ext>
            </a:extLst>
          </p:cNvPr>
          <p:cNvSpPr>
            <a:spLocks noGrp="1"/>
          </p:cNvSpPr>
          <p:nvPr>
            <p:ph type="title"/>
          </p:nvPr>
        </p:nvSpPr>
        <p:spPr/>
        <p:txBody>
          <a:bodyPr/>
          <a:lstStyle/>
          <a:p>
            <a:r>
              <a:rPr lang="en-US" dirty="0"/>
              <a:t>Threads</a:t>
            </a:r>
          </a:p>
        </p:txBody>
      </p:sp>
      <p:sp>
        <p:nvSpPr>
          <p:cNvPr id="3" name="Content Placeholder 2">
            <a:extLst>
              <a:ext uri="{FF2B5EF4-FFF2-40B4-BE49-F238E27FC236}">
                <a16:creationId xmlns:a16="http://schemas.microsoft.com/office/drawing/2014/main" id="{750A0BF9-BDEE-409A-A3D4-BEC08E5C3FB2}"/>
              </a:ext>
            </a:extLst>
          </p:cNvPr>
          <p:cNvSpPr>
            <a:spLocks noGrp="1"/>
          </p:cNvSpPr>
          <p:nvPr>
            <p:ph idx="1"/>
          </p:nvPr>
        </p:nvSpPr>
        <p:spPr/>
        <p:txBody>
          <a:bodyPr/>
          <a:lstStyle/>
          <a:p>
            <a:r>
              <a:rPr lang="en-US" dirty="0"/>
              <a:t>Why can multiple threads share the same page table?</a:t>
            </a:r>
          </a:p>
        </p:txBody>
      </p:sp>
    </p:spTree>
    <p:extLst>
      <p:ext uri="{BB962C8B-B14F-4D97-AF65-F5344CB8AC3E}">
        <p14:creationId xmlns:p14="http://schemas.microsoft.com/office/powerpoint/2010/main" val="41999284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47A5D-D46C-4C36-A18D-F55FD711FC55}"/>
              </a:ext>
            </a:extLst>
          </p:cNvPr>
          <p:cNvSpPr>
            <a:spLocks noGrp="1"/>
          </p:cNvSpPr>
          <p:nvPr>
            <p:ph type="title"/>
          </p:nvPr>
        </p:nvSpPr>
        <p:spPr/>
        <p:txBody>
          <a:bodyPr/>
          <a:lstStyle/>
          <a:p>
            <a:r>
              <a:rPr lang="en-US" dirty="0"/>
              <a:t>Threads</a:t>
            </a:r>
          </a:p>
        </p:txBody>
      </p:sp>
      <p:sp>
        <p:nvSpPr>
          <p:cNvPr id="3" name="Content Placeholder 2">
            <a:extLst>
              <a:ext uri="{FF2B5EF4-FFF2-40B4-BE49-F238E27FC236}">
                <a16:creationId xmlns:a16="http://schemas.microsoft.com/office/drawing/2014/main" id="{750A0BF9-BDEE-409A-A3D4-BEC08E5C3FB2}"/>
              </a:ext>
            </a:extLst>
          </p:cNvPr>
          <p:cNvSpPr>
            <a:spLocks noGrp="1"/>
          </p:cNvSpPr>
          <p:nvPr>
            <p:ph idx="1"/>
          </p:nvPr>
        </p:nvSpPr>
        <p:spPr/>
        <p:txBody>
          <a:bodyPr/>
          <a:lstStyle/>
          <a:p>
            <a:r>
              <a:rPr lang="en-US" dirty="0"/>
              <a:t>Why can multiple threads share the same page table?</a:t>
            </a:r>
          </a:p>
          <a:p>
            <a:pPr lvl="1"/>
            <a:r>
              <a:rPr lang="en-US" dirty="0"/>
              <a:t>because threads belong to the same process and share the same address space </a:t>
            </a:r>
          </a:p>
        </p:txBody>
      </p:sp>
    </p:spTree>
    <p:extLst>
      <p:ext uri="{BB962C8B-B14F-4D97-AF65-F5344CB8AC3E}">
        <p14:creationId xmlns:p14="http://schemas.microsoft.com/office/powerpoint/2010/main" val="2877919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B99EA-FA2C-4AC2-8095-5D396C02A571}"/>
              </a:ext>
            </a:extLst>
          </p:cNvPr>
          <p:cNvSpPr>
            <a:spLocks noGrp="1"/>
          </p:cNvSpPr>
          <p:nvPr>
            <p:ph type="title"/>
          </p:nvPr>
        </p:nvSpPr>
        <p:spPr/>
        <p:txBody>
          <a:bodyPr/>
          <a:lstStyle/>
          <a:p>
            <a:r>
              <a:rPr lang="en-US" dirty="0"/>
              <a:t>Kernel module</a:t>
            </a:r>
          </a:p>
        </p:txBody>
      </p:sp>
      <p:sp>
        <p:nvSpPr>
          <p:cNvPr id="3" name="Content Placeholder 2">
            <a:extLst>
              <a:ext uri="{FF2B5EF4-FFF2-40B4-BE49-F238E27FC236}">
                <a16:creationId xmlns:a16="http://schemas.microsoft.com/office/drawing/2014/main" id="{F8F3F74F-747B-4C1A-B31B-D434C76DE65A}"/>
              </a:ext>
            </a:extLst>
          </p:cNvPr>
          <p:cNvSpPr>
            <a:spLocks noGrp="1"/>
          </p:cNvSpPr>
          <p:nvPr>
            <p:ph idx="1"/>
          </p:nvPr>
        </p:nvSpPr>
        <p:spPr/>
        <p:txBody>
          <a:bodyPr/>
          <a:lstStyle/>
          <a:p>
            <a:r>
              <a:rPr lang="en-US" dirty="0"/>
              <a:t>After the kernel module is loaded, a user application can talk to the kernel module using </a:t>
            </a:r>
            <a:r>
              <a:rPr lang="en-US" dirty="0" err="1">
                <a:solidFill>
                  <a:srgbClr val="FF0000"/>
                </a:solidFill>
              </a:rPr>
              <a:t>ioctl</a:t>
            </a:r>
            <a:r>
              <a:rPr lang="en-US" dirty="0"/>
              <a:t> system call</a:t>
            </a:r>
          </a:p>
          <a:p>
            <a:endParaRPr lang="en-US" dirty="0"/>
          </a:p>
          <a:p>
            <a:r>
              <a:rPr lang="en-US" dirty="0"/>
              <a:t>The </a:t>
            </a:r>
            <a:r>
              <a:rPr lang="en-US" dirty="0" err="1">
                <a:solidFill>
                  <a:srgbClr val="FF0000"/>
                </a:solidFill>
              </a:rPr>
              <a:t>ioctl</a:t>
            </a:r>
            <a:r>
              <a:rPr lang="en-US" dirty="0"/>
              <a:t> system call takes an identifier and an unsigned long value (that can also be a pointer) for user</a:t>
            </a:r>
          </a:p>
          <a:p>
            <a:endParaRPr lang="en-US" dirty="0"/>
          </a:p>
          <a:p>
            <a:r>
              <a:rPr lang="en-US" dirty="0"/>
              <a:t>Depending on the user’s input, </a:t>
            </a:r>
            <a:r>
              <a:rPr lang="en-US" dirty="0" err="1">
                <a:solidFill>
                  <a:srgbClr val="FF0000"/>
                </a:solidFill>
              </a:rPr>
              <a:t>ioctl</a:t>
            </a:r>
            <a:r>
              <a:rPr lang="en-US" dirty="0"/>
              <a:t> can perform various actions</a:t>
            </a:r>
          </a:p>
        </p:txBody>
      </p:sp>
    </p:spTree>
    <p:extLst>
      <p:ext uri="{BB962C8B-B14F-4D97-AF65-F5344CB8AC3E}">
        <p14:creationId xmlns:p14="http://schemas.microsoft.com/office/powerpoint/2010/main" val="12823273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5FA56-70D3-454A-A5DC-5780FDB328B3}"/>
              </a:ext>
            </a:extLst>
          </p:cNvPr>
          <p:cNvSpPr>
            <a:spLocks noGrp="1"/>
          </p:cNvSpPr>
          <p:nvPr>
            <p:ph type="title"/>
          </p:nvPr>
        </p:nvSpPr>
        <p:spPr/>
        <p:txBody>
          <a:bodyPr/>
          <a:lstStyle/>
          <a:p>
            <a:r>
              <a:rPr lang="en-US" dirty="0"/>
              <a:t>Process address space</a:t>
            </a:r>
          </a:p>
        </p:txBody>
      </p:sp>
      <p:sp>
        <p:nvSpPr>
          <p:cNvPr id="3" name="Content Placeholder 2">
            <a:extLst>
              <a:ext uri="{FF2B5EF4-FFF2-40B4-BE49-F238E27FC236}">
                <a16:creationId xmlns:a16="http://schemas.microsoft.com/office/drawing/2014/main" id="{2E1C5992-F35F-4E74-880A-3F7D93609F76}"/>
              </a:ext>
            </a:extLst>
          </p:cNvPr>
          <p:cNvSpPr>
            <a:spLocks noGrp="1"/>
          </p:cNvSpPr>
          <p:nvPr>
            <p:ph idx="1"/>
          </p:nvPr>
        </p:nvSpPr>
        <p:spPr>
          <a:xfrm>
            <a:off x="838200" y="1825625"/>
            <a:ext cx="6487886" cy="4351338"/>
          </a:xfrm>
        </p:spPr>
        <p:txBody>
          <a:bodyPr>
            <a:normAutofit/>
          </a:bodyPr>
          <a:lstStyle/>
          <a:p>
            <a:r>
              <a:rPr lang="en-US" dirty="0"/>
              <a:t>Most OSes reserve some space for the kernel in the process address space</a:t>
            </a:r>
          </a:p>
          <a:p>
            <a:pPr lvl="1"/>
            <a:r>
              <a:rPr lang="en-US" dirty="0"/>
              <a:t>xv6 reserves 0x80000000 - 0xFFFFFFFF for the kernel</a:t>
            </a:r>
          </a:p>
          <a:p>
            <a:pPr lvl="1"/>
            <a:r>
              <a:rPr lang="en-US" dirty="0"/>
              <a:t>Linux reserves 0xC0000000 – 0xFFFFFFFF for the kernel</a:t>
            </a:r>
          </a:p>
          <a:p>
            <a:pPr lvl="1"/>
            <a:r>
              <a:rPr lang="en-US" dirty="0"/>
              <a:t>Windows also does something similar</a:t>
            </a:r>
          </a:p>
          <a:p>
            <a:pPr lvl="1"/>
            <a:endParaRPr lang="en-US" dirty="0"/>
          </a:p>
          <a:p>
            <a:r>
              <a:rPr lang="en-US" dirty="0">
                <a:solidFill>
                  <a:srgbClr val="FF0000"/>
                </a:solidFill>
              </a:rPr>
              <a:t>Can we map the kernel at the different addresses in different processes?</a:t>
            </a:r>
          </a:p>
        </p:txBody>
      </p:sp>
      <p:sp>
        <p:nvSpPr>
          <p:cNvPr id="4" name="Rectangle 3">
            <a:extLst>
              <a:ext uri="{FF2B5EF4-FFF2-40B4-BE49-F238E27FC236}">
                <a16:creationId xmlns:a16="http://schemas.microsoft.com/office/drawing/2014/main" id="{1374EF3E-53A4-4BAC-B828-B5DBD83C66B8}"/>
              </a:ext>
            </a:extLst>
          </p:cNvPr>
          <p:cNvSpPr/>
          <p:nvPr/>
        </p:nvSpPr>
        <p:spPr>
          <a:xfrm>
            <a:off x="8719457" y="1825625"/>
            <a:ext cx="2144486" cy="43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8BECE39-36A6-4813-A928-91073EC4D876}"/>
              </a:ext>
            </a:extLst>
          </p:cNvPr>
          <p:cNvSpPr txBox="1"/>
          <p:nvPr/>
        </p:nvSpPr>
        <p:spPr>
          <a:xfrm>
            <a:off x="7326086" y="3864429"/>
            <a:ext cx="1415143" cy="369332"/>
          </a:xfrm>
          <a:prstGeom prst="rect">
            <a:avLst/>
          </a:prstGeom>
          <a:noFill/>
        </p:spPr>
        <p:txBody>
          <a:bodyPr wrap="square" rtlCol="0">
            <a:spAutoFit/>
          </a:bodyPr>
          <a:lstStyle/>
          <a:p>
            <a:r>
              <a:rPr lang="en-US" dirty="0"/>
              <a:t>0x80000000</a:t>
            </a:r>
          </a:p>
        </p:txBody>
      </p:sp>
      <p:sp>
        <p:nvSpPr>
          <p:cNvPr id="6" name="Rectangle 5">
            <a:extLst>
              <a:ext uri="{FF2B5EF4-FFF2-40B4-BE49-F238E27FC236}">
                <a16:creationId xmlns:a16="http://schemas.microsoft.com/office/drawing/2014/main" id="{684FC8AC-FA58-40C2-AB3D-80B66BF0FD41}"/>
              </a:ext>
            </a:extLst>
          </p:cNvPr>
          <p:cNvSpPr/>
          <p:nvPr/>
        </p:nvSpPr>
        <p:spPr>
          <a:xfrm>
            <a:off x="8719457" y="4027714"/>
            <a:ext cx="2144486" cy="214924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EC31134-3AC7-4069-99C0-EC831FD240BA}"/>
              </a:ext>
            </a:extLst>
          </p:cNvPr>
          <p:cNvSpPr txBox="1"/>
          <p:nvPr/>
        </p:nvSpPr>
        <p:spPr>
          <a:xfrm>
            <a:off x="7413171" y="5900058"/>
            <a:ext cx="1415143" cy="369332"/>
          </a:xfrm>
          <a:prstGeom prst="rect">
            <a:avLst/>
          </a:prstGeom>
          <a:noFill/>
        </p:spPr>
        <p:txBody>
          <a:bodyPr wrap="square" rtlCol="0">
            <a:spAutoFit/>
          </a:bodyPr>
          <a:lstStyle/>
          <a:p>
            <a:r>
              <a:rPr lang="en-US" dirty="0"/>
              <a:t>0xFFFFFFFF</a:t>
            </a:r>
          </a:p>
        </p:txBody>
      </p:sp>
      <p:sp>
        <p:nvSpPr>
          <p:cNvPr id="8" name="TextBox 7">
            <a:extLst>
              <a:ext uri="{FF2B5EF4-FFF2-40B4-BE49-F238E27FC236}">
                <a16:creationId xmlns:a16="http://schemas.microsoft.com/office/drawing/2014/main" id="{39D6BE91-7CD1-4DDD-A18B-F1B0B0181D71}"/>
              </a:ext>
            </a:extLst>
          </p:cNvPr>
          <p:cNvSpPr txBox="1"/>
          <p:nvPr/>
        </p:nvSpPr>
        <p:spPr>
          <a:xfrm>
            <a:off x="8305800" y="1665516"/>
            <a:ext cx="1415143" cy="369332"/>
          </a:xfrm>
          <a:prstGeom prst="rect">
            <a:avLst/>
          </a:prstGeom>
          <a:noFill/>
        </p:spPr>
        <p:txBody>
          <a:bodyPr wrap="square" rtlCol="0">
            <a:spAutoFit/>
          </a:bodyPr>
          <a:lstStyle/>
          <a:p>
            <a:r>
              <a:rPr lang="en-US" dirty="0"/>
              <a:t>0</a:t>
            </a:r>
          </a:p>
        </p:txBody>
      </p:sp>
    </p:spTree>
    <p:extLst>
      <p:ext uri="{BB962C8B-B14F-4D97-AF65-F5344CB8AC3E}">
        <p14:creationId xmlns:p14="http://schemas.microsoft.com/office/powerpoint/2010/main" val="7052490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FC651-F7A6-4EF4-9C81-DBA3694C179A}"/>
              </a:ext>
            </a:extLst>
          </p:cNvPr>
          <p:cNvSpPr>
            <a:spLocks noGrp="1"/>
          </p:cNvSpPr>
          <p:nvPr>
            <p:ph type="title"/>
          </p:nvPr>
        </p:nvSpPr>
        <p:spPr/>
        <p:txBody>
          <a:bodyPr/>
          <a:lstStyle/>
          <a:p>
            <a:r>
              <a:rPr lang="en-US" dirty="0"/>
              <a:t>Process address space</a:t>
            </a:r>
          </a:p>
        </p:txBody>
      </p:sp>
      <p:sp>
        <p:nvSpPr>
          <p:cNvPr id="3" name="Content Placeholder 2">
            <a:extLst>
              <a:ext uri="{FF2B5EF4-FFF2-40B4-BE49-F238E27FC236}">
                <a16:creationId xmlns:a16="http://schemas.microsoft.com/office/drawing/2014/main" id="{57871560-F4EC-40F3-B2FB-61FF5E0D53DE}"/>
              </a:ext>
            </a:extLst>
          </p:cNvPr>
          <p:cNvSpPr>
            <a:spLocks noGrp="1"/>
          </p:cNvSpPr>
          <p:nvPr>
            <p:ph idx="1"/>
          </p:nvPr>
        </p:nvSpPr>
        <p:spPr/>
        <p:txBody>
          <a:bodyPr/>
          <a:lstStyle/>
          <a:p>
            <a:r>
              <a:rPr lang="en-US" dirty="0">
                <a:solidFill>
                  <a:srgbClr val="FF0000"/>
                </a:solidFill>
              </a:rPr>
              <a:t>Can we map the kernel at the different addresses in different processes?</a:t>
            </a:r>
          </a:p>
          <a:p>
            <a:pPr lvl="1"/>
            <a:r>
              <a:rPr lang="en-US" dirty="0"/>
              <a:t>Let us say we have two processes P1 and P2</a:t>
            </a:r>
          </a:p>
          <a:p>
            <a:pPr lvl="2"/>
            <a:r>
              <a:rPr lang="en-US" dirty="0"/>
              <a:t>P1 maps the kernel at 0x80000000 – 0xC0000000</a:t>
            </a:r>
          </a:p>
          <a:p>
            <a:pPr lvl="2"/>
            <a:r>
              <a:rPr lang="en-US" dirty="0"/>
              <a:t>P2 maps the kernel at 0xC0000000 – 0xFFFFFFFF</a:t>
            </a:r>
          </a:p>
          <a:p>
            <a:pPr marL="457200" lvl="1" indent="0">
              <a:buNone/>
            </a:pPr>
            <a:endParaRPr lang="en-US" dirty="0">
              <a:solidFill>
                <a:srgbClr val="FF0000"/>
              </a:solidFill>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E409439-ADA9-44E1-958F-2006FD9DB81A}"/>
                  </a:ext>
                </a:extLst>
              </p14:cNvPr>
              <p14:cNvContentPartPr/>
              <p14:nvPr/>
            </p14:nvContentPartPr>
            <p14:xfrm>
              <a:off x="4308840" y="3305160"/>
              <a:ext cx="2888280" cy="427320"/>
            </p14:xfrm>
          </p:contentPart>
        </mc:Choice>
        <mc:Fallback xmlns="">
          <p:pic>
            <p:nvPicPr>
              <p:cNvPr id="4" name="Ink 3">
                <a:extLst>
                  <a:ext uri="{FF2B5EF4-FFF2-40B4-BE49-F238E27FC236}">
                    <a16:creationId xmlns:a16="http://schemas.microsoft.com/office/drawing/2014/main" id="{4E409439-ADA9-44E1-958F-2006FD9DB81A}"/>
                  </a:ext>
                </a:extLst>
              </p:cNvPr>
              <p:cNvPicPr/>
              <p:nvPr/>
            </p:nvPicPr>
            <p:blipFill>
              <a:blip r:embed="rId4"/>
              <a:stretch>
                <a:fillRect/>
              </a:stretch>
            </p:blipFill>
            <p:spPr>
              <a:xfrm>
                <a:off x="4299480" y="3295800"/>
                <a:ext cx="2907000" cy="446040"/>
              </a:xfrm>
              <a:prstGeom prst="rect">
                <a:avLst/>
              </a:prstGeom>
            </p:spPr>
          </p:pic>
        </mc:Fallback>
      </mc:AlternateContent>
    </p:spTree>
    <p:extLst>
      <p:ext uri="{BB962C8B-B14F-4D97-AF65-F5344CB8AC3E}">
        <p14:creationId xmlns:p14="http://schemas.microsoft.com/office/powerpoint/2010/main" val="6596937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20AED-001A-4E14-984B-CE482D7FEA94}"/>
              </a:ext>
            </a:extLst>
          </p:cNvPr>
          <p:cNvSpPr>
            <a:spLocks noGrp="1"/>
          </p:cNvSpPr>
          <p:nvPr>
            <p:ph type="title"/>
          </p:nvPr>
        </p:nvSpPr>
        <p:spPr/>
        <p:txBody>
          <a:bodyPr/>
          <a:lstStyle/>
          <a:p>
            <a:r>
              <a:rPr lang="en-US" dirty="0"/>
              <a:t>Process address space</a:t>
            </a:r>
          </a:p>
        </p:txBody>
      </p:sp>
      <p:sp>
        <p:nvSpPr>
          <p:cNvPr id="3" name="Content Placeholder 2">
            <a:extLst>
              <a:ext uri="{FF2B5EF4-FFF2-40B4-BE49-F238E27FC236}">
                <a16:creationId xmlns:a16="http://schemas.microsoft.com/office/drawing/2014/main" id="{AFA9C949-7499-43DA-8257-77E9B1E3E27E}"/>
              </a:ext>
            </a:extLst>
          </p:cNvPr>
          <p:cNvSpPr>
            <a:spLocks noGrp="1"/>
          </p:cNvSpPr>
          <p:nvPr>
            <p:ph idx="1"/>
          </p:nvPr>
        </p:nvSpPr>
        <p:spPr/>
        <p:txBody>
          <a:bodyPr/>
          <a:lstStyle/>
          <a:p>
            <a:pPr marL="0" indent="0">
              <a:buNone/>
            </a:pPr>
            <a:r>
              <a:rPr lang="en-US" dirty="0"/>
              <a:t>P1 : KERNBASE = 0x80000000</a:t>
            </a:r>
          </a:p>
          <a:p>
            <a:pPr marL="0" indent="0">
              <a:buNone/>
            </a:pPr>
            <a:r>
              <a:rPr lang="en-US" dirty="0"/>
              <a:t>P2:  KERNBASE = 0xC0000000</a:t>
            </a:r>
          </a:p>
          <a:p>
            <a:pPr marL="0" indent="0">
              <a:buNone/>
            </a:pPr>
            <a:endParaRPr lang="en-US" dirty="0"/>
          </a:p>
          <a:p>
            <a:pPr marL="0" indent="0">
              <a:buNone/>
            </a:pPr>
            <a:r>
              <a:rPr lang="en-US" dirty="0" err="1"/>
              <a:t>create_thread_syscall</a:t>
            </a:r>
            <a:r>
              <a:rPr lang="en-US" dirty="0"/>
              <a:t>() {</a:t>
            </a:r>
          </a:p>
          <a:p>
            <a:pPr marL="0" indent="0">
              <a:buNone/>
            </a:pPr>
            <a:r>
              <a:rPr lang="en-US" dirty="0"/>
              <a:t>    struct thread *t = </a:t>
            </a:r>
            <a:r>
              <a:rPr lang="en-US" dirty="0" err="1"/>
              <a:t>kmalloc</a:t>
            </a:r>
            <a:r>
              <a:rPr lang="en-US" dirty="0"/>
              <a:t>(</a:t>
            </a:r>
            <a:r>
              <a:rPr lang="en-US" dirty="0" err="1"/>
              <a:t>sizeof</a:t>
            </a:r>
            <a:r>
              <a:rPr lang="en-US" dirty="0"/>
              <a:t>(struct thread));</a:t>
            </a:r>
          </a:p>
          <a:p>
            <a:pPr marL="0" indent="0">
              <a:buNone/>
            </a:pPr>
            <a:r>
              <a:rPr lang="en-US" dirty="0"/>
              <a:t>    </a:t>
            </a:r>
            <a:r>
              <a:rPr lang="en-US" dirty="0" err="1"/>
              <a:t>push_list</a:t>
            </a:r>
            <a:r>
              <a:rPr lang="en-US" dirty="0"/>
              <a:t>(t);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5539009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DCE915-45AE-4B9F-A7D2-0E58147B41F3}"/>
              </a:ext>
            </a:extLst>
          </p:cNvPr>
          <p:cNvSpPr>
            <a:spLocks noGrp="1"/>
          </p:cNvSpPr>
          <p:nvPr>
            <p:ph idx="1"/>
          </p:nvPr>
        </p:nvSpPr>
        <p:spPr>
          <a:xfrm>
            <a:off x="870856" y="674914"/>
            <a:ext cx="10482943" cy="5502049"/>
          </a:xfrm>
        </p:spPr>
        <p:txBody>
          <a:bodyPr>
            <a:normAutofit fontScale="85000" lnSpcReduction="20000"/>
          </a:bodyPr>
          <a:lstStyle/>
          <a:p>
            <a:pPr marL="0" indent="0">
              <a:buNone/>
            </a:pPr>
            <a:r>
              <a:rPr lang="en-US" dirty="0"/>
              <a:t>P1 : KERNBASE = 0x80000000</a:t>
            </a:r>
          </a:p>
          <a:p>
            <a:pPr marL="0" indent="0">
              <a:buNone/>
            </a:pPr>
            <a:r>
              <a:rPr lang="en-US" dirty="0"/>
              <a:t>P2:  KERNBASE = 0xC0000000</a:t>
            </a:r>
          </a:p>
          <a:p>
            <a:pPr marL="0" indent="0">
              <a:buNone/>
            </a:pPr>
            <a:endParaRPr lang="en-US" dirty="0"/>
          </a:p>
          <a:p>
            <a:pPr marL="0" indent="0">
              <a:buNone/>
            </a:pPr>
            <a:r>
              <a:rPr lang="en-US" dirty="0"/>
              <a:t>P1 creates T1</a:t>
            </a:r>
          </a:p>
          <a:p>
            <a:pPr marL="0" indent="0">
              <a:buNone/>
            </a:pPr>
            <a:r>
              <a:rPr lang="en-US" dirty="0" err="1"/>
              <a:t>create_thread</a:t>
            </a:r>
            <a:r>
              <a:rPr lang="en-US" dirty="0"/>
              <a:t> </a:t>
            </a:r>
            <a:r>
              <a:rPr lang="en-US" dirty="0" err="1"/>
              <a:t>syscall</a:t>
            </a:r>
            <a:r>
              <a:rPr lang="en-US" dirty="0"/>
              <a:t> is invoked</a:t>
            </a:r>
          </a:p>
          <a:p>
            <a:pPr marL="0" indent="0">
              <a:buNone/>
            </a:pPr>
            <a:r>
              <a:rPr lang="en-US" dirty="0"/>
              <a:t>struct thread is allocated using </a:t>
            </a:r>
            <a:r>
              <a:rPr lang="en-US" dirty="0" err="1"/>
              <a:t>kmalloc</a:t>
            </a:r>
            <a:endParaRPr lang="en-US" dirty="0"/>
          </a:p>
          <a:p>
            <a:pPr marL="0" indent="0">
              <a:buNone/>
            </a:pPr>
            <a:r>
              <a:rPr lang="en-US" dirty="0" err="1"/>
              <a:t>kmalloc</a:t>
            </a:r>
            <a:r>
              <a:rPr lang="en-US" dirty="0"/>
              <a:t> returns 0x80001000</a:t>
            </a:r>
          </a:p>
          <a:p>
            <a:pPr marL="0" indent="0">
              <a:buNone/>
            </a:pPr>
            <a:r>
              <a:rPr lang="en-US" dirty="0"/>
              <a:t>0x80001000 was added to ready list</a:t>
            </a:r>
          </a:p>
          <a:p>
            <a:pPr marL="0" indent="0">
              <a:buNone/>
            </a:pPr>
            <a:r>
              <a:rPr lang="en-US" dirty="0"/>
              <a:t>P2 is scheduled </a:t>
            </a:r>
          </a:p>
          <a:p>
            <a:pPr marL="0" indent="0">
              <a:buNone/>
            </a:pPr>
            <a:r>
              <a:rPr lang="en-US" dirty="0"/>
              <a:t>P2 calls scheduler</a:t>
            </a:r>
          </a:p>
          <a:p>
            <a:pPr marL="0" indent="0">
              <a:buNone/>
            </a:pPr>
            <a:r>
              <a:rPr lang="en-US" dirty="0"/>
              <a:t>schedule picks T1</a:t>
            </a:r>
          </a:p>
          <a:p>
            <a:pPr marL="0" indent="0">
              <a:buNone/>
            </a:pPr>
            <a:r>
              <a:rPr lang="en-US" dirty="0"/>
              <a:t>schedule accesses T1’s struct thread (0x80001000)</a:t>
            </a:r>
          </a:p>
          <a:p>
            <a:pPr marL="0" indent="0">
              <a:buNone/>
            </a:pPr>
            <a:r>
              <a:rPr lang="en-US" dirty="0"/>
              <a:t>invalid address according to P2’s page table</a:t>
            </a:r>
          </a:p>
          <a:p>
            <a:pPr marL="0" indent="0">
              <a:buNone/>
            </a:pPr>
            <a:r>
              <a:rPr lang="en-US" dirty="0"/>
              <a:t>kernel panic</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401C79B9-6A06-44D8-88A4-35B1BDC328A9}"/>
              </a:ext>
            </a:extLst>
          </p:cNvPr>
          <p:cNvSpPr txBox="1"/>
          <p:nvPr/>
        </p:nvSpPr>
        <p:spPr>
          <a:xfrm>
            <a:off x="8763000" y="2460171"/>
            <a:ext cx="2873828"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because the kernel is shared among all the processes all the kernel addresses need to be consistent</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F3DA3BE-C358-4602-AFDE-64CAC28D8ECE}"/>
                  </a:ext>
                </a:extLst>
              </p14:cNvPr>
              <p14:cNvContentPartPr/>
              <p14:nvPr/>
            </p14:nvContentPartPr>
            <p14:xfrm>
              <a:off x="903240" y="2121840"/>
              <a:ext cx="6055200" cy="3160800"/>
            </p14:xfrm>
          </p:contentPart>
        </mc:Choice>
        <mc:Fallback xmlns="">
          <p:pic>
            <p:nvPicPr>
              <p:cNvPr id="2" name="Ink 1">
                <a:extLst>
                  <a:ext uri="{FF2B5EF4-FFF2-40B4-BE49-F238E27FC236}">
                    <a16:creationId xmlns:a16="http://schemas.microsoft.com/office/drawing/2014/main" id="{BF3DA3BE-C358-4602-AFDE-64CAC28D8ECE}"/>
                  </a:ext>
                </a:extLst>
              </p:cNvPr>
              <p:cNvPicPr/>
              <p:nvPr/>
            </p:nvPicPr>
            <p:blipFill>
              <a:blip r:embed="rId4"/>
              <a:stretch>
                <a:fillRect/>
              </a:stretch>
            </p:blipFill>
            <p:spPr>
              <a:xfrm>
                <a:off x="893880" y="2112480"/>
                <a:ext cx="6073920" cy="3179520"/>
              </a:xfrm>
              <a:prstGeom prst="rect">
                <a:avLst/>
              </a:prstGeom>
            </p:spPr>
          </p:pic>
        </mc:Fallback>
      </mc:AlternateContent>
    </p:spTree>
    <p:extLst>
      <p:ext uri="{BB962C8B-B14F-4D97-AF65-F5344CB8AC3E}">
        <p14:creationId xmlns:p14="http://schemas.microsoft.com/office/powerpoint/2010/main" val="17046194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4B71D-DA3A-4214-8037-6E3FC4F1F406}"/>
              </a:ext>
            </a:extLst>
          </p:cNvPr>
          <p:cNvSpPr>
            <a:spLocks noGrp="1"/>
          </p:cNvSpPr>
          <p:nvPr>
            <p:ph type="title"/>
          </p:nvPr>
        </p:nvSpPr>
        <p:spPr/>
        <p:txBody>
          <a:bodyPr/>
          <a:lstStyle/>
          <a:p>
            <a:r>
              <a:rPr lang="en-US" dirty="0"/>
              <a:t>Kernel</a:t>
            </a:r>
          </a:p>
        </p:txBody>
      </p:sp>
      <p:sp>
        <p:nvSpPr>
          <p:cNvPr id="3" name="Content Placeholder 2">
            <a:extLst>
              <a:ext uri="{FF2B5EF4-FFF2-40B4-BE49-F238E27FC236}">
                <a16:creationId xmlns:a16="http://schemas.microsoft.com/office/drawing/2014/main" id="{A47515DD-4706-4EAC-BBA7-2F4655277C0E}"/>
              </a:ext>
            </a:extLst>
          </p:cNvPr>
          <p:cNvSpPr>
            <a:spLocks noGrp="1"/>
          </p:cNvSpPr>
          <p:nvPr>
            <p:ph idx="1"/>
          </p:nvPr>
        </p:nvSpPr>
        <p:spPr/>
        <p:txBody>
          <a:bodyPr/>
          <a:lstStyle/>
          <a:p>
            <a:r>
              <a:rPr lang="en-US" dirty="0"/>
              <a:t>Different page table for the kernel</a:t>
            </a:r>
          </a:p>
          <a:p>
            <a:endParaRPr lang="en-US" dirty="0"/>
          </a:p>
          <a:p>
            <a:r>
              <a:rPr lang="en-US" dirty="0"/>
              <a:t>What are the advantages of using a separate page table for the kernel?</a:t>
            </a:r>
          </a:p>
          <a:p>
            <a:pPr lvl="1"/>
            <a:r>
              <a:rPr lang="en-US" dirty="0"/>
              <a:t>Better security</a:t>
            </a:r>
          </a:p>
          <a:p>
            <a:pPr lvl="2"/>
            <a:r>
              <a:rPr lang="en-US" dirty="0"/>
              <a:t>the kernel can’t access user’s pointers directly</a:t>
            </a:r>
          </a:p>
          <a:p>
            <a:pPr lvl="2"/>
            <a:r>
              <a:rPr lang="en-US" dirty="0"/>
              <a:t>the kernel can’t accidentally write its private data to the user’s address space</a:t>
            </a:r>
          </a:p>
        </p:txBody>
      </p:sp>
    </p:spTree>
    <p:extLst>
      <p:ext uri="{BB962C8B-B14F-4D97-AF65-F5344CB8AC3E}">
        <p14:creationId xmlns:p14="http://schemas.microsoft.com/office/powerpoint/2010/main" val="3607572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C88F-7452-4C8E-8B15-A355BB67F340}"/>
              </a:ext>
            </a:extLst>
          </p:cNvPr>
          <p:cNvSpPr>
            <a:spLocks noGrp="1"/>
          </p:cNvSpPr>
          <p:nvPr>
            <p:ph type="title"/>
          </p:nvPr>
        </p:nvSpPr>
        <p:spPr/>
        <p:txBody>
          <a:bodyPr/>
          <a:lstStyle/>
          <a:p>
            <a:r>
              <a:rPr lang="en-US" dirty="0"/>
              <a:t>Kernel</a:t>
            </a:r>
          </a:p>
        </p:txBody>
      </p:sp>
      <p:sp>
        <p:nvSpPr>
          <p:cNvPr id="3" name="Content Placeholder 2">
            <a:extLst>
              <a:ext uri="{FF2B5EF4-FFF2-40B4-BE49-F238E27FC236}">
                <a16:creationId xmlns:a16="http://schemas.microsoft.com/office/drawing/2014/main" id="{816B3691-B562-483A-9B6A-CA3FBCCD0EFB}"/>
              </a:ext>
            </a:extLst>
          </p:cNvPr>
          <p:cNvSpPr>
            <a:spLocks noGrp="1"/>
          </p:cNvSpPr>
          <p:nvPr>
            <p:ph idx="1"/>
          </p:nvPr>
        </p:nvSpPr>
        <p:spPr/>
        <p:txBody>
          <a:bodyPr/>
          <a:lstStyle/>
          <a:p>
            <a:r>
              <a:rPr lang="en-US" dirty="0"/>
              <a:t>How to implement separate page table for the kernel</a:t>
            </a:r>
          </a:p>
          <a:p>
            <a:pPr lvl="1"/>
            <a:r>
              <a:rPr lang="en-US" dirty="0"/>
              <a:t>The hardware doesn’t automatically switch the page tables during interrupts/exceptions</a:t>
            </a:r>
          </a:p>
          <a:p>
            <a:pPr lvl="1"/>
            <a:r>
              <a:rPr lang="en-US" dirty="0"/>
              <a:t>interrupt/exception wrappers need to be mapped in the user address space</a:t>
            </a:r>
          </a:p>
          <a:p>
            <a:pPr lvl="1"/>
            <a:r>
              <a:rPr lang="en-US" dirty="0"/>
              <a:t>the kernel stack needs to be mapped in the user address space</a:t>
            </a:r>
          </a:p>
          <a:p>
            <a:pPr lvl="1"/>
            <a:r>
              <a:rPr lang="en-US" dirty="0"/>
              <a:t>the user buffer is copied to the kernel stack in the wrappers</a:t>
            </a:r>
          </a:p>
        </p:txBody>
      </p:sp>
    </p:spTree>
    <p:extLst>
      <p:ext uri="{BB962C8B-B14F-4D97-AF65-F5344CB8AC3E}">
        <p14:creationId xmlns:p14="http://schemas.microsoft.com/office/powerpoint/2010/main" val="3900905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ADF0-77D4-4250-B98B-0E2E726B8B40}"/>
              </a:ext>
            </a:extLst>
          </p:cNvPr>
          <p:cNvSpPr>
            <a:spLocks noGrp="1"/>
          </p:cNvSpPr>
          <p:nvPr>
            <p:ph type="title"/>
          </p:nvPr>
        </p:nvSpPr>
        <p:spPr/>
        <p:txBody>
          <a:bodyPr/>
          <a:lstStyle/>
          <a:p>
            <a:r>
              <a:rPr lang="en-US" dirty="0"/>
              <a:t>wrapper</a:t>
            </a:r>
          </a:p>
        </p:txBody>
      </p:sp>
      <p:sp>
        <p:nvSpPr>
          <p:cNvPr id="3" name="Content Placeholder 2">
            <a:extLst>
              <a:ext uri="{FF2B5EF4-FFF2-40B4-BE49-F238E27FC236}">
                <a16:creationId xmlns:a16="http://schemas.microsoft.com/office/drawing/2014/main" id="{5E1BEDA6-0373-416A-80CC-D8645F0266C9}"/>
              </a:ext>
            </a:extLst>
          </p:cNvPr>
          <p:cNvSpPr>
            <a:spLocks noGrp="1"/>
          </p:cNvSpPr>
          <p:nvPr>
            <p:ph idx="1"/>
          </p:nvPr>
        </p:nvSpPr>
        <p:spPr/>
        <p:txBody>
          <a:bodyPr>
            <a:normAutofit fontScale="92500" lnSpcReduction="20000"/>
          </a:bodyPr>
          <a:lstStyle/>
          <a:p>
            <a:pPr marL="0" indent="0">
              <a:buNone/>
            </a:pPr>
            <a:r>
              <a:rPr lang="en-US" dirty="0" err="1"/>
              <a:t>system_call</a:t>
            </a:r>
            <a:r>
              <a:rPr lang="en-US" dirty="0"/>
              <a:t>:</a:t>
            </a:r>
          </a:p>
          <a:p>
            <a:pPr marL="0" indent="0">
              <a:buNone/>
            </a:pPr>
            <a:r>
              <a:rPr lang="en-US" dirty="0"/>
              <a:t>save user registers</a:t>
            </a:r>
          </a:p>
          <a:p>
            <a:pPr marL="0" indent="0">
              <a:buNone/>
            </a:pPr>
            <a:r>
              <a:rPr lang="en-US" dirty="0"/>
              <a:t>char </a:t>
            </a:r>
            <a:r>
              <a:rPr lang="en-US" dirty="0" err="1"/>
              <a:t>kbuf</a:t>
            </a:r>
            <a:r>
              <a:rPr lang="en-US" dirty="0"/>
              <a:t>[128];</a:t>
            </a:r>
          </a:p>
          <a:p>
            <a:pPr marL="0" indent="0">
              <a:buNone/>
            </a:pPr>
            <a:r>
              <a:rPr lang="en-US" dirty="0" err="1"/>
              <a:t>copy_from_user</a:t>
            </a:r>
            <a:r>
              <a:rPr lang="en-US" dirty="0"/>
              <a:t>(</a:t>
            </a:r>
            <a:r>
              <a:rPr lang="en-US" dirty="0" err="1"/>
              <a:t>kbuf</a:t>
            </a:r>
            <a:r>
              <a:rPr lang="en-US" dirty="0"/>
              <a:t>, </a:t>
            </a:r>
            <a:r>
              <a:rPr lang="en-US" dirty="0" err="1"/>
              <a:t>ubuf</a:t>
            </a:r>
            <a:r>
              <a:rPr lang="en-US" dirty="0"/>
              <a:t>, 128);</a:t>
            </a:r>
          </a:p>
          <a:p>
            <a:pPr marL="0" indent="0">
              <a:buNone/>
            </a:pPr>
            <a:r>
              <a:rPr lang="en-US" dirty="0"/>
              <a:t>load kernel page table</a:t>
            </a:r>
          </a:p>
          <a:p>
            <a:pPr marL="0" indent="0">
              <a:buNone/>
            </a:pPr>
            <a:r>
              <a:rPr lang="en-US" dirty="0" err="1"/>
              <a:t>system_call_k</a:t>
            </a:r>
            <a:r>
              <a:rPr lang="en-US" dirty="0"/>
              <a:t>(</a:t>
            </a:r>
            <a:r>
              <a:rPr lang="en-US" dirty="0" err="1"/>
              <a:t>syscall_id</a:t>
            </a:r>
            <a:r>
              <a:rPr lang="en-US" dirty="0"/>
              <a:t>, </a:t>
            </a:r>
            <a:r>
              <a:rPr lang="en-US" dirty="0" err="1"/>
              <a:t>kbuf</a:t>
            </a:r>
            <a:r>
              <a:rPr lang="en-US" dirty="0"/>
              <a:t>);</a:t>
            </a:r>
          </a:p>
          <a:p>
            <a:pPr marL="0" indent="0">
              <a:buNone/>
            </a:pPr>
            <a:r>
              <a:rPr lang="en-US" dirty="0"/>
              <a:t>load user page table</a:t>
            </a:r>
          </a:p>
          <a:p>
            <a:pPr marL="0" indent="0">
              <a:buNone/>
            </a:pPr>
            <a:r>
              <a:rPr lang="en-US" dirty="0" err="1"/>
              <a:t>copy_to_user</a:t>
            </a:r>
            <a:r>
              <a:rPr lang="en-US" dirty="0"/>
              <a:t>(</a:t>
            </a:r>
            <a:r>
              <a:rPr lang="en-US" dirty="0" err="1"/>
              <a:t>ubuf</a:t>
            </a:r>
            <a:r>
              <a:rPr lang="en-US" dirty="0"/>
              <a:t>, </a:t>
            </a:r>
            <a:r>
              <a:rPr lang="en-US" dirty="0" err="1"/>
              <a:t>kbuf</a:t>
            </a:r>
            <a:r>
              <a:rPr lang="en-US" dirty="0"/>
              <a:t>, 128);</a:t>
            </a:r>
          </a:p>
          <a:p>
            <a:pPr marL="0" indent="0">
              <a:buNone/>
            </a:pPr>
            <a:r>
              <a:rPr lang="en-US" dirty="0"/>
              <a:t>restore user registers</a:t>
            </a:r>
          </a:p>
          <a:p>
            <a:pPr marL="0" indent="0">
              <a:buNone/>
            </a:pPr>
            <a:r>
              <a:rPr lang="en-US" dirty="0" err="1"/>
              <a:t>iret</a:t>
            </a:r>
            <a:endParaRPr lang="en-US" dirty="0"/>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B5EC890A-82C3-49B0-87EE-8D9A04879A27}"/>
              </a:ext>
            </a:extLst>
          </p:cNvPr>
          <p:cNvSpPr txBox="1"/>
          <p:nvPr/>
        </p:nvSpPr>
        <p:spPr>
          <a:xfrm>
            <a:off x="7543800" y="2351314"/>
            <a:ext cx="3668486"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only place </a:t>
            </a:r>
            <a:r>
              <a:rPr lang="en-US" dirty="0" err="1">
                <a:latin typeface="Arial" panose="020B0604020202020204" pitchFamily="34" charset="0"/>
                <a:cs typeface="Arial" panose="020B0604020202020204" pitchFamily="34" charset="0"/>
              </a:rPr>
              <a:t>copy_from_user</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copy_to_user</a:t>
            </a:r>
            <a:r>
              <a:rPr lang="en-US" dirty="0">
                <a:latin typeface="Arial" panose="020B0604020202020204" pitchFamily="34" charset="0"/>
                <a:cs typeface="Arial" panose="020B0604020202020204" pitchFamily="34" charset="0"/>
              </a:rPr>
              <a:t> are called is the wrappers. The user pointers are never directly accessed in the rest of the kernel.</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50B79AA2-C42A-4BAB-B1B6-B1D962A4A044}"/>
                  </a:ext>
                </a:extLst>
              </p14:cNvPr>
              <p14:cNvContentPartPr/>
              <p14:nvPr/>
            </p14:nvContentPartPr>
            <p14:xfrm>
              <a:off x="246240" y="1816560"/>
              <a:ext cx="3558240" cy="4115520"/>
            </p14:xfrm>
          </p:contentPart>
        </mc:Choice>
        <mc:Fallback xmlns="">
          <p:pic>
            <p:nvPicPr>
              <p:cNvPr id="5" name="Ink 4">
                <a:extLst>
                  <a:ext uri="{FF2B5EF4-FFF2-40B4-BE49-F238E27FC236}">
                    <a16:creationId xmlns:a16="http://schemas.microsoft.com/office/drawing/2014/main" id="{50B79AA2-C42A-4BAB-B1B6-B1D962A4A044}"/>
                  </a:ext>
                </a:extLst>
              </p:cNvPr>
              <p:cNvPicPr/>
              <p:nvPr/>
            </p:nvPicPr>
            <p:blipFill>
              <a:blip r:embed="rId4"/>
              <a:stretch>
                <a:fillRect/>
              </a:stretch>
            </p:blipFill>
            <p:spPr>
              <a:xfrm>
                <a:off x="236880" y="1807200"/>
                <a:ext cx="3576960" cy="4134240"/>
              </a:xfrm>
              <a:prstGeom prst="rect">
                <a:avLst/>
              </a:prstGeom>
            </p:spPr>
          </p:pic>
        </mc:Fallback>
      </mc:AlternateContent>
    </p:spTree>
    <p:extLst>
      <p:ext uri="{BB962C8B-B14F-4D97-AF65-F5344CB8AC3E}">
        <p14:creationId xmlns:p14="http://schemas.microsoft.com/office/powerpoint/2010/main" val="21733385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1B835-68E7-4235-AE54-1F2E5771A4EC}"/>
              </a:ext>
            </a:extLst>
          </p:cNvPr>
          <p:cNvSpPr>
            <a:spLocks noGrp="1"/>
          </p:cNvSpPr>
          <p:nvPr>
            <p:ph type="title"/>
          </p:nvPr>
        </p:nvSpPr>
        <p:spPr/>
        <p:txBody>
          <a:bodyPr/>
          <a:lstStyle/>
          <a:p>
            <a:r>
              <a:rPr lang="en-US" dirty="0"/>
              <a:t>user and kernel page table</a:t>
            </a:r>
          </a:p>
        </p:txBody>
      </p:sp>
      <p:sp>
        <p:nvSpPr>
          <p:cNvPr id="4" name="Rectangle 3">
            <a:extLst>
              <a:ext uri="{FF2B5EF4-FFF2-40B4-BE49-F238E27FC236}">
                <a16:creationId xmlns:a16="http://schemas.microsoft.com/office/drawing/2014/main" id="{41107825-840E-4851-BFCB-24C0DD3CE47E}"/>
              </a:ext>
            </a:extLst>
          </p:cNvPr>
          <p:cNvSpPr/>
          <p:nvPr/>
        </p:nvSpPr>
        <p:spPr>
          <a:xfrm>
            <a:off x="8719457" y="1825625"/>
            <a:ext cx="2144486" cy="4351338"/>
          </a:xfrm>
          <a:prstGeom prst="rect">
            <a:avLst/>
          </a:prstGeom>
          <a:pattFill prst="ltDnDiag">
            <a:fgClr>
              <a:srgbClr val="00B05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070C13B-BB26-4F29-87E9-9F0E2F51A638}"/>
              </a:ext>
            </a:extLst>
          </p:cNvPr>
          <p:cNvSpPr txBox="1"/>
          <p:nvPr/>
        </p:nvSpPr>
        <p:spPr>
          <a:xfrm>
            <a:off x="7326086" y="3864429"/>
            <a:ext cx="1415143" cy="369332"/>
          </a:xfrm>
          <a:prstGeom prst="rect">
            <a:avLst/>
          </a:prstGeom>
          <a:noFill/>
        </p:spPr>
        <p:txBody>
          <a:bodyPr wrap="square" rtlCol="0">
            <a:spAutoFit/>
          </a:bodyPr>
          <a:lstStyle/>
          <a:p>
            <a:r>
              <a:rPr lang="en-US" dirty="0"/>
              <a:t>0x80000000</a:t>
            </a:r>
          </a:p>
        </p:txBody>
      </p:sp>
      <p:sp>
        <p:nvSpPr>
          <p:cNvPr id="6" name="Rectangle 5">
            <a:extLst>
              <a:ext uri="{FF2B5EF4-FFF2-40B4-BE49-F238E27FC236}">
                <a16:creationId xmlns:a16="http://schemas.microsoft.com/office/drawing/2014/main" id="{4833A50C-0781-4F45-B760-D76A33A571A8}"/>
              </a:ext>
            </a:extLst>
          </p:cNvPr>
          <p:cNvSpPr/>
          <p:nvPr/>
        </p:nvSpPr>
        <p:spPr>
          <a:xfrm>
            <a:off x="8719457" y="4027714"/>
            <a:ext cx="2144486" cy="214924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F6CCE16-3965-45E7-867D-781512D9036F}"/>
              </a:ext>
            </a:extLst>
          </p:cNvPr>
          <p:cNvSpPr txBox="1"/>
          <p:nvPr/>
        </p:nvSpPr>
        <p:spPr>
          <a:xfrm>
            <a:off x="7413171" y="5900058"/>
            <a:ext cx="1415143" cy="369332"/>
          </a:xfrm>
          <a:prstGeom prst="rect">
            <a:avLst/>
          </a:prstGeom>
          <a:noFill/>
        </p:spPr>
        <p:txBody>
          <a:bodyPr wrap="square" rtlCol="0">
            <a:spAutoFit/>
          </a:bodyPr>
          <a:lstStyle/>
          <a:p>
            <a:r>
              <a:rPr lang="en-US" dirty="0"/>
              <a:t>0xFFFFFFFF</a:t>
            </a:r>
          </a:p>
        </p:txBody>
      </p:sp>
      <p:sp>
        <p:nvSpPr>
          <p:cNvPr id="8" name="TextBox 7">
            <a:extLst>
              <a:ext uri="{FF2B5EF4-FFF2-40B4-BE49-F238E27FC236}">
                <a16:creationId xmlns:a16="http://schemas.microsoft.com/office/drawing/2014/main" id="{7F62D7E5-C917-4856-9544-3FB3B2D07814}"/>
              </a:ext>
            </a:extLst>
          </p:cNvPr>
          <p:cNvSpPr txBox="1"/>
          <p:nvPr/>
        </p:nvSpPr>
        <p:spPr>
          <a:xfrm>
            <a:off x="8305800" y="1665516"/>
            <a:ext cx="1415143" cy="369332"/>
          </a:xfrm>
          <a:prstGeom prst="rect">
            <a:avLst/>
          </a:prstGeom>
          <a:noFill/>
        </p:spPr>
        <p:txBody>
          <a:bodyPr wrap="square" rtlCol="0">
            <a:spAutoFit/>
          </a:bodyPr>
          <a:lstStyle/>
          <a:p>
            <a:r>
              <a:rPr lang="en-US" dirty="0"/>
              <a:t>0</a:t>
            </a:r>
          </a:p>
        </p:txBody>
      </p:sp>
      <p:sp>
        <p:nvSpPr>
          <p:cNvPr id="9" name="Rectangle 8">
            <a:extLst>
              <a:ext uri="{FF2B5EF4-FFF2-40B4-BE49-F238E27FC236}">
                <a16:creationId xmlns:a16="http://schemas.microsoft.com/office/drawing/2014/main" id="{59613E4C-C6CD-4DF9-B4DF-FD2B4AA71BE6}"/>
              </a:ext>
            </a:extLst>
          </p:cNvPr>
          <p:cNvSpPr/>
          <p:nvPr/>
        </p:nvSpPr>
        <p:spPr>
          <a:xfrm>
            <a:off x="2296891" y="1858283"/>
            <a:ext cx="2144486" cy="2202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E87E3B30-7E1F-46A1-AFDB-F49D79D59336}"/>
              </a:ext>
            </a:extLst>
          </p:cNvPr>
          <p:cNvSpPr txBox="1"/>
          <p:nvPr/>
        </p:nvSpPr>
        <p:spPr>
          <a:xfrm>
            <a:off x="903520" y="3886201"/>
            <a:ext cx="1415143" cy="369332"/>
          </a:xfrm>
          <a:prstGeom prst="rect">
            <a:avLst/>
          </a:prstGeom>
          <a:noFill/>
        </p:spPr>
        <p:txBody>
          <a:bodyPr wrap="square" rtlCol="0">
            <a:spAutoFit/>
          </a:bodyPr>
          <a:lstStyle/>
          <a:p>
            <a:r>
              <a:rPr lang="en-US" dirty="0"/>
              <a:t>0x80000000</a:t>
            </a:r>
          </a:p>
        </p:txBody>
      </p:sp>
      <p:sp>
        <p:nvSpPr>
          <p:cNvPr id="11" name="Rectangle 10">
            <a:extLst>
              <a:ext uri="{FF2B5EF4-FFF2-40B4-BE49-F238E27FC236}">
                <a16:creationId xmlns:a16="http://schemas.microsoft.com/office/drawing/2014/main" id="{A2BFE0F2-C2E2-40C2-872C-D26214FFF917}"/>
              </a:ext>
            </a:extLst>
          </p:cNvPr>
          <p:cNvSpPr/>
          <p:nvPr/>
        </p:nvSpPr>
        <p:spPr>
          <a:xfrm>
            <a:off x="2296891" y="4071258"/>
            <a:ext cx="2144486" cy="5769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1E43134-2262-4EE2-813C-50523EC563A2}"/>
              </a:ext>
            </a:extLst>
          </p:cNvPr>
          <p:cNvSpPr txBox="1"/>
          <p:nvPr/>
        </p:nvSpPr>
        <p:spPr>
          <a:xfrm>
            <a:off x="990605" y="5921830"/>
            <a:ext cx="1415143" cy="369332"/>
          </a:xfrm>
          <a:prstGeom prst="rect">
            <a:avLst/>
          </a:prstGeom>
          <a:noFill/>
        </p:spPr>
        <p:txBody>
          <a:bodyPr wrap="square" rtlCol="0">
            <a:spAutoFit/>
          </a:bodyPr>
          <a:lstStyle/>
          <a:p>
            <a:r>
              <a:rPr lang="en-US" dirty="0"/>
              <a:t>0xFFFFFFFF</a:t>
            </a:r>
          </a:p>
        </p:txBody>
      </p:sp>
      <p:sp>
        <p:nvSpPr>
          <p:cNvPr id="13" name="TextBox 12">
            <a:extLst>
              <a:ext uri="{FF2B5EF4-FFF2-40B4-BE49-F238E27FC236}">
                <a16:creationId xmlns:a16="http://schemas.microsoft.com/office/drawing/2014/main" id="{9AD0715F-7B69-4ADD-9182-468E22B0A779}"/>
              </a:ext>
            </a:extLst>
          </p:cNvPr>
          <p:cNvSpPr txBox="1"/>
          <p:nvPr/>
        </p:nvSpPr>
        <p:spPr>
          <a:xfrm>
            <a:off x="1883234" y="1687288"/>
            <a:ext cx="1415143" cy="369332"/>
          </a:xfrm>
          <a:prstGeom prst="rect">
            <a:avLst/>
          </a:prstGeom>
          <a:noFill/>
        </p:spPr>
        <p:txBody>
          <a:bodyPr wrap="square" rtlCol="0">
            <a:spAutoFit/>
          </a:bodyPr>
          <a:lstStyle/>
          <a:p>
            <a:r>
              <a:rPr lang="en-US" dirty="0"/>
              <a:t>0</a:t>
            </a:r>
          </a:p>
        </p:txBody>
      </p:sp>
      <p:sp>
        <p:nvSpPr>
          <p:cNvPr id="14" name="TextBox 13">
            <a:extLst>
              <a:ext uri="{FF2B5EF4-FFF2-40B4-BE49-F238E27FC236}">
                <a16:creationId xmlns:a16="http://schemas.microsoft.com/office/drawing/2014/main" id="{198D7F77-4DEC-4492-A951-3CA41923683A}"/>
              </a:ext>
            </a:extLst>
          </p:cNvPr>
          <p:cNvSpPr txBox="1"/>
          <p:nvPr/>
        </p:nvSpPr>
        <p:spPr>
          <a:xfrm>
            <a:off x="2656114" y="6291941"/>
            <a:ext cx="2460172" cy="369332"/>
          </a:xfrm>
          <a:prstGeom prst="rect">
            <a:avLst/>
          </a:prstGeom>
          <a:noFill/>
        </p:spPr>
        <p:txBody>
          <a:bodyPr wrap="square" rtlCol="0">
            <a:spAutoFit/>
          </a:bodyPr>
          <a:lstStyle/>
          <a:p>
            <a:r>
              <a:rPr lang="en-US" b="1" dirty="0">
                <a:solidFill>
                  <a:srgbClr val="FF0000"/>
                </a:solidFill>
              </a:rPr>
              <a:t>USER</a:t>
            </a:r>
          </a:p>
        </p:txBody>
      </p:sp>
      <p:sp>
        <p:nvSpPr>
          <p:cNvPr id="15" name="TextBox 14">
            <a:extLst>
              <a:ext uri="{FF2B5EF4-FFF2-40B4-BE49-F238E27FC236}">
                <a16:creationId xmlns:a16="http://schemas.microsoft.com/office/drawing/2014/main" id="{1216F9A8-EEF6-4D12-87C1-BBD84BAECF92}"/>
              </a:ext>
            </a:extLst>
          </p:cNvPr>
          <p:cNvSpPr txBox="1"/>
          <p:nvPr/>
        </p:nvSpPr>
        <p:spPr>
          <a:xfrm>
            <a:off x="9176650" y="6324598"/>
            <a:ext cx="2460172" cy="369332"/>
          </a:xfrm>
          <a:prstGeom prst="rect">
            <a:avLst/>
          </a:prstGeom>
          <a:noFill/>
        </p:spPr>
        <p:txBody>
          <a:bodyPr wrap="square" rtlCol="0">
            <a:spAutoFit/>
          </a:bodyPr>
          <a:lstStyle/>
          <a:p>
            <a:r>
              <a:rPr lang="en-US" b="1" dirty="0">
                <a:solidFill>
                  <a:srgbClr val="FF0000"/>
                </a:solidFill>
              </a:rPr>
              <a:t>KERNEL</a:t>
            </a:r>
          </a:p>
        </p:txBody>
      </p:sp>
      <p:sp>
        <p:nvSpPr>
          <p:cNvPr id="16" name="Rectangle 15">
            <a:extLst>
              <a:ext uri="{FF2B5EF4-FFF2-40B4-BE49-F238E27FC236}">
                <a16:creationId xmlns:a16="http://schemas.microsoft.com/office/drawing/2014/main" id="{C74FCDE6-7AB1-4F51-8CF1-B6F7EBC44D36}"/>
              </a:ext>
            </a:extLst>
          </p:cNvPr>
          <p:cNvSpPr/>
          <p:nvPr/>
        </p:nvSpPr>
        <p:spPr>
          <a:xfrm>
            <a:off x="2296889" y="4655906"/>
            <a:ext cx="2144486" cy="1461861"/>
          </a:xfrm>
          <a:prstGeom prst="rect">
            <a:avLst/>
          </a:prstGeom>
          <a:pattFill prst="dkDnDiag">
            <a:fgClr>
              <a:srgbClr val="00B05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622E8BFE-88F7-44E2-A09B-216F42D55893}"/>
              </a:ext>
            </a:extLst>
          </p:cNvPr>
          <p:cNvSpPr txBox="1"/>
          <p:nvPr/>
        </p:nvSpPr>
        <p:spPr>
          <a:xfrm>
            <a:off x="1981203" y="4463142"/>
            <a:ext cx="1415143" cy="369332"/>
          </a:xfrm>
          <a:prstGeom prst="rect">
            <a:avLst/>
          </a:prstGeom>
          <a:noFill/>
        </p:spPr>
        <p:txBody>
          <a:bodyPr wrap="square" rtlCol="0">
            <a:spAutoFit/>
          </a:bodyPr>
          <a:lstStyle/>
          <a:p>
            <a:r>
              <a:rPr lang="en-US" dirty="0"/>
              <a:t>x</a:t>
            </a:r>
          </a:p>
        </p:txBody>
      </p:sp>
      <p:sp>
        <p:nvSpPr>
          <p:cNvPr id="18" name="TextBox 17">
            <a:extLst>
              <a:ext uri="{FF2B5EF4-FFF2-40B4-BE49-F238E27FC236}">
                <a16:creationId xmlns:a16="http://schemas.microsoft.com/office/drawing/2014/main" id="{E7B25799-C2B9-41FD-B4E3-A4E14CDD8C75}"/>
              </a:ext>
            </a:extLst>
          </p:cNvPr>
          <p:cNvSpPr txBox="1"/>
          <p:nvPr/>
        </p:nvSpPr>
        <p:spPr>
          <a:xfrm>
            <a:off x="9176650" y="2351314"/>
            <a:ext cx="1251864" cy="369332"/>
          </a:xfrm>
          <a:prstGeom prst="rect">
            <a:avLst/>
          </a:prstGeom>
          <a:noFill/>
        </p:spPr>
        <p:txBody>
          <a:bodyPr wrap="square" rtlCol="0">
            <a:spAutoFit/>
          </a:bodyPr>
          <a:lstStyle/>
          <a:p>
            <a:r>
              <a:rPr lang="en-US" b="1" dirty="0">
                <a:solidFill>
                  <a:srgbClr val="FF0000"/>
                </a:solidFill>
              </a:rPr>
              <a:t>UNUSED</a:t>
            </a:r>
          </a:p>
        </p:txBody>
      </p:sp>
      <p:sp>
        <p:nvSpPr>
          <p:cNvPr id="19" name="TextBox 18">
            <a:extLst>
              <a:ext uri="{FF2B5EF4-FFF2-40B4-BE49-F238E27FC236}">
                <a16:creationId xmlns:a16="http://schemas.microsoft.com/office/drawing/2014/main" id="{47B6C1E6-3C68-4B38-A616-4951DC1BE124}"/>
              </a:ext>
            </a:extLst>
          </p:cNvPr>
          <p:cNvSpPr txBox="1"/>
          <p:nvPr/>
        </p:nvSpPr>
        <p:spPr>
          <a:xfrm>
            <a:off x="2775855" y="5192485"/>
            <a:ext cx="1251864" cy="369332"/>
          </a:xfrm>
          <a:prstGeom prst="rect">
            <a:avLst/>
          </a:prstGeom>
          <a:noFill/>
        </p:spPr>
        <p:txBody>
          <a:bodyPr wrap="square" rtlCol="0">
            <a:spAutoFit/>
          </a:bodyPr>
          <a:lstStyle/>
          <a:p>
            <a:r>
              <a:rPr lang="en-US" b="1" dirty="0">
                <a:solidFill>
                  <a:srgbClr val="FF0000"/>
                </a:solidFill>
              </a:rPr>
              <a:t>UNUSED</a:t>
            </a:r>
          </a:p>
        </p:txBody>
      </p:sp>
      <p:sp>
        <p:nvSpPr>
          <p:cNvPr id="20" name="TextBox 19">
            <a:extLst>
              <a:ext uri="{FF2B5EF4-FFF2-40B4-BE49-F238E27FC236}">
                <a16:creationId xmlns:a16="http://schemas.microsoft.com/office/drawing/2014/main" id="{D111D2B6-893D-4DC3-B883-89130B54978E}"/>
              </a:ext>
            </a:extLst>
          </p:cNvPr>
          <p:cNvSpPr txBox="1"/>
          <p:nvPr/>
        </p:nvSpPr>
        <p:spPr>
          <a:xfrm>
            <a:off x="2623456" y="2710543"/>
            <a:ext cx="1578429" cy="369332"/>
          </a:xfrm>
          <a:prstGeom prst="rect">
            <a:avLst/>
          </a:prstGeom>
          <a:noFill/>
        </p:spPr>
        <p:txBody>
          <a:bodyPr wrap="square" rtlCol="0">
            <a:spAutoFit/>
          </a:bodyPr>
          <a:lstStyle/>
          <a:p>
            <a:r>
              <a:rPr lang="en-US" b="1" dirty="0">
                <a:solidFill>
                  <a:srgbClr val="FF0000"/>
                </a:solidFill>
              </a:rPr>
              <a:t>APPLICATION</a:t>
            </a:r>
          </a:p>
        </p:txBody>
      </p:sp>
      <p:sp>
        <p:nvSpPr>
          <p:cNvPr id="21" name="TextBox 20">
            <a:extLst>
              <a:ext uri="{FF2B5EF4-FFF2-40B4-BE49-F238E27FC236}">
                <a16:creationId xmlns:a16="http://schemas.microsoft.com/office/drawing/2014/main" id="{89B5C006-8944-4627-9AAE-1218DFA70CB6}"/>
              </a:ext>
            </a:extLst>
          </p:cNvPr>
          <p:cNvSpPr txBox="1"/>
          <p:nvPr/>
        </p:nvSpPr>
        <p:spPr>
          <a:xfrm>
            <a:off x="2525481" y="4038599"/>
            <a:ext cx="2449287" cy="646331"/>
          </a:xfrm>
          <a:prstGeom prst="rect">
            <a:avLst/>
          </a:prstGeom>
          <a:noFill/>
        </p:spPr>
        <p:txBody>
          <a:bodyPr wrap="square" rtlCol="0">
            <a:spAutoFit/>
          </a:bodyPr>
          <a:lstStyle/>
          <a:p>
            <a:r>
              <a:rPr lang="en-US" b="1" dirty="0">
                <a:solidFill>
                  <a:srgbClr val="FF0000"/>
                </a:solidFill>
              </a:rPr>
              <a:t>    wrappers</a:t>
            </a:r>
          </a:p>
          <a:p>
            <a:r>
              <a:rPr lang="en-US" b="1" dirty="0">
                <a:solidFill>
                  <a:srgbClr val="FF0000"/>
                </a:solidFill>
              </a:rPr>
              <a:t>   kernel stacks</a:t>
            </a:r>
          </a:p>
        </p:txBody>
      </p:sp>
      <p:sp>
        <p:nvSpPr>
          <p:cNvPr id="22" name="TextBox 21">
            <a:extLst>
              <a:ext uri="{FF2B5EF4-FFF2-40B4-BE49-F238E27FC236}">
                <a16:creationId xmlns:a16="http://schemas.microsoft.com/office/drawing/2014/main" id="{12CAC6AB-C914-43E2-8C31-485ABE09BB99}"/>
              </a:ext>
            </a:extLst>
          </p:cNvPr>
          <p:cNvSpPr txBox="1"/>
          <p:nvPr/>
        </p:nvSpPr>
        <p:spPr>
          <a:xfrm>
            <a:off x="8948046" y="5127171"/>
            <a:ext cx="2449287" cy="369332"/>
          </a:xfrm>
          <a:prstGeom prst="rect">
            <a:avLst/>
          </a:prstGeom>
          <a:noFill/>
        </p:spPr>
        <p:txBody>
          <a:bodyPr wrap="square" rtlCol="0">
            <a:spAutoFit/>
          </a:bodyPr>
          <a:lstStyle/>
          <a:p>
            <a:r>
              <a:rPr lang="en-US" b="1" dirty="0">
                <a:solidFill>
                  <a:srgbClr val="FF0000"/>
                </a:solidFill>
              </a:rPr>
              <a:t> Rest of kernel</a:t>
            </a:r>
          </a:p>
        </p:txBody>
      </p:sp>
      <p:sp>
        <p:nvSpPr>
          <p:cNvPr id="24" name="TextBox 23">
            <a:extLst>
              <a:ext uri="{FF2B5EF4-FFF2-40B4-BE49-F238E27FC236}">
                <a16:creationId xmlns:a16="http://schemas.microsoft.com/office/drawing/2014/main" id="{1E304C7C-9CC2-46DE-A6E6-FDCFA4E358E2}"/>
              </a:ext>
            </a:extLst>
          </p:cNvPr>
          <p:cNvSpPr txBox="1"/>
          <p:nvPr/>
        </p:nvSpPr>
        <p:spPr>
          <a:xfrm>
            <a:off x="8403770" y="4386945"/>
            <a:ext cx="1415143" cy="369332"/>
          </a:xfrm>
          <a:prstGeom prst="rect">
            <a:avLst/>
          </a:prstGeom>
          <a:noFill/>
        </p:spPr>
        <p:txBody>
          <a:bodyPr wrap="square" rtlCol="0">
            <a:spAutoFit/>
          </a:bodyPr>
          <a:lstStyle/>
          <a:p>
            <a:r>
              <a:rPr lang="en-US" dirty="0"/>
              <a:t>x</a:t>
            </a:r>
          </a:p>
        </p:txBody>
      </p:sp>
      <p:sp>
        <p:nvSpPr>
          <p:cNvPr id="25" name="Rectangle 24">
            <a:extLst>
              <a:ext uri="{FF2B5EF4-FFF2-40B4-BE49-F238E27FC236}">
                <a16:creationId xmlns:a16="http://schemas.microsoft.com/office/drawing/2014/main" id="{36386CAF-EA42-4D5E-97B0-E27D0F5D4DAE}"/>
              </a:ext>
            </a:extLst>
          </p:cNvPr>
          <p:cNvSpPr/>
          <p:nvPr/>
        </p:nvSpPr>
        <p:spPr>
          <a:xfrm>
            <a:off x="8719459" y="4038602"/>
            <a:ext cx="2144486" cy="5769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F7E58067-AF2D-49E5-9F1A-CEDD568C9502}"/>
              </a:ext>
            </a:extLst>
          </p:cNvPr>
          <p:cNvSpPr txBox="1"/>
          <p:nvPr/>
        </p:nvSpPr>
        <p:spPr>
          <a:xfrm>
            <a:off x="8948049" y="4027715"/>
            <a:ext cx="2449287" cy="646331"/>
          </a:xfrm>
          <a:prstGeom prst="rect">
            <a:avLst/>
          </a:prstGeom>
          <a:noFill/>
        </p:spPr>
        <p:txBody>
          <a:bodyPr wrap="square" rtlCol="0">
            <a:spAutoFit/>
          </a:bodyPr>
          <a:lstStyle/>
          <a:p>
            <a:r>
              <a:rPr lang="en-US" b="1" dirty="0">
                <a:solidFill>
                  <a:srgbClr val="FF0000"/>
                </a:solidFill>
              </a:rPr>
              <a:t>    wrappers</a:t>
            </a:r>
          </a:p>
          <a:p>
            <a:r>
              <a:rPr lang="en-US" b="1" dirty="0">
                <a:solidFill>
                  <a:srgbClr val="FF0000"/>
                </a:solidFill>
              </a:rPr>
              <a:t>   kernel stacks</a:t>
            </a:r>
          </a:p>
        </p:txBody>
      </p:sp>
      <p:cxnSp>
        <p:nvCxnSpPr>
          <p:cNvPr id="28" name="Straight Arrow Connector 27">
            <a:extLst>
              <a:ext uri="{FF2B5EF4-FFF2-40B4-BE49-F238E27FC236}">
                <a16:creationId xmlns:a16="http://schemas.microsoft.com/office/drawing/2014/main" id="{7FA829AB-6649-4CD8-8DB3-0B5325C704E0}"/>
              </a:ext>
            </a:extLst>
          </p:cNvPr>
          <p:cNvCxnSpPr/>
          <p:nvPr/>
        </p:nvCxnSpPr>
        <p:spPr>
          <a:xfrm flipH="1" flipV="1">
            <a:off x="7326086" y="4832474"/>
            <a:ext cx="1621960" cy="479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B75FDCB-2EF6-4189-800B-7ED07D2B152A}"/>
              </a:ext>
            </a:extLst>
          </p:cNvPr>
          <p:cNvSpPr txBox="1"/>
          <p:nvPr/>
        </p:nvSpPr>
        <p:spPr>
          <a:xfrm>
            <a:off x="5736781" y="4386945"/>
            <a:ext cx="1621959" cy="646331"/>
          </a:xfrm>
          <a:prstGeom prst="rect">
            <a:avLst/>
          </a:prstGeom>
          <a:noFill/>
        </p:spPr>
        <p:txBody>
          <a:bodyPr wrap="square" rtlCol="0">
            <a:spAutoFit/>
          </a:bodyPr>
          <a:lstStyle/>
          <a:p>
            <a:r>
              <a:rPr lang="en-US" dirty="0"/>
              <a:t>can’t access user addresses.</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9CE13137-6617-4B6C-8E57-1E3F4756DE95}"/>
                  </a:ext>
                </a:extLst>
              </p14:cNvPr>
              <p14:cNvContentPartPr/>
              <p14:nvPr/>
            </p14:nvContentPartPr>
            <p14:xfrm>
              <a:off x="2566440" y="1811880"/>
              <a:ext cx="2540520" cy="2843280"/>
            </p14:xfrm>
          </p:contentPart>
        </mc:Choice>
        <mc:Fallback xmlns="">
          <p:pic>
            <p:nvPicPr>
              <p:cNvPr id="3" name="Ink 2">
                <a:extLst>
                  <a:ext uri="{FF2B5EF4-FFF2-40B4-BE49-F238E27FC236}">
                    <a16:creationId xmlns:a16="http://schemas.microsoft.com/office/drawing/2014/main" id="{9CE13137-6617-4B6C-8E57-1E3F4756DE95}"/>
                  </a:ext>
                </a:extLst>
              </p:cNvPr>
              <p:cNvPicPr/>
              <p:nvPr/>
            </p:nvPicPr>
            <p:blipFill>
              <a:blip r:embed="rId4"/>
              <a:stretch>
                <a:fillRect/>
              </a:stretch>
            </p:blipFill>
            <p:spPr>
              <a:xfrm>
                <a:off x="2557080" y="1802520"/>
                <a:ext cx="2559240" cy="2862000"/>
              </a:xfrm>
              <a:prstGeom prst="rect">
                <a:avLst/>
              </a:prstGeom>
            </p:spPr>
          </p:pic>
        </mc:Fallback>
      </mc:AlternateContent>
    </p:spTree>
    <p:extLst>
      <p:ext uri="{BB962C8B-B14F-4D97-AF65-F5344CB8AC3E}">
        <p14:creationId xmlns:p14="http://schemas.microsoft.com/office/powerpoint/2010/main" val="34144748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8D88-9695-46BD-BC9F-411801DC72B4}"/>
              </a:ext>
            </a:extLst>
          </p:cNvPr>
          <p:cNvSpPr>
            <a:spLocks noGrp="1"/>
          </p:cNvSpPr>
          <p:nvPr>
            <p:ph type="title"/>
          </p:nvPr>
        </p:nvSpPr>
        <p:spPr/>
        <p:txBody>
          <a:bodyPr/>
          <a:lstStyle/>
          <a:p>
            <a:r>
              <a:rPr lang="en-US" dirty="0"/>
              <a:t>Kernel</a:t>
            </a:r>
          </a:p>
        </p:txBody>
      </p:sp>
      <p:sp>
        <p:nvSpPr>
          <p:cNvPr id="3" name="Content Placeholder 2">
            <a:extLst>
              <a:ext uri="{FF2B5EF4-FFF2-40B4-BE49-F238E27FC236}">
                <a16:creationId xmlns:a16="http://schemas.microsoft.com/office/drawing/2014/main" id="{C03738C9-B6EC-4F41-BC8F-5C7D56AA0191}"/>
              </a:ext>
            </a:extLst>
          </p:cNvPr>
          <p:cNvSpPr>
            <a:spLocks noGrp="1"/>
          </p:cNvSpPr>
          <p:nvPr>
            <p:ph idx="1"/>
          </p:nvPr>
        </p:nvSpPr>
        <p:spPr/>
        <p:txBody>
          <a:bodyPr/>
          <a:lstStyle/>
          <a:p>
            <a:r>
              <a:rPr lang="en-US" dirty="0"/>
              <a:t>What is the downside of using a different page table for the kernel</a:t>
            </a:r>
          </a:p>
          <a:p>
            <a:pPr lvl="1"/>
            <a:r>
              <a:rPr lang="en-US" dirty="0"/>
              <a:t>page table reloads are expensive</a:t>
            </a:r>
          </a:p>
          <a:p>
            <a:pPr lvl="1"/>
            <a:endParaRPr lang="en-US" dirty="0"/>
          </a:p>
          <a:p>
            <a:pPr lvl="1"/>
            <a:endParaRPr lang="en-US" dirty="0"/>
          </a:p>
        </p:txBody>
      </p:sp>
    </p:spTree>
    <p:extLst>
      <p:ext uri="{BB962C8B-B14F-4D97-AF65-F5344CB8AC3E}">
        <p14:creationId xmlns:p14="http://schemas.microsoft.com/office/powerpoint/2010/main" val="26481679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14C23-1371-449A-8B31-0D54830C7134}"/>
              </a:ext>
            </a:extLst>
          </p:cNvPr>
          <p:cNvSpPr>
            <a:spLocks noGrp="1"/>
          </p:cNvSpPr>
          <p:nvPr>
            <p:ph type="title"/>
          </p:nvPr>
        </p:nvSpPr>
        <p:spPr/>
        <p:txBody>
          <a:bodyPr/>
          <a:lstStyle/>
          <a:p>
            <a:r>
              <a:rPr lang="en-US" dirty="0"/>
              <a:t>Two dimensional page tables</a:t>
            </a:r>
          </a:p>
        </p:txBody>
      </p:sp>
      <p:sp>
        <p:nvSpPr>
          <p:cNvPr id="3" name="Content Placeholder 2">
            <a:extLst>
              <a:ext uri="{FF2B5EF4-FFF2-40B4-BE49-F238E27FC236}">
                <a16:creationId xmlns:a16="http://schemas.microsoft.com/office/drawing/2014/main" id="{D5E7117F-4E6F-45D0-B9A4-20F90C744C2B}"/>
              </a:ext>
            </a:extLst>
          </p:cNvPr>
          <p:cNvSpPr>
            <a:spLocks noGrp="1"/>
          </p:cNvSpPr>
          <p:nvPr>
            <p:ph idx="1"/>
          </p:nvPr>
        </p:nvSpPr>
        <p:spPr/>
        <p:txBody>
          <a:bodyPr/>
          <a:lstStyle/>
          <a:p>
            <a:r>
              <a:rPr lang="en-US" dirty="0"/>
              <a:t>What is the downside of two-dimensional page tables</a:t>
            </a:r>
          </a:p>
          <a:p>
            <a:pPr lvl="1"/>
            <a:r>
              <a:rPr lang="en-US" dirty="0"/>
              <a:t>two extra memory references for each memory access</a:t>
            </a:r>
          </a:p>
        </p:txBody>
      </p:sp>
    </p:spTree>
    <p:extLst>
      <p:ext uri="{BB962C8B-B14F-4D97-AF65-F5344CB8AC3E}">
        <p14:creationId xmlns:p14="http://schemas.microsoft.com/office/powerpoint/2010/main" val="4119641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2F6E2-7AB9-4386-8A92-897006F519B3}"/>
              </a:ext>
            </a:extLst>
          </p:cNvPr>
          <p:cNvSpPr>
            <a:spLocks noGrp="1"/>
          </p:cNvSpPr>
          <p:nvPr>
            <p:ph type="title"/>
          </p:nvPr>
        </p:nvSpPr>
        <p:spPr/>
        <p:txBody>
          <a:bodyPr/>
          <a:lstStyle/>
          <a:p>
            <a:r>
              <a:rPr lang="en-US" dirty="0"/>
              <a:t>Kernel module</a:t>
            </a:r>
          </a:p>
        </p:txBody>
      </p:sp>
      <p:sp>
        <p:nvSpPr>
          <p:cNvPr id="3" name="Content Placeholder 2">
            <a:extLst>
              <a:ext uri="{FF2B5EF4-FFF2-40B4-BE49-F238E27FC236}">
                <a16:creationId xmlns:a16="http://schemas.microsoft.com/office/drawing/2014/main" id="{A6279477-4C72-4518-8981-2A3CC65E4EEE}"/>
              </a:ext>
            </a:extLst>
          </p:cNvPr>
          <p:cNvSpPr>
            <a:spLocks noGrp="1"/>
          </p:cNvSpPr>
          <p:nvPr>
            <p:ph idx="1"/>
          </p:nvPr>
        </p:nvSpPr>
        <p:spPr/>
        <p:txBody>
          <a:bodyPr>
            <a:normAutofit/>
          </a:bodyPr>
          <a:lstStyle/>
          <a:p>
            <a:r>
              <a:rPr lang="en-US" dirty="0"/>
              <a:t>In this assignment, you are already provided a working skeleton of a kernel module</a:t>
            </a:r>
          </a:p>
          <a:p>
            <a:endParaRPr lang="en-US" dirty="0"/>
          </a:p>
          <a:p>
            <a:r>
              <a:rPr lang="en-US" dirty="0"/>
              <a:t>You need to implement the following routines</a:t>
            </a:r>
          </a:p>
          <a:p>
            <a:pPr lvl="1"/>
            <a:r>
              <a:rPr lang="en-US" dirty="0" err="1"/>
              <a:t>syscall_handler</a:t>
            </a:r>
            <a:r>
              <a:rPr lang="en-US" dirty="0"/>
              <a:t> is the custom system call handler (partially implemented)</a:t>
            </a:r>
          </a:p>
          <a:p>
            <a:pPr lvl="1"/>
            <a:r>
              <a:rPr lang="en-US" dirty="0" err="1"/>
              <a:t>resgister_syscall</a:t>
            </a:r>
            <a:r>
              <a:rPr lang="en-US" dirty="0"/>
              <a:t> puts the custom system call handler at index 15 (currently unused) in the IDT</a:t>
            </a:r>
          </a:p>
          <a:p>
            <a:pPr lvl="1"/>
            <a:r>
              <a:rPr lang="en-US" dirty="0"/>
              <a:t>UNREGISTER_SYSCALL restores the original IDT</a:t>
            </a:r>
          </a:p>
          <a:p>
            <a:pPr lvl="1"/>
            <a:r>
              <a:rPr lang="en-US" dirty="0" err="1"/>
              <a:t>syscall_u</a:t>
            </a:r>
            <a:r>
              <a:rPr lang="en-US" dirty="0"/>
              <a:t> invokes the custom system call handler from the user-space (partially implemented)</a:t>
            </a:r>
          </a:p>
        </p:txBody>
      </p:sp>
    </p:spTree>
    <p:extLst>
      <p:ext uri="{BB962C8B-B14F-4D97-AF65-F5344CB8AC3E}">
        <p14:creationId xmlns:p14="http://schemas.microsoft.com/office/powerpoint/2010/main" val="18281097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3F879-C431-4BF1-896F-B1DD73DCBAC4}"/>
              </a:ext>
            </a:extLst>
          </p:cNvPr>
          <p:cNvSpPr>
            <a:spLocks noGrp="1"/>
          </p:cNvSpPr>
          <p:nvPr>
            <p:ph type="title"/>
          </p:nvPr>
        </p:nvSpPr>
        <p:spPr/>
        <p:txBody>
          <a:bodyPr/>
          <a:lstStyle/>
          <a:p>
            <a:r>
              <a:rPr lang="en-US" dirty="0"/>
              <a:t>Translation lookaside buffer(TLB)</a:t>
            </a:r>
          </a:p>
        </p:txBody>
      </p:sp>
      <p:sp>
        <p:nvSpPr>
          <p:cNvPr id="3" name="Content Placeholder 2">
            <a:extLst>
              <a:ext uri="{FF2B5EF4-FFF2-40B4-BE49-F238E27FC236}">
                <a16:creationId xmlns:a16="http://schemas.microsoft.com/office/drawing/2014/main" id="{3ECAF714-73A3-4038-A267-A6E5B6427F7A}"/>
              </a:ext>
            </a:extLst>
          </p:cNvPr>
          <p:cNvSpPr>
            <a:spLocks noGrp="1"/>
          </p:cNvSpPr>
          <p:nvPr>
            <p:ph idx="1"/>
          </p:nvPr>
        </p:nvSpPr>
        <p:spPr/>
        <p:txBody>
          <a:bodyPr>
            <a:normAutofit/>
          </a:bodyPr>
          <a:lstStyle/>
          <a:p>
            <a:r>
              <a:rPr lang="en-US" dirty="0"/>
              <a:t>Per core, TLB is designed to reduce the number of page table accesses</a:t>
            </a:r>
          </a:p>
          <a:p>
            <a:endParaRPr lang="en-US" dirty="0"/>
          </a:p>
          <a:p>
            <a:r>
              <a:rPr lang="en-US" dirty="0"/>
              <a:t>Accesses to TLB are very fast</a:t>
            </a:r>
          </a:p>
          <a:p>
            <a:endParaRPr lang="en-US" dirty="0"/>
          </a:p>
          <a:p>
            <a:r>
              <a:rPr lang="en-US" dirty="0"/>
              <a:t>TLB caches the VPN-PPN entries</a:t>
            </a:r>
          </a:p>
          <a:p>
            <a:endParaRPr lang="en-US" dirty="0"/>
          </a:p>
          <a:p>
            <a:r>
              <a:rPr lang="en-US" dirty="0"/>
              <a:t>TLB is very small (typically 512 entries)</a:t>
            </a:r>
          </a:p>
          <a:p>
            <a:endParaRPr lang="en-US" dirty="0"/>
          </a:p>
        </p:txBody>
      </p:sp>
    </p:spTree>
    <p:extLst>
      <p:ext uri="{BB962C8B-B14F-4D97-AF65-F5344CB8AC3E}">
        <p14:creationId xmlns:p14="http://schemas.microsoft.com/office/powerpoint/2010/main" val="9840424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9CCEF-802E-4FCF-BA52-2A41CEA2FD97}"/>
              </a:ext>
            </a:extLst>
          </p:cNvPr>
          <p:cNvSpPr>
            <a:spLocks noGrp="1"/>
          </p:cNvSpPr>
          <p:nvPr>
            <p:ph type="title"/>
          </p:nvPr>
        </p:nvSpPr>
        <p:spPr/>
        <p:txBody>
          <a:bodyPr/>
          <a:lstStyle/>
          <a:p>
            <a:r>
              <a:rPr lang="en-US" dirty="0"/>
              <a:t>TLB</a:t>
            </a:r>
          </a:p>
        </p:txBody>
      </p:sp>
      <p:sp>
        <p:nvSpPr>
          <p:cNvPr id="3" name="Content Placeholder 2">
            <a:extLst>
              <a:ext uri="{FF2B5EF4-FFF2-40B4-BE49-F238E27FC236}">
                <a16:creationId xmlns:a16="http://schemas.microsoft.com/office/drawing/2014/main" id="{9AB295BC-785D-4D15-81B4-F69814FF3230}"/>
              </a:ext>
            </a:extLst>
          </p:cNvPr>
          <p:cNvSpPr>
            <a:spLocks noGrp="1"/>
          </p:cNvSpPr>
          <p:nvPr>
            <p:ph idx="1"/>
          </p:nvPr>
        </p:nvSpPr>
        <p:spPr/>
        <p:txBody>
          <a:bodyPr/>
          <a:lstStyle/>
          <a:p>
            <a:r>
              <a:rPr lang="en-US" dirty="0"/>
              <a:t>Before walking the page table, the hardware first checks if the VPN is present in the TLB</a:t>
            </a:r>
          </a:p>
          <a:p>
            <a:pPr lvl="1"/>
            <a:r>
              <a:rPr lang="en-US" dirty="0"/>
              <a:t>if yes, the hardware uses the corresponding entry for the address translation</a:t>
            </a:r>
          </a:p>
          <a:p>
            <a:pPr lvl="2"/>
            <a:r>
              <a:rPr lang="en-US" dirty="0"/>
              <a:t>also called TLB hit</a:t>
            </a:r>
          </a:p>
          <a:p>
            <a:pPr lvl="1"/>
            <a:r>
              <a:rPr lang="en-US" dirty="0"/>
              <a:t>otherwise, the hardware walks the page table for address translation</a:t>
            </a:r>
          </a:p>
          <a:p>
            <a:pPr lvl="2"/>
            <a:r>
              <a:rPr lang="en-US" dirty="0"/>
              <a:t>TLB miss</a:t>
            </a:r>
          </a:p>
          <a:p>
            <a:pPr lvl="2"/>
            <a:endParaRPr lang="en-US" dirty="0"/>
          </a:p>
          <a:p>
            <a:r>
              <a:rPr lang="en-US" dirty="0"/>
              <a:t>For most applications, TLB hit rate is greater than 99.9%</a:t>
            </a:r>
          </a:p>
          <a:p>
            <a:pPr lvl="1"/>
            <a:r>
              <a:rPr lang="en-US" dirty="0"/>
              <a:t>TLB makes page tables practical</a:t>
            </a:r>
          </a:p>
          <a:p>
            <a:pPr lvl="1"/>
            <a:r>
              <a:rPr lang="en-US" dirty="0"/>
              <a:t>no severe impact on performance</a:t>
            </a:r>
          </a:p>
          <a:p>
            <a:endParaRPr lang="en-US" dirty="0"/>
          </a:p>
        </p:txBody>
      </p:sp>
    </p:spTree>
    <p:extLst>
      <p:ext uri="{BB962C8B-B14F-4D97-AF65-F5344CB8AC3E}">
        <p14:creationId xmlns:p14="http://schemas.microsoft.com/office/powerpoint/2010/main" val="25279681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7C33-A392-48F5-A08A-EDAF451632B2}"/>
              </a:ext>
            </a:extLst>
          </p:cNvPr>
          <p:cNvSpPr>
            <a:spLocks noGrp="1"/>
          </p:cNvSpPr>
          <p:nvPr>
            <p:ph type="title"/>
          </p:nvPr>
        </p:nvSpPr>
        <p:spPr/>
        <p:txBody>
          <a:bodyPr/>
          <a:lstStyle/>
          <a:p>
            <a:r>
              <a:rPr lang="en-US" dirty="0"/>
              <a:t>App page table</a:t>
            </a:r>
          </a:p>
        </p:txBody>
      </p:sp>
      <p:graphicFrame>
        <p:nvGraphicFramePr>
          <p:cNvPr id="6" name="Table 5">
            <a:extLst>
              <a:ext uri="{FF2B5EF4-FFF2-40B4-BE49-F238E27FC236}">
                <a16:creationId xmlns:a16="http://schemas.microsoft.com/office/drawing/2014/main" id="{7553333D-F08C-401D-AE25-B0C62CFB8B1B}"/>
              </a:ext>
            </a:extLst>
          </p:cNvPr>
          <p:cNvGraphicFramePr>
            <a:graphicFrameLocks noGrp="1"/>
          </p:cNvGraphicFramePr>
          <p:nvPr>
            <p:extLst>
              <p:ext uri="{D42A27DB-BD31-4B8C-83A1-F6EECF244321}">
                <p14:modId xmlns:p14="http://schemas.microsoft.com/office/powerpoint/2010/main" val="3417337370"/>
              </p:ext>
            </p:extLst>
          </p:nvPr>
        </p:nvGraphicFramePr>
        <p:xfrm>
          <a:off x="1012372" y="2503713"/>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7" name="Table 6">
            <a:extLst>
              <a:ext uri="{FF2B5EF4-FFF2-40B4-BE49-F238E27FC236}">
                <a16:creationId xmlns:a16="http://schemas.microsoft.com/office/drawing/2014/main" id="{B0A4813D-F9D8-4E07-AE6A-9E99C9F7FAD5}"/>
              </a:ext>
            </a:extLst>
          </p:cNvPr>
          <p:cNvGraphicFramePr>
            <a:graphicFrameLocks noGrp="1"/>
          </p:cNvGraphicFramePr>
          <p:nvPr>
            <p:extLst>
              <p:ext uri="{D42A27DB-BD31-4B8C-83A1-F6EECF244321}">
                <p14:modId xmlns:p14="http://schemas.microsoft.com/office/powerpoint/2010/main" val="3196827722"/>
              </p:ext>
            </p:extLst>
          </p:nvPr>
        </p:nvGraphicFramePr>
        <p:xfrm>
          <a:off x="3450769" y="1796142"/>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
        <p:nvSpPr>
          <p:cNvPr id="8" name="TextBox 7">
            <a:extLst>
              <a:ext uri="{FF2B5EF4-FFF2-40B4-BE49-F238E27FC236}">
                <a16:creationId xmlns:a16="http://schemas.microsoft.com/office/drawing/2014/main" id="{9B122647-DBB3-4C42-AE5E-BB9372947DB4}"/>
              </a:ext>
            </a:extLst>
          </p:cNvPr>
          <p:cNvSpPr txBox="1"/>
          <p:nvPr/>
        </p:nvSpPr>
        <p:spPr>
          <a:xfrm>
            <a:off x="903519" y="1796148"/>
            <a:ext cx="2122715" cy="646331"/>
          </a:xfrm>
          <a:prstGeom prst="rect">
            <a:avLst/>
          </a:prstGeom>
          <a:noFill/>
        </p:spPr>
        <p:txBody>
          <a:bodyPr wrap="square" rtlCol="0">
            <a:spAutoFit/>
          </a:bodyPr>
          <a:lstStyle/>
          <a:p>
            <a:r>
              <a:rPr lang="en-US" dirty="0"/>
              <a:t>page directory</a:t>
            </a:r>
          </a:p>
          <a:p>
            <a:r>
              <a:rPr lang="en-US" dirty="0"/>
              <a:t>0x80001000</a:t>
            </a:r>
          </a:p>
        </p:txBody>
      </p:sp>
      <p:sp>
        <p:nvSpPr>
          <p:cNvPr id="9" name="TextBox 8">
            <a:extLst>
              <a:ext uri="{FF2B5EF4-FFF2-40B4-BE49-F238E27FC236}">
                <a16:creationId xmlns:a16="http://schemas.microsoft.com/office/drawing/2014/main" id="{92F8E706-3AD4-4209-A8CD-C3DBAA3B5CD8}"/>
              </a:ext>
            </a:extLst>
          </p:cNvPr>
          <p:cNvSpPr txBox="1"/>
          <p:nvPr/>
        </p:nvSpPr>
        <p:spPr>
          <a:xfrm>
            <a:off x="3581396" y="1230094"/>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3" name="Connector: Elbow 12">
            <a:extLst>
              <a:ext uri="{FF2B5EF4-FFF2-40B4-BE49-F238E27FC236}">
                <a16:creationId xmlns:a16="http://schemas.microsoft.com/office/drawing/2014/main" id="{8C37C84D-1015-4CB2-B277-3575964026DC}"/>
              </a:ext>
            </a:extLst>
          </p:cNvPr>
          <p:cNvCxnSpPr/>
          <p:nvPr/>
        </p:nvCxnSpPr>
        <p:spPr>
          <a:xfrm flipV="1">
            <a:off x="2362200" y="2057400"/>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0498109-94A3-45FE-8307-A40BD8DB0048}"/>
              </a:ext>
            </a:extLst>
          </p:cNvPr>
          <p:cNvSpPr txBox="1"/>
          <p:nvPr/>
        </p:nvSpPr>
        <p:spPr>
          <a:xfrm>
            <a:off x="6901544" y="1807032"/>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p:graphicFrame>
        <p:nvGraphicFramePr>
          <p:cNvPr id="15" name="Content Placeholder 3">
            <a:extLst>
              <a:ext uri="{FF2B5EF4-FFF2-40B4-BE49-F238E27FC236}">
                <a16:creationId xmlns:a16="http://schemas.microsoft.com/office/drawing/2014/main" id="{4E6901F9-52D6-4662-ABAF-7A2887F2BC96}"/>
              </a:ext>
            </a:extLst>
          </p:cNvPr>
          <p:cNvGraphicFramePr>
            <a:graphicFrameLocks noGrp="1"/>
          </p:cNvGraphicFramePr>
          <p:nvPr>
            <p:ph idx="1"/>
            <p:extLst>
              <p:ext uri="{D42A27DB-BD31-4B8C-83A1-F6EECF244321}">
                <p14:modId xmlns:p14="http://schemas.microsoft.com/office/powerpoint/2010/main" val="1459690422"/>
              </p:ext>
            </p:extLst>
          </p:nvPr>
        </p:nvGraphicFramePr>
        <p:xfrm>
          <a:off x="8904510" y="3939846"/>
          <a:ext cx="2253336" cy="1933850"/>
        </p:xfrm>
        <a:graphic>
          <a:graphicData uri="http://schemas.openxmlformats.org/drawingml/2006/table">
            <a:tbl>
              <a:tblPr firstRow="1" bandRow="1">
                <a:tableStyleId>{5C22544A-7EE6-4342-B048-85BDC9FD1C3A}</a:tableStyleId>
              </a:tblPr>
              <a:tblGrid>
                <a:gridCol w="1126668">
                  <a:extLst>
                    <a:ext uri="{9D8B030D-6E8A-4147-A177-3AD203B41FA5}">
                      <a16:colId xmlns:a16="http://schemas.microsoft.com/office/drawing/2014/main" val="891846101"/>
                    </a:ext>
                  </a:extLst>
                </a:gridCol>
                <a:gridCol w="1126668">
                  <a:extLst>
                    <a:ext uri="{9D8B030D-6E8A-4147-A177-3AD203B41FA5}">
                      <a16:colId xmlns:a16="http://schemas.microsoft.com/office/drawing/2014/main" val="3291857951"/>
                    </a:ext>
                  </a:extLst>
                </a:gridCol>
              </a:tblGrid>
              <a:tr h="386770">
                <a:tc>
                  <a:txBody>
                    <a:bodyPr/>
                    <a:lstStyle/>
                    <a:p>
                      <a:pPr algn="ctr"/>
                      <a:r>
                        <a:rPr lang="en-US" dirty="0"/>
                        <a:t>VPN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2078695"/>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7990561"/>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9916562"/>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8379850"/>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9804222"/>
                  </a:ext>
                </a:extLst>
              </a:tr>
            </a:tbl>
          </a:graphicData>
        </a:graphic>
      </p:graphicFrame>
      <p:sp>
        <p:nvSpPr>
          <p:cNvPr id="16" name="TextBox 15">
            <a:extLst>
              <a:ext uri="{FF2B5EF4-FFF2-40B4-BE49-F238E27FC236}">
                <a16:creationId xmlns:a16="http://schemas.microsoft.com/office/drawing/2014/main" id="{CE0FB969-7F93-4D8A-8472-6392C81B4FBE}"/>
              </a:ext>
            </a:extLst>
          </p:cNvPr>
          <p:cNvSpPr txBox="1"/>
          <p:nvPr/>
        </p:nvSpPr>
        <p:spPr>
          <a:xfrm>
            <a:off x="9742715" y="3570514"/>
            <a:ext cx="1709058" cy="369332"/>
          </a:xfrm>
          <a:prstGeom prst="rect">
            <a:avLst/>
          </a:prstGeom>
          <a:noFill/>
        </p:spPr>
        <p:txBody>
          <a:bodyPr wrap="square" rtlCol="0">
            <a:spAutoFit/>
          </a:bodyPr>
          <a:lstStyle/>
          <a:p>
            <a:r>
              <a:rPr lang="en-US" b="1" dirty="0">
                <a:solidFill>
                  <a:srgbClr val="FF0000"/>
                </a:solidFill>
              </a:rPr>
              <a:t>TLB</a:t>
            </a:r>
          </a:p>
        </p:txBody>
      </p:sp>
    </p:spTree>
    <p:extLst>
      <p:ext uri="{BB962C8B-B14F-4D97-AF65-F5344CB8AC3E}">
        <p14:creationId xmlns:p14="http://schemas.microsoft.com/office/powerpoint/2010/main" val="33957620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7C33-A392-48F5-A08A-EDAF451632B2}"/>
              </a:ext>
            </a:extLst>
          </p:cNvPr>
          <p:cNvSpPr>
            <a:spLocks noGrp="1"/>
          </p:cNvSpPr>
          <p:nvPr>
            <p:ph type="title"/>
          </p:nvPr>
        </p:nvSpPr>
        <p:spPr/>
        <p:txBody>
          <a:bodyPr/>
          <a:lstStyle/>
          <a:p>
            <a:r>
              <a:rPr lang="en-US" dirty="0"/>
              <a:t>App page table</a:t>
            </a:r>
          </a:p>
        </p:txBody>
      </p:sp>
      <p:sp>
        <p:nvSpPr>
          <p:cNvPr id="8" name="TextBox 7">
            <a:extLst>
              <a:ext uri="{FF2B5EF4-FFF2-40B4-BE49-F238E27FC236}">
                <a16:creationId xmlns:a16="http://schemas.microsoft.com/office/drawing/2014/main" id="{9B122647-DBB3-4C42-AE5E-BB9372947DB4}"/>
              </a:ext>
            </a:extLst>
          </p:cNvPr>
          <p:cNvSpPr txBox="1"/>
          <p:nvPr/>
        </p:nvSpPr>
        <p:spPr>
          <a:xfrm>
            <a:off x="903519" y="1796148"/>
            <a:ext cx="2122715" cy="646331"/>
          </a:xfrm>
          <a:prstGeom prst="rect">
            <a:avLst/>
          </a:prstGeom>
          <a:noFill/>
        </p:spPr>
        <p:txBody>
          <a:bodyPr wrap="square" rtlCol="0">
            <a:spAutoFit/>
          </a:bodyPr>
          <a:lstStyle/>
          <a:p>
            <a:r>
              <a:rPr lang="en-US" dirty="0"/>
              <a:t>page directory</a:t>
            </a:r>
          </a:p>
          <a:p>
            <a:r>
              <a:rPr lang="en-US" dirty="0"/>
              <a:t>0x80001000</a:t>
            </a:r>
          </a:p>
        </p:txBody>
      </p:sp>
      <p:sp>
        <p:nvSpPr>
          <p:cNvPr id="9" name="TextBox 8">
            <a:extLst>
              <a:ext uri="{FF2B5EF4-FFF2-40B4-BE49-F238E27FC236}">
                <a16:creationId xmlns:a16="http://schemas.microsoft.com/office/drawing/2014/main" id="{92F8E706-3AD4-4209-A8CD-C3DBAA3B5CD8}"/>
              </a:ext>
            </a:extLst>
          </p:cNvPr>
          <p:cNvSpPr txBox="1"/>
          <p:nvPr/>
        </p:nvSpPr>
        <p:spPr>
          <a:xfrm>
            <a:off x="3581396" y="1230094"/>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3" name="Connector: Elbow 12">
            <a:extLst>
              <a:ext uri="{FF2B5EF4-FFF2-40B4-BE49-F238E27FC236}">
                <a16:creationId xmlns:a16="http://schemas.microsoft.com/office/drawing/2014/main" id="{8C37C84D-1015-4CB2-B277-3575964026DC}"/>
              </a:ext>
            </a:extLst>
          </p:cNvPr>
          <p:cNvCxnSpPr/>
          <p:nvPr/>
        </p:nvCxnSpPr>
        <p:spPr>
          <a:xfrm flipV="1">
            <a:off x="2362200" y="2057400"/>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0498109-94A3-45FE-8307-A40BD8DB0048}"/>
              </a:ext>
            </a:extLst>
          </p:cNvPr>
          <p:cNvSpPr txBox="1"/>
          <p:nvPr/>
        </p:nvSpPr>
        <p:spPr>
          <a:xfrm>
            <a:off x="6901544" y="1807032"/>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p:graphicFrame>
        <p:nvGraphicFramePr>
          <p:cNvPr id="10" name="Content Placeholder 3">
            <a:extLst>
              <a:ext uri="{FF2B5EF4-FFF2-40B4-BE49-F238E27FC236}">
                <a16:creationId xmlns:a16="http://schemas.microsoft.com/office/drawing/2014/main" id="{8172AAF8-0CBF-449C-9FC5-5FAD316EA2F0}"/>
              </a:ext>
            </a:extLst>
          </p:cNvPr>
          <p:cNvGraphicFramePr>
            <a:graphicFrameLocks noGrp="1"/>
          </p:cNvGraphicFramePr>
          <p:nvPr>
            <p:ph idx="1"/>
            <p:extLst>
              <p:ext uri="{D42A27DB-BD31-4B8C-83A1-F6EECF244321}">
                <p14:modId xmlns:p14="http://schemas.microsoft.com/office/powerpoint/2010/main" val="50660530"/>
              </p:ext>
            </p:extLst>
          </p:nvPr>
        </p:nvGraphicFramePr>
        <p:xfrm>
          <a:off x="8904510" y="3939846"/>
          <a:ext cx="2253336" cy="1933850"/>
        </p:xfrm>
        <a:graphic>
          <a:graphicData uri="http://schemas.openxmlformats.org/drawingml/2006/table">
            <a:tbl>
              <a:tblPr firstRow="1" bandRow="1">
                <a:tableStyleId>{5C22544A-7EE6-4342-B048-85BDC9FD1C3A}</a:tableStyleId>
              </a:tblPr>
              <a:tblGrid>
                <a:gridCol w="1126668">
                  <a:extLst>
                    <a:ext uri="{9D8B030D-6E8A-4147-A177-3AD203B41FA5}">
                      <a16:colId xmlns:a16="http://schemas.microsoft.com/office/drawing/2014/main" val="891846101"/>
                    </a:ext>
                  </a:extLst>
                </a:gridCol>
                <a:gridCol w="1126668">
                  <a:extLst>
                    <a:ext uri="{9D8B030D-6E8A-4147-A177-3AD203B41FA5}">
                      <a16:colId xmlns:a16="http://schemas.microsoft.com/office/drawing/2014/main" val="3291857951"/>
                    </a:ext>
                  </a:extLst>
                </a:gridCol>
              </a:tblGrid>
              <a:tr h="386770">
                <a:tc>
                  <a:txBody>
                    <a:bodyPr/>
                    <a:lstStyle/>
                    <a:p>
                      <a:pPr algn="ctr"/>
                      <a:r>
                        <a:rPr lang="en-US" dirty="0"/>
                        <a:t>VPN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2078695"/>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7990561"/>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9916562"/>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8379850"/>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9804222"/>
                  </a:ext>
                </a:extLst>
              </a:tr>
            </a:tbl>
          </a:graphicData>
        </a:graphic>
      </p:graphicFrame>
      <p:sp>
        <p:nvSpPr>
          <p:cNvPr id="3" name="TextBox 2">
            <a:extLst>
              <a:ext uri="{FF2B5EF4-FFF2-40B4-BE49-F238E27FC236}">
                <a16:creationId xmlns:a16="http://schemas.microsoft.com/office/drawing/2014/main" id="{896358FE-C02F-46C9-9267-35C3971250DE}"/>
              </a:ext>
            </a:extLst>
          </p:cNvPr>
          <p:cNvSpPr txBox="1"/>
          <p:nvPr/>
        </p:nvSpPr>
        <p:spPr>
          <a:xfrm>
            <a:off x="9742715" y="3570514"/>
            <a:ext cx="1709058" cy="369332"/>
          </a:xfrm>
          <a:prstGeom prst="rect">
            <a:avLst/>
          </a:prstGeom>
          <a:noFill/>
        </p:spPr>
        <p:txBody>
          <a:bodyPr wrap="square" rtlCol="0">
            <a:spAutoFit/>
          </a:bodyPr>
          <a:lstStyle/>
          <a:p>
            <a:r>
              <a:rPr lang="en-US" b="1" dirty="0">
                <a:solidFill>
                  <a:srgbClr val="FF0000"/>
                </a:solidFill>
              </a:rPr>
              <a:t>TLB</a:t>
            </a:r>
          </a:p>
        </p:txBody>
      </p:sp>
      <p:sp>
        <p:nvSpPr>
          <p:cNvPr id="4" name="TextBox 3">
            <a:extLst>
              <a:ext uri="{FF2B5EF4-FFF2-40B4-BE49-F238E27FC236}">
                <a16:creationId xmlns:a16="http://schemas.microsoft.com/office/drawing/2014/main" id="{F17536E3-5BB8-43F8-8AA1-A973B85DC31B}"/>
              </a:ext>
            </a:extLst>
          </p:cNvPr>
          <p:cNvSpPr txBox="1"/>
          <p:nvPr/>
        </p:nvSpPr>
        <p:spPr>
          <a:xfrm>
            <a:off x="5464628" y="4191001"/>
            <a:ext cx="2939144" cy="923330"/>
          </a:xfrm>
          <a:prstGeom prst="rect">
            <a:avLst/>
          </a:prstGeom>
          <a:noFill/>
        </p:spPr>
        <p:txBody>
          <a:bodyPr wrap="square" rtlCol="0">
            <a:spAutoFit/>
          </a:bodyPr>
          <a:lstStyle/>
          <a:p>
            <a:r>
              <a:rPr lang="en-US" dirty="0"/>
              <a:t>App accesses VPN 0</a:t>
            </a:r>
          </a:p>
          <a:p>
            <a:r>
              <a:rPr lang="en-US" dirty="0"/>
              <a:t>TLB miss</a:t>
            </a:r>
          </a:p>
          <a:p>
            <a:r>
              <a:rPr lang="en-US" dirty="0"/>
              <a:t>hardware walks page table</a:t>
            </a:r>
          </a:p>
        </p:txBody>
      </p:sp>
      <p:graphicFrame>
        <p:nvGraphicFramePr>
          <p:cNvPr id="15" name="Table 14">
            <a:extLst>
              <a:ext uri="{FF2B5EF4-FFF2-40B4-BE49-F238E27FC236}">
                <a16:creationId xmlns:a16="http://schemas.microsoft.com/office/drawing/2014/main" id="{290A519F-9D23-4F9D-A53D-613FDE65701F}"/>
              </a:ext>
            </a:extLst>
          </p:cNvPr>
          <p:cNvGraphicFramePr>
            <a:graphicFrameLocks noGrp="1"/>
          </p:cNvGraphicFramePr>
          <p:nvPr>
            <p:extLst>
              <p:ext uri="{D42A27DB-BD31-4B8C-83A1-F6EECF244321}">
                <p14:modId xmlns:p14="http://schemas.microsoft.com/office/powerpoint/2010/main" val="1882841465"/>
              </p:ext>
            </p:extLst>
          </p:nvPr>
        </p:nvGraphicFramePr>
        <p:xfrm>
          <a:off x="1012372" y="2525485"/>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16" name="Table 15">
            <a:extLst>
              <a:ext uri="{FF2B5EF4-FFF2-40B4-BE49-F238E27FC236}">
                <a16:creationId xmlns:a16="http://schemas.microsoft.com/office/drawing/2014/main" id="{D60AE026-C877-479E-94A4-3919D1D72FBE}"/>
              </a:ext>
            </a:extLst>
          </p:cNvPr>
          <p:cNvGraphicFramePr>
            <a:graphicFrameLocks noGrp="1"/>
          </p:cNvGraphicFramePr>
          <p:nvPr>
            <p:extLst>
              <p:ext uri="{D42A27DB-BD31-4B8C-83A1-F6EECF244321}">
                <p14:modId xmlns:p14="http://schemas.microsoft.com/office/powerpoint/2010/main" val="841272823"/>
              </p:ext>
            </p:extLst>
          </p:nvPr>
        </p:nvGraphicFramePr>
        <p:xfrm>
          <a:off x="3450769" y="1817914"/>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Tree>
    <p:extLst>
      <p:ext uri="{BB962C8B-B14F-4D97-AF65-F5344CB8AC3E}">
        <p14:creationId xmlns:p14="http://schemas.microsoft.com/office/powerpoint/2010/main" val="19824928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7C33-A392-48F5-A08A-EDAF451632B2}"/>
              </a:ext>
            </a:extLst>
          </p:cNvPr>
          <p:cNvSpPr>
            <a:spLocks noGrp="1"/>
          </p:cNvSpPr>
          <p:nvPr>
            <p:ph type="title"/>
          </p:nvPr>
        </p:nvSpPr>
        <p:spPr/>
        <p:txBody>
          <a:bodyPr/>
          <a:lstStyle/>
          <a:p>
            <a:r>
              <a:rPr lang="en-US" dirty="0"/>
              <a:t>App page table</a:t>
            </a:r>
          </a:p>
        </p:txBody>
      </p:sp>
      <p:sp>
        <p:nvSpPr>
          <p:cNvPr id="8" name="TextBox 7">
            <a:extLst>
              <a:ext uri="{FF2B5EF4-FFF2-40B4-BE49-F238E27FC236}">
                <a16:creationId xmlns:a16="http://schemas.microsoft.com/office/drawing/2014/main" id="{9B122647-DBB3-4C42-AE5E-BB9372947DB4}"/>
              </a:ext>
            </a:extLst>
          </p:cNvPr>
          <p:cNvSpPr txBox="1"/>
          <p:nvPr/>
        </p:nvSpPr>
        <p:spPr>
          <a:xfrm>
            <a:off x="903519" y="1796148"/>
            <a:ext cx="2122715" cy="646331"/>
          </a:xfrm>
          <a:prstGeom prst="rect">
            <a:avLst/>
          </a:prstGeom>
          <a:noFill/>
        </p:spPr>
        <p:txBody>
          <a:bodyPr wrap="square" rtlCol="0">
            <a:spAutoFit/>
          </a:bodyPr>
          <a:lstStyle/>
          <a:p>
            <a:r>
              <a:rPr lang="en-US" dirty="0"/>
              <a:t>page directory</a:t>
            </a:r>
          </a:p>
          <a:p>
            <a:r>
              <a:rPr lang="en-US" dirty="0"/>
              <a:t>0x80001000</a:t>
            </a:r>
          </a:p>
        </p:txBody>
      </p:sp>
      <p:sp>
        <p:nvSpPr>
          <p:cNvPr id="9" name="TextBox 8">
            <a:extLst>
              <a:ext uri="{FF2B5EF4-FFF2-40B4-BE49-F238E27FC236}">
                <a16:creationId xmlns:a16="http://schemas.microsoft.com/office/drawing/2014/main" id="{92F8E706-3AD4-4209-A8CD-C3DBAA3B5CD8}"/>
              </a:ext>
            </a:extLst>
          </p:cNvPr>
          <p:cNvSpPr txBox="1"/>
          <p:nvPr/>
        </p:nvSpPr>
        <p:spPr>
          <a:xfrm>
            <a:off x="3581396" y="1230094"/>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3" name="Connector: Elbow 12">
            <a:extLst>
              <a:ext uri="{FF2B5EF4-FFF2-40B4-BE49-F238E27FC236}">
                <a16:creationId xmlns:a16="http://schemas.microsoft.com/office/drawing/2014/main" id="{8C37C84D-1015-4CB2-B277-3575964026DC}"/>
              </a:ext>
            </a:extLst>
          </p:cNvPr>
          <p:cNvCxnSpPr/>
          <p:nvPr/>
        </p:nvCxnSpPr>
        <p:spPr>
          <a:xfrm flipV="1">
            <a:off x="2362200" y="2057400"/>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0498109-94A3-45FE-8307-A40BD8DB0048}"/>
              </a:ext>
            </a:extLst>
          </p:cNvPr>
          <p:cNvSpPr txBox="1"/>
          <p:nvPr/>
        </p:nvSpPr>
        <p:spPr>
          <a:xfrm>
            <a:off x="6901544" y="1807032"/>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p:graphicFrame>
        <p:nvGraphicFramePr>
          <p:cNvPr id="10" name="Content Placeholder 3">
            <a:extLst>
              <a:ext uri="{FF2B5EF4-FFF2-40B4-BE49-F238E27FC236}">
                <a16:creationId xmlns:a16="http://schemas.microsoft.com/office/drawing/2014/main" id="{8172AAF8-0CBF-449C-9FC5-5FAD316EA2F0}"/>
              </a:ext>
            </a:extLst>
          </p:cNvPr>
          <p:cNvGraphicFramePr>
            <a:graphicFrameLocks noGrp="1"/>
          </p:cNvGraphicFramePr>
          <p:nvPr>
            <p:ph idx="1"/>
            <p:extLst>
              <p:ext uri="{D42A27DB-BD31-4B8C-83A1-F6EECF244321}">
                <p14:modId xmlns:p14="http://schemas.microsoft.com/office/powerpoint/2010/main" val="1009842257"/>
              </p:ext>
            </p:extLst>
          </p:nvPr>
        </p:nvGraphicFramePr>
        <p:xfrm>
          <a:off x="8904510" y="3939846"/>
          <a:ext cx="2253336" cy="1933850"/>
        </p:xfrm>
        <a:graphic>
          <a:graphicData uri="http://schemas.openxmlformats.org/drawingml/2006/table">
            <a:tbl>
              <a:tblPr firstRow="1" bandRow="1">
                <a:tableStyleId>{5C22544A-7EE6-4342-B048-85BDC9FD1C3A}</a:tableStyleId>
              </a:tblPr>
              <a:tblGrid>
                <a:gridCol w="1126668">
                  <a:extLst>
                    <a:ext uri="{9D8B030D-6E8A-4147-A177-3AD203B41FA5}">
                      <a16:colId xmlns:a16="http://schemas.microsoft.com/office/drawing/2014/main" val="891846101"/>
                    </a:ext>
                  </a:extLst>
                </a:gridCol>
                <a:gridCol w="1126668">
                  <a:extLst>
                    <a:ext uri="{9D8B030D-6E8A-4147-A177-3AD203B41FA5}">
                      <a16:colId xmlns:a16="http://schemas.microsoft.com/office/drawing/2014/main" val="3291857951"/>
                    </a:ext>
                  </a:extLst>
                </a:gridCol>
              </a:tblGrid>
              <a:tr h="386770">
                <a:tc>
                  <a:txBody>
                    <a:bodyPr/>
                    <a:lstStyle/>
                    <a:p>
                      <a:pPr algn="ctr"/>
                      <a:r>
                        <a:rPr lang="en-US" dirty="0"/>
                        <a:t>VPN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2078695"/>
                  </a:ext>
                </a:extLst>
              </a:tr>
              <a:tr h="38677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7990561"/>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9916562"/>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8379850"/>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9804222"/>
                  </a:ext>
                </a:extLst>
              </a:tr>
            </a:tbl>
          </a:graphicData>
        </a:graphic>
      </p:graphicFrame>
      <p:sp>
        <p:nvSpPr>
          <p:cNvPr id="3" name="TextBox 2">
            <a:extLst>
              <a:ext uri="{FF2B5EF4-FFF2-40B4-BE49-F238E27FC236}">
                <a16:creationId xmlns:a16="http://schemas.microsoft.com/office/drawing/2014/main" id="{896358FE-C02F-46C9-9267-35C3971250DE}"/>
              </a:ext>
            </a:extLst>
          </p:cNvPr>
          <p:cNvSpPr txBox="1"/>
          <p:nvPr/>
        </p:nvSpPr>
        <p:spPr>
          <a:xfrm>
            <a:off x="9742715" y="3570514"/>
            <a:ext cx="1709058" cy="369332"/>
          </a:xfrm>
          <a:prstGeom prst="rect">
            <a:avLst/>
          </a:prstGeom>
          <a:noFill/>
        </p:spPr>
        <p:txBody>
          <a:bodyPr wrap="square" rtlCol="0">
            <a:spAutoFit/>
          </a:bodyPr>
          <a:lstStyle/>
          <a:p>
            <a:r>
              <a:rPr lang="en-US" b="1" dirty="0">
                <a:solidFill>
                  <a:srgbClr val="FF0000"/>
                </a:solidFill>
              </a:rPr>
              <a:t>TLB</a:t>
            </a:r>
          </a:p>
        </p:txBody>
      </p:sp>
      <p:sp>
        <p:nvSpPr>
          <p:cNvPr id="4" name="TextBox 3">
            <a:extLst>
              <a:ext uri="{FF2B5EF4-FFF2-40B4-BE49-F238E27FC236}">
                <a16:creationId xmlns:a16="http://schemas.microsoft.com/office/drawing/2014/main" id="{F17536E3-5BB8-43F8-8AA1-A973B85DC31B}"/>
              </a:ext>
            </a:extLst>
          </p:cNvPr>
          <p:cNvSpPr txBox="1"/>
          <p:nvPr/>
        </p:nvSpPr>
        <p:spPr>
          <a:xfrm>
            <a:off x="5464628" y="4191001"/>
            <a:ext cx="2939144" cy="1200329"/>
          </a:xfrm>
          <a:prstGeom prst="rect">
            <a:avLst/>
          </a:prstGeom>
          <a:noFill/>
        </p:spPr>
        <p:txBody>
          <a:bodyPr wrap="square" rtlCol="0">
            <a:spAutoFit/>
          </a:bodyPr>
          <a:lstStyle/>
          <a:p>
            <a:r>
              <a:rPr lang="en-US" dirty="0"/>
              <a:t>App accesses VPN 0</a:t>
            </a:r>
          </a:p>
          <a:p>
            <a:r>
              <a:rPr lang="en-US" dirty="0"/>
              <a:t>TLB miss</a:t>
            </a:r>
          </a:p>
          <a:p>
            <a:r>
              <a:rPr lang="en-US" dirty="0"/>
              <a:t>hardware walks page table</a:t>
            </a:r>
          </a:p>
          <a:p>
            <a:r>
              <a:rPr lang="en-US" dirty="0"/>
              <a:t>TLB is updated</a:t>
            </a:r>
          </a:p>
        </p:txBody>
      </p:sp>
      <p:graphicFrame>
        <p:nvGraphicFramePr>
          <p:cNvPr id="15" name="Table 14">
            <a:extLst>
              <a:ext uri="{FF2B5EF4-FFF2-40B4-BE49-F238E27FC236}">
                <a16:creationId xmlns:a16="http://schemas.microsoft.com/office/drawing/2014/main" id="{CFFBB335-5EAF-44D2-8EB0-181D2F753F75}"/>
              </a:ext>
            </a:extLst>
          </p:cNvPr>
          <p:cNvGraphicFramePr>
            <a:graphicFrameLocks noGrp="1"/>
          </p:cNvGraphicFramePr>
          <p:nvPr>
            <p:extLst>
              <p:ext uri="{D42A27DB-BD31-4B8C-83A1-F6EECF244321}">
                <p14:modId xmlns:p14="http://schemas.microsoft.com/office/powerpoint/2010/main" val="1253804571"/>
              </p:ext>
            </p:extLst>
          </p:nvPr>
        </p:nvGraphicFramePr>
        <p:xfrm>
          <a:off x="1012372" y="2503713"/>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16" name="Table 15">
            <a:extLst>
              <a:ext uri="{FF2B5EF4-FFF2-40B4-BE49-F238E27FC236}">
                <a16:creationId xmlns:a16="http://schemas.microsoft.com/office/drawing/2014/main" id="{144F69E5-9817-4130-80EF-BCCD7B4E4A12}"/>
              </a:ext>
            </a:extLst>
          </p:cNvPr>
          <p:cNvGraphicFramePr>
            <a:graphicFrameLocks noGrp="1"/>
          </p:cNvGraphicFramePr>
          <p:nvPr>
            <p:extLst>
              <p:ext uri="{D42A27DB-BD31-4B8C-83A1-F6EECF244321}">
                <p14:modId xmlns:p14="http://schemas.microsoft.com/office/powerpoint/2010/main" val="3888119354"/>
              </p:ext>
            </p:extLst>
          </p:nvPr>
        </p:nvGraphicFramePr>
        <p:xfrm>
          <a:off x="3450769" y="1796142"/>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Tree>
    <p:extLst>
      <p:ext uri="{BB962C8B-B14F-4D97-AF65-F5344CB8AC3E}">
        <p14:creationId xmlns:p14="http://schemas.microsoft.com/office/powerpoint/2010/main" val="482340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7C33-A392-48F5-A08A-EDAF451632B2}"/>
              </a:ext>
            </a:extLst>
          </p:cNvPr>
          <p:cNvSpPr>
            <a:spLocks noGrp="1"/>
          </p:cNvSpPr>
          <p:nvPr>
            <p:ph type="title"/>
          </p:nvPr>
        </p:nvSpPr>
        <p:spPr/>
        <p:txBody>
          <a:bodyPr/>
          <a:lstStyle/>
          <a:p>
            <a:r>
              <a:rPr lang="en-US" dirty="0"/>
              <a:t>App page table</a:t>
            </a:r>
          </a:p>
        </p:txBody>
      </p:sp>
      <p:sp>
        <p:nvSpPr>
          <p:cNvPr id="8" name="TextBox 7">
            <a:extLst>
              <a:ext uri="{FF2B5EF4-FFF2-40B4-BE49-F238E27FC236}">
                <a16:creationId xmlns:a16="http://schemas.microsoft.com/office/drawing/2014/main" id="{9B122647-DBB3-4C42-AE5E-BB9372947DB4}"/>
              </a:ext>
            </a:extLst>
          </p:cNvPr>
          <p:cNvSpPr txBox="1"/>
          <p:nvPr/>
        </p:nvSpPr>
        <p:spPr>
          <a:xfrm>
            <a:off x="903519" y="1796148"/>
            <a:ext cx="2122715" cy="646331"/>
          </a:xfrm>
          <a:prstGeom prst="rect">
            <a:avLst/>
          </a:prstGeom>
          <a:noFill/>
        </p:spPr>
        <p:txBody>
          <a:bodyPr wrap="square" rtlCol="0">
            <a:spAutoFit/>
          </a:bodyPr>
          <a:lstStyle/>
          <a:p>
            <a:r>
              <a:rPr lang="en-US" dirty="0"/>
              <a:t>page directory</a:t>
            </a:r>
          </a:p>
          <a:p>
            <a:r>
              <a:rPr lang="en-US" dirty="0"/>
              <a:t>0x80001000</a:t>
            </a:r>
          </a:p>
        </p:txBody>
      </p:sp>
      <p:sp>
        <p:nvSpPr>
          <p:cNvPr id="9" name="TextBox 8">
            <a:extLst>
              <a:ext uri="{FF2B5EF4-FFF2-40B4-BE49-F238E27FC236}">
                <a16:creationId xmlns:a16="http://schemas.microsoft.com/office/drawing/2014/main" id="{92F8E706-3AD4-4209-A8CD-C3DBAA3B5CD8}"/>
              </a:ext>
            </a:extLst>
          </p:cNvPr>
          <p:cNvSpPr txBox="1"/>
          <p:nvPr/>
        </p:nvSpPr>
        <p:spPr>
          <a:xfrm>
            <a:off x="3581396" y="1230094"/>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3" name="Connector: Elbow 12">
            <a:extLst>
              <a:ext uri="{FF2B5EF4-FFF2-40B4-BE49-F238E27FC236}">
                <a16:creationId xmlns:a16="http://schemas.microsoft.com/office/drawing/2014/main" id="{8C37C84D-1015-4CB2-B277-3575964026DC}"/>
              </a:ext>
            </a:extLst>
          </p:cNvPr>
          <p:cNvCxnSpPr/>
          <p:nvPr/>
        </p:nvCxnSpPr>
        <p:spPr>
          <a:xfrm flipV="1">
            <a:off x="2362200" y="2057400"/>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0498109-94A3-45FE-8307-A40BD8DB0048}"/>
              </a:ext>
            </a:extLst>
          </p:cNvPr>
          <p:cNvSpPr txBox="1"/>
          <p:nvPr/>
        </p:nvSpPr>
        <p:spPr>
          <a:xfrm>
            <a:off x="8817429" y="1807032"/>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p:graphicFrame>
        <p:nvGraphicFramePr>
          <p:cNvPr id="10" name="Content Placeholder 3">
            <a:extLst>
              <a:ext uri="{FF2B5EF4-FFF2-40B4-BE49-F238E27FC236}">
                <a16:creationId xmlns:a16="http://schemas.microsoft.com/office/drawing/2014/main" id="{8172AAF8-0CBF-449C-9FC5-5FAD316EA2F0}"/>
              </a:ext>
            </a:extLst>
          </p:cNvPr>
          <p:cNvGraphicFramePr>
            <a:graphicFrameLocks noGrp="1"/>
          </p:cNvGraphicFramePr>
          <p:nvPr>
            <p:ph idx="1"/>
            <p:extLst>
              <p:ext uri="{D42A27DB-BD31-4B8C-83A1-F6EECF244321}">
                <p14:modId xmlns:p14="http://schemas.microsoft.com/office/powerpoint/2010/main" val="692355081"/>
              </p:ext>
            </p:extLst>
          </p:nvPr>
        </p:nvGraphicFramePr>
        <p:xfrm>
          <a:off x="8904510" y="3939846"/>
          <a:ext cx="2253336" cy="1933850"/>
        </p:xfrm>
        <a:graphic>
          <a:graphicData uri="http://schemas.openxmlformats.org/drawingml/2006/table">
            <a:tbl>
              <a:tblPr firstRow="1" bandRow="1">
                <a:tableStyleId>{5C22544A-7EE6-4342-B048-85BDC9FD1C3A}</a:tableStyleId>
              </a:tblPr>
              <a:tblGrid>
                <a:gridCol w="1126668">
                  <a:extLst>
                    <a:ext uri="{9D8B030D-6E8A-4147-A177-3AD203B41FA5}">
                      <a16:colId xmlns:a16="http://schemas.microsoft.com/office/drawing/2014/main" val="891846101"/>
                    </a:ext>
                  </a:extLst>
                </a:gridCol>
                <a:gridCol w="1126668">
                  <a:extLst>
                    <a:ext uri="{9D8B030D-6E8A-4147-A177-3AD203B41FA5}">
                      <a16:colId xmlns:a16="http://schemas.microsoft.com/office/drawing/2014/main" val="3291857951"/>
                    </a:ext>
                  </a:extLst>
                </a:gridCol>
              </a:tblGrid>
              <a:tr h="386770">
                <a:tc>
                  <a:txBody>
                    <a:bodyPr/>
                    <a:lstStyle/>
                    <a:p>
                      <a:pPr algn="ctr"/>
                      <a:r>
                        <a:rPr lang="en-US" dirty="0"/>
                        <a:t>VPN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2078695"/>
                  </a:ext>
                </a:extLst>
              </a:tr>
              <a:tr h="38677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7990561"/>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9916562"/>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8379850"/>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9804222"/>
                  </a:ext>
                </a:extLst>
              </a:tr>
            </a:tbl>
          </a:graphicData>
        </a:graphic>
      </p:graphicFrame>
      <p:sp>
        <p:nvSpPr>
          <p:cNvPr id="3" name="TextBox 2">
            <a:extLst>
              <a:ext uri="{FF2B5EF4-FFF2-40B4-BE49-F238E27FC236}">
                <a16:creationId xmlns:a16="http://schemas.microsoft.com/office/drawing/2014/main" id="{896358FE-C02F-46C9-9267-35C3971250DE}"/>
              </a:ext>
            </a:extLst>
          </p:cNvPr>
          <p:cNvSpPr txBox="1"/>
          <p:nvPr/>
        </p:nvSpPr>
        <p:spPr>
          <a:xfrm>
            <a:off x="9742715" y="3570514"/>
            <a:ext cx="1709058" cy="369332"/>
          </a:xfrm>
          <a:prstGeom prst="rect">
            <a:avLst/>
          </a:prstGeom>
          <a:noFill/>
        </p:spPr>
        <p:txBody>
          <a:bodyPr wrap="square" rtlCol="0">
            <a:spAutoFit/>
          </a:bodyPr>
          <a:lstStyle/>
          <a:p>
            <a:r>
              <a:rPr lang="en-US" b="1" dirty="0">
                <a:solidFill>
                  <a:srgbClr val="FF0000"/>
                </a:solidFill>
              </a:rPr>
              <a:t>TLB</a:t>
            </a:r>
          </a:p>
        </p:txBody>
      </p:sp>
      <p:sp>
        <p:nvSpPr>
          <p:cNvPr id="4" name="TextBox 3">
            <a:extLst>
              <a:ext uri="{FF2B5EF4-FFF2-40B4-BE49-F238E27FC236}">
                <a16:creationId xmlns:a16="http://schemas.microsoft.com/office/drawing/2014/main" id="{F17536E3-5BB8-43F8-8AA1-A973B85DC31B}"/>
              </a:ext>
            </a:extLst>
          </p:cNvPr>
          <p:cNvSpPr txBox="1"/>
          <p:nvPr/>
        </p:nvSpPr>
        <p:spPr>
          <a:xfrm>
            <a:off x="5464628" y="1796142"/>
            <a:ext cx="2939144" cy="2031325"/>
          </a:xfrm>
          <a:prstGeom prst="rect">
            <a:avLst/>
          </a:prstGeom>
          <a:noFill/>
        </p:spPr>
        <p:txBody>
          <a:bodyPr wrap="square" rtlCol="0">
            <a:spAutoFit/>
          </a:bodyPr>
          <a:lstStyle/>
          <a:p>
            <a:r>
              <a:rPr lang="en-US" dirty="0"/>
              <a:t>App accesses VPN 0</a:t>
            </a:r>
          </a:p>
          <a:p>
            <a:r>
              <a:rPr lang="en-US" dirty="0"/>
              <a:t>TLB miss</a:t>
            </a:r>
          </a:p>
          <a:p>
            <a:r>
              <a:rPr lang="en-US" dirty="0"/>
              <a:t>hardware walks page table</a:t>
            </a:r>
          </a:p>
          <a:p>
            <a:r>
              <a:rPr lang="en-US" dirty="0"/>
              <a:t>TLB is updated</a:t>
            </a:r>
          </a:p>
          <a:p>
            <a:r>
              <a:rPr lang="en-US" dirty="0"/>
              <a:t>App accesses VPN 2</a:t>
            </a:r>
          </a:p>
          <a:p>
            <a:r>
              <a:rPr lang="en-US" dirty="0"/>
              <a:t>TLB miss</a:t>
            </a:r>
          </a:p>
          <a:p>
            <a:r>
              <a:rPr lang="en-US" dirty="0"/>
              <a:t>hardware walks page table</a:t>
            </a:r>
          </a:p>
        </p:txBody>
      </p:sp>
      <p:graphicFrame>
        <p:nvGraphicFramePr>
          <p:cNvPr id="15" name="Table 14">
            <a:extLst>
              <a:ext uri="{FF2B5EF4-FFF2-40B4-BE49-F238E27FC236}">
                <a16:creationId xmlns:a16="http://schemas.microsoft.com/office/drawing/2014/main" id="{6B798E2F-A75F-454A-BA81-137980730D0F}"/>
              </a:ext>
            </a:extLst>
          </p:cNvPr>
          <p:cNvGraphicFramePr>
            <a:graphicFrameLocks noGrp="1"/>
          </p:cNvGraphicFramePr>
          <p:nvPr>
            <p:extLst>
              <p:ext uri="{D42A27DB-BD31-4B8C-83A1-F6EECF244321}">
                <p14:modId xmlns:p14="http://schemas.microsoft.com/office/powerpoint/2010/main" val="1253804571"/>
              </p:ext>
            </p:extLst>
          </p:nvPr>
        </p:nvGraphicFramePr>
        <p:xfrm>
          <a:off x="1012372" y="2503713"/>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16" name="Table 15">
            <a:extLst>
              <a:ext uri="{FF2B5EF4-FFF2-40B4-BE49-F238E27FC236}">
                <a16:creationId xmlns:a16="http://schemas.microsoft.com/office/drawing/2014/main" id="{74681004-24E1-4A86-8803-7484BD1EBF1D}"/>
              </a:ext>
            </a:extLst>
          </p:cNvPr>
          <p:cNvGraphicFramePr>
            <a:graphicFrameLocks noGrp="1"/>
          </p:cNvGraphicFramePr>
          <p:nvPr>
            <p:extLst>
              <p:ext uri="{D42A27DB-BD31-4B8C-83A1-F6EECF244321}">
                <p14:modId xmlns:p14="http://schemas.microsoft.com/office/powerpoint/2010/main" val="850217579"/>
              </p:ext>
            </p:extLst>
          </p:nvPr>
        </p:nvGraphicFramePr>
        <p:xfrm>
          <a:off x="3450769" y="1796142"/>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Tree>
    <p:extLst>
      <p:ext uri="{BB962C8B-B14F-4D97-AF65-F5344CB8AC3E}">
        <p14:creationId xmlns:p14="http://schemas.microsoft.com/office/powerpoint/2010/main" val="4322267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7C33-A392-48F5-A08A-EDAF451632B2}"/>
              </a:ext>
            </a:extLst>
          </p:cNvPr>
          <p:cNvSpPr>
            <a:spLocks noGrp="1"/>
          </p:cNvSpPr>
          <p:nvPr>
            <p:ph type="title"/>
          </p:nvPr>
        </p:nvSpPr>
        <p:spPr/>
        <p:txBody>
          <a:bodyPr/>
          <a:lstStyle/>
          <a:p>
            <a:r>
              <a:rPr lang="en-US" dirty="0"/>
              <a:t>App page table</a:t>
            </a:r>
          </a:p>
        </p:txBody>
      </p:sp>
      <p:sp>
        <p:nvSpPr>
          <p:cNvPr id="8" name="TextBox 7">
            <a:extLst>
              <a:ext uri="{FF2B5EF4-FFF2-40B4-BE49-F238E27FC236}">
                <a16:creationId xmlns:a16="http://schemas.microsoft.com/office/drawing/2014/main" id="{9B122647-DBB3-4C42-AE5E-BB9372947DB4}"/>
              </a:ext>
            </a:extLst>
          </p:cNvPr>
          <p:cNvSpPr txBox="1"/>
          <p:nvPr/>
        </p:nvSpPr>
        <p:spPr>
          <a:xfrm>
            <a:off x="903519" y="1796148"/>
            <a:ext cx="2122715" cy="646331"/>
          </a:xfrm>
          <a:prstGeom prst="rect">
            <a:avLst/>
          </a:prstGeom>
          <a:noFill/>
        </p:spPr>
        <p:txBody>
          <a:bodyPr wrap="square" rtlCol="0">
            <a:spAutoFit/>
          </a:bodyPr>
          <a:lstStyle/>
          <a:p>
            <a:r>
              <a:rPr lang="en-US" dirty="0"/>
              <a:t>page directory</a:t>
            </a:r>
          </a:p>
          <a:p>
            <a:r>
              <a:rPr lang="en-US" dirty="0"/>
              <a:t>0x80001000</a:t>
            </a:r>
          </a:p>
        </p:txBody>
      </p:sp>
      <p:sp>
        <p:nvSpPr>
          <p:cNvPr id="9" name="TextBox 8">
            <a:extLst>
              <a:ext uri="{FF2B5EF4-FFF2-40B4-BE49-F238E27FC236}">
                <a16:creationId xmlns:a16="http://schemas.microsoft.com/office/drawing/2014/main" id="{92F8E706-3AD4-4209-A8CD-C3DBAA3B5CD8}"/>
              </a:ext>
            </a:extLst>
          </p:cNvPr>
          <p:cNvSpPr txBox="1"/>
          <p:nvPr/>
        </p:nvSpPr>
        <p:spPr>
          <a:xfrm>
            <a:off x="3581396" y="1230094"/>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3" name="Connector: Elbow 12">
            <a:extLst>
              <a:ext uri="{FF2B5EF4-FFF2-40B4-BE49-F238E27FC236}">
                <a16:creationId xmlns:a16="http://schemas.microsoft.com/office/drawing/2014/main" id="{8C37C84D-1015-4CB2-B277-3575964026DC}"/>
              </a:ext>
            </a:extLst>
          </p:cNvPr>
          <p:cNvCxnSpPr/>
          <p:nvPr/>
        </p:nvCxnSpPr>
        <p:spPr>
          <a:xfrm flipV="1">
            <a:off x="2362200" y="2057400"/>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0498109-94A3-45FE-8307-A40BD8DB0048}"/>
              </a:ext>
            </a:extLst>
          </p:cNvPr>
          <p:cNvSpPr txBox="1"/>
          <p:nvPr/>
        </p:nvSpPr>
        <p:spPr>
          <a:xfrm>
            <a:off x="8817429" y="1807032"/>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p:graphicFrame>
        <p:nvGraphicFramePr>
          <p:cNvPr id="10" name="Content Placeholder 3">
            <a:extLst>
              <a:ext uri="{FF2B5EF4-FFF2-40B4-BE49-F238E27FC236}">
                <a16:creationId xmlns:a16="http://schemas.microsoft.com/office/drawing/2014/main" id="{8172AAF8-0CBF-449C-9FC5-5FAD316EA2F0}"/>
              </a:ext>
            </a:extLst>
          </p:cNvPr>
          <p:cNvGraphicFramePr>
            <a:graphicFrameLocks noGrp="1"/>
          </p:cNvGraphicFramePr>
          <p:nvPr>
            <p:ph idx="1"/>
            <p:extLst>
              <p:ext uri="{D42A27DB-BD31-4B8C-83A1-F6EECF244321}">
                <p14:modId xmlns:p14="http://schemas.microsoft.com/office/powerpoint/2010/main" val="3648466948"/>
              </p:ext>
            </p:extLst>
          </p:nvPr>
        </p:nvGraphicFramePr>
        <p:xfrm>
          <a:off x="8904510" y="3939846"/>
          <a:ext cx="2253336" cy="1933850"/>
        </p:xfrm>
        <a:graphic>
          <a:graphicData uri="http://schemas.openxmlformats.org/drawingml/2006/table">
            <a:tbl>
              <a:tblPr firstRow="1" bandRow="1">
                <a:tableStyleId>{5C22544A-7EE6-4342-B048-85BDC9FD1C3A}</a:tableStyleId>
              </a:tblPr>
              <a:tblGrid>
                <a:gridCol w="1126668">
                  <a:extLst>
                    <a:ext uri="{9D8B030D-6E8A-4147-A177-3AD203B41FA5}">
                      <a16:colId xmlns:a16="http://schemas.microsoft.com/office/drawing/2014/main" val="891846101"/>
                    </a:ext>
                  </a:extLst>
                </a:gridCol>
                <a:gridCol w="1126668">
                  <a:extLst>
                    <a:ext uri="{9D8B030D-6E8A-4147-A177-3AD203B41FA5}">
                      <a16:colId xmlns:a16="http://schemas.microsoft.com/office/drawing/2014/main" val="3291857951"/>
                    </a:ext>
                  </a:extLst>
                </a:gridCol>
              </a:tblGrid>
              <a:tr h="386770">
                <a:tc>
                  <a:txBody>
                    <a:bodyPr/>
                    <a:lstStyle/>
                    <a:p>
                      <a:pPr algn="ctr"/>
                      <a:r>
                        <a:rPr lang="en-US" dirty="0"/>
                        <a:t>VPN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2078695"/>
                  </a:ext>
                </a:extLst>
              </a:tr>
              <a:tr h="38677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7990561"/>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9916562"/>
                  </a:ext>
                </a:extLst>
              </a:tr>
              <a:tr h="386770">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0x5007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8379850"/>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9804222"/>
                  </a:ext>
                </a:extLst>
              </a:tr>
            </a:tbl>
          </a:graphicData>
        </a:graphic>
      </p:graphicFrame>
      <p:sp>
        <p:nvSpPr>
          <p:cNvPr id="3" name="TextBox 2">
            <a:extLst>
              <a:ext uri="{FF2B5EF4-FFF2-40B4-BE49-F238E27FC236}">
                <a16:creationId xmlns:a16="http://schemas.microsoft.com/office/drawing/2014/main" id="{896358FE-C02F-46C9-9267-35C3971250DE}"/>
              </a:ext>
            </a:extLst>
          </p:cNvPr>
          <p:cNvSpPr txBox="1"/>
          <p:nvPr/>
        </p:nvSpPr>
        <p:spPr>
          <a:xfrm>
            <a:off x="9742715" y="3570514"/>
            <a:ext cx="1709058" cy="369332"/>
          </a:xfrm>
          <a:prstGeom prst="rect">
            <a:avLst/>
          </a:prstGeom>
          <a:noFill/>
        </p:spPr>
        <p:txBody>
          <a:bodyPr wrap="square" rtlCol="0">
            <a:spAutoFit/>
          </a:bodyPr>
          <a:lstStyle/>
          <a:p>
            <a:r>
              <a:rPr lang="en-US" b="1" dirty="0">
                <a:solidFill>
                  <a:srgbClr val="FF0000"/>
                </a:solidFill>
              </a:rPr>
              <a:t>TLB</a:t>
            </a:r>
          </a:p>
        </p:txBody>
      </p:sp>
      <p:sp>
        <p:nvSpPr>
          <p:cNvPr id="4" name="TextBox 3">
            <a:extLst>
              <a:ext uri="{FF2B5EF4-FFF2-40B4-BE49-F238E27FC236}">
                <a16:creationId xmlns:a16="http://schemas.microsoft.com/office/drawing/2014/main" id="{F17536E3-5BB8-43F8-8AA1-A973B85DC31B}"/>
              </a:ext>
            </a:extLst>
          </p:cNvPr>
          <p:cNvSpPr txBox="1"/>
          <p:nvPr/>
        </p:nvSpPr>
        <p:spPr>
          <a:xfrm>
            <a:off x="5464628" y="1796142"/>
            <a:ext cx="2939144" cy="2308324"/>
          </a:xfrm>
          <a:prstGeom prst="rect">
            <a:avLst/>
          </a:prstGeom>
          <a:noFill/>
        </p:spPr>
        <p:txBody>
          <a:bodyPr wrap="square" rtlCol="0">
            <a:spAutoFit/>
          </a:bodyPr>
          <a:lstStyle/>
          <a:p>
            <a:r>
              <a:rPr lang="en-US" dirty="0"/>
              <a:t>App accesses VPN 0</a:t>
            </a:r>
          </a:p>
          <a:p>
            <a:r>
              <a:rPr lang="en-US" dirty="0"/>
              <a:t>TLB miss</a:t>
            </a:r>
          </a:p>
          <a:p>
            <a:r>
              <a:rPr lang="en-US" dirty="0"/>
              <a:t>hardware walks page table</a:t>
            </a:r>
          </a:p>
          <a:p>
            <a:r>
              <a:rPr lang="en-US" dirty="0"/>
              <a:t>TLB is updated</a:t>
            </a:r>
          </a:p>
          <a:p>
            <a:r>
              <a:rPr lang="en-US" dirty="0"/>
              <a:t>App accesses VPN 2</a:t>
            </a:r>
          </a:p>
          <a:p>
            <a:r>
              <a:rPr lang="en-US" dirty="0"/>
              <a:t>TLB miss</a:t>
            </a:r>
          </a:p>
          <a:p>
            <a:r>
              <a:rPr lang="en-US" dirty="0"/>
              <a:t>hardware walks page table</a:t>
            </a:r>
          </a:p>
          <a:p>
            <a:r>
              <a:rPr lang="en-US" dirty="0"/>
              <a:t>TLB is updated</a:t>
            </a:r>
          </a:p>
        </p:txBody>
      </p:sp>
      <p:graphicFrame>
        <p:nvGraphicFramePr>
          <p:cNvPr id="15" name="Table 14">
            <a:extLst>
              <a:ext uri="{FF2B5EF4-FFF2-40B4-BE49-F238E27FC236}">
                <a16:creationId xmlns:a16="http://schemas.microsoft.com/office/drawing/2014/main" id="{CEF33325-2854-4550-8A5B-BF40D4FA9A5B}"/>
              </a:ext>
            </a:extLst>
          </p:cNvPr>
          <p:cNvGraphicFramePr>
            <a:graphicFrameLocks noGrp="1"/>
          </p:cNvGraphicFramePr>
          <p:nvPr>
            <p:extLst>
              <p:ext uri="{D42A27DB-BD31-4B8C-83A1-F6EECF244321}">
                <p14:modId xmlns:p14="http://schemas.microsoft.com/office/powerpoint/2010/main" val="1253804571"/>
              </p:ext>
            </p:extLst>
          </p:nvPr>
        </p:nvGraphicFramePr>
        <p:xfrm>
          <a:off x="1012372" y="2503713"/>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16" name="Table 15">
            <a:extLst>
              <a:ext uri="{FF2B5EF4-FFF2-40B4-BE49-F238E27FC236}">
                <a16:creationId xmlns:a16="http://schemas.microsoft.com/office/drawing/2014/main" id="{E671716E-668D-423A-BC7F-6F42406415CD}"/>
              </a:ext>
            </a:extLst>
          </p:cNvPr>
          <p:cNvGraphicFramePr>
            <a:graphicFrameLocks noGrp="1"/>
          </p:cNvGraphicFramePr>
          <p:nvPr>
            <p:extLst>
              <p:ext uri="{D42A27DB-BD31-4B8C-83A1-F6EECF244321}">
                <p14:modId xmlns:p14="http://schemas.microsoft.com/office/powerpoint/2010/main" val="3389566083"/>
              </p:ext>
            </p:extLst>
          </p:nvPr>
        </p:nvGraphicFramePr>
        <p:xfrm>
          <a:off x="3450769" y="1796142"/>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Tree>
    <p:extLst>
      <p:ext uri="{BB962C8B-B14F-4D97-AF65-F5344CB8AC3E}">
        <p14:creationId xmlns:p14="http://schemas.microsoft.com/office/powerpoint/2010/main" val="26407347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7C33-A392-48F5-A08A-EDAF451632B2}"/>
              </a:ext>
            </a:extLst>
          </p:cNvPr>
          <p:cNvSpPr>
            <a:spLocks noGrp="1"/>
          </p:cNvSpPr>
          <p:nvPr>
            <p:ph type="title"/>
          </p:nvPr>
        </p:nvSpPr>
        <p:spPr/>
        <p:txBody>
          <a:bodyPr/>
          <a:lstStyle/>
          <a:p>
            <a:r>
              <a:rPr lang="en-US" dirty="0"/>
              <a:t>App page table</a:t>
            </a:r>
          </a:p>
        </p:txBody>
      </p:sp>
      <p:sp>
        <p:nvSpPr>
          <p:cNvPr id="8" name="TextBox 7">
            <a:extLst>
              <a:ext uri="{FF2B5EF4-FFF2-40B4-BE49-F238E27FC236}">
                <a16:creationId xmlns:a16="http://schemas.microsoft.com/office/drawing/2014/main" id="{9B122647-DBB3-4C42-AE5E-BB9372947DB4}"/>
              </a:ext>
            </a:extLst>
          </p:cNvPr>
          <p:cNvSpPr txBox="1"/>
          <p:nvPr/>
        </p:nvSpPr>
        <p:spPr>
          <a:xfrm>
            <a:off x="903519" y="1796148"/>
            <a:ext cx="2122715" cy="646331"/>
          </a:xfrm>
          <a:prstGeom prst="rect">
            <a:avLst/>
          </a:prstGeom>
          <a:noFill/>
        </p:spPr>
        <p:txBody>
          <a:bodyPr wrap="square" rtlCol="0">
            <a:spAutoFit/>
          </a:bodyPr>
          <a:lstStyle/>
          <a:p>
            <a:r>
              <a:rPr lang="en-US" dirty="0"/>
              <a:t>page directory</a:t>
            </a:r>
          </a:p>
          <a:p>
            <a:r>
              <a:rPr lang="en-US" dirty="0"/>
              <a:t>0x80001000</a:t>
            </a:r>
          </a:p>
        </p:txBody>
      </p:sp>
      <p:sp>
        <p:nvSpPr>
          <p:cNvPr id="9" name="TextBox 8">
            <a:extLst>
              <a:ext uri="{FF2B5EF4-FFF2-40B4-BE49-F238E27FC236}">
                <a16:creationId xmlns:a16="http://schemas.microsoft.com/office/drawing/2014/main" id="{92F8E706-3AD4-4209-A8CD-C3DBAA3B5CD8}"/>
              </a:ext>
            </a:extLst>
          </p:cNvPr>
          <p:cNvSpPr txBox="1"/>
          <p:nvPr/>
        </p:nvSpPr>
        <p:spPr>
          <a:xfrm>
            <a:off x="3581396" y="1230094"/>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3" name="Connector: Elbow 12">
            <a:extLst>
              <a:ext uri="{FF2B5EF4-FFF2-40B4-BE49-F238E27FC236}">
                <a16:creationId xmlns:a16="http://schemas.microsoft.com/office/drawing/2014/main" id="{8C37C84D-1015-4CB2-B277-3575964026DC}"/>
              </a:ext>
            </a:extLst>
          </p:cNvPr>
          <p:cNvCxnSpPr/>
          <p:nvPr/>
        </p:nvCxnSpPr>
        <p:spPr>
          <a:xfrm flipV="1">
            <a:off x="2362200" y="2057400"/>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0498109-94A3-45FE-8307-A40BD8DB0048}"/>
              </a:ext>
            </a:extLst>
          </p:cNvPr>
          <p:cNvSpPr txBox="1"/>
          <p:nvPr/>
        </p:nvSpPr>
        <p:spPr>
          <a:xfrm>
            <a:off x="8817429" y="1807032"/>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p:graphicFrame>
        <p:nvGraphicFramePr>
          <p:cNvPr id="10" name="Content Placeholder 3">
            <a:extLst>
              <a:ext uri="{FF2B5EF4-FFF2-40B4-BE49-F238E27FC236}">
                <a16:creationId xmlns:a16="http://schemas.microsoft.com/office/drawing/2014/main" id="{8172AAF8-0CBF-449C-9FC5-5FAD316EA2F0}"/>
              </a:ext>
            </a:extLst>
          </p:cNvPr>
          <p:cNvGraphicFramePr>
            <a:graphicFrameLocks noGrp="1"/>
          </p:cNvGraphicFramePr>
          <p:nvPr>
            <p:ph idx="1"/>
            <p:extLst>
              <p:ext uri="{D42A27DB-BD31-4B8C-83A1-F6EECF244321}">
                <p14:modId xmlns:p14="http://schemas.microsoft.com/office/powerpoint/2010/main" val="3717407430"/>
              </p:ext>
            </p:extLst>
          </p:nvPr>
        </p:nvGraphicFramePr>
        <p:xfrm>
          <a:off x="8904510" y="3939846"/>
          <a:ext cx="2253336" cy="1933850"/>
        </p:xfrm>
        <a:graphic>
          <a:graphicData uri="http://schemas.openxmlformats.org/drawingml/2006/table">
            <a:tbl>
              <a:tblPr firstRow="1" bandRow="1">
                <a:tableStyleId>{5C22544A-7EE6-4342-B048-85BDC9FD1C3A}</a:tableStyleId>
              </a:tblPr>
              <a:tblGrid>
                <a:gridCol w="1126668">
                  <a:extLst>
                    <a:ext uri="{9D8B030D-6E8A-4147-A177-3AD203B41FA5}">
                      <a16:colId xmlns:a16="http://schemas.microsoft.com/office/drawing/2014/main" val="891846101"/>
                    </a:ext>
                  </a:extLst>
                </a:gridCol>
                <a:gridCol w="1126668">
                  <a:extLst>
                    <a:ext uri="{9D8B030D-6E8A-4147-A177-3AD203B41FA5}">
                      <a16:colId xmlns:a16="http://schemas.microsoft.com/office/drawing/2014/main" val="3291857951"/>
                    </a:ext>
                  </a:extLst>
                </a:gridCol>
              </a:tblGrid>
              <a:tr h="386770">
                <a:tc>
                  <a:txBody>
                    <a:bodyPr/>
                    <a:lstStyle/>
                    <a:p>
                      <a:pPr algn="ctr"/>
                      <a:r>
                        <a:rPr lang="en-US" dirty="0"/>
                        <a:t>VPN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2078695"/>
                  </a:ext>
                </a:extLst>
              </a:tr>
              <a:tr h="38677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7990561"/>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9916562"/>
                  </a:ext>
                </a:extLst>
              </a:tr>
              <a:tr h="386770">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0x5007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8379850"/>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9804222"/>
                  </a:ext>
                </a:extLst>
              </a:tr>
            </a:tbl>
          </a:graphicData>
        </a:graphic>
      </p:graphicFrame>
      <p:sp>
        <p:nvSpPr>
          <p:cNvPr id="3" name="TextBox 2">
            <a:extLst>
              <a:ext uri="{FF2B5EF4-FFF2-40B4-BE49-F238E27FC236}">
                <a16:creationId xmlns:a16="http://schemas.microsoft.com/office/drawing/2014/main" id="{896358FE-C02F-46C9-9267-35C3971250DE}"/>
              </a:ext>
            </a:extLst>
          </p:cNvPr>
          <p:cNvSpPr txBox="1"/>
          <p:nvPr/>
        </p:nvSpPr>
        <p:spPr>
          <a:xfrm>
            <a:off x="9742715" y="3570514"/>
            <a:ext cx="1709058" cy="369332"/>
          </a:xfrm>
          <a:prstGeom prst="rect">
            <a:avLst/>
          </a:prstGeom>
          <a:noFill/>
        </p:spPr>
        <p:txBody>
          <a:bodyPr wrap="square" rtlCol="0">
            <a:spAutoFit/>
          </a:bodyPr>
          <a:lstStyle/>
          <a:p>
            <a:r>
              <a:rPr lang="en-US" b="1" dirty="0">
                <a:solidFill>
                  <a:srgbClr val="FF0000"/>
                </a:solidFill>
              </a:rPr>
              <a:t>TLB</a:t>
            </a:r>
          </a:p>
        </p:txBody>
      </p:sp>
      <p:sp>
        <p:nvSpPr>
          <p:cNvPr id="4" name="TextBox 3">
            <a:extLst>
              <a:ext uri="{FF2B5EF4-FFF2-40B4-BE49-F238E27FC236}">
                <a16:creationId xmlns:a16="http://schemas.microsoft.com/office/drawing/2014/main" id="{F17536E3-5BB8-43F8-8AA1-A973B85DC31B}"/>
              </a:ext>
            </a:extLst>
          </p:cNvPr>
          <p:cNvSpPr txBox="1"/>
          <p:nvPr/>
        </p:nvSpPr>
        <p:spPr>
          <a:xfrm>
            <a:off x="5464628" y="1796142"/>
            <a:ext cx="2939144" cy="3139321"/>
          </a:xfrm>
          <a:prstGeom prst="rect">
            <a:avLst/>
          </a:prstGeom>
          <a:noFill/>
        </p:spPr>
        <p:txBody>
          <a:bodyPr wrap="square" rtlCol="0">
            <a:spAutoFit/>
          </a:bodyPr>
          <a:lstStyle/>
          <a:p>
            <a:r>
              <a:rPr lang="en-US" dirty="0"/>
              <a:t>App accesses VPN 0</a:t>
            </a:r>
          </a:p>
          <a:p>
            <a:r>
              <a:rPr lang="en-US" dirty="0"/>
              <a:t>TLB miss</a:t>
            </a:r>
          </a:p>
          <a:p>
            <a:r>
              <a:rPr lang="en-US" dirty="0"/>
              <a:t>hardware walks page table</a:t>
            </a:r>
          </a:p>
          <a:p>
            <a:r>
              <a:rPr lang="en-US" dirty="0"/>
              <a:t>TLB is updated</a:t>
            </a:r>
          </a:p>
          <a:p>
            <a:r>
              <a:rPr lang="en-US" dirty="0"/>
              <a:t>App accesses VPN 2</a:t>
            </a:r>
          </a:p>
          <a:p>
            <a:r>
              <a:rPr lang="en-US" dirty="0"/>
              <a:t>TLB miss</a:t>
            </a:r>
          </a:p>
          <a:p>
            <a:r>
              <a:rPr lang="en-US" dirty="0"/>
              <a:t>hardware walks page table</a:t>
            </a:r>
          </a:p>
          <a:p>
            <a:r>
              <a:rPr lang="en-US" dirty="0"/>
              <a:t>TLB is updated</a:t>
            </a:r>
          </a:p>
          <a:p>
            <a:r>
              <a:rPr lang="en-US" dirty="0"/>
              <a:t>hardware accesses VPN 0</a:t>
            </a:r>
          </a:p>
          <a:p>
            <a:r>
              <a:rPr lang="en-US" dirty="0"/>
              <a:t>TLB hit</a:t>
            </a:r>
          </a:p>
          <a:p>
            <a:r>
              <a:rPr lang="en-US" dirty="0"/>
              <a:t>no page table walk</a:t>
            </a:r>
          </a:p>
        </p:txBody>
      </p:sp>
      <p:graphicFrame>
        <p:nvGraphicFramePr>
          <p:cNvPr id="15" name="Table 14">
            <a:extLst>
              <a:ext uri="{FF2B5EF4-FFF2-40B4-BE49-F238E27FC236}">
                <a16:creationId xmlns:a16="http://schemas.microsoft.com/office/drawing/2014/main" id="{FEE54724-724C-4078-9F11-DCFC1D4C6323}"/>
              </a:ext>
            </a:extLst>
          </p:cNvPr>
          <p:cNvGraphicFramePr>
            <a:graphicFrameLocks noGrp="1"/>
          </p:cNvGraphicFramePr>
          <p:nvPr>
            <p:extLst>
              <p:ext uri="{D42A27DB-BD31-4B8C-83A1-F6EECF244321}">
                <p14:modId xmlns:p14="http://schemas.microsoft.com/office/powerpoint/2010/main" val="1253804571"/>
              </p:ext>
            </p:extLst>
          </p:nvPr>
        </p:nvGraphicFramePr>
        <p:xfrm>
          <a:off x="1012372" y="2503713"/>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16" name="Table 15">
            <a:extLst>
              <a:ext uri="{FF2B5EF4-FFF2-40B4-BE49-F238E27FC236}">
                <a16:creationId xmlns:a16="http://schemas.microsoft.com/office/drawing/2014/main" id="{C6967CBA-2AD4-4D9A-A20E-FE4EE35EBD5D}"/>
              </a:ext>
            </a:extLst>
          </p:cNvPr>
          <p:cNvGraphicFramePr>
            <a:graphicFrameLocks noGrp="1"/>
          </p:cNvGraphicFramePr>
          <p:nvPr>
            <p:extLst>
              <p:ext uri="{D42A27DB-BD31-4B8C-83A1-F6EECF244321}">
                <p14:modId xmlns:p14="http://schemas.microsoft.com/office/powerpoint/2010/main" val="3024439707"/>
              </p:ext>
            </p:extLst>
          </p:nvPr>
        </p:nvGraphicFramePr>
        <p:xfrm>
          <a:off x="3450769" y="1796142"/>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Tree>
    <p:extLst>
      <p:ext uri="{BB962C8B-B14F-4D97-AF65-F5344CB8AC3E}">
        <p14:creationId xmlns:p14="http://schemas.microsoft.com/office/powerpoint/2010/main" val="10606725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65CFB-0D86-42D7-B042-61B35CE223C6}"/>
              </a:ext>
            </a:extLst>
          </p:cNvPr>
          <p:cNvSpPr>
            <a:spLocks noGrp="1"/>
          </p:cNvSpPr>
          <p:nvPr>
            <p:ph type="title"/>
          </p:nvPr>
        </p:nvSpPr>
        <p:spPr/>
        <p:txBody>
          <a:bodyPr/>
          <a:lstStyle/>
          <a:p>
            <a:r>
              <a:rPr lang="en-US" dirty="0"/>
              <a:t>TLB</a:t>
            </a:r>
          </a:p>
        </p:txBody>
      </p:sp>
      <p:sp>
        <p:nvSpPr>
          <p:cNvPr id="3" name="Content Placeholder 2">
            <a:extLst>
              <a:ext uri="{FF2B5EF4-FFF2-40B4-BE49-F238E27FC236}">
                <a16:creationId xmlns:a16="http://schemas.microsoft.com/office/drawing/2014/main" id="{AC0CDC4A-5167-4173-83D1-1458C8E8A2EB}"/>
              </a:ext>
            </a:extLst>
          </p:cNvPr>
          <p:cNvSpPr>
            <a:spLocks noGrp="1"/>
          </p:cNvSpPr>
          <p:nvPr>
            <p:ph idx="1"/>
          </p:nvPr>
        </p:nvSpPr>
        <p:spPr/>
        <p:txBody>
          <a:bodyPr/>
          <a:lstStyle/>
          <a:p>
            <a:r>
              <a:rPr lang="en-US" dirty="0"/>
              <a:t>TLB is not automatically updated when the page table entry is updated</a:t>
            </a:r>
          </a:p>
        </p:txBody>
      </p:sp>
    </p:spTree>
    <p:extLst>
      <p:ext uri="{BB962C8B-B14F-4D97-AF65-F5344CB8AC3E}">
        <p14:creationId xmlns:p14="http://schemas.microsoft.com/office/powerpoint/2010/main" val="32867619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7C33-A392-48F5-A08A-EDAF451632B2}"/>
              </a:ext>
            </a:extLst>
          </p:cNvPr>
          <p:cNvSpPr>
            <a:spLocks noGrp="1"/>
          </p:cNvSpPr>
          <p:nvPr>
            <p:ph type="title"/>
          </p:nvPr>
        </p:nvSpPr>
        <p:spPr/>
        <p:txBody>
          <a:bodyPr/>
          <a:lstStyle/>
          <a:p>
            <a:r>
              <a:rPr lang="en-US" dirty="0"/>
              <a:t>App page table</a:t>
            </a:r>
          </a:p>
        </p:txBody>
      </p:sp>
      <p:sp>
        <p:nvSpPr>
          <p:cNvPr id="8" name="TextBox 7">
            <a:extLst>
              <a:ext uri="{FF2B5EF4-FFF2-40B4-BE49-F238E27FC236}">
                <a16:creationId xmlns:a16="http://schemas.microsoft.com/office/drawing/2014/main" id="{9B122647-DBB3-4C42-AE5E-BB9372947DB4}"/>
              </a:ext>
            </a:extLst>
          </p:cNvPr>
          <p:cNvSpPr txBox="1"/>
          <p:nvPr/>
        </p:nvSpPr>
        <p:spPr>
          <a:xfrm>
            <a:off x="903519" y="1796148"/>
            <a:ext cx="2122715" cy="646331"/>
          </a:xfrm>
          <a:prstGeom prst="rect">
            <a:avLst/>
          </a:prstGeom>
          <a:noFill/>
        </p:spPr>
        <p:txBody>
          <a:bodyPr wrap="square" rtlCol="0">
            <a:spAutoFit/>
          </a:bodyPr>
          <a:lstStyle/>
          <a:p>
            <a:r>
              <a:rPr lang="en-US" dirty="0"/>
              <a:t>page directory</a:t>
            </a:r>
          </a:p>
          <a:p>
            <a:r>
              <a:rPr lang="en-US" dirty="0"/>
              <a:t>0x80001000</a:t>
            </a:r>
          </a:p>
        </p:txBody>
      </p:sp>
      <p:sp>
        <p:nvSpPr>
          <p:cNvPr id="9" name="TextBox 8">
            <a:extLst>
              <a:ext uri="{FF2B5EF4-FFF2-40B4-BE49-F238E27FC236}">
                <a16:creationId xmlns:a16="http://schemas.microsoft.com/office/drawing/2014/main" id="{92F8E706-3AD4-4209-A8CD-C3DBAA3B5CD8}"/>
              </a:ext>
            </a:extLst>
          </p:cNvPr>
          <p:cNvSpPr txBox="1"/>
          <p:nvPr/>
        </p:nvSpPr>
        <p:spPr>
          <a:xfrm>
            <a:off x="3581396" y="1230094"/>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3" name="Connector: Elbow 12">
            <a:extLst>
              <a:ext uri="{FF2B5EF4-FFF2-40B4-BE49-F238E27FC236}">
                <a16:creationId xmlns:a16="http://schemas.microsoft.com/office/drawing/2014/main" id="{8C37C84D-1015-4CB2-B277-3575964026DC}"/>
              </a:ext>
            </a:extLst>
          </p:cNvPr>
          <p:cNvCxnSpPr/>
          <p:nvPr/>
        </p:nvCxnSpPr>
        <p:spPr>
          <a:xfrm flipV="1">
            <a:off x="2362200" y="2057400"/>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0498109-94A3-45FE-8307-A40BD8DB0048}"/>
              </a:ext>
            </a:extLst>
          </p:cNvPr>
          <p:cNvSpPr txBox="1"/>
          <p:nvPr/>
        </p:nvSpPr>
        <p:spPr>
          <a:xfrm>
            <a:off x="8817429" y="1807032"/>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p:graphicFrame>
        <p:nvGraphicFramePr>
          <p:cNvPr id="10" name="Content Placeholder 3">
            <a:extLst>
              <a:ext uri="{FF2B5EF4-FFF2-40B4-BE49-F238E27FC236}">
                <a16:creationId xmlns:a16="http://schemas.microsoft.com/office/drawing/2014/main" id="{8172AAF8-0CBF-449C-9FC5-5FAD316EA2F0}"/>
              </a:ext>
            </a:extLst>
          </p:cNvPr>
          <p:cNvGraphicFramePr>
            <a:graphicFrameLocks noGrp="1"/>
          </p:cNvGraphicFramePr>
          <p:nvPr>
            <p:ph idx="1"/>
            <p:extLst>
              <p:ext uri="{D42A27DB-BD31-4B8C-83A1-F6EECF244321}">
                <p14:modId xmlns:p14="http://schemas.microsoft.com/office/powerpoint/2010/main" val="57528401"/>
              </p:ext>
            </p:extLst>
          </p:nvPr>
        </p:nvGraphicFramePr>
        <p:xfrm>
          <a:off x="8904510" y="3939846"/>
          <a:ext cx="2253336" cy="1933850"/>
        </p:xfrm>
        <a:graphic>
          <a:graphicData uri="http://schemas.openxmlformats.org/drawingml/2006/table">
            <a:tbl>
              <a:tblPr firstRow="1" bandRow="1">
                <a:tableStyleId>{5C22544A-7EE6-4342-B048-85BDC9FD1C3A}</a:tableStyleId>
              </a:tblPr>
              <a:tblGrid>
                <a:gridCol w="1126668">
                  <a:extLst>
                    <a:ext uri="{9D8B030D-6E8A-4147-A177-3AD203B41FA5}">
                      <a16:colId xmlns:a16="http://schemas.microsoft.com/office/drawing/2014/main" val="891846101"/>
                    </a:ext>
                  </a:extLst>
                </a:gridCol>
                <a:gridCol w="1126668">
                  <a:extLst>
                    <a:ext uri="{9D8B030D-6E8A-4147-A177-3AD203B41FA5}">
                      <a16:colId xmlns:a16="http://schemas.microsoft.com/office/drawing/2014/main" val="3291857951"/>
                    </a:ext>
                  </a:extLst>
                </a:gridCol>
              </a:tblGrid>
              <a:tr h="386770">
                <a:tc>
                  <a:txBody>
                    <a:bodyPr/>
                    <a:lstStyle/>
                    <a:p>
                      <a:pPr algn="ctr"/>
                      <a:r>
                        <a:rPr lang="en-US" dirty="0"/>
                        <a:t>VPN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2078695"/>
                  </a:ext>
                </a:extLst>
              </a:tr>
              <a:tr h="38677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7990561"/>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9916562"/>
                  </a:ext>
                </a:extLst>
              </a:tr>
              <a:tr h="386770">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0x5007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8379850"/>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9804222"/>
                  </a:ext>
                </a:extLst>
              </a:tr>
            </a:tbl>
          </a:graphicData>
        </a:graphic>
      </p:graphicFrame>
      <p:sp>
        <p:nvSpPr>
          <p:cNvPr id="3" name="TextBox 2">
            <a:extLst>
              <a:ext uri="{FF2B5EF4-FFF2-40B4-BE49-F238E27FC236}">
                <a16:creationId xmlns:a16="http://schemas.microsoft.com/office/drawing/2014/main" id="{896358FE-C02F-46C9-9267-35C3971250DE}"/>
              </a:ext>
            </a:extLst>
          </p:cNvPr>
          <p:cNvSpPr txBox="1"/>
          <p:nvPr/>
        </p:nvSpPr>
        <p:spPr>
          <a:xfrm>
            <a:off x="9742715" y="3570514"/>
            <a:ext cx="1709058" cy="369332"/>
          </a:xfrm>
          <a:prstGeom prst="rect">
            <a:avLst/>
          </a:prstGeom>
          <a:noFill/>
        </p:spPr>
        <p:txBody>
          <a:bodyPr wrap="square" rtlCol="0">
            <a:spAutoFit/>
          </a:bodyPr>
          <a:lstStyle/>
          <a:p>
            <a:r>
              <a:rPr lang="en-US" b="1" dirty="0">
                <a:solidFill>
                  <a:srgbClr val="FF0000"/>
                </a:solidFill>
              </a:rPr>
              <a:t>TLB</a:t>
            </a:r>
          </a:p>
        </p:txBody>
      </p:sp>
      <p:sp>
        <p:nvSpPr>
          <p:cNvPr id="4" name="TextBox 3">
            <a:extLst>
              <a:ext uri="{FF2B5EF4-FFF2-40B4-BE49-F238E27FC236}">
                <a16:creationId xmlns:a16="http://schemas.microsoft.com/office/drawing/2014/main" id="{F17536E3-5BB8-43F8-8AA1-A973B85DC31B}"/>
              </a:ext>
            </a:extLst>
          </p:cNvPr>
          <p:cNvSpPr txBox="1"/>
          <p:nvPr/>
        </p:nvSpPr>
        <p:spPr>
          <a:xfrm>
            <a:off x="5464628" y="1796142"/>
            <a:ext cx="2939144" cy="3139321"/>
          </a:xfrm>
          <a:prstGeom prst="rect">
            <a:avLst/>
          </a:prstGeom>
          <a:noFill/>
        </p:spPr>
        <p:txBody>
          <a:bodyPr wrap="square" rtlCol="0">
            <a:spAutoFit/>
          </a:bodyPr>
          <a:lstStyle/>
          <a:p>
            <a:r>
              <a:rPr lang="en-US" dirty="0"/>
              <a:t>App accesses VPN 0</a:t>
            </a:r>
          </a:p>
          <a:p>
            <a:r>
              <a:rPr lang="en-US" dirty="0"/>
              <a:t>TLB miss</a:t>
            </a:r>
          </a:p>
          <a:p>
            <a:r>
              <a:rPr lang="en-US" dirty="0"/>
              <a:t>hardware walks page table</a:t>
            </a:r>
          </a:p>
          <a:p>
            <a:r>
              <a:rPr lang="en-US" dirty="0"/>
              <a:t>TLB is updated</a:t>
            </a:r>
          </a:p>
          <a:p>
            <a:r>
              <a:rPr lang="en-US" dirty="0"/>
              <a:t>App accesses VPN 2</a:t>
            </a:r>
          </a:p>
          <a:p>
            <a:r>
              <a:rPr lang="en-US" dirty="0"/>
              <a:t>TLB miss</a:t>
            </a:r>
          </a:p>
          <a:p>
            <a:r>
              <a:rPr lang="en-US" dirty="0"/>
              <a:t>hardware walks page table</a:t>
            </a:r>
          </a:p>
          <a:p>
            <a:r>
              <a:rPr lang="en-US" dirty="0"/>
              <a:t>TLB is updated</a:t>
            </a:r>
          </a:p>
          <a:p>
            <a:r>
              <a:rPr lang="en-US" dirty="0"/>
              <a:t>hardware accesses VPN 0</a:t>
            </a:r>
          </a:p>
          <a:p>
            <a:r>
              <a:rPr lang="en-US" dirty="0"/>
              <a:t>TLB hit</a:t>
            </a:r>
          </a:p>
          <a:p>
            <a:r>
              <a:rPr lang="en-US" dirty="0"/>
              <a:t>no page table walk</a:t>
            </a:r>
          </a:p>
        </p:txBody>
      </p:sp>
      <p:graphicFrame>
        <p:nvGraphicFramePr>
          <p:cNvPr id="15" name="Table 14">
            <a:extLst>
              <a:ext uri="{FF2B5EF4-FFF2-40B4-BE49-F238E27FC236}">
                <a16:creationId xmlns:a16="http://schemas.microsoft.com/office/drawing/2014/main" id="{4758E4A5-DF68-4046-89F4-F1E165DF51AA}"/>
              </a:ext>
            </a:extLst>
          </p:cNvPr>
          <p:cNvGraphicFramePr>
            <a:graphicFrameLocks noGrp="1"/>
          </p:cNvGraphicFramePr>
          <p:nvPr>
            <p:extLst>
              <p:ext uri="{D42A27DB-BD31-4B8C-83A1-F6EECF244321}">
                <p14:modId xmlns:p14="http://schemas.microsoft.com/office/powerpoint/2010/main" val="1253804571"/>
              </p:ext>
            </p:extLst>
          </p:nvPr>
        </p:nvGraphicFramePr>
        <p:xfrm>
          <a:off x="1012372" y="2503713"/>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16" name="Table 15">
            <a:extLst>
              <a:ext uri="{FF2B5EF4-FFF2-40B4-BE49-F238E27FC236}">
                <a16:creationId xmlns:a16="http://schemas.microsoft.com/office/drawing/2014/main" id="{CDCD5A13-63C0-4B17-ACA6-52F9B0A829EE}"/>
              </a:ext>
            </a:extLst>
          </p:cNvPr>
          <p:cNvGraphicFramePr>
            <a:graphicFrameLocks noGrp="1"/>
          </p:cNvGraphicFramePr>
          <p:nvPr>
            <p:extLst>
              <p:ext uri="{D42A27DB-BD31-4B8C-83A1-F6EECF244321}">
                <p14:modId xmlns:p14="http://schemas.microsoft.com/office/powerpoint/2010/main" val="19597283"/>
              </p:ext>
            </p:extLst>
          </p:nvPr>
        </p:nvGraphicFramePr>
        <p:xfrm>
          <a:off x="3450769" y="1796142"/>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E38E1291-BE4E-4AFD-AD96-4C820848D3C6}"/>
                  </a:ext>
                </a:extLst>
              </p14:cNvPr>
              <p14:cNvContentPartPr/>
              <p14:nvPr/>
            </p14:nvContentPartPr>
            <p14:xfrm>
              <a:off x="3539160" y="2965320"/>
              <a:ext cx="734760" cy="51480"/>
            </p14:xfrm>
          </p:contentPart>
        </mc:Choice>
        <mc:Fallback xmlns="">
          <p:pic>
            <p:nvPicPr>
              <p:cNvPr id="5" name="Ink 4">
                <a:extLst>
                  <a:ext uri="{FF2B5EF4-FFF2-40B4-BE49-F238E27FC236}">
                    <a16:creationId xmlns:a16="http://schemas.microsoft.com/office/drawing/2014/main" id="{E38E1291-BE4E-4AFD-AD96-4C820848D3C6}"/>
                  </a:ext>
                </a:extLst>
              </p:cNvPr>
              <p:cNvPicPr/>
              <p:nvPr/>
            </p:nvPicPr>
            <p:blipFill>
              <a:blip r:embed="rId4"/>
              <a:stretch>
                <a:fillRect/>
              </a:stretch>
            </p:blipFill>
            <p:spPr>
              <a:xfrm>
                <a:off x="3529800" y="2955960"/>
                <a:ext cx="753480" cy="70200"/>
              </a:xfrm>
              <a:prstGeom prst="rect">
                <a:avLst/>
              </a:prstGeom>
            </p:spPr>
          </p:pic>
        </mc:Fallback>
      </mc:AlternateContent>
    </p:spTree>
    <p:extLst>
      <p:ext uri="{BB962C8B-B14F-4D97-AF65-F5344CB8AC3E}">
        <p14:creationId xmlns:p14="http://schemas.microsoft.com/office/powerpoint/2010/main" val="2916997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7AB5-B53B-4E97-AC43-6DE4EF500BDC}"/>
              </a:ext>
            </a:extLst>
          </p:cNvPr>
          <p:cNvSpPr>
            <a:spLocks noGrp="1"/>
          </p:cNvSpPr>
          <p:nvPr>
            <p:ph type="title"/>
          </p:nvPr>
        </p:nvSpPr>
        <p:spPr/>
        <p:txBody>
          <a:bodyPr/>
          <a:lstStyle/>
          <a:p>
            <a:r>
              <a:rPr lang="en-US" dirty="0" err="1"/>
              <a:t>klib</a:t>
            </a:r>
            <a:endParaRPr lang="en-US" dirty="0"/>
          </a:p>
        </p:txBody>
      </p:sp>
      <p:sp>
        <p:nvSpPr>
          <p:cNvPr id="3" name="Content Placeholder 2">
            <a:extLst>
              <a:ext uri="{FF2B5EF4-FFF2-40B4-BE49-F238E27FC236}">
                <a16:creationId xmlns:a16="http://schemas.microsoft.com/office/drawing/2014/main" id="{AFFCCCDE-A920-41CB-A513-CFA2A8B3FF52}"/>
              </a:ext>
            </a:extLst>
          </p:cNvPr>
          <p:cNvSpPr>
            <a:spLocks noGrp="1"/>
          </p:cNvSpPr>
          <p:nvPr>
            <p:ph idx="1"/>
          </p:nvPr>
        </p:nvSpPr>
        <p:spPr/>
        <p:txBody>
          <a:bodyPr/>
          <a:lstStyle/>
          <a:p>
            <a:r>
              <a:rPr lang="en-US" dirty="0"/>
              <a:t>The kernel module contains a library that you can use in your implementation</a:t>
            </a:r>
          </a:p>
          <a:p>
            <a:endParaRPr lang="en-US" dirty="0"/>
          </a:p>
          <a:p>
            <a:r>
              <a:rPr lang="en-US" dirty="0"/>
              <a:t>The library provides interfaces for manipulating IDT, custom system call handler in C, etc.</a:t>
            </a:r>
          </a:p>
        </p:txBody>
      </p:sp>
    </p:spTree>
    <p:extLst>
      <p:ext uri="{BB962C8B-B14F-4D97-AF65-F5344CB8AC3E}">
        <p14:creationId xmlns:p14="http://schemas.microsoft.com/office/powerpoint/2010/main" val="18185684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7C33-A392-48F5-A08A-EDAF451632B2}"/>
              </a:ext>
            </a:extLst>
          </p:cNvPr>
          <p:cNvSpPr>
            <a:spLocks noGrp="1"/>
          </p:cNvSpPr>
          <p:nvPr>
            <p:ph type="title"/>
          </p:nvPr>
        </p:nvSpPr>
        <p:spPr/>
        <p:txBody>
          <a:bodyPr/>
          <a:lstStyle/>
          <a:p>
            <a:r>
              <a:rPr lang="en-US" dirty="0"/>
              <a:t>App page table</a:t>
            </a:r>
          </a:p>
        </p:txBody>
      </p:sp>
      <p:sp>
        <p:nvSpPr>
          <p:cNvPr id="8" name="TextBox 7">
            <a:extLst>
              <a:ext uri="{FF2B5EF4-FFF2-40B4-BE49-F238E27FC236}">
                <a16:creationId xmlns:a16="http://schemas.microsoft.com/office/drawing/2014/main" id="{9B122647-DBB3-4C42-AE5E-BB9372947DB4}"/>
              </a:ext>
            </a:extLst>
          </p:cNvPr>
          <p:cNvSpPr txBox="1"/>
          <p:nvPr/>
        </p:nvSpPr>
        <p:spPr>
          <a:xfrm>
            <a:off x="903519" y="1796148"/>
            <a:ext cx="2122715" cy="646331"/>
          </a:xfrm>
          <a:prstGeom prst="rect">
            <a:avLst/>
          </a:prstGeom>
          <a:noFill/>
        </p:spPr>
        <p:txBody>
          <a:bodyPr wrap="square" rtlCol="0">
            <a:spAutoFit/>
          </a:bodyPr>
          <a:lstStyle/>
          <a:p>
            <a:r>
              <a:rPr lang="en-US" dirty="0"/>
              <a:t>page directory</a:t>
            </a:r>
          </a:p>
          <a:p>
            <a:r>
              <a:rPr lang="en-US" dirty="0"/>
              <a:t>0x80001000</a:t>
            </a:r>
          </a:p>
        </p:txBody>
      </p:sp>
      <p:sp>
        <p:nvSpPr>
          <p:cNvPr id="9" name="TextBox 8">
            <a:extLst>
              <a:ext uri="{FF2B5EF4-FFF2-40B4-BE49-F238E27FC236}">
                <a16:creationId xmlns:a16="http://schemas.microsoft.com/office/drawing/2014/main" id="{92F8E706-3AD4-4209-A8CD-C3DBAA3B5CD8}"/>
              </a:ext>
            </a:extLst>
          </p:cNvPr>
          <p:cNvSpPr txBox="1"/>
          <p:nvPr/>
        </p:nvSpPr>
        <p:spPr>
          <a:xfrm>
            <a:off x="3581396" y="1230094"/>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3" name="Connector: Elbow 12">
            <a:extLst>
              <a:ext uri="{FF2B5EF4-FFF2-40B4-BE49-F238E27FC236}">
                <a16:creationId xmlns:a16="http://schemas.microsoft.com/office/drawing/2014/main" id="{8C37C84D-1015-4CB2-B277-3575964026DC}"/>
              </a:ext>
            </a:extLst>
          </p:cNvPr>
          <p:cNvCxnSpPr/>
          <p:nvPr/>
        </p:nvCxnSpPr>
        <p:spPr>
          <a:xfrm flipV="1">
            <a:off x="2362200" y="2057400"/>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0498109-94A3-45FE-8307-A40BD8DB0048}"/>
              </a:ext>
            </a:extLst>
          </p:cNvPr>
          <p:cNvSpPr txBox="1"/>
          <p:nvPr/>
        </p:nvSpPr>
        <p:spPr>
          <a:xfrm>
            <a:off x="8817429" y="1807032"/>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p:graphicFrame>
        <p:nvGraphicFramePr>
          <p:cNvPr id="10" name="Content Placeholder 3">
            <a:extLst>
              <a:ext uri="{FF2B5EF4-FFF2-40B4-BE49-F238E27FC236}">
                <a16:creationId xmlns:a16="http://schemas.microsoft.com/office/drawing/2014/main" id="{8172AAF8-0CBF-449C-9FC5-5FAD316EA2F0}"/>
              </a:ext>
            </a:extLst>
          </p:cNvPr>
          <p:cNvGraphicFramePr>
            <a:graphicFrameLocks noGrp="1"/>
          </p:cNvGraphicFramePr>
          <p:nvPr>
            <p:ph idx="1"/>
            <p:extLst>
              <p:ext uri="{D42A27DB-BD31-4B8C-83A1-F6EECF244321}">
                <p14:modId xmlns:p14="http://schemas.microsoft.com/office/powerpoint/2010/main" val="2115303987"/>
              </p:ext>
            </p:extLst>
          </p:nvPr>
        </p:nvGraphicFramePr>
        <p:xfrm>
          <a:off x="8904510" y="3939846"/>
          <a:ext cx="2253336" cy="1933850"/>
        </p:xfrm>
        <a:graphic>
          <a:graphicData uri="http://schemas.openxmlformats.org/drawingml/2006/table">
            <a:tbl>
              <a:tblPr firstRow="1" bandRow="1">
                <a:tableStyleId>{5C22544A-7EE6-4342-B048-85BDC9FD1C3A}</a:tableStyleId>
              </a:tblPr>
              <a:tblGrid>
                <a:gridCol w="1126668">
                  <a:extLst>
                    <a:ext uri="{9D8B030D-6E8A-4147-A177-3AD203B41FA5}">
                      <a16:colId xmlns:a16="http://schemas.microsoft.com/office/drawing/2014/main" val="891846101"/>
                    </a:ext>
                  </a:extLst>
                </a:gridCol>
                <a:gridCol w="1126668">
                  <a:extLst>
                    <a:ext uri="{9D8B030D-6E8A-4147-A177-3AD203B41FA5}">
                      <a16:colId xmlns:a16="http://schemas.microsoft.com/office/drawing/2014/main" val="3291857951"/>
                    </a:ext>
                  </a:extLst>
                </a:gridCol>
              </a:tblGrid>
              <a:tr h="386770">
                <a:tc>
                  <a:txBody>
                    <a:bodyPr/>
                    <a:lstStyle/>
                    <a:p>
                      <a:pPr algn="ctr"/>
                      <a:r>
                        <a:rPr lang="en-US" dirty="0"/>
                        <a:t>VPN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2078695"/>
                  </a:ext>
                </a:extLst>
              </a:tr>
              <a:tr h="38677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7990561"/>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9916562"/>
                  </a:ext>
                </a:extLst>
              </a:tr>
              <a:tr h="386770">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0x5007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8379850"/>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9804222"/>
                  </a:ext>
                </a:extLst>
              </a:tr>
            </a:tbl>
          </a:graphicData>
        </a:graphic>
      </p:graphicFrame>
      <p:sp>
        <p:nvSpPr>
          <p:cNvPr id="3" name="TextBox 2">
            <a:extLst>
              <a:ext uri="{FF2B5EF4-FFF2-40B4-BE49-F238E27FC236}">
                <a16:creationId xmlns:a16="http://schemas.microsoft.com/office/drawing/2014/main" id="{896358FE-C02F-46C9-9267-35C3971250DE}"/>
              </a:ext>
            </a:extLst>
          </p:cNvPr>
          <p:cNvSpPr txBox="1"/>
          <p:nvPr/>
        </p:nvSpPr>
        <p:spPr>
          <a:xfrm>
            <a:off x="9742715" y="3570514"/>
            <a:ext cx="1709058" cy="369332"/>
          </a:xfrm>
          <a:prstGeom prst="rect">
            <a:avLst/>
          </a:prstGeom>
          <a:noFill/>
        </p:spPr>
        <p:txBody>
          <a:bodyPr wrap="square" rtlCol="0">
            <a:spAutoFit/>
          </a:bodyPr>
          <a:lstStyle/>
          <a:p>
            <a:r>
              <a:rPr lang="en-US" b="1" dirty="0">
                <a:solidFill>
                  <a:srgbClr val="FF0000"/>
                </a:solidFill>
              </a:rPr>
              <a:t>TLB</a:t>
            </a:r>
          </a:p>
        </p:txBody>
      </p:sp>
      <p:sp>
        <p:nvSpPr>
          <p:cNvPr id="4" name="TextBox 3">
            <a:extLst>
              <a:ext uri="{FF2B5EF4-FFF2-40B4-BE49-F238E27FC236}">
                <a16:creationId xmlns:a16="http://schemas.microsoft.com/office/drawing/2014/main" id="{F17536E3-5BB8-43F8-8AA1-A973B85DC31B}"/>
              </a:ext>
            </a:extLst>
          </p:cNvPr>
          <p:cNvSpPr txBox="1"/>
          <p:nvPr/>
        </p:nvSpPr>
        <p:spPr>
          <a:xfrm>
            <a:off x="5464628" y="936171"/>
            <a:ext cx="2939144" cy="3416320"/>
          </a:xfrm>
          <a:prstGeom prst="rect">
            <a:avLst/>
          </a:prstGeom>
          <a:noFill/>
        </p:spPr>
        <p:txBody>
          <a:bodyPr wrap="square" rtlCol="0">
            <a:spAutoFit/>
          </a:bodyPr>
          <a:lstStyle/>
          <a:p>
            <a:r>
              <a:rPr lang="en-US" dirty="0"/>
              <a:t>App accesses VPN 0</a:t>
            </a:r>
          </a:p>
          <a:p>
            <a:r>
              <a:rPr lang="en-US" dirty="0"/>
              <a:t>TLB miss</a:t>
            </a:r>
          </a:p>
          <a:p>
            <a:r>
              <a:rPr lang="en-US" dirty="0"/>
              <a:t>hardware walks page table</a:t>
            </a:r>
          </a:p>
          <a:p>
            <a:r>
              <a:rPr lang="en-US" dirty="0"/>
              <a:t>TLB is updated</a:t>
            </a:r>
          </a:p>
          <a:p>
            <a:r>
              <a:rPr lang="en-US" dirty="0"/>
              <a:t>App accesses VPN 2</a:t>
            </a:r>
          </a:p>
          <a:p>
            <a:r>
              <a:rPr lang="en-US" dirty="0"/>
              <a:t>TLB miss</a:t>
            </a:r>
          </a:p>
          <a:p>
            <a:r>
              <a:rPr lang="en-US" dirty="0"/>
              <a:t>hardware walks page table</a:t>
            </a:r>
          </a:p>
          <a:p>
            <a:r>
              <a:rPr lang="en-US" dirty="0"/>
              <a:t>TLB is updated</a:t>
            </a:r>
          </a:p>
          <a:p>
            <a:r>
              <a:rPr lang="en-US" dirty="0"/>
              <a:t>hardware accesses VPN 0</a:t>
            </a:r>
          </a:p>
          <a:p>
            <a:r>
              <a:rPr lang="en-US" dirty="0"/>
              <a:t>TLB hit</a:t>
            </a:r>
          </a:p>
          <a:p>
            <a:r>
              <a:rPr lang="en-US" dirty="0"/>
              <a:t>no page table walk</a:t>
            </a:r>
          </a:p>
          <a:p>
            <a:r>
              <a:rPr lang="en-US" dirty="0"/>
              <a:t>PTE of VPN 2 is updated</a:t>
            </a:r>
          </a:p>
        </p:txBody>
      </p:sp>
      <p:graphicFrame>
        <p:nvGraphicFramePr>
          <p:cNvPr id="15" name="Table 14">
            <a:extLst>
              <a:ext uri="{FF2B5EF4-FFF2-40B4-BE49-F238E27FC236}">
                <a16:creationId xmlns:a16="http://schemas.microsoft.com/office/drawing/2014/main" id="{AB6C18E3-5A1C-4B79-86C6-9C9407D57387}"/>
              </a:ext>
            </a:extLst>
          </p:cNvPr>
          <p:cNvGraphicFramePr>
            <a:graphicFrameLocks noGrp="1"/>
          </p:cNvGraphicFramePr>
          <p:nvPr>
            <p:extLst>
              <p:ext uri="{D42A27DB-BD31-4B8C-83A1-F6EECF244321}">
                <p14:modId xmlns:p14="http://schemas.microsoft.com/office/powerpoint/2010/main" val="1253804571"/>
              </p:ext>
            </p:extLst>
          </p:nvPr>
        </p:nvGraphicFramePr>
        <p:xfrm>
          <a:off x="1012372" y="2503713"/>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16" name="Table 15">
            <a:extLst>
              <a:ext uri="{FF2B5EF4-FFF2-40B4-BE49-F238E27FC236}">
                <a16:creationId xmlns:a16="http://schemas.microsoft.com/office/drawing/2014/main" id="{822AC3E1-5054-44BA-8900-EB95E962DDB4}"/>
              </a:ext>
            </a:extLst>
          </p:cNvPr>
          <p:cNvGraphicFramePr>
            <a:graphicFrameLocks noGrp="1"/>
          </p:cNvGraphicFramePr>
          <p:nvPr>
            <p:extLst>
              <p:ext uri="{D42A27DB-BD31-4B8C-83A1-F6EECF244321}">
                <p14:modId xmlns:p14="http://schemas.microsoft.com/office/powerpoint/2010/main" val="619665411"/>
              </p:ext>
            </p:extLst>
          </p:nvPr>
        </p:nvGraphicFramePr>
        <p:xfrm>
          <a:off x="3450769" y="1796142"/>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b="1" dirty="0"/>
                        <a:t>0xC007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46F1ED59-6977-442F-936C-2CBF4CC06723}"/>
                  </a:ext>
                </a:extLst>
              </p14:cNvPr>
              <p14:cNvContentPartPr/>
              <p14:nvPr/>
            </p14:nvContentPartPr>
            <p14:xfrm>
              <a:off x="3540600" y="2992680"/>
              <a:ext cx="738720" cy="46080"/>
            </p14:xfrm>
          </p:contentPart>
        </mc:Choice>
        <mc:Fallback xmlns="">
          <p:pic>
            <p:nvPicPr>
              <p:cNvPr id="5" name="Ink 4">
                <a:extLst>
                  <a:ext uri="{FF2B5EF4-FFF2-40B4-BE49-F238E27FC236}">
                    <a16:creationId xmlns:a16="http://schemas.microsoft.com/office/drawing/2014/main" id="{46F1ED59-6977-442F-936C-2CBF4CC06723}"/>
                  </a:ext>
                </a:extLst>
              </p:cNvPr>
              <p:cNvPicPr/>
              <p:nvPr/>
            </p:nvPicPr>
            <p:blipFill>
              <a:blip r:embed="rId4"/>
              <a:stretch>
                <a:fillRect/>
              </a:stretch>
            </p:blipFill>
            <p:spPr>
              <a:xfrm>
                <a:off x="3531240" y="2983320"/>
                <a:ext cx="757440" cy="64800"/>
              </a:xfrm>
              <a:prstGeom prst="rect">
                <a:avLst/>
              </a:prstGeom>
            </p:spPr>
          </p:pic>
        </mc:Fallback>
      </mc:AlternateContent>
    </p:spTree>
    <p:extLst>
      <p:ext uri="{BB962C8B-B14F-4D97-AF65-F5344CB8AC3E}">
        <p14:creationId xmlns:p14="http://schemas.microsoft.com/office/powerpoint/2010/main" val="32217876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7C33-A392-48F5-A08A-EDAF451632B2}"/>
              </a:ext>
            </a:extLst>
          </p:cNvPr>
          <p:cNvSpPr>
            <a:spLocks noGrp="1"/>
          </p:cNvSpPr>
          <p:nvPr>
            <p:ph type="title"/>
          </p:nvPr>
        </p:nvSpPr>
        <p:spPr/>
        <p:txBody>
          <a:bodyPr/>
          <a:lstStyle/>
          <a:p>
            <a:r>
              <a:rPr lang="en-US" dirty="0"/>
              <a:t>App page table</a:t>
            </a:r>
          </a:p>
        </p:txBody>
      </p:sp>
      <p:sp>
        <p:nvSpPr>
          <p:cNvPr id="8" name="TextBox 7">
            <a:extLst>
              <a:ext uri="{FF2B5EF4-FFF2-40B4-BE49-F238E27FC236}">
                <a16:creationId xmlns:a16="http://schemas.microsoft.com/office/drawing/2014/main" id="{9B122647-DBB3-4C42-AE5E-BB9372947DB4}"/>
              </a:ext>
            </a:extLst>
          </p:cNvPr>
          <p:cNvSpPr txBox="1"/>
          <p:nvPr/>
        </p:nvSpPr>
        <p:spPr>
          <a:xfrm>
            <a:off x="903519" y="1796148"/>
            <a:ext cx="2122715" cy="646331"/>
          </a:xfrm>
          <a:prstGeom prst="rect">
            <a:avLst/>
          </a:prstGeom>
          <a:noFill/>
        </p:spPr>
        <p:txBody>
          <a:bodyPr wrap="square" rtlCol="0">
            <a:spAutoFit/>
          </a:bodyPr>
          <a:lstStyle/>
          <a:p>
            <a:r>
              <a:rPr lang="en-US" dirty="0"/>
              <a:t>page directory</a:t>
            </a:r>
          </a:p>
          <a:p>
            <a:r>
              <a:rPr lang="en-US" dirty="0"/>
              <a:t>0x80001000</a:t>
            </a:r>
          </a:p>
        </p:txBody>
      </p:sp>
      <p:sp>
        <p:nvSpPr>
          <p:cNvPr id="9" name="TextBox 8">
            <a:extLst>
              <a:ext uri="{FF2B5EF4-FFF2-40B4-BE49-F238E27FC236}">
                <a16:creationId xmlns:a16="http://schemas.microsoft.com/office/drawing/2014/main" id="{92F8E706-3AD4-4209-A8CD-C3DBAA3B5CD8}"/>
              </a:ext>
            </a:extLst>
          </p:cNvPr>
          <p:cNvSpPr txBox="1"/>
          <p:nvPr/>
        </p:nvSpPr>
        <p:spPr>
          <a:xfrm>
            <a:off x="3581396" y="1230094"/>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3" name="Connector: Elbow 12">
            <a:extLst>
              <a:ext uri="{FF2B5EF4-FFF2-40B4-BE49-F238E27FC236}">
                <a16:creationId xmlns:a16="http://schemas.microsoft.com/office/drawing/2014/main" id="{8C37C84D-1015-4CB2-B277-3575964026DC}"/>
              </a:ext>
            </a:extLst>
          </p:cNvPr>
          <p:cNvCxnSpPr/>
          <p:nvPr/>
        </p:nvCxnSpPr>
        <p:spPr>
          <a:xfrm flipV="1">
            <a:off x="2362200" y="2057400"/>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0498109-94A3-45FE-8307-A40BD8DB0048}"/>
              </a:ext>
            </a:extLst>
          </p:cNvPr>
          <p:cNvSpPr txBox="1"/>
          <p:nvPr/>
        </p:nvSpPr>
        <p:spPr>
          <a:xfrm>
            <a:off x="8817429" y="1807032"/>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p:graphicFrame>
        <p:nvGraphicFramePr>
          <p:cNvPr id="10" name="Content Placeholder 3">
            <a:extLst>
              <a:ext uri="{FF2B5EF4-FFF2-40B4-BE49-F238E27FC236}">
                <a16:creationId xmlns:a16="http://schemas.microsoft.com/office/drawing/2014/main" id="{8172AAF8-0CBF-449C-9FC5-5FAD316EA2F0}"/>
              </a:ext>
            </a:extLst>
          </p:cNvPr>
          <p:cNvGraphicFramePr>
            <a:graphicFrameLocks noGrp="1"/>
          </p:cNvGraphicFramePr>
          <p:nvPr>
            <p:ph idx="1"/>
            <p:extLst>
              <p:ext uri="{D42A27DB-BD31-4B8C-83A1-F6EECF244321}">
                <p14:modId xmlns:p14="http://schemas.microsoft.com/office/powerpoint/2010/main" val="4279898316"/>
              </p:ext>
            </p:extLst>
          </p:nvPr>
        </p:nvGraphicFramePr>
        <p:xfrm>
          <a:off x="8904510" y="3939846"/>
          <a:ext cx="2253336" cy="1933850"/>
        </p:xfrm>
        <a:graphic>
          <a:graphicData uri="http://schemas.openxmlformats.org/drawingml/2006/table">
            <a:tbl>
              <a:tblPr firstRow="1" bandRow="1">
                <a:tableStyleId>{5C22544A-7EE6-4342-B048-85BDC9FD1C3A}</a:tableStyleId>
              </a:tblPr>
              <a:tblGrid>
                <a:gridCol w="1126668">
                  <a:extLst>
                    <a:ext uri="{9D8B030D-6E8A-4147-A177-3AD203B41FA5}">
                      <a16:colId xmlns:a16="http://schemas.microsoft.com/office/drawing/2014/main" val="891846101"/>
                    </a:ext>
                  </a:extLst>
                </a:gridCol>
                <a:gridCol w="1126668">
                  <a:extLst>
                    <a:ext uri="{9D8B030D-6E8A-4147-A177-3AD203B41FA5}">
                      <a16:colId xmlns:a16="http://schemas.microsoft.com/office/drawing/2014/main" val="3291857951"/>
                    </a:ext>
                  </a:extLst>
                </a:gridCol>
              </a:tblGrid>
              <a:tr h="386770">
                <a:tc>
                  <a:txBody>
                    <a:bodyPr/>
                    <a:lstStyle/>
                    <a:p>
                      <a:pPr algn="ctr"/>
                      <a:r>
                        <a:rPr lang="en-US" dirty="0"/>
                        <a:t>VPN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2078695"/>
                  </a:ext>
                </a:extLst>
              </a:tr>
              <a:tr h="38677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7990561"/>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9916562"/>
                  </a:ext>
                </a:extLst>
              </a:tr>
              <a:tr h="386770">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0x5007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8379850"/>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9804222"/>
                  </a:ext>
                </a:extLst>
              </a:tr>
            </a:tbl>
          </a:graphicData>
        </a:graphic>
      </p:graphicFrame>
      <p:sp>
        <p:nvSpPr>
          <p:cNvPr id="3" name="TextBox 2">
            <a:extLst>
              <a:ext uri="{FF2B5EF4-FFF2-40B4-BE49-F238E27FC236}">
                <a16:creationId xmlns:a16="http://schemas.microsoft.com/office/drawing/2014/main" id="{896358FE-C02F-46C9-9267-35C3971250DE}"/>
              </a:ext>
            </a:extLst>
          </p:cNvPr>
          <p:cNvSpPr txBox="1"/>
          <p:nvPr/>
        </p:nvSpPr>
        <p:spPr>
          <a:xfrm>
            <a:off x="9742715" y="3570514"/>
            <a:ext cx="1709058" cy="369332"/>
          </a:xfrm>
          <a:prstGeom prst="rect">
            <a:avLst/>
          </a:prstGeom>
          <a:noFill/>
        </p:spPr>
        <p:txBody>
          <a:bodyPr wrap="square" rtlCol="0">
            <a:spAutoFit/>
          </a:bodyPr>
          <a:lstStyle/>
          <a:p>
            <a:r>
              <a:rPr lang="en-US" b="1" dirty="0">
                <a:solidFill>
                  <a:srgbClr val="FF0000"/>
                </a:solidFill>
              </a:rPr>
              <a:t>TLB</a:t>
            </a:r>
          </a:p>
        </p:txBody>
      </p:sp>
      <p:sp>
        <p:nvSpPr>
          <p:cNvPr id="4" name="TextBox 3">
            <a:extLst>
              <a:ext uri="{FF2B5EF4-FFF2-40B4-BE49-F238E27FC236}">
                <a16:creationId xmlns:a16="http://schemas.microsoft.com/office/drawing/2014/main" id="{F17536E3-5BB8-43F8-8AA1-A973B85DC31B}"/>
              </a:ext>
            </a:extLst>
          </p:cNvPr>
          <p:cNvSpPr txBox="1"/>
          <p:nvPr/>
        </p:nvSpPr>
        <p:spPr>
          <a:xfrm>
            <a:off x="5464627" y="936171"/>
            <a:ext cx="3145956" cy="4247317"/>
          </a:xfrm>
          <a:prstGeom prst="rect">
            <a:avLst/>
          </a:prstGeom>
          <a:noFill/>
        </p:spPr>
        <p:txBody>
          <a:bodyPr wrap="square" rtlCol="0">
            <a:spAutoFit/>
          </a:bodyPr>
          <a:lstStyle/>
          <a:p>
            <a:r>
              <a:rPr lang="en-US" dirty="0"/>
              <a:t>App accesses VPN 0</a:t>
            </a:r>
          </a:p>
          <a:p>
            <a:r>
              <a:rPr lang="en-US" dirty="0"/>
              <a:t>TLB miss</a:t>
            </a:r>
          </a:p>
          <a:p>
            <a:r>
              <a:rPr lang="en-US" dirty="0"/>
              <a:t>hardware walks page table</a:t>
            </a:r>
          </a:p>
          <a:p>
            <a:r>
              <a:rPr lang="en-US" dirty="0"/>
              <a:t>TLB is updated</a:t>
            </a:r>
          </a:p>
          <a:p>
            <a:r>
              <a:rPr lang="en-US" dirty="0"/>
              <a:t>App accesses VPN 2</a:t>
            </a:r>
          </a:p>
          <a:p>
            <a:r>
              <a:rPr lang="en-US" dirty="0"/>
              <a:t>TLB miss</a:t>
            </a:r>
          </a:p>
          <a:p>
            <a:r>
              <a:rPr lang="en-US" dirty="0"/>
              <a:t>hardware walks page table</a:t>
            </a:r>
          </a:p>
          <a:p>
            <a:r>
              <a:rPr lang="en-US" dirty="0"/>
              <a:t>TLB is updated</a:t>
            </a:r>
          </a:p>
          <a:p>
            <a:r>
              <a:rPr lang="en-US" dirty="0"/>
              <a:t>hardware access VPN 0</a:t>
            </a:r>
          </a:p>
          <a:p>
            <a:r>
              <a:rPr lang="en-US" dirty="0"/>
              <a:t>TLB hit</a:t>
            </a:r>
          </a:p>
          <a:p>
            <a:r>
              <a:rPr lang="en-US" dirty="0"/>
              <a:t>no page table walk</a:t>
            </a:r>
          </a:p>
          <a:p>
            <a:r>
              <a:rPr lang="en-US" dirty="0"/>
              <a:t>PTE of VPN 2 is updated</a:t>
            </a:r>
          </a:p>
          <a:p>
            <a:r>
              <a:rPr lang="en-US" dirty="0"/>
              <a:t>hardware accesses VPN 2</a:t>
            </a:r>
          </a:p>
          <a:p>
            <a:r>
              <a:rPr lang="en-US" dirty="0"/>
              <a:t>TLB hit</a:t>
            </a:r>
          </a:p>
          <a:p>
            <a:r>
              <a:rPr lang="en-US" dirty="0"/>
              <a:t>hardware accesses incorrect PA</a:t>
            </a:r>
          </a:p>
        </p:txBody>
      </p:sp>
      <p:graphicFrame>
        <p:nvGraphicFramePr>
          <p:cNvPr id="15" name="Table 14">
            <a:extLst>
              <a:ext uri="{FF2B5EF4-FFF2-40B4-BE49-F238E27FC236}">
                <a16:creationId xmlns:a16="http://schemas.microsoft.com/office/drawing/2014/main" id="{DFB54965-8834-475E-BA7F-C6BFBAE542DA}"/>
              </a:ext>
            </a:extLst>
          </p:cNvPr>
          <p:cNvGraphicFramePr>
            <a:graphicFrameLocks noGrp="1"/>
          </p:cNvGraphicFramePr>
          <p:nvPr>
            <p:extLst>
              <p:ext uri="{D42A27DB-BD31-4B8C-83A1-F6EECF244321}">
                <p14:modId xmlns:p14="http://schemas.microsoft.com/office/powerpoint/2010/main" val="1839825587"/>
              </p:ext>
            </p:extLst>
          </p:nvPr>
        </p:nvGraphicFramePr>
        <p:xfrm>
          <a:off x="1012372" y="2514599"/>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16" name="Table 15">
            <a:extLst>
              <a:ext uri="{FF2B5EF4-FFF2-40B4-BE49-F238E27FC236}">
                <a16:creationId xmlns:a16="http://schemas.microsoft.com/office/drawing/2014/main" id="{2D0785E2-0148-4D99-BBA8-5D0A00D022DE}"/>
              </a:ext>
            </a:extLst>
          </p:cNvPr>
          <p:cNvGraphicFramePr>
            <a:graphicFrameLocks noGrp="1"/>
          </p:cNvGraphicFramePr>
          <p:nvPr>
            <p:extLst>
              <p:ext uri="{D42A27DB-BD31-4B8C-83A1-F6EECF244321}">
                <p14:modId xmlns:p14="http://schemas.microsoft.com/office/powerpoint/2010/main" val="1145691964"/>
              </p:ext>
            </p:extLst>
          </p:nvPr>
        </p:nvGraphicFramePr>
        <p:xfrm>
          <a:off x="3450769" y="1807028"/>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b="1" dirty="0"/>
                        <a:t>0xC007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Tree>
    <p:extLst>
      <p:ext uri="{BB962C8B-B14F-4D97-AF65-F5344CB8AC3E}">
        <p14:creationId xmlns:p14="http://schemas.microsoft.com/office/powerpoint/2010/main" val="16925468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7C33-A392-48F5-A08A-EDAF451632B2}"/>
              </a:ext>
            </a:extLst>
          </p:cNvPr>
          <p:cNvSpPr>
            <a:spLocks noGrp="1"/>
          </p:cNvSpPr>
          <p:nvPr>
            <p:ph type="title"/>
          </p:nvPr>
        </p:nvSpPr>
        <p:spPr/>
        <p:txBody>
          <a:bodyPr/>
          <a:lstStyle/>
          <a:p>
            <a:r>
              <a:rPr lang="en-US" dirty="0"/>
              <a:t>App page table</a:t>
            </a:r>
          </a:p>
        </p:txBody>
      </p:sp>
      <p:sp>
        <p:nvSpPr>
          <p:cNvPr id="8" name="TextBox 7">
            <a:extLst>
              <a:ext uri="{FF2B5EF4-FFF2-40B4-BE49-F238E27FC236}">
                <a16:creationId xmlns:a16="http://schemas.microsoft.com/office/drawing/2014/main" id="{9B122647-DBB3-4C42-AE5E-BB9372947DB4}"/>
              </a:ext>
            </a:extLst>
          </p:cNvPr>
          <p:cNvSpPr txBox="1"/>
          <p:nvPr/>
        </p:nvSpPr>
        <p:spPr>
          <a:xfrm>
            <a:off x="903519" y="1796148"/>
            <a:ext cx="2122715" cy="646331"/>
          </a:xfrm>
          <a:prstGeom prst="rect">
            <a:avLst/>
          </a:prstGeom>
          <a:noFill/>
        </p:spPr>
        <p:txBody>
          <a:bodyPr wrap="square" rtlCol="0">
            <a:spAutoFit/>
          </a:bodyPr>
          <a:lstStyle/>
          <a:p>
            <a:r>
              <a:rPr lang="en-US" dirty="0"/>
              <a:t>page directory</a:t>
            </a:r>
          </a:p>
          <a:p>
            <a:r>
              <a:rPr lang="en-US" dirty="0"/>
              <a:t>0x80001000</a:t>
            </a:r>
          </a:p>
        </p:txBody>
      </p:sp>
      <p:sp>
        <p:nvSpPr>
          <p:cNvPr id="9" name="TextBox 8">
            <a:extLst>
              <a:ext uri="{FF2B5EF4-FFF2-40B4-BE49-F238E27FC236}">
                <a16:creationId xmlns:a16="http://schemas.microsoft.com/office/drawing/2014/main" id="{92F8E706-3AD4-4209-A8CD-C3DBAA3B5CD8}"/>
              </a:ext>
            </a:extLst>
          </p:cNvPr>
          <p:cNvSpPr txBox="1"/>
          <p:nvPr/>
        </p:nvSpPr>
        <p:spPr>
          <a:xfrm>
            <a:off x="3581396" y="1230094"/>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3" name="Connector: Elbow 12">
            <a:extLst>
              <a:ext uri="{FF2B5EF4-FFF2-40B4-BE49-F238E27FC236}">
                <a16:creationId xmlns:a16="http://schemas.microsoft.com/office/drawing/2014/main" id="{8C37C84D-1015-4CB2-B277-3575964026DC}"/>
              </a:ext>
            </a:extLst>
          </p:cNvPr>
          <p:cNvCxnSpPr/>
          <p:nvPr/>
        </p:nvCxnSpPr>
        <p:spPr>
          <a:xfrm flipV="1">
            <a:off x="2362200" y="2057400"/>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0498109-94A3-45FE-8307-A40BD8DB0048}"/>
              </a:ext>
            </a:extLst>
          </p:cNvPr>
          <p:cNvSpPr txBox="1"/>
          <p:nvPr/>
        </p:nvSpPr>
        <p:spPr>
          <a:xfrm>
            <a:off x="8817429" y="1807032"/>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p:graphicFrame>
        <p:nvGraphicFramePr>
          <p:cNvPr id="10" name="Content Placeholder 3">
            <a:extLst>
              <a:ext uri="{FF2B5EF4-FFF2-40B4-BE49-F238E27FC236}">
                <a16:creationId xmlns:a16="http://schemas.microsoft.com/office/drawing/2014/main" id="{8172AAF8-0CBF-449C-9FC5-5FAD316EA2F0}"/>
              </a:ext>
            </a:extLst>
          </p:cNvPr>
          <p:cNvGraphicFramePr>
            <a:graphicFrameLocks noGrp="1"/>
          </p:cNvGraphicFramePr>
          <p:nvPr>
            <p:ph idx="1"/>
            <p:extLst>
              <p:ext uri="{D42A27DB-BD31-4B8C-83A1-F6EECF244321}">
                <p14:modId xmlns:p14="http://schemas.microsoft.com/office/powerpoint/2010/main" val="1982147090"/>
              </p:ext>
            </p:extLst>
          </p:nvPr>
        </p:nvGraphicFramePr>
        <p:xfrm>
          <a:off x="8904510" y="3939846"/>
          <a:ext cx="2253336" cy="1933850"/>
        </p:xfrm>
        <a:graphic>
          <a:graphicData uri="http://schemas.openxmlformats.org/drawingml/2006/table">
            <a:tbl>
              <a:tblPr firstRow="1" bandRow="1">
                <a:tableStyleId>{5C22544A-7EE6-4342-B048-85BDC9FD1C3A}</a:tableStyleId>
              </a:tblPr>
              <a:tblGrid>
                <a:gridCol w="1126668">
                  <a:extLst>
                    <a:ext uri="{9D8B030D-6E8A-4147-A177-3AD203B41FA5}">
                      <a16:colId xmlns:a16="http://schemas.microsoft.com/office/drawing/2014/main" val="891846101"/>
                    </a:ext>
                  </a:extLst>
                </a:gridCol>
                <a:gridCol w="1126668">
                  <a:extLst>
                    <a:ext uri="{9D8B030D-6E8A-4147-A177-3AD203B41FA5}">
                      <a16:colId xmlns:a16="http://schemas.microsoft.com/office/drawing/2014/main" val="3291857951"/>
                    </a:ext>
                  </a:extLst>
                </a:gridCol>
              </a:tblGrid>
              <a:tr h="386770">
                <a:tc>
                  <a:txBody>
                    <a:bodyPr/>
                    <a:lstStyle/>
                    <a:p>
                      <a:pPr algn="ctr"/>
                      <a:r>
                        <a:rPr lang="en-US" dirty="0"/>
                        <a:t>VPN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2078695"/>
                  </a:ext>
                </a:extLst>
              </a:tr>
              <a:tr h="38677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7990561"/>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9916562"/>
                  </a:ext>
                </a:extLst>
              </a:tr>
              <a:tr h="386770">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0x5007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8379850"/>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9804222"/>
                  </a:ext>
                </a:extLst>
              </a:tr>
            </a:tbl>
          </a:graphicData>
        </a:graphic>
      </p:graphicFrame>
      <p:sp>
        <p:nvSpPr>
          <p:cNvPr id="3" name="TextBox 2">
            <a:extLst>
              <a:ext uri="{FF2B5EF4-FFF2-40B4-BE49-F238E27FC236}">
                <a16:creationId xmlns:a16="http://schemas.microsoft.com/office/drawing/2014/main" id="{896358FE-C02F-46C9-9267-35C3971250DE}"/>
              </a:ext>
            </a:extLst>
          </p:cNvPr>
          <p:cNvSpPr txBox="1"/>
          <p:nvPr/>
        </p:nvSpPr>
        <p:spPr>
          <a:xfrm>
            <a:off x="9742715" y="3570514"/>
            <a:ext cx="1709058" cy="369332"/>
          </a:xfrm>
          <a:prstGeom prst="rect">
            <a:avLst/>
          </a:prstGeom>
          <a:noFill/>
        </p:spPr>
        <p:txBody>
          <a:bodyPr wrap="square" rtlCol="0">
            <a:spAutoFit/>
          </a:bodyPr>
          <a:lstStyle/>
          <a:p>
            <a:r>
              <a:rPr lang="en-US" b="1" dirty="0">
                <a:solidFill>
                  <a:srgbClr val="FF0000"/>
                </a:solidFill>
              </a:rPr>
              <a:t>TLB</a:t>
            </a:r>
          </a:p>
        </p:txBody>
      </p:sp>
      <p:sp>
        <p:nvSpPr>
          <p:cNvPr id="4" name="TextBox 3">
            <a:extLst>
              <a:ext uri="{FF2B5EF4-FFF2-40B4-BE49-F238E27FC236}">
                <a16:creationId xmlns:a16="http://schemas.microsoft.com/office/drawing/2014/main" id="{F17536E3-5BB8-43F8-8AA1-A973B85DC31B}"/>
              </a:ext>
            </a:extLst>
          </p:cNvPr>
          <p:cNvSpPr txBox="1"/>
          <p:nvPr/>
        </p:nvSpPr>
        <p:spPr>
          <a:xfrm>
            <a:off x="5464627" y="936171"/>
            <a:ext cx="3145956" cy="4247317"/>
          </a:xfrm>
          <a:prstGeom prst="rect">
            <a:avLst/>
          </a:prstGeom>
          <a:noFill/>
        </p:spPr>
        <p:txBody>
          <a:bodyPr wrap="square" rtlCol="0">
            <a:spAutoFit/>
          </a:bodyPr>
          <a:lstStyle/>
          <a:p>
            <a:r>
              <a:rPr lang="en-US" dirty="0"/>
              <a:t>App accesses VPN 0</a:t>
            </a:r>
          </a:p>
          <a:p>
            <a:r>
              <a:rPr lang="en-US" dirty="0"/>
              <a:t>TLB miss</a:t>
            </a:r>
          </a:p>
          <a:p>
            <a:r>
              <a:rPr lang="en-US" dirty="0"/>
              <a:t>hardware walks page table</a:t>
            </a:r>
          </a:p>
          <a:p>
            <a:r>
              <a:rPr lang="en-US" dirty="0"/>
              <a:t>TLB is updated</a:t>
            </a:r>
          </a:p>
          <a:p>
            <a:r>
              <a:rPr lang="en-US" dirty="0"/>
              <a:t>App accesses VPN 2</a:t>
            </a:r>
          </a:p>
          <a:p>
            <a:r>
              <a:rPr lang="en-US" dirty="0"/>
              <a:t>TLB miss</a:t>
            </a:r>
          </a:p>
          <a:p>
            <a:r>
              <a:rPr lang="en-US" dirty="0"/>
              <a:t>hardware walks page table</a:t>
            </a:r>
          </a:p>
          <a:p>
            <a:r>
              <a:rPr lang="en-US" dirty="0"/>
              <a:t>TLB is updated</a:t>
            </a:r>
          </a:p>
          <a:p>
            <a:r>
              <a:rPr lang="en-US" dirty="0"/>
              <a:t>hardware access VPN 0</a:t>
            </a:r>
          </a:p>
          <a:p>
            <a:r>
              <a:rPr lang="en-US" dirty="0"/>
              <a:t>TLB hit</a:t>
            </a:r>
          </a:p>
          <a:p>
            <a:r>
              <a:rPr lang="en-US" dirty="0"/>
              <a:t>no page table walk</a:t>
            </a:r>
          </a:p>
          <a:p>
            <a:r>
              <a:rPr lang="en-US" dirty="0"/>
              <a:t>PTE of VPN 2 is updated</a:t>
            </a:r>
          </a:p>
          <a:p>
            <a:r>
              <a:rPr lang="en-US" strike="sngStrike" dirty="0"/>
              <a:t>hardware accesses VPN 2</a:t>
            </a:r>
          </a:p>
          <a:p>
            <a:r>
              <a:rPr lang="en-US" strike="sngStrike" dirty="0"/>
              <a:t>TLB hit</a:t>
            </a:r>
          </a:p>
          <a:p>
            <a:r>
              <a:rPr lang="en-US" strike="sngStrike" dirty="0"/>
              <a:t>hardware accesses incorrect PA</a:t>
            </a:r>
          </a:p>
        </p:txBody>
      </p:sp>
      <p:graphicFrame>
        <p:nvGraphicFramePr>
          <p:cNvPr id="15" name="Table 14">
            <a:extLst>
              <a:ext uri="{FF2B5EF4-FFF2-40B4-BE49-F238E27FC236}">
                <a16:creationId xmlns:a16="http://schemas.microsoft.com/office/drawing/2014/main" id="{E6E3F640-1DC6-4FDE-93B2-EAF53ED3C342}"/>
              </a:ext>
            </a:extLst>
          </p:cNvPr>
          <p:cNvGraphicFramePr>
            <a:graphicFrameLocks noGrp="1"/>
          </p:cNvGraphicFramePr>
          <p:nvPr>
            <p:extLst>
              <p:ext uri="{D42A27DB-BD31-4B8C-83A1-F6EECF244321}">
                <p14:modId xmlns:p14="http://schemas.microsoft.com/office/powerpoint/2010/main" val="3066578138"/>
              </p:ext>
            </p:extLst>
          </p:nvPr>
        </p:nvGraphicFramePr>
        <p:xfrm>
          <a:off x="1012372" y="2503713"/>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16" name="Table 15">
            <a:extLst>
              <a:ext uri="{FF2B5EF4-FFF2-40B4-BE49-F238E27FC236}">
                <a16:creationId xmlns:a16="http://schemas.microsoft.com/office/drawing/2014/main" id="{3D106BC8-1E71-4DF6-93EF-25480E115402}"/>
              </a:ext>
            </a:extLst>
          </p:cNvPr>
          <p:cNvGraphicFramePr>
            <a:graphicFrameLocks noGrp="1"/>
          </p:cNvGraphicFramePr>
          <p:nvPr>
            <p:extLst>
              <p:ext uri="{D42A27DB-BD31-4B8C-83A1-F6EECF244321}">
                <p14:modId xmlns:p14="http://schemas.microsoft.com/office/powerpoint/2010/main" val="1414082343"/>
              </p:ext>
            </p:extLst>
          </p:nvPr>
        </p:nvGraphicFramePr>
        <p:xfrm>
          <a:off x="3450769" y="1796142"/>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b="1" dirty="0"/>
                        <a:t>0xC007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Tree>
    <p:extLst>
      <p:ext uri="{BB962C8B-B14F-4D97-AF65-F5344CB8AC3E}">
        <p14:creationId xmlns:p14="http://schemas.microsoft.com/office/powerpoint/2010/main" val="30883622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4170-446B-4F10-83BF-FADA8AFB7FD1}"/>
              </a:ext>
            </a:extLst>
          </p:cNvPr>
          <p:cNvSpPr>
            <a:spLocks noGrp="1"/>
          </p:cNvSpPr>
          <p:nvPr>
            <p:ph type="title"/>
          </p:nvPr>
        </p:nvSpPr>
        <p:spPr/>
        <p:txBody>
          <a:bodyPr/>
          <a:lstStyle/>
          <a:p>
            <a:r>
              <a:rPr lang="en-US" dirty="0" err="1"/>
              <a:t>invlpg</a:t>
            </a:r>
            <a:endParaRPr lang="en-US" dirty="0"/>
          </a:p>
        </p:txBody>
      </p:sp>
      <p:sp>
        <p:nvSpPr>
          <p:cNvPr id="3" name="Content Placeholder 2">
            <a:extLst>
              <a:ext uri="{FF2B5EF4-FFF2-40B4-BE49-F238E27FC236}">
                <a16:creationId xmlns:a16="http://schemas.microsoft.com/office/drawing/2014/main" id="{602A03B9-66A4-4907-BD43-D8A6158B3A01}"/>
              </a:ext>
            </a:extLst>
          </p:cNvPr>
          <p:cNvSpPr>
            <a:spLocks noGrp="1"/>
          </p:cNvSpPr>
          <p:nvPr>
            <p:ph idx="1"/>
          </p:nvPr>
        </p:nvSpPr>
        <p:spPr/>
        <p:txBody>
          <a:bodyPr/>
          <a:lstStyle/>
          <a:p>
            <a:r>
              <a:rPr lang="en-US" dirty="0" err="1">
                <a:solidFill>
                  <a:srgbClr val="FF0000"/>
                </a:solidFill>
              </a:rPr>
              <a:t>invlpg</a:t>
            </a:r>
            <a:r>
              <a:rPr lang="en-US" dirty="0">
                <a:solidFill>
                  <a:srgbClr val="FF0000"/>
                </a:solidFill>
              </a:rPr>
              <a:t> </a:t>
            </a:r>
            <a:r>
              <a:rPr lang="en-US" dirty="0" err="1">
                <a:solidFill>
                  <a:srgbClr val="FF0000"/>
                </a:solidFill>
              </a:rPr>
              <a:t>va</a:t>
            </a:r>
            <a:r>
              <a:rPr lang="en-US" dirty="0">
                <a:solidFill>
                  <a:srgbClr val="FF0000"/>
                </a:solidFill>
              </a:rPr>
              <a:t> </a:t>
            </a:r>
            <a:r>
              <a:rPr lang="en-US" dirty="0"/>
              <a:t>invalidates the TLB entry corresponding to the </a:t>
            </a:r>
            <a:r>
              <a:rPr lang="en-US" dirty="0" err="1">
                <a:solidFill>
                  <a:srgbClr val="FF0000"/>
                </a:solidFill>
              </a:rPr>
              <a:t>va</a:t>
            </a:r>
            <a:endParaRPr lang="en-US" dirty="0">
              <a:solidFill>
                <a:srgbClr val="FF0000"/>
              </a:solidFill>
            </a:endParaRPr>
          </a:p>
          <a:p>
            <a:endParaRPr lang="en-US" dirty="0"/>
          </a:p>
          <a:p>
            <a:r>
              <a:rPr lang="en-US" dirty="0" err="1">
                <a:solidFill>
                  <a:srgbClr val="FF0000"/>
                </a:solidFill>
              </a:rPr>
              <a:t>invlpg</a:t>
            </a:r>
            <a:r>
              <a:rPr lang="en-US" dirty="0"/>
              <a:t> is a privilege instruction</a:t>
            </a:r>
          </a:p>
        </p:txBody>
      </p:sp>
    </p:spTree>
    <p:extLst>
      <p:ext uri="{BB962C8B-B14F-4D97-AF65-F5344CB8AC3E}">
        <p14:creationId xmlns:p14="http://schemas.microsoft.com/office/powerpoint/2010/main" val="30893497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7C33-A392-48F5-A08A-EDAF451632B2}"/>
              </a:ext>
            </a:extLst>
          </p:cNvPr>
          <p:cNvSpPr>
            <a:spLocks noGrp="1"/>
          </p:cNvSpPr>
          <p:nvPr>
            <p:ph type="title"/>
          </p:nvPr>
        </p:nvSpPr>
        <p:spPr/>
        <p:txBody>
          <a:bodyPr/>
          <a:lstStyle/>
          <a:p>
            <a:r>
              <a:rPr lang="en-US" dirty="0"/>
              <a:t>App page table</a:t>
            </a:r>
          </a:p>
        </p:txBody>
      </p:sp>
      <p:sp>
        <p:nvSpPr>
          <p:cNvPr id="8" name="TextBox 7">
            <a:extLst>
              <a:ext uri="{FF2B5EF4-FFF2-40B4-BE49-F238E27FC236}">
                <a16:creationId xmlns:a16="http://schemas.microsoft.com/office/drawing/2014/main" id="{9B122647-DBB3-4C42-AE5E-BB9372947DB4}"/>
              </a:ext>
            </a:extLst>
          </p:cNvPr>
          <p:cNvSpPr txBox="1"/>
          <p:nvPr/>
        </p:nvSpPr>
        <p:spPr>
          <a:xfrm>
            <a:off x="903519" y="1796148"/>
            <a:ext cx="2122715" cy="646331"/>
          </a:xfrm>
          <a:prstGeom prst="rect">
            <a:avLst/>
          </a:prstGeom>
          <a:noFill/>
        </p:spPr>
        <p:txBody>
          <a:bodyPr wrap="square" rtlCol="0">
            <a:spAutoFit/>
          </a:bodyPr>
          <a:lstStyle/>
          <a:p>
            <a:r>
              <a:rPr lang="en-US" dirty="0"/>
              <a:t>page directory</a:t>
            </a:r>
          </a:p>
          <a:p>
            <a:r>
              <a:rPr lang="en-US" dirty="0"/>
              <a:t>0x80001000</a:t>
            </a:r>
          </a:p>
        </p:txBody>
      </p:sp>
      <p:sp>
        <p:nvSpPr>
          <p:cNvPr id="9" name="TextBox 8">
            <a:extLst>
              <a:ext uri="{FF2B5EF4-FFF2-40B4-BE49-F238E27FC236}">
                <a16:creationId xmlns:a16="http://schemas.microsoft.com/office/drawing/2014/main" id="{92F8E706-3AD4-4209-A8CD-C3DBAA3B5CD8}"/>
              </a:ext>
            </a:extLst>
          </p:cNvPr>
          <p:cNvSpPr txBox="1"/>
          <p:nvPr/>
        </p:nvSpPr>
        <p:spPr>
          <a:xfrm>
            <a:off x="3581396" y="1230094"/>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3" name="Connector: Elbow 12">
            <a:extLst>
              <a:ext uri="{FF2B5EF4-FFF2-40B4-BE49-F238E27FC236}">
                <a16:creationId xmlns:a16="http://schemas.microsoft.com/office/drawing/2014/main" id="{8C37C84D-1015-4CB2-B277-3575964026DC}"/>
              </a:ext>
            </a:extLst>
          </p:cNvPr>
          <p:cNvCxnSpPr/>
          <p:nvPr/>
        </p:nvCxnSpPr>
        <p:spPr>
          <a:xfrm flipV="1">
            <a:off x="2362200" y="2057400"/>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0498109-94A3-45FE-8307-A40BD8DB0048}"/>
              </a:ext>
            </a:extLst>
          </p:cNvPr>
          <p:cNvSpPr txBox="1"/>
          <p:nvPr/>
        </p:nvSpPr>
        <p:spPr>
          <a:xfrm>
            <a:off x="8817429" y="1807032"/>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p:graphicFrame>
        <p:nvGraphicFramePr>
          <p:cNvPr id="10" name="Content Placeholder 3">
            <a:extLst>
              <a:ext uri="{FF2B5EF4-FFF2-40B4-BE49-F238E27FC236}">
                <a16:creationId xmlns:a16="http://schemas.microsoft.com/office/drawing/2014/main" id="{8172AAF8-0CBF-449C-9FC5-5FAD316EA2F0}"/>
              </a:ext>
            </a:extLst>
          </p:cNvPr>
          <p:cNvGraphicFramePr>
            <a:graphicFrameLocks noGrp="1"/>
          </p:cNvGraphicFramePr>
          <p:nvPr>
            <p:ph idx="1"/>
            <p:extLst>
              <p:ext uri="{D42A27DB-BD31-4B8C-83A1-F6EECF244321}">
                <p14:modId xmlns:p14="http://schemas.microsoft.com/office/powerpoint/2010/main" val="3141847314"/>
              </p:ext>
            </p:extLst>
          </p:nvPr>
        </p:nvGraphicFramePr>
        <p:xfrm>
          <a:off x="8904510" y="3939846"/>
          <a:ext cx="2253336" cy="1933850"/>
        </p:xfrm>
        <a:graphic>
          <a:graphicData uri="http://schemas.openxmlformats.org/drawingml/2006/table">
            <a:tbl>
              <a:tblPr firstRow="1" bandRow="1">
                <a:tableStyleId>{5C22544A-7EE6-4342-B048-85BDC9FD1C3A}</a:tableStyleId>
              </a:tblPr>
              <a:tblGrid>
                <a:gridCol w="1126668">
                  <a:extLst>
                    <a:ext uri="{9D8B030D-6E8A-4147-A177-3AD203B41FA5}">
                      <a16:colId xmlns:a16="http://schemas.microsoft.com/office/drawing/2014/main" val="891846101"/>
                    </a:ext>
                  </a:extLst>
                </a:gridCol>
                <a:gridCol w="1126668">
                  <a:extLst>
                    <a:ext uri="{9D8B030D-6E8A-4147-A177-3AD203B41FA5}">
                      <a16:colId xmlns:a16="http://schemas.microsoft.com/office/drawing/2014/main" val="3291857951"/>
                    </a:ext>
                  </a:extLst>
                </a:gridCol>
              </a:tblGrid>
              <a:tr h="386770">
                <a:tc>
                  <a:txBody>
                    <a:bodyPr/>
                    <a:lstStyle/>
                    <a:p>
                      <a:pPr algn="ctr"/>
                      <a:r>
                        <a:rPr lang="en-US" dirty="0"/>
                        <a:t>VPN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2078695"/>
                  </a:ext>
                </a:extLst>
              </a:tr>
              <a:tr h="38677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7990561"/>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9916562"/>
                  </a:ext>
                </a:extLst>
              </a:tr>
              <a:tr h="386770">
                <a:tc>
                  <a:txBody>
                    <a:bodyPr/>
                    <a:lstStyle/>
                    <a:p>
                      <a:pPr algn="ctr"/>
                      <a:r>
                        <a:rPr lang="en-US" strike="sngStrike" dirty="0">
                          <a:solidFill>
                            <a:srgbClr val="FF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trike="sngStrike" dirty="0">
                          <a:solidFill>
                            <a:srgbClr val="FF0000"/>
                          </a:solidFill>
                        </a:rPr>
                        <a:t>0x5007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8379850"/>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9804222"/>
                  </a:ext>
                </a:extLst>
              </a:tr>
            </a:tbl>
          </a:graphicData>
        </a:graphic>
      </p:graphicFrame>
      <p:sp>
        <p:nvSpPr>
          <p:cNvPr id="3" name="TextBox 2">
            <a:extLst>
              <a:ext uri="{FF2B5EF4-FFF2-40B4-BE49-F238E27FC236}">
                <a16:creationId xmlns:a16="http://schemas.microsoft.com/office/drawing/2014/main" id="{896358FE-C02F-46C9-9267-35C3971250DE}"/>
              </a:ext>
            </a:extLst>
          </p:cNvPr>
          <p:cNvSpPr txBox="1"/>
          <p:nvPr/>
        </p:nvSpPr>
        <p:spPr>
          <a:xfrm>
            <a:off x="9742715" y="3570514"/>
            <a:ext cx="1709058" cy="369332"/>
          </a:xfrm>
          <a:prstGeom prst="rect">
            <a:avLst/>
          </a:prstGeom>
          <a:noFill/>
        </p:spPr>
        <p:txBody>
          <a:bodyPr wrap="square" rtlCol="0">
            <a:spAutoFit/>
          </a:bodyPr>
          <a:lstStyle/>
          <a:p>
            <a:r>
              <a:rPr lang="en-US" b="1" dirty="0">
                <a:solidFill>
                  <a:srgbClr val="FF0000"/>
                </a:solidFill>
              </a:rPr>
              <a:t>TLB</a:t>
            </a:r>
          </a:p>
        </p:txBody>
      </p:sp>
      <p:sp>
        <p:nvSpPr>
          <p:cNvPr id="4" name="TextBox 3">
            <a:extLst>
              <a:ext uri="{FF2B5EF4-FFF2-40B4-BE49-F238E27FC236}">
                <a16:creationId xmlns:a16="http://schemas.microsoft.com/office/drawing/2014/main" id="{F17536E3-5BB8-43F8-8AA1-A973B85DC31B}"/>
              </a:ext>
            </a:extLst>
          </p:cNvPr>
          <p:cNvSpPr txBox="1"/>
          <p:nvPr/>
        </p:nvSpPr>
        <p:spPr>
          <a:xfrm>
            <a:off x="5464627" y="936171"/>
            <a:ext cx="3145956" cy="5078313"/>
          </a:xfrm>
          <a:prstGeom prst="rect">
            <a:avLst/>
          </a:prstGeom>
          <a:noFill/>
        </p:spPr>
        <p:txBody>
          <a:bodyPr wrap="square" rtlCol="0">
            <a:spAutoFit/>
          </a:bodyPr>
          <a:lstStyle/>
          <a:p>
            <a:r>
              <a:rPr lang="en-US" dirty="0"/>
              <a:t>App accesses VPN 0</a:t>
            </a:r>
          </a:p>
          <a:p>
            <a:r>
              <a:rPr lang="en-US" dirty="0"/>
              <a:t>TLB miss</a:t>
            </a:r>
          </a:p>
          <a:p>
            <a:r>
              <a:rPr lang="en-US" dirty="0"/>
              <a:t>hardware walks page table</a:t>
            </a:r>
          </a:p>
          <a:p>
            <a:r>
              <a:rPr lang="en-US" dirty="0"/>
              <a:t>TLB is updated</a:t>
            </a:r>
          </a:p>
          <a:p>
            <a:r>
              <a:rPr lang="en-US" dirty="0"/>
              <a:t>App accesses VPN 2</a:t>
            </a:r>
          </a:p>
          <a:p>
            <a:r>
              <a:rPr lang="en-US" dirty="0"/>
              <a:t>TLB miss</a:t>
            </a:r>
          </a:p>
          <a:p>
            <a:r>
              <a:rPr lang="en-US" dirty="0"/>
              <a:t>hardware walks page table</a:t>
            </a:r>
          </a:p>
          <a:p>
            <a:r>
              <a:rPr lang="en-US" dirty="0"/>
              <a:t>TLB is updated</a:t>
            </a:r>
          </a:p>
          <a:p>
            <a:r>
              <a:rPr lang="en-US" dirty="0"/>
              <a:t>hardware access VPN 0</a:t>
            </a:r>
          </a:p>
          <a:p>
            <a:r>
              <a:rPr lang="en-US" dirty="0"/>
              <a:t>TLB hit</a:t>
            </a:r>
          </a:p>
          <a:p>
            <a:r>
              <a:rPr lang="en-US" dirty="0"/>
              <a:t>no page table walk</a:t>
            </a:r>
          </a:p>
          <a:p>
            <a:r>
              <a:rPr lang="en-US" dirty="0"/>
              <a:t>PTE of VPN 2 is updated</a:t>
            </a:r>
          </a:p>
          <a:p>
            <a:r>
              <a:rPr lang="en-US" strike="sngStrike" dirty="0"/>
              <a:t>hardware accesses VPN 2</a:t>
            </a:r>
          </a:p>
          <a:p>
            <a:r>
              <a:rPr lang="en-US" strike="sngStrike" dirty="0"/>
              <a:t>TLB hit</a:t>
            </a:r>
          </a:p>
          <a:p>
            <a:r>
              <a:rPr lang="en-US" strike="sngStrike" dirty="0"/>
              <a:t>hardware accesses incorrect PA</a:t>
            </a:r>
          </a:p>
          <a:p>
            <a:r>
              <a:rPr lang="en-US" dirty="0" err="1"/>
              <a:t>invlpg</a:t>
            </a:r>
            <a:r>
              <a:rPr lang="en-US" dirty="0"/>
              <a:t> 0x2000</a:t>
            </a:r>
          </a:p>
          <a:p>
            <a:endParaRPr lang="en-US" dirty="0"/>
          </a:p>
          <a:p>
            <a:endParaRPr lang="en-US" dirty="0"/>
          </a:p>
        </p:txBody>
      </p:sp>
      <p:graphicFrame>
        <p:nvGraphicFramePr>
          <p:cNvPr id="15" name="Table 14">
            <a:extLst>
              <a:ext uri="{FF2B5EF4-FFF2-40B4-BE49-F238E27FC236}">
                <a16:creationId xmlns:a16="http://schemas.microsoft.com/office/drawing/2014/main" id="{0742E4FF-44B8-4288-BF31-AD4D3A962AEC}"/>
              </a:ext>
            </a:extLst>
          </p:cNvPr>
          <p:cNvGraphicFramePr>
            <a:graphicFrameLocks noGrp="1"/>
          </p:cNvGraphicFramePr>
          <p:nvPr>
            <p:extLst>
              <p:ext uri="{D42A27DB-BD31-4B8C-83A1-F6EECF244321}">
                <p14:modId xmlns:p14="http://schemas.microsoft.com/office/powerpoint/2010/main" val="3066578138"/>
              </p:ext>
            </p:extLst>
          </p:nvPr>
        </p:nvGraphicFramePr>
        <p:xfrm>
          <a:off x="1012372" y="2503713"/>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16" name="Table 15">
            <a:extLst>
              <a:ext uri="{FF2B5EF4-FFF2-40B4-BE49-F238E27FC236}">
                <a16:creationId xmlns:a16="http://schemas.microsoft.com/office/drawing/2014/main" id="{A4955AB0-448A-42EC-A67D-A983497952D9}"/>
              </a:ext>
            </a:extLst>
          </p:cNvPr>
          <p:cNvGraphicFramePr>
            <a:graphicFrameLocks noGrp="1"/>
          </p:cNvGraphicFramePr>
          <p:nvPr>
            <p:extLst>
              <p:ext uri="{D42A27DB-BD31-4B8C-83A1-F6EECF244321}">
                <p14:modId xmlns:p14="http://schemas.microsoft.com/office/powerpoint/2010/main" val="2345813697"/>
              </p:ext>
            </p:extLst>
          </p:nvPr>
        </p:nvGraphicFramePr>
        <p:xfrm>
          <a:off x="3450769" y="1796142"/>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b="1" dirty="0"/>
                        <a:t>0xC007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9FB38B5D-B88A-4D5C-ABAE-8BF409CFED9E}"/>
                  </a:ext>
                </a:extLst>
              </p14:cNvPr>
              <p14:cNvContentPartPr/>
              <p14:nvPr/>
            </p14:nvContentPartPr>
            <p14:xfrm>
              <a:off x="5520240" y="5370840"/>
              <a:ext cx="5641200" cy="128520"/>
            </p14:xfrm>
          </p:contentPart>
        </mc:Choice>
        <mc:Fallback xmlns="">
          <p:pic>
            <p:nvPicPr>
              <p:cNvPr id="5" name="Ink 4">
                <a:extLst>
                  <a:ext uri="{FF2B5EF4-FFF2-40B4-BE49-F238E27FC236}">
                    <a16:creationId xmlns:a16="http://schemas.microsoft.com/office/drawing/2014/main" id="{9FB38B5D-B88A-4D5C-ABAE-8BF409CFED9E}"/>
                  </a:ext>
                </a:extLst>
              </p:cNvPr>
              <p:cNvPicPr/>
              <p:nvPr/>
            </p:nvPicPr>
            <p:blipFill>
              <a:blip r:embed="rId4"/>
              <a:stretch>
                <a:fillRect/>
              </a:stretch>
            </p:blipFill>
            <p:spPr>
              <a:xfrm>
                <a:off x="5510880" y="5361480"/>
                <a:ext cx="5659920" cy="147240"/>
              </a:xfrm>
              <a:prstGeom prst="rect">
                <a:avLst/>
              </a:prstGeom>
            </p:spPr>
          </p:pic>
        </mc:Fallback>
      </mc:AlternateContent>
    </p:spTree>
    <p:extLst>
      <p:ext uri="{BB962C8B-B14F-4D97-AF65-F5344CB8AC3E}">
        <p14:creationId xmlns:p14="http://schemas.microsoft.com/office/powerpoint/2010/main" val="17925912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7C33-A392-48F5-A08A-EDAF451632B2}"/>
              </a:ext>
            </a:extLst>
          </p:cNvPr>
          <p:cNvSpPr>
            <a:spLocks noGrp="1"/>
          </p:cNvSpPr>
          <p:nvPr>
            <p:ph type="title"/>
          </p:nvPr>
        </p:nvSpPr>
        <p:spPr/>
        <p:txBody>
          <a:bodyPr/>
          <a:lstStyle/>
          <a:p>
            <a:r>
              <a:rPr lang="en-US" dirty="0"/>
              <a:t>App page table</a:t>
            </a:r>
          </a:p>
        </p:txBody>
      </p:sp>
      <p:sp>
        <p:nvSpPr>
          <p:cNvPr id="8" name="TextBox 7">
            <a:extLst>
              <a:ext uri="{FF2B5EF4-FFF2-40B4-BE49-F238E27FC236}">
                <a16:creationId xmlns:a16="http://schemas.microsoft.com/office/drawing/2014/main" id="{9B122647-DBB3-4C42-AE5E-BB9372947DB4}"/>
              </a:ext>
            </a:extLst>
          </p:cNvPr>
          <p:cNvSpPr txBox="1"/>
          <p:nvPr/>
        </p:nvSpPr>
        <p:spPr>
          <a:xfrm>
            <a:off x="903519" y="1796148"/>
            <a:ext cx="2122715" cy="646331"/>
          </a:xfrm>
          <a:prstGeom prst="rect">
            <a:avLst/>
          </a:prstGeom>
          <a:noFill/>
        </p:spPr>
        <p:txBody>
          <a:bodyPr wrap="square" rtlCol="0">
            <a:spAutoFit/>
          </a:bodyPr>
          <a:lstStyle/>
          <a:p>
            <a:r>
              <a:rPr lang="en-US" dirty="0"/>
              <a:t>page directory</a:t>
            </a:r>
          </a:p>
          <a:p>
            <a:r>
              <a:rPr lang="en-US" dirty="0"/>
              <a:t>0x80001000</a:t>
            </a:r>
          </a:p>
        </p:txBody>
      </p:sp>
      <p:sp>
        <p:nvSpPr>
          <p:cNvPr id="9" name="TextBox 8">
            <a:extLst>
              <a:ext uri="{FF2B5EF4-FFF2-40B4-BE49-F238E27FC236}">
                <a16:creationId xmlns:a16="http://schemas.microsoft.com/office/drawing/2014/main" id="{92F8E706-3AD4-4209-A8CD-C3DBAA3B5CD8}"/>
              </a:ext>
            </a:extLst>
          </p:cNvPr>
          <p:cNvSpPr txBox="1"/>
          <p:nvPr/>
        </p:nvSpPr>
        <p:spPr>
          <a:xfrm>
            <a:off x="3581396" y="1230094"/>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3" name="Connector: Elbow 12">
            <a:extLst>
              <a:ext uri="{FF2B5EF4-FFF2-40B4-BE49-F238E27FC236}">
                <a16:creationId xmlns:a16="http://schemas.microsoft.com/office/drawing/2014/main" id="{8C37C84D-1015-4CB2-B277-3575964026DC}"/>
              </a:ext>
            </a:extLst>
          </p:cNvPr>
          <p:cNvCxnSpPr/>
          <p:nvPr/>
        </p:nvCxnSpPr>
        <p:spPr>
          <a:xfrm flipV="1">
            <a:off x="2362200" y="2057400"/>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0498109-94A3-45FE-8307-A40BD8DB0048}"/>
              </a:ext>
            </a:extLst>
          </p:cNvPr>
          <p:cNvSpPr txBox="1"/>
          <p:nvPr/>
        </p:nvSpPr>
        <p:spPr>
          <a:xfrm>
            <a:off x="8817429" y="1807032"/>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p:graphicFrame>
        <p:nvGraphicFramePr>
          <p:cNvPr id="10" name="Content Placeholder 3">
            <a:extLst>
              <a:ext uri="{FF2B5EF4-FFF2-40B4-BE49-F238E27FC236}">
                <a16:creationId xmlns:a16="http://schemas.microsoft.com/office/drawing/2014/main" id="{8172AAF8-0CBF-449C-9FC5-5FAD316EA2F0}"/>
              </a:ext>
            </a:extLst>
          </p:cNvPr>
          <p:cNvGraphicFramePr>
            <a:graphicFrameLocks noGrp="1"/>
          </p:cNvGraphicFramePr>
          <p:nvPr>
            <p:ph idx="1"/>
            <p:extLst>
              <p:ext uri="{D42A27DB-BD31-4B8C-83A1-F6EECF244321}">
                <p14:modId xmlns:p14="http://schemas.microsoft.com/office/powerpoint/2010/main" val="884879196"/>
              </p:ext>
            </p:extLst>
          </p:nvPr>
        </p:nvGraphicFramePr>
        <p:xfrm>
          <a:off x="8904510" y="3939846"/>
          <a:ext cx="2253336" cy="1933850"/>
        </p:xfrm>
        <a:graphic>
          <a:graphicData uri="http://schemas.openxmlformats.org/drawingml/2006/table">
            <a:tbl>
              <a:tblPr firstRow="1" bandRow="1">
                <a:tableStyleId>{5C22544A-7EE6-4342-B048-85BDC9FD1C3A}</a:tableStyleId>
              </a:tblPr>
              <a:tblGrid>
                <a:gridCol w="1126668">
                  <a:extLst>
                    <a:ext uri="{9D8B030D-6E8A-4147-A177-3AD203B41FA5}">
                      <a16:colId xmlns:a16="http://schemas.microsoft.com/office/drawing/2014/main" val="891846101"/>
                    </a:ext>
                  </a:extLst>
                </a:gridCol>
                <a:gridCol w="1126668">
                  <a:extLst>
                    <a:ext uri="{9D8B030D-6E8A-4147-A177-3AD203B41FA5}">
                      <a16:colId xmlns:a16="http://schemas.microsoft.com/office/drawing/2014/main" val="3291857951"/>
                    </a:ext>
                  </a:extLst>
                </a:gridCol>
              </a:tblGrid>
              <a:tr h="386770">
                <a:tc>
                  <a:txBody>
                    <a:bodyPr/>
                    <a:lstStyle/>
                    <a:p>
                      <a:pPr algn="ctr"/>
                      <a:r>
                        <a:rPr lang="en-US" dirty="0"/>
                        <a:t>VPN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2078695"/>
                  </a:ext>
                </a:extLst>
              </a:tr>
              <a:tr h="38677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7990561"/>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9916562"/>
                  </a:ext>
                </a:extLst>
              </a:tr>
              <a:tr h="386770">
                <a:tc>
                  <a:txBody>
                    <a:bodyPr/>
                    <a:lstStyle/>
                    <a:p>
                      <a:pPr algn="ctr"/>
                      <a:r>
                        <a:rPr lang="en-US" b="1" strike="noStrike"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strike="noStrike" dirty="0">
                          <a:solidFill>
                            <a:schemeClr val="tx1"/>
                          </a:solidFill>
                        </a:rPr>
                        <a:t>0xc007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8379850"/>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9804222"/>
                  </a:ext>
                </a:extLst>
              </a:tr>
            </a:tbl>
          </a:graphicData>
        </a:graphic>
      </p:graphicFrame>
      <p:sp>
        <p:nvSpPr>
          <p:cNvPr id="3" name="TextBox 2">
            <a:extLst>
              <a:ext uri="{FF2B5EF4-FFF2-40B4-BE49-F238E27FC236}">
                <a16:creationId xmlns:a16="http://schemas.microsoft.com/office/drawing/2014/main" id="{896358FE-C02F-46C9-9267-35C3971250DE}"/>
              </a:ext>
            </a:extLst>
          </p:cNvPr>
          <p:cNvSpPr txBox="1"/>
          <p:nvPr/>
        </p:nvSpPr>
        <p:spPr>
          <a:xfrm>
            <a:off x="9742715" y="3570514"/>
            <a:ext cx="1709058" cy="369332"/>
          </a:xfrm>
          <a:prstGeom prst="rect">
            <a:avLst/>
          </a:prstGeom>
          <a:noFill/>
        </p:spPr>
        <p:txBody>
          <a:bodyPr wrap="square" rtlCol="0">
            <a:spAutoFit/>
          </a:bodyPr>
          <a:lstStyle/>
          <a:p>
            <a:r>
              <a:rPr lang="en-US" b="1" dirty="0">
                <a:solidFill>
                  <a:srgbClr val="FF0000"/>
                </a:solidFill>
              </a:rPr>
              <a:t>TLB</a:t>
            </a:r>
          </a:p>
        </p:txBody>
      </p:sp>
      <p:sp>
        <p:nvSpPr>
          <p:cNvPr id="4" name="TextBox 3">
            <a:extLst>
              <a:ext uri="{FF2B5EF4-FFF2-40B4-BE49-F238E27FC236}">
                <a16:creationId xmlns:a16="http://schemas.microsoft.com/office/drawing/2014/main" id="{F17536E3-5BB8-43F8-8AA1-A973B85DC31B}"/>
              </a:ext>
            </a:extLst>
          </p:cNvPr>
          <p:cNvSpPr txBox="1"/>
          <p:nvPr/>
        </p:nvSpPr>
        <p:spPr>
          <a:xfrm>
            <a:off x="5464627" y="805539"/>
            <a:ext cx="3145956" cy="5909310"/>
          </a:xfrm>
          <a:prstGeom prst="rect">
            <a:avLst/>
          </a:prstGeom>
          <a:noFill/>
        </p:spPr>
        <p:txBody>
          <a:bodyPr wrap="square" rtlCol="0">
            <a:spAutoFit/>
          </a:bodyPr>
          <a:lstStyle/>
          <a:p>
            <a:r>
              <a:rPr lang="en-US" dirty="0"/>
              <a:t>App accesses VPN 0</a:t>
            </a:r>
          </a:p>
          <a:p>
            <a:r>
              <a:rPr lang="en-US" dirty="0"/>
              <a:t>TLB miss</a:t>
            </a:r>
          </a:p>
          <a:p>
            <a:r>
              <a:rPr lang="en-US" dirty="0"/>
              <a:t>hardware walks page table</a:t>
            </a:r>
          </a:p>
          <a:p>
            <a:r>
              <a:rPr lang="en-US" dirty="0"/>
              <a:t>TLB is updated</a:t>
            </a:r>
          </a:p>
          <a:p>
            <a:r>
              <a:rPr lang="en-US" dirty="0"/>
              <a:t>App accesses VPN 2</a:t>
            </a:r>
          </a:p>
          <a:p>
            <a:r>
              <a:rPr lang="en-US" dirty="0"/>
              <a:t>TLB miss</a:t>
            </a:r>
          </a:p>
          <a:p>
            <a:r>
              <a:rPr lang="en-US" dirty="0"/>
              <a:t>hardware walks page table</a:t>
            </a:r>
          </a:p>
          <a:p>
            <a:r>
              <a:rPr lang="en-US" dirty="0"/>
              <a:t>TLB is updated</a:t>
            </a:r>
          </a:p>
          <a:p>
            <a:r>
              <a:rPr lang="en-US" dirty="0"/>
              <a:t>hardware access VPN 0</a:t>
            </a:r>
          </a:p>
          <a:p>
            <a:r>
              <a:rPr lang="en-US" dirty="0"/>
              <a:t>TLB hit</a:t>
            </a:r>
          </a:p>
          <a:p>
            <a:r>
              <a:rPr lang="en-US" dirty="0"/>
              <a:t>no page table walk</a:t>
            </a:r>
          </a:p>
          <a:p>
            <a:r>
              <a:rPr lang="en-US" dirty="0"/>
              <a:t>PTE of VPN 2 is updated</a:t>
            </a:r>
          </a:p>
          <a:p>
            <a:r>
              <a:rPr lang="en-US" strike="sngStrike" dirty="0"/>
              <a:t>hardware accesses VPN 2</a:t>
            </a:r>
          </a:p>
          <a:p>
            <a:r>
              <a:rPr lang="en-US" strike="sngStrike" dirty="0"/>
              <a:t>TLB hit</a:t>
            </a:r>
          </a:p>
          <a:p>
            <a:r>
              <a:rPr lang="en-US" strike="sngStrike" dirty="0"/>
              <a:t>hardware accesses incorrect PA</a:t>
            </a:r>
          </a:p>
          <a:p>
            <a:r>
              <a:rPr lang="en-US" dirty="0" err="1"/>
              <a:t>invlpg</a:t>
            </a:r>
            <a:r>
              <a:rPr lang="en-US" dirty="0"/>
              <a:t> 0x2000</a:t>
            </a:r>
          </a:p>
          <a:p>
            <a:r>
              <a:rPr lang="en-US" dirty="0"/>
              <a:t>hardware accesses VPN 2</a:t>
            </a:r>
          </a:p>
          <a:p>
            <a:r>
              <a:rPr lang="en-US" dirty="0"/>
              <a:t>TLB miss</a:t>
            </a:r>
          </a:p>
          <a:p>
            <a:r>
              <a:rPr lang="en-US" dirty="0"/>
              <a:t>hardware walks page table</a:t>
            </a:r>
          </a:p>
          <a:p>
            <a:r>
              <a:rPr lang="en-US" dirty="0"/>
              <a:t>TLB is updated</a:t>
            </a:r>
          </a:p>
          <a:p>
            <a:r>
              <a:rPr lang="en-US" dirty="0"/>
              <a:t>hardware accesses correct PA</a:t>
            </a:r>
          </a:p>
        </p:txBody>
      </p:sp>
      <p:graphicFrame>
        <p:nvGraphicFramePr>
          <p:cNvPr id="15" name="Table 14">
            <a:extLst>
              <a:ext uri="{FF2B5EF4-FFF2-40B4-BE49-F238E27FC236}">
                <a16:creationId xmlns:a16="http://schemas.microsoft.com/office/drawing/2014/main" id="{0742E4FF-44B8-4288-BF31-AD4D3A962AEC}"/>
              </a:ext>
            </a:extLst>
          </p:cNvPr>
          <p:cNvGraphicFramePr>
            <a:graphicFrameLocks noGrp="1"/>
          </p:cNvGraphicFramePr>
          <p:nvPr/>
        </p:nvGraphicFramePr>
        <p:xfrm>
          <a:off x="1012372" y="2503713"/>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16" name="Table 15">
            <a:extLst>
              <a:ext uri="{FF2B5EF4-FFF2-40B4-BE49-F238E27FC236}">
                <a16:creationId xmlns:a16="http://schemas.microsoft.com/office/drawing/2014/main" id="{A4955AB0-448A-42EC-A67D-A983497952D9}"/>
              </a:ext>
            </a:extLst>
          </p:cNvPr>
          <p:cNvGraphicFramePr>
            <a:graphicFrameLocks noGrp="1"/>
          </p:cNvGraphicFramePr>
          <p:nvPr>
            <p:extLst>
              <p:ext uri="{D42A27DB-BD31-4B8C-83A1-F6EECF244321}">
                <p14:modId xmlns:p14="http://schemas.microsoft.com/office/powerpoint/2010/main" val="839652850"/>
              </p:ext>
            </p:extLst>
          </p:nvPr>
        </p:nvGraphicFramePr>
        <p:xfrm>
          <a:off x="3450769" y="1796142"/>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b="1" dirty="0"/>
                        <a:t>0xC007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Tree>
    <p:extLst>
      <p:ext uri="{BB962C8B-B14F-4D97-AF65-F5344CB8AC3E}">
        <p14:creationId xmlns:p14="http://schemas.microsoft.com/office/powerpoint/2010/main" val="2514195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28092-BCBD-4728-BBF9-9B97C44F5F34}"/>
              </a:ext>
            </a:extLst>
          </p:cNvPr>
          <p:cNvSpPr>
            <a:spLocks noGrp="1"/>
          </p:cNvSpPr>
          <p:nvPr>
            <p:ph type="title"/>
          </p:nvPr>
        </p:nvSpPr>
        <p:spPr/>
        <p:txBody>
          <a:bodyPr/>
          <a:lstStyle/>
          <a:p>
            <a:r>
              <a:rPr lang="en-US" dirty="0"/>
              <a:t>Debugging</a:t>
            </a:r>
          </a:p>
        </p:txBody>
      </p:sp>
      <p:sp>
        <p:nvSpPr>
          <p:cNvPr id="3" name="Content Placeholder 2">
            <a:extLst>
              <a:ext uri="{FF2B5EF4-FFF2-40B4-BE49-F238E27FC236}">
                <a16:creationId xmlns:a16="http://schemas.microsoft.com/office/drawing/2014/main" id="{58395B87-DDCF-4856-AA7C-0F3BF7A99B30}"/>
              </a:ext>
            </a:extLst>
          </p:cNvPr>
          <p:cNvSpPr>
            <a:spLocks noGrp="1"/>
          </p:cNvSpPr>
          <p:nvPr>
            <p:ph idx="1"/>
          </p:nvPr>
        </p:nvSpPr>
        <p:spPr/>
        <p:txBody>
          <a:bodyPr/>
          <a:lstStyle/>
          <a:p>
            <a:r>
              <a:rPr lang="en-US" dirty="0"/>
              <a:t>In kernel module </a:t>
            </a:r>
            <a:r>
              <a:rPr lang="en-US" dirty="0" err="1">
                <a:solidFill>
                  <a:srgbClr val="FF0000"/>
                </a:solidFill>
              </a:rPr>
              <a:t>printf</a:t>
            </a:r>
            <a:r>
              <a:rPr lang="en-US" dirty="0"/>
              <a:t> won’t work</a:t>
            </a:r>
          </a:p>
          <a:p>
            <a:pPr lvl="1"/>
            <a:r>
              <a:rPr lang="en-US" dirty="0"/>
              <a:t>You can use </a:t>
            </a:r>
            <a:r>
              <a:rPr lang="en-US" dirty="0" err="1">
                <a:solidFill>
                  <a:srgbClr val="FF0000"/>
                </a:solidFill>
              </a:rPr>
              <a:t>printk</a:t>
            </a:r>
            <a:r>
              <a:rPr lang="en-US" dirty="0"/>
              <a:t> that is similar to </a:t>
            </a:r>
            <a:r>
              <a:rPr lang="en-US" dirty="0" err="1">
                <a:solidFill>
                  <a:srgbClr val="FF0000"/>
                </a:solidFill>
              </a:rPr>
              <a:t>printf</a:t>
            </a:r>
            <a:endParaRPr lang="en-US" dirty="0">
              <a:solidFill>
                <a:srgbClr val="FF0000"/>
              </a:solidFill>
            </a:endParaRPr>
          </a:p>
          <a:p>
            <a:pPr lvl="1"/>
            <a:r>
              <a:rPr lang="en-US" dirty="0"/>
              <a:t>The output of </a:t>
            </a:r>
            <a:r>
              <a:rPr lang="en-US" dirty="0" err="1">
                <a:solidFill>
                  <a:srgbClr val="FF0000"/>
                </a:solidFill>
              </a:rPr>
              <a:t>printk</a:t>
            </a:r>
            <a:r>
              <a:rPr lang="en-US" dirty="0"/>
              <a:t> is written to a log file that can be displayed on the terminal using </a:t>
            </a:r>
            <a:r>
              <a:rPr lang="en-US" dirty="0" err="1">
                <a:solidFill>
                  <a:srgbClr val="FF0000"/>
                </a:solidFill>
              </a:rPr>
              <a:t>dmesg</a:t>
            </a:r>
            <a:r>
              <a:rPr lang="en-US" dirty="0"/>
              <a:t> command</a:t>
            </a:r>
          </a:p>
        </p:txBody>
      </p:sp>
    </p:spTree>
    <p:extLst>
      <p:ext uri="{BB962C8B-B14F-4D97-AF65-F5344CB8AC3E}">
        <p14:creationId xmlns:p14="http://schemas.microsoft.com/office/powerpoint/2010/main" val="4069024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3CA54-F43F-4212-B434-8D1F8392ACD1}"/>
              </a:ext>
            </a:extLst>
          </p:cNvPr>
          <p:cNvSpPr>
            <a:spLocks noGrp="1"/>
          </p:cNvSpPr>
          <p:nvPr>
            <p:ph type="title"/>
          </p:nvPr>
        </p:nvSpPr>
        <p:spPr/>
        <p:txBody>
          <a:bodyPr/>
          <a:lstStyle/>
          <a:p>
            <a:r>
              <a:rPr lang="en-US" dirty="0"/>
              <a:t>Assigment-4</a:t>
            </a:r>
          </a:p>
        </p:txBody>
      </p:sp>
      <p:sp>
        <p:nvSpPr>
          <p:cNvPr id="3" name="Content Placeholder 2">
            <a:extLst>
              <a:ext uri="{FF2B5EF4-FFF2-40B4-BE49-F238E27FC236}">
                <a16:creationId xmlns:a16="http://schemas.microsoft.com/office/drawing/2014/main" id="{2094D453-90A6-4730-B337-6424C2333CEC}"/>
              </a:ext>
            </a:extLst>
          </p:cNvPr>
          <p:cNvSpPr>
            <a:spLocks noGrp="1"/>
          </p:cNvSpPr>
          <p:nvPr>
            <p:ph idx="1"/>
          </p:nvPr>
        </p:nvSpPr>
        <p:spPr/>
        <p:txBody>
          <a:bodyPr/>
          <a:lstStyle/>
          <a:p>
            <a:r>
              <a:rPr lang="en-US" dirty="0"/>
              <a:t>You can get the 32-bit address of the custom system call handler by simply typecasting the system call handler to an </a:t>
            </a:r>
            <a:r>
              <a:rPr lang="en-US" dirty="0">
                <a:solidFill>
                  <a:srgbClr val="FF0000"/>
                </a:solidFill>
              </a:rPr>
              <a:t>unsigned long </a:t>
            </a:r>
            <a:r>
              <a:rPr lang="en-US" dirty="0"/>
              <a:t>value</a:t>
            </a:r>
          </a:p>
          <a:p>
            <a:endParaRPr lang="en-US" dirty="0"/>
          </a:p>
          <a:p>
            <a:endParaRPr lang="en-US" dirty="0"/>
          </a:p>
          <a:p>
            <a:pPr marL="0" indent="0">
              <a:buNone/>
            </a:pPr>
            <a:r>
              <a:rPr lang="en-US" dirty="0"/>
              <a:t>unsigned long </a:t>
            </a:r>
            <a:r>
              <a:rPr lang="en-US" dirty="0" err="1"/>
              <a:t>syscall_addr</a:t>
            </a:r>
            <a:r>
              <a:rPr lang="en-US" dirty="0"/>
              <a:t> = (unsigned long)</a:t>
            </a:r>
            <a:r>
              <a:rPr lang="en-US" dirty="0" err="1"/>
              <a:t>syscall_handler</a:t>
            </a:r>
            <a:r>
              <a:rPr lang="en-US" dirty="0"/>
              <a:t>;</a:t>
            </a:r>
          </a:p>
          <a:p>
            <a:pPr marL="0" indent="0">
              <a:buNone/>
            </a:pPr>
            <a:endParaRPr lang="en-US" dirty="0"/>
          </a:p>
          <a:p>
            <a:pPr marL="0" indent="0">
              <a:buNone/>
            </a:pPr>
            <a:r>
              <a:rPr lang="en-US" dirty="0"/>
              <a:t>The lower16 and higher16 values in </a:t>
            </a:r>
            <a:r>
              <a:rPr lang="en-US" dirty="0">
                <a:solidFill>
                  <a:srgbClr val="FF0000"/>
                </a:solidFill>
              </a:rPr>
              <a:t>struct </a:t>
            </a:r>
            <a:r>
              <a:rPr lang="en-US" dirty="0" err="1">
                <a:solidFill>
                  <a:srgbClr val="FF0000"/>
                </a:solidFill>
              </a:rPr>
              <a:t>idt_entry</a:t>
            </a:r>
            <a:r>
              <a:rPr lang="en-US" dirty="0">
                <a:solidFill>
                  <a:srgbClr val="FF0000"/>
                </a:solidFill>
              </a:rPr>
              <a:t> </a:t>
            </a:r>
            <a:r>
              <a:rPr lang="en-US" dirty="0"/>
              <a:t>need to be set to the lower 16 and higher 16 bits of </a:t>
            </a:r>
            <a:r>
              <a:rPr lang="en-US" dirty="0" err="1"/>
              <a:t>syscall_addr</a:t>
            </a:r>
            <a:r>
              <a:rPr lang="en-US" dirty="0"/>
              <a:t>.</a:t>
            </a:r>
          </a:p>
        </p:txBody>
      </p:sp>
    </p:spTree>
    <p:extLst>
      <p:ext uri="{BB962C8B-B14F-4D97-AF65-F5344CB8AC3E}">
        <p14:creationId xmlns:p14="http://schemas.microsoft.com/office/powerpoint/2010/main" val="2959356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B6D21-7A22-47BD-9958-494183147EFE}"/>
              </a:ext>
            </a:extLst>
          </p:cNvPr>
          <p:cNvSpPr>
            <a:spLocks noGrp="1"/>
          </p:cNvSpPr>
          <p:nvPr>
            <p:ph type="title"/>
          </p:nvPr>
        </p:nvSpPr>
        <p:spPr/>
        <p:txBody>
          <a:bodyPr/>
          <a:lstStyle/>
          <a:p>
            <a:r>
              <a:rPr lang="en-US" dirty="0"/>
              <a:t>Assignment-4</a:t>
            </a:r>
          </a:p>
        </p:txBody>
      </p:sp>
      <p:sp>
        <p:nvSpPr>
          <p:cNvPr id="3" name="Content Placeholder 2">
            <a:extLst>
              <a:ext uri="{FF2B5EF4-FFF2-40B4-BE49-F238E27FC236}">
                <a16:creationId xmlns:a16="http://schemas.microsoft.com/office/drawing/2014/main" id="{CEFA4F75-B521-48C7-ABBD-4EE9FA7DAFAE}"/>
              </a:ext>
            </a:extLst>
          </p:cNvPr>
          <p:cNvSpPr>
            <a:spLocks noGrp="1"/>
          </p:cNvSpPr>
          <p:nvPr>
            <p:ph idx="1"/>
          </p:nvPr>
        </p:nvSpPr>
        <p:spPr/>
        <p:txBody>
          <a:bodyPr/>
          <a:lstStyle/>
          <a:p>
            <a:r>
              <a:rPr lang="en-US" dirty="0" err="1">
                <a:solidFill>
                  <a:srgbClr val="FF0000"/>
                </a:solidFill>
              </a:rPr>
              <a:t>imp_copy_idt</a:t>
            </a:r>
            <a:r>
              <a:rPr lang="en-US" dirty="0">
                <a:solidFill>
                  <a:srgbClr val="FF0000"/>
                </a:solidFill>
              </a:rPr>
              <a:t> </a:t>
            </a:r>
            <a:r>
              <a:rPr lang="en-US" dirty="0"/>
              <a:t>can be used to make a copy of current IDT</a:t>
            </a:r>
          </a:p>
          <a:p>
            <a:pPr lvl="1"/>
            <a:r>
              <a:rPr lang="en-US" dirty="0"/>
              <a:t>You can change the index 15 in the copied IDT</a:t>
            </a:r>
          </a:p>
          <a:p>
            <a:pPr lvl="1"/>
            <a:endParaRPr lang="en-US" dirty="0"/>
          </a:p>
          <a:p>
            <a:r>
              <a:rPr lang="en-US" dirty="0" err="1">
                <a:solidFill>
                  <a:srgbClr val="FF0000"/>
                </a:solidFill>
              </a:rPr>
              <a:t>imp_load_idt</a:t>
            </a:r>
            <a:r>
              <a:rPr lang="en-US" dirty="0">
                <a:solidFill>
                  <a:srgbClr val="FF0000"/>
                </a:solidFill>
              </a:rPr>
              <a:t> </a:t>
            </a:r>
            <a:r>
              <a:rPr lang="en-US" dirty="0"/>
              <a:t>loads an IDT in the IDTR</a:t>
            </a:r>
          </a:p>
          <a:p>
            <a:pPr lvl="1"/>
            <a:r>
              <a:rPr lang="en-US" dirty="0"/>
              <a:t>You can load the copied and then modified IDT in the IDTR using </a:t>
            </a:r>
            <a:r>
              <a:rPr lang="en-US" dirty="0" err="1">
                <a:solidFill>
                  <a:srgbClr val="FF0000"/>
                </a:solidFill>
              </a:rPr>
              <a:t>imp_load_idt</a:t>
            </a:r>
            <a:endParaRPr lang="en-US" dirty="0">
              <a:solidFill>
                <a:srgbClr val="FF0000"/>
              </a:solidFill>
            </a:endParaRPr>
          </a:p>
        </p:txBody>
      </p:sp>
    </p:spTree>
    <p:extLst>
      <p:ext uri="{BB962C8B-B14F-4D97-AF65-F5344CB8AC3E}">
        <p14:creationId xmlns:p14="http://schemas.microsoft.com/office/powerpoint/2010/main" val="3976051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1747</TotalTime>
  <Words>5031</Words>
  <Application>Microsoft Office PowerPoint</Application>
  <PresentationFormat>Widescreen</PresentationFormat>
  <Paragraphs>1196</Paragraphs>
  <Slides>65</Slides>
  <Notes>65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65</vt:i4>
      </vt:variant>
    </vt:vector>
  </HeadingPairs>
  <TitlesOfParts>
    <vt:vector size="69" baseType="lpstr">
      <vt:lpstr>Arial</vt:lpstr>
      <vt:lpstr>Calibri</vt:lpstr>
      <vt:lpstr>Calibri Light</vt:lpstr>
      <vt:lpstr>Office Theme</vt:lpstr>
      <vt:lpstr>PowerPoint Presentation</vt:lpstr>
      <vt:lpstr>Assignment-4</vt:lpstr>
      <vt:lpstr>Kernel module</vt:lpstr>
      <vt:lpstr>Kernel module</vt:lpstr>
      <vt:lpstr>Kernel module</vt:lpstr>
      <vt:lpstr>klib</vt:lpstr>
      <vt:lpstr>Debugging</vt:lpstr>
      <vt:lpstr>Assigment-4</vt:lpstr>
      <vt:lpstr>Assignment-4</vt:lpstr>
      <vt:lpstr>Optional assignment-4</vt:lpstr>
      <vt:lpstr>car racing game</vt:lpstr>
      <vt:lpstr>IPC</vt:lpstr>
      <vt:lpstr>Page table</vt:lpstr>
      <vt:lpstr>Page table</vt:lpstr>
      <vt:lpstr>Page table</vt:lpstr>
      <vt:lpstr>Page table</vt:lpstr>
      <vt:lpstr>Page table</vt:lpstr>
      <vt:lpstr>Page table</vt:lpstr>
      <vt:lpstr>Page table</vt:lpstr>
      <vt:lpstr>Creating page table</vt:lpstr>
      <vt:lpstr>PowerPoint Presentation</vt:lpstr>
      <vt:lpstr>PowerPoint Presentation</vt:lpstr>
      <vt:lpstr>Page table overhead</vt:lpstr>
      <vt:lpstr>Fork</vt:lpstr>
      <vt:lpstr>Before fork</vt:lpstr>
      <vt:lpstr>After fork</vt:lpstr>
      <vt:lpstr>After fork</vt:lpstr>
      <vt:lpstr>After fork</vt:lpstr>
      <vt:lpstr>Fork</vt:lpstr>
      <vt:lpstr>Threads</vt:lpstr>
      <vt:lpstr>Threads</vt:lpstr>
      <vt:lpstr>Threads</vt:lpstr>
      <vt:lpstr>Threads</vt:lpstr>
      <vt:lpstr>Threads</vt:lpstr>
      <vt:lpstr>Threads</vt:lpstr>
      <vt:lpstr>Threads</vt:lpstr>
      <vt:lpstr>Threads</vt:lpstr>
      <vt:lpstr>Threads</vt:lpstr>
      <vt:lpstr>Threads</vt:lpstr>
      <vt:lpstr>Process address space</vt:lpstr>
      <vt:lpstr>Process address space</vt:lpstr>
      <vt:lpstr>Process address space</vt:lpstr>
      <vt:lpstr>PowerPoint Presentation</vt:lpstr>
      <vt:lpstr>Kernel</vt:lpstr>
      <vt:lpstr>Kernel</vt:lpstr>
      <vt:lpstr>wrapper</vt:lpstr>
      <vt:lpstr>user and kernel page table</vt:lpstr>
      <vt:lpstr>Kernel</vt:lpstr>
      <vt:lpstr>Two dimensional page tables</vt:lpstr>
      <vt:lpstr>Translation lookaside buffer(TLB)</vt:lpstr>
      <vt:lpstr>TLB</vt:lpstr>
      <vt:lpstr>App page table</vt:lpstr>
      <vt:lpstr>App page table</vt:lpstr>
      <vt:lpstr>App page table</vt:lpstr>
      <vt:lpstr>App page table</vt:lpstr>
      <vt:lpstr>App page table</vt:lpstr>
      <vt:lpstr>App page table</vt:lpstr>
      <vt:lpstr>TLB</vt:lpstr>
      <vt:lpstr>App page table</vt:lpstr>
      <vt:lpstr>App page table</vt:lpstr>
      <vt:lpstr>App page table</vt:lpstr>
      <vt:lpstr>App page table</vt:lpstr>
      <vt:lpstr>invlpg</vt:lpstr>
      <vt:lpstr>App page table</vt:lpstr>
      <vt:lpstr>App page 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509</cp:revision>
  <cp:lastPrinted>2020-03-04T13:52:07Z</cp:lastPrinted>
  <dcterms:created xsi:type="dcterms:W3CDTF">2020-02-24T10:37:21Z</dcterms:created>
  <dcterms:modified xsi:type="dcterms:W3CDTF">2020-03-04T13:57:39Z</dcterms:modified>
</cp:coreProperties>
</file>