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4.xml" ContentType="application/inkml+xml"/>
  <Override PartName="/ppt/notesSlides/notesSlide14.xml" ContentType="application/vnd.openxmlformats-officedocument.presentationml.notesSlide+xml"/>
  <Override PartName="/ppt/ink/ink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6.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7.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8.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9.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10.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11.xml" ContentType="application/inkml+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ink/ink12.xml" ContentType="application/inkml+xml"/>
  <Override PartName="/ppt/notesSlides/notesSlide49.xml" ContentType="application/vnd.openxmlformats-officedocument.presentationml.notesSlide+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24" r:id="rId3"/>
    <p:sldId id="261" r:id="rId4"/>
    <p:sldId id="257" r:id="rId5"/>
    <p:sldId id="258" r:id="rId6"/>
    <p:sldId id="259" r:id="rId7"/>
    <p:sldId id="262" r:id="rId8"/>
    <p:sldId id="260" r:id="rId9"/>
    <p:sldId id="263" r:id="rId10"/>
    <p:sldId id="264" r:id="rId11"/>
    <p:sldId id="265" r:id="rId12"/>
    <p:sldId id="268" r:id="rId13"/>
    <p:sldId id="266" r:id="rId14"/>
    <p:sldId id="267" r:id="rId15"/>
    <p:sldId id="269" r:id="rId16"/>
    <p:sldId id="270" r:id="rId17"/>
    <p:sldId id="271" r:id="rId18"/>
    <p:sldId id="272" r:id="rId19"/>
    <p:sldId id="326" r:id="rId20"/>
    <p:sldId id="273" r:id="rId21"/>
    <p:sldId id="274" r:id="rId22"/>
    <p:sldId id="275" r:id="rId23"/>
    <p:sldId id="276" r:id="rId24"/>
    <p:sldId id="277" r:id="rId25"/>
    <p:sldId id="282" r:id="rId26"/>
    <p:sldId id="283" r:id="rId27"/>
    <p:sldId id="284" r:id="rId28"/>
    <p:sldId id="285" r:id="rId29"/>
    <p:sldId id="286" r:id="rId30"/>
    <p:sldId id="287" r:id="rId31"/>
    <p:sldId id="292" r:id="rId32"/>
    <p:sldId id="325" r:id="rId33"/>
    <p:sldId id="288" r:id="rId34"/>
    <p:sldId id="289" r:id="rId35"/>
    <p:sldId id="290" r:id="rId36"/>
    <p:sldId id="291" r:id="rId37"/>
    <p:sldId id="293" r:id="rId38"/>
    <p:sldId id="298" r:id="rId39"/>
    <p:sldId id="297" r:id="rId40"/>
    <p:sldId id="299" r:id="rId41"/>
    <p:sldId id="300" r:id="rId42"/>
    <p:sldId id="301" r:id="rId43"/>
    <p:sldId id="302" r:id="rId44"/>
    <p:sldId id="329" r:id="rId45"/>
    <p:sldId id="330" r:id="rId46"/>
    <p:sldId id="328" r:id="rId47"/>
    <p:sldId id="332" r:id="rId48"/>
    <p:sldId id="327"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6T06:34:27.008"/>
    </inkml:context>
    <inkml:brush xml:id="br0">
      <inkml:brushProperty name="width" value="0.05292" units="cm"/>
      <inkml:brushProperty name="height" value="0.05292" units="cm"/>
      <inkml:brushProperty name="color" value="#FF0000"/>
    </inkml:brush>
  </inkml:definitions>
  <inkml:trace contextRef="#ctx0" brushRef="#br0">3770 12557 255 0,'0'0'12'0,"0"0"-12"0,0 0-17 16,0 0 17-16,0 0 8 0,0 0-6 16,0 0 2-16,0 0 0 0,-8-9 2 15,8 9-2-15,0 0-1 0,0 0 8 16,0 0 9-16,0 0 2 0,0 0-6 16,0 0-3-16,0 0-5 0,0 0-1 15,0 0-2-15,4 0 3 0,2 0 2 16,3 0-1-16,-1 0-1 0,4 2-2 15,3-2 2-15,-1 0-3 0,5 0 1 16,0 0-1-16,1 0 2 0,-1-4-2 16,4 2 4-16,-1 0 2 0,3-1-1 15,4 3-1-15,4-4-3 0,2 1 1 16,5 0-1-16,-1-1-2 0,8 4-3 16,1-3 2-16,-1 3-3 0,5 0 2 0,-2 0-2 15,1 0-2-15,1 0 2 0,-2 0-1 16,-1 6 1-16,-1-3 0 15,-5 1 0-15,-3 1 1 0,1-1-1 0,-4 2 0 16,-2-3 0-16,2 3 0 0,-3-3 0 16,5 0 0-16,-2 1 2 0,0-2-1 15,5 0 4-15,-1-2 2 0,2 2-2 16,-1-1 1-16,3-1-1 0,1 0-5 16,-1 0-2-16,1-3 2 0,1 1 1 15,1 0-1-15,-3 1 0 0,-4 1 0 16,3 0 1-16,-5 0-1 0,3 0 1 15,-5 0 2-15,-2 0 2 0,6 0 0 16,1 0 1-16,-1 0-1 0,0 1 2 16,7 1-2-16,-1-2-4 0,-1 2 0 15,-1 1 1-15,5-1-1 0,-5-1-1 16,5 0 0-16,-2 1 0 0,1-1-1 16,-1 1 1-16,-1-1 0 0,1 1 0 0,-3 0 0 15,1-1 0-15,-1 1 0 0,-6-1 1 16,3 0-1-16,-5 0 1 0,-4-1 1 15,0 0 1-15,0 0-1 0,-4 0-2 16,2 1 1-16,-2-1 0 0,8 3 1 16,-2 0 0-16,5-1 1 0,1 0-1 15,9-1-1-15,-1 1 0 0,9-2-1 16,0 1 0-16,0-1 0 0,0 0 2 16,-2 0-2-16,-9-1 1 0,1-1-1 15,-7-1 1-15,-8 1 2 0,0-1 2 16,-8 0 1-16,-2 1-1 0,-3-1-1 15,3 1-3-15,-4 2 1 0,-1-1-2 0,-3 1 0 16,-3 0-1-16,-3 0 1 0,-5 1 0 16,-2-1 0-16,-2 0 1 0,0 0-1 15,0 0 1-15,0 0 0 16,0 0 2-16,0 0-1 0,0 0 1 16,0-1-3-16,0 1 2 0,0 0-1 15,0 0-1-15,2 0 0 0,0 0-1 0,2 1 1 16,-2-1 0-16,-2 0 0 0,0 0-2 15,0 0 2-15,0 0 0 0,0 0-6 16,-4 0-5-16,-4 4-9 0,-1 1-8 16,-1 1-10-16,0 2 2 0,4-2 2 15,-5 3-1-15,3-4-11 0,0 1-24 16,1-6-68-16</inkml:trace>
  <inkml:trace contextRef="#ctx0" brushRef="#br0" timeOffset="4936.324">23030 12653 185 0,'0'0'3'16,"0"0"-3"-16,0 0 0 0,0 0 11 16,0 0-1-16,0 0-6 0,-2-27-3 15,4 23 4-15,-2 1 4 0,0-2 4 0,2 1 1 16,-2-2 4-16,0 2 6 0,0 0-2 15,0-1-6-15,0 4-4 0,0 0-3 16,0 0 1-16,0 1-1 0,0 0-2 16,0 0-4-16,0 0-3 0,0 0-2 15,4 0 0-15,2 0 2 0,2 0 0 16,-1 0 2-16,-1 0 2 0,0 0 3 16,9-2 0-16,-5 1 3 0,2-1-1 15,3 1 0-15,-3-1-3 0,7 1 0 16,-7 1-2-16,7-3-3 0,-7 3 1 15,5 0-2-15,-5 0 0 0,3 3 1 16,1 0-1-16,-3 0 1 0,7-2 1 0,-3 0 2 16,5 1 2-16,5-2 1 0,0 0-2 15,2 2-1-15,4-2 1 0,4 0-2 16,5 1-2-16,-5-1 1 16,6 1-2-16,3-1 1 0,-5 0-1 15,-2 0 0-15,3 0 1 0,-1 0 0 16,-6-2 0-16,0 2 2 0,1 0 1 0,-3-1-1 15,2 1 0-15,0-2 4 0,-2 2-2 16,2-1 0-16,4-1 0 0,1-1-5 16,5-1 1-16,-3-1 1 0,7 1 1 15,-1-3 0-15,-1 4 0 0,5-1-1 16,-11 2-1-16,11 2 0 0,-11-2-1 16,1 2 0-16,-1 0 0 0,0 0 0 15,-3 2 1-15,-1-2 0 0,-4 4 0 16,0-2-1-16,0-2 3 0,0 3-1 15,0 0 0-15,2 0 0 0,-2-2 0 16,5 1-1-16,-1-1-1 0,4 0 2 16,0-1-1-16,-1 0 1 0,-3 0 1 0,4-1-1 15,3 0 0-15,-1-1 2 0,-6 1-1 16,9 1 0-16,-3-2-2 0,-2 1 3 16,1 1-2-16,1 0-1 0,-1 0 0 15,-3-2 0-15,-2 2 0 0,6 0 1 16,-3 0-2-16,-1 0 0 0,0 0 1 15,1 0 0-15,9 0-1 0,-5 0-1 16,5-1 0-16,1-1 1 0,1-1 0 16,-1 1 0-16,6-3 0 0,-6 3 0 15,3-1 0-15,-7 2 1 0,10 0-2 16,-11-2 2-16,9 2-1 0,-3-1 1 16,-3 0-1-16,2 1 1 0,-7-1-1 15,0 2 0-15,-3 0 1 0,3 0-1 16,-6 0-2-16,1 0 0 0,-1 0 2 0,-4-1 1 15,0 1-1-15,0 0 0 0,4-3 0 16,-2 3 1-16,9-2 1 0,-5 1 2 16,2 1 0-16,-1 0-1 15,5 0 0-15,-2 0-1 0,-3-2 1 0,-1 1 0 16,4 0-2-16,-7 1 0 0,-10-2 0 16,1 2 0-16,-6 0 0 0,-11 0-1 15,-6 0 0-15,1 0 2 0,-1 0-2 16,-4 0 1-16,0 0 5 0,0 0 1 15,0 0-3-15,-4 0 1 0,-3 0-4 16,1-3-1-16,2 3 0 0,-4-1 0 16,4-1-1-16,0 2 1 0,1 0 0 15,3 0 0-15,0 0-1 0,0 0-3 16,0 0-3-16,3 0-7 0,3 1 6 16,0 0 5-16,2-1-2 0,-4 1-6 15,5 1-8-15,3-1-8 0,-4 3-13 16,3-1-20-16,3 2-28 0,-6-5-47 0,-1-3-65 15</inkml:trace>
  <inkml:trace contextRef="#ctx0" brushRef="#br0" timeOffset="27321.672">3758 14123 97 0,'0'0'57'0,"0"0"-57"0,0 0-9 0,0 0-8 16,0 0-1-16,0 0-32 0,0 0-4 16</inkml:trace>
  <inkml:trace contextRef="#ctx0" brushRef="#br0" timeOffset="27384.176">3630 14176 13 0,'0'0'11'0,"0"0"-11"16,0 0-24-16</inkml:trace>
  <inkml:trace contextRef="#ctx0" brushRef="#br0" timeOffset="28165.226">3630 14176 318 0,'-19'25'23'16,"19"-25"-23"-16,0 0-1 0,0 0 1 15,0 0 5-15,0 0-2 0,0 0 7 16,0 0 11-16,0 0-3 0,0 0-3 16,-68 5-5-16,68-5-3 0,0 0 1 15,0 0 0-15,0 0 1 0,0 0-4 16,4 0 0-16,4 0-3 0,1 0-1 15,-1 2 1-15,4 1-2 0,1 0 0 16,-5 3 0-16,7 2 0 0,-5-2 0 0,2-1 0 16,3 1 1-16,-3 0-1 0,5-1 4 15,-1 0-1-15,3-1 1 0,1 4 1 16,1-3 0-16,6 0-3 0,2-2 2 16,-4 0 1-16,2-1-1 15,0 0 1-15,-3-1 2 0,5-1 1 16,-4 1 0-16,2 1-2 0,0-2 4 0,4 0-4 15,-4 0-1-15,8 0-2 0,2 0 1 16,-2 0-2-16,4-2 0 0,1 1-1 16,3-2 0-16,-2 3 0 0,1-1-1 15,1 0 0-15,-1 0 0 0,1 0 0 16,0 1 1-16,-5-1-1 0,1 1 0 16,-2 0 0-16,2 0 1 0,-3 0-1 0,-1 0 2 15,4 0-1-15,-2 0 1 16,7 0 2-16,1 0-2 0,0 0 2 15,5 0-2-15,-2-4 0 0,1-1-1 16,-3 1 0-16,-1-4 0 0,1 5 1 0,-1-4-2 16,1 1 4-16,1 2-2 0,1-1 0 15,1 2-1-15,3-2 0 0,0 1 0 16,1 1-1-16,-5 0 0 16,-3 1 0-16,-3 0 1 0,-7 2-1 0,-4 0 0 15,-8 0 1-15,-5 2-1 0,-3 1 1 16,-5-1 0-16,0 1-1 0,3 0 2 15,1-2-1-15,1 1 4 0,5-2-1 16,7 0-1-16,4 0-1 0,4 0-1 16,3 0 1-16,-3-3-2 0,-2 1 0 15,0-2 0-15,-2 2 0 0,-12 1 0 16,-3-2 0-16,-6 3 1 0,-7-1-1 16,-1 1 1-16,-2 0 1 0,0-2 4 0,0 2 3 15,0 0-2-15,0 0-5 0,0 0-2 16,0 0 0-16,0 0-1 0,0 0 0 15,0 0-3-15,0 0 1 16,0 0 0-16,0 0-1 0,0 0 2 0,0 0 1 16,0 0 1-16,0 0 1 0,0 0-1 15,0 0 1-15,0 0-1 0,0 0-1 16,0 0-5-16,0 0-6 0,0 0-1 16,2 0-5-16,-2 0-3 0,0 1 0 15,2 2 0-15,0 1-11 0,8 1-19 16,-4-5-40-16,-2-1-62 0</inkml:trace>
  <inkml:trace contextRef="#ctx0" brushRef="#br0" timeOffset="31523.885">23102 14224 343 0,'0'0'0'0,"0"0"-61"15,0 0 7-15,0 0 48 0,0 0-1 16,0 0-9-16,0 0 16 0,0 0 14 16,-52-22 25-16,52 17-3 0,0 0-11 15,3 2-5-15,1 0-3 0,0 1-4 0,2 1-6 16,11-2-6-16,-5 3 1 0,9 0 0 15,-3 0 0-15,7 0 0 0,2 0 1 16,2 3 1-16,-4-3 0 0,8 6 7 16,0-3 2-16,4 2 0 0,-2 0-2 15,4-1 1-15,3-1-2 0,1 0-2 16,9-1-2-16,4 1-2 0,-3-3-2 16,11 1 1-16,3 1 1 0,1 0-1 15,10 4-1-15,-3-5 2 0,-3 4 0 16,7-3 1-16,1-1 2 0,-1 3-3 15,4-4-3-15,-7 0 3 0,-2 2-1 16,1-2 1-16,-7 1-3 0,-10-1 2 16,-2 0 0-16,-5 2 0 0,-11-2-1 0,-5 0 0 15,-8 0 0-15,-9 2-1 0,3 0 1 16,-15-2-1-16,2 0-1 16,1 0 2-16,-7 0-1 0,0 1 2 15,-2-1-2-15,0 1 1 0,0 0 0 0,0-1 0 16,2 0-2-16,-2 0 0 0,0 0 0 15,0 0 0-15,0 0 0 0,0 0 0 16,0 0-2-16,0 0 0 0,0 0 0 16,2 0 0-16,-2 0 0 0,2 0 1 15,0 1 1-15,-2-1 0 0,2 1-3 16,0 0-6-16,-2 2-11 0,4 0-3 16,-1 3-3-16,-3 0 0 0,0 2-14 15,0-1-11-15,-3-2-31 0,-1-5-43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6T07:07:04.481"/>
    </inkml:context>
    <inkml:brush xml:id="br0">
      <inkml:brushProperty name="width" value="0.05292" units="cm"/>
      <inkml:brushProperty name="height" value="0.05292" units="cm"/>
      <inkml:brushProperty name="color" value="#FF0000"/>
    </inkml:brush>
  </inkml:definitions>
  <inkml:trace contextRef="#ctx0" brushRef="#br0">4928 7261 155 0,'0'0'2'0,"0"0"-1"0,0 0 3 16,0 0 4-16,0 0-4 0,-6 4-1 15,4-4 13-15,2 0 8 0,0 0-8 16,0 0-3-16,0 0-4 0,0 0 0 16,2 0-2-16,0 0 3 0,2 2 16 15,2-1-3-15,0-1-9 0,1 3 5 16,1-3-7-16,-4 1 2 0,4 1 0 16,-2-2-2-16,3 0 3 0,3 0 1 15,1 0-4-15,1 0-2 0,3 0-2 16,3 0-2-16,1 0 2 0,4 1-2 0,2 3-1 15,2-3 4-15,4 4-2 16,4-4 0-16,4 4-3 0,0-2 4 16,5 0-3-16,4 0 1 0,-5 0 0 0,7 0 0 15,-1 2-1-15,-1-2 1 0,0 0 0 16,-1 2-2-16,1-2 2 0,-1 0-4 16,-1-3 1-16,2 3 0 0,-3-1-1 15,-1-2 1-15,-1 3 3 0,1-3-2 16,-5 0 0-16,0 0 0 0,-8 0-2 15,0 0 0-15,-8 0 0 0,-2 0 0 16,-9-2 0-16,1 1 0 0,-9 1 2 16,-2 0-3-16,-2 0 0 0,-2 0 0 15,0 0-1-15,0 0 1 0,0 0-1 16,0 0 1-16,0 0 0 0,0 0-1 16,0 0 1-16,0 0 0 0,0 0-1 15,0 0 0-15,0 0 0 0,0 0-2 16,0 0-3-16,0 0-2 0,-2 0 0 0,-2 0-3 15,-2 0-6-15,-2 0-9 0,1 1-6 16,-5-1-6-16,4 0-9 0,-7 0-22 16,1 0-25-16,1-3-48 0</inkml:trace>
  <inkml:trace contextRef="#ctx0" brushRef="#br0" timeOffset="437.407">6098 7154 267 0,'0'0'18'0,"0"0"11"0,0 0 13 16,0 0-5-16,0 0-24 0,0 0-1 15,0 0 5-15,0 0-2 0,0 0-7 16,6 3-2-16,7 0 5 0,-3 1 3 16,6 2-3-16,1 0-1 0,2 2-3 15,1-2 2-15,3 2-1 0,4 1-3 16,2-1 0-16,2 4 2 0,2-1-3 16,-4 0-1-16,2 3 0 0,-4 0-2 15,-7-2 1-15,-3-2 1 0,-7-1-1 16,-4-2-1-16,-6-2 2 0,0 3 1 15,-2-3 3-15,-10 2 5 0,0 3 6 16,-7-1-5-16,-4 5-2 0,-8-3-4 16,0 1-4-16,-2 2 0 0,-2-2-3 15,6 1 2-15,0-1-2 0,4 2 0 0,3-3-1 16,1 3-11-16,0-3-3 0,9 3-3 16,2-2-12-16,-3 2-10 0,9-2-14 15,0-1-26-15,-2-6-56 0</inkml:trace>
  <inkml:trace contextRef="#ctx0" brushRef="#br0" timeOffset="2155.753">7231 7306 201 0,'0'0'38'0,"0"0"-13"16,0 0 6-16,0 0 15 0,0 0-8 15,0 0-12-15,25-52 2 0,-25 47-6 16,0-1-5-16,-5 1-1 0,3 0-3 15,-4-1-3-15,0 2-3 0,-4-2 1 16,-1-1-4-16,-1 1 1 0,-9 0-3 16,-6-3-1-16,-2 6-1 0,-6-2 3 0,0 5-2 15,-2 3-1-15,-2 3 0 0,4 5 1 16,1 2-2-16,1 5 1 0,2 2 0 16,7 2-1-16,-1 3-2 0,6 4 2 15,5-4 1-15,3 4-1 0,5-7 0 16,4 2 0-16,2-5 1 15,0-2 0-15,4 0 0 0,7-6 0 0,1 3 0 16,0-3 1-16,7-3-1 0,2-2 1 16,-1 0 0-16,7-3 2 0,4-3 1 15,2 0 4-15,-6-8 1 0,4-2 1 16,-2-1-2-16,-8-3 2 0,-5 3 0 16,1-5-2-16,-7 1-2 0,-4-2 2 15,5 0 0-15,-5-5-1 0,-4-1-5 16,2 1 0-16,0 7-2 0,-2 1 0 0,-2 6 1 15,0 0-1-15,2 5 0 0,-2 2 0 16,0 1-1-16,0 0 0 16,0 0-1-16,0 6-2 0,0 3 0 0,-2-1 2 15,-2 4 2-15,4 1 0 0,-2 2 1 16,0-4-1-16,0 3 0 0,2-3 0 16,0 3 0-16,0-4 0 0,2 0 0 15,0-2 0-15,4 1 0 0,-2 0-1 16,7-4 1-16,-5 0 0 0,4-4 0 15,5-1 0-15,-3 0 0 0,3-3 1 16,3-5 0-16,3-4 2 0,0-2-2 16,-1-5 0-16,1-1 0 0,4-3-1 15,-3-6 1-15,3 2 0 0,-2-7-1 16,0-3 1-16,-1 0-1 0,-3-3 1 16,2 2 0-16,-9 0 0 0,1 2-1 15,-7 4 0-15,-6 3 1 0,0 2 1 16,-6 1 1-16,-7 4-1 0,3 5 0 15,-3 2 1-15,1 6 0 0,2 5 0 0,3 1 0 16,-1 3-2-16,4 3 1 0,0 6-2 16,-2 2-1-16,0 5-1 0,-1 4 2 15,1-2-1-15,6 7 1 0,-2 1 0 16,2 1 0-16,0 4 0 0,0-2 2 16,2 5-2-16,2-3 1 0,0 2-1 15,3 1 0-15,-3-3 0 0,4 1 0 16,-2-4 0-16,7-2 0 0,-5-1 1 15,0-5 0-15,7-1-1 0,-7-1 0 16,2-5 0-16,3-2 1 0,-7-5 0 16,2-3-1-16,-2-3 0 0,3 0 2 15,1-5 0-15,0-5 2 0,5-5 4 0,-1 0 0 16,5-7-2-16,-5 2-1 0,5-8 0 16,2-1-2-16,-1-5-1 15,-1-3-1-15,1 1 2 0,1 2-1 16,-4 0-2-16,-5 2 1 0,-2 7 1 15,-5 0 1-15,-3 5-1 0,-2 1 2 0,0 1 0 16,-7 2 2-16,1 2-3 0,-6 2-1 16,2 3-2-16,-1 2 0 0,-1 3 0 15,3 2 0-15,3-1-1 0,-2 3 1 16,2 0 0-16,0 9-1 0,-1-1 0 16,-1 7-1-16,0 4-1 0,0 2 3 15,3 2-1-15,1 5 0 0,2 1 1 16,2 2 0-16,0 3 0 0,-2 0 0 15,2-1 0-15,0 2 1 0,0-1 0 16,0-2-1-16,0-2 0 0,4-2 0 16,3-5-7-16,-1-1-7 0,8-5-9 15,-3 1-8-15,3-4-11 0,-2-3-11 0,3-6-16 16,-1-5-44-16,-7 0-109 0</inkml:trace>
  <inkml:trace contextRef="#ctx0" brushRef="#br0" timeOffset="2671.256">8000 7214 180 0,'0'0'170'0,"0"0"-141"0,0 0 27 16,0 0 1-16,0 0-12 0,31-50-20 15,-31 45 1-15,0-1 1 0,0 1-6 16,-2 1-7-16,-5 2-4 0,5 1-6 15,-6-2-1-15,2 1-1 0,-2 1-1 0,-1 0 0 16,5-2 0-16,-2 1-1 16,0 1 1-16,0 1-1 0,-5 0 0 15,3 0 1-15,-2 0 0 0,-5 3-1 0,3 2 0 16,-1 3 0-16,-3 1 0 0,4 2-1 16,-7 4 1-16,4 1-2 0,-1 6 2 15,4 1 0-15,-5 0-1 0,7 5 0 16,-1-2 0-16,1 2 1 0,4-3 0 15,0 0-1-15,6-2 0 0,0-3-2 16,8-3 1-16,6 0 0 0,-3-3 0 16,7-3 2-16,3-2 0 0,0-6 0 15,1-3 0-15,-1 0 2 0,2-9 0 16,-7-2 0-16,3-1 3 0,-7-4 6 16,1 2 0-16,-5-4 1 0,-4-1 0 15,4-4-4-15,-8 0-3 0,4-2-3 16,-4-2-1-16,0 4-1 0,0 4 1 15,-4 1 0-15,4 6-1 0,-4-1 0 16,-2 3 0-16,2 3-2 0,-4 0-2 0,-3 3-3 16,-3 1-4-16,3 3-5 0,-7 3 0 15,3 4-1-15,-3 2-3 0,-1 6-8 16,5 1-9-16,1 1-10 0,3 0-19 16,2 0-32-16,2-2-53 0</inkml:trace>
  <inkml:trace contextRef="#ctx0" brushRef="#br0" timeOffset="3983.403">8295 7192 143 0,'0'0'29'0,"0"0"-1"0,0 0 12 15,0 0 2-15,0 0-11 0,0 0-8 16,0 0 0-16,0 0-1 0,11-33-4 15,-11 28-3-15,2 2 0 0,-2-1 1 16,2 1-1-16,-2-2-1 0,0 2-2 16,0 1 2-16,-2-4-2 0,0 3 2 15,0-6-4-15,-5 3-4 0,-1 0 0 16,2-1-1-16,0 4-1 0,0-3 0 16,1 5-3-16,1 1 1 0,-6 0-2 15,8 0 0-15,-6 4-1 0,1 2 0 16,-7 4 0-16,4 0 1 0,-1 4 0 15,-3-4 1-15,1 5-1 0,-3 1 0 0,3-2 0 16,1 4 0-16,0-1 0 0,-1 0 0 16,9-1 0-16,-2 1-1 0,0-2 1 15,6-1-3-15,0 5 3 0,0-5 0 16,6 3-1-16,2 1 2 16,0-1 0-16,7 2-1 0,-1-2 0 0,5-3 2 15,4 3-2-15,-1-5 0 0,9 1 0 16,0-4 0-16,3-3-14 0,1 2-15 15,-2-7-19-15,-2 1-43 0,-11-2-90 16</inkml:trace>
  <inkml:trace contextRef="#ctx0" brushRef="#br0" timeOffset="4420.841">8878 7082 113 0,'0'0'32'0,"0"0"16"16,0 0 12-16,0 0-11 0,0 0-9 15,0 0-5-15,0 0 1 0,0 0-3 16,-29-51-8-16,27 45 3 0,0 3-2 16,-2 1-6-16,2 0-3 0,-2 1-5 15,0 1-4-15,-5 0-2 0,-1 0-3 16,0 4-3-16,-1 4 0 0,-3 3 0 16,2 1 1-16,-5 2-1 0,3 5 0 0,-5 0 0 15,5 5 0-15,-3-2-1 0,3 1 1 16,3 2 0-16,-1 1-1 0,3 2 1 15,3-3 0-15,2 0 0 0,2 1 0 16,2-1 0-16,4-1 0 0,2-2 0 16,7 0 0-16,3-2 0 0,-1 0-1 15,6-1-2-15,-5-4-10 0,7 0-8 16,2-3-8-16,-5-5-26 0,1-5-44 16,-2-2-97-16</inkml:trace>
  <inkml:trace contextRef="#ctx0" brushRef="#br0" timeOffset="4842.545">9345 7167 399 0,'0'0'20'0,"0"0"23"0,0 0 13 0,0 0-12 15,0 0-14-15,0 0-1 16,0 0-1-16,0 0-9 0,0 0-9 0,21-76-6 15,-29 76-4-15,-5 2 0 0,1 4-1 16,-2 5-1-16,-5 4 2 0,-2-2 1 16,5 5 0-16,-7-2-1 0,2 1-1 15,-1 4-4-15,-5-2-4 0,2 1-1 16,4-4 1-16,-1 2 1 0,3-4 3 16,4-3 2-16,3 3 1 0,2-5 2 15,1-1 0-15,5 0-1 0,0-2 0 16,4 3-2-16,-2-1 3 0,2-2-2 15,0 0-1-15,4-3 2 0,0 2 1 0,3-2 0 16,5 0 1-16,2-3 1 0,-1 0 4 16,8 0 1-16,7-5 3 15,6-4-1-15,3 0 5 0,0-2-11 16,-8-1-2-16,0 4-1 16,-11-1 0-16,1 4 0 0,-9-1-16 0,-8 3-4 15,5 1-6-15,-7 2-12 0,0-2-8 16,-7-1-19-16,-3-4-63 0,4 1-92 15</inkml:trace>
  <inkml:trace contextRef="#ctx0" brushRef="#br0" timeOffset="5108.127">9298 7091 350 0,'0'0'22'0,"0"0"7"0,0 0 38 15,0 0-7-15,0 0-29 0,0 0-2 16,0 0 1-16,4-35-7 0,-4 38-10 16,0 4-9-16,6 8 2 0,-4 1 6 15,-2 3 2-15,0 3-3 0,0 4-2 16,0 2-4-16,-2 3 0 0,0 0-3 16,-4 0 0-16,4-2 0 0,0 2-2 15,-2-5 1-15,4-2 0 0,0-4-1 16,0 0-1-16,0-5-14 0,0-1-18 15,2-3-19-15,-2-3-22 0,0-5-31 16,-2-3-135-16</inkml:trace>
  <inkml:trace contextRef="#ctx0" brushRef="#br0" timeOffset="5389.291">9513 7077 294 0,'0'0'50'0,"0"0"11"0,0 0 8 15,0 0-15-15,0 0-20 0,0 0-2 16,0 0-2-16,0 0-4 0,0 0-4 16,6-42-8-16,-4 42-4 0,0 5-7 15,2 4-2-15,3 1 0 0,1 3 7 16,4 5 0-16,-1 2-3 0,-3 4 0 15,-4 3-2-15,2 4-1 0,-6 1 0 16,-6-1 0-16,-4 0-1 0,-11 0-1 16,-4-2-10-16,-8 1-16 0,-8-5-18 15,1-2-15-15,-3-3-11 0,-7-6-48 16,7-5-207-16</inkml:trace>
  <inkml:trace contextRef="#ctx0" brushRef="#br0" timeOffset="9903.853">4734 8167 143 0,'0'0'23'0,"0"0"-9"16,0 0 5-16,0 0 9 0,0 0-4 15,0 0-5-15,0 0 10 0,0 0 0 0,-17-14-5 16,17 14 3-16,0 0 0 15,-2 0-3-15,2 0-4 0,0 0-4 0,0 0-5 16,0 0-5-16,0 0-2 16,0 0-1-16,0 0-2 0,0-1-1 0,0 1 0 15,2 0 0-15,4 3-1 0,-4 0 1 16,5 0 3-16,3 0 3 0,2 0 3 16,5-2 0-16,4 1 2 0,3-2-2 15,14 0 0-15,-1-2 4 0,10-2-3 16,7-1-4-16,6-2 1 0,0 2 1 15,8-2-2-15,7 0-1 0,-5-1-3 16,4-2 0-16,1 3-1 0,-9-2-1 16,-2 3 1-16,-6-1 1 0,-4 0 1 15,-11 4-1-15,-6-2 0 0,-6 2 2 16,-10 3-3-16,-13-1 1 0,-2 1-1 16,-4 0-1-16,-2 0 0 0,0 0 0 15,0 0 1-15,0 0-1 0,0 0 0 16,0 0 0-16,0 0-1 0,0 0 1 0,-2 1 0 15,2 1 1-15,0-1 1 0,0 1-2 16,-2-2 0-16,2 0 0 0,0 1-8 16,0-1-13-16,0 2-6 0,0-1-4 15,2 1-12-15,-2-2-19 0,0 0-41 16,0-5-82-16</inkml:trace>
  <inkml:trace contextRef="#ctx0" brushRef="#br0" timeOffset="10356.904">5790 7907 150 0,'0'0'137'0,"0"0"-108"0,0 0 4 0,0 0-3 16,0 0 0-16,0 0-16 0,0 0 3 15,0 0 0-15,-31-5-3 0,31 5-5 16,0 1-6-16,0 0 0 0,2 2 1 16,0-1 5-16,6 4 3 0,1-3 1 15,-1 0 0-15,11 0-2 0,-1 0 2 16,7 1-6-16,4 1 0 0,4 2-1 16,2 2-3-16,2-1-1 0,-4 4 0 15,0-1 0-15,-4 0-1 0,-6-1 2 16,-6-3-3-16,-3 2-2 0,-1-4 2 15,-9 1 0-15,-2 1 0 0,-2-3 2 16,0 3-2-16,-2 1 1 0,-2-1 3 16,-11 5-2-16,1 0 2 0,-7-1 4 15,-4 4-6-15,-6 1 2 0,-2 0-1 0,0-1-2 16,0 1-1-16,6-1 0 0,-2-3 0 16,4 4 0-16,3-5 1 0,1 1-1 15,0 1 0-15,5-4-5 0,1 0-4 16,5-4-4-16,4-2-4 15,6-2-5-15,0-1-8 0,0 0-10 0,6 0-33 16,8-1-1-16,3-5-35 0,-1-4-88 16</inkml:trace>
  <inkml:trace contextRef="#ctx0" brushRef="#br0" timeOffset="11262.96">6838 8040 372 0,'0'0'19'0,"0"0"3"16,0 0 14-16,0 0 5 0,0 0-19 15,0 0-9-15,0 0-4 0,0 0-4 16,-27-90-3-16,17 86 2 0,2-1-3 16,-5 2 0-16,1 1 2 0,-1 1-3 15,1 1 0-15,-5 0 0 0,3 3 0 16,-5 3 1-16,3 0-1 0,-1 2 0 16,-1 1-1-16,-1 2 1 0,5 2-2 15,-3-1 2-15,7 2-2 0,-5 0 2 16,5-3 0-16,4 4-1 0,2-4 1 15,4 4-1-15,-2-3-1 0,2 0 1 0,4 1-1 16,2-3 1-16,4-1 1 0,5-2 0 16,-1-1 2-16,7-2-1 0,-5-4-1 15,13 0 1-15,-2-1 1 0,0-8 1 16,6 1 4-16,-6-6 0 0,-2-2 1 16,-3 1 2-16,-3-2 5 0,-4 2-8 15,-7-3 0-15,2-2-1 0,-4 0-1 16,3-4-3-16,-1 5-1 0,-6 6 0 15,0 4-1-15,-2 6 0 0,0 0 1 16,4 3 2-16,-4 0-3 0,0 1 0 16,0 6-2-16,-6 2-1 0,2 2 3 15,-2 5-1-15,-1 2 1 0,3-1 0 16,0 0 0-16,2-2 0 0,-2 2-1 16,4-3 0-16,4 2 0 0,2-2 0 15,3-3 1-15,1-1 1 0,6 0-1 16,1-5 1-16,4-2-1 0,1-1 1 15,1-2-1-15,-2-3 1 0,2-4-1 0,-3-4 0 16,-1-3 1-16,1-3 1 0,-1-3-1 16,-4-2 2-16,1-4-2 0,-1-2 9 15,-1-8-1-15,-2-1-3 0,1 0 4 16,-5-3-7-16,5 7-2 0,-9 2 1 16,4 8-1-16,-4 3 3 0,-2 6 2 15,-2 2 3-15,0 2-2 0,0 1 0 16,0 3 1-16,0 3-3 0,-4 0-2 15,2 1 3-15,-4 2-5 0,4 0 0 16,-2 0-1-16,-3 0 0 0,1 3-1 16,0 5 0-16,-2 1 1 0,4 0-2 15,-3 4 2-15,3-1-2 0,0 7 2 0,-2-2-1 16,4 5 2-16,-4 2-2 0,1 4 1 16,-1 2 0-16,4 2 0 0,-4 1 0 15,6-3 0-15,-2 0 0 16,0-2 1-16,2-4-1 0,0-3 0 0,2 1 0 15,0-6-3-15,4 0-7 0,2-4-6 16,5-5-7-16,-3-1-6 0,3-3-10 16,3-3-13-16,1 0-17 0,-3-5-31 15,1 0-76-15</inkml:trace>
  <inkml:trace contextRef="#ctx0" brushRef="#br0" timeOffset="11590.949">7442 7769 351 0,'0'0'29'0,"0"0"11"16,0 0 4-16,0 0 8 0,0 0-12 16,0 0-12-16,29-88 1 0,-27 85 0 15,-2 1-3-15,0 2-5 0,0 0-3 16,0 0-7-16,0 0-3 0,-2 0-7 15,0 5 0-15,-7 0-1 0,5 4 0 16,-4 3 1-16,0 4-1 0,-3 4 0 16,1 5-1-16,2 2 1 0,-3 2 0 15,3 3-2-15,0 0 2 0,2 1 0 16,1-1 1-16,-1-2 0 0,-2-2-1 16,8-1-4-16,0-5-9 0,0 0-9 15,0-3-12-15,0-2 0 0,4-2-9 16,2-5 1-16,-2 0-9 0,1-5-31 15,-3-2-39-15,0-3-82 0</inkml:trace>
  <inkml:trace contextRef="#ctx0" brushRef="#br0" timeOffset="12762.586">6553 7763 179 0,'0'0'58'15,"0"0"-38"-15,0 0 11 0,0 0 21 16,0 0-13-16,0 0-6 15,4-40 4-15,-4 35 11 0,2 2-20 0,0 1-10 16,0-1 5-16,-2 1 0 0,0 1-4 16,0 1-8-16,0 0-2 0,0 0 0 15,0 0-3-15,0 0-1 0,0 3-5 16,0 2 0-16,0 6-3 0,0 3 3 16,0 6 1-16,0 0-1 0,0 2 1 15,0 3-1-15,-2 4 0 0,-2 3 1 16,-2 1-1-16,2 0 0 0,-7-1 0 15,5-2 0-15,-2-1 0 0,2-6 0 16,-7 1 0-16,9-3 0 0,-4-3 0 0,4-2-1 16,-1-2 0-16,5-1 1 0,0-4-3 15,0 0 0-15,0-4-2 16,3-2-2-16,-1-2 3 0,2-1 3 0,-2 0 0 16,4-2 1-16,2-7 1 0,-2-1 0 15,1-3 2-15,-3-4-2 0,4 2 0 16,-8-7 3-16,4-1-2 0,-4-3 1 15,0 1 2-15,0 0-4 0,-4 5 0 16,-4 2-1-16,-3 5 1 0,-5 3-1 16,-1 6-1-16,-3 2 0 0,3 2 1 15,-1 6-2-15,3 1 1 0,-3 6-2 16,3-1 2-16,3 3 1 0,-3 1 0 16,7 0 0-16,0 0-2 0,-1-1 1 0,5 1 1 15,0-3-1-15,4-1 0 16,0 2-2-16,0 1 3 0,8-5 2 15,1 2-2-15,3-3-2 0,5 2 2 0,1-5 0 16,5 3 2-16,6-2-1 0,-2-4-1 16,6 1-7-16,-2-4-18 0,2 0-16 15,-2 0-21-15,-6-4-44 16,-13-3-148-16</inkml:trace>
  <inkml:trace contextRef="#ctx0" brushRef="#br0" timeOffset="13465.594">6673 7878 153 0,'0'0'126'0,"0"0"-103"0,0 0 10 0,0 0 15 15,0 0-2-15,0 0-17 0,0 0-2 16,2-24 1-16,-2 24-5 0,0 0-9 16,0 0-8-16,0 0-1 15,0 2-5-15,-2 3 0 0,-2-1 0 16,-1-1 1-16,5 4 0 0,-4-3-1 16,0 4 3-16,2-5-3 0,-2 0 2 0,2 0-1 15,2-3-1-15,0 0-1 0,0 0 1 16,0 0-1-16,2 3-4 0,4-3 5 15,7 0 1-15,1-3-1 0,3-2 3 16,3 1-2-16,1-5 0 0,-3 3-1 16,-3-1 2-16,-5-1-1 0,-1 4 4 15,-7-4 4-15,0 2 3 0,-2-2 6 16,-4-1-6-16,-3 1-7 0,-1-3-1 16,-4 1-2-16,1 2 0 0,3-3 0 15,-4 5 0-15,5 2-1 0,1 1 1 16,2 2 2-16,0 1-3 0,2 0-1 15,-2 4 0-15,-4 6-3 0,3 5 2 16,-3 1 0-16,2 1 1 0,-2 3-1 0,-1-3 0 16,5 2 1-16,-4-1 1 0,4 1-1 15,-2 1 0-15,-3-1 0 0,5 0 1 16,-2-1-1-16,4-1 0 0,0-2 0 16,2 1-4-16,0-3-12 15,4-1 2-15,4-3-5 0,5 0-4 0,3-3-5 16,5-5 3-16,4-1-4 0,2 0-8 15,4-3-19-15,0-4-41 0,-5-2-102 16</inkml:trace>
  <inkml:trace contextRef="#ctx0" brushRef="#br0" timeOffset="14371.622">7516 7957 188 0,'0'0'12'0,"0"0"2"0,0 0 23 16,0 0 16-16,0 0-17 0,0 0-5 15,0 0 2-15,27-41 0 0,-25 37-5 16,0 1-2-16,-2 0 1 0,0-1-1 16,0 2-3-16,0-2-3 0,0 1-4 15,0 1-6-15,-4-1-2 0,4 2-5 16,-4 1 0-16,0 0-3 0,-3-2 0 15,3 2 0-15,0 0 0 0,-4 0-2 16,2 2 1-16,-9 4-3 0,7 4 4 0,-2 2-2 16,-5 2 1-16,1 4 0 0,-1-2 1 15,1 4-5-15,1 0-1 16,1 0-3-16,2-1 1 0,3-1-2 16,-3-1 8-16,8-4 0 0,2-2 2 15,0 1-1-15,0-5 1 0,6-2-1 16,2-2 1-16,-1-1 0 0,3-2 0 0,7-2 2 15,-1-5 11-15,3-3-3 0,-1-2 0 16,3 1-2-16,2-1 4 0,-9-1 0 16,3 1-3-16,-5-3 1 0,-2 1-4 15,5-2 0-15,-7 1-2 0,0 2-2 16,3 1 2-16,-7 6-2 0,0 0-1 16,-4 5 0-16,0 0 2 0,0 1-2 15,2 0 4-15,-2 0-5 0,0 0 0 16,0 0-3-16,0 2 2 0,2 2-1 15,0 1 2-15,-2 1 0 0,4 0 1 16,-4 1-1-16,0 0 0 0,0 1 1 16,0 1-1-16,0 1 0 0,-4 0 1 0,0 4-1 15,2 0 0-15,-2-1 0 0,0 2 0 16,-2-2 0-16,4 0-3 0,-1 0-3 16,3 1-2-16,0-3 4 0,0-2-5 15,0-2 2-15,3-1-1 0,-1-2-5 16,4 1-1-16,-4-4-2 0,4 1-5 15,-4 1-6-15,4-3-12 0,1 1 20 16,3-1-9-16,0-1-8 0,1-2-21 16,-5-5-30-16,0 0-114 0</inkml:trace>
  <inkml:trace contextRef="#ctx0" brushRef="#br0" timeOffset="14621.568">7998 7915 105 0,'0'0'42'0,"0"0"-34"0,0 0 4 15,0 0 6-15,0 0-1 0,0 0-5 16,0 0-12-16,0-15 0 0,-7 14-15 16,3-2 6-16,-4 3-27 0,2 0-40 15</inkml:trace>
  <inkml:trace contextRef="#ctx0" brushRef="#br0" timeOffset="16058.657">7580 7915 35 0,'0'0'79'0,"0"0"-44"15,0 0-4-15,0 0 3 0,0 0 7 16,0 0-3-16,8-45-4 0,-6 37-7 15,1 2-7-15,-1 1-1 0,2 0 1 16,-2 2-1-16,0-1 0 0,0 1 0 16,-2 0 0-16,0 0 0 0,0 1-4 15,0-1 1-15,0 2-5 0,0-3-4 16,-4 1 2-16,-2 0-2 0,1 0-4 16,-5 0 2-16,6 0-4 0,-4 1 1 15,-1 2 0-15,3-1-2 0,-2 1 1 16,2 0-1-16,-7 0 0 0,7 6 0 15,-4 0 0-15,2 2 0 0,-7 4-1 16,5 3 1-16,-1 1-1 0,1 0 1 16,2 2 0-16,4-2 0 0,0-2 1 0,1 6-1 15,1-6 1-15,2 4-1 0,0 1 1 16,0-3-1-16,0 3 1 16,0-3-1-16,5-3 0 0,1 5 1 0,0-7-1 15,2 3 1-15,5-6 0 16,-7 2 1-16,6-2 0 0,-1-5 0 0,-3 1 0 15,0-2 1-15,0-2 3 0,3 1-2 16,-5-1 1-16,4 0 0 0,-4-3 4 16,7-1-3-16,-7-2 4 0,2-3 2 15,-1 1-2-15,-1-4 2 0,-2 0 2 16,0-3-1-16,-2-2 0 0,0-1-4 16,0-2-1-16,0-2-2 0,2 1-1 15,-2 2-1-15,1 5-2 0,-3-2 1 16,0 4 0-16,0 1-3 0,-5 3 2 15,1 2 0-15,-2 1-2 0,-4 1 0 16,1 1-3-16,-3 2-1 0,2 1-1 16,1-2-2-16,3 2-1 0,0 0-7 15,2 2-5-15,0 2-10 0,0 3-8 0,-5 1-4 16,7 0-6-16,2 1-6 0,0 2-18 16,0-3-33-16,2 0-61 0</inkml:trace>
  <inkml:trace contextRef="#ctx0" brushRef="#br0" timeOffset="16558.535">8078 7872 275 0,'0'0'36'0,"0"0"-6"16,0 0 12-16,0 0 16 0,0 0-13 15,0 0-9-15,0 0-6 0,0 0-5 16,9-77-7-16,-14 72-2 0,-3 0-3 16,4 0-2-16,-8-1-5 0,3 3 1 15,-1 0-4-15,-7 0 0 0,7 3-1 16,-2 0-1-16,-1 0 0 0,3 3 1 15,-2 0-2-15,1 3 0 0,-3-3 0 16,-1 5 0-16,3 0 0 0,-3-1 0 16,1 7 0-16,0-4 0 0,-1 5 0 15,1-1 0-15,-3 1-2 0,5 4 1 16,3-3-1-16,3 0 1 0,-2 0 0 16,8 0-1-16,0 2 2 0,0-2 0 15,8 0-1-15,-2 0 2 0,3 0-1 16,1-1 1-16,9 1 0 0,-5-1 1 0,7-2 3 15,1-3 0-15,3 0 2 0,2 0-2 16,0-4-1-16,2-1-2 0,-10-2 1 16,1-2-2-16,-7-1 0 0,1 0 0 15,-8 0 0-15,1-1-1 0,-3-2-5 16,2-3-11-16,0 0-9 0,-2 0-10 16,0-2-11-16,5-3-7 0,1 0-14 15,0-4-19-15,1 5-72 0</inkml:trace>
  <inkml:trace contextRef="#ctx0" brushRef="#br0" timeOffset="17011.554">8825 7686 387 0,'0'0'7'0,"0"0"-3"0,0 0 21 16,0 0 26-16,0 0-23 15,0 0-15-15,0 0 0 0,0 0-2 16,-62-45-4-16,47 45-1 0,1 3-2 0,-5 9-2 16,2-3-2-16,-3 5 0 0,-1 0 0 15,0 6 0-15,1-1 0 0,1 1 1 16,1 0-1-16,-1 3 0 0,4-1 0 16,1 4 0-16,0-2 2 0,5 0-2 15,5 0 1-15,2-1 0 0,2 2 0 16,2-3 2-16,6-1-2 0,5-2 0 15,3 1 0-15,3-4 1 0,2-1 1 16,3-1-3-16,1-3 3 0,-4-4-3 16,6-2-8-16,-2-4-12 0,-3-1-21 15,1-4-35-15,-4-4-99 0</inkml:trace>
  <inkml:trace contextRef="#ctx0" brushRef="#br0" timeOffset="17386.541">9207 7746 478 0,'0'0'5'0,"0"0"-1"15,0 0 18-15,0 0 23 0,0 0-4 16,0 0-7-16,0 0-3 0,0 0-10 16,-19-17-17-16,-1 23-4 0,-7 4 0 15,-2 2 0-15,-2 0 1 0,0 5 0 16,-2 2-1-16,4 1 0 0,2 1-4 15,-2 1 0-15,2 0-4 0,6-5-3 16,5-2 5-16,6-2 3 0,-3-4 3 0,7-1 0 16,4-6 0-16,0 2-1 15,2 1 0-15,0-4-1 0,0 4-1 16,0-2 3-16,4-2 0 0,4 2 2 16,3-1 7-16,-1-2 0 0,4 0 3 15,5-2-1-15,2-2-3 0,3-2 0 16,1 0-1-16,6-1-1 0,2 0-3 0,3 2 0 15,-1-4-3-15,-4 4 1 0,-4 0-1 16,-13 1-1-16,-2 4-22 0,-7-3-14 16,-5 1-9-16,-3-1-7 0,-7-4-24 15,0 0-69-15,-1-2-100 0</inkml:trace>
  <inkml:trace contextRef="#ctx0" brushRef="#br0" timeOffset="17620.815">9017 7740 192 0,'0'0'290'0,"0"0"-259"0,0 0 17 16,0 0 11-16,0 0-9 0,0 0-21 15,0 0-10-15,0 0-2 0,0 0-5 16,27-33-7-16,-23 41-1 0,2 9-1 16,-4 3 2-16,0 3 1 0,-2 4-1 15,0 4-1-15,-4 1-2 16,-4-4-2-16,2 3-2 0,1-3-11 15,1-5-6-15,4-1-8 0,0-8-8 0,0 0-6 16,4-6-21-16,3-3-20 0,-3-5-44 16,0-2-132-16</inkml:trace>
  <inkml:trace contextRef="#ctx0" brushRef="#br0" timeOffset="17823.94">9372 7631 559 0,'0'0'12'0,"0"0"2"16,0 0 13-16,0 0 21 0,0 0-20 15,0 0-9-15,0 0 0 0,0 0-3 16,0 0-2-16,50 52-3 0,-50-18-3 16,-8 3-6-16,-5 1 2 0,-1 6-4 15,-11-2-6-15,-4 1-18 0,-4 2-31 16,-13-8-44-16,1-4-38 0,0-9-194 15</inkml:trace>
  <inkml:trace contextRef="#ctx0" brushRef="#br0" timeOffset="19073.577">5412 11493 196 0,'0'0'35'16,"0"0"-16"-16,0 0 26 0,0 0 5 16,0 0-9-16,0 0-13 0,0 0 4 15,0 0-3-15,-17-11-7 0,17 11-7 16,0-1-1-16,0 1-3 0,0 0-1 15,0 0-1-15,0 0 1 0,0-2-1 0,0 2 1 16,0 0 0-16,0 0 1 16,0 0-3-16,0 0-2 0,0 2-6 0,4-2 0 15,5 1-2-15,3 2 2 0,2-1 1 16,7 1 0-16,2 0 1 0,6 0-2 16,6 2 2-16,6-2-2 0,7 1 9 15,6-3-1-15,1 0-2 0,3 1-2 16,2-2 0-16,-2 0 3 0,-6-5-2 15,-3 0-1-15,-9 0 2 0,-3 1-1 16,-6 1 1-16,-8 0-1 0,-11 0-1 16,-4 3 0-16,-8-2-1 0,2 1-2 0,-2-1 2 15,0 1 0-15,0 1-1 16,0 0-2-16,0 0 0 0,0 0-5 16,0 0-5-16,0 0-4 0,0-3-3 15,0 3-6-15,0-2-10 0,-2 1-10 16,0-3-15-16,-4 0-29 0,-2-3-78 15</inkml:trace>
  <inkml:trace contextRef="#ctx0" brushRef="#br0" timeOffset="19464.102">6183 11303 306 0,'0'0'43'0,"0"0"-7"0,0 0 12 0,0 0-7 16,0 0-19-16,0 0-14 15,0 0-1-15,0 0 3 0,-13-3-5 0,13 6-2 16,2-1 4-16,5 2 0 0,-3 0-2 16,6 3 2-16,7-1 1 0,-1 2 1 15,9 0 11-15,2 1-9 16,0 0-2-16,6 2-4 0,0 0-2 0,0 4 1 15,-6 1-3-15,-9 0 1 0,-3-1-2 16,-13-1 0-16,-2 0 0 0,-2 1 0 16,-13-1 2-16,-9 6 3 0,-1-3-3 15,-6 3-1-15,-2-2 0 0,0 0 1 16,6 0 0-16,0-2-2 0,2-5 0 16,4 1 0-16,7-5-5 0,4-1-7 15,1-2-5-15,7 1-13 0,-2-5-7 16,4 3-9-16,0-3-28 0,0 0-39 15,4-3-91-15</inkml:trace>
  <inkml:trace contextRef="#ctx0" brushRef="#br0" timeOffset="20557.612">6966 11479 341 0,'0'0'30'0,"0"0"-4"0,0 0 15 16,0 0 8-16,0 0-12 0,0 0-18 0,0 0-1 15,0 0-4-15,-20-77-2 0,13 74-5 16,-7 0-3-16,-1 3-2 0,-7 0-1 16,-3 6-1-16,2 3 0 0,-4 2 0 15,7 0 0-15,-1 4-1 0,2 1 0 16,5-1 1-16,-1 2-1 0,5-1 0 16,4 2 1-16,-2 0-2 0,5-2 1 15,3-2-4-15,0-1 3 16,0 1-1-16,0-3-1 0,9 1 4 0,-3-4 0 15,0-2 1-15,7 0-1 0,1-3 1 16,0-1-1-16,7-1 3 0,-2-1-3 16,8-3 0-16,-7-6 0 0,7 0 1 15,-4-1 2-15,-2-4 0 0,-5-1 0 0,1-3 1 16,-7 2 4-16,-4-4 2 16,0 3 0-16,-1 1 1 0,-5-1-2 15,0 5-1-15,0 1 1 0,-5 5-2 16,5 3 0-16,-2 0 4 0,-2 3-7 15,2 0-3-15,0 7-1 0,0 1-3 0,-4 3 1 16,4 5 2-16,-2 2-1 0,2 2 1 16,2 0 0-16,0-3 0 15,0-1-2-15,4 1 1 0,4-5-2 0,0-1-2 16,5 0 4-16,1-2 0 0,1-2-3 16,-3-2 2-16,7-5 0 0,-5 0 2 15,5-5 0-15,-1-5 1 0,1-7 1 16,-3 0 1-16,-1-6 4 0,-3 1 2 15,1-4-3-15,-1 1 3 0,3-6 1 16,-3-3-1-16,0-3 0 0,1-7-3 16,-3-2-1-16,-2 1 4 0,-4 0-5 15,-1 5-1-15,-3 7 4 0,-3 8-2 0,-1 6 0 16,0 8 4-16,-2 6-6 0,4 2-1 16,-4 3 3-16,4 0 0 0,-9 7-5 15,3 5-1-15,-8 8 0 16,1 2 0-16,-1 6 1 0,3-2 1 15,3 4-1-15,1 0-1 0,3-1-1 0,2 2 2 16,0-1-1-16,4-1 1 0,0 1-2 16,0-3-2-16,4 0 2 0,4-3 0 15,5 1 0-15,-1-3 0 0,7-2 0 16,-3-2 1-16,3-5-4 0,0 1 1 16,-1-4-2-16,-1-6 3 0,3-1-3 15,-7-3 5-15,5-6 1 0,-7-4 0 16,1-2 1-16,-2-3 1 0,1-3 0 15,-3-3 1-15,4-2 4 0,-3-3 0 16,-1 1 0-16,2-5-2 0,3-4 1 16,-3-3-3-16,5-3 0 0,-7 2 0 15,0 1-1-15,-4 5-1 0,2 6 2 16,-6 8-1-16,0 5 1 0,0 4 3 16,-6 1 1-16,4 4-3 0,-2 1-1 0,-2 2 0 15,-2 1-2-15,-5 3-1 0,3 6 1 16,-5 4-1-16,3 5-2 0,0 1 2 15,-3 5-1-15,7 3 0 0,-3 1 0 16,9-1 0-16,-4 1 0 0,6 0 1 16,0 0 0-16,0 1-1 0,2-1-1 15,2 0-7-15,-2 1 0 0,5-2-5 16,-1-2-13-16,4-4-12 0,1-2-11 16,-3-3-18-16,2-4-13 0,3-6-33 15,-7-1-112-15</inkml:trace>
  <inkml:trace contextRef="#ctx0" brushRef="#br0" timeOffset="21041.856">7671 11439 300 0,'0'0'96'0,"0"0"-60"15,0 0 10-15,0 0 7 0,0 0-11 16,0 0-16-16,-23-50-5 0,19 41 1 16,2 2-1-16,-6 2-5 0,2-1-6 15,-1 4-2-15,-1-1-4 0,2 3-1 0,-6 0 0 16,5 3 0-16,-3 8-3 16,0-2 0-16,-3 7 0 0,1 4 0 0,-3-3 0 15,7 4 0-15,-2 0 1 16,2-3-2-16,-3 4 1 0,9-5-2 15,0 2-3-15,0 2 1 0,2-2 1 0,6 1-3 16,5-3 5-16,1-2 1 0,0 0-1 16,9-3 0-16,0-3 1 0,1-3 1 15,3-3 0-15,2-3 0 0,-4 0 0 16,0-6 1-16,-3-3 0 0,-7 1 3 16,-3-3 5-16,-4-1-2 0,-2 0 0 15,-4-3 5-15,0 3-2 0,-8-8-5 16,0 1-1-16,-3-5 0 0,3-1-4 15,-6 0 1-15,3 4-2 0,3 5 0 16,-6 2 0-16,7 5 0 0,-1 4-9 16,2 1-3-16,0 4-4 0,-2 3-6 15,-1 6-9-15,5 3-14 0,-2 4-5 16,2 4-6-16,-2-2-12 0,4 1-42 16,2-8-99-16</inkml:trace>
  <inkml:trace contextRef="#ctx0" brushRef="#br0" timeOffset="21369.906">8202 11414 375 0,'0'0'23'0,"0"0"30"0,0 0 7 16,0 0-14-16,0 0-18 0,0 0-2 15,0 0 10-15,0 0-7 0,-68-91-8 16,66 88-2-16,0 1-4 0,2 1-2 0,-2 1-3 15,-4 0-3-15,0 0-1 16,-5 1-5-16,-9 4 1 0,-1 6-2 16,-4 1 0-16,-2 2 1 0,2 2-1 15,1 1-1-15,1-2 1 0,2 0-1 16,7-2 0-16,-1 1 0 0,9 1-2 16,0-2 2-16,4 2-3 0,2 1 2 15,0-2-1-15,6 3-3 0,0 0 1 0,4 1-2 16,3-1-2-16,-1 2 0 0,5-5 3 15,-1 0-6-15,5-2-10 0,0-6-13 16,1-1-14-16,-1-4-21 0,2-1-48 16,-9-3-128-16</inkml:trace>
  <inkml:trace contextRef="#ctx0" brushRef="#br0" timeOffset="21729.233">8562 11243 404 0,'0'0'38'0,"0"0"15"16,0 0-2-16,0 0-3 0,0 0-20 0,0 0-4 16,0 0 0-16,0 0-8 15,-25-31-6-15,19 31-1 0,-4 0-2 0,1 0-3 16,1 0 2-16,-2 3-1 0,-1 3-1 15,1-2-1-15,2 4-3 0,-7 2 1 16,5 0-2-16,-4 6 2 0,-3-2 0 16,3 0-1-16,-5 6 0 0,-2-3 0 15,3 6 0-15,-1-4 0 0,5 7 0 16,-1-2 0-16,7 1 0 0,2 5-1 16,4-5 1-16,2 1-1 0,6-1 0 15,2-3-1-15,9 2 0 0,-3-8-3 16,7 1-2-16,4-5-9 0,-3-3-5 15,5-2-17-15,-2-4-18 0,2-3-25 16,-6-3-45-16,-3-7-134 0</inkml:trace>
  <inkml:trace contextRef="#ctx0" brushRef="#br0" timeOffset="22104.135">8880 11273 397 0,'0'0'41'0,"0"0"13"0,0 0 6 16,0 0-5-16,0 0-14 0,0 0-8 15,0 0-3-15,0 0-10 0,9-44-6 16,-20 44-6-16,-1 3-5 0,-7 4-3 0,5 3 0 16,-5 0 0-16,5 6-1 0,-5-1 2 15,1 3-1-15,-1 2 0 0,0 0-2 16,-1 5 0-16,1 1-2 0,3-1-3 15,-1-4 1-15,5-4-5 16,3-1 5-16,-3-4-1 0,6-3-3 0,-1 1 6 16,3-4 3-16,0-3 0 0,4 2 0 15,0-4 0-15,0 2 1 0,2-1-4 16,4 1 3-16,3 0 1 0,7-3 1 16,1 0 3-16,8 0 5 0,2-3 0 15,1-3-3-15,1 1 0 0,4 2-3 16,-6 0-3-16,0 0 0 0,-6-1-2 15,-7-2-7-15,1 3-25 0,-11 0-19 0,-2-3-9 16,-2 0-16-16,-2-3-52 16,-6 2-155-16</inkml:trace>
  <inkml:trace contextRef="#ctx0" brushRef="#br0" timeOffset="22322.805">8868 11255 445 0,'0'0'24'16,"0"0"21"-16,0 0 9 0,0 0 0 15,0 0-7-15,0 0-15 0,0 0-7 16,0 0-6-16,0 0-5 0,-4 14 3 16,0 10-1-16,-7 3-5 0,7 1-5 15,-4 7-2-15,2-2-3 0,0 2 1 16,-3-2-2-16,5 1 3 0,2-6-3 16,-2-2-4-16,4-1-10 0,0-7-8 15,0-5-14-15,2-2-28 0,0-5-26 16,0-3-33-16,0-3-117 0</inkml:trace>
  <inkml:trace contextRef="#ctx0" brushRef="#br0" timeOffset="22572.746">9135 11217 438 0,'0'0'29'16,"0"0"10"-16,0 0 11 0,0 0 0 15,0 0-10-15,0 0-8 0,0 0-7 16,0 0-9-16,14-13-4 0,-6 23-2 16,-1 6 8-16,-1 3-2 0,2 3 1 15,0 4-6-15,1 3-1 0,-3 2-6 16,-4 0 0-16,-2 1-2 0,0 1-2 16,-2-2 0-16,-17-3-9 0,1-1-9 15,-11-3-14-15,-4-2-6 0,-5-1-30 0,-11-4-9 16,1-1-24-16,-4-7-139 15</inkml:trace>
  <inkml:trace contextRef="#ctx0" brushRef="#br0" timeOffset="23431.913">5583 12395 231 0,'0'0'30'0,"0"0"18"15,0 0 2-15,0 0-5 0,0 0-9 16,0 0-11-16,0 0-2 0,-20-10 1 0,20 9-7 16,0 1-2-16,0 0 2 0,0 0-3 15,0 0-1-15,0 0-1 0,2 0-1 16,6 0-3-16,6 0 0 0,5 0 4 16,6-4 1-16,6 0 0 15,4 1-3-15,10-5-2 0,7 3-1 0,6 0-2 16,4 0-1-16,4 2 0 0,2-2-2 15,1 2 1-15,-3-1-3 0,-6 2 0 16,-7 1 0-16,-7-1-3 0,-7 2 3 16,-10 0 0-16,-6 0 0 0,-7 0-4 15,-7-1-3-15,-3 0-5 0,-6-1-4 16,0-2 1-16,0-2 7 0,0-3-7 16,-4 0-16-16,-7-3-23 0,3-1-18 15,-13-3-91-15</inkml:trace>
  <inkml:trace contextRef="#ctx0" brushRef="#br0" timeOffset="23791.222">6152 12139 450 0,'0'0'15'0,"0"0"25"15,0 0 5-15,0 0 0 0,0 0-12 16,0 0-10-16,0 0-1 0,0 0-8 15,0 0-7-15,33-5-3 0,-17 5 3 16,9 0-1-16,0 0-3 0,6 6 2 16,2 1 3-16,0 2-4 0,0 4-3 15,0 0 1-15,0 1-2 0,0 0 1 16,0 2-1-16,-4-2 0 0,-6-1-1 16,-2 0 1-16,-9-3 1 0,-1-4-1 0,-9 1 0 15,-2-2 0-15,-2 4 0 16,-9-1 1-16,-5 6 2 0,-3 0-1 0,-8 2-2 15,0 3 2-15,-6 0-1 0,0 0-1 16,0 1-1-16,2 0-3 0,0-3-4 16,8 3-5-16,-1-6-7 0,7 1-4 15,5-4-10-15,1-1-9 0,5-1-8 16,0-4-3-16,6 1-23 0,0-3-50 16,0-3-74-16</inkml:trace>
  <inkml:trace contextRef="#ctx0" brushRef="#br0" timeOffset="24416.058">7175 12068 369 0,'0'0'42'0,"0"0"21"0,0 0-9 16,0 0-3-16,0 0-13 0,0 0-7 16,0 0-1-16,0 0-7 0,19-65-5 15,-19 65-7-15,0 1-2 0,0 5-4 16,0 4-3-16,0 5 2 0,0 4 5 15,0 5-4-15,-2 6 2 0,-3 5-3 16,1 3 2-16,-2 3-3 0,2 0-3 16,0-1 1-16,-2-3-1 0,6-1 0 0,0-8-1 15,0-3 1-15,8-5-1 0,-2-3 0 16,-2-5-4-16,-2-4 1 0,0-3 0 16,-2-3-1-16,0-2 2 0,0 0 3 15,0-2 0-15,0-3 2 16,0-6-1-16,0-2 1 0,0-6-2 0,-2-3 0 15,-2-1 0-15,0-4 0 0,-2-2-2 16,-2 4 2-16,-1 3 0 0,3 5 0 16,-2 5 0-16,-5 3 2 0,-1 6-2 15,-5 0 0-15,-8 7 0 0,-2 8-2 16,-2 6 2-16,3 2-1 0,-1 1 0 16,8-1 0-16,0 1 0 0,3-1 0 15,5-2-2-15,1-2 1 0,2-2 1 0,3-3-1 16,7-1 1-16,0 2-4 0,4-5 2 15,7 1 3-15,5 0 0 16,3-2 0-16,10-3 0 0,0 0 0 0,10-3 1 16,-4 0-2-16,9-2 1 0,-1-3-1 15,-2-2-10-15,1-2-23 0,-1 1-26 16,-4-3-14-16,-2-4-26 0,-10 1-92 16</inkml:trace>
  <inkml:trace contextRef="#ctx0" brushRef="#br0" timeOffset="24978.444">7547 12250 393 0,'0'0'9'0,"0"0"0"0,0 0 31 15,0 0 12-15,0 0-27 0,0 0-9 16,0 0-1-16,-54-19 0 0,54 19-5 15,0 0-3-15,0 0 0 0,0 0 0 16,-2 2 0-16,2 2-1 0,-4 0 0 16,2 2-1-16,0-2 2 0,0 3-3 15,0 1-4-15,2-1 1 0,0 0-1 16,4 1 0-16,2-2-1 0,7-2 1 16,-3 1-1-16,4-3 0 0,5 0-2 15,-2 1 0-15,3-3 2 0,-1 0-1 16,1 0 2-16,1-3 0 0,-4-3 3 15,1-1 2-15,-3-2-2 0,-1 0-1 16,-8 0 1-16,1 2 0 0,-3-2 3 0,-4 0 3 16,0-1 1-16,0 0 0 0,-4-3 0 15,-5 1-2-15,-1-1 1 16,-4 0 3-16,-1 2-5 0,-8 2-1 16,3 2 0-16,1 2-1 0,-8 2-2 15,2 3 0-15,5 0-2 0,-5 7 0 16,2 0-1-16,3 4 0 0,-1 3 0 0,2-2 0 15,3 2 0-15,-3 0 0 0,7 2-1 16,-1-1 0-16,3-1 1 0,2 2 0 16,1-3-1-16,7 3 0 0,0 0-1 15,0-1 2-15,3 1-1 0,1 2 0 16,4-1 1-16,2 0 0 0,-1 1 0 16,-3-3 0-16,2 0 0 0,9-2 0 15,-7-2 0-15,6-1-1 0,-1-2-9 16,4-5-2-16,1-3-13 0,1-3-10 15,4-5-5-15,-3-6-10 0,3-2-19 16,2 0-36-16,-2-3-63 0</inkml:trace>
  <inkml:trace contextRef="#ctx0" brushRef="#br0" timeOffset="26150.103">8105 12226 208 0,'0'0'144'0,"0"0"-108"0,0 0-4 15,0 0 15-15,0 0 1 16,0 0-20-16,0 0-4 0,-14-54-6 0,1 48-6 15,-1 2-1-15,-1 2-4 16,1 0 3-16,-1 2-3 0,1 0 1 0,-3 1-3 16,3 5-3-16,2 0-2 0,-5 4 1 15,3-1-2-15,-1 1 2 0,3 0-1 16,-5 2 0-16,7 1 0 0,-1 0-1 16,-1 2-1-16,4 2-1 0,2-2-1 15,-3 0 1-15,1 0 0 0,6-4 0 16,2 2 2-16,0-4 0 0,0 3-1 15,0-2 1-15,2-3-2 0,6 2 3 16,1-5-4-16,1 0 0 0,4-4 0 16,1 0 3-16,3-3 1 0,1-4 0 15,2-2 3-15,-5-3-2 0,3-3 2 16,-5 0 2-16,5 0 2 0,-5-2 0 16,-3 3 1-16,-3-3 1 0,2 0 3 15,-5 2 2-15,-1 2-5 0,0 3-1 0,-2 3 0 16,-2 4-6-16,-2 3 2 0,-4 0-2 15,1 4 1-15,-1 6-3 0,0 2 0 16,-4 2-1-16,1 2 0 0,5-2-1 16,0 1 2-16,2-1-7 0,0 1 4 15,2-2-2-15,0-4 4 0,2 1-2 16,6 0 0-16,-1-2-1 0,7 0 3 16,-2-3-5-16,7-2 1 0,-2-3 3 15,5 0-3-15,5-6 3 0,-2-1 2 16,2-2 0-16,0-3 1 0,-2-1 0 15,1-2 3-15,-7 1-1 0,2-2 1 16,-9-2 2-16,5-4-2 0,-5 0 5 16,-6-1-1-16,7-4-3 0,-5-1 1 15,0-2 0-15,3-3 4 0,-5 1 0 0,-2 4-4 16,-2 3-1-16,-2 8 0 16,0 4 3-16,-2 0-1 0,-2 5 4 15,-2 1-2-15,-3 1-4 0,3 2-1 16,0 1 0-16,0 3-1 0,-7 3 0 0,5 4-3 15,0 4 0-15,-1 2 1 0,1 2-2 16,4 0 1-16,-2 1-1 0,6 1 1 16,-4 0 0-16,4-1 0 0,0 3 1 15,0 0-1-15,0 3-1 0,0 0 1 16,0 3-1-16,0-2-1 0,0 2 1 16,2-1-1-16,-2-1 0 0,0-1-4 15,2-1 2-15,0-7-5 0,4 2 4 16,-2-4-2-16,7-3-2 0,-3-2 2 15,2-5 0-15,7-2 2 0,-5-2 2 16,5-5 3-16,-1-3-1 0,3-5 1 16,-1 2 1-16,1-5 0 0,0-1 0 0,3 0 1 15,3-3 2-15,-6-1-1 0,1-2 1 16,-1 0-2-16,0-5 2 0,-5-2-1 16,-2 2 3-16,-3 1-2 0,-5 1 0 15,-2 3-3-15,-2 5 2 0,-2 4 3 16,-2 5 0-16,-2 1 0 0,-1 4 1 15,-1 0-1-15,0-1-1 0,0 4-2 16,-1-3 1-16,1 3-2 0,-2 0-1 16,6 0-1-16,-3 0 1 0,3 3 1 15,-2 0 0-15,-2 0-2 0,4 3 1 16,-1 3-1-16,1 3 1 0,0 4-2 16,2 0 1-16,-2 3 0 0,0 3 0 15,4 0 0-15,-2 6 0 0,2 2 1 0,0 3 0 16,-4 2 0-16,2 3-1 0,0-2 0 15,-1-1-1-15,1-3 1 0,-2 0-4 16,4-2 1-16,0-4-5 0,0-5-7 16,0-4-5-16,0-2-10 0,2-3-7 15,5-5-18-15,3-2-13 0,2-2-13 16,-1-6-18-16,5-4-84 0</inkml:trace>
  <inkml:trace contextRef="#ctx0" brushRef="#br0" timeOffset="26649.989">8849 12147 192 0,'0'0'201'0,"0"0"-156"15,0 0-7-15,0 0 4 0,0 0-3 0,-2-23-18 16,2 20-2-16,-2 0 2 0,0-1 0 15,0 1-2-15,0-2-2 16,2 2-2-16,0 2-4 0,-2-1-1 0,0 2-5 16,-2-1-1-16,-2 1 0 0,-5 0-2 15,-1 1-2-15,-1 4 0 0,-5 1 0 16,-3 4 0-16,7 2 0 0,-5-1-2 16,5 2 2-16,3-1-1 0,-1 4-3 15,6-1-4-15,2 0-1 0,4 0 0 16,0 2-2-16,0-1-1 0,6 3 2 15,2-4-2-15,4-1 9 0,-1 1 2 16,1-4 0-16,5-2 0 0,3-4-1 16,-1-3 0-16,4-2 0 0,-5-2 2 0,3-6 3 15,4-2 7-15,-7-4-4 0,1-2 7 16,-5-1 1-16,-3 0 0 16,-1-1 1-16,-2 3-5 0,-4-3-2 15,1-2-1-15,-1 0-3 0,-4-1 0 16,0 5 1-16,-6 2-4 0,-1 2 1 0,-3 5-2 15,-7 1 0-15,3 3-2 0,-5 1 0 16,3 2-3-16,-5 0-2 0,1 5-3 16,1 2-6-16,-2 2-12 0,7 3-3 15,-1 2-5-15,5 0-17 0,2-1-14 16,4 0-51-16,4-6-124 0</inkml:trace>
  <inkml:trace contextRef="#ctx0" brushRef="#br0" timeOffset="27024.902">9333 12065 364 0,'0'0'51'0,"0"0"11"16,0 0-10-16,0 0-3 0,0 0-10 15,0 0-8-15,0 0 1 0,0 0-8 16,21-85-6-16,-34 80-7 0,1 3-6 15,-7 1 0-15,5 1-2 0,-5 1-3 16,1 5 0-16,-1 1 0 0,0 2 0 16,1 1 0-16,1 2 0 0,-1-2 0 15,3 3 0-15,-3 1 0 0,3-2 1 16,-1 4-1-16,1-2 0 0,3 1 1 16,-1-2-1-16,5 4-1 0,-2-1 1 15,1 2 0-15,7 0-2 0,0 1 1 16,2-2-1-16,0 2 2 0,0-1 0 0,4 2-1 15,5-1 1-15,1-2 0 0,2-3-6 16,-1-1-3-16,9-2-3 16,-5-4-2-16,6-3-2 0,-1-4-2 0,-1 0-5 15,4-4-7-15,-9-6-16 0,5-2-12 16,-9-3-47-16,-2 1-130 0</inkml:trace>
  <inkml:trace contextRef="#ctx0" brushRef="#br0" timeOffset="27446.598">9689 11886 323 0,'0'0'50'0,"0"0"6"0,0 0 3 16,0 0-4-16,0 0-13 0,0 0-11 15,0 0-3-15,0 0-4 0,-23-61-9 16,17 58-1-16,-1 0-6 0,-3 2 2 16,2 1-7-16,0-1-1 0,-7 1-2 15,5 4 0-15,-1 1-1 0,-3 6 1 16,2 2 0-16,-3 3 0 0,-1 1 0 15,3 1 0-15,1 3 1 0,-1 4-1 16,3-1-1-16,-2 5 1 0,3 0 1 16,1 4-1-16,2 1 1 0,-2-1-1 15,8-1 0-15,0 0-2 0,10 0 1 0,-2-2 1 16,7 0-1-16,1-5 0 0,-1-2-4 16,5-5-16-16,-5-2-2 15,1-7-13-15,-1-3-13 0,-5-6-18 16,1-2-44-16,-3-5-107 0</inkml:trace>
  <inkml:trace contextRef="#ctx0" brushRef="#br0" timeOffset="27852.748">10009 11995 525 0,'0'0'17'0,"0"0"4"0,0 0 6 0,0 0 18 16,0 0-3-16,0 0-16 15,0 0-1-15,0 0-4 0,0 0 0 16,39-40-7-16,-41 40-4 0,-8 3-5 16,-5 5-2-16,-3 2-3 0,-1 3 2 15,-1-1-2-15,3 2-1 0,0 3-1 0,1 1-2 16,-1 0-1-16,1 3-1 0,-1-2 2 16,-3-1-2-16,7 0 1 15,1-1-3-15,-1-2-5 0,3-4 7 0,6-4 1 16,-2-3 0-16,2-1 1 0,4 0 3 15,-5-3-1-15,5 1 1 0,0 0 1 16,0 0 0-16,0 1-3 0,9 1 2 16,-1-2 1-16,4 1 0 0,3-2 4 15,3 0-1-15,7 0 2 0,4-2 1 16,2-2-1-16,4-2 0 0,3 3-1 16,-5-1 1-16,2 2-4 0,-2-1 1 15,-2 2-2-15,-8-2 0 0,-11 0-2 16,-8-3-14-16,-4 3-11 0,-2-6-17 0,-6 2-11 15,-9-1-23-15,5-2-42 0,-5 3-81 16</inkml:trace>
  <inkml:trace contextRef="#ctx0" brushRef="#br0" timeOffset="28118.398">10036 11978 385 0,'0'0'35'16,"0"0"22"-16,0 0 1 0,0 0 1 15,0 0-5-15,0 0-9 0,0 0-8 16,0 0-11-16,10-37-6 0,-10 38-6 16,-6 4-4-16,2 3 1 0,4 1-3 0,-6 5 1 15,6 1-1-15,-7 3-2 16,5 6-3-16,-2-2-1 0,0 4-1 16,-2-1 0-16,2 3-1 0,-2-2 0 15,-1-1 0-15,1-3-6 0,-2-3-8 16,4-4-2-16,2-3-9 0,2-1-7 0,0-4-7 15,0 0-21-15,2-1-17 0,8-4-11 16,-4-2-41-16,1 0-142 0</inkml:trace>
  <inkml:trace contextRef="#ctx0" brushRef="#br0" timeOffset="28399.582">10458 11789 335 0,'0'0'29'0,"0"0"20"0,0 0 5 15,0 0 1-15,0 0-9 0,0 0-7 16,0 0 2-16,0 0-1 0,6-22-9 16,-4 22-10-16,-2 0-5 0,2 5-2 15,6 3-4-15,-2 1 7 16,5 5-3-16,-5 4 0 0,6 4-6 15,-3 6-2-15,-3 1-1 0,0 4-1 0,-6 5-1 16,0 1-2-16,-6-2-1 0,-15-3 0 16,3-1-12-16,-11-4-8 0,-2-3-10 15,-3-1-11-15,1-3-9 0,4-3-20 16,-2-6-17-16,3-3-73 0</inkml:trace>
  <inkml:trace contextRef="#ctx0" brushRef="#br0" timeOffset="30242.807">6714 14533 181 0,'0'0'0'16,"0"0"-5"-16,0 0 5 0,0 0 1 16,0 0-1-16,0 0-12 0,0 0-24 15,0 0-26-15</inkml:trace>
  <inkml:trace contextRef="#ctx0" brushRef="#br0" timeOffset="42083.774">18730 7428 185 0,'0'0'33'0,"0"0"-19"15,0 0 19-15,0 0 18 0,0 0-20 0,0 0-7 16,50-60-2-16,-48 57 0 0,-2-3-1 15,0 3-2-15,0-3-3 0,0 2 0 16,0 0-1-16,-8-2-1 0,1 1-2 16,-3 2-5-16,-4-3-4 0,1 3 1 15,-7-4-1-15,1 4-2 0,-4-1-1 16,2 1 2-16,-3 1-2 0,1 1 2 16,0 1-2-16,5 3 0 0,1 6-2 15,1 2 2-15,-1 3 0 0,0 3 2 0,1 3-2 16,4-2 0-16,-1 4 0 15,-3 0 0-15,5 1 0 0,-1 0 2 16,2 0 1-16,3 1-1 0,1 1 2 16,2-1-1-16,4-2-1 0,0-2 0 0,2-6-2 15,4 0 0-15,3-3 0 16,1-4 0-16,6-2 2 0,-1-5-2 0,3 0 1 16,5-6 3-16,0-5 3 0,6-6 3 15,2-2 3-15,2-4-3 0,-2-3-1 16,-2-2 0-16,-2 2 0 0,-4-2-4 15,-5 3-1-15,-3-4-2 0,-3 1 0 16,-2 3-2-16,-3-1 2 0,-3 4-2 16,-4 5 1-16,0 2 1 0,0 7-2 15,0 3 0-15,0 2 0 0,-2 3 0 16,-3 3 0-16,1 8-2 0,0 1 1 16,-4 7 1-16,2 0-1 0,-3 4 1 15,5 2 0-15,2 1 1 0,2-1-1 0,0-1 0 16,0 1 0-16,9-3 0 15,1 1 0-15,2-1 0 0,5-2 0 0,-3 0 0 16,7-3-1-16,-2-5 1 0,5-1-1 16,-1-3 1-16,-2-2 0 0,-1-4 0 15,3-2 0-15,-4-5 0 0,-1-3 2 16,1-5-1-16,6-2 1 0,-2-6 0 16,-3-4 2-16,5-3 0 0,-2-6 0 15,-1-1 2-15,-1-7-2 0,0-3 0 16,-3-3 1-16,-5-5 0 0,-3-1-3 15,-8 0-1-15,-2 4 0 0,-2 7-1 16,-8 4-1-16,-1 8 0 0,1 8 0 16,-2 3-1-16,-3 7 2 0,3 3-1 15,-1 4 1-15,1 3-2 0,0 2 1 16,1 1-1-16,1 4 2 0,2 6 0 16,-1 7-1-16,-1-1 0 0,6 4 1 15,0 2 1-15,2 2-1 0,2 1 1 0,0 0 1 16,0 5-2-16,4 2 0 0,2-1 1 15,0 6 0-15,1 1-1 0,1 0 1 16,-2 4-1-16,0-2 2 0,0-1-1 16,1-1 1-16,1-7-2 0,-2-3 0 15,2-4 1-15,3-3 0 0,-5-4 0 16,2-1-1-16,-6-4 0 0,2-6 0 16,3 3 0-16,-3-7-7 0,-2 1-9 15,-2-1-15-15,2-2-13 0,0-2-12 16,0-3-2-16,0-6-18 0,-2-2-74 15</inkml:trace>
  <inkml:trace contextRef="#ctx0" brushRef="#br0" timeOffset="42427.437">19326 7090 222 0,'0'0'17'0,"0"0"21"0,0 0 20 16,0 0-18-16,0 0-5 0,0 0-5 15,8-90-5-15,-12 85 1 0,0-1-1 16,-1 1-3-16,3 4-1 0,-2-1 1 16,2 2-1-16,2 0-2 0,0 2-4 15,0 5-11-15,0 2-3 0,0 7 6 16,0 4 3-16,2 4 4 0,2 7-2 15,-2 1-1-15,-2 7-4 0,0 4-1 16,-4 5-3-16,0 5-1 0,-10-2 0 16,10 3 0-16,-3-3-1 0,5-5-1 15,2-3 2-15,0-5-1 0,2-1-1 0,2-6 0 16,-1-1-4-16,1-1-12 0,0-6-13 16,4 0-10-16,-6-4-13 0,-2-6-10 15,2-3-26-15,-2-7-70 0</inkml:trace>
  <inkml:trace contextRef="#ctx0" brushRef="#br0" timeOffset="43005.455">19665 7368 239 0,'0'0'41'0,"0"0"2"0,0 0 20 16,0 0-13-16,0 0-15 0,0 0-1 16,0 0-7-16,0 0-3 0,12-110-3 15,-12 101-6-15,-4 3-2 0,-7-2-2 16,5 0-4-16,-4 1-3 0,0 1 0 15,-1 2-1-15,3 4-2 0,2 0 1 16,-9 0-2-16,9 4 1 0,-4 5 0 16,-3 3-1-16,1 5-1 0,-3-1 1 0,-1 5 0 15,-1 1 1-15,1 3-2 16,1 1 1-16,-3 2 0 0,5 1 0 16,-5 1 0-16,7 2 0 0,3-2 0 15,2-1 1-15,2-1-1 0,4-3 0 16,4-2-1-16,8-3 1 0,1 0 0 0,5-6 0 15,5-1 0-15,2-7 1 0,6-2-1 16,2-4 1-16,2-6 2 0,2-3 3 16,3-10 3-16,-3 1-1 0,-8-1 1 15,-4-1 1-15,-7 0-2 0,-5 0-1 16,-9 1 2-16,-2-4-3 0,-2-2-1 16,0-3-3-16,-4-1-1 0,0 4 2 15,-7 2-3-15,-1 3 0 0,1 3 0 16,-1 6-3-16,-4 2-2 0,-1 4-3 15,-4 2-4-15,1 3-6 0,-1 3 1 16,-2 5-2-16,-2 5 2 0,3 6-2 0,-1 0-4 16,0 4-10-16,9-5-6 0,3 1-19 15,-1-2-25-15,8 0-34 16,0-3-41-16</inkml:trace>
  <inkml:trace contextRef="#ctx0" brushRef="#br0" timeOffset="43583.454">20363 7390 44 0,'0'0'48'0,"0"0"-1"0,0 0 0 15,0 0-1-15,0 0 4 0,0 0 0 16,0 0-7-16,-23-43-2 0,23 39-2 15,-4-2-6-15,4 0 1 0,-2 3-8 16,-2-5 0-16,4 0-4 0,-2 1 1 16,-2-1-6-16,0 2-1 0,2-5-2 15,-4 2-5-15,1 1-1 0,-7-1-3 16,4 4 0-16,-3-1-3 0,3 3-1 16,-4 1 1-16,1 2-2 0,3 0 1 15,-8 0-1-15,5 8 0 0,-3 1-1 16,3 4 0-16,1 2 1 0,-2 1-1 0,3 5 0 15,3-2 1-15,-2 4 0 0,4-1-1 16,-7 4 1-16,5-1 1 0,0 4-1 16,0-4 0-16,4 6 1 0,2-1-1 15,0 2 1-15,2-1-1 0,6-3-1 16,2 1 1-16,5-4-1 0,1-2 0 16,7-3 1-16,6-1-9 0,4-7-2 15,4-3-8-15,5-4-2 0,5-2-5 16,-3-3-13-16,1-6-9 0,5-5-22 15,-7-4-48-15,-8-4-128 0</inkml:trace>
  <inkml:trace contextRef="#ctx0" brushRef="#br0" timeOffset="44005.191">21132 7201 251 0,'0'0'40'0,"0"0"-3"0,0 0 17 16,0 0 7-16,0 0-14 0,0 0-22 15,0 0-1-15,0 0-4 0,-47-135-5 16,34 126-4-16,-1 4-2 0,1 2-3 15,-1-2 0-15,-3 4-1 0,3 1-2 16,-3 0-1-16,3 3 0 0,-7 4-1 16,7 6-1-16,-7 2 0 0,0 3 0 0,5 2 1 15,-3 2-1-15,7 1 0 0,-1 2 0 16,-1 0 0-16,6 4 0 0,2-1 0 16,1 0 0-16,3 1 0 0,-2-4-1 15,4 4 2-15,4-1-1 0,3-3 1 16,-1 1 0-16,4-4-1 0,7 4 0 15,-3-6-7-15,9 0-6 0,6-1-4 16,2-5-7-16,4-2-1 0,2-4-8 16,4-6-8-16,3-2-22 0,1-5-35 15,-7-8-127-15</inkml:trace>
  <inkml:trace contextRef="#ctx0" brushRef="#br0" timeOffset="44926.85">21680 7193 246 0,'0'0'52'15,"0"0"-8"-15,0 0 11 0,0 0 4 16,0 0-20-16,0 0-10 0,0 0-6 15,0-125-9-15,-10 114-1 0,-3 0-6 16,-7 3-2-16,-3 4-4 0,2 1 1 16,-4 3-2-16,1 1 0 0,-1 8 0 0,4 3 0 15,-4 3 0-15,-2 4 0 0,11-2 0 16,-5 4-1-16,9-2 1 16,-3-2 0-16,11 0 0 0,0-3-2 15,2 1 0-15,2-2 0 0,2-1 2 16,4-1 3-16,11 3 0 0,-3 0 1 15,7 0 5-15,2 0 1 0,8 4 1 0,0-2 1 16,10 1-3-16,-2 1 0 0,-2 1 1 16,3-2-3-16,-5 0 2 0,-2-3 0 15,-8-2-1-15,-7 2-3 0,-5-5-2 16,-5 2-1-16,-4-3 1 0,-4 4-2 16,-2 1 0-16,-2-1-1 0,-6 2 2 15,-5-2-2-15,1-1-3 0,-7 0-4 16,5-2-2-16,-7 1-2 0,2-4 2 15,2-1-4-15,-3 1 4 0,5-5 2 16,-1-1 0-16,5 0 4 0,-1-4 1 16,8-4 2-16,-3-5 0 0,5 1 1 15,2-6 3-15,0-4 5 0,2-1 3 16,0-2 0-16,6-3-2 0,0 1-3 0,3-2 3 16,7 1 2-16,-3-1 2 0,-1 1-2 15,2 0 1-15,-3-1-2 0,-5 5-1 16,2 1-5-16,-6-1-2 15,-2 2-1-15,0 2-1 0,-4 2 0 0,-6 2-1 16,2 0 0-16,-1 4 0 0,-7-1-4 16,1 6-2-16,-5 1-6 0,3 1-5 15,-6 5 3-15,3 5 3 0,1 5-4 16,-4 6-6-16,9-1 2 0,-5 4-6 16,9 3-2-16,-4 1-8 0,5 5-6 15,3-2-13-15,2 2-30 0,0-3-65 16</inkml:trace>
  <inkml:trace contextRef="#ctx0" brushRef="#br0" timeOffset="45270.524">21984 7049 199 0,'0'0'113'16,"0"0"-69"-16,0 0 15 0,0 0 4 15,0 0-18-15,0 0-9 0,0 0-3 16,25-54-3-16,-13 52-4 0,0 2-3 16,3 4-6-16,6 5-1 0,1 6 0 15,-3 5 0-15,6 5 0 0,-5 6-1 16,-7 4-2-16,-9 3-8 0,-4 2 0 0,-2 2-3 15,-6 0 0-15,-15-5 0 0,0 2-1 16,-2-7-1-16,-6 1-3 0,0-1-15 16,-2-2-16-16,-4 1-15 0,-11-2-31 15,-1-7-36-15,-7-5-157 0</inkml:trace>
  <inkml:trace contextRef="#ctx0" brushRef="#br0" timeOffset="48222.951">18567 8720 0 0,'0'0'161'0,"0"0"-139"16,0 0 12-16,0 0 8 0,0 0 3 15,0 0-13-15,0 0-5 0,0 0-2 16,0-71 1-16,0 63-5 0,0-4-7 16,0 2 3-16,0-2-1 0,-4 1-1 15,-2 2-1-15,-7-3-1 0,1 4-2 16,-3-2-4-16,-7 2-2 0,-1 4 0 15,0-2-1-15,-8 6-2 0,-2 0-2 0,0 0 1 16,0 3 1-16,2 4 11 0,8 6-11 16,-2 0-1-16,11 2-1 0,-1 5 1 15,5-2-1-15,4 4 0 0,2-2 0 16,4 2 0-16,0-1 0 0,2-2 0 16,6 1 1-16,-2 2 0 0,5-3 0 15,-1-1 0-15,0-1 1 0,5 2-1 16,-1-5 0-16,3-3 0 0,-3 0-1 15,5-2 0-15,-3-3 1 0,3-3-1 16,0-3 0-16,3 0 1 0,-3-6-1 16,4-6 1-16,-3-2 0 0,-1-5 0 15,4-1 1-15,-3-3 1 0,-5-1 1 16,1 1 1-16,-5 0-1 0,-3 3 0 16,0-5-1-16,0 0-1 0,-3-1-1 15,-3 0-1-15,0 1 1 0,-2 7-1 0,0 8 0 16,0 4 0-16,-4 6 0 0,1 0 0 15,1 8-1-15,-6 3 1 16,4 7-3-16,0 2 3 0,0 0 0 0,0 4-1 16,-1 2 1-16,1-1 0 0,4 1 0 15,-2-1 0-15,2-2 1 0,0 2-2 16,4-5 1-16,5 0 0 0,-1-6 1 16,6-3-1-16,1 0 0 0,3-2 0 15,-1-5 0-15,6-2 1 0,2-4-1 16,-3-5 2-16,5-10-2 0,2 1 0 15,0-7 1-15,0-2 1 0,0-1 2 16,-6-4 1-16,-3-2 2 0,-1 1 1 0,0-6 1 16,-5-2-1-16,3-4-2 15,-7-2 0-15,4-3-2 0,-7 3-3 16,-3 5 1-16,-4 2-2 0,0 9 0 16,-4 3 0-16,-5 5 0 0,-3 5 0 0,6 3 1 15,-3 4-1-15,1 3 0 0,-2 3 2 16,2 3-1-16,-3 0 0 0,1 9 0 15,2 7-1-15,-1 3 1 0,1 2-1 16,6 3 0-16,-2 1 1 0,4 2 1 16,0 2 0-16,6 3 1 0,-2 3-1 15,2 2 0-15,1 3 1 0,-3-1-1 16,6 2-2-16,-6 0 0 0,4-4 0 16,3-2 0-16,1-5 1 0,1-2-1 15,-1-5 0-15,0-7 0 0,1-4 0 16,-3-3 0-16,5-7 1 0,-5-1 0 15,4-2 0-15,1-7 1 0,1-6 0 16,1 0 1-16,2-6 0 0,-5 0 0 0,3-3 1 16,-7-4-1-16,2-1 0 0,1-4 0 15,1-5-2-15,-3-2 0 0,1-7 1 16,-2-2-2-16,1 0 2 0,-1 0-2 16,-4 2 0-16,-2 8 0 0,-2 4 0 15,-2 8 0-15,-2 10 0 0,-4 1 0 16,0 5 0-16,-4 4 1 0,3 2 0 15,1 4-1-15,0 0 0 0,0 9-1 16,-5 5-1-16,5 3 1 0,-2 8 0 16,2 3 1-16,-3 3 0 0,3 6 0 15,2 1 1-15,0 0 1 0,2 3-2 16,0-2 1-16,2 1-1 0,0-1 0 16,0 0 0-16,0-2 0 0,0 0 0 0,4 2-1 15,-2-5 1-15,2 0-6 0,0-3-8 16,3-6-13-16,1-1-9 0,0-5-11 15,-4-2-11-15,0-9-16 16,-4-5-43-16,0-3-141 0</inkml:trace>
  <inkml:trace contextRef="#ctx0" brushRef="#br0" timeOffset="48738.54">19427 8597 172 0,'0'0'47'16,"0"0"14"-16,0 0 8 0,0 0-12 0,0 0-1 16,-11-82-14-16,11 72-6 0,0 0-4 15,3 3-3-15,-3 2-3 0,0 2-5 16,0 3-1-16,0 0-5 0,-5 0-3 15,-1 3-7-15,-8 4-5 0,3 5 0 16,-3 3 0-16,4-2 1 0,-3 4-1 16,-1 3-1-16,8 0 0 0,-1 3 1 15,3-1 0-15,2 1-1 0,2 0 1 16,0 2-1-16,6-2 0 0,3 0-2 16,1-1 3-16,4-3 0 0,3 1 0 15,2-5 0-15,1-2 0 0,-3-4 0 16,3-3 0-16,-3-6 0 0,-1 0 1 15,1-6 0-15,0-6 0 0,-3-1 2 16,5-1-2-16,-7-1 2 0,0-4-3 0,-1 2 4 16,-3-6-2-16,-4-1 2 15,0-6 0-15,0-1-2 0,-4-3-1 16,0 0-1-16,0 6 2 0,-6 5-2 16,-2 7 0-16,-2 2 0 0,-9 7-4 15,2 2-1-15,-5 5-5 0,-3 1-4 16,2 6-6-16,0 8-2 0,1-1-1 0,-1 3-9 15,6 3-7-15,1-3-13 0,4 3-12 16,1-4-30-16,3-2-59 0</inkml:trace>
  <inkml:trace contextRef="#ctx0" brushRef="#br0" timeOffset="49160.228">20307 8525 182 0,'0'0'37'0,"0"0"1"0,0 0 14 16,0 0 3-16,0 0-8 0,0 0-4 15,0 0-8-15,0 0-3 0,-84-99-6 16,80 90-3-16,1 0-2 0,-1 2-1 15,0 2-3-15,-6 2-4 0,-1 3-5 16,-1 0-4-16,-4 2-3 0,-3 5-1 16,-2 5 0-16,-6 0 0 0,9 1 0 15,-5 2 0-15,-4-1 0 0,9 3 0 16,-5-2 0-16,4 2 0 0,7-1 0 16,-1 1 0-16,1 0-1 0,8 0-1 15,0 0 2-15,2 3-1 0,2 0 1 0,0 2 0 16,2-2 1-16,2 5 1 0,2-1-1 15,4 1 0-15,3-2-1 16,-3 1 1-16,7-3 0 0,1 1-1 0,3-5 0 16,6 0 0-16,2-6-1 0,2-2-4 15,4-3-6-15,0-6-6 0,0 0-9 16,2-6-10-16,1-6-14 0,-3-2-28 16,-4-8-71-16</inkml:trace>
  <inkml:trace contextRef="#ctx0" brushRef="#br0" timeOffset="49582.092">20921 8325 57 0,'0'0'128'0,"0"0"-91"16,0 0 33-16,0 0-2 0,0 0-16 15,0 0-12-15,0 0-7 0,0 0 0 16,-12-116-4-16,6 110-5 0,0 0-13 16,-5 2 3-16,7 1-2 0,2 0-1 15,-2 2-3-15,-2 1-2 0,-1 0-4 16,-7 3-1-16,4 4-1 0,-9 4 0 15,5 4-1-15,-7 1 2 0,6 2-1 16,-1 2 0-16,3 3 0 0,3 0 1 0,-2 3-1 16,6 5 2-16,-3 3-2 0,5 4 1 15,-2 1-1-15,6 4 1 16,0-1 0-16,6 4-1 0,4-4 0 16,1-2 0-16,12-3 0 0,-1-1 1 15,1-5-1-15,6-6-1 0,2-4-4 0,0-6-7 16,-2-5-6-16,-2-7-16 0,0-3-11 15,-7-6-19-15,-1-5-49 0,-7-6-137 16</inkml:trace>
  <inkml:trace contextRef="#ctx0" brushRef="#br0" timeOffset="50003.782">21370 8390 456 0,'0'0'6'0,"0"0"4"0,0 0 36 0,0 0 6 16,0 0-22-16,0 0-5 0,0 0 3 16,0 0-4-16,27-55-6 0,-38 55-8 15,-1 4-8-15,-7 4-2 0,1 2 1 16,-7 3 0-16,0 2-1 0,5 1 0 16,-7 4-4-16,0-1 0 0,4 4 2 15,2-1-1-15,1-5 0 16,7 3-1-16,-7-2 0 0,7-1 4 0,-1-2-3 15,3-3 3-15,5 0-2 0,2-4 2 16,2 1-2-16,0-3 1 0,2-1 0 16,0 0 0-16,0-1 1 0,2 1 0 15,2 0 0-15,-2-2 0 0,4 0 1 16,5-2-1-16,3-1 1 0,1 0 3 16,10-1 2-16,1-7 4 0,7 2-2 15,5-3 1-15,1 1-2 0,2 0-2 16,3 2-2-16,-7-1-3 0,-4 1 2 0,-8 2-2 15,-9 2-3-15,-7 1-6 16,-5 1-9-16,0 0-12 0,-4 0-17 16,-6 1-2-16,-3 2-4 0,-1 0-26 0,-6-1-59 15,3-2-89-15</inkml:trace>
  <inkml:trace contextRef="#ctx0" brushRef="#br0" timeOffset="50316.208">21314 8367 318 0,'0'0'36'0,"0"0"19"16,0 0 12-16,0 0-12 0,0 0-14 16,0 0-2-16,0 0-3 0,0 0-6 0,12-70-4 15,-12 70-3-15,0 0-7 0,0 0-4 16,0 4-4-16,0 5-2 0,0 6-1 15,0 1 3-15,0 4 3 0,0 5-4 16,0 3 0-16,0 4 0 0,0 5-1 16,0 2-3-16,-6 0-2 0,4 1-1 15,0-3-1-15,2 0 1 0,0-1 0 16,4-2 1-16,5-2 1 0,-3-4-2 16,-2-3-3-16,0-5-8 0,-2-2-8 15,2-5-16-15,-4-2-14 0,4-4-24 16,-4-7-14-16,0 0-23 0,0-7-129 15</inkml:trace>
  <inkml:trace contextRef="#ctx0" brushRef="#br0" timeOffset="50659.879">21661 8266 327 0,'0'0'31'0,"0"0"13"0,0 0 24 16,0 0-19-16,0 0-12 0,0 0-4 16,0 0-4-16,0 0-5 0,38-54-2 0,-30 56-6 15,2 6-3-15,3 2 1 16,-1 4-1-16,2 5 1 0,-3 1 0 15,1 5-1-15,3 4-4 0,-5 4-1 16,-4 3-2-16,-4 2 2 0,-2 4-6 0,-8-2 0 16,-2 2-2-16,-11-5 0 0,-4 2-4 15,0-4-11-15,-6 1-9 0,0-5-11 16,-6-3-12-16,-4 1-18 0,-1-6-32 16,1-4-77-16</inkml:trace>
  <inkml:trace contextRef="#ctx0" brushRef="#br0" timeOffset="53737.366">18470 9558 161 0,'0'0'35'0,"0"0"12"0,0 0 11 15,0 0-4-15,0 0-6 0,0 0 0 16,0 0 1-16,16-115-14 0,-16 109-13 16,-2 0 0-16,2 3-5 0,0 0 1 15,-2 2-4-15,2 1-2 0,-4 0 0 16,4 0-4-16,0 0 1 0,0 4-5 15,0 5-4-15,0 5 0 0,0 6 0 16,0 5 3-16,0 2-1 0,0 7 1 16,0 4-1-16,-2 3 2 0,2 4-3 15,-2-2 1-15,2 0-1 0,0-4-1 16,0-1 2-16,2-2-2 0,0-8 0 16,4 3 1-16,-4-5-1 0,2-4 0 15,1-1 1-15,-1-8-1 0,-2-1 0 16,0-6 1-16,-2-3 0 0,2-1-1 15,-2-2 0-15,2 0 2 0,2-6 1 0,0-5-1 16,0-1 1-16,0-2 0 16,1-1-3-16,-1-1 1 0,-4-1 0 15,0 0-1-15,0-4 0 0,0 0 1 0,-6-6-1 16,-3 0 0-16,-3 2-1 0,-1 1 0 16,-3 5-5-16,-3 6 3 0,-3 4-2 15,-1 6 1-15,0 2-1 0,2 1 2 16,3 1 0-16,1 5 2 0,3 3-1 15,-3 1 0-15,7 2-1 0,2 4 1 16,-5-1 0-16,7 2 1 0,-2 0 1 16,2-2-2-16,1 1 2 0,1 1 0 15,2-3 1-15,2 0-1 0,0 0 0 16,0 0-1-16,0 1 1 0,2 2 0 16,7-3 0-16,-3-1 0 0,4 0 0 15,0 1 0-15,7-3 0 0,0-3 0 16,3-2 0-16,5-2 0 0,2-3 0 15,6-1-1-15,2-5-18 0,-2-3-9 0,6-1-16 16,-1 0-16-16,-5-2-23 0,-8-1-112 16</inkml:trace>
  <inkml:trace contextRef="#ctx0" brushRef="#br0" timeOffset="54377.757">18842 9821 0 0,'0'0'198'0,"0"0"-168"15,0 0 19-15,0 0 2 0,0 0-6 16,0 0-4-16,0 0-4 0,-27-60-8 15,27 55 1-15,0 3-6 0,0 1-4 0,0 1 0 16,0 0-2-16,0 0-1 0,0 1-8 16,0 4-7-16,0 3 0 0,0-1-1 15,0 0 0-15,4 5 0 0,0-4 1 16,2 4-2-16,1 0 0 0,5-2 0 16,0 2 0-16,1-2 0 0,7-1 0 15,1-2 1-15,0-3-1 0,6 0 1 16,-2-4-1-16,1 0 0 0,-3-3 0 15,2-3 0-15,-4-2 2 0,-3-2-2 16,-1 0 1-16,-7-2 0 0,-4 2 0 16,5-2 0-16,-9 1-1 0,0-3 2 15,-2 0-1-15,-2 0 0 0,-5 1 1 16,-3-4-2-16,-2-1 1 0,-7-2 1 16,1 0-2-16,-1 5 0 0,-2-2 0 0,1 6 0 15,-5 2-1-15,0 3 1 0,2 3 0 16,-4 3 0-16,5 0 0 0,-3 4 0 15,6 4 0-15,-1-1 0 0,5 2-1 16,3 3 1-16,3 0 0 0,1 2 0 16,2 1-1-16,4 2 0 0,0 2 1 15,-2 2 0-15,4 0 1 0,0-1-1 16,6 2 0-16,-2 0 1 0,2 0 0 16,0 0-1-16,-1 0 1 0,1-4 0 15,2 3-1-15,0-3 0 0,1-2 0 16,5-1 0-16,-2-1 0 0,3-5 0 15,3-2 0-15,3 0 0 0,-4-2-1 0,3-1-8 16,-1-2-5-16,2-2-10 16,-1-3-12-16,-1-3-14 0,-3-4-21 15,-1 0-54-15,-3-2-164 0</inkml:trace>
  <inkml:trace contextRef="#ctx0" brushRef="#br0" timeOffset="55533.724">19689 9778 43 0,'0'0'147'0,"0"0"-124"0,0 0 28 15,0 0 10-15,0 0-27 0,0 0-6 16,0 0 7-16,-45-107-6 0,35 93-12 0,1 0 2 15,3 3 0-15,-2 0 0 16,-3 4-6-16,1 1-1 0,0 3-3 0,-7 2-2 16,5 1-3-16,-5 4 1 0,1 3-2 15,-5 1 0-15,7 1-3 0,-5 2 1 16,5 1 1-16,-5-2-2 0,4 3 0 16,1 1 0-16,2 2 0 15,1 0-2-15,1 2 4 0,2 1-2 0,6-2 0 16,-5 4-2-16,5-5 2 0,2 1 0 15,0 1 0-15,0-2 0 0,2-2 0 16,3 0 0-16,-1-2 2 0,2-4-1 16,4 0-1-16,-4-2-1 0,5-3 1 15,3-3 1-15,1 0-1 0,3-6 1 16,-1-2 1-16,3-3 2 0,-3-4-1 16,4 1-1-16,-5-2 1 0,1 2-1 15,-7-2-2-15,-2 0 0 0,1-2 1 16,-7-3 1-16,2 2-2 0,0 1 1 15,-2 0-1-15,-2 8 0 0,0 2 0 16,0 7 0-16,0-1 2 0,0 2 1 0,-4 8-2 16,-2 2-1-16,2 5-1 0,-7 2 1 15,5 2 1-15,0 0-1 0,2 0 0 16,2-1 0-16,2 0 0 0,0-4-1 16,2 2 1-16,4-1 0 0,2-3 0 15,7 0 0-15,-3-2 0 0,7-4 0 16,-3-3 1-16,5-3 0 0,2 0-1 15,-1-6 1-15,3-4 2 0,-4 1 0 16,-1-5 0-16,1-1 1 0,-2-4 2 16,3-2-2-16,-5-1 1 0,4-3 0 15,-1-1 0-15,-5-5-3 0,1 0 0 16,-7-3 0-16,-1-5-2 0,-4 0 0 16,0-1 2-16,-4 0-2 0,0 4 2 0,-6-1-1 15,2 4-1-15,-4 6 2 0,1 5-1 16,-3 7 5-16,4 3 0 0,2 5 0 15,0 3 1-15,1 0-1 0,1 4 1 16,2 0-1-16,-2 5-5 0,2 7-1 16,-2 1-1-16,0 3 1 0,2 3 2 15,0 2 1-15,0 2-2 0,2 1 1 16,0 1 0-16,5 3 1 0,-1 2 2 16,-2 3-3-16,4-2 1 0,0 2 0 15,-1 1-2-15,-1-4 2 0,0-1-2 16,6-1 0-16,-3-4 0 0,-1-2-1 15,0-3 0-15,3-5 1 0,-1 0-1 16,-2-7 1-16,5-3-1 0,-5-1 0 0,0-3 1 16,11 0 0-16,-9-5-1 15,5-3 0-15,1-4 0 0,-1-1 0 16,1-2 0-16,-6-2 0 0,7 0 0 16,-9-6 0-16,0-2 0 0,1 2 0 0,-3-8 0 15,-2 1 0-15,2-9 1 0,-2 0-1 16,1-1 0-16,-3 1 1 0,2 4-1 15,-2 4 1-15,-2 2 0 0,0 5 1 16,0 5-2-16,0 4 2 0,-2 5 2 16,-2 2-3-16,2 3 5 0,-1 4 0 15,1-1-2-15,0 2-1 0,-4 5-3 16,4 6 0-16,-8 1-2 0,4 3 2 16,1 2 0-16,3 2 0 0,-2 2 0 15,2 2 0-15,0-1 0 0,0 3 0 16,2 0 0-16,0 6 2 0,0 1-1 15,4 3 0-15,0 2 0 0,0-1 0 16,3 2 0-16,1-1-1 0,-2 1 1 0,2-1-1 16,-1-6-1-16,7-5-3 0,-6-4-7 15,1-2-5-15,-1-3-5 0,2-5-18 16,-6-2-13-16,3-4-14 0,-5-6-16 16,-2-3-55-16,0-5-175 0</inkml:trace>
  <inkml:trace contextRef="#ctx0" brushRef="#br0" timeOffset="56017.99">20617 9651 222 0,'0'0'29'0,"0"0"19"15,0 0 9-15,0 0-6 16,0 0-11-16,0 0-12 0,-49-59-1 0,39 52-3 15,3 3-2-15,3-2 1 0,-2 1-4 16,0 2 1-16,-2 1-3 0,-1 2-5 16,3 0-4-16,0 7-4 0,-7 0-2 15,5 1-1-15,-2 6-1 0,2-1 1 16,-5-1 0-16,5 2 0 0,2-2-1 16,-5 1 3-16,3 2-3 0,4-2-2 15,2 5 2-15,2-2 0 0,-2 7 0 16,2-2 0-16,0 2 0 0,0-1 0 15,4-3 2-15,0 0-2 0,2-4 0 16,7-4 0-16,-5-2-3 0,4-3 1 16,1-1-2-16,1-5 2 0,5-3 2 15,-7-3 1-15,9-5-1 0,-7-2 1 16,3-1 1-16,-5-3 5 0,-3 2 2 16,1-3 3-16,-6 0 1 0,0 0 1 15,-2-7-5-15,-2 2-2 0,0-7-2 0,-2 1-1 16,-2 2-1-16,-6 4-3 0,-1 5 1 15,-1 4-1-15,-9 5 0 0,3 4-3 16,-7 3-5-16,0 2-5 0,-2 5-3 16,0 4-2-16,3 5-5 0,-1 4-4 15,2 3-8-15,6 1-6 0,1-1-8 16,10 0-23-16,-3 0-48 0,7-8-99 16</inkml:trace>
  <inkml:trace contextRef="#ctx0" brushRef="#br0" timeOffset="56439.847">20956 9680 199 0,'0'0'26'15,"0"0"-20"-15,0 0 20 0,0 0 31 16,0 0-17-16,0 0-8 0,0 0 7 15,0 0-4-15,13-98-8 0,-15 86 1 16,-9 0 1-16,5 1-2 0,0 0 0 16,0 3 0-16,2 2-3 0,-5 0-4 15,3 0-4-15,4 2-3 0,-2-2-1 16,-2 3-3-16,2 0-4 0,-9 2-1 16,3 1-1-16,-4 0-2 0,-5 6 0 15,-2 2-1-15,3 1-1 0,-3 3 1 16,4-1 0-16,1 6 0 0,3-4-1 15,-1 3 1-15,4 3-1 0,-1-3 1 16,7 4 0-16,0 0 0 0,0-3-1 0,4 5 1 16,4-2-1-16,2 5 1 15,5-4 0-15,-1 1-1 0,6 0 1 0,1-3 0 16,6 4 0-16,2-5 1 0,4-1-1 16,2 0-7-16,0-6-15 15,-3 0-8-15,6-5-12 0,-1-5-9 0,0-1-17 16,0-10-41-16,-6-2-122 0</inkml:trace>
  <inkml:trace contextRef="#ctx0" brushRef="#br0" timeOffset="56924.062">21541 9369 153 0,'0'0'34'16,"0"0"14"-16,0 0 9 0,0 0 0 15,0 0-18-15,0 0-9 0,0 0-1 16,0 0-6-16,-49-67 0 0,39 63-4 16,5 2-3-16,3 0-2 0,-6 1 1 15,4 1 0-15,-6-3-2 0,1 3-3 16,3 0 2-16,-2 0-4 0,-5 8 0 16,5-2-3-16,-2 5-1 0,-7 1-2 15,9 3-1-15,-2 2 2 0,-5 2-2 0,5 0 3 16,2 3-2-16,-3 2-1 0,3 1 2 15,4 3-1-15,-2 2 0 0,2 2-1 16,1 0 0-16,3 4 1 0,0-2-1 16,5-2-1-16,1 1 2 0,2-2-2 15,9-2 0-15,-5 1 0 0,7-4-3 16,-5-1-7-16,7-3-10 0,-7-4-4 16,7-9-2-16,-5-2-8 0,9-4-1 15,0-3-15-15,-2-8-33 0,0-2-87 16</inkml:trace>
  <inkml:trace contextRef="#ctx0" brushRef="#br0" timeOffset="57330.264">21951 9432 402 0,'0'0'39'0,"0"0"9"0,0 0 5 16,0 0 2-16,0 0-15 0,0 0-14 15,0 0-3-15,0 0-8 0,12-42-7 16,-24 49-6-16,-1 3-2 0,3 2 0 16,-11 3 0-16,5 0 0 0,-5 4 0 15,-4 1 0-15,5 2-3 0,-7-1-2 16,2 1-1-16,2 1 2 0,5-3 4 16,-3 2-4-16,6-3-2 0,-1 1-6 15,8-5 4-15,-3-1 3 0,3-1 2 16,2-4 2-16,4 0 1 0,0-2 0 15,2-3-1-15,0 1 1 0,2-1-1 16,2-1 1-16,6 1 0 0,-1-2 1 0,3-1 2 16,9-1 3-16,1 0-2 0,1-5 4 15,6-4 0-15,4 0-1 0,0 0-3 16,0-1-1-16,0-2 0 0,-2 4-2 16,-2 3-1-16,-4-1 1 0,-13 3-1 15,-3 0-8-15,-7 0-18 0,-2 2-12 16,-2-3-13-16,-7-2-30 0,3-2-80 15</inkml:trace>
  <inkml:trace contextRef="#ctx0" brushRef="#br0" timeOffset="57595.748">21932 9368 397 0,'0'0'32'0,"0"0"-1"0,0 0 13 15,0 0 15-15,0 0-20 0,0 0-9 16,0 0 2-16,0 0-3 0,0-49-10 16,0 49-5-16,0 8-7 0,0 1-2 15,0 5-2-15,-4 5 3 0,2 5 1 16,-2 4-1-16,-2 2 1 0,1 5-2 16,1 4-3-16,2-2 0 0,0 0-1 15,2 0-1-15,0-4 2 16,2 0-1-16,2-5-1 0,3-4-11 0,1-3-12 15,-2-2-13-15,-4-4-25 0,2-6-26 16,-2-3-21-16,-2-5-111 0</inkml:trace>
  <inkml:trace contextRef="#ctx0" brushRef="#br0" timeOffset="57876.926">22263 9268 401 0,'0'0'45'0,"0"0"-11"16,0 0 15-16,0 0 9 0,0 0-23 15,0 0-13-15,0 0 2 0,0 0-7 16,49-32-2-16,-34 44-1 0,-7 4-2 16,3 8 1-16,1 3 0 0,-2 4-2 15,-3 6-4-15,5 4-4 0,-6 0-3 16,-4 0 0-16,-2-2 0 0,-8-2-2 15,-7-2-13-15,1-1-2 0,-7-5-6 16,-1 2-4-16,1-3-8 0,-6 0-5 16,0 1-10-16,-4-4-14 0,-2 1-43 0,6-6-97 15</inkml:trace>
  <inkml:trace contextRef="#ctx0" brushRef="#br0" timeOffset="59126.646">18571 10535 255 0,'0'0'43'15,"0"0"6"-15,0 0-2 0,0 0 1 16,0 0-13-16,0 0-7 0,-2-70-3 15,0 66-3-15,2 1-2 0,0 0-3 0,0 3 1 16,0 0-2-16,0 6-11 16,0 3-2-16,4 3 0 0,0 5 3 0,-2 3 1 15,4 1 2-15,-6 3 1 0,2 1 0 16,3 5-2-16,-1 5-1 16,-2 3-2-16,-2 3-1 0,0 1-1 15,0-2-1-15,0 2 0 0,0-6 0 16,0-1-2-16,2-4 2 0,0 0-2 0,0-9 2 15,0-4-1-15,2-2-1 0,2-5 0 16,-4-2 0-16,-2-5 0 0,3-1-1 16,-1-3 1-16,-2 0 0 0,4-1 2 15,-2-7 2-15,0-2-3 0,0 0 2 16,-2-2 0-16,0-1-2 0,0 0 2 16,-4-3 1-16,-4-2-3 0,-3-1 0 15,-1-4-1-15,-7-2 0 0,1-2 0 16,-5 4 0-16,2 0 0 0,-6 6 0 15,5 4-1-15,-5 3-2 0,4 5 1 16,0 3 0-16,1 2 0 0,3 4 0 16,-2 8 2-16,3 2-2 0,3 1 2 0,1 4-1 15,-1 0 0-15,7 0 1 0,4 2-1 16,-2-4 1-16,6 4-1 0,-5 0 1 16,5-3 0-16,5 3-1 15,-5-3 1-15,8 2 0 0,0-1 0 0,2-3 0 16,3 2 0-16,1-4 0 0,9-2 0 15,0 0 0-15,4-5 0 0,4-4 0 16,2-2-8-16,4-1-20 0,2-4-19 16,1-5-15-16,-1-2-15 0,-6-3-51 15,-8-2-183-15</inkml:trace>
  <inkml:trace contextRef="#ctx0" brushRef="#br0" timeOffset="59610.95">18949 10814 307 0,'0'0'42'0,"0"0"-20"0,0 0 39 15,0 0 5-15,0 0-25 0,0 0-17 16,0 0-3-16,-35-35-10 0,23 39-6 16,-1 3-3-16,3 4 2 0,-4-1-3 15,5-1 1-15,3 3-2 0,4-2 1 16,2 2-2-16,0-2 1 0,0 0 0 15,4 0 1-15,6-1-1 0,-1-3-2 16,7 0 2-16,3-2 0 0,4-1 0 0,-1-1-1 16,5-2 1-16,-2 0 0 15,2-6 1-15,2 1 0 0,-6-4-1 16,-3-1 2-16,-1 0-2 0,-9 0 2 16,-2 0 0-16,-1-1 1 0,-5 3 2 15,-2-1 3-15,0-5 0 0,-2 5-3 0,-7-5-1 16,-1 3 1-16,-2-3-4 0,-7 0 0 15,5-1-1-15,-5 5 2 0,2-1 1 16,1 7-3-16,-7-1 0 0,0 5 0 16,1 0 0-16,-3 5 0 0,2 7-2 15,0-4 2-15,1 9 0 0,1-3 0 16,2 0 0-16,5 3 0 0,2-1-1 16,5 2 1-16,5-1-1 0,0 2 1 15,2 2 0-15,2 2 0 0,2 1 1 16,7 0-1-16,1 1 0 0,1 2 0 15,7-1-4-15,1-1-16 0,4-3 2 16,6-3-6-16,4-3-16 0,4-5-10 16,5-7-15-16,1-4-41 0,-6-4-94 0</inkml:trace>
  <inkml:trace contextRef="#ctx0" brushRef="#br0" timeOffset="60595.057">19617 10761 460 0,'0'0'7'16,"0"0"1"-16,0 0 31 0,0 0 8 16,0 0-26-16,0 0-6 0,0 0-6 15,0 0-1-15,-105-96-3 0,78 96-3 16,0 4-2-16,-4 5 0 0,2 1 0 16,2 3 0-16,2 3-1 0,5 2 0 15,-3 2 1-15,8 1-1 0,3-1 1 16,-3 1 0-16,11-1 0 0,0 3 2 15,2-3-1-15,2 2 1 0,4-2 0 16,2 0-2-16,5-4 4 0,1 0-1 16,3-3 0-16,3-3-1 0,-1-1-1 0,8-6 1 15,-5-3 0-15,1 0 0 0,4-8 1 16,-3-3 0-16,-3-3 1 0,4-1-1 16,-9-3 3-16,3-1-4 0,-5 0 1 15,1-3-1-15,-5 0-1 0,-2-4-1 16,2-1 0-16,1-3 0 0,-5 5 1 15,0 5-1-15,-2 7 0 0,0 9 1 16,-2 4-1-16,0 0 0 0,-4 9 1 16,-2 2-1-16,-3 10-1 0,1 0 0 15,4 2 2-15,-2 0-2 0,4-2 1 16,2 1 0-16,0-2 0 0,4-2 0 16,2-1 0-16,2-2 1 0,7-2-1 15,-1-1 0-15,11-3 1 0,0-5 2 16,2-4-1-16,-2 0 0 0,1-3 2 0,-1-5-1 15,0-3-1-15,-6-2 2 0,1-3 0 16,-1-3 2-16,0-3 1 0,-3-1-1 16,1-5-1-16,-1-3 0 0,-1-5 1 15,-3-3-1-15,3-2-2 0,-3-6 1 16,0-2 3-16,-1-4-2 0,-5 2-3 16,-2 5-1-16,-4 7-1 0,-6 11 1 15,-5 7 0-15,-3 9 1 16,0 3 2-16,-7 6 0 0,8 3-3 0,-7 2 0 15,5 9 0-15,-1 3 0 0,1 7-1 16,1 1 0-16,6 6 1 0,1 1-1 16,3-1 0-16,4 4 0 0,0-3 0 15,4 3 1-15,5 2 0 0,1-2 0 16,4 1 1-16,-1 0-1 0,3-1 1 16,-3 1-1-16,5-4 1 0,-5-4-1 15,5-3 0-15,-3-5-1 0,-1-4 0 16,3-4 2-16,-3-6-2 0,5 0 0 0,-3-3 0 15,5-6 1-15,-2-3-1 0,-1-2 1 16,5-2 0-16,0-5 0 0,-5-1-1 16,3-3 1-16,-9-6 2 0,7-1-1 15,-11-4 1-15,-1-3 0 0,1-5-1 16,-2-4-1-16,-2-2 0 0,-2-2-1 16,-2 2 1-16,0 4-1 0,-4 3 1 15,-4 10 1-15,0 6-2 0,1 11 1 16,1 4-1-16,-8 3 3 0,5 6-1 15,-1 1-1-15,-6 10-2 0,3 8 0 16,-3 4 1-16,5 5 0 0,-1 0-1 16,2 2 1-16,1 1 0 0,5-1 1 15,0 4 0-15,2-4 0 0,2 3 1 0,2 3-2 16,2-5 1-16,4 4 0 0,5 0 0 16,-5 2-1-16,2-1 0 15,5 1 0-15,-5-3 1 0,1-1-1 16,3-3-6-16,-4-1-7 0,1-6-12 0,3-2-13 15,-3-7-16-15,-1-6-24 0,2-5-21 16,-6-3-66-16</inkml:trace>
  <inkml:trace contextRef="#ctx0" brushRef="#br0" timeOffset="61032.517">20659 10697 440 0,'0'0'20'0,"0"0"12"16,0 0 29-16,0 0-12 0,0 0-22 16,0 0-7-16,-4-56 0 0,-5 47-10 0,-1-1-2 15,-9 2 0-15,7 1-3 0,-4 3-2 16,-1 0-1-16,-2 2 1 0,3 2-2 16,-3 3 0-16,7 3-1 0,-5 5 1 15,3 0-1-15,1 4 0 0,-1 1 0 16,4 3-1-16,-3 2 1 0,5-4 0 15,2 5-1-15,2-2 1 0,2 2 0 16,2 0 0-16,0-1-1 0,2 3 1 16,8-3 0-16,0 3 0 0,7-5 0 15,-1-3 0-15,5-1-4 0,2-8 3 16,-7-3-3-16,7-4 3 0,0-3 1 16,-7-5 0-16,5-6 1 0,-7 1 1 15,3-3 2-15,-7-2 2 0,-1 2-1 16,-7-4 2-16,2-2-2 0,-4-3 0 0,0-8-3 15,-2-2 3-15,-2-2-1 0,-1 3-4 16,1 6 0-16,-2 6-5 0,0 7 0 16,-6 7-6-16,1 3-7 0,-3 5-5 15,-3 3-6-15,-3 9-4 0,3 2-2 16,-4 2-5-16,7 4-6 0,-3-3-23 16,5 2-42-16,2-2-82 0</inkml:trace>
  <inkml:trace contextRef="#ctx0" brushRef="#br0" timeOffset="61376.102">21029 10682 282 0,'0'0'87'15,"0"0"-23"-15,0 0-2 0,0 0-1 16,0 0-11-16,0 0-16 0,0 0 1 0,0 0-8 15,-11-90-7-15,7 81-6 0,-2 0-2 16,0 2-6-16,-6 4-3 0,-1-3 0 16,-1 3-2-16,-7 3-1 0,0 0 0 15,3 1 0-15,-5 5 0 0,2 2-1 16,3 5 1-16,-3 1-1 0,7 3-1 16,-5 1 1-16,9 4 1 0,-1 0 0 15,1 3-1-15,4 0 1 0,2 2 0 16,2-2 0-16,2 2 0 0,0 3 0 15,8-3-1-15,4 0 1 0,3-2-2 16,5-3-12-16,1-2-8 0,6-4-8 16,2-1-10-16,4-6-11 0,2-8-22 15,0-1-34-15,-2-6-88 0</inkml:trace>
  <inkml:trace contextRef="#ctx0" brushRef="#br0" timeOffset="61751.096">21606 10448 316 0,'0'0'47'0,"0"0"9"0,0 0 13 15,0 0-15-15,0 0-18 0,0 0-9 0,0 0-8 16,0 0-4-16,0 0 0 0,-36-112-3 15,30 105 0-15,-4 2-4 16,0-1 1-16,-1 3-2 0,-1 0-1 16,-1 3-1-16,1 0-3 0,-7 0 0 15,5 6-2-15,-5 2 0 0,5 1 0 0,-5 2 0 16,7 3 0-16,-9 4 0 0,11-2-1 16,-5 5 1-16,5 0 0 0,2 1 0 15,-1 2 0-15,-1 1 1 0,4 0-1 16,2 4 0-16,2 2 0 15,2 2 0-15,0 1 0 0,6-3 0 0,4 1-3 16,5-1-12-16,-1-5-3 0,7 0-12 16,4-5-3-16,-3-3-14 0,5-4-22 15,4-7-37-15,-6-4-110 0</inkml:trace>
  <inkml:trace contextRef="#ctx0" brushRef="#br0" timeOffset="62313.379">22104 10455 272 0,'0'0'34'0,"0"0"26"15,0 0 4-15,0 0-8 0,0 0-18 16,0 0-14-16,0 0-3 0,0 0-5 16,-120-106-4-16,99 106 2 0,-2 0-1 15,11 5-1-15,-9 1-5 0,11 9-2 16,-9-4 0-16,11 6-4 0,-2 1 0 15,-3-2 1-15,7 2-1 0,-2 4 1 16,4-3 2-16,0 3 1 0,2-7 3 16,2 4-5-16,0-1 1 0,8-1-2 15,0 3 1-15,9-2-1 0,-3 1 2 0,9 0 0 16,-5-2-1-16,9 3 2 16,2-3-3-16,2 1 2 0,-8-3-1 15,-6-4 0-15,-7 1-3 0,-2-3 1 16,-8 1-1-16,0 0-1 0,-10-1-1 0,2 0-4 15,-3 0-6-15,-7-1-2 0,5-1-9 16,-7 0-1-16,5-3 1 0,-8 1-4 16,3-4-5-16,-1 0 2 0,-4-1 7 15,-2 0 12-15,5-5 11 0,-3-3 0 16,0-4 3-16,4 1 3 0,7-4 15 16,4-3 3-16,5-3 9 0,5-4-3 15,0-5-5-15,9-1-5 0,-1-2-2 16,11-1 0-16,-3-1-5 0,7 3 3 15,2 1-3-15,-7 0 0 0,1 2-2 16,-7 1-4-16,-8 1 0 0,-2 2-1 16,-4 2-2-16,-4 4-3 0,-4 4-1 15,-9 3 0-15,5 0-2 0,-7 5-2 0,9 4-8 16,-3 0-2-16,5 3 1 0,0 9-3 16,-5 4-11-16,3 5 0 0,-9 2 0 15,6 2-2-15,-3 3-13 0,3 1-14 16,-3-1-32-16,5-6-84 0</inkml:trace>
  <inkml:trace contextRef="#ctx0" brushRef="#br0" timeOffset="62813.339">22290 10217 396 0,'0'0'13'0,"0"0"27"0,0 0 25 16,0 0-15-16,0 0-20 0,0 0-10 15,0 0 5-15,72-20-4 0,-72 20-6 16,0-1-1-16,0 1-2 0,0 0 2 0,0-3-1 16,0 3-1-16,0 0-3 0,2 0-5 15,0 6-3-15,2 0 2 0,5 0 0 16,3 2 3-16,0 0 1 0,5-2 1 15,-3 0 1-15,-1-3-2 0,1 2-1 16,-7-2 2-16,-1 0 0 0,-2-3-1 16,-4 1 0-16,0-1-1 0,0 0-1 15,0 2-3-15,0-2-1 0,0 0-1 16,0 1 0-16,2 4 0 0,2 2-1 16,-2 3 1-16,2 7 0 0,-2 2 0 15,0 2 0-15,0 4 0 0,1 3 0 16,-1 2 0-16,0 0 0 0,0 0 0 15,0 1 0-15,-2-4 1 0,0 3-1 0,-6-8 0 16,4 1 1-16,-5 0-1 0,-5-1 0 16,2 0 0-16,-1-1 1 0,-7 1-1 15,5-3 0-15,-7 1-1 16,7-1-2-16,-7-1-4 0,5 1-3 16,-6-1-4-16,7-2-4 0,-7-2-7 0,7-4-4 15,-7 2-13-15,5-6-19 0,-7-2-21 16,-4-4-52-16,0-7-253 0</inkml:trace>
  <inkml:trace contextRef="#ctx0" brushRef="#br0" timeOffset="67093.503">17990 9946 99 0,'0'0'2'0,"0"0"-2"0,0 0 6 0,0 0 9 16,0 0 1-16,0 0 6 0,0 0 0 15,-68 46 3-15,66-45-1 0,2-1 0 16,0 0 3-16,0 0 7 0,0 0-3 16,0 0 3-16,0 0 3 0,0 0-5 15,0 0-7-15,8 0-9 0,2 0 1 16,13-1 3-16,8-1-3 0,11-1-1 16,9-1-2-16,5-2-1 0,16 0-3 15,9 0 1-15,8-5-2 0,12 2 0 16,9-1-1-16,10-3 1 0,6 2 0 15,14-5 0-15,7-1-7 0,8-4 0 16,6-3 2-16,7 0 1 0,5-4 0 16,5 3 2-16,4-4-7 0,-6 4 2 15,-7 3 0-15,-5 2 4 0,-11 3 1 16,-11 1-7-16,-7 3 4 0,-11 3 0 16,-15-1 4-16,-3 5 2 0,-18 0 1 0,-3 3 0 15,-15-3-6-15,-3 3 5 0,-16-2-3 16,-3 2 0-16,-9 2 0 0,-8-1-1 15,-10 1-2-15,-9 0 2 0,-8 1-2 16,-4-2 0-16,0 1 1 0,-8-2 5 16,-13 1 0-16,-5-1-7 0,-5 2-3 15,-7 1 0-15,-1 0 0 0,2 3-1 16,4 1-1-16,4 5-5 0,6 1-6 16,2 3-9-16,3 8-12 0,-1 2-9 15,-8 7-15-15,-4 0-8 0,-6 2-17 16,-10-1-50-16,1-10-140 0</inkml:trace>
  <inkml:trace contextRef="#ctx0" brushRef="#br0" timeOffset="67640.259">18288 10960 271 0,'0'0'9'0,"0"0"11"15,0 0 31-15,0 0 7 0,0 0-11 0,0 0-11 16,0 0-4-16,0 0-17 16,8-17-12-16,15 20 11 0,12-2 7 0,8-1-2 15,11 0 0-15,10-4 0 0,4-3-1 16,13-4-1-16,12 0-3 0,10-3-2 16,9-1-5-16,10 1 1 0,8 0-4 15,5-3 0-15,7 0-1 0,11-1 0 16,4 2 1-16,9 3-4 0,1-2 2 15,3 7-1-15,-1-1 8 0,-1 3 2 16,-1 3 5-16,-6 1-7 0,-4 2-7 16,-14 0 6-16,-11 2 1 0,-8 1 0 15,-16-3-2-15,-11-3-7 0,-14-3 5 16,-21-1 1-16,-13-2 0 0,-16 0-1 16,-8 2 0-16,-15-1 1 0,-8 1-1 15,-2-1 4-15,-8-3-3 0,-10 0-3 0,-3 0-3 16,-6 1-2-16,-6 4-8 0,-4 0-5 15,-5 6-2-15,-1-1-2 16,4 1-6-16,2 3-5 0,-3 2-4 0,-1 4-14 16,4 0-7-16,0-1-16 0,-1-1-32 15,-1-7-133-15</inkml:trace>
  <inkml:trace contextRef="#ctx0" brushRef="#br0" timeOffset="83620.95">18486 12197 253 0,'0'0'12'15,"0"0"8"-15,0 0 25 0,0 0-5 16,0 0-8-16,0 0-2 0,0 0 0 15,0 0-7-15,-18-33-4 0,9 29-4 16,1 0 1-16,0-2-4 0,0 0 0 16,1-1-2-16,-3-4-2 0,0 0 1 15,1-2-1-15,-3 1-5 0,-2 0 1 16,1-1 2-16,-3 3 0 0,-1 1 0 0,-4 2-2 16,7 4 0-16,-5 0-4 0,5 3 0 15,-1 0 0-15,7 2 0 0,0 2 0 16,0 1 0-16,1 1 0 15,1 4 0-15,2-1 0 0,0 7-2 0,-2 1 2 16,0 0 0-16,-1 4 0 0,3-3 0 16,0 3 2-16,2 0-2 0,2 2 0 15,0 1 0-15,0-2 0 0,4 0 1 16,2-3-1-16,5 3-1 0,-3-4 1 16,2-1 0-16,5-2 0 0,-1-5 1 15,7 0-1-15,-5-2 0 0,5-4 0 16,0-3 1-16,-1-1-1 0,1-8 0 15,-6-3 3-15,3-1 0 0,-3-4 3 16,-3-2 2-16,3-3 1 0,-5-3 2 16,-2 2-3-16,2-1-2 0,-3-1 1 15,-3-2-3-15,6 0 0 0,-6-4-2 16,5 0-2-16,-3 5 2 0,-2 0-1 16,6 8-1-16,-8 7 0 0,0 5 0 0,-2 3 0 15,0 2 0-15,0 4 0 0,2 6-1 16,-2 4-1-16,2 5 2 0,1 3 0 15,-3 2 1-15,2 0-1 0,0 0 1 16,2-1-1-16,0 2 0 0,8-3 0 16,-3 2-1-16,1-2 1 0,6-2 0 15,-1-2 0-15,6-4 0 0,-5-3 0 16,7-4-1-16,0-6 1 0,-5-1 0 16,3-4 0-16,-2-5 1 0,-3-1 0 15,1-6-1-15,-1-2 2 0,-6-2 1 16,5-1 0-16,-7-4 2 0,0-2 1 15,-1-3-1-15,3-6 0 0,-4-2-3 0,2-4 0 16,-3-1 1-16,3 0-3 0,-2 1 1 16,-4 5-1-16,2 8 0 15,-4 2 0-15,0 7 1 0,0 1 0 16,-2 4 1-16,-2 1 2 0,-6-1 0 16,4 5 0-16,-1-1-2 0,-1 1 1 0,0 5-1 15,0-3 0-15,3 5 2 0,3-2-2 16,0 4-1-16,2 1 0 0,-2 0 1 15,2 0-2-15,0 4-2 0,-2 7 0 16,2 5 1-16,-4 2 0 0,4 5 1 16,-2 4 0-16,2 2 1 0,0-1-1 15,0 4 0-15,0 0 0 0,0-1 1 16,4 1 0-16,0 2-1 0,0-4 0 16,3 1 1-16,-1 0-1 0,4-2 1 15,2-1-1-15,-5-3 0 0,5 0-1 16,-2-2 1-16,1-1 0 0,3-4 1 15,1-2-1-15,-1-3 0 0,-4-3 0 0,3-1 0 16,-1-4 1-16,-3-2-1 0,-1-2 1 16,-2-1-1-16,4-3 0 0,-1-3 2 15,-1-6-1-15,0 1 0 0,0-5 1 16,1-2-1-16,-1-1 2 0,0-5 0 16,3-3 2-16,-1 0-2 0,-2-4 1 15,5-2-3-15,-5 0 0 0,2 0 3 16,-2 1-4-16,1 4-1 0,-3-1 1 15,-4 5 0-15,-2 0 1 0,0 3 0 16,-4-1 0-16,-2 0 1 0,-3 1-1 16,1 1 0-16,2 3 0 0,0 2-1 15,2 2 0-15,2 4 1 0,-3 3-1 16,3 1 2-16,2 2 0 0,0 2 0 16,-2 1 1-16,2 0-1 0,0 0 0 0,0 0-1 15,0 0-1-15,-2 6 0 0,2 3-1 16,-4-1 1-16,2 4 0 15,2 1 0-15,0-2 0 0,0 2 0 0,0 0 0 16,-2-1 0-16,2 2 0 0,0 2 1 16,0 4-1-16,0 0 0 0,-2 5-1 15,2 0 2-15,-2 2-1 0,2 3 0 16,0 0 0-16,0 2 1 0,2 0-1 16,2-2 0-16,2 1 1 0,7-1-1 15,-5 0-1-15,0-2 1 0,7 0 0 16,-5-2 0-16,0-1-1 0,5-2-2 15,-1 2-5-15,-1-5-5 0,1 0-1 16,-6-4-10-16,3-4-10 0,-3-2-17 16,-6-6-11-16,0-1-25 0,-2-3-48 15,-2-1-153-15</inkml:trace>
  <inkml:trace contextRef="#ctx0" brushRef="#br0" timeOffset="84167.611">19578 12136 258 0,'0'0'29'16,"0"0"22"-16,0 0 9 0,0 0-2 15,0 0-19-15,-9-64-3 0,7 53 1 16,-2 1-6-16,0 0-3 0,2 2-5 0,-4 1-4 15,0-1-3-15,-5 1-8 0,1 1-3 16,-2 2 0-16,-5 1-3 0,3 1 1 16,-5 2-2-16,2 0 0 15,-1 2-1-15,3 4-1 0,-3-2 0 16,7 3 1-16,3 2 0 0,-2 3-1 16,4 3-1-16,-1 0 0 0,1 4 2 15,4-1 0-15,-4 2 0 0,0 4 0 0,4-2 0 16,0 5 0-16,2 2 0 0,-2-3 0 15,2 2 0-15,0-4 0 0,6-2 0 16,6-5-1-16,-2-2 1 0,5-1 0 16,6-2 0-16,1-6 0 0,-3 2 1 15,8-8 0-15,0 0 0 0,-3-3 1 16,-3-6-2-16,4 0 0 0,-6-6 0 16,-5 1 2-16,-6 0 2 0,3-3 3 15,-7 1 0-15,-4-5 3 0,0-3-1 16,0 0-4-16,-8-7-1 0,-1-1-2 15,-1 0 1-15,2 1-2 0,-5 6 0 16,3 3-1-16,2 6-1 0,-1 6 1 0,1 1-1 16,4 6-4-16,-4 3-6 0,1 0-6 15,-5 9-3-15,4 5-14 0,-5 7-10 16,-3 4 1-16,8 1-4 0,-1 0-5 16,1-1-36-16,4-1-67 15</inkml:trace>
  <inkml:trace contextRef="#ctx0" brushRef="#br0" timeOffset="84620.63">20088 12015 373 0,'0'0'28'0,"0"0"18"0,0 0 4 16,0 0-8-16,0 0-17 0,0 0 1 15,0 0-2-15,0-61-5 0,-2 52-6 16,-6-1-2-16,0 0-2 0,-3 1-2 16,3 1 3-16,-2 4-3 0,-5-2 0 15,5 2 0-15,0 4-1 0,-7-1 0 16,3 1-4-16,-5 1-2 0,5 5 0 15,-5 2 1-15,4 1-2 0,1 3 1 16,4 3 0-16,-1 1 0 0,1 4 0 16,4 0-1-16,0 1 0 0,-1 0 1 15,3 1-1-15,-2 0 1 0,4-2 0 16,2 4 2-16,0-2-2 0,0 2 0 16,0 0-1-16,8-1 1 0,-4-1 0 15,5-3-1-15,-1 0 0 0,6-2 1 0,1-1-1 16,6-2-5-16,-1-2-5 0,7-5-1 15,2-1-4-15,0-3-8 0,4-3-4 16,-2 0-9-16,2-6-12 0,-2-4-19 16,-2-6-78-16</inkml:trace>
  <inkml:trace contextRef="#ctx0" brushRef="#br0" timeOffset="85136.134">20756 11800 199 0,'0'0'26'0,"0"0"23"0,0 0 15 16,0 0-13-16,0 0-5 0,0 0-5 15,0 0-7-15,-2-71-5 0,2 63-2 16,-2 2 1-16,0-1-7 0,0 3-5 15,0-3-3-15,-3 0-3 0,1 4 3 16,-2-2-4-16,-4 2-3 0,2 0 1 0,-5 3-3 16,-5 0-1-16,1 6-3 0,-4 2 0 15,-1 6 1-15,5 0-1 0,-6 4 0 16,7 4 0-16,-3 0 0 0,1 2 0 16,5 1 0-16,3 3 0 0,-3-1 0 15,5 5 0-15,4 0-1 0,0-1 1 16,4 2 0-16,0 1-1 0,2-2 0 15,4-1-3-15,2-1-4 0,7-1-6 16,-3 0-9-16,7-1-8 0,0-5-8 16,5-2-14-16,-1-7-14 0,6-5-34 15,-8-4-67-15</inkml:trace>
  <inkml:trace contextRef="#ctx0" brushRef="#br0" timeOffset="85745.365">21147 11803 483 0,'0'0'10'0,"0"0"18"0,0 0 12 15,0 0-6-15,0 0-19 0,0 0 2 16,0 0-2-16,0 0-8 0,-56-36-2 16,41 41-4-16,1 7-1 0,-3 1 0 15,5 2 0-15,-5 1 2 0,7 2-2 16,2 2 0-16,-5 0 0 0,7-1-1 15,2-1 0-15,0 0 1 0,2-2 0 16,2-2-1-16,0 0 1 0,6-1 0 16,0-1 0-16,9 2 1 0,1-2 1 15,5-1 3-15,2 0 1 0,4-3 1 16,6 2 1-16,4-1 5 0,4-3 0 16,-2 2-5-16,-3-2 2 0,-3 3-3 15,-9-2-1-15,-5 1-2 0,-4 0-4 0,-7-2-2 16,-4 1 2-16,-4-2 0 0,0 3 1 15,-4 1 0-15,-4 0-1 0,-7 1-1 16,5 2-5-16,-9-2-1 0,3 3-4 16,-7-3 5-16,-4-2-6 0,0-1-3 15,-2-1-2-15,0 0 4 0,-2-2-1 16,0-1-1-16,2-1 5 0,7-2 8 16,7-2 2-16,3-2 0 0,3-2 4 15,7 0 1-15,0-5 10 0,2-2-2 16,4-5 0-16,11-4-1 0,-1-6 0 15,9-5 1-15,0-3 0 0,4 0 1 16,4-1-8-16,0 4-2 0,-4 3 2 0,-3 1 0 16,-13 2 0-16,-5 2-1 0,-4-1 0 15,-2 2-3-15,-8 1-1 16,-7 0-1-16,-5 4 0 0,-5 0-8 16,0 4 3-16,-2 6-2 0,0 3 0 15,2 4 1-15,3 2 1 0,5 5-1 0,1 8-7 16,5 3-7-16,1 4-17 0,-7 5-1 15,7 1-2-15,2 5-10 0,-7-2-30 16,9-3-61-16,2-5-133 0</inkml:trace>
  <inkml:trace contextRef="#ctx0" brushRef="#br0" timeOffset="86010.987">21610 11606 382 0,'0'0'14'0,"0"0"36"15,0 0 2-15,0 0 3 0,0 0-14 16,0 0-8-16,0 0-2 0,4-24-9 16,6 30-9-16,0 6 6 0,3 0-2 15,5 4 0-15,-3 4-1 0,4 3-2 16,-9 6-4-16,4 1-3 0,-5 9-1 15,-7 3-3-15,-2 3 0 0,-9 3-3 16,-11-2-1-16,-7-4-5 0,-8-2-14 16,-7-6-9-16,-5 0-25 0,-5-4-21 15,-6-4-19-15,-4-4-68 0</inkml:trace>
  <inkml:trace contextRef="#ctx0" brushRef="#br0" timeOffset="87526.196">18523 13269 19 0,'0'0'206'15,"0"0"-170"-15,0 0 31 0,0 0-12 16,0 0-5-16,0 0-9 0,0 0-9 16,-6-61-3-16,6 51-9 0,0 2-2 15,-6 0-2-15,4-1-3 0,-6 0 1 16,2 1-7-16,-5 2-3 0,-5-3 0 15,-1 2-2-15,-6 1-1 0,-6 0-1 16,1 6 0-16,-4 3-1 0,4 9 1 16,1 4-1-16,4 0-2 0,0 5 3 0,5 2 0 15,5 4-1-15,3 2 0 0,2-2 1 16,-1 1 0-16,3-2 0 0,2 3 0 16,2-3 0-16,2 2 0 0,0-4 0 15,2-1 0-15,6-3 0 0,3-4 1 16,1-5-1-16,5-1 1 0,1-4-2 15,3-3 2-15,-1-3-1 0,3 0 2 16,0-6-1-16,-2-4 0 0,1-1 0 16,-5-6 0-16,2-1 0 0,-3-3 0 15,1-4 2-15,-7 2 2 0,-2-4-1 16,0 1-1-16,-3 0 1 0,-3-2-2 16,2 0 0-16,2 3 1 0,0 7 0 15,-2 8-3-15,-2 3 0 0,0 7 0 16,1 0-1-16,-1 6-1 0,0 4-1 0,0 6 3 15,0 6 2-15,0 3-2 0,2 3 0 16,-2 0 0-16,4 1 0 16,0 2 0-16,3-4 0 0,-1 1 0 0,4-4 0 15,1-5 0-15,5-3 0 0,-1-6 1 16,4-3-1-16,-1-7-1 0,3-1 1 16,4-8 0-16,-2-8 1 0,2-4 0 15,-3-4 0-15,3-6 3 0,-6-3 2 16,-2-3 2-16,-3-3 2 0,-6-4-2 15,-3-4 1-15,1 1-4 0,-2-7 3 16,-2 2-4-16,0 0 0 0,0 0-1 16,-1 7 0-16,-3 5 1 0,2 8-2 15,-2 12 4-15,0 3 0 0,0 11 2 16,-7 3 3-16,3 3 0 0,-2 2 0 16,-2 7-7-16,0 6-2 0,-3 5-2 15,5 6 0-15,-6 4 0 0,5 4 0 16,-1 3 1-16,2 5-1 0,-2-2 2 0,4 4-2 15,-1-2 0-15,3-1 0 0,0 0-1 16,2-4 0-16,2-4 2 0,5-2-2 16,5-3-3-16,0-5-2 0,3 1-2 15,3-9 0-15,1-2 2 16,2-5-1-16,-1-8 4 0,7 0 3 0,-6-10 0 16,2-6 0-16,1-4 2 0,-5-4-2 15,4-3 3-15,-7-3 1 0,-1-4-1 16,-3-1 2-16,-6-3-1 0,1-2 0 15,-5-4 0-15,0-1 1 0,-2-3-3 16,0 0 1-16,0 5-1 0,0-2-1 16,-4 8 0-16,4 3 0 0,-7 7 1 0,5 9-1 15,-2 6 3-15,0 6 0 0,4 5 2 16,-2 1 1-16,0 3-2 0,-4 8-5 16,0 8 0-16,-5 7 0 15,3 6 0-15,-4 5-1 0,1 2 1 16,3 5 0-16,2 7 2 0,-3-1-1 0,5 3-1 15,-2-3 0-15,2-3-1 0,4-1 0 16,0-5-4-16,0-3-3 0,4-3-3 16,4-4-3-16,-1-5-7 0,1-5-12 15,-2-4-16-15,4-5-24 0,-8-9-16 16,1-3-60-16,-3-4-233 0</inkml:trace>
  <inkml:trace contextRef="#ctx0" brushRef="#br0" timeOffset="87979.214">19425 13094 314 0,'0'0'200'0,"0"0"-196"0,0 0 10 0,0 0 29 16,0 0 4-16,18-57-15 0,-18 48 1 15,-2 4-7-15,-4 0-8 0,2 3-6 16,-2 1-5-16,0 1-3 0,-1 0 1 15,-3 0-4-15,2 0 0 0,-3 6-1 16,3 5 0-16,-6 1-1 0,3 4 0 16,-1 4 1-16,0 3-2 0,1 2 0 15,-1 3 0-15,1 2-3 0,1 0 2 16,4 1 2-16,-4-2-3 0,5-6-1 16,5-3 4-16,0-5 0 0,5-3 1 15,7-1-1-15,-2-2 0 0,3 0 1 16,3-3 1-16,-1-5 0 0,10-1-1 0,-3-3 1 15,3-4 0-15,2-7 0 0,2 0 0 16,-4-2 0-16,-3-1 1 16,-5 2 0-16,-5-2 0 0,-3 0-2 15,-9 0 4-15,0-4 3 0,-5-3-3 16,-9-6-2-16,-3 1 0 0,-1 1-1 0,-3 5-1 16,3 6-1-16,-3 4-2 0,4 8-3 15,-1 1-3-15,1 4-7 0,-1 2-13 16,1 7-11-16,-1 5-8 0,1 4-3 15,0 4 1-15,3 3-22 0,-3-3-65 16,7 1-109-16</inkml:trace>
  <inkml:trace contextRef="#ctx0" brushRef="#br0" timeOffset="88307.261">20014 13040 466 0,'0'0'5'0,"0"0"16"16,0 0 15-16,0 0 8 0,0 0-4 15,0 0-6-15,0 0 3 0,0 0-12 16,-23-94-3-16,17 90-5 0,-4 3-5 16,-9 1-8-16,0 3-3 0,-7 5 1 15,-1 2-2-15,-2 5 0 0,2 2-2 16,6 1 2-16,-2 4 2 0,1-2-2 15,7 5-3-15,-3 0 2 0,9 1 0 16,-1 1 0-16,2 2 1 0,2-2-1 16,6 3 1-16,0 0 0 0,4-1-2 15,6 0 2-15,2-1-1 0,5 0 0 0,2-2-13 16,5-2-3-16,5-3-10 0,2 0-6 16,4-6-12-16,5-5-8 15,-1-5-17-15,-2-5-43 0,-4-7-89 16</inkml:trace>
  <inkml:trace contextRef="#ctx0" brushRef="#br0" timeOffset="88697.794">20851 12833 366 0,'0'0'32'0,"0"0"-12"15,0 0 19-15,0 0 8 0,0 0-10 16,0 0-8-16,0 0 1 0,0 0-2 16,-157-70-2-16,147 67 0 0,3 3-7 15,1-2-6-15,4 2-4 0,-6 3-4 0,0 5-3 16,-1 5 0-16,-3 5-1 0,-5 1-1 16,5 7 1-16,-7-4 1 0,7 5-2 15,-9-2 1-15,9 3-1 0,-7 0 0 16,7 2 1-16,4 2 0 0,-5-1-1 15,9 5 0-15,2 1 0 0,0-2-1 16,2 0 0-16,0 0 1 0,4-1-1 16,4-2-3-16,7-3-8 0,-3 2-13 15,9-7-12-15,2-4-2 0,4-5-3 16,4-6 3-16,4-5-6 0,0-4 6 16,2-8 5-16,2-5 5 0,-4-9 7 15,-1-1-15-15,-10-5-59 0,-1 1-78 0</inkml:trace>
  <inkml:trace contextRef="#ctx0" brushRef="#br0" timeOffset="89041.458">21112 12800 486 0,'0'0'29'0,"0"0"13"16,0 0-2-16,0 0 11 0,0 0-6 15,0 0-21-15,0 0-2 0,0 0-8 16,0 0-5-16,-42 30 0 0,21-5-2 15,3 4-4-15,-3 0-1 0,-4 4 0 16,9-2-1-16,-7 1-1 0,2 0 0 16,5-2-5-16,-1-4-4 0,1-4-3 15,6 0 1-15,-5-7 1 0,7-1 2 16,2-4-1-16,1-3 0 0,3-2 4 16,-2-2 2-16,4-1 2 0,0-2-1 15,6 0 1-15,1 0 1 0,1 0 1 0,11-4 5 16,-3-3 2-16,9-3-1 0,4-1-1 15,4-1-1-15,4-5 1 0,2 0-2 16,-1 3-1-16,-3 3-2 0,-2 1 0 16,-6 3-1-16,-5 1-1 0,-9 1-14 15,-5 0-10-15,-6-2-23 0,-2 0-9 16,-4-3-9-16,-4-4-19 0,-5-2-74 16,-1-2-134-16</inkml:trace>
  <inkml:trace contextRef="#ctx0" brushRef="#br0" timeOffset="89307.027">21114 12776 462 0,'0'0'13'0,"0"0"16"0,0 0 21 16,0 0 3-16,0 0-15 0,0 0 1 16,0 0-5-16,0 0-7 0,0 0-6 0,-11-18-6 15,11 24-3-15,0 3-5 0,-2 3 4 16,2 3 3-16,-2-1-3 0,0 5-1 15,0 3-2-15,-4 5-1 0,4 1 4 16,0 8-3-16,2 1-1 0,0 5-2 16,0 4-1-16,2-1-2 0,8 3-2 15,-4-4 0-15,5-2-4 0,3-8-12 16,1-4-12-16,-1-8-10 0,0-7-15 16,-1-5-18-16,3-9-21 0,-5-2-18 15,-1-8-85-15</inkml:trace>
  <inkml:trace contextRef="#ctx0" brushRef="#br0" timeOffset="89681.95">21554 12626 359 0,'0'0'7'0,"0"0"21"0,0 0 24 16,0 0 1-16,0 0-16 0,0 0 0 15,0 0 0-15,0 0-8 0,-6-19 1 16,6 16-3-16,0 3-1 0,0 0-4 16,2 0-5-16,8 6-4 0,-4 1-2 15,5 4 4-15,5 2-3 0,-1 4 4 16,3 4-3-16,-1 3 1 0,1 4-3 0,-5 7-4 15,-7-1-1-15,0 5-1 0,-6 1-4 16,-6 3 3-16,-4 2-2 0,-13-1-1 16,2-1 1-16,-8-3-1 15,-2-1-1-15,-2-4-6 0,4-5-12 16,0 1-10-16,-2-7-7 0,0 0-14 0,-2-1-11 16,0-2-21-16,0-3-11 0,-2-6-30 15,6-3-92-15</inkml:trace>
  <inkml:trace contextRef="#ctx0" brushRef="#br0" timeOffset="92853.065">18625 14615 25 0,'0'0'36'0,"0"0"4"0,0 0-4 16,0 0 0-16,0 0-15 0,0 0 2 0,0 0-5 15,2-7-5-15,2 2-9 0,-2 0-2 16,2 1 10-16,6-1 10 0,-5-1 3 16,1 1-2-16,0 0-1 0,-4 1 1 15,0 0 1-15,-2 3 1 0,0-2 3 16,0 0-1-16,0 1 1 0,0-2-3 16,0 0-7-16,-2 1-1 15,-2-1-2-15,0-1-1 0,0 0-2 0,0-2-4 16,-3 1 1-16,1 2-6 0,2-1 2 15,2 1-1-15,-2 1-2 0,0 1 2 16,0-2-2-16,-1 0 1 0,-3 1-1 16,2-2 0-16,-4 1 0 0,1-1 2 15,-5-1 0-15,4 2-2 0,-5 3-1 16,1 1 0-16,1 1-1 0,-3 4-1 16,3 2 1-16,-1 2 1 0,6 4-1 15,-5 0-1-15,1 2-1 0,3 3 0 0,-3 2-5 16,2-2 1-16,4-1 1 15,-3 1 2-15,5-2 1 0,0 0 0 16,4-2-3-16,0-1 2 0,0 0 0 0,2 1 0 16,4-3 2-16,-2 1-1 0,3 2 2 15,5 0 0-15,-4 2-1 16,3-1 0-16,5-1 0 0,1-2 0 0,-1-2 1 16,5 0-2-16,2-5-3 0,-1-1 1 15,-3-2 0-15,6-2 3 0,-5-6 1 16,-1-2 0-16,0-3 2 0,-1-1 2 15,1-7 3-15,-3 2 2 0,1-4 0 16,-5-2-1-16,3 2-2 0,-9-4 1 16,2 2-1-16,-6-3-2 0,2-1-2 15,1 2-1-15,-5 2 3 0,2 4-2 16,2 6-1-16,-4 5 1 0,0 6 0 16,0-1 3-16,0 3 2 0,0 0-5 0,0 0-2 15,0 9-1-15,0 4-3 0,0 3 4 16,-4 5 0-16,4 0-1 15,0 3 2-15,0-2-2 0,4 3 1 0,0-1 0 16,6 1 0-16,1 0 0 0,5 0-1 16,1-3 2-16,5 2-1 0,1-5 0 15,2 0-1-15,4-3 1 0,2-6 0 16,0-3-1-16,2-5 2 0,-2-2-2 16,0-6 2-16,-2-4 0 0,-6-4 0 15,-3-3 2-15,5-2 1 0,-6-4 3 16,-3-1 1-16,-3-5 0 0,1-2-1 15,-4-6-2-15,3-5-2 0,-7-1-1 0,0-3-2 16,-2-2 3-16,1 1-2 0,-3 1 0 16,2 3 1-16,-4 7 4 15,0 2-1-15,0 6 2 0,-6 5 0 16,1 3-1-16,-3 3 2 0,2 4 1 16,-2 4-5-16,-1 0 0 0,7 5-3 0,0 3 1 15,0 1-1-15,0 0-1 0,2 0 0 16,0 8-2-16,-4 7-2 0,2 7 2 15,0 6 0-15,-6 0 1 0,3 7 1 16,5-1 0-16,-2 7-1 0,2 1 1 16,2 2-3-16,9 3 0 0,-5-6 2 15,6 1 0-15,5-5 1 0,-3-2-1 16,7-5 0-16,-4-6 1 0,5-2-1 16,1-6 1-16,-4-3 1 0,-1-2-1 15,-3-7 1-15,1-4-2 0,-5 0 2 16,-1-4-1-16,4-8 1 0,-3-4 1 15,1-6 2-15,5-2 0 0,-5-6-3 0,3-1 0 16,-3-4 1-16,0-3-1 0,1-3 0 16,-3-4-1-16,-2-4 2 0,3-1-2 15,-7 2 0-15,-2 3 1 0,-2 3 0 16,0 6-1-16,-6 7 1 0,-5 1 0 16,1 7 0-16,-2 3 1 15,-5 6 1-15,5 3 2 0,-1 2-2 0,3 3 0 16,4 2 0-16,2 2-1 0,0 0 0 15,4 7-2-15,-5 6-2 0,-1 6 0 16,2 6 1-16,2 4 1 0,0 0 0 16,2 4 0-16,0 0-2 0,0 4 4 15,0 0-4-15,2 3 2 0,2 2 0 16,4-3 0-16,1-1 2 0,1-1-4 16,0-3 2-16,5-1-2 0,-3-5-9 0,7-1-7 15,-7-5-7-15,7-2-5 0,-5-6-9 16,3-3-6-16,-5-6-14 15,-1-3-16-15,-1-2-54 0,-8-3-148 16</inkml:trace>
  <inkml:trace contextRef="#ctx0" brushRef="#br0" timeOffset="93306.115">19985 14529 472 0,'0'0'8'0,"0"0"15"0,0 0 13 16,0 0 12-16,0 0-15 0,19-45-2 16,-19 41-2-16,0-3-8 0,0 0-2 15,-7 3-7-15,1-4-5 0,0 3-2 16,-2 1-3-16,-3-1-1 0,3 4 0 16,0-2 0-16,0 3 0 0,-3 0 0 0,3 0 1 15,2 8-2-15,-3 0-1 0,-5 8 0 16,6 0-1-16,-3 3 2 0,3 3-1 15,-2-2 1-15,1 3-3 0,3 0 0 16,2 1-1-16,0 0-2 0,4-1-2 16,0-1-3-16,8-1 7 0,1-4-1 15,5-1 0-15,3-2 1 0,1-5 0 16,5-3 3-16,2-3 1 0,2-3-1 16,-7-6 1-16,5-4 1 0,-2-6 0 15,-7-1 1-15,3-2 4 0,-9-3 3 16,1-1 0-16,-3-2 1 0,-6-4-2 15,0-4-1-15,-2-3-2 0,-2-1 0 16,-2 2-2-16,-9 2-1 0,7 8 0 0,-6 7 0 16,-3 5 0-16,3 5-1 0,-7 1-1 15,7 7-3-15,-7 0 3 16,5 9-9-16,-3 6-6 0,1 4-3 16,-1 6-11-16,5 3-12 0,-1 1-10 0,3-1-15 15,4-2-12-15,2-4-61 0,2-7-96 16</inkml:trace>
  <inkml:trace contextRef="#ctx0" brushRef="#br0" timeOffset="93696.612">20725 14367 467 0,'0'0'8'0,"0"0"17"0,0 0 19 0,0 0 6 16,0 0-20-16,0 0-7 0,0 0-10 15,-56-83-2-15,38 80 4 0,3 1-6 16,-4 2-4-16,7 0 3 16,0 0-3-16,1 2 0 0,1 0-1 0,-7 4 0 15,7 0-2-15,-8 3 1 0,3 3-2 16,-4 1 1-16,5 2-2 0,-3 0 0 15,1 3 0-15,-1 3 1 0,5-1-1 16,0 4 0-16,-3 2 0 0,9-2 0 16,-2 4 0-16,3-2-2 0,3 6 0 15,2 0 1-15,5-1-5 0,3 0 2 16,2-3-2-16,9-3-5 0,3-5-5 16,1-3-5-16,6-3-9 0,4-7-6 15,4-3-7-15,1-4-9 0,1-5-16 0,0-7-53 16,-6-3-83-16</inkml:trace>
  <inkml:trace contextRef="#ctx0" brushRef="#br0" timeOffset="94087.152">21196 14177 153 0,'0'0'206'16,"0"0"-169"-16,0 0 15 0,0 0 4 15,0 0-2-15,0 0-14 0,0 0-2 16,0 0 0-16,-12-101-7 0,6 93-6 16,2 1-6-16,-1 4-2 0,3 1-5 15,0 2-1-15,2 0-4 0,-2 0-3 0,0 0-1 16,-2 3 1-16,-2 3-4 0,0 5 0 15,-3 4 0-15,1 3 0 0,-4 3 0 16,1 4-1-16,3 3 1 0,-4 1 0 16,1 4 0-16,5 5-2 0,-6 2 0 15,5 2 1-15,5-3 0 0,2 1 0 16,9-1 0-16,3-4 0 0,3 1-4 16,5-2-3-16,5-3-3 0,0-3-2 15,6-5-8-15,2-3-14 0,4-6-15 16,4-7-19-16,1-6-15 0,-3-6-52 15,-6-8-139-15</inkml:trace>
  <inkml:trace contextRef="#ctx0" brushRef="#br0" timeOffset="94384.031">21696 14129 335 0,'0'0'45'16,"0"0"21"-16,0 0-11 0,0 0-1 16,0 0-14-16,0 0-3 0,0 0 1 15,0 0-4-15,-4-35-6 0,4 35-8 16,0 0-8-16,2 4-3 0,3 5-3 16,-1 2 4-16,0 3-3 0,0 3-1 15,2 1 0-15,0 6-2 0,-1 1-1 16,-3 6-1-16,-2 2-2 0,0 3 0 15,0-1 2-15,0 1-2 0,2 0 0 16,-2-7-4-16,0-1-6 0,2-6-9 0,4-4-8 16,-4-5-15-16,2-6-27 0,0-4-23 15,-2-3-53-15,2-4-153 0</inkml:trace>
  <inkml:trace contextRef="#ctx0" brushRef="#br0" timeOffset="94899.55">22164 14062 45 0,'0'0'341'0,"0"0"-295"0,0 0-3 0,0 0 1 15,0 0-1-15,0 0-13 0,0 0 1 16,0 0 6-16,24-34-4 0,-32 31-11 15,4 0-11-15,-2-1-3 16,2 1-1-16,-2 2-2 0,-1 1 0 0,-3 0-2 16,4 0-1-16,-2 5-1 0,-5 1 1 15,1 5-2-15,1-3 0 0,-7 6 0 16,5 1-2-16,-7 3 2 0,5 3-3 16,-8 0 2-16,7 5-2 0,-7 6 1 15,0-3 2-15,9 7 0 0,-7-1 0 16,9 0 0-16,-5-1 0 0,11-1-1 15,2 0 0-15,2-4 0 0,2 2 1 16,2-2 0-16,4-3-1 0,11-2 1 16,-3-5-1-16,9-3-1 0,-2-1 0 15,6-8-2-15,8-4 2 0,-2-3 2 16,4 0 1-16,-2-7 1 0,-2-5 0 16,-8-1 2-16,-2-1-1 0,-15 0 1 15,-4-2-2-15,-4 0 1 0,-2-1 2 16,-6-2-4-16,-5 2 0 0,-3 1 0 0,-5 2-1 15,3 5-1-15,-9 3-1 0,2 4-4 16,2 1-1-16,-2 1-5 16,1 1-7-16,5 3-15 0,0 2-7 0,-1-1-10 15,5 1-19-15,3-1-34 0,-5-2-119 16</inkml:trace>
  <inkml:trace contextRef="#ctx0" brushRef="#br0" timeOffset="95180.718">22602 13906 564 0,'0'0'8'0,"0"0"11"0,0 0 6 15,0 0 27-15,0 0-13 0,0 0-11 16,0 0 0-16,81-45-5 0,-73 51-4 15,0 4-3-15,0 5-6 0,5 2 2 16,-5 7-1-16,-2 4-4 0,2 5-4 16,1 3-2-16,-7 5-1 0,-2 3 0 15,-8 2 0-15,-5 0-6 0,-1 0-10 16,-11-5-9-16,-2-2-16 0,-4-7-17 16,0-6-26-16,-4-2-19 0,-4-7-42 15,3-1-195-15</inkml:trace>
  <inkml:trace contextRef="#ctx0" brushRef="#br0" timeOffset="96867.817">18623 15586 170 0,'0'0'17'0,"0"0"27"0,0 0 15 15,0 0-12-15,0 0-11 0,0-68-3 0,0 57 2 16,0 2-7-16,0 1-1 0,0 0-2 16,0 2-4-16,0 0-1 0,0-1-1 15,0 1-1-15,0 1 1 0,0 1 2 16,0 0-2-16,0 0 1 0,0 1-4 15,0 0-3-15,0 2-4 0,0 1 1 16,0 0-4-16,0 0 0 0,0 0-3 16,0 4-2-16,2 3-1 0,2 5-1 15,-2 6 1-15,0 5 2 0,-2 2-2 16,2 3 2-16,0 5-2 0,-2 1 1 16,4 1-1-16,2-1 0 0,-3-3 1 15,3-4-1-15,0-1-1 0,0-1 0 16,2-4-1-16,-1-1-3 0,-1-1 0 0,0-4 0 15,-2 0-1-15,-2-5-1 0,-2-4 1 16,2-2-1-16,-2-2 3 0,0-2 2 16,0 0 2-16,0 0 2 0,0-3 1 15,-2-6 0-15,0 0 2 0,0-2-1 16,2-3 2-16,-4 1-1 0,-2-5-1 16,2 0-1-16,-7-1 0 0,3-2-2 15,-4 4 4-15,-3-1-1 0,-1 5-3 16,-5 4 0-16,-8 3-1 0,6 6 0 15,-8 2-1-15,0 5 0 0,2 5-2 16,2 0 1-16,3 2 1 0,5 0-2 16,3 0 1-16,3 3-3 0,-1-2 0 15,1 3 2-15,3 0 0 0,2-1 2 16,-1 4 1-16,5-3-1 0,2 1 0 0,-2 2 0 16,4-1 1-16,0 1-1 15,2-2 0-15,4-1 1 0,9 1-2 16,-1-5-4-16,5 1-1 0,8-5-3 0,4-3-1 15,10-5-1-15,2-2-2 0,5-9-8 16,8-7-15-16,-2-2-23 0,-1-7-50 16,-5 1-138-16</inkml:trace>
  <inkml:trace contextRef="#ctx0" brushRef="#br0" timeOffset="97398.945">18980 15712 107 0,'0'0'283'15,"0"0"-263"-15,0 0 16 0,0 0 14 0,0 0-3 16,0 0-18-16,0 0-6 0,-20-18-3 16,15 18-6-16,3 0-4 0,0 1-8 15,-2 6-1-15,4-1-2 0,-6 3 0 16,6 3 1-16,-2-1 0 0,2 1 0 15,0-1-1-15,2 1 0 0,4 0-1 16,0 0-1-16,3 0-1 0,3-3-2 16,1-1 2-16,1-1 1 0,7-2-5 15,1-2-2-15,1-2 6 0,4-1-2 16,2-4-1-16,-4-3 1 0,-3-1 1 16,3-1 2-16,-4-3 3 0,-5 2 0 15,1 0 0-15,-7 0 2 0,-3 4 8 16,-3-3 9-16,2 0 0 0,-6-1 2 0,0-2-3 15,-4-1 2-15,-7 0-5 0,5-6-4 16,-6 3-4-16,-5-3 1 0,3 4-3 16,-7 2-3-16,-4 3 0 15,5 4-1-15,-3 2-1 0,-4 4 0 0,4 0-1 16,1 5 1-16,-3 3 0 16,0 2-3-16,4 4 2 0,1 3-2 0,1 1-2 15,2 3 1-15,5 0 3 0,-2 1-1 16,3 1 2-16,5 0-2 0,0 1 0 15,4-2 1-15,2 3-4 0,0-2 1 16,8 2-5-16,2-3-15 0,5-1 3 16,6-1-4-16,1-3-12 0,9 1-3 15,2-5-12-15,3-1-29 0,5-2-46 16,-4-6-51-16</inkml:trace>
  <inkml:trace contextRef="#ctx0" brushRef="#br0" timeOffset="98383.095">19768 15728 445 0,'0'0'80'16,"0"0"-74"-16,0 0 8 0,0 0 17 16,0 0 7-16,0 0-20 0,0 0-8 15,0 0 2-15,-58-130-1 0,50 126 2 16,-3 0-4-16,1 3-3 0,-6 1-6 15,-3 0 0-15,-2 6 0 0,-4 7-5 16,3 2 3-16,-1 4-2 0,0 0 3 16,7 0 0-16,1 0 0 0,7-5-3 15,2 2-2-15,0-3-1 0,3 1-2 16,1 2 1-16,0-2 2 0,2 4 5 0,0-2 0 16,2-1-2-16,5 0 3 0,1-6-2 15,2 0 1-15,5-4-1 16,1-1 0-16,5-3 2 0,2-1 1 0,-1-3 0 15,5-5-1-15,2-3 4 0,-4 0-2 16,-4-4-1-16,-3 1 3 0,-3 1 2 16,-5-2 0-16,-6 5 0 0,-2-2 4 15,0 2 3-15,-2 3 2 0,0 0 4 16,0 5-8-16,0 2-4 0,0 0-1 16,0 0-3-16,0 0-3 0,0 9 0 15,-4 3-5-15,0 2-1 0,2 5 2 16,-4 0 4-16,4-1-1 0,-2 2-2 15,4-2 2-15,0 1 0 0,2-1-2 16,8 1-4-16,-4-2 0 0,9-2 3 16,5-2-1-16,7-4-1 0,-2-2 2 15,6-7 0-15,4 0 2 0,2-9 0 16,1-4 2-16,-5-2 1 0,0-7-1 0,-8-1 1 16,-3-3 2-16,-3-2 3 0,-7-3 0 15,-6-4 2-15,-6-2 5 0,0-5-2 16,-2-2 0-16,-4-1-7 0,-4 1-1 15,-5 2 2-15,5 2 5 0,-2 4 1 16,-3 4-1-16,5 3-1 0,4 8-4 16,-7 4-1-16,9 8 0 0,2 2 1 15,0 4-3-15,2 2 1 0,0 1-1 16,-2 7-2-16,-2 6-4 0,0 8 1 16,0 4 1-16,-3 5 2 0,3 1 0 15,4 4-3-15,0 4-1 0,4 3 1 16,3-1 1-16,-1 0 1 0,4-2 1 15,-4-2-3-15,11-1 0 0,-3-4 0 0,3-3-2 16,-3-4-1-16,3-4-4 0,-1-2 0 16,3-6 2-16,-5-4 4 15,5-3-1-15,-7-6 1 0,7 0 1 16,-4-6 2-16,3-6 1 0,-1-3 2 0,3-8 0 16,-3 0-2-16,6-5 0 0,-7-4 2 15,3-2 0-15,-5-8 1 0,1-2 0 16,-7-3 4-16,0-1-2 0,0 1-2 15,-3-3 2-15,-3 2 3 0,-2 3-2 16,0 3-1-16,-4 9-1 0,-7 4 4 16,3 9-1-16,2 5 4 0,0 4 0 15,-1 5-4-15,1 3-2 0,2 3-1 16,-2 5-4-16,0 8 0 0,-3 6-2 0,-5 6 1 16,6 3 0-16,-1 4 0 15,-5 0 1-15,10 4-1 0,-5-1 1 16,5 2 0-16,2 0-4 0,2 0 2 15,0-1-4-15,2 1 1 0,9 0 0 0,-1-2-1 16,7-5-2-16,1 1-5 0,3-2-8 16,2-5-11-16,-1-2-15 0,1-7-18 15,2-3-18-15,-7-7-48 0,1-5-160 16</inkml:trace>
  <inkml:trace contextRef="#ctx0" brushRef="#br0" timeOffset="98867.275">20977 15642 556 0,'0'0'2'16,"0"0"-1"-16,0 0 29 0,0 0 24 15,0 0-24-15,0 0-14 0,-27-61 4 16,23 50-5-16,-4 1-2 0,2 0-5 15,-9 0-4-15,1 1-2 0,-5 3-2 16,-2 0-1-16,-1 6-1 0,1 0 0 16,5 3 0-16,-3 8-1 0,4 3-2 15,-3 2-5-15,3 2-3 0,-5 2 3 16,7 2 4-16,-5-3 2 0,9 3 0 16,3-2-2-16,0 1-1 0,6 2-5 15,0-4 8-15,4-1 0 0,4-2-1 16,1-2-2-16,9-2-4 0,-5-3 5 15,7 0 1-15,-3-5 2 0,1-2 1 16,-3-2 1-16,4 0 1 0,-7-4 0 16,5-1 4-16,-9-6 5 0,0 0 9 15,-2-2 5-15,0-1-2 0,-1 0-5 16,-5-7 0-16,0 2-4 0,-2-3 1 16,-9 0-1-16,3 4-6 0,0 1-3 0,1 6-3 15,-5 4 1-15,6 2-1 0,-2 3-2 16,-5 1-5-16,1 1-7 0,1 2-7 15,-5 5-12-15,3 2-7 0,-1 5-1 16,6 1-8-16,2 1-25 0,3-3-59 16,3-1-101-16</inkml:trace>
  <inkml:trace contextRef="#ctx0" brushRef="#br0" timeOffset="99179.696">21374 15527 538 0,'0'0'28'0,"0"0"4"16,0 0 6-16,0 0 12 0,0 0-19 15,0 0-13-15,0 0-7 16,0 0 0-16,-12-139 2 0,5 134-3 0,3 2-2 16,-2 3-2-16,0 0-3 0,-2 0-2 15,-7 3-1-15,5 3-1 0,-3 6 1 16,-3 2-4-16,3 3-3 0,-5 2 2 15,3 2-2-15,-3 0-3 0,5 2 2 16,-3-3 1-16,8 2 2 0,-3-2 0 16,1 2-1-16,2 1 0 0,1 0-1 15,3 2 0-15,4-3-6 0,0 2-1 16,2-1 1-16,5-1-8 0,9 0-3 16,-1-1-1-16,7-3 0 0,3-3-2 0,6-3-2 15,10-7-19-15,1-5-41 16,-3-5-78-16</inkml:trace>
  <inkml:trace contextRef="#ctx0" brushRef="#br0" timeOffset="99601.551">22077 15262 396 0,'0'0'47'16,"0"0"-24"-16,0 0 20 0,0 0 5 0,0 0-15 16,0 0-15-16,0 0 1 0,0 0 4 15,-52-66-7-15,50 64-5 0,-4 1 0 16,0 1-2-16,-1 0 1 0,-1 3-4 15,-4 3-1-15,-1 2 1 0,3 1-1 16,-6 4-1-16,5-1-4 0,3 3 2 16,-7 1-2-16,5 3 0 0,-2 2 0 15,-3 4 0-15,7 4 1 0,0 0-1 16,-1 4 0-16,5 2 0 0,2 1-1 16,2 3 1-16,0 2-1 0,2 0 1 15,11-2 0-15,-3-1-2 0,5-4-6 16,5-3-5-16,7-6-8 0,2-5-14 15,6-8-17-15,2-11-20 0,3-2-50 16,-7-11-158-16</inkml:trace>
  <inkml:trace contextRef="#ctx0" brushRef="#br0" timeOffset="99867.037">22385 15288 393 0,'0'0'22'0,"0"0"30"0,0 0 9 16,0 0 0-16,0 0-16 0,0 0-10 15,0 0-3-15,0 0-7 0,33-41-9 16,-31 50-3-16,-2 4-1 0,0 3-2 16,0 3-2-16,0 3-1 0,-6 3-5 15,4 4-2-15,-2 0 2 0,-1 3-2 16,3 3-1-16,-2 0-2 0,2-2-9 15,0 1-4-15,0-3-9 0,2-5-3 0,-2-4-14 16,2-6-13-16,0-8-18 0,0-6-37 16,-2-2-134-16</inkml:trace>
  <inkml:trace contextRef="#ctx0" brushRef="#br0" timeOffset="100351.372">22761 15149 462 0,'0'0'64'0,"0"0"-50"0,0 0 15 16,0 0 20-16,0 0-1 0,0 0-21 16,0 0-2-16,0 0-1 0,35-37-6 15,-35 37-2-15,-2 0 0 16,-6 1-8-16,-5 6-4 0,1-1-1 0,-7 6-3 15,1 1 1-15,-5 4-1 0,11 3 0 16,-11-2 0-16,13 7 0 0,-7-3-5 16,5 5-2-16,3 1 3 0,-5 3-2 15,6 2-1-15,-3-3 0 0,-1 4 6 16,6-2 0-16,0-7 0 0,1 2 1 16,3 0-2-16,2-5-6 0,4 3-2 15,3-3 0-15,3-2 4 0,9-2 1 16,-3-5 0-16,7-3 2 0,4-4 1 15,-2-2 2-15,-1-3 1 0,1-1-1 16,2-2 2-16,-6-4 3 0,-9-1 0 16,-4-1 3-16,1-1 3 0,-5 0-1 15,-4-1 1-15,0-1-2 0,-4 2-3 16,-3-4 0-16,-1 4 0 0,-6 0-5 16,-3 4-1-16,1 2-2 0,-5 2-1 0,0 1-2 15,7 0-6-15,-5 0-4 0,7 3-4 16,-1-2-5-16,1 2-15 0,4-1-23 15,4-2-16-15,-5 0-27 0,3-2-112 16</inkml:trace>
  <inkml:trace contextRef="#ctx0" brushRef="#br0" timeOffset="100710.591">23224 14993 388 0,'0'0'54'0,"0"0"-9"0,0 0 5 16,0 0 3-16,0 0-18 0,0 0-8 15,0 0-1-15,0-25-5 0,0 25-5 16,0 0-3-16,2 0-5 0,0 2-3 15,2 3 2-15,3 3 2 0,5 4 2 16,-2 2-2-16,3 6-1 0,3 3 2 16,-1 2-5-16,3 6-1 0,-1 2-2 15,-1 7-1-15,-11 1 0 0,-1 6 0 16,-4-1 0-16,-9-2-1 0,-9-1-2 16,-3-2-10-16,-6-6-6 0,-2-3-5 15,-4-5-14-15,-2-2-27 0,-2-7-23 16,-4-3-51-16,-1-8-261 0</inkml:trace>
  <inkml:trace contextRef="#ctx0" brushRef="#br0" timeOffset="106256.239">26102 7582 135 0,'2'-8'51'0,"-2"2"-13"16,2 3 6-16,-2-3 14 0,0 1-15 15,0-3-6-15,0 2 0 0,0 3-8 16,2-3 0-16,-2 3-4 0,4 0-4 15,-4 0-1-15,2 1-2 0,0 2-1 16,0-3 9-16,2 3-5 0,-4 0-10 16,4 0-5-16,-2 0 1 0,5 8-2 15,-3 4-3-15,-2 8 1 0,2 6 3 16,0 7 0-16,-4 7 1 0,0 2-1 16,-2 0-3-16,0 1 0 0,-2-4-2 15,2-2 0-15,2-5-1 0,0-4 0 16,0 0 1-16,0-5-1 0,0-2 2 0,2-4-2 15,-2-2 0-15,2-2-1 0,0-4 1 16,-2-3 1-16,4-1-1 16,-4-4 0-16,2 0 0 0,-2-1 1 15,0 0-1-15,0 0 1 0,4 0 0 16,-2-6 1-16,-2-3 1 0,2-2 0 0,-2-4 0 16,0 1-1-16,-2-4-1 0,-6-4 1 15,0-1-2-15,0-4 2 0,-13 1-2 16,11 0 0-16,-13 4 0 0,8 3-1 15,-9 4 0-15,-1 3-1 0,2 7-2 16,-4 2-4-16,-4 3-1 0,4 4 2 16,-4 6 0-16,2 2 4 0,2 8 0 15,7-1 2-15,-3 5 0 0,6 1-2 16,1-2 2-16,10 2 1 0,-3-3-1 16,7 0 0-16,2-2 0 0,2 1-2 15,5-2 2-15,1-2 0 0,2 3 1 16,7-4 0-16,-7-2 1 0,13-2 0 0,-7-3-1 15,7-2 1-15,6-3 2 0,-2-2-2 16,2-2-1-16,4-2-4 0,-2-3-22 16,0-2-22-16,-4-4-16 0,0-2-24 15,-5 1-100-15</inkml:trace>
  <inkml:trace contextRef="#ctx0" brushRef="#br0" timeOffset="106756.119">26534 7752 290 0,'0'0'57'15,"0"0"-10"-15,0 0 9 0,0 0-10 0,0 0-28 16,0 0-16-16,0 0 1 0,0 0 2 16,-73 16-1-16,55-4 2 15,7 1-1-15,-5 2 0 0,3-3-1 0,5 4 0 16,-6-2-3-16,7 1 0 0,3-1 0 15,2 3 0-15,2-1-1 0,0-4 0 16,6 2-1-16,7-2 2 0,3-2 0 16,3 0 1-16,2-5 1 0,10-1 3 15,-2-4 1-15,4 0-2 0,0-3 3 16,0-7 1-16,0 0-1 0,-4-2-2 16,-6-3 3-16,-9 5 2 0,-2-2 1 15,-1 1 2-15,-7 2 1 0,-2-7-4 16,-2 1-3-16,0-2-1 0,-4-2-3 15,-9-2-3-15,5-3 3 0,-2 4-3 16,-7 0 0-16,5 6-1 0,-9 4-1 16,3 1 0-16,-5 5-1 0,-2-1-1 15,2 5 3-15,-6 5-2 0,0 5 1 16,0 5 0-16,1 2 0 0,1 3 0 0,6 0 0 16,0 0 1-16,7 2 0 0,-1 1-2 15,9 0 2-15,-2 0 0 16,4 1-2-16,4 2 1 0,0-3 0 0,4 2-1 15,4-1 1-15,-2-1-5 0,15-1-5 16,-9-1-8-16,15-4 0 0,0-3 0 16,0-3-16-16,6-2-5 0,2-6-4 15,0-3-11-15,1-3-41 0,-10-3-92 16</inkml:trace>
  <inkml:trace contextRef="#ctx0" brushRef="#br0" timeOffset="107771.427">27048 7811 342 0,'0'0'71'0,"0"0"-13"0,0 0-6 16,0 0-6-16,0 0-16 15,0 0-6-15,0 0-3 0,0 0-3 16,-16-110-3-16,10 102-7 0,-5 2 2 0,-1 2-4 16,-1 2-5-16,-7 2-1 0,3 0 0 15,-3 2-2-15,-7 7 2 0,6 1 0 16,0 3 0-16,-1 1-1 0,7 2 1 15,-1 2 0-15,3-1-1 0,1 3 1 16,-1 0-1-16,7 2 1 0,4-2-3 16,0-1 2-16,2 2-2 0,0-1 0 15,2-2 1-15,0-1-1 0,2-1 0 16,5-1-1-16,3 0 2 0,-4-5 0 16,5 0-1-16,5-2 3 0,-5-4-1 15,9-3 1-15,-5-1 0 0,4-5 2 16,-1-4-2-16,-3-2 1 0,6-2-1 0,-11-2 3 15,4 1-2-15,-7-1 1 0,-5-3 1 16,6 0 2-16,-6-4-2 0,-2 1-1 16,0 0-1-16,1 6 2 0,-3 3-3 15,0 7 0-15,0 3 0 0,0 2 0 16,0 2-3-16,0 6-1 0,-5 4-3 16,3 5 5-16,-2 1 2 0,0 1-1 15,2 0 1-15,2-1 0 0,2 1-1 16,6-5 0-16,3 2 1 0,-3-1-1 15,6-4 1-15,3-2 0 0,2-1 1 16,-1-5 0-16,7-3 3 0,-2 0 0 16,-5-8 3-16,7-1 0 0,-6-2-1 15,1-4 3-15,-3-4-2 0,-3 0 1 16,-1-4 0-16,-1-2-1 0,-1-6 0 16,-5-6-1-16,8-2-2 0,-6-7-1 0,3-2 1 15,3-3-1-15,-5 0-3 0,-5 4 0 16,2 4 1-16,-2 7 0 0,-4 7 0 15,0 9-1-15,-4 6 0 0,-2 3-1 16,6 5 1-16,-2 3 0 0,-3 3 0 16,5 4 0-16,-8 7-4 0,0 9-2 15,-2 7 5-15,1 5 1 0,1 4 1 16,4 4 1-16,4 5 3 0,0 0-2 16,2 1-2-16,6 4 0 0,1-7 1 15,3 1 0-15,2-4-1 0,-5-6-1 16,9 0 2-16,-3-6-1 0,-1-3-1 15,-1-5 1-15,-5-5-1 0,4-2 1 16,-1-7-1-16,-5-3 1 0,0-3 1 16,9-3 1-16,-5-6 1 0,6-4 1 15,-1-4 1-15,1-4-2 0,1-4 0 16,-1-4-3-16,1-6 1 0,0-4 0 0,-1-7-1 16,1-5 0-16,-1-3 0 0,-3-5 0 15,-1 5 1-15,-4 1 0 0,-6 2-2 16,-2 9 0-16,0 8 0 0,-4 5-3 15,-6 7 3-15,-5 3-1 0,5 4 1 16,-7 4 0-16,5 2-2 0,4 3 1 16,-5 4 0-16,7 2-2 0,0 5 3 15,-4 10-3-15,-3 2 0 0,5 8 1 16,4 4 1-16,-2 5 0 0,-1 5 1 16,5 3 4-16,-2 1-1 0,4 4 2 15,0-1-2-15,0 1-1 0,9-1-1 16,-5 2-1-16,4-3 0 0,-2-3 1 0,4-3-1 15,1-1 2-15,-3-6-2 0,2-3-3 16,3-4-5-16,-3-1-4 0,0-7-6 16,5-2-11-16,-7-5-10 15,0-5-22-15,3-5-15 0,-5-5-25 16,-2-4-107-16</inkml:trace>
  <inkml:trace contextRef="#ctx0" brushRef="#br0" timeOffset="108208.829">28078 7698 405 0,'0'0'42'0,"0"0"0"16,0 0 13-16,0 0-2 0,0 0-21 16,0 0-13-16,-21-76 0 0,13 68-4 15,-7 4-4-15,5 1-7 0,-7 1-1 16,-3 2-1-16,-3 0-2 0,2 5 0 15,-1 1 0-15,-1 6 1 0,4-2-2 0,1 5 0 16,5 2 0-16,-3 2 1 0,5 3-1 16,-1 2 1-16,2 2 0 0,3 5-1 15,1-3 0-15,0 2 0 16,4 1 1-16,2-3 0 0,0 1-1 0,4-7 0 16,4-3 0-16,1-1 1 15,5-5 0-15,3-3 2 0,3-5-2 0,-1-2 4 16,6-3-2-16,4-5 6 0,-2-5 0 15,-3-3 3-15,1-1-2 0,-4-2-2 16,-9-1 2-16,5-1 0 0,-9-7 3 16,-2-3-2-16,-2-4-4 0,3-7-1 15,-7-1-1-15,0 1-3 0,-7 5 0 16,1 6-1-16,0 8-1 0,-2 8-4 16,-3 6-7-16,3 3-2 0,0 3-4 15,-9 4-4-15,3 7-14 0,-9 6-5 0,4 3-4 16,-3 7-5-16,-1 0-11 15,11 3-34-15,-3-2-80 0</inkml:trace>
  <inkml:trace contextRef="#ctx0" brushRef="#br0" timeOffset="108583.741">28408 7763 356 0,'0'0'73'16,"0"0"-12"-16,0 0-3 0,0 0-7 16,0 0-14-16,0 0-10 0,0 0-1 15,-4-127-5-15,6 116 0 0,-2 2-3 16,0 3-1-16,-2 0-3 0,-4 4-1 0,2-1-5 16,-2 0-1-16,-5 3-5 0,-3 0-2 15,-1 0 0-15,-3 6-2 0,3 2 2 16,-1 4-1-16,6 1 0 0,-3 2 0 15,1 4-1-15,3-2 2 0,1 4 0 16,0 1-2-16,0 1 2 0,4 0 0 16,-1 2-2-16,5 2 2 0,0 0-1 15,0 0 1-15,7 2-1 0,3-3-1 16,2-2-3-16,1 1-5 0,5-4 4 16,1-4-1-16,8-2-3 0,0-4-3 15,6-3-5-15,0-5-13 0,4 0-9 16,0-3-12-16,5-6-21 0,-3-5-36 15,-6-2-139-15</inkml:trace>
  <inkml:trace contextRef="#ctx0" brushRef="#br0" timeOffset="108958.675">29144 7347 162 0,'0'0'57'16,"0"0"14"-16,0 0-3 0,0 0-12 0,0 0-8 16,0 0-8-16,0 0-2 15,0 0-3-15,-161-25-9 0,155 28-2 16,-2 3-2-16,-1 2-5 0,3 3-7 15,0 3-5-15,-2 1 1 0,-3 2 2 0,-1 5-1 16,4 1 2-16,-5 6-5 0,3 2 2 16,4 5 1-16,-5 1 0 0,3 2-1 15,4 4 1-15,-2 0-4 0,6 4-1 16,0-1 2-16,0-2-3 0,6-5-1 16,6 1 0-16,3-3 3 0,1-6-3 15,3-3 0-15,8-6-4 0,0-4-10 16,4-5-9-16,0-6-19 0,0-5-17 15,-4-5-21-15,0-10-48 0,-7-4-158 16</inkml:trace>
  <inkml:trace contextRef="#ctx0" brushRef="#br0" timeOffset="109302.315">29440 7535 462 0,'0'0'56'16,"0"0"-4"-16,0 0 5 0,0 0-4 15,0 0-22-15,0 0-12 0,0 0-6 16,0 0-4-16,0 0-5 0,-41 5-1 16,18 17-1-16,-4 1 0 0,-2 3-1 15,-2 1-1-15,-2 4-2 0,-2-1 1 16,0 0-5-16,0 1 2 0,6-3-3 16,0-5 5-16,10-1-2 0,5-5 3 15,3-3-3-15,9-6 3 0,2-3-1 16,0-1-2-16,0 2 1 0,2-3 2 15,7-2 1-15,5-1 2 0,5 0 1 0,5-4 7 16,9-5-1-16,5 2-2 16,3-2-1-16,4-2-3 0,-3 2-1 15,1-2 2-15,-10 2-3 0,-2 1-1 16,-8 2-1-16,-11 1-16 0,-3-1-10 16,-3 1-16-16,-6-2-13 0,0-3-21 15,-8 0-42-15,-5-3-150 0</inkml:trace>
  <inkml:trace contextRef="#ctx0" brushRef="#br0" timeOffset="109521.015">29341 7495 429 0,'0'0'61'16,"0"0"4"-16,0 0 4 0,0 0-12 16,0 0-20-16,0 0-21 0,0 0-7 15,0 0 14-15,10 48-3 0,-6-20-4 16,-2 3 0-16,0 3-2 0,-2 6-6 0,0 1-5 15,0 6 2-15,0-3-2 0,0 1-2 16,0-5 0-16,0-6-1 0,7-7-8 16,-3-3-11-16,0-7-10 0,2-4-16 15,-6-5-17-15,4-4-28 0,-2-4-31 16,-2-6-132-16</inkml:trace>
  <inkml:trace contextRef="#ctx0" brushRef="#br0" timeOffset="109770.959">29657 7365 412 0,'0'0'77'0,"0"0"-18"16,0 0 5-16,0 0-4 0,0 0-22 0,0 0-19 15,0 0-1-15,0 0-2 16,0 0-1-16,103-7-4 0,-86 31 1 15,-1 4-1-15,-1 8-3 0,-7 7-1 0,-2 5-2 16,-6 6-1-16,-2 0-2 0,-8 2-2 16,-7-2-1-16,-3-4-11 0,-9-5-14 15,2-2-17-15,-8-7-13 0,-2-2-36 16,-7-3-23-16,-3-9-156 0</inkml:trace>
  <inkml:trace contextRef="#ctx0" brushRef="#br0" timeOffset="110880.144">26017 8793 38 0,'0'0'195'0,"0"0"-123"0,0 0-4 0,0 0 4 16,0 0-16-16,0 0-15 0,10-55-3 15,-8 49-5-15,-2 5-4 0,2-2 0 16,-2 3-7-16,0 0-5 0,0 0-6 16,0 1-3-16,2 7-4 0,0 3-2 15,0 9 1-15,1 1 5 0,-3 9 1 16,0 4 2-16,0 2-2 0,0 4-3 16,-5 0 1-16,1 2-3 0,2-2-3 15,0-1 1-15,2-2-2 0,0-1 1 16,0-1 1-16,4-1-2 0,0-5 0 15,1 0 0-15,-3-2 1 0,2-6 1 16,0-3-2-16,-2-3 0 0,2-5-1 0,-2-2 0 16,-2-4-1-16,0-1 0 0,0-3 1 15,2 0 1-15,-2 0 1 0,2-4-1 16,0-5 3-16,0-2-1 0,0-3-2 16,-2-2 1-16,0-2 1 0,0-1-1 15,-4-1 0-15,-2-2-1 0,-4-3 1 16,2-2-1-16,-3-1-1 0,-3 2 1 15,3 5 1-15,-9 3-1 0,5 6-2 16,-12 2-2-16,5 7-3 0,1 3 2 16,-4 3-2-16,-4 10 1 0,4 2 2 15,5 4 1-15,-3 2-1 0,6 1 0 16,1-1 3-16,8 1-1 0,-1-3 1 16,3 0 0-16,2-1 0 0,4-1 0 15,0 2 0-15,8-1 0 0,1-2 1 0,1 1 1 16,0-3-1-16,9 0 1 0,-5 0 2 15,9-3-2-15,-2-5 2 0,1 0-3 16,5-5 2-16,0-1-2 16,6-3-6-16,0-4-18 0,-2 0-25 0,0-5-23 15,-2 0-28-15,-8-2-69 0</inkml:trace>
  <inkml:trace contextRef="#ctx0" brushRef="#br0" timeOffset="111411.249">26637 9008 365 0,'0'0'23'15,"0"0"11"-15,0 0 20 0,0 0-12 16,0 0-24-16,0 0-9 0,0 0-1 16,0 0 2-16,-110-6-2 0,90 12-4 0,5 3 0 15,-3 1-2-15,7 2 3 0,-3-1-2 16,6-2-1-16,1 3 1 0,1 1-3 15,4-1 0-15,0-1 0 0,2 0 1 16,0 1 0-16,4-1 4 0,2-1 2 16,1 2 2-16,7-3-1 0,3 1-2 15,1-3 0-15,1-2 2 0,6-2-3 16,-3-3 3-16,-3 0-2 0,8-6 0 16,-7-3-2-16,-3-1 0 0,2-1 0 15,-9 0 2-15,0 0-1 0,-1 1 3 16,-3-1 5-16,-2-3 0 0,-2 0-5 15,-2-1 2-15,0-1-2 0,-6-4-1 16,-7-2-3-16,1-2 0 0,0-1-1 16,-7 6-2-16,0 5 0 0,1-1-1 0,-7 9 0 15,4 3-1-15,-6 3 1 0,-2 6-1 16,0 3-2-16,-4 8 3 0,2 0-1 16,0 1 1-16,11 3 0 15,-1-3 0-15,-2 4 0 0,11-1-1 16,-5 1-1-16,11 0 2 0,2 0-1 0,2 1-1 15,2-3 0-15,2 6 2 0,2-1-2 16,9-2 2-16,-1 4 0 0,-2-4 0 16,9-1 2-16,-5 1-2 0,7-6 0 15,-2 2 0-15,1-4 0 0,3-3-4 16,-6-1-14-16,5-5-11 0,-5-2-15 16,4-4-13-16,-5 0-14 0,1-8-35 15,-9-2-148-15</inkml:trace>
  <inkml:trace contextRef="#ctx0" brushRef="#br0" timeOffset="112473.444">27071 9096 254 0,'0'0'112'0,"0"0"-72"0,0 0 18 15,0 0-4-15,0 0-15 0,0 0-12 16,0 0-9-16,0 0-3 0,-68-113 1 15,60 99 0-15,-9 5-5 0,3-2 0 16,-7 6-2-16,4 1-4 0,-5 4-5 16,3 0 1-16,0 6-1 0,-3 5-1 15,5 0 1-15,-4 4 0 0,7 4 1 16,-7-2 0-16,9 3 0 0,-9 0-1 16,11 0 0-16,-5 0-1 0,5-1 1 15,4 1-1-15,-2-1 1 0,-1 2-2 0,5-2 1 16,2-4 1-16,2 1-1 0,0-2-1 15,4-5 0-15,5 1 1 0,1 0 0 16,0-5 2-16,11-2-1 16,-3-3 2-16,7-3-1 0,4-9 2 0,2-1 3 15,-2-2-2-15,-2-1 3 0,2-4 3 16,-8 2-2-16,-3 0 0 0,-7 1-5 16,-1 2 3-16,-4-4 0 0,-2 2-2 15,-4-3-1-15,0 0-1 0,0 3-1 16,0 8 0-16,-2 1-1 0,2 5 2 15,-6 3-2-15,2 3-1 0,0 8-3 16,-5 6 0-16,1 2 3 0,-4 8 1 0,6-2-1 16,1 1 0-16,3 2 1 15,0-3 0-15,2 0 1 0,0-4-1 16,7-2-1-16,-3 1 0 0,8-9 2 16,-2 0-1-16,1-5 1 0,9-6-1 15,-5 0 4-15,12-6 1 0,-7-8 3 0,3 0 2 16,4-8-1-16,0 0-2 0,2-5-1 15,-6 1 0-15,-1-3-3 0,3-3 1 16,-10 1-2-16,5-5 1 0,-14-4-1 16,11-2 1-16,-7-7-2 0,-3-2 2 15,-3 1-2-15,-2 2 0 0,-2 3 1 16,0 8 0-16,-6 5-2 0,-1 10 2 16,-1 8-2-16,0 5 3 0,-3 7 0 15,5 2 0-15,0 0-2 0,-10 11-1 16,3 6-2-16,-8 11 0 0,9 4 2 15,-2 7 0-15,1 3 0 0,9 3 0 16,-2 3 1-16,6 0-1 0,0-2 0 16,0-1 0-16,6-6 0 0,-2-2 0 0,4-6 0 15,5 1 0-15,-5-3 0 0,2-2 0 16,5 0 0-16,-7-6 0 0,5-5 0 16,-1-4 0-16,0-5 0 15,3-6 0-15,-1-1 2 0,7-3-1 0,-2-7 0 16,3-3 0-16,-1-3 0 0,-2 0 0 15,-1-2 1-15,-5-2-2 0,-1-2 2 16,0-4 0-16,-3-2 0 0,-5-3 1 16,-2-6 1-16,-2-5-2 0,4-4-1 15,-2-4 2-15,2-1-2 0,-4-2-1 16,0 4 0-16,0 4 1 0,0 8-2 16,-6 9 2-16,2 7 0 0,0 8-1 15,2 2 1-15,-2 5 0 0,4 4 1 16,-3-1 1-16,3 3-3 0,-2 0 0 15,0 8 0-15,0 3-5 0,-6 5 3 16,4 6 0-16,2 2 1 0,0 3 2 16,0 3-1-16,0 4 1 0,2 3 2 0,0 5 0 15,2 3 0-15,0 1-1 0,0-1 1 16,-2 2-2-16,0-2 0 0,0 1 0 16,2-1-1-16,0-3 1 0,0 1-1 15,2-4-4-15,0-2-3 0,2-6-6 16,1-6-6-16,-3-5-11 0,0-6-9 15,6-7-17-15,-1-6-25 0,-5-2-24 16,-2-8-73-16</inkml:trace>
  <inkml:trace contextRef="#ctx0" brushRef="#br0" timeOffset="112895.219">27865 9019 441 0,'0'0'50'15,"0"0"-37"-15,0 0 24 0,0 0 29 16,0 0-19-16,0 0-22 0,-8-105-10 16,-3 92-1-16,-3 1-4 0,3 4-2 15,-7 2-4-15,3 6-4 0,-7 0 3 16,1 3 0-16,-4 8-3 0,-2 1 1 16,0 4 0-16,9 2-1 0,-3 1 0 15,-2 4-1-15,7 3 1 0,-1 1 0 16,5 2-1-16,-1 2 1 0,1 1-1 15,6 0 1-15,6-3-1 0,-2-1 1 16,2 0-1-16,6-6 1 0,2 2 0 16,9-8 0-16,-1 0 2 0,5-6 1 15,2-4 0-15,-3-5 0 0,9-1 2 16,0-9 3-16,2-3 3 0,0-5-1 16,-2 0-2-16,-6-1 0 0,-6 2-3 15,-1-3 0-15,-6-1 2 0,-5-4 0 16,-3-5-2-16,-2-5-3 0,0-3-1 0,-7 0-1 15,-1 3 0-15,-4 12-4 0,6 2 0 16,-9 11-2-16,1 3-6 0,-3 3-14 16,-4 3-5-16,-1 6-2 0,1 2-2 15,-2 8-3-15,-4-1-17 0,7 3 3 16,1 2-8-16,-2-1-41 0,9 0-61 16</inkml:trace>
  <inkml:trace contextRef="#ctx0" brushRef="#br0" timeOffset="113270.139">28198 8983 441 0,'0'0'68'0,"0"0"-20"0,0 0 5 16,0 0 4-16,0 0-15 0,0 0-17 15,0 0-2-15,0 0 1 0,31-127-2 16,-33 121-6-16,-5 0-5 0,-7 3-7 16,-3-2-3-16,-5 4-1 0,-1 1-1 15,-4 6-1-15,0 3 1 0,2 3 0 16,9 4 0-16,-5 1 0 0,7-2 0 16,-1 4-1-16,7-2-1 0,0 2-1 15,1 4 3-15,1-3 0 0,4 5 1 0,2-2-2 16,0 2 2-16,8 0 0 15,-1 4 0-15,1-3 0 0,2 2 1 16,7-3-2-16,-5 0 2 0,5-4-2 16,-1-2 1-16,5-5-15 0,-2-3-18 15,5-5-3-15,1-3-21 0,2-3-21 16,-4-6-29-16,-1-5-127 0</inkml:trace>
  <inkml:trace contextRef="#ctx0" brushRef="#br0" timeOffset="113598.178">28991 8656 119 0,'0'0'327'16,"0"0"-304"-16,0 0 37 0,0 0 12 16,0 0-20-16,0 0-22 0,0 0-5 15,0 0-5-15,-35-136-6 0,17 131-3 0,-3 2-7 16,-8 3 1-16,0 0-4 0,-4 8-1 15,2 0 0-15,4 7 3 0,-2 3-1 16,9 2 0-16,-3 3-2 0,6 2-1 16,-1 4 1-16,3 2 0 15,-1 3 0-15,5 5 1 0,-3 3-1 0,3 4-1 16,3-1 0-16,4 0 1 0,2 4 1 16,2-5-1-16,4-1 0 0,4-4 0 15,5-3 0-15,1-4-5 0,7-6-12 16,0 0-7-16,3-7-5 0,5-8-10 15,2-2-11-15,2-9-5 0,1-4-8 16,1-15-41-16,-4 0-126 0</inkml:trace>
  <inkml:trace contextRef="#ctx0" brushRef="#br0" timeOffset="114113.686">29250 8706 424 0,'0'0'50'0,"0"0"11"16,0 0-11-16,0 0 5 0,0 0-14 15,0 0-17-15,0 0-6 0,0 0-11 16,0 0-5-16,-112-37 0 0,98 51 1 16,-1 7 0-16,1-2-2 0,1 3-1 15,5-2 1-15,0 0-2 0,0 2 1 16,5-2-1-16,1 3 1 0,2-1 0 16,5-2 0-16,5 0 1 0,4 3 0 15,-1-4-1-15,7 2 2 0,5 4 3 16,-6-2-2-16,4 1 4 0,-7-4-3 15,-4-3-3-15,-7-5 1 0,-1 2 0 16,-4-2-2-16,0-2-2 0,-4 1-7 16,-3-3-3-16,-7 1-2 0,4-3-1 15,-3-3-2-15,-1-3-3 0,-1 0 3 16,-1 0 4-16,3-6-5 0,-5 0 2 0,5 0 8 16,-1-4 8-16,-1 1 0 0,1-2-1 15,-1-4 1-15,7 2 1 0,-2-2 7 16,6-1 0-16,4-1 12 0,0 2 0 15,6 2-3-15,2-5 1 0,9 2-1 16,3-2-2-16,3-1 0 16,2-1 2-16,0 4 2 0,-3-2-2 0,1 4-2 15,-10 0-2-15,-5 0-2 0,-8-6-2 16,0 1-3-16,-2-3 0 0,-6-2-6 16,-9 2 0-16,0 2-2 0,-5 3-4 15,3 3-2-15,-6 2-3 0,-4 1-1 16,3 5-2-16,1 3-8 0,2 1 2 0,0 2 2 15,9 5 1-15,-5 4-8 16,3 5-7-16,1 3-2 0,5 5-6 16,2 2-7-16,3 3-18 0,5-4-41 15,0-3-104-15</inkml:trace>
  <inkml:trace contextRef="#ctx0" brushRef="#br0" timeOffset="114410.531">29446 8536 443 0,'0'0'71'0,"0"0"-10"0,0 0-1 16,0 0 1-16,0 0-19 0,0 0-14 16,0 0-4-16,0 0-3 0,75-116-9 15,-67 122-3-15,4 7-4 0,1 8-2 16,3 2 3-16,1 9 1 0,5 7 2 15,-3 4-1-15,-2 9-1 0,3 3 0 0,-7 6-4 16,-1 7 1-16,-6 0-4 16,-6-6 3-16,-2-5-3 0,-12-9-15 0,-5-10-1 15,-8-5-8-15,-10-5-12 16,-4 2-23-16,-3-5-23 0,-9 1-24 16,1-4-61-16</inkml:trace>
  <inkml:trace contextRef="#ctx0" brushRef="#br0" timeOffset="115347.838">25911 10340 204 0,'0'0'66'0,"0"0"4"0,0 0 2 15,0 0-10-15,0 0-21 0,0 0-3 0,0 0-4 16,2-129-2-16,0 117-2 0,1 3 1 15,-3 2-6-15,2 4-4 0,-2 0-3 16,0 0-3-16,0 3 0 16,4 0-6-16,-4 4-7 0,2 6-2 15,0 7 0-15,-2 5 0 0,0 5 1 16,0 4 3-16,0 2-2 0,0 6 0 0,-2 1-2 16,2 2-1-16,-2 4 1 0,-2 2 0 15,4 2 1-15,0-2 0 0,0-3-1 16,0-5 0-16,6-6 0 0,-2-5 0 15,0-7 0-15,2-5-1 0,-4-3-1 16,2-6-2-16,3-2 1 0,-3-5 1 16,2-1 2-16,-2-1 1 0,2-9-1 15,-1-2 5-15,-1-4-2 0,4-3 0 16,-6-1-1-16,0-2-1 0,-2-5 2 16,-4-3-3-16,-6-1 2 0,1-4-2 15,-11-3 1-15,1 4 0 0,-6 3-1 16,-6 6-3-16,-2 8 0 0,0 5-2 0,0 7-1 15,0 5 1-15,0 2 0 0,6 10 1 16,8 0 4-16,-1 8-3 0,5 2 1 16,1 0 2-16,10 3-2 0,2 2-1 15,2 0 2-15,6-2 0 0,10 1 1 16,-1-1 2-16,10 0-2 0,-1-2 2 16,5-3 0-16,0-2-1 0,4-3 0 15,5-5 1-15,-1-2 0 0,2-8-2 16,0 0-7-16,1-11-15 0,5-1-9 15,-2-2-15-15,-5-5-22 0,-5 2-18 16,-2-7-50-16,-17 5-157 0</inkml:trace>
  <inkml:trace contextRef="#ctx0" brushRef="#br0" timeOffset="115816.421">26354 10496 503 0,'0'0'29'0,"0"0"3"16,0 0 18-16,0 0 8 0,0 0-19 15,0 0-10-15,0 0-2 0,0 0-9 16,-17-14-8-16,9 20-8 0,-4 2 0 16,3 3-2-16,3 0 0 15,-4 1 0-15,1 1-1 0,7 3 0 0,-2-1 0 16,4 3 1-16,0-3 0 0,0-1 0 16,11-1-1-16,-3-3 0 0,4-2-1 15,11-4 2-15,-4-3 0 0,7-1 0 16,5-10 1-16,-2 0 0 0,2-5 0 15,-4-1-1-15,-2 2 1 0,-4-3 1 16,1 3-2-16,-11-1 2 0,-3-1-1 16,0 3 0-16,-6-5 1 0,-2 1 0 15,-4-4 0-15,-8-3-1 0,2 5-1 16,-11 1 1-16,4 3-1 0,-7 8-1 16,-5 1-1-16,0 6 0 0,-2 3 1 0,-4 7-1 15,-1 5-1-15,1 4 2 16,0 4-1-16,0 2-1 0,6 1 2 0,2 0 1 15,9-2 0-15,-1 0 0 0,13-2-3 16,4 0 2-16,2-1-2 0,2 0 2 16,4 2-1-16,8-2 2 0,1-2 0 15,6 0 2-15,-3-1-2 0,7-1 0 16,0-2 1-16,0-1-1 0,-3-5 0 16,5 0-9-16,2-6-16 0,-6-3-13 15,-2 0-20-15,5-8-18 0,-5-1-25 16,-2-5-69-16</inkml:trace>
  <inkml:trace contextRef="#ctx0" brushRef="#br0" timeOffset="116863.037">27197 10380 500 0,'0'0'28'0,"0"0"-16"15,0 0 10-15,0 0 30 0,0 0-18 16,0 0-28-16,0 0 6 0,0 0 5 15,-122-90-7-15,97 84-4 0,1 3-1 16,-7 1-2-16,0 2-2 0,-3 3 0 16,1 5-1-16,2 3 0 0,-2 3 0 15,0 3 0-15,0 2 0 0,6 2 1 16,5-1-1-16,1 3 0 0,2 1 0 16,9 1-5-16,6-2 4 0,2 4-2 15,2-4 2-15,2 4 0 0,2-4 1 16,6-1 0-16,7-2 1 0,-5-3-1 15,11-4 3-15,-2-4 2 0,1-3-1 0,5-2 0 16,2-4 0-16,-2-4 4 0,2-7 1 16,-2-3 3-16,0 0-6 0,0-2-1 15,-1 0-1-15,-9-1 0 0,2-2 0 16,-9-1-2-16,-4 0 1 16,4-3 0-16,-5-2-1 0,-5-3 0 0,4 5 0 15,-4 3-2-15,0 9 0 0,0 6 2 16,0 4-2-16,0 1-2 0,-2 3-1 15,-2 8-1-15,-1 7-1 0,-5 4 4 16,6 3 1-16,-2 2 0 0,6 1 0 16,-4 2 0-16,4-5 0 0,0 2 0 15,4-5-1-15,2 0 1 0,4-4 1 16,3-5-1-16,-3-2 2 0,11-4-2 0,-5-6 2 16,7-1 1-16,6-8 1 0,0-5 4 15,2-2-2-15,2-7 1 0,-2-2-2 16,0-3-2-16,-4-1-1 15,-2-3 0-15,-3-3 1 0,-5-3 2 0,1-2-2 16,-5-6-1-16,3-1 0 0,-5-5 1 16,-1 0-3-16,3 1 2 0,-7 2-2 15,-4 8 0-15,-2 6 0 0,0 9 0 16,-4 7 1-16,-5 7-1 0,-3 3 0 16,6 2 1-16,0 6 0 0,-5 2-1 15,-1 8 0-15,1 6-1 0,-1 5 0 16,0 2 0-16,3 4 1 0,3-1 0 15,2 5 0-15,4 0 0 0,0 0 2 16,2 3-2-16,4 2 0 0,-2-2 3 16,3 3-2-16,-3-5-1 0,4 2 0 15,-2-1 0-15,-2-2 3 0,1-3-2 16,-3-5 1-16,2-1-1 0,0-5-1 16,4-3 0-16,0-4 0 0,1-4 1 0,1-4-1 15,9-2 2-15,-7-4-1 0,11-7 3 16,-5-6-1-16,-1 0-1 0,6-5-1 15,-7-1 3-15,3-2 0 0,-5-3 1 16,7-3 2-16,-9 0-4 0,7-4 1 16,-7-4-2-16,1-3 0 0,-1-4 1 15,-4-2 1-15,-1-2-4 0,-1 4 0 16,-6 2-1-16,0 6 2 0,-11 10-1 16,5 7 2-16,0 8 0 0,-4 3 1 15,-1 6-1-15,3 4-2 0,-2 4 0 16,-7 12 0-16,1 4-4 0,-3 8 4 15,5 3-2-15,-5 3 2 0,5 4 0 0,-1 1 0 16,3 0 1-16,1 1-1 0,1-4 0 16,10 1 0-16,-2-3 2 15,2-6-2-15,0 3 0 0,4 0 1 16,6 0-1-16,-1 0 0 0,1 0 3 16,2-3-3-16,1 1 2 0,-3-6 2 0,3-1-3 15,-3-6 0-15,-2-3 0 0,-2-2 0 16,5-3-1-16,-5-3-1 0,0-2-8 15,-2 0-12-15,-2-3-11 0,5 0-5 16,-1-3-10-16,-2-6-11 0,0 0-15 16,-2-6-13-16,0-2-27 0,-2-2-149 15</inkml:trace>
  <inkml:trace contextRef="#ctx0" brushRef="#br0" timeOffset="117378.538">28003 10303 231 0,'0'0'156'0,"0"0"-94"15,0 0-12-15,0 0 4 0,0 0-5 16,9-67-12-16,-9 59-1 0,-3-1-7 15,1 1-6-15,-6 5-7 0,2-3-4 16,0 3-5-16,-5 0-2 0,1 3-2 16,2 0-3-16,-5 0 1 0,1 3-2 15,2 3 1-15,-5 3 0 0,3 3-1 16,-1 1 1-16,-1 1-1 0,6 3 1 0,1 3 0 16,1-1 0-16,0 2-2 0,0 3 0 15,2 3 1-15,4 3 1 0,0-2-1 16,0 0 1-16,0-2-1 15,6-4-1-15,6-4 2 0,-3-2 0 16,3-4-2-16,7-6 2 0,-7-3 2 0,11-3-2 16,-5-3 2-16,3-5 7 0,4-4-2 15,-5 1 4-15,-1-3-1 0,0 2-1 16,-9-5-5-16,0 3 1 0,1-3 0 16,-7-5 1-16,-2-3-5 0,-4-5 2 15,-6-4-3-15,-5 1-2 0,3 5-9 16,-7 0-1-16,5 8 1 0,-3 5-3 15,-3 5-8-15,-3 1-5 0,5 9-2 16,-11 0-8-16,4 6 2 0,2 3-1 16,-1 7-8-16,1 1-8 0,4 0-31 15,1 0-73-15</inkml:trace>
  <inkml:trace contextRef="#ctx0" brushRef="#br0" timeOffset="117769.072">28530 10272 31 0,'0'0'399'0,"0"0"-332"16,0 0-11-16,0 0-2 0,0 0 3 15,0 0-17-15,0 0-10 0,0 0-3 16,23-121-4-16,-27 116-6 0,-8-3-5 15,-3 5-6-15,-1-3-6 0,-5 6 0 0,-2 0-1 16,0 0 0-16,3 3 1 0,-5 3 0 16,8 3 0-16,-1 1-1 15,3 2 0-15,1 1 0 0,6-1 0 16,-3 2 1-16,1 2 0 0,2 2-1 16,4-1 1-16,-3 6 0 0,3 1-1 0,2 5 1 15,-2 2-1-15,4 3 1 0,0 1 0 16,0 0 0-16,0-4 0 0,4-2 0 15,4 0 0-15,-1-5 1 0,7-4-2 16,3-4 1-16,1-6-1 0,5-4-6 16,2-3-6-16,6-3-4 0,0-4-7 15,-4-5-10-15,2-2-13 0,-7-7-20 16,3-7-33-16,-8 0-106 0</inkml:trace>
  <inkml:trace contextRef="#ctx0" brushRef="#br0" timeOffset="118456.411">29128 9920 325 0,'0'0'44'0,"0"0"5"0,0 0 2 15,0 0-2-15,0 0-16 0,0 0-12 16,0 0-1-16,-19-54-5 0,9 51-2 0,-3 1 1 16,1 1-3-16,-4 1 0 0,-3 0 2 15,-2 1 1-15,3 4 0 0,1 1-1 16,1 3-4-16,-1 4-2 0,5 1-2 15,-1 3-1-15,3 1 0 0,2 4 0 16,-5 0-1-16,9 6 1 0,-2 4 0 16,4 4 3-16,-2 4 1 0,2 2-1 15,2 4 2-15,0 2 2 0,0 2-5 16,8-2-1-16,-2 0-4 0,6-2 0 16,3-2-1-16,-3-6 1 0,9-4-1 15,-4-12 1-15,3-2-2 0,5-7-5 16,-4-7-9-16,-1-6-14 0,1-3-16 15,-2-10-26-15,3-9-25 0,-11-4-69 16</inkml:trace>
  <inkml:trace contextRef="#ctx0" brushRef="#br0" timeOffset="118831.323">29392 10024 456 0,'0'0'97'16,"0"0"-60"-16,0 0 4 0,0 0 23 15,0 0-11-15,0 0-24 0,0 0-14 16,0 0-6-16,0 0-2 0,15-19-4 16,-19 33 0-16,-7 5 0 0,-1 1 1 15,-2 3 0-15,-5-1-2 0,-6 7 0 16,0-1 0-16,-2 0-2 0,1 1 1 16,-1-2 0-16,2-2-1 0,6-4-1 15,1 1 1-15,3-5-1 0,1-5-2 16,8-2 1-16,1-3-2 0,3 1-1 15,0-5 2-15,2 0 1 0,0 0-2 16,0-3 3-16,4 0-2 0,5 0 3 0,7 0 2 16,1 0 1-16,8-3 6 0,6-3-2 15,0-2 0-15,6 1-2 0,-2-2 0 16,2 2-1-16,-2-2-1 0,-6 1-1 16,-4 0-1-16,-11 0-1 0,1 5-10 15,-9-3-7-15,-4 0-11 0,-2 1-15 16,0-1-15-16,0-5-25 0,-10 0-20 15,-3-1-88-15</inkml:trace>
  <inkml:trace contextRef="#ctx0" brushRef="#br0" timeOffset="119081.291">29343 9962 485 0,'0'0'54'0,"0"0"4"0,0 0 22 16,0 0-16-16,0 0-17 0,0 0-13 15,0 0-5-15,0 0-5 0,12-40-8 16,-12 43-6-16,0 8-8 0,2 4 0 16,-2 7 0-16,2 6 2 0,2 2 2 15,-1 3-3-15,-1 3 1 0,0 1-3 16,0 0 1-16,0 0 0 0,2-4-2 16,-2-2 0-16,-2-5-10 0,0-3-10 15,0-4-9-15,2-4-7 0,0-1-9 16,0-7-15-16,0 0-21 0,2-5-22 15,3-2-56-15,-5-6-194 0</inkml:trace>
  <inkml:trace contextRef="#ctx0" brushRef="#br0" timeOffset="119362.449">29587 9821 330 0,'0'0'115'0,"0"0"-73"16,0 0 12-16,0 0 5 0,0 0-4 16,0 0-17-16,0 0-7 0,0 0-6 15,0 0-4-15,41-37 1 0,-24 49-2 16,-1 2-3-16,5 7-3 0,2 8 1 16,-5 6-7-16,3 7 2 0,-1 8-6 15,-5 4 1-15,-5 2-2 0,-1 1 0 16,-9 0-2-16,-3-3-1 0,-9-1-19 15,-2-5-16-15,-9-6-13 0,-4 1-16 16,-2-7-44-16,-8-2-27 0,2-9-187 16</inkml:trace>
  <inkml:trace contextRef="#ctx0" brushRef="#br0" timeOffset="120393.495">25893 11730 211 0,'0'0'27'0,"0"0"25"0,0 0 8 0,0 0-4 16,0 0-4-16,0 0-6 16,0 0-3-16,-6-112-3 0,6 105-2 15,0-1-3-15,0 2 1 0,0 3-8 16,0 3-8-16,0 0-3 0,0 0-6 16,0 0-4-16,6 0-4 0,0 11-1 15,2 1 0-15,-4 4 4 0,9 8-3 0,-5 4 2 16,0 5 0-16,-2 4 1 0,1 3-3 15,1 5-1-15,-2-1 1 0,0 2-2 16,-4 0-1-16,3-4 1 0,5 0 1 16,-6-6-2-16,2-3 2 0,-4-6-1 15,0-2-1-15,0-8-1 0,-2-3 1 16,0-3-4-16,0-5 1 0,0-5-2 16,0 2 4-16,0-3 0 0,0 0 1 15,0 0 2-15,0-3 0 0,-2-5 0 16,0-5-1-16,-4-3 0 0,-4-4-1 15,-3-3 0-15,-1-5 0 0,-7-1-3 16,-8-2-1-16,0 4-4 0,-4 2-3 16,11 7 2-16,-5 6 5 0,4 7 4 0,0 3-2 15,5 2 0-15,-5 10-2 0,6 5 2 16,-1 1 0-16,3 5 1 16,1-2 1-16,10 1-3 0,-1 0 3 15,5 1-2-15,0 0 1 0,5-2 1 0,1 4 0 16,6-1 1-16,1 1 0 0,-5 0 0 15,11-2 1-15,-5 0-1 0,5-4-1 16,-5-2 1-16,13-5-1 0,-4-3-1 16,-1-5-13-16,9-5-22 0,5-10-16 15,5-7-19-15,-4-7-28 0,-4 1-104 16</inkml:trace>
  <inkml:trace contextRef="#ctx0" brushRef="#br0" timeOffset="120862.095">26337 11869 491 0,'0'0'52'0,"0"0"-49"0,0 0 8 0,0 0 23 15,0 0 8-15,0 0-20 16,0 0 5-16,-16-1-9 0,7 6-9 0,3 4-8 16,0 3 0-16,-2 1-1 0,-3 1 1 15,9 0 0-15,2 1 0 0,0-3-1 16,9 2-1-16,-3-1-1 0,4 1 1 15,-4-5 1-15,9-1 0 0,-3-2 0 16,7-6 0-16,-1 0 1 0,9-6 2 16,-2-6 3-16,4 0 1 0,-4-5-4 15,2 1-1-15,2 1-1 0,-7-3 0 16,-5 4 0-16,-3-2 1 0,-5-1-1 16,-5 2 0-16,-4-4 2 0,0-1-2 15,-8-3-1-15,-7 3-2 0,3-2 1 16,-11 7 1-16,4 5 0 0,-6 4-2 0,-6 6 0 15,0 4 0-15,-4 8 1 0,0 6 0 16,-4 4 0-16,0 1 1 16,6 8-1-16,4-6 1 0,2 4 0 0,2-1 0 15,13 2 1-15,-5 1 2 0,9 0 1 16,8 1 0-16,-2 2-2 0,2-3 2 16,4 1-1-16,6-3 0 0,11-4-3 15,-5 1 1-15,7-4-1 0,8-3 0 16,-2-4-2-16,8-5-9 0,-2-5-10 15,11-5-12-15,-3-8-12 0,1-5-14 16,7-6-24-16,-7-3-47 0,-9-1-135 16</inkml:trace>
  <inkml:trace contextRef="#ctx0" brushRef="#br0" timeOffset="121877.515">27234 11882 530 0,'0'0'9'0,"0"0"-6"0,0 0 11 15,0 0 18-15,0 0-19 0,0 0-3 16,0 0-2-16,0 0 0 0,-64-139-3 16,54 129 1-16,-11 1-1 0,9 3 0 15,-11 4 1-15,9 1-2 0,-5 1-2 16,2 3 1-16,-5 3-2 0,1 3 0 15,-2 4-1-15,1 5 0 0,-5-2-1 16,6 4 0-16,0 2 1 0,-1-1-1 0,9 5 2 16,-3-1 0-16,3 3-1 15,7 5 0-15,-2-2 0 0,-3 3 0 0,7-3 0 16,2 1 0-16,2-3 0 0,0-5 0 16,4-3-1-16,7-2 1 15,-1-4-5-15,0-3 4 0,9-6 1 16,-4-5 0-16,7-1 0 0,-3-10 3 0,6-3-1 15,-1-8 1-15,3 1-1 0,0-5 1 16,-4 0-3-16,4-3 2 0,-2-1-1 16,-9-2 0-16,5 1-1 0,-11-4 0 15,7 0 1-15,-7 3 1 0,-4 7-1 16,-6 9-1-16,4 6 0 0,-4 4 4 16,0 5 5-16,0 0 2 0,-4 11-6 15,-2 5-5-15,2 7-2 0,-6 5 2 0,-3 1 2 16,7 2-2-16,2-2 2 15,0-1-2-15,0-1 1 0,4-4 0 16,0-1-1-16,6-4 2 0,0-5-2 16,10 0 2-16,1-7-2 0,-5-3 1 15,9-3 1-15,4-6 2 0,0-6 1 16,2-5 3-16,2-7-2 0,4-1-1 0,0-1-2 16,0-5-2-16,0-1-1 0,-6-2 3 15,-2-2-2-15,-9-2 1 0,3-4 1 16,-7-2 0-16,-2-3 2 0,-1-3 4 15,-3-4 0-15,-6-2-2 0,0 2-3 16,-4 8 0-16,-7 10-1 0,1 13 1 16,0 6-3-16,-1 11 4 0,-1 5 0 15,4 2-3-15,-7 11-2 0,1 7-1 16,1 8-1-16,-3 6 1 0,3 4 1 16,3 2 0-16,0 1 0 0,1 6 1 15,3-2 0-15,2-2 0 0,4-4 0 16,0-2 0-16,8-2 0 0,3-3 0 15,1-2 1-15,3-1 0 0,1 0 0 0,1-3-1 16,-7-4 0-16,9-3 1 16,-7 0 0-16,7-7-2 0,-5-2 1 15,7-6 0-15,-1-3-1 0,-1-3 1 16,4-8 0-16,-5-1 0 0,5-6 1 0,0-1-2 16,-7-3 0-16,1-1 0 0,-3-5 0 15,1-3 1-15,-3-8-1 0,-3-3 0 16,7-7 1-16,-6 0-1 0,1-3 0 15,1-5 0-15,-1 5 0 0,-7-2 1 16,-2 12-1-16,-2 9 0 0,-4 10 1 16,-3 7 0-16,-1 6 1 0,-4 8 1 15,3 2 3-15,-1 0-6 0,-6 14 0 16,1 6-2-16,-4 11 1 0,5 3 0 16,-3 5 1-16,9 3 0 0,-2 7 1 15,0-3 0-15,3-1 2 0,5-3-1 16,2-3 2-16,0-3-2 0,0-4 2 15,4-1-4-15,9-2 1 0,-1-1-1 16,-6-2 0-16,13-2 0 0,-5-4-5 0,1-3-18 16,-3 0-16-16,-1-7-21 0,1-2-29 15,-4-4-31-15,-6-4-89 0</inkml:trace>
  <inkml:trace contextRef="#ctx0" brushRef="#br0" timeOffset="122330.495">28156 11866 492 0,'0'0'19'16,"0"0"10"-16,0 0-6 16,0 0 22-16,0 0-11 0,0 0-11 0,19-133-2 15,-25 118-11-15,2 2-3 0,-3 5 1 16,5 1 1-16,-2 4-3 0,0 1-3 15,-2 2-2-15,-5 0-1 0,3 2-2 16,-2 5 2-16,-5 7 0 0,3-3 0 16,-9 6 1-16,9 5 0 0,-7-3-1 15,7 8 0-15,-3 0 0 0,3 2 0 16,4 2 0-16,2-3 0 0,1 0 1 16,5-6-2-16,0-1 1 0,5-4 0 15,1-4-1-15,2-1 0 0,-2-5 1 16,9-4 0-16,-3-1 0 0,3-2 2 15,-1-5-2-15,5-7 1 0,-1-1 1 16,1-3 1-16,-3-3-2 0,1 1 1 16,-7-1 0-16,-4-4 2 0,-1-3-1 15,1-4-2-15,-6-2 0 0,0 1-1 16,0-1-1-16,-4 8 0 0,0 4-3 0,-5 6-4 16,-1 5-5-16,-5 1-6 0,-1 6-13 15,-5 2-12-15,-4 7 2 0,5 5-2 16,-3 0-5-16,4 2-24 0,1 2-55 15,5-7-101-15</inkml:trace>
  <inkml:trace contextRef="#ctx0" brushRef="#br0" timeOffset="122689.791">28603 11715 407 0,'0'0'131'0,"0"0"-107"16,0 0 10-16,0 0 11 0,0 0 4 16,0 0-26-16,0 0 2 15,0 0-15-15,2-118 1 0,-4 109 0 0,-7 2-2 16,1 2-4-16,-6 1-3 0,-3 4-2 16,3 0 0-16,-7 6-1 0,7 5 1 15,-5 3-2-15,7 0 0 0,-1 2 0 16,5 2 1-16,0-1 1 0,-1 2 0 15,1 4 0-15,4 3 0 0,0 2 1 16,0 3 0-16,0 5 2 0,2-2-1 16,2 5 2-16,0-4-3 0,8-1 1 15,-2 0-1-15,2-5 1 0,9-4-2 16,-5-7-2-16,11-4-12 0,-2-8-2 16,1-6-5-16,5 0-8 0,4-10-5 15,2-7-11-15,-2-1-14 0,2-7-19 16,-4-4-64-16</inkml:trace>
  <inkml:trace contextRef="#ctx0" brushRef="#br0" timeOffset="123096.005">29289 11273 409 0,'0'0'6'0,"0"0"21"16,0 0 11-16,0 0 8 0,0 0-17 15,0 0-12-15,0 0 1 0,0 0 3 16,-97-39-5-16,87 48-3 0,-3 6-2 16,1 5-5-16,1 3 1 0,-1 4 0 15,2 5-3-15,-1 1-1 0,1 4 0 16,-2 8-2-16,-1 3 0 0,3 4 0 16,-3 1-1-16,5-2 1 0,0 0-1 15,4-4 0-15,4-3-4 0,6-6-7 16,2-4-6-16,13-6-3 0,2-5-3 0,6-9-5 15,8-8-1-15,6-6-21 16,3-9-35-16,-3-11-78 0</inkml:trace>
  <inkml:trace contextRef="#ctx0" brushRef="#br0" timeOffset="123611.445">29744 11405 233 0,'0'0'248'0,"0"0"-242"15,0 0 3-15,0 0 29 0,0 0 7 16,0 0-26-16,0 0-5 0,0 0-5 16,0 0-5-16,-104-104-4 0,92 124 2 15,-2-1 2-15,7 1-2 0,-1 3 0 16,4-1 1-16,4-1 2 0,0 0-1 16,8-1 1-16,3-3 1 0,7-1 7 15,3 2 0-15,4-1-1 0,8-3 4 16,0 4-1-16,0-2 0 0,6 4-1 15,0 0 1-15,-6 2-3 0,-6 0-5 0,-8-4-5 16,-9 2-1-16,-8-4-1 16,-2 2 0-16,-10 1 0 0,-9 0-1 0,1 1-7 15,-5-2 0-15,-4-1-11 16,0-1-12-16,0-4-1 0,-1-4 0 0,-3-7 1 16,-3-1 12-16,1-3 3 0,2-4-3 15,2-6 8-15,3 1 11 0,5-1 0 16,6 1 0-16,9 0 8 0,4-1 16 15,4-3 5-15,9-2-9 0,7-5-3 16,7-5 5-16,10-1-5 0,4-8 0 16,5 1-6-16,-1 2 0 0,3-3-1 15,-13 7 14-15,-13 3-11 0,-3 5-7 16,-13-3-2-16,-4-3 2 0,-2-1-2 0,-12-2-2 16,-5 1-2-16,-6 4-3 15,-2 3 0-15,0 9-4 0,-6 3 1 16,0 10-6-16,0 2-4 0,2 11-1 15,4 7-6-15,0 3-14 0,3 3-10 0,5 2-2 16,0 0-5-16,3 0-13 0,1-3-46 16,3-7-107-16</inkml:trace>
  <inkml:trace contextRef="#ctx0" brushRef="#br0" timeOffset="123877.059">30039 11022 598 0,'0'0'14'0,"0"0"-7"0,0 0 7 16,0 0 25-16,0 0-3 0,0 0-24 16,0 0 8-16,60-15 4 0,-35 33 0 15,4 6-1-15,4 5-5 0,4 5-1 16,-1 7 0-16,1 5-5 0,-4 7-3 15,-4-1-2-15,-7 4-5 0,-1-2-1 16,-11-1 0-16,-3-2-1 0,-7-3-4 16,-7-5-18-16,-11-1-12 0,-11-8-23 15,-17-6-40-15,-5-6-42 0,-3-10-157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6T07:14:47.778"/>
    </inkml:context>
    <inkml:brush xml:id="br0">
      <inkml:brushProperty name="width" value="0.05292" units="cm"/>
      <inkml:brushProperty name="height" value="0.05292" units="cm"/>
      <inkml:brushProperty name="color" value="#FF0000"/>
    </inkml:brush>
  </inkml:definitions>
  <inkml:trace contextRef="#ctx0" brushRef="#br0">23549 3347 264 0,'0'0'59'0,"0"0"-19"0,0 0 4 16,0 0 6-16,0 0-14 0,0 0-7 0,0 0-6 15,0 0 3-15,6-87-5 16,-6 86-2-16,0-2-3 0,0 3-1 15,0 0-4-15,0 0 0 0,0 0-2 0,-2 0-2 16,2 0-4-16,0 1 0 0,0 4-3 16,0 3 0-16,0 1 3 0,0 6 1 15,0 5-1-15,0-1 5 0,2 11-2 16,-2 0 1-16,0 7-3 0,0 4 1 16,-2 2-1-16,0 5 1 0,-2-1 1 15,2 5-2-15,-1 1 0 0,-3 0 1 16,6 4 0-16,-2 0-3 0,2 2 1 15,4 4 0-15,5-2 1 0,-1 4 0 16,-4 2-2-16,8 2 3 0,5 0 1 16,-7-3-1-16,7 4 0 0,-7-1-2 15,0 1 2-15,3 6 2 0,-5 0-3 16,-6 4 2-16,0 1-1 0,2 4 0 16,-4 3 2-16,0 4-7 0,0 0 3 15,0 2 0-15,0 1-3 0,5 0 2 0,-5 1 1 16,8-2-1-16,-2 2-1 0,0-1 3 15,-4 2-4-15,4-2 0 0,-1 2 3 16,-3-4-1-16,2 0 2 0,-4 1-2 16,0-2-1-16,0 5 2 0,-6 1-2 15,1 3 2-15,1 1-2 0,0-1 0 16,0 1 5-16,-2-6-2 0,2-2-2 16,-2-1 1-16,3-8-1 0,1-1-1 15,2 1 1-15,0-6-2 0,0 3 0 16,-4-1 0-16,2-2 1 0,0 0-1 15,-4 3 1-15,-2 0 0 0,-5-3 0 16,5 3 0-16,-4-3 0 0,-5 2-1 16,7-2 2-16,-5 2-2 0,7 3 1 15,0-2 1-15,2 3 0 0,-1-2-2 16,3-1 4-16,2 3-1 0,2-5-1 16,0 0 1-16,0-6-2 0,4-5 1 15,5 3-2-15,-9-6 2 0,2 0-1 16,-2-5 0-16,0-7 0 0,0-3-1 0,0-6 2 15,0-5-2-15,0-6-1 16,0-5-2-16,0-4-5 0,0-6 0 0,0-8-6 16,0-2-4-16,0-6-3 0,2 0-3 15,-2-3-2-15,0-3 0 0,0-6 1 16,2-8-7-16,2-8-32 0,0-12-26 16,2-10-36-16,5-2-139 0</inkml:trace>
  <inkml:trace contextRef="#ctx0" brushRef="#br0" timeOffset="1109.04">27201 3185 233 0,'0'0'21'0,"0"0"-9"16,0 0 15-16,0 0 31 0,0 0-15 15,0 0-12-15,0 0-1 0,0 0-5 16,48 52-3-16,-44-38-1 0,0 2-4 16,-2 2 1-16,0 4-1 0,0 1 0 15,-2 2 3-15,0 7-3 0,0-1 0 16,4 6-3-16,-2-1-1 0,-2 7-2 16,0 4 1-16,0 2-3 0,5 3-2 15,-3 0-1-15,4 6-1 0,0 0-1 16,-2 1 2-16,0 1-2 0,0 3 2 15,-1 0 1-15,-3 5 0 0,0 0-2 16,0 3 2-16,0 1-1 0,-7-1 1 0,1 4 0 16,-4-2-3-16,-1 5 1 15,3-1-1-15,0 5-1 0,2 1 1 16,-5 2 1-16,11 0 0 0,-2 0-3 16,2 3 2-16,0-2-2 0,0 2-1 15,2-2 1-15,3 1 0 0,3-2 0 0,-2 2-1 16,0 3 0-16,0 1 3 0,-4-1-3 15,5 1 0-15,1 0 1 0,-6-2-1 16,0-3 1-16,-2-3-1 0,0 5 1 16,0 0-1-16,-4 0 2 0,0 1-1 15,-4-1 0-15,3 0 0 0,1-1 1 16,0-3-1-16,2-2 1 0,-2-1-2 16,2-1 0-16,0 1-1 0,2-3 2 15,0-2-1-15,2 0 0 0,2 4-1 16,-2-1 1-16,0 0 0 0,-2 0 1 15,0-1-2-15,-2-1 1 0,-2 1 0 16,-2-1-1-16,2 1 2 0,-3-1 0 16,7 2-1-16,0 1 0 0,-2 1 0 0,2-1 0 15,-2-2 0-15,0 2-1 0,2-2 2 16,-2 0-1-16,2-1-1 0,-2 0 2 16,2-1-2-16,0-6 1 15,0-3 1-15,0-8-2 0,0-4 0 0,2-3 1 16,-2-5-1-16,2-7 0 0,-2-4 1 15,0-7-2-15,2-6 0 0,-2-6-9 16,0-7-4-16,0-4-8 0,0-6-8 16,-2 0-7-16,-4-9-4 0,-8-10-8 15,-1-13-53-15,-16-12-41 0,4-10-256 16</inkml:trace>
  <inkml:trace contextRef="#ctx0" brushRef="#br0" timeOffset="2405.602">23363 3457 118 0,'0'0'65'0,"0"0"-16"0,0 0-9 16,0 0 10-16,0 0-3 0,0 0 23 16,0 0-47-16,0 0 2 0,-2-45-3 15,2 45-3-15,0 0-6 0,0-3-4 16,0 3-3-16,0 0 4 0,4-3 12 15,8 0-22-15,0 0 3 0,3 3 5 16,6 0-2-16,-1 0 0 0,-1 0 2 16,6 0 2-16,6 0 1 0,-4-2-2 15,4 1-1-15,6-3 3 0,0 0-3 16,2 2 1-16,11-4-1 0,-1 0 0 0,16 3 0 16,-3-2-3-16,8 2-1 0,-2-1 0 15,9-1 1-15,7 3 0 0,-3-1 0 16,8 3-5-16,4-5 3 0,0 5 2 15,-2-3-2-15,2 0 2 0,0 2-1 16,4-2 1-16,-4 1 1 0,0-1 1 16,0 3-6-16,2-3 1 0,-2 3-1 15,4-3 2-15,-8 3-1 0,-6-3 0 16,2 3-2-16,-11 0 4 0,-6 3-2 16,-4 0 1-16,-4 0 0 0,-4 0-3 15,-4 0 3-15,-1-1-1 0,-5 1 1 0,-3-3-1 16,1 1 1-16,-5-1 0 15,-4 0-1-15,-4 0 2 0,-2 2-2 16,-6-1 1-16,-2 1-1 0,-1-1-1 16,-7-1 2-16,-7 0 1 0,8 0-2 15,-3 0 2-15,-3 0 0 0,8 0 0 0,-1 0-1 16,8 0 0-16,-1-1 0 0,1-1-2 16,4 1 0-16,4-1 0 0,-2 1 1 15,4-1-1-15,0-1-1 0,2 2 1 16,0-1-1-16,-2-1-2 0,3 0 2 15,-3 3 1-15,0 0-1 0,0-3 0 16,0 3 0-16,-6 0 1 0,-5 0-1 16,-5 0 0-16,0 0 1 0,-1 0-1 15,-10-3 1-15,11 3-1 0,-1 0 0 16,1 0 0-16,-1 0 1 0,11 0-1 16,-2 0 0-16,-4 0 1 0,4 0 0 15,1-2-1-15,1 0 0 0,-2 1 1 0,-2-2 0 16,2 0 0-16,-11 1-1 0,-1 2 2 15,-7 0-1-15,-4 0 0 0,-2 0 1 16,0 0 2-16,0 0 2 0,-2 0-1 16,-2 0-1-16,-5-3-2 15,-3 3-2-15,-5-3 0 0,-5 3-1 0,1-3-10 16,4 0 0-16,-1 3-6 0,8-2-4 16,1 2-10-16,3 0-10 0,0 0-16 15,0 0-26-15,-1 0-23 0,-3 0-71 16</inkml:trace>
  <inkml:trace contextRef="#ctx0" brushRef="#br0" timeOffset="7669.989">23482 4467 155 0,'0'0'10'0,"0"0"2"0,0 0 18 16,0 0-2-16,0 0-8 0,0 0 4 16,0 0 2-16,0 0-4 0,-12-32-1 15,12 32-3-15,0-1-2 0,0-1 0 16,0 2 4-16,0-3 3 0,0 3-4 15,-2-1 1-15,2-1-3 0,0 2 0 16,0 0-3-16,0-1-1 0,0 1 1 16,0 0-2-16,0 0-1 0,0-2-1 15,0 2-3-15,0 0-1 0,0-3-2 16,4 2 1-16,2-1-1 0,1-2 2 16,-3 2-1-16,2 0 3 0,8-3-3 0,-1 1 1 15,-3 1 0-15,11-2 2 0,-5-1-1 16,7 2-2-16,0-1 0 0,-5-1-2 15,7 1-2-15,0 2 2 0,0 0-2 16,-2 3 1-16,5-3 1 0,3 2 0 16,3-2 0-16,-1 2-1 0,0-2 1 15,2 1 1-15,2-1-2 0,-4 3 2 16,6 0-2-16,1 0 2 0,-1 3 1 16,-2 0-2-16,0 2-2 0,3-3 1 15,3 0-2-15,-2-1 2 0,-1 2 0 16,-3-2-1-16,6 1 0 0,1 1 1 15,-3-3 0-15,-2 3-1 0,1 0 0 0,3 0 0 16,-2 0 0-16,-3-2 1 0,3-1-1 16,4 2 0-16,-3-2 1 0,-3 1 0 15,2 0-1-15,5 2 2 16,-5-1-1-16,-4-1 1 0,5-1-3 16,3 0 2-16,-3 0-2 0,-7 0 0 0,4 0 1 15,-2 0 1-15,-2 0-2 0,-2-3 2 16,0 3 0-16,-2-3-1 0,-2 1 0 15,2 2 0-15,0-3 0 0,2 0-1 16,1 0 1-16,-6 0-1 0,3 2 1 16,-2-2-1-16,0 1 0 0,0 0 1 15,-6-1 0-15,6 3-1 0,-4 0 1 16,-2-1-1-16,-3 1 1 0,5 0 0 16,-4 0 0-16,-1 0 0 0,7 0 0 15,-2 0-1-15,2-1 0 0,0 1 0 16,2-2 0-16,4 1 0 0,0 1 0 15,0 0 0-15,2 0 0 0,2 0 0 16,0 0 0-16,-1 0 1 0,1-1 0 0,0 1 0 16,0 0-1-16,-2-2 0 0,1 2 1 15,-1-3 0-15,-2 2 0 0,2 1 1 16,-2-3-1-16,0 1 0 0,-2 1 1 16,-2-1-1-16,2 1-1 0,-6-2 1 15,2 1 0-15,-5 2-1 0,5-1 1 16,-4 1-1-16,-6 0-1 0,5 0 1 15,-7 0 0-15,3-2 0 0,-7 2 0 16,5-1 0-16,-5 1 0 0,-5 0 0 16,4-1 0-16,-4 1 0 0,-2 0 0 15,1 0 0-15,-3 0 0 0,0 0 0 16,0 0 0-16,2 0 0 0,0 0 1 16,2 0-1-16,0 0 0 0,3 0 1 15,-3-2-1-15,6 2 0 0,1 0 1 0,-1 0 0 16,9 0 1-16,-7 0-1 0,7 0 1 15,0 0 0-15,-3 0-1 0,3 0 2 16,-9 0-1-16,3 0 0 0,-7-1 1 16,-4 1 0-16,2 0-1 0,-6 0 1 15,0 0-1-15,0 0 1 0,0 0 1 16,0-2 0-16,0 2 0 0,0 0 0 16,0-1-1-16,0 1-2 0,0 0 0 15,0 0-1-15,0 0 0 0,0 0-1 16,0 0 1-16,0 0 0 0,0 0 0 15,5 0-1-15,-3 0 1 0,2 0 0 16,0 0 0-16,0 0 0 0,-2 0 0 16,0 1 0-16,2 1 1 0,-4-2-1 15,0 0 0-15,0 1 0 0,0-1 0 16,0 0 0-16,0 0-1 0,0 0 1 16,2 0 1-16,-2 0-1 0,2 2 0 0,-2-2 0 15,0 1 0-15,2 0-1 0,-2-1 1 16,0 2 0-16,0-1 0 0,0-1 1 15,0 2-1-15,0-2 0 0,3 0 0 16,-3 0 0-16,0 0 0 0,2 1 1 16,-2-1-1-16,0 0 0 0,0 0 0 15,0 0 1-15,0 0-1 0,0 0 0 16,0 0 0-16,0 0-1 0,0 0 1 16,0 0-4-16,0 0-7 0,0 0-5 15,0 0-3-15,0 0-7 0,-5 0-8 16,-1-1-14-16,-4-4-29 0,-9-2-28 15,-1-3-84-15</inkml:trace>
  <inkml:trace contextRef="#ctx0" brushRef="#br0" timeOffset="38772.083">23948 4019 55 0,'0'0'63'15,"0"0"-20"-15,0 0-6 0,0 0 10 16,0 0 5-16,0 0-13 0,0 0-8 16,0 3-1-16,0-3 5 0,2-1-3 15,-2-1-5-15,0 1-2 0,0-3-5 16,0 0-4-16,0 0-5 0,-2-3-3 0,-3-1-1 15,-3-2 0-15,2-2-1 16,0-1 0-16,-2-1-3 0,-7-4-2 16,3-1 0-16,-3-2-1 0,-3 0 0 15,-5-3-1-15,6-1 1 0,-3 2 0 16,7-2 1-16,-1 1-1 0,5 2 4 16,5 2 1-16,4 5-1 0,0 1-2 0,2 1-2 15,3 1 2-15,3-2-2 0,6 6 1 16,-5-3-1-16,11 3 0 0,-3-2 0 15,6 2 1-15,-3 5-1 0,-3-2 1 16,5 5-1-16,-5 0 0 0,0 0-1 16,-7 8 1-16,-4 0 0 0,4 4 0 15,-5 5-1-15,-5 0-1 0,0 6 1 16,-11 1 1-16,1 4-1 0,0-2-3 16,-9-1-3-16,7 1 0 0,-9-1 3 15,8-1-4-15,-9 0 1 0,9-3 2 16,-5-3 0-16,7-2-1 0,-3 0 5 15,6-3 1-15,1-3-1 0,3-1 1 0,-2-4 0 16,4 1 0-16,2-2 0 0,0-3 0 16,0-1-2-16,0 3 0 0,6 0 2 15,0-1 1-15,3-2 8 16,9 0 1-16,-3 0 3 0,8-5-6 0,-7 2-1 16,5-1-3-16,1 0-1 0,-1 1-2 15,2 1 0-15,6-1-21 0,-2 2-21 16,-5-2-31-16,1 0-65 0,-4-2-124 15</inkml:trace>
  <inkml:trace contextRef="#ctx0" brushRef="#br0" timeOffset="39396.896">24115 3871 273 0,'0'0'53'0,"0"0"-29"15,0 0 31-15,0 0-3 0,0 0-28 16,0 0-12-16,0 0 4 0,0 0-4 16,-8-18-5-16,6 18-6 0,-2 0 0 15,4 2-1-15,0-1 0 0,0 2 0 16,0 2 0-16,0 1 0 0,0-1 0 16,4 4 1-16,2-3-1 0,0 2 0 15,-2-3 0-15,4 3 0 0,7-2 0 16,-5-2 1-16,9 0-1 0,-5-2 2 15,7-1-1-15,-6-1-1 0,5-1 1 16,-7-3 3-16,5-4 2 0,-5 1 5 16,-1-1-2-16,0 1-1 0,-5 1-3 15,-3-3 0-15,0 2-3 0,-4 0 1 16,2-2-1-16,0 2 1 0,-2-3-3 0,0-2 0 16,0 3 0-16,0-3 1 0,0 0 0 15,-4 1-1-15,2 0 1 0,-2 0-1 16,0 1 1-16,-5-1-1 0,-1 3 0 15,0 0 1-15,3 2-1 0,-7 3-1 16,2 2 1-16,1 1-1 0,-5 0 0 16,7 1 0-16,-5 4 0 0,2 2 1 15,5-1 0-15,-5 2 0 0,0 3 0 16,3 0 0-16,3 0 0 0,-6 1 0 16,5 2 0-16,1-2 0 0,4-2 0 15,-2 5-2-15,0-2 2 0,2 1-1 16,2 0 1-16,0 2 0 0,0-3-1 0,2 2 1 15,0 1 0-15,2-3 0 0,-2 2 0 16,0-3-1-16,4-1 1 16,5 0-1-16,-1-4 1 0,-2 0 1 15,11-1-1-15,-5-1 0 0,9-4 1 16,-4-1-1-16,4 0 0 0,5-4-2 0,-5-1 0 16,-2-2-5-16,4-2-15 0,-3-1-13 15,-3-3-11-15,4-1-28 0,-3 1-37 16,-3 0-58-16</inkml:trace>
  <inkml:trace contextRef="#ctx0" brushRef="#br0" timeOffset="39724.959">24483 3709 205 0,'0'0'54'16,"0"0"0"-16,0 0 2 0,0 0-6 0,0 0-19 15,0 0-5-15,0 0 2 0,0 0-2 16,35-99-6-16,-35 94-2 0,0-1 2 16,0 3-3-16,0 2-4 0,0-1 2 15,0 2-2-15,0 0-6 0,0 0-5 16,0 3-2-16,0 6-4 0,0 2 1 16,0 3 3-16,0 5 2 0,0 4 2 15,0 3-1-15,0 2 0 0,0 0-1 16,0 0-1-16,0 4 0 0,0-4-1 15,0-2 2-15,2-1-1 0,4-3 1 16,3-2-2-16,-1-2-3 0,-2 0-8 16,-4-2-6-16,2 0-12 0,-2-3-11 15,-2-2-15-15,2-4-16 0,-2-2-64 16,0-2-80-16</inkml:trace>
  <inkml:trace contextRef="#ctx0" brushRef="#br0" timeOffset="39943.644">24392 3848 337 0,'0'0'29'0,"0"0"23"16,0 0 12-16,0 0-28 0,0 0-15 15,0 0-8-15,0 0-2 0,0 0 0 16,0 0-5-16,60-24-1 0,-41 24-1 15,-3-3-1-15,11 0-1 0,-2 2-2 16,4-2 0-16,-2 2-8 0,2-1-25 16,-3 1-25-16,1-1-59 0,-12-1-131 15</inkml:trace>
  <inkml:trace contextRef="#ctx0" brushRef="#br0" timeOffset="41865.066">24882 3861 166 0,'0'0'65'0,"0"0"-29"0,0 0 4 16,0 0 9-16,0 0-15 0,0 0-11 15,0 0-7-15,0 0-3 0,0-53 4 16,-2 47-5-16,-4 0-2 16,-1 3-4-16,-5-2-3 0,6-1-2 0,-2 3-1 15,-7 0-1-15,5 1-1 0,-3-1 1 16,-1 2 1-16,6 1 0 0,-7 0 1 15,3 0 0-15,6 1-1 0,-5 4 2 16,-1-1-1-16,4 3-1 0,1 2 3 16,-3 0-1-16,0 2-1 0,3 2 2 15,5 0-1-15,-2 3-1 0,2-1 0 16,0 1 2-16,2-2-2 0,0 1 1 0,2 1-1 16,2-4 1-16,0-1 0 0,-1 1-1 15,1-4 1-15,2-1-2 16,2-1 0-16,-4-2 3 0,2-1-2 15,-3-1 0-15,7-2 1 0,2-3 4 0,-1-5 10 16,-3-3 0-16,6 0-6 0,-3-3-3 16,1-4 2-16,1-4-3 0,-5 0-2 15,2-5 1-15,5 0-2 0,-7 5-2 16,-4 4-1-16,0 4 0 0,0 6 0 16,-4 4 0-16,0 2 0 0,0 1 2 15,0 1-1-15,0 0-1 0,0 3-3 16,0 6-3-16,0 4 4 0,-2 3 2 15,-2 3 0-15,2 2 1 0,2-2 0 16,0 1 1-16,0-1-2 0,2 2 1 16,8-5-1-16,-3-2 1 0,3 0-1 15,-4-3 0-15,11-2 1 0,-7-3-1 16,2-1 1-16,9-4 1 0,-4-1 0 16,-1 0-1-16,5-4 1 0,-3-7 1 0,7 0 2 15,-6-3 3-15,-3-3 0 0,3-5 1 16,-5-4-3-16,3-5-3 0,-3-3 1 15,-5 0-2-15,1 1-1 0,-2 1-1 16,-6 4 0-16,0 3 1 0,-2 5-1 16,0 2 0-16,-6 2 0 0,2 4 0 15,-4 0 0-15,4 2 1 0,0 4 0 16,2 1-1-16,2 4 1 0,-3-1 0 16,3-1 1-16,-2 3-1 0,2 0-1 15,-2 2-2-15,0 4-2 0,-2 3 4 16,0 5-1-16,-2 0 1 0,2 5 1 15,0 2 0-15,1 3 0 0,3 4-1 16,-4 1 1-16,2 3 0 0,2-1-1 0,0-3 0 16,0 0 0-16,4-3 1 15,-2-3 0-15,5 0-1 0,-1-3 0 16,2-5 0-16,0 0-1 0,-3-3 1 16,-1-2-1-16,2-3 1 0,0-3 0 0,-4-3 1 15,2 0 0-15,0 0 0 0,3 0 1 16,-5-7 1-16,2-2 0 0,0-4-3 15,2-1 2-15,-6-4 0 0,0-6-2 16,-4 1 0-16,-4-5 0 0,2 6 0 16,-7-2-7-16,-3 5-1 0,3 5 0 15,-7 3-3-15,5 2 4 0,-4 4-1 16,9 3-4-16,-6 2 0 0,7 2 5 16,-5 6 6-16,-1 3-4 0,9 2 2 15,-2 0 0-15,-2 3 3 0,3 2-2 16,3-2 1-16,2 4 1 0,0-1-1 15,2-2 1-15,0 0 0 0,0-2 0 0,0-1-1 16,2 0 0-16,4-3 1 0,5 1 0 16,-1-3 0-16,0-2 1 15,9-1-1-15,-5-4 0 0,9-2 1 0,-6 0 0 16,8-3 0-16,1-4-1 0,-1-1 2 16,-2-4-1-16,0 0-1 0,6-5 2 15,-13-2-1-15,5-3-1 0,-1-4 2 16,-5-5-1-16,1-3-1 0,1 0 0 15,-7 3 0-15,3 0 0 0,-7 7-1 16,-2 3 2-16,-4 4-1 0,0 3 0 16,0 2 5-16,0 1 0 0,0 5 4 15,0 1-2-15,0 5 2 0,0-3 2 16,0 3-3-16,0 0 0 0,0 0-8 16,0 6-3-16,-2-1 0 0,2 7 3 0,0 2 1 15,-2 3 3-15,0 3-2 0,0 2-2 16,0 3 1-16,0 1 1 15,2 2-2-15,0-1 0 0,0 0 0 0,2-2 2 16,4 2-2-16,-2-4 1 0,0-1 0 16,9-3-1-16,-5-3 1 0,0-2-1 15,-4-6 0-15,9-1 0 0,-5-2 1 16,-2-2 0-16,-4 2 0 0,2-5 1 16,7 0-1-16,-5-3 0 0,-2-5 3 15,0-1-1-15,-2-4-1 0,0-4-2 16,-2-5 2-16,0-2-2 0,0-2 0 15,-2-1 1-15,-4 5-2 0,-2 2 1 16,-5 2-2-16,3 7-2 0,-6 0 0 16,3 4-4-16,-8 3-4 0,7 1 2 15,-7 3 3-15,7 0 1 0,-3 7 1 16,7 3 0-16,-2 2 0 0,-3-1-1 16,7 5 2-16,2-4 1 0,1 2 2 0,1 0 0 15,2 4 0-15,-2-5 1 0,4 2 0 16,0-1 0-16,8 0 0 0,-3-3 0 15,3 1-1-15,-2-2 2 0,6-1-1 16,5-1 0-16,-3-3 1 0,5-2 1 16,4-1-1-16,-5-2 1 0,7 0-2 15,2-2-1-15,-4-2-7 0,-5-5-14 16,3 0-19-16,-9-2-22 0,3-6-41 16,-5 3-87-16</inkml:trace>
  <inkml:trace contextRef="#ctx0" brushRef="#br0" timeOffset="42255.6">25477 3799 297 0,'0'0'33'15,"0"0"14"-15,0 0 16 16,0 0-16-16,0 0-15 0,29-42-5 0,-23 39-4 16,-1 0-3-16,9 2-4 0,-2 1-4 15,-1 0-2-15,5 6-3 0,-5 1-2 16,7 4 0-16,-5 3 0 0,1 0-1 15,1 3-1-15,-11 3-2 0,6-1 0 16,-2 1 1-16,-4 0-2 0,-1 0 2 16,-3-1-2-16,0-3-4 0,-3-1-1 15,1-2-3-15,-2-3 4 0,2-2 1 16,-4-2 2-16,2-4 1 0,2 1-1 16,0-1 1-16,-2-2 1 0,-3 0 0 15,-1-2 0-15,-2-2 0 0,6-3 0 16,-3-4 0-16,1-3 1 0,0-4 1 15,0-4 0-15,4-6 1 0,2-5 0 16,8-1 4-16,2 0-6 0,-1 5-1 0,7 4-1 16,-3 6 1-16,-5 4 0 0,4 5 1 15,-3 3-2-15,-1 7-1 0,2 0 0 16,5 0 1-16,-7 6-18 0,6 2-14 16,-3 6-17-16,-3 0-22 0,-8 3-52 15,0-5-130-15</inkml:trace>
  <inkml:trace contextRef="#ctx0" brushRef="#br0" timeOffset="42505.547">25727 4087 252 0,'0'0'134'0,"0"0"-78"15,0 0-18-15,0 0 17 0,0 0-19 0,0 0-15 16,0 0-5-16,0 0 1 0,7-11-3 16,-3 7-6-16,2 1-4 0,0 0 0 15,7-1 1-15,1 1-3 16,0-3 0-16,3 3-2 0,0 0 0 0,-1 0-4 16,1 1-16-16,-1-1-21 0,-8 1-27 15,3 0-54-15,-7-2-164 0</inkml:trace>
  <inkml:trace contextRef="#ctx0" brushRef="#br0" timeOffset="43505.3">25942 3861 174 0,'0'0'80'0,"0"0"-27"0,0 0 4 16,0 0 0-16,0 0-11 0,0 0-14 15,0 0-2-15,0 0-8 0,21-104-4 16,-17 100-5-16,0 1 1 0,-2 1-2 0,5 2-3 16,3 0-3-16,0 0-2 0,-1 3 2 15,5 3-3-15,-4 0-1 16,1 2 0-16,1 1 0 0,-2 4 0 16,-3 1-2-16,-1 0 1 0,0 4 0 15,2-1-1-15,-6 1 1 0,0 3-1 0,-2-2 1 16,0 1 0-16,0-2-1 0,0-1-6 15,0 1-2-15,-2-5 1 0,0 0 1 16,0-2 1-16,2-3-1 0,-2-2 0 16,-2-3 1-16,4 0 3 0,-2-2 0 15,2-1 0-15,-4 0 2 0,4 0-3 16,-2 0 3-16,0 0 1 0,0-6 2 16,0 1-1-16,-5-2-1 0,3-4 0 15,0-2 1-15,-2-2-1 0,2-2-1 16,2-4 1-16,0 2 1 0,2-3-1 15,0 2 0-15,4-1-1 0,2 2 0 16,2-1 1-16,0 4-1 0,-1-1 1 0,1 1 0 16,2 3 0-16,1 2 3 0,-5 0-2 15,2 0 0-15,4 8 1 0,-3-2-1 16,-3 2 1-16,8 3-2 0,-1 0 2 16,-1 0 0-16,7 3-1 0,-5 2 1 15,5 1 0-15,-9 2-2 0,7 4 0 16,-9-1-1-16,0 3-1 0,3 6 1 15,-5-1 0-15,-2 5 0 0,-4-2 1 16,0 3-1-16,0-3 0 0,0-4-3 16,-4 0-2-16,0-2 1 0,2-2-1 15,-5-3 2-15,5-2-2 0,2-2 3 16,-4-2 0-16,4-3 1 0,0 0 1 16,-2-2 0-16,2 0 1 0,0 0-1 15,-4-2 2-15,4 0-1 0,-4-4 0 0,0 0 0 16,0-1 0-16,-5-4 1 0,3 0-1 15,4-4 0-15,-2-3 1 0,4-2-2 16,-2 1 0-16,0-2 0 0,2 2 0 16,0 2 0-16,2-4 0 0,0 5 0 15,2 2 0-15,2 0 0 0,5 4 2 16,-3 0 1-16,-4 3-2 0,2 0 1 16,5 3 1-16,-1 2-1 0,-2-3 2 15,7 5-1-15,-3 0-1 0,-2 0 1 16,5 2 0-16,-3 3-3 0,-1 4 0 15,1 3 0-15,-2-1 0 0,-6 0 0 16,3 6 1-16,-1 1-1 0,-4-2 0 16,-2 3 0-16,2 0 0 0,-2 0 0 15,0 2 0-15,0-2-5 0,-4-1 1 16,0-1-4-16,-2 0-7 0,3 1-2 16,-1-4-10-16,0 3-15 0,0-4-17 15,0-1-37-15,-4-2-53 0</inkml:trace>
  <inkml:trace contextRef="#ctx0" brushRef="#br0" timeOffset="44255.128">26608 3918 180 0,'0'0'59'0,"0"0"-19"0,0 0 8 15,0 0 5-15,0 0-4 0,0 0-21 16,0-77-9-16,-6 66-4 0,4 0 2 16,-4 5-6-16,-3-2-2 0,3 4 0 0,0-1-5 15,2 2 1-15,2 1-5 16,-7 0-1-16,3 1 1 0,-4 1 2 16,4 0-2-16,-3 4-1 0,-3 3 1 15,4 2 0-15,4 1 0 0,-7 4 0 0,1 2 0 16,2 2 1-16,1 2-1 0,-1-1 0 15,-2-1 0-15,4 2 0 0,4-4 0 16,2-1-1-16,0 1 1 0,0-4-4 16,0-4 1-16,6 0 3 0,4-4 0 15,0 2 0-15,-1-6 1 0,5 0 0 16,-1 0 3-16,5-6 4 0,-3-3 3 16,5-1 6-16,-3-2-3 0,-1-2-1 15,1-6-5-15,-1 0 1 0,-3-5-5 16,3 2 1-16,-5 0-2 0,-5 6-2 15,-2 6-1-15,-4 3-2 0,0 4 2 16,0 2 2-16,0 2-2 0,0 0 0 16,0 2 0-16,-4 4-5 0,0 3 1 15,-2 2 4-15,-5 1 2 0,5 2-2 0,4 1 0 16,-2 1 0-16,4-1 1 16,0-1-1-16,0 3-1 0,0-6 1 0,4 3 0 15,4-3 0-15,3-2 1 0,-1 1-1 16,-4-2 1-16,7-1 1 0,-1-1 0 15,-4-5-1-15,9 2-1 0,-7-3 3 16,-2 0-1-16,5-1 3 0,-3-6 4 16,-4-4 1-16,0 0 0 15,5-7 0-15,-3-4 0 0,0-6-4 0,1-6 3 16,1-1-4-16,-2 3-4 0,-4 4-1 16,-2 7 1-16,0 7-1 0,-2 5 3 15,0 5 1-15,0 1 0 0,0 2-1 16,0 1 2-16,-2 1-4 0,-2 5-1 0,2 4-5 15,-4 4 4-15,0 3 0 16,0 0 1-16,1 4 0 0,3 1 0 16,2-2 1-16,0 1-1 0,0-2 0 15,0-3 1-15,11 1-1 0,-5 0 0 0,0-3 0 16,-2 1-3-16,2-5-12 0,-1-2-13 16,1-1-15-16,-4-5-10 0,-2-2-18 15,0-2-39-15,-6-4-106 0</inkml:trace>
  <inkml:trace contextRef="#ctx0" brushRef="#br0" timeOffset="44427.037">26761 3630 356 0,'0'0'37'0,"0"0"17"15,0 0-4-15,0 0-24 0,0 0-21 16,0 0-5-16,0 0 0 0,12 2-4 15,-5 7-15-15,1 2-12 0,-4 3-28 16,-2-2-54-16,0-1-105 0</inkml:trace>
  <inkml:trace contextRef="#ctx0" brushRef="#br0" timeOffset="45036.202">26924 3893 238 0,'0'0'57'0,"0"0"-29"0,0 0 14 0,0 0-14 15,0 0-7-15,0 0-6 0,0 0-3 16,0 0 4-16,0 0 3 16,-22-51-2-16,22 42 0 0,0 0 2 15,0 2-1-15,2 1-1 0,-2 0 0 16,6 0-1-16,0 3-2 0,0 2-4 0,0 1-3 15,3 0-2-15,3 3-2 0,0 4-1 16,1 2-1-16,3 4 0 0,-3 2 0 16,1 2 2-16,-3 1-3 0,-5 1 0 15,-2 0 1-15,-4-2 0 0,0-3 0 16,0 0-1-16,0-2-1 0,0-4 0 16,-2-3-1-16,2 0 2 0,-4-2-1 15,4 0-1-15,0 0 1 0,-2-2 1 16,0-1 0-16,0 0 0 0,-3 0 1 15,1 0 0-15,-2-3 1 0,0-3-2 16,4-3 1-16,-4-1 0 0,-1-3-1 16,-1-3 0-16,-2-2 1 0,4-1-1 15,4-3 1-15,-3-1 0 0,5 3-1 16,0-2-1-16,2 5 1 0,3 3 2 0,-1 0 1 16,0 6 2-16,4-1 3 0,-2 3-2 15,3 3 1-15,-3 2 0 0,6 1-1 16,3 0 0-16,-3 0-1 0,9 3 2 15,-9 3-2-15,7 2 1 0,-5 1 1 16,3 0-1-16,-7 5-2 0,2 1-1 16,-3 1 0-16,-1 3-3 0,-8-1 3 15,2 4-2-15,-2-3 1 0,0 0-1 16,-2 0 0-16,0 0 0 0,-2 0-1 16,-4-3 0-16,-1 0-3 0,3-1-8 15,0-2-7-15,0-1-13 0,-3-2-8 16,-1-3-9-16,2 1-19 0,-5-4-43 15,1-2-162-15</inkml:trace>
  <inkml:trace contextRef="#ctx0" brushRef="#br0" timeOffset="50441.17">23722 6535 6 0,'0'0'37'0,"0"0"-6"0,0 0 5 16,0 0 5-16,0 0-2 0,0 0-11 16,0 0-9-16,-136 0 2 0,119-3 3 15,7 1 5-15,6-1-2 0,4 2 1 16,0-2 0-16,0 0-11 0,0 3-12 16,0-2-1-16,0 1 1 0,2 1 9 0,0-2 4 15,0 2 1-15,0 0-5 0,-2 0-1 16,2 0-3-16,-2 0-2 0,0 0-1 15,0 0 0-15,0 0 0 0,4 0 2 16,-4 0 1-16,7 0-3 0,-5 0 1 16,4 0 3-16,0 2-2 0,2-2 0 15,9 0 3-15,-7-2-2 0,9 0 1 16,-3-2-3-16,9-4 2 0,-2 5-3 16,0 0-2-16,5-2-1 0,3 4-1 15,0-2-1-15,5 1-2 0,3-1 4 16,6 0-3-16,1-2 2 0,-1 1-2 15,9-1 0-15,-2 0 2 0,2-4-3 16,3 3 0-16,-1 0 0 0,-2 2 0 16,4-2 1-16,4 3 1 0,-4 0-2 15,-7 0 3-15,9 3-1 0,-6 0-1 16,-2-2 0-16,8 2-1 0,-7 0 2 16,-3 0 0-16,8 0-1 0,-11 0 2 15,9 0-2-15,-2 0-1 0,-4 0-2 0,5 0 2 16,-7 0 0-16,6 0 2 0,-9 0-1 15,9 0 2-15,-9 0 0 0,7 0 0 16,-6-1-1-16,3-2 1 0,-1 1 1 16,-7-2 0-16,7 1-1 0,-5 1-1 15,5-1 0-15,-3 0 0 0,-4-2 1 16,9 4-3-16,-4-1 0 0,-1 1 0 16,7-1 0-16,-11 2 1 0,11-2 0 15,-7 1 0-15,5 1 1 0,-5-2-1 16,5 1 0-16,-1 1-1 0,-5-2 1 15,8 2-1-15,-9 0 1 0,5-3-1 16,-3 3 1-16,-6-3 1 0,-2 0 1 0,-1 1-3 16,-7 1 0-16,0-1 0 0,-5-2-2 15,-7 2 1-15,4 1 1 0,-5-1 1 16,1 2-1-16,-5-1 0 16,5 0 0-16,-7-1-1 0,8 1 1 0,-3 1 1 15,-1-2-1-15,-1 2 2 0,-1 0-2 16,3-1 1-16,-7 1 0 0,0 0 2 15,5-3-1-15,-3 3 2 0,-4 0 0 16,4 0-1-16,-1 0 0 0,-3 0-1 16,2 0 0-16,-2 0-1 0,9 0 0 15,-5 0 1-15,7 0-1 0,1 0 0 16,7 0 1-16,0 3-1 0,-2-3 1 16,4 0-2-16,4 1 2 0,-2-1-2 0,-3 0 1 15,-1 0-1-15,-6 0 0 16,2 0 1-16,-13 0 0 0,-2 0 0 15,0 0 0-15,-2 0-1 0,-4 0 1 16,0 0 1-16,0 0-2 0,0 0 0 0,0 0 0 16,0 0 1-16,0 0-2 0,0 0 1 15,0 0 0-15,0 0 0 0,0 0 0 16,0 0 0-16,0 0 0 0,0 0 0 16,0 0 0-16,0 0 0 0,0 0-1 15,0 0-2-15,0 0-4 0,0 0-1 16,0 0-3-16,0 0-5 0,0 0-2 15,0 0-7-15,-6-1-9 0,2-4-17 16,-6-2-42-16,-13-6-75 0</inkml:trace>
  <inkml:trace contextRef="#ctx0" brushRef="#br0" timeOffset="52612.532">21533 4485 112 0,'0'0'49'16,"0"0"-36"-16,0 0 11 0,-14 8 28 15,10-8-5-15,2 3-11 0,-1-3 2 16,1 2-2-16,2-1-1 0,0-1-9 15,-2 0-1-15,2 0-2 0,0 0-4 16,2 0-7-16,3 0 4 0,3 0-1 16,6 0 6-16,1 0-1 0,7 0 0 15,3-3-4-15,-2 0-1 0,8-2-3 16,2 1 0-16,6-1-1 0,3 2 0 16,3-2-4-16,11 4-2 0,2-2-1 15,8 3 0-15,2-1-1 0,3 1-1 16,-3 0-2-16,-6 0 1 0,-9 0 0 0,-3 0 1 15,-15 0-2-15,-6 0 0 0,-16 0 0 16,-5 0 0-16,-8 0 0 0,0 0-6 16,0 2-3-16,-6 0-6 0,-1 2-15 15,-3-2-4-15,-6-2-12 0,5 3-8 16,-5-3-18-16,1-2-47 0,3-1-105 16</inkml:trace>
  <inkml:trace contextRef="#ctx0" brushRef="#br0" timeOffset="52956.256">22188 4332 332 0,'0'0'48'0,"0"0"11"15,0 0 3-15,0 0-20 0,0 0-12 16,0 0-4-16,0 0 0 0,0 0-3 16,0 0-2-16,-39-55-4 0,39 55-5 15,0 0-1-15,0 0-6 0,0 0-3 16,6 4-2-16,3 2 0 0,1 0 0 15,11 1 2-15,-1 2 2 0,7 3 1 16,2-2-1-16,4 2 0 0,4 0 0 16,3 2 0-16,3-1-3 0,-8 0-1 15,-2 1 0-15,-6-3 0 0,-10 0 0 16,-1-3 0-16,-7 1 0 0,-7 0 0 16,-2 0 1-16,-2-1-1 0,-5 2 0 0,-9-1 1 15,3 3 2-15,-9-3-2 16,5 1 0-16,-4-4 1 0,-3 3-1 15,5-2-2-15,-4 2-2 0,-4 0-13 16,3-1-7-16,-1-2-10 0,-4 3-12 16,-2-1-18-16,-6 0-33 0,4-2-143 15</inkml:trace>
  <inkml:trace contextRef="#ctx0" brushRef="#br0" timeOffset="53596.681">19596 4375 182 0,'0'0'71'0,"0"0"-24"15,0 0 17-15,0 0-6 0,0 0-9 16,0 0-5-16,0 0 7 0,0-141-31 16,0 137 2-16,0 1 3 0,0 3-6 15,0 0 1-15,0 0-3 0,0 4-7 16,0 5-8-16,-4 4-2 0,0 8 3 16,-4 4 3-16,-3 8-1 0,1 1-1 15,-2 3-1-15,-3 5-2 0,1 0-1 16,-3 1 1-16,3-4 1 0,1-5-1 15,1-3-1-15,2-2-1 0,3-4-7 16,-3-5-8-16,6-3-4 0,0 0-6 16,2-6-11-16,0 0-7 0,-2-2-15 15,-1-6-17-15,1-1-69 0,-8-2-75 16</inkml:trace>
  <inkml:trace contextRef="#ctx0" brushRef="#br0" timeOffset="53799.755">19158 4466 378 0,'0'0'44'0,"0"0"-9"15,0 0 34-15,0 0-14 0,0 0-20 16,0 0-4-16,0 0-1 0,0 0-11 16,0 0-11-16,4-24-5 0,-2 27-2 15,0 2-1-15,5 2 1 0,1 0-1 16,-2 3-4-16,0 1-17 0,0-3-17 0,7 4-12 15,-3-1-18-15,-4-3-38 16,3-2-130-16</inkml:trace>
  <inkml:trace contextRef="#ctx0" brushRef="#br0" timeOffset="54002.831">19708 4572 382 0,'0'0'42'0,"0"0"3"0,0 0 32 16,0 0-22-16,0 0-22 0,0 0-7 16,0 0 0-16,0 0-7 0,0 0-9 0,16-31-8 15,-16 31 0-15,0 0-2 16,0 0 0-16,0 1-14 0,3 0-15 16,-1 4-6-16,-2-1-7 0,0 0-10 15,0 1-16-15,0-5-70 0,-2 0-152 16</inkml:trace>
  <inkml:trace contextRef="#ctx0" brushRef="#br0" timeOffset="54612.062">20018 4518 238 0,'0'0'27'0,"0"0"23"0,0 0 6 16,0 0-20-16,0 0-7 0,0 0-13 16,0 0 0-16,0 0-7 0,0 0-3 15,-68-5 1-15,62 10 0 0,1-2 1 16,-1 3 2-16,4 0-2 0,0 2-3 0,2-1-4 16,0 0 2-16,0 1 2 0,8-1-1 15,-1 1 1-15,5 1 3 16,5-1-1-16,-3 0 0 0,7 1 1 0,-1-3-2 15,5-3-1-15,0 0-2 0,0-3 2 16,-5 0-3-16,7-3 1 0,-2-3 0 16,-4-3-1-16,2-1 0 0,-5-2 0 15,-5 3 2-15,-5-5-2 0,-2 1 3 16,-2 0 2-16,-4-4-2 0,0 0 0 16,0-4-2-16,-6 1 1 0,-2-4-4 15,1 5 1-15,-1-1-1 0,-6 4 0 16,1 3 0-16,-3 2 0 0,1 4 0 15,3 3 0-15,-5 1-1 0,5 3 1 16,-5 0 0-16,1 4 0 0,-3 5 0 16,1 1-1-16,-1 4 1 0,5-3-1 15,-3 2 1-15,5 3 0 0,-1 0-1 16,5 2 1-16,2-2 0 0,0-1-1 0,4 4 1 16,-5-2 0-16,7 4 0 0,0-2 0 15,0-2 1-15,0 1 0 0,7 0-1 16,-1-2 0-16,2 0 1 0,2-2-1 15,5 1 1-15,-3-2-1 0,5-1 0 16,-1-4 1-16,3-2 0 0,-1-1-1 16,5-3 1-16,-2-1-1 0,-3-1-2 15,5-3-4-15,2 0-9 0,-8-4-3 16,5 0-12-16,-3-4-8 0,0 2-22 16,-9-2-48-16,2 0-94 0</inkml:trace>
  <inkml:trace contextRef="#ctx0" brushRef="#br0" timeOffset="55080.696">20460 4423 61 0,'0'0'178'0,"0"0"-139"16,0 0 21-16,0 0 4 0,0 0-21 15,0 0-19-15,0 0 9 0,0 0 0 16,60-85-9-16,-60 78-6 0,-4 0-4 15,-4 2-4-15,0-1-1 0,-5 0-5 16,5 4-1-16,-2-1-3 0,-3 3 4 16,3 0-1-16,2 1 0 0,-7 5-3 15,5 4 0-15,-1-2 0 0,-3 2 0 16,6 0 0-16,2 0 0 0,-5 2 1 16,3-3 2-16,6 2 0 0,0-3-1 15,2 4-1-15,0-1 0 0,0 1 0 16,4 1 2-16,2 2 0 0,7-2-1 0,-3 2 1 15,6-2 0-15,1 3-1 0,8 0 3 16,4-1 1-16,0 1 0 0,-7 1-1 16,7-5-1-16,-6 1 2 0,-6-1-4 15,-3-5 2-15,-8-1-2 16,-2 0 0-16,-4-1-1 0,0 2-1 0,0-4 0 16,-6 2 2-16,0 1-1 0,-8-1 0 15,1 2-1-15,-3 0 2 0,-1-4 2 16,-4 3-2-16,5-1-2 0,-5-1-6 15,3-2-5-15,-1-2-9 0,0 1 2 16,5-1-8-16,1 0 3 0,-3-3-5 16,6-1-9-16,1 2-8 0,-3-4-20 15,6 3-31-15,2-2-47 0</inkml:trace>
  <inkml:trace contextRef="#ctx0" brushRef="#br0" timeOffset="55705.552">20768 4491 280 0,'0'0'72'16,"0"0"-2"-16,0 0-2 0,0 0-14 16,0 0-17-16,0 0-10 0,0 0-6 15,0 0-6-15,2-20-8 0,-6 33 2 16,2-1 3-16,-2 5-3 0,2 0 0 15,2 1 0-15,0 3 1 0,0 0-3 16,0 1-3-16,2 0 2 0,4 1-3 16,-2-3-2-16,5 2-1 0,-3-5 2 15,6 1-1-15,-5-1-1 0,3-1 1 16,-4-4-1-16,0-1 1 0,0-6-1 0,-1 0 1 16,-5-2 0-16,0-2-1 0,0-1 0 15,0 0 0-15,0-1 2 0,0-4 0 16,-5 0 1-16,-1-4-3 0,0-2 0 15,0-1 1-15,2-4-1 0,-2-4 0 16,-1 0 1-16,-3-6-1 0,4-1 0 16,0-4-1-16,-3 0 1 0,-3 0 0 15,2-1 0-15,-1 1-1 0,-1 3 1 16,4-1-2-16,-1 3-1 0,-1-1 3 16,6 5-1-16,2 1 1 0,2 2 0 15,0 2 1-15,2 3-1 0,6 1 0 16,-2 1-1-16,3 2 0 0,-3 2 2 0,6 3-2 15,1 2 1-15,-3 1 0 0,8 2-1 16,-1 0 1-16,4 3 0 16,1 4 1-16,-3 4-1 0,4 2 1 15,2 1 3-15,-9 0-1 0,5 6 1 16,-9-1-2-16,3 0 0 0,-7 3 2 16,-6-4-2-16,0 2-2 0,-2-1 2 0,-8-1-1 15,-7-1 1-15,1-4 2 0,-3-1-4 16,1 0 1-16,-5-3 1 0,5 1 0 15,-9-2-1-15,0-1 0 0,-2 0-1 16,4-1-3-16,-1-1-16 0,1-2-8 16,6-2-16-16,1 2-15 0,1 0-15 15,1-1-12-15,3 1-63 0,1-3-155 16</inkml:trace>
  <inkml:trace contextRef="#ctx0" brushRef="#br0" timeOffset="58220.583">21608 6564 245 0,'0'0'16'0,"0"0"10"16,0 0 27-16,0 0-14 0,0 0-8 15,0 0-3-15,0 0-1 0,0 0-10 16,-11-41 0-16,9 41-1 0,0 0 0 15,0-2-2-15,2 2-2 0,-4 0-1 16,4 0-2-16,0 0 0 0,0 0-3 16,0 0-2-16,0 0 0 0,4 0-2 15,2 0 2-15,3 2-1 0,9 1 7 16,3-3 2-16,10 0-2 0,6 0-2 16,13-2 1-16,-1-2 2 0,9-2 0 15,4 1-4-15,4-3-1 0,7 2 0 16,-3 3-2-16,-2-1 5 0,-6 1-5 15,-4 2-2-15,-15-2 1 0,-3 0-3 16,-9 0-1-16,-9 1 0 0,-9 1 1 0,-5-1-7 16,-6 2-11-16,-2 0-11 0,-10 0-3 15,-5 0-9-15,-7 0-33 16,1 0-53-16,-6-4-108 0</inkml:trace>
  <inkml:trace contextRef="#ctx0" brushRef="#br0" timeOffset="58548.668">22201 6289 274 0,'0'0'84'0,"0"0"-45"0,0 0 19 15,0 0 2-15,0 0-18 0,0 0-14 16,0 0-4-16,0 0-2 0,0 0-7 16,-4-42-4-16,4 42-8 0,0 0 1 15,0 0-4-15,2 6 5 0,2 2-1 16,2 3 2-16,11 0 0 0,-5-2 2 15,11 3-1-15,2 2 3 0,1-3 1 16,10 3-2-16,1 0 1 0,2 3-5 0,-4-1-1 16,-4 0-3-16,-10 0-1 0,-5-2 1 15,-9-3 0-15,-7-2-1 0,0 2 0 16,-9-2 2-16,-9 1-1 0,-1 0 0 16,-8 1 2-16,0-3-3 0,-4 3 0 15,0 1 0-15,0-2-9 0,0 0-7 16,0-1-8-16,-4-2-15 0,0 2-15 15,-2-3-27-15,-4-2-75 0,1-2-224 16</inkml:trace>
  <inkml:trace contextRef="#ctx0" brushRef="#br0" timeOffset="59173.526">18674 6453 182 0,'0'0'49'0,"0"0"1"15,0 0 21-15,0 0-4 0,0 0-14 16,0 0-15-16,0 0-5 0,-4-46 0 16,4 46-4-16,0 0-7 0,0 0-6 15,0 4-10-15,-2 4-3 0,0 8 5 16,-2 2 2-16,-2 5-1 16,0 4-2-16,-7 2 0 0,5 2-5 15,-5 1 1-15,-1 3-3 0,2-1 2 0,-1-4-1 16,5-2-1-16,2-1-4 0,0-4-10 15,1-1-7-15,3-5-8 0,2 0-6 16,0-2-12-16,-2-4-15 0,-4-2-41 16,2-7-65-16</inkml:trace>
  <inkml:trace contextRef="#ctx0" brushRef="#br0" timeOffset="59392.189">18228 6628 424 0,'0'0'33'16,"0"0"-8"-16,0 0 27 0,0 0-6 16,0 0-12-16,0 0-7 0,0 0 5 15,0 0-8-15,0 0-13 0,31-48-6 16,-23 51-5-16,-2 3 0 0,7 1 0 16,-1 2-5-16,-4 1-21 0,9 0-11 15,-3 1-10-15,5-2-13 0,-2-1-22 16,1-5-86-16</inkml:trace>
  <inkml:trace contextRef="#ctx0" brushRef="#br0" timeOffset="59610.889">18865 6661 366 0,'0'0'16'0,"0"0"-11"16,0 0 39-16,0 0 4 0,0 0-22 15,0 0-8-15,0 0-2 0,0 0-1 16,0 0-5-16,-38-37-4 0,36 35-2 16,-2 1-4-16,2 0 1 0,0 1-1 15,2-2 1-15,0 1-2 0,0 1-7 16,0 0-21-16,0 0-24 0,-2 0-57 16,0-3-117-16</inkml:trace>
  <inkml:trace contextRef="#ctx0" brushRef="#br0" timeOffset="60516.917">19061 6620 233 0,'0'0'39'0,"0"0"-24"16,0 0 53-16,0 0-7 0,0 0-26 15,0 0-6-15,0 0-4 0,0 0-2 16,0 0-6-16,-66-30-7 0,62 35-4 16,0 2 0-16,1 2-2 0,-1 0 1 15,4-1 1-15,0 3 0 0,0-3 0 16,0 1-1-16,2 0 1 0,5 1-2 16,-1-1-3-16,4 1 0 0,5 0 1 15,-3-2-1-15,9-1 0 0,-1-2-1 16,3-2 0-16,6-3 1 0,-4 0 0 15,4-5 0-15,-7-4-1 0,3 0 1 16,-2-2-1-16,-2-3 1 0,-3 3 0 0,-7-3-1 16,1 2 2-16,-10-5-1 0,2-2 0 15,-4-2 1-15,0-4-2 0,-4-2 0 16,-4 1-2-16,-5 1 2 0,1 4 0 16,-7 5 0-16,5 5 0 15,-5 4-1-15,3 2 1 0,-5 5 0 0,0 0 0 16,3 6-1-16,-5 2 1 0,0 6 0 15,5 3 0-15,-3-2 0 0,7 4 0 16,1-2 0-16,1 3 0 0,6 0 0 16,-1-1 0-16,5 1 0 0,2 3 0 15,0-3 0-15,5 2 0 0,3-3 0 16,0 2 0-16,7-2-1 0,-1-5 1 16,5 5 0-16,1-7 0 0,5 0 0 15,0-4 0-15,2 0 0 0,6-5 1 16,-8-3-1-16,4-3 0 0,2-5-1 15,0-3 1-15,0-1-2 0,-2-1 2 16,-3-3 0-16,3 0 0 0,-10-2 0 16,4-3 1-16,-5 1-1 0,-1-5 0 15,-1-3 1-15,-3-3-1 0,-3 2 0 0,-6 3 0 16,-2 2 0-16,-2 7 0 0,-6 1 1 16,-4 1 0-16,-7 5 0 0,1 1-2 15,-3 2 1-15,3 5 0 0,-1 2-1 16,0 0 1-16,1 5 0 0,6 1-1 15,-1 2 1-15,-1 1 1 0,6 2-1 16,-1 0-1-16,5 0 1 0,0 0 0 16,2-2 1-16,0 3-1 0,4-5 1 15,3 3 2-15,1 0-2 0,6 5 3 16,-1 0 0-16,5 1-3 0,1 3 4 16,6-2-2-16,2 0 0 0,0 2 0 15,-7-3 0-15,7 0-1 0,-6-2 2 0,-7-2-1 16,-3-1-3-16,-3-3 1 0,-4 3-1 15,-2-4 1-15,-2 0 0 0,0-1 1 16,-4 2 0-16,0-3 2 16,-9 2-2-16,5-2 1 0,-2 1-2 15,-9-2-1-15,5-1 2 0,-7 2-2 0,4-4-2 16,-5 0-10-16,3 1-8 0,3-2-8 16,-1-2-1-16,5-3-3 0,-5-3-16 15,5-2-17-15,-1-3-38 0,3 1-75 16</inkml:trace>
  <inkml:trace contextRef="#ctx0" brushRef="#br0" timeOffset="61079.286">19760 6588 328 0,'0'0'47'16,"0"0"21"-16,0 0-6 0,0 0-22 15,0 0-14-15,0 0-3 0,0 0-6 16,8-10-10-16,-4 20 2 0,-2-1 0 16,0 5 2-16,0 0 0 0,-2 3-3 15,2 2-2-15,2 1-2 0,-2 1 0 16,1-2-1-16,1-2-2 0,2 2-1 16,2-1 1-16,0-4-1 0,1 1 0 15,-1-3 1-15,2-2-1 0,-1-2-2 16,-5-3-1-16,0-2 0 0,-4-2 0 15,0-1 0-15,0 0 0 0,0 0 3 16,0-1 0-16,-2-5 2 0,0-2-1 16,-5-1-1-16,1-4 0 0,-4-2 0 15,0-4 0-15,-3-6 0 0,-3-3 1 0,1-1-1 16,-1 0 0-16,-1-2 0 0,5 0 1 16,1 0-1-16,1 3 0 0,8 2 0 15,0 0-2-15,2 5 2 0,0 1 0 16,2 4 0-16,4 1 0 0,2 1 0 15,3 2 0-15,3 1 0 0,-1 3 0 16,7 0 0-16,-3 2 0 0,4 3 1 16,1 3-1-16,-1 0 3 0,4 0 0 15,0 8 1-15,-7 1-3 16,3 0 2-16,-9 5-1 0,-1 3-1 0,-3 3-1 16,-6-1 1-16,-2 1 1 0,-2 0-2 15,-6 0 0-15,-5-3 2 0,3-1-1 16,-3-2 0-16,-3-3-1 0,4-2 0 15,-5 0-2-15,2 0-4 0,-1-4 0 16,1 0-9-16,1-2-7 0,2-2-1 16,-1 1-11-16,-1-2-9 0,3 0-6 15,1 0-27-15,-4 0-36 0,9-3-63 0</inkml:trace>
  <inkml:trace contextRef="#ctx0" brushRef="#br0" timeOffset="61719.76">19981 6642 241 0,'0'0'29'0,"0"0"13"0,0 0 31 15,0 0-23-15,0 0-17 0,0 0-6 16,-4 3-3-16,4-3-5 0,0 0-9 15,0 0 0-15,4 0 0 0,2 0-5 16,0 0 3-16,9 2-2 0,-5-2-4 16,4 2-1-16,1-2 0 0,1 1-2 15,1-1-7-15,-5 3-16 0,7 0-18 0,-7 0-26 16,5 0-62-16,-13 0-60 0</inkml:trace>
  <inkml:trace contextRef="#ctx0" brushRef="#br0" timeOffset="61891.684">20032 6752 270 0,'0'0'30'15,"0"0"14"-15,0 0 17 0,0 0-21 16,0 0-18-16,0 0-3 0,0 0 1 16,0 0-4-16,0 0-8 0,15 8 1 15,-3-8-5-15,3-3-2 0,-1 0-2 0,5 1-19 16,-3-1-26-16,3-3-40 15,-2-3-66-15</inkml:trace>
  <inkml:trace contextRef="#ctx0" brushRef="#br0" timeOffset="62188.402">20543 6488 334 0,'0'0'81'0,"0"0"-31"16,0 0 8-16,0 0-4 0,0 0-17 15,0 0-12-15,0 0-4 0,0 0-3 16,0 0-7-16,-2-53-7 0,-2 62-4 16,-4 3-2-16,1 5 2 0,1 2 2 0,0 2-2 15,2 4 0-15,-6 0 1 16,3 1 0-16,5 2-1 0,0-6-6 0,0 1-7 15,0-1-12-15,0-2-8 0,0-3-7 16,-2-3-13-16,0 1-31 0,-9-8-71 16,7-1-131-16</inkml:trace>
  <inkml:trace contextRef="#ctx0" brushRef="#br0" timeOffset="62453.966">20295 6582 180 0,'0'0'180'0,"0"0"-131"16,0 0 29-16,0 0-9 15,0 0-22-15,0 0-13 0,0 0-8 0,0 0-6 16,0 0-8-16,-4-14-7 0,4 14-4 15,0 0 0-15,0 0-1 0,0 0-6 16,0 3-24-16,6 3-4 0,4 2-11 16,-5-1-18-16,-1-3-24 0,0 2-72 15</inkml:trace>
  <inkml:trace contextRef="#ctx0" brushRef="#br0" timeOffset="62625.888">20533 6636 399 0,'0'0'58'0,"0"0"-15"15,0 0 7-15,0 0-19 0,0 0-20 0,0 0-8 16,0 0-1-16,0 0-2 0,0 0-1 16,6-5-14-16,-8 8-5 0,2-1-15 15,-8 1-21-15,1 0-43 0,3-2-87 16</inkml:trace>
  <inkml:trace contextRef="#ctx0" brushRef="#br0" timeOffset="63438.109">20677 6624 298 0,'0'0'38'0,"0"0"11"16,0 0 11-16,0 0-20 0,0 0-16 16,0 0-8-16,0 0-1 0,0 0-8 15,0 0-3-15,-20 1-4 0,16 5 1 0,2-3 0 16,2 2-1-16,0-2 0 0,0 0 0 16,0 1 0-16,4-1 0 0,2-2 0 15,6-1 0-15,1 0 1 0,3 0 1 16,-1-1 1-16,1-4-3 0,-1 0 0 15,3-1 2-15,-3-2-2 0,1 0 1 16,-5-3 6-16,-3 1 1 0,0 0 2 16,0-2-3-16,-3-2-4 0,-3-4 1 15,0 2-2-15,-2 0 1 0,0 1-1 16,-4 1-1-16,-1 3 0 0,-7 2-1 16,2 4 1-16,-1-1 0 0,-5 6-2 15,3 0 1-15,-3 6-1 0,1-1 1 16,-1 7-1-16,3 0 0 0,1-1 0 0,0 5 1 15,5-2 0-15,1 0 0 16,4 3-1-16,0-3 1 0,2 1 0 0,0 1 0 16,4-1 0-16,5 1 1 0,-3-3 0 15,10 0-1-15,-3 0 1 16,3-3 0-16,-1 2 0 0,3-6 1 0,-1-2-1 16,4-2 0-16,-7-2 1 0,7-2 0 15,-7-5-1-15,7-3 0 0,-3-1 1 16,-1-1-1-16,-1-2-1 0,1-3 1 15,-7 1-1-15,7-5 2 0,-9-1-2 16,-2-3 1-16,1-4-1 0,-1-1-1 16,-4 4 1-16,-2 3 0 0,0 6 0 15,-11 3 0-15,5 3 0 0,-2 5 0 16,0 1-3-16,-7 4 1 0,5 1 1 16,4 1 0-16,-9 2-1 0,9 5 1 0,0 0 0 15,0 1 0-15,2 0 1 16,-1 1-2-16,5-1 2 0,0 3 0 0,0-1-1 15,7 1 1-15,-3 1 0 0,6 2 1 16,0-1 2-16,3 2-1 0,3 4-1 16,3-3 3-16,-5 2 5 0,5-1-6 15,-9-1 2-15,5-1-5 0,-7-1 1 16,-6-2-1-16,2-1 1 0,-4 0-1 16,2-5 1-16,-2 0-1 0,0 1 1 15,0-2-1-15,-4-1 0 0,0 1 1 16,-2 2-1-16,-7-4-7 0,7-1-9 15,-4-2-10-15,0-1-15 0,-5 0-14 16,1-2-58-16,-3-4-125 0</inkml:trace>
  <inkml:trace contextRef="#ctx0" brushRef="#br0" timeOffset="63953.608">21147 6469 328 0,'0'0'38'0,"0"0"-14"0,0 0 27 16,0 0 5-16,0 0-22 0,0 0-4 15,0 0-6-15,16 66-3 0,-14-46-2 16,0 2-5-16,0 0-8 0,-2 1 1 16,2 0 1-16,3 2-5 0,-3-2 0 15,0-1-3-15,0 1 2 0,2-4-2 16,4-1 0-16,-2-2-1 0,-4-3-1 0,5-3-1 15,-5-4-4-15,0-3-1 0,-2-3 3 16,0 0 4-16,0 0 0 16,0-1 1-16,0-4 2 0,-4-2-2 15,0-3 0-15,1 1 0 0,-1-5 1 16,0-3-1-16,-6-5 0 0,6-4 0 16,0-2 1-16,-3-6 0 0,-1-1-1 0,-4-2 0 15,1-3 0-15,3 3 0 0,-4 0-1 16,3 7-1-16,3 0 2 0,4 5 1 15,-2 3-1-15,2 3 0 0,2 4 1 16,0 1-1-16,6 2 0 0,0 4 0 16,1 0-1-16,9 2 0 0,-3 1 1 15,1 2 0-15,5 3-1 0,-1 0 1 16,1 7 1-16,1 0 0 0,-5 4 0 16,6 5 2-16,-11 2 0 0,0 2-1 15,1 5 0-15,-9 1-1 0,-2 2 0 16,-4-3 3-16,-7 6-4 0,-1-6 0 15,-1-2 0-15,-1-4-4 0,2-2-4 0,-1 0-2 16,1-4-4-16,3 0-2 0,-5-3-13 16,2-3-14-16,-1 1-10 0,-1-5-39 15,1 0-68-15</inkml:trace>
  <inkml:trace contextRef="#ctx0" brushRef="#br0" timeOffset="64375.385">21312 6770 320 0,'0'0'70'0,"0"0"-15"16,0 0 3-16,0 0-5 0,0 0-17 16,0 0-9-16,0 0-1 0,0 0 1 15,-2-14-6-15,2 12-5 0,2 2-7 16,-2-1-1-16,2 0-2 0,2 1-2 15,4 0 1-15,1-2-3 0,-1 2 3 16,4 0 2-16,7-3-3 0,4 2 1 16,-5-2 1-16,5 0-5 0,-2 1 0 15,-5 1 0-15,1-1-1 0,-7 2-1 16,-4 0-7-16,-4 0-14 0,1 0-11 16,-3 3-23-16,0 0-16 0,-3-1-13 15,-1-2-59-15,-2-2-199 0</inkml:trace>
  <inkml:trace contextRef="#ctx0" brushRef="#br0" timeOffset="65000.324">21674 6341 114 0,'0'0'161'16,"0"0"-143"-16,0 0 41 0,0 0 3 15,0 0-21-15,0 0-22 0,0 0-3 0,0 0-4 16,0 0-4-16,-108-38-1 0,106 46-1 16,0-1 1-16,0-2 4 0,2 3 3 15,0-4 0-15,0 2 1 0,2 0 0 16,2 0 1-16,2 4-3 0,1 1 0 15,5 0-3-15,-4 3-3 0,5 0 2 16,3 4-3-16,1-2-4 0,3 4 3 16,1 1-2-16,0 1 0 0,4 1-2 15,-5-1 3-15,3 0-4 0,0-2 4 16,-7 0-2-16,3-3-2 0,-7-1 0 16,5 1 0-16,-9-3 0 0,-4-1 0 15,0 0 0-15,-4-2 0 0,0 0 0 16,-4 3 1-16,-6-3-1 0,-9 1-3 15,1 0-5-15,-5-4-10 0,2 0-7 0,3-4 4 16,-1-2 12-16,5 1-2 0,-1-3-1 16,5 0 10-16,4 0 2 0,1-5 0 15,-1-1 2-15,2-4-2 0,2-2 0 16,2-2 4-16,0-4 7 16,6-2 5-16,3-7 1 0,-3 0 16 0,8-6-26 15,5-1 7-15,-1 2-5 0,-1-1 4 16,-5-1 2-16,5 2-4 0,-9 0 2 15,-2 2-1-15,1 5-6 0,-7 0-3 16,0 5-1-16,-7 1-1 0,1 1 0 16,0 5 0-16,-4 3-1 0,-9 3-1 0,5-1-1 0,-9 5-3 0,2 2-14 15,3 1-5-15,-1 6 2 0,4 3-5 16,-1 2-6-16,4 3-2 0,1 5-8 0,-5 1-16 16,5 0-29-16,-7 0-84 0</inkml:trace>
  <inkml:trace contextRef="#ctx0" brushRef="#br0" timeOffset="78762.711">23654 8633 3 0,'0'0'9'16,"0"0"2"-16,0 0 16 0,0 0-9 0,0 0-8 16,0 0-1-16,0 0 9 0,0 0 0 15,-43 50 1-15,41-47 0 0,-3-3-4 16,3 6-4-16,0-6-6 0,0 6-4 15,0 2-1-15,-2-3 0 0,2 4 1 16,-4-3 0-16,0 0 0 0,-3-1 8 16,1-2 14-16,4-1 9 0,-4-1 3 15,-3 1-2-15,1-1-4 0,4-1-1 16,-3 0-2-16,1 0 1 0,2 0-1 16,4 2-1-16,0-2-3 0,2 0-3 15,0 0-3-15,0 0-3 0,0 0-2 0,0 0 0 16,0 0 2-16,0 0-6 15,0 0 0-15,2 0-3 0,0 0 1 16,8 0-1-16,-3 0 0 0,1 1 0 16,-2 1 0-16,6 1 1 0,1 0-1 0,-3-1-1 15,9-1 1-15,-5 2 0 0,9-1-2 16,2 1 3-16,0 3-1 0,6-6 1 16,8 2 1-16,0 1-2 0,2-3 1 15,3 0-2-15,8 0-1 0,-5-3 0 16,9 1 2-16,0-4 1 0,-3 0-1 15,7-2 5-15,5 0-6 0,-1-1 0 16,2 0 0-16,-2-2 1 0,0 2-2 16,2 1 1-16,0-3 0 0,2 5 0 15,-1-4 1-15,1 4 0 0,-2 2-1 16,0-1 0-16,0 2 2 0,-4 0 0 16,-2 0-5-16,-6 0-2 0,2 0 2 15,-9 1 1-15,3 1 1 0,-9-1-1 0,7-1 2 16,-9 0-1-16,2 0 0 0,-5 3 0 15,1 0 0-15,0-3 0 0,2 3 0 16,3-2-1-16,-3 2 1 0,0-2 1 16,2 1-1-16,7 1 0 0,-7-2 2 15,9-1-4-15,-2 0 0 0,3 0 0 16,-1 3 1-16,4 0-1 0,-5-3 2 16,9 3 0-16,-6-3-1 0,-3 0 1 15,3 3 0-15,-4-7 0 0,-9 3-1 16,4 1 2-16,-8 0 0 0,-2 3 1 15,-10-3-2-15,2 0 1 0,0 1 0 16,-11 1 1-16,7 0-3 0,-9-1 0 16,9 1 1-16,-9 0-2 0,11-2 1 15,-8 3 0-15,5 0-1 0,-1 0 0 16,0 0 2-16,1-2-2 0,-3 2 1 16,3-1 0-16,-3 1-1 0,6 0 1 15,-5-2 0-15,1 1 1 0,4-1-1 0,-5-1 2 16,3 3-1-16,0-2 0 0,-3 1-2 15,1-2 1-15,-5 2 1 0,3-1-2 16,-7 1 0-16,3 0 1 0,-3-1 0 16,0 1 0-16,-6 1 0 0,-2 0 1 15,3 0-2-15,-3 0 0 0,4 0 0 16,-4 0 1-16,2 0-1 0,4 0 0 16,-4 1 1-16,5-1 0 0,1 0 1 15,0 0 1-15,-1 0 1 0,5 0 1 16,-4 0-2-16,1 0 1 0,-1 0-1 15,-2 0 0-15,-4 0-2 0,-4 0 1 16,0 0-1-16,0 0 1 0,0 0-1 16,0 0 0-16,0 0-1 0,0 0 1 15,0 0 0-15,-2 0 0 0,-4 0-1 0,-6 0-8 16,-1 0-7-16,-7 0-7 0,3 0-7 16,-8-1-11-16,1-1-12 0,-1-1-19 15,-4 0-9-15,-2-3-13 0,2 0-91 16</inkml:trace>
  <inkml:trace contextRef="#ctx0" brushRef="#br0" timeOffset="82136.825">18753 8695 19 0,'0'-9'31'15,"0"6"-2"-15,0-2 15 0,0 2-6 16,0 0-12-16,-2-3 8 0,0 1 6 16,0 0 6-16,-4-2-2 0,1 1-5 15,1-2 4-15,2 2-8 0,-2 1-2 16,2 0-3-16,-2 1-3 0,2 2-3 0,2-1-1 16,-2 0-3-16,2 3-3 0,0 0-3 15,0 0-4-15,0 3-7 0,0 3-2 16,0 4-1-16,0 5 3 0,0 4-2 15,-6 4 4-15,1 2 1 0,-1 2-3 16,2 3 0-16,-2-2-1 0,2-2-2 16,0-1 1-16,-5 0-1 0,5-2 1 15,2-5-1-15,0-2 0 0,0-2-2 16,0-3-10-16,0 1-3 0,0-6-10 16,0 2-7-16,-2-2-16 0,-3-1-17 15,-1-4-35-15,0-1-74 0</inkml:trace>
  <inkml:trace contextRef="#ctx0" brushRef="#br0" timeOffset="82386.774">18420 8763 228 0,'0'0'132'0,"0"0"-85"0,0 0 14 16,0 0-4-16,0 0-23 0,0 0-12 15,0 0-3-15,0 0-4 0,0 0-5 16,-47-12-1-16,45 12-5 0,-1 0-3 16,1 3 0-16,2-3-1 0,0 3-1 15,0 0 0-15,0 2-8 0,0 1-6 16,0-3-5-16,5 2-13 0,1 1-5 16,2-1-17-16,2 1-31 0,-3-3-50 15,-1 0-88-15</inkml:trace>
  <inkml:trace contextRef="#ctx0" brushRef="#br0" timeOffset="82652.333">18759 8839 200 0,'0'0'66'0,"0"0"-7"15,0 0 2-15,0 0-2 0,0 0-17 16,0 0-5-16,0 0-5 0,0 0-9 16,0 0-1-16,-35-26-2 0,27 26-4 15,2 0-4-15,-1 0-3 0,3 0-3 16,0 0-5-16,0 0 0 0,2 0-1 16,0 0 0-16,0 0 0 0,2 0-6 15,-2 0-10-15,2 0-10 0,0 3-16 16,0 0-16-16,0 0-21 0,0 0-65 0,0-1-109 15</inkml:trace>
  <inkml:trace contextRef="#ctx0" brushRef="#br0" timeOffset="86323.408">18931 8731 257 0,'-2'-9'29'0,"2"4"-15"16,-2 1 9-16,2 4 12 0,0-2-8 15,-3 2-10-15,1 0-1 16,0 3-9-16,-2 3-3 0,2-1-4 0,0 2 0 15,-2 1 1-15,4-3 0 16,-2 2 3-16,2 0-1 0,0-1 2 0,2 3-1 16,4-3 0-16,0 0 2 0,1 1 1 15,1-1 0-15,4-6 2 0,-1 2 2 16,-1-2 1-16,9 0-1 0,-5 0-2 16,5 0-1-16,-1-2-2 0,3-1-3 15,0-4 3-15,-5 1 2 0,5-3-1 16,-5 0 1-16,3 0 0 0,-7-4 1 15,3 1 0-15,-5 1 1 0,-4-1-2 16,-2 1 1-16,1-3-3 0,-3 3 2 16,-2-1-3-16,-2-2-1 0,-5 0-1 15,3 0-1-15,-6 0-1 0,-3 3 1 16,3 0-2-16,-4 3 0 0,-1 4 0 16,1 1 0-16,-5 3-1 0,3 0 1 15,-3 3-1-15,0 2 1 0,1 4-1 0,-5 0 1 16,7 5 0-16,-3 0-1 0,6 0-1 15,3 3 1-15,-2-3 0 0,3 6 0 16,1-3-1-16,4 0 2 0,-2 3 0 16,2-1-1-16,4 1 0 0,0 0 1 15,4 0 0-15,4 2 0 0,-4-7-1 16,5 1 1-16,3 1 0 0,0-5 0 16,5 1 0-16,-1-6-1 0,5 1 1 15,2-8 1-15,0 3 0 0,6-3-1 16,-5-3 3-16,5-3-2 0,2-3 1 15,0-1-1-15,0 2-1 0,-4-5 0 16,-2 2 1-16,-2-5 0 0,2 1 0 16,-5-1 0-16,-5-4 0 0,3 0 0 0,-5 0 0 15,-1-3-1-15,0 3 2 0,-1 1 0 16,-3-1 3-16,-2 7-2 16,-4 0 2-16,-2-1 1 0,-2 3 1 0,-8 0-2 15,2 3-3-15,-3-4 0 0,-3 4-2 16,-3 2 0-16,1 1 0 0,-3 4 0 15,1 1-2-15,3 0 2 0,-1 1-1 16,1 5 0-16,3 3 1 0,-1 1-1 16,3 2-1-16,0 1-1 0,1-2 1 15,5 3 1-15,2-2 1 0,0 2-1 16,2 0 0-16,2-1 1 0,2 0-1 16,2 4 0-16,9 0 1 0,-3-3 0 0,9 3 0 15,-2-4 1-15,8 2 1 16,1-1 0-16,1 0 1 0,0 0 1 15,4 0 1-15,-10-3-2 0,2 1 2 16,-6-6-2-16,-7 3 2 0,-4-4-2 16,0 0 0-16,-3 1 1 0,-5-3-1 0,0 3 1 15,0-3-2-15,0 2 3 0,-11-2-1 16,3 2-1-16,-2-2 0 0,-5 0-3 16,1 3 2-16,-7-4-2 0,2-1-1 15,-1 2-4-15,3-3-3 0,-3 2-1 16,-1-2 0-16,2 0-9 0,1-3 0 15,1-5-4-15,1 2 3 0,5-5-9 16,1-3-8-16,-2 3-10 0,7-3-16 16,3-1-37-16,0-2-108 0</inkml:trace>
  <inkml:trace contextRef="#ctx0" brushRef="#br0" timeOffset="86901.327">19654 8644 393 0,'0'0'52'0,"0"0"-6"0,0 0 16 16,0 0-13-16,0 0-20 0,0 0-10 15,8-29-2-15,-8 32-5 0,0 4-7 16,-2 3-1-16,0 5 2 0,0 1 0 16,2 4-1-16,-2 1-2 0,2 6 0 15,-2 1-1-15,2-1 0 0,2 3-2 16,2-2 1-16,5 0 0 0,1-4-1 15,-2-2 0-15,3 0 0 0,3-5 0 16,-2-3 0-16,-5 0 0 0,5-6 1 16,-10-2 0-16,2-3 1 0,-4 0-2 15,0-3 1-15,0 0 0 0,0 0 0 16,0-2 2-16,0-4-1 0,0-2 0 16,-2-3-1-16,0-5 0 0,-2 0-1 0,-4-7 1 15,1-2 1-15,-1-7 0 0,-2-2 2 16,-7 1-3-16,5-1 1 0,-9 0-2 15,7 1 1-15,-5 1-1 0,7 3 0 16,-7 2 0-16,9 1-2 0,-3 4-1 16,5 3-1-16,4 1 2 0,2 2-2 15,2 3 3-15,0 0 1 0,2 4-1 16,4 2 0-16,9 0-1 0,-3 4 0 16,9 0-2-16,-3 3 3 0,7 3-1 15,2 2 1-15,2 7 0 0,4 3 1 16,-8 4 0-16,0 0 1 0,-3 4 0 15,-7-1 0-15,-1 4 2 0,-7-2-3 16,-3 1 2-16,-4-2 1 0,-4 1-2 16,-5-4 0-16,-3-3 2 0,2 0-2 0,-1-5-1 15,-3-1 0-15,1 1-2 16,-5-2-6-16,3-2-2 0,-5-2-11 0,3-2-5 16,-2 1 0-16,5-2 4 0,2-3-6 15,1 0-13-15,-1 0-15 0,-1-3-34 16,3-2-88-16</inkml:trace>
  <inkml:trace contextRef="#ctx0" brushRef="#br0" timeOffset="87198.141">20173 8680 219 0,'0'0'24'0,"0"0"18"0,0 0 17 0,0 0-20 15,0 0-6-15,0 0-1 0,0 0-5 16,0 0-2-16,-126 0 3 0,120 0-3 16,2 0-1-16,-3 0-3 0,3 0-2 15,4 0-5-15,0 0-2 0,0 0-4 16,4 0-1-16,7 0-1 0,1-2 0 15,7 1-1-15,-1 1-2 0,11 0-2 16,-2 0 0-16,2 0-1 0,0 0-6 16,-8 1-29-16,4 1-24 0,-11 1-26 15,-2 0-66-15</inkml:trace>
  <inkml:trace contextRef="#ctx0" brushRef="#br0" timeOffset="87401.265">20107 8833 359 0,'0'0'63'0,"0"0"-29"0,0 0-3 0,0 0 8 15,0 0-9-15,0 0-8 0,0 0-4 16,0 0-5-16,0 0-7 0,10 26-5 16,-2-24 1-16,9-1-1 0,-3 1-1 15,5-2-11-15,-2 0-29 0,5-3-18 16,-5-5-51-16,-1 2-175 0</inkml:trace>
  <inkml:trace contextRef="#ctx0" brushRef="#br0" timeOffset="87666.783">20735 8610 386 0,'0'0'51'0,"0"0"5"0,0 0 4 16,0 0-16-16,0 0-10 0,0 0-9 16,0 0 2-16,0 0-6 0,0 0-8 15,-14-35-8-15,6 50-1 0,-3 2-3 16,1 2 3-16,2 1-1 0,3 3-1 16,-3 0-2-16,2 2 0 0,-4 6 0 15,3-3 0-15,-1 1-1 0,6-1-16 16,0-3-20-16,0-5 1 0,0 0-13 15,-4-4-24-15,-3-4-36 0,5 0-144 16</inkml:trace>
  <inkml:trace contextRef="#ctx0" brushRef="#br0" timeOffset="87854.229">20483 8776 467 0,'0'0'44'0,"0"0"-7"0,0 0 16 15,0 0-14-15,0 0-21 0,0 0-3 16,0 0-1-16,0 0-10 0,0 0-4 16,10-28 0-16,-10 31-5 0,0 0-16 15,3 2-21-15,1-2-4 0,2 0-18 16,-2 0-34-16,2-3-65 0</inkml:trace>
  <inkml:trace contextRef="#ctx0" brushRef="#br0" timeOffset="88057.317">20820 8779 485 0,'0'0'59'0,"0"0"-23"16,0 0-3-16,0 0 4 0,0 0-15 15,0 0-13-15,0 0-2 0,0 0-5 16,0 0-2-16,6-25-12 0,-12 25-13 15,4 2-29-15,-2-1-1 0,2 1-12 16,-2-2-44-16,2 1-83 0</inkml:trace>
  <inkml:trace contextRef="#ctx0" brushRef="#br0" timeOffset="88979.003">21014 8745 254 0,'0'0'147'0,"0"0"-99"0,0 0 5 15,0 0 6-15,0 0-23 0,0 0-14 16,0 0-7-16,0 0-2 0,0 0-5 16,-68-42-1-16,58 45-5 0,-1 1-1 15,1 0 0-15,2 2 0 0,4 2-1 16,-2-2-1-16,-1 0 1 0,3 0 0 15,2 2-1-15,2-2 1 0,0-1 0 16,2 4 0-16,4-4 0 0,5 1 0 16,-1-1 1-16,9-2 0 0,-3 0 0 15,9-3 0-15,4 0 0 0,0 0 0 0,-2-8 0 16,0 2-1-16,2-2 2 0,-3-1-1 16,-3-2 0-16,-8 0 1 15,-3 0 3-15,0-1 7 0,-5-2 4 0,-3-3-4 16,-4-2-3-16,2 1-3 0,-2-5-1 15,-2 1 1-15,-2-1-4 0,-3 3-1 16,-5 2 0-16,2 3 0 0,-1 6-1 16,-5-1 1-16,1 4-1 15,-1 2-2-15,-3 4 2 0,1 0-1 0,1 7-1 16,-8 4 1-16,7 2 0 0,-1 1 0 16,3 3 0-16,5-2 0 0,1 2 0 15,-3 2 0-15,5 1 1 0,2 2 0 16,2 1-1-16,2 0 1 0,2-1 0 0,0 2-1 15,2-2 0-15,6 0 0 16,2-4-1-16,9 1-1 0,-4-2 0 16,5-5 1-16,5-2-1 0,-4-1-1 15,3-6 2-15,3-3 1 0,2 0 0 0,-2-3 0 16,-6-7 1-16,8 1 0 0,0-3 1 16,-2-3-1-16,2-1 1 0,2-4-1 15,-5-2 0-15,1-4 1 0,2-2 0 16,-4-3-1-16,0-3 0 0,-9 0 2 15,1 3 1-15,-9 5 0 0,-4 4 4 16,-4 2 0-16,-2 0-2 0,-4 6-1 16,-4 0-2-16,-1 1-1 0,-1 3-1 15,-5 5 0-15,3 1 0 0,-5 4-2 16,5 0 2-16,-9 4-1 0,9 4 0 16,-5 1 1-16,5 2-2 0,-3 1 1 15,5 1-2-15,-1 2 2 0,5-1 0 0,4-2-1 16,2 2 1-16,2 0 0 0,0 2 1 15,2-1-1-15,0 1 1 16,6 1-1-16,5 0 1 0,-3 0 0 16,6-2 0-16,1 4 1 0,4-2 1 15,-3-2-2-15,11 4 2 0,-4-5 1 0,0 1-3 16,-4 1 3-16,-3-7 0 0,-3 2-2 16,-1-5 3-16,-8-1-1 0,0 1-1 15,-3-4-2-15,-3 4 1 0,0-3-1 16,-5 3 1-16,-3-3 3 0,-8 2-1 15,5-2-2-15,-5-2-1 0,3 1-4 16,-1-1-4-16,-3-1-4 0,7 0-1 16,-7-1-2-16,7-2-15 0,0 0-5 15,-5-2-4-15,5-1-9 0,0-5-19 16,-7 0-46-16,9 0-132 0</inkml:trace>
  <inkml:trace contextRef="#ctx0" brushRef="#br0" timeOffset="89525.795">21591 8644 424 0,'0'0'54'0,"0"0"4"15,0 0 6-15,0 0-10 0,0 0-15 16,0 0-14-16,0 0-5 0,56-9-9 16,-50 18-4-16,-2 5-1 0,-4 3 0 15,0 5 0-15,0 3-2 0,0 2 2 16,-6 1-2-16,2 2-2 0,2-2 0 15,0 1-1-15,2-1-1 0,0-3 0 16,2 1 0-16,4-3 1 0,2-1-1 16,-2-5 0-16,3-3 0 0,-3 0 0 15,6-5 0-15,-5-4 0 0,-1-4 0 0,-2-1 0 16,0 0 1-16,0-4 0 0,-2-3 1 16,4 0 0-16,-6-6 0 15,3 1 0-15,-3-5 0 0,0-8-2 0,2-3 1 16,-2-6-1-16,2-5 1 0,-2-1-1 15,0-2 0-15,0 2 1 0,0 1-1 16,-7 4 0-16,-5 4-1 0,6 3 2 16,-2 3-1-16,-1 5 0 0,-1 0 0 15,6 6 0-15,0 3-1 0,4 2 2 16,0 0-1-16,0 3 0 0,4 1 0 16,6-1-2-16,5 1 1 0,-3 0 0 15,13 3 0-15,0 2-1 0,2 0 1 16,-3 5 1-16,3 2-1 0,-2 1 0 15,-11 1 1-15,5 0 0 0,-13 5 0 16,-2-2-1-16,-2 4 1 0,-2 5 1 16,-8-2-1-16,-4 4 1 0,-7-1 0 15,5 0 0-15,-3-1-1 0,5-4 0 0,-5-1-2 16,3-1-4-16,1-3-4 0,1 1-2 16,0-5-9-16,-5-2-3 0,7 0-13 15,-5-3-10-15,5-3-14 0,-3 0-20 16,-1 0-50-16,6-3-167 0</inkml:trace>
  <inkml:trace contextRef="#ctx0" brushRef="#br0" timeOffset="89791.358">21998 8729 170 0,'0'0'200'16,"0"0"-157"-16,0 0 6 0,0 0 0 15,0 0-21-15,0 0-11 16,0 0-1-16,0 0 0 0,-87 11-2 16,83-9 3-16,2-1 0 0,-2-1-3 15,4 0 3-15,-2 0 1 0,2 0 0 0,0 0-2 16,2-1-2-16,2-3-2 0,7 1-3 16,5-3-4-16,3 0-3 0,6 0-1 15,3 0 0-15,4 3-2 0,-4-2 0 16,-1 2-20-16,-6 0-21 0,2-2-23 15,-3 5-30-15,-7-6-63 0,-5-2-222 16</inkml:trace>
  <inkml:trace contextRef="#ctx0" brushRef="#br0" timeOffset="90447.374">22596 8452 118 0,'0'0'197'16,"0"0"-146"-16,0 0 7 0,0 0 10 15,0 0-10-15,0 0-19 0,0 0-5 16,0 0-3-16,0 0-3 0,-97-85-7 16,84 82-8-16,-3 3-7 0,3 0-2 15,-7 6-2-15,1 2-2 0,-4 2 0 16,-4 1 1-16,0 3-1 0,9 2 1 15,-7-2-1-15,6 3 0 0,5-2 0 16,4 0 0-16,-3 0-1 0,11 0 0 16,0-2-1-16,2-1 2 0,2 4 0 15,6-2-2-15,7 2 2 0,-3 3 2 0,11 0-2 16,4 1 3-16,2-2 1 0,2 1 1 16,6-1 2-16,0-2 2 15,-2 1 0-15,1 0 1 0,-5-6-2 16,2 3 1-16,-11 0 0 0,-3-3 0 0,0-2-1 15,-9 0-4-15,-4-1-1 0,-2-2-1 16,-2 2-2-16,-2-2 1 0,-4 0-1 16,-2 0 2-16,-4 0-1 0,-9-2-1 15,5 2-3-15,-9-3-1 0,-2-3-1 16,2 0-1-16,-2 0-2 0,3 0-1 16,3 0 7-16,1-3-2 0,1 0 2 15,-2-4 2-15,1 0 3 0,3-1-3 16,3-1 0-16,0-3 1 0,5-3 1 15,1-1-1-15,4-6 1 0,2 0 3 16,2-4 1-16,4 1 3 0,11-1-4 16,-3 1 3-16,7-1-1 0,-4 4-1 15,5 0 3-15,-7 4-1 0,5-3 1 0,-11 3 1 16,-1 2-2-16,-2 0 0 0,-6 2-5 16,0-1 1-16,-6 2-2 0,-2 2-2 15,-1 3 0-15,-11 2-1 0,3 1-3 16,-6 4-12-16,-1 1-9 0,5 0-5 15,-4 9-1-15,11-1-11 0,-7 9-15 16,9 0-21-16,-11 2-16 0,5 3-60 16</inkml:trace>
  <inkml:trace contextRef="#ctx0" brushRef="#br0" timeOffset="96789.632">23427 10165 53 0,'0'0'25'0,"0"0"-9"16,0 0 12-16,0 0 6 0,0 0-10 0,0 0-6 15,0 0 6-15,0 0 7 0,-38-17 8 16,38 16-1-16,-4 0-2 0,-2 1 0 16,-2 0 0-16,2 0-4 0,2 0-7 15,1-2-5-15,1 2-4 0,2-1-3 16,0 1-1-16,0 0-1 0,0-2-3 15,0 2 1-15,0 0-2 0,0 0-1 16,0 0 0-16,2 0 1 0,1 0 1 16,3 0 1-16,4 0 0 0,2 0 2 15,-1-3-4-15,12 2-1 0,-1-1 0 16,1-1-2-16,8 3 0 0,4-6-1 16,7 3-1-16,1 0-1 0,-4-2 2 15,15 2-2-15,-2-2 0 0,8 2 1 16,4 0 1-16,4-1 1 0,2 3 0 15,5 0 0-15,1-1-2 0,1 2-1 16,7-1-1-16,-3 1 0 0,6-2 2 16,-5 1 0-16,9 1-1 0,-4-5 2 15,0 2 0-15,8 0 1 0,-4-3 0 0,0 2 0 16,0-2-4-16,2 2-1 0,0-1 1 16,-4 2 1-16,-6-3 2 0,3 0-2 15,-7 1 1-15,2-1 1 0,-5 1 1 16,-4 1 1-16,-1-2-1 0,-3 1-4 15,0 0 0-15,0-1 4 0,-6 0-1 16,2-1 0-16,-2 0-1 0,-8-1 2 16,-4 0-3-16,6 0 2 0,-13 1 0 15,2-1-1-15,-7 2 3 0,-3 0-3 16,-6 1 1-16,-7 2 0 0,3 0 1 16,-8-1-4-16,-3 1 1 0,-5 2 3 15,1-2 1-15,-2 1 0 0,0 1 0 0,-1-2-2 16,5 3 2-16,3 0 0 0,-5-2-3 15,8 2 0-15,-1 0-1 16,4 0 0-16,-1 0-1 0,-1 0 2 16,4 0-1-16,-3 0 1 0,-3 0-1 15,1 0 2-15,1 2 0 0,0-1-2 0,-5 2 1 16,1-1 1-16,-3-2 0 0,-4 0-2 16,7 0 1-16,-7 0 1 0,-4 0 0 15,2 0-1-15,-6 0 0 0,0 0 0 16,0 0-1-16,0 0 2 0,0 0 0 15,0 0-1-15,0 0 1 0,0 0-3 16,0 0 0-16,0 0 0 0,0 0 0 16,0 0 1-16,0 0-1 0,0 0 1 15,0 0-1-15,0 0 0 0,0 0 1 16,0 0 0-16,0 0-1 0,0 0 0 16,0 0-1-16,0 0-5 0,0 0-8 15,0 0-5-15,-2 0-7 0,-2 3-9 0,-2-3-12 16,-8 2-17-16,-1-2-22 0,-10 0-40 15,2-7-156-15</inkml:trace>
  <inkml:trace contextRef="#ctx0" brushRef="#br0" timeOffset="98023.708">18871 10175 309 0,'0'0'46'0,"0"0"5"16,0 0 8-16,0 0-8 0,0 0-12 15,0 0-7-15,14-63-2 0,-14 61 11 16,0 1-18-16,0 1-6 0,0 0-2 15,0 3-8-15,0 5-5 0,0 7-2 16,-2 1 4-16,0 7-2 0,-6 2 2 16,2 4-1-16,-1 3-1 0,-1 1-1 15,-2 3 0-15,-1 1 0 0,5-6-1 16,-2 0 0-16,0-5-4 0,2-1-6 16,1-3-7-16,1-2-11 0,0-4-16 15,-2-1-12-15,2-3-15 0,-11-4-46 16,5-4-115-16</inkml:trace>
  <inkml:trace contextRef="#ctx0" brushRef="#br0" timeOffset="98195.601">18486 10380 476 0,'0'0'30'0,"0"0"2"16,0 0 15-16,0 0-4 0,0 0-14 15,0 0-8-15,0 0 4 0,0 0-2 16,0 0-12-16,79-65-2 0,-75 68-4 15,0 0-3-15,4 5-2 0,-4-1 0 16,1 0-3-16,1 2-17 0,-4 2-17 16,0-2-17-16,2 2-16 0,-4-6-17 15,4-2-62-15</inkml:trace>
  <inkml:trace contextRef="#ctx0" brushRef="#br0" timeOffset="98398.703">19127 10332 332 0,'0'0'238'0,"0"0"-226"16,0 0 17-16,0 0 29 0,0 0-17 15,0 0-22-15,0 0-5 0,0 0 3 16,0 0-6-16,-8-25-7 0,4 24-4 16,2 1 0-16,-5 0-14 0,3 0-9 15,2 0-15-15,0 1-15 0,0 4-17 16,2-2-27-16,0 0-82 0</inkml:trace>
  <inkml:trace contextRef="#ctx0" brushRef="#br0" timeOffset="99195.395">19332 10354 306 0,'0'0'237'0,"0"0"-237"0,0 0 1 16,0 0 37-16,0 0-7 0,0 0-13 15,0 0 4-15,0 0-5 16,0 0-10-16,-23 3-3 0,13 3-3 0,1 3-1 16,1-3 0-16,4 2 2 0,-2 0-1 15,4-2-1-15,2 2 0 0,0-2-2 16,6 1-1-16,2 0-2 0,5-3 0 16,7-1 1-16,5-3 3 0,-2-2 1 15,6-5 0-15,2-4 1 0,0-1 1 16,-4-3-1-16,2 2 0 0,-9-5 0 15,1 3 0-15,-5 0-1 0,-5 0 3 16,-5-1 3-16,-6 2 0 0,-2-4 1 16,-4-1 0-16,-9 2 0 0,3 0-4 15,-3 3 1-15,-3 2-1 0,-3 7-2 0,2 2-1 16,-1 3 0-16,-5 4-1 0,4 5 0 16,1 3 1-16,-1 3 0 0,-2 4 0 15,3 1 0-15,1 0 0 0,2 3-1 16,3-1 1-16,-1-4-1 0,11 3 1 15,-2-3-1-15,6 1 0 0,2-2 0 16,6-1 0-16,9 0 0 0,0-2-1 16,5-3 1-16,7-3 1 0,4-2 0 15,2-4 1-15,3-2-1 0,1-2 2 16,0-4 0-16,7-3 1 0,-5-3-1 16,0-1 0-16,5-4 0 0,-7 0-1 15,0-3 1-15,-3-2 0 0,-8 2 0 16,-1-3 1-16,-12-1 1 0,-5 0 3 0,-2-3 1 15,-5 1 1-15,-3 0-4 16,0 1-1-16,-7 2-2 0,-3 4 0 16,2 4-1-16,-3 4-1 0,-5 5-1 15,1 3 0-15,-3 3 1 0,-1 3-2 0,-2 6-1 16,-3 5-3-16,7 3 3 0,-1 0 0 16,5 3 1-16,1-1 1 0,6-1-2 15,3-2 2-15,3-2 1 0,5-1-2 16,7-1 1-16,0 0 0 0,7 0 1 15,0-5 1-15,10 3 4 0,2-2 1 16,2 0-1-16,2 1 3 0,0-3-2 16,-2 2 0-16,-4 0 0 0,-8 1 3 15,-11 0-5-15,-6 1-2 0,-4-1-1 16,-2 2-1-16,-8 2 2 0,-7-1-1 16,3 0-1-16,-7-3-3 0,4 2-5 15,-3-2-2-15,1-1-3 0,5 0-6 16,-5-2-1-16,5-1-2 0,-1-2 3 0,1-2-2 15,3-1-7-15,3 0 1 0,-2-1-1 16,4-7-7-16,-1 0-13 0,5-4-27 16,2-7-47-16,2 4-55 0</inkml:trace>
  <inkml:trace contextRef="#ctx0" brushRef="#br0" timeOffset="99679.586">20121 10227 389 0,'0'0'70'15,"0"0"-18"-15,0 0 5 0,0 0-4 16,0 0-20-16,0 0-8 0,0 0 4 16,21 18-5-16,-17-1-6 0,0 6-4 0,-2 1 2 15,-2 3-4-15,0 4-5 16,-2 2-3-16,-2 0 0 0,0 1-2 0,2-5 0 16,2-1-2-16,0-6 0 15,0-1 0-15,2-5-1 0,0-5 0 16,2-2 0-16,-4-5-4 0,2-2 1 15,-2-2 2-15,0 0 2 0,0-5 1 0,0-3 0 16,-2-2 0-16,-2-5-1 0,0 2 1 16,2-6-1-16,-4-3 0 0,2-8 0 15,-3-3 1-15,5-3 0 0,-6-4 0 16,0 0 0-16,-3-2 0 0,5 2-1 16,0 7 0-16,2 4 0 0,2 9 0 15,2 0 0-15,0 6 0 0,0 3 0 16,6 2 2-16,0 3-2 0,0-1 1 15,9 3-1-15,1 2 0 0,3 2 0 16,-2 0 0-16,5 2 1 0,1 5 0 16,-8 3 1-16,3 2-1 0,-10 2 0 15,-1 2 0-15,-5 2-1 0,-2 2 2 16,-7 2-2-16,-1 0 1 0,-6-2-1 16,1 0 0-16,-3-2-2 0,3-2-4 0,1 1-2 15,-5-2-5-15,7-5-6 0,-2 2-3 16,1-5-9-16,1-1-14 0,2 0-12 15,-3-3-2-15,5-3-5 0,0 0-36 16,0 0-89-16</inkml:trace>
  <inkml:trace contextRef="#ctx0" brushRef="#br0" timeOffset="99898.357">20527 10282 489 0,'0'0'42'0,"0"0"2"0,0 0 18 16,0 0-6-16,0 0-28 0,0 0-11 0,0 0 4 15,0 0-3-15,-15-25-5 0,15 21-5 16,0 2-3-16,4 1-1 0,2-1-4 16,9 2 1-16,-1-1-1 0,7 1 0 15,-7 0-7-15,7 0-12 0,-6 0-14 16,3 0-18-16,-7 3-29 0,-5-2-22 15,-2-1-62-15</inkml:trace>
  <inkml:trace contextRef="#ctx0" brushRef="#br0" timeOffset="100085.727">20417 10428 529 0,'0'0'35'0,"0"0"-1"0,0 0 3 0,0 0 2 16,0 0-8-16,0 0-5 0,0 0-2 15,0 0-7-15,0 0-9 0,56-8-6 16,-44 6-2-16,3 0-7 0,-1 1-18 16,-4 0-10-16,7-1-20 0,-7-2-33 15,1 1-17-15,-1-2-163 16</inkml:trace>
  <inkml:trace contextRef="#ctx0" brushRef="#br0" timeOffset="100351.298">21147 10118 10 0,'0'0'360'16,"0"0"-289"-16,0 0-9 15,0 0-4-15,0 0-8 0,0 0-9 0,0 0-6 16,0 0-9-16,0 0-10 15,-46-15-10-15,44 26 1 0,0 4-2 0,-4 2-1 16,2 2-1-16,0 3-2 0,-3 5 1 16,1 1-2-16,0 2-17 0,-6-2-6 15,3 2-27-15,-1-6-23 0,-5-3-21 16,3-5-76-16</inkml:trace>
  <inkml:trace contextRef="#ctx0" brushRef="#br0" timeOffset="100538.749">20812 10299 497 0,'0'0'49'0,"0"0"-7"15,0 0 4-15,0 0 9 0,0 0-21 0,0 0-12 16,0 0 1-16,0 0-9 0,0 0-7 16,4-55-3-16,-2 55-4 0,0-2-3 15,8 2-10-15,-3 0-14 0,1 2-15 16,4 2-20-16,1-2-14 0,-1-2-28 15,-4 0-124-15</inkml:trace>
  <inkml:trace contextRef="#ctx0" brushRef="#br0" timeOffset="100741.825">21248 10223 523 0,'0'0'71'0,"0"0"-47"0,0 0 14 0,0 0 19 15,0 0-25-15,0 0-21 0,0 0-4 16,0 0 4-16,0 0-6 16,19-6-5-16,-22 6 0 0,-1 0-12 15,-2 0-9-15,2 0 1 0,0 0-26 16,2 0-16-16,-2 0-20 0,0 0-51 16,-3-3-184-16</inkml:trace>
  <inkml:trace contextRef="#ctx0" brushRef="#br0" timeOffset="101538.511">21459 10244 337 0,'0'0'79'16,"0"0"-65"-16,0 0 21 0,0 0 11 15,0 0-17-15,0 0-8 0,0 0-8 16,0 0 2-16,0 0-4 0,-52-20-3 0,46 26-5 15,-2 0-1-15,-3 0 1 0,7-1-1 16,0 4 1-16,0-1 0 0,2 0-3 16,2-2 0-16,0 0 0 0,0-3-1 15,4 3-1-15,2-6 1 0,9 3 1 16,-3-3 1-16,5 0 1 0,3-3-2 16,3 0 1-16,0-3 0 0,-1-3 1 15,5-1 0-15,0-2 3 0,-6 1 0 16,2-1 0-16,-7-1 4 0,-3-1 0 15,-5 1 0-15,-4 0 1 0,0-4 2 16,-4 3-2-16,0-6-3 0,-6 1-4 16,2 2 0-16,-2-2-1 0,-3 6-1 15,1 2 1-15,-2 3-2 0,1 4 0 16,-1 4 0-16,-4 0-1 0,1 9 0 16,-7 5 0-16,3 6 0 0,-4 2 1 0,1 4 1 15,3-1-1-15,1 5-2 16,5 0 1-16,1-2 0 0,4 2-1 0,0 0 2 15,1-5-1-15,5 0-1 0,11-2 0 16,-1-6-1-16,5-1 1 0,5-2 1 16,3-3 1-16,-2-5 2 15,1-3 3-15,3-2 1 0,-6-2-1 0,1-5-1 16,-3-2 0-16,-1-3 0 0,-3 0 0 16,3-4-2-16,-3-1-1 0,1-5 0 15,-3 0 1-15,1-5-1 0,7-5-1 16,-5-3 1-16,5-5 0 0,-5-1-1 15,3 3-2-15,-11 6 2 0,-2 6-2 16,-4 11 2-16,-6 0-1 0,-4 5 1 16,-5 3-3-16,3 4 1 0,-7 2 0 15,5 2-1-15,-7 6 1 0,2 4-1 16,3 0 0-16,1 4 2 0,1-1-1 16,6-1 1-16,3 0 1 0,5 0-1 0,0 0 0 15,0-3 0-15,9 3 1 16,-1 0 2-16,8 0 2 0,-3 1 0 0,8 2 1 15,-3-1-1-15,5 2 2 0,2-1-2 16,-7 0 2-16,5-1 0 0,-4-1-1 16,-9-2 1-16,-2-2-1 0,-4-2 1 15,-2 0 0-15,1 0-1 0,-3-2-3 16,-3 2 0-16,-5 0-1 0,2-1 2 16,2-2-3-16,-9 0-4 0,5-1-10 15,-2-1-5-15,2-1-6 0,-7-2-9 16,5-1-17-16,-1 0-8 0,-3-1-10 15,4-4-23-15,1-4-69 0</inkml:trace>
  <inkml:trace contextRef="#ctx0" brushRef="#br0" timeOffset="102100.961">21905 10112 367 0,'0'0'103'0,"0"0"-45"0,0 0 1 15,0 0 3-15,0 0-16 0,0 0-15 16,0 0-4-16,66 2-3 0,-61 10-6 16,-1 5-6-16,-2 0-3 0,-2 6 0 15,0 2-4-15,0 3-2 0,0 1 1 16,-4 2-3-16,-1 0 2 0,3 2-3 16,0-2-1-16,2-3-1 0,0-4-1 15,0 1 0-15,2-6 1 0,3 1 1 16,3-2-1-16,0-7 1 0,-2 0 1 15,-2-3 0-15,-2-7 0 0,1-1 1 0,-1-1 0 16,0-5 1-16,-2-3-1 0,0-3 1 16,0-1-1-16,0-3 0 0,0-1 0 15,-7-4-1-15,3-7 0 0,-2-5 1 16,0-1-1-16,-6-8 1 16,3 0-1-16,3-1 1 0,-6 0 0 0,1 1-1 15,5 5-2-15,0 1 2 0,-4 2 0 16,1 2 0-16,1 6 0 0,2 2-1 15,-2 2 1-15,1 5 0 0,3 5 0 16,4 4-1-16,0 2 1 0,0 0 0 16,4 3 0-16,9 0-2 0,-1 3-1 15,9 0 1-15,0 6 0 0,5 8 2 16,7 4 0-16,1 5 1 0,-1 2 2 16,-6 2-1-16,-11-1-1 0,-1 2 1 0,-13-2-1 15,-2-1 0-15,-7 4 0 16,-9-4 0-16,3-3-1 0,-7-2-1 15,7 0-2-15,-5-6 0 0,7 0-1 16,3-2-3-16,-6-2-3 0,5-1-4 16,1 0-3-16,-4-3-7 0,1-3-4 0,5-3-8 15,4 0-4-15,-4 0-1 0,0-6-15 16,0 0-22-16,1-6-60 0,3 1-157 16</inkml:trace>
  <inkml:trace contextRef="#ctx0" brushRef="#br0" timeOffset="102444.544">22418 10230 320 0,'0'0'40'0,"0"0"11"0,0 0 4 15,0 0 3-15,0 0-19 0,0 0-5 16,0 0 4-16,0 0-5 0,-56 3-7 15,42-3-4-15,1-2-3 0,3 2-5 16,-11 0-4-16,9 0-1 16,-5 2-2-16,7-2-2 0,2 0 3 0,4 3-1 15,-3-3 1-15,5 0-1 0,2 0 0 16,0 0 1-16,4 0-4 0,7-3 0 16,1 0-1-16,9-1-1 0,2 0 0 15,6-1-1-15,2 5 0 0,6-3-1 16,-4 0 0-16,-2 0 0 0,-2 1-1 15,-7 2-3-15,-3 0-21 0,-4 0-14 16,-9 0-8-16,-2 2-23 0,-4-2-25 16,0 0-52-16,-4-6-238 0</inkml:trace>
  <inkml:trace contextRef="#ctx0" brushRef="#br0" timeOffset="102866.33">22960 9979 449 0,'0'0'57'15,"0"0"-9"-15,0 0 11 0,0 0 3 16,0 0-25-16,0 0-14 0,0 0 1 15,0 0-5-15,4-28-8 0,-6 32-6 16,-7 3-4-16,-7 2-1 0,5 6 0 0,-13 0 1 16,7 2 1-16,-8 3-2 0,-2 0 0 15,3 5-1-15,1-4-2 16,-2 7-1-16,-2-6 0 0,9-1 4 0,1-3-1 16,7-3 1-16,4 0-1 15,-5-5 0-15,11-1 0 0,0-4 1 0,0-1 0 16,2-1 0-16,7 0 0 0,1-1 1 15,6-2 2-15,7 0 5 0,8-2-1 16,0-2 4-16,6-2-1 16,5 1 0-16,3-4-5 0,-3 3-2 0,-9 1 0 15,-4 0-2-15,-15 2-1 0,0 0-5 16,-9 0-15-16,-5 0-11 0,-2-2-11 16,-11-1-19-16,3-1-28 0,-5 0-22 0,-1-4-68 15</inkml:trace>
  <inkml:trace contextRef="#ctx0" brushRef="#br0" timeOffset="103100.641">22821 9965 496 0,'0'0'54'16,"0"0"7"-16,0 0 14 0,0 0-7 16,0 0-25-16,0 0-18 0,0 0-11 15,0 0 2-15,0 0 1 0,21 46-5 16,-15-16 1-16,0 1-4 0,-4 3-2 15,2 6-3-15,-4-1-1 0,0 4-2 16,-2 1-1-16,-2 2 0 0,2-3-18 16,0-4-12-16,2-6 0 0,0-9-9 15,4-5-25-15,2-8-28 0,-2-8-18 16,-4-3-88-16</inkml:trace>
  <inkml:trace contextRef="#ctx0" brushRef="#br0" timeOffset="104350.352">23888 9718 202 0,'0'0'39'0,"0"0"12"16,0 0 8-16,0 0-6 15,0 0-10-15,0 0-14 0,0 0 1 16,0 18-2-16,0-15-7 0,0-3-2 16,0 0-1-16,0 0 2 0,0 0 2 15,0 0 4-15,0-2-2 0,0-2-6 0,0-5 4 16,-2-1-12-16,-3-1-4 0,1-2 2 15,0 0 0-15,-2-2-1 0,-2-4-2 16,4 0 0-16,-5-4-2 0,-7-3-2 16,7-2-1-16,-9 0 1 0,3-2-1 15,-3 3 1-15,3 0-1 0,1 6-1 16,-3-1-3-16,9 5 3 0,0 6-3 16,0 0 1-16,5 7 1 0,3 1-1 15,0 1 2-15,5 1-2 0,7 0 0 16,-2 1 1-16,11 0-1 0,-2 2 3 15,5 4 0-15,5 2 0 0,-2 6 0 16,-2 0 0-16,0 1 0 0,0 5-1 16,-9-1 1-16,-1 1 0 0,-9 2 0 0,-4 4-1 15,-2 1-1-15,-4 0 2 0,-9 1 0 16,-5-1 0-16,5 0-2 16,-7 0-3-16,5-2 2 0,-3-2-1 15,1-3-1-15,1-2 1 0,5-3 1 0,-1-2 1 16,1 1 2-16,7-6-2 0,0 1-2 15,0-1 3-15,2-4 0 0,2-1 0 16,0-2-2-16,4 0-1 0,4-1 4 16,-1 0 0-16,11-4 0 15,-3-1 3-15,12-1-3 0,-7-3-1 0,5 0-22 16,2 0-30-16,2-3-16 0,2 1-29 16,-4-3-98-16</inkml:trace>
  <inkml:trace contextRef="#ctx0" brushRef="#br0" timeOffset="104834.607">24194 9569 157 0,'0'0'253'0,"0"0"-201"0,0 0-1 16,0 0 5-16,0 0-13 0,0 0-15 16,0 0-4-16,0 0-4 0,-29-25-8 15,18 28-7-15,3 4-2 0,-6 0-3 16,3 2 1-16,7 0 1 0,-4-1-1 15,6 3-1-15,0-2 1 0,2 1-1 16,0-1-1-16,4 1 0 0,4 0 1 16,0-1-2-16,13-2 2 0,-2-1 0 15,3-5 3-15,7 1-2 0,-4-2 1 16,-6-3 0-16,6-3-1 0,-11-1 1 16,5 0-1-16,-9-4 0 0,4 1 1 0,-5-2-1 15,-7 1 0-15,2 0 1 0,-4-1 0 16,0 0 1-16,0-3 1 0,-6-4-1 15,-3 3 2-15,-5-4-1 16,4 4-2-16,-1 4-1 0,-5 0-1 16,3 6 1-16,-7 2-1 0,7 4-1 0,-5 0 1 15,3 2 0-15,-5 9 0 0,5-2-1 16,-4 3 1-16,7 4-2 0,-5-1 2 16,7 3 0-16,0 0 0 0,-1 1-1 15,3-2 1-15,6 2-1 0,2-1 1 16,0-1-1-16,4 1 0 0,9-2-1 15,-1 0 1-15,0 2 1 0,11-7-6 16,0 1-4-16,0-3-8 0,4-2-4 16,-1-4-11-16,3-3-7 0,-4 0-11 15,-4-6-15-15,4-5-35 0,-11-1-83 16</inkml:trace>
  <inkml:trace contextRef="#ctx0" brushRef="#br0" timeOffset="105053.304">24557 9338 399 0,'0'0'66'0,"0"0"-6"16,0 0 3-16,0 0-5 0,0 0-21 16,0 0-11-16,0 0-7 0,0 0-10 15,0-31 3-15,0 54 1 0,2 2 4 16,1 6-3-16,-1 4-5 0,-2 4-3 16,0 2-2-16,4 2-1 0,-4-1-2 15,4-1-1-15,0-4 0 0,2-4-7 16,-2-3-4-16,5-6-6 0,-1-3-7 15,2-6-12-15,-6-3-9 0,3-5-10 16,-1-6-8-16,2-1-15 0,-4-7-39 16,-2-5-65-16</inkml:trace>
  <inkml:trace contextRef="#ctx0" brushRef="#br0" timeOffset="105225.147">24417 9525 451 0,'0'0'44'15,"0"0"-28"-15,0 0 19 0,0 0 18 16,0 0-20-16,0 0-12 0,0 0 4 16,0 0-7-16,0 0-9 0,178-29-6 15,-156 29-3-15,1 0-23 0,-6-2-23 16,7 1-19-16,-9-4-20 0,3 0-77 16</inkml:trace>
  <inkml:trace contextRef="#ctx0" brushRef="#br0" timeOffset="107005.97">25126 9501 215 0,'0'0'53'16,"0"0"1"-16,0 0 2 0,0 0-9 15,0 0-7-15,0 0-2 0,0 0 1 16,0 0-4-16,0 0-3 0,-112-82-4 16,100 77-1-16,-7-2-2 0,7 1-7 15,-11 4-8-15,9 0-3 0,-5 2-2 16,2 2-3-16,1 3 0 0,-5 3-2 16,7 2-2-16,-9 0 2 0,11 2 0 15,-7 0 0-15,7 3 0 0,-7 0-1 16,7 0 1-16,5 3 0 0,1-5 0 0,4 2-2 15,2 0 0-15,0 1 2 16,4-4-2-16,5 2 1 0,-7-3 1 16,10 3 0-16,3-7 0 0,-5 0 0 0,8 1 0 15,-3-7 1-15,12 1 1 0,-2-2-1 16,-3-3 2-16,5-5 1 0,0-2-1 16,4 0 0-16,-10-1-1 0,-5 0 1 15,3 0-2-15,-9-1-1 0,-8 1 1 16,2-3 1-16,-4-3 0 0,0 3-1 15,-2-2 0-15,0 0 0 0,2 5 0 16,-4 3-1-16,4 5 0 0,-2 1 0 16,2 2 0-16,-2 5-3 0,0 3-1 15,0 7 2-15,-2 2 2 0,0 4 0 16,2 1 0-16,-1-1 0 0,3-1 0 16,0-3 0-16,11 1 0 0,-3-3-1 15,-2 0 0-15,13-4 1 0,-5-2 0 16,11-3 0-16,2-2 0 0,0-4 2 0,4 0 0 15,0-3-1-15,0-4 1 0,0-5-1 16,0-2-1-16,-2-4 0 0,-4-1 3 16,-9 0-2-16,5-3 4 0,-13-1 2 15,3-2 0-15,-1-7 1 0,-4-5-1 16,-4-3-1-16,0-2-2 0,-2-1-3 16,0 5 1-16,-4 6-1 0,-2 8 0 15,2 10 0-15,-2 5 2 0,-1 4 0 16,5 5-1-16,0 3-1 0,-6 11-1 15,-2 5-2-15,-3 6 0 0,9 3 2 16,-4 2 0-16,2 3 0 0,-3-1 2 16,5 0-2-16,4-1-1 0,0-2 1 15,6-3 0-15,5-2 0 0,-1-4 0 0,-4 0 1 16,9-5-1-16,-3 0 0 0,-6-6 1 16,1 0-1-16,1-5 0 0,-4-1-3 15,0-1 2-15,-2-2-1 0,0-2 1 16,0-2 1-16,-2-5 2 0,0-3 0 15,0-1-2-15,-6-4 1 0,-4 0 0 16,-7-6-1-16,-1-2 0 0,-5 0-2 16,-2-1 1-16,0 7-1 0,7 4 0 15,-3 8 1-15,9 4 1 0,-7 3-3 16,9 4 0-16,-9 6-1 0,7 4-1 16,-3 3 1-16,3-1 2 0,8 4 0 15,2-3 1-15,-1-2 0 0,3 1 0 16,0-3-1-16,5-1 2 0,1-1-1 15,8-2 1-15,-1-3 0 0,5 0 0 16,3-3 0-16,6-3 1 0,8 0 1 16,-2-3 1-16,0-5 0 0,0 2 2 15,0-1-3-15,0-1-2 0,-4-2 0 0,-2-1 0 16,-2-2 1-16,-6 0 0 0,-1-5 0 16,-3 2 0-16,-11-4-1 0,10-3 3 15,-8-3-1-15,3-6-1 0,-7-3 0 16,4 1-1-16,0 0 1 0,-4 8 0 15,-2 5 0-15,0 7 0 0,0 5 3 16,0 4 1-16,0 4-2 0,0 1-1 16,0 6-2-16,-2 6-1 0,-4 4-2 15,0 7 3-15,4 2 2 0,0 3-2 16,2 0 0-16,0 3 1 0,0 0 0 16,2-1-1-16,2 1 1 0,8-5-1 15,-1 1 1-15,-5-7 1 0,2 1-2 16,4-4 0-16,-5-2 0 0,-1-5 1 0,-2-1 0 15,6-3-1-15,-6-3 0 0,3-3 1 16,-1 0-1-16,-4 0 1 16,2-6 1-16,2-3 0 0,0-1-1 15,-6-4 1-15,0-1 0 0,-6-4-1 16,0-6-1-16,-2 0 0 0,-7-3-2 0,1 0 0 16,-3 6-2-16,1 4 1 0,1 5 2 15,-3 8-1-15,3 2-3 0,-3 3 1 16,1 4-2-16,1 7 0 0,-1 6 1 15,0-1 1-15,9 6 1 0,-2-5 3 16,0 3-2-16,7-2 1 0,1-1 0 16,2-1-2-16,0-2 3 0,0 0-2 15,9-2 1-15,3-1 0 0,0-2 0 16,7-2 0-16,-4-3-1 0,5 1-2 16,-5-5 4-16,7 0-5 0,-9 0 0 15,8 0-5-15,-9-6-2 0,7-1-1 16,-9 1 2-16,4-5 3 0,-5 1 1 0,-1 3 7 15,-6-5 1-15,0-1 0 0,0 0 0 16,2-3 7-16,-2-3 1 0,2 1 5 16,-2 1-3-16,-2 0 1 0,3 3 5 15,-1 3-4-15,0 3-2 0,2 2-2 16,-2 0-3-16,2 3-1 0,-4 0-2 16,4 3-1-16,11 0-1 0,-5 0-1 15,0 6 1-15,9 3 0 0,-7 1 1 16,11 2-2-16,-9 4 1 0,7 5 1 15,-6 1-1-15,3 4-1 0,-10-3 0 16,7 4 0-16,-9-4-1 0,-2-1 1 16,-4-6 0-16,0-1-2 0,0-5 0 15,0-3-1-15,-2-3 2 0,-2-1 1 0,0-1 1 16,0-2 0-16,-2 0 1 0,-1-3 1 16,3-3-1-16,2 1 1 0,-2-4-1 15,0-3 4-15,-2-3 1 0,-3-2-3 16,5-4 1-16,0 0 0 0,4-5 2 15,0 0-1-15,0-8 0 0,4 4 0 16,9 0-1-16,-3 8-4 0,-2 3 0 16,7 8-1-16,-3 2 0 0,-3 3-2 15,5 6 1-15,0 0-2 0,-1 0-5 16,8 6-18-16,-5 3-7 0,1-4-13 16,3 3-12-16,-7 1-23 0,3-2-23 15,-1-6-59-15</inkml:trace>
  <inkml:trace contextRef="#ctx0" brushRef="#br0" timeOffset="107412.211">26197 9683 340 0,'0'0'56'16,"0"0"4"-16,0 0 0 0,-42-19-10 15,28 17-16-15,6 1-2 0,-7 1 1 16,5-1-7-16,6 1-5 0,-1 0-2 16,1 0-3-16,4 0 1 0,-2-2-2 15,2 2 0-15,0 0-4 0,0-1-2 16,0 1-1-16,0 0-2 0,0 0 2 0,0 0-1 15,0 0 0-15,0 0-1 0,2 0-1 16,5 0-1-16,-3 0 0 0,8 0 2 16,9 0 2-16,-5 1 0 15,5 1-5-15,6-2 3 0,-2 0-3 0,-5 0-3 16,3 0 2-16,-6 0-1 16,-5 0-1-16,-4 0 0 0,-6 0-12 0,-2 0-9 15,0 1-14-15,0-1-8 0,0 0-7 16,-2 0-9-16,-4-3-16 0,-4-1-30 15,-1-2-71-15</inkml:trace>
  <inkml:trace contextRef="#ctx0" brushRef="#br0" timeOffset="109052.411">26536 9304 0 0,'0'0'1'0,"0"0"1"0,0-5-2 16,0 4 1-16,0-1-1 0,0 0 1 0,0 2-1 15,0-1-2-15,0 1 0 0,0 0 1 16,0 0 1-16,2 0 0 16,-2 0 0-16</inkml:trace>
  <inkml:trace contextRef="#ctx0" brushRef="#br0" timeOffset="110005.322">26536 9304 86 0,'-21'-5'53'0,"21"5"-13"0,0 0 1 15,0 0 3-15,0 0-7 0,0 0-5 16,0 0-2-16,0 0-6 0,0 0 0 16,-10-29-3-16,10 26-1 0,-2 0-4 15,2 0-2-15,0 3 2 0,0-3-1 16,0 3 0-16,0 0-1 0,0-1 1 0,0 1-1 16,0 0 0-16,0 0-2 15,0 0 0-15,0 0-2 0,0 0 0 16,0 0-1-16,0 0-1 0,0 0-1 0,0 0-3 15,0 0 1-15,0 0-3 0,0 0-2 16,0 1 0-16,0 5 1 0,0 3-1 16,0 1 1-16,0 3-1 0,0 2 2 15,0 4-1-15,0 0 1 0,0 4-1 16,0-1 0-16,0 5 0 0,0-2-1 16,0-2 0-16,0-2 0 0,2-1 0 15,0-2 0-15,-2-2 1 0,0 0-1 16,2-4 0-16,0 1 0 0,0-3 0 15,0-1 0-15,2-2 0 0,-4-4 0 16,2 0 0-16,0-2 0 0,-2 1 1 16,2-2 0-16,-2 0-1 0,0 0 0 15,0 0 1-15,0 0-1 0,0 0 1 16,0 0 0-16,0 0 1 0,0 0-1 0,0 0 1 16,0 0-1-16,0-5 0 0,0 2 0 15,0-1 0-15,-2 0-1 0,2-1 2 16,-2-2-2-16,0 2 2 0,-2-1 1 15,2-2 0-15,2 2 1 0,-2-1-2 16,0 1 1-16,2-1-1 0,-2 2-1 16,2 1 0-16,0-1-1 0,0 4 0 15,-2-2 0-15,0 0 0 0,2 2 0 16,0-2 0-16,-3 0 0 0,1-2 0 16,-2-1 0-16,0 1 0 0,0-1 0 15,0 2-1-15,0 0 0 0,2 1 1 16,2 2 0-16,-2 1-1 0,2 0 0 15,0 0 1-15,0 0-1 0,0 0 1 16,0 0-3-16,0 0 2 0,0 0-1 16,0-2-1-16,0 2 1 0,0 0-1 15,0 0 1-15,2 2 2 0,-2 1-1 16,0-1 0-16,2 1 1 0,0 0-1 16,-2-3 2-16,2 0-2 0,-2 0 1 0,0 1 0 15,0-1 0-15,0 0 0 0,0 0 1 16,4 0 0-16,-4 0-1 0,0 0 3 15,0 0 0-15,0-1 1 0,0-2 1 16,-4 0-3-16,2-2 1 0,0 2-2 16,0-3 0-16,0 4 1 0,0-4-2 15,-1 0 3-15,-1-3-1 0,-2-1-1 16,2-2 3-16,-4-4 0 0,2-5-1 16,1-2 0-16,1-4 4 0,0 0-2 15,0-2-2-15,2-1-2 0,2 1 2 16,0 0 0-16,0-2 0 0,4 1 4 0,2 6-4 15,-2 5 4-15,-2 7-4 0,3 3 1 16,1 2 2-16,6 4-6 0,1 0 0 16,9 3-1-16,1 0 1 0,-2 5 0 15,8 0 1-15,-7 4-1 16,-5 0 1-16,2 2-1 0,-9 0-8 0,-2 3-14 16,-2-1-7-16,-4 1-12 0,-2-3-11 15,-2 0-12-15,-8-1-14 0,2-4-40 16,-5 0-84-16</inkml:trace>
  <inkml:trace contextRef="#ctx0" brushRef="#br0" timeOffset="110239.585">26381 9324 338 0,'0'0'71'0,"0"0"-20"0,0 0 2 16,0 0-5-16,0 0-18 0,0 0-5 15,53-32-1-15,-42 25-2 0,9-2-7 16,-3 1-4-16,6 0-5 0,1 2-3 16,-5 1-2-16,4 1-1 0,-3-1-1 15,-5 3-20-15,4 0-16 0,-9 2-16 16,2 0-17-16,-1 0-24 0,-5 0-61 16,-2 0-87-16</inkml:trace>
  <inkml:trace contextRef="#ctx0" brushRef="#br0" timeOffset="110942.633">26672 9238 205 0,'0'0'143'0,"0"0"-68"16,0 0-11-16,0 0-1 0,0 0-13 16,0 0-8-16,0 0-3 0,0 0-9 15,0 0-8-15,-8-15-7 0,8 15-8 16,0 0-3-16,-2 8-4 0,-4 0 0 0,-3 4 0 16,1 4 0-16,2 3 1 0,-5 0-1 15,1 1 2-15,0 1-1 0,8 0-1 16,-2-2 1-16,2 1-1 0,2 2-1 15,0 0-1-15,2 2 0 16,4-4 0-16,0 2-3 0,8-3 3 0,-1 0-2 16,3-4 1-16,1-3 2 0,4-4 0 15,-5-5 1-15,5-3 0 0,-7 0 1 16,5-3 0-16,-7-3 1 0,1-2 2 16,-3-3 3-16,-4 1-2 0,-2-3 3 15,-4 0-1-15,0-2 3 0,0-2-3 16,-2-4-3-16,-2-3-1 0,-4-1-1 15,-5-1-1-15,5 0-1 0,0 1 1 16,-9 3-1-16,7 5-3 0,0 3-3 16,-7 3-5-16,11 2 1 0,-4 0-2 15,3 3 2-15,-3 3 3 0,8 2 0 16,-2 1-1-16,0 0-1 0,2 1 0 16,0 2 2-16,0 0 6 0,2-3-2 0,0 1 1 15,2-1 1-15,4 0 1 0,0 0 1 16,9 0 8-16,-1-1 1 0,5 0 0 15,1-1 0-15,7 2-2 0,-4 0 0 16,0 4 0-16,1 4 1 0,-1-1-5 16,-6 3 1-16,5 1-3 0,-13 3 0 15,3 1 0-15,-6-1 0 0,-4 6-1 16,-2-3 0-16,0 2 1 0,-8 0 1 16,-2-1-3-16,-1-1 2 0,7 1-1 15,-6-4-1-15,4-1 1 0,2-1-1 16,2 2 0-16,2-3-1 0,0 3 0 15,0-2 1-15,2-1 0 0,2-1 0 16,2-1-1-16,-2-3 1 0,2-2 0 16,-2-2 0-16,1-1 1 0,3-1 0 0,4-1 0 15,-3-7 3-15,1-1 3 0,2 0 6 16,-3-4 0-16,-7-1 2 16,2-2 0-16,-4-3-4 0,0-3 1 0,-4-4-5 15,-3-5 0-15,-3-3-2 0,-6 0-3 16,1 1-1-16,-4 5-1 0,-1 8-11 15,7 9-12-15,1 5-9 0,-3 6-2 16,9 6-13-16,-4 9-19 0,-7 6-36 16,5-1-44-16,-9-4-224 0</inkml:trace>
  <inkml:trace contextRef="#ctx0" brushRef="#br0" timeOffset="116347.555">23511 10272 50 0,'0'0'20'15,"0"0"-9"-15,0 0 7 0,0 0 3 16,0 0-9-16,0 0-7 0,0 0 6 15,0 0 4-15,17-24-8 0,-19 23-4 16,2-2 0-16,0 1 1 0,0 2-1 16,0-3 3-16,0 3 3 0,0 0-7 15,0 0-2-15,0 0-18 16,0 0-8-16,2 0-21 0,-2 0-26 16</inkml:trace>
  <inkml:trace contextRef="#ctx0" brushRef="#br0" timeOffset="117472.257">23511 10272 30 0,'17'-36'37'15,"-17"36"8"-15,0 0-2 0,0 0-17 16,0 0-3-16,0 0 4 0,0 0-7 16,0 0 2-16,-2-25 0 0,2 25 1 15,0-3-3-15,0 3 0 0,0-3 1 16,0 3-2-16,0 0 4 0,0-3-2 16,0 3 2-16,0 0 1 0,0-3-1 15,0 3-3-15,0-2 0 0,0-1-2 16,0 2-2-16,0-2 1 0,0 0 2 0,0 1-1 15,0 0-1-15,0 1 0 0,0-1-5 16,2 0-1-16,-2 1 1 16,0 1-5-16,0 0 0 0,0 0-1 15,0 0 1-15,0 0-3 0,2 0-1 16,-2 3-1-16,2 0-1 0,-2 5 0 0,2 3 1 16,0 1 3-16,0 7 0 0,2-2-2 15,-1 2 1-15,-3 5 2 0,2-2-2 16,-2 2 0-16,2 1-1 0,-2 2-3 15,0 1 3-15,2-1 0 0,-2 4-2 16,0 2 1-16,2 0-2 0,-2 2 2 16,0 1 0-16,0-1 2 0,0-2-3 15,0 1 2-15,0-3-1 0,0 0-1 16,-2-2 0-16,0 0 0 0,2 0-1 16,-2 2 2-16,2-3-2 0,-2 4 0 15,-1-3 1-15,3 1 0 0,0-1 0 0,0-1 0 16,0 0 0-16,0 0 1 0,0-5 0 15,0 2-1-15,5 0 1 0,-5 0 1 16,2 1 0-16,-2 0-1 0,0-1 0 16,0-2 2-16,0 1-3 0,0 2 0 15,0-2 1-15,0 2-1 0,0 1 1 16,0-1-1-16,0 1 0 0,2-1 1 16,-2-3-1-16,0 1 0 0,0 2 1 15,0-6-1-15,0 3 1 0,0-1-1 16,-2 0 1-16,2 4-1 0,-2-1 1 15,0 1 1-15,-5 0 0 0,5 0-1 16,-2-1 2-16,0 0-3 0,2-2 2 16,2-1 0-16,-2 0-1 0,0-2 0 15,2 0-1-15,0-2 1 0,0 0-1 0,0 0 2 16,0-3-3-16,0 0 0 0,0-2 1 16,-2 2 0-16,0-2 0 0,2-1 0 15,-5 4-1-15,5 0 1 0,-4 0-1 16,0 5 1-16,2-1 0 0,-2 2-1 15,0-2 0-15,2-2 0 0,2 3 0 16,-2-2 2-16,0 2-2 0,2 0 1 16,-4 0-1-16,1-1 2 0,1 0-1 15,0-1 0-15,0 1 1 0,-4-1-1 16,2 2 1-16,0-3-2 0,2 3 1 16,-2 2 1-16,-1-2-2 0,3 1 0 15,-2-2 1-15,-2 1 0 0,2 4 0 16,0-3-1-16,0 3 0 0,4 0 0 15,-2-2 1-15,0 0-1 0,2-1 1 16,-3-3 0-16,1 1-1 0,0-2 2 16,2-1-2-16,0-2 0 0,0 0 1 15,0 0 1-15,-2-3-2 0,2 0 0 16,0-2 1-16,-2 1-1 0,2 0 1 0,-2 3-1 16,2 0 0-16,-4 1 0 0,4 1 1 15,-2-1 0-15,0 0-1 0,0 0 1 16,2 0-1-16,-2-2 0 0,0-1 0 15,0-5 0-15,2 3 0 0,0-2 0 16,0-5 0-16,-2 3 0 0,-1-3 1 16,3-1 0-16,0 1 0 0,0-1-1 15,-2 0 1-15,0 0 0 0,0 0 0 16,0 0 0-16,0-1-1 0,2-1 0 16,-2 1-1-16,-2 1 1 0,4-1 0 15,-2 1 0-15,2-1 1 0,0-1-1 16,0 2 0-16,-2-2-1 0,2 0 0 0,-2-2 0 15,0-4-5-15,0-1 0 0,0 0-4 16,-1-1-6-16,1-3-7 0,2 0-4 16,-2-2-15-16,-2-3-8 15,0-1-31-15,-10-6-34 0,-1 0-70 16</inkml:trace>
  <inkml:trace contextRef="#ctx0" brushRef="#br0" timeOffset="119815.451">23588 7760 78 0,'0'0'95'0,"0"0"-82"0,0 0 12 15,0 0 10-15,0 0 1 16,0 0-10-16,0 0-1 0,0 0-9 15,-37-59 2-15,24 53 3 0,5 0 4 0,2 0 7 16,2 4-18-16,-3 0-1 0,-1 2 7 16,6 0-1-16,-2 0-6 0,4 0 1 15,0 0-4-15,0 0 1 0,0 0-2 16,0 0-2-16,0 0 0 0,4 0 0 16,4 0 2-16,3 2 3 0,-5-2 0 15,13 2 1-15,-7-2-1 0,9 0 1 16,-3 1-4-16,7-1 0 0,4 0 0 15,2-3-2-15,2 0-1 0,6 0 1 16,1-2 0-16,9 0-1 0,-1 1 0 16,6-1 1-16,-5 2-2 0,9-3-2 15,-2 3 1-15,-4-3 2 0,10 3-2 16,2-1-3-16,0-2 0 0,4 0 1 16,-2-2 1-16,6-1-2 0,5 3 3 0,-5-4-2 15,1 3 0-15,-3 2 0 0,0-4-1 16,2 6 3-16,1-5-3 0,-3 4-1 15,-2 0-1-15,-4 4 0 0,3-3 2 16,-10 3 0-16,3 0 0 16,0 0 3-16,-4 0-2 0,-2 0 1 0,2 0 0 15,-7 0 0-15,3 3 0 0,-4-3 0 16,1 0-1-16,1 0 1 0,-1 0 0 16,3 0-3-16,-2 0 0 0,8 0-1 15,-9 0 1-15,7 0 1 0,-2-3 0 16,-5 3-1-16,1 0 3 0,-5 0-1 15,1-3 0-15,1 3 2 0,-3 0 0 16,3 0-1-16,-1-2 1 0,-5 1-2 16,9 1 2-16,-7 0-1 0,7-2-1 0,-5 1-2 15,-3-1-1-15,5 1 1 16,-5 1-1-16,-3-2 1 0,-4 2 0 16,-2 0 1-16,-2 0-1 0,0 2 1 0,-4-1 0 15,0 1 1-15,-2-1 0 0,1 1 1 16,-1 1-1-16,-2-3 1 0,-9 3-1 15,3 0-1-15,-9-3 0 0,-2 3 0 16,-3-3 0-16,-3 0 0 0,0 1 1 16,0-1 2-16,0 0 1 0,0 0 0 15,-5 0 0-15,1 0-1 0,-4-1 1 16,0-2-3-16,6 3-1 0,-5-3 0 16,7 3-1-16,0 0 1 0,0 0-1 15,-2 0 1-15,2 0-1 0,0 0 0 16,-2-3 0-16,2 3-6 0,0 0-6 15,-2 0-11-15,0 0-10 0,0 6-26 16,-8 0-24-16,-3-4-20 0,-13-6-40 0,-8-12-272 16</inkml:trace>
  <inkml:trace contextRef="#ctx0" brushRef="#br0" timeOffset="137592.596">24617 8335 13 0,'0'0'0'0</inkml:trace>
  <inkml:trace contextRef="#ctx0" brushRef="#br0" timeOffset="137858.132">24810 8228 43 0,'0'0'2'16,"0"0"1"-16,0 0 0 0,0 0 9 16,0 0-7-16,0 0-4 0,0 0-1 15,0 0-1-15,0 0-16 0,105-58-20 16</inkml:trace>
  <inkml:trace contextRef="#ctx0" brushRef="#br0" timeOffset="138342.347">24888 8138 53 0,'0'0'57'0,"0"0"-25"16,0 0 0-16,0 0 8 0,0 0-1 15,0 0 1-15,0 0-12 0,0 0 2 16,0 0 0-16,-27-50 3 0,25 44 3 16,-2-2-15-16,2 2 1 0,2 2 3 15,-2 0-3-15,2-2-3 0,0 3-2 16,0-2-2-16,0 1 4 0,0 0-6 15,2-1 1-15,6 3-4 0,1-4 3 16,-1 3-4-16,-4 0 3 0,2 1-3 16,9 2 0-16,-3 0 1 0,-2 0 0 15,11 0 0-15,-7 0-2 0,7 0 1 16,2 2-4-16,-7 2-1 0,11 2 2 16,0 3-1-16,0 1-1 0,2 2 0 15,4 1 0-15,0 2 0 0,2-1 0 16,2 2 2-16,-1 2-5 0,-3 1 1 15,0-2 1-15,-4 3-1 0,-7-3-1 16,3 0 1-16,-2 1-1 0,-9-3 0 0,5-2 0 16,-9-3 1-16,1-2-1 0,1-2 0 15,-6-3 0-15,-4 1 0 0,0-3-1 16,-2 1 1-16,0-1 0 0,0-1 0 16,0 0 1-16,0 0 0 0,0 0 0 15,0 0 2-15,0 0-3 0,0-3-1 16,-4 0-3-16,0-2-7 0,0 3-3 15,0-2-8-15,-2-1-4 0,0 2-7 16,1 0-12-16,-1 0-11 0,-4 1-6 16,-3-3-18-16,7-2-34 0,-2-1-70 15</inkml:trace>
  <inkml:trace contextRef="#ctx0" brushRef="#br0" timeOffset="138810.982">25446 7943 170 0,'0'0'12'15,"0"0"13"-15,0 0 26 0,0 0 11 16,0 0-12-16,0 0-7 0,0 0 0 16,0 0-7-16,-25-62-2 0,25 60-3 15,0 1 1-15,0 0-2 0,0-1-3 16,0 2 0-16,0 0-9 0,0 0-1 15,0 4-5-15,0 4 0 0,0 1 0 16,-4 2 5-16,2 4-1 0,0 3-1 16,-8-1-5-16,-7 7 1 0,5 1-2 15,-13 2-1-15,4 3 1 0,-5 3-2 16,-3 2 1-16,-4-1-2 0,-1 1 0 16,1 0-2-16,-2-1-1 0,4-2 2 0,2-4-2 15,0-4 1-15,7-1 2 0,3-4-2 16,-4 1 1-16,9-3-2 0,-3-6 0 15,9 0 3-15,-2-2-2 0,1-7 4 16,5 1-5-16,2-3-1 0,2 2 0 16,0-2-1-16,0 0 1 0,0 1-1 15,0-1 0-15,0 0 1 0,0 0-1 16,0 0 0-16,0 0 0 0,0 0-1 16,0 0 0-16,0 0 0 0,0-3 0 15,4 3 0-15,-4-1-6 0,7 1-8 16,-7 0-7-16,4 0-11 0,-2 0-14 15,0 3-10-15,2-1-29 0,-4 0-14 16,-8-4-44-16,-11-6-284 0</inkml:trace>
  <inkml:trace contextRef="#ctx0" brushRef="#br0" timeOffset="142778.87">24735 6831 66 0,'0'0'6'0,"0"0"6"15,0 0-6-15,0 0 22 0,0 0 4 16,0 0-2-16,0 0-2 0,0 0-4 16,8-24-1-16,-8 21 12 0,0 0-3 15,0 0-2-15,0 0-1 0,0-1 2 16,0-1-6-16,0 3-4 0,-2-3 1 16,0 1-2-16,-2 1-3 0,2 0-5 15,-4 1 1-15,4 1-3 0,0-1 2 0,2 1-2 16,0 1 1-16,0 0-4 0,0 0-1 15,0 0-2-15,0 0 0 0,2 0-1 16,2 0-2-16,6 3 1 0,-1 1 3 16,-1 3 3-16,8 0-2 0,-5 0 1 15,9 5-1-15,-7-1-1 0,7 1 0 16,-5 1 1-16,6 1-2 0,-7 0-1 16,7 1 1-16,-7-1-1 0,9 3-1 15,-7-5-1-15,5 6 2 0,2-3-1 16,-7-2 0-16,9 2-2 0,-10-4 3 15,3 1-1-15,-9-1 0 0,5-6 2 16,-6 1-4-16,-4-3 1 0,1-2 1 16,-3 1 0-16,-2-2 0 0,0 0-1 15,0 0 1-15,0 1 0 0,0-1 0 0,0 0 1 16,0 0 0-16,0-1-3 0,-4-2-10 16,1-3-15-16,1 0-6 15,-2 2-3-15,0 1-9 0,0 2-7 0,-4-1-10 16,2 2-39-16,1-1-82 0</inkml:trace>
  <inkml:trace contextRef="#ctx0" brushRef="#br0" timeOffset="143294.379">25213 6724 302 0,'0'0'21'0,"0"0"12"0,0 0 22 0,0 0 0 16,0 0-19-16,0 0-6 0,0 0 1 16,0 0 0-16,-13-57-6 0,11 55 0 15,2 2-2-15,0-1-1 0,0 1-2 16,0 0-3-16,0 0-6 0,0 0 0 15,-6 1-3-15,4 5-5 0,-2 1 0 16,-2 5-1-16,1 5 3 0,-3 0-1 16,-2 6 0-16,2-1-1 0,-1 6 0 15,-5 1 0-15,1 5 3 0,1 1-4 16,-4-1 1-16,7 4 0 0,-7-1 0 16,3 2 2-16,5 3-2 0,-6-2 0 15,3-1 1-15,1 1 1 0,-7-6 0 0,11-2 1 16,-6-5-1-16,-3 1 0 0,9-3 0 15,-6-4-2-15,-1-2 0 0,5-2-2 16,4-3 1-16,-4-3 1 16,-1 0-3-16,3-4 1 0,0 1 1 15,2-2-1-15,-2-3 1 0,-1-1-2 0,1 1 1 16,-2-3 0-16,4 0 0 0,-4 0-1 16,1 0-1-16,-3 0-3 0,4-2-5 15,4-1-2-15,-2 0-5 0,-1-6-4 16,1 4-4-16,2 1-11 0,2-1-22 15,0 2-17-15,-4-3-20 0,-2 1-77 16</inkml:trace>
  <inkml:trace contextRef="#ctx0" brushRef="#br0" timeOffset="183816.013">23702 5535 284 0,'0'0'6'0,"0"0"-4"0,0 0 8 16,0 0 29-16,0 0-10 0,0 0-2 15,0 0 9-15,0 0-7 0,0 0-10 16,-33-44-4-16,39 43-2 0,-4-1-3 16,2 2 1-16,-2 0-1 0,2 0-2 15,-2 0 1-15,2 0-2 0,11 2 2 16,-3-2 0-16,9 1 0 0,2-1-3 16,8 2 2-16,8-2 1 0,11 0-1 15,1-3-1-15,9 0 0 0,10-3-1 16,13 2-1-16,6-2 1 0,14 0-3 15,9 0 1-15,12 3 0 0,10-3 2 16,5 1-1-16,10 0 0 0,6 2 1 16,6 0 2-16,4-3-8 0,1 1 2 15,-7-1-1-15,-6-3 2 0,-4 0 0 16,-5-1-1-16,-1 0 2 0,-11-1-4 16,-16 1 3-16,0 3-3 0,-15-1 3 15,-16 0 0-15,-2 2-3 0,-19 0 2 0,-17 1-2 16,-14 3 4-16,-12-3-2 15,-13 5-1-15,-6-1 2 0,-2 1 2 0,0 0 11 16,-4 0 5-16,-2 0-10 0,-9 0-4 16,3 0-7-16,-2 1 3 0,-5-1-2 15,9 0 0-15,-1 0 0 0,5 0-1 16,6 0 0-16,0 0 0 0,0 0 0 16,0 0 0-16,0 0 0 0,0 0 0 15,0 0 0-15,0 0-1 0,0 0 1 16,0 0-1-16,0 0 1 0,0-1 0 15,0 1-2-15,0 0-11 0,0 0-5 16,0 0-6-16,0 0-5 0,0 1-12 16,-6 4-14-16,-11-5-16 0,-7 0-47 15,-1-5-154-15</inkml:trace>
  <inkml:trace contextRef="#ctx0" brushRef="#br0" timeOffset="185065.764">24679 4800 292 0,'0'0'12'0,"0"0"12"0,0 0 22 0,0 0 0 16,0 0-14-16,0 0-7 15,-8-27 0-15,8 21 1 0,6 0 8 16,0 1-21-16,1 2 1 0,3 3-4 16,2 0 1-16,-1 0-2 0,7 3-1 15,-3 2 1-15,12 4 1 0,-2 0-3 0,1 5 0 16,-1 2-1-16,2-1-3 0,2 4 3 16,-2-2-4-16,-2 3-1 0,-5-2 0 15,5-3-1-15,-4 0 0 0,-7-3-1 16,3-1 1-16,-5-2 0 0,-6-2-2 15,1-3-3-15,-3 1-12 0,2-2-8 16,-4 0-6-16,0-3-12 0,-2 0-9 16,0-6-29-16,-2-2-33 0,-2-3-189 15</inkml:trace>
  <inkml:trace contextRef="#ctx0" brushRef="#br0" timeOffset="185284.422">25080 4694 17 0,'0'0'68'0,"0"0"-68"16,0 0 0-16,0 0 6 0,0 0-3 15,0 0-3-15,0 0 0 0,0 0 0 16,13-22-8-16,-13 22-5 0,-2 0-19 15,2 0-3-15,-2 2 29 0,0 1 6 16</inkml:trace>
  <inkml:trace contextRef="#ctx0" brushRef="#br0" timeOffset="185612.493">25080 4694 9 0,'0'-6'33'0,"0"6"32"0,0 0-23 16,0 0-3-16,0 0 8 16,0 0 3-16,0 0-12 0,0 0-7 15,0 0-6-15,0 0-1 0,0-25 2 0,0 19 2 16,2 3-3-16,-2-2 1 0,3 2-3 15,-1-1 0-15,-2 1 1 0,0 1-3 16,0 2-1-16,0 0-1 0,0 0-4 16,0 0 1-16,0 0-6 0,0 0-2 15,0 3-2-15,-2 6-6 0,-3 2 2 16,1 3 2-16,-6 3 4 0,-5 2-1 16,3 5 0-16,-11 1-1 0,5 4 0 15,-7-1 0-15,0 2-2 0,-6-1 0 16,6-4-4-16,7 0 0 0,-7-2 0 15,12-3-1-15,-3 0 1 0,8-6 0 16,-3 0 0-16,-1-1 0 0,8-4 1 16,2-2-1-16,0-2-1 0,2-2-3 0,-2-1-5 15,2-1-9-15,0 1-11 0,0-2-8 16,0 0-4-16,0 0-6 0,0-2-15 16,4-4-33-16,-4 1-83 0</inkml:trace>
  <inkml:trace contextRef="#ctx0" brushRef="#br0" timeOffset="186518.495">24760 5851 167 0,'0'0'16'15,"0"0"9"-15,0 0 13 0,0 0 10 16,0 0-10-16,0 0 2 0,0 0 3 15,2-55-1-15,-2 49-11 0,0 2-3 16,0 1 0-16,0 0-2 0,4 1-4 16,-4 2-2-16,2 0-5 0,0 0-4 15,7 0-4-15,-3 3-3 0,8 2 3 0,3 5 0 16,1 0 2-16,1 2-2 16,8 1 0-16,-4 2-3 0,-3-1-1 15,5 3-2-15,4-1-1 0,-2-2 1 16,0 0-1-16,-2-1-1 0,1-5 0 15,3-2-2-15,-4-1-6 0,-8-4-1 0,5-1-3 16,-11-1 2-16,3-7-1 16,-3-1 5-16,-7-3 6 0,0-3 1 15,0 0 0-15,-2-5 0 0,-2-3 1 0,0-6 0 16,-2-1 1-16,-2-1 0 0,2 5 1 16,0 5 6-16,0 8 4 0,2 4 4 15,0 5 3-15,0 2-3 0,0 2 0 16,0 0-4-16,0 0-6 0,0 3-5 15,0 7-2-15,2 4 2 0,0 3 4 16,2 5 2-16,0 1 1 0,-4 5-2 16,0 0-1-16,0 4-2 0,0-1-1 15,-6 0-1-15,2 3-1 0,2-2 0 16,-2-2-1-16,-3 1 1 0,-5-1-1 0,2-1 0 16,3-1-8-16,-9-3-16 15,6 2-11-15,-13-5-19 0,2 1-21 0,-4-6-38 16,-4-6-142-16</inkml:trace>
  <inkml:trace contextRef="#ctx0" brushRef="#br0" timeOffset="195235.191">27176 9799 120 0,'0'0'4'0,"0"0"-3"0,0 0 3 0,0 0 5 15,0 0 7-15,0 0 3 0,0 0 3 16,-12-2 7-16,12 2-6 0,0 0-3 16,0-1 0-16,2-1 1 0,2-1 3 15,0-1 0-15,5-1-2 0,-1 1-1 16,-2 0 2-16,0-1-2 0,-2 1 0 16,5 3 0-16,-7-3-1 0,0 3 1 15,-2-1 0-15,0 1 0 0,0 1-3 16,0 0-1-16,0 0-1 0,0 0 0 15,0 0-3-15,0 0-3 0,0 0 5 16,2 1 0-16,-2 1-14 0,2-1-1 16,0 3 1-16,-2-1 2 0,4 4 5 15,-4-2-2-15,0 3-1 0,2 4 3 0,-2-2-1 16,0 3-1-16,0 1 1 0,0 1 0 16,-2 3-1-16,0-2 0 0,-2 2 2 15,2 1-4-15,-2-1 0 16,0 4-2-16,-3-1 0 0,3 0-1 15,4 0 1-15,-2 1-1 0,-2 0-1 0,4 2 1 16,0 0-1-16,-2 2 1 0,-2-4 2 16,2 6-2-16,0-4 2 0,0 3 0 15,-2 1 0-15,-3-4 0 0,3 4 0 16,2-2 1-16,-2 2 0 0,2-3-2 16,-2 2 2-16,0 1-2 0,0-1 3 15,1 2-3-15,-1 0 1 0,2-1 0 16,2 1 0-16,-2-1-2 0,2 0 0 15,0-2 1-15,0 0-1 0,4 1 0 16,-4 1 1-16,4-1 1 0,-1 3 0 16,-3-3 0-16,2 1 0 0,-2 2 0 15,0-2-1-15,0 1 0 0,0 0-2 16,0-1 3-16,2 0-3 0,0 0 1 0,0 1 2 16,0-1-1-16,0 0 0 0,0-1 0 15,-2 1-1-15,0-1 1 0,2 0-1 16,0 0 2-16,-2 0-2 0,2-2 1 15,-2 0 1-15,0 4-1 0,0-1-1 16,0 3 1-16,0-2 0 0,2 2 0 16,2-1 0-16,3 2-1 0,-3 0 1 15,0-1 0-15,2-1 0 0,-4-1 0 16,2-1 0-16,-2 0 1 0,3-2-3 16,1 1 2-16,-4-1 1 0,0-3-3 15,-2-2 2-15,2 0 1 0,-2-1-3 16,0-1 0-16,0-2 0 0,0 0 0 15,2 0 2-15,-2-1-2 0,0 2 0 16,0 0 1-16,0 0-1 0,2 2 0 0,0-2 0 16,-2 0 0-16,2 0 0 15,-2-1 0-15,0 2 1 0,2-1-1 16,-2 1 0-16,0-2 1 0,0 1-1 0,0-1 2 16,-2 1-2-16,2 0 2 0,0-2-1 15,-4 1 1-15,4 3-1 0,-2-2 0 16,0 2 1-16,2 4-2 0,-2-2 2 15,2 3-1-15,0-1 0 0,0 1-1 16,0-1 1-16,0 3 0 0,0 0 0 16,-2-1 1-16,2 1-1 0,0 0-1 15,0-3 1-15,0 4 0 0,0-8 0 16,0 2 0-16,0-3-1 0,0-1 0 16,0-5 1-16,0-1-1 0,0-1 0 15,0-1 0-15,0-3 0 0,0-1 0 16,0-1 0-16,0-1 2 0,0 1-2 15,0-5 0-15,0 6 0 0,0-6-3 0,0 3-4 16,-2-3-2-16,2 0 0 0,0 2-5 16,0-2-5-16,0 0-4 0,0 0-3 15,0 0-6-15,0 0-10 0,-6-2-12 16,3-7-20-16,-3-5-27 0,-6-3-49 16,-5-2-225-16</inkml:trace>
  <inkml:trace contextRef="#ctx0" brushRef="#br0" timeOffset="211184.562">28388 9674 356 0,'0'0'89'16,"0"0"-67"-16,0 0 6 0,0 0 12 15,0 0-11-15,0 0-8 0,0 0-1 16,0 0-1-16,0-3-1 0,0 3-3 16,0 0-3-16,0 9-4 0,0 1 1 15,0 11 2-15,-4 1 2 0,-1 5-2 16,-1 1-4-16,-4 2-3 0,2 2-1 16,-3-1-1-16,-3 0-1 0,1-1 0 15,-3-2-1-15,4-2 0 0,-1-4-4 16,1-1-5-16,3-4-13 0,-1-4-9 0,0-1-11 15,2-4-18-15,-1-2-28 0,-9-5-65 16,5-1-177-16</inkml:trace>
  <inkml:trace contextRef="#ctx0" brushRef="#br0" timeOffset="211372.014">27782 9949 423 0,'0'0'56'0,"0"0"-23"15,0 0-2-15,0 0 26 0,0 0-10 16,0 0-24-16,0 0-8 0,0 0 1 16,0 0-3-16,165-41-9 0,-158 43-2 0,-3 2-2 15,-4 1-8-15,0 1-17 16,2 0-13-16,-2-1-13 0,0 1-12 16,-2-2-27-16,-2-2-101 0</inkml:trace>
  <inkml:trace contextRef="#ctx0" brushRef="#br0" timeOffset="211575.096">28413 9849 500 0,'0'0'40'16,"0"0"-16"-16,0 0 9 0,0 0 18 15,0 0-19-15,0 0-16 0,0 0-3 16,0 0-5-16,0 0-6 0,33-18-2 15,-31 18-1-15,-2 0-12 0,2 0-11 16,-2 2-11-16,0 1-9 0,0 1-13 16,0-3-31-16,-4-1-76 0</inkml:trace>
  <inkml:trace contextRef="#ctx0" brushRef="#br0" timeOffset="212512.455">28826 9784 275 0,'0'0'61'0,"0"0"-19"15,0 0-6-15,0 0 10 0,0 0-9 0,0 0-20 16,0 0-2-16,0 0 0 15,0 0 2-15,-4 0-3 0,4 7 0 16,-4 1-4-16,4 0-1 0,0 3-2 16,0-3-3-16,2 1 0 0,2 2-2 0,0 0 0 15,8-2-2-15,-1 2 0 0,-1 1 0 16,11-3 1-16,2 1-1 0,1-4 0 16,7-5 1-16,0-1-1 0,2-4 4 15,-2-1-1-15,-4-7 3 0,0-1 2 16,-8 1 5-16,-3-3 3 0,-3 4-1 15,-5-6-1-15,-4 1-3 0,-2-3-2 16,-2-5-3-16,-4 3-3 0,-6-1 2 16,1 4-3-16,-5 5-1 0,-5 0-1 15,-1 7 0-15,-3 3-2 0,-4 3 1 16,-2 1-1-16,-4 7 1 0,4 2 0 16,-2 5 1-16,2 1-1 0,2 2 0 15,3 2-1-15,-1-1-1 0,0 2 2 16,8-4-2-16,1 2 2 0,6-3 1 15,1 2 0-15,5-2-2 0,4 2 1 0,2-1-1 16,4 2 0-16,5-1 1 0,3-2 0 16,5 1 0-16,8-2 0 0,4-2 1 15,6 0 0-15,2-3 1 0,5-7-1 16,-1 0 1-16,-2-3 0 0,1-6 2 16,-1-5-1-16,-4-4 1 0,2-1 1 15,-3-4 0-15,-1 0 2 0,-2-4-2 16,0-3 1-16,-2 0 0 0,-2-1 1 15,-2-1 0-15,-7-1-1 0,1 4 3 16,-6 2-2-16,-3 5-3 0,-6 6-1 16,-2 1 2-16,-4 2 3 0,0 5 0 0,0 0-1 15,-4 2-2-15,-4 0-2 0,-2 3-2 16,-1 0-2-16,-1 3 0 16,-9 5-1-16,0 3-1 0,5 2-1 15,-5 0 0-15,5 1 2 0,1-3 0 16,9 1 0-16,2 0 1 0,2-1-2 0,2 1-1 15,0-2 2-15,2-1 0 16,4 0 2-16,0-2 1 0,9-1 1 0,-3 2-1 16,3 0 4-16,1-1 1 0,3 1 1 15,-1-1-1-15,5 3-1 0,-2-2 1 16,2 4-1-16,1-1-1 0,7 0-2 16,-2 4 0-16,0 0-1 0,0 0 1 15,-2 1 0-15,-2-1 1 0,-2-1 0 16,-9-2-1-16,-4-1-1 0,-5-5 1 15,-5 3 0-15,-3-4-1 0,-9 1 3 16,0-1-1-16,-9 1-2 0,-4 0 0 16,-4 0-6-16,-2-3-2 0,-4-1-6 15,-2-1-5-15,-2-1-3 0,1 0-8 0,-1-6-17 16,10 0-1-16,2-6 16 16,15-1-6-16,4-2 0 0,4-7-14 0,4 2-23 15,8-6-41-15,0 2-61 0</inkml:trace>
  <inkml:trace contextRef="#ctx0" brushRef="#br0" timeOffset="212965.479">29740 9794 386 0,'0'0'62'16,"0"0"-12"-16,0 0-11 0,0 0 11 16,0 0-6-16,0 0-8 0,0 0-4 15,55-22-4-15,-40 28-7 0,-3 3-3 16,5 4-1-16,-5 2-2 0,5 2-4 0,-5 2-1 15,-4 5-3-15,7 4-2 16,-9-2-3-16,2 5 0 0,-3-1 0 16,3 1 0-16,-4-2-1 0,0-7 0 15,-2 2 0-15,0-6-1 0,-2-3-3 0,2-7 0 16,-2-2 1-16,0-3-1 0,0-2 1 16,0-1 2-16,-2 0 0 0,-2-4 3 15,-2-4-2-15,-4-4-1 0,-3-3-2 16,3-4 0-16,-7-8 0 0,5-2 1 15,-3-5 0-15,3-6 1 0,4-5 0 16,2 1 0-16,-1 0 0 0,7 3 0 16,0 6 0-16,0 4 0 0,4 5 2 15,1 7 1-15,-1 0 0 0,4 4 0 16,0 4 0-16,7-1 0 0,5 0-1 16,7-1 0-16,6 4 0 0,3 7 8 15,-5 2-9-15,0 1 0 0,-5 6-1 16,-9 3 0-16,-1 5 1 0,-9 0-1 15,-7 4-1-15,-4 1 1 0,-7 2-1 0,-12 3-2 16,-3-3-3-16,-12 0-5 0,-3-3-5 16,-6-4-10-16,-1-5-16 0,-8-7-14 15,-4-2-24-15,2-5-18 0,-2-9-88 16</inkml:trace>
  <inkml:trace contextRef="#ctx0" brushRef="#br0" timeOffset="213559.009">28510 8382 379 0,'0'0'50'0,"0"0"-10"0,0 0 7 0,0 0 6 16,0 0-16-16,0 0-7 0,0 0-2 16,51-83 1-16,-51 83-11 0,0 8-14 15,0 8-1-15,0 5 5 0,-8 7 6 16,0 4-1-16,-7 3-5 0,5 6 0 16,-11 1-5-16,5 6-1 0,-5 0-2 15,3 0 0-15,-3-3-4 0,2 0-11 16,3-5-1-16,5-8-7 0,-3-4-22 15,6-6-12-15,-7-5-19 0,1-5-27 0,-1-9-110 16</inkml:trace>
  <inkml:trace contextRef="#ctx0" brushRef="#br0" timeOffset="213715.3">28007 8593 530 0,'0'0'33'0,"0"0"-17"0,0 0 6 16,0 0 22-16,0 0-17 0,0 0-9 15,0 0 1-15,0 0-8 0,0 0-10 16,120-31 0-16,-111 39 0 0,1-2-1 16,-2 2-11-16,3-1-28 0,-3 1-15 15,2-3-12-15,-2-5-19 0,-1-3-79 16</inkml:trace>
  <inkml:trace contextRef="#ctx0" brushRef="#br0" timeOffset="213902.711">28553 8478 620 0,'0'0'5'0,"0"0"-5"0,0 0 4 0,0 0 35 15,0 0-10-15,0 0-19 0,0 0-4 16,0 0 8-16,0 0-8 0,58-3-6 16,-54 6 0-16,0-1-13 0,2 3-14 15,-3-2-23-15,1 2-13 0,0 1-17 16,-4-6-54-16,-6 0-201 0</inkml:trace>
  <inkml:trace contextRef="#ctx0" brushRef="#br0" timeOffset="-214734.884">28929 8520 200 0,'0'0'104'0,"0"0"-58"0,0 0 6 16,0 0 10-16,0 0-14 0,0 0-14 15,0 0-1-15,0 0-4 0,0 0-10 16,-12-18-6-16,18 18-4 0,-6 4-3 16,2 2 2-16,0 2-2 0,-2 0 0 15,0 0-1-15,2 1-2 0,-2 0-1 16,7-1-1-16,-3 1-1 0,4-1 0 15,-2 1 0-15,9-1-1 0,-1 0 1 16,7-5 0-16,2-3 0 0,1 0 0 16,7-6 0-16,-2-8 0 0,-2-1 0 15,0-1 0-15,-4-1 0 0,-3-2 2 16,-7-1-1-16,-3 3 1 0,-4-3 1 0,-4-5-2 16,-2 1 1-16,-2-1-1 0,-8 6-1 15,2 2 0-15,-3 5 0 0,-7 6 0 16,1 3-2-16,-8 3 0 0,3 4-1 15,-1 5 1-15,-4 6 2 16,0 3 0-16,0 0 0 0,0 6 0 0,5-2 1 16,-1 1-1-16,2 1 1 0,5-2-1 15,3 0 0-15,3-2 0 0,6-1-1 16,2-1-1-16,2 2 1 0,8-2-1 16,2 0 1-16,5-1-1 0,8-2 2 15,-3-4 1-15,11 1 0 0,2-5 0 16,5-4 0-16,5-1 0 0,0-4 0 15,1-3 1-15,3-9-1 0,-1 0 0 0,-1-4 2 16,1-4 0-16,-9-1-1 0,-4-2 0 16,0-3 0-16,-4-4 4 15,0-5 0-15,-4-2-2 0,-2-1 4 16,1-2-4-16,-9 5-3 0,-3 3-1 0,-5 11 2 16,-7 4 0-16,-5 6 1 0,-9 5 3 15,-1 2-3-15,-7 5-2 0,-1 1-1 16,-2 6 0-16,-2 6 0 0,-2 1 0 15,2 7 1-15,5-1-1 0,-1 2-1 16,4-2 0-16,9-2 0 0,8 0 1 16,0-3-1-16,2-2-1 0,0 1-1 15,6 0 2-15,7-1-2 0,3 0 3 16,9 1 2-16,2 0 1 0,6 0 3 16,2 2 2-16,2-3-1 0,-2-1-3 15,-4-3 1-15,-4 1 1 0,-10-4 0 16,-3 2 0-16,-8 0-3 0,-4 0-3 15,-2 1 2-15,-2 3-2 0,-8 0 3 0,-2 1-2 16,-3-1-1-16,-3 0 0 0,-7 0-5 16,-4-2-1-16,8-4-4 0,-4 1-4 15,1-3 1-15,1-3-5 0,4 0-6 16,5 0-4-16,1 0-4 0,3-6-10 16,2-4-13-16,-1-2-16 0,9-4-14 15,0-2-102-15</inkml:trace>
  <inkml:trace contextRef="#ctx0" brushRef="#br0" timeOffset="-214203.756">29868 8361 485 0,'0'0'29'16,"0"0"-8"-16,0 0 1 0,0 0 24 16,0 0-10-16,0 0-15 15,0 0 2-15,25 28 4 0,-17-13-6 16,0 4-5-16,3 4-1 0,-1 3-1 0,-2 7-2 15,-2 1-7-15,1 2-3 0,-3 2-1 16,4 1 0-16,0-5-1 0,-2-3 0 16,5 0-1-16,1-5-1 0,-4-4 0 15,3-2-4-15,-3-9 0 0,-4-5 0 16,-2-1 0-16,-2-4 2 0,0-1 4 16,0-4 2-16,0-4 2 0,-2-3-2 15,0-4-1-15,-2-4 0 0,-2-3-1 16,4-4 1-16,-2-8-1 0,1-6 0 15,-1-1 0-15,2-2 0 0,-4 3 1 16,-4 3-1-16,1 6 0 0,-1 3 2 16,-4 2-2-16,-1 4-2 0,-3 2 1 15,3 1 0-15,1 2 0 0,1 4 1 16,7 0 0-16,0 4 0 0,4 2 0 16,2 1 0-16,0 1-2 0,10-2 2 0,2 2-2 15,9-4 1-15,6 4 1 16,4 2 0-16,4 3 3 0,-2 0-1 0,0 0 1 15,-2 5-1-15,-6 7 2 16,-4-2-1-16,-7 3 0 0,-3 1-1 0,-9 4-2 16,-2 0 2-16,-7 4 0 0,-5-2-1 15,0 2 0-15,-3 0-1 0,-5-3-6 16,1 0 0-16,-4-4-3 0,0-1-7 16,-1-3-4-16,-5-1-4 0,6-3-13 15,-6-1-18-15,2 0-4 0,2-4-3 16,9-2-27-16,-3 0-60 0,9-5-112 15</inkml:trace>
  <inkml:trace contextRef="#ctx0" brushRef="#br0" timeOffset="-211829.32">30451 8663 204 0,'-6'-10'69'0,"-1"6"21"0,5-1-17 0,2 2-37 16,-2 3-6-16,2-3-4 0,0 3-8 16,0 0-2-16,0-3-3 0,0 3-1 15,0 0-4-15,0 0-4 0,0 0-1 16,0 0 1-16,0 0 0 15,2 0-1-15,0 0-1 0,7 0 5 16,3 0 4-16,0 0 3 0,11 0 2 0,4-6 2 16,6 2 0-16,6-3-3 0,3 2-5 15,5-4-2-15,3-1-1 0,-7 3-3 16,3 1-1-16,-7 3-2 0,-6 0 1 16,-10 0-2-16,-7 3 0 0,-7 0-5 15,-7 0-11-15,-2 0-13 0,0 0-7 16,-11 2-3-16,-1-1 2 0,-9-1-15 15,1 0-7-15,-11 0-20 0,0-1-66 16</inkml:trace>
  <inkml:trace contextRef="#ctx0" brushRef="#br0" timeOffset="-211532.495">30546 8424 308 0,'0'0'96'16,"0"0"-55"-16,0 0 1 0,0 0 14 15,0 0-11-15,0 0-16 0,0 0 1 16,0 0 2-16,0 0-6 0,18-49-5 16,-15 49-8-16,-1 3-4 0,2 5-4 15,4 4 2-15,0 3 5 0,1 4-1 16,-3-2 0-16,2 6-2 0,0-2-2 16,3 6-1-16,-7 0-2 0,4 0-3 15,-2 0 1-15,0-2-2 0,1-2 2 16,-3-3-2-16,0-3 0 0,2 0-2 15,0-3-9-15,0-3-5 0,-1-2-3 16,1-1-11-16,-2-2-15 0,2-3-10 16,2 0-5-16,1-3-3 0,-1 0-12 0,4-6-37 15,-1-2-91-15</inkml:trace>
  <inkml:trace contextRef="#ctx0" brushRef="#br0" timeOffset="-211048.249">31329 8269 286 0,'0'0'63'16,"0"0"-16"-16,0 0 11 0,0 0-7 0,0 0-15 16,0 0-3-16,0 0 4 15,0 0 3-15,0 0-1 0,118-117-6 16,-118 112-5-16,0 4-6 0,0 0-2 15,0-1-3-15,0 2-4 0,-2 0-3 16,-2 2-4-16,-2 5-3 0,-5 2-3 0,-7 7 1 16,-3 2 1-16,-4 4 0 0,-4 4-1 15,2-1 2-15,-1 1-3 0,1 2 1 16,2-3-1-16,-2 0-4 0,4-2 0 16,5-1 2-16,-1-3 1 0,7-4-2 15,-1-1 2-15,3-1 0 0,4-3 1 16,-1-1-1-16,3-1-1 0,2-4 2 15,0 1-1-15,2-4 0 0,0 2-1 16,0-1 2-16,2 0-2 0,7 1 2 16,1-3 0-16,8 0 0 0,9 0 1 15,6-5 3-15,7-4 2 0,3-3-1 16,7 2 0-16,-1 1 0 0,3 1 0 16,-4 4-5-16,-5-1-3 0,-6 2 3 0,-10 1 0 15,-4 1-1-15,-11-1 1 0,-6 1 0 16,-1-1-6-16,-5 2-11 0,0 0-7 15,-3 0-10-15,-5 0-8 16,-2 0-8-16,-9 0-14 0,-1 0-9 16,-7-4-13-16,-6-4-47 0,4 0-131 0</inkml:trace>
  <inkml:trace contextRef="#ctx0" brushRef="#br0" timeOffset="-210657.649">31273 8225 394 0,'0'0'37'0,"0"0"-8"0,0 0 22 0,0 0 5 16,0 0-14-16,0 0-10 15,0 0 2-15,0 0-4 0,0-39-4 16,0 39-6-16,0 0-7 0,3 0-4 0,-3 6-3 16,2 2 0-16,0 4 6 0,2 1 2 15,0 2 2-15,0 4-3 0,0 1-1 16,0 2 0-16,0 5-1 0,1-2-1 15,-1 3-4-15,0-2 0 0,0 2-3 16,0 0 0-16,0-1 0 0,-2 3 0 16,5-3-1-16,-3 4 2 0,0 1 0 15,2-4-1-15,-2 0-1 0,0-2-1 16,-2-4 0-16,2-1 0 0,1-5 1 16,-1-2-2-16,0-3 0 0,-2-4 2 15,2 0-2-15,-4-4 0 0,0 0 0 16,2-3-1-16,-2 0-5 0,0 3-5 15,0-3-5-15,0-3-2 0,0-5-3 16,-2-3-8-16,-2-1-14 0,-2-7-17 16,-3 4-17-16,-3-2-3 0,-11 0-54 0,1 6-282 15</inkml:trace>
  <inkml:trace contextRef="#ctx0" brushRef="#br0" timeOffset="-208455.043">28902 7236 143 0,'0'0'25'16,"0"0"12"-16,0 0 17 0,0 0 10 16,0 0-12-16,0 0-9 0,-8-48-4 15,8 44-5-15,0-2-4 0,0 1-7 16,0 2-1-16,0 0 3 0,0 3-13 15,0 0-5-15,2 0-2 0,2 11-2 16,-2 1 1-16,-2 12 5 0,0 5 2 16,-6 5 1-16,0 6-4 0,-2 1-3 15,-3 3 0-15,-1 0-4 0,4-1 0 16,4-3 0-16,0-4 0 0,-3-2 0 16,5-2-1-16,-4-7 0 0,4-2-4 15,0-4-6-15,0-3-7 0,-2-4-8 16,4-3-11-16,-4-4-8 0,-1-5-4 15,-1 0-21-15,-4-8-34 0,2-1-121 0</inkml:trace>
  <inkml:trace contextRef="#ctx0" brushRef="#br0" timeOffset="-208236.407">28586 7407 452 0,'0'0'5'0,"0"0"23"16,0 0 21-16,0 0 5 0,0 0-15 15,0 0-12-15,0 0 5 0,0 0-2 16,0 0-11-16,-14-11-7 0,14 11-4 0,0 0-3 16,0 0-1-16,0 2-4 15,0-1 0-15,0 1-1 0,0 1-6 16,0 3-11-16,2-1-11 0,2 2-12 16,0 0-11-16,0 2-9 0,2-4-18 15,-4-2-48-15,1-3-152 0</inkml:trace>
  <inkml:trace contextRef="#ctx0" brushRef="#br0" timeOffset="-208017.719">29095 7452 519 0,'0'0'81'16,"0"0"-75"-16,0 0-3 0,0 0 29 15,0 0 8-15,0 0-27 0,0 0 8 16,0 0 1-16,0 0-5 0,12-11-12 15,-12 11-4-15,0 0-1 0,0 0-1 16,0 0-10-16,0 0-6 0,0 0-18 16,0 3-10-16,4-3-8 0,0 0-11 0,-4 0-28 15,0-3-85-15</inkml:trace>
  <inkml:trace contextRef="#ctx0" brushRef="#br0" timeOffset="-207174.166">29498 7362 315 0,'0'0'5'0,"0"0"16"15,0 0 31-15,0 0 11 0,0 0-30 16,0 0-6-16,0 0 0 0,0 0-3 0,0 0-10 15,-29-22-6-15,29 24-3 16,0 2-4-16,0 0-1 0,0 2 4 16,2 2 3-16,0-2-2 0,2 1-2 0,-2 0-2 15,2 0 1-15,0 1 0 0,7 0-1 16,-1 0 0-16,3-2-1 0,5 0 1 16,-1-2 0-16,7-3 0 0,5-1 0 15,0 0-1-15,0-4 0 0,-2-3 2 16,0-1-2-16,-4-3 1 0,-3-1 0 15,-3 1 1-15,-9-3 1 0,3 1 0 16,-7 0 7-16,-4-1 3 0,0-5-2 16,-6 2-4-16,-5-2 0 0,-1 1-4 15,-9 1 0-15,0 2-3 0,-3 1 0 16,-7 4-1-16,4 4 0 0,0 5 0 16,2 1 1-16,2 1-1 0,1 8 1 15,3 5 0-15,-4 2-1 0,7 4 1 16,-3-1 0-16,1 4 0 0,5-3 0 0,-1 0 1 15,1 2-2-15,7 1-1 0,2 0 2 16,2-1-2-16,2-2 2 0,4 3-1 16,2-4-1-16,7 1 2 0,3-3 0 15,1 0 0-15,5-4 1 0,5-3 0 16,6-2 0-16,0-8-1 0,9 0 1 16,3-3 0-16,-1-5-1 0,-1-3 1 15,0-4 1-15,-1-2-1 0,-3-2 1 16,-6-4 1-16,-2 0-1 0,-4-1 1 15,-6-2 1-15,-3 0 2 0,-3-5-1 16,-1-2 1-16,-5 3-2 0,-3 0 0 16,-4 7 1-16,-2 1-3 0,-6 4 1 15,-7 5 2-15,-5 1-2 0,-3 5-3 16,-4 6-1-16,-4 1-2 0,-2 4 2 16,2 6 1-16,4 4-1 0,3 0 1 15,3 4-1-15,7 1 1 0,-1-2-1 16,9 1 0-16,4-2-1 0,0-2 0 0,4-3-1 15,5 3 2-15,3-3 1 0,7-1 0 16,3 3 2-16,3 1 0 0,6-2 1 16,2 4-1-16,0-1 1 0,-2 0-1 15,-4-2 2-15,-6 1-2 0,-1-2 0 16,-9-2-1-16,-1-1 0 0,-6 0 0 16,-2 2 0-16,-2 3 0 0,-6-2 0 15,-4 2 0-15,-1 2-1 0,-7-1-6 16,3-1-5-16,-3-1 1 0,1-4-7 15,-3-3-3-15,3-3-7 0,1 0-3 16,1 0-6-16,1-3-5 0,5 0-10 16,3-8-25-16,4-4-74 0</inkml:trace>
  <inkml:trace contextRef="#ctx0" brushRef="#br0" timeOffset="-206674.276">30106 7286 519 0,'0'0'9'0,"0"0"5"0,0 0 13 16,0 0 13-16,0 0-10 0,0 0-16 16,0 0 7-16,31 16-1 0,-23 2-2 15,0 4-4-15,0 4-4 0,-1 7-2 16,-3 4-2-16,-4 5-2 0,2 0 1 16,2-2-4-16,2-6 0 0,0-2 0 15,5-7-1-15,-5-3-1 0,2-5 1 16,0-2 1-16,-3-7-1 0,-1-3-3 15,-2-1-2-15,-2-4 1 0,0 0 4 16,2 0 0-16,-2 0 1 0,2-6 2 16,-2-2 2-16,0-4-4 0,0-5 1 15,-2-3 0-15,-2-3 0 0,-3-5 0 0,1-8-1 16,-2-1 1-16,-2-5-1 0,-5-1-1 16,5 1 0-16,-1 2 0 0,-1 3 0 15,2 3-1-15,4 7 1 16,-3 7 0-16,5 1 1 0,0 6 0 0,2 2 0 15,2 1 2-15,0 3-1 0,6 0 1 16,4 0-3-16,5 1 0 0,6 1-1 16,3-1 1-16,1 4 1 0,4 2 0 15,2 0-1-15,-2 5 2 0,0 4-1 16,-6 2 2-16,-5 1-2 0,-3 5-1 16,-5 2 0-16,-8 1-1 0,-2 2 1 15,-2-1 0-15,-10 1 3 0,-1 0-3 16,-1-3 0-16,-3 2-7 0,3-1-3 15,-3-3-13-15,5-2-5 0,-2-2-14 0,-1-4 1 16,9-1-6-16,0-2-8 0,4-6-7 16,2 0-28-16,0-3-85 15</inkml:trace>
  <inkml:trace contextRef="#ctx0" brushRef="#br0" timeOffset="-206361.859">30697 7418 67 0,'0'0'208'15,"0"0"-175"-15,0 0 18 0,0 0 6 16,0 0-8-16,0 0-11 0,0 0 0 0,0 0-3 15,-73 0-6-15,73 0-6 0,0 0-6 16,5-3 1-16,1 1-4 0,6-4-2 16,9 0 3-16,4-2 0 0,8 0-4 15,2 2 0-15,4 0-2 0,2 1-4 16,1 1-3-16,-5 2 0 0,-6-1-2 16,-6 2-10-16,-7 1-24 0,-11 0-21 15,-3 0-17-15,-6 1-25 0,-11-1-61 16,-5-1-146-16</inkml:trace>
  <inkml:trace contextRef="#ctx0" brushRef="#br0" timeOffset="-206143.158">30678 7229 523 0,'0'0'7'16,"0"0"20"-16,0 0 25 0,0 0-1 16,0 0-18-16,0 0-15 0,0 0-2 15,0 0-2-15,0 0-5 16,25 11 2-16,-11 12 0 0,-1 3-2 0,-5 5-4 15,0-1-2-15,1 7-2 0,-3 0 1 16,0 0-2-16,-2-3-14 0,4 2-4 16,3-2-10-16,-1-5-13 0,-4-1-21 15,7-3-6-15,-3-10-1 0,-6-7-66 16,2-8-208-16</inkml:trace>
  <inkml:trace contextRef="#ctx0" brushRef="#br0" timeOffset="-205549.529">31387 7134 447 0,'0'0'27'0,"0"0"-23"0,0 0 28 16,0 0 26-16,0 0-14 0,0 0-16 15,0 0-1-15,0 0-3 0,0 0-7 16,-58-85-9-16,36 85-5 0,-1 0 0 15,0 5-3-15,-4 3 0 0,7 1-1 16,-1 5 0-16,4 1-1 0,5 1 1 16,2 3 1-16,1-4-1 0,5 2 0 15,0 0 0-15,4-3 0 0,2 0-1 16,6 0-1-16,7 0-1 0,3 0 4 16,7 3 5-16,4 1 3 0,4 1-1 15,7 4 3-15,1-4 0 0,4 1 5 16,-3-2-3-16,-1-2-8 0,-6 1 0 15,-6-3-1-15,-6-3-2 0,-7 1 0 0,-5-3 1 16,-7 2 0-16,-4 0-2 0,0 3 1 16,-10 0 0-16,-7-2-1 0,3-1-6 15,-7 2 0-15,2-6-2 0,-1 1-1 16,-3-5 3-16,0 3-1 0,2-4 1 16,1-2 1-16,3 0 5 0,-1-2 0 15,3-4 1-15,1-3-1 0,1 1 3 16,1-6-1-16,2 2 4 15,1-5 0-15,3 1 2 0,2-5 2 0,4-3-2 16,0-1-1-16,8-4-2 0,7-3 2 16,3-4 0-16,3-4 0 0,4-2 4 15,2 0-1-15,0 5 0 0,-9 4-3 16,-3 3-1-16,-9 11 1 0,-4-1 0 16,-2 4-1-16,-4 4-1 0,-5-1-3 15,-5 6-2-15,-5 1 0 0,-8 4-7 16,-6 4-16-16,-2 5-6 0,-10 4-4 15,-3 3-7-15,-3 0-2 0,-3 7-20 0,-6-2-2 16,2 0-12-16,-6-1-43 0,6-7-117 16</inkml:trace>
  <inkml:trace contextRef="#ctx0" brushRef="#br0" timeOffset="-142923.668">2433 10666 24 0,'0'0'258'15,"0"0"-208"-15,0 0-10 0,0 0 7 16,0 0-7-16,0 0-10 0,0 0-2 0,-45 8-4 16,42-8-4-16,1 0-2 0,0 0-1 15,2 0-1-15,0 0-1 0,0 0-2 16,0 0-1-16,0 0 1 15,0 0-3-15,0 0-2 0,0 0-3 0,7 0 0 16,-1 0-3-16,2 0 2 0,4-3 0 16,7 3 1-16,0-2 2 0,3-1-4 15,7 3 1-15,4-1 4 0,7 1-1 16,5 0 0-16,3 0-1 0,7 0 0 16,-1-2-1-16,4 1 0 0,6-2-2 15,0 0 0-15,0-1-2 0,2 1 1 16,-1-2-2-16,-8 4 2 0,-3-4 0 15,-6 2 0-15,-7 2-1 0,-8-2-1 16,-4 0-3-16,-10 1 3 0,-3 1 1 16,-8 0-1-16,-8-1 1 0,5 2 0 15,-5 0 0-15,0 0 1 0,0 0 1 16,0 0-1-16,0 0 0 0,-2 2-2 16,-1-1-3-16,3-1-1 0,0 0-2 15,0 0 0-15,0 0-4 0,0 0-4 0,0 0-7 16,0 3-11-16,0 3-7 0,0 0-1 15,0 1-1-15,0-1-6 0,0 0-7 16,0 0-18-16,0-2-17 0,0-2-42 16,0-2-14-16</inkml:trace>
  <inkml:trace contextRef="#ctx0" brushRef="#br0" timeOffset="-142470.569">3369 10378 231 0,'0'0'51'0,"0"0"-3"0,0 0-4 16,0 0 7-16,0 0-6 0,0 0-10 15,0 0-1-15,0 0-6 0,-43-17-6 16,43 17-4-16,0 0-3 0,0 0-1 15,0 0-1-15,0 0-4 0,0 0 0 16,6 5-5-16,-2-2 3 0,5 3-1 16,1 4 3-16,0-3-4 0,5 4-1 15,-1-2-1-15,5 2 1 0,6 1-2 16,1-1-2-16,1 3 1 0,6-1-1 16,1-1 0-16,-1 4 0 0,0 1 1 15,-4-3 0-15,-3 3-1 0,-5-4 2 16,-4-2 0-16,-9-1 1 0,-2-1 2 15,-4-4-1-15,-2 4 2 0,-4 2 4 0,-4 0 4 16,-5 4 0-16,-5 2 2 0,-9 2-4 16,-4 3-8-16,-4-1-2 0,-4 1 2 15,3-2-2-15,1 1-1 0,2-1-1 16,0 1-3-16,4-2-8 0,8-2-8 16,7 0-9-16,8-2-9 0,8-1-26 15,10-1-14-15,9-4-20 0,0-8-51 16</inkml:trace>
  <inkml:trace contextRef="#ctx0" brushRef="#br0" timeOffset="-137799.814">16917 9510 284 0,'0'0'4'0,"0"0"1"0,0 0 22 15,0 0 3-15,0 0-6 16,0 0 4-16,0 0 1 0,0 0 12 0,-51-54-18 16,51 52-7-16,0 1-6 0,0 1-2 15,0 0 9-15,0 0-7 0,0 0-8 16,2 0 1-16,4 0-3 0,2 3 1 16,7-2 3-16,3 1 0 0,3-1-1 15,2-1 2-15,4 2 1 0,1-2-1 16,6 0 0-16,-1 0-1 0,2 0 3 15,6 0-2-15,3-6 1 0,3 1 1 16,9-2 3-16,-2 0 0 0,6 2-2 16,0-1-1-16,4 2-1 0,4 1-1 15,-2 2 0-15,0 1-2 0,4 0 0 16,1 0-2-16,1 0 0 0,-2 0-1 16,3 1 2-16,-5-1 2 0,2 0 1 15,0 0 0-15,7 0 1 0,-5 0 0 16,3-2 0-16,-3-1-1 0,7 1-2 15,-7-4 2-15,4 0-5 0,3-2 0 0,2-1 0 16,-1-2 2-16,5-2 0 0,-2 3 0 16,1 1 1-16,-1 2 0 0,-2 2 1 15,-5 1-2-15,3-1 1 0,-7 3-3 16,2-4-4-16,-3 2 3 0,-3-1 1 16,0 1 1-16,0 0 0 0,1 0 1 15,-3 2-2-15,2-1 1 0,-4 0 1 16,-2 0-1-16,2-3 0 0,-2 0 1 15,4-3-2-15,0 2-1 0,1-2 1 16,-1-1 0-16,0 1-1 0,-2 0 1 16,-2 1 0-16,-4 2 0 0,-9 1 1 0,5 2 0 15,-10 2-1-15,-1-1 3 0,0 1-3 16,-5 1 2-16,-1 0 0 16,-4 0 3-16,0 0-5 0,-2 0 0 15,0-3 2-15,2 0-2 0,0-1 2 16,4-2 1-16,-1 0-1 0,-1-3-1 0,2 2 1 15,-4 0-1-15,2-1-1 0,-2-1 0 16,-4 4 0-16,2 2 1 0,-4 0-1 16,2 3 0-16,-2 0 0 0,-4 1 0 15,3 5 0-15,-3-1 0 0,-6 1 1 16,3-1-1-16,-7 1 0 0,3-1 1 16,-5-4-1-16,-1 2 1 0,2-2-1 15,-3-1 1-15,3 0 1 0,5 0 0 16,1-4 0-16,3-2 2 0,4-2-2 15,-7 1 1-15,1-3-2 0,-5 3 0 16,3 1-1-16,-9 1 1 0,0 0-1 16,3 2 0-16,-5 0-1 0,0 0 1 15,-4 0 0-15,2 1 0 0,-4 1 0 0,4 1 0 16,-4-2 0-16,0 2 0 0,3 0 0 16,-3 0 0-16,0 0-1 15,0 0-2-15,0 0-6 0,0 0-5 0,-7 0-2 16,1 0-4-16,-2 0-11 0,-9 0-20 15,7 0 0-15,0 0 5 0,-5 0-2 16,9 0-7-16,0 0-31 0,2 2-9 16,-7-2-28-16</inkml:trace>
  <inkml:trace contextRef="#ctx0" brushRef="#br0" timeOffset="-137456.211">22067 9027 182 0,'0'0'29'0,"0"0"11"0,0 0 20 16,0 0-8-16,0 0-17 0,0 0 2 15,-36-7-2-15,34 7-1 0,-2 0 0 16,2 0-6-16,2 0-4 0,0 0-1 16,-2 0-4-16,2 0-1 0,0 2 0 15,0-2-3-15,0 0-3 0,0 3-5 16,2-1-4-16,6 5 1 0,-1-2 2 15,3 3-3-15,4 1 1 0,1 2 1 16,6-2-3-16,-7 2 0 0,7 1 1 16,-1-1-1-16,-3 0 0 0,-5 0 0 15,1-2-1-15,-9-3 0 0,-4 0 1 16,0 1 0-16,-6 0 0 0,-13 4 3 16,-6 2 2-16,-8 2 0 0,-6 1-4 15,-7 0-3-15,-3 0 0 0,-3 4 0 16,-4-2-9-16,5 0-19 0,-1 0-32 15,4-6-39-15,5-6-78 0</inkml:trace>
  <inkml:trace contextRef="#ctx0" brushRef="#br0" timeOffset="-96809.526">10644 13700 307 0,'0'0'4'16,"0"0"-4"-16,0 0 3 0,0 0 8 15,0 0 19-15,0 0 6 0,0 0 4 16,-79-28-9-16,79 28-7 0,-2 0-2 16,2 0-5-16,0 0-4 0,0-1-3 15,0 1 0-15,0 0-7 0,2-2 2 16,10 1 10-16,3-1-14 0,4 0 6 15,3-4 6-15,9-2-3 0,13-2-2 16,-1 0-3-16,9 0 1 0,4-1-2 16,4 2-1-16,-1 3-2 0,-5 2 0 15,4 1 0-15,-10 2-1 0,-7 1 0 16,-6 0 0-16,-8 0 1 0,-8 3 0 16,-5-2-1-16,-8 1 0 0,0 0 0 15,-6-1-1-15,0 0 0 0,0-1-3 0,0 1-5 16,0-1 0-16,-6-4-4 0,2-5-17 15,-8-4-24-15,3-6-47 0,1 1-94 16</inkml:trace>
  <inkml:trace contextRef="#ctx0" brushRef="#br0" timeOffset="-96512.667">11051 13454 407 0,'0'0'18'0,"0"0"-2"0,0 0 1 15,0 0 0-15,0 0 10 0,0 0-7 16,0 0 2-16,0 0-4 16,0 0-5-16,76-28 0 0,-47 27-4 15,0-1-3-15,0 2 0 0,4 2-3 16,0 3 0-16,0 3-1 0,-4 0 0 16,-6 6 0-16,0-2-1 0,-13 1-1 15,-2 2-1-15,-6-1 1 0,-2 2 0 0,-6 3 1 16,-6 2 4-16,-3 1 0 0,-1 1-2 15,-3-1 4-15,-1 1 0 16,-7 0 1-16,4 2-2 0,-2 1-5 0,2-1 0 16,-3-2-1-16,9-1-1 0,-2-2-11 15,7-2-16-15,-2-2-16 0,5 1-11 16,3-1-16-16,0 0-34 0,0-5-97 16</inkml:trace>
  <inkml:trace contextRef="#ctx0" brushRef="#br0" timeOffset="-95856.612">12529 13464 311 0,'0'0'12'16,"0"0"9"-16,0 0 26 0,0 0 1 15,0 0 2-15,0 0-10 0,0 0 2 16,-13-48-2-16,13 47-9 0,0 1-6 16,0 0-4-16,0 0-5 0,0 0-3 0,0 0-8 15,0 0-4-15,2 6-1 0,13 3-2 16,1 8 1-16,1 3 1 0,6 4 0 15,4 5 0-15,-5 2 1 0,7 2-1 16,-4 1 1-16,-2-3 0 0,6-3-1 16,-9-2-2-16,-3-3-10 0,-3-2-10 15,-1-5-2-15,-7-2-16 0,-2-3 8 16,2-2-13-16,-6-4-10 0,0-3-11 16,0-2-31-16,-4 0-42 0,0-4-38 15</inkml:trace>
  <inkml:trace contextRef="#ctx0" brushRef="#br0" timeOffset="-95622.313">12843 13509 358 0,'0'0'28'15,"0"0"33"-15,0 0-4 0,0 0-8 16,0 0-13-16,0 0-2 0,0 0 0 16,0 0-3-16,0 0-6 0,-76-46-8 0,69 46-5 15,-3 4-4-15,4 8-3 0,-11 3-4 16,1 6-1-16,-9 5 1 0,4 3 1 15,-1 1-2-15,-5 2 0 0,4 1 0 16,0 2 0-16,2-4-2 0,3 4-1 16,1-3-6-16,3-1-5 0,1-2-5 15,9-4-6-15,0-1-8 0,4-4-9 16,0-1-17-16,4-4-17 0,11-7-45 16,-3-3-72-16</inkml:trace>
  <inkml:trace contextRef="#ctx0" brushRef="#br0" timeOffset="-95356.755">13380 13525 413 0,'0'0'35'0,"0"0"-24"16,0 0 31-16,0 0 7 0,0 0-8 15,0 0-9-15,0 0 0 0,0 0-2 16,0 0-6-16,-12-2-9 0,12 0-5 16,4 2-5-16,2-2-3 0,7-2-1 15,7-2 1-15,5-3-1 0,2 1 0 16,2-2-1-16,0 1 1 0,2 2-1 16,-4-2-18-16,4 4-18 0,-4 1-23 15,-7 1-20-15,-1-2-58 0,-9-1-133 16</inkml:trace>
  <inkml:trace contextRef="#ctx0" brushRef="#br0" timeOffset="-95169.293">13513 13657 485 0,'0'0'3'0,"0"0"19"0,0 0 14 16,0 0-12-16,0 0 0 0,0 0 7 15,0 0 4-15,0 0-8 0,0 0-13 16,-9 34-8-16,16-34-6 0,3 0-4 15,5 0 4-15,3-2 0 0,5-4 0 16,8-5 0-16,0 0-17 0,2-3-24 16,2-1-20-16,-4-2-46 0,-6-1-97 15</inkml:trace>
  <inkml:trace contextRef="#ctx0" brushRef="#br0" timeOffset="-94700.653">14304 13209 451 0,'0'0'9'0,"0"0"1"16,0 0 19-16,0 0 3 0,0 0 1 16,0 0-16-16,0 0 3 0,0 0 0 15,-6-20-4-15,10 26-12 0,1 3 3 16,1 4 1-16,0 6 1 0,-2 4 0 16,0 4-3-16,-4 6-4 0,0 2 1 15,0 5-2-15,-6-2 1 0,0 6-2 16,-2-4-4-16,3-4-18 0,5 1-15 15,0-8-13-15,0-6-8 0,5-3-35 16,9-13-72-16</inkml:trace>
  <inkml:trace contextRef="#ctx0" brushRef="#br0" timeOffset="-94294.435">14792 13286 467 0,'0'0'10'16,"0"0"18"-16,0 0 20 0,0 0-12 15,0 0 7-15,0 0-22 0,0 0-4 16,0 0-3-16,0 0-4 0,-140-88-2 16,121 94-3-16,-4 4-2 0,3 8-2 15,1-1-1-15,5 6-1 0,1 1 1 16,3-1-1-16,0 2 1 0,3 2 0 16,-3-2 0-16,8 1-1 0,2-3-3 15,0 0-1-15,8-2 1 0,5-2-2 0,-1-1-2 16,13-3 3-16,0-4 0 15,6-4 0-15,4-4 3 0,4-3 0 16,2-1 0-16,1-9 0 0,-1-2 2 0,-2-5 0 16,-3-1 2-16,-8 2 0 0,-7-1 6 15,-4 1 10-15,-11-2-5 0,-6 0 1 16,-6-8 1-16,-9-4-1 0,-1-1-6 16,-9 2-7-16,6 6 0 0,-3 7-1 15,-3 7 0-15,8 5-1 0,-1 3 0 16,3 2-1-16,-1 6-7 0,7 4-3 15,-1 3-5-15,-2 3-6 0,7 4-4 16,3-1-17-16,0 5-13 0,2 0-13 16,4-4-40-16,1-6-88 0</inkml:trace>
  <inkml:trace contextRef="#ctx0" brushRef="#br0" timeOffset="-93919.588">15388 13182 354 0,'0'0'73'16,"0"0"-52"-16,0 0 34 0,0 0-5 16,0 0-6-16,0 0-3 0,0 0-4 15,0 0-12-15,0 0-4 0,-58-71-8 16,37 82-6-16,-6 8-3 0,0-2-3 16,3 5 0-16,1-1-1 0,4 2 1 15,3-1-1-15,5-2 0 0,3 3-1 16,0-3 0-16,4 2 1 0,4-3-1 15,0 2-1-15,8-3-10 0,4-2-2 16,7 0-10-16,6-6 12 0,2-3 2 16,6-4 3-16,2-3 5 0,2-6-2 0,-2-6 4 15,-4-1 2-15,-6 0-2 16,-6-2 5-16,-7 1 13 0,-10-2 7 16,-2-2 0-16,-8-4-6 0,-13-3-2 15,3-1-10-15,-16-2-1 0,-7 6-2 0,-4 7-2 16,-5 8-2-16,-4 7-3 0,5 4-11 15,3 10-10-15,5 5-3 0,10 0-11 16,8 2-15-16,15-1-14 0,8-7-21 16,4-7-82-16</inkml:trace>
  <inkml:trace contextRef="#ctx0" brushRef="#br0" timeOffset="-90967.161">25711 8285 59 0,'0'0'27'0,"0"-3"-1"0,-2 3 1 16,2-3 0-16,0 0-5 0,0 1 2 16,0-1 2-16,0 0 0 0,0 0-3 15,0 0 2-15,0 3-7 0,0-2-4 0,0 2-1 16,0-1-3-16,0 1 1 16,0 0-3-16,0-3 0 0,0 3-1 0,2 0-4 15,-2-2-1-15,0 2-1 0,4-3 3 16,2 3 0-16,5 0 1 0,-3-2 5 15,0 2 3-15,9 0 6 0,-5-2-3 16,5 1-2-16,-1-2-1 0,1 0-2 16,-1 0-1-16,3 0-4 0,-5 0 0 15,5 0-4-15,-7 1 1 0,5 1-1 16,-7 1-1-16,-4 0 0 0,0 0-1 16,1 0 0-16,-1 3-1 0,-2-2-10 15,-4 1-19-15,2 1-13 0,-2 0-22 16,0 0-23-16,-4 0-32 0,-4-2-69 15</inkml:trace>
  <inkml:trace contextRef="#ctx0" brushRef="#br0" timeOffset="-88139.704">25744 8438 99 0,'0'0'136'0,"0"0"-90"16,0 0-8-16,0 0 9 0,0 0-7 15,0 0-14-15,0 0-8 0,8-12-1 16,-6 12 1-16,4 1-5 0,1 1-1 15,1-1 0-15,-4 1-5 0,11 1 4 16,-3 0 1-16,-2-3-3 0,9 0 0 0,-7 0-2 16,7 0-3-16,-5-2 1 0,9-1-3 15,-8 0-2-15,7 0-1 0,-1-1-12 16,-4 1-37-16,3-6-49 0,-9-1-137 16</inkml:trace>
  <inkml:trace contextRef="#ctx0" brushRef="#br0" timeOffset="-87702.216">26399 7991 344 0,'0'0'61'16,"0"0"-24"-16,0 0 9 0,0 0 0 15,0 0-18-15,0 0-3 0,0 0 0 16,0 0-6-16,6-62-4 0,-6 62-3 16,2 2-4-16,-2 5-8 0,3 2 0 15,1 4 0-15,-2 5 3 0,-2 2 0 16,0 2 0-16,0 1-1 0,0 2-1 16,0 3 0-16,-6 0-1 0,3-3 1 15,-1 1-1-15,2-2-1 0,2 1-14 0,-2-2-12 16,2-2-11-16,0-1 1 0,4-5-24 15,0-5-53-15,3-4-123 0</inkml:trace>
  <inkml:trace contextRef="#ctx0" brushRef="#br0" timeOffset="-87249.206">26740 8036 415 0,'0'0'5'16,"0"0"13"-16,0 0 13 0,0 0 14 16,0 0-19-16,0 0-12 0,0 0 4 15,0 0 0-15,0 0-2 16,-6-90-5-16,2 88-3 0,-2 2-6 16,-7 0-2-16,5 3-3 0,-2 4 2 15,-7 3-1-15,7 4 1 0,-5-1 0 16,1 6 0-16,2 0 1 0,-5 1 0 0,11 2 0 15,-7 3 0-15,3-1 0 0,4-2 0 16,4 0-1-16,2 0 0 0,2-4-3 16,4 2-1-16,9-7-1 0,-3-1 1 15,7-5 3-15,-3-3 2 0,9-2 0 16,-7-2 1-16,3-3-1 0,4-5 2 16,-9-3 1-16,5-4 5 0,-2 1 3 15,-5-4-3-15,-1 2 0 0,-3-8-2 16,-2 1-1-16,-6-2-1 0,2 2-2 15,-4 1 0-15,0 2-1 0,-4 5 1 16,-4 3-2-16,-6 2-1 0,3 4 1 0,-9 3-9 16,7 3-5-16,-10 3-5 0,5 6 2 15,-7 1 4-15,2 5-8 0,5 2-8 16,-3-1-13-16,7 5-13 0,-3-5-25 16,11 0-51-16,0-3-69 0</inkml:trace>
  <inkml:trace contextRef="#ctx0" brushRef="#br0" timeOffset="-86515.085">26885 8031 109 0,'0'0'47'0,"0"0"-10"16,0 0 13-16,0 0 1 0,0 0-3 16,0 0-8-16,0 0 1 0,2-21-7 15,-4 19-10-15,0 0-1 0,2 0-5 0,-4 1-5 16,2-2-3-16,0 1-4 0,-2 1-2 15,4-2-2-15,-5 3 3 0,3 0-3 16,-2 0 1-16,-2 0-2 0,2 3 0 16,-7 0-1-16,9 3 0 0,-2-1 1 15,-2 3-2-15,2-2 1 0,-2 2 0 16,0 2-1-16,-1 4 1 0,3-1 0 16,0 3 0-16,-2 0 0 0,2 2 0 15,-5 1 0-15,5 0 0 0,2 1 0 16,-2-1 0-16,4 4-1 0,0-3 1 15,0 0 0-15,0-1-1 0,4-1 1 16,2-4 0-16,7 1-2 0,-3-5 0 0,1-2 2 16,3-2 0-16,-2-5 7 0,7-1 4 15,-4 0 3-15,3 0 3 0,-3-1-1 16,1-4 5-16,-3-2 6 16,-3-2 1-16,2-1-1 0,-3-5-7 15,-7 4 1-15,2-6-4 0,-4-2-4 0,0 0-3 16,0-4-3-16,-4-2-3 0,-7-1-1 15,-5 2-2-15,7 4-1 0,-5 4-1 16,0 5-5-16,-1 3-9 0,-4 3-10 16,3 5-3-16,-5 0-6 0,-4 5-15 15,3 5-17-15,-1 0 1 0,-4 3-22 16,-2 0-64-16,-2-4-148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6T07:26:17.413"/>
    </inkml:context>
    <inkml:brush xml:id="br0">
      <inkml:brushProperty name="width" value="0.05292" units="cm"/>
      <inkml:brushProperty name="height" value="0.05292" units="cm"/>
      <inkml:brushProperty name="color" value="#FF0000"/>
    </inkml:brush>
  </inkml:definitions>
  <inkml:trace contextRef="#ctx0" brushRef="#br0">15268 1503 135 0,'0'0'32'15,"0"0"-9"-15,0 0 18 0,0 0 8 16,0 0-3-16,0 0-9 0,0 0-3 16,-17-54 4-16,15 50-9 0,2 0-4 15,0-1-2-15,0 2-6 0,0 0 2 16,0 3-1-16,0 0-5 0,0-1 0 16,-2 1-3-16,2 0 1 0,0 0-4 0,0 0-3 15,0 1-4-15,0 4 0 16,0 2 0-16,0 3 0 0,2 4 3 15,0 0-3-15,2 1 4 0,-2 2-2 0,0 1 1 16,1 1-1-16,-3 1 1 0,2 2 2 16,-2 2-2-16,0-1 1 0,0 3-1 15,0 2-1-15,0-1 4 0,0 0-3 16,0 1 0-16,0 1 0 0,0 1-1 16,0 1-1-16,4 3 1 0,-4-2-1 15,0 4-1-15,6 1 1 0,-2 1 1 16,0 2-2-16,2 0 3 0,1 1 0 15,-1 1 0-15,0 0 2 0,0 1-1 16,-4-1 0-16,4 3 1 0,-1 3-3 16,-1-1 3-16,0 2-2 0,0-2-1 15,2 3 1-15,-2-1 0 0,3 0-2 16,-1 2 1-16,-2-1-1 0,4 3 0 16,-2 1 2-16,3 2-1 0,-3 2 1 0,0 1 0 15,6 1-2-15,-3 1 4 0,-3-1-4 16,0 2 1-16,0-1 0 0,1 5-2 15,-1-2 1-15,-2-1 0 0,2 4 2 16,-2-4-3-16,4 1 3 0,3-2-1 16,-3 1 2-16,4-1-1 0,-1 3-1 15,-1 3 2-15,-4-1-4 0,5-2 1 16,-3 1 0-16,-2 0-1 0,-2-2 1 16,-2-1 1-16,0-2-2 0,-2 0 2 15,0-1-2-15,0-1 1 0,0 0 0 16,0 1 1-16,0 2-1 0,-4 0 2 15,4-2-3-15,0 1-3 0,0-2 2 16,0-1 1-16,0-2 1 0,4 0-1 16,-4-5 0-16,7 0 1 0,-5-4-1 15,0-1 2-15,2-4 0 0,-2-2-1 16,0-4-1-16,2 1 1 0,-4-2 0 16,4 0 0-16,-4 0 0 0,0-1-1 0,2-1 0 15,0 1 0-15,0-1-1 0,3-1 1 16,-1-1 1-16,0-2-1 0,-2-1 0 15,4-2 0-15,-4 1 0 0,0-4 0 16,0 2 0-16,-2-3 1 0,2-1 0 16,-2-2 0-16,0-4-1 0,5 2 0 15,-5-9-1-15,0 0-1 0,0-4-3 16,0-2-10-16,0-1-5 0,0-1-10 16,0-1-5-16,0-8-19 0,4-7-5 15,0-15-27-15,-2-7-105 0</inkml:trace>
  <inkml:trace contextRef="#ctx0" brushRef="#br0" timeOffset="1312.208">17728 1451 176 0,'0'0'42'15,"0"0"1"-15,0 0 14 0,0 0-2 16,0 0-4-16,-2-41-7 0,2 38-12 15,0 0-4-15,0 1-6 0,0 2-2 0,0 0-4 16,0 0-4-16,0 0-3 0,0 0-2 16,0 3-4-16,-3 3 0 15,3 3 4-15,0 1 1 0,0 4 1 16,-2 2-1-16,2 0 2 0,-4 3-1 16,0 1-1-16,2 2-1 0,0 1-2 0,-2 2 0 15,0 3 1-15,0 3-3 0,-1 0 1 16,1 1 0-16,-2 2 0 0,2-4 2 15,2 0-1-15,2-1 0 0,0 3-1 16,0-4 1-16,0 1-1 0,2 5-1 16,2-1-1-16,2 1-1 0,1 5 2 15,1-2-1-15,-2 3 1 0,2-1 0 16,3-2 1-16,-1 0-2 0,-4 2 0 16,4 0-2-16,-1 2 2 0,1 4 1 15,-2 2-1-15,1 2-1 0,1 4 0 16,-4-1 1-16,-2 1 0 0,7 1 0 15,-7 0 1-15,2 3-2 0,0 2 1 16,-2-1 1-16,-2 4-1 0,3 4 0 0,1 1 1 16,-4 1-3-16,0 4 1 0,2-1-1 15,0 3 1-15,0 0 0 0,0-1 0 16,-2 3 1-16,3 0-2 0,1-2 3 16,-6 1-2-16,4-2 1 15,-2-1 1-15,0 3-1 0,0-2-2 0,0 5 1 16,-2-1-1-16,0 1 1 0,2 3 1 15,0-7 0-15,2 3 0 0,-1 1 2 16,-1 0-2-16,6 0 0 0,-6-2 4 16,4 0-1-16,0-2-3 0,1 0-1 15,-1-2 1-15,0-3-1 0,0 0 2 16,-2-5 0-16,0-3-2 0,1-5 0 16,-3-3 1-16,0-3-2 0,2-3 1 15,2-4-1-15,-4-1 3 0,2-6-2 0,4-2-1 16,-3-3-2-16,-1-5 2 15,6 2 0-15,-4-5 0 0,3-1 0 16,-3-5 0-16,2-5 0 0,-2-1 0 0,-4-8 0 16,2 2 0-16,-4-5 1 0,0 3-1 15,2 0 0-15,-2-3 0 0,0 0-3 16,0 0 3-16,0 0-1 0,0 0-5 16,0 0 2-16,3 0-1 0,-3 0-4 15,0 0 1-15,0 0-3 0,0 0 1 16,0 0-2-16,0 0-2 0,0 0-1 15,2 0-5-15,-2 0-5 0,2 0-9 16,2-3-7-16,4-2-12 0,2-6-26 16,-3-7-68-16,-3-5-193 0</inkml:trace>
  <inkml:trace contextRef="#ctx0" brushRef="#br0" timeOffset="2452.584">15113 1527 186 0,'0'0'1'0,"0"0"-1"0,0 0 8 16,0 0 17-16,0 0-4 0,0 0-2 15,0 0 11-15,-64-12 5 0,60 12-3 16,4 0-2-16,0 0-6 0,0 0-3 16,0 0-8-16,0 0-6 0,0 0 0 15,0 0-2-15,4 0 0 0,2 0 4 0,2 3 3 16,-2 0 0-16,7-1-1 15,1-1-1-15,1 1-1 0,9-1 3 16,3-1 0-16,6 0-2 0,5 0-1 0,7-3 0 16,7-1-1-16,6-1-1 0,2 1-1 15,4-1 2-15,0 2-2 0,4-1-3 16,0 0 0-16,2 1 0 0,5 1 1 16,-3-1 0-16,7 2-2 0,1-1 1 15,1-1 1-15,4 2-4 0,-3-1 3 16,1 0 0-16,0-1 0 0,-5 0 0 15,-3 0 0-15,-5 0 0 0,-6 1-3 16,-2-2 3-16,-4 2-2 0,-4-2 1 16,-5 3 0-16,-3-1-1 0,-3 2-1 15,-6 0 0-15,1 0 1 0,-9 0-1 16,-2 0 3-16,-1 0-1 0,-5 0 2 16,4-1-1-16,-4 1 0 0,-1 0 2 15,1-3 0-15,0 3 2 0,3-3 0 16,-3 2-4-16,-2 1 0 0,-1-2 0 0,-5 1-3 15,-1 1 2-15,-6-2 1 0,-2 2-3 16,-4-1 2-16,0 1 1 0,0 0 1 16,0 0 1-16,2 0-4 0,3 0-1 15,-3 0 1-15,4 0-1 0,2 0 0 16,2 0 0-16,-1 0 0 0,1 0 1 16,-2 0 1-16,1-2-1 0,-3 2 2 15,0-1 1-15,-2 1-1 0,-2 0 0 16,-2 0 0-16,0 0-1 0,0 0 0 15,0-2 0-15,0 2-1 0,0 0 0 16,0 0-1-16,0 0-7 0,-2 0-8 16,-8 0-7-16,2 0-15 0,-5 0-16 15,-1 0-14-15,-5 0-30 0,0 0-109 16</inkml:trace>
  <inkml:trace contextRef="#ctx0" brushRef="#br0" timeOffset="3592.963">15183 2670 185 0,'0'0'3'16,"0"0"1"-16,0 0 22 0,0 0 7 0,0 0-12 15,-19-6 2-15,17 5 9 0,-4-1-2 16,0 2-1-16,4 0-1 0,-2 0 0 15,2 0 0-15,2 0-2 0,-2 0-6 16,2 0 0-16,0-1-5 0,0 1-2 16,0-2-1-16,0 2-4 0,0 0-1 15,2 0-3-15,6 0-3 0,4 0 1 16,3 0 2-16,5-2 4 0,7-1-2 16,4 1 0-16,4-3 1 0,5 0 0 15,9-1 2-15,1 0-1 0,10 1 1 16,-2 0-4-16,6-1-1 0,4-2-3 15,7-1 1-15,1 1 2 0,13 0-3 16,2-1 3-16,2 1-3 0,2-1 4 16,0-1-5-16,-2 1 4 0,0 3-3 0,-2-3 0 15,-4-1 3-15,0 3-3 0,-5-4 2 16,-1 4-2-16,-5 0 2 16,-1-2-1-16,-5 5-2 0,-6-2 0 15,-6 3 0-15,-4 2 1 0,-9-4-1 16,-3 4 1-16,-7-1-1 0,-8-1 1 0,-2 2 0 15,-9-2-1-15,-1 1 3 0,-3 1 0 16,2 1 2-16,-3-2 1 0,5 1-2 16,-1 1 0-16,1 0 1 0,1-2-2 15,1 2-3-15,1-2 3 0,4-1-1 16,-1-3 1-16,1 4-1 0,4-2 1 16,2-2-1-16,0 2 0 0,2-2-1 15,-2 2-1-15,-2 2 0 0,-7-2-1 16,-7 3 1-16,-9 1 1 0,-2-1-1 15,-2 1 2-15,0 0-1 0,0 0 1 16,-4 0-2-16,-8 0-1 0,1 3-1 16,-5 0-10-16,-1 3-3 0,-4 0-7 0,3-1-9 15,-3 1-11-15,-2-1-12 0,3 1-19 16,-1-2-35-16,2-3-119 0</inkml:trace>
  <inkml:trace contextRef="#ctx0" brushRef="#br0" timeOffset="4998.815">15499 2313 18 0,'0'0'24'0,"0"0"-24"16,0 0 0-16,0 0 11 0,0 0 2 16,0-1 1-16,0 1 17 0,0 0 3 0,0 0-6 15,0 0-7-15,0 0 0 16,0 0 17-16,0 0 8 0,0 0-7 15,0 0 0-15,0 0-1 0,0 0-2 16,-2 0-4-16,0 0-6 0,2 0-5 16,-2-4-3-16,2 2-2 0,-4-1-3 15,0 0-1-15,0 2-2 0,-3-4-1 0,-1 2-3 16,2-2-1-16,-2-1-1 0,-1 1 0 16,-3-1 0-16,4-3 0 0,-3-2 1 15,-1-3 1-15,2-3 0 0,1-3 2 16,-1 0-3-16,2 1 0 0,4-2-1 15,0 4-2-15,-3 1 1 0,3 1-3 16,0 2 1-16,2-1 0 0,2 2 0 16,0 3-1-16,0-1 0 0,2-2 1 15,4 3 0-15,3-1 0 0,-3 1-1 16,6-2 0-16,1 1 0 0,-3 2 0 16,4 1 0-16,-1 1 0 0,1 2 0 15,1-1-1-15,-1 2 1 0,1 0 0 16,-1 3 0-16,1 0 0 0,-3 0 0 0,-2 0 0 15,1 3-1-15,-3 3 1 0,-2 0-2 16,-2 3 1-16,0 1 1 16,3 5-1-16,-7-1 2 0,2 0-1 15,-2 2 1-15,-2 1 0 0,0-2-1 16,-3-1 0-16,1 3-1 0,-2-6 0 16,2 3-1-16,-2-3 0 0,-3 3 1 0,5-2 0 15,-2-1 0-15,0 3 0 0,0-5 1 16,-9 1 0-16,9-1 0 0,-4-1 0 15,-1 1 0-15,1-2 0 0,2-2 0 16,0 2 0-16,-1-3 0 0,3 2 0 16,2-1 0-16,2-2 0 0,0 3-1 15,-2-3 1-15,2 2 0 0,0-2-1 16,-1 2 0-16,3-1 1 0,0-1 0 16,0 2-1-16,0-2 1 0,3 0-1 15,-1 3 1-15,4-3 0 0,-2 1 0 16,2-1 0-16,0 0 1 0,7-2 2 0,-3-1 1 15,2 0 1-15,5 0 0 0,-3 0-1 16,3-1 0-16,0-4-2 0,-1 1 1 16,1 0-1-16,-1 0-1 0,3-1-1 15,-1-1 0-15,-1 3 1 0,-1-3-1 16,-1 0 0-16,-1 2-6 0,1 1-18 16,-3 0-16-16,-1 3-18 0,-7 0-23 15,2 0-57-15,-6 0-92 0</inkml:trace>
  <inkml:trace contextRef="#ctx0" brushRef="#br0" timeOffset="5811.128">15797 2102 119 0,'0'0'62'16,"0"0"-38"-16,0 0 10 0,0 0 17 15,0 0-14-15,0 0-9 0,-23-20-2 16,21 19-3-16,-2 0-5 0,0 1-4 16,0-1-4-16,4 1 2 0,-2 0 0 15,0 0-2-15,0 0-3 0,2 0-1 16,0 0 2-16,0 0 0 0,-3 0-2 0,3 0-2 16,0 1 1-16,0 1-4 0,0 1 2 15,0 2-1-15,0-1 3 16,0 1 0-16,3 1-2 0,1-1-1 0,-2 1 1 15,6 2-1-15,0-2 0 0,1-1-1 16,-1-1 1-16,4 2 0 0,1-3 0 16,-3-1 1-16,6-2 2 0,-1 0-1 15,4-2 3-15,1-1-1 0,1-3-2 16,0 0 0-16,-3-3-2 0,3 1 0 16,-5-1 1-16,-1 1-1 0,-5 0 0 15,-4 1 5-15,1 0 0 0,-3-1 0 16,-2 2 1-16,-2-3-1 0,0 0-1 15,0-1-3-15,0-2 0 0,-2 0-1 0,-2 0-2 16,-3 0 1-16,1 3-1 16,-4-3-1-16,-3 5 0 0,1 0 1 15,0 1-1-15,-3 1 1 0,1 2 0 16,1 3 0-16,1 0-1 0,-5 0 1 0,5 0-1 16,-5 3 1-16,1 3-1 0,3 3 0 15,-1-2 0-15,4 4 0 0,-3-1 0 16,3 1 1-16,4 0-1 0,0 0 0 15,-1 4 1-15,5-2-1 0,-2 1 1 16,4 1 0-16,0 2-1 0,0-3 1 16,0 0 0-16,4 0 0 0,-2 0 0 15,7-1 1-15,-5 0 0 0,6-2 2 16,-2 0-1-16,1 0-1 0,-1-3 1 16,2 1 0-16,1-3-1 0,-1-3 0 15,4 2 0-15,5-4 1 0,-3-1 1 16,1 0-1-16,2-1 1 0,-3-1 0 0,3-3-3 15,-5 2-3-15,5-3-15 0,-5 0-13 16,1 0-10-16,-3 0-13 0,-6-2-25 16,3-3-59-16,-7 3-137 0</inkml:trace>
  <inkml:trace contextRef="#ctx0" brushRef="#br0" timeOffset="6123.561">16175 1859 292 0,'0'0'40'15,"0"0"7"-15,0 0 26 0,0 0-37 0,0 0 0 16,0 0-5-16,0 0 0 0,21-39-8 16,-21 39-11-16,0 0-5 0,2 3-6 15,0 4-1-15,0 3 7 0,0 3 2 16,0 5 0-16,-2 1 1 0,0 4-2 15,0 5-3-15,0-3 0 0,2 4-1 16,-2-1-3-16,2 0 1 0,2-1-1 16,1-3 0-16,1-2 1 0,2-1-2 15,0-2 1-15,1-2 0 0,-1 0-1 16,2-6-4-16,-1 1-6 0,-1-1-8 16,-4-5-11-16,2 1-9 0,0-3-16 15,1-2-13-15,-7-2-31 0,0 0-71 16</inkml:trace>
  <inkml:trace contextRef="#ctx0" brushRef="#br0" timeOffset="6326.674">16084 2032 314 0,'0'0'30'15,"0"0"7"-15,0 0 34 0,0 0-21 16,0 0-23-16,0 0-3 0,0 0-4 15,0 0-4-15,0 0-6 0,102-45-4 16,-88 45-3-16,3 0-3 0,-1 0 0 16,1 2 0-16,-3 1-14 0,3-1-24 15,-3-1-21-15,-1 2-48 0,-3-3-102 16</inkml:trace>
  <inkml:trace contextRef="#ctx0" brushRef="#br0" timeOffset="7951.252">16618 2069 74 0,'0'0'141'15,"0"0"-137"-15,0 0 11 0,0 0 51 16,0 0-25-16,0 0-2 0,0 0 1 16,0 0-5-16,0 0-12 0,-15-49-5 15,11 43 2-15,0 1-2 0,0-1-2 16,0 0-3-16,-1 1-1 0,-1 2-6 0,-4 0 0 16,-2 0 1-16,3 1-5 15,-3 1 0-15,-1 1 0 0,-1 0-1 16,2 0 0-16,-1 1-1 0,-1 4 0 15,-1-2-1-15,3 0 2 0,1 5-1 0,1-2 0 16,-2 2-1-16,3 1 0 0,-1 0 0 16,8 3 1-16,-4-5 0 0,4 4-1 15,-2-2 1-15,4 1-2 0,0 0 2 16,0 1 0-16,0 0-1 0,6 0 1 16,-4-3 0-16,2 2 0 0,2-4 0 15,5 1 0-15,-1-5 1 0,-2 0-1 16,5-2 2-16,-1 0-2 0,0-2 2 15,3-2 4-15,-3-4 0 0,3 1-2 16,-3-1-1-16,-4-1 1 0,5-2 2 16,-3 0-3-16,-4-3 2 0,-1 0-1 15,1 0-1-15,-4-1-1 0,0 2-2 16,0 4 1-16,-2 1-1 0,0 2 1 0,0 5-1 16,0 0 1-16,0 1-1 0,0 0 0 15,0 1-2-15,0 5-2 0,0 0 0 16,0 8 4-16,0-1 0 15,0 0-1-15,0 1 1 0,0 0 0 0,4 0 0 16,0 1 0-16,2-2 0 0,5 2 0 16,-1-4 1-16,2 0-1 0,3 0 0 15,-1-5-1-15,3 0 1 0,-3-1 2 16,1-4 0-16,1-1-1 0,-1 0 1 16,3-6 0-16,-3 0 1 0,4-5 0 15,-5-2 1-15,3-3 2 0,-3-4-1 16,-2 1 0-16,1-6-3 0,-5-4 1 15,2-2-1-15,-1-2 0 0,-7 2-1 16,0 1-1-16,-2 5 1 0,-2 4 0 16,-6 3 0-16,-1 4-1 0,3 0 2 15,-2 6-1-15,-1 1 0 0,3 2-1 16,0 2 3-16,4 3-1 0,-2-2 0 0,2 2 1 16,-2 0-3-16,2 4 0 0,0 2-2 15,-3 1 0-15,5 1 2 0,0 6 0 16,0 0 0-16,0 0 0 0,2 3 3 15,3 3-3-15,-1 2 3 0,0 2-2 16,0 1 0-16,0-1 3 0,2 0-3 16,-2-2 0-16,1 1-1 0,1-6 2 15,-2-3-1-15,-2 2 0 0,0-7-1 16,0-3 0-16,4-1 1 0,-1-4-2 16,1 1 1-16,2-2 0 0,-2-2 0 15,5-4 0-15,-1 0 3 0,-4-3-3 16,0-2 0-16,-4-3 0 0,-2 0-1 15,0-5-1-15,0-2-7 0,-6-1 6 0,-2 1-5 16,-7 3-5-16,1 3 8 0,-5 2 1 16,-1 6-3-16,-1 2-1 15,-2 5 2-15,3 0 2 0,1 0 2 16,4 8 1-16,-3 2-1 0,8 0 2 0,-3 5-2 16,3-1 1-16,8 2 1 0,-2 1-1 15,2 0 1-15,2 1-1 0,0-2 1 16,2-2 0-16,4-2-1 0,0 1 1 15,2-4 0-15,5 0 1 0,-3-1-1 16,9-2 2-16,-5 0 0 0,5-2-1 16,1-1 1-16,1 0-1 0,0-3 1 15,1 0-2-15,1-6 2 0,0-4-2 16,-2-1 0-16,-3-4-1 0,1-1 1 16,-5-1 0-16,1-3 0 0,-5-3-1 15,2-2 2-15,-5-6-1 0,1 2 1 16,-2-2-1-16,0 5 1 0,-6 5-1 15,2 4 1-15,-2 2 4 0,0 6 5 0,-2-1-2 16,2 4 2-16,-2 3-1 0,2 3-4 16,0 0 6-16,0 0-3 0,-2 0-5 15,2 2-3-15,-2 5-2 0,2 4 1 16,0 0 1-16,0 4 0 0,0 1 1 16,0 1-1-16,2 4 1 0,2-2 0 15,3 3-1-15,-1-2 0 0,2-1 2 16,2 2-2-16,-1-2 1 0,-3-4-1 15,2 0 3-15,-2-5-3 0,3-2 1 16,-5-2 0-16,0 0-1 0,2-3 0 16,-2-1-1-16,2-1 1 0,1-1 0 15,-1-1 0-15,0-4 2 0,-4-4-1 16,2 3 0-16,-2-6 1 0,-2-1-2 16,0-4-1-16,-4-2 0 0,0-1-3 0,-2 0 3 15,2 0-9-15,-5 7 8 0,-3 1 1 16,0 3-1-16,-5 3-1 0,0 2 0 15,-1 3 0-15,1 1 3 0,1 3-1 16,1 2-1-16,-1 4 1 0,3 3-1 16,1-2 1-16,4 4-1 0,-1-2 2 15,5 2-4-15,2 0 4 0,0 4 0 16,2-3-1-16,0 1 1 0,0-1 0 16,4-3 0-16,-2 2-1 0,9-3 1 15,1 0 0-15,1-2 0 0,5-3 0 16,1-3 0-16,3-2 1 0,1-1 0 15,2 0-1-15,-4-6-10 0,1 0-12 16,-5-1-8-16,-3-1-11 0,-5 1-9 16,-5-2-17-16,-4 0-36 0,0-2-73 15</inkml:trace>
  <inkml:trace contextRef="#ctx0" brushRef="#br0" timeOffset="8310.539">17095 2001 259 0,'0'0'77'0,"0"0"-16"0,0 0 4 15,0 0-19-15,4-39-11 0,2 33-8 16,1-1 2-16,-3 2-3 0,8-1-4 16,-2 3-3-16,1 0-3 0,5 3-1 15,-1 0-5-15,-1 0-4 0,5 6 0 16,-5 0-4-16,5 5 0 0,-2 0 1 16,-5 4-2-16,-2-1 1 0,-4 3-2 15,-1 0 1-15,-3-1 1 0,-2-1-2 16,0-1-2-16,0-3 0 0,0 0-2 15,0-2-1-15,0 0 0 0,0-2 2 0,-2-4 0 16,2 0 0-16,-2-3 1 0,-3 0 2 16,3 0 1-16,-4-3 0 0,2-4 1 15,-2-2-1-15,0 0-1 16,-1-2 1-16,1-3-1 0,4-3 1 16,2-5-1-16,0-2 1 0,4 0-1 0,5 0 0 15,-1 5 0-15,-2 5 0 0,-2 3 0 16,4 5 0-16,-3 3-1 0,1 2 0 15,0-1 0-15,-2 2-4 0,0 3-20 16,4 3-25-16,-1 3-15 0,-3 1-24 16,0-1-80-16</inkml:trace>
  <inkml:trace contextRef="#ctx0" brushRef="#br0" timeOffset="8638.59">17333 2203 72 0,'0'0'228'0,"0"0"-173"16,0 0 1-16,0 0 8 0,0 0-24 15,0 0-9-15,0 0-4 0,0 0-3 16,-25-8-4-16,25 7-1 0,4-3-6 16,-4 4 0-16,6-3-4 0,5 3-1 15,-1-3 2-15,-2 0 0 0,7 0 0 16,-1 1-3-16,3-1-3 0,1 2 0 16,-3-2-2-16,-1-2-1 0,1 5-1 0,-1 0-12 15,-5 0-28-15,1 0-29 0,-2 0-33 16,-6 0-101-16</inkml:trace>
  <inkml:trace contextRef="#ctx0" brushRef="#br0" timeOffset="9575.866">17571 2081 153 0,'0'0'35'16,"0"0"-6"-16,0 0 41 0,0 0-9 15,0 0-13-15,0 0 2 0,0 0-7 16,0 0-4-16,0 0-4 0,-11-52-8 16,15 49-5-16,-2-3-3 0,3 3-1 15,-3 0 0-15,0 1-4 0,2 1-2 16,-2-1-4-16,2 2-2 0,2 0-5 16,0 5-1-16,7 1 1 0,-5 5-1 15,2 0 0-15,1 4 1 0,-5 5-1 16,4-1 0-16,-6 6 0 0,1-1 2 15,-1-3-1-15,-4 0-1 0,2-4-2 16,-2 0-7-16,0-1 0 0,0-5 2 0,0-2 1 16,0 3 0-16,-2-7 1 0,2-2-1 15,0-1 3-15,0-2-1 0,0 0 4 16,-2 0 1-16,2 0 2 16,-2-2 1-16,-1-3-2 0,1-4-1 0,-2 1 0 15,0-3-1-15,2-3 1 0,-2-4 0 16,4-4-1-16,0-4 1 0,4 4-1 15,2-3 1-15,3 4-1 0,-1 3 0 16,0 2 0-16,2 5 2 0,1 1 0 16,-3 1 0-16,4 5 1 0,1-1-2 15,1 2 3-15,3 0-3 0,-1 3 0 16,5 0-1-16,-2 0 2 0,1 9-1 16,-1-3-1-16,-3 4-2 0,1 4 2 15,-7 1-1-15,-3 2 1 0,3 3 0 16,-8-1-1-16,0-1 0 0,-2-1-6 15,0-1 4-15,0-1-1 0,0-4 0 16,0 0 3-16,0-3 1 0,0-2-1 16,0-3 0-16,0-1 1 0,0-2 1 0,0 0 0 15,0 0 1-15,-2-2 2 0,0-3-1 16,-4-1-2-16,-1-3-1 0,3 1 1 16,0-6 0-16,0-3-1 0,2-5 0 15,0-5 0-15,2-1 0 0,0 1-1 16,2 3 1-16,4 5-1 0,-2 4 0 15,0 3 1-15,-1 2 0 0,3 5 1 16,0-1 0-16,0 2 1 0,4 1-1 16,1 1 1-16,3 2 0 0,1-3-1 15,1 3 1-15,1 0-1 0,1 3 0 16,-1 0 0-16,-3 6 1 0,-1-1-2 16,-1 1 0-16,-3 2 0 0,-5 3-3 0,-4 2 3 15,0 2 1-15,-7 2-1 0,-3-1 2 16,2 2-2-16,2 0-10 0,-1-2-7 15,5 0-1-15,0-5-7 0,0 0-4 16,2 0-3-16,0-2-4 0,2-4 0 16,2-1 0-16,5-3-37 0,1-1-20 15,2-3 4-15,1-1 10 0,1-6-18 16</inkml:trace>
  <inkml:trace contextRef="#ctx0" brushRef="#br0" timeOffset="10200.718">18151 2206 13 0,'0'0'86'0,"0"0"-25"0,0 0 7 15,0 0-2-15,0 0-1 0,0 0-4 16,0 0-14-16,56-158-5 0,-50 144-6 0,-1 0-4 15,-1 3-7-15,-2 2-3 0,0 1-2 16,0 3-2-16,-2-1-3 16,0 3-3-16,-2-1-6 0,-4 2-4 15,-3 2-2-15,-1 0-1 0,0 2-2 16,-3 5 3-16,3 1-4 0,-2 5 2 16,-3-1 2-16,7 3 0 0,-3 0 0 15,1 1 0-15,2 3-1 0,0-2 1 0,1 1 0 16,3-2 1-16,4-2-1 0,0-2 0 15,0-1 0-15,0 0-1 0,4-5-1 16,5 0 1-16,-1-1-1 0,4-4 2 16,7-1 2-16,2-1-1 0,1-7 1 15,1-1 0-15,2-3 0 0,-2-1 1 16,-5-2-1-16,1-2 3 0,-5-2-1 16,1-1-1-16,-3 3-1 0,-2 3-2 15,-3 4 1-15,-3 4 0 0,-4 3 0 16,0 3 0-16,0 0 3 0,0 0-3 15,0 3-1-15,-8 4-5 0,1 4 3 16,1 2 1-16,0 1 1 0,0 0-1 0,2 0 2 16,4 2-1-16,0-2 0 0,0-2 1 15,4-2-1-15,-2 0 0 0,4-4 0 16,0-1 0-16,2-2 1 16,3 0 0-16,-1-3 1 0,3 0-1 15,-1-3 1-15,0-3 1 0,-3-3-3 0,3-1 1 16,0-2 3-16,-5-5-3 0,5 1 0 15,-4-2 2-15,1 1-1 0,-5 1 1 16,2 4 1-16,-4 5-1 0,-2 1 7 16,0 3 3-16,0 3-4 0,0 0-1 15,0 0 2-15,-2 0-8 0,-2 6-2 16,2 1-2-16,0 1 2 0,0 2 0 16,0 2 1-16,2 0 2 0,0 0-3 15,2 0 3-15,0 1-3 0,4-1 2 16,2-3 0-16,-4-1-1 0,2-2 0 15,-1-1 0-15,-3-2-1 0,0 0-9 16,0-1-9-16,-2-2-18 0,2 0-12 16,-2-5 1-16,0-3-4 0,-2-1-26 0,-4-8-56 15,-5 2-185-15</inkml:trace>
  <inkml:trace contextRef="#ctx0" brushRef="#br0" timeOffset="10341.304">18344 1929 381 0,'0'0'10'15,"0"0"35"-15,0 0 20 0,0 0-35 16,0 0-5-16,0 0-3 0,0 0-10 16,6-14-12-16,-2 18 0 0,6 4 0 15,-3 0-15-15,5 3-23 0,-6 0-39 16,0 1-76-16,-2-3-150 0</inkml:trace>
  <inkml:trace contextRef="#ctx0" brushRef="#br0" timeOffset="10950.631">18616 2117 378 0,'0'0'25'0,"0"0"4"16,0 0 22-16,0 0-24 0,0 0-2 16,0 0-3-16,0 0 1 0,0 0-5 15,0 0-6-15,5-60-5 0,-5 51 1 16,2 0 3-16,-2 2-4 0,2-2-1 15,0 3 1-15,-2 3 3 0,4-2 1 16,-4 5-2-16,4-3-2 0,2 1-2 0,3 2-1 16,-1 0-1-16,0 0-3 15,9 4 2-15,-5 2-1 0,0 6 0 16,3 0 1-16,-7 4 1 0,-2 1-2 16,1 0 0-16,-7 3 0 0,0-1 0 0,-2-5 1 15,-5-2-1-15,3-2 0 0,2-3-1 16,-2-1 0-16,0-1 1 0,2-2-1 15,0-3 0-15,2 3 0 0,-2-3 3 16,-2 0-3-16,-3 0 2 0,1-3 1 16,0 0-2-16,-2-5-1 0,-1-1 0 15,1 1 1-15,2-6-1 0,0-1 1 16,2-7 0-16,1 1-1 0,3-3 0 16,0 1-1-16,3 0 1 0,1 4 0 15,2 2 0-15,2 3 2 0,5 3 2 16,-5-1 4-16,2 3-2 0,5 2-1 15,-3 1 2-15,3 2-2 0,1-1 0 16,1 4 1-16,1-1-2 0,3 2 3 0,-5 0-2 16,5 5 0-16,-2 2 1 0,-1 2-2 15,-3 4 0-15,1 1 0 0,-1 0-2 16,-3 4 0-16,-6 1 2 0,1 1-2 16,-3-1 1-16,-4-1-1 15,0 1 1-15,0-2 0 0,0-3 0 0,0 0 0 16,-4-5 0-16,1 0-1 0,-3-1-1 15,2-1 1-15,-6 0 0 0,6-1-2 16,-5-1 0-16,1 1-21 0,-6-3-18 16,1-1-19-16,-5-2-38 0,-3 0-58 15,0-8-336-15</inkml:trace>
  <inkml:trace contextRef="#ctx0" brushRef="#br0" timeOffset="18808.065">15526 4488 90 0,'0'0'29'15,"0"0"9"-15,0 0 10 0,0 0-6 16,0 0-8-16,0 0-8 0,0 0 1 0,0 0 2 16,-126 17-2-16,116-17-6 0,-1 3-5 15,-1 0-3-15,8-3 1 0,2 2-2 16,-2-2-1-16,4 0-2 0,0 0 0 16,0 0-2-16,4 0 1 15,-2 0 0-15,2 0 5 0,10 0 10 0,-1 0 0 16,1 0-6-16,1-2-5 0,-1 2-7 15,3-1 3-15,-1-4 0 0,5 5-2 16,0-4 0-16,3 2 1 0,5-1 0 16,4 0-3-16,7-2 6 0,1-1 0 15,7 0-5-15,-1 0 0 0,3-1 1 16,4 1-5-16,1-3 4 0,3 2-1 16,4 1 0-16,-2 0-4 0,0 0 1 15,2 0-1-15,-2 0 0 0,-2 1 2 0,2-1-1 16,-6 1 1-16,-1-1-2 15,3 2 2-15,-6 0 0 0,4-2-1 0,-3 3 0 16,-3 0 0-16,3-3-2 0,-1 3 3 16,2-1-1-16,-1-2 1 0,1 2-2 15,2-1 0-15,-2-1 0 0,-5 3 0 16,3 2 0-16,-7 0 0 0,3-2 2 16,-5 1-1-16,-2 1-1 0,-2-2 3 15,-1 1-2-15,1 1 1 0,-2-1 0 16,2-1-2-16,-4 0 2 0,-4-2 2 15,2 2-2-15,-4 0 0 0,0 0 0 16,-2 0 1-16,-5-2 0 0,1 4-1 16,-6-2-1-16,-1 3-1 0,-4-2 0 15,-3 1 0-15,-1 1 0 0,0 0 0 16,0 0 0-16,-2 0 0 0,0 0 1 16,-2 0-1-16,9 0 0 0,-7 0 0 15,2 0 0-15,0 0 2 0,-2 0-2 0,3 0 0 16,-1 0-2-16,-2 0 4 0,-2 0-2 15,0 0 0-15,-2 0 2 0,0 0 4 16,4 0-1-16,-4 0 0 0,2 0-1 16,0 0-1-16,0 0-1 0,3 0-2 15,5 0 3-15,-6 0-3 0,4 0 0 16,-1 0 0-16,3 0 0 0,-4 0 0 16,0 1 1-16,3-1-1 0,-7 0 2 15,-2 0 0-15,2 0 0 0,-2 0 0 16,0 0 1-16,0 0 0 0,0 0 0 15,-2 0-2-15,-7 0 0 0,-1 2-1 16,-7 1-9-16,-3 2-15 0,-3-1-14 0,-4-1-24 16,-2-2-26-16,-4-3-58 0</inkml:trace>
  <inkml:trace contextRef="#ctx0" brushRef="#br0" timeOffset="20448.305">23299 1767 342 0,'0'0'49'16,"0"0"-20"-16,0 0 13 0,0 0-3 0,0 0-6 15,0 0-14-15,8-21-2 0,-8 27-5 16,0 3-2-16,0 4-1 0,0 4 3 15,0 4-3-15,0 4 0 0,0 0-4 16,4 6 0-16,-2 0-2 0,2 1 0 16,2 1-2-16,-2-2-1 0,3-3 0 15,5-2 1-15,-4-4-1 0,-4-1 2 16,1-5-2-16,-1-2 0 0,-2-5 2 16,0-5-2-16,-2 0 0 0,0-4 1 15,0 0 0-15,0 0 2 0,0 0 1 16,0-2 1-16,-4-7 12 0,0-2-2 15,-1-4-4-15,-1-5-3 0,-6-3 0 16,-1-7 1-16,7-4-4 0,-8-6 0 16,3-2 1-16,5-3-2 0,0 3-2 15,0 2 0-15,-2 2-2 0,6 0 1 16,-1 1 7-16,3 3 1 0,3 4-7 16,1 5 4-16,6 1-2 0,-2 4-4 15,5 1 0-15,7 3 0 0,3 0-1 16,-2 1 1-16,10 3-2 0,-2 5 2 0,4 5 0 15,-6 2-4-15,-1 3-16 0,-7 9-14 16,2 4-15-16,-11 8-14 0,-4 2-21 16,-8 5-55-16,-6-3-201 0</inkml:trace>
  <inkml:trace contextRef="#ctx0" brushRef="#br0" timeOffset="20635.808">23053 1950 447 0,'0'0'42'0,"0"0"-16"0,0 0 20 0,0 0-5 15,0 0-15-15,0 0-11 0,0 0 0 16,0 0 2-16,109-52-5 0,-78 44-6 16,2 2-6-16,0 0 1 0,2 2-2 15,-2 1-2-15,3 3-27 0,-1 0-30 16,-2 3-16-16,-4 0-49 0,-2 0-174 15</inkml:trace>
  <inkml:trace contextRef="#ctx0" brushRef="#br0" timeOffset="21088.784">23894 1878 270 0,'0'0'136'0,"0"0"-92"16,0 0 2-16,0 0 10 15,0 0-16-15,0 0-10 0,0 0-8 16,0 0-6-16,0 0-4 0,-39-83-7 16,18 82-2-16,4 1-3 0,-7 0 0 15,5 4 0-15,-4 1 0 0,3 4 0 16,5-2 0-16,-4 2 0 0,11 3 0 0,-6-1 0 16,-1 2 0-16,9 0 0 0,0 0-1 15,0 4 1-15,2 0-1 0,1 0 1 16,3 1 0-16,7-3-1 0,1 0 1 15,-2 1-1-15,7-4 1 0,3 3 0 16,-1-5 0-16,7-4 0 0,1-1 0 16,0-4 0-16,2-1 1 0,3-6 0 15,4-3 0-15,-6-4 1 0,1-1-1 16,-6-3 2-16,0 3-1 0,-11-1 8 16,0-2 7-16,-1 0-3 0,-7-6 1 15,-2 1-6-15,-7-3-2 0,-7 2-5 16,4 1 0-16,-9 3-2 0,5 4 1 15,-5 5-1-15,7 3 0 0,-9 4-1 0,6 3-5 16,-7 0-1-16,5 6-10 0,-2 2 2 16,5 7-1-16,-3 2-9 15,7 2-9-15,2 4-8 0,-2-1-11 16,5 3-15-16,3-2-49 0,0 0-81 0</inkml:trace>
  <inkml:trace contextRef="#ctx0" brushRef="#br0" timeOffset="21557.423">24212 1890 136 0,'0'0'293'16,"0"0"-253"-16,0 0 7 0,0 0 13 15,0 0-16-15,0 0-9 0,0 0-7 0,0 0-9 16,-25-82-2-16,23 79-6 0,-6 1-4 15,-2 2-3-15,-3 0-3 0,5 5-1 16,-6 1 0-16,1 3-1 0,3 2 1 16,-5 2-1-16,7-1 1 0,2 3-1 15,-2 1 1-15,-3 1-1 0,7 0 1 16,2 3-1-16,2-4 1 0,0 4-1 16,0-3 1-16,6-2 0 0,9-1 0 15,-5-1-1-15,5-1 1 0,3-6 0 16,3-1 0-16,-3-4 0 0,9-1 1 15,0-3 0-15,0-4 3 0,-6-1-1 16,6-3 3-16,-5 0 0 0,-7 0 0 16,3-2 1-16,-7 1 1 0,-1-4 0 15,0-2 1-15,-5-3-2 0,-3-1 0 16,-2 0-4-16,-9-1 1 0,-7 1-2 0,1 3-2 16,-7 3 1-16,-7 2-1 0,4 2 0 15,2 4-2-15,-2 4 0 16,1 2-4-16,5 2-3 0,-2 0-2 0,1 5-1 15,5 2-5-15,-4 4-7 0,7 1-7 16,0 5-13-16,-3 3-11 0,7 2-18 16,-2 4-36-16,-3-2-113 0</inkml:trace>
  <inkml:trace contextRef="#ctx0" brushRef="#br0" timeOffset="22307.242">24568 1764 409 0,'0'0'24'0,"0"0"0"0,0 0 25 16,0 0-3-16,0 0-12 0,0 0-6 16,0 0-1-16,-4-20-3 0,2 20-10 15,-3 0-7-15,-1 7-3 0,2 3-4 16,-4 0 1-16,4 2-1 0,-5 1 2 0,5 0-2 15,4-2 1-15,-2 0 0 0,2 1 0 16,0-4-1-16,4 0 1 0,0-2 0 16,3-3 2-16,-1 3 0 0,0-4 5 15,-2-1 3-15,2-1 3 0,5 0 2 16,-1-6 1-16,-4 0 1 0,-2 0-3 16,3-2-4-16,-5 0-2 0,4 1-2 15,-6-3-3-15,0 1 0 0,0 0-3 16,0-4 0-16,-2 1 0 0,-4 3-1 15,4 3 0-15,-1 2-8 0,3 1-5 16,0 3-8-16,-2 0-10 0,-2 6-11 16,4 4-27-16,-8 5-15 0,2 3-19 15,-7 0-93-15</inkml:trace>
  <inkml:trace contextRef="#ctx0" brushRef="#br0" timeOffset="22682.234">24621 2099 490 0,'0'0'104'15,"0"0"-63"-15,0 0 10 0,0 0 7 16,0 0-24-16,0 0-11 0,0 0-5 16,0 0 0-16,-4-25-6 0,4 25-6 15,-2 5-3-15,-4 1-3 0,-2 2 0 16,-3-2 0-16,5 3 0 0,4-1 1 0,-6 0-1 15,4 0 1-15,2-1-1 16,-2-1 0-16,4 0 0 0,0-2 0 16,4 1 0-16,-2-3 1 0,-2 0 0 15,4-2 2-15,-2 0 0 0,0 2 3 0,2-2 4 16,-2-2 4-16,0 0 6 0,2-4-2 16,3 1-2-16,-3-2-3 0,-2-1-5 15,-2 2-2-15,0-3-3 0,0-2-1 16,-2 0-1-16,-2-3-1 0,2 6-3 15,2-1-9-15,-2 4-18 0,2 4-4 16,0 1-16-16,0 1-21 0,0 5-43 16,-5 7-60-16,1-1-180 0</inkml:trace>
  <inkml:trace contextRef="#ctx0" brushRef="#br0" timeOffset="32383.006">24158 2814 82 0,'0'0'27'0,"0"0"14"16,0 0-10-16,0 0-4 0,0 0 5 16,0 0 2-16,21-39-1 0,-21 36-6 15,4-1-4-15,-4-1-2 0,0 1-2 0,2 0 0 16,-2-2 3-16,0 2-3 0,0-1-4 16,0-1 0-16,-2 2-5 0,0-2 1 15,0 2-4-15,-2-2 2 0,2 1-2 16,-4-2-1-16,2 1-1 0,-1 0 0 15,1-1 1-15,2 2-2 0,-2 0 0 16,-2-1 2-16,-2 0-4 0,-1 0 2 16,3 2-2-16,-2-1-2 0,-5 3 0 15,1 0-1-15,0 2-1 0,-5 2 2 16,5 3-1-16,-5 2 0 0,5 1-1 16,-3 1-2-16,3 1 4 0,8 0-1 15,-4-1 0-15,-1 1 1 0,3-2-1 16,2 2 1-16,2-5 0 0,0 6-2 15,0-4 2-15,0-1 0 0,2 3-1 16,-2-3-1-16,2 0 0 0,0 2 1 16,2-2 0-16,2 3 1 0,0-3 2 15,2 1-1-15,7 2 2 0,-3-3 0 16,-2 5 0-16,13-3 2 0,-9 1 0 16,11 1-1-16,-7-1-1 0,5 1 3 0,6 0-4 15,-4-1-1-15,-3 1 1 0,7-3 0 16,-6 6-2-16,-4-4 0 0,5 2 1 15,-7 1-1-15,3-2 1 0,-7 0-1 16,-1 0 0-16,2 1 0 0,-5-2-1 16,-5-1 3-16,0-1-2 0,-2 2 0 15,0-2 0-15,0 1 2 0,-2 1-1 16,0-1 1-16,-9-1 1 0,-5 1 1 16,5 0 1-16,-9-1-3 0,3-2 0 15,-6 1-1-15,3-3 0 0,1 2 1 16,-6-2-2-16,9 0 1 0,-5-1 0 15,0-2 0-15,5 0 1 0,-7-2-2 0,9-4 2 16,-7-2-2-16,9-1 0 0,-5 1-2 16,9-1 2-16,-2 0 0 0,-1 2 0 15,7-2 0-15,0 6-2 0,2 0 2 16,2 0 0-16,0 3-3 16,0 0-8-16,0 0-8 0,2 0-7 0,4 0-12 15,7 0-7-15,-1 3-11 0,0-1-29 16,5 1-67-16</inkml:trace>
  <inkml:trace contextRef="#ctx0" brushRef="#br0" timeOffset="32960.983">24421 2921 211 0,'0'0'50'16,"0"0"3"-16,0 0-4 0,0 0 0 16,0 0-7-16,0 0-14 0,0 0-2 15,-35-74-2-15,35 69-3 0,-2 2-2 16,2 1-3-16,-2-1-2 0,2 0 2 15,-2 3-2-15,2 0-2 0,0 0-2 16,0-1-1-16,0 1-3 0,0 0-2 16,0 0-4-16,0 2 0 0,0 4-2 15,2 3 1-15,0 1 1 0,0 3 1 16,2 2-1-16,2 1 0 0,4 2 1 16,-3 1-1-16,-1-2 0 0,4-1 0 0,5 2 0 15,-5-1 0-15,7-3 1 0,-3 2-1 16,3-2 1-16,-1-2-1 0,1 0 0 15,-3-5 0-15,-1-1 1 0,5-6-1 16,-8 0 0-16,11 0 0 0,-8-5 2 16,7-3 1-16,-9-4 0 0,3 0 7 15,-2-4 2-15,-7 1 3 0,1-4-5 16,2-1-1-16,-2-5-2 0,-2-3-3 16,0-2 0-16,-1-1-3 0,-3 4 0 15,0 2-1-15,-5 5 1 0,-3 1-1 16,0 7 0-16,0 1 0 0,1 1-4 15,3 2 1-15,-2 1-1 0,2 4-2 0,-2 0 0 16,2 3-2-16,2 0-6 0,-1 0-7 16,1 4-10-16,2 3-13 0,-2 4-5 15,0-1-8-15,0 0-13 16,0 2-44-16,2-2-73 0</inkml:trace>
  <inkml:trace contextRef="#ctx0" brushRef="#br0" timeOffset="33273.489">24888 2693 330 0,'0'0'40'0,"0"0"8"0,0 0 5 15,0 0-7-15,0 0-12 0,0 0-10 16,0 0-3-16,0 0 1 0,-12-51-5 0,12 50-5 15,-2 1-6-15,-2 4-3 0,1 4-2 16,-3 6-1-16,0 2 3 0,4 4-1 16,2 4 1-16,0 1 0 0,0 1-1 15,0 2 0-15,2-2-1 0,4 2 0 16,0 0 0-16,1-3 0 0,-3 0 1 16,0-3 0-16,0-2-2 0,2-2-1 15,5-2-11-15,-7 0-11 0,0-3-15 16,-2-3-17-16,-2-1-19 0,0-3-48 15,-6-4-117-15</inkml:trace>
  <inkml:trace contextRef="#ctx0" brushRef="#br0" timeOffset="33617.162">24834 2927 225 0,'0'0'132'0,"0"0"-98"0,0 0 15 0,0 0 2 16,0 0-16-16,0 0-16 0,0 0-1 16,0 0 1-16,0 0-2 0,15-42-4 15,-9 36-2-15,9 0 3 0,-3 0 0 16,-2 2-2-16,11 1-3 0,-2-1-2 16,1 3 0-16,7 0 2 0,-2 1-4 15,2 0 0-15,-4 3-1 0,3 4-4 16,-3 2 1-16,-4 2-1 0,6 0 1 15,-13 1-1-15,4 0 0 0,-9 1 0 16,-1 0 0-16,-2-1 1 0,-4 0-1 16,-2-1 1-16,-8 1-1 0,-1-2 0 15,-7 2 0-15,3-2-5 0,-8 0-4 16,-1 1-5-16,3-3-4 0,-2-2-10 16,-4 0-8-16,9-1-6 0,-1-4-2 0,5 2-7 15,-1-3-19-15,5 0-21 0,0 0-44 16</inkml:trace>
  <inkml:trace contextRef="#ctx0" brushRef="#br0" timeOffset="34288.796">26023 2760 204 0,'0'0'54'16,"0"0"3"-16,0 0 3 0,0 0 0 15,0 0-18-15,0 0-3 0,0 0-10 16,0 0-6-16,4-107-2 0,-8 95-7 16,0 1-3-16,-4 0-4 0,3 2-1 15,-5 1-5-15,-6 1-1 0,5 4 0 16,-12 2 0-16,9 1-1 0,-9 3-2 15,1 2 2-15,1 7-2 0,-2-3-1 0,7 1 0 16,-1 5 1-16,5-4 2 0,-5 4 0 16,13-2 0-16,-2-1 0 0,4-2-1 15,0 1 0-15,2-1-1 0,0 0 0 16,4 2 2-16,2-2 1 0,-2-1 0 16,15 1 1-16,-7 2 2 0,9-2 1 15,-3 3 4-15,7-2-1 0,6-1 1 16,-4 1 0-16,0-1 1 0,-4-2-5 15,2-1 1-15,-5 2 1 0,-5-1-3 16,1-3 1-16,-8 1-3 0,-3 0 2 16,-3 0-1-16,-2 0-1 0,0 2-1 15,0 2 3-15,-2-2-2 0,-7 2 4 16,-3-1-3-16,0-1-1 0,-3-1 1 16,-4 0-2-16,-1 1-4 0,1-1-5 15,-8-2-10-15,2 0 1 0,5-2-9 0,-5 0-8 16,-2-3-4-16,11 0-5 15,-1 0-5-15,3-6-28 0,1-3-7 16,9-4-7-16,2-2-62 0</inkml:trace>
  <inkml:trace contextRef="#ctx0" brushRef="#br0" timeOffset="34554.439">25887 2584 348 0,'0'0'64'0,"0"0"1"0,0 0-4 0,0 0-13 15,0 0-11-15,0 0-6 16,0 0-2-16,0 0-5 0,0-49-11 16,0 52-7-16,4 3-4 0,-4 7-2 15,2 1 5-15,0 6 1 0,-2 5 2 16,2 1-3-16,0 3-1 0,0 5 1 0,0-1-3 16,2 1 2-16,-2 3-3 0,7-4 1 15,3-2-1-15,-2 2-1 0,3-4 1 16,3 2 0-16,-5-5-1 0,5-1-2 15,-3 0-7-15,-3-5-7 0,2 0-7 16,-3-3-13-16,-3-3-9 0,0-3-16 16,2 0-30-16,-6-6-77 0</inkml:trace>
  <inkml:trace contextRef="#ctx0" brushRef="#br0" timeOffset="35226.113">26474 2611 307 0,'0'0'75'0,"0"0"-44"0,0 0 3 0,0 0 24 15,0 0-11-15,0 0-17 0,0 0-7 16,0 0-7-16,2-104-9 0,-9 100-3 15,-7-1-4-15,0 5-1 0,-1 0-1 16,-1 8 0-16,1-2 2 0,-6 4 0 16,7 0 0-16,-9 3 0 0,9 4 0 15,-5-3 0-15,5 1 0 0,1-1 0 16,7 1 0-16,-2-5-2 0,4 2 1 16,-1 1 0-16,5-1-1 0,0-1 0 15,3 1 0-15,5 1 0 0,2-1 2 16,7 1 0-16,1-1 2 0,9 1 5 15,4-3 4-15,4 4 1 0,-2-3 1 16,0 1-1-16,5 0-2 0,-5-2-6 16,-2 5 1-16,-2-7-1 0,-7 4-2 0,-3 0 0 15,0-2-1-15,-7 3 0 0,-6-2-2 16,0-2 1-16,-3 0 0 0,-3 2 0 16,-9-2-2-16,-1 1-1 0,-2-1-4 15,-9-2 1-15,0 0-2 0,1-1-2 16,-5 0-1-16,-2-4-4 0,4 1 0 15,0-3-3-15,1 0 3 0,3-3 5 16,0-2 3-16,5-2 6 0,-3-2-1 16,7-3 1-16,-4 1 1 0,3-9 0 15,9 3 0-15,-4-6 8 0,6-5 5 16,2-3 6-16,4-3-7 0,11-1 5 16,-1 0-4-16,7 0-1 0,-4 4-2 15,5 0-1-15,-7 6 0 0,-5 3 3 0,-3 5 2 16,-5 2-2-16,0 1-2 0,0 0-3 15,-4 3-3-15,-6-3-3 16,0 6-1-16,-3 2-2 0,-1 2-4 0,-4 4-7 16,1 0-9-16,-5 7-10 0,7 4-2 15,-1 7-1-15,-3 4-4 0,7 6-13 16,-13 4-26-16,7 8-49 0,-7-3-146 16</inkml:trace>
  <inkml:trace contextRef="#ctx0" brushRef="#br0" timeOffset="35491.64">26897 3084 280 0,'0'0'208'15,"0"0"-166"-15,0 0-8 0,0 0 24 16,0 0-10-16,0 0-24 0,0 0-14 16,0 0-1-16,13-34-3 0,-13 40-3 15,-6 3-3-15,-1 3 2 0,-5-2 1 16,-2 3-2-16,-3-1-1 0,0 2-18 16,1-2-17-16,-5 0-23 0,-2 1-25 15,1-2-72-15,-3-5-224 0</inkml:trace>
  <inkml:trace contextRef="#ctx0" brushRef="#br0" timeOffset="36007.14">27706 2702 309 0,'0'0'48'0,"0"0"5"16,0 0 9-16,0 0-4 0,0 0-14 15,0 0-9-15,0 0-2 0,0 0-1 16,8-97-7-16,-8 93-3 0,0 2-3 15,0-1-3-15,0 3-3 0,0 0-6 16,0 3-7-16,0 8 0 0,-4 2 0 16,-2 6 0-16,1 5 0 0,-1 3 1 15,2 3 0-15,-2 0-1 0,0 2 1 16,-1 1-2-16,5-3 2 0,0-2-2 16,2-4-1-16,0-3-11 0,0-1-7 15,0-3-6-15,0-2-13 0,0-2-12 0,0-1-12 16,0-2-16-16,-6-1-52 0,-4-3-119 15</inkml:trace>
  <inkml:trace contextRef="#ctx0" brushRef="#br0" timeOffset="36210.219">27422 2797 459 0,'0'0'52'0,"0"0"-12"0,0 0 19 16,0 0 5-16,0 0-26 0,0 0-16 15,0 0-3-15,0 0 1 0,0 0-8 0,-2-44-7 16,2 44-3-16,0 2-2 16,2 3-2-16,3 0-7 0,-1 1-8 15,0 0-8-15,6 1-15 0,0 2-10 16,-3-3-15-16,3 0-17 0,7-4-47 16,-7 0-130-16</inkml:trace>
  <inkml:trace contextRef="#ctx0" brushRef="#br0" timeOffset="36413.301">27925 2799 471 0,'0'0'60'16,"0"0"-23"-16,0 0 14 0,0 0 6 16,0 0-25-16,0 0-12 0,0 0-8 15,0 0-2-15,0 0-6 0,8-34-2 16,-8 34-2-16,0 0-6 0,0 0-18 15,0 1-21-15,0 1-4 0,0-1-32 16,-2 2-31-16,0-1-92 0</inkml:trace>
  <inkml:trace contextRef="#ctx0" brushRef="#br0" timeOffset="37288.092">28342 2703 393 0,'0'0'61'0,"0"0"-24"0,0 0 10 16,0 0 2-16,0 0-12 0,0 0-15 15,0 0-6-15,0 0-4 0,0 0-7 16,-10-13-5-16,8 19 0 0,-4 1 0 16,4-1 0-16,0 2 0 0,-1-1-1 15,1 1 1-15,2 3-1 0,0-2-1 16,7 1 1-16,1 0 1 0,6 0 0 15,3-1 0-15,4-3 1 0,3-1-1 16,1-5 1-16,4 0 0 0,2-2 0 0,-2-5 0 16,2-2 1-16,-8 0 0 0,-3 0 0 15,-3-1 3-15,-9 0 4 0,1-2 5 16,-1-1-3-16,-4-3-2 0,-4-5-1 16,0 1-3-16,-2-2-4 0,-8 0 1 15,-1 1-1-15,-7-1-1 0,1 5 0 16,-4 2-1-16,1 4 0 0,-3 3-2 15,-6 2 2-15,2 5 0 0,2 1-1 16,-6 1 1-16,2 8 0 0,0 1 1 16,-2 7 0-16,3 0-1 0,3 1 1 15,6 4 0-15,1-3-1 0,5 1 0 16,1 1-1-16,6-1 2 0,-1 2-2 16,7-2 1-16,-2 2 0 0,2-1 0 15,0 0 0-15,4-1 1 0,5 0 0 16,3-2 0-16,3-2 0 0,1-2 0 0,5-3 0 15,4-2 0-15,3-2 1 0,3-2 1 16,3-3-1-16,3-2 0 16,0-1 0-16,2-5 0 0,9-2 1 15,-5-3 0-15,-1-3-1 0,5-3 0 16,-3-2-1-16,-1-4-2 0,0-3 2 0,3-1 0 16,-9-2 1-16,0-2 0 0,-6 3-1 15,-6 2 1-15,-11 1 0 0,1 3 0 16,-11 3 1-16,-4 1 4 0,-2 1 1 15,-6 1-2-15,-5 3-3 0,1 1-2 16,-9 5 0-16,5-2-3 0,-7 7 2 16,4 2 0-16,-3 0-1 0,-1 8 2 15,2 1 0-15,1 2-3 0,-1 0 3 16,6 0-1-16,1 3 1 0,6-4 0 16,2 1-1-16,-1 1-1 0,3-2 1 15,4 2-2-15,0 1 3 0,0 1-1 16,6 1 1-16,1 2 0 0,5 0 0 0,7 2 1 15,1 2-1-15,1 1 1 0,6-2-1 16,2-1 2-16,-4 2 2 0,-3-5 0 16,1-2-1-16,-6 0-1 0,-7-6 1 15,-4-2 0-15,-2 2-2 0,-2-1 0 16,-2-1 0-16,0 1 0 0,-4 2 1 16,0 0 0-16,-8-1 0 0,-3 3 0 15,-1-2-2-15,-5-2-10 0,-2 0-9 16,5-1-6-16,-3 0-5 0,6-2-8 15,-3 1-4-15,8-4 1 0,-5 1-10 16,7-1-13-16,0-1-43 0,-1-4-73 16</inkml:trace>
  <inkml:trace contextRef="#ctx0" brushRef="#br0" timeOffset="37850.457">29182 2740 464 0,'0'0'60'16,"0"0"-17"-16,0 0 1 0,0 0-1 16,0 0-15-16,0 0-14 0,51-8 0 15,-43 25 0-15,-1 2-2 0,-1 6-3 16,-4 1-1-16,0 3-4 0,-2 1 0 16,0-1-1-16,0 2 0 0,0-5-1 15,0-1-1-15,0-3 2 0,0-2-3 16,2-1 0-16,4-7 0 0,-4 1-1 15,2-4 1-15,-1-6 0 0,1 0 0 16,-2-3 1-16,-2 0 0 0,2-1 1 16,0-6 3-16,0-1-2 0,0-4 1 15,-2-2 0-15,0-1 0 0,0-5-1 0,0-5-2 16,0-6 1-16,0-6 0 16,0-5-1-16,0-4-1 0,-6 2 1 0,0 1-1 15,-5 0 1-15,-3 2 1 0,-1 4-1 16,1 2-1-16,-1 6 1 0,-1 1-1 15,6 3 1-15,-3 5 0 0,5 2 0 16,4 5 0-16,2 1 0 0,2 2 1 16,0 0 0-16,4 4 1 15,4-2-3-15,2 5-1 0,3-1 0 0,1 4-1 16,5 0 1-16,2 7 1 0,1 2 0 16,3 3 0-16,-2 1 1 0,4 6 0 15,-9-1 0-15,3 4-1 0,-2 1 2 0,-7 1 0 16,-6-1-2-16,-2-1 0 0,-4 2 1 15,0-5 0-15,-4-1 0 16,-2-1 0-16,-6-3 1 0,-3 1-1 16,-1-2 1-16,-5 0-1 0,-2-1-1 15,3 0-6-15,-7-4-10 0,-2 1-14 0,-4-1-16 16,0-1-26-16,-1-1-32 0,3-2-68 16,3-4-217-16</inkml:trace>
  <inkml:trace contextRef="#ctx0" brushRef="#br0" timeOffset="42115.152">13447 4731 268 0,'0'0'45'0,"0"0"-21"0,0 0 8 16,0 0 5-16,0 0-5 0,0 0-12 16,0 0-4-16,0 0 1 0,-17-23-9 0,17 23-4 15,0 0-3-15,0 2 6 0,0 1 6 16,-2 0 2-16,2-3-1 0,0 2-1 16,0-1-2-16,0-1 1 0,0 0-4 15,0 0 0-15,2 0-4 0,4 0 2 16,3 0 3-16,7 0 8 0,3 0-5 15,10-6 2-15,6 2-6 0,6-2-1 16,9-1 1-16,3-1-3 0,3 2 0 16,8-1-1-16,3 0 0 0,-1 2-1 15,0-3-2-15,4 1 4 0,0-1-2 16,-10-1 0-16,-4 2 0 0,-10-2 0 16,-9 3-3-16,-10 0 4 0,-11 3 1 15,-8 2 2-15,-3 0-2 0,-5 1-1 16,0 0-3-16,0 0 0 0,0 0-1 15,0 0-3-15,-5 0-3 0,1 2-2 16,0 1-2-16,0-3-1 0,0 6-2 16,2-6-1-16,-2 3-2 0,2 0-5 15,0-3-1-15,0 3-4 0,-3-3-11 16,1 0-7-16,-2 0-19 0,-2 0-40 0,-3-3-79 16</inkml:trace>
  <inkml:trace contextRef="#ctx0" brushRef="#br0" timeOffset="42458.742">14205 4485 118 0,'0'0'184'0,"0"0"-138"0,0 0 10 16,0 0 6-16,0 0-17 0,0 0-10 16,0 0-6-16,0 0-3 0,-33-56 0 15,33 55-6-15,0 1-1 0,0 0-5 0,0 0-4 16,0 0-6-16,0 0-4 0,0 4 0 15,11 0 0-15,1 5 1 0,0 0 0 16,11 3 1-16,4-2 2 0,6 2 2 16,10-2 0-16,7 2 2 0,4-2-2 15,6 0-2-15,-2 1-2 16,-9 0 0-16,1 0-1 0,-13-1 0 16,-12-2-1-16,-11 1 0 0,-10-4 0 0,-4 3 0 15,-2-2 0-15,-10 0 2 0,-7 3 5 16,-10-2 2-16,0 2-2 0,-8 0-3 15,0-1-1-15,2 3-3 0,-2 0 1 16,4-2-1-16,0 2-7 0,-1-2-8 16,3 1-8-16,0 0-14 0,3 1-18 15,5-2-18-15,-4-1-39 0,4 0-120 16</inkml:trace>
  <inkml:trace contextRef="#ctx0" brushRef="#br0" timeOffset="43036.728">12785 5157 225 0,'0'0'47'0,"0"0"11"15,0 0 8-15,0 0-3 0,0 0-18 16,0 0-7-16,0 0-3 0,-25-39-6 0,25 39-3 15,0 0-7-15,-2 0-10 16,-2 7-4-16,0 2-1 0,2 6 2 16,-2 4 2-16,-4 4-1 0,1 5-2 15,-1 4-1-15,2 5-2 0,0 1 1 16,-3 0-2-16,5-3 1 0,0-1-1 0,0-3-1 16,2-5-3-16,0 0 0 0,0-5-4 15,2-2-15-15,0-3-12 0,0-6-5 16,0-1-10-16,0-3-15 15,0-5-40-15,-6-1-64 0</inkml:trace>
  <inkml:trace contextRef="#ctx0" brushRef="#br0" timeOffset="43255.437">12351 5236 412 0,'0'0'35'0,"0"0"-8"0,0 0 40 15,0 0-16-15,0 0-20 0,0 0-4 16,0 0 3-16,0 0-7 0,0 0-11 16,0-5-3-16,0 5-6 0,0 0-2 15,4 4-1-15,7 0 0 16,-1 1 0-16,-2-2 0 0,5 3-14 0,1 0-16 16,-4 1-13-16,7 0-14 0,-5 2-16 15,7-2-40-15,-9-3-81 0</inkml:trace>
  <inkml:trace contextRef="#ctx0" brushRef="#br0" timeOffset="43489.789">12959 5320 129 0,'0'0'351'16,"0"0"-331"-16,0 0 10 0,0 0 31 0,0 0-13 15,0 0-19-15,0 0-8 0,0 0-2 16,0 0-6-16,-13-59-7 0,13 59-5 16,0 0-1-16,-2 0-2 0,0 0 0 15,0 0-12-15,0 0-12 0,2 0-12 16,0 8-10-16,-2-1-15 0,2 2-20 16,-2-3-64-16,0-1-149 0</inkml:trace>
  <inkml:trace contextRef="#ctx0" brushRef="#br0" timeOffset="44505.189">13281 5239 345 0,'0'0'21'0,"0"0"-9"0,0 0 43 15,0 0 5-15,0 0-25 0,0 0-17 16,0 0 2-16,0 0 1 0,0 0-9 15,-56-26-6-15,52 30-5 0,-2 1-1 16,2 2 1-16,4-1 0 0,-2 1-1 16,0-2 0-16,2 4 0 0,0-4 0 15,0 3-1-15,4 2 0 0,2-3 1 16,7 2 0-16,-1 2 1 0,5-3 1 16,1-1-1-16,7-4 1 0,2-1-1 15,2-2 0-15,2-3-1 0,0-4 2 16,-2-2-1-16,0-2 0 0,-3 1 2 15,-7-3 4-15,-2 1 4 0,-11 2 2 0,2-2 2 16,-4 0 2-16,-4-4-4 16,0 2-5-16,-4-6-2 0,-6 3-2 15,4-2-1-15,-5 3-2 0,-3 2-1 16,1 1 0-16,-1 4-1 0,-3 1-1 16,-3 4 1-16,3 2-1 0,-4 2 1 0,-3 0-1 15,1 6 1-15,-4 3 1 0,2 2-1 16,-6 3 0-16,9 2 1 0,-5 1 0 15,4-2 0-15,4 2-2 0,5 0 0 16,1-1 1-16,5 0 0 0,-2 0-1 16,10 0 2-16,0-1-1 0,0 2 1 15,0 0-1-15,6 0 1 0,4-1-1 16,3 2 1-16,-3-4 0 0,9 2 1 16,-5-5 0-16,7 3 0 0,0-5 0 15,-3 0 1-15,7-3-2 0,-2-1 2 16,1-4-1-16,5-1-1 0,4-1 2 15,-2-7-2-15,5-1 0 0,-3-1-5 0,2-3-2 16,4 0-4-16,0-4-1 0,-1 3-2 16,1-4 2-16,-4-1-2 0,-4 2 0 15,-4-4 4-15,-2 1 5 0,-3-2 4 16,-3 0 1-16,-4 0 1 16,-5 1 2-16,-2 1 0 0,-2 1 6 0,-4-1 7 15,0 3-2-15,1 1-2 0,-3 0 0 16,0 4-4-16,0 1 3 0,-5 1-3 15,-1-1-3-15,0 2-2 0,-4 1-1 16,6 2-1-16,-5 1-1 0,1 1 0 16,-4 1 0-16,7 2-2 0,-5 1 1 15,0 1-2-15,-3 6 0 0,-1 1 2 16,-3 6-1-16,3 1 2 0,1-1 0 0,3 3 0 16,0-3 0-16,4 3 0 0,-5-1-2 15,7 1 2-15,4 1 0 16,0-4 0-16,-2 2-1 0,2-4 1 15,0 1 0-15,2-1-1 0,2 0 0 0,9-1 1 16,-3-2 0-16,7 2 2 0,1-1-1 16,3 0 2-16,-1 0 0 0,7-1 2 15,-2 0-1-15,0 0 1 0,-4-2-2 16,3 0 0-16,-5-1 1 0,0 1-4 16,-7-1 2-16,-2 0 0 0,1 2-2 15,-9-3 1-15,-2 4-1 0,0-1 0 16,0 2 0-16,-2-2 0 0,-11 3 1 15,-1 0 1-15,1-2-2 0,-9 0 0 16,3 0-5-16,-4-2-1 0,1 2-5 16,3-3-3-16,0-2-3 0,5-1-2 15,-5-2-1-15,9 1-3 0,-4-2 0 16,3 0-4-16,-1-3-6 0,1 0-16 0,3-1-19 16,4-2-37-16,2-1-68 0</inkml:trace>
  <inkml:trace contextRef="#ctx0" brushRef="#br0" timeOffset="45067.562">14172 5238 363 0,'0'0'33'0,"0"0"-10"0,0 0 29 15,0 0 9-15,0 0-27 0,0 0-15 16,4-13-2-16,-4 19-1 0,4 2 0 15,-4 0 4-15,3 6 1 0,-3 1-3 0,0 1-8 16,0 6 2-16,0-1-3 0,0 5-3 16,0-1-2-16,2 6-3 15,2-2 0-15,2 2 0 0,2-2 0 16,-2-4 0-16,9-2-1 0,-3-2 0 16,1-7 1-16,1 1 0 0,-6-5-1 0,3-2 0 15,-3-4 1-15,-6-2 0 0,0-1 0 16,0-1 0-16,-2 0 0 0,2-3 0 15,-2-3 2-15,0-4 0 0,2-2-1 16,0-2-1-16,-2-4-1 0,0-4 1 16,0-3 1-16,-4-4-2 0,0-3 0 15,-2-3 0-15,-6-3 0 0,5-1 0 16,-7 3 0-16,-1 2 0 0,5 3 0 16,-4 0 0-16,1 7 0 0,1-3 0 15,-3 7 0-15,9 1 0 0,0-2 0 16,4 5 1-16,2-3 0 0,0 4 0 15,4 1-1-15,4-1 0 0,7 4 0 16,1 0 0-16,3 4-1 0,6 3 1 0,-1-2 0 16,7 3 2-16,3 3-1 0,-3 0 3 15,-3 6-2-15,-3 2 0 0,0 3 1 16,-8 3-2-16,-7 7 0 0,0-2 1 16,-8 6-1-16,-2-2 0 0,-6 2 1 15,-4-2-1-15,-5-1 0 0,-3-1 2 16,1-2-3-16,-1-4-4 0,-3-1-5 15,-4-1-7-15,-4 2-6 0,-4 0-17 16,-4-2-21-16,-4 1-25 0,-5-3-53 16,9-4-191-16</inkml:trace>
  <inkml:trace contextRef="#ctx0" brushRef="#br0" timeOffset="47317.001">15317 3763 193 0,'0'0'9'0,"0"0"-2"0,0 0 30 16,0 0 10-16,0 0-21 0,0 0-10 15,0 0 4-15,0 0 7 0,-29-9 4 16,27 8-3-16,2-1-4 0,0 2-6 15,0 0 1-15,0 0-3 0,0 0-3 16,0 0-2-16,0-1-2 0,2 1-3 16,5-2-2-16,-1-1 2 0,8 0 4 15,1-2 0-15,8 2-2 0,-3 1-1 16,3 1 2-16,4-1-3 0,0-1 0 16,4 3-1-16,0 0 1 0,4 0-2 15,4-1-1-15,2-1 2 0,7 2 0 16,4-4 0-16,3-1 2 0,3 0-2 15,2-1 0-15,2 0 0 0,4-4 0 16,5 1 0-16,3-3-3 0,3-2-2 16,1 3 4-16,1-3-1 0,-3 0 1 15,-1 3-2-15,-5-1-1 0,0 4 0 16,-4-1 1-16,-4 3-2 0,-4 3 1 0,-2-2 0 16,-2 4 1-16,-3-2-2 0,-1 0-1 15,0 3 1-15,-5-4 0 0,-1 1 1 16,-1 3-1-16,-6-3 0 0,2 3 1 15,-8 0-1-15,3-3 2 0,-8 1-1 16,1-2 1-16,0 1 2 0,-6-2 1 16,4 1 0-16,-1 0-1 0,-1-2 0 15,-2 3-3-15,6-5 1 0,-5 5-1 16,1 0 1-16,2-3-2 0,-4 3 1 16,3 0 1-16,-7 0-1 0,0 1 0 15,-3-3-1-15,-6 5-1 0,3-1 0 0,-9 1 1 16,2 0 0-16,2 0 0 15,-2 0 0-15,0 0 0 0,3 0 0 16,-1 0 0-16,2 0 0 0,0 0 0 16,-2 0 1-16,7-2-1 0,-1 1 2 15,-3-1-2-15,7 2 1 0,-4-3 3 0,3 0 0 16,-5 0 2-16,1 3-1 0,1-2-1 16,-8-1-1-16,0 2-1 0,0-1-2 15,-4 1 1-15,2 1 0 0,-2 0 0 16,0 0-1-16,-2 0 0 0,-4 1-1 15,-4 2-5-15,-5 0-9 0,-3 2-8 16,-3 1-7-16,-2-3-9 0,5 5-11 16,1-3-14-16,3 4-23 0,1-6-86 15</inkml:trace>
  <inkml:trace contextRef="#ctx0" brushRef="#br0" timeOffset="48582.309">13145 3201 241 0,'0'0'33'15,"0"0"25"-15,0 0 8 0,0 0-8 16,0 0-27-16,0 0-9 0,-23-24-3 16,19 22-3-16,2-2 1 0,2 4-3 0,0-2 1 15,0 2 0-15,0 0-3 0,0 2-6 16,2 2-6-16,6 3 1 0,-2 3-1 16,7 3 4-16,-3 2-1 0,5 0-1 15,-3 1 0-15,5 2-1 16,-5 1-1-16,7-2 2 0,-5 2-1 15,5-1 0-15,-5-5 0 0,1 2-1 0,1-4-1 16,-3 0-11-16,1 0-14 0,-4-2-14 16,1 0-16-16,-7-1-30 15,-2-2-73-15</inkml:trace>
  <inkml:trace contextRef="#ctx0" brushRef="#br0" timeOffset="48785.466">13321 3238 208 0,'0'0'221'0,"0"0"-188"16,0 0 20-16,0 0 10 0,0 0-25 16,0 0-7-16,0 0-3 0,0 0 0 0,0 0-7 15,-34-116-7-15,30 121-11 0,-2 3-3 16,2 7-4-16,-8 7 4 0,-5 0 0 16,7 4 1-16,-3-1 0 0,-1 0-1 15,1 1-3-15,-1 2-10 0,6-4-6 16,-3 1-7-16,1-3-10 0,4 1-11 15,2-4-19-15,-3-1-31 0,1-7-97 16</inkml:trace>
  <inkml:trace contextRef="#ctx0" brushRef="#br0" timeOffset="49050.976">13463 3439 496 0,'0'0'13'16,"0"0"6"-16,0 0 40 0,0 0-15 0,0 0-21 15,0 0-1-15,0 0-3 0,0 0-4 16,0 0-6-16,-2-25-5 0,2 25-3 16,0 0-1-16,2 0 0 0,4 0-1 15,3 0 1-15,1 0 1 0,4-2 2 16,5-4-1-16,0 0-1 0,-3 1-1 15,5 3-15-15,-3-1-18 0,-1 0-15 16,4 3-14-16,-11 0-29 0,-6 0-95 16</inkml:trace>
  <inkml:trace contextRef="#ctx0" brushRef="#br0" timeOffset="50706.825">13885 3217 415 0,'0'0'16'0,"0"0"7"16,0 0 35-16,0 0-13 0,0 0-22 15,0 0-4-15,0 0-1 0,0 0-2 16,0 0-7-16,-25-108 0 0,17 104-2 16,-3-1 0-16,5 4-3 0,-2 0-1 15,-2-1-3-15,1 2-2 0,-5 0-1 16,-1 4 1-16,5 3-1 0,-4 4 3 15,1 1-2-15,-1 4 0 0,-3 1-3 16,9 2-1-16,0-1 1 0,-1-1 2 16,3 1 0-16,2-3 1 0,4 1 0 15,0-3-1-15,0 1 1 0,0-2-1 0,0-1 1 16,4-3-1-16,7 1 1 0,-1-4-1 16,-2-1 0-16,9-4 2 0,-1-3 1 15,3-4 0-15,-3-4 2 16,7-2-1-16,-6-1 0 0,-3-1 5 0,-4 1 2 15,-1-1 6-15,-3 3-4 0,-2-1-2 16,-4 0 3-16,0 1-5 0,0 0-4 16,0 5-1-16,0 1-1 0,0 3 1 15,0 3 0-15,0 0 0 0,0 0-1 16,0 0-2-16,0 5-3 0,0 5-2 16,0 1 3-16,4 5 3 0,-2 2 1 15,0-2 1-15,2 2-1 0,-1-2 0 0,5-2 0 16,2 1-3-16,0-5-2 15,3 2 3-15,5-6-2 0,1-1 2 16,2-4 1-16,1-1 1 0,-1-3 0 16,2-6 2-16,0 0-1 0,-3-7 0 15,1-1 1-15,-4 0 0 0,-1-1 0 0,-6 0 0 16,1 0 4-16,-1-5 0 0,-6 0 2 16,-2-4-2-16,4-4 1 0,-6 2-1 15,0-3-2-15,0 5 0 0,0 5-3 16,0 7 1-16,-6 4-1 0,4 4 2 15,2 5-1-15,0 2 2 0,0 0-3 16,-2 5-1-16,2 7-8 0,-4 3 4 16,2 7 4-16,0 3 0 0,2 2 1 15,0-2 0-15,2 2-1 0,2-4-1 16,0 0 0-16,0-4 1 0,7-1 1 16,-3-1-1-16,0-4 0 0,-2 2 1 15,5-5 0-15,-5-1-1 0,0-3-1 0,-4-3-2 16,0 0-1-16,-2-3 1 0,0 0 1 15,2 0 2-15,-2 0 2 0,0-6 4 16,0-2-3-16,-2 0-2 0,-2-7-1 16,-4 2 0-16,0-2-1 15,-5-5-1-15,1 4-3 0,-7-2-3 0,3 2 0 16,-3 4 0-16,3 6 2 0,-5 3 2 16,2 3-1-16,1 0-1 0,-1 6 3 15,9 3 0-15,-1 4 1 0,3 2-1 16,0-1 0-16,6 3 3 0,2 0 0 15,0-2 0-15,0-2 0 0,2 1 0 16,2-3 1-16,6-2-1 0,1 2 0 16,-3-2 0-16,6-1 1 0,3-2 1 15,-1-4-1-15,3-2-1 0,4 0 0 16,-3-2-2-16,3-7 0 0,6-2 0 16,-2-3 0-16,2-2-2 0,0-5 2 15,2-1 2-15,-6-3 0 0,6-1 1 16,-4 0-1-16,-7-1 0 0,-1-2 2 0,-3 0-1 15,-3-1 1-15,-9 4 1 0,2 3 2 16,-4 4 2-16,-2 5 2 0,-2 4 0 16,-2 5 0-16,0 0-1 0,2 5-2 15,-2 0-3-15,0 6-3 0,-3 2-3 16,1 6 3-16,-2 2 0 0,4 3 1 16,2 0 0-16,0 3 0 0,0 0 0 15,2 1 0-15,0-1 0 0,0 1-1 16,4-6 0-16,0 2 0 0,4-3 0 15,0-3 0-15,3 1 0 0,-3-2 1 16,0-3-1-16,0 0-2 0,-1-5-1 16,-1-1-1-16,-4 0 2 0,0 0-1 15,0-3 1-15,2 0 2 0,-2-6 2 16,0 1 2-16,0-4-1 0,-2-2-1 0,0-3 0 16,-2-1 0-16,-6-1-2 0,2-1 0 15,-7 0 0-15,-1 3 0 0,4 2 0 16,-7 3-2-16,-1 5-2 0,1 1 0 15,-2 3-1-15,1 0 0 0,7 6 1 16,-5 2 2-16,3 1 0 0,5 4 0 16,2 1 0-16,0-1-1 0,0-1 1 15,6-1 1-15,-2 1 0 0,2-1 1 16,0-2-1-16,8 0-2 0,0 2 3 16,0-3 0-16,3-2-3 0,3 0 0 15,1-4 0-15,3-2 1 0,-1-2 2 16,8-4 0-16,-7-5 0 0,1-1 2 15,-1-1 0-15,-5-2 2 0,-5 2 11 16,4 1-1-16,-1-1-2 0,-5 0-1 16,4-1-1-16,-1 0-3 0,3 1-4 15,-8 4 1-15,9 0 0 0,-3 2 0 16,-2 1 0-16,5 0-1 0,-1 3-1 0,-2 2-1 16,5 1-1-16,-1 0 0 0,-1 4 1 15,1 5-1-15,-4 1 0 0,3 2-1 16,-1 2 0-16,-8 5 1 0,1-4 1 15,-5 4 0-15,0 2-1 0,0-2 1 16,-3 1 0-16,-1-7-1 0,0-2-4 16,-4-2 2-16,0-2 0 0,-1-4 2 15,1-3 4-15,2 0-2 0,-2-2 1 16,-1-5 1-16,5 1-2 0,-2-3 5 16,0-2 0-16,2-3 2 0,2-3-1 15,0-2 0-15,2-3-2 0,4-2-5 16,4-1 0-16,2 5 0 0,3-2-1 15,-1 7-1-15,-2 5 0 0,5 4-2 0,-3 3-5 16,-5 3-12-16,5 0-13 0,-4 8-21 16,-4 3-19-16,-4 4-19 15,-8 1-62-15,-8-4-165 0</inkml:trace>
  <inkml:trace contextRef="#ctx0" brushRef="#br0" timeOffset="52409.594">13287 4075 167 0,'-4'-13'51'0,"2"7"-26"0,2 3 24 16,-2 0 1-16,0 3-20 0,2-2-6 16,0 2-2-16,0 0 0 0,0 0-6 15,0 0-6-15,0 0-6 0,0 0 0 16,0 2-3-16,0 2 4 0,4 1 5 16,2-1 0-16,1 2 0 0,1 1-2 15,0-1 0-15,5 1 1 0,3-1-2 16,1 3 2-16,3 1-4 0,-1 2 0 15,2-1-3-15,3-2 1 0,-1 0-3 16,-4 0 2-16,3-3-2 0,-1-3 1 16,-2-3-1-16,-5 0 0 0,3-5 1 15,-7-2 2-15,0 0-1 0,-3-4 3 16,-3 1 9-16,0 0 2 0,-4-3-2 16,0 1 2-16,-2-1-1 0,-2-2-2 0,-5 1 0 15,3 0-1-15,-2 3-5 0,4 1 3 16,2 3-1-16,-2 5 0 0,2 0-2 15,0 2-2-15,2 0 0 0,-3 2-5 16,1 2-3-16,0 10-3 0,0 3 4 16,0 3 2-16,0 5 0 0,0 3 1 15,-2 1 0-15,4 1-1 0,-2-4 1 16,0 2 0-16,2-3-1 0,0-2 1 16,0-1-1-16,0-1-4 0,-2-4-10 15,0 1-9-15,-2-3-4 0,1 0-7 16,-3-3-15-16,0 0-13 0,-4-3-35 15,3-5-82-15</inkml:trace>
  <inkml:trace contextRef="#ctx0" brushRef="#br0" timeOffset="52690.742">13775 4274 188 0,'0'0'166'0,"0"0"-163"0,0 0 27 15,0 0 29-15,0 0-35 0,0 0 3 0,0 0 4 16,0 0-1-16,-47 16-3 0,47-16-7 16,0 0-5-16,0 0-1 15,0 0-3-15,0 0-2 0,2-2 3 16,6-1-5-16,-2-2 0 0,11-1-1 15,-3-3-2-15,5 0-3 0,-5 2 1 0,5 1-2 16,-5 3 0-16,5 0-18 0,-4 3-29 16,-3 0-17-16,-2 0-11 0,-4 0-66 15</inkml:trace>
  <inkml:trace contextRef="#ctx0" brushRef="#br0" timeOffset="54409.092">14152 4063 385 0,'0'0'6'16,"0"0"7"-16,0 0 45 0,0 0-7 0,0 0-24 16,0 0-5-16,0 0-3 0,0 0 1 15,0 0-5-15,-23-82-4 0,17 78 0 16,-1 1-6-16,-1 0-2 0,2 1-3 15,-4 2 0-15,-1 0-1 0,-1 0-1 16,-3 6-1-16,-1 4 2 0,3 2 1 16,-5 1-1-16,7 4-1 0,-1-2 1 15,2 3-1-15,1 1-4 0,3-5 1 16,4 3 1-16,-2-1 1 0,4-3-1 16,0 2 2-16,0-5 1 0,2 3 0 15,2-4 0-15,5 0 0 0,-3-4-1 16,4-2 2-16,2 0 0 0,-1-3 0 15,7 0 0-15,-3-3 3 0,3-5-1 0,-1-1 1 16,4-3-2-16,-9-1 2 16,3 1 3-16,-5-4 2 0,-4 0 1 15,2 0 0-15,-1-1 1 0,-3-1-1 16,2 3-4-16,-4 5 0 0,0 4-2 16,0 3-1-16,-2 2 0 0,0 1 1 0,0 0-1 15,0 0-2-15,0 6-4 0,0 4-5 16,-2 5 7-16,2 2 2 0,0 2 0 15,0 0 0-15,2 1 0 0,2-3 1 16,5-4-1-16,-1-1 0 0,2-3 0 16,-2-4-1-16,7 0 2 0,1-5-1 15,5 0 1-15,2 0-1 0,0-6 0 16,3-1 1-16,3-4-1 0,-4 0-1 16,0-3 1-16,-4 0 0 0,-5-4 1 15,-3-1 1-15,-7-3 0 0,-2-1 1 16,-2-3 3-16,2-4 3 0,-4-1-4 15,-4 2 2-15,2 1-3 0,-2 6 1 0,-2 3 2 16,-1 7-2-16,1 4 3 16,-2 2-2-16,4 2-2 0,-2 2-2 0,1 2 0 15,-3 0-2-15,-2 9-2 0,4 4-1 16,-1 3 1-16,1 8 1 16,2-1 1-16,2 5 0 0,0 0 1 0,2 1-1 15,0-1 0-15,2-3-1 0,4 1 1 16,-2-2 0-16,3-3 0 0,-1 1-1 15,0-4-1-15,2-3-2 0,1-2-3 16,-3-6 2-16,-4-1-3 0,2-4 2 16,2-2 1-16,-2 0 0 0,0 0 3 15,1-4 0-15,-3-2 2 0,0-2 3 16,-2-2-2-16,0-4 1 0,-2-2-1 16,-5-1 1-16,1-3-1 0,-4 2-1 15,4 0 0-15,-5 0 0 0,1 5 0 16,0 3 0-16,-5 3-3 0,-1 1 1 15,-1 2-1-15,-2 2 0 0,5 2 0 16,0 3 0-16,3 3 2 0,3 4-1 16,2 2-1-16,0-1 2 0,3 6 0 0,3-3 1 15,0 1-2-15,0 1 2 0,11-4-2 16,-5-1 1-16,4 0 0 0,3-1 1 16,1-4 0-16,-1-2-1 0,11-1 1 15,-5-3-3-15,4 0-1 0,4-4 1 16,2-7 2-16,-3-2 1 0,3-1 1 15,0-1-1-15,-6-5 1 0,4-1 0 16,-4-2 0-16,-9 2 0 0,1-1 4 16,-5 2 3-16,-2-2-3 0,-4-2 1 15,-2 3-2-15,5 1 1 0,-7 4-3 16,0 4 2-16,0 3-1 0,0 4 5 16,-7-1 2-16,5 3-5 0,-2 3-2 0,4 0-1 15,-4 0-2-15,0 6-1 0,0 4-3 16,0 5 3-16,2-1 0 0,0 4 1 15,2 1-1-15,0 1 1 16,2 2 1-16,0 0-1 0,0 1 0 16,0-3 1-16,0-3-1 0,2 4 0 0,-2-6 1 15,-2-2-1-15,4 0-2 0,-2-4-1 16,0-4 1-16,5-2 0 0,-3 0-1 16,2-3 0-16,2 0 3 0,0 0 0 15,3-6 0-15,-1 1 0 0,-2-3 0 16,-3-2-1-16,-3 0 1 0,2-2 0 15,-4 1 1-15,-6-4-1 0,1-3-2 16,-1 3 0-16,-4-2 1 0,-3 2-1 0,3 5 1 16,-2 3-2-16,-1 2-2 15,3 2 2-15,-5 3-2 0,5 0 3 16,-2 3 1-16,-3 5-2 0,7 2 2 16,-2-1-1-16,1 4 1 0,1 0 0 0,4 0 0 15,2 0 1-15,0 1 0 0,2-4-1 16,0-1 1-16,4-2-2 0,0-1 1 15,9-3 0-15,-1 0-2 0,4-3 2 16,5 0 0-16,-4 0-1 0,1-2-1 16,5-3 0-16,-9-3 2 0,5-1 1 15,-9-1 1-15,3-2 0 0,-3-1 2 16,1 1 6-16,-1-2 2 0,0-3 0 16,1 5-1-16,-5-2-2 0,6 1-3 15,-4 3-1-15,-1 1 0 0,-1 3-1 16,4 1-1-16,-6 0-1 0,5 0 0 15,-1 2-1-15,2 3 1 0,0 0-1 16,-1 0 0-16,-3 6-1 0,2 2 1 0,-2 3 0 16,1 1-2-16,-5 1 2 0,2 1 0 15,-4 0 0-15,0 4 0 0,0-4 1 16,0 3 0-16,-4-3 0 0,2 0-1 16,-3-3 0-16,3-2-2 15,0-2-3-15,2-3-1 0,-2-1 0 0,2 0 2 16,-2-3 3-16,-2 0 1 0,-2-1 2 15,2-6 4-15,-2 3-2 0,-3-4 1 16,3-3 2-16,0 0 0 0,2-5 2 16,2-2-1-16,2-5 2 0,0-2-5 15,4 2-1-15,2 1-3 0,0 5-1 16,-2 3 1-16,3 5-1 0,-1 3 0 16,-2 3-2-16,6 0 0 0,-2 3-5 0,-1 0-10 15,-1 3-12-15,-2 3-16 16,2 2-13-16,-4 2-22 0,-2-3-42 15,-4-1-121-15</inkml:trace>
  <inkml:trace contextRef="#ctx0" brushRef="#br0" timeOffset="79325.064">23745 3934 258 0,'0'0'60'0,"0"0"-9"15,0 0 18-15,0 0-33 0,0 0-14 16,0 0 4-16,0 0-2 15,0 0 5-15,-10-113 8 0,10 102-20 16,0 0-5-16,6 1 0 0,-2 1 3 0,-2 3-5 16,2 0-4-16,0 1-2 0,3-1-1 15,5 3-1-15,0-1-1 0,-3 1 0 16,9 1 0-16,-3 2-1 0,7 0 0 16,-5 3 0-16,4 2 0 0,-7 5 0 15,5 1 0-15,-5 6 1 0,3 3 0 16,-7 2-1-16,2 1 0 0,-3 1 1 15,-3-1 0-15,-2 1 1 0,0-2-2 16,4-2 0-16,-3-1 0 0,-1-1-1 16,-2-3-1-16,0-1-2 0,-2-4-1 15,2-4 3-15,-2-1 2 0,0-2-1 16,0 0 1-16,0-3 0 0,0 0-1 16,0 0 1-16,-2 0 0 0,-2 0 3 0,-2-6-1 15,-5-2 0-15,5-2-1 0,2-6 0 16,-4 0-1-16,1-5 0 0,1-1 0 15,2 1 0-15,2-3 0 0,0 4-1 16,2 0 1-16,0 3 0 0,4 1 0 16,2 0 0-16,5 1 0 0,-3 3 0 15,0-1 0-15,11 3 0 0,-7-1 1 16,7 5 0-16,-5 1 0 0,9 1 0 16,-7 4 0-16,5 0 0 0,0 1-1 15,-7 8-1-15,7 1 0 0,-4 6 0 16,1 5 1-16,-5 2 1 0,3 5-1 15,-6 1 0-15,-3 2 0 0,3-2-3 16,-2-5-5-16,-2-1-2 0,-4-8 3 0,1-3 3 16,-3-2 3-16,0-6 1 0,0 0 0 15,0-4 1-15,0 2-1 16,0-2 1-16,-7 0 3 0,1-2-1 16,-6-1-1-16,6-2 0 0,-1-4 0 0,-7-3-1 15,4-1 1-15,1-5-2 0,-5-5 0 16,3-1 1-16,7-2-1 0,-2 4 0 15,6-1 1-15,0 5-1 16,0 2 2-16,6 3-1 0,-2-2 1 0,7 2 1 16,5 1-1-16,-5-1-1 0,9 3 1 15,-1 3 0-15,2-1 1 0,3 3 1 16,-3 3-1-16,2 2 0 0,2 0-1 16,-7 5-1-16,3 8 0 0,0 0-1 15,-9 4 1-15,7 4-1 0,-9 2 1 16,-4 6 0-16,0-2 0 0,-2 1 0 15,3-2 1-15,-5-3-2 0,-2 1-1 16,0-3-6-16,0-2-7 0,0-2-3 0,-4-2-10 16,-5 1-15-16,3-3-21 15,2 0-24-15,-4-4-66 0</inkml:trace>
  <inkml:trace contextRef="#ctx0" brushRef="#br0" timeOffset="79793.705">24801 3878 385 0,'0'0'44'0,"0"0"-8"0,0 0 20 16,0 0-5-16,0 0-14 0,0 0-12 16,-8-64-5-16,2 58-4 0,2 2-4 0,-7-1-6 15,-1 2-4-15,2 3-1 0,-3 0-1 16,-5 0 0-16,5 6 0 15,-5 0-1-15,3 4 1 0,-6-1-1 16,9 6 1-16,-9-1-1 0,9 0 1 16,-7 3 0-16,7-2 0 0,-5 4 0 15,9 0-1-15,2 0-2 0,0 2-1 0,4-4 1 16,2 2-1-16,2-1 1 0,4-1 2 16,0-1-1-16,11 2 2 0,-1-3-1 15,3-1 0-15,2-2 1 0,5-1 0 16,3-5-1-16,0-3 2 0,-4-3 0 15,-4 0 0-15,6-7 1 0,-7-3 1 16,-5-5 6-16,1 1 3 0,-3-2-1 16,-9-4 2-16,0 3-1 0,-4-8-1 15,0 0-6-15,-4-6-1 0,2-1-3 16,-9 1 0-16,-3 3-2 0,2 6-3 16,-7 7-6-16,7 1-4 0,-11 4-5 15,8 4 1-15,-5 3-5 0,3 3-5 16,-4 2-3-16,9 5 1 0,-7 6-2 0,9 2 1 15,-2 4-14-15,3 0-22 0,5 1-31 16,4-3-41-16</inkml:trace>
  <inkml:trace contextRef="#ctx0" brushRef="#br0" timeOffset="80231.104">24991 3877 377 0,'0'0'71'16,"0"0"-19"-16,0 0-4 0,0 0 7 16,0 0-11-16,0 0-15 0,0 0-9 0,0 0 2 15,-10-107-3-15,10 105-4 0,0 2-5 16,0 0-2-16,0 0-6 16,0 3-2-16,2 5-3 0,2 4 3 0,0-1-1 15,3 8 2-15,-3 2-1 0,2 4 0 16,0 3 0-16,-2-2 1 0,9 2-1 15,-1-5 2-15,-4-2-2 0,11-2-1 16,-7-3 0-16,11-3 1 0,-8-3 0 16,7-1 0-16,-7-2 0 0,1-5 1 15,-5-2 0-15,3 0-1 0,-1-5 2 16,-7-3 1-16,2-4-2 0,2-2 4 16,1-7 8-16,-7-8-1 0,4-5-3 15,2-9-3-15,-1-4 2 0,-7 1-4 16,2 4-4-16,-2 8-1 0,-2 9 1 15,0 5 1-15,0 6 0 0,0 3-1 16,-2 2 0-16,-2 6 0 0,4 0 0 16,0 3 0-16,0 0-2 0,0 0-5 15,0 8-20-15,0 2-3 0,0 5-1 0,0 3-10 16,0 2-19-16,2 3-16 0,0-2-24 16,0-5-92-16</inkml:trace>
  <inkml:trace contextRef="#ctx0" brushRef="#br0" timeOffset="81105.98">26188 3745 187 0,'0'0'61'15,"0"0"-22"-15,0 0 15 0,0 0 3 16,0 0-5-16,0 0-7 0,0 0-5 16,0 0-7-16,-20-96-2 0,20 85-3 0,-2 3-4 15,0-1-1-15,2 4-6 16,-5-1-5-16,3 3 0 0,2 1-8 16,-2 0 1-16,-2 2-1 0,2-1-1 15,2 1-2-15,-4 0 0 0,0-2 0 16,0 1 0-16,-7-2-1 0,-3 3 0 0,1-1 0 15,-7 1 0-15,5 0 0 0,-7 5 0 16,3 2-1-16,0 2-1 16,-1-1 1-16,7 3-3 0,-5 3 0 0,5-2-2 15,5 2 2-15,0-1 1 0,-1-1 0 16,7 2-1-16,2-2 3 0,0-1 0 16,0 0 1-16,7 0-2 0,1-2 2 15,2 0 0-15,-4 1 0 0,11-2 0 16,-3-1 0-16,9-1 0 0,-4 3 3 15,10-2 2-15,0 1 0 0,4-1 1 16,-2-1 2-16,2-2-2 0,-4 0-2 16,-4 1 0-16,-7-2 1 0,5 0-1 15,-13 0 0-15,7-2 0 0,-7 4-2 0,-4-1-1 16,1 0-1-16,3 5 0 0,-2-3 0 16,-6 1 0-16,2 2 0 15,-2-3 1-15,-2 1-1 0,2-1 1 0,-2-3 0 16,0 0 0-16,0 0 1 0,-2 0-2 15,-4 2 3-15,-2-1-2 0,-7 0 0 16,5-1 1-16,-6 1-1 0,-1-1 0 16,0 2-1-16,1-2 0 0,1 3-2 15,-3-1-3-15,5 0-2 0,-3-1 2 16,6 1 2-16,-7-2 0 0,7-2 2 16,-5 2 0-16,-1-3 1 0,7 0 0 15,-5-1 1-15,2-4 0 0,-1 1-1 16,-5-4 0-16,3 2 1 0,-6-4 0 15,5-2 0-15,-1 1-1 0,-3-4 0 16,5 2 0-16,1 0-4 0,1 5-9 16,9 4 1-16,4 1 2 0,-2 3-7 15,2 0-10-15,0 0-12 0,0 0-6 0,2 3-7 16,2 0 7-16,3 0-8 0,5-2-33 16,-2-1-37-16,-4 0-100 0</inkml:trace>
  <inkml:trace contextRef="#ctx0" brushRef="#br0" timeOffset="81433.942">26040 3599 405 0,'0'0'50'0,"0"0"-6"0,0 0 9 0,0 0 7 16,0 0-18-16,0 0-11 0,-5-49-5 15,5 49-4-15,-2 0-6 16,2 0-9-16,-2 6-3 0,0 2-2 16,0 7-1-16,-2 5 4 0,0 2 1 15,0 6-2-15,2 4 2 0,2 6-4 0,0 2 4 16,6 0-5-16,4 0 1 0,1-2-1 16,-1 0 1-16,4-3-1 0,-3-1 0 15,5-2-1-15,-3-3 0 0,-7-2 0 16,6-4 1-16,-4-2-2 0,-1 0-6 15,-5-4-19-15,0 0-15 0,2-5-22 16,-4 0-22-16,0-7-19 0,0-2-86 16</inkml:trace>
  <inkml:trace contextRef="#ctx0" brushRef="#br0" timeOffset="81808.872">26558 3675 338 0,'0'0'56'0,"0"0"-4"16,0 0 7-16,0 0-5 0,0 0-10 15,0 0-8-15,0 0-2 0,0 0-8 16,0 0-5-16,-22-57-7 0,22 57-8 16,0 0-2-16,0 3-4 0,0 3 2 15,4 4-1-15,-2 2 3 0,-2 3 2 0,4 2 1 16,-2 5 3-16,4 0-2 0,-4 6-1 16,2-1-2-16,-2 4-1 0,1 1 0 15,1-2-3-15,0 0 2 0,-2-1-3 16,10-4 2-16,-3 0-2 0,-1 0 0 15,2-1-15-15,3-5-12 0,-3 0-12 16,-2-3-19-16,3-3-25 0,-7-4-24 16,-2-4-93-16</inkml:trace>
  <inkml:trace contextRef="#ctx0" brushRef="#br0" timeOffset="82246.255">26990 3672 464 0,'0'0'39'15,"0"0"-4"-15,0 0 22 0,0 0-4 16,0 0-20-16,0 0-17 0,0 0 1 16,0 0-5-16,0 0-4 0,-20-62-8 15,9 67 1-15,-7 1-2 0,5 5 2 16,-5 3-1-16,7 1 0 0,-5 2-2 15,4 5 2-15,1 0-1 0,1 1 0 16,-1 0 0-16,9 2 1 0,-2-1 1 16,4 1 0-16,0-1-1 0,4 0 0 15,5-2-1-15,7 0 1 0,-5 0 0 16,13-4-1-16,-5-1 0 0,2-5 0 16,1-5 1-16,1-5 2 0,-2-2-2 15,2-5 4-15,-7-5 6 0,7-5 5 16,-11 1-1-16,3-2-2 0,-9-2 3 0,0-4-3 15,-6-6-1-15,2-6-2 0,-2-5-5 16,-2-4-4-16,-4 3 0 16,-2 4-3-16,-7 7-3 0,-1 6-5 15,-5 7-5-15,2 5-7 0,-3 5-4 0,-5 6-11 16,6 3-16-16,0 8-8 0,-3 3-6 16,9 6-13-16,-3 3-48 0,5-1-95 15</inkml:trace>
  <inkml:trace contextRef="#ctx0" brushRef="#br0" timeOffset="82527.435">27528 4042 530 0,'0'0'47'16,"0"0"-17"-16,0 0 29 0,0 0 1 16,0 0-23-16,0 0-14 0,0 0-5 15,0 0 1-15,16-58-8 0,-16 61-9 16,0 4-2-16,0 4-3 0,-4 2 2 16,-2 3 1-16,-2 3 0 0,-5-2-1 15,-1 2-2-15,-1 2-12 0,-7-2-14 16,7 0-15-16,-5-1-28 0,-5-4-39 15,6-2-77-15</inkml:trace>
  <inkml:trace contextRef="#ctx0" brushRef="#br0" timeOffset="83074.178">28578 3613 350 0,'0'0'89'0,"0"0"-58"16,0 0 4-16,0 0 18 0,0 0-6 16,0 0-15-16,0 0-6 0,0 0-1 15,8-82-1-15,-8 82-5 0,0 0-9 0,0 0-5 16,0 0-4-16,0 5-1 0,-4 1 1 16,-2 8-1-16,-7 0 2 0,3 4 1 15,-4 1-2-15,-7 4 0 0,-4-1 1 16,-6 3 0-16,6 1-2 0,-6-4 0 15,2 3 0-15,3-4 0 0,-1-1 0 16,10-3 0-16,5-6-3 0,6 2 1 16,1-3-2-16,1-3-1 0,2-3 0 15,2 1 3-15,0-2 2 0,0-1 0 16,0-1 0-16,4 2-1 0,3 1 1 16,1-2 1-16,8 0 3 0,3-2 7 15,12 0-1-15,2 0 3 0,2-4-5 0,4 0-2 16,3-2-3-16,-5 3-3 0,0-2 2 15,-4 1-1-15,-4 1-1 0,-6-1-15 16,-9 3-18-16,-5 1-15 0,-9-2-21 16,0-1-16-16,0-3-38 15,-9 0-127-15</inkml:trace>
  <inkml:trace contextRef="#ctx0" brushRef="#br0" timeOffset="83339.774">28553 3559 34 0,'0'0'447'0,"0"0"-403"0,0 0 5 16,0 0 26-16,0 0-13 0,0 0-27 15,0 0-11-15,0 0-2 0,0 0-10 0,8-66-6 16,-8 73-6-16,0 10 0 16,0 2 0-16,-2 7 3 0,2 2 1 15,-4 3 1-15,2 8 0 0,2 1 0 16,-2 0 0-16,2 0-2 0,0-1-2 0,2 3 2 15,4-4-2-15,1 0 1 0,5-7-1 16,-4-2 0-16,0-5-1 0,3-3-5 16,-1-1-12-16,-6-6-11 0,2-1-15 15,-1-2-20-15,1-5-31 0,-2-2-25 16,0-1-91-16</inkml:trace>
  <inkml:trace contextRef="#ctx0" brushRef="#br0" timeOffset="83855.257">29264 3437 264 0,'0'0'48'0,"0"0"-5"15,0 0 22-15,0 0-3 0,0 0-19 16,0 0-11-16,0 0 1 0,0 0-5 16,-23-62-3-16,19 57 1 0,-2 2-6 15,-2 0-2-15,0 3-10 0,-3 0-3 0,-3 6-3 16,-1 5-2-16,-3 3 0 0,1 3 1 16,-1 6-1-16,3 2 0 0,-1 0 1 15,3 4-1-15,1-1 0 0,4 3 2 16,-1 3-2-16,9 0 0 0,0 3 0 15,0-2 2-15,4 2-2 0,5-2 0 16,7 1 0-16,-1-1 0 0,5 1 0 16,3-5 1-16,-2-2 0 0,4-1 2 15,1-5-3-15,-3-1-6 0,2-3-12 16,2-4-15-16,2-5-14 0,-4-3-16 16,-3-4-26-16,1-3-74 0</inkml:trace>
  <inkml:trace contextRef="#ctx0" brushRef="#br0" timeOffset="84105.191">29744 3482 335 0,'0'0'168'0,"0"0"-137"15,0 0 14-15,0 0 20 0,0 0-20 16,0 0-27-16,0 0-13 0,0 0-2 15,0 6 3-15,0 18 4 0,-4 3-1 16,-3 4-3-16,1 6 0 0,2 0-3 16,-2 0 1-16,4-1-4 0,2 1 1 15,0-6 2-15,0-3-3 0,0-5-4 16,2-1-19-16,0-6-14 0,-2-1-19 16,0-6-17-16,0-2-28 0,-4-3-77 15</inkml:trace>
  <inkml:trace contextRef="#ctx0" brushRef="#br0" timeOffset="84292.644">29502 3672 224 0,'0'0'301'16,"0"0"-265"-16,0 0 13 0,0 0 16 16,0 0-19-16,0 0-22 0,0 0-10 15,0 0-6-15,0 0-4 0,-2-20-4 16,2 23-1-16,0 2-20 0,6 1-11 15,0 0-17-15,5 2-12 0,1-4-18 16,-2 0-31-16,-1-3-115 0</inkml:trace>
  <inkml:trace contextRef="#ctx0" brushRef="#br0" timeOffset="84480.1">29920 3697 528 0,'0'0'51'16,"0"0"-19"-16,0 0 14 0,0 0 1 16,0 0-21-16,0 0-18 0,0 0-5 15,0 0-3-15,0 0-1 0,2-16-20 16,-2 16-20-16,0 3-14 0,0-2-21 16,4 3-14-16,-4-1-73 0</inkml:trace>
  <inkml:trace contextRef="#ctx0" brushRef="#br0" timeOffset="85292.449">30304 3624 470 0,'0'0'27'15,"0"0"4"-15,0 0 15 0,0 0-7 16,0 0-18-16,0 0-9 0,0 0 0 15,0 0-2-15,0 0-7 0,-52-9-3 16,46 15 1-16,-2 0 0 0,4-1-1 16,-2 1 2-16,1 0 0 0,1-1-2 15,4 1 0-15,0-3 0 0,4 2 0 16,3 1 2-16,1 0-1 0,6 0 2 16,5-2-2-16,6-2 6 0,-3-2-2 15,3 0 0-15,2-3-1 0,0-3 0 16,-6-1-2-16,-1-3 2 0,-3 1-1 15,-5-2 2-15,-6 0 3 0,-1-1 2 0,-3-1-1 16,-2-5 0-16,-4-2-2 0,-3-2-3 16,-3 2-2-16,-4-2 0 0,-1 4-2 15,-1 5 0-15,-1 4-1 16,-2 6 1-16,-1 0-3 0,-1 3 2 16,-2 3-2-16,1 5 0 0,-5 4-1 0,0 2-1 15,0 4 2-15,2 0 1 0,9 0-1 16,-3 1 1-16,7-2 0 0,3 2 2 15,3-1-3-15,2 2 1 0,4 0 2 16,0 1 0-16,6 0-1 0,2-1 0 16,1-1 2-16,7-1-1 0,3-4 0 15,4 0 0-15,1-1 1 0,3-6 0 16,6-1 2-16,-2-3 0 0,5-3 4 16,3-3-1-16,0-4 0 0,2-4-1 15,1-3-1-15,1-4-4 0,1-1 1 16,-7-4 1-16,2-2 1 0,-4-6-3 0,-4-1 2 15,-4-3 1-15,-4-3-3 0,-9 2 3 16,-5 4-1-16,-9 7-1 0,0 3-1 16,-9 8 0-16,-1 2 0 0,-9 1-1 15,1 5-2-15,-5 6-3 0,0 0-2 16,1 3 0-16,-1 5 4 0,2 2-1 16,7 3 0-16,-1-2 1 0,3 1 1 15,6-3 1-15,1 1 2 0,5-1-2 16,0-1 0-16,5 5 2 0,1-2-1 15,8 3 1-15,3 2 2 0,6 1 4 16,1 3 1-16,5 0-3 0,2 0 1 16,0 5-1-16,0-2 0 0,-4-1 1 15,-4-3-1-15,-7-3-2 0,-3-1-1 16,-5-3 1-16,-4-4-1 0,-2 1 0 16,-2-3 1-16,-6 4-1 0,-6-3 2 0,-1-1 0 15,-1 2 0-15,-1-3-2 0,1 1-1 16,-3-3-11-16,5 0-11 0,-5-3-9 15,5 0-17-15,-2 0-12 0,-3 0-22 16,5-3-21-16,-3-5-101 0</inkml:trace>
  <inkml:trace contextRef="#ctx0" brushRef="#br0" timeOffset="85807.945">31048 3561 486 0,'0'0'60'15,"0"0"-5"-15,0 0 13 0,0 0-23 16,0 0-29-16,0 0-11 16,0 0 2-16,39 35 6 0,-32-13 0 15,-1 7-3-15,-2 1-2 0,0 2-2 0,-2-2-3 16,-2-1 2-16,0-1-3 0,0-6 1 16,2-1-3-16,2-5 1 0,0-4 0 15,3-1-1-15,-3 0 1 0,0-5 0 16,2-3 0-16,-4-2 0 0,2-1 0 15,-2 0-1-15,1-1 1 0,-1-2 0 16,-2-5 0-16,0-2 0 0,0-1-1 16,0-6 0-16,0-5 0 0,-5-3-1 15,-1-7 1-15,-2-4 0 0,0-3 0 16,-7-1-1-16,1-2-1 0,-3 2 2 16,1 4-1-16,3 2 1 0,1 5 0 15,2 3 0-15,3 5 0 0,3 3 0 16,2 4-1-16,2 0 2 0,0 3-1 0,2-3 1 15,4 3-1-15,3 2-1 0,5 0 0 16,3 3 1-16,3 2 0 0,3 3-1 16,4 1 0-16,2 1 1 0,-4 6 3 15,-3 1-2-15,-3 2-1 0,-2 3 1 16,-3 2-1-16,-8 2 1 16,-2 5-1-16,-4-2 0 0,0 0 1 0,-8 0-1 15,-4-1 1-15,-5 2-1 0,-1-3-1 16,-3 0-4-16,-2-2-6 0,3-4-7 15,-1 3-14-15,0-1-8 0,5-3-15 16,-3-3-4-16,0 2-13 0,3-4-31 16,-1-2-74-16</inkml:trace>
  <inkml:trace contextRef="#ctx0" brushRef="#br0" timeOffset="86151.576">31497 3214 412 0,'0'0'50'16,"0"0"1"-16,0 0 10 0,0 0-7 15,0 0-15-15,0 0-12 0,0 0 0 16,4-45-4-16,-2 42-4 0,-2 3-5 15,2 0-6-15,4 6-3 0,0 3-3 16,5 5-1-16,1 5 6 0,3 6 0 16,-3 5 3-16,2 3 0 0,-1 7-3 15,-1-1-1-15,-3 4-2 0,-5-1-3 16,-2-8 2-16,-2 2-2 0,0-8 0 16,-6-2 0-16,-3 0 1 0,-3-7-1 0,-5-2-1 15,1 0-4-15,-9-2-17 0,0-1-14 16,-4 0-20-16,-4-3-34 0,-4 0-33 15,2-5-119-15</inkml:trace>
  <inkml:trace contextRef="#ctx0" brushRef="#br0" timeOffset="88401.048">23751 5127 295 0,'0'0'63'15,"0"0"-15"-15,0 0 0 0,0 0-12 16,0 0-3-16,0 0-8 0,0 0 2 15,0 0-8-15,-27-126-6 0,27 107-1 16,7 2 1-16,3 0-3 0,-2 3 3 16,-2 0-2-16,1 3 0 0,1 2 1 15,4 1-4-15,-4 1-1 0,1 2-1 16,7 3-3-16,-5 1 0 0,11 1-2 16,-7 3-1-16,10 5 0 0,-5 2 0 0,1 3 1 15,4 1 0-15,-5 7-1 0,-1 3 0 16,2 4 1-16,-9 1-1 15,1 2 0-15,-3 1 1 0,-6-1-1 16,-2-3 0-16,-2-2 0 0,0-4 0 16,0-5-1-16,0 0-1 0,0-4-1 0,0-4-1 15,0-5 2-15,0 0 1 0,0-1 0 16,0-3-1-16,0 0 2 0,0 0 0 16,-2 0 3-16,-2-5 1 0,-2-3-4 15,-5-1 1-15,3-4 0 0,2-3-1 16,-2-1 1-16,-5-7-1 0,7-2 0 15,2-2 0-15,2 0 0 0,0-1 0 16,2 6 0-16,0-2 0 0,4 4 0 16,-2 0 0-16,6 4 0 0,5 2 0 15,-3 1 1-15,-2 6-1 0,11 0 2 16,-9 2-2-16,11 3 0 0,-5 1 1 16,7 1-1-16,-2 1 1 0,-3 1-1 0,5 4 0 15,-4 6-1-15,1 3 1 0,-5 3-1 16,3 2 1-16,-5 5 0 0,1 4 0 15,-7 1 1-15,-1 1-1 0,-4-2 1 16,0-2 0-16,0-3-1 0,-2-4 0 16,-2-2-1-16,0-2 0 0,-2-4 0 15,2 2 1-15,0-6-1 0,-1-3 1 16,-1-1 0-16,0-3 0 0,-4 0 1 16,0 0 1-16,1-5-1 0,1 0 0 15,-8-4 0-15,3 0 0 0,3-4-1 16,-6-3 2-16,3-2-2 0,1-3 0 15,0-4 0-15,1-3 0 0,5 0 0 16,4 0 1-16,0-1-1 0,0 4 0 16,0 3 0-16,7-1 0 0,3 6 1 0,-2 0-1 15,0 6 1-15,3 2-1 16,3 1 0-16,-1 2 2 0,9 0 0 16,-3 3 1-16,2-2 1 0,5 5 0 0,-7 0 0 15,4 0-2-15,0 5 2 0,-5 5-2 16,3 2-1-16,-1 4 1 0,-5 2 0 15,4 3 1-15,-9 1 0 0,-4 1-2 16,-2-3 2-16,0 2-1 0,3 2 0 16,-7-4-1-16,0 2 2 0,0-3-3 15,-5 1 2-15,-1-3-1 0,2-3 1 16,2-3-1-16,0-2-1 0,-4-1 0 16,2 0 0-16,-5-4-6 0,1-1-4 15,4 0-11-15,-2-3-8 0,0 0-20 16,-9 0-15-16,9-3-20 0,0-4-52 15,-5-2-183-15</inkml:trace>
  <inkml:trace contextRef="#ctx0" brushRef="#br0" timeOffset="88979.126">24762 4976 201 0,'0'0'80'0,"0"0"-18"16,0 0 4-16,0 0-6 15,0 0-21-15,0 0-13 0,0-65-6 0,-2 57-1 16,0 5 0-16,0-2 0 15,0 2-5-15,-2-3-2 0,4 3-4 16,-7 0-2-16,-1 1-3 0,-4 2-1 16,6 0-2-16,-5 0-1 0,-5 7-1 0,5 0 1 15,-1 4 0-15,-5 0 0 0,9 3 1 16,-6 1-1-16,5 2 1 0,3 0-1 16,0 4 0-16,0-1 1 0,-2 4-1 15,5-2 0-15,3 0 1 0,0-2-1 16,3 2 2-16,5-4-1 0,0 1 0 15,0-2 0-15,3 0 0 0,7-3 1 16,-7 0-1-16,9-5 0 0,-3-3 1 16,3-3-1-16,1-3 1 0,-4-1 1 15,8-7 1-15,-9-3 4 0,5-3 8 16,-9 2-1-16,3-5 1 0,-7 1 3 16,-2-1-4-16,0-5-3 0,0-5 1 0,-6-3-5 15,0-2-2-15,-2-2-1 0,-8 4-4 16,4 4 1-16,-4 3-1 0,-7 7 0 15,3 5 0-15,-11 1-10 0,4 2-3 16,0 5-1-16,-1 3-1 0,5 0 0 16,-2 1-3-16,3 7-1 15,-1 1 3-15,5 5-22 0,-2 0-6 0,7 5-2 16,1 0-7-16,2 2-35 0,-2 1-68 16</inkml:trace>
  <inkml:trace contextRef="#ctx0" brushRef="#br0" timeOffset="89510.175">25006 4954 221 0,'0'0'153'0,"0"0"-106"0,0 0 0 16,0 0 9-16,0 0-12 0,0 0-13 15,0 0-2-15,0 0 1 0,2-85-4 16,-2 85-8-16,0 0-4 0,0 0-4 16,0 0-6-16,2 0-3 0,2 1-1 15,-4 9-1-15,4 2 1 0,5 5 1 16,-1 2 0-16,0 7 1 0,-2-1-1 16,5 6 0-16,3-2-1 0,-6-1 1 15,7 0 0-15,-3-3-1 0,-1-2 1 16,3 0-1-16,-4-4 1 0,-1 2 0 15,5-5-1-15,-1-3 1 0,-9-3-1 16,2-5 0-16,4-2 1 0,-6-3 0 16,1 0-1-16,-1-2 4 0,-4-4 8 15,6-1 9-15,-2-4 0 0,2-5-5 16,-2 1-2-16,0-6-3 0,1-5-1 0,-1-9-3 16,-2-6 0-16,2-8-1 0,6-2-2 15,-1-2-2-15,-3 7 0 0,-4 4 0 16,2 10 0-16,-2 7-1 0,2 6 0 15,-4 2-1-15,2 8 1 0,2 3-1 16,-4 1 3-16,0 4-3 0,0-1 0 16,0 2-2-16,4 0 0 0,1 5-1 15,3 2-1-15,-4 1 4 0,4 4-1 16,3-1-2-16,-3 3-10 0,-4 0-5 16,4 0-6-16,3 3-5 0,-7 0-15 15,-2 3-10-15,-2 0-21 0,-6 2-12 0,-9-2-31 16,3-3-149-16</inkml:trace>
  <inkml:trace contextRef="#ctx0" brushRef="#br0" timeOffset="91650.364">26230 4858 106 0,'0'0'38'16,"0"0"-9"-16,8-15 13 0,-8 10 7 0,0-1-1 15,4 1-10-15,-4-4-2 0,0 4 7 16,0-2-10-16,0-1-5 0,0 1 0 15,0-2-6-15,-2 2-4 0,0-1-2 16,-2 2 0-16,0-1-5 16,-5 1-1-16,-3 0-5 0,6-2 0 15,-7 2-4-15,-3-1 1 0,-1 2-2 16,-1 2-1-16,-9 1 0 0,8 2 1 16,-3 5-2-16,-3 3-1 0,6 2 0 0,1-2-1 15,5 1 0-15,1 1 0 0,3 2 2 16,5 0 1-16,-2 1 0 0,4-1 0 15,2-1 0-15,0-2 0 0,4 4 0 16,2-4 1-16,1-1 0 0,9 4 0 16,-3-2 1-16,5 0 2 0,1 1 5 15,8-5-3-15,-1 4 2 0,1-4 2 16,4 5-1-16,0-2-2 0,-2 0 0 16,0 2 0-16,-2-2-3 0,0 2 4 15,-10-3-3-15,-1 1-1 0,-8-1-1 16,5-2 1-16,-7 2-2 0,-2 1-1 15,-4 0 2-15,0-1-2 0,-4 3 2 0,-6-1 2 16,-3 3-2-16,-1-2 0 16,-5-1 0-16,-8 0 1 0,7-1-2 0,-7-1 0 15,-2-2-1-15,0 1-6 0,-2-3-5 16,6-1-7-16,6-1 0 16,-3-2 1-16,9 0-1 0,-3-2-5 0,5-4-3 15,1-3 8-15,-2-3-3 0,8-5 1 16,1-4 1-16,3-8-9 0,0 0-34 15,0-7-36-15,5 6-77 0</inkml:trace>
  <inkml:trace contextRef="#ctx0" brushRef="#br0" timeOffset="91900.313">26064 4725 385 0,'0'0'61'15,"0"0"-7"-15,0 0 15 0,0 0-13 0,0 0-13 16,0 0-14-16,0 0-7 0,0 0-5 15,13-25-10-15,-7 34-6 0,4 6 3 16,1 6 4-16,-5 4-2 0,6 6 1 16,-1 6-2-16,-5 5-1 0,0 3-1 15,0 1 0-15,2-1-3 0,-1 0 0 16,-1-5 1-16,2-1 0 0,7-4-1 16,-5-3-2-16,2 0-12 0,5-2-6 15,-7-4-4-15,7-3-13 0,-7-3-23 16,-4-6-15-16,0-3-22 0,3-4-69 15</inkml:trace>
  <inkml:trace contextRef="#ctx0" brushRef="#br0" timeOffset="92462.63">26670 4841 425 0,'0'0'64'0,"0"0"-21"0,0 0 15 16,0 0 0-16,0 0-20 0,0 0-16 16,0 0-6-16,0 0-1 0,21-62-5 15,-19 62-6-15,0 0-3 0,0 2-1 16,0 1-1-16,-2 6 0 0,2-1 0 16,-2 1 1-16,-4 2 0 0,-4 0 1 15,-7 3 1-15,5-3-2 0,-9 1 0 0,5-3-2 16,-9-1 0-16,9 1-5 0,-7-4-1 15,6-2 1-15,-3-3-1 0,5 0 0 16,-3 0 7-16,8-3 1 0,-5-5-1 16,-1-4 1-16,7 1 0 15,1-3 1-15,0-3-1 0,4-5 1 0,0-1 1 16,2-6 5-16,6 4-6 0,4 2 1 16,-3 4 2-16,7 4 0 0,1 4-4 15,3 3 1-15,1 5-1 0,8 0 0 16,0 3 1-16,-3 3 0 0,1 5 0 15,-2 4-1-15,0 5 0 0,-9 4 2 16,1 9-1-16,-7 3 0 0,-8 7 1 16,-4 5-1-16,-15 2 1 0,1-1-2 15,-3-6 0-15,-4-3-2 0,9-9 1 0,-1 0-2 16,7-8 0-16,-1-5 1 16,3-2 1-16,2-4 1 0,2-4 0 15,4-2 0-15,0-1 1 0,-2-1 1 16,0-1 1-16,2 0 1 0,-3-3-1 0,3 0 3 15,0-1-3-15,5-3-2 0,1 1-1 16,8-3 0-16,1-1 0 0,10 0 0 16,-5 0 0-16,5-1 1 0,4 1-1 15,0-3-15-15,2 4-24 0,2-3-21 16,2 1-22-16,-4-3-33 0,-6 1-166 16</inkml:trace>
  <inkml:trace contextRef="#ctx0" brushRef="#br0" timeOffset="92837.508">27011 4753 402 0,'0'0'89'15,"0"0"-45"-15,0 0 6 0,0 0 7 0,0 0-16 16,0 0-20-16,0 0-6 0,0 0-5 16,-29-65-8-16,17 76-2 0,-1 1 1 15,-1 5-1-15,4 3 0 0,-1-1-1 16,-3 5 1-16,5 1 0 0,5 2 0 15,-4 2 0-15,0-1 0 0,6 0 0 16,2-2 0-16,0-3 0 0,2-1-1 16,8-3 1-16,0-2 0 0,3-6-1 15,5-4 1-15,1-2 0 0,2-5 1 16,4 0-1-16,-3-9 2 0,-1-2-1 16,6-6 1-16,-11 1 0 0,-1-1 4 15,-7-4 6-15,-2-4 2 0,-2-6-2 16,-4-5-5-16,0-7-1 0,0 4-4 15,-6 2 0-15,-2 9-2 0,0 6-5 16,-13 4-6-16,4 9-7 0,-5 2-10 16,1 6-12-16,2 1-13 0,-3 6-2 15,5 5-11-15,-1 4-27 0,3 0-71 16</inkml:trace>
  <inkml:trace contextRef="#ctx0" brushRef="#br0" timeOffset="93071.828">27532 5092 539 0,'0'0'70'0,"0"0"-32"0,0 0 13 15,0 0 1-15,0 0-18 0,0 0-21 0,0 0-6 16,0 0-2-16,39-31-1 0,-39 47-4 15,0 5 1-15,-6 1 0 0,-4 4 0 16,-11-1-1-16,9 1-7 0,-9 1-25 16,0-7-6-16,3 2-27 15,-9-6-27-15,-2-3-28 0,2-1-189 16</inkml:trace>
  <inkml:trace contextRef="#ctx0" brushRef="#br0" timeOffset="93587.326">28716 4655 78 0,'0'0'209'0,"0"0"-146"16,0 0 0-16,0 0 12 0,0 0-15 15,0 0-13-15,0 0-3 0,0 0-3 0,-4-82-7 16,4 82-10-16,0 0-7 0,0 0-10 16,0 8-7-16,0 7 2 0,-2 4-2 15,0 8 5-15,-4 3 0 0,-2 6-2 16,-1 4 0-16,3 2-1 15,-2-2 0-15,-2 0 2 0,3-4-3 0,5-2-1 16,2-7-1-16,0-1-5 0,-2-3-7 16,2-3-9-16,0-1-11 0,0-4-26 15,-4-1-16-15,-4-3-22 0,-2-6-74 16</inkml:trace>
  <inkml:trace contextRef="#ctx0" brushRef="#br0" timeOffset="93774.821">28458 4801 496 0,'0'0'63'0,"0"0"-24"15,0 0 23-15,0 0-6 0,0 0-23 0,0 0-12 16,0 0-6-16,0 0-4 0,0 0-7 16,19-50-4-16,-17 57-2 0,0-1-1 15,2 3-11-15,-2 2-8 0,4 0-11 16,0-2-17-16,5 2-10 0,-3-2-13 15,0-3-23-15,-2-2-103 0</inkml:trace>
  <inkml:trace contextRef="#ctx0" brushRef="#br0" timeOffset="93977.865">28913 4841 450 0,'0'0'80'0,"0"0"-39"0,0 0 7 0,0 0 9 16,0 0-22-16,0 0-20 0,0 0-11 16,0 0-2-16,0 0-2 0,23-40-8 15,-23 40-18-15,0 0 5 16,-3 0-31-16,-3 3-3 0,4 0-20 16,-6 0-68-16,8 0-110 0</inkml:trace>
  <inkml:trace contextRef="#ctx0" brushRef="#br0" timeOffset="94852.692">29225 4798 217 0,'0'0'149'0,"0"0"-113"0,0 0 7 0,0 0 7 16,0 0-10-16,0 0-16 0,0 0-5 15,0 0-1-15,0 0-1 0,-39-25-7 16,39 27-6-16,-2 2-3 0,2 2 3 16,0 2 0-16,0-1 3 0,0 0-3 15,2 2 0-15,2-1-1 0,6 0 1 16,0 3 0-16,3-5 0 0,3 3 0 16,3-4 1-16,4-4 2 0,2-1 1 15,-1-1-3-15,1-4 1 0,0-1-2 16,2-5 2-16,-9 0 0 0,3 2 0 15,-8 0 1-15,1-3 2 0,-8-1 1 16,0-4 1-16,-4 0-4 0,1-3-3 16,-3-3 0-16,0-2-3 0,-7 0 0 15,1 2-1-15,-6 4 0 0,-7 4-1 16,5 2 0-16,-5 4 0 0,-4 6 0 16,7 3 0-16,-7 0-1 0,2 6-1 0,1 3 2 15,-3 4-2-15,0 2-1 0,3-1 1 16,-3 5 2-16,4-4 0 0,3 4 1 15,3-1 0-15,1-2-2 0,6 4 1 16,-1-3 1-16,3 0-1 0,2 2 1 16,2 1 0-16,2-3-1 0,2 3 1 15,5 0 0-15,5 0 0 0,3-3 0 16,1-1 0-16,1-4 0 0,10-1 0 16,2-3 0-16,4-4 3 0,2-4 0 15,5 0 4-15,-1-4-1 0,-2-4-1 16,5-3-1-16,-3-1 3 0,2-4-2 0,-5-1-2 15,3-3-3-15,-4 0 4 0,-4-5-1 16,0-1 0-16,-4-5-1 16,-4-3-1-16,-2 1 0 0,-13 1 0 15,-4 7-1-15,-6 3 2 0,-4 1-2 16,-6 5 0-16,-7 2 0 0,-1 4-1 16,-3 2-4-16,-2 3-2 0,-2 3-3 0,3 2 4 15,-5 2 0-15,6 6 4 0,1 4-1 16,3-1 1-16,5 3-2 0,-1 0 3 15,5-5 1-15,6 1-1 0,2 1-1 16,0-1 2-16,8 1-2 0,5 3 2 16,-3 0 0-16,11 4 2 0,-1 0 2 15,5 3 0-15,2-2 1 0,4 4-1 16,2 0 1-16,0-1-3 0,-2 1 0 16,-4-3 1-16,-6-4-3 0,-5-1 0 15,-6-5 1-15,-5-1 0 0,-3-3-1 16,-2 2 2-16,0-2-1 0,-7 2 0 15,-3-1 3-15,-6-2 1 0,1 3-3 0,-4-4 0 16,1 1-2-16,-5-2 0 0,2 0-9 16,1 0-9-16,-1-3-6 0,5 0-6 15,-3 0-12-15,7-3-2 0,-5-3-4 16,5 0-25-16,-1-6-13 16,1-4-65-16</inkml:trace>
  <inkml:trace contextRef="#ctx0" brushRef="#br0" timeOffset="95415.104">30168 4716 504 0,'0'0'51'0,"0"0"4"16,0 0 7-16,0 0-12 15,0 0-30-15,0 0-15 0,0 0-4 16,8 0 0-16,-4 14 5 0,0 1 1 0,-2 1 2 15,6 4 0-15,-3 2-3 0,-1 2 0 16,-2-2-3-16,2 3-2 0,0-2 0 16,0-4 0-16,2-1-1 0,1-1 1 15,-1-4 0-15,-2-1-1 0,0-3 1 16,0-3 0-16,0-2 0 0,0-3-1 16,-4 1-2-16,0-1 2 0,0-1-1 15,0 0 1-15,0 0 0 0,0-3 1 16,-4-4 3-16,2-3-4 0,-4-4 0 15,0 0 0-15,0-3 0 0,-7-6 1 16,5-2-1-16,0-6 1 0,-9 0 0 16,7-3-1-16,-1-3 0 0,-1-2 0 15,2 4-1-15,1-1-1 0,3 7 1 16,2 1 1-16,0 3 0 0,4 3 0 16,0 4 0-16,0 2 0 0,4-1 0 0,2 3 0 15,3 3 1-15,1-1-1 0,4 3 1 16,1 2-1-16,3 0 0 0,1 2 1 15,2 4 0-15,-1 1-2 16,5 1 2-16,-2 7-1 0,-2 3 0 0,-3 1 1 16,-1 2 1-16,-3 3-2 0,-3 0 2 15,-1 5-2-15,-8-3 0 0,-2 4 1 16,0-2-1-16,-12 1 1 0,1-3-1 16,-3-1 1-16,-7-1-1 0,5 0-1 15,-5-3-4-15,0 0-5 0,3-3-9 16,-3-2-6-16,2-1-5 0,1 1-13 15,-1-4-9-15,3 1-7 0,-3-1-18 16,7-2-40-16,-1-3-84 0</inkml:trace>
  <inkml:trace contextRef="#ctx0" brushRef="#br0" timeOffset="95930.558">30604 4450 33 0,'0'0'175'0,"0"0"-139"15,0 0 14-15,0 0-1 0,0 0-7 16,0 0-8-16,8-31-5 0,-8 26-1 15,2 2 1-15,2-2-2 0,-2-1 2 16,2 3-2-16,-2-2 1 0,1 1 2 16,1 1 0-16,-2-1-6 0,2 4-6 15,0 0-5-15,4 0-5 0,3 1-1 16,-3 3-2-16,6 7 0 0,3 3 3 16,1 4 0-16,-1 4 0 0,4 1-2 15,-7 8 0-15,1 2-2 0,-7 2-3 16,-4 4 0-16,-4 0 1 0,-6-2 1 15,-9 0-3-15,-3-3-6 0,-5 0-13 16,-4-3-18-16,-2-3-11 0,-6 0-14 16,-6 1-23-16,-7-2-49 0,1-6-253 0</inkml:trace>
  <inkml:trace contextRef="#ctx0" brushRef="#br0" timeOffset="96649.179">28098 4595 55 0,'0'0'144'15,"0"0"-123"-15,0 0 12 0,0 0 18 16,0 0-10-16,0 0-6 0,0 0-4 16,0 0-4-16,13-49 2 0,-13 45-3 15,-2 1-4-15,0 0 1 0,-2 0-5 16,1 2 2-16,1-1-2 0,2 2-5 15,-6 0-2-15,4 3-6 0,-8 6-5 16,-3 4 1-16,3 4-1 0,0 3 0 0,-5 3 1 16,5 2 1-16,-5 6-2 0,1 3 1 15,2 0 0-15,-1 3-1 0,7 3 2 16,2-1-2-16,4 1 1 0,0-1-1 16,8-3 0-16,7-1-1 0,1-1 1 15,9-3 0-15,2-3 0 0,6 1 0 16,4-7 0-16,0 1-4 0,7-1-10 15,3-3-25-15,-1 0-25 0,3-4-58 16</inkml:trace>
  <inkml:trace contextRef="#ctx0" brushRef="#br0" timeOffset="110458.36">15528 6086 76 0,'0'0'56'0,"0"0"-41"16,0 0 8-16,0 0 25 0,0 0-11 15,-45-15-4-15,36 14-1 0,1 1-1 16,6 0-1-16,-2-2-2 0,2 2-5 16,0 0 0-16,2 0-2 0,0 0 0 15,0 0-4-15,0 0-3 0,0 0-3 16,0 0 2-16,0 0-1 0,0-2 0 16,4 2-1-16,0-3-2 0,2-2 4 15,5 4-2-15,-3-4 0 0,2 2-4 16,5 0 2-16,-1-2 1 0,5 2 0 15,-1-5-2-15,7 2-3 0,2 0 2 16,4-2-1-16,6 2-2 0,3-1 3 16,-1 1-3-16,8 0 1 0,1-1-1 15,4-1-1-15,-1 2 0 0,7-2 0 0,2-1-1 16,2-2-2-16,4 3 0 0,-2-1-1 16,3 1 1-16,-5 1 0 0,-3 2 2 15,1-1-2-15,-4-2 1 0,-2 2-1 16,0-1 2-16,-1 1-1 0,-1 0 1 15,0 0-2-15,-3 3 2 0,3-3 1 16,-2 1-1-16,1-1-2 0,-3 3 0 16,2-3 0-16,-5 2 0 0,1 0 1 15,1-1-1-15,-1-1 2 0,-1 0 0 16,-2-1 0-16,1 1 0 0,-3 2-1 16,-2-1 0-16,1 1 2 0,-5-1 0 15,2 2-1-15,-2-2-1 0,-4 2 0 0,2 0 3 16,-4-2-2-16,0 2-1 0,-2-1 2 15,-4 0-3-15,-3 3-1 16,1-1 1-16,-4 2 1 0,-3 0-1 16,-1 0 1-16,-1 0 0 0,-8 0 0 15,0 0 0-15,0 0-1 0,-2 0 3 16,0 0-1-16,1-1 2 0,-1 1 0 0,0 0 0 16,0 0-2-16,2 0 2 0,0 0-2 15,0 0 0-15,0 0-1 0,7 0 1 16,-1-2 0-16,2 1-1 0,3 1 1 15,3-2-1-15,3 1 0 0,6 1 2 16,0-2-2-16,2 2 1 0,0 0 0 16,-4 0 2-16,-5 0-1 0,-1 0-1 15,-7 0 1-15,-4 0-1 0,-1-3 0 16,-7 3 2-16,0 0-3 0,0 0 1 16,0 0-1-16,0 0 0 0,0 0 1 15,-11 0-1-15,3 3-1 0,-6-3 1 0,-3 0-1 16,1 2 0-16,-3-1-5 0,-2 1-11 15,3 2-3-15,-1-1-3 0,7 3-10 16,-7-1-5-16,5 0-9 16,-5 1-7-16,2 0-10 0,-1 1-3 15,-1-3-29-15,-4-1-69 0</inkml:trace>
  <inkml:trace contextRef="#ctx0" brushRef="#br0" timeOffset="111473.738">15553 6080 79 0,'0'0'5'0,"0"0"16"15,0 0 11-15,0 0 0 0,0 0-14 16,-8-8-6-16,8 7 4 0,0 1 10 15,0-1 3-15,0 1-1 16,0-2 6-16,0 0 1 0,0 2-1 0,0-3-6 16,2 1-5-16,-2-1 3 15,0 2 1-15,0-1-2 0,0-1 0 0,2 3-4 16,-2-3 0-16,0 3-5 0,2 0-2 16,-2 0-2-16,0 0-5 0,0 0 0 15,0 0 0-15,2 3-3 0,0 0-2 16,2 5 2-16,-2-1 2 0,0 3 1 15,5 1-2-15,-3-2 0 0,0 3-2 16,-2 1 1-16,2-1 0 0,-2 4-1 16,0-4-2-16,-2 5 1 0,2 0-1 15,-2 3 0-15,2-1 1 0,-2 4 0 16,0-1 2-16,0-2-1 0,0 2-2 16,2 0 1-16,0-1-1 0,0 4-1 15,-2-4 1-15,5 1 1 0,-1 1-2 16,-4 0 1-16,4 1-1 0,-2-3 2 0,2 4-2 15,0-3 0-15,-2 0 1 0,2 2 1 16,1-5 0-16,1 1-2 0,-2-1 1 16,0 0-1-16,0-3 0 0,-2-1 1 15,0-3-1-15,2-2 0 0,-4-6 0 16,0 3 1-16,0-1 0 0,3-1 0 16,-3 2-1-16,0-2 0 0,0 2 0 15,0-1 0-15,0 0 1 0,0 0-2 16,0-4 1-16,0 1-2 0,0-3-2 15,0 0-4-15,0 0 0 0,0 0-3 16,0 0-2-16,0 2 1 0,0-1-4 16,0-1-6-16,0 0 2 0,0 0 2 15,0 0 1-15,0 0-1 0,0 0-4 0,0 0-13 16,0 0-23-16,-7-1-46 0,3-2-151 16</inkml:trace>
  <inkml:trace contextRef="#ctx0" brushRef="#br0" timeOffset="113785.781">14209 6283 11 0,'0'0'267'16,"0"0"-220"-16,0 0-21 0,0 0 10 16,0 0-2-16,0 0-5 0,0 0-2 0,0 0-3 15,-16-8-3-15,14 8-8 0,2 0-2 16,-4 0 2-16,4 0 1 16,0 0-3-16,0 0 0 0,0 0 0 15,0 0 0-15,0 0-1 0,2 0-3 16,0 0-4-16,2 0-2 0,4 0 0 15,7-1 1-15,5-1 2 0,11-3 5 16,7 2 2-16,5-5-3 0,4 1-1 16,5 1-3-16,-2-1 1 0,4 1-1 0,-5-3-3 15,3 1 1-15,-7 2 0 0,-7 1-1 16,-10 1-1-16,-7-1 1 0,-8 5 0 16,-11 0-1-16,-2 0 1 0,0 0-1 15,-2 0-8-15,-5 0-12 0,-3 0-15 16,-4 0-20-16,3 0-13 0,-3 0-19 15,1 0-49-15,3 0-143 0</inkml:trace>
  <inkml:trace contextRef="#ctx0" brushRef="#br0" timeOffset="114082.499">14606 6109 277 0,'0'0'111'0,"0"0"-77"15,0 0 16-15,0 0 2 0,0 0-19 16,0 0-10-16,0 0-4 15,0 0 2-15,0 0-6 0,-10-29-10 0,14 29-3 16,8 3 2-16,-1 3 1 0,1-1 2 16,3 1 2-16,1 0-3 0,1 2 0 15,3 0 1-15,5 1-2 0,0-1 1 16,0 1-2-16,0-1-2 0,-3 1-1 16,-9-1 0-16,-1-2 1 0,-10-3-2 15,2 3 1-15,-4-1-1 0,0 3 0 16,-6 1 0-16,-8 0 1 0,1 4-1 15,-7-2 0-15,5 1 0 0,-3 3-10 16,-1-4-5-16,0 3-9 0,-3-3-11 16,-3 3-13-16,-2-2-15 0,-6 2-45 15,-4-3-162-15</inkml:trace>
  <inkml:trace contextRef="#ctx0" brushRef="#br0" timeOffset="114894.815">12483 6533 293 0,'0'0'67'0,"0"0"-17"0,0 0 0 15,0 0 0-15,0 0-1 0,0 0-13 16,-4-70-9-16,4 66-6 15,0 4-4-15,0 0-3 0,0 0-7 16,0 0-3-16,0 0-4 0,2 8-1 16,0 6 1-16,-2 4 0 0,0 1 5 0,0 3-1 15,2 3-2-15,-2-1-1 0,2 1 1 16,-2-3-1-16,3 3 1 0,-3-4-1 16,0 1-1-16,0 1-18 0,0-4-20 15,-3-2-11-15,-1-2-18 0,0-2-40 16,-4-4-98-16</inkml:trace>
  <inkml:trace contextRef="#ctx0" brushRef="#br0" timeOffset="115066.695">12210 6636 437 0,'0'0'62'16,"0"0"-45"-16,0 0 8 0,0 0 22 15,0 0-18-15,0 0-11 0,0 0 1 16,0 0 4-16,0 0-14 0,3-27-8 15,-1 27-1-15,2 5-1 0,2 1-2 16,4 2-15-16,3-2-19 0,1 2-13 16,1-1-22-16,-3-4-61 0,5-3-145 15</inkml:trace>
  <inkml:trace contextRef="#ctx0" brushRef="#br0" timeOffset="115254.113">12791 6614 92 0,'0'0'330'0,"0"0"-319"16,0 0 21-16,0 0 25 0,0 0-16 15,0 0-17-15,0 0-2 0,0 0-8 16,0 0-8-16,-22-34-2 0,22 34-2 16,-2-3-2-16,-1 3-2 0,1-2-22 15,-2 2-29-15,4 0-36 0,-4 0-104 16</inkml:trace>
  <inkml:trace contextRef="#ctx0" brushRef="#br0" timeOffset="116004.004">12967 6603 295 0,'0'0'63'0,"0"0"-15"16,0 0 8-16,0 0-4 0,0 0-19 15,0 0-12-15,0 0-8 0,0 0 4 0,0 0-9 16,-14-11-8-16,9 15 1 0,3 3-2 16,2-1 1-16,0-1 0 0,0-1-1 15,0 0 1-15,7 2 0 0,3-1 0 16,0-2-2-16,3 0 2 0,9-3 4 16,-1 0-3-16,2-3 1 0,4-5-1 15,6-3 0-15,-8-3 1 0,1-1-1 16,-5-2 0-16,0 4 0 0,-11-3 0 15,0 3-1-15,-5-2 2 0,-5-1 0 16,0-1-1-16,-5 0 1 0,-9-2 2 16,2 3 4-16,-9 1-8 0,0 5-1 15,1 3 1-15,-5 4-2 0,4 3 1 16,0 3 1-16,-3 4-1 0,5 5 0 16,0 1-1-16,-3 2 1 0,7 2 1 15,-3 1 0-15,9-2-1 0,-1 2 1 0,6-2 0 16,0-2 0-16,4 4-2 0,0-2 1 15,2-1 0-15,6-1 1 16,2 0 0-16,1-3 0 0,5 0-1 16,1-3-1-16,6 0 2 0,5-5 1 0,-3 0 0 15,8-3 1-15,-4-2-2 0,2-4 1 16,0-3 1-16,0-4 0 0,-2-4 0 16,2-1 2-16,0-1 0 0,-6-3-1 15,-2-1 2-15,-5 2 2 0,-5-3 3 16,-3 7 4-16,-6 0-3 0,-4 0-3 15,0 6-2-15,-4-4 0 0,-6 5-1 16,-3 0-4-16,-1 4-1 0,-5 2 0 16,1 3-1-16,1 2 1 0,-3 7-2 15,5 4 1-15,1 2 0 0,-3 0 1 16,11 2-1-16,-2 1-4 0,3-2 4 16,5-2 0-16,0 2 0 0,0-2 0 0,7 0 0 15,5 3 0-15,0 2 1 0,5-2 1 16,4 3-1-16,-3-3 1 0,9-1 0 15,-2-1-1-15,-6 0 0 0,1-4 0 16,-12 0 0-16,3-4 0 0,-5 3 1 16,-4-2-1-16,-2 0 0 0,0 2 0 15,-2 1 1-15,-6-1 3 0,-1 3-4 16,-3-2-3-16,0-3-20 0,1 1-13 16,-3-4-9-16,-3 1-15 0,3-3-4 15,-5 0-38-15,5-2-55 0</inkml:trace>
  <inkml:trace contextRef="#ctx0" brushRef="#br0" timeOffset="116472.568">13478 6605 432 0,'0'0'50'0,"0"0"-4"0,0 0 16 15,0 0-25-15,0 0-17 0,0 0-2 16,0 0 2-16,55 23-5 0,-48-9-4 15,-3 3-4-15,0 1-3 0,2 2 0 16,-2 2-2-16,-2 0-1 0,0 0 0 16,5-4 0-16,-1-1 0 0,-4-4-1 15,2-4 0-15,2-1 0 0,-4-5-2 16,0-2 0-16,0 1 2 0,-2-2-2 16,0 0 2-16,0 0 0 0,0 0 1 0,0-3 2 15,-4-6 1-15,-4-2-4 16,4-3 0-16,-6-5 0 0,-1-2 1 15,-3-7 0-15,-1-4-1 0,-1-4 1 16,-1-3 0-16,1 5-1 0,7 1 1 16,1 4-1-16,0 6-2 0,2 1 2 0,4 5 0 15,2 3 0-15,0 3 3 0,2 3-1 16,8-4 0-16,2 3 1 0,-1 1-2 16,11 0-1-16,-1 2 1 0,0 1-1 15,4 4 1-15,-5 1 0 0,1 0 1 16,-2 1-1-16,-5 6 1 0,0 2 1 15,-3 2-3-15,-3 4 0 0,-8 2 0 16,0 2 0-16,0 2 0 0,-14 3 2 16,-1-3-2-16,1 1-4 0,-7 0-16 15,7-1-10-15,-7-4-21 0,0-1-13 16,-2-2-25-16,-6 0-67 0,3-6-162 16</inkml:trace>
  <inkml:trace contextRef="#ctx0" brushRef="#br0" timeOffset="117894.137">15340 5513 113 0,'0'0'0'0,"0"0"-41"0,0 0 41 0,0 0 25 15,0 0-15-15,27-26-10 0,-19 24 6 16,-6-1 13-16,2 2 5 0,-1-1-7 16,-1 1-5-16,0 0-1 0,0-2 8 15,-2 0 9-15,0 0 7 0,0 0 2 16,0 0-1-16,0-3-9 0,0 3-14 15,0-1 1-15,0 1 8 0,0 0-4 16,0-1 1-16,0 2-2 0,0-1 4 16,0 0-1-16,0 2-4 0,0-1-1 15,0 2 1-15,0 0-3 0,0 0 0 16,0-1-3-16,0 1-4 0,0 0-3 16,0 0 0-16,0 0-1 0,4-2 1 15,-2 2-3-15,8 0 2 0,-1 0 1 0,3 0-2 16,4 0 3-16,1 0 0 0,4 0 2 15,3-2 2-15,3-1-1 0,11 0 4 16,-1-3-3-16,10-2-2 16,1 0 0-16,8-1-1 0,6-2-2 0,2 0 1 15,2-2 0-15,6-2-3 0,5 0 3 16,7-2-4-16,-1-1 0 0,4 5 0 16,0-4 1-16,2 6 0 0,-5 0-1 15,-5 1 2-15,0-1-2 0,-7 4 2 16,0-2 0-16,-6 0 0 0,3 1 3 15,-3 2-5-15,0-3 2 0,-2 1-2 16,-2 0 1-16,-4 2 2 0,0 0-1 16,-4 0-1-16,-7 3 1 0,-4-1-1 15,-1-2 0-15,-7 3 1 0,-2-3-1 16,-2 3 0-16,-4-3 2 0,-2 1 0 16,-5 5-2-16,-1-5 3 0,-5 4-1 15,-1-2-2-15,-5 1 0 0,-4 2 1 16,-2 0-1-16,-2 0-1 0,2 0 2 0,0 0-1 15,3 0 0-15,1-1-1 0,0 1-1 16,6 0 1-16,1-2 1 0,3 2 2 16,3 0-2-16,2 0 0 0,1 0 1 15,-1-3-1-15,0 0 1 0,-1-1 2 16,-5 3-1-16,-3-1 1 0,-8-2 3 16,-2 4-3-16,-2 0 1 0,0 0 0 15,0 0 1-15,-6 0-3 0,0 0-1 16,-4 3-1-16,-1 0 0 0,3-2-1 15,0 1 1-15,4 0-1 0,2 0 0 16,0-1 0-16,2-1-1 0,-3 2-1 16,3-1-3-16,0 2-1 0,0-1-1 15,3-1 2-15,1 1 1 0,2-1 2 0,0-1-1 16,2 2 2-16,-1-2-2 0,-3 3 0 16,0 0-5-16,2-1-8 0,-2 4-3 15,-2 2-8-15,-2 3-19 0,-2 2-21 16,-12-1-30-16,-1-2-93 0</inkml:trace>
  <inkml:trace contextRef="#ctx0" brushRef="#br0" timeOffset="124595.728">16574 5516 9 0,'0'0'5'0,"0"0"-3"15,0 0 11-15,0 0 18 0,0 0-6 16,0 0-11-16,0 0 4 0,0 0 8 16,0 0 3-16,-31-14-5 0,31 11 1 15,0 3-1-15,0-3-5 0,0 2-5 16,2-1-11-16,0-1-2 0,2 3 4 15,-1-3-4-15,1 0 3 0,-2 0 1 16,2 0 5-16,-2 0 6 0,0-4 4 16,2 3 0-16,-4-4-3 0,4 0 4 15,-4 3-3-15,0-1 0 0,2 3 0 0,-2 0-5 16,2 0-3-16,-2 2-1 0,0-1-4 16,0 2 2-16,0 0 0 0,0-1-1 15,0 1-3-15,0 0-1 0,0 0-2 16,0 1 0-16,-2 2 0 0,0 2 4 15,-2-1-1-15,0 4 2 0,0-3 1 16,-4 4-1-16,3 0 5 0,-3 1-3 16,0 2 4-16,-2 4-1 0,-1 0 0 15,1 3-3-15,-3 1-2 0,1 1 0 16,-2 0-1-16,1-1-3 0,-1 0 1 16,-3 3-2-16,7-3 1 0,-3 1-1 0,1-4 0 15,6-2 1-15,0-2 0 0,2-3-1 16,1-2 0-16,3-4 1 15,-2-1-1-15,2-2 0 0,0-1 0 16,-2 0 0-16,2 0 0 0,0 0-1 16,0 0-3-16,0 2-7 0,0-2-1 0,0 1-4 15,0-1-4-15,0 0-10 0,4 0-17 16,1 2-32-16,-3-1-44 0,2-1-139 16</inkml:trace>
  <inkml:trace contextRef="#ctx0" brushRef="#br0" timeOffset="127032.664">16283 5527 124 0,'0'0'34'0,"0"0"-9"16,0 0 12-16,0 0-5 0,0 0-7 16,0 0-8-16,0 0 2 0,-27-29-2 0,27 27 5 15,-2-1 3-15,2 0-1 16,-4 0-1-16,4 0 0 0,0-2-5 15,0 0 0-15,0 2 1 0,0-3-5 16,0 2-2-16,0-1 0 0,0 2-1 16,0 2-1-16,0-1-3 0,0 2-2 15,4 0-3-15,0 0-2 0,6 0 1 0,3 2-1 16,1 5 0-16,7 2 2 0,-3 1-1 16,5 5 2-16,2-1 1 0,2 3 0 15,0 0 0-15,-3-1-2 0,5 2 1 16,0-4 3-16,-2 3-4 0,2 0 1 15,-2-2-1-15,-2 1-2 0,0-3 3 16,-5-3-3-16,-1 1 1 0,-5-6 0 16,-1 1 0-16,-9-3-1 0,2-1 0 15,-2-1 0-15,-2-1 0 0,-2 0 0 16,0 0 0-16,0 0-2 0,0 0-2 16,-2 0-1-16,-4-1-3 0,0-1-9 15,0-2-4-15,2 1-2 0,-3-3-6 0,3 2-12 16,0 1-24-16,0-3-25 0,-2 3-95 15</inkml:trace>
  <inkml:trace contextRef="#ctx0" brushRef="#br0" timeOffset="127985.56">16155 4750 100 0,'0'0'37'0,"0"0"-2"15,0 0 13-15,0 0-2 0,0 0-5 16,0 0-5-16,0-25-2 0,0 21-6 16,0 2-4-16,0-3-7 0,0 2-4 15,6 2-5-15,-2-1-1 0,4 0 0 16,2 1-1-16,-1 1-2 0,7 0 1 16,-3 0-1-16,5 3-1 0,-3 2 3 15,5 1-3-15,-1 6 0 0,4-4 1 0,-5 3-2 16,3 0-1-16,-2-2 0 15,1 3 0-15,-3-1-1 0,-1-3 0 0,-3 1 0 16,-1-3 1-16,-1 2 0 16,-3-2-1-16,0-4 2 0,-4 4-2 15,-2-3 0-15,0-1-5 0,0 1-4 0,0 0-8 16,-2 0-5-16,0-3-8 0,0 3-18 16,0 0-13-16,-2-3-57 0,-2 2-57 15</inkml:trace>
  <inkml:trace contextRef="#ctx0" brushRef="#br0" timeOffset="128360.393">16475 4736 316 0,'0'0'26'0,"0"0"-21"0,0 0 25 0,0 0 17 16,0 0-16-16,0 0-10 0,0 0 0 15,0 0-1-15,-15-39-6 0,13 38-2 16,0 1-1-16,0 0 1 0,2 0 0 16,0 0 2-16,0 0-3 0,0 0-2 15,0 0-3-15,0 1-5 0,0 4-1 16,0 3 0-16,0 4 2 0,0 2 2 16,0 4 2-16,0 1-2 0,0 3-1 15,0-2-1-15,0 2 0 0,0-2 1 16,-2 1 0-16,-2 1-1 0,-4-3 2 15,2 1-2-15,-3 1-2 0,3-2 1 16,-2 3 0-16,-2-5-1 0,1 1-1 16,-1-2-5-16,2-1-3 0,1 1-6 15,-1-4-6-15,2-1-7 0,6 1-3 16,-4-3-14-16,2 2-15 0,0 0-27 16,-2-3-57-16</inkml:trace>
  <inkml:trace contextRef="#ctx0" brushRef="#br0" timeOffset="154354.349">24280 6009 76 0,'0'0'68'0,"0"0"-31"15,0 0 3-15,0 0 11 0,0 0 0 16,0 0-11-16,2-48-6 0,-2 40 2 0,0-3-5 15,0 2-6-15,0-2-2 0,-2 2-7 16,0-1-2-16,-2 4-1 0,0-3-2 16,-2 0-3-16,0 4-4 0,2-1 3 15,-1 1-4-15,-5-1 0 0,-4 3-2 16,3-2-1-16,-5 2 0 0,3 0 0 16,-7 3 0-16,5 0 0 0,-3 2 0 15,5 2 0-15,-5 1 0 0,5 1-1 16,3 3 0-16,-7 1 1 0,9 2-1 15,-6 3 0-15,-3 0 1 0,5 0-1 16,-5 2 1-16,9-3 0 0,-3 0 1 16,-1-3-1-16,6 1-1 0,4 0 1 15,2-4-1-15,0 3 0 0,0-3-2 0,2 1 2 16,8-1 0-16,5 2 2 0,-3 3 3 16,11-2-1-16,0-2 3 0,-3 2 1 15,7 0-1-15,0-2-3 16,-2 0 0-16,0 1-1 0,4-1-2 15,-3 2 1-15,1 1-1 0,-6-1 1 16,0 0 0-16,-3 1-1 0,-3 2 1 0,-5-3-1 16,0 0 0-16,-3 1 0 0,-3-1 0 15,-4 0 0-15,0 0 0 0,-4 3 2 16,-5-3-1-16,-3 1 1 0,2-2-1 16,-11 2 1-16,2-3-2 0,-6 2 0 15,-6-2-3-15,3-3 1 0,-3 0-2 16,-3-3 3-16,8 0 0 0,-1-1 1 15,0 0-1-15,2-2-1 0,8 0-1 16,1-4 2-16,12 0-1 0,-2-4-3 16,4-1 1-16,-1 1-3 0,3-1 4 15,3-2 1-15,3 3-9 0,0-1-2 16,4 3-14-16,7 4-11 0,-7 1-13 0,9 1-35 16,-5 0-59-16</inkml:trace>
  <inkml:trace contextRef="#ctx0" brushRef="#br0" timeOffset="154916.637">24481 6151 166 0,'0'0'55'0,"0"0"-18"15,0 0 14-15,0 0 3 0,0 0-11 0,0 0-6 16,0 0-8-16,0-56-2 0,0 52-4 16,0 1-3-16,0 0 0 0,-2 0-3 15,2 1-1-15,0 1-1 0,0-1-2 16,0 2-2-16,0 0-2 0,0 0-3 15,0 0-6-15,0 5 0 0,0 4-4 16,0 0 4-16,0 7 0 0,4 2 0 16,-2-1 1-16,0 5-1 0,2-2 1 15,7 5-1-15,-1-2 0 0,-2 3 0 16,11-4 0-16,-7 1-1 0,9-4 0 16,-7-3-2-16,9-1 0 0,-8-3 2 15,7-6-2-15,-5 1 2 0,1-4 1 16,-3-3 0-16,1-2 0 0,-5-6 1 15,5-1 1-15,-5-5 1 0,-1 0 2 0,4-3 1 16,-5-3 0-16,-5 0-1 0,-2-5-2 16,0-3-2-16,-2-4 3 0,0-4-4 15,-2 5 1-15,-4 0-1 0,2 7 0 16,-7 3-1-16,-1 6-3 0,4 5-6 16,-3 1 2-16,-3 3-2 0,8 4-1 15,1 2-4-15,-1 0-2 0,2 5-6 16,-2 6-7-16,4 3-8 0,0 0-7 15,2 5-21-15,0-3-27 0,0-2-94 16</inkml:trace>
  <inkml:trace contextRef="#ctx0" brushRef="#br0" timeOffset="155260.387">24867 5984 176 0,'0'0'77'0,"0"0"-16"0,0 0-2 16,0 0 14-16,0 0-22 0,0 0-18 16,0 0-2-16,0 0-4 0,11-87-6 15,-9 87-7-15,0 0-2 0,-2 0-7 16,0 0-1-16,4 6-3 0,-2 1 1 15,2 4 0-15,2 4 1 0,-1-1 2 16,-1 6 2-16,2 3-2 0,-4 2-1 16,0 3-2-16,2 3-1 0,7-5 1 15,-5 5-2-15,0-6 1 0,-2 4-1 16,2-4 2-16,7 0-2 0,-5-4-3 0,-2 0-6 16,0-1-5-16,7 1-7 0,-7-4-10 15,2-1-11-15,-8-2-17 0,4-5-28 16,-2-1-54-16,-2-5-100 0</inkml:trace>
  <inkml:trace contextRef="#ctx0" brushRef="#br0" timeOffset="155572.728">24948 6207 261 0,'0'0'43'0,"0"0"2"0,0 0 18 0,0 0-13 16,0 0-17-16,0 0-4 0,0 0-1 16,0 0-5-16,0 0-4 0,52-59-4 15,-38 56-3-15,7 0 2 0,-2 1-4 16,7 2-1-16,1 0 0 0,4 8-4 16,0 0-2-16,2 4-1 0,0 5-1 15,-2 0-1-15,-8 2 1 0,-2 1-1 16,-17-3 0-16,-2 0-3 0,-2-3-4 15,-6 1-4-15,-9 1 4 0,-3-4 1 16,-7 2-2-16,6-4 2 0,-3 0-10 16,-9-2-9-16,4-3-9 0,0 1-14 15,0-3-19-15,-4-1-50 0,4-1-112 16</inkml:trace>
  <inkml:trace contextRef="#ctx0" brushRef="#br0" timeOffset="156182.053">26228 6006 257 0,'0'0'64'0,"0"0"-27"16,0 0 12-16,0 0 3 0,0 0-19 15,0 0-9-15,0 0-5 16,0 0-4-16,-11-82-7 0,3 74-4 0,0-2-3 15,-5 4-1-15,-1-1 1 0,-3-1-1 16,-1 5 0-16,-3-1 0 0,5 4 0 16,-7 0-1-16,8 4 1 0,-1 2-1 15,5 5 1-15,1 0-1 0,-2 6 1 16,3 0-5-16,7 0 1 0,0-3 0 16,0 0 3-16,2 0-1 0,4-2 0 15,1 2-1-15,3-2 2 0,8 2 1 16,-3-1 1-16,9-1 0 0,-1 2 5 15,-2-5 0-15,12 5-2 0,-4-3 1 16,2 0 1-16,4 1-1 0,-2-1-1 0,2 3-1 16,-2 1 1-16,-6-4-3 15,-3 3-1-15,-11-2 1 0,-1-2-1 0,-6-2 0 16,-4-1-1-16,0 1 1 0,-2 1-1 16,-4-2 1-16,-7 0 3 0,1-2-2 15,-9 3-1-15,1-2 0 0,-5 0-3 16,-4 0-9-16,-2-1-6 0,-4-3-5 15,-2-2-7-15,3 0-13 0,1 0-15 16,7-2 8-16,1-4-2 0,8-5-14 16,1 3-4-16,9-4-30 0</inkml:trace>
  <inkml:trace contextRef="#ctx0" brushRef="#br0" timeOffset="156463.145">26081 5879 211 0,'0'0'101'16,"0"0"-43"-16,0 0 3 0,0 0 5 16,0 0-18-16,0 0-15 0,0 0-11 15,0 0 0-15,16-50-4 0,-9 50-6 16,-5 2 0-16,2 4-4 0,2 0 2 16,2 0 1-16,-2 5-2 0,1 1 2 15,-3 4-4-15,0 6 2 0,6 4-3 16,-4 2-2-16,3 3-1 0,-3 4-2 15,0 1 0-15,7-2 0 0,-3 3 0 16,0-1-1-16,9-5 0 0,-7 3-7 16,9-2-4-16,-7-5-7 0,7 2-13 15,-9-2-12-15,7-3-15 0,-11-4-14 16,1-1-46-16,-3-7-115 0</inkml:trace>
  <inkml:trace contextRef="#ctx0" brushRef="#br0" timeOffset="157103.623">26790 5973 360 0,'0'0'20'15,"0"0"3"-15,0 0 26 0,0 0-6 16,0 0-20-16,0 0-12 0,0 0-1 16,0 0-2-16,-66-152-2 0,45 148-6 15,2 1-1-15,-1 3 1 0,-3 1-1 16,4 8 1-16,-1 1 0 0,5 2 0 16,1 2 0-16,3 1 0 0,-5 1 0 0,6 0 0 15,5-1 0-15,-1 2 0 0,4-6 0 16,2 3-3-16,0-2 1 0,6 1 1 15,3 4 1-15,7-2 2 16,1 2 2-16,8-1 2 0,-1-2 0 16,3 3-1-16,2-2 1 0,6 1-1 0,5 2 3 15,-3-6-1-15,0 4 4 0,-2-2-2 16,-6-2-2-16,-2 2-5 0,-8-3 0 16,-3 0 0-16,-6 0-2 0,-5-3 0 15,-5 2 0-15,0 1 0 0,0 2-2 16,-7-1 0-16,-9-3-4 0,6 2-2 15,-13-2-1-15,4-2-1 0,-6-1-1 16,1-3 3-16,1-3-2 0,-4 0-6 16,2-2 1-16,-4-4 4 0,9-2 7 15,1-2 1-15,-2-3 1 0,11-1 2 16,4-3 0-16,0-4 5 0,6-4 8 16,0-2 1-16,6-8 1 0,4-4 2 0,7 4 3 15,-1-1-7-15,1 6 3 0,-5 2 5 16,-2 4-2-16,3 1-2 0,-7 6-3 15,-2 2-4-15,-4 2-5 0,0-1-3 16,-6 4-2-16,-4 1 0 0,-5 0-7 16,1 3-8-16,-7 0-4 0,-6 2-4 15,9 3-9-15,-7 1-9 0,0 5-4 16,8 4 2-16,1 2-18 0,5 4-27 16,-5 2-59-16</inkml:trace>
  <inkml:trace contextRef="#ctx0" brushRef="#br0" timeOffset="157509.775">27489 6334 29 0,'0'0'337'0,"0"0"-288"15,0 0-5-15,0 0 8 0,0 0-7 16,0 0-15-16,0 0-10 0,35-78-3 15,-33 74 3-15,-2 2-3 0,0 1-4 0,2 1-4 16,-2 0-3-16,0 0-5 0,0 0-1 16,0 0-1-16,-4 6-2 0,-2 3 3 15,-1-1 0-15,-3 4 1 0,2-1-1 16,-1 0 0-16,-3 1-1 0,2-2 1 16,3 2-1-16,-7 1-3 0,2 2-8 15,-3 0-6-15,-3 2-5 0,-5 2-13 16,0-2-29-16,-2 0-26 0,-4-3-127 15</inkml:trace>
  <inkml:trace contextRef="#ctx0" brushRef="#br0" timeOffset="158900.075">28396 5793 6 0,'0'0'22'0,"0"0"4"15,0 0 12-15,0 0 0 0,0 0-21 16,0 0-6-16,0-7 4 0,0 7-6 16,0 0-3-16,0 0-4 0,0 0 0 15,0 0-1-15,0 0-1 0,0 0-1 16,-2 0-3-16,2 0 1 0,-4 0-2 16,2 0 2-16,2 0 1 0,0 0 2 0,0 0 1 15,0 0-1-15,0 0 3 16,0 0 3-16,0 0 5 0,0 0 1 15,0-2-5-15,0 2-1 0,0 0 1 16,0 0-1-16,0 0-2 0,0 0-2 16,0-1 1-16,0-1 1 0,0 2 6 0,0-1 3 15,0-1-1-15,0 2-3 0,0-1-5 16,0 1-1-16,0 0-1 0,0 0-1 16,0 0-1-16,0 0 3 0,0 0-3 15,0 0 1-15,0-2 1 0,0 1-1 16,0-1 4-16,0 1 3 0,0 1-1 15,0-1 2-15,0 1 2 0,0 0-3 16,0-3 0-16,0 3 2 0,0-3 2 16,0 0-1-16,0 0 2 0,0 0-2 15,0 0-1-15,0 0-1 0,0 1-3 16,0 2 0-16,0-2-2 0,0 2-1 16,0-2 0-16,0 1 1 0,0-2-2 0,0 0 1 15,0 0 2-15,0 0-2 0,0 2 1 16,0-1 1-16,0 2 0 0,0 0 0 15,0 0-1-15,0 0-2 16,-2 0 2-16,2-3-3 0,0 3 0 16,0 0 1-16,0 0-1 0,0 0-1 0,0 0 0 15,0 0 0-15,0 0 0 0,0 0-1 16,0 0 1-16,0 0-1 0,0 0 1 16,0 0 0-16,0 0-1 0,0 0 1 15,0 0 0-15,0 0 0 0,0 0 1 16,0 0-1-16,0 0 2 0,0 0 0 15,0 0 4-15,0 0-2 0,0 0 0 16,0 0 2-16,0 0 2 0,0 0 0 16,-2-2-1-16,2 2 1 0,0-1-3 15,0 1 0-15,0 0-1 0,0 0 2 16,0 0-3-16,0 0-1 0,0 0-1 16,0 0-1-16,0 0 0 0,0 0-2 15,0 0 0-15,0 0 2 0,0 3 0 0,0 0 1 16,0 5-1-16,-2 0 1 0,2 2 0 15,-5 7 2-15,1 2 0 0,-2 7 0 16,2 2 2-16,-4 6 0 0,1 2-1 16,-1 2-1-16,-2 2-1 0,4-2-2 15,4-4 1-15,0 0-1 0,-1-6 1 16,3-2-1-16,0-4 0 0,0-4-1 16,0-5 1-16,0-1 0 0,3-1-3 15,-3-3-1-15,2-2 0 0,-2 0-9 16,0-3-9-16,0 2-13 0,0-5-16 15,-2 0-30-15,-7 0-59 0,-5-6-118 16</inkml:trace>
  <inkml:trace contextRef="#ctx0" brushRef="#br0" timeOffset="159087.527">28131 5973 366 0,'0'0'65'0,"0"0"-39"0,0 0 12 15,0 0 13-15,0 0-15 0,0 0-21 16,48-29-6-16,-48 29 3 0,2 0-5 16,-2 0-4-16,0 0-3 0,2 3 0 15,0 0-5-15,0 3-13 0,0-1-16 16,0 1-16-16,3-3-26 0,-3-3-54 16,0 0-144-16</inkml:trace>
  <inkml:trace contextRef="#ctx0" brushRef="#br0" timeOffset="159290.646">28553 5993 389 0,'0'0'63'0,"0"0"-37"0,0 0 0 16,0 0 16-16,0 0-10 0,0 0-19 15,0 0-8-15,0 0-1 0,0 0-4 16,13-2 0-16,-13 2-2 0,0 0-12 15,0-2-9-15,0 2-8 0,-3-3-17 16,1-2-44-16,2 0-73 0</inkml:trace>
  <inkml:trace contextRef="#ctx0" brushRef="#br0" timeOffset="160181.109">28851 5970 274 0,'0'0'37'0,"0"0"10"15,0 0 5-15,0 0 3 0,0 0-15 16,0 0-13-16,0 0-5 0,0 0-6 16,0-29-12-16,0 32-4 0,0 0-2 15,0 3 2-15,0 2 1 0,0-2-1 16,0 2 0-16,0-2 1 0,6 2-1 15,-2 1 0-15,4-1 1 0,7 1-1 16,-5-3 1-16,11 3 0 0,0-1 0 16,1-5-1-16,3-3 2 0,2 0-1 0,-2-3 0 15,-2-6 3-15,-1 1 2 16,-3-1-2-16,-5-2 3 0,-5 2-1 16,-3-2 0-16,2-3 0 0,-6 0 0 15,-2-3-4-15,0-2 1 0,-6-1-2 0,-2-3-1 16,-1 3 0-16,-3-3 1 0,-5 7-1 15,3-2 0-15,-5 2-1 0,3 5 0 16,-5 2 1-16,0 1-3 0,9 4 2 16,-9 4 0-16,7 0-2 0,-7 6 0 15,3 6 2-15,-1 2 1 0,0 2 0 16,3 4 0-16,1-3-2 0,1 6 2 16,4-2-2-16,1 3 0 0,-1-1 2 15,6-3-1-15,4 2 0 0,0 0 0 16,0-4-2-16,4 4 2 0,8-5 0 15,-3 0 1-15,7 0 0 0,1-2 0 16,8-4 0-16,-1 0 2 0,3-3-1 16,4-2 0-16,2-6 3 0,3 0-3 0,-3 0 2 15,6-6-1-15,-2 1-1 0,0-6 1 16,0-1 0-16,-3-5 0 0,-3 0 0 16,-2-3 2-16,-7-2-2 0,5-1 2 15,-6-5 0-15,-5-3 0 0,5-4 0 16,-7 2-2-16,3 2 1 0,-9 2-2 15,-4 4 0-15,-4 6 1 0,0 1-2 16,-4 2 0-16,-4 4 0 0,-9 1 0 16,7 3-2-16,-2 2 0 0,-3 2-1 15,1 3-1-15,-5 1 1 0,1 5 0 16,-5 4 1-16,2 2 0 0,5 0 1 16,-1 4 0-16,5-4-1 0,3 5 1 15,5-2 0-15,0 0-3 0,4 4 2 0,0-2-1 16,6 4 1-16,3-3 2 15,1 3 1-15,11-2 0 0,-1 1 2 16,5 0 1-16,6 1 3 0,2-2-1 16,2 1 1-16,0 1 2 0,1-1 1 0,-5-4-2 15,-5-2 2-15,-5 1-2 0,-8-4-4 16,-1-2-3-16,-4 1 0 0,-4-4-1 16,-4 6 1-16,-2-2-1 0,-6-1 1 15,-4 3 2-15,-3-3-3 0,-6 2-9 16,1-5-1-16,-5 1-5 0,-2-3-10 15,0-3-1-15,0 3-6 0,9-3-15 16,-3 0-6-16,9 0-12 0,-5-3-17 16,9 0-54-16</inkml:trace>
  <inkml:trace contextRef="#ctx0" brushRef="#br0" timeOffset="160774.63">29775 5956 41 0,'0'0'331'15,"0"0"-285"-15,0 0-4 0,0 0 8 16,0 0-8-16,0 0-15 0,4-22-12 16,-2 22-10-16,0 5-2 0,2 6-2 15,2 3 7-15,1 4 2 0,-1 1 0 16,-2 4-1-16,2 2-2 0,-4 3-5 15,6-2 0-15,-1 2-1 0,3 0 0 16,-4-2 0-16,7-7-1 0,-3 2 0 16,-4-5 1-16,2-5 0 0,-1-2-1 0,-1-3 1 15,-2-2-1-15,-2-3 1 0,0-1 1 16,-2 0-2-16,0 0 2 16,0 0 0-16,0-5 3 0,2-4 1 15,-2-2-1-15,0-4-2 0,-2-4-3 0,-6-6 2 16,-3-7-2-16,-1-7 1 0,-2-1-1 15,-5-5 0-15,-2-3-3 0,5 5-1 16,-5 1 0-16,5 5-2 0,-1 3 3 16,9 8 1-16,0 2 1 0,1 5 1 15,5 3 1-15,2 2-1 0,0 1 0 16,6 4 1-16,3-2 1 0,-1 3-1 16,4-1 1-16,3 3 0 0,3 3 0 15,-1 0 1-15,6 2 0 0,-3 1 0 16,1 0 3-16,4 4-1 0,-4 5 2 15,3 3-1-15,-1 4 1 0,-4-1-2 16,-3 5-1-16,-5-1-1 0,-1 0-3 16,-4 0 2-16,-6 0-1 0,0-3 0 0,-10 2 0 15,-3-1 0-15,-1 2 0 0,-7-5 0 16,-4 0-1-16,-1-3 0 0,1-2-8 16,0 2-7-16,-4-5-5 0,2-2-8 15,4 0-8-15,1-4 3 0,1 3-10 16,7-3-29-16,-3 0-53 0,9 0-107 15</inkml:trace>
  <inkml:trace contextRef="#ctx0" brushRef="#br0" timeOffset="-212875.844">23888 7356 53 0,'0'0'66'0,"0"0"-27"16,0 0 1-16,0 0 12 0,-11-2-16 15,11 2-8-15,0 0-6 0,-2 0-1 16,0 0-3-16,-2 0-2 0,2-1 2 16,-2 0-5-16,2-1 0 0,-2 2-3 15,0 0 1-15,-3-1-2 0,-3-2 0 16,4-1-1-16,2-1 0 0,2-1 0 15,-1-5 3-15,3-4-1 0,-2-1 3 0,2-5 17 16,0 2-13-16,5 2-5 0,5-1-5 16,4 5 3-16,-5 0-5 0,1 3 0 15,4 2-2-15,-3 2 0 0,5 1 2 16,-1 2-1-16,1 1 0 0,1 4-1 16,-1 6 1-16,1 4-2 0,-1 2-2 15,-1 5 1-15,-3 4 0 0,5 3 0 16,-9 7 0-16,2 1 0 0,1 0 0 15,-3 2 0-15,-6-4 1 0,4-1-1 16,5-6-1-16,-7 1 0 0,0-7 0 16,-2-1 1-16,0-2-1 0,-2-4 0 15,0-1 0-15,0-2-1 0,0-4 1 16,0 0 0-16,0-2-1 0,-2 0 1 0,0 0 0 16,0-3 0-16,-2 0 1 15,-2 0 1-15,-1 0 0 0,1-5-2 16,4-4 2-16,-4-2-2 0,-2-3 0 15,-3-3 0-15,7-2 0 0,0-2 0 0,2-1 0 16,-2-1 0-16,4 0-4 0,-2 3 4 16,2 1 0-16,0 2 2 0,2 1-2 15,4-2 0-15,-4 5 0 0,6 0 2 16,7 2-1-16,-5-3 2 0,7 3-2 16,-3 0 0-16,5 2 1 0,-3 0-1 15,7 2 2-15,-6 3-1 0,7 1-1 16,-5 3 0-16,-2 0-1 0,5 3 0 15,-9 4-1-15,5 6 1 0,-5 1 0 16,-3 1 0-16,0 4 0 0,-1 3 0 16,-5 4 0-16,-4-3 1 0,2 0-1 15,-2-2 2-15,0-3-2 0,0-7 0 16,0 0-2-16,0-2 1 0,0-3 1 0,-2-1-1 16,2 1 1-16,-4-2 0 0,-1 0 0 15,-3-4 0-15,-4 3 0 16,6-3 1-16,-7 0 0 0,-1 0 0 0,3-3-1 15,-3-2 1-15,2-6 0 0,3 2-1 16,-5-6 0-16,3-4 0 0,7-4 0 16,-2-2-1-16,4-5 0 0,2 0 0 15,0 3 0-15,6 4 1 0,0 1 0 16,3 4 0-16,5 7 1 0,-3-2 0 16,5 4 0-16,-1 3 0 0,-3 1 1 15,9 2 0-15,-3 0 1 0,-1 3 0 16,8 0-1-16,-9 2 0 0,7 4 0 15,2 3 0-15,-9 2-1 0,11 3-1 0,-10 2 1 16,-1 7 0-16,1-2 0 0,-7 4-1 16,-4 3 2-16,-4-3 0 15,2 1-1-15,-4-4 1 0,0 1-2 16,-4-3-2-16,2-1-6 0,-4-2-4 0,0 0-6 16,-2-5-6-16,1 4-8 0,3-7-15 15,2 0-15-15,-6-1-32 0,2-5-59 16</inkml:trace>
  <inkml:trace contextRef="#ctx0" brushRef="#br0" timeOffset="-212360.289">24723 7382 227 0,'0'0'50'16,"0"0"-9"-16,0 0 4 0,0 0-4 15,0 0-9-15,0 0-3 0,37-62 2 0,-35 53-8 16,-2-2-3-16,0 2-1 0,-2-2 1 16,-2-1-1-16,0 2-5 0,2 1-4 15,-5 3 1-15,1 1-3 0,-2 0-2 16,4 4 0-16,0-2-3 0,0 3 0 16,4-2-1-16,-7 2-2 0,1 0 0 15,-6 5 0-15,3 6 0 0,-1 0-2 16,-4 6 2-16,5 1 0 0,-1 1 0 15,0 4 0-15,4-4 2 0,3 2-2 16,1-1 0-16,2 2 0 0,2-3 0 16,5 1 0-16,3 0 0 0,2 0 0 15,-1-3 0-15,11-1 0 0,-3-1 0 16,2-1 3-16,6-6-3 0,-3-2 0 0,1 0 1 16,-4-6-1-16,6 0 1 15,-7-3 0-15,-5-5 0 0,6 1 1 16,-9-6 1-16,-2 1 3 0,3-2 7 15,-9-5-1-15,0 1 1 0,-4-7-3 16,0-3-6-16,-4-4 0 0,-2-1-2 0,-9 2-2 16,3 2 0-16,-13 7 0 0,6 5-1 15,-5 3-3-15,-1 8-6 0,-4 1-3 16,4 5-5-16,4 0-4 0,-3 2-3 16,7 4-4-16,0 3-4 0,1 4 2 15,1 5-5-15,9-2-6 0,0 2-27 16,2-1-28-16,-2 0-30 0,4 0 3 15</inkml:trace>
  <inkml:trace contextRef="#ctx0" brushRef="#br0" timeOffset="-211813.629">25027 7331 204 0,'0'0'42'0,"0"0"0"0,0 0 18 16,0 0 3-16,0 0-17 0,0 0-14 16,0 0 1-16,-27-99-5 0,16 90-1 15,7 0-1-15,0 4-2 0,4 0 1 16,0 2-2-16,0 0-5 0,0 3-3 15,0-2-3-15,0 2-3 0,0 0-6 16,0 8-3-16,4 2 0 0,5 5 0 0,3 5 0 16,-4 2 0-16,3 6 2 15,5 1-1-15,-8 2 0 0,9-2-1 16,-3-1 2-16,-1-3-2 0,5-2 1 0,-3-4-1 16,3 1 1-16,-5-1-1 0,3-6 1 15,-5 1 0-15,5-3-1 0,-5-6 0 16,-3 1 0-16,4-3 0 0,-1 0 2 15,-5-3-2-15,2 0 1 0,7-6 1 16,-7 0-1-16,-2-5 1 0,4-3 3 16,-3-4 6-16,-1-4 2 0,-2-6 0 15,-2-6-4-15,2-5-3 0,0-7-1 16,4 5 0-16,-3 4-3 0,-3 8 0 16,-2 7-1-16,0 5-1 0,0 3 1 15,0 5-1-15,-2 0 2 0,0 4-2 16,2-1-2-16,0 6-1 0,-3 0-9 15,3 0-8-15,0 6-14 0,0 3-13 16,-2 7-3-16,-2 3 1 0,-2 7-14 0,2 2-37 16,-6-2-105-16</inkml:trace>
  <inkml:trace contextRef="#ctx0" brushRef="#br0" timeOffset="-209204.861">26420 7110 135 0,'0'-13'59'0,"0"7"-19"16,0 0 0-16,0 2 16 0,0-3-11 16,-4 2-10-16,4 1-4 0,-2-1-2 15,2 2-10-15,0 0-5 0,-2 1 4 16,0 2-2-16,2-3-1 16,0 3-1-16,0 0-4 0,0 0-1 15,0 1-2-15,-3 2-5 0,3 3-2 0,0 1 0 16,-2 5 0-16,2 1 0 0,0 3 0 15,0 4 2-15,0 0-2 0,0 0 3 16,2 2 0-16,-2-1 1 0,0-1-1 16,3 2-1-16,1-3 1 0,-2-1 0 15,2 1-1-15,0 1-1 0,-2-1 1 16,2-1-1-16,-2-1 0 0,0-1 0 16,0-4-1-16,-2 2 2 0,0-6-2 15,2 3 0-15,-2-5 0 0,3 0 1 16,-3-3-1-16,0 3-1 0,0-3-9 15,0-1-10-15,0-1-11 0,-5 1-9 16,5-2-9-16,0 0-14 0,-4-3-21 16,0-2-57-16</inkml:trace>
  <inkml:trace contextRef="#ctx0" brushRef="#br0" timeOffset="-208595.631">26864 7150 225 0,'0'0'35'0,"0"0"10"0,0 0 15 16,0 0-7-16,0 0-19 0,0 0 0 0,0 0-9 15,0 0-5-15,-22-12-3 0,19 13-4 16,3 1-6-16,-2 2-1 0,-2 2 0 15,-2-1 1-15,-2 0-4 16,-5 1-1-16,3 0 0 0,-6-1-1 0,1-2 1 16,-10 0-1-16,7-3-1 0,-5 0 1 15,-4 0-1-15,6-3-1 0,-1-2-2 16,-1-1-2-16,8-5 0 0,-3-1 1 16,10-1 3-16,-1-2 0 0,1 0 0 15,8 2-1-15,0-1-2 0,4 0 1 16,4 4 3-16,1 1 1 0,1 2 1 15,9 1 2-15,-3 0 1 0,9 5 3 16,4 1-3-16,2 0 1 0,0 1 0 16,-4 6 0-16,2 4 1 0,-4 5 1 15,-3 3-1-15,-1 3-3 0,-9 3 1 16,-7 0-5-16,-5 6 0 0,0 0 0 16,-7 0 0-16,-7 3 1 0,-3-6 1 15,1-2-1-15,-3-3 1 0,-2-1-1 16,7-5-1-16,-5-3 0 0,5 0-1 0,-5-6-1 15,9-2 1-15,-2 0 1 0,-3-3 0 16,9-3 0-16,2 0 1 0,2 0-1 16,0 0 2-16,2 0-2 0,0 0 0 15,2 0 0-15,4-1 0 0,4-4 2 16,9 2 1-16,-3-4 3 0,9 3 0 16,0 1-2-16,2 0-1 0,0 1-3 15,-2 1 0-15,6 1-8 0,0-2-22 16,0-1-8-16,0 0-27 0,-7-2-47 15,-9 1-115-15</inkml:trace>
  <inkml:trace contextRef="#ctx0" brushRef="#br0" timeOffset="-208236.344">27396 7031 228 0,'0'0'56'0,"0"0"2"0,0 0 4 15,0 0-4-15,0 0-23 0,0 0-7 16,0 0-5-16,-25-95-5 0,21 89-3 16,-1 1-2-16,-3 2-4 0,0 1 1 15,-2 2-4-15,-1 0-3 0,-7 2-1 16,1 9-2-16,-6 2 1 0,3 3-1 15,-3 5 0-15,2 2 0 0,5 2 0 16,-1 1 0-16,11 2 0 0,-2 0 0 16,4 1 2-16,2 2-2 0,2-3 0 0,0 4 0 15,4-1 0-15,6 2 0 16,-2 1 0-16,11-3 0 0,-3-2 0 0,7-1 0 16,4-3-5-16,-2 0-19 0,0-5-13 15,4-6-20-15,0-6-31 0,-3-5-75 16</inkml:trace>
  <inkml:trace contextRef="#ctx0" brushRef="#br0" timeOffset="-208017.565">27761 7071 380 0,'0'0'51'15,"0"0"1"-15,0 0-4 0,0 0 5 16,0 0-16-16,0 0-14 0,0 0-4 15,0 0-7-15,25-24-12 0,-27 45 3 16,-2 2 1-16,0 2-1 0,-2 6 0 0,2 1-1 16,-3 3 1-16,1 3-3 0,0-1 2 15,4-4-1-15,2-6-1 0,0 0-10 16,0-7-11-16,2 0-15 0,0-1-18 16,-2-8-17-16,0-2-43 0,0-3-80 15</inkml:trace>
  <inkml:trace contextRef="#ctx0" brushRef="#br0" timeOffset="-207830.186">27472 7175 231 0,'0'0'234'0,"0"0"-189"0,0 0-7 16,0 0 22-16,0 0-13 0,0 0-20 15,0 0-8-15,0 0-6 0,0 0-12 0,15-31-1 16,-7 37 0-16,-2 1 0 0,6 3-10 15,1 1-16-15,-5 0-21 0,11-2-23 16,-5-3-27-16,3-3-61 0,-7-3-149 16</inkml:trace>
  <inkml:trace contextRef="#ctx0" brushRef="#br0" timeOffset="-207627.104">28047 7193 425 0,'0'0'55'0,"0"0"-12"0,0 0 3 0,0 0 9 16,0 0-17-16,0 0-20 0,0 0-9 15,0 0-4-15,0 0-4 0,0-9-1 16,-2 7-1-16,0 1-9 0,-5-2-20 16,3 0-17-16,0-2-25 15,0 2-39-15,-4-3-100 0</inkml:trace>
  <inkml:trace contextRef="#ctx0" brushRef="#br0" timeOffset="-206783.481">28320 7179 271 0,'0'0'15'0,"0"0"29"0,0 0-4 0,0 0 1 15,0 0-11-15,0 0-7 16,0 0 2-16,0 0-5 0,0 0-3 16,-38-23-3-16,38 23-3 0,0 0-6 0,0 0 0 15,0 4-3-15,0 3 1 0,0-1-2 16,2-1-1-16,3 3 2 0,1 1-1 16,0 0 0-16,10 1 3 0,-1 2-2 15,8-2-1-15,-1 0 1 0,1-4 0 16,4-1 1-16,-2-2-1 0,-2-3-2 15,-3-3 2-15,5-5 0 0,-13-1 2 16,7-1 2-16,-11 0 3 0,-6-3 0 16,3 1 3-16,-5-2-4 0,0-6-3 15,-5 0-2-15,-1-5-2 0,-2 0 1 16,-9 0-1-16,5 5-1 0,-9 2 0 16,7 4 0-16,-5 3-1 0,7 5 1 15,-7 4-2-15,7 2 1 0,-13 5 0 16,8 6 0-16,-7 3-1 0,1 2 1 0,4 2 0 15,-1 1-1-15,5 0 1 0,1-3-1 16,5 2 0-16,5-2 2 0,2-2-1 16,2 6-1-16,0-5-1 0,2 3 3 15,2 0-1-15,5-1 1 0,5-2 0 16,1 1-3-16,5-2 3 0,5-3 0 16,0 1 1-16,4-4 1 0,0-2-2 15,4-4 4-15,0-1 0 0,0-2 1 16,4-7 2-16,-2-2-1 0,1-6 4 15,-3 3-2-15,-2-6-3 0,0-2-3 16,-2 1 3-16,-7-5 0 0,-1-1 0 16,-2-4-2-16,-7-1 0 0,-4 2-1 0,-6 1-1 15,-2 5 0-15,-8 1-1 16,-2 5 1-16,-1 0-2 0,-5 4 1 16,1 4 0-16,-3 2-1 0,3 5-1 15,-1 2-1-15,1 0-1 0,-1 8 0 16,3 2-1-16,1 0-1 0,0 4 3 0,5-3 2 15,1 1 0-15,4-2 0 0,2 2-1 16,0 1 0-16,6-1 1 0,3 3-1 16,1 2 2-16,4-1 0 0,-1 5 0 15,7-2 2-15,-1 4 0 0,6-1 1 16,0 3 0-16,6-2 0 0,-2 0 0 16,-3 0 1-16,-5-4 0 0,-2 1 2 15,-7-8 0-15,-2-2-4 0,-5 1 0 16,-3-1 0-16,-2-2 0 0,-4-2-1 15,-7 2 1-15,-1-2 1 0,-7 2 0 16,7-2-1-16,-9-3-2 0,5-1-11 16,-5 1-10-16,2-3-2 0,-1 0-15 0,3-3 0 15,1-2-10-15,-1-1-14 0,1-3-34 16,7-1-76-16</inkml:trace>
  <inkml:trace contextRef="#ctx0" brushRef="#br0" timeOffset="-206252.351">29076 7153 356 0,'0'0'77'16,"0"0"-12"-16,0 0-9 0,0 0-3 16,0 0-24-16,0 0-17 0,0 0-5 15,4-3 1-15,-2 10 1 0,-2 6 1 16,4 1-1-16,1 1 1 0,3 9-1 0,-2-1-2 15,0 6 2-15,-2 2-4 16,1 2-3-16,1-2-1 0,2-3 1 16,2-2-2-16,1-1 2 0,-1-5-1 15,4-3-1-15,-5-3-2 0,-3-5 1 0,0-4-1 16,-4-2 0-16,-2-3 2 0,0 0 0 16,0 0 2-16,0 0-1 0,-4-6 2 15,-4-2-1-15,0-3-2 0,-1-6 1 16,-5-5-1-16,3-3-1 0,-3-5 0 15,-5-6 0-15,9-4-4 0,-6 0-1 16,1-2 2-16,1 6-2 0,3 2 2 16,3 2 1-16,2 4 2 0,-2 5 1 15,8 1-1-15,0 3 0 0,0 2 1 16,6 5-2-16,2-2 4 0,0 3-4 16,3 2 4-16,5 1-2 0,-3 3 0 15,7 2 2-15,-1 1 0 0,1 2 0 16,5 2 1-16,-4 6-1 0,0 3 1 15,-3 0-2-15,-3 1 0 0,-5 3 2 0,0 1-3 16,-6 1 0-16,-1 4 0 0,-3-2 0 16,-9 3 0-16,-3 0 1 0,-1-3 0 15,-3 0 0-15,1-2-1 0,-5 0-3 16,3-4-14-16,-5-3-3 0,3 0-9 16,-2-7-16-16,1 0-8 0,1-1-5 15,0-2-35-15,7 0-52 0,-2-2-91 16</inkml:trace>
  <inkml:trace contextRef="#ctx0" brushRef="#br0" timeOffset="-205846.276">29291 6888 207 0,'0'0'112'0,"0"0"-54"0,0 0 11 16,0 0-13-16,0 0-8 0,0 0-14 15,0 0-4-15,0-75-4 0,6 72-2 16,3 2-6-16,-1 1-2 0,0 0-1 15,9 4-5-15,-1 5-1 0,9 1-2 16,-2 6 1-16,4 1-1 0,-3 7 1 16,1 2-2-16,-2 5-2 0,-4 1-2 15,-5 5-1-15,-4-2 1 0,-10 0-1 0,0-1 0 16,0-3 0-16,-2-2-1 0,-10-4-2 16,2 0-9-16,-5-5-9 0,-1 1-4 15,3-2-19-15,-8-2-8 16,5 2-26-16,-9-7-28 0,9-2-111 15</inkml:trace>
  <inkml:trace contextRef="#ctx0" brushRef="#br0" timeOffset="-205518.238">29926 7349 429 0,'0'0'73'16,"0"0"-20"-16,0 0 7 0,0 0 1 15,0 0-17-15,0 0-20 0,0 0-6 16,0 0-6-16,18-41-8 0,-16 50-4 16,-2 2-3-16,0 4 2 0,0 4 1 15,-6 1 1-15,-4 0 0 0,-3-1-1 16,1 3-2-16,-5-1-22 0,3-4-11 16,-9 2-7-16,7-5-40 0,-9-3-26 15,4-5-136-15</inkml:trace>
  <inkml:trace contextRef="#ctx0" brushRef="#br0" timeOffset="-205096.419">30608 6921 459 0,'0'0'45'15,"0"0"-2"-15,0 0 13 0,0 0-2 0,0 0-18 16,0 0-13-16,0 0-5 0,0 0-4 16,4-29-7-16,-4 36-7 0,0 8-2 15,-4 4 2-15,0 6 1 0,0 1 2 16,-3 5-1-16,1 3-1 0,-2 2 0 16,0-2 0-16,6 0 0 0,0-1-1 15,2-5-1-15,0 1-19 0,0-4-17 16,0-1-16-16,0-2-18 0,0-3-27 15,-5-9-106-15</inkml:trace>
  <inkml:trace contextRef="#ctx0" brushRef="#br0" timeOffset="-204909.007">30318 7119 20 0,'0'0'476'0,"0"0"-432"16,0 0-6-16,0 0 26 0,0 0-6 15,0 0-29-15,0 0-20 0,0 0-5 16,0 0-3-16,19-34-1 0,-19 39-2 16,2 1-6-16,0 0-12 0,2 2-10 15,0 2-16-15,-1 1-12 0,5-4-11 16,-2-4-51-16,-2 0-96 0</inkml:trace>
  <inkml:trace contextRef="#ctx0" brushRef="#br0" timeOffset="-204705.85">30932 7170 477 0,'0'0'61'0,"0"0"-19"16,0 0 16-16,0 0-6 0,0 0-23 15,0 0-19-15,0 0-7 0,0 0 0 16,2-22-3-16,-4 19 0 0,2 2-9 15,0-4-13-15,-4 2-40 0,2 1-12 16,-4-3-30-16,2 1-136 0</inkml:trace>
  <inkml:trace contextRef="#ctx0" brushRef="#br0" timeOffset="-204127.935">31522 7113 132 0,'0'0'111'16,"0"0"-93"-16,0 0 26 0,0 0 8 15,0 0-19-15,0 0-20 0,0 0-4 16,0 0 6-16,0 0 0 0,-81-6 2 16,75 8 1-16,2-1 0 0,-1 2-4 15,-1 0-4-15,4 3 3 0,-2-1-3 16,2-1-2-16,2 0-3 0,0 0-1 15,0 4-2-15,0-2-1 0,4 2 1 16,6 3 0-16,1-2-1 0,5-1 1 16,3-1 1-16,4 0 2 0,4-3 3 15,-1-4 1-15,1 0 2 0,-2-6-2 0,0-2 1 16,-7 1 4-16,-5-3 0 16,-5 1 1-16,-2-2-4 0,-2-3-4 15,-1-1-2-15,-3-8-2 0,0-2 0 16,-3-2 0-16,-3-3-2 0,0 3 0 15,-4 0-1-15,-5 4-1 0,1 2 1 0,-5 5-1 16,1 4 1-16,-3 5-2 0,-2 3 1 16,3 4-1-16,-7 0 1 0,4 7 1 15,-2 2-2-15,0 3 2 0,3-3 0 16,1 5 0-16,4-1 0 0,1 0 0 16,3 3 0-16,3-2-1 0,0 2-1 15,-1 0 0-15,5 3 1 0,0 0 0 16,2 1 0-16,0 2 0 0,2 5 1 15,0-4 0-15,2 4 0 0,0-1 0 16,2-1 0-16,4 0 0 0,4 0 0 16,1-2 0-16,5-3 1 0,3 0 0 15,3 0 0-15,9-8 0 0,-2 1-1 0,4-7-1 16,3-3-7-16,-1-3-12 0,6 0-10 16,-2-9-9-16,5-2-30 0,-3-9-19 15,-2 0-69-15,-3-5-110 16</inkml:trace>
  <inkml:trace contextRef="#ctx0" brushRef="#br0" timeOffset="-203659.302">32020 7074 285 0,'0'0'64'15,"0"0"-1"-15,0 0-1 0,0 0-2 16,0 0-21-16,0 0-7 0,0 0-15 16,0 0 2-16,-21-88-3 0,15 80-3 15,0 2-6-15,-3 1-3 0,-3 2-2 16,0 0-2-16,-3 1-1 0,1 2-1 15,-3 3 2-15,1 5-1 0,-3 0 0 0,2 6 1 16,-1 2-2-16,3 1 2 16,1 1-1-16,1 1 0 0,9 1 0 15,-2 0 0-15,2 3 0 0,4-7 1 0,0 3-1 16,6-1 0-16,0-4 0 0,7 1 1 16,-1-4 0-16,1-2 0 0,3-3 0 15,-1-1 3-15,3-5 0 0,-1 0 1 16,-1 0 2-16,-1-6 1 0,-1 0 1 15,-1 0-3-15,-3-5 2 0,0-3-1 16,1-3 3-16,-3-5-3 0,4-5 0 16,3-3-2-16,-5 2 3 0,3 6-5 15,-5 5-1-15,-4 7 1 0,-2 8-1 16,-2 2 3-16,2 0-4 0,0 1 0 16,2 9 0-16,0 2-6 0,1 4 4 15,1 4 2-15,0 3 0 0,-2 2 2 16,4-2-1-16,3 5 0 0,-1-3 1 15,0 1 0-15,3 0-2 0,-1-2 2 0,-2-6-2 16,1-3 0-16,-3-2-1 0,-2-4-17 16,0-4-13-16,-1 1-13 0,3-6-14 15,-4-2-7-15,0-7-33 0,0-3-128 16</inkml:trace>
  <inkml:trace contextRef="#ctx0" brushRef="#br0" timeOffset="-203424.973">32191 6992 354 0,'0'0'68'0,"0"0"-26"0,0 0 17 15,0 0-2-15,0 0-16 0,0 0-15 16,0 0-2-16,0 0-2 0,79-3-4 0,-61 13-5 16,3 3-3-16,2 6-1 15,0 2 0-15,-1 1-2 0,1 6-4 16,0 4-1-16,0-2-2 0,-5 1-1 15,3-3 0-15,-5-2-1 0,-1-4-12 0,-5-4-9 16,-2-5-11-16,-1-4-10 0,-7 0-5 16,0-4-16-16,-7-5-35 0,-3 0-71 15,2-8-89-15</inkml:trace>
  <inkml:trace contextRef="#ctx0" brushRef="#br0" timeOffset="-203253.055">32423 7068 87 0,'0'0'356'0,"0"0"-289"0,0 0-9 16,0 0 12-16,0 0-11 0,0 0-22 16,0 0-18-16,0 0-6 0,0-37-7 0,-2 49-6 15,-4 4 0-15,-7 7 1 0,-3 2 1 16,-5 4 0-16,0 5 0 0,-4-1 1 16,-4 2-3-16,9-1-11 0,-1-1-23 15,0-2-23-15,3-5-22 0,-3-4-11 16,1-5-115-16</inkml:trace>
  <inkml:trace contextRef="#ctx0" brushRef="#br0" timeOffset="-193911.591">23960 8528 54 0,'0'0'78'0,"0"0"-33"0,-21-6-4 16,11 1 5-16,2 0-6 0,2-1-3 15,-1-1-7-15,1 1-2 16,0 1 2-16,6-1-8 0,-4-1-4 15,2 2-2-15,2-1-3 0,0 0 1 0,0-1 0 16,0 1 0-16,0-1-3 0,2-2-1 16,2 1 1-16,8 0-2 0,-3-1-3 15,-3 1 1-15,6 1-2 0,5 1 2 16,-7 1-2-16,9 2 0 0,-7 0-1 16,5 1-1-16,-3 2 1 0,7 2-4 15,-9 5 2-15,9 3 0 0,-7 3-1 16,7 5-1-16,-9 2 0 0,3 4 0 15,-3 2 1-15,-10 4 0 0,2 0-1 16,-4 2 1-16,0-1-1 0,0-4 0 16,-4-4 1-16,4-3 0 0,-2-3 0 15,-2-3-1-15,2-2 0 0,-4-3 0 16,4-2 0-16,-4-3 0 0,1-1 0 0,1-1 0 16,2-2 2-16,-2 0-1 0,-2-3 1 15,0-3-2-15,-7 1 1 0,7-4 0 16,0-2-1-16,-7-3 1 0,5-3-1 15,2-3 0-15,0-3 0 0,0-2 0 16,-3 1-1-16,5 1 1 0,4 5-1 16,0 1 1-16,0 3 0 0,2 3 0 15,2-1 0-15,5 3 1 0,-1 2-1 16,-4 1 1-16,8 1 0 0,5 1 1 16,-3 3 0-16,7-1 0 0,0 2-1 15,0 0 0-15,3 6 1 0,-1 6-1 16,-6 0 1-16,5 5-2 0,-9 2 0 15,7 6 0-15,-13-2 0 0,1 5 0 16,0-6 2-16,-4 1-2 0,-2-3 1 0,0 0-2 16,-2-5-1-16,0-2 0 15,0-2 0-15,0-2 1 0,-2-4 0 16,-2-2 1-16,-2 0-1 0,-2-2 1 0,2-1-2 16,-1 0 1-16,-5-4 0 0,2-4 1 15,3 2 1-15,-3-6-1 0,-4-2 0 16,7-2 0-16,-3-4 0 0,-2-6 1 15,5 1-1-15,5-6 0 0,2 2 0 16,0 1 0-16,7 4 2 0,3 3-1 16,0 3 2-16,-1 2 0 0,9 2-1 15,-5 1 1-15,9 3 1 0,-5 3 0 16,8 1 0-16,-1 3 2 0,-1 1-1 16,0 2 1-16,6 2 0 0,-2 4 1 15,-2 4-2-15,-5 0-1 0,1 3-1 16,-7 5 0-16,-1 1-2 0,-5 3 0 15,-6 4 1-15,-2-1-1 0,0 0-1 16,-4 1 0-16,-2-1-6 0,-3-2-4 0,1-3-8 16,4 0-6-16,-2-6-5 0,0-3-5 15,-3 0-24-15,1-4-20 0,6-2-52 16,-4-4-117-16</inkml:trace>
  <inkml:trace contextRef="#ctx0" brushRef="#br0" timeOffset="-193427.328">24692 8564 141 0,'0'0'97'15,"0"0"-64"-15,0 0 3 0,0 0 11 16,0 0-8-16,0 0-9 0,33-44 1 0,-33 41-9 16,0-3-1-16,0 1-2 0,-2 1 0 15,-2-3-3-15,2 1 0 16,-3-1 1-16,-1-3-1 0,0 2 1 15,-2-2-2-15,2 2 2 0,3 1-4 16,-1 3-7-16,-2-1 2 0,0 4-1 0,-4-1-3 16,3 2-1-16,5 5-3 0,-8 3 0 15,-4 4-1-15,5 4 1 0,-3 2 0 16,-1 2 0-16,7 2-1 0,6-3 0 16,-4 2 1-16,4 1-1 0,0 1 1 15,4-4 0-15,2 2 0 0,7-4 0 16,1 2 0-16,7-5-1 0,-2 0 1 15,7-3 1-15,8-5-1 0,-1 0 1 16,2-6 0-16,-2-3-1 0,0-6 1 16,-2-5 1-16,0 3 1 0,-10-6 2 15,-7 3 3-15,-4-1 0 0,-3-1 1 16,-5-1 1-16,-2-6-6 0,-7-6-1 16,-1 0-1-16,2 0-2 0,-8-2 1 0,-3 8 0 15,0 1-1-15,1 7-1 0,-9-1-2 16,9 7-6-16,-7 3-5 0,6 3-4 15,-1 3-3-15,-5 3-2 0,6 6 0 16,-5 4-7-16,7 2-1 0,-3 1-5 16,7 2-19-16,3-1-19 0,2-1-28 15,2-1-31-15,4-4-39 0</inkml:trace>
  <inkml:trace contextRef="#ctx0" brushRef="#br0" timeOffset="-192943.04">25144 8506 165 0,'0'0'44'0,"0"0"20"0,0 0-3 16,0 0-5-16,0 0-5 0,0 0-14 15,0 0-4-15,0 0-4 0,-59-98-2 16,54 94 0-16,5 1 0 0,0 3-4 15,0 0-1-15,0 0-5 0,0 0-7 16,0 1-6-16,2 8-3 0,3 0 4 16,1 4 2-16,4 2-3 0,-2 5 0 15,1 4 0-15,5 4-2 0,-4-2-2 16,-1 2 0-16,5-1 2 0,-3-4-2 16,-3-1 0-16,10-2 0 0,-9-3 0 15,3-2 0-15,0-5-4 0,-3-1 2 16,-5-4 0-16,2-2 2 0,2-3 0 15,-1 0 1-15,1-3 0 0,-4-6 1 16,2-1 2-16,7-4 1 0,-7-5 6 0,0-1 2 16,0-4 1-16,4-5-4 0,-1-3 1 15,-1-5-4-15,-4-5-2 0,9-1 2 16,-5 6-4-16,-4 6-1 0,-2 6-2 16,-2 8 0-16,0 6 0 0,-2 0 0 15,0 7-1-15,-2 1 1 0,2 2-2 16,-2 1-6-16,-3 4-7 0,1 6-5 15,2 1-3-15,-2 3-1 0,2 2-3 16,-3 4-10-16,1-2-9 0,0 3-14 16,2-3-24-16,4-1-70 0,-6-4-133 15</inkml:trace>
  <inkml:trace contextRef="#ctx0" brushRef="#br0" timeOffset="-188131.631">26668 8279 74 0,'0'-11'63'15,"0"5"-19"-15,0-2 0 0,0 0 4 16,0 2 5-16,0-3-12 0,0 3-5 16,0-2 0-16,0 3-8 0,0-1-3 15,2 3-4-15,0 0-5 0,-2 3-2 16,0 0-1-16,0 0-1 0,0 1-6 16,0 4-3-16,0 1-3 0,0 4 0 15,0 5 3-15,-2 2 2 0,0 4 0 16,0 1 0-16,-2 4-1 0,2 2 2 0,-5 3-4 15,-1 1 0-15,2 2 0 0,0-2-2 16,0 0 1-16,-3-2 0 0,1-4-1 16,4-1 0-16,0-3 1 0,4-4-1 15,-2 1 0-15,-2-5-6 0,-1-2-10 16,1-1-17-16,-2-3-11 0,0-2-24 16,0-3-51-16,-3-2-71 0</inkml:trace>
  <inkml:trace contextRef="#ctx0" brushRef="#br0" timeOffset="-187928.625">26306 8435 340 0,'0'0'70'16,"0"0"-14"-16,0 0 4 0,0 0-6 16,0 0-20-16,0 0-15 0,0 0-1 15,0 0-3-15,0 0-10 0,99-37-5 0,-97 43 1 16,1 1-1-16,-3 3 0 0,4-1-9 15,-2-1-13-15,2 0-9 0,0 0-9 16,2-1-17-16,0-3-17 0,1 2-42 16,5-5-51-16</inkml:trace>
  <inkml:trace contextRef="#ctx0" brushRef="#br0" timeOffset="-187741.17">26862 8492 390 0,'0'0'34'16,"0"0"16"-16,0 0 14 0,0 0-3 0,0 0-23 16,0 0-19-16,0 0-7 0,0 0-4 15,-23-24-5-15,21 21-2 0,2 3 0 16,-4-2-1-16,0 2-2 16,0 0-17-16,0 0-28 0,-4 0-3 0,1 0-41 15,3 2-86-15</inkml:trace>
  <inkml:trace contextRef="#ctx0" brushRef="#br0" timeOffset="-187194.429">27218 8465 226 0,'0'0'32'0,"0"0"1"0,0 0 23 0,0 0 0 16,0 0-8-16,0 0-27 0,0 0-3 15,0 0 1-15,0 0-3 16,-112-70-3-16,110 70 0 0,2 0-6 16,-2 0-2-16,2 0 1 0,-2 3-3 0,2 0-1 15,0 3-2-15,0 1 1 0,0 2 1 16,2-2 0-16,0 3 0 0,8-1-1 16,1 3 1-16,-1 1-2 0,5-1 1 15,1 1 1-15,5-1-2 0,-5-3 0 16,11-4 1-16,-2-5-1 0,-4 0 1 15,3 0-1-15,5-10 2 0,-2 0 1 16,-4-2 1-16,-2-1 4 0,-3 3 2 16,-3-3 1-16,-3-1 2 0,-6 3 1 15,-2-4 0-15,-4-1-4 0,-2-3-2 16,-10-3-1-16,2-2-4 0,-3 4 0 16,-5 0-3-16,1 5 0 0,-4 3 0 15,5 2 0-15,-1 2-1 0,-5 3 1 16,7 2 0-16,-8 1 0 0,9 2-1 0,-11 5-1 15,-2 6 1-15,9 4 0 0,-3 3 1 16,0-1-2-16,9 4 2 0,0-2-1 16,1 1 0-16,7 2 0 0,2 2 0 15,2-1 0-15,0 1 0 0,2 1 0 16,8-2 0-16,1-1 0 0,-1 1-1 16,7-4 1-16,-1-1-2 0,5-1-4 15,-3-2-2-15,9-5-3 0,-2-1-5 16,2-4-6-16,0-5-9 0,0 0-12 15,2-5-17-15,2-4-46 0,-2-1-55 16</inkml:trace>
  <inkml:trace contextRef="#ctx0" brushRef="#br0" timeOffset="-186741.403">27923 8322 406 0,'0'0'48'0,"0"0"-17"16,0 0 18-16,0 0 2 0,0 0-20 15,0 0-11-15,0 0-3 0,0 0-4 16,-64-93-6-16,55 92-4 0,-3 1-3 16,0 3 0-16,1 6 0 0,-5 2-1 15,3 6 0-15,-3-2 1 0,3 2 1 16,-5 2 0-16,5 0-1 0,-1 0 0 16,-1 0-1-16,5 0 0 0,2-1-1 15,-5-1 0-15,13-1-3 0,-6 2 0 16,6-2-1-16,0-3 3 0,0 3-3 15,6-3 0-15,1 1 1 0,5-4 3 16,-4 0-1-16,-2-2 1 0,7-5 2 16,-1-2 0-16,-4-1 0 0,9-1 0 0,-7-4 0 15,7-4 1-15,-1-2 4 0,-3-3-2 16,8 1 2-16,-11-3 2 0,6 0-1 16,-3-3 0-16,-1-2 0 0,-1 1 0 15,-5 1 1-15,0 1 1 16,2 7 1-16,-4 5-5 0,-2 3 1 15,0 3 1-15,1 0-4 0,1 3-2 0,-2 4-3 16,6 3 2-16,0 5 1 0,1 4 0 16,-3-1 0-16,0 2 1 0,-2 2-1 15,6-2 0-15,-1 5 0 0,1-8-5 16,-4 3-12-16,9-4-7 0,-7 2-6 16,0-1-13-16,3-6-20 0,-5-3 13 15,0-2-47-15,-4-3-83 0</inkml:trace>
  <inkml:trace contextRef="#ctx0" brushRef="#br0" timeOffset="-186507.085">28123 8369 233 0,'0'0'176'16,"0"0"-125"-16,0 0-1 0,0 0-2 15,0 0-3-15,0 0-17 0,0 0-7 16,0 0-1-16,31-62-5 0,-20 63-4 15,5 7-4-15,-1 2 0 0,3 2-4 16,-1 1 2-16,7 6-2 0,-3 3 0 16,-2 3-3-16,-1 1 2 0,-3-1-2 15,-1-3-11-15,-3-1-18 0,-5-4-12 16,-2-3-4-16,4-6-6 0,-6 1-15 16,-2-6-40-16,0-3-88 0</inkml:trace>
  <inkml:trace contextRef="#ctx0" brushRef="#br0" timeOffset="-186304.009">28301 8314 354 0,'0'0'78'0,"0"0"-15"0,0 0-12 16,0 0 10-16,0 0-13 0,0 0-16 16,0 0-9-16,0 0-5 0,0 0-7 15,6-55-7-15,-12 71-4 0,2 3 0 16,0 4 0-16,-3 4 1 0,-3 1 0 15,0-1-1-15,2 3-3 0,1 2-13 16,-1-3-16-16,-2 3-15 0,6-1-16 16,-3-6-17-16,-1-2-79 0,0-6-181 15</inkml:trace>
  <inkml:trace contextRef="#ctx0" brushRef="#br0" timeOffset="-185991.581">28975 8628 375 0,'0'0'60'0,"0"0"-16"0,0 0 14 15,0 0-1-15,0 0-14 0,0 0-8 16,0 0-7-16,0 0-6 0,8-56-8 16,-8 56-6-16,0 6-5 0,-4 4-3 0,-4 6 0 15,-5-1 0-15,3 4 1 0,-9 1-1 16,5 2-1-16,-5-1-11 0,5 0-11 16,-7 0-19-16,5-2-18 0,-5-2-33 15,-2-3-81-15</inkml:trace>
  <inkml:trace contextRef="#ctx0" brushRef="#br0" timeOffset="-185491.646">29882 8143 293 0,'0'0'44'0,"0"0"-4"0,0 0 20 16,0 0-8-16,0 0-18 0,0 0-14 15,0 0 0-15,0 0-5 0,-4-95-1 16,0 89 1-16,0 0-6 0,-4 3-2 16,-3-1-1-16,3 0-1 0,0 1-1 15,-5 1-2-15,1 2 1 0,4 0-2 16,-7 5-1-16,3 2 0 0,-3 3 0 16,-1 4 0-16,5 0-1 0,-3 5 1 15,4-1-1-15,-3 5 2 0,1-1-1 16,4 4 1-16,-1 3 0 0,-1 5 0 15,6 4 0-15,-4 0 0 0,8 1 2 0,0-3 1 16,0-1-2-16,0 1-1 0,10-6 1 16,2 2-2-16,3-1-2 0,3-3 2 15,3 1-3-15,2-7-7 0,6 0-11 16,-2-6-7-16,-1-6-7 0,3-1-11 16,-2-9-22-16,-2 0-79 0</inkml:trace>
  <inkml:trace contextRef="#ctx0" brushRef="#br0" timeOffset="-185132.406">30383 8135 282 0,'0'0'121'0,"0"0"-79"0,0 0 0 15,0 0 14-15,0 0-10 0,0 0-15 16,0 0-6-16,0 0-6 0,35-83-2 16,-35 82-5-16,-2 1-3 0,0 0-1 15,-5 6-7-15,1 4-1 0,-4 8-2 16,-3 1 2-16,1 7 0 0,-2 0 1 15,-1 4-2-15,1 5 2 0,-3 0-1 16,1 8 0-16,-3-1 0 0,0-2 2 16,7-3-2-16,4-4 0 0,-5-4 0 15,9-1-13-15,-4-5-7 0,6 0-9 16,-2-5-15-16,-1-2-20 0,-1-3-24 16,0-7-92-16</inkml:trace>
  <inkml:trace contextRef="#ctx0" brushRef="#br0" timeOffset="-184960.493">30008 8341 388 0,'0'0'68'0,"0"0"-18"16,0 0-12-16,0 0 9 0,0 0-11 16,0 0-17-16,0 0-5 0,0 0-5 15,0 0-9-15,5-25 0 0,-3 32-3 16,2 2 1-16,-2 1-19 0,8-1-11 0,-2 0-10 15,5 1-17-15,3-4-39 0,-5-1-97 16</inkml:trace>
  <inkml:trace contextRef="#ctx0" brushRef="#br0" timeOffset="-184757.44">30436 8348 212 0,'0'0'207'0,"0"0"-139"15,0 0-14-15,0 0-1 0,0 0-18 16,0 0-19-16,0 0-9 0,0 0-1 16,0 0-6-16,6-17-1 0,-8 18-3 15,0 2-4-15,0-2-20 0,0 4-2 16,-2-2-11-16,0-3-17 0,-4 3-52 16,4-3-92-16</inkml:trace>
  <inkml:trace contextRef="#ctx0" brushRef="#br0" timeOffset="-183882.622">30916 8378 28 0,'0'0'185'16,"0"0"-130"-16,0 0-16 0,0 0 5 15,0 0-1-15,0 0-7 0,0 0-2 16,0 0-15-16,0 0-4 0,-110-59-7 16,92 59-3-16,-3-2-4 0,7 2 1 15,-3 0 0-15,7 0 3 0,-1 0 4 16,3 0 1-16,4 5-4 0,-2-2-2 16,4 1-1-16,0-1 0 0,2 3-1 0,0-2 1 15,0 2-1-15,6 2 2 16,2 0 0-16,7 0 1 0,-1 1-1 0,5-2 1 15,3 0 4-15,5-3-4 16,2-1 1-16,0-3-1 0,0 0 0 0,0-4 0 16,-4-2 3-16,2-3 1 0,-5-1 2 15,-5 1 1-15,-5-1-4 0,-3 0 0 16,-7 1-1-16,2-4 1 0,-4-2-4 16,-4-2-2-16,-3-2 0 0,-3-3 0 15,-2 1-1-15,-1-1 0 0,1 6-1 16,-3 3 0-16,1 3-1 0,0 2-1 15,-1 4 1-15,-1 4 0 0,-3 0-1 16,-2 4-1-16,-1 5 0 0,1 4-1 16,-2 3 0-16,4-1 1 0,3 1 0 15,1 3 1-15,3-1 1 0,6 2 0 16,-2-4 1-16,3 2-1 0,3-1-1 16,2 0 0-16,0 0 0 0,5-1 0 0,3-1-1 15,4-1 3-15,7 0-4 0,4-1 1 16,3-3 1-16,8 1 1 0,3-3 1 15,2-4 1-15,6-1 0 0,-5-3 0 16,5-1 0-16,-3-5-1 0,-3-5 3 16,-4-3 0-16,-2 0 2 0,-2-4 1 15,-2 2 0-15,-8-6 1 0,-3 0-1 16,-1-3-2-16,-3-5 2 0,-3 0-2 16,-3-4-1-16,-2 3-1 0,-6 5-2 15,0 3 0-15,-8 4-2 0,-5 4-1 16,1 4 3-16,-7 6-7 0,1 4-4 15,-3 1 2-15,-2 7 0 0,5 3 3 0,-5 5 0 16,9-1 1-16,1 0 1 0,5 2 3 16,8-3 0-16,0 0 0 15,0 1 0-15,8 0 0 0,3 1 1 16,3-2 3-16,7 4 4 0,-1 0 5 16,5-2-1-16,2 6 0 0,0-3-2 0,0 2-1 15,-2-1 0-15,-1 0-3 0,-7-1 0 16,-3-4-3-16,-5 1 1 0,-5-2-3 15,-2 2 1-15,-2-3-1 0,-6 1 1 16,-3 1 1-16,-3-3-1 0,0 2-1 16,-1 0-1-16,-5-2-9 0,-1 0-7 15,-2-2-8-15,1-3-5 0,1-1-1 16,-2-5-27-16,3 0-14 0,1 0-30 16,5 0-76-16</inkml:trace>
  <inkml:trace contextRef="#ctx0" brushRef="#br0" timeOffset="-183351.504">31553 8294 381 0,'0'0'61'0,"0"0"-12"16,0 0 1-16,0 0-17 0,0 0-17 15,0 0 0-15,0 0 3 0,43 34 1 16,-35-15-3-16,3 6-4 0,-3-2 0 15,-4 8-1-15,0-3-5 0,-2 1-5 16,0 0-1-16,0-4-1 0,-2 0 1 16,2-5 0-16,0-1-1 0,0-2 0 15,3-6-3-15,-3-2-1 0,0-3-1 16,0-4 2-16,0 1 1 0,0-3 1 16,0 0 1-16,-2 0 0 0,2 0 3 0,2-6-1 15,-4-2 1-15,0-1-2 16,0-4 0-16,0-4 0 0,-4-4-1 15,0-4 0-15,-2-3 2 0,0-8 0 16,-3-4-2-16,1-2 0 0,2-2 1 0,-2 1-1 16,-1 2 0-16,1 5-2 0,2 2 2 15,-2 8-1-15,3 2 2 0,1 8-2 16,2 3 2-16,2 6-1 0,0 2 0 16,0 4-1-16,0 1 1 0,2 0-2 15,9 0 0-15,-1 0 0 0,6 0 0 16,5 4 2-16,4 8 0 0,0-2 1 15,2 5 1-15,0 2 3 0,-5 3-2 16,1 0 0-16,-9 2 1 0,-1-2-2 16,-9 2-1-16,-4-1 0 0,-4 1 0 15,-11-5 0-15,3 0 0 0,-5-3 1 16,3 0-2-16,-5-3 0 0,5-1-3 16,-3-1-9-16,3 0 1 0,-1-5-6 15,3 1-6-15,-2-5-6 0,1 0-10 0,1 0-15 16,-3-6-24-16,3-3-91 0</inkml:trace>
  <inkml:trace contextRef="#ctx0" brushRef="#br0" timeOffset="-182976.638">31825 8043 41 0,'0'0'313'0,"0"0"-256"0,0 0 0 16,0 0-6-16,0 0-9 0,0 0-15 15,0 0-6-15,0-27-3 0,0 27-3 16,7 1-6-16,1 5-3 0,4 4 7 15,1 3 4-15,1 4 1 0,5 5 1 16,1 1-3-16,-1 5-3 0,4 3-3 16,-3 5 0-16,-3 2-5 0,-3 2-3 15,-7 1 2-15,-5-2-3 0,-2-1 0 16,-7-2 3-16,-5-4-2 0,-2-4-2 16,-5-3-8-16,-2-2-7 0,-1-2-10 15,3-6-9-15,-4 2-12 0,-2-3-18 16,1-3-19-16,-5-3-68 0</inkml:trace>
  <inkml:trace contextRef="#ctx0" brushRef="#br0" timeOffset="-151484.075">14075 6252 26 0,'0'0'40'0,"0"0"-37"0,0 0 12 16,-10 12 19-16,10-9-3 0,-2-3 2 15,2 0 7-15,0 0 12 0,0 0 1 16,0 0-10-16,0 0-11 0,0 0-5 15,2 0-7-15,-2-3-7 0,2 3 1 16,-2-3-2-16,4 3-4 0,-2 0 1 16,0-3-1-16,8 3 1 0,-1-2-2 15,3 1 3-15,3 1 1 0,1-2 0 16,5 2 1-16,1 0-5 0,5 0 1 16,4 0 0-16,4-3-2 0,5 0 2 15,3-3 1-15,3 1 0 0,3-1 1 16,-1-3-1-16,-1 1-3 0,-3-1 3 15,-1 1-5-15,-4 3-1 0,3-1 3 0,-7 3-4 16,-2-2 1-16,-6 2 0 0,-2 2-2 16,-7-1 2-16,-3 2-1 0,-3-3 0 15,-2 3 0-15,-5 0-2 0,-1 0 0 16,0 0 0-16,2 3 0 0,-2-1 0 16,2 1 0-16,1 0 0 0,-1 0 0 15,0-3 0-15,8 3 1 0,1-3 0 16,1 0 0-16,1 0 3 0,2 0 1 15,-1-3 3-15,3 3-2 0,-9-3-3 16,3 3-1-16,-3 0 2 0,-6-2-3 16,-1 1 1-16,-3 1-1 0,-2 0-1 15,0 0 0-15,-2 0 0 0,-7 0-1 16,-1 3-6-16,-9 3-5 0,1-3-13 0,-3 2-4 16,-6 0 0-16,6-1-11 15,-1-2-9-15,-1 1-6 0,4 0-21 16,3-3-48-16,3 0-92 0</inkml:trace>
  <inkml:trace contextRef="#ctx0" brushRef="#br0" timeOffset="-151015.447">14573 6018 260 0,'0'0'38'0,"0"0"2"0,0 0 29 16,0 0-12-16,0 0-19 0,0 0-9 16,0 0-3-16,-14-17-3 0,12 14-4 15,2 3-3-15,-2 0-2 0,2 0-2 16,0 0-5-16,0 0-3 0,2 3-2 0,2 0-1 16,2 2-1-16,-2 1 2 0,13 0 6 15,-3 2-2-15,13 0 4 0,2 1-1 16,4 0-3-16,8 2 2 0,3 3 0 15,5-2-5-15,1-1 1 0,0 2-2 16,-7-4 0-16,-8 0 1 0,-2-1-1 16,-10-2 0-16,-13-1-2 0,1 1 1 15,-7-3 0-15,-2 2-1 0,-2 1 0 16,-2 0 0-16,-2 0 1 0,-9 4 1 16,1-1 1-16,-11 0 0 0,2-1-1 15,-1 1-1-15,-3 2 2 0,-4 0-2 16,4 1 1-16,-4 1-2 0,-2-1 0 15,-2 3 1-15,-2-1-1 0,0 0 0 0,2-3 0 16,0 2-1-16,4-1-2 16,4-3-2-16,2-1-3 0,13-2-2 15,4 0-7-15,4-1-6 0,0-3-13 16,2 2-12-16,2 1-2 0,6-2-13 16,2-2-23-16,5-1-54 0,-1 0-92 0</inkml:trace>
  <inkml:trace contextRef="#ctx0" brushRef="#br0" timeOffset="-135159.759">24072 9635 160 0,'0'0'49'16,"0"0"-8"-16,0 0 8 0,0 0-1 15,0 0-10-15,0 0-3 0,-27-40 10 0,23 34-8 16,2-2-20-16,-3-1 0 0,5 1 2 15,-2 1 0-15,0 0 3 0,2 1 9 16,0 0-18-16,2 1-7 16,7 0-1-16,-1-1-2 0,0-3 1 0,9 2 1 15,-3 1-3-15,9 2 1 0,-7 4-1 16,9 0 0-16,-6 3-1 0,2 5-1 16,1 4 0-16,-5 4 1 0,3 7-1 15,-7 2 0-15,3 6 0 16,-7 3 0-16,-1 1 2 0,0 1-2 0,-4-1 0 15,-2 2-1-15,-2-6 1 0,0 1-4 16,-2-5-1-16,-4-2-5 0,0-3 4 16,-2-5-1-16,4-3 4 0,-1-5 1 15,-1-3 2-15,-2-1 1 0,2-2-1 16,2-3 2-16,2 0-1 0,-3-5 0 16,-1-2 0-16,0-3 3 0,-2-2 1 15,2-5 2-15,1-2 0 0,3-1-1 16,-4-5-3-16,2-2 1 0,4-4-3 15,0-2 2-15,2 4-3 0,2 3 0 0,2 4 1 16,-4 6-1-16,5 2-1 0,3 6 1 16,-4 1 0-16,2 2-2 0,3-1 1 15,7 3 0-15,-5 2 0 0,10-1-1 16,-1 2 2-16,-1 0 1 0,6 2-1 16,2 3 1-16,-4 6 0 0,-7 1-1 15,1 4 0-15,-9 4-1 0,5 2 0 16,-9 3 1-16,-4 0 0 0,-2 0-1 15,0-1-3-15,-2-2-3 0,-2-4 1 16,2-2-1-16,-3-2 2 0,-1-2 4 16,6-6-1-16,-4-1 2 0,2 0 0 15,2-4 0-15,-4 1 1 0,2-2 1 0,-4-2-2 16,-3-1 1-16,1-3 2 0,4-1-3 16,-4-3 1-16,-7-4 0 15,5-5 0-15,4-2-1 0,-3-6 1 16,-1-2-1-16,6-5 1 0,4 3 4 0,0 2-5 15,2 3 0-15,8 2 1 0,1 4 0 16,-3 4 0-16,11-1 0 0,-5 5 0 16,11 1-1-16,-2 2 2 0,-1 5 1 15,7-3 0-15,2 4 0 0,4 3 1 16,-4 0 0-16,2 4 1 0,-8 5 0 16,-4-1 1-16,0 6 0 0,-11 0-4 15,7 4-1-15,-11 3 1 0,4 4 0 16,-2 1-1-16,-6-1-1 0,0 1 1 15,-2-1-1-15,-2-3-1 0,-2 3-5 16,-6-6-6-16,4 0-4 0,2-3 0 16,-5-4-8-16,-1-3-6 0,2-2-13 15,4-1-9-15,-5-2-19 0,3-2-61 0,0-1-154 16</inkml:trace>
  <inkml:trace contextRef="#ctx0" brushRef="#br0" timeOffset="-134675.483">24948 9681 279 0,'0'0'59'0,"0"0"-7"16,0 0 1-16,0 0-1 0,0 0-19 16,0 0-8-16,0 0 0 0,43-64-4 15,-40 58 0-15,3 1-4 0,-4 0-3 16,-2 2-1-16,0 3-3 0,0 0 0 0,0 0-3 15,-2-2-3-15,-4 2-1 0,-1 0-2 16,1 0-1-16,4 0 1 0,-6 2-2 16,-3 2 1-16,1 0 0 15,6 1-1-15,-6 5 1 0,-1 2-1 0,3 4 0 16,6 0-1-16,-4 4 2 0,2 1 0 16,2 0 0-16,2-1 0 0,0 0 0 15,2-2 0-15,6 3 0 0,-2-5-3 16,9 2 3-16,-1-4 0 0,7-2 0 15,-3-2 0-15,7-3-1 0,-2-2-2 16,-4-5 2-16,7 0 1 0,-3-8-1 16,-2-3 1-16,2-4 1 0,-1-2 1 15,-5-1-1-15,3 2 1 0,-9-5 1 16,-3 0 2-16,-2-3 1 0,-6-5-2 16,-12-4-3-16,2-2 0 0,-17 2 0 15,2 2-1-15,-6 5-1 0,-2 8-8 16,0 6-4-16,6 6-5 0,-2 6 2 15,6 2 0-15,11 4-4 0,-5 3-3 0,11 4-4 16,-4 1-2-16,1 1-1 0,3 2-9 16,6 0-8-16,0-3-13 0,0 0-20 15,4-4-14-15,5 0-53 0</inkml:trace>
  <inkml:trace contextRef="#ctx0" brushRef="#br0" timeOffset="-134191.282">25250 9573 388 0,'0'0'60'16,"0"0"-15"-16,0 0 7 0,0 0 0 0,0 0-16 15,0 0-6-15,0 0-5 16,0 0-6-16,60-77-8 0,-56 77-1 0,0 4-5 15,6 3 0-15,1 5 1 0,-3 0-2 16,0 5-2-16,7 4 1 0,-5 2-1 16,-2 3-1-16,5 0 0 0,-1 4 1 15,-6-2-1-15,9 0-1 0,-3-1 1 16,-6-3-1-16,9-2-1 0,-3-3 0 16,-5-1 1-16,7-2 0 0,-6-3-4 15,-2-2 3-15,3-5 0 0,1-1 1 16,-4-2 0-16,0-3 0 0,-1 0 0 15,1-9 3-15,4-1 0 0,-2-2 0 16,-3-4 4-16,1-2-1 0,4-5 2 16,-4-7-1-16,3-2-2 0,-7-7-1 15,2-4 0-15,-4 4-1 0,4 3-2 16,-4 9 0-16,0 3 0 0,-4 8-1 0,2 4-1 16,0 3 1-16,2 3-3 0,-2 1-2 15,-1 5-3-15,1-2-5 0,2 2-3 16,0 0-1-16,-2 3-12 0,2 7-20 15,0 4-3-15,0 2-1 0,2 2-19 16,-2-1-56-16,0-3-184 0</inkml:trace>
  <inkml:trace contextRef="#ctx0" brushRef="#br0" timeOffset="-133519.56">26589 9581 386 0,'0'0'37'0,"0"0"-9"16,0 0 14-16,0 0 11 0,0 0-20 15,0 0-5-15,0 0-6 0,0 0 1 16,36-134-5-16,-36 128-5 0,-7 0-1 15,-3 2-4-15,4 1-8 0,-7 3-1 16,-3 0-2-16,1 4 0 0,-7 8 1 16,-3 3 1-16,6 1-3 0,-1 2-1 15,3-1-1-15,3-1 1 0,7-4 1 16,1 1 1-16,6-2 2 0,0-1-1 16,0 1 1-16,6-1 1 0,1 2-2 15,9 0 2-15,1 0 2 0,7 2 1 16,3 0 2-16,8 0 4 0,3 2-2 15,1 0 0-15,0 3-1 0,5-2 3 16,-7 0-2-16,-8-4-2 0,-11 0-2 0,-1 1-3 16,-9-6 0-16,-4 4 0 0,-4 1-1 15,0-2 1-15,-8 3 0 0,-4-1-5 16,-1 0-8-16,3 1-4 0,-9-5 1 16,7-2 2-16,-9-3 6 15,1-3 3-15,-3-1-1 0,-4 0 1 0,0-1-3 16,4-6 3-16,3-3 5 0,-3 2 0 15,13-4 0-15,-1-1 2 0,-1 0-1 16,10-5 9-16,2 0 2 0,2-4 3 16,12-3 0-16,-1-4-1 0,-1 2-2 15,9 1 0-15,-3 2-2 0,1 4 0 16,0 1 1-16,-9 2 0 0,-4 0 0 16,0 1 0-16,-2-1-7 0,-4-4 1 0,-4-1 1 15,-4-2-6-15,2 0 0 16,-9-1 0-16,-1 2 0 0,-7 2-6 15,7 5-1-15,-7 3-1 0,-2 2-7 16,6 5-1-16,-3 5 2 0,3 1-3 0,0 10-4 16,5 5-2-16,-5 8-5 0,7 5-2 15,-5 7-10-15,7 4-12 0,2 0 1 16,2 1-28-16,6-1-66 0,4-10-78 16</inkml:trace>
  <inkml:trace contextRef="#ctx0" brushRef="#br0" timeOffset="-133129.023">27263 9380 338 0,'0'0'68'0,"0"0"-8"16,0 0-13-16,0 0 4 0,0 0-6 15,0 0-18-15,0 0-3 0,6-73-6 16,-12 70-3-16,4 1-8 0,-6 1-3 16,-4-1 4-16,-1 2-8 0,-5 3-1 15,1 5-1-15,-6 3-2 0,5 6 3 16,-3 0 1-16,-2 3 0 0,7 4 0 15,-3-1 0-15,9 4 0 0,-3-2 0 16,5 0 0-16,4 4 0 0,4 1-1 0,4 2 1 16,6 2 0-16,3 2 0 0,-7-3 0 15,13 1 0-15,-5 0-1 16,9-1 1-16,2-1-11 0,-1-1-6 16,3-5-13-16,6-3-11 0,0-4-12 0,-4-4-18 15,0-6-51-15,-6-6-119 0</inkml:trace>
  <inkml:trace contextRef="#ctx0" brushRef="#br0" timeOffset="-132879.031">27724 9468 241 0,'0'0'178'0,"0"0"-123"0,0 0-7 16,0 0 8-16,0 0-5 0,0 0-20 0,0 0-9 15,0 0-5-15,2-15-6 0,-2 28-3 16,-6 3 0-16,0 3-4 0,-2 8 0 16,1 2-2-16,-1 3-1 0,-2 6-1 15,-3-1 0-15,7-1 0 0,4-5-4 16,-2-3-15-16,4-3-9 0,0-5-7 16,0-2-14-16,0-5-17 0,0-2-35 15,-4-6-121-15</inkml:trace>
  <inkml:trace contextRef="#ctx0" brushRef="#br0" timeOffset="-132691.601">27389 9624 158 0,'0'0'341'0,"0"0"-306"0,0 0-2 16,0 0 23-16,0 0-3 0,0 0-26 15,0 0-9-15,0 0-4 0,0 0-10 16,13-31-4-16,-13 36-1 15,0 3-2-15,0-2-8 0,0 3-8 0,0 0-9 16,6-2-11-16,4 2-10 0,1-1-12 16,-5-2-21-16,10-6-78 0</inkml:trace>
  <inkml:trace contextRef="#ctx0" brushRef="#br0" timeOffset="-132488.557">27832 9618 412 0,'0'0'104'16,"0"0"-42"-16,0 0-15 0,0 0 10 15,0 0-17-15,0 0-26 0,0 0-8 0,0 0-3 16,0 0-1-16,27-13-2 16,-29 13-4-16,-7 0-15 0,-1 0-11 0,4 0 4 15,0 0-23-15,1 0-13 0,-1 0-26 16,0 0-94-16</inkml:trace>
  <inkml:trace contextRef="#ctx0" brushRef="#br0" timeOffset="-131660.633">28198 9598 192 0,'0'0'193'0,"0"0"-156"0,0 0-4 16,0 0 4-16,0 0 1 0,0 0-10 16,0 0-14-16,0 0-1 0,0 0-2 15,-52-23-5-15,46 29 0 16,-3-4-2-16,7 4 1 0,-2 3-1 16,2-3-3-16,2 1-1 0,0-1 0 0,2 1-1 15,4 1 1-15,9 0 0 0,-1 3 2 16,7-2-1-16,0 2 0 0,6-2 1 15,-1-2 0-15,8-4-2 0,-6 0 3 16,1-3-2-16,-8-3 0 0,0-2 0 16,-3-3 0-16,-5-1 0 0,-7 1 4 15,-2-3 6-15,-4-1 0 0,0 1-4 16,-2-5-3-16,-4-2-3 0,-7-5 2 16,1-1-3-16,-2 2 1 0,-5 0 0 0,4 6-1 15,-5 5-1-15,1 2 1 16,-1 6 0-16,3 1 0 0,-4 2-1 15,-3 6 0-15,-3 4-1 0,4 4 2 16,-2 2-3-16,0 0-2 0,7-2 1 0,-1 3 0 16,7-1 2-16,-1-2 1 0,9 1 1 15,0 1-1-15,4 2-2 0,8 1 1 16,3-1 2-16,3 3-1 0,7 0 1 16,-1-4 0-16,11 2 0 0,0-4 1 15,3-1 0-15,-1-2 3 16,2-1-2-16,-2-7 0 0,2-3 1 0,-2-1-2 15,0-4 1-15,2-6 0 0,7-5 0 16,-7-1 1-16,-2-1-1 0,-2-6 1 16,-6 0-1-16,-3-6 0 0,3-6 1 15,-8-2 3-15,3-5 3 0,-7-1 0 16,1 4-7-16,-8 5-1 0,-1 11 1 16,-5 2 0-16,-7 6-1 0,-7 5-1 15,2 0 0-15,-5 7-1 0,-6 3-2 0,-4 1-9 16,-6 11 1-16,4 0-1 0,0 5 3 15,5 3 0-15,5-2 2 0,5 0-3 16,5 1 1-16,7-2 6 0,2 1-1 16,2-2 4-16,13-1-2 0,-1 0 2 15,7 1 6-15,4-2 3 0,2 4 5 16,6-2 1-16,2 0-2 0,4 2-2 16,-4-4 1-16,-2 1 2 0,-10-2-3 15,-4-1-2-15,-9-2 0 0,-6-1-4 16,-4 0-2-16,0 2-2 0,0-2 1 15,-6 3-1-15,0-2 1 0,-5-1-2 16,-1 3-5-16,0-5-8 0,-7 2-3 16,4-2-5-16,-5 0-12 0,3-4-6 15,-1 1-6-15,3-2-5 0,-3-2-23 16,3 0-73-16,-1 0-175 0</inkml:trace>
  <inkml:trace contextRef="#ctx0" brushRef="#br0" timeOffset="-131145.054">29024 9567 458 0,'0'0'56'0,"0"0"-9"0,0 0-2 16,0 0 4-16,0 0-14 0,0 0-13 16,0 0-5-16,91 34 0 0,-80-15-6 15,1 1-2-15,-6 5 0 0,-2 6-3 16,1-2-2-16,-5 5-1 0,0-5-2 15,0 2 0-15,-5-1 1 0,3-7-2 16,0-1-2-16,2-5-5 0,0-3 4 0,0-2-1 16,0-3 2-16,0-3 0 0,2-4 0 15,0-1 1-15,-2-1 1 0,5-3 2 16,-3-3 1-16,-2-3 0 16,0-3-1-16,0-2 0 0,-4-3-2 15,-1-7 1-15,-3-5-1 0,-4-6 1 16,1-6-1-16,1-7 0 0,-6 0 1 0,3 2-1 15,-3 4 0-15,5 6-1 0,-1 5 1 16,2 6-1-16,-1 7 1 0,7 0-1 16,0 8 1-16,0-1 0 0,4 4 0 15,0 1-1-15,6 1 1 0,0-3-2 16,5 3 1-16,7 1 1 0,-1 3 0 16,5-1 1-16,5 2 2 0,-4 0-2 15,0 3 1-15,2 3 2 0,-5 1-2 0,-3 4 2 16,1 0-2-16,-3 3 0 15,-7 3-1-15,2 1-1 0,-8 2 1 16,-2 2-1-16,-2 0 0 0,-10 0 0 16,2-3-1-16,-3 0-4 0,-3-4-5 0,1-2 1 15,-5-3-6-15,1 1-8 0,0-3-9 16,-3-2-11-16,5 1-16 0,-6-4 1 16,7-1-29-16,-3-2-86 0</inkml:trace>
  <inkml:trace contextRef="#ctx0" brushRef="#br0" timeOffset="-130770.214">29438 9359 177 0,'0'0'67'0,"0"0"-3"0,0 0-15 16,0 0-2-16,0 0-2 0,0 0-8 15,0 0-4-15,0 0 1 0,-48-61 0 16,48 61-3-16,0 0-1 0,0 0-8 16,7 0-6-16,-1 0-1 0,2 0-4 15,2 0 0-15,5 9-3 0,1 2 3 16,5 4-1-16,-2 5 0 0,5 5 2 15,-1 6-4-15,-6 3-4 0,1 2-1 16,-9 4-2-16,-7-1 1 0,-2-1-2 16,-7 1 0-16,-5-3-2 0,-2-2-3 15,-1-6-2-15,-1-1-11 0,-1-6-8 16,0-2-11-16,3-4-20 0,-5-4-22 16,3-4-36-16,-5 0-158 0</inkml:trace>
  <inkml:trace contextRef="#ctx0" brushRef="#br0" timeOffset="-130426.544">29994 9776 487 0,'0'0'66'15,"0"0"-18"-15,0 0 3 0,0 0 8 16,0 0-14-16,0 0-19 0,0 0-5 16,0 0-5-16,60-34-4 0,-60 38-9 15,-2 3-1-15,-4 4-2 0,-1 6 1 16,-5-1 1-16,-2 2-1 0,-3 0 0 15,-2 3-1-15,3 0-4 0,-5-5-5 16,7 1-8-16,-1-3-9 0,5 0-7 16,-3 1-16-16,1-4-18 0,4 0-8 15,-5-5-38-15,3 0-141 0</inkml:trace>
  <inkml:trace contextRef="#ctx0" brushRef="#br0" timeOffset="-130067.256">30695 9449 370 0,'0'0'53'0,"0"0"-7"16,0 0 11-16,0 0-2 0,0 0-9 16,0 0-13-16,0 0-4 0,0 0-2 15,12-57-9-15,-12 57-5 0,0 0-6 16,0 2-7-16,-2 5 0 0,-2 6 0 16,0 2 1-16,-5 6 1 0,1 1 1 15,-4 2-3-15,4 2 2 0,-5 0 0 16,3 2-2-16,6 1 0 0,-3-2-4 0,5-2-1 15,0-2-8-15,0-3-12 0,0-3-10 16,2-4-18-16,-4-1-10 0,0-4-24 16,-4-4-73-16</inkml:trace>
  <inkml:trace contextRef="#ctx0" brushRef="#br0" timeOffset="-129879.789">30378 9550 472 0,'0'0'54'0,"0"0"-10"0,0 0 13 0,0 0-1 16,0 0-23-16,0 0-14 15,0 0-6-15,0 0-8 0,0 0-3 16,73-3-2-16,-69 10-2 0,0-3-14 16,0 2-13-16,-2-1-17 0,0-2-10 15,-2-2-12-15,0-1-13 0,0 0-116 16</inkml:trace>
  <inkml:trace contextRef="#ctx0" brushRef="#br0" timeOffset="-129661.102">30970 9569 459 0,'0'0'58'0,"0"0"-7"0,0 0-10 15,0 0 6-15,0 0-13 0,0 0-21 0,0 0-6 16,0 0 1-16,0 0-3 16,2-5-2-16,-4 2-3 0,-3 2 0 15,3-1-5-15,-4 0-23 0,0 0-10 0,2 2-11 16,-2 0-19-16,-1 0-35 0,3-1-115 16</inkml:trace>
  <inkml:trace contextRef="#ctx0" brushRef="#br0" timeOffset="-129114.352">31406 9503 439 0,'0'0'28'0,"0"0"-3"0,0 0 14 15,0 0 2-15,0 0-19 16,0 0-10-16,0 0-2 0,0 0-2 15,0 0-5-15,-33-21 2 0,24 24-3 0,3 0-2 16,-2 2 1-16,2 1 2 16,-3-2-1-16,3 3 0 0,4-3 0 0,0 2-2 15,0 2 0-15,2-3-1 0,0 3 0 16,0 1 1-16,6-1 0 0,5 3 0 16,3-1 2-16,3 1 0 0,3-3-2 15,1 0 1-15,4-3 0 0,0-4 0 16,-3 1 0-16,-1-2 2 0,2-6-2 15,-7-1 5-15,-1-2 6 0,-5 0 3 16,-2-2-3-16,-1-3-1 0,-3-3-2 16,-2-1-1-16,-2-4-2 0,0 0-1 15,0-6 0-15,-4-1 0 0,-3 3-2 16,1 1-3-16,-2 1 1 0,-2 5-1 16,-3 1 0-16,-1 4 0 0,-3 4-1 15,1 4-1-15,-7 3-1 0,0 3 1 16,-2 9 0-16,-4 3 0 0,3 3-1 0,3 0 1 15,2 3 1-15,-2 0 0 0,5-2 0 16,1 1-1-16,7 4 2 0,0-1-2 16,3 2 1-16,3 0 0 0,2 2 1 15,2-1-2-15,0 1 1 0,4-1-1 16,5-1 0-16,1 1-4 0,0 0 1 16,9 1-3-16,-1-3-3 0,7 1-5 15,2-6-13-15,4 3-8 0,4-6-12 16,3-5-12-16,-1-3-40 0,-2-5-99 15</inkml:trace>
  <inkml:trace contextRef="#ctx0" brushRef="#br0" timeOffset="-128630.072">32135 9397 425 0,'0'0'22'0,"0"0"-9"16,0 0 26-16,0 0 12 0,0 0-19 15,0 0-14-15,0 0-8 0,0 0 2 16,-47-42-2-16,32 42-8 0,-1 0 0 16,-3 1-1-16,-1 4-1 0,-1 1 0 15,0-1 0-15,1 3 0 0,-3 2 0 16,4 0 0-16,-1 5 0 0,-1-1 0 16,2 4 0-16,-1 0 0 0,1 0 0 15,0 2 0-15,5 2 0 0,0 0 1 16,3 0-1-16,1-2 1 0,4 2-1 15,2-4 0-15,4-1-1 0,2-1 1 16,4-4-2-16,4 0 2 0,0-5 0 0,5-1 1 16,1-3 1-16,3-3-1 0,0-3 5 15,1-6 8-15,-1-3 2 0,0-1-4 16,1-3-1-16,-3-1 1 0,1-5-4 16,1-5-1-16,4-2 1 0,-3-3-3 15,-1 1 3-15,-2 8-6 16,-7 6 0-16,-6 9-1 0,-2 6 0 0,0 1 0 15,-2 1-1-15,0 6-1 0,2 1-3 16,0 9 1-16,2 0 2 0,-2 3 0 16,3 3 1-16,1-3 1 0,0 3 0 15,0-3-1-15,5 3 1 0,-1-1-1 16,-2 1-1-16,2-4-16 0,3-1-4 16,-5-4-19-16,0-3-21 0,1-4-16 15,-3-3-26-15,0-3-99 0</inkml:trace>
  <inkml:trace contextRef="#ctx0" brushRef="#br0" timeOffset="-128395.769">32315 9353 457 0,'0'0'34'0,"0"0"-2"0,0 0 6 15,0 0 6-15,0 0-9 0,0 0-11 16,0 0-3-16,0 0 1 0,85-3-6 15,-68 17-2-15,-3-1-2 0,3 4-1 16,-3 6-2-16,7 0-4 0,-5 6-3 16,1-2-1-16,-5 2-1 0,3-1-4 15,-5-3-20-15,0-4-10 0,1-3-8 16,-5-2-7-16,0-5-5 0,-6-3-7 16,2-3-28-16,-4-5-29 0,-2 0-71 15</inkml:trace>
  <inkml:trace contextRef="#ctx0" brushRef="#br0" timeOffset="-128208.315">32466 9380 447 0,'0'0'50'0,"0"0"6"0,0 0 0 16,0 0 2-16,0 0-12 0,0 0-23 16,0 0-8-16,0 0-4 0,0 0-5 15,-2 0 0-15,-8 20 0 0,-7 5-3 16,-1 1 0-16,-9 5-1 0,2 0-2 15,-4 6-16-15,0 0-13 0,0 5-21 16,0-3-43-16,-2-2 2 0,0-8-99 16</inkml:trace>
  <inkml:trace contextRef="#ctx0" brushRef="#br0" timeOffset="-126802.396">24076 10931 47 0,'0'0'166'0,"0"0"-121"16,0 0-4-16,0 0 7 0,0 0-6 15,0 0-9-15,0 0-3 0,-15-23-2 16,13 14 0-16,2 2-8 0,-2-3-5 16,2 0 3-16,0 3-3 0,0 0 0 15,0 0 1-15,0 2-2 0,2-1 1 16,0 1-2-16,4 2-2 0,3-3 2 16,-1 3-6-16,2-2 0 0,9 1-1 15,-5 1 1-15,9 2-2 0,0 1 1 16,-2 5-4-16,5 7-1 0,1 5 1 15,-2 3-2-15,-4 3 1 0,-1 5-1 16,-5 3 0-16,-1-1 1 0,-5 3-1 16,-7-1 0-16,2-3 1 0,-4-1-1 15,2-4-1-15,-2-3-2 0,0-3-3 0,0-3 2 16,0-4 1-16,0-5 0 16,0-2 0-16,0-2 0 0,-4 0 3 15,2-2 1-15,-2-2 1 0,-5-1 1 16,1-3-2-16,-2-1 0 0,4-3 0 15,-7-2 0-15,1-1-1 0,3-5 0 0,-1-1 1 16,-4-4-1-16,7-5 0 0,5 0 0 16,0-1 0-16,2 0 0 0,2 5 0 15,0 1-1-15,5 2 2 0,5 5-2 16,-4 0 1-16,1 7-1 0,7 1 1 16,-1 2 0-16,-1-1 0 0,7 3 2 15,6 4-1-15,-3 0 1 0,1 4 1 16,4 6-3-16,-2 1 2 0,2 6-2 15,-8 3 1-15,-5-1-1 0,3 4 0 16,-7 0 0-16,-6 0-1 0,3-4-1 16,-1 4-4-16,-2-4 0 0,-2 0 1 15,-2-1-2-15,0-5-1 0,0-3 3 0,-2-2 2 16,0-2 1-16,0-3 0 0,-2-2 2 16,0-1 1-16,0 0 0 0,-4 0 1 15,0-4-2-15,-4-3 1 0,3 0 1 16,5-3-2-16,-4-3 1 15,0-3-1-15,2-2 1 0,-2-4-1 0,1-3 3 16,5-6-1-16,0 2 3 0,11-3 3 16,1 1-4-16,-2 7-2 0,9 1-1 15,-4 9-1-15,5 2 1 0,-7 5-1 16,9 2 2-16,-5 4-1 0,4 1 2 16,1 3-1-16,-3 6 0 0,6 2-1 15,-9 3 3-15,1 2-2 0,-7 4-1 16,7 2-1-16,-11 2 2 0,-2 2-1 15,2-1-1-15,-4 1-3 0,2 1-7 0,-2-2-10 16,-2-5-2-16,3 0-4 16,-3-3-4-16,2-3-13 0,2 1-3 15,0-5-14-15,-2-2-29 0,0-3-58 0</inkml:trace>
  <inkml:trace contextRef="#ctx0" brushRef="#br0" timeOffset="-126349.376">25330 10896 383 0,'0'0'46'0,"0"0"-8"15,0 0 13-15,0 0-5 0,0 0-19 16,0 0-5-16,0 0-8 0,-16-93-7 16,-1 83 3-16,-1 0-4 0,-3 6-4 15,5 1-2-15,-9 2 2 0,10 1-1 0,-3 3-1 16,5 5-1-16,-1 4 1 0,4 1-2 15,-1 2 2-15,-1 1-1 0,1 2 2 16,3 0-1-16,-6 1 0 0,5 1 0 16,3-1 0-16,-2-2 1 15,0 2-1-15,2 0 0 0,1 2 0 0,3-3 0 16,2 3 0-16,0-2-1 0,7-1-3 16,5 1 2-16,0-6 1 0,1 2 0 15,7-4 1-15,1-3 0 0,0-4 0 16,6-2 0-16,-3-2 1 0,1-5 0 15,-6-5 1-15,4 0 1 0,-11-3 4 16,2-1 2-16,-5 3 2 0,-5-7 1 16,-2 0-2-16,-2-5-1 0,-2-5-5 15,-4-4-4-15,-1-4 1 0,-1 0-1 16,-2 1 0-16,6 7-2 0,-3 5-9 16,-3 5-5-16,4 5-6 0,0 7 1 15,2 2-9-15,-5 4-6 0,-1 1-9 16,2 8-17-16,4 3-34 0,-5 2-46 15,-3 0-89-15</inkml:trace>
  <inkml:trace contextRef="#ctx0" brushRef="#br0" timeOffset="-125974.466">25467 10872 366 0,'0'0'64'0,"0"0"-4"16,0 0 0-16,0 0-3 0,0 0-17 15,0 0-2-15,0 0-16 0,0 0-6 16,0 0-2-16,12-70-8 0,-8 78-3 16,7 3 0-16,-3 4 7 0,0 3-2 15,-4 3-1-15,5 3-3 0,-1 2-1 0,-2 5-1 16,-2 0-1-16,0-3-1 0,3-2 0 16,5-4-1-16,0-3-3 0,-5-6 1 15,9-3 2-15,-3-4 0 0,-9-2 1 16,8-2 0-16,-4-2 0 0,-1 0 2 15,-3-3-1-15,4-3 1 0,2-2 0 16,-1-4 0-16,-3-4 1 0,2-3 1 16,5-5 1-16,-3-2 1 0,-6-8-2 15,8-4-1-15,-1-3-1 0,-5-3-1 16,-2 6-1-16,0 8-1 0,2 7 0 16,-4 10-3-16,-2 6-4 0,3 4 1 15,-3 0-4-15,0 3-6 0,0 3-6 16,0 6-21-16,0 5-14 0,-3 1 5 15,1 4-13-15,-4 3-37 0,2-4-127 0</inkml:trace>
  <inkml:trace contextRef="#ctx0" brushRef="#br0" timeOffset="-125662.04">26953 10755 386 0,'0'0'46'16,"0"0"1"-16,0 0 9 0,0 0 1 16,0 0-9-16,0 0-9 0,0 0-7 15,0 0-9-15,-23-51-10 0,23 58-10 16,0 5-2-16,0 3 1 0,0 5 4 15,0 0-2-15,0 5 2 0,-4 1-2 0,-2 5-2 16,-4-1-1-16,4 1 0 0,-3 1-1 16,1-3-1-16,0-2-9 0,6-4-7 15,-2-4-8-15,2-3-16 0,2-1-24 16,-5-6-18-16,3-3-48 16,-8-6-162-16</inkml:trace>
  <inkml:trace contextRef="#ctx0" brushRef="#br0" timeOffset="-125474.587">26579 10921 25 0,'0'0'487'0,"0"0"-444"15,0 0-13-15,0 0 16 0,0 0 3 16,0 0-27-16,0 0-5 0,0 0-1 0,0 0-9 16,27-34-6-16,-27 37 1 0,2 3-2 15,2 0 0-15,2-2-2 16,1 2-12-16,-3-1-13 0,2-4-12 0,-2 2-14 15,8-3-16-15,-1 0-27 0,-5-4-122 16</inkml:trace>
  <inkml:trace contextRef="#ctx0" brushRef="#br0" timeOffset="-125255.806">27172 10868 472 0,'0'0'53'0,"0"0"-25"0,0 0-4 16,0 0 17-16,0 0-2 0,0 0-21 16,0 0-3-16,0 0-2 0,0 0-4 15,-8-11-3-15,6 11-5 0,0-2-1 0,-2 1 0 0,0 1-2 0,-1 0-10 16,1 0-17-16,0 0-13 0,4 0-13 16,0 0-21-16,0 0-69 0,0 0-185 0</inkml:trace>
  <inkml:trace contextRef="#ctx0" brushRef="#br0" timeOffset="-124724.764">27487 10862 319 0,'0'0'83'0,"0"0"-62"15,0 0 10-15,0 0 17 0,0 0-8 16,0 0-19-16,0 0 5 0,0 0-15 0,0 0 2 15,-48-47-4-15,44 47-4 0,0 2-3 32,2 2 5-32,-3 2-7 15,1-1 1-15,2 0-1 0,0 4 1 0,0-1-1 0,2 3 1 0,0-2-1 0,2 1 0 16,6 3 0-16,1 1 0 0,3-1 0 16,5 0 1-16,-1-1-1 0,5-3 0 31,4-2 0-31,-3-1-4 0,1-5 4 0,6-1-1 0,-2 0 1 0,-2-4 2 15,2-4-2-15,-7-2 2 0,1-1-1 16,-7-3 2-16,-3 1 6 0,-7 0 6 16,-2-6 1-16,-2-1-5 0,-4-5-2 15,-9-3-4-15,7-1-1 0,-4 2-2 16,-7 2 0-16,7 6-1 0,-11 2-1 16,9 6 0-16,-11 3-2 0,5 2 2 15,-5 4-3-15,-4 2 2 0,0 6-1 16,2 4 1-16,1 3 0 0,-1 3-1 0,2 2 1 15,6 3 0-15,-5-4 1 0,9 4-1 16,-3 1 1-16,5 0 0 0,5 1 0 16,-2-1-1-16,2 3 0 0,4 0 1 15,0 1 0-15,2-2 0 0,8-2-1 16,2 0-3-16,3-4-4 0,7-1-5 16,3-4-6-16,0-3-7 0,8-1-8 15,2-3-17-15,2-6-6 0,0 0-40 16,-2-5-85-16</inkml:trace>
  <inkml:trace contextRef="#ctx0" brushRef="#br0" timeOffset="-124256.123">28109 10842 466 0,'0'0'47'0,"0"0"-7"16,0 0 3-16,0 0 11 15,0 0-23-15,0 0-13 0,0 0-6 0,0 0-11 16,-50-114 2-16,40 108-2 0,-7-2 0 15,5 5-1-15,-7 2-1 0,5-1 0 16,-7 2 1-16,5 5-3 0,-5 1 3 16,4 4 0-16,-3 0 0 0,3 5-1 15,1-1-3-15,3 1-2 0,-1 3 4 16,8-2-2-16,-3 2 2 0,1 4 0 16,-2-4 2-16,8 6 0 0,-3-4-3 15,1 1 2-15,4-2 0 0,0-3-1 16,4-1-1-16,3-6 1 0,3 1 1 15,7-3 0-15,-5-2 1 0,9-2 0 16,-1-3 1-16,1-3 0 0,4-3 0 16,0-6 1-16,-5 2 3 0,1-4 2 15,-9 0 1-15,3-1 1 0,-9-4-2 16,2-1-1-16,3-6 0 0,-1 1 0 16,-4 0-2-16,0 5 1 0,3 10-3 0,-9 4-1 15,4 5 1-15,-4 1 3 0,0 0-3 16,2 6-2-16,0 4-3 0,2 5 3 15,-2 1 1-15,0 4 0 0,0 2 0 16,2-1-1-16,-2 1 2 0,0-2-2 16,5-1 0-16,-1 2-9 0,-2-5-8 15,2-1-22-15,-2-4 0 0,0-3-15 16,9-4-15-16,-5-2-13 0,5-2-41 16,-1 0-99-16</inkml:trace>
  <inkml:trace contextRef="#ctx0" brushRef="#br0" timeOffset="-124037.421">28344 10738 468 0,'0'0'35'16,"0"0"-10"-16,0 0 6 0,0 0 20 0,0 0-11 16,0 0-13-16,0 0-5 0,0 0 1 15,77-19-5-15,-61 29-3 0,1 2-3 16,-5 5-2-16,7 3-2 0,-9 3-3 15,7 2-3-15,-9-2 0 0,0 2-2 16,3 0-6-16,-5-6-14 0,2 2-10 16,-4-7-12-16,2-2-12 0,3-5-1 15,-3-4-4-15,0-3-22 0,-4-1-74 16,2-8-125-16</inkml:trace>
  <inkml:trace contextRef="#ctx0" brushRef="#br0" timeOffset="-123849.89">28559 10662 467 0,'0'0'52'0,"0"0"-4"16,0 0 9-16,0 0 5 0,0 0-39 15,0 0-18-15,0 0 1 0,0 0 5 16,0 0-6-16,-76 76-4 0,55-46 0 16,5 4 1-16,-9 0-2 0,0 2-6 15,4 3-12-15,-3-4-24 0,-1-3-17 16,0-4-24-16,6-6-59 0,1-6-214 15</inkml:trace>
  <inkml:trace contextRef="#ctx0" brushRef="#br0" timeOffset="-123475.036">28977 11066 371 0,'0'0'86'16,"0"0"-37"-16,0 0 6 0,0 0 1 16,0 0-7-16,0 0-15 0,0 0-3 15,0 0-3-15,8-20-9 0,-8 23-5 16,0 2-9-16,-2 2-5 0,-2 4 0 16,-4 3 1-16,-5 0-1 0,1 0-8 0,-7 1-15 15,3-2-15-15,-5-1-23 0,2-4-20 16,-1 0-21-16,-5-5-123 0</inkml:trace>
  <inkml:trace contextRef="#ctx0" brushRef="#br0" timeOffset="-122037.86">29723 10577 81 0,'0'0'63'15,"0"0"-22"-15,0 0-8 0,0 0 15 16,0 0 5-16,4-37-14 0,-4 33-7 16,2-2 0-16,-2 1-5 0,0 1-4 15,0 0 0-15,0-1-4 0,0 3 2 16,0-4-3-16,0 1-2 0,0 0-1 16,-2-1-3-16,-2 0 4 0,0 1-7 15,4 1-1-15,-6-2 2 0,4 3-1 16,-2 0-2-16,-3 2 0 0,1 1-3 15,-2-2-1-15,0 2 2 0,-1 0-5 0,-3 7 0 16,4 4 0-16,-1 0-2 0,-1 6 1 16,2 0 1-16,2 2 0 0,-1 5 0 15,1-5 0-15,0 4 1 0,0-1 0 16,0 0-1-16,1 2 1 0,3-2 0 16,0 2 0-16,0 1-1 0,0-1 1 15,2 5-1-15,0-1 1 0,6 3-1 16,3-1 0-16,5-2 0 0,-1 0 1 15,3-3-1-15,5 0 1 0,2-3-1 16,1-4 0-16,1-1-4 0,0-6-7 16,4-3-11-16,-4-2-11 0,-5-2-20 15,1-4-22-15,-9-1-56 0,-1-5-164 16</inkml:trace>
  <inkml:trace contextRef="#ctx0" brushRef="#br0" timeOffset="-121334.933">29310 10578 174 0,'0'0'34'0,"0"0"-8"0,0 0 19 16,0 0 10-16,0 0-22 0,0 0-4 15,0 0 4-15,0-38 0 0,-4 34-9 16,-1 1 4-16,1 0 2 0,0-2-2 15,4 2-5-15,0 2 2 0,0-1-2 0,0 2-2 16,0 0-8-16,0 0-2 0,0 2-6 16,-2 2-5-16,0 4 1 0,0 5-1 15,-4 3 1-15,-3 2 2 16,-5 3-1-16,4 3-1 0,-5 0 0 16,-3 2-1-16,5 0 0 0,-1-2 1 0,-1 1-1 15,1-5 0-15,3 2 0 0,3-2-2 16,0-3-4-16,2-2 2 0,4-2 3 15,2-5 0-15,0 1 0 0,0-3 1 16,0 1-1-16,0-1 1 0,2-3 0 16,4 0 0-16,-2-2 0 0,2 1 1 15,0-2 2-15,3 0 2 0,3-2-3 16,3-2 4-16,3 0-1 0,3-5-2 16,2 1 0-16,-1 0-3 0,-3-2 2 15,2 0-2-15,-5 0-1 0,3 2-14 16,-7 0-14-16,1 1-16 0,-3 1-15 15,-8-1-18-15,-2-1-52 0,-2 1-147 16</inkml:trace>
  <inkml:trace contextRef="#ctx0" brushRef="#br0" timeOffset="-121053.68">29252 10527 169 0,'0'0'295'0,"0"0"-256"15,0 0 2-15,0 0 15 0,0 0 0 16,0 0-25-16,0 0-9 0,0 0-4 16,0-37-6-16,0 43-7 0,0 5-1 15,0 3-1-15,0 4 7 0,0 4-1 16,0 3-2-16,0 3 1 0,4 4-1 0,-4 4-3 16,4 4 0-16,4 2-2 0,-4 2-1 15,3-1 0-15,-5-1 1 0,2-4-1 16,0 0 0-16,-2-3-1 0,4-2 0 15,1-4-2-15,-3-3-8 16,2-6-11-16,-2-2-12 0,2-5-16 0,2-5-24 16,-1-4-16-16,-5-4-68 0</inkml:trace>
  <inkml:trace contextRef="#ctx0" brushRef="#br0" timeOffset="-120553.79">30347 10578 347 0,'0'0'98'0,"0"0"-50"0,0 0-2 16,0 0 11-16,0 0-4 0,0 0-17 15,0 0-9-15,0 0-3 0,-2-57-5 16,2 57-5-16,0 0-5 16,-2 3-6-16,-2 9-3 0,2 7 0 0,-4 6 0 15,-2 4 1-15,-1 3 0 0,1 6 0 16,0 3 0-16,-5 2-1 0,7-1 0 15,-2-3 0-15,4-3-10 0,0-5-12 16,0-5-7-16,-3-4-17 0,5-5-14 16,-4 0-6-16,0-6-24 0,-7-2-87 15</inkml:trace>
  <inkml:trace contextRef="#ctx0" brushRef="#br0" timeOffset="-120335.117">30002 10736 425 0,'0'0'87'16,"0"0"-45"-16,0 0-2 0,0 0 17 15,0 0-5-15,0 0-23 16,0 0-4-16,0 0-5 0,0 0-9 0,64-28-9 16,-64 34 0-16,2 0-2 0,-2 0 0 15,2 0-8-15,-2 0-5 0,0-3-11 16,0 3-10-16,0-3-13 0,2 0-12 15,-2-3-17-15,0 0-40 0,3 0-74 16</inkml:trace>
  <inkml:trace contextRef="#ctx0" brushRef="#br0" timeOffset="-120100.816">30511 10689 277 0,'0'0'195'0,"0"0"-121"16,0 0-26-16,0 0 8 0,0 0-12 16,0 0-23-16,0 0-7 0,0 0-2 15,0 0-1-15,2-4-6 0,-4 4-3 16,-2 0-2-16,-1 0-3 0,1 0-8 16,-2 0-4-16,2 1-7 0,0 1-13 15,2 0-10-15,0 1-8 0,-2 0-20 16,1-2-50-16,1-1-91 0</inkml:trace>
  <inkml:trace contextRef="#ctx0" brushRef="#br0" timeOffset="-119194.813">30922 10685 297 0,'0'0'62'15,"0"0"-25"-15,0 0 13 0,0 0 1 16,0 0-20-16,0 0-11 0,0 0-2 16,0 0-4-16,0 0 0 0,-74-19-3 15,63 19-1-15,5 0-5 0,-2 3 0 16,0 2-3-16,1-1-2 0,3 0 0 16,2 1 0-16,0 1 0 0,2 2 1 15,0 1-1-15,2-3 0 0,6 3 0 16,1-2 4-16,3 3-3 0,3 2 1 15,1-3 1-15,5 0-2 0,-3-3-1 16,7-2 1-16,-2-4-1 0,2 0 2 0,0-2-1 16,-5-6 1-16,3-1 1 0,-4 0 2 15,-7-4 5-15,0 5 1 0,-5-3 0 16,-1-1 0-16,-6 1 1 0,0-6-4 16,0 3-1-16,-4-7-2 15,-3-1-3-15,-3-3 2 0,-2-3-2 0,1 5 1 16,-5-1-2-16,3 6-1 0,-5 1-1 15,3 6 0-15,-3 3 0 0,-3 7-1 16,0 2-1-16,-3 10-2 0,-3 1 4 16,0 6-1-16,4 2-1 0,0 0 1 15,9 2 1-15,-1-2 0 0,7 3-2 16,4-2 3-16,4 0-1 0,0 0 0 16,2 2 1-16,6-3 0 0,3-1 0 15,-1 0 0-15,0-2 0 0,5 1 0 16,-1 0 0-16,1 0 1 0,3-4-1 15,1 0 0-15,0-6 0 0,3-1 0 16,-1-4 2-16,6-3-1 0,2 0-1 16,4-4 2-16,2-2 0 0,0-2-1 0,2-5 0 15,1-1 1-15,-1-2-2 0,-2-2 4 16,-2-3-2-16,-2-2-1 0,-4-3 2 16,-4 1 0-16,-1-1-1 0,-5-5 4 15,-3 1-1-15,-3 0 4 0,-5 2-1 16,-2 4-6-16,-2 4 1 0,-2 6-1 15,-4 1 0-15,-2 4-1 0,-5 1-1 16,-1 2-2-16,-5 3 2 0,-1 3-3 16,-1 3-5-16,-3 8-1 0,3 0 1 15,-2 3 1-15,7 0 3 0,1-2-1 16,5-2 0-16,4 0 5 0,0 2-3 16,4-4 2-16,0 1 0 0,4 4-1 15,2-2 2-15,5 6 0 0,3-5 0 16,0 5 2-16,7 0 1 0,0-1 0 0,2 2 1 15,3-2-1-15,5 0 2 0,-4 2-1 16,0-4 4-16,-2 3 0 16,-4-3 0-16,-5-1-1 0,-1 2-3 0,-9-6-1 15,0 2 1-15,-4-2-3 0,-2 0 2 16,0 0-2-16,-6-2 1 0,0 3-1 16,-9-1 1-16,-1-2-2 0,1 4-6 15,-3-5-11-15,-3-1-6 0,0 0 0 16,-1 1-10-16,3 0-6 0,0-3 0 15,1-1-6-15,5-2-2 0,3 0-14 16,0 0-30-16,1-5-65 0</inkml:trace>
  <inkml:trace contextRef="#ctx0" brushRef="#br0" timeOffset="-118632.372">31792 10703 424 0,'0'0'65'0,"0"0"-20"16,0 0 10-16,0 0 0 0,0 0-15 16,0 0-15-16,0 0-8 0,21-11-6 15,-21 20-3-15,2 3 2 0,0 3 2 16,0 4-1-16,2 3 0 0,-4 4-4 16,2 2 0-16,-2 3-4 0,2-2-2 15,3 2 2-15,-1-3-3 0,4-1 2 16,0-2-2-16,-2-1 2 0,5-3-2 15,-3-3 1-15,-2-3-1 0,3-5-5 16,-7-1 0-16,0-6 0 0,0 0 3 16,-2-3 2-16,0 0 0 0,0 0 2 0,0-6 1 15,0-5 2-15,-2 1-4 0,-2-5 2 16,-5 0-2-16,3-4 0 16,-4-6-1-16,1-3 1 0,5-4-1 15,-4-7 3-15,4-1 1 0,-2-6-4 0,2 0 1 16,-1 0-1-16,1 5 0 0,-2 3 0 15,0 4 2-15,2 8-2 0,0 1 0 16,0 5 0-16,1 3 0 0,3 3 0 16,0 3 0-16,7 0 0 0,-1 5-2 15,4-2 0-15,1 1 1 0,3 1-1 16,3 5 1-16,3 1 1 0,1 3 0 16,0 4 0-16,-3 5 0 0,1-1 1 15,-1 6-1-15,-5 0 1 0,-3 2-1 16,-2 3 0-16,-6 0 0 0,-2 3 1 15,-6 0-1-15,-4 0 0 0,-3-1 0 16,-3-2-1-16,1-1-3 0,-1-3-1 16,-1-4 2-16,3 0-2 0,2-4 0 0,-1-3-8 15,1 0-1-15,-1-2-5 0,-3-4-4 16,3 0-10-16,-3-1-11 0,-1-2-7 16,5-4-14-16,0-3-38 0,3-2-124 15</inkml:trace>
  <inkml:trace contextRef="#ctx0" brushRef="#br0" timeOffset="-118179.353">32076 10403 162 0,'0'0'47'0,"0"0"-10"16,0 0 4-16,0 0 4 0,0 0-7 15,0 0-6-15,0 0 5 0,-44-43-6 16,44 41 0-16,0 1-2 0,0-1 0 16,0 1-2-16,0 1-4 0,2 0-4 0,0 0 4 15,0-2-2-15,5 2-2 16,1 0 1-16,0 0-3 0,7 5 0 16,-1 4-1-16,7 3 1 0,-1 4 1 15,5 6-4-15,0 4-2 0,-2 5-3 16,-5 6-3-16,-1-1-3 0,-5 7 0 0,-8-1-2 15,-2-1-1-15,-2-3-1 0,-4-3-16 16,-6-4-9-16,-2-4-22 0,-5-4-21 16,-8-4-28-16,-2-6-76 0</inkml:trace>
  <inkml:trace contextRef="#ctx0" brushRef="#br0" timeOffset="-105901.067">24652 12136 189 0,'0'0'46'15,"0"0"3"-15,0 0-3 0,0 0-6 16,0 0-12-16,0 0-1 0,0 0-4 16,3-34-3-16,-3 31-1 0,-3-2 0 15,1 0-1-15,2-2-4 0,-4 0 1 16,-2 0-5-16,0 1 2 0,-4-2 0 16,3 1-4-16,1 1 2 0,-4 0-2 0,-3-2-2 15,5 4 0-15,-8-2-4 0,3 3 0 16,-1 3 1-16,-5 0-3 0,5 0 0 15,-5 6 0-15,-2 3 0 0,7 1 1 16,-11 5-1-16,11-1 0 0,-5 2 0 16,7-1 0-16,-3 1 0 0,3 2 1 15,6-1-2-15,-3-1 0 0,-3 2 1 16,8-2 0-16,2 2 0 0,0 2 0 16,2-1 1-16,-2 2-1 0,2 1 1 15,-3-1 0-15,3 3-1 0,0-2 1 16,3 2-1-16,1 1 0 0,0-1 1 0,4 2-1 15,7-3 0-15,-7-1 0 0,12-1-2 16,-7-3 2-16,12-2-3 0,-1-6-12 16,-1-4-7-16,8-2-9 15,0-5-11-15,2-4-21 0,0-7-30 16,-2-2-74-16</inkml:trace>
  <inkml:trace contextRef="#ctx0" brushRef="#br0" timeOffset="-104885.606">25140 12269 309 0,'0'0'54'16,"0"0"-13"-16,0 0 9 0,0 0-5 16,0 0-18-16,0 0-10 0,0 0-3 15,0 0-3-15,0 0-1 0,-60-96-1 16,48 89-2-16,-5 4-2 0,7 3-1 0,-6 0-2 15,3 2 1-15,-1 4-1 0,-3 2-2 16,7 3 0-16,-5-3 0 0,7 3 1 16,-4-1-1-16,-1 2 1 0,5 2-1 15,0 1 0-15,-1 1 0 0,-3 3-1 16,8-1 1-16,-4 4 0 0,-1-2 1 16,-1 5-1-16,4-1 1 0,6-1-1 15,-4 2 0-15,4-5 0 0,0 2-1 16,0-2 1-16,4-3-1 0,0-1 0 15,10-4-1-15,-1-2 1 0,-1-6 1 16,11-4 0-16,0 0 2 0,-1-11 2 16,5-3 3-16,2-6 0 0,2 0-2 15,-2-2 1-15,-4-3 1 0,-8 1-3 16,1-1 1-16,-7 0-1 0,-7-4 2 16,-2 4-4-16,2 2 5 0,-2 4-4 0,-2 7-3 15,0 8 1-15,0 2 0 0,0 2 5 16,0 3-2-16,-2 3-4 15,-2 6 0-15,-2 1 0 0,3 8 0 16,-1-4 1-16,0 5-1 0,2 0 0 0,2-1 0 16,0 1 0-16,4-2-1 0,5 0 0 15,-5 2 1-15,10-4-1 0,1-2 1 16,3-4-3-16,-1-4 3 0,5-1 0 16,-5-7 2-16,8 0-2 0,-2-9 3 15,-7-3-2-15,11-3 4 0,-6-8 4 16,-1-1-2-16,3-5 1 0,-8-4 0 15,3-1-2-15,-10-6-2 0,5-1 0 16,-7-6-3-16,-2-1 3 0,-2 0-4 16,-2 1 1-16,0 6 0 0,0 6 0 15,-4 9-1-15,-2 6 0 0,-2 7 1 16,1 3 0-16,3 3 0 0,2 2 3 16,-2 4-3-16,-4 1 2 0,-3 10-3 0,3 5-3 15,2 5 2-15,-2 5 1 0,-1 3 0 16,3 2 0-16,4 4 0 0,2 3 0 15,0 1 0-15,0 0 0 0,0 0 0 16,4-1 0-16,7-1 0 0,-1-2 0 16,-4-6-1-16,11 0-1 0,-5-5 2 15,1-3-1-15,3-6 1 0,-6-5-1 16,5-4 1-16,-3-5 1 0,-6-1-1 16,9-6 2-16,-1-7 1 0,-3-5 0 15,7-3-1-15,-5-5 3 0,5-4 0 16,-5-6-2-16,5-2-1 0,-7-7 1 15,3-2-2-15,-3-4 1 0,-3-2-1 0,-4 1 1 16,6 1-2-16,-4 7 0 0,-1 5-1 16,-3 9 0-16,-2 9 1 15,-2 5 0-15,0 6 1 0,-3 4 0 16,3 3 2-16,-4 4 3 0,0 3-4 16,2 10-2-16,-4 4-2 0,-3 6 2 0,1 4 0 15,6 0-1-15,-3 3 2 0,3 1-1 16,0 0 0-16,4 6 0 0,0-4 0 15,0 4 1-15,0 0 0 0,4 0-1 16,0 3 1-16,1-3-1 0,-1-1 1 16,2 0-1-16,4-4-2 0,1-3 2 15,-7-5-10-15,6-3-5 0,0-1-6 16,-1-6-11-16,-5-1-17 0,0-3-20 16,2-4-23-16,0-4-64 0</inkml:trace>
  <inkml:trace contextRef="#ctx0" brushRef="#br0" timeOffset="-104479.527">26337 11995 297 0,'0'0'62'16,"0"0"2"-16,0 0-12 0,0 0-1 16,0 0-9-16,0 0-7 0,4-51 2 0,-4 48-4 15,2 1-5-15,-2 1-3 0,0 1-7 16,0 0-2-16,0 1-9 15,0 8-3-15,0 3-3 0,0 7 2 16,0 4 0-16,0 4 1 0,0 4-3 0,0 5 1 16,0 4 2-16,5 0-3 15,-3 2-1-15,6 1-1 0,-4-1 1 0,4-5-1 16,-4-1-3-16,5-5-7 0,1-4-8 16,-2-3-9-16,-2-2-16 0,1-8-13 15,-1-4-13-15,-4-1-19 0,-2-9-47 16,-2 0-108-16</inkml:trace>
  <inkml:trace contextRef="#ctx0" brushRef="#br0" timeOffset="-104167.08">26271 12394 374 0,'0'0'82'16,"0"0"-28"-16,0 0-9 0,0 0-3 0,0 0-7 16,0 0-7-16,0 0-6 0,0 0-1 15,0-77-4-15,4 70 0 0,4 0-4 16,9 1-3-16,-3 0-1 0,9-3-4 15,4 2 1-15,2-2-1 0,4 1 2 16,2 1-5-16,0 1 1 0,0 2-1 16,-1 3 0-16,-5 1-1 0,-9 2-1 15,5 4 1-15,-6 3-1 0,-9 1 0 16,0 2 0-16,-1 1 0 0,-5 0 0 16,-4 4 0-16,0-2-1 0,-11 2 0 15,-1 0-1-15,-3 1 0 0,-3 0 0 16,-9 0-5-16,6-3-7 0,-6 0-3 15,-2-2-2-15,-2-4-12 0,-2 0-14 16,2-2-7-16,2-3 4 0,3-1-3 0,9 0-8 16,-2-3-30-16,11 0-43 0,2 0-57 15</inkml:trace>
  <inkml:trace contextRef="#ctx0" brushRef="#br0" timeOffset="-103276.693">26912 12238 388 0,'0'0'37'0,"0"0"9"0,0 0-1 0,0 0 9 16,0 0-17-16,0 0-1 15,0 0-9-15,0 0-4 0,0 0-5 16,-17-136-9-16,13 133-1 0,0 3-3 15,-4-2-5-15,0 2 0 0,3 3-1 16,-5 2 0-16,-4 4-1 0,5 0 2 0,-5 7-1 16,-3-1 1-16,5 3 0 0,-5 3 0 15,9 1-1-15,-4 0 1 0,1 1 0 16,7-1 0-16,0 1 0 0,4 1-1 16,0-2 1-16,0 3-3 0,2-5 3 15,2 2 0-15,11-4-1 0,-3-2 0 16,-2-2-2-16,9-5 2 0,-2-1 0 15,3-7 1-15,5-1 1 0,-4-3-1 16,2-6 0-16,1-2 3 0,-7-6-2 16,6 0 2-16,-5-2-1 0,-3-2-1 15,-7-2 0-15,4-5 1 0,-5-3 0 16,-1-3 1-16,-6-1 1 0,4 2-2 16,-2 8-1-16,-2 8 2 0,0 8-1 0,0 7 5 15,0 2-2-15,0 5-2 0,-6 6-3 16,4 7-2-16,-7 2 2 0,3 5 0 15,-4 1 0-15,8 4 0 0,-2-5 0 16,4 4-1-16,4-4 1 0,8 0 0 16,5 0 0-16,3-5-3 0,3-2 3 15,6-4 0-15,4-5 1 0,0-1-1 16,0-5 2-16,-2-3-2 16,-2 0 2-16,-4-6-1 0,-8-3 0 0,3-1 0 15,-11-7 2-15,-3 3-1 0,2-4 0 16,-6-5 0-16,-2-5 1 0,-4-5-3 15,-6-6 1-15,3-2 0 0,-3 0-1 16,-6 0-2-16,7 6-2 0,1 3-1 16,-4 2 2-16,7 6 1 0,-1 2 1 15,6 4 0-15,0 8 1 0,0-2 0 16,0 7 0-16,0 0 1 0,2 3-1 16,9 2 0-16,3 0-2 0,3 1 0 0,10 5 2 15,1 2 0-15,10 4 2 0,-3-2-2 16,10 6 1-16,-1 2 0 0,-7 0 0 15,-2 4 1-15,-4-1 1 0,-6 0-2 16,-11 2 1-16,-1-1-2 0,-11 3 0 16,-2-1-1-16,-15 0 1 0,3 0 1 15,-13-2-1-15,-4-2 1 0,2 2-1 16,3-4-1-16,-3 2 1 0,0-4 0 16,6-3 0-16,7 0 1 0,-1-4 0 15,5 0 1-15,4-3 0 0,1-1 3 16,1-4-1-16,4 0 3 0,0 1-4 15,4-2 0-15,5 4 1 0,5-2 1 0,7-2 2 16,12 0 1-16,4-2-4 0,11-5-1 16,-1 0 0-16,5-1-3 0,-5-2-13 15,3 2-24-15,-6-6-26 16,-9-6-60-16,-6-7-118 0</inkml:trace>
  <inkml:trace contextRef="#ctx0" brushRef="#br0" timeOffset="-102073.849">15514 6889 232 0,'0'0'38'0,"0"0"-15"15,0 0 28-15,0 0-10 0,0 0-7 16,0 0-10-16,0 0 0 0,0 0-4 15,-11-10-3-15,11 10 2 0,5 0-13 16,-1 0-1-16,4 0 0 0,-2 0 1 16,4 3-1-16,7 0-1 0,-5-2 3 15,9 2-1-15,2-3 0 0,8 0-1 16,4-3 2-16,15-4 0 0,7-2 1 16,14-2 3-16,7-3-1 0,13 0 0 15,4-3 0-15,9 3-1 0,3-2-7 16,3 2 1-16,-1 1-1 0,3 2-1 15,2-3-1-15,-5 3 4 0,7 0-2 16,-4 0-1-16,-3-1-1 0,3 2-2 16,-11 1 2-16,-6 2 0 0,-10 2 1 0,-9-1 0 15,-5 3 3-15,-9 1-2 0,-7 0 0 16,-1 1-2-16,-8-2 1 16,-3 0-2-16,-10 3 2 0,-4-2-1 0,-6 2 1 15,-9 0 0-15,-3 0-1 16,-7 0 1-16,-2 0 0 0,-2 0 2 0,0-1 3 15,0 1 7-15,0-2-1 0,2 1-3 16,-2-1-4-16,0-1 0 0,2 2-5 16,-2-1 1-16,2 0-1 0,-2 0 1 15,0 1 0-15,2 1-1 0,-2 0 0 16,0 0-1-16,0-2 1 0,0 2-5 16,0 0-6-16,0 0-5 0,-2 3 3 15,2 1 3-15,-4 2-3 0,2-1-6 0,-2-2-3 16,0 1-8-16,-3-1-6 15,1-1-17-15,0-2-23 0,0-6-66 16</inkml:trace>
  <inkml:trace contextRef="#ctx0" brushRef="#br0" timeOffset="-101605.204">17969 5986 213 0,'0'0'60'0,"0"0"-1"0,0 0-4 15,0 0-5-15,0 0-17 0,0 0-10 16,0 0 5-16,0 0-7 0,-16-126 0 16,16 123-4-16,0 3-2 0,0 0-1 15,0 6-8-15,0 2-5 0,0 3 3 16,0 1 4-16,0 1 3 0,0 2 0 15,2 2-1-15,4 0 4 0,0 3-5 16,-1 1 1-16,5 0-3 0,-2 4 0 16,2 0 1-16,-3 4-1 0,1 5-3 0,0 3-3 15,-4 2 1-15,3 6-2 16,-3 1 1-16,0 5 0 0,6 0 0 16,-4 5-1-16,3 1-2 0,-1-2-14 15,6 2-22-15,3-5-11 0,-1-4-22 0,-1-7-36 16,-7-9-162-16</inkml:trace>
  <inkml:trace contextRef="#ctx0" brushRef="#br0" timeOffset="-100589.819">15892 6691 45 0,'0'0'187'0,"0"0"-149"0,0 0 4 15,0 0 17-15,0 0-3 0,0 0-18 16,0 0-12-16,-91-26-4 16,81 20-1-16,4 1-5 0,-3-2-3 0,3-1-1 15,-4-3 1-15,6 0 0 0,-3-3 0 16,-1-3-2-16,2-1-3 0,-2-1-1 16,4-4-1-16,-1-2-3 0,-1 0-1 15,4-3 1-15,-2 2-1 0,0 1 0 16,4 2 9-16,0 3 3 0,0 3-8 15,6 5-6-15,4 2 0 0,1 3 0 16,3 2-1-16,3 5-1 0,5 0 0 16,1 3 2-16,2 6 0 0,0 1 0 15,-5 5 0-15,-3 2 0 0,-3 5-1 0,-9 2 0 16,-5 4 1-16,0 2 0 16,-9-3 0-16,-3 2 1 0,-3-3-1 15,-1 1-2-15,1-2 2 0,1-3-5 16,0-3 1-16,-1-1-2 0,1-1 0 0,-1-3 6 15,1 0 0-15,1-3 2 0,-1 0-2 16,8-3 0-16,-1 0 1 0,1-2-1 16,4-2 0-16,0-1-1 0,2-3-1 15,2 2-1-15,6-1-1 0,5-1 4 16,5 0 1-16,3-6 1 0,6-3 2 16,6-2-1-16,6-1-2 0,3 0-1 15,3-1-11-15,-1 0-26 0,-1 1-21 16,-2-3-46-16,-8-1-79 0</inkml:trace>
  <inkml:trace contextRef="#ctx0" brushRef="#br0" timeOffset="-99996.211">16155 6515 63 0,'0'0'255'15,"0"0"-235"-15,0 0 38 0,0 0 10 16,0 0-37-16,0 0-11 0,0 0 0 15,0 0-4-15,-42-20-6 0,32 20-3 16,0 3-5-16,1 2-2 0,1 2 1 16,0-2 0-16,-1 3 0 0,5 1-1 15,0-6 2-15,2 4-2 0,0 0 0 16,2-1 0-16,0 3-2 0,4-2 2 16,4-1 0-16,3 0 2 0,3-1 0 15,1-1 1-15,3-4 3 0,7 0-1 16,-2 0-1-16,2-2 0 0,2-2-3 15,-3-4 0-15,-1 0 1 0,-2 1 1 16,-5-4 0-16,-1-1 0 0,-9 4 2 16,0-4 5-16,-4 2 2 0,0-4-5 15,-2 2 1-15,0-3-2 0,-4-1-2 16,-4-1-1-16,0 0-2 0,-5 2 0 0,1 1-1 16,2 1 0-16,-5 2 0 0,3 2-1 15,1 2 1-15,-5 0-1 0,5 5 0 16,-5 1 0-16,3 1 0 0,-5 3 0 15,1 3 1-15,-3 4-1 0,3 2 1 16,1-1 0-16,3 4 0 0,1-1 0 16,4 2-2-16,1-4 2 0,1 2 0 15,2 0 0-15,2 1 0 0,-2-2 2 16,2 3-2-16,0-1 0 0,0 1 0 16,2 0 0-16,0 0 0 0,0-1 0 15,0 1 2-15,4-1 0 0,0-2-2 16,4-1 0-16,0 1 1 0,7-1-1 0,1-4 2 15,-1-1-1-15,3 1 2 0,-1-4-1 16,2-1 0-16,3-3-1 0,-1 0 1 16,2-4-1-16,2-5-1 0,-3 3 1 15,-3-1 0-15,4 0-1 16,-9 2 0-16,-4 1-16 0,-1 0-8 0,-5 2-12 16,-4 0-9-16,0-1-11 0,-4-2-28 15,-7 0-79-15</inkml:trace>
  <inkml:trace contextRef="#ctx0" brushRef="#br0" timeOffset="-94966.146">16465 6354 29 0,'0'0'61'0,"0"0"-19"0,0 0 3 16,0 0-1-16,0 0-4 0,0 0-4 15,16-39-7-15,-12 30-6 0,0 0-1 16,3 1-3-16,-5 0 3 0,4-1-1 16,-6-2 0-16,2 3 16 0,-2 1-17 15,0 2-8-15,0 0 4 0,0-1 0 16,0 3-1-16,0-2-4 0,-4 1 2 16,2-1-5-16,-2 2 1 0,4 3 0 15,0-3-2-15,-2 3 0 0,2 0-3 16,0 0-4-16,0 6 0 0,0 5-3 15,0 3 2-15,4 3 2 0,-4 3 1 0,4 5 4 16,-2 1-1-16,0 4 0 0,2 2-2 16,0-1-2-16,0 3 2 0,-2-2-3 15,5-2 2-15,-1 1-1 0,-2-5 0 16,2-2-1-16,-2-2 0 0,0-4-9 16,-1-4-4-16,1 0-10 0,0-4-8 15,-2-3-12-15,0-1-13 0,-2-2-19 16,0 1-38-16,-4-2-84 0</inkml:trace>
  <inkml:trace contextRef="#ctx0" brushRef="#br0" timeOffset="-94778.598">16374 6504 280 0,'0'0'63'0,"0"0"-5"16,0 0 0-16,0 0-20 0,0 0-13 15,0 0-7-15,0 0-5 0,0 0-3 16,0 0-1-16,66-37-4 0,-48 33-2 16,5 0-1-16,0 1 0 0,2 0-1 15,0 3-1-15,6-3-18 0,-7 3-27 16,-3-3-41-16,0 0-104 0</inkml:trace>
  <inkml:trace contextRef="#ctx0" brushRef="#br0" timeOffset="-92904.13">16899 6382 120 0,'0'0'88'0,"0"0"-35"0,0 0 13 16,0 0-7-16,0 0-13 0,0 0-9 15,0 0-8-15,0 0-2 0,0 0-6 16,4-64-4-16,-4 55-4 0,0 3-3 16,-4 0-4-16,0 1 1 0,-1-1-4 15,-3 1 1-15,4 2-3 0,-4 0-1 16,-3 0 0-16,1 3 0 0,-4 0-1 15,-5 0 0-15,0 2-1 0,1 5-3 16,-3 4-1-16,5-2 2 0,-1 8 1 16,5-4-2-16,-1 2 2 0,5 2 0 0,0-1 2 15,4 2 0-15,-1-4 0 0,1 3 1 16,4-3 0-16,0 0 0 16,0 0 0-16,0 0 0 0,2-5 0 15,5 4 0-15,-3-5 0 0,6 1 0 0,0-3 1 16,3 0-1-16,1-1 2 0,1-5 0 15,1 3 1-15,1-3 0 0,-3 0 1 16,3-3-1-16,-3-2-1 0,-1 2 1 16,-1-6 0-16,-2 1 2 0,1-3 3 15,-1-3-2-15,-2 2 0 0,-1-5-1 16,1 0 0-16,-2-2 1 0,-2-3-2 16,0-1-1-16,-4 2-1 0,4 2 0 15,-1 4-1-15,-1 5 0 0,-2 3 0 16,0 2 0-16,2 5 1 0,-2 0-2 15,0 0 0-15,0 9-5 0,-2 4-1 16,-3 5 6-16,-1 4 0 0,2-2 0 16,0 2 1-16,0-1 0 0,2 1-1 0,2-2 0 15,0-2 0-15,2 1 1 0,6-6-1 16,-2 2-1-16,5-4 1 0,1 3 1 16,-2-6-1-16,9 1 0 0,-2-4 0 15,1-2 1-15,-1-3 0 0,3 0-1 16,-1-8 1-16,2-1 1 0,-1-2-2 15,-3-6 2-15,3 0-1 0,-3-2 0 16,0-1 1-16,-3-5 3 0,-4 0 0 16,3-6 1-16,-9-4 0 0,4 1-1 15,-6-3 0-15,0 4 0 0,-2 7-4 16,0 1 1-16,-4 8 1 0,-2 3 0 16,0 0 2-16,2 5-3 0,0 3-1 15,1 4-1-15,1 2 0 0,-2 0-2 0,0 5-3 16,-2 6 0-16,2 7 3 0,0 1 2 15,0 4 0-15,4 0-1 0,0 2 1 16,0 3 0-16,4 0 0 16,2 0 0-16,-2 1 0 0,4-1 1 0,1-3-1 15,-1-2 1-15,-2-2-1 0,2 1 1 16,-2-8-1-16,3 0 1 0,-5-3-1 16,0 0 0-16,-2-5 0 0,-2-4-1 15,4-2 0-15,-4 0 1 0,0-1 0 16,0-5 3-16,0-3 0 0,-2-2 0 15,-2-3-1-15,-8 0 0 0,1-6-2 16,-3 3 0-16,-1-6 0 0,1 1 0 16,-5 0 0-16,5 4 0 0,-3 4-3 15,1 3 1-15,3 2-4 0,-1 7 0 16,1 2-3-16,-3 5-1 0,3 6-1 16,1 1 0-16,2 2 4 0,4 2 5 15,3-4-1-15,3 2 1 0,0 0-1 16,0 0 2-16,7 1 1 0,1-4 0 0,2 3 0 15,1-3 0-15,3 0-1 0,3-2 0 16,-1-4 1-16,3-3 1 0,6-2 1 16,-3 0-1-16,5-4 0 0,-2-5 2 15,6 0-2-15,-4-2 3 0,-2-6-2 16,-3 1 1-16,-1-1-2 0,-6-4 4 16,-3-1 3-16,-2-6 1 0,1-1-6 15,-3-5 1-15,2-2 1 0,-4 2-2 16,-1 1 0-16,1 6-3 0,-6 3 1 15,0 9 1-15,0 4 4 0,2 5 2 16,-2 3-5-16,0 1 2 0,0 2-2 16,0 2-3-16,-2 10-6 0,-4 4 2 0,1 5 3 15,3 1 1-15,-2 1 0 0,4 2 0 16,0 0 1-16,0-2 2 0,4 2-2 16,-2-1 1-16,5-2-1 15,-1 1 1-15,0-4-2 0,0 1 1 0,0-6 1 16,-4 2-1-16,5-4 1 0,-3-5-2 15,-2-3 0-15,-2-3 0 0,2-1 1 16,0 0-1-16,-2-2 0 0,2-2 2 16,2-4 1-16,-2-4-1 0,0 1-1 15,-2-6 0-15,0 0 0 0,-4-2-1 16,-2-4 1-16,0 0-1 0,-5-2 0 16,3 5 0-16,-6 3 0 0,-3 5-1 15,1 6-1-15,-1 4-2 0,1 2-3 16,-3 6 0-16,0 5 0 0,5 3 0 15,-3 4 2-15,7-2 1 0,-2 1 0 16,3 0 1-16,5-1 1 0,0 0 1 16,4 0-2-16,0-1 3 0,2-1-1 0,4-1 1 15,1 1 0-15,3-4 0 16,0-2 0-16,7 0-2 0,-1-2 2 0,5-2-1 16,-2-2-1-16,1-2-1 0,1 0 2 15,0-4 1-15,-3-4 0 0,-5 2 1 16,-5-1 0-16,-2-2 1 0,0-1 1 15,-4-6 3-15,3 1 4 0,-5-4-2 16,4-3 1-16,0-1 1 0,0 2-3 16,0 3-1-16,0 4 2 0,-4 1-1 15,6 3 0-15,-4 4-3 0,3 0 2 16,-3 3-5-16,4 1-1 0,2 2-1 16,0 0-2-16,3 5 1 0,1 4 0 15,3 4 2-15,1 2 0 0,1 2 0 0,-1 2 0 16,-3 2 0-16,-3 3 1 0,4 0 0 15,-3-2-1-15,-5 3 0 0,-2-8 1 16,0 4-1-16,0-8 0 16,-4-4 0-16,0-1-1 0,-4-5 1 15,-2 0 0-15,4-3 1 0,-6 0 1 0,-3-3 2 16,-1-5-2-16,4-1 0 0,-3-2 1 16,-1 0 1-16,6-4 1 0,-5-4 3 15,7-4-4-15,0 0 0 0,4-5-2 16,0-3 2-16,4-2-3 0,5 4 0 15,1 7 0-15,0-1-1 0,1 12-1 16,-1 2 0-16,2 3-1 0,3 4-7 16,-1 2-4-16,3 0-7 0,-5 5-8 15,3 6-16-15,-7 1-19 0,-4 2-27 16,-4 0-55-16,0 0-191 0</inkml:trace>
  <inkml:trace contextRef="#ctx0" brushRef="#br0" timeOffset="-92451.113">17697 6552 211 0,'0'0'110'0,"0"0"-49"0,-25 9 7 15,23-7-13-15,0-2-14 0,-2 0-3 16,4 0-3-16,0 0 0 0,0 0 2 16,0 0-8-16,0 0-7 0,6 0-4 15,0 0-3-15,6-2-2 0,5 1-1 16,-1-1-2-16,5 1 0 0,4-1-3 16,-2-1-1-16,4 0-2 0,1 0-4 15,3 0 1-15,0-2-2 0,3 5 2 16,-1-3-2-16,-2 3-5 0,-7 0-18 15,-5 0-26-15,-7 3-31 0,-12 1-43 16,-4-3-91-16</inkml:trace>
  <inkml:trace contextRef="#ctx0" brushRef="#br0" timeOffset="-90310.992">18234 6255 162 0,'0'0'64'0,"0"0"0"16,0 0 3-16,0 0-13 0,0 0-10 16,0 0-3-16,0 0-8 0,-10-64-5 15,8 64-3-15,2-3-7 0,0 3-1 16,0 0-6-16,-2 7-11 0,2 2 3 15,0 5-3-15,0 1 3 0,0 2 0 16,4 4 2-16,0 3-1 0,2 4-1 16,-2 3-2-16,4 6 1 0,1-3-1 15,-1 0-1-15,2-3 2 0,1-3-2 16,1-4 1-16,-4-3 0 0,1-6 0 16,-1-1 1-16,-2-4-2 0,-2-4 0 15,-4-5 3-15,0 1-3 0,0-2 2 16,0 0 3-16,0-6 13 0,0-3 1 15,-4-2-2-15,-2-3-6 0,-2-3-1 16,-1-2 1-16,1-3-1 0,-4-6-1 16,-1-1-1-16,3-5 1 0,0 0-3 15,-5-4-4-15,9 3-1 0,-2-2-1 16,4 3 0-16,-1 3 0 0,5 6-1 0,0-1-3 16,5 4 2-16,-1 4 1 0,4 2 0 15,-2 7-1-15,0 1-2 0,7 2 0 16,-1 3-3-16,5 3-7 0,-1 0-1 15,5 3-3-15,-3 5-10 0,3 4-6 16,-2 10-12-16,-7 1-13 0,-8 5-17 16,-4 0-39-16,-12 1-73 0</inkml:trace>
  <inkml:trace contextRef="#ctx0" brushRef="#br0" timeOffset="-89545.545">18085 6427 264 0,'0'0'151'0,"0"0"-96"15,0 0 0-15,0 0-2 0,0 0-15 16,0 0-14-16,0 0-4 0,0 0-4 16,23-65-7-16,-6 55-1 15,-1 1-7-15,7 0 3 0,2 3-1 0,4-1-1 16,-7 1 3-16,11 2-2 0,0-1-2 16,5 5 2-16,1-3-3 0,-2 3 1 15,4 0 0-15,-3 0 0 0,-5 0 0 16,-11 0 0-16,-5 1 0 0,-7 3-1 15,-8-3-1-15,-2 7 1 0,-2-2-2 16,-10 2 2-16,0 4 3 0,-3-2-1 16,3 3-1-16,-1 0-1 0,-1 2 0 15,6 1 0-15,-1-1 2 0,5 2-2 16,-4 0 0-16,4 0 0 0,4 2 0 16,0-1 0-16,0-2 0 0,6 0 0 15,4-1 0-15,3-4 0 0,-3-2 0 16,7-1 0-16,-5-4 0 0,7-4 1 15,-5 0 0-15,5-3 1 0,-5-3-2 0,3 0 1 16,-7-1 0-16,-4 0 2 0,-2-4 3 16,-2-1 0-16,-2-2-1 0,-2-6 2 15,-6-4-6-15,0-5-1 0,-3 1 0 16,-5 0-1-16,-7 2 1 16,5 2-4-16,-3 5-7 0,4 0-1 0,-1 5 6 15,5 5 1-15,3 0-1 0,2 3-2 16,4 2 2-16,2 1 4 0,-1 0-1 15,3 3 2-15,0 0 1 0,0 0-2 16,5 0 2-16,-1-2-3 0,10 1 3 16,1-2 3-16,7 0 2 0,5 0 2 15,0 1 1-15,8 2 0 0,5 0 2 0,-5 3 0 16,4 5-2-16,-4 1-1 0,0-1 0 16,-6 3-1-16,-4-2-3 0,-6 2 1 15,-5 1-1-15,-8-2 2 0,-2 0-1 16,-4 2-2-16,0 1 0 15,-8-2-1-15,0 0 2 0,-2 1-2 0,3-1 1 16,1 0 1-16,2 1-3 0,-4-1 1 16,4 0-1-16,2 2 0 0,2-3 0 15,0 0 0-15,0-1 1 0,0-3-1 16,2 3-1-16,10-6 1 0,-6-1 1 16,7-2 0-16,1 0 0 0,3-5 1 15,1-4-1-15,-3 0 1 0,1 1 1 16,-1-6 3-16,-5 3 1 0,-2-9 2 15,1 0-1-15,-7-3 1 0,-2-5-4 16,-7 3-3-16,-9 0-2 0,-11 2-13 16,-6 6-21-16,-10 6-26 0,-3 11-29 15,-4 0-36-15,11 10-132 0</inkml:trace>
  <inkml:trace contextRef="#ctx0" brushRef="#br0" timeOffset="-86218.13">14571 7164 10 0,'0'0'84'16,"0"0"-41"-16,0 0 2 0,0 0 40 0,0 0-18 16,0 0-49-16,0 0 0 0,0 0-7 15,-78-17-5-15,73 17-4 0,1 0 3 16,-6 1 3-16,6 1 4 0,-2-2 9 15,-5 1 1-15,3-1-3 0,-2 2-2 16,4 1-1-16,-3-3-3 0,3 1-3 16,-2 2-1-16,6 1-2 0,-2-1 1 15,-1-3-2-15,-1 5 1 0,2-4-3 16,-2 2 1-16,-2 0 1 0,1-1 0 16,-3 1-2-16,-4-1 4 0,5 0 1 15,-3-1-2-15,0 2 2 0,5-2-1 16,3 1 0-16,-2-2 1 0,6 0-1 15,0 0 0-15,0 0-7 0,0 3-1 0,4-3 0 16,4 0-4-16,7 1 4 0,3-1 4 16,9 0 5-16,0 0 1 0,2-1 1 15,4-2-2-15,-2 0-1 16,6-1-2-16,3-2 2 0,1 2-1 16,9-2 0-16,-1-2-3 0,5 3 2 0,-2-4-1 15,1 3-2-15,-7 1 5 0,-1 0 1 16,-1-1-3-16,-5-3 1 0,-2 3-1 15,3 0 0-15,-7 1-1 0,-6 0-2 16,-1 1-3-16,1-1 2 0,-10 5-1 16,-3-3-1-16,-5 3 1 0,-9 0 0 15,0 0 0-15,0 0-1 0,0 0-1 16,0 0-4-16,-3 0-4 0,-3 0-2 16,-2-3-2-16,-6 3-7 0,-1 0-4 15,1-3-3-15,1 3-8 0,1-2-9 16,-1 2-1-16,7 0-11 0,0-3-18 15,0 0-60-15,-5 0-101 0</inkml:trace>
  <inkml:trace contextRef="#ctx0" brushRef="#br0" timeOffset="-85858.915">14985 6970 211 0,'0'0'73'0,"0"0"-13"16,0 0 8-16,0 0-16 0,0 0-19 16,0 0-7-16,0 0-3 0,0 0-2 15,-85-24-3-15,83 24-3 0,-2 0-3 16,4 3-4-16,0 3-3 0,0 0-2 16,4 3 3-16,2-1 2 0,8 4 2 0,3-2 5 15,12 1 0-15,2 0-1 0,6 1 1 16,7 3-4-16,5-2-1 0,1-1-3 15,1 4-3-15,-5-4-4 16,-5-1 1-16,-14 1-1 0,-8-6 0 0,-11-1 0 16,-8 0 0-16,0-1 0 0,-2 4 1 15,-10-1 0-15,-9 5 3 0,-6-3-1 16,-10-1 0-16,0 4-3 0,-1-1 0 16,-1 1-12-16,0 2-16 0,4-3-19 15,2 4-11-15,4-2-22 0,2 1-58 16,4-3-188-16</inkml:trace>
  <inkml:trace contextRef="#ctx0" brushRef="#br0" timeOffset="-85093.473">12946 7489 117 0,'0'0'97'0,"0"0"-52"0,0 0 21 16,0 0-1-16,0 0-14 0,0 0-15 16,0 0-3-16,-12-51-4 0,10 45-2 15,-2 3-3-15,4 1-2 0,-2 2 2 16,0 0-5-16,2 0 1 0,0 0-4 15,0 0-3-15,0 0-4 0,0 0-5 16,0 5-4-16,-4 4-2 0,4 8 2 16,-3 2 0-16,-1 1 3 0,4 3 0 15,-6 0-1-15,0 2 1 0,2-2-2 16,-7 2-1-16,5-5 0 0,6 2 1 16,-4-1-1-16,4-1-2 0,-2 1-7 15,2-6-12-15,-2 2-9 0,2-4-13 0,-4-1-8 16,2-3-20-16,-7 1-49 0,-1-6-129 15</inkml:trace>
  <inkml:trace contextRef="#ctx0" brushRef="#br0" timeOffset="-84874.772">12649 7604 302 0,'0'0'116'16,"0"0"-57"-16,0 0 3 0,0 0-11 15,0 0-20-15,0 0-11 0,0 0-1 16,0 0-5-16,0 0-5 0,-9-27-5 16,5 27-4-16,0 2 1 0,0 1 0 15,2-2-1-15,-2-1 1 0,4 2-1 16,0 1-1-16,0-1-10 0,4 1-13 16,2 0-9-16,5 0-8 0,-1 0-3 15,11-1-22-15,-3-1-48 0,1-1-84 16</inkml:trace>
  <inkml:trace contextRef="#ctx0" brushRef="#br0" timeOffset="-84671.646">13068 7579 389 0,'0'0'73'15,"0"0"-24"-15,0 0 3 0,0 0-13 16,0 0-16-16,0 0-9 0,0 0-5 15,0 0-3-15,-20-19-4 0,18 19-1 16,2 0 0-16,0 0-1 0,0 0-7 16,0 0-12-16,0 0-18 0,0 2-22 0,0 1-13 15,6-3-38-15,-2 0-87 0</inkml:trace>
  <inkml:trace contextRef="#ctx0" brushRef="#br0" timeOffset="-83781.277">13306 7528 357 0,'0'0'63'16,"0"0"-14"-16,0 0 0 0,0 0-10 16,0 0-20-16,0 0-13 0,0 0-1 15,0 0-2-15,0 0-3 0,-33-33-1 16,25 35-1-16,2 5 2 0,-3 0 0 15,7-1 0-15,0 5 1 0,2-4-1 16,0 1 1-16,4 3 0 0,7-2-1 16,-1-1 1-16,-4 1 0 0,13 1 1 15,-3-4-1-15,3 0-1 0,6 0 1 16,-3-4 0-16,5 1 0 0,-2-3 0 0,0-2 1 16,-2-2-1-16,-5-4 0 0,-1 0 2 15,1-1 0-15,-5-2 1 0,-5 2 5 16,-4-4 7-16,0 2-1 0,-4-2 1 15,0-3-1-15,-2-1-6 0,-8-3-3 16,6 0-3-16,-7 0 0 0,1 3-1 16,-2 3-2-16,5 0 1 0,-3 6-1 15,-2 0 0-15,3 4-1 0,-1 2-1 16,-4 2 2-16,3 0-3 0,-7 5 1 16,3 2 0-16,-3 3 0 0,1 2-1 15,1 2 0-15,1 0 0 0,3 0 2 16,-3 3 1-16,9-3 0 0,0 0-1 0,2 4 0 15,2-2 1-15,2 1-2 16,0-1 1-16,0-1 1 0,6-1-1 16,0 0 0-16,2 1 0 0,5 2 1 15,3-6 0-15,-1 3 0 0,5-3 0 16,3 0 0-16,2-5 0 0,4 0 1 0,2-4-1 16,2-1 0-16,0-1 2 0,-6-4-1 15,4-1 0-15,-4-4 1 0,-4-2-2 16,-3 0 4-16,1-6 0 0,-5 3 3 15,1-1 1-15,-7-4-3 0,5-1 1 16,-5 1 1-16,-4-5-2 0,-6-1 0 16,2 2-1-16,-2-2-2 0,0 1 0 15,-2 3-1-15,-6 2 0 0,0 4-1 16,-5-1 0-16,5 5-1 0,-2 4 0 16,1-1 1-16,-1 5-1 0,4 0 0 15,-2 1-2-15,1 2 1 0,-5 2-2 16,6 7-3-16,-4 2-1 0,-5 3-2 0,11 1 10 15,-6-2 2-15,5 1-2 0,3 1-1 16,0-4 0-16,2 3 0 0,0 0 2 16,7 1-1-16,-1-1 0 0,2 0 0 15,2 5 0-15,5-5 0 0,-3 1 0 16,9 1 0-16,-5-4 0 0,3 2 0 16,-5-3 0-16,1 0 2 0,-5 1-1 15,-1-6 0-15,-5 4 1 0,-2-3-1 16,-2 1 0-16,0-2-1 0,0 0 0 15,-4 2 3-15,-7 0 0 0,3-2-2 16,-6 3 2-16,1-1-3 0,-3 1-5 16,-1-2-7-16,-2 2-15 0,1 0-14 15,3-4-5-15,3 4-13 0,4-4-12 16,-1 1-39-16,1-3-80 0</inkml:trace>
  <inkml:trace contextRef="#ctx0" brushRef="#br0" timeOffset="-83203.289">14025 7540 309 0,'0'0'40'0,"0"0"17"0,0 0 8 15,0 0-15-15,0 0-15 0,0 0-14 16,0 0-4-16,-20-36-5 0,5 41-3 15,-1 0 1-15,5 1 7 0,1 2 1 16,0 4-3-16,8 0-1 0,0 1-7 16,2 2-2-16,0 1-1 0,0 4 2 15,2-3-3-15,2 3 0 0,6 0-2 0,0-3 1 16,-1 3-2-16,1-3 2 0,0-1-2 16,1-1 2-16,-5-2-2 0,6-1 2 15,-3-2-2-15,-3-4 1 0,-4 0-1 16,-2-5 1-16,2 1 0 0,-2-2-1 15,0 0 1-15,0 0 2 0,0-2 0 16,-2-5 4-16,0 0-5 0,-6-7 2 16,-1 1-1-16,-5-6 1 0,8-1 1 15,-5-5 3-15,-3-6-2 0,6-1 0 16,-1-1 1-16,-1-1-3 0,2 3 0 16,1 0-1-16,3 3-1 0,0 0-2 15,2 4-1-15,2 5 1 0,0-4-1 16,6 6 0-16,3 0 1 0,-3 3-2 0,8 0 2 15,-1 3-1-15,5 2 0 0,-1 3-1 16,6 1 2-16,-3 2 0 16,1 1-2-16,0 2 2 0,-5 0 0 15,5 8-1-15,-9-3 1 0,5 7 0 16,-3-1 1-16,-3 4-1 0,-3 1 2 0,-8 4-2 16,-6-1 1-16,-7 1-1 0,-3 0 3 15,-3 0-1-15,-4 0-1 0,-4-3-1 16,3 0-7-16,-5-1-9 0,0 2-6 15,2-4-11-15,2 3-23 0,2-5-28 16,-1 1-37-16,3-5-149 0</inkml:trace>
  <inkml:trace contextRef="#ctx0" brushRef="#br0" timeOffset="-15781.585">14567 9620 147 0,'0'0'55'0,"0"0"-11"15,0 0 12-15,0 0-6 0,0-28-5 16,0 25-5-16,0-1-9 0,0 0 0 15,0 1-5-15,0 0-4 0,0 1-2 16,0 1-5-16,-2 1-1 0,2 0-2 0,0 0-5 16,0 1-3-16,2 4-3 15,-2 0 0-15,2 4 3 0,0 1 3 16,4 2 0-16,-4 1 1 0,3 2 0 16,-1 5 1-16,-4 4-2 0,4 5 0 0,-2 3-3 15,-2 2 1-15,0 1 1 16,0-1-3-16,0-1 0 0,2-2-2 0,-2-5 1 15,4-1-1-15,-2 0-1 0,0-5 0 16,0 0 0-16,4-6 1 0,-3-2-2 16,-1 0 0-16,0-2-10 0,-2-2-14 15,2-2-17-15,-2-1-18 0,0-2-21 16,0-2-44-16,-2-1-107 0</inkml:trace>
  <inkml:trace contextRef="#ctx0" brushRef="#br0" timeOffset="-15328.654">14546 9959 163 0,'0'0'35'0,"0"0"18"15,0 0-2-15,0 0-11 0,0 0-1 16,0 0 2-16,0 0-1 0,0 0-6 16,-49-51-8-16,49 43-4 0,4-1 1 15,0-1-2-15,10 1 1 0,1 0-3 16,4 0 1-16,5 4-2 0,1-4 0 16,6 4-4-16,2 2 0 0,2 3-5 15,-2 0-1-15,1 1-3 0,-3 6-2 16,-3 2-1-16,-7-2 0 0,-2 4-2 15,-5 2 2-15,-1-1-2 0,-7 3 1 16,-4-2-1-16,-2 3-1 0,0-1-2 16,-4 2-2-16,-5-2 1 0,-9-2 0 15,5 2 2-15,-7-2-2 0,3 1-2 16,-3 1-6-16,3-6-1 0,-2 4 0 0,-1-1-1 16,-1-2-2-16,0 1-3 0,3-1 2 15,-1 1-1-15,1-2-7 0,1-1 0 16,3-3 2-16,-1 1-5 0,9-3-3 15,2-3-12-15,0 0-13 0,4 0-21 16,-2-6-34-16,2 0-14 0</inkml:trace>
  <inkml:trace contextRef="#ctx0" brushRef="#br0" timeOffset="-14375.751">15179 9971 314 0,'0'0'84'0,"0"0"-36"0,0 0 1 16,0 0-2-16,0 0-10 0,0 0-9 16,0 0-6-16,0 0-4 0,-4-102-8 15,-7 89-5-15,3 3 0 0,-4-1-3 16,-1 2 0-16,5 4-2 0,-4-3 0 15,-1 4 1-15,7-2-1 0,-4 4-1 16,-3 1 1-16,3 0 0 0,0 1 0 16,-3 0-1-16,1 2 1 0,1 6-1 15,-1-1 0-15,6 6-2 0,-4 1 3 16,3-1 0-16,-1 3 0 0,6 0-1 16,2 2 1-16,-2-1 0 0,2 5 0 15,0-2 0-15,4-2 0 0,4 3 0 16,3-7 0-16,-3 3 0 0,4-2 0 15,1-3 0-15,1 1 0 0,1-5 1 16,3-2-1-16,3-2 0 0,0-4 0 0,-1 0 1 16,-1 0 1-16,0-7 0 0,1-1 0 15,-7-3-1-15,1-1 2 16,-4 1 1-16,-5-3 2 0,-3-2 1 0,-2-2 1 16,0-5 0-16,-5 1-4 0,-3-1-1 15,0 5 0-15,-2 2-3 0,1 5 1 16,3 3-1-16,0 3 1 0,2 4-1 15,2 1-2-15,2 1 0 0,-2 6-4 16,-2 2-2-16,4 2 5 0,0 2 0 16,0 2 2-16,0-1 0 0,6-1 1 15,0 0 0-15,2 1-1 0,0-1 1 16,9-3 0-16,-3 0 0 0,7-3 0 0,2 1 0 16,4-2 0-16,-2-1 0 0,-1-5 1 15,-7 1-1-15,-3-1 1 16,-3-1 0-16,-5-2 1 0,-2-2 0 0,0-1-1 15,-4 0 2-15,0-2 0 0,0-3-2 16,-8-3 1-16,0-6-2 0,-7-3 1 16,-1-2-1-16,-3-4 1 0,2 1-1 15,-3-1-1-15,1 1-3 0,5 3-6 16,1 3-1-16,3 5 3 0,4 2-1 16,-2 2 2-16,8 4 2 0,0-1 4 15,0 3 0-15,4-1 1 0,4-1 0 16,4 3 0-16,1-1 4 0,5 3-1 15,5-1 1-15,2 5-2 0,6 0 0 16,4 5 4-16,-2 4 2 0,0 2 0 16,-2 1 0-16,-6 5-1 0,-6 1-3 15,-7 1-2-15,-6 3-1 0,-4-2 0 0,-2 4 0 16,-2-2-1-16,-2 2-2 0,-6-3 2 16,-7 0-4-16,9-1 0 0,-7-2-1 15,3-1 0-15,2-1 2 0,-1-4 2 16,1 1-1-16,4-4 1 0,-2 2 0 15,3-3 1-15,1-1 0 0,2 1 1 16,-2-6-1-16,4 1-1 0,0 0 1 16,6-2 0-16,1 1 0 0,3-2 1 15,4 0 0-15,5 0 2 0,-3-2-2 16,7-1-1-16,-2 0-11 0,0 0-24 16,-3-3-18-16,-3-1-18 0,1 0-39 15,-8-4-122-15</inkml:trace>
  <inkml:trace contextRef="#ctx0" brushRef="#br0" timeOffset="-14078.93">15906 9711 169 0,'0'0'181'0,"0"0"-115"0,0 0 5 0,0 0-2 15,0 0-14-15,0 0-8 16,0 0-9-16,-6-30-11 0,6 30-9 16,0 0-7-16,0 0-4 0,0 0-4 15,0 0-1-15,0 0-2 0,0 4-2 0,0-2 2 16,0 4-5-16,0 4-15 0,0-1-8 15,2 4-14-15,-2-1-25 0,0 2-21 16,0 2-51-16,0-2-156 0</inkml:trace>
  <inkml:trace contextRef="#ctx0" brushRef="#br0" timeOffset="-13860.25">15919 9976 496 0,'0'0'73'0,"0"0"0"16,0 0 2-16,0 0-32 0,0 0-18 16,0 0-7-16,0 0-6 0,0 0-2 15,0 0-4-15,12-3-3 0,-16 1-1 0,2 2-2 16,0 0-2-16,0 0-6 0,0-1 0 16,0 1-6-16,0 0-1 0,0-2-6 15,0-1-11-15,2 3-10 16,-2 0-19-16,-1 0-19 0,1 0-41 0,0 0-163 15</inkml:trace>
  <inkml:trace contextRef="#ctx0" brushRef="#br0" timeOffset="11462.004">15065 10892 112 0,'0'0'71'0,"0"0"-46"0,0 0 11 15,0 0 55-15,0 0 34 0,0 0-108 16,0 0-7-16,-83-28 6 0,79 25-3 0,0-3-1 16,-2 2-3-16,6-2 1 0,0-2-1 15,0 4 1-15,0-3-2 0,0 1-2 16,0 0 3-16,6 0-4 0,-2 0 1 16,3 0 3-16,-1 2-1 0,0-3 0 15,-2 4 0-15,8 1-1 0,1 0-3 16,-3 2 0-16,9 2-2 0,-5 5-1 15,1 4-1-15,1-1 0 0,1 8-1 16,-3 1 0-16,3 4 1 0,-7 5 2 16,1-2-2-16,-1 5 0 0,-6-3 1 15,4-3 0-15,-4 1 0 0,-2-7-1 16,3 0 0-16,-1-4 0 0,-4-3 0 16,2-2-2-16,-2-3 0 0,0-2-1 0,-2 1-1 15,-2-3 1-15,4-2-2 0,-5-1 2 16,3 0 3-16,0-1 3 15,-2-8-1-15,0 1-1 0,-2-5 1 16,2-2-2-16,-2-4 2 0,1-5 1 16,3-3 0-16,2-2 1 0,0-2 4 0,0 2-4 15,7 4-2-15,-1 3 0 0,0 5 0 16,2 5 1-16,-2 1 0 0,5 4 0 16,-1 1 1-16,5 2-2 0,3 1-2 15,1 1 1-15,1 2-1 0,3 3 0 16,-4 5-1-16,4 1 1 0,-5 3 0 15,1 1 0-15,-1 4 0 0,-1-1 0 16,-3 5 0-16,-3-2 0 0,-1 2-1 16,-4 1 2-16,-2 1-1 0,-2-4 0 15,-2-1-2-15,0-1-3 0,0-4-1 16,0-6 1-16,-2 2 2 0,-2-6-1 16,4 0 2-16,-4-2 2 0,2-1 2 0,-4 0 0 15,-2 0 0-15,-1 0 1 0,-1-6-2 16,2-2 0-16,-3-4 0 0,1-2 0 15,2-6 0-15,2-5 0 0,-1-4 2 16,5-2 1-16,2-2 3 0,4-1-4 16,9-1-3-16,1 1 0 0,7 5 0 15,-2 3 0-15,1 2-1 0,7 6 0 16,0 1 1-16,2 5 0 0,-4 4 1 16,-1 3 1-16,-1 4 9 0,-6 1-9 15,-1 8 1-15,-1 2 0 0,-3 5-2 16,-1 1 0-16,-1 2 0 0,-4 5-1 15,-2-1 1-15,2 6-1 0,-4 1 1 16,-2 1-1-16,0 0-8 0,0-3-11 16,0-2-9-16,0-3-12 0,0-2-17 0,0-2-15 15,0-3-38-15,5-4-92 0</inkml:trace>
  <inkml:trace contextRef="#ctx0" brushRef="#br0" timeOffset="11899.394">15977 10917 109 0,'0'0'315'0,"0"0"-269"0,0 0 5 15,0 0-5-15,0 0-7 0,0 0-8 16,0 0-5-16,27-130-1 0,-29 118-4 0,-5 0-7 16,1 2 0-16,-4 2-7 15,0 2-2-15,-3 3-2 0,1 2-1 16,-1 1-2-16,5 0-1 0,-4 4 0 15,1 7 0-15,1-1 0 0,-5 6-1 16,1 3 2-16,4 1-1 0,-3 5 0 16,3-3 0-16,4 3 1 0,2 2-1 0,-3-1 1 15,7-1-1-15,0-2 1 0,0 1-1 16,5-4-1-16,1-1-3 0,2-1 0 16,6-4 1-16,5 0-2 0,2-4 1 15,-1-3 1-15,1-5 1 0,6-2 0 16,-2-4 3-16,-2-5-1 0,-3-3 0 15,-1-3 1-15,-5-1 4 0,-8 2-3 16,-1-8 0-16,-5-2 3 0,-9-4 0 16,-3-4-1-16,-7 0 0 0,5-2 0 15,-3 8-3-15,5 5 0 0,-3 5 0 16,3 7 0-16,0 2 0 0,-1 4-3 16,3 3-1-16,-3 0-11 0,-1 9-9 15,4 0-7-15,-3 4-6 0,1 6-8 16,4-1-10-16,1 2-30 0,1 0-82 0</inkml:trace>
  <inkml:trace contextRef="#ctx0" brushRef="#br0" timeOffset="12336.706">16212 10803 458 0,'0'0'46'15,"0"0"5"-15,0 0-7 0,0 0 0 16,0 0-8-16,0 0-4 0,0 0 4 16,0 0-20-16,34-129 0 0,-34 129 1 15,0 0-8-15,-5 1-7 0,3 7-2 16,-2 8-2-16,2 1 1 0,-2 3 1 16,4 6 0-16,0 4 0 0,2 1 0 0,6 3 0 15,3-2 1-15,-3-3-1 0,6 2 0 16,1-5 0-16,1-1 0 0,1-6 0 15,-3-1 0-15,1-4 1 0,-3-5-1 16,1-3 0-16,-3-3 0 0,-2-3 0 16,-2 0 0-16,1-3 2 0,1-3 1 15,-2-4 0-15,-4-3 0 0,4-6 2 16,1-3 3-16,-3-7-1 0,-2-7 1 16,2-3-2-16,0-5-2 0,-4 0 1 15,4 6-5-15,-4 5 0 0,0 10 1 16,0 4-2-16,-4 6 1 0,4 6-4 15,-4 1-5-15,2 1-2 0,0 4-8 16,2-1-5-16,0 2-13 0,0 5-8 16,0 5-25-16,0 5-10 0,2 5-14 0,4-2-73 15</inkml:trace>
  <inkml:trace contextRef="#ctx0" brushRef="#br0" timeOffset="14102.003">17418 10550 316 0,'0'0'54'0,"0"0"-20"0,0 0 17 15,8-52-2-15,-6 45-5 16,0 1 0-16,-2 6-16 0,2 0-10 16,-2-3 0-16,0 3-3 0,0 0-12 0,-4 6-3 15,0 4-2-15,-7 4 2 0,1 2 2 16,-9 2 0-16,1 3-1 0,-7-1 1 15,-2 2-1-15,2 1-1 0,3-1 0 16,1-2 1-16,4-3-1 0,3-1 0 16,4-1 0-16,1-2 0 0,1 2 0 15,4-4 0-15,0 1 0 0,4-2-1 16,0 2 1-16,0-2-2 0,2-1 1 16,2 0 1-16,4 0 0 0,-1-4-1 15,5 3 1-15,2-4 0 0,5-2 5 16,2-2 5-16,3-4 6 0,5-3-1 15,2-4-3-15,5-3-4 0,1 2-3 16,-2-2-1-16,-4 3-2 0,-4-1 0 16,-7 4-2-16,-7 3 0 0,-7 2-2 0,-4 3-18 15,-2-2-16-15,-4 1-20 0,-6-2-21 16,-5-3-58-16,-1 0-190 0</inkml:trace>
  <inkml:trace contextRef="#ctx0" brushRef="#br0" timeOffset="14367.561">17353 10562 394 0,'0'0'108'16,"0"0"-69"-16,0 0 11 0,0 0 10 16,0 0-18-16,0 0-20 0,0 0-4 0,0 0-2 15,11-30-4-15,-9 34-6 0,-2 3-4 16,4 8-2-16,-2-3 2 15,0 10 1-15,-2 4 1 0,0 3-1 16,2 7-1-16,-2 0 0 0,0 3-1 16,2 1 1-16,0-3-1 0,2 0-1 15,3-1 0-15,1-2 0 0,4-4-1 0,-3-3-19 16,1-1-16-16,-2-2-23 0,-2-4-32 16,-4-4-26-16,-2-4-166 0</inkml:trace>
  <inkml:trace contextRef="#ctx0" brushRef="#br0" timeOffset="14742.394">17934 10607 378 0,'0'0'41'16,"0"0"-12"-16,0 0 12 0,0 0 2 15,0 0-14-15,0 0-6 0,0 0 1 16,0 0 0-16,0 0-4 0,2-108-4 16,-14 105-5-16,0 1-4 15,1 1 0-15,-3-2 0 0,1 3 3 16,-1 0-3-16,-1 0-2 0,3 3 0 0,0 2-1 16,-3 4 0-16,3-1-1 0,-3 5-1 15,5 2-1-15,-2 4 0 0,-3 5-1 16,7 1 1-16,0 4-1 0,3 2 1 15,-1 1-1-15,6 1-1 0,0 6 1 16,0-2 0-16,6 0 1 0,1-2-1 16,3-1 1-16,2-5-1 0,5-1 0 15,4-3-5-15,-1-3-12 0,9-1-12 16,-2-7-13-16,2-2-14 0,-2-3-15 16,-6-8-53-16,-1-1-145 0</inkml:trace>
  <inkml:trace contextRef="#ctx0" brushRef="#br0" timeOffset="15007.953">18306 10628 445 0,'0'0'37'0,"0"0"22"16,0 0 3-16,0 0-9 0,0 0-16 15,0 0-4-15,0 0-11 0,0 0-9 16,0 0-2-16,-47-32-6 0,39 50 0 15,-1 3-2-15,3 4 0 0,4 3 1 16,-4 4-3-16,2 3 0 0,0 0 0 16,-3 1-1-16,5-2 1 0,0-7 0 15,2-2-1-15,0-1 0 0,2-4-9 0,0-4-22 16,3-1-18-16,-5-5-31 0,0-1-16 16,-13-6-50-16,5-3-203 0</inkml:trace>
  <inkml:trace contextRef="#ctx0" brushRef="#br0" timeOffset="15179.785">18009 10847 435 0,'0'0'95'0,"0"0"-35"15,0 0 6-15,0 0-1 0,0 0-26 16,0 0-17-16,0 0-5 0,0 0-1 16,-2-68-4-16,2 67-5 0,0 1-3 15,0 0-4-15,0 2 0 0,0 3-4 16,0-1-2-16,0 5-12 0,2-2-11 15,4-1-10-15,4 1-15 0,3-2-18 16,3-1-16-16,-1-4-44 0,1 0-139 16</inkml:trace>
  <inkml:trace contextRef="#ctx0" brushRef="#br0" timeOffset="15382.9">18439 10761 516 0,'0'0'61'0,"0"0"-15"16,0 0 11-16,0 0-11 0,0 0-25 16,0 0-9-16,0 0 1 0,0 0-4 15,0 0-4-15,0-13-3 0,-2 13-2 16,-2-1-2-16,1 1-5 0,-1 0-16 16,2 0-7-16,-2 0-16 0,4 3-14 15,0 0-2-15,0-2-41 0,6 0-114 16</inkml:trace>
  <inkml:trace contextRef="#ctx0" brushRef="#br0" timeOffset="16242.034">18763 10710 371 0,'0'0'99'0,"0"0"-71"0,0 0 10 16,0 0 5-16,0 0-19 0,0 0-12 15,0 0-3-15,0 0 0 0,0 0 0 16,-76-30-3-16,65 35-2 0,1-2-2 16,-2 3 0-16,1 1 0 0,1-1 2 15,4 3-3-15,2-3-1 0,0 1 0 16,4-1 0-16,0 1 0 0,2 1 0 16,4-1 0-16,0 0 0 0,8 1 3 15,1-1 1-15,6-1 1 0,-1-2-1 16,9-1 2-16,2-3-4 0,0 0 0 15,0-3-1-15,0-3-1 0,-4-1 1 16,-4-2 1-16,-2 0-2 0,-7 2 2 0,-4-5-1 16,-1 2 2-16,-7-2 3 0,0-1 4 15,-2-2 1-15,0-3-2 0,-2-1-3 16,-7-2-1-16,3-1 0 0,-6 5-1 16,-3 0-3-16,1 6-1 0,-3 3 0 15,-5 1-2-15,3 7 1 0,-10 0 1 16,4 3 0-16,-2 9-1 0,3-1 1 15,1 8-2-15,2-3 1 0,5 3 1 16,-3 1-2-16,7-1 2 0,1 1-2 16,3-1 1-16,6 0-1 0,0 3 0 15,2-3 0-15,0 4 1 0,2 1 1 16,4-1 0-16,4 2 0 0,1-2 0 0,3-3 0 16,9-3 1-16,0 0-1 0,6-5-1 15,0-3 1-15,2-1 0 0,2-5-1 16,2-3 1-16,-4 0 1 15,2-6 0-15,-2-5 0 0,0-3 0 16,0-5 0-16,-4-2 1 0,-2-2-1 0,-3-3 0 16,-3-4 0-16,-5-4 1 0,1-3-1 15,-7-6 0-15,0 1 1 0,-1 1 1 16,-5 6-3-16,-2 7 1 0,0 7-1 16,-9 6 0-16,1 4 0 0,-2 4 0 15,-5 1-1-15,3 6 0 0,-2 1 0 16,-7 9 0-16,2 5 0 0,3 1-1 15,-1 5 1-15,7-4-1 0,-3-1 1 16,5 2 0-16,2-2-1 0,6-1 1 16,0-1 0-16,0 0 1 0,10 1-1 15,-1 0 1-15,1 1 0 0,6-1 1 16,3 1 2-16,6-1 2 0,0-1 2 0,-1 2-2 16,3-1 4-16,0-2 0 0,-2 3-1 15,-11-5 1-15,3-1-3 0,-7 0-2 16,-6-2-1-16,3 3-1 15,-5-2-1-15,-2 0 0 0,0-3 1 0,-6-1-2 16,-1 3 1-16,-5-4-1 0,-5 4-6 16,1-4-9-16,-3-3-10 0,1 4-5 15,-3-4-8-15,4-1-8 0,5 0-8 16,2 0 0-16,4-3-4 0,-5-4-51 16,5-2-115-16</inkml:trace>
  <inkml:trace contextRef="#ctx0" brushRef="#br0" timeOffset="16757.626">19429 10704 510 0,'0'0'66'0,"0"0"-3"0,0 0 6 0,0 0-24 16,0 0-20-16,0 0-7 0,0 0-5 15,18-21-7-15,-18 27-5 0,0 5 0 16,-2 5-1-16,2 0 0 0,0 7 1 15,-2 2 0-15,2 5 0 0,0 2 0 16,0 0-1-16,2-1 1 0,7-6-1 16,-3-2 1-16,4-2-1 0,-2-2 2 15,3-6-2-15,-5-3 0 0,0-2 1 16,0-6-1-16,-4 1 0 0,-2-3-1 16,0 0 1-16,0-1 0 0,-2-3 0 15,-8-5 0-15,4-2 2 0,-4-3-3 16,-5-4 2-16,1-4-2 0,-7-7 1 15,4-2 0-15,-3-8 0 0,3-2 0 16,-1-3 0-16,-3 1 0 0,9 3 0 0,-1 4 0 16,-1 7 0-16,7 4-1 0,1 5-2 15,2 5 1-15,4 3 1 0,0 2 0 16,2 2-1-16,2 2 0 0,3 2 2 16,7 0-2-16,-2 2 0 0,9 2 1 15,2 0 0-15,6 2 1 0,2 2-1 16,0 3 2-16,-2 1-1 0,-2 1 2 15,-9 1 1-15,1 0-1 0,-9 3-2 16,-2 1 1-16,-6 3-1 0,-2 3 0 16,-2 1-1-16,-6 1 1 0,-2-1 0 15,-5-1 0-15,3-1-5 0,2-3-11 16,-7 0 0-16,7-1-5 0,-5-5-5 16,3 2-12-16,-1-5-8 0,-1-1-9 0,4 0-13 15,-7-6-27-15,5 0-87 0</inkml:trace>
  <inkml:trace contextRef="#ctx0" brushRef="#br0" timeOffset="17101.213">19631 10433 305 0,'0'0'77'0,"0"0"-56"0,0 0 30 15,0 0-8-15,0 0-22 0,0 0-8 0,0 0-1 16,0 0 1-16,-51-28 3 16,47 28 3-16,-5-2-1 0,5 2 0 15,2-3 3-15,0 3 0 0,2-3 0 0,0 3 2 16,0 0-5-16,0 0-2 0,4 3-9 16,7 2-4-16,-3 5 4 0,6 4 4 15,7 2 2-15,-2 4-4 0,3 5-1 16,3 2-3-16,-2 2-3 0,-7 1-1 15,-5 3 0-15,-3-1-1 0,-6 1 2 16,-2-3-2-16,-4-2-6 0,-6-2-11 16,1-1-10-16,-3-5-17 0,-7-2-24 15,5-4-6-15,-5-2-50 0,7-2-104 16</inkml:trace>
  <inkml:trace contextRef="#ctx0" brushRef="#br0" timeOffset="17413.643">19871 10922 482 0,'0'0'56'15,"0"0"-9"-15,0 0 11 0,0 0-7 16,0 0-18-16,0 0-9 0,0 0-1 16,0 0-5-16,42-8-7 0,-42 11-3 15,2 1-3-15,-2 2-2 0,-2 3-2 0,-5 2 0 16,-5 0 1-16,0 2 1 0,-3 0-3 16,-1 0-1-16,-1 2-11 15,3-2-5-15,-1 2-9 0,-1-1-25 16,1-1-8-16,1-1-20 0,1-2-35 15,5-2-125-15</inkml:trace>
  <inkml:trace contextRef="#ctx0" brushRef="#br0" timeOffset="17851.036">20334 10491 402 0,'0'0'79'0,"0"0"-15"0,0 0 0 16,0 0-2-16,0 0-15 0,0 0-14 15,0 0-4-15,0 0-7 0,11-56-5 16,-11 56-6-16,2 4-6 0,-2 5-5 15,0 4-3-15,0 5 3 0,0 4 0 16,-2 1 0-16,-3 3 1 0,1 5 0 0,-2 3 0 16,0 0-1-16,2 2-13 0,2-2-5 15,0-3-8-15,2-2-16 16,0-5-17-16,-2-4-13 0,-3-3-25 0,1-5-77 16</inkml:trace>
  <inkml:trace contextRef="#ctx0" brushRef="#br0" timeOffset="18069.756">20092 10689 363 0,'0'0'158'16,"0"0"-110"-16,0 0 0 0,0 0 8 16,0 0-20-16,0 0-16 0,0 0-4 15,0 0-2-15,0 0-7 0,29-43-3 16,-29 43-4-16,0 0 0 0,0 0-4 15,0 1-2-15,0 1-12 0,0-1-9 16,0 0-8-16,0 2-27 0,2-1 2 0,5-1-16 16,3 2-51-16,0-1-86 0</inkml:trace>
  <inkml:trace contextRef="#ctx0" brushRef="#br0" timeOffset="18288.438">20545 10656 529 0,'0'0'47'0,"0"0"-10"0,0 0 16 16,0 0-16-16,0 0-21 0,0 0-6 0,0 0-1 16,0 0-6-16,0 0-3 0,4-31-5 15,-18 31-19-15,-3 0-18 16,5 0 0-16,6 0-1 0,-3 0-39 15,7 0-30-15,-2 3-91 0</inkml:trace>
  <inkml:trace contextRef="#ctx0" brushRef="#br0" timeOffset="18882.048">20789 10592 117 0,'0'0'269'0,"0"0"-220"15,0 0-1-15,0 0 5 0,0 0-14 16,0 0-14-16,0 0-3 0,0 0-4 0,0 0-4 16,-12-37-3-16,10 37 3 0,-1 0-8 15,3 0-4-15,0 6-2 0,-2-3-1 16,2 4 0-16,0 2 0 0,0 0 1 15,0 2 1-15,0 0-1 16,5 0 0-16,3 1 0 0,0 0-1 0,7 4 1 16,-3-6 0-16,7 0 0 0,-3 0 0 15,9-3 0-15,0-2 1 0,2-5 1 16,-5 0-1-16,7-4 1 0,0-5-1 16,-2 0 1-16,-2-2-2 0,-9 0 2 15,1 0 1-15,-9-4 4 0,-6 2 8 16,-2-5 1-16,0-2-2 0,-2 1-4 15,-10-8-1-15,1 4-2 0,1-4 0 16,-4 5-6-16,-1 5 1 0,3-1-2 16,-5 8 0-16,3 1-1 0,-5 1 0 0,5 5 1 15,-9 3 0-15,0 0 0 16,7 3-1-16,-7 5 1 0,2 2-3 16,5 2 3-16,-1 0-1 0,3 3 1 0,3-2-1 15,-5 4 0-15,6 1 1 0,3 1-1 16,-5 1 1-16,6 0-1 0,2 2 1 15,-1 1-1-15,3 2 0 0,0-3 1 16,2-2 0-16,0 1 0 0,2-2-1 16,5-2 1-16,-3 1 0 0,6-4 0 15,2 1 0-15,1-2 0 0,6-1-1 16,-3-3 0-16,7-2-7 0,0-1-7 16,-3-3-6-16,5-3-19 0,0 0-19 15,-5-1-14-15,5-5-24 0,-2 0-99 16</inkml:trace>
  <inkml:trace contextRef="#ctx0" brushRef="#br0" timeOffset="19397.576">21395 10518 416 0,'0'0'64'16,"0"0"-7"-16,0 0-5 0,0 0 5 15,0 0-15-15,0 0-13 0,0 0-8 16,0 0-7-16,-13-72-7 0,9 71-4 15,-4-2 1-15,-2 3-4 0,-5 1 0 16,3 4-4-16,-7 5 3 0,5 3 0 16,-5 1 0-16,9 2 1 0,-1 0 0 15,-1 0-2-15,6 3 1 0,0 0 0 16,1 3 1-16,3-3 0 0,2 1-1 16,0-2 1-16,2-2 0 0,5 0 0 0,1-2-1 15,2 0-1-15,3-2 1 16,-3-5-1-16,4 2 2 0,-3-5-1 15,-3 1 1-15,0-5 2 0,1 0-2 16,-3-3 0-16,-4-2 0 0,2-1 2 16,-2 2 0-16,0-6 1 0,0-2 0 0,-2-8 0 15,2-2-2-15,-2-5 4 0,0-2 3 16,0 3 2-16,0 4-2 0,2 4-2 16,0 8 8-16,-2 7-5 0,0 3-3 15,0 0-4-15,2 0-2 0,-2 6-4 16,7 5-2-16,-5 4 6 0,2 0-1 15,0 2 1-15,2 1 0 0,-2 1 0 16,11 3 0-16,-7 0 0 0,2 2 0 16,5-1 0-16,-5 0 1 0,1-2-1 15,3-1 0-15,-4-1 0 0,3-3 0 16,-1 0-3-16,-4-4-10 0,-1-3-9 16,-1-2-11-16,-2-3-5 0,-2-2-27 15,-2-2-21-15,0-3-25 0,0-5-75 0</inkml:trace>
  <inkml:trace contextRef="#ctx0" brushRef="#br0" timeOffset="19663.108">21587 10549 448 0,'0'0'64'0,"0"0"-14"16,0 0 4-16,0 0 3 0,0 0-17 15,0 0-12-15,0 0-2 0,0 0-5 16,27-52-9-16,-23 52-6 0,4 2 0 15,-2 3-4-15,1 5 3 0,1 0-1 16,6 1 2-16,-3 4 0 0,1 2 1 16,5 2 0-16,-3 1-2 0,5 0-1 0,-1 4-1 15,1-3-3-15,0-1 1 16,-7-3 0-16,-2-3-1 0,3-1-10 16,-7-7-8-16,-6 3-12 0,2-5-7 0,-2-3-5 15,0 2-6-15,-2-3-13 0,-2 0-4 16,-5-3-15-16,1-5-55 0,2 0-122 15</inkml:trace>
  <inkml:trace contextRef="#ctx0" brushRef="#br0" timeOffset="19975.537">21765 10476 359 0,'0'0'80'16,"0"0"-11"-16,0 0-14 0,0 0 5 15,0 0 10-15,0 0-42 0,0 0 5 16,0 0-2-16,0 0-6 0,16-119-7 15,-18 120-7-15,-2 10-6 0,0 0-1 16,-2 6 0-16,-7 3 6 0,3 0-2 0,0 4-1 16,-5-3-1-16,1 4-2 0,-3-2 0 15,1 5-1-15,-7-3 0 0,4 1-2 16,-3 0 1-16,3-2 0 0,4 0-1 16,1-2 0-16,0-1 0 0,3-2-1 15,-1-1 0-15,4-1 0 0,1-2 1 16,1-2-1-16,2-1 0 0,-4-2-1 15,6-3-1-15,-2-1-3 0,4-3-1 16,-3-2-1-16,3 0-3 0,0-1-3 16,0 0-3-16,0 0-5 0,0 0-11 15,0 0-11-15,-2-1-17 0,0-6-16 16,-6-1-27-16,4-6-99 0</inkml:trace>
  <inkml:trace contextRef="#ctx0" brushRef="#br0" timeOffset="28176.724">15030 11944 251 0,'0'0'124'0,"0"0"-114"0,0 0 14 16,0 0 3-16,0 0-3 0,0 0-7 15,0 0-5-15,-14-13 2 0,14 12-2 16,-3 0 1-16,3-2-4 0,0 0-1 16,0 2 1-16,0-2-2 0,0 0 2 15,0 0 0-15,3 0 3 0,-1 0-1 0,0 0 1 16,2-3-5-16,2 1 0 16,-4-2 1-16,2 0-1 0,5 1 0 15,-3-2 0-15,2 2 1 0,2 0-2 0,1 2-2 16,1 1-1-16,-2 0 1 0,3 3-3 15,1 0-1-15,-1 3 0 0,3 3 1 16,-5 4-1-16,7 4-1 0,-3 1 1 16,-1 4 1-16,-2 0-1 0,-5 6 1 15,3-1 0-15,-2 0-1 0,-2 0 1 16,-1-2-1-16,-1 1 2 0,2-1-2 16,-2-4 0-16,0 0 0 0,0-1 0 15,-4-3-1-15,0-1-3 0,0-2-1 16,0-5 1-16,0-2 1 0,0-2 0 15,0-1 1-15,0-1 2 0,-4 0 0 16,0-1 2-16,-2-5 0 0,-2 0-2 16,1-3 1-16,-1 0-1 0,0-1 1 0,-2-3 1 15,3-4-1-15,1-1 1 0,0-3 2 16,2-1-1-16,2-4 2 16,2 4-2-16,0 0-3 0,4 0 1 0,2 6 1 15,2-2-1-15,3 1-1 0,1 5 0 16,-2 2-1-16,1 1 1 0,-1 1 0 15,0 4 0-15,1 1-1 0,1 2 1 16,-2 1 0-16,1 3 0 0,1 4 0 16,1 6 1-16,1 0-1 0,1 4 0 15,-5 3 0-15,6 0 1 0,-3 4-1 16,-5-4 1-16,7 4-1 0,-7-3 0 16,-2 0 0-16,2 0-2 0,-4-5-1 15,3-1-1-15,-5-1 0 0,0-4 3 16,-2-2-2-16,0-2 3 0,0-2 0 15,0-3 0-15,0-1 1 0,-4 0 0 16,-3 0 1-16,-1 0 0 0,4-4 0 16,-2-2-2-16,-2-3 1 0,3-1-1 0,-1-1 1 15,-2-7-1-15,4-1 2 0,-2-3-2 16,2-2 0-16,4 0 3 0,0 0-1 16,4 2-2-16,4 3 1 0,-4 2-1 15,6-1-1-15,1 5 0 0,-1 1 1 16,2 0 0-16,3 2 0 0,-5 2-1 15,5 2 1-15,-1 3 1 0,5 1-1 16,-5 2 1-16,3 2 0 0,-1 2-1 16,3 3 2-16,-5 2-1 0,3 2-1 15,-3 0 2-15,-1 4 1 0,1 2-3 16,-5 2 2-16,-1 4-2 0,-2 2 1 16,-2 1 0-16,0 0 0 0,-4-1-1 15,0-3-2-15,2-1-8 0,-2-1-2 0,0-4-1 16,0-2-5-16,-2 0-6 0,2-4-12 15,-2-2-13-15,0 0-14 16,-2-3-41-16,2-1-84 0</inkml:trace>
  <inkml:trace contextRef="#ctx0" brushRef="#br0" timeOffset="28645.403">15991 11969 253 0,'0'0'178'0,"0"0"-147"0,0 0 2 16,0 0 10-16,0 0-1 0,0 0-17 15,0 0-5-15,-10-93 6 0,6 86-6 16,2 3-4-16,-2 1-2 0,-3 0-3 0,1 1-6 16,0 2-3-16,-4 0 0 0,-1 0-1 15,-1 2-1-15,-1 4 0 0,-1 1 1 16,0 3-1-16,1 1 0 0,5 0 0 15,-2 4-2-15,1-1 0 0,1 6 1 16,2-4-2-16,6 4 2 0,-4-2 1 16,4 2-1-16,0 1 1 0,2 0 0 15,2 3 0-15,0-2 0 0,6 0-1 16,1-3 0-16,-3-2 0 0,8 0-1 16,1-7-2-16,2-1 4 0,1-3 0 15,5-6 1-15,0 0-1 0,0-10-1 16,0-2 1-16,-3-3 3 0,-3-1-1 15,-7 1 2-15,-6 1 2 0,-6-4 1 16,0-1 0-16,0-6 2 0,-6-3-1 16,-6-7-4-16,-3 0 1 0,5 0-4 0,-4 2-1 15,3 7 0-15,3 7 0 0,-2 6 0 16,3 6-1-16,-1 1-2 0,2 3-5 16,0 3-4-16,2 0-6 15,0 6-7-15,-3 3-13 0,3 8-12 0,4 2-12 16,-2 0-9-16,2 1-31 0,0-5-69 15</inkml:trace>
  <inkml:trace contextRef="#ctx0" brushRef="#br0" timeOffset="29145.284">16229 11875 288 0,'0'0'99'0,"0"0"-30"0,0 0-15 0,0 0-3 16,0 0-10-16,0 0-9 0,0 0-6 15,0 0 0-15,-6-44-4 0,6 44-8 16,0 0-1-16,0 0-7 0,0 0-1 16,0 0-3-16,6 1-2 0,0 7 1 15,0 1-1-15,3 4 0 0,-3 4 1 16,4 2 0-16,-2 4 0 0,3 3-1 15,-3-3 1-15,7 2-1 0,-3-2 1 16,0 1 0-16,3-4-1 0,-3-1 0 16,3-4 0-16,-3 0 0 0,-6-5 0 15,3-2 0-15,-7-1 0 0,-2-4 0 16,0-3 0-16,0 0 0 0,2 0 0 16,-2-3 2-16,0-4 1 0,0-4 1 15,0-2 0-15,0-3 1 0,0-5 5 0,0-3 2 16,0-5-3-16,0-3-1 0,6-6 0 15,0-2-3-15,2 3 0 16,1 3-3-16,-1 8-1 0,2 8-1 16,-8 6 0-16,2 7 0 0,-2 3-1 15,-2 1 0-15,3 1-1 0,-3 1-1 0,2 6-5 16,0 2-4-16,0 4-4 0,0 1-6 16,0 1-3-16,0 3-6 0,0-2-16 15,0-1-11-15,0 1-7 0,-2-5-5 16,2 0-29-16,-2-2-86 0</inkml:trace>
  <inkml:trace contextRef="#ctx0" brushRef="#br0" timeOffset="30785.571">17103 11651 142 0,'0'0'98'16,"0"0"-39"-16,0 0 2 0,0 0-2 15,0 0-10-15,0 0-11 0,0 0-5 16,-8-73-3-16,6 67-5 0,-2 0 2 16,0 0-11-16,0 3-3 0,-1 0 0 15,1-2-1-15,-2 4-5 0,2 1-1 16,-4-2-1-16,2 2-3 0,-5 2 0 16,1 2-1-16,-3 5 0 0,-1 2-1 15,-3 0-1-15,3 3 1 0,0 2 1 16,3-1-1-16,-1 0 0 0,4 4-1 15,-1 1 1-15,3 0-1 0,0 3 1 16,2-1 0-16,0 2 0 0,4 0 0 16,0 2 0-16,0 0 1 0,6-2-1 15,-2-1 1-15,2-1 0 0,-2-8 0 0,2 1-1 16,-1-5 0-16,1-3 0 16,-2 1 0-16,2-2 1 0,-2-2 0 0,-2-1 3 15,0-3-3-15,-2 0 0 0,0 0 1 16,0 0 1-16,0-3 1 0,0-1-2 15,0 0 0-15,-2-1 0 0,0 0-2 16,0 1 2-16,0-1-2 0,-2-1 0 16,2 0 0-16,-2 0 1 0,0 0-2 15,2 2 2-15,0 1-1 0,-3 0 0 16,3 3 0-16,2-2-1 0,0 1 1 16,0 1 0-16,0-2-2 0,0 1 2 15,-2 1 0-15,2 0-1 0,0-3-3 0,0 3 2 16,0 0-3-16,0 0 2 0,0 0-3 15,0 0 1-15,0 0 2 0,0 0-2 16,0 0 3-16,0 0-3 16,0 0 1-16,0 0 0 0,0 0-1 15,0 0 0-15,0 0-3 0,0 0 3 0,0 0 0 16,0 1 2-16,0-1-2 0,0 2 1 16,0-2-3-16,0 0 1 0,0 0 3 15,0 0-1-15,0 0-2 0,0 0-4 16,0 0-7-16,0 0-2 0,0 1-3 15,0 1-1-15,0-2 5 0,0 1 4 16,0-1 0-16,0 0 7 0,0 0 4 16,0 0 0-16,0 0 3 0,0 0 1 15,0 0-1-15,0 2 0 0,0-2 0 16,0 0 2-16,0 0-2 0,0 0 2 16,0 0 0-16,0 0 4 0,0 0-1 15,0 0 4-15,0 0-2 0,0 0 2 0,0 0 1 16,0 0 2-16,0 0-4 0,0 0-1 15,0 0 0-15,0 0 0 0,0 0 1 16,0 0-3-16,0 0 2 0,0 0-1 16,0 0 2-16,0 0 0 0,0 0-2 15,0 0 1-15,0 0-1 0,0 0 1 16,0 0 0-16,0 0-1 0,0 0-1 16,2 0-1-16,-2 0-2 0,0 0 0 15,0 0-1-15,0 0 0 0,4 0 1 16,-1 1-1-16,-1 1-1 0,2-2 3 15,0 3 2-15,0-2 2 0,2 2-1 16,0-1 1-16,5 2 0 0,-3 0-1 16,4 1 0-16,-3 2 0 0,3-1 2 15,-2 0-3-15,1 4 0 0,3 2-1 0,-1 1 0 16,3-1-1-16,1-1-1 0,-1 4 0 16,-1-2 1-16,-1 0-2 0,1 1 2 15,-3 0-2-15,-2-2 0 0,-1 0 1 16,-7-2-2-16,2 2 0 0,-4-4 1 15,0 1 0-15,-4 0 1 0,-7 0-2 16,3-1 0-16,-6 0-2 0,1-1-5 16,-1-1 2-16,-5-1 1 0,3-1 0 15,-7-4 0-15,0 0-3 0,2 0-2 16,-1-2 5-16,-3-2-5 0,4-2 0 16,-1 0 0-16,5-1 4 0,0-2 3 15,5-1 2-15,0-3 0 0,1 0 0 0,5-5 1 16,0 5 0-16,4-2 6 15,2 1 0-15,0 0-1 0,0 3 0 16,6-1 0-16,2 2-2 0,3-5 1 16,5-1 0-16,5 0 0 0,2-4-1 15,3 3 1-15,5-3 1 0,0 0-1 0,3 3 0 16,-1-2 3-16,-4 3 0 0,-7 0-1 16,-5 2 1-16,1 3 2 0,-5 0-3 15,-5 1 2-15,-2-1 2 0,1-2-1 16,-3 1-1-16,-4-3-1 0,0 0-2 15,-4-1 0-15,-7-1-3 0,3 4-2 16,-2-5 0-16,-3 5 0 0,-1-1-1 16,-3 0 0-16,3 3 0 0,-5-1 0 15,0 3 0-15,1 2 0 0,1 2-1 16,-1 4-1-16,1 1-3 0,1 4-3 16,-1 8-2-16,1 3-5 0,3 4-1 15,3 4-8-15,2-1-6 0,-1 5-6 0,7 0-10 16,2 1-13-16,0 0-11 0,2 1-21 15,0-1-67-15,3-6-129 0</inkml:trace>
  <inkml:trace contextRef="#ctx0" brushRef="#br0" timeOffset="31269.783">17713 11664 186 0,'0'0'92'0,"0"0"-45"0,0 0 7 16,0 0 3-16,0 0-11 16,2-86-5-16,-2 71-3 0,-2 0-9 0,0 5-1 15,-2-2-1-15,0 4-2 0,-2 0-4 16,-1-1-4-16,-3 4-5 0,2-1-4 16,-3 3-3-16,1 3 1 0,2 0 14 15,-5 0-13-15,1 3-6 0,0 11-2 16,-5 5 1-16,1 2-2 0,-1 4 2 15,3 0 0-15,1 1 0 0,1 0 0 16,1 1 0-16,5 4 0 0,0-2 0 16,4 5 0-16,-2-1 0 0,4 1 0 15,0 3 0-15,8 2 0 0,0-1 0 0,1 0 2 16,3-4-2-16,3 0 0 0,1-4-2 16,5-3-11-16,1-7-7 15,1-4-10-15,-2-6-13 0,6-6-8 0,-5-3-14 16,-1-2-20-16,2-10-66 0</inkml:trace>
  <inkml:trace contextRef="#ctx0" brushRef="#br0" timeOffset="31550.949">18048 11721 330 0,'0'0'124'15,"0"0"-89"-15,0 0 14 0,0 0 7 16,0 0-10-16,0 0-13 0,0 0-3 16,0 0-4-16,0 0-10 0,-2-45-5 15,-2 54-7-15,2 4-3 0,-2 4 1 0,-3 4-1 16,-1 7 2-16,-4 2-1 0,3 1 0 16,-3 1-1-16,4 1 1 0,0-4-2 15,5-4 0-15,3-4-7 0,-2-1-11 16,2-4-5-16,0-3-17 0,0-3-11 15,0-2-9-15,-2-4-16 0,-4-1-43 16,0-3-145-16</inkml:trace>
  <inkml:trace contextRef="#ctx0" brushRef="#br0" timeOffset="31754.023">17810 11889 460 0,'0'0'68'0,"0"0"-1"0,0 0 1 16,0 0-15-16,0 0-20 0,0 0-7 15,0 0-6-15,0 0-3 0,-4-71-4 16,2 68-7-16,0 0-1 0,-2 3-2 16,0 0-2-16,0 0-1 0,2 0 0 15,2 0-4-15,-5 2-9 0,3 2-7 16,2 0-9-16,2 2-9 0,5 0-12 16,5 3-17-16,0-4-15 0,5 2-25 15,-5-3-91-15</inkml:trace>
  <inkml:trace contextRef="#ctx0" brushRef="#br0" timeOffset="31957.172">18147 11843 480 0,'0'0'77'0,"0"0"-18"16,0 0-7-16,0 0-4 0,0 0-20 15,0 0-12-15,0 0 0 0,0 0-2 16,0 0-7-16,4-15-4 0,-4 13-3 0,-6 1 0 15,2 1-7-15,0 0-15 0,2 0-11 16,0 3-17-16,-2-2-9 0,2 2-25 16,0-1-21-16,2-2-96 0</inkml:trace>
  <inkml:trace contextRef="#ctx0" brushRef="#br0" timeOffset="32816.342">18490 11795 316 0,'0'0'159'16,"0"0"-144"-16,0 0 10 0,0 0 15 15,0 0-14-15,0 0-13 0,0 0-4 0,0 0-1 16,0 0 0-16,-70-23 0 0,60 25 0 16,4 3-2-16,1 0 0 0,1 1 0 15,2 1-3-15,0-1-2 0,2 1 0 16,0 1-1-16,0-1 0 15,2 0 0-15,2 1 2 0,1-2 0 16,3 2 1-16,0 0-2 0,7-2 2 0,1-1-2 16,1 1 1-16,1-2-1 0,3-3-1 15,6-1 1-15,-2-1 0 0,1-4-1 16,-3-2 1-16,0-2 0 0,-2-1 1 16,-9 1 2-16,-4 0 2 0,-2-3 5 15,-1 0 0-15,-5-4 5 0,0-3-6 16,-11 2-3-16,5-8-5 0,-4 4 2 15,-5 0-1-15,3 3 1 0,-1 2-2 16,-5 2-2-16,-3 5 3 0,3 5-3 16,-5 2 0-16,0 2-1 0,-2 5-1 15,3 7 2-15,-3 1 0 0,2 5-2 0,6 0 1 16,1 1 1-16,1 0 0 0,7 1-1 16,0-4 1-16,6 3 0 0,-4 0-1 15,6 0 1-15,0 2-1 0,2-1 1 16,4 2 1-16,0-3-1 0,0-1 0 15,3 1-1-15,1-5 1 0,4-1 1 16,5-1-1-16,0-5 0 0,5-2 1 16,3-5 1-16,4 0-2 0,4-5 0 15,3-5 2-15,1-1-1 0,0-3 0 16,3 0-1-16,-1-4 1 0,0 0-1 16,-4-1-3-16,-4-2 3 0,-4 0 0 15,-4-4 0-15,-6 3 0 0,-3-3 2 16,-5 0-1-16,-5 2 3 0,-2-6 3 15,-4 4 2-15,0 0-2 0,-6 1-3 0,0 6-1 16,-5-1-2-16,1 7-1 0,-5 1 0 16,3 1 0-16,-4 7-1 15,-5 3 1-15,4 0-1 0,-5 9 0 16,1 3-3-16,2 0-1 0,3 4 0 0,-1-2 1 16,5 0 2-16,4-2 1 0,1 4-2 15,3-2 3-15,4-2-1 0,0 4 0 16,4-1 1-16,3 0-1 0,3-1 0 15,4 5 1-15,3-6 0 0,-1 3 0 16,7 0 1-16,2-2-1 0,-4 0 1 16,6-2 1-16,-7-1 1 0,3 1 2 15,-4-2 0-15,-5-1 0 0,3 0-1 16,-9-2-1-16,0 0 1 0,-2-1-3 16,-6 1-1-16,0-2 1 0,-8 2-1 15,2 1 2-15,-7-1-2 0,-3 0-4 16,3-2-3-16,-7 0-3 0,1-2-3 15,-1-1-8-15,-3 0-9 0,2-2-12 16,0 0 4-16,5 0-1 0,-1-1-5 0,11-2-7 16,-2 0-11-16,4-2-40 0,0 0-90 15</inkml:trace>
  <inkml:trace contextRef="#ctx0" brushRef="#br0" timeOffset="33394.248">19121 11817 358 0,'0'0'123'0,"0"0"-68"0,0 0 0 16,0 0 6-16,0 0-20 0,0 0-19 15,0 0-7-15,2 1-4 0,0 6 1 0,0 3-1 16,-2 3 0-16,2 2-2 0,-2 0 0 16,2 7-3-16,-2 0-1 0,0 6-1 15,0 0-3-15,0-2-1 0,0-1 1 16,2-6-1-16,-2-2 1 0,4 0-1 15,3-6 0-15,-5-1-1 16,0 1 0-16,0-7-3 0,0 1 1 0,-2-4 0 16,0 1 2-16,0-2 1 0,0 0 2 15,0-5-2-15,0-2 1 0,0-2 1 16,-2-3 0-16,0-6 1 0,-2 1-1 16,-7-6 2-16,3-5 1 0,-4-6-3 15,-1-6-1-15,3-2 3 0,2-2-4 16,-1 2 0-16,3 1 0 0,4 4 1 15,0 2-1-15,2 5 0 0,0 5 0 0,2 4 1 16,2 2-1-16,4 7 0 16,-5 2 0-16,3 4-1 0,0 1 0 15,2 2 0-15,7 0 1 0,-1 0 0 0,5 3 0 16,-1-1 0-16,9 1 0 0,0 6 1 16,-2 1 1-16,6 4 1 0,-8 2 0 15,1 1 1-15,-3 4 0 0,-6 1 0 16,-3-1-2-16,-4 1-1 0,-6 0-1 15,-2-1 1-15,-6 1 0 0,-6-1 0 16,-5-1 0-16,-1 0-1 0,-1-3-1 16,-6-1-4-16,0-2-4 0,5-2-1 15,1 0-5-15,-2-3-5 0,9-3 0 16,2-2-8-16,-5-1 0 0,9 0-8 16,-4-4-5-16,1-2-9 0,5 0-12 15,0-5-14-15,2 0-54 0,2-3-149 16</inkml:trace>
  <inkml:trace contextRef="#ctx0" brushRef="#br0" timeOffset="33691.051">19507 11533 308 0,'0'0'67'16,"0"0"18"-16,0 0-29 0,0 0-2 15,0 0-9-15,0 0-6 0,0 0 3 16,0 0-9-16,11-57-6 0,-9 56-3 16,2 1-4-16,-2 0-6 0,2 0-3 0,6 6-2 15,-5 0-2-15,5 5-3 0,-2 3 0 16,7 4 2-16,-3 4-3 0,1 2-1 16,1 5-2-16,-4 0 1 15,-1 4 0-15,-3 0-1 0,-6-1 0 16,-2 0 0-16,-9 1-6 0,1-5-5 15,-6-2-5-15,3-2-4 0,-1-5-13 16,-5-3-11-16,7-5-18 0,-5-2-14 0,1-1-28 16,1-5-127-16</inkml:trace>
  <inkml:trace contextRef="#ctx0" brushRef="#br0" timeOffset="34050.346">20055 11941 451 0,'0'0'66'16,"0"0"-12"-16,0 0 7 0,0 0-5 15,0 0-17-15,0 0-12 0,0 0-1 16,0 0-4-16,17-25-7 0,-17 25-3 16,0 0-5-16,0 3-4 0,-9 3-3 15,1 5 1-15,-2 4 1 0,-7-2-2 16,1 6-1-16,-5-1-10 0,0 1-8 15,1 0-13-15,-3-1-23 0,7-3-33 16,-5 2-40-16,4-7-159 0</inkml:trace>
  <inkml:trace contextRef="#ctx0" brushRef="#br0" timeOffset="40626.952">20582 11546 79 0,'0'0'89'0,"0"0"-48"16,0 0 7-16,0 0 9 0,0 0-8 16,0 0-10-16,0 0 1 0,9-62-6 15,-7 56-1-15,0 0-1 0,-2 1-6 16,0 0-2-16,4 0-1 0,-4 1-1 16,2 2-4-16,-2-1-1 0,0 3-5 15,0 0-2-15,0 2-6 0,2 3-2 16,0 5-1-16,0 7 0 0,0 4 2 15,0 8 0-15,-2 2 0 0,2 0 0 16,-2 3 0-16,0 3-1 0,0 0-1 16,0-3-1-16,0-1 0 0,0-2 1 15,0-3-1-15,0-3 0 0,-2-3-1 16,0-4-2-16,0-4-11 0,0-2-8 16,-2-5-10-16,-4 0-13 0,-1-1-11 15,-3-1-25-15,-5-5-60 0,5 0-131 16</inkml:trace>
  <inkml:trace contextRef="#ctx0" brushRef="#br0" timeOffset="40814.373">20376 11746 424 0,'0'0'61'0,"0"0"-2"16,0 0 0-16,0 0-4 0,0 0-18 15,0 0-12-15,0 0-3 0,0 0-5 16,0 0-5-16,10-39-5 0,-10 39-4 15,0 0-2-15,2 1-2 0,0 3 1 16,-2 0-11-16,2 2-18 0,-2-1-19 16,0 0-13-16,0-2-14 0,2-2-10 15,0-1-102-15</inkml:trace>
  <inkml:trace contextRef="#ctx0" brushRef="#br0" timeOffset="41033.162">20797 11710 438 0,'0'0'67'0,"0"0"-15"15,0 0-6-15,0 0-1 0,0 0-17 16,0 0-11-16,0 0 2 0,0 0-2 16,0 0-4-16,-29-34-4 0,27 34-5 15,2 0-2-15,0 0-2 0,0 0-4 16,0 0-20-16,0 3-26 0,0 3-20 15,4-3-10-15,-4 0-40 0,5 1-112 16</inkml:trace>
  <inkml:trace contextRef="#ctx0" brushRef="#br0" timeOffset="41626.748">21200 11657 311 0,'0'0'39'0,"0"0"16"16,0 0 6-16,0 0-12 0,0 0-18 15,0 0-5-15,0 0-1 0,0 0-5 16,0 0-3-16,-20-54-6 0,18 54-4 16,-2 0-2-16,-1 3 0 0,3 2-3 15,-4-2-1-15,2 3 0 0,0-1 0 16,2 1-1-16,0 2 0 0,2-2 0 15,0 3-1-15,2-1 1 0,2 0 0 16,4 1 0-16,-2-3 0 0,5 4 0 0,5-1 0 16,-1-1 0-16,5-1 0 15,-1-5 0-15,8-1 1 0,-2-1-1 16,-1-3 1-16,-1-1-1 0,2-4 2 0,-2-5-2 16,-7 1-1-16,1 0 1 0,-7-1 0 15,-6-4 2-15,0 2 0 0,-4 1 0 16,-2-6-1-16,-4 1 3 0,-2-7 0 15,-7 3 1-15,5 0 3 0,-2 4-5 16,-5 2-1-16,5 3-1 0,-5 3 1 16,7 5 1-16,-3-1-2 0,-3 6 0 15,-1 1 0-15,-1 5-1 0,-3 7-1 16,3-1 0-16,-3 5 1 0,6 2-2 16,-3-3 2-16,7 4-2 0,3-2 1 15,-4 3 0-15,8-2 1 0,0 0 0 16,-1 4 0-16,3-4-1 0,2 3 2 15,0 0-1-15,0 2 0 0,0-1 0 16,0-1 0-16,4-2-1 0,3-2 1 16,3 0 0-16,2-1 0 0,1-1 0 0,7 2 0 15,-5-5 1-15,6-1-1 0,1-2-1 16,-1-4 0-16,6-2-9 0,-2-2-5 16,-5-1-10-16,5-4-10 0,2-1-12 15,0-4-14-15,-4-3-33 0,-1 1-100 16</inkml:trace>
  <inkml:trace contextRef="#ctx0" brushRef="#br0" timeOffset="42064.159">21891 11544 266 0,'0'0'79'0,"0"0"-22"0,0 0 0 0,0 0-7 16,0 0-16-16,0 0-9 0,0 0-4 15,0 0-3-15,-31-90-2 0,27 83 2 16,-7-1-6-16,7 2 3 0,0 1 0 16,-2-2-3-16,0 5-3 0,-5-1 0 15,3 0-2-15,2 3-1 0,-2 0-2 16,-5 0-1-16,5 0 1 0,0 1-4 15,-9 4 0-15,5-1 1 0,-5 3-1 16,3-1 0-16,-5 2 0 0,5 3-1 16,-5 1 2-16,7 3-2 0,-1 0 2 15,-1 3-2-15,8 2 1 0,-1 0-1 0,3 1 1 16,0 0 0-16,4 1-1 0,0-1 1 16,2 0-1-16,4 3 1 0,1-2-2 15,3 0 2-15,6 1 0 0,1-6 0 16,8 0 0-16,0-5 0 0,-1-3-1 15,3-4 1-15,0 0-10 0,2-4-15 16,-4-1-9-16,-4 0-18 0,1-4-26 16,-3-2-29-16,-7-1-117 0</inkml:trace>
  <inkml:trace contextRef="#ctx0" brushRef="#br0" timeOffset="42392.136">22102 11508 232 0,'0'0'74'0,"0"0"-7"16,0 0-4-16,0 0-8 0,0 0-9 15,0 0-6-15,0 0-3 0,0 0-5 16,-13-15-4-16,15 15-6 0,5-3-4 15,-1 3-3-15,2 0 0 0,6 3 0 16,-3 5-5-16,5 3-2 0,-3 1-2 16,1 4-1-16,3 1 0 0,-5 1-3 15,5 1 0-15,-5 3-1 0,5-1 0 0,-5-1 0 16,0 2-1-16,3-8-2 16,-5 3-8-16,5-5-11 0,-5-2-16 15,0-2-16-15,3-2-14 0,-3-5-13 16,-4-1-32-16,1 0-119 0</inkml:trace>
  <inkml:trace contextRef="#ctx0" brushRef="#br0" timeOffset="42767.077">22387 11498 235 0,'0'0'121'15,"0"0"-48"-15,0 0-12 0,0 0-5 16,0 0-11-16,0 0-8 0,0 0-3 15,0 0-2-15,0 0-6 0,-12-82-3 16,7 77-5-16,3 2 2 0,2 0-3 16,-2 1-2-16,0 1-3 0,0-2 0 15,2 3-2-15,-2 0-1 0,0 0-3 0,-4 1-2 16,-5 7-3-16,5 0 0 0,0 5 0 16,-8 2-1-16,1 5 0 0,5 1 0 15,-9 2 1-15,7-2-1 0,-2 5 0 16,-7 0 1-16,5 4-1 15,-5-2 0-15,-2 1-1 0,5-3 0 16,-1-2 1-16,3-2 0 0,1-1 0 0,-1-3 0 16,4 0 0-16,3-4 0 0,-1-2-1 15,4-1-3-15,0-2-2 0,2 0-3 16,0-2-2-16,0-3-5 0,0-1-4 16,-1-1-4-16,3 1-4 0,-2-3-5 15,0 2-13-15,0 0-8 0,-6-2-12 16,2 0-25-16,0 0-82 0</inkml:trace>
  <inkml:trace contextRef="#ctx0" brushRef="#br0" timeOffset="54420.611">15365 13259 111 0,'0'0'56'16,"0"0"-5"-16,0 0 3 0,0 0 11 15,0 0-9-15,0 0-12 0,0 0-12 16,14-30-5-16,-14 24-5 0,-2 0 1 0,0 1-3 16,-2 0-3-16,0-1-3 0,0-1-3 15,2 2-2-15,0-2-1 0,-2 0-3 16,-3-1-1-16,3 1 1 0,-6 2-3 15,4 0-1-15,-1-1 0 0,-3 0 0 16,-2 0 2-16,1 2 1 0,-3-2-3 16,2 5 1-16,-5 1 2 0,-4-2-3 15,-1 2 11-15,1 3-1 0,2 3 5 16,3 1-13-16,1 0-2 0,3 4-1 16,2 0 0-16,-1 5-1 0,5 2 0 15,-2 0-1-15,4 5 2 0,0 0 0 16,4-1-2-16,0 3 2 0,0 0-2 15,6-1 2-15,0 0-1 0,2-2 0 16,5 0 1-16,-1-6-2 0,2 3 1 16,3-4 0-16,0-5-1 0,1 2 2 0,-3-6-2 15,7-1 0-15,-3-3 1 0,0-2 1 16,1-6 0-16,-1-4 0 16,4-3 1-16,-5-3 0 0,1-4 1 15,1 0 0-15,-7-2 1 0,1-1 0 0,-1-3 0 16,-5-2 1-16,0-3-3 0,-2 0 1 15,-1 5 3-15,-1 4 3 0,-2 8-6 16,0 5 1-16,-2 4 2 0,0 3 4 16,0 1 1-16,0 1-4 0,0 0-2 15,0 4-4-15,0 4-5 0,0 6-3 16,0 6 8-16,0 1 0 0,0 2 0 16,0 0 0-16,4 0 2 0,0 2-2 15,6 1 0-15,1-1-1 0,-1 2 1 16,7-5 0-16,-1 0-1 0,3-4 0 15,-1-4 0-15,5-4 1 0,0-5 0 16,-2-3-1-16,5-2 1 0,1-3 2 16,0-5-1-16,0-5 0 0,-2-2 2 0,2-1 0 15,-2-9 1-15,-5 2 0 0,1-5 1 16,-5-4 0-16,1-1-1 0,-5-5-1 16,1 0-2-16,-7-5-1 0,-4 0 2 15,0 2 1-15,-2 3-2 0,0 7 0 16,-4 3 1-16,-4 7-1 0,-1 6 2 15,-3 0 0-15,6 6 1 0,-2 2 6 16,5 5-2-16,-1 2-3 0,0 0-5 16,0 9-1-16,0 6-5 0,-2 8 2 15,2 2 4-15,-1 4 0 0,1 3 0 16,2-2 0-16,2 4 0 0,0 2-1 16,0-2 1-16,4 3-1 0,3-3 1 0,-3 0 0 15,2-2 0-15,-2-2 1 0,4-2-1 16,-1-8 0-16,-1-1 0 15,-2-3 1-15,-2-7-1 0,0-1 0 16,2-4 0-16,-2-1-2 0,-2-2 1 16,0-1 0-16,2 0 1 0,-2 0 1 0,0 0 1 15,0-6 0-15,-2-7 2 0,-2-2-1 16,-2-7-1-16,-4 1 0 0,-3-6-1 16,-1 1 0-16,-3 2 1 0,1 1-2 15,-5 4 0-15,4 6-1 0,1 4 0 16,6 5 0-16,1 3 1 0,3 1-2 15,-2 1-2-15,4 9-1 0,2 3 0 16,-3 3 3-16,5 2 1 0,0 0 1 16,0 0-1-16,5 1 0 0,1-3 0 15,2 2 1-15,2-2-1 0,1 0 1 16,3 1 0-16,3-3 0 0,1 1-2 16,-1-3 2-16,4-4 0 0,-1-1 0 0,3-5-1 15,-2-2 1-15,1-1-1 0,1-7-1 16,6-5-1-16,-4-5 3 0,2-1 1 15,0-4-1-15,-3-3 1 0,3-4-1 16,-6-3 3-16,-2-1-2 0,-3-4 2 16,-4-1-3-16,-3-4 2 0,-3 1 0 15,0 5 0-15,-6 6 1 0,0 8 2 16,0 9 2-16,0 3 1 0,0 8 2 16,0-3 0-16,-2 6-4 0,2 0 0 15,-2 0-3-15,2 0 0 0,0 0-3 16,0 0-1-16,-2 6-6 0,0 1 2 15,2 9 3-15,-6 2 2 0,4 1 0 16,2 3 1-16,0 0-1 0,0 2-1 16,0 3 1-16,0 1 0 0,0-1 0 15,2-1 0-15,2 0 0 0,2-3 0 0,2-1 0 16,1-1-2-16,-1-5 2 16,2-3-1-16,1-2-1 0,-3-1 0 0,0-6 1 15,-4-4-1-15,0 0 1 0,-2 0 0 16,-2 0 1-16,2-1 2 0,-2-5 0 15,0-7 2-15,-2 1 0 16,-4-6-2-16,-2-4-1 0,0-2 1 0,-5-3-1 16,-1 0 0-16,1-3 0 0,1 5 1 15,-3 4-2-15,5 7 0 0,0 4 1 16,2 4 0-16,-3 6-1 0,-1 0-1 16,1 5-4-16,1 7 0 0,-4 2 0 15,1 4 1-15,1 3 3 0,-3 2 1 16,7 0 0-16,2-2 0 0,0 3-1 15,4-2 0-15,0 1 0 0,2-2 1 16,0-2-1-16,0-1 0 0,0-2 1 16,6 1-1-16,0-4 0 0,4-1 0 0,-1 0 0 15,3-2-2-15,2-1 1 0,7-4 0 16,0-2 1-16,4-3 0 16,1 0 0-16,-1-2 1 0,-4-5-5 0,0-1-5 15,-9 0-6-15,-2 1-5 0,-1 1-4 16,-7 0-9-16,-2 0-1 0,0 2-12 15,0-1-13-15,0 0-7 0,-2-1 7 16,-5 3-46-16,3-1-57 0</inkml:trace>
  <inkml:trace contextRef="#ctx0" brushRef="#br0" timeOffset="55248.478">17585 12975 306 0,'0'0'57'15,"0"0"12"-15,6-23-14 0,-4 20-8 16,-2 0-11-16,0 3-7 0,0-3-1 0,0 3-3 16,0 0-2-16,0 0-8 0,0 0-5 15,0 4 0-15,0 4-3 16,2 1-4-16,-2 5 3 0,2 5 2 15,-2 3 1-15,0 5-3 0,-2 3 0 16,-4 5-2-16,0 4-4 0,-4 3 0 16,1-2 1-16,1-3-1 0,-4-3 1 0,5-1-1 15,-3-8 0-15,2-2-11 0,2-7-11 16,2-4-10-16,-1-2-15 0,-1-6-15 16,0 0-26-16,-6-4-63 0,1-2-197 15</inkml:trace>
  <inkml:trace contextRef="#ctx0" brushRef="#br0" timeOffset="55435.959">17265 13223 483 0,'0'0'71'0,"0"0"-15"16,0 0-19-16,0 0 0 0,0 0-9 16,0 0-7-16,0 0-1 0,0 0-1 0,0 0-7 15,76-19 0-15,-70 19-5 0,0 0-3 16,1 0-3-16,-5 3 1 0,2-2-2 15,0 0 0-15,0 1-6 0,-4-2-19 16,4 1-10-16,-4 1-14 16,2-1-22-16,5 4-15 0,-1-5-38 0,0 0-83 15</inkml:trace>
  <inkml:trace contextRef="#ctx0" brushRef="#br0" timeOffset="55639.079">17814 13220 537 0,'0'0'24'16,"0"0"21"-16,0 0 0 0,0 0 4 0,0 0-19 16,0 0-8-16,0 0 1 15,0 0-6-15,0 0-8 0,-4 6-6 16,4-6-2-16,0 0-1 0,0 0 0 16,0 0-1-16,0-2-3 0,4 1-19 0,3-5-3 15,-5-1-22-15,8 4-28 0,-4-3-16 16,-2 1-47-16,7 1-156 0</inkml:trace>
  <inkml:trace contextRef="#ctx0" brushRef="#br0" timeOffset="56154.554">18236 13159 438 0,'0'0'29'0,"0"0"-6"16,0 0 6-16,0 0 13 0,0 0-9 15,0 0-16-15,0 0-1 0,0 0-2 16,0 0 1-16,-23 3-4 0,21-3-6 16,-2 6-5-16,0 2 2 0,0-1-1 0,2 2-1 15,0 0 0-15,2 0 0 0,-2 1 0 16,2 2-1-16,0-4 1 0,0 1-1 16,2-1 0-16,2-1-5 0,2 1-5 15,2-2 1-15,3-1 2 0,-1-2 0 16,2-3 6-16,5 0 2 0,-3-3 0 15,5-4 0-15,2-7 0 0,-5 0 0 16,1 0 0-16,-3-3 0 0,-5 3 1 16,1 0 0-16,-8-2 3 0,-2 1 3 15,-2-2 5-15,-8-5 3 0,1 4-6 16,-5-3 2-16,-3 4 1 0,-3 1-2 16,-1 6 1-16,-4-2-1 0,-2 5-1 15,5 4-3-15,-9 3-2 0,2 0-1 16,2 6-2-16,0 2 1 0,4 4-2 15,2 2 1-15,5 2-1 0,3 2 0 16,3-3-1-16,2 4 1 0,0 2-1 16,6 0 1-16,-1 3 0 0,3-3-2 15,0 5 2-15,3-3 0 0,3 1 1 0,4 2 0 16,2-2-1-16,1-1 0 0,3-1 0 16,3-3 0-16,2 0 0 0,-1-5-1 15,1-1 0-15,4-2-12 0,0-4-9 16,2-2-10-16,-5-5-10 0,7-1-5 15,0-7-15-15,0-6-16 0,0-4-64 16,-2-1-124-16</inkml:trace>
  <inkml:trace contextRef="#ctx0" brushRef="#br0" timeOffset="56513.804">18716 13085 416 0,'0'0'89'0,"0"0"-57"0,0 0 5 0,0 0 6 15,0 0-9-15,0 0-11 0,0 0 2 16,0 0-8-16,-27-88 0 16,25 83-1-16,-2 2-2 0,2 0-6 0,-9-2-1 15,5 3-1-15,-2 0 0 0,-5 1-4 16,-1 1-2-16,-7 0 0 0,1 2 0 16,-3 6 0-16,0 0-4 0,2 1 4 15,3 2-2-15,5 0 1 0,5 4 0 16,-2-3-1-16,4 4 0 0,-3 2 1 15,3 3-1-15,0 2 1 0,2 4 0 16,2 3 1-16,2-1 0 0,0 4 0 16,6-2 0-16,4 0-1 0,1-3 1 15,5-4-2-15,1 0 0 0,5-7-7 16,-1 2-6-16,4-6-4 0,4-3-3 16,-2-2-7-16,0-8-5 0,4 0-9 15,-2-6-17-15,-3-6-19 0,5-1-73 16</inkml:trace>
  <inkml:trace contextRef="#ctx0" brushRef="#br0" timeOffset="56779.362">18933 13116 385 0,'0'0'51'0,"0"0"3"15,0 0-3-15,0 0-3 0,0 0-12 16,0 0-3-16,0 0-1 0,0 0-8 15,-2-23-9-15,2 23-1 0,0 0-4 16,0 0 1-16,4 3-3 0,2 2 0 16,2 1 1-16,3 3-3 0,-1 1-2 0,4 2-1 15,3 5 0-15,6 4-2 0,-1 4 0 16,-1 3 0-16,4-2-1 0,0 2 0 16,-3-3-1-16,-3-6-6 0,-4-2-13 15,-1-7-7-15,-8-2-6 16,-4-4-18-16,-2-2-5 0,0-1-7 15,-4-1-21-15,-4 0-32 0,2-1-114 0</inkml:trace>
  <inkml:trace contextRef="#ctx0" brushRef="#br0" timeOffset="57029.321">19121 13170 225 0,'0'0'189'0,"0"0"-128"15,0 0-4-15,0 0-3 0,0 0-5 16,0 0-3-16,0 0-10 0,0 0-8 15,0 0-1-15,0-116-6 0,0 116-5 16,-2 0-5-16,2 7-6 0,-2 3-5 16,0 6 2-16,0 4 1 0,-11 2 2 0,5 4-2 15,-4 2 0-15,-5-1-2 0,0 5-1 16,1-3 0-16,-1 0 0 0,1-2-3 16,1-2-8-16,1 1-1 0,4-8-4 15,1 1-12-15,1-8-14 16,2 0-21-16,6 0-12 0,-2-5-21 0,2 1-53 15,0-4-198-15</inkml:trace>
  <inkml:trace contextRef="#ctx0" brushRef="#br0" timeOffset="57357.426">19656 13435 214 0,'0'0'234'0,"0"0"-178"16,0 0-1-16,0 0-5 0,0 0 5 16,0 0-15-16,0 0-10 0,0 0-5 15,11-54-4-15,-11 57-5 0,0 4-8 16,0 4-4-16,0 5 3 0,-5-4 1 15,3 5-1-15,-2-1-5 0,-4 1 1 16,-6 3-1-16,-1-1-1 0,-4 1 0 16,-1-1-1-16,-3-1-7 0,-4-3-15 15,6 1 0-15,-3-5-21 0,1-4-16 16,8 1-20-16,3-4-9 0,4 0-48 16,6-1-142-16</inkml:trace>
  <inkml:trace contextRef="#ctx0" brushRef="#br0" timeOffset="57701.026">20295 12986 292 0,'0'0'102'0,"0"0"-46"15,0 0 3-15,0 0-9 0,0 0-6 16,0 0-11-16,0 0-5 0,0 0-2 16,0 0 2-16,41-56-3 0,-41 56-7 15,0 3-5-15,0 1-5 0,0 3-5 0,0 4 2 16,0 2 3-16,0 5-6 0,0 5 1 16,0 5 0-16,0 6-2 0,0 2 1 15,2 2-1-15,0 0-1 16,-2 2 1-16,0-5 0 0,3-2-1 15,-1-3-2-15,0-4-11 0,-2-2-12 0,0-8-9 16,0-3-19-16,0-4-11 0,-4-3-17 16,-1-3-30-16,-5-3-106 0</inkml:trace>
  <inkml:trace contextRef="#ctx0" brushRef="#br0" timeOffset="57888.554">20049 13204 158 0,'0'0'331'0,"0"0"-273"0,0 0 2 16,0 0-7-16,0 0-10 0,0 0-19 16,0 0-7-16,0 0 1 0,0 0-2 15,6-36-2-15,-4 36-3 0,2 0-4 0,5 1-3 16,-7 1-2-16,2 3-2 0,-2-3 0 16,2 0-1-16,2 1-19 0,-2 0-15 15,7 0-10-15,-3-2-18 0,2 1-31 16,5-2-26-16,-5 0-158 0</inkml:trace>
  <inkml:trace contextRef="#ctx0" brushRef="#br0" timeOffset="58122.877">20750 13153 462 0,'0'0'90'0,"0"0"-69"0,0 0 2 15,0 0 19-15,0 0-3 0,0 0-20 16,0 0 0-16,0 0-3 0,0 0-7 16,20 0-3-16,-20 0-3 15,0 0-2-15,0 0-1 0,0 0-1 0,-2 0-6 16,2 0-5-16,0 0-19 0,0 0-6 16,2 0-12-16,3 0-12 0,1 0-14 15,-2 0-48-15,4 0-137 0</inkml:trace>
  <inkml:trace contextRef="#ctx0" brushRef="#br0" timeOffset="58669.545">21134 13156 411 0,'0'0'93'16,"0"0"-68"-16,0 0-1 0,0 0 11 15,0 0-10-15,0 0-14 0,0 0 6 0,0 0-11 16,0 0-3-16,-6-11 0 0,6 17-2 16,0 0 0-16,0 3 2 0,0 3 2 15,0-4-2-15,0 3 0 0,0-4-2 16,2 2-1-16,4-2 1 0,1 2-1 16,1-4 0-16,6 0 0 0,-1 1 0 15,7 0 2-15,-1-3-2 0,8 2 2 16,-2-5-2-16,4 0 0 0,-1 0 0 15,-1-4 1-15,6-5 1 0,-4-4-2 16,0-3-4-16,0 3 3 0,-4-4 1 16,-10 3 0-16,1-1 0 0,-10 1 1 15,-2-2 1-15,-4-4 6 0,-2 0 6 16,-6-3-2-16,-11-2-6 0,3-3 1 0,-9 5-4 16,-2 3-1-16,0 6 0 0,5 5 2 15,-3 5 2-15,0 4-2 0,2 0-1 16,5 8-1-16,-5 3-2 15,6 3-2-15,-3 2 0 0,5 1 2 0,-3 0 0 16,5-1 0-16,-1 4-2 0,3 1 2 16,3 1-1-16,-4 4 1 0,8 0 0 15,2 4 0-15,0-1 0 0,2 2 0 16,0-2 0-16,2-2-1 0,2 0 1 16,2-2 0-16,6 0 0 0,-3-4-1 15,3 0 0-15,7-3-7 0,1-5-8 16,1 1-8-16,4-8-4 0,2-2-14 15,2-4-16-15,-3-5-22 0,5-8-40 16,-4-2-87-16</inkml:trace>
  <inkml:trace contextRef="#ctx0" brushRef="#br0" timeOffset="59153.818">21812 13096 382 0,'0'0'99'0,"0"0"-41"16,0 0-20-16,0 0 14 0,0 0-8 15,0 0-18-15,0 0-5 0,0 0-3 16,-18-81-6-16,16 78 0 0,-5 0-1 16,1 1-5-16,4 2-2 0,-4 0-1 15,-2 0-1-15,-9 5-2 0,3 4-3 16,-5 4 2-16,5 1 1 0,-5 3 0 16,4 2-1-16,-1 1 1 0,4 2-1 15,-1 0 1-15,-1 2-2 0,5 2-6 16,1 2-5-16,-4-4 8 0,6-2 4 15,3-2 0-15,3-3-2 0,0-4-1 16,3 1-2-16,-1-6 0 0,2-2 3 0,6 0 0 16,-2-3 2-16,3-2 1 0,5-1-3 15,1-3 3-15,1-4 0 0,-1-3 0 16,6-2 1-16,-5-4 1 0,7 0 3 16,-2-2 1-16,0-5 2 0,-5 0-2 15,5-4-1-15,-9 5 5 0,5 2-1 16,-11 7-5-16,-4 4-3 0,-4 5 4 15,0 3 2-15,0 1-1 0,0 3-5 16,0 8-1-16,-2 3-4 0,0 5 4 16,0 1 0-16,0 1 1 0,2-1-1 15,0 0 1-15,0 0-1 0,4-1 0 16,-2 2 0-16,7-1-1 0,1-3-2 16,-2 0-16-16,0-5-6 0,7-2-5 15,-7-3-17-15,2-5-12 0,5-2-6 16,-5-5-21-16,5-5-75 0,1 1-140 15</inkml:trace>
  <inkml:trace contextRef="#ctx0" brushRef="#br0" timeOffset="59388.12">22040 13076 442 0,'0'0'59'0,"0"0"-10"15,0 0-18-15,0 0 9 0,0 0-13 16,0 0-3-16,0 0 0 0,0 0-3 15,16-16 1-15,-5 22 1 0,-1 1-4 16,8 4-3-16,-5 2-3 0,10 3-5 16,1 3-3-16,-3 2-1 0,8 6-2 0,0 1 1 15,-2 0-2-15,-7 0 0 0,1-6-1 16,0-3-2-16,-9-3-9 0,-3-5-10 16,1 0-6-16,-4-6-5 0,-4 0-7 15,0-1-16-15,-2-4-12 0,0 0-18 16,0-5-46-16,0-3-98 15</inkml:trace>
  <inkml:trace contextRef="#ctx0" brushRef="#br0" timeOffset="59606.876">22335 13122 431 0,'0'0'79'16,"0"0"-9"-16,0 0-15 0,0 0 8 15,0 0-14-15,0 0-15 0,0 0-9 16,0 0-3-16,0 0-7 0,0-48-7 15,-6 60-8-15,-4 3 0 0,-7 6 0 0,-4 4 2 16,3 1 0-16,-9 5-1 0,0 2 1 16,-2 3-2-16,-2 0-2 15,2 1 0-15,2 1-1 0,3-4-15 16,-1-1-10-16,12-4-9 0,-3-2-10 0,5-5-27 16,3-9-23-16,-4-6-70 0</inkml:trace>
  <inkml:trace contextRef="#ctx0" brushRef="#br0" timeOffset="82991.939">15222 14714 136 0,'0'0'8'15,"0"0"-3"-15,0 0 8 0,0 0 13 16,0 0 13-16,0 0-1 0,0 0 1 15,0 0-5-15,25 54-2 0,-23-54 0 16,-2 0 1-16,0 0-1 0,0 0 3 16,0 0-7-16,0 0-2 0,0 0-7 15,0 0-5-15,-4 0 0 0,-2-4-4 16,-2-1-6-16,-3 0-1 0,-1-2 1 16,-1-1 4-16,-5-2-3 0,1 0-1 15,-3-2-1-15,-3-6 1 0,-2-1 1 16,0-1-2-16,3-1-2 0,-3 2 0 0,4-1 1 15,4 4-2-15,1 0 0 16,4 3 0-16,1 2 0 0,3-1 4 16,4 4-2-16,2-4 0 0,2 3 1 15,0 2 0-15,2-3-2 0,2 0-1 0,4-1 0 16,9 0 0-16,-3-3 0 0,9 2 1 16,-2-2 0-16,1 5 4 0,1 3-5 15,0 0 0-15,-2 5 0 0,-3 1-1 16,-1 1 0-16,-5 5-1 0,-4 3 1 15,-1 7-2-15,-3 3 0 0,-4 7 3 16,-9 4 0-16,-1 5 0 0,-9 3 0 16,1-2 0-16,-3 1 0 0,-2-2 0 15,5-4 1-15,-1-3 1 0,1-2-2 16,1-4 2-16,7-1-2 0,-3-5 0 16,3-4 1-16,6-2-1 0,4-3 0 15,-2-1 4-15,2-3-1 0,0 1 0 16,2-1 0-16,2 0 0 0,10 0 3 0,1-2 2 15,6 1 2-15,3-2 1 0,3 0-3 16,11-3-3-16,-3 0-2 0,4 3-3 16,-2-1 0-16,-2-1 0 0,-2 1-4 15,-4-2-18-15,-2 1-17 0,-8-2-15 16,-3 0-13-16,-5-1-31 0,-9-3-110 16</inkml:trace>
  <inkml:trace contextRef="#ctx0" brushRef="#br0" timeOffset="83882.431">15518 14607 440 0,'0'0'84'0,"0"0"-80"16,0 0 2-16,0 0 12 0,0 0 14 15,0 0-21-15,0 0-3 0,0 0 7 0,-56 15 1 16,54-12-4-16,0-2-2 0,2 2-3 15,0 0-5-15,0-1-1 0,0 3 1 16,2-3 0-16,0 4-1 0,2-2-1 16,4 0 1-16,3 1 0 0,-3-2 1 15,9 2 2-15,-1 0-2 0,3-3-1 16,1-1-1-16,7-1 1 0,0 0-1 16,0-3 2-16,4-3-2 0,-4-3 1 15,0-2 1-15,0-1 3 0,-7-1 0 16,-1 0 0-16,-3-1 1 0,-5 4 0 15,-5 1 3-15,-6-1 0 0,0 2 5 16,-4-5 2-16,-4 0-3 0,-5-2-5 16,-3-2-4-16,-1 3-2 0,-1-1-2 0,-1 3 0 15,4 3 0-15,-1 1 2 0,1 5-2 16,1 3 0-16,0 0 0 0,3 5 0 16,-3 3 0-16,-1 7 0 0,3 2-2 15,-3 4 1-15,7 1 0 16,-4-1 1-16,1 2 0 0,3 0 0 0,0 1 0 15,6-2 0-15,-4 2 0 0,3 0 0 16,3 0-2-16,0-2 2 0,3 2 0 16,3-2-1-16,2 1 1 0,0-6 0 15,5 2-2-15,5-2 1 0,-1-2-1 16,6 0 1-16,6-5 0 0,4-3 1 16,4-4 0-16,6-3 2 0,3-4-2 15,-3-5 0-15,3-6 0 0,-3-2-3 16,0-4-5-16,-1-2-5 0,-5 0-10 0,-4-1-5 15,0-1-5-15,-8-1 0 0,0-3 3 16,-7-3 8-16,-3-4 9 16,-1 1 11-16,-5-5 2 0,-3 4 0 0,-4 0 1 15,-2 0 1-15,0 4 1 0,0 2 9 16,-4 5-1-16,-5 4 6 0,3 3 3 16,2 2 5-16,-4 3 1 0,2 2-1 15,1 0-4-15,-1 2 0 0,2 1-2 16,0 2-2-16,0 1-2 0,0 2-1 15,4-2-1-15,0 2-1 0,0 2-2 16,0 1-1-16,0 0-3 0,0 0-1 16,0 0-3-16,0 0-2 0,0 0 0 15,0 6 0-15,0 0-1 0,6 6 1 16,-4 3 0-16,2 2 1 0,-2 2 2 16,-2 2-2-16,4 2 1 0,-2 5-1 15,5 3 1-15,-3 1 2 0,2 5-2 16,0 3 0-16,2-2-2 0,1 2 1 15,1-2 1-15,4-2-2 0,-1-3 1 0,1-5-1 16,5-3 0-16,-7-2 1 0,5-6-1 16,-3-1-1-16,1-3-2 0,-5-3-5 15,0-3-5-15,-3-1-9 0,-3-2-5 16,-4-3-7-16,0-1-10 0,0 0-7 16,-4-1-6-16,-9-8-9 0,-3 1-53 15,-1-3-148-15</inkml:trace>
  <inkml:trace contextRef="#ctx0" brushRef="#br0" timeOffset="84257.336">16138 14644 421 0,'0'0'48'16,"0"0"-22"-16,0 0 14 0,0 0 12 16,0 0-2-16,0 0-12 15,0 0-5-15,0-6 0 0,-2 6-5 16,0 0-9-16,2 0-5 0,-2 0 0 15,2 0 1-15,0-1-1 0,0 0 3 0,0 1-3 16,0-3-1-16,0 3-5 0,0-2-3 16,6-1 0-16,2 0 0 0,3-3 0 15,9-2 2-15,5-2-1 0,4 0 0 16,6 1-2-16,2-3 0 0,7 4 0 16,-5-2-1-16,0 2-1 0,-1 4 0 15,-3-2 0-15,-4 2-2 0,-6 2 2 16,-1 1 0-16,-5 1-1 0,-7 0 0 0,-3 0 0 15,-5 0 0-15,0 0 0 16,-2 2-1-16,-2 0 0 0,0 3 0 16,0 0-1-16,-6 3 1 0,-3 4-7 15,-7-1-3-15,-3 3-2 0,-5-2-9 0,5 2-7 16,-2-4-11-16,3-2-13 0,5-2-11 16,-1-4-41-16,-1-3-39 0,9-11-231 15</inkml:trace>
  <inkml:trace contextRef="#ctx0" brushRef="#br0" timeOffset="99441.201">18980 5727 143 0,'0'0'5'16,"0"0"-3"-16,0 0-1 0,0 0 6 15,0 0 2-15,0 0-1 0,0 0 12 16,0 0 6-16,-53-17 0 0,44 15 0 16,3-1 7-16,-4 0 1 0,1 0-2 15,-1 0-2-15,-4 2-1 0,5-2-1 16,-3 2-6-16,0 1-1 0,3 0-1 0,1 0-4 15,2 0 0-15,-4 0 1 0,5 0-1 16,3 0-1-16,0 0 1 16,2 0 1-16,0 0-3 0,0 0 0 0,0 0-3 15,4-3-1-15,11 0-1 0,1-3-1 16,9-2 4-16,6 3-3 0,4-2 0 16,9-1-2-16,5-1 0 0,1 1 1 15,8 0-1-15,0-2 0 0,2 1-1 16,2-1-3-16,2 2 3 0,-2 1-3 15,0 2 4-15,-4 0-3 0,-5 2 2 16,-1 0-2-16,-8 1 0 0,-1 1-4 16,-6 1 2-16,-8 0 1 0,-8 0-1 15,-1 0 0-15,-9-2 0 0,-5 2-1 16,-4 0-1-16,-2 0 1 0,0 0 1 16,-6 2 0-16,2-2 0 0,-9 1-1 15,3 1-1-15,0-1 0 0,-3 1-1 16,3 0-3-16,0-2-8 0,-1 1-6 15,-1 2-5-15,1-1-11 0,-1 2-13 0,-2-3-9 16,-1 2-10-16,-6-2-12 0,-5-1-39 16,3 0-97-16</inkml:trace>
  <inkml:trace contextRef="#ctx0" brushRef="#br0" timeOffset="100019.189">19046 5471 201 0,'0'0'10'0,"0"0"4"16,0 0 43-16,0 0-4 0,0 0-21 15,0 0 2-15,0 0 13 0,0 0-7 16,-20-28-5-16,24 22-12 0,6 2 2 15,1-4 1-15,-1 4 1 0,2-1-1 16,1-2-2-16,-3 3-3 0,0 1-2 16,-3 1-5-16,-5 2-3 0,-2 0-2 15,0 0-2-15,0 0-2 0,0 0 1 16,-2 2-1-16,-9 4-3 0,1 3 3 16,-5-1-1-16,-3 4 2 0,-5 1-2 15,0 2-2-15,-1 2-2 0,-3 3 2 16,0-1-1-16,6 0 0 0,-4 0-1 15,3 0 1-15,3-5 0 0,0 3-1 16,5-4 1-16,-3-3 0 0,9 0-1 16,0-4 0-16,2 0 0 0,2-3 0 0,1 0 1 15,3-2-1-15,0-1-1 0,0 2 1 16,0-2 0-16,0 0 0 0,0 0 0 16,0 0 0-16,0 0-2 0,0 3 1 15,5-1 1-15,1 4 0 0,-2 0 1 16,0 0-1-16,2 1 1 0,-2 1-1 15,1-1 1-15,5-2-1 0,-6-1 5 16,2 1-3-16,0 0 3 0,1 0-1 16,3-2 4-16,2 1-2 0,1 2 0 15,7-4 1-15,5 3-3 0,6 1 5 16,2-2 0-16,9 1-4 0,1-1-2 16,7 0-1-16,-3 2 0 0,3 2 0 15,-3 5-2-15,-7 3-17 0,-9 3-46 16,-19-7-69-16</inkml:trace>
  <inkml:trace contextRef="#ctx0" brushRef="#br0" timeOffset="137588.46">24595 13586 150 0,'0'0'107'15,"0"0"-50"-15,0 0-12 0,0 0-5 16,0 0 0-16,0 0-17 0,0 0-5 15,0 0-3-15,22-68-6 0,-22 62 0 16,2-2 1-16,0 2-1 0,-2 2 3 16,0-3 5-16,0 2 0 0,-4-1-1 15,0-2 0-15,-4 3-4 0,-7-6-5 0,7 7 2 16,-6-3-4-16,-3 2 2 16,-3 3 0-16,3-1-1 0,-4 3-2 15,7 1-1-15,-11 3 1 0,8 4-2 16,-3-1-1-16,1 5 15 0,7 0-13 15,1 1-3-15,1 7 0 0,0-1 0 16,6 4 0-16,-5 1 0 0,5-2-1 0,-2 2 1 16,4-1 0-16,2-1-1 0,0-1 0 15,0-1 1-15,2-1 0 0,4 0-3 16,3-3 3-16,-3 0 0 0,0-5-1 16,8 0 1-16,-3-4-2 0,1-2 0 15,7-2 1-15,-5-3-2 0,9-1 3 16,0-6 0-16,-7-3 1 0,9-3 1 15,-6-1 1-15,-3-2 0 0,-8-2 1 16,7-1 0-16,-5-5-1 0,-6 1 1 16,5-5-1-16,1-1 1 0,-4-3-4 0,-2 2 5 15,0 6-1-15,-1 7-3 0,1 6 3 16,-2 5-1-16,-2 6 0 0,0-2 4 16,0 2-4-16,4 0-2 0,-4 5-1 15,2 3-3-15,0 5 3 16,2 4-1-16,-2 0 1 0,2 7 0 15,-2 0 0-15,0 3 1 0,5 2-1 0,5-3 0 16,0 2 0-16,1-3 1 0,8 0-1 16,-3-3 0-16,-1-3 0 0,10-2 0 15,-3-3 0-15,5-2 0 0,0-5 1 16,2-4-1-16,0-3 0 0,0 0 0 16,-4-9 0-16,-4-3-2 0,-7 0 2 15,3-2 1-15,-11-6 0 0,-1-1 2 16,5-7 1-16,-6-5 6 0,0-5-6 0,-4-8 0 15,3-5-1-15,1 0-1 0,2 0 0 16,0 7-2-16,-4 2 0 16,-2 10 1-16,3 10-1 0,-3 5 1 15,-2 6-1-15,0 4 1 0,0 3 5 0,0 4 3 16,-2 0-1-16,0 0-3 0,-1 8-3 16,-3 6-2-16,0 4 0 0,-4 3 0 15,6 4 0-15,-1 3 0 0,5 1-1 16,0 5 1-16,0-2 0 0,3 5-1 15,-1-2 1-15,4-3 0 0,4 1 1 16,-4-3 0-16,1-1-2 0,1 2 2 16,2-6-2-16,-2-1 2 0,-3-5-1 15,1-2 1-15,-2-4-1 0,-2-6 0 16,4-2-1-16,-6-4 1 0,0 0 0 16,2-1 1-16,-2-2-1 0,2-6 1 15,-2-5 3-15,0-3-2 0,0-6 0 16,-4-4-2-16,-8-5 0 0,6-2 1 15,-3 2-1-15,-5 2 1 0,3 6-1 0,-3 7 1 16,-5 6-2-16,7 4 1 0,-9 5-1 16,5 1 1-16,-1 9-3 0,-3 2 2 15,7 6 0-15,1-1-1 0,-3 3-1 16,7 2 3-16,-2-1 0 0,-1 2-1 16,7-1-1-16,0 3 2 0,4-2 0 15,0 1 0-15,0 1-1 0,4-1 1 16,2 0-1-16,7-2 0 0,-5-1 1 15,11-5-2-15,-3-1 0 0,11-3 0 16,2-5 0-16,4-2 0 0,4-4 2 16,1-3-2-16,1-6 2 0,4-5 0 15,-4-4 2-15,1-5-2 0,-3-2 0 16,-2-4 0-16,-4-5 0 0,-6-2 0 0,0-5 0 16,-7-5 0-16,-3 1 0 15,-3-3 2-15,-6-1-1 0,5 5-1 16,-1 3 1-16,-4 8 1 0,-2 8 1 15,-2 10 1-15,-2 5 0 0,0 1-2 0,0 2-1 16,0 1 8-16,0 0 0 0,0 5-8 16,0 1 3-16,0 0 1 0,0 0-4 15,0 7-1-15,0 4-2 0,-2 6 1 16,2 3 1-16,-2 4 0 0,0-1 0 16,0 6 0-16,0 1 0 0,2 3 0 15,0 2 0-15,0-2-1 0,0 1 1 16,2-2 1-16,0-3-1 0,0-3 0 15,2-6 0-15,-4-1 0 0,3-4 1 16,3-3-1-16,-4 0 0 0,4-8-1 16,-4 2-1-16,-2-5-2 0,2 1 2 15,-2-2 0-15,0 0 2 0,2-6 1 16,-2-4 0-16,0-5 1 0,0-4-2 0,-2-4 1 16,-2-3 1-16,-6-4-2 0,3-4 0 15,1 2 0-15,-4 3 0 0,-2 5 0 16,1 4 0-16,-1 5 1 0,-5 3-1 15,-3 2-2-15,5 5 1 0,-10 2-1 16,13 3 0-16,-9 3 0 0,7 5 1 16,-5 3 0-16,11 2-2 0,-5 0 1 15,1 3 1-15,6 2-1 0,0-3 2 16,2 3-2-16,1 1 2 0,1-1-1 16,0 1 0-16,2-1 1 0,0 2 0 15,0-1-1-15,2 2 1 0,5-4 0 16,3 0 0-16,-6-1-1 0,15-2 1 15,-9-4 0-15,13-1 0 0,-9-3 0 16,9-2 0-16,-6 1 0 0,5-5-1 0,-3 0-8 16,-5-6-9-16,5 0-9 15,-5-2-12-15,-5-2-18 0,3 0-9 16,0 1-19-16,-7-3-39 0,1 4-99 0</inkml:trace>
  <inkml:trace contextRef="#ctx0" brushRef="#br0" timeOffset="138244.638">26546 13445 116 0,'0'0'190'15,"0"0"-113"-15,0 0-15 0,0 0-12 16,12-66-4-16,-12 53-14 0,-4-2-7 15,-4 3-1-15,2-4-7 0,0 1 4 16,-5 1-6-16,-3 0-3 0,5 0-5 16,-5 3 0-16,2 0 1 0,-3 3-2 15,-3 4-3-15,5 1-2 0,-8 3-1 16,7 1 0-16,-7 7 1 0,5 4-1 0,-3 3 0 16,5 4-2-16,-3 2 0 15,7-1 1-15,-5-1-2 0,9 2 1 16,2-2 0-16,0-1 1 0,2 1-3 15,2-6 3-15,0 3 1 0,0-3-2 16,6 0 2-16,-2-2 0 0,11 2 0 0,3 1 1 16,3-4 3-16,6 2 4 0,6-2 1 15,0-4 2-15,4 4 0 0,-2-7 0 16,-4 2 3-16,-4-2-2 0,-6 0-1 16,-3 0-1-16,-7-2 0 0,-5 3-5 15,0 1 0-15,0 1-2 0,-4 4-2 16,-2 0 0-16,-8 1-1 0,-4 3 0 15,-5 1 0-15,-3-2-1 0,-9 3-6 16,-2-2-4-16,0 1 0 0,-2-5-9 16,6 1-5-16,4-2-1 0,2-2-3 15,7-2 2-15,-1-3 1 0,9-2-3 16,-4 0-6-16,-1-7-8 0,5-3-8 16,-2-5 0-16,-2-4-11 0,-3-8-36 0,7 0-28 15</inkml:trace>
  <inkml:trace contextRef="#ctx0" brushRef="#br0" timeOffset="138525.827">26410 13136 341 0,'0'0'88'16,"0"0"-26"-16,0 0-10 0,0 0 4 16,0 0-11-16,0 0-9 0,0 0-2 15,0 0-7-15,-3-42-6 0,3 42-1 16,0 3-6-16,-4 4-7 0,2 5-3 15,-4 2 0-15,2 6 0 0,0 0-1 0,-4 6 1 16,5 7 0-16,1 3-1 0,-2 8-2 16,4 4 2-16,0 1 1 15,0 0 1-15,4 0-4 0,-2-3 2 0,11-4-2 16,-7-2 0-16,2-4 0 0,-4-4-1 16,1-6 0-16,3-2-5 0,-4-5-11 15,-2-6-12-15,-2-3-17 0,-2-4-17 16,-6-2-31-16,-1-2-30 0,1-2-145 15</inkml:trace>
  <inkml:trace contextRef="#ctx0" brushRef="#br0" timeOffset="139228.781">27090 13328 272 0,'0'0'35'16,"0"0"-4"-16,0 0 0 0,0 0 15 15,0 0-7-15,0 0-8 0,0 0-1 16,0 0-7-16,0 0-5 0,-36-125-3 15,14 116 1-15,-1 2 4 0,6 3-2 16,-3 1-3-16,7 2 2 0,-3 1-3 16,6 0-2-16,3 0-4 0,-1 3-2 15,-2 1-2-15,6 4-4 0,-1 1 2 16,-1 3-1-16,0 5 0 0,-2-1 4 0,4 4-2 16,2 1-2-16,0 1 3 0,2 1-2 15,0-2-1-15,0 3 0 16,0-2-1-16,6 2 1 0,4-1 0 15,0-2 1-15,3 1 2 0,7 2-3 16,3-2 4-16,8-1 0 0,0 0 1 16,4-5-2-16,0 1-1 0,-6-4-2 0,-6-2 3 15,-2-1-3-15,-9-1 2 0,-6-4 1 16,1 0-4-16,-7 1 1 0,0 0 0 16,-11 4 1-16,3-3-2 0,-9 4 0 15,-5-2-2-15,-5-1-8 0,0 1-3 16,-6-3-2-16,2 0 0 0,6-1-2 15,0-3 1-15,5 1 6 0,9-3 9 16,1 0 1-16,0-3 0 0,3-4 2 16,3-1 1-16,-4-2 7 0,4-2 0 15,0-1 0-15,4-4 1 0,0-2-1 16,14-8 3-16,-1-1-4 0,11-4 0 16,-1-6-6-16,6-1 4 0,0-6-3 0,2 5 1 15,-2-3 1-15,0 3-1 0,-4 7-2 16,-13 5-2-16,-2 2 1 0,-7 8 0 15,-6-2 0-15,-9 5-1 16,-7 3 1-16,-7 1-2 0,-7 7-8 16,-3 3-8-16,3 2 4 0,-2 10 2 0,8 0 4 15,0 6 0-15,7 3-10 0,5 3-13 16,1 3-14-16,1 3-12 0,9 0-20 16,2-1-31-16,2 0-81 0</inkml:trace>
  <inkml:trace contextRef="#ctx0" brushRef="#br0" timeOffset="139572.368">27600 13762 275 0,'0'0'193'0,"0"0"-125"15,0 0-25-15,0 0 13 0,0 0 7 16,0 0-20-16,0 0-11 0,0-11-5 0,2 10-5 16,-2 1-3-16,2 0-2 15,-2 0-6-15,0 6-1 0,0 3-3 16,-2 1-1-16,-2 5-1 0,-8 2-2 15,-7 2-1-15,-8 2 1 0,0-4-3 16,-6 2 0-16,-6-3-10 0,0-1-12 0,-1-3-16 16,3-4-20-16,0 4-37 0,10-6-34 15,2-1-58-15</inkml:trace>
  <inkml:trace contextRef="#ctx0" brushRef="#br0" timeOffset="140056.632">28450 13289 24 0,'0'0'284'16,"0"0"-220"-16,0 0 1 0,0 0-4 15,0 0-7-15,0 0-12 0,0 0-5 16,0 0 1-16,-25-63-3 0,25 61-5 16,0 2-4-16,0 0-3 0,0 0-3 15,0 2-6-15,0 4-6 0,0 4-6 16,0 7-1-16,0 7 2 0,0 5-1 16,-4 3 0-16,0 8 1 0,-7-1-2 15,-3 6 0-15,1 2-1 0,-5-1 0 0,3-2-3 0,-1-6-5 0,6-1-4 0,1-5-8 31,3-8-9-31,2-2-12 0,2-7-15 16,0-6-10-16,0-2-10 0,-4-6-34 16,-1-1-95-16</inkml:trace>
  <inkml:trace contextRef="#ctx0" brushRef="#br0" timeOffset="140259.757">28026 13539 483 0,'0'0'64'0,"0"0"-12"0,0 0-7 0,0 0 10 0,0 0-16 15,0 0-10-15,0 0-2 0,0 0-6 16,0 0-5-16,39-30-4 0,-35 31-4 16,5 1-1-16,-9 0-6 15,4 0 1-15,-2 1-2 0,-2-1-1 16,2-1-10-16,-2 0-11 0,0 1-6 0,2-2-17 16,0 0-18-16,6 0-8 0,3-4-27 31,3-4-26-31,3-3-126 0</inkml:trace>
  <inkml:trace contextRef="#ctx0" brushRef="#br0" timeOffset="140509.646">28745 13509 548 0,'0'0'31'0,"0"0"0"0,0 0 6 16,0 0 6-16,0 0-6 0,0 0-13 15,0 0 0-15,0 0-1 0,0 0-5 0,-8 16-2 16,8-16-4-16,0 0-1 0,0 0-3 16,0 0-2-16,-2 0-3 0,-2 0-1 15,4-1-2-15,-4-3-13 0,2 0-6 16,-2 0-13-16,2-1-9 0,-1 2-8 16,1 1-16-16,2 1-13 15,2 1-20-15,1-3-75 0</inkml:trace>
  <inkml:trace contextRef="#ctx0" brushRef="#br0" timeOffset="141400.098">29210 13406 261 0,'0'0'90'15,"0"0"-17"-15,0 0-23 0,0 0-5 16,0 0-3-16,0 0-13 0,0 0-3 16,0 0-4-16,0 0-4 0,-28-34-3 15,21 38-7-15,3 2-1 0,-6 0-2 16,6 0 0-16,-2 0 3 0,1 2-2 16,1 2-2-16,0-3 1 0,2 2-4 15,2 0 0-15,0 0 0 0,2 4-2 16,4-2 1-16,3 0 0 0,7 2-1 15,3-3 1-15,8-1-3 0,4-4-1 16,0-2 2-16,2-3 2 0,-4 0 0 16,2-8 0-16,-2-3 1 0,-5-2 0 15,3 0 1-15,-6-2-2 0,-5-1 2 16,-3 0 2-16,-5-1 3 0,-4-8 0 16,-4-2 2-16,0 0-1 0,-8-3-1 0,-9 5 2 15,1 0-5-15,-9 6-2 0,0 5 4 16,-6 1-3-16,7 7-2 0,-5 2 1 15,2 4 1-15,-2 1-3 0,4 6 0 16,0 8 0-16,2 0-1 0,1 2 1 16,3 4-3-16,0-1 3 0,9 3-1 15,-2-1-1-15,3 3 1 0,7 3 1 16,-2-3 0-16,4 4 0 0,0-1 0 16,2-3 0-16,7 3 0 0,1-8 0 15,6 4 0-15,3-4 0 0,4-2 0 16,4-4 0-16,4-5 0 0,4-3 0 15,4-3 0-15,2-3 1 0,5 0-1 16,-3-10 1-16,3-2 0 0,1-4 1 0,-3-6-2 16,1-3-1-16,-5-3-1 0,-5-3 2 15,-6-2 1-15,-3-9 0 16,-1-1-1-16,-4-7 3 0,-5 5-2 16,-3 3 0-16,-9 7 1 0,-2 10-2 0,-2 5 0 15,-4 6 2-15,-8 0 2 16,-3 4 0-16,1 3-3 0,-9 4-1 0,2 3 0 15,3 6 0-15,-5 5-1 0,6 6-1 16,1-1 1-16,5 4 0 0,1-2 0 16,2 7-1-16,4-3 2 0,0 2 1 15,4 0-1-15,0 0 0 0,2 0-1 16,8 1 1-16,7-4 1 0,3 2 0 16,3-3 1-16,4-1 0 0,6 2 2 15,-6-5 0-15,0 1 1 0,-3-2 0 16,-3-2-1-16,-9-2 2 0,1 0-1 15,-7-2-2-15,-6 0 0 0,0 0-1 16,-2 1-1-16,-10 0 2 0,-5 0-1 0,-10 0-1 16,-4-2-1-16,-4 1-3 0,-4-3-5 15,8-1-5-15,4-1-5 0,4 0-7 16,7-3-6-16,5 1-5 0,5-2-6 16,0 0 0-16,6 0-5 0,0-2-9 15,0-4-22-15,12-2-59 0,1-7-159 16</inkml:trace>
  <inkml:trace contextRef="#ctx0" brushRef="#br0" timeOffset="141868.698">30194 13348 603 0,'0'0'57'0,"0"0"-13"0,0 0-1 16,0 0 8-16,0 0-29 0,0 0-15 15,0 0-2-15,-2 7 3 0,4 13 0 16,0 5 0-16,1 7 0 15,-3 5 0-15,2 5-1 0,-2 2-3 0,2 0-1 16,0 0-1-16,-2-3 1 0,4-3-3 16,0-3 1-16,0-8 0 0,2-1 0 15,-1-10-1-15,-1-4-2 0,-4-3-2 16,2-6 0-16,-2-3 1 0,0 0 1 16,0 0 2-16,0-8 1 0,-4-4 0 15,-3-5-1-15,-1-5 0 0,-2-4-3 16,1-7-2-16,-5-5-1 0,4-4 4 15,1-6 0-15,-1-4-1 0,6 1 3 16,0-2-1-16,4 3 1 0,0 5 1 16,0 7 0-16,0 6 1 0,4 8-1 15,0 3 3-15,0 6 0 0,0 2-1 16,0 6-1-16,3 0 2 0,-1 3-2 16,2-1-2-16,9 4 1 0,-1 1-1 15,7 3 0-15,6 6-1 0,2 4 1 16,-2 8 1-16,0-2-1 0,-4 7 0 0,-3 2 1 15,-3-2-2-15,-7 0 1 0,-3-2-2 16,-7-1 2-16,-6-2 1 0,-13-1 0 16,-10-1 0-16,-10-4 1 0,-13 0-2 15,-3-4-6-15,-5-2-7 0,-8-3-11 16,-5-6-6-16,-7 0-23 0,-5-8-28 16,-8-4-38-16,0-3-49 0</inkml:trace>
  <inkml:trace contextRef="#ctx0" brushRef="#br0" timeOffset="143024.687">18435 4273 188 0,'0'0'8'16,"0"0"27"-16,0 0 6 0,0 0 0 0,0 0-6 15,0 0-8-15,0 0 4 0,0 0-4 16,0 0-1-16,-33-62-3 0,33 62 4 15,0 0-7-15,0 0-7 0,0 0-4 16,0 0-6-16,0 0 25 0,0 0-23 16,2 0-5-16,0 0 5 0,8 3 8 15,-2-3-1-15,3 4 0 0,5-4 0 16,5 2 3-16,8-2-2 0,4 0 0 16,4 0-2-16,8-2-1 0,5 0 1 15,8 0-2-15,4-4-1 0,6 3-1 16,2-2-5-16,1 0 0 0,-3 2 1 15,-4-4-3-15,-4 2 2 0,-15-2-1 16,1 0 0-16,-11-1 0 0,-6-1 0 16,-10 1 0-16,-9 2 1 0,-6-2-1 15,-4-1 0-15,-8 4 2 0,-2-1-3 0,-9 3-6 16,-2 0-9-16,-6 2-4 16,-6 1-19-16,2 1-9 0,-2 5 3 15,2 1-1-15,2 3-5 0,0 1-18 0,-2-3-54 16,4-2-90-16</inkml:trace>
  <inkml:trace contextRef="#ctx0" brushRef="#br0" timeOffset="143430.838">18544 3971 404 0,'0'0'0'0,"0"0"0"16,0 0 26-16,0 0 8 0,0 0-6 15,0 0 3-15,0 0 5 0,0 0 1 16,0 0-5-16,120-107-8 0,-120 107-8 0,0 0-7 16,0 7-7-16,0 6-2 0,0 2 4 15,0 1-2-15,-4 3 0 0,-4 2-1 16,-3-2 2-16,-1 4-3 0,-1-1 0 16,-5 1 0-16,1-1 2 0,-1 1-2 15,3-3 1-15,-1-3-1 0,3 0 1 16,3-3-1-16,0-3 1 0,3 2-1 15,1-4 0-15,4-1 0 0,-6-1 0 16,4-2 0-16,2 1-1 0,0-2 2 16,2-2-1-16,0 2 0 0,-2-3-2 15,2-1 1-15,0 3 1 0,2-3 0 16,2 5 1-16,2-4-1 0,2 5 0 16,5 0 0-16,5-2 2 0,-1 8-1 15,6-3-1-15,3 4 1 0,1 2 0 16,4 2-1-16,-2 2 0 0,4 2-3 0,0 4-30 15,-2-3-30-15,-4-5-42 0,-8-5-146 16</inkml:trace>
  <inkml:trace contextRef="#ctx0" brushRef="#br0" timeOffset="144071.332">19867 3971 235 0,'0'0'8'0,"0"0"-6"0,0 0 44 15,0 0 12-15,0 0-36 0,0 0 12 16,0 0 11-16,72-123-4 0,-69 120 2 16,-3 3-7-16,0 0-10 0,0 1-13 15,0 9-9-15,0 4-2 0,-5 5 10 16,-1 3-2-16,2 4-2 0,0 3-2 16,-4 5-1-16,1 0-1 0,-7 1-4 15,6 0 0-15,1-1 2 0,3-6-1 0,4-1 0 16,0-3-1-16,0-5-2 15,2-2-7-15,3-3-5 0,-1-3-12 16,-4-5-17-16,0 0-14 0,0-3-23 16,-9-3-55-16,-1-6-130 0</inkml:trace>
  <inkml:trace contextRef="#ctx0" brushRef="#br0" timeOffset="144274.468">19650 4012 390 0,'0'0'33'0,"0"0"-18"0,0 0 35 16,0 0 7-16,0 0-32 0,0 0-7 16,0 0 6-16,0 0 2 0,0 0-11 15,10-44-8-15,-10 47-7 0,2 1 0 16,-2 3 3-16,5 1-3 0,1-1 1 16,-2 2-1-16,2-2 0 0,2 2-18 0,3 0-11 15,1-1-18-15,-2 1-15 0,1-3-33 16,-1-1-84-16</inkml:trace>
  <inkml:trace contextRef="#ctx0" brushRef="#br0" timeOffset="145227.36">20185 4070 371 0,'0'0'9'15,"0"0"52"-15,0 0 16 0,0 0-43 16,0 0-9-16,0 0 7 0,0 0-7 0,0 0-12 16,0 0-8-16,19-35-4 15,-31 37-1-15,7 2-1 0,1 0 1 16,-2 1-1-16,4-1 1 0,-4 1 0 16,2 0-1-16,0-3 1 0,2 1-2 15,2 0 0-15,0 1-1 0,4-1-2 16,2 0 2-16,0-1-3 0,4-1 2 0,1 1 1 15,5-2-2-15,-3 0 3 0,3-2 1 16,1-2 1-16,-1-2 1 0,-1-2-1 16,3 3 1-16,-1-1 4 0,6-2 6 15,1-1 0-15,1 0-2 0,4-5-1 16,4 4 2-16,2-2-2 0,-4-2-2 16,-2 0 0-16,-4 0 2 0,-8-1-2 15,-3-1 3-15,-6 1 0 0,-3 1 0 16,-3-1 3-16,-2 2-7 0,-4 2 0 15,-1 0-2-15,-5 1 0 0,-2-1-2 16,-1 4-1-16,-5 3 1 0,1-1-1 16,-6 5 0-16,5 0 0 0,-5 3-1 0,-2 3 0 15,7 2-2-15,-3 6 0 0,4-2 0 16,1 1-2-16,3 3 3 0,-1-3 0 16,8 2 1-16,-2-2 1 15,5 1 0-15,-3 3 0 0,2-3 0 0,2 5-1 16,0-1 0-16,2 0 0 0,2 1 1 15,6-2 0-15,-1 1 0 0,1-1 0 16,2-3 0-16,9 0 0 0,-3-2 0 16,7-3 0-16,4-2 1 0,0-6 2 15,2 1-2-15,-4-2 1 0,3-5 1 16,3 0 2-16,0-7-2 0,3 0 1 16,-1-2-1-16,2-2 1 0,-2-4-1 15,-2-2 0-15,0-2 0 0,-4-3-1 16,0-5 2-16,-9-3-1 0,5 3 1 15,-9-1-2-15,-1 6-2 0,-7 6-1 16,-2 2 1-16,-4 3 0 0,0 3 1 16,-4 1-1-16,0 0 0 0,0 4 0 0,-7 0 0 15,5 2 0-15,-4 2 0 0,2 0-1 16,-9 2 0-16,5 2-1 0,-5 0 2 16,5 5-2-16,-3 3 0 0,5 4 0 15,-2 1-1-15,1 2 0 0,1-1 3 16,6 4-1-16,-3 0 0 0,5-1 1 15,2 2 0-15,0-1 0 0,0 2 0 16,2-1 1-16,3 2-1 0,1 0 0 16,4-1 0-16,1 0 0 0,1 1-1 15,2 1 0-15,-1-2 2 0,3 1-1 16,1-2 3-16,-1-3 0 0,1-2 1 16,-7-2 0-16,1-3-2 0,-5-2 2 15,-4-1-2-15,-2-3-2 0,-2 2 2 16,-11-4-2-16,1 4 1 0,-9-5 1 0,1 1-2 15,-1-1-6-15,2 0-5 0,1 0-1 16,3-1-4-16,-1-1-3 0,5-1-7 16,-3 0-7-16,6 0-3 0,-1-3-1 15,1 2-8-15,-2-3-16 0,4-2-51 16,-3-2-112-16</inkml:trace>
  <inkml:trace contextRef="#ctx0" brushRef="#br0" timeOffset="145789.655">20981 3890 188 0,'0'0'87'0,"0"0"-39"0,0 0 23 16,0 0-15-16,0 0-27 0,0 0 5 16,0 0-5-16,97-42-1 0,-97 42-1 15,0 0-5-15,0 0-2 0,0 0-2 0,-2 5-6 16,-2 6-5-16,4 0 5 0,-2 6 4 15,2 0-2-15,0 2-2 0,4 5-2 16,0-1 0-16,-4 4-3 0,2 1 0 16,3-2-3-16,-1 2-3 0,2-2 0 15,0-4 0-15,-4 0 0 0,7-2 0 16,-5-5-1-16,2-1 1 0,2-4 0 16,-2-3-1-16,-2-2 1 0,1-3 0 15,1-1 0-15,-2-1 0 0,4 0 0 16,-2-3 0-16,-4-2 2 0,5-4-2 15,-7-4 3-15,0-5 0 0,0-4-1 16,0-4-3-16,-4-5 1 0,-1-4 0 16,3 0 0-16,0-3 0 0,-2 2-1 15,0 3 0-15,-2 2 0 0,4 5 0 0,0 1-1 16,2 4 1-16,0 5-2 16,0-1 2-16,0 3 0 0,2 0 0 15,0 4 0-15,8 2 0 0,-4 0-1 16,1 6 1-16,-1 2-1 0,8 0-1 0,-1 5 1 15,3 1-1-15,3 5 1 0,-1 2 1 16,-1 0 3-16,-1 5-3 0,-1-2 1 16,-5 2 0-16,1 0 1 0,-5 0-1 15,-6 1 1-15,-4-1-1 0,-11-2 0 16,-1 0 1-16,-11-1-1 0,0-1-1 16,-6 0 0-16,2-3-2 0,-2 1-16 15,0-2-9-15,2-1-11 0,0 0-34 16,2-2-25-16,4-6-51 0</inkml:trace>
  <inkml:trace contextRef="#ctx0" brushRef="#br0" timeOffset="155927.925">24721 14767 147 0,'0'0'32'0,"0"0"8"0,0 0 5 15,0 0 5-15,0 0-9 0,0 0-5 16,0 0 0-16,0 0-6 0,-4-29-2 16,4 24-4-16,-5 1-4 0,3 0-4 15,-2 0 1-15,0 2-4 0,-4-2 2 16,2 0-7-16,1 0 1 0,-3 1-4 15,-4 0 0-15,-1 0-1 0,3 2-3 16,-6-1 0-16,3 2-1 0,-10 0 1 16,7 0-1-16,-7 2 0 0,0 3 8 15,5 1 16-15,-1 2-16 0,9-1-5 16,-7 3-1-16,7 2-2 0,-2 1 1 16,-5-1-1-16,9 1 0 0,-5 2 8 15,3 1-6-15,4 1-2 0,4 4 0 16,-4-2 0-16,1 3-1 0,1 1 1 0,-2 1 0 15,4 1-1-15,0 1 1 0,2-1 0 16,0 3-1-16,0-5 0 0,0 0-2 16,6-5-1-16,2-5 2 0,1-2-2 15,-3-6 3-15,8-5-1 0,1 0 2 16,-1-5 0-16,7-7 0 0,4-6 0 16,-5-4 4-16,7-3 0 0,2-7 1 15,2 2-2-15,2-4-2 0,-6-2 0 16,-2 1 2-16,-6-1-1 0,1-2 3 15,-9 4 0-15,3 3 1 0,-1 7-2 16,-9 6 2-16,-2 8-3 0,0 5 1 16,-2 4 6-16,0 1 1 0,0 0 4 0,-4 9-8 15,2 3-6-15,-7 8-1 0,-3 5-1 16,2 4 1-16,3 2 0 16,-1 1 2-16,2 0-2 0,4 0-1 15,2 2 1-15,6-2-1 0,2-1-1 16,1-2 2-16,7-6 0 0,1-1-1 0,7-3 1 15,1-6 0-15,0-4 0 0,4-3 0 16,0-6 0-16,4-1 1 0,0-11 1 16,-2-3-2-16,0-5 0 0,0-2 0 15,0-6 0-15,-2-1 0 0,0-5 0 16,-6-1 0-16,4-2 1 0,-3-4 1 16,-5-4 2-16,4-1 0 0,-11 0 1 15,7 2 1-15,-11 4-3 0,-2 8-1 16,2 7 2-16,-8 5-1 0,0 6 4 15,-2 3 3-15,-6 3 1 0,2 4-1 16,2 0-3-16,-2 2-2 0,1 2-2 16,-1 0 0-16,2 3-2 0,-2 3-1 0,2 3-2 15,2 6 1-15,0 2 0 0,-2 6 1 16,1 1 0-16,1 0 0 0,2 6-1 16,0-3 1-16,0 2 0 0,7 3 0 15,-3-1 0-15,2 1 0 0,4 0 1 16,-1-1-1-16,-1-1 0 15,-4-3 0-15,8 0 0 0,-3-6 0 0,-3-3-1 16,-2-6 1-16,-2-5 0 0,0-1 0 16,-2-6 1-16,0 0-1 0,0 0 0 15,0-2 0-15,0-2 1 0,0-3 1 16,0-5-1-16,-2-2-1 0,0-4 1 16,-2-3-1-16,-7-4 0 0,1 1 1 15,0-4-1-15,-7 0 0 0,1 2 0 16,-1 6 0-16,1 3 0 0,-7 7 0 15,4 4-1-15,-5 6 2 0,-3 3-2 16,0 7 0-16,2 6 0 0,0 2 0 16,0 2 1-16,9 4-2 0,1-2 1 15,9 2-1-15,0 0-3 0,4-1-1 0,2-1 1 16,0 0 1-16,6-2 1 0,0 0-1 16,7-1 1-16,1-2 0 0,-1-2 2 15,9-3 0-15,1-3 0 0,4-3-2 16,6-5 2-16,4-2 0 0,2-7-2 15,1-4 2-15,-1-4-2 0,-4-3 0 16,2 0 0-16,1-3 2 0,-9 0-1 16,2-3 4-16,-3-1-1 0,1-3-1 15,-2-1 1-15,-6 0 1 0,-2-2 4 16,-9-1 0-16,4 1 1 0,-7-1-1 16,-5 2-1-16,-2 1 2 0,0 3-3 15,0 8-2-15,0 1 3 0,0 9-2 16,0 1 2-16,0 4 1 0,0 3-2 15,-2 1 0-15,2 0 1 0,0 0-4 0,-3 0-1 16,3 6 0-16,0 4-1 0,0 5 1 16,-2 3 0-16,2 2-1 0,0 5 2 15,0 0-1-15,0 1 0 0,2 3 1 16,3-1-1-16,-1 4 0 0,8-4 0 16,-2 2 0-16,-1-2 1 0,3-3-1 15,1-1-2-15,-7-3 2 0,4-6 0 16,3 0 0-16,-3-5 0 0,-8-3 0 15,2-3 0-15,0-3 0 0,-4 1 2 16,4-2-3-16,-2 0 2 0,-2-5-1 16,2-3 1-16,1-1 1 0,-3-6-1 15,0-2-1-15,-3-4-1 0,-1-1 1 16,-6-2 0-16,6-3 0 0,-9-2 0 16,-3-1 0-16,6 1 0 0,-7 2 0 15,7 6-2-15,-3 6 2 0,-3 5 0 16,5 4 0-16,-7 6-1 0,5 0 1 0,-5 8-2 15,5 6 2-15,-7 4-3 0,7 3-1 16,-1 1 2-16,1 2 0 0,7 1 0 16,-2-2-1-16,2-1 2 0,-2 0 0 15,3-3-1-15,1 0 2 0,4-3 0 16,0-1-2-16,0 0 1 0,4-1 1 16,9-2-1-16,-1 1 0 0,1-1 0 15,7-2-2-15,3-3 0 0,2-4-7 16,2-2-8-16,2-1-7 0,4-1-9 15,-11-5-10-15,-3-2-19 0,6 0-15 16,-11-2-37-16,-1 3-121 0</inkml:trace>
  <inkml:trace contextRef="#ctx0" brushRef="#br0" timeOffset="156552.752">26612 14761 318 0,'0'0'55'16,"0"0"1"-16,0 0-11 16,0 0 0-16,29-57-14 0,-25 47-9 0,-4-1 0 15,-2 0-1-15,-2 0-4 0,-6-3-2 16,-7 3 0-16,1 0-10 0,-7 1-2 16,-6 1-2-16,4 4-1 0,-2 3 0 15,0 2 0-15,3 1 0 0,7 6 2 16,0-1-1-16,7 3-1 0,0-1 0 15,-1 2-2-15,9 1 1 0,2 0 0 16,0 0 0-16,0-1-1 0,0 1 2 16,5 2-1-16,3-4 1 0,0 1 2 15,0 0 2-15,-1-1 4 0,13 3 0 16,-7-1 4-16,13 0 1 0,1 4 0 16,2-1-2-16,2 0 0 0,0 1 0 15,2 0-2-15,0-2-1 0,-2 0-1 16,-6 0-1-16,4 0-3 0,-6-1 0 15,-11 0-3-15,5 0-1 0,-9-2 1 0,-6-3 1 16,-2 1-1-16,-4-1 2 0,-8 2 0 16,-5 2 1-16,-12 1-3 0,-2 0-2 15,-4-2-2-15,-4 3-3 0,0-2-4 16,-3-3-1-16,5 1-1 0,8-3 1 16,4-3 1-16,5-2-1 0,7-1-4 15,5-3-4-15,-2-6-2 0,7-1 1 16,-1-7 0-16,4-7 0 0,0-7-15 15,7-5-2-15,5-5-29 0,2-1-41 16,-3 5-74-16</inkml:trace>
  <inkml:trace contextRef="#ctx0" brushRef="#br0" timeOffset="156802.731">26503 14541 316 0,'0'0'127'15,"0"0"-64"-15,0 0-7 0,0 0 7 16,0 0 2-16,0 0-21 0,0 0-9 15,0 0-6-15,-42-58-5 0,40 58-5 0,2 0-2 16,0 0-10-16,0 1-2 0,0 7-3 16,0 5-1-16,0 3-1 0,2 6 3 15,-2 3-2-15,2 2 1 0,-2 5-1 16,2 4 1-16,0 2-1 0,0 4 1 16,1-1-2-16,1 0 2 0,2 2-2 15,0-1 0-15,2-2-3 0,-1 0-11 16,-3-5-5-16,2-2-9 0,0-5-12 15,0-5-10-15,-6-4-23 0,0-7-16 16,0-4-39-16,-2-6-162 0</inkml:trace>
  <inkml:trace contextRef="#ctx0" brushRef="#br0" timeOffset="157458.805">27032 14618 319 0,'0'0'67'0,"0"0"1"16,0 0-23-16,0 0 1 0,0 0-11 15,0 0-10-15,0 0-5 0,0 0 3 16,0 0 1-16,0-152-2 0,-2 148-1 0,-7 1-8 15,3 2-3-15,-6 0-4 16,1 1-4-16,-5 5-2 0,4 4-1 16,-9 6 1-16,6 2-2 0,-7 2 1 15,11 2-3-15,-7-2 3 0,7 1 0 16,5-2 0-16,0 1 0 0,4-2 0 16,2-1-1-16,4 1 0 0,4 0 0 15,1 1 2-15,13-1 0 0,-1 0 0 0,2 0 1 16,8 1-1-16,4-2 1 0,2 1 0 15,2-4 4-15,-1 2-1 0,-3 1 1 16,-4-4 1-16,-9 3-3 0,1-4 0 16,-4 1 1-16,-9-2 0 0,-6-1-1 15,-4 0-2-15,0 1 1 0,-4 3-1 16,-12 1 0-16,1-1-1 0,-10 4-6 16,3-3-6-16,-3 0 1 0,-2 0-3 15,2-4-2-15,6-2 6 0,-1-5 5 16,5 0 2-16,3-3 2 0,4-2 0 15,1-5 1-15,-1 1 0 0,4-3 2 16,2-5 0-16,2-2 6 0,2-8 0 0,8-3-3 16,3-7-1-16,3-2 1 0,3-4-2 15,4-2 1-15,-9-1 2 0,9-1 6 16,-9 3-5-16,3 6 0 16,-9 6-3-16,-4 3 2 0,-2 4 1 0,-6 1 3 15,-2 2-3-15,-8 2-2 0,-7 2-3 16,-4 5-2-16,-2 1-1 0,2 6-3 15,1 1-2-15,-5 2-1 0,6 4-4 16,6 7-3-16,-3 5-3 0,9 3-9 16,-1 2-19-16,0 4-9 0,7 1-11 15,1 3-21-15,2-4-71 0,2-1-157 16</inkml:trace>
  <inkml:trace contextRef="#ctx0" brushRef="#br0" timeOffset="157755.588">27654 14930 332 0,'0'0'88'0,"0"0"-27"15,0 0-12-15,0 0 7 0,0 0 1 16,0 0-10-16,0 0-10 0,2-10-10 15,0 10-2-15,-2 2-6 0,2 1-4 16,-2 1-1-16,0 2 0 0,4 3-3 16,-4 2-2-16,0 3-3 0,-4 5 0 15,-2 2-2-15,-9 6-3 0,3 2 2 16,-11 1-3-16,5-1-3 0,-7-2-7 16,-2-3-12-16,0-3-8 0,7-5-7 0,-5-3-22 15,4-5-36-15,7-5-30 0,-5-3-129 16</inkml:trace>
  <inkml:trace contextRef="#ctx0" brushRef="#br0" timeOffset="158208.601">28685 14457 423 0,'0'0'54'0,"0"0"-7"0,0 0-1 15,0 0 6-15,0 0-14 0,0 0-13 16,0 0-6-16,0 0-2 0,0 0-4 16,13-2 1-16,-13 23-3 0,0 2-2 15,-4 3-1-15,0 7 0 0,-3 0-3 16,-3 6-2-16,-2 0-2 0,1-1 0 15,-1-4 0-15,-3 1-1 0,3-4 0 16,-5-4-9-16,9-2-10 0,-4-2-15 16,-1-4-19-16,5-2-13 0,0-4-9 0,-5-4-10 15,5-5-57-15,-2-4-150 0</inkml:trace>
  <inkml:trace contextRef="#ctx0" brushRef="#br0" timeOffset="158396.053">28222 14740 529 0,'0'0'46'0,"0"0"3"16,0 0 0-16,0 0 2 0,0 0-15 15,0 0-13-15,0 0-3 0,0 0-4 16,0 0-4-16,73-39-5 0,-63 39-2 16,0 0-4-16,-3 0-1 0,-5 0-2 15,2 0-14-15,-2 3-14 0,2-3-19 16,2 0-13-16,2-3-24 0,-1-6-13 0,3 0-90 15</inkml:trace>
  <inkml:trace contextRef="#ctx0" brushRef="#br0" timeOffset="158599.133">28929 14707 611 0,'0'0'26'15,"0"0"-26"-15,0 0 0 0,0 0 19 16,0 0 24-16,0 0-24 0,0 0-4 16,0 0-1-16,0 0-9 0,25 1-5 15,-25-2 0-15,0 1-21 0,-4-2-15 16,4-1-32-16,0 2-18 0,0-2-51 16,6-1-163-16</inkml:trace>
  <inkml:trace contextRef="#ctx0" brushRef="#br0" timeOffset="159395.851">29380 14597 522 0,'0'0'0'15,"0"0"1"-15,0 0 20 0,0 0 34 16,0 0-19-16,0 0-15 0,0 0 1 15,0 0-5-15,0 0-1 0,41 6-4 0,-39 2-5 16,5 1-2-16,-5-2-3 0,2 3 0 16,0-2-2-16,2 1 0 0,0-3-3 15,5-2-3-15,1 0 0 16,3-2-1-16,5 0 1 0,7-2 3 16,2 0 0-16,4-2 2 0,0-5 1 15,0-2 1-15,-2-1-1 0,-8-2 2 0,-2 2 0 16,-11-4 8-16,-4-1 2 0,-6 0-1 15,0-4 0-15,-6 0 2 0,-8-4-6 16,-7-1-4-16,0 4 1 0,-6-1 1 16,3 7-2-16,-3 5-3 0,2 3 0 15,0 6 0-15,2 0 0 0,-4 10-2 16,1 6 0-16,7 4 2 0,-6 6-5 16,2 1-1-16,9 2 4 0,-5 1 0 15,9-3 0-15,2 1 2 0,4-3-1 16,4 2-2-16,4-2 2 0,4-2 0 15,9 2 1-15,1-6-2 0,11 0 2 16,0-2-3-16,6-2 2 0,2-3 0 0,9-5 0 16,6-4 1-16,-5-3 0 0,5-4 0 15,-5-5 1-15,3-3 1 0,-5-4 1 16,-3-1 4-16,-3-4-3 0,-8-2 1 16,-2-5 1-16,-6-4-2 0,-3-4 3 15,-7-3-4-15,-3-2 2 0,-4 2 1 16,-4 2-2-16,-2 7-1 0,-8 7 2 15,0 6 2-15,-3 6-2 0,1 3 0 16,-4 3 0-16,1 5-5 0,-5 4 0 16,1 8-2-16,-1 4 0 0,3 2-1 15,-1 4 0-15,3 0 1 0,1 0 0 16,1 1 2-16,3 1 0 0,4-2 0 16,2 1 0-16,0-2 0 0,4 2-1 15,4-1 1-15,7 0 0 0,5 2 0 0,-1-1 0 16,10 0 0-16,-1 0 0 0,5 0 1 15,0-1 2-15,-6-3 0 16,-4-5 2-16,-5-3 0 0,-7-3 1 0,-3-5 2 16,-6-1-1-16,0 0-1 0,-6 0-1 15,-5 2-1-15,-7-1 1 0,-9 0-5 16,0 0-5-16,-6 2-8 0,2-1-4 16,2-1-2-16,2 0-10 0,4 2-12 15,5-1-8-15,3 0-21 0,3-4-12 16,4 0-29-16,1 0-138 0</inkml:trace>
  <inkml:trace contextRef="#ctx0" brushRef="#br0" timeOffset="159880.159">30422 14565 623 0,'0'0'21'0,"0"0"7"15,0 0 8-15,0 0 10 0,0 0-16 16,0 0-15-16,0 0-2 0,2 25 5 15,-2 3 1-15,2 4-4 0,0 3-4 16,0 6-4-16,0 4-3 0,0-1 1 16,0 0-4-16,0-1 1 0,2-2-2 15,5-6-1-15,-1-2 0 0,2-6-3 16,1-7-5-16,-1-5 0 0,-2-5 1 16,-4-6-1-16,-2-2 4 0,-2-2 0 15,0-1 2-15,0-7 3 0,-2-4 3 16,-4-4 0-16,-4-4-1 0,-3-5 0 15,1-6-1-15,-7-4-1 0,7-2 2 16,-4-3 0-16,5-4 1 0,3 1 2 0,2-1 2 16,2 0-2-16,4 0-1 0,0 3-2 15,0 2 0-15,6 4-1 16,0 7 0-16,-2 3 0 0,-2 10-1 16,2 2 1-16,3 5 3 0,-3 1-1 15,8 2-3-15,3 2 0 0,5 3-1 16,9 0-1-16,4 4 0 0,9 7 1 0,1 2-2 15,5 3-4-15,-3 4 1 0,-6-1-1 16,-10 1 3-16,-4-3 1 0,-19-2-2 16,-6-1-1-16,-10-2-5 0,-17 1 4 15,-12 3 7-15,-17-3 0 0,-6 1-3 16,-8-5-6-16,-3 1-8 0,-3 0-11 16,-1-1-15-16,3 5-13 0,6-1-12 15,2-1-9-15,10-3-24 0,10-5-107 16</inkml:trace>
  <inkml:trace contextRef="#ctx0" brushRef="#br0" timeOffset="161145.463">18218 2629 215 0,'0'0'137'15,"0"0"-110"-15,0 0 7 0,0 0 18 16,0 0-14-16,0 0-13 0,0 0-6 0,0 0 5 16,-23-19-3-16,23 16-1 0,2-5-5 15,4 4-1-15,9-3-3 0,-1 2-3 16,9 1-1-16,2-1 0 0,8 0 0 16,8-1 2-16,4 0-2 15,11-1 0-15,6-2 3 0,4 0-4 16,7 3 2-16,3-3-3 0,5 2 2 0,-3 0-3 15,-3-2-3-15,-1 2-1 0,-8 0 0 16,-8-1 1-16,-6 2 0 0,-9 1 2 16,-7 0 0-16,-8 1 1 0,-9 1-2 15,-11 1-1-15,-4 2 0 0,-4 0 0 16,-2 0-2-16,-4 0 1 0,-8 6-12 16,-5 1-2-16,-6 2-9 0,-4 0-4 15,-4-2-9-15,0 0-4 0,-4 2-11 16,-2-3-5-16,-1-1-19 0,-5-4-48 15,4-1-147-15</inkml:trace>
  <inkml:trace contextRef="#ctx0" brushRef="#br0" timeOffset="161535.948">18373 2456 380 0,'0'0'21'16,"0"0"-7"-16,0 0 52 0,0 0-12 15,0 0-21-15,0 0-7 0,0 0 3 16,0 0 1-16,0 0-11 0,91-51-11 16,-91 53-3-16,0 3-2 0,0 4 6 15,-7 2-5-15,-1 1 2 0,-8 7-1 16,-5-2 1-16,-6 1-3 0,-4 3 0 16,-4-3 0-16,0-1-2 0,2-4 1 15,6 0 0-15,6-5-1 0,5-1 0 0,7 2-1 16,1-6 0-16,6 1-1 0,2-1-1 15,-2-1 0-15,2 2-1 0,2-3 0 16,2 4 2-16,8 1 1 0,-3-2 1 16,5 5 2-16,7-2-3 0,2 1 1 15,6-1 3-15,-3 0-1 0,12 0 2 16,1 1-2-16,2 2-1 0,3-1-1 16,3-2 0-16,-3 3-1 0,-3 0 0 15,-4 3-11-15,-4-2-23 0,-6-1-30 16,-8-2-26-16,-15-7-60 0,-4-1-247 15</inkml:trace>
  <inkml:trace contextRef="#ctx0" brushRef="#br0" timeOffset="162207.663">19954 2245 273 0,'0'0'55'0,"0"0"14"0,0 0 8 16,0 0-21-16,0 0-10 0,0 0-5 15,0 0 12-15,6-76-21 0,-6 69-7 16,0 4 0-16,0 1-1 0,0 2-5 16,2 0-7-16,-2 0-8 0,0 5-4 15,0 6-3-15,-6 5-1 0,0 4 4 16,-5 9 0-16,-3 2 1 0,6 5-1 15,-3 1 0-15,-1 2 0 0,6-4-1 16,0-1-5-16,1-3-4 0,3-3-5 16,0-3-5-16,0-5-12 0,-2-3-15 15,0-3-15-15,-2-5-10 0,-5-2-27 16,-1-6-114-16</inkml:trace>
  <inkml:trace contextRef="#ctx0" brushRef="#br0" timeOffset="162410.771">19617 2378 466 0,'0'0'77'0,"0"0"-46"16,0 0 12-16,0 0 11 0,0 0-32 15,0 0-12-15,0 0-1 0,0 0 5 16,0 0-2-16,6-64-3 0,-6 64-5 16,0 0-4-16,0 3 0 0,2 3-2 15,2 1-2-15,3 2-14 0,1 0-16 16,0 2-12-16,2-2-10 0,5 1-12 15,1 0-19-15,5-5-44 0,-2-2-127 16</inkml:trace>
  <inkml:trace contextRef="#ctx0" brushRef="#br0" timeOffset="162598.291">20140 2374 537 0,'0'0'8'15,"0"0"-8"-15,0 0 32 0,0 0-2 16,0 0-24-16,0 0-4 0,0 0 5 16,0 0 4-16,0 0-9 0,33-23-2 15,-33 23-6-15,-2 0-25 0,-4 2-14 16,0 1-34-16,-3-3-87 0</inkml:trace>
  <inkml:trace contextRef="#ctx0" brushRef="#br0" timeOffset="163348.092">20309 2291 433 0,'0'0'96'0,"0"0"-93"16,0 0 7-16,0 0 38 0,0 0-25 16,0 0-17-16,0 0-1 0,0 0 8 15,0 0-3-15,-16 6-7 0,14 2-1 16,0 1-1-16,0 1 3 0,2-1-1 15,0 0 0-15,0 0-2 0,0-1 0 16,8 3-1-16,2-5 0 0,3 5-2 16,9-5 2-16,-1-1 1 0,8-2 1 15,0-3-1-15,4-3 1 0,-2-4 1 16,-2-2-1-16,-2 0 0 0,-11-5 0 16,3 3-2-16,-9 0 0 0,-3-2 4 15,1 1 7-15,-8-6 1 0,0 1-1 16,-4-3-3-16,-5 4-3 0,1-2 1 0,-2 1 0 15,-7 8-3-15,5-1 0 16,-7 4 0-16,5 3-1 0,-7 3-2 16,5 0 0-16,-9 11-1 0,4 1 0 15,5 2-3-15,-1 3 2 0,7-1-1 0,4 2 1 16,-1-2-1-16,3-1 2 0,4 4-1 16,4-2 0-16,5 1 0 0,3 2 1 15,7-2 0-15,1-2 2 0,5-2 0 16,4-3 0-16,2-4 0 15,4-6 1-15,0-1 0 0,3-3-2 0,3-5 0 16,0-3 1-16,-6-3-1 0,-2 0 3 16,1 0-2-16,-12-4 1 0,-1-1 1 15,-2-1 0-15,-7-6 2 0,-4-5-1 16,-2 1-1-16,-1-2-2 0,-5 3 1 16,-9 2-2-16,1 6 1 0,-2 5 1 15,-7 7-2-15,7 1-3 0,-7 5 3 16,3 3-4-16,-9 6 4 0,4 5-3 0,1 1-1 15,3 1-1-15,3 2 1 0,4-1 2 16,4 3 2-16,1-3-3 0,1 0 0 16,2 2 1-16,9 1 0 0,5 0 2 15,5 1 2-15,3 2 1 0,10-1 2 16,-4 0 0-16,6-1-1 0,-1 2-2 16,-9-3 3-16,1 0-2 0,-4-3-1 15,-13-3 0-15,-4 0 0 0,-4 0-2 16,0 2 0-16,-10-3 1 0,-9-1-1 15,-1 0-3-15,-9-4-1 0,-2 1-6 16,4-4-4-16,2-1-4 0,9 1-7 16,-5-2-8-16,13 0 0 0,1-5 0 15,3 2 2-15,0 0-9 0,4-5-19 0,0 2-47 16,0 0-83-16</inkml:trace>
  <inkml:trace contextRef="#ctx0" brushRef="#br0" timeOffset="163785.472">21039 2244 528 0,'0'0'18'0,"0"0"-1"16,0 0 34-16,0 0-13 0,0 0-28 15,0 0-1-15,0 0 2 0,112 31 0 16,-98-12-5-16,-8 3 0 0,1 1-1 16,-3 3-1-16,-2 1-3 0,-2 2 2 15,0-3-3-15,0-1 2 0,0-5-2 16,0-2 0-16,0-5-3 0,0-1 1 15,4-5 1-15,-2 1 0 0,2-4-2 16,-2-1 2-16,-2-3 0 0,2 0 0 16,-2 0 1-16,0 0 3 0,0-3 2 15,0-6-1-15,0-1-2 0,-2 0 5 16,-10-3-2-16,4-4 1 0,-5-3-1 0,-5-3 0 16,3-5 0-16,-3-6 4 0,3-3 2 15,-2-2 3-15,9-3-3 0,6 0-1 16,0-1 1-16,2 7-5 15,2 2-3-15,4 8 0 0,-2 1-1 0,11 7-2 16,-5 4 0-16,1 6 5 0,7 5-5 16,-5 3 0-16,7 8-2 0,-1 3 1 15,4 3 1-15,-3 4-1 0,-5 2 2 16,-7 2-2-16,4 3 0 0,-9-2-2 16,-3 0-3-16,-11-1-9 0,-3 1-5 15,-7-3-7-15,0-3-2 0,-3 0-4 16,-1-3-11-16,6-1-6 0,-1 0-7 15,-1-3-1-15,8-1-38 0,1-1-66 0</inkml:trace>
  <inkml:trace contextRef="#ctx0" brushRef="#br0" timeOffset="174345.512">24621 16266 158 0,'0'0'5'0,"0"0"-3"15,0 0-1-15,0 0 16 16,0 0-2-16,0 0 14 0,0 0-8 0,19 17-3 16,-19-16 7-16,0 2 5 0,0 0 1 15,0 0-1-15,-2 0 0 0,-2-1 0 16,0 0-4-16,-2 0-3 0,3 0-4 15,-1-2-3-15,4 0-2 0,-6 0-2 16,4 0-1-16,-4-2 3 0,0 0-2 16,-1-1-1-16,3 0-5 0,2 1-1 15,0 0 1-15,-2-1-2 0,2 2 2 16,-2-5 2-16,2 2 0 0,0-3-1 0,-4-3 6 16,6 0-3-16,-5-7 1 0,5-4-1 15,0-3-2-15,0-3-1 0,5-1-2 16,1-2-4-16,-2 2 2 15,2 1-3-15,0 1 1 0,0 7 0 0,1 0-1 16,1 6 0-16,-2 0 2 0,-2 3-2 16,0 0 4-16,1-1-2 0,1 1 2 15,2-1-1-15,-4 1-2 0,2-1 0 16,-4 2 0-16,3 2-1 0,-3 1 0 16,-2 3 0-16,0 2 1 0,0-2 0 15,0 1 2-15,-5-1 1 0,1 1-3 16,-4 2-1-16,-8 0 0 0,7 3-3 15,-9 6-1-15,5 0-1 0,-3 5 2 16,-1 0 0-16,5-3 2 0,-5 1-2 16,7 0 3-16,2 0 0 0,-1-4 0 15,5 1-2-15,2-1-1 0,2-3 3 16,0 2-3-16,0 1 3 0,0-2-1 16,2 1 0-16,-2-4 1 0,6 1-1 15,1-1 1-15,-1 0 0 0,2 0 1 0,-2-3 0 16,13 1 1-16,-5-1 1 0,13 0 3 15,-2 0 1-15,6-1 1 0,2 1-3 16,4 0 2-16,1 0 1 0,-3 0-1 16,0 0 3-16,0 4-2 0,-2 2 0 15,-2 0-3-15,0 3-2 0,-10 2-2 16,-5 1 2-16,3 3 0 0,-9-1 0 16,-4 3 0-16,1 1 2 0,-3 2-2 15,-4-1 0-15,-9 5 0 0,1-4 1 16,-4 2-1-16,-9-1-2 0,0 2 0 15,-1-2 2-15,-3 1-2 0,-4-3 0 0,4-1 0 16,5-2 0-16,-1-3-1 0,8-2 0 16,1-4-2-16,6-2 0 0,2-3 2 15,4 0-1-15,0-1 0 16,0-1-2-16,0 3-1 0,4-3 3 16,2 0 1-16,2 0-1 0,3 0 1 15,-1 0 0-15,9-6 0 0,-3 3 2 0,9-2-1 16,0 1 1-16,2 0-2 0,4 0-4 15,-2 2 4-15,2-1 0 0,-2 2 0 16,-1 0 1-16,-1-1-2 0,-6 2 1 16,-4-3-3-16,-11 2-22 0,0-1-11 15,-6-1-14-15,0-1-18 0,-8-5-5 16,-1-4-46-16,-9-2-190 0</inkml:trace>
  <inkml:trace contextRef="#ctx0" brushRef="#br0" timeOffset="175048.392">25351 16002 181 0,'0'0'40'0,"0"0"18"16,0 0 8-16,0 0 18 0,0 0-25 15,0 0-22-15,-8 0-8 0,2 3-2 16,-3-2-1-16,-1 2-2 0,6-1-4 0,-2 1-1 16,2-1-2-16,-1-1-3 0,1 2-4 15,0 2-6-15,0 1-2 0,2 3-2 16,-2 2-1-16,4 0 1 15,-2 0 0-15,2 2 1 0,2-3-1 16,4 1-2-16,6-2 1 0,3-2 0 0,-1 1 0 16,5-3 1-16,6-3 0 0,0-2 0 15,-1 0-1-15,5-6 1 0,0-4 1 16,-2-2-1-16,-4-1 0 0,-4-3 1 16,-1 0 0-16,-5 2-1 0,-11 0 0 15,0 0 2-15,-2 0 0 0,0 0 0 16,-2-1 1-16,-3-2 0 0,-7 2 0 15,-2-1 0-15,-1 4 3 0,-3 2 1 16,3 4-1-16,-8 2 4 0,5 4 0 16,-3 0-1-16,-2 4-3 0,7 2 1 15,-5 4-4-15,5 1 0 0,-1 4-3 16,5 0 0-16,-5-1-1 0,11 3 1 16,-4-1-1-16,-3-1 1 0,9 3 0 15,-2-3 0-15,4 3 0 0,0 1 0 0,-2-1 0 16,4 1 1-16,0-2 0 0,0 1 0 15,6 0-1-15,-4-3 0 16,8 3 0-16,5 0 0 0,-3-1 0 0,9 3 0 16,-7-5 1-16,15-2-1 0,-2-4 0 15,0-1 0-15,4-2 0 0,-2-6 0 16,-2 1 1-16,0-1-1 0,1-4 0 16,-7-1 1-16,-6-1-1 0,-5 3 0 15,-2-1-7-15,-8-1-7 0,0 1-8 16,-2-2 3-16,-6 1-7 0,0 0-23 15,6-2-8-15,-3 0 2 0,-1 0-8 16,2 1-12-16,-2-2-50 0,0-2-109 16</inkml:trace>
  <inkml:trace contextRef="#ctx0" brushRef="#br0" timeOffset="175720.108">25926 15691 174 0,'0'0'119'0,"0"0"-79"15,0 0 1-15,0 0 12 0,0 0-3 16,0 0-18-16,0 0-12 0,-21-14 2 16,21 13 2-16,0-1 4 0,0 0-3 15,0 1 3-15,0-1 2 0,0 1 1 16,-2 0-5-16,0-2-2 0,2 3-5 15,-2-1-2-15,2 0-4 0,0 1-2 16,0 0-2-16,0 0 0 0,0 0-1 16,0 1-3-16,0 1 0 0,0-1-4 15,0 3 2-15,0 3-3 0,0 0 3 16,4 5-2-16,0 0 2 0,-2 3-1 16,2 2-1-16,3 2 2 0,3 0-1 15,-4 3 1-15,-2 1 3 0,2 4-1 0,1-2-1 16,3 4-1-16,-4-1 0 0,-2 2 0 15,1 0 0-15,-1-2-3 0,4 0 1 16,-4-1 2-16,2 1-3 0,-2-2 0 16,-2-2 1-16,1 1 0 0,1-2-1 15,2-1 1-15,-2-1-1 0,0-2 0 16,-2-1 2-16,0-2-2 0,0-2 0 16,0-3 0-16,-2-2 0 0,0-4 0 15,0-1-2-15,0 0 1 0,0-2-4 16,-2 1-3-16,0-1-2 0,0-1-2 15,-2-1 0-15,-2 0-1 0,4-1-7 16,-2-5 1-16,4-3-4 0,0-1-6 16,0-8-3-16,4 2 2 0,4-3-15 15,-4-3-6-15,0 0-14 0,-4-3-29 16,0 4-91-16</inkml:trace>
  <inkml:trace contextRef="#ctx0" brushRef="#br0" timeOffset="176032.612">25777 16019 332 0,'0'0'49'15,"0"0"5"-15,0 0 6 0,0 0-4 16,0 0-17-16,0 0-2 0,0 0 1 0,0 0 0 15,-10 10-7-15,10-10-4 0,0 0-6 16,0 0-3-16,0 0-7 0,4 0-2 16,2 0 1-16,-2 0 3 0,13 1-2 15,-5-1-1-15,5 1 0 0,-1 1-3 16,9-1 0-16,0 1-3 16,2-2-3-16,2 0-1 0,2 0 1 15,-2-2-1-15,2 1-3 0,-7-3-30 0,-3-1-19 16,0-5-26-16,-5-6-40 0,-8-5-67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6T07:37:17.179"/>
    </inkml:context>
    <inkml:brush xml:id="br0">
      <inkml:brushProperty name="width" value="0.05292" units="cm"/>
      <inkml:brushProperty name="height" value="0.05292" units="cm"/>
      <inkml:brushProperty name="color" value="#FF0000"/>
    </inkml:brush>
  </inkml:definitions>
  <inkml:trace contextRef="#ctx0" brushRef="#br0">17219 3251 135 0,'0'0'42'0,"0"0"-8"0,0 0 9 16,0 0 11-16,0 0-10 0,-12-80-14 15,12 69-6-15,0 3 0 0,0 0 3 16,0 2-2-16,0 0-3 0,0 3 2 0,0-2-5 16,0 5 3-16,0-2-4 0,0-1-2 15,0 3 3-15,0 0-2 0,0 0-4 16,0 0-3-16,0 0-5 0,0 0-3 16,0 3-2-16,0 7-1 15,2-1 1-15,0 5 3 0,0 3 2 0,0 0 0 16,2 5 0-16,-2 1 3 0,0 2-2 15,0 4 1-15,-2 0-1 0,2 4-1 16,-2 1-1-16,0 5 2 0,0 1-2 16,-2-3-2-16,2 5 1 0,-2 0 0 15,2 1 1-15,0 2-2 0,0-3 0 16,0 4 1-16,4-4 2 0,3 1-2 16,-1 2 2-16,-2-3-1 0,4 3 1 15,-2 0-1-15,3 0-1 0,-1 1-1 0,-4 1 0 16,2 1 2-16,0 3-2 15,-1 0 2-15,-1 2-1 0,0 0 1 16,0 1-3-16,0 0 2 0,-2 0-1 16,2-1 1-16,3 4-2 0,-1 0 2 0,0 2 1 15,2 0 0-15,-4 3-1 0,5 1 0 16,-1 1-1-16,-2-1-2 0,0-1 2 16,0 2-2-16,1-4 4 0,-1 0-3 15,-2-1 3-15,0-5-2 0,-4 0 2 16,0-1-3-16,0-2 2 0,0 2-2 15,0-3 1-15,-2-1 0 0,0 4 0 16,2-5-1-16,0 3-1 0,0-2-1 16,0 1 1-16,4-2 0 0,2 0 0 15,-4-6-2-15,5 1 4 0,-1-4-2 16,-2-2 0-16,2-1 1 0,-4-5-1 16,2-2 0-16,-2 2 1 0,-2-3-1 15,0 4 1-15,0-4 0 0,0-3 0 0,-2-2 0 16,0-4-1-16,2-1 0 0,0-1 0 15,0-1 1-15,0-2-1 0,0 0 0 16,4-3 1-16,-4-3-1 0,2-2 0 16,3 0 0-16,-3 0 0 0,0 0 0 15,0-3 0-15,0 0 0 0,-2-3-2 16,0 1-6-16,0-1-2 0,0 0-5 16,0 0-12-16,0-3-11 0,0-4-14 15,0-5-18-15,-6-7-29 0,-3-13-64 16</inkml:trace>
  <inkml:trace contextRef="#ctx0" brushRef="#br0" timeOffset="1046.627">17093 2686 11 0,'0'0'31'16,"0"0"-3"-16,0 0 14 0,0 0-6 0,0 0-12 15,0 0-2-15,0 0-7 0,-10-35 7 16,8 32-7-16,2-1 3 0,0-1 0 15,0 2 5-15,0-1-3 0,2-1-9 16,2 1 3-16,2-3 1 0,-2 2 6 16,2-1 2-16,1-1-2 0,-3 0-1 15,-2 0 0-15,2 3 1 0,-2-2 0 16,-2 3-1-16,0 2 0 0,0-2-2 16,0 2-1-16,0-1-4 0,0 1-1 15,0 1-3-15,0-1-3 0,0 1-4 16,0 0 1-16,0 0-3 0,0 4-1 15,0 0-2-15,0 6 3 0,0 2 1 16,-2 1 1-16,2 5 1 0,0 0-1 16,-2 4 1-16,0 2 0 0,2 1 0 0,-2 6 1 15,-2-2-2-15,1 2 1 16,1 3-1-16,-2-2 0 0,4 5 0 16,-2-2 0-16,2 4 0 0,0-2 0 15,0 2 0-15,2 1 0 0,0 2-2 16,5-2 0-16,-3-1 1 0,2-2-1 0,4 0 0 15,-2-4 0-15,1-4-2 0,1 2-7 16,-2-12-9-16,1 2-5 0,-3-5-14 16,-2-1-16-16,-2-4-24 0,-2-5-96 15</inkml:trace>
  <inkml:trace contextRef="#ctx0" brushRef="#br0" timeOffset="1796.42">16955 2441 157 0,'0'0'6'0,"0"0"-6"0,0 0 26 0,0 0 20 16,0 0-10-16,0 0-2 0,0 0 3 15,22 12-5-15,-16-12-7 0,3 0 3 16,1-4-1-16,7-1-6 0,5-1-3 15,5 0-1-15,6-2-3 0,9 0-3 16,9-1-2-16,3-2 2 0,10 0 2 16,6 0-7-16,9-1-2 0,6-2 0 15,6 3 2-15,4 0-4 0,8-2 2 16,-2 0-1-16,3 4-1 0,1-3 0 16,1 2-2-16,-5-2 6 0,-2 3-2 15,-6-1 0-15,-2 1 0 0,-2 1 4 16,-4-1-1-16,-3 1 0 0,-1 1-6 0,-2-3 3 15,-5 4 0-15,-6-2-1 0,-8-1 4 16,-4 2-3-16,-15 1 0 0,-6 2-1 16,-8-1 1-16,-14 5-1 0,-5-3-1 15,0 3 1-15,-8 0-2 0,2-1 0 16,-2-1 2-16,2 2-1 0,-2 0-2 16,0 0 1-16,0 0-1 0,0 0 2 15,0-1-2-15,2-1 1 16,-2 2 0-16,0 0-1 0,0 0 0 0,0 0 0 15,0 0 0-15,0 0-2 0,-2 3-4 16,-6 3-9-16,-2 2-12 0,-1 1-9 16,-3 2-16-16,2-3-17 0,-3 1-37 15,1-1-78-15</inkml:trace>
  <inkml:trace contextRef="#ctx0" brushRef="#br0" timeOffset="2593.112">19336 2190 439 0,'0'0'18'0,"0"0"-16"0,0 0 9 16,0 0 43-16,0 0-25 0,0 0-11 16,0 0 5-16,0 0 1 0,16-48-6 15,-14 48-11-15,1 0-6 0,-1 6-1 16,0 2-1-16,2 3 1 0,0 6 1 15,2-3 2-15,-2 5-2 0,0 2 0 16,3 1 1-16,-3 7 0 0,2 5 1 16,2 2-1-16,-2 1 3 0,3 2 1 15,-5 3 1-15,4-2-1 0,2 0-1 16,-1-2 1-16,-3 2 0 0,0 0 0 0,4 0 1 16,-3 0-3-16,-1 2 1 0,0 0 0 15,2 1-2-15,1 1 3 16,-1 1-1-16,0 4-1 0,4 1-1 15,-3 2 1-15,1 4-1 0,7 1-1 0,-3 4-1 16,3 4 1-16,-3 1-2 0,1 0 1 16,-1 2 3-16,-4-2 0 0,3 2 0 15,-5 0 0-15,0-4 1 0,-4 4-1 16,3-3 1-16,1 5-2 0,-6-2 2 16,2 0-3-16,-2-1-2 0,2 0 2 15,0 2 0-15,-1-3-1 0,3 0 1 16,2 0 0-16,-2-5 0 0,0-1-1 15,1 2 2-15,-1-2-1 0,2 2-1 16,-4-3 0-16,2 1 2 0,-1-3-3 16,1-4 3-16,-2 0-2 0,4-3 4 15,-4-3-2-15,2 0-1 0,1 0 0 16,1 0 0-16,2 3-1 0,-1-2 2 16,-1-1-1-16,6 0 2 0,-5-2 0 0,3-1 0 15,2 1 0-15,-3 1 0 0,-3-1-1 16,7-2 0-16,-7 2-2 0,-2-3 0 15,2 1-1-15,1-1 1 0,-5-2 0 16,2 2-1-16,-2-6 1 0,2 1-2 16,0-3 2-16,3 0-1 0,-5 0 0 15,2 0 0-15,0-2 0 0,2 3 1 16,-1-1-1-16,-3-2 0 0,0-1 1 16,0-1-1-16,-2-4 1 0,0-1-1 15,-2 0 1-15,2-4-1 0,-2-2 1 16,2-5-1-16,-2-3 1 0,0-3-1 15,0-4 0-15,0-4 2 0,0 0-2 0,0 0 0 16,0 0-1-16,0-3 0 0,2-4-3 16,-2-3-10-16,0-4 3 0,2-5-14 15,-2-2-22-15,0-2-12 16,-4 0-15-16,0-1-3 0,-4 4-52 0,-2 6-192 16</inkml:trace>
  <inkml:trace contextRef="#ctx0" brushRef="#br0" timeOffset="3999.067">17087 3260 246 0,'0'0'5'0,"0"0"-3"0,0 0-2 16,0 0 0-16,-35-40 21 0,33 34-4 15,0-2-3-15,2 3 1 0,0 2 3 16,-3 0-4-16,1 3-1 0,2 0 8 16,-2-1 3-16,2-1-2 0,-2 2 0 15,0 0 25-15,2-1-44 0,0 1-2 16,0 0 2-16,0 0 1 0,2 0 5 16,2 0 18-16,1 0-27 0,7 0 6 15,2 0 4-15,3 0 4 0,4 0-2 16,1-2-1-16,7 1 0 0,0-3-3 15,8 1-4-15,7-3 4 0,1 0-3 16,9 0-2-16,6 0 1 0,6-1-2 16,11-2 2-16,7 0 0 0,11-4 0 15,5-1 3-15,7-1-2 0,7-1-5 16,2-3 1-16,-1 0-1 0,5-3 3 16,-8 3 1-16,-3-2-1 0,-7 2 0 0,-5 2 2 15,-10-2-5-15,-5 3 1 0,-9 1-1 16,-11 2 0-16,-8 2 3 0,-11 4 0 15,-8 1-1-15,-8 3 0 0,-10 0-1 16,-7 3 1-16,-2 0-1 0,-6 0-1 16,-2 0 0-16,0 0 0 0,0-1 0 15,0 1 1-15,2 0-1 0,0 0 0 16,5-2 2-16,-5 2-1 0,2-1-1 16,2-1 1-16,0 2-1 0,-4 0-1 15,0 0-14-15,-2 0-18 0,0 0-21 16,-4 0-18-16,-12-1-27 0,-1-5-91 15</inkml:trace>
  <inkml:trace contextRef="#ctx0" brushRef="#br0" timeOffset="4967.553">17271 2939 208 0,'0'0'50'16,"0"0"-26"-16,0 0 9 0,0 0 18 15,0 0-27-15,0 0-4 0,0 0 5 16,0 0 4-16,0 0-5 0,45-1-3 16,-36 1-5-16,-1 0-3 0,-2-1 5 15,-2-1-2-15,0 1-2 0,-2-1 1 16,0 2-1-16,-2-3-6 0,0 1 1 16,0-1 3-16,0 0 4 0,-4-1-6 15,0-3-5-15,-4 0-3 0,-5-5-2 16,-1-4 1-16,-3-4 0 0,-1-4 0 15,-3 2-1-15,1-6 1 0,1 4-1 16,4 1 0-16,-1 1 0 0,8 5-1 16,-1-3 1-16,3 6 0 0,2 2 0 15,2 1-1-15,2 3 1 0,0 1-1 16,0 0-1-16,6 2 1 0,0-4-1 16,3 3 1-16,1-1-1 0,7 2 0 0,1 1 1 15,5-2 1-15,-2 3-1 0,-1 2 0 16,3 1 0-16,-2 0 0 0,-3 1 1 15,3 5 0-15,-7 2-1 0,1 1-1 16,-3 5 2-16,-8 1-3 0,-2 4 1 16,-2 5 0-16,-6 0 2 0,-4 1 0 15,-5-3 1-15,5 1 1 0,-6-1-1 16,1-1-1-16,3-2 0 0,-3-2 0 16,7 0 0-16,0-4-1 0,-1-1 1 15,3-2-1-15,2-1 0 0,4-2 1 16,-4-1 0-16,4-3 0 0,0 0-2 15,0-2 2-15,0 0-1 0,0-1 0 0,4 2 1 16,6-1 0-16,1-1 2 0,3 0 2 16,9-3 0-16,-2-2-2 15,1-1 1-15,5 3-3 0,0 0-5 16,2-1-33-16,0 2-9 0,-2 1-19 16,-4-4-55-16,-7 4-145 0</inkml:trace>
  <inkml:trace contextRef="#ctx0" brushRef="#br0" timeOffset="5764.232">17622 2750 367 0,'0'0'21'0,"0"0"-5"0,0 0 49 16,0 0-28-16,0 0-14 0,0 0-6 0,0 0-6 15,-25-30-6-15,17 30-4 16,0 1-1-16,0 2 0 0,-1 0-1 0,1 1 1 16,0 0 0-16,4-1 1 0,0 2-2 15,-1-2 2-15,1 0-1 0,4 1 0 16,-2-2 1-16,2-2-1 0,0 1 2 16,-2-1 1-16,2 0-1 0,0 0 0 15,0 0 1-15,0 0-2 0,0 0 1 16,0 0-1-16,0 0 0 0,0 0 0 15,0 0-1-15,0 0 0 0,0 0 0 16,0 0 2-16,2 0-2 0,-2 0 1 16,0 0 0-16,0 0 0 0,0 0 0 15,0 0 0-15,0 0-1 0,0-1 2 16,0 1-2-16,0 0 0 0,0 0 1 16,0-2-1-16,0 1 0 0,0 1 0 15,-2-2 0-15,2 1 0 0,0 1 0 0,-2-1 2 16,2 1-2-16,0 0 0 0,0 0 0 15,0 0 0-15,0 0 0 16,0 0 0-16,-2 2-2 0,2 3-2 0,0-3 4 16,0 4-2-16,0 0 2 0,0 0 0 15,4 1 1-15,0 1-1 0,2-2 0 16,1 0 2-16,-1-2-1 0,4-1 1 16,3 0 1-16,-3-3 0 0,4 0 0 15,1-3 6-15,3-3 0 0,1-1 1 16,2-1-2-16,-3-3-5 0,-1 0 2 15,-5 0 0-15,1-1 1 0,-5 0-2 16,-2 2 1-16,0-5-1 0,-2 5 0 16,-4-6-1-16,0 3 0 0,-8-1 0 15,0 0-1-15,-7 2-1 0,1-1-1 16,-5 4-1-16,3 0 1 0,-3 4-2 16,5 5 1-16,-3-2 0 0,3 2 0 15,1 5-1-15,-1 2 0 0,2 3 1 0,1-1 0 16,1 3-1-16,4 1 1 0,-3 0 0 15,3 2 1-15,0-4-1 0,2 4 0 16,2-2 0-16,2 0 1 0,0 4-1 16,0-2 0-16,6 3 1 0,2 0-1 15,1-4 1-15,3 1 0 0,4 0 1 16,1-4 0-16,4 0 0 0,-3-6 2 16,3 1-1-16,6-3-1 0,-4-3-1 15,3 0-3-15,-5 0-15 0,4-6-9 16,-4 1-13-16,-1-6-15 0,-3-1-25 15,-3-2-91-15</inkml:trace>
  <inkml:trace contextRef="#ctx0" brushRef="#br0" timeOffset="5998.565">17897 2484 327 0,'0'0'70'15,"0"0"-49"-15,0 0 39 0,0 0 3 16,0 0-26-16,0 0-8 0,0 0-4 15,-14-40-11-15,14 46-10 0,4 3-3 16,0 1 0-16,2 6 7 0,0 5 1 16,-2 5-1-16,1 2-2 0,3 4-1 15,-4 0-2-15,2 0-1 0,0-2-1 16,1-5 1-16,3-2-2 0,-4-2 1 16,2-2-1-16,-1-2-4 0,5 1-16 15,-6-3-12-15,2-1-14 0,-3-2-11 16,-1-3-19-16,-4-4-65 0,-2-2-168 15</inkml:trace>
  <inkml:trace contextRef="#ctx0" brushRef="#br0" timeOffset="6186.051">17796 2700 402 0,'0'0'28'0,"0"0"-6"0,0 0 41 16,0 0-19-16,0 0-22 0,0 0-3 15,0 0-2-15,0 0-10 0,0 0-4 16,66-40-3-16,-47 39 1 0,3 0-1 16,1-1 0-16,0 1 0 0,0-1-21 15,-1 1-23-15,-1 1-21 0,-2-4-54 16,-7-2-156-16</inkml:trace>
  <inkml:trace contextRef="#ctx0" brushRef="#br0" timeOffset="7607.621">18317 2686 209 0,'0'0'105'16,"0"0"-91"-16,0 0 22 0,0 0 23 15,0 0-23-15,0 0-6 0,0 0-1 16,0 0-5-16,0 0-5 0,-52-82-8 16,42 76-1-16,-1 0-2 0,1 2-2 15,-4 1-2-15,-1 3-1 0,3 0-3 16,-3 0 2-16,3 3-2 0,-1 3 2 16,-1 2-2-16,4 1-1 0,-1 0 1 0,-3 4 0 15,6-1-1-15,-3 2 1 0,3-2-2 16,2 1 2-16,6 3-1 0,-2-1 1 15,2 1-2-15,0-1 1 0,4-2 0 16,2-1 0-16,2-3 0 0,1 1 0 16,1-4 0-16,2-2 2 0,3-1-1 15,-1-3 1-15,5 0 1 0,-1-3 2 16,-1-6 5-16,2 0 2 0,-3-2-2 16,-1-3 0-16,-5 2 0 0,-4-5-1 15,0 1 1-15,-2-3-1 0,-1-3-4 16,1-1-3-16,-4-1 0 0,0 8 0 15,0 0-1-15,0 8 1 0,0 4-1 16,-4 1-1-16,4 3-1 0,-3 2-2 16,1 7-2-16,0 2 4 0,-2 4 0 0,4 4 2 15,0-3-1-15,0 2 1 16,2-1-1-16,4 1 1 0,5 0-1 16,1-3 1-16,1 0 0 0,3-3-2 15,1-5 2-15,3-1 0 0,-3-1 2 0,2-5-1 16,-3 0 0-16,3 0 0 0,-1-6 1 15,-1-5-1-15,-1 1 1 0,-3-3 1 16,3-3 0-16,-3-3-2 0,-5-5 5 16,4-2 1-16,-5-6-2 0,-1-4 2 15,-2-3-2-15,-4 0-1 0,0 2-2 16,-4 5-1-16,-2 8-1 0,-1 7 0 16,-5 3 1-16,6 5-1 0,0 1 0 15,-3 4 0-15,3 2 1 0,-4 2-1 16,4 9 0-16,-1 2-4 0,3 6 0 15,-2 5 3-15,4 0-3 0,2 6 4 16,0-1 0-16,2 0 0 0,6 1 1 0,1-4-1 16,-1 4 4-16,6-4-3 0,-3 0 0 15,-1-3 0-15,4-2 1 0,-1-3-1 16,-5-4 0-16,2-2 1 0,1-1 0 16,-5-4-2-16,-2-2 0 0,0-2 2 15,-2-1-1-15,2 0 0 0,-2-4 2 16,-2-4 1-16,0-2-1 0,0-2-1 15,-6-3 1-15,-4-7-3 0,-7 3-3 16,-1-5-6-16,-3 3 5 0,0 5-9 16,-1 3 3-16,-1 8 4 0,2 5 1 15,-1 0 1-15,3 3 2 0,2 2 1 16,5 2-1-16,0 3 1 0,5 1-1 16,3 0 0-16,0 1 0 0,4 2 1 15,2-1-2-15,4-1 2 0,5 5 0 0,1-6 0 16,3 4 0-16,3-2 2 0,-1-1-1 15,3-3 0-15,1-4 0 0,-2 0 0 16,1-4 0-16,-1-1 0 0,4 0 0 16,-3-4-1-16,1-3-1 0,0-3 0 15,-3-5 2-15,1-1 2 0,0-3-1 16,-5-3-1-16,-6-2 2 0,5-5-2 16,-7-4 2-16,0-4-1 0,-2-3 1 15,-4 4 0-15,0 3 0 0,0 8 3 16,0 8 2-16,0 3 1 0,-2 7 2 15,0 3 0-15,2 3 0 0,-2 1-2 16,2 0-8-16,0 5 0 0,0 7-6 16,-2 5 6-16,2 4 0 0,0 1 0 15,2 2 1-15,2 2-1 0,0-3 1 16,5 1 0-16,1-1 0 0,0-2-1 16,3-1 0-16,-3 1 0 0,0-4 2 15,-3-2-1-15,3-4 0 0,-6-2-1 0,2-3 1 16,-4-1 0-16,2-4-1 0,-4-1 1 15,2 0-1-15,1 0 0 0,-1-3 3 16,2-4 0-16,-2-2 0 0,-2-2-1 16,-2-4-1-16,-4-6-1 0,-1-1-2 15,-5-3-1-15,-3 1 2 0,3 2-1 16,-4 5-3-16,-1 3 2 0,-4 5 0 16,5 6-1-16,-1 1 1 0,3 2-1 15,-1 6 2-15,5 3 0 0,-2 1-1 16,1 4-2-16,5-1 1 0,2 3 2 15,2-2 0-15,2 1 1 0,0 3-1 16,0-2 2-16,4 0-1 0,2-2 1 0,4-1-1 16,-1-2 1-16,1-2 0 0,5 1 0 15,-1-7 1-15,5 1 0 0,-1-1-1 16,3-1-8-16,0-1-16 16,-1-1-8-16,1 0-12 0,-5-3-9 15,3-4-15-15,-4 1-29 0,-1-7-59 0</inkml:trace>
  <inkml:trace contextRef="#ctx0" brushRef="#br0" timeOffset="7951.223">18842 2564 314 0,'0'0'57'0,"0"0"4"0,0 0 2 15,0 0-21-15,0 0-5 0,-21-44-6 16,21 40-4-16,0 1-5 0,2 2-4 16,0-1-8-16,4 1-5 0,3 1-3 0,3 0 2 15,3 3-2-15,1 1 3 16,3 2-4-16,1 1 1 0,-1 2 0 15,2 4 1-15,-5 0-2 0,-3 3-1 16,-3 3 0-16,-6-1 0 0,2 1 0 0,-6-3 0 16,0-1 1-16,0-4-1 0,-6-2-2 15,2 0 1-15,0-6-1 0,2 0 2 16,0-2 2-16,0-1-1 0,-2 0 3 16,-3-1 0-16,-1-5 1 0,0-3 1 15,2-3 5-15,-3-2-2 0,5-5-2 16,-6 0-2-16,8-3-2 0,0-3-2 15,2 3-1-15,4-1-1 0,6 6-2 16,-4 6 0-16,1 0 2 0,1 7 0 16,6 0-13-16,-1 4-19 0,5 0-2 15,1 0-12-15,4 5-24 0,-3 3-21 16,1 1-45-16,-2-3-164 0</inkml:trace>
  <inkml:trace contextRef="#ctx0" brushRef="#br0" timeOffset="8185.618">19131 2753 28 0,'0'0'472'16,"0"0"-399"-16,0 0-40 0,0 0 21 16,0 0-13-16,0 0-15 0,0 0-13 15,0 0 1-15,17-18 0 0,-13 18-7 16,2-1-3-16,-2-1 2 0,7 0 1 15,-1-1-2-15,2 0 0 0,3 0-3 16,-3 0 0-16,3-3 0 0,-1 3-2 0,-2 0 0 16,3 2 0-16,-7 1-16 15,-2 0-28-15,-3 0-22 0,-3 1-35 16,-3 1-55-16</inkml:trace>
  <inkml:trace contextRef="#ctx0" brushRef="#br0" timeOffset="11528.581">19375 2557 69 0,'0'0'45'0,"0"0"-20"0,0 0 8 0,0 0 4 15,0 0-3-15,0 0 0 16,0 0 5-16,0 0-17 0,-49-37-3 0,46 34 7 16,1 3-3-16,0-3-7 15,0 3 1-15,0-2 0 0,2-1-1 16,-2 0 1-16,2-3-1 0,0-2-3 0,0 3 0 15,2-1 1-15,0 0 0 16,2 0-3-16,1 1-2 0,-1 0-3 0,2 2-1 16,2-1 0-16,-2 4-2 0,5 0-1 15,-1 0-2-15,4 7 0 0,-1 1-1 16,3 3 1-16,-3 3 1 0,5 3-1 16,-5 0 0-16,-3 2 1 0,3 2-1 15,-3 1 0-15,-4-2 1 0,0 2 2 16,0-4-2-16,-3-3 0 0,1-3-1 15,-4-3-1-15,2 0 1 0,-2-2-1 16,0-2-1-16,0-4 2 0,-2 2 0 16,0-3 0-16,0 0 2 0,-7 0 1 15,1 0-1-15,2-4-1 0,-5-2 1 16,3-3-1-16,-2-1 0 0,4-3 0 16,-1-3 0-16,3-5 3 0,-4 1-3 0,4-5 1 15,2 3 1-15,2-2-1 16,0 5-2-16,0 2 4 0,2 1-3 0,4 4-1 15,2 1 2-15,-1 3-2 0,1-1 0 16,6 3 1-16,-1 3-1 0,1 0 1 16,3 3-1-16,1 0 0 0,1 3 0 15,0 6 0-15,-3 1-1 0,1 4 0 16,-1-1-1-16,1 6 1 0,-7 1 2 16,-2 1-2-16,3 1 1 0,-3-3 0 15,-4 1 1-15,0-2-1 0,-2-5-1 16,0 2-1-16,-2-6 0 0,0 0 0 0,0-1 2 15,0-4-2-15,-4 1 1 16,0-1 0-16,0-1 1 0,-6-3 1 16,-1 0 2-16,1 0-3 0,0-6 1 15,-3 0 3-15,3-2-4 0,-3-4 2 0,3 2-1 16,-2-8 0-16,1-2 0 0,5-4-1 16,4 1 1-16,2-2 1 0,0 3-2 15,4 3 0-15,2 3 1 0,3 4 1 16,1 1-1-16,-2 0 1 0,11 2 1 15,-5 0 1-15,7 4-2 0,-2-1 0 16,1 3 4-16,1 3-3 0,-2 0 0 16,-1 0-1-16,-3 6-2 0,1 2 0 15,-3 3 0-15,1 3 0 0,-6 1 0 16,-1 2 0-16,-5 3 0 0,0 0 1 16,-2 1 1-16,0-2 0 0,0-1-2 15,0-1 0-15,0-1-1 0,0 0-10 16,0-1-3-16,4-3-7 0,0-2-5 0,6-2 2 15,1-2 3-15,-1-3-3 0,6-3 0 16,-3 0-1-16,3-1-5 0,1-7 4 16,0 0 1-16,-1-2 15 0,1-5 5 15,-1 0 5-15,1-4 1 16,-5-1 8-16,5-1 19 0,-9-1 4 0,2-3 10 16,-6 2-9-16,3 1-4 0,-1 4 2 15,-6-1-5-15,0 5-1 0,0-1-3 16,0 2-3-16,-2 3-6 0,-7 0-3 15,5 4-4-15,0 0-2 0,-4 1-3 16,4 4-1-16,-11-1 0 0,7 2 0 16,-2 3-2-16,-5 5 1 0,3 4-2 15,1 2 1-15,-1 3 1 0,4-1 0 16,0 2 1-16,3 1-1 0,-1 1-1 16,4 3-2-16,0-3 0 0,2-2-2 15,0-1 2-15,6-2-3 0,3-2-1 16,-3 0 3-16,0-2 2 0,2-4 2 0,5-1 1 15,-3-2 0-15,-2-1 0 0,7-3 1 16,-5-3 0-16,0-6 0 0,3 2 3 16,-3-3-2-16,-4-2 2 0,3 1 2 15,-3-2 1-15,-4-1 1 0,2-4-2 16,-4-1-1-16,2 2 0 0,-2 0 0 16,2 8-3-16,-2 3-1 0,0 3 0 15,0 3-1-15,0 0 0 0,0 1-1 16,0 5-5-16,0 3 0 0,2 4 4 15,0 1 2-15,0 1 0 0,4 0 0 16,7-2-1-16,-5 0 1 0,2-1 0 16,7 0 0-16,0-1 0 0,1 1 1 15,1-5-1-15,1-4 0 0,1 0 2 16,-6-3-1-16,3 0-1 0,-3-6 2 0,-5-2 0 16,2-1-1-16,-7-3 4 0,-1 2 2 15,-2-4 4-15,-2-3 0 0,-2-5 2 16,-2-4-4-16,-1-2-1 0,-1 0 1 15,-4 2-7-15,6 7 0 0,0 4 1 16,-1 7 0-16,1 2 0 0,4 4-1 16,-2 2 1-16,2 0-3 0,0 2 0 15,-2 7-4-15,0 2-2 0,2 3 5 16,0-3 0-16,2 3 0 0,2 1 0 16,-2 0 1-16,5 1 1 0,-1-3-1 15,6 2 1-15,-6-1-1 0,5-2-7 16,-5 0-21-16,4-3 0 0,-4-2-21 0,-6-3-8 15,3-4-9-15,-3 0-24 16,-5-1-36-16,-5-6-91 0</inkml:trace>
  <inkml:trace contextRef="#ctx0" brushRef="#br0" timeOffset="11669.097">20138 2297 251 0,'0'0'55'0,"0"0"-33"0,0 0 22 16,0 0 21-16,0 0-27 0,8-53-15 15,-2 53-15-15,1 4-8 0,3 5-2 16,-4 5-2-16,4 0-18 0,-3 1-32 16,5 5-43-16,-6-3-75 0</inkml:trace>
  <inkml:trace contextRef="#ctx0" brushRef="#br0" timeOffset="12231.463">20384 2544 341 0,'0'0'31'0,"0"0"8"0,0 0 20 16,0 0-21-16,0 0-3 0,0 0-9 15,0 0 2-15,0 0-6 0,0 0-4 16,-8-92-8-16,8 75 5 0,4 3-3 16,2 2-3-16,-2 1-3 0,6 2-1 15,-3 1-2-15,3 3-1 0,2 0-1 16,3 2 1-16,3 3-1 0,3 0 1 15,0 6-2-15,-3 2 0 0,3 2 0 16,2 5-1-16,-7 2 0 0,1 6 1 16,-5-1 0-16,-3 1 0 0,3 1 0 15,-10-5 1-15,0 0-1 0,-2-7 0 16,0-2 0-16,-4-1 1 0,-4-3 2 16,1 2-3-16,1-5 2 0,-2 2 1 15,-2-4-1-15,1-1-2 0,1 0 4 16,-2-1-1-16,-5-7-1 0,5 0 0 15,-9-3-1-15,9-3 0 0,-2-1 0 0,-3-4-1 16,9-4 2-16,0-2-1 0,2-3 0 16,4 2 7-16,0-2-5 0,4 8-2 15,0 3 3-15,4 3-1 0,3 5 0 16,3 0 1-16,0 2-1 0,7 2 1 16,4 1-1-16,-2 3 0 0,1 1 0 15,7 0 0-15,-6 4 0 0,0 2 0 16,-6 4 2-16,1 2-2 0,-5 2-3 15,-1 0 2-15,-3 2 0 0,-5 1 0 16,-4 1 0-16,0 1 1 0,-2-1 1 16,-2-1-2-16,-2 0 0 0,-5-1 1 15,5 2-1-15,-6-5 0 0,2 2-2 16,4-4-15-16,-5 3-14 0,3-3-9 16,-6 0-14-16,1-1-31 0,-3-3-22 0,2-2-127 15</inkml:trace>
  <inkml:trace contextRef="#ctx0" brushRef="#br0" timeOffset="16870.996">28652 2023 257 0,'0'0'131'0,"0"0"-78"0,0 0-42 16,0 0 19-16,0 0 3 0,0 0-13 16,0 0-11-16,0 0 0 0,33-6-1 15,-31 17-2-15,3 3-1 0,-1 1 1 16,2 8 2-16,-2 2 0 0,2 2-2 16,-2 3-1-16,-1 3 0 0,3 1-1 15,0-3-3-15,4 5 1 0,-1-1-2 16,-1-2 0-16,-2-4 0 0,6-6 1 15,-5-4 0-15,-3-4-1 0,2-4 0 16,-4-6 0-16,0-3 0 0,-2-2 2 16,0 0-1-16,0-3 4 0,0-3 16 0,0-6 12 15,0-4-15-15,-4-2-6 16,0-6-2-16,-2-4 0 0,-5-7-2 16,-1-5-1-16,4-5-1 0,-3-9-1 15,5 3-3-15,-2 0 1 0,2 5-2 0,1 8-1 16,-1 3-1-16,2 4 1 0,0 6-1 15,0 2 1-15,2-2 0 0,2 6 0 16,6-2-1-16,6 2 0 0,1 2-3 16,7 2 4-16,5 2-2 0,0 1 0 15,6 3 1-15,2 2 1 0,2 4-2 16,-2 3-6-16,-2 4-8 0,-8 7-14 16,0 5-18-16,-13 6-10 0,-10 9-16 15,-4 1-16-15,-21 2-70 0</inkml:trace>
  <inkml:trace contextRef="#ctx0" brushRef="#br0" timeOffset="17792.654">28475 2133 389 0,'0'0'52'0,"0"0"-33"0,0 0 14 15,0 0 18-15,0 0-18 0,0 0-12 16,0 0-3-16,0 0 3 0,177-94-4 15,-131 84-6-15,3 1-2 0,-1 1-5 16,4 4 0-16,-5 1-3 0,5 2 0 16,-7 1-1-16,3 0 0 0,-5 1-2 15,-8 2-7-15,-4 0 1 0,-2-2-1 16,-14 1 0-16,-1-2 3 0,-7 0 3 16,-7 0 3-16,0 0-2 0,0 0 0 15,0 0 1-15,-5 3 1 0,-5 0 0 16,-2 0 3-16,-1 2-1 0,-3 1 2 15,3 2-2-15,-5 1 2 0,3 2-1 16,-3 4-2-16,5-1 1 0,-5 5-2 16,7 1 0-16,3 1 1 0,0 1-1 0,2-1 0 15,4-3 0-15,2 2 0 0,0-3-2 16,10 0 0-16,0-3 2 0,3 0-1 16,9-2 1-16,1-1 0 15,-2-5 0-15,8-3 2 0,-2-3 2 0,6-3 2 16,-9-4 0-16,-3-4 1 0,0 0 2 15,-9 0-2-15,1-1 0 0,-5-2 2 16,-4-2 2-16,-2-4-5 0,-2-5 0 16,0-4-3-16,-6-2 0 0,-9 0-3 15,-3 3 0-15,-9 2-1 0,-2 7-5 16,4 4-2-16,-4 6-2 0,4 4-3 16,1 3 3-16,5 2 5 0,-2 7-3 15,9 2-7-15,0 8 0 0,1-3-2 16,5 4 0-16,4-2-3 0,2-2 5 0,4 1 9 15,2 1-1-15,13-2-2 0,-3-2 5 16,9 1-1-16,2-1-2 0,-2-3-3 16,8 1-6-16,0-4-6 0,4-3 2 15,0-3 4-15,-3 0 2 0,1-6 9 16,-6-2 5-16,-5-3 0 0,5 2 5 16,-8-6 7-16,-7-1 10 0,3-1 5 15,-9-2 3-15,1-1 3 0,-5 3-6 16,0 2-2-16,-4 1 0 0,0 3 0 15,0 3-4-15,0 0-4 0,-6 4-4 16,4 0-4-16,-3 2-2 0,1 1-1 0,2 1-5 16,-2 0-1-16,-2 1 0 15,-4 6-2-15,1 4 1 0,-1 4-1 16,-2 1 2-16,1 2 0 0,3 1 0 16,2-2 1-16,-3 5-1 0,7-4 0 15,2 1-1-15,2-2 1 0,9 0-1 16,-1-3-1-16,0 3 1 0,7-4 0 0,-3-1 1 15,7 0 2-15,0-4-2 0,-1-2 2 16,5-3-2-16,2-3 0 0,-4-1 1 16,2-6 0-16,0-2 0 0,-9-5-1 15,3 3 3-15,-9-3 0 0,-2-4 1 16,-2-1 3-16,-3-7 1 0,-3-2-1 16,-5-3-4-16,-7 3-3 0,-5 2 0 15,-3 7-4-15,-5 1-4 0,2 9-7 16,-2 1-1-16,1 5-6 0,3 1-7 15,2 2-3-15,-1 6-6 0,5 2-6 16,-5 6-6-16,5 3-7 0,-6 2-28 16,7 3-72-16</inkml:trace>
  <inkml:trace contextRef="#ctx0" brushRef="#br0" timeOffset="18042.608">30081 2059 440 0,'0'0'52'0,"0"0"-8"0,0 0 18 16,0 0-7-16,0 0-17 0,0 0-13 0,-6-42-6 15,3 42-1-15,3-3-8 0,0 3-4 16,0 0-5-16,0 0-1 0,0 0-2 15,0 6-19-15,0 2-19 16,0 3-7-16,0 4-8 0,-2 5-14 16,-6 2-38-16,0 3-107 0</inkml:trace>
  <inkml:trace contextRef="#ctx0" brushRef="#br0" timeOffset="18198.805">30085 2313 512 0,'0'0'56'0,"0"0"4"0,0 0 7 16,0 0-23-16,0 0-23 0,0 0-11 16,0 0-5-16,0 0-2 0,0 0-3 15,8-37-7-15,-8 37-17 0,-2 0-20 16,-2 4-35-16,-6 2-35 0,1-1-78 16</inkml:trace>
  <inkml:trace contextRef="#ctx0" brushRef="#br0" timeOffset="22604.099">29115 3269 237 0,'0'0'67'0,"0"0"-34"0,0 0-1 16,0 0 19-16,0 0-9 0,0 0-12 15,0 0-5-15,0-75-3 0,-4 66-5 16,0-1-2-16,-2 1-4 0,-4-1-1 15,1 1-4-15,-5 0 1 0,-1 1-1 16,3 0-2-16,-5-1-2 0,3 5 1 16,-9 0-1-16,7-1-2 0,-5 4 0 15,-2 1 1-15,7 0 3 0,-5 4 1 16,5 3-5-16,-1 7-3 0,3 0 1 16,-3 5 2-16,9 2 0 0,-3 1-3 0,7 1 2 15,2-4 1-15,2-1-2 0,4 1 2 16,3-4-2-16,1 1 2 0,2-2 0 15,9 1 1-15,-5-4 1 0,7 3 0 16,2 0 1-16,-1-3 3 0,5 0-2 16,2 1 0-16,2-3 1 0,-4 2-3 15,-4-3 1-15,-3 1-2 0,-5-1 0 16,-3 1 1-16,-8-3 1 0,1 1-3 16,-3 2-1-16,-2-3 1 0,-4 6 1 15,-5 2 1-15,-7-3 2 0,1 3-2 16,-7-1 2-16,-1-4-2 0,-2 2-1 15,-2-4 0-15,4 0 0 0,3-4 0 0,1-2 1 16,5-1-1-16,-1 0-1 0,7-1 3 16,-5-4-2-16,3 0-1 0,6-2 0 15,-2-1-6-15,6-1-4 16,0-7-4-16,0 4-5 0,6-4-14 16,4-1-21-16,7 2-22 0,1 2-61 0,-3 4-197 15</inkml:trace>
  <inkml:trace contextRef="#ctx0" brushRef="#br0" timeOffset="23025.801">29299 3291 396 0,'0'0'46'0,"0"0"-3"0,0 0 10 16,0 0-3-16,0 0-18 0,0 0-8 0,0 0 2 15,0 0-7-15,-16-53-4 0,16 53-3 16,0 0-4-16,0 0-3 0,0 0-4 16,0 4-1-16,0 7-4 0,0 3 4 15,0 4 0-15,2 2-2 0,0 2 2 16,0 3 0-16,6-2 0 0,-1 2 2 16,3-2-2-16,-2-1 0 0,7-1 1 15,-1-5-1-15,5-1 0 0,-3-4-1 16,5-5 1-16,-5-4 0 0,5-2 0 15,-6-2 3-15,5-6 1 0,-3-4-2 16,-1 0 0-16,1-1 2 0,-3-4-3 16,-3-3 2-16,-1 0 5 0,-4-8 0 15,-2-6-1-15,-4-5-3 0,0-2-2 16,0 0 0-16,-6 6-1 0,0 7-1 16,-2 9 0-16,-1 4-2 0,5 7-4 0,-2 2-4 15,0 3-4-15,-2 3-3 0,-1 0-9 16,5 7-19-16,-6 6-13 0,2 2-16 15,-3 4-29-15,5-1-88 16</inkml:trace>
  <inkml:trace contextRef="#ctx0" brushRef="#br0" timeOffset="23369.469">29733 3107 343 0,'0'0'68'0,"0"0"-19"0,0 0-9 16,0 0 10-16,0 0-4 16,0 0-11-16,0 0-6 0,0 0 0 15,0 0-3-15,13-90-11 0,-13 90-4 16,-2 0-4-16,2 0-3 0,0 7-4 0,0 5-2 16,-2 2 2-16,-2 4 1 0,2 1 1 15,-1 6-1-15,1 3 1 0,0 1-1 16,0 2 1-16,2 1-2 0,0 2 0 15,0-4 0-15,0 1 0 0,4-3 0 16,5 1 0-16,-5-4 0 0,4-2 1 16,0-6-1-16,3 0 1 0,-5-3-1 15,4-6-1-15,-2 0-2 0,3-4-3 16,-7-1-4-16,4-3 4 0,-4 0 3 16,7 0-1-16,-5-6-5 0,-2 0-8 15,2-3-7-15,-6-1-15 0,0-2-12 16,-4-5-36-16,-4 0-106 0</inkml:trace>
  <inkml:trace contextRef="#ctx0" brushRef="#br0" timeOffset="23744.378">29723 3375 90 0,'0'0'217'0,"0"0"-186"0,0 0 21 16,0 0 12-16,0 0-25 0,0 0-4 15,0 0-17-15,0 0 6 0,-43-61 0 16,43 57-5-16,0-1-3 0,2-1 1 16,6-5-5-16,4 2-2 0,1-1 2 15,5 1-2-15,5 2 1 0,6-1-3 16,2 5-1-16,0 3-1 0,4 0-2 15,-2 9-3-15,-2 0 0 0,-4 5-2 16,-8 2 1-16,-5 1-1 0,-3 3-2 0,-7 1 2 16,-4 1 1-16,-4 0-2 15,-7 1-5-15,-3-3 6 0,-5-3-3 0,1 2-6 16,-3-5-2-16,0 0-6 0,3-2-5 16,-3-3-7-16,-2-1-4 0,3-3-24 15,-1-2-26-15,0-2-68 0,9-1-134 16</inkml:trace>
  <inkml:trace contextRef="#ctx0" brushRef="#br0" timeOffset="24213.051">30560 3109 404 0,'0'0'67'16,"0"0"-27"-16,0 0 5 0,0 0 6 15,0 0-13-15,0 0-14 0,0 0-9 16,0 0 0-16,4-114-7 0,-14 110-8 16,-4-1-3-16,-1 5-1 0,-1 0-1 15,-1 8 0-15,-2 3-1 0,5 1 3 16,-3 2 2-16,7 3 0 0,-4-3 0 15,7 2-2-15,3-1 1 0,0-2 0 16,4 0 0-16,0 0 1 0,4 2-1 16,7-2 2-16,7 2 0 0,1-1 1 15,4-2 0-15,3-1 5 0,8 2 0 16,-1-1 1-16,4-1-3 0,0-2 1 16,-2 4 2-16,-4-4-3 0,-8 0 1 15,-9-1 0-15,-3-2 1 0,-7 0-2 0,-2 5-4 16,-2-3 0-16,-6 3 2 0,-9-1-1 15,1 2 0-15,-11-2 0 0,-2-2-1 16,-2 4-4-16,-6-4-10 0,4 0-7 16,0-2-7-16,0-3-6 0,8-1-2 15,3-2 0-15,5 0 6 0,3-5-3 16,1-1-21-16,3-2-23 0,2-6-20 16,4-6 3-16,2 1-19 0</inkml:trace>
  <inkml:trace contextRef="#ctx0" brushRef="#br0" timeOffset="24462.961">30542 3027 130 0,'0'0'141'0,"0"0"-108"0,0 0 7 0,0 0 30 16,0 0-9-16,0 0-13 0,0 0-1 15,0 0 1-15,0 0-2 0,-44-173-9 16,44 172-9-16,0 1-8 16,-2 4-10-16,0 8-9 0,-2 7-1 0,2 5 6 15,0 3 2-15,0 5-2 0,2 8 3 16,0 2-3-16,0 4-2 0,6 1 0 15,0-2-4-15,2-1 0 0,3-5 1 16,1-2-1-16,1-3 0 0,1-4 0 16,-1-2-4-16,-3-1-7 0,0-2-8 15,3-4-11-15,-7-6-14 0,2 0-19 16,-2-4-27-16,-4-7-51 0,0-3-220 16</inkml:trace>
  <inkml:trace contextRef="#ctx0" brushRef="#br0" timeOffset="24994.081">31044 2991 412 0,'0'0'42'0,"0"0"-15"0,0 0 17 15,0 0 6-15,0 0-19 0,0 0-18 16,0 0 0-16,0 0-7 0,0 0-6 15,-58-115-2-15,37 124 0 0,3 1 1 16,-1 5 1-16,-1-1-1 0,7 4 0 16,-3 0 1-16,5-2-2 0,3 2 2 15,4-6 0-15,2 2 0 0,2-1-1 16,0-1 0-16,8 1 2 0,2 0 0 16,7 3 5-16,0 0-1 0,9 3 1 15,5-3 0-15,2 2 0 0,3 3 2 0,1-3-5 16,-4-1 1-16,-4 0 0 0,-8-1-2 15,-9-4-1-15,-8 1 0 0,-2-1-1 16,-2-3-1-16,-4 2 1 0,-6 1 0 16,-5-2-4-16,-1 1-5 0,-3-4-1 15,2-1-1-15,-1-2 0 0,-1-3-1 16,1 1-2-16,-1-2-1 0,3-3 0 16,5-4 12-16,-1-2 3 0,1 0 2 15,3-5-1-15,0-3 0 0,4-6 6 16,0-5 3-16,4-5 6 0,6-2-1 15,4-4 1-15,3-3 0 0,1-1-3 16,1 1 9-16,1 4-8 0,-4 6 3 16,-3 4-2-16,-3 7-1 0,-6 4-5 15,0 4-2-15,-2 2-3 0,-4 4-4 16,2 2 0-16,-5 5-4 0,-3 0-12 16,-1 9-13-16,-5 7-11 0,1 5-13 15,-3 6 5-15,3 0-18 0,-1 5-42 0,3 0-99 16</inkml:trace>
  <inkml:trace contextRef="#ctx0" brushRef="#br0" timeOffset="25228.4">31464 3353 569 0,'0'0'52'0,"0"0"-22"0,0 0 19 16,0 0-1-16,0 0-17 0,0 0-18 16,0 0-6-16,0 0-3 0,22-26-4 15,-26 38-2-15,-6 4 1 16,-7 4-1-16,-5 2-1 0,-1-1-11 0,-2 0-12 16,0 0-8-16,-2-1-20 15,5-3-29-15,-1 2-37 0,0-7-158 0</inkml:trace>
  <inkml:trace contextRef="#ctx0" brushRef="#br0" timeOffset="25540.896">31972 2946 488 0,'0'0'50'0,"0"0"-14"16,0 0 14-16,0 0 10 0,0 0-15 15,0 0-15-15,0 0-12 0,0 0-7 16,0 0-11-16,19-52-3 0,-19 71 2 16,0 6 1-16,-2 4 2 0,0 7 0 15,-3 4 0-15,1 7 0 0,0-2-1 16,-2 1-1-16,6-4-13 0,0-8-8 15,4-3-5-15,2-11-10 0,-4 2-9 16,3-10-15-16,-5-4-19 0,-5 0-61 16,-3-8-134-16</inkml:trace>
  <inkml:trace contextRef="#ctx0" brushRef="#br0" timeOffset="25728.279">31759 3080 381 0,'0'0'172'0,"0"0"-131"0,0 0-1 16,0 0 14-16,0 0-7 0,0 0-15 16,0 0-14-16,0 0-4 0,0 0-5 15,23-50-6-15,-21 50-3 0,2 1-1 16,0 2-6-16,3 3-12 0,3 2-8 16,0 0-15-16,-4 4-20 0,3-3-17 15,-5-2-27-15,-2-1-130 0</inkml:trace>
  <inkml:trace contextRef="#ctx0" brushRef="#br0" timeOffset="25915.735">32109 3150 496 0,'0'0'56'15,"0"0"-35"-15,0 0 8 0,0 0 9 16,0 0-9-16,0 0-20 0,0 0-9 15,0 0 0-15,0 0-14 0,29-34-37 16,-34 44-9-16,1-4-13 0,-2-3-56 16,0 0-123-16</inkml:trace>
  <inkml:trace contextRef="#ctx0" brushRef="#br0" timeOffset="26696.806">32288 3124 386 0,'0'0'85'0,"0"0"-63"0,0 0 8 16,0 0 17-16,0 0-7 0,0 0-21 16,0 0-13-16,0 0-3 0,0 0-3 15,2-19-4-15,3 24 4 0,-3 1 0 16,4 2 1-16,2-2 0 0,0 2 0 15,1 1 0-15,5 0-1 0,1-2 2 16,7-1-1-16,1-6 0 0,2 0 1 16,2-3 3-16,4-6 0 0,-4-1-2 15,-3 1 3-15,-5-2 0 0,0-3 1 16,-11 3 3-16,-4-2 7 0,0-2-2 16,-2-4-6-16,-2-2-4 0,-4-3-2 15,-2 0-2-15,-2-1 0 0,-9 2-1 0,7 5-2 16,-3 5 0-16,-1 3-1 15,2 4 0-15,-7 4 2 0,-2 2-3 16,3 6 1-16,-5 3-2 0,4 6 2 16,-1 0 2-16,3 0 0 0,1 3 1 15,3 4 0-15,1-1 0 0,3 2-1 16,5 0 1-16,4 1-3 0,0-4 2 0,0 4-1 16,9-4 2-16,1 2 2 0,7-4 2 15,1-1 0-15,3-1 0 0,8-4 0 16,-2 1-2-16,4-7 2 0,2-6 0 15,2 0 0-15,4 0 0 0,-2-6-1 16,5-4 0-16,-1-2-2 0,-4-2 1 16,-2-5 0-16,-8 1 0 0,-2-4 2 15,-6-3 2-15,-5-2 2 0,-6-6-1 16,-1 1-2-16,-7-2-2 0,-3 2-2 16,-9 5-1-16,-9 0-3 0,-3 5-1 15,-5 6-3-15,0 6-4 0,4 5 4 0,-2 5 3 16,4 5 2-16,1 5-1 0,3 3 0 15,2 0 2-15,7-1-1 0,4-1 1 16,2 2 0-16,4-3-1 0,0 1 1 16,2 4 1-16,8 1 0 15,7 1 4-15,1 3 4 0,9 2 0 16,0-2 1-16,6 5 0 0,0-3-3 0,-2 1 0 16,-2-2 0-16,-2-2-2 0,-4-2-1 15,-7 0-1-15,-1-3-1 16,-9-2 0-16,-4-2 0 0,-2-1-1 0,0 0 0 15,-6 1 1-15,-11-1 1 0,-1 0 1 16,-7-1-3-16,2-2-3 0,-2-1-13 16,1 1-10-16,1-1-5 0,0-2-23 15,0 0-16-15,1 0-19 0,3-3-40 16,2 0-65-16</inkml:trace>
  <inkml:trace contextRef="#ctx0" brushRef="#br0" timeOffset="27212.305">33016 3048 446 0,'0'0'77'15,"0"0"-24"-15,0 0 2 0,0 0-2 16,0 0-15-16,0 0-20 0,0 0-12 16,29 2 2-16,-27 12 4 0,0 4-4 15,0 3 0-15,0 2-1 0,0 1-3 16,-2 3 0-16,0-1-2 0,0 3 1 15,2-4-2-15,3 0 1 0,-3 0-1 16,6-2 0-16,-6 0 0 0,4-3-1 16,-4-3-4-16,2-1 1 0,-2-7-1 15,3-1-1-15,-3-5 2 0,-2-2 2 16,2-1 1-16,-2 0 1 0,0 0 0 0,0-6 3 16,2 0 1-16,-2-3-3 0,0-4 0 15,0-2-1-15,0-3 0 16,0-6 0-16,-2-2 1 0,0-8-2 0,0-4 2 15,-1-3-2-15,-1-3 0 0,0 4 1 16,0-2 0-16,0 2-1 0,0 5 1 16,-2 0-1-16,4 6 0 0,-1 1-1 15,3 6 1-15,0 3 0 0,0 3-1 16,5 3 1-16,1 3 0 0,0 1 0 16,0 3 0-16,5 0 0 0,3 2 0 15,-2 2-1-15,7 2 0 0,-5 0 0 16,5 5 1-16,-7 3 0 0,7 3 1 0,-9 5-1 15,-3 2-2-15,-3 2 1 16,-2 5 0-16,-2-1 0 0,-4 3 1 16,-7-1 0-16,-3 0 0 0,-3-2-4 15,-3-1-2-15,-1-3-8 0,-6-3-7 16,-2 2-9-16,-4-3-16 0,-2 0-23 0,-4-4-19 16,-3 0-82-16</inkml:trace>
  <inkml:trace contextRef="#ctx0" brushRef="#br0" timeOffset="29867.934">17114 4725 299 0,'0'0'53'16,"0"0"-47"-16,0 0 6 0,0 0 36 15,0 0-10-15,0 0-15 0,0 0-2 16,0 0 3-16,-83-6 3 0,83 6-5 16,0 0-7-16,0 0-7 0,2 0 2 15,4-3-1-15,3 0-1 0,3-2 3 16,9-1-4-16,3 0 1 0,3-5 0 15,6 5-2-15,5-4-1 0,5 1 0 16,5 1 0-16,5-5-2 0,11 1 3 16,3 0 0-16,7-3 1 0,4 2-3 15,9-1-1-15,4 2 0 0,4-1-1 16,5-2-2-16,1 3-2 0,-2 1 2 0,2-3 2 16,-1 6-1-16,-3-4-1 0,2 3 1 15,-8-1 0-15,0 1 0 0,-8 0 0 16,-3-1-1-16,-12 3-1 0,-4-4 1 15,-8 1 1-15,2 3 1 0,-10-2 0 16,-1 2 3-16,-5-2-3 0,-5 3 0 16,-4-1 1-16,-2 1-3 0,0 0 1 15,0 0 0-15,-2 0 1 0,4 2-2 16,-2-3 3-16,2 4-2 0,-2-3-1 16,-2 0-2-16,0 2 2 0,-11 0 0 15,-1 1 1-15,-9 0 0 0,-2 1 2 16,-3-1 3-16,-3 3 0 0,0 0-1 15,0 0-2-15,0 0-1 0,0 0-2 0,0 0 0 16,0 0 0-16,0 0 0 16,2 0-3-16,0 1-1 0,4 1 1 15,0 1 0-15,-2-3 2 0,2 3-1 16,-1 0-2-16,-3-2 0 0,2 2-6 16,0-1-3-16,-2 0-7 0,-2 3-6 0,0-1-15 15,-8 1-11-15,-3-1-13 0,-11-1-65 16,3-3-250-16</inkml:trace>
  <inkml:trace contextRef="#ctx0" brushRef="#br0" timeOffset="30586.553">15367 4855 141 0,'0'0'33'15,"0"0"-25"-15,0 0 22 0,0 0 12 16,0 0-6-16,0 0-11 0,0 0-7 15,-54-12-6-15,38 18 0 0,1 0 2 16,-3 0 0-16,-5 5-2 0,-2-3 9 16,0 4 2-16,0-4 2 0,3 1 0 15,3-2-1-15,1-1-2 0,7-3 2 16,5-3-4-16,4 3 1 0,2-3-5 16,0 0-6-16,0 0-6 0,2 0-3 15,4 3-1-15,7 0 10 0,3-1 9 0,7-2-3 16,4 0 1-16,8-2 3 0,2-4-7 15,6 0-5-15,1-2 1 0,10 0-5 16,-1-1 0-16,1-2-3 0,6-1 2 16,-2-1-1-16,0 1-1 0,-2 1-1 15,-3 0 0-15,-3 0-15 0,-9 2-10 16,-8 3-22-16,-8 5-12 0,-12 1-18 16,-11 0-38-16,-4 0-83 0</inkml:trace>
  <inkml:trace contextRef="#ctx0" brushRef="#br0" timeOffset="30867.698">15565 4721 29 0,'0'0'485'0,"0"0"-484"0,0 0 0 16,0 0 60-16,0 0-14 0,0 0-22 0,0 0 3 16,0 0 2-16,-2-66-11 0,13 66-10 15,3 0-9-15,9 0 2 0,6 0 1 16,4 2 0-16,2 4 2 0,6 2-4 15,-1 1 1-15,1 2-1 0,0 4 0 16,-1-2 0-16,-7 2 0 0,-4-1 1 16,-11-4-2-16,-7-1 0 0,-9 2-4 15,-2 1 1-15,-9-1 2 0,-3 4 1 16,-9-1 4-16,1 5-1 0,-7-2 0 16,-2 2-3-16,-2-1-17 0,-4 4-12 15,0-2-26-15,-5 0-18 0,-7 3-25 16,5-4-83-16</inkml:trace>
  <inkml:trace contextRef="#ctx0" brushRef="#br0" timeOffset="31242.695">13982 5385 239 0,'0'0'72'0,"0"0"-61"16,0 0 37-16,0 0 38 0,0 0-25 0,0 0-17 15,0 0 0-15,0 0-3 0,0 0 0 16,-72-143-7-16,72 140-4 0,0 3-9 16,0 0-15-16,0 8-6 15,0 6-4-15,0 7 3 0,0 4 1 0,0 6 2 16,2 5-1-16,2 2-1 0,-4 2 2 16,0 3-2-16,0-6-5 0,0 0-19 15,0-6-4-15,0-5-12 0,0-2-16 16,-4-4-15-16,0-2-25 0,-11-4-77 15</inkml:trace>
  <inkml:trace contextRef="#ctx0" brushRef="#br0" timeOffset="31430.068">13662 5418 483 0,'0'0'22'0,"0"0"-9"15,0 0 30-15,0 0 21 16,0 0-22-16,0 0-24 0,0 0 5 0,0 0-2 15,0 0-9-15,-62-92-12 0,62 95 0 16,4 6-7-16,4 1 2 0,9 5-2 16,-3-1-14-16,9 1-11 0,2 1-17 15,-5-1-14-15,9-4-37 0,-2-2-60 16</inkml:trace>
  <inkml:trace contextRef="#ctx0" brushRef="#br0" timeOffset="31617.521">14216 5411 501 0,'0'0'15'0,"0"0"-15"15,0 0 13-15,0 0 47 0,0 0-27 16,0 0-11-16,0 0-2 0,0 0-3 0,0 0-12 16,-19-53-5-16,19 53-2 0,0 0-19 15,0 0-24-15,4 6-27 0,-2-2-34 16,0 1-103-16</inkml:trace>
  <inkml:trace contextRef="#ctx0" brushRef="#br0" timeOffset="32304.855">14366 5373 469 0,'0'0'6'15,"0"0"-3"-15,0 0 51 0,0 0-4 16,0 0-22-16,0 0-7 0,0 0 0 0,0 0-9 15,0 0-9-15,-45 0-3 0,41 13-2 16,2-1 2-16,2 2 0 0,2-1 0 16,4 1 0-16,6-1 0 0,-1-3 1 15,3-1-1-15,-1-6 0 0,7 1 1 16,-1-4-1-16,2-1 0 0,3-5 0 16,-1-6 2-16,2-4-1 0,4-2 2 15,-4-4-2-15,-3 2 1 0,-7 0 0 16,-7 2-1-16,0 2 2 0,-8 0-1 15,-6 1 5-15,-2-1 0 0,-6 3-5 16,-5 0-1-16,-6 4-1 0,4 7-2 16,-3 2-1-16,-3 2 1 0,4 7-1 15,-2 4-3-15,2 4 1 0,1 1 2 16,9 4-2-16,-3 1-4 0,5 2 1 16,5 1 1-16,0-2 2 0,6-3 3 15,2-1-1-15,6-3 2 0,5 0 0 0,3-4 0 16,3-4 0-16,4-2 1 15,4-6 0-15,6 1 0 0,0-4 2 0,4-6 4 16,-4-3 0-16,2-8 1 0,0 2 2 16,-2-8-3-16,-2 3 1 0,0-3 1 15,-10-2-2-15,-4 4-1 0,-1 0 2 16,-8-2 4-16,-3 5 1 0,-3-5-6 16,-2 5-1-16,-2 0-2 0,-9 4 0 15,-1 4-3-15,-1 5 0 0,-1 3-3 16,-3 4 0-16,-1 0 0 0,-1 8-2 15,3 4 0-15,-1 1 0 0,5 6 0 16,-1-3 0-16,9 2-2 0,-2-2 3 16,4-3-1-16,2-1 3 0,4-1 2 15,4 0-2-15,7-2 2 0,1 2 0 16,7 3 1-16,2-2 0 0,-2 1 2 16,6-2-1-16,-1 1 0 0,-5-3 0 15,-4 1 2-15,-3-3-3 0,-5 1 3 0,-7-1-1 16,-2 0-2-16,-2 4-1 0,0-2 1 15,-4 3 0-15,-2 1-1 0,-3-1-4 16,-1-1-18-16,0-1-11 0,-3 0-5 16,-1-1-14-16,3-2-27 0,-5 1-52 15,3-4-95-15</inkml:trace>
  <inkml:trace contextRef="#ctx0" brushRef="#br0" timeOffset="32726.629">14968 5361 504 0,'0'0'52'16,"0"0"-23"-16,0 0 28 0,0 0-10 16,0 0-33-16,0 0-5 0,0 0 3 15,0 0-1-15,56 39-5 16,-52-11 0-16,-2 0-2 0,0 3-3 0,2-2 0 16,-4-1-1-16,6-1-1 0,-1-9-5 15,-1-1-3-15,4-6 2 0,-4-5 0 16,0 0-1-16,-2-3 2 0,5-3 0 15,-7 0 1-15,0-3 5 0,0-1 2 16,-3-5-1-16,-5-1-1 0,2-2 0 16,-2-4 0-16,-3-2 0 0,-1-5 1 15,0-7 1-15,-3-4 1 0,7-9 1 16,0-4-1-16,-1-1 1 0,3-1 1 16,4 7-2-16,2 4 0 0,0 6 2 15,6 7 2-15,2 5-2 0,3 3-1 16,-3 3-1-16,9 6-2 0,-3 2 0 15,5 3 0-15,-5 2-1 0,5 1 1 0,-3 1-1 16,1 8-2-16,-5-1 2 0,-6 8-1 16,1 4-1-16,-7 6 1 0,-7 5 1 15,-3 3 1-15,-6 0-1 16,-1-1-6-16,-6-2-9 0,9-5-5 0,-5-1-13 16,-1-4-14-16,-3 1-13 0,-4-3-28 15,-2-5-72-15</inkml:trace>
  <inkml:trace contextRef="#ctx0" brushRef="#br0" timeOffset="33492.076">17126 4095 427 0,'0'0'0'15,"0"0"-3"-15,0 0 3 0,0 0 19 16,0 0 7-16,0 0 5 0,0 0-27 16,-23-45 15-16,23 43 11 0,0-1-8 15,2 2-9-15,3-1-2 0,1-1-2 16,10 1-4-16,5-1-1 0,22-3 0 15,11-1 4-15,10-2 12 16,15-1-11-16,-3-2-2 0,7-6-1 0,8 1 1 16,8-4 1-16,9-4-1 0,11-3-4 15,10 0-3-15,7-4-3 16,13 2 3-16,2-2 2 0,2 4 0 16,-4 3 0-16,-5 0 1 0,-11 7-3 15,-16-4-4-15,-11 5 4 0,-17 5 1 0,-19-1 0 16,-16 4 1-16,-25 3 0 0,-13 4 2 15,-10 2-2-15,-6-1-2 0,-2 1 3 16,-6 3 0-16,-4 1-3 0,-7 7 2 16,5-5 0-16,-3-1 0 0,9-2-2 15,4 0-1-15,2-1 0 0,2-2-4 16,0 0-7-16,0 0 2 0,0 0-1 16,2 0 3-16,2 0-2 0,-2 3-9 15,2-3-19-15,-2 3-22 0,-2 0-27 16,-4-3-61-16</inkml:trace>
  <inkml:trace contextRef="#ctx0" brushRef="#br0" timeOffset="38772.164">15443 3613 183 0,'0'0'51'0,"0"0"-5"0,-12-11 9 0,10 8-1 16,0-3-8-16,-4 0-14 15,0 1 1-15,-1-4-5 0,-1 3 3 0,4 1 10 16,0 2-26-16,0 0 1 0,2-1 3 15,2 2-2-15,-2 2-5 0,2-2-2 16,0 2-5-16,4 2-5 0,2 4-1 16,6 2-3-16,5 3 4 0,1 1 2 15,3 3 0-15,6-1-1 0,-4 1 1 16,1 1 0-16,1 0-1 0,-2-1 0 16,0-1 1-16,-3 1-2 0,1-2 1 15,-6-1-1-15,-1-2-2 0,-4 1-10 16,-1-4-15-16,-1 1-14 0,0-2-9 15,-2-1-13-15,-4-2-38 0,-2-3-82 16</inkml:trace>
  <inkml:trace contextRef="#ctx0" brushRef="#br0" timeOffset="38959.541">15632 3542 367 0,'0'0'63'0,"0"0"-6"16,0 0 11-16,0 0-21 0,0 0-12 15,0 0-9-15,0 0-3 0,0 0-14 16,0 0-7-16,-52-5-1 0,37 27 0 16,5 1 3-16,-4 2-3 0,-1 0 2 15,5 0-2-15,-1 0 1 0,1 3-2 16,4-1-9-16,-2 2-16 0,1-2-19 16,-1-2-7-16,4-1-24 0,-2-7-56 15,0-2-124-15</inkml:trace>
  <inkml:trace contextRef="#ctx0" brushRef="#br0" timeOffset="39256.35">15826 3801 5 0,'0'0'380'0,"0"0"-347"15,0 0 9-15,0 0 28 0,0 0-29 16,0 0-14-16,0 0-2 0,0 0-4 16,0 0-5-16,-56-30-3 0,54 30-4 15,2 2-2-15,0-1-5 0,0 1 0 16,0 1-2-16,2-2 0 0,6 1 1 16,3-2-1-16,3 0 3 0,7-5-1 15,-3-1 3-15,1 2-5 0,4 1 0 16,-7 2-28-16,3 1-29 0,-5 0-22 15,-3-3-57-15,-3 0-189 0</inkml:trace>
  <inkml:trace contextRef="#ctx0" brushRef="#br0" timeOffset="40865.342">16130 3592 393 0,'0'0'39'0,"0"0"-4"0,0 0 28 16,0 0-25-16,0 0-15 0,0 0-1 16,0 0-2-16,0 0-5 0,0 0-11 15,-31-118-1-15,18 118-3 0,-3 3-2 16,-1 5 0-16,-1 1 2 0,1 3 0 16,3 2 0-16,1-1 1 0,7 4-1 0,-2 0 0 15,0 0-1-15,1 2 1 0,3-4-2 16,2-1 2-16,2 3-1 0,0-6 0 15,0 1-1-15,2-2 2 0,4 0 0 16,1 1 0-16,-1-5 0 0,2 2 0 16,-2-5 0-16,5 0-1 0,1 0 1 15,-2-3 0-15,7-3 0 0,-3-3 0 16,1-4 2-16,-1-2 1 0,-1-3-2 16,-1-1 3-16,0-1 2 0,-5 0 0 15,-1 0-2-15,-2-1 0 0,-2 1 0 16,-2 0-2-16,0 1-1 0,0 2 0 15,0 5-1-15,0 7 0 0,0 2 0 0,0 0-1 16,0 2-2-16,0 6-2 16,0 4 3-16,0 7 2 0,0-2-1 15,2 4 1-15,2-4 0 0,0 2-1 16,1-2 1-16,-3-3 0 0,6 1 1 16,0-4-1-16,2 0-1 0,-3-2 1 15,7-4 0-15,-1-2 0 0,-1-1 1 0,0-2-1 16,3-5 1-16,-1 0 0 0,1-7 0 15,-3-1 0-15,3-2 1 0,-5-2 0 16,-2-3-2-16,-2 3 0 0,-3-2 3 16,-1-5 1-16,-2-3 1 0,0-4-1 15,-5-4-1-15,-3-1 0 0,4 7-2 16,0 4 0-16,-2 8 1 0,2 6 2 16,-3 2 0-16,5 7-1 0,0 2 3 15,0 0-3-15,2 10-3 0,-4 2-1 16,4 8 0-16,0 5 1 0,0 1 0 15,2 5 0-15,4 1 0 0,5 1 1 16,-3-2-1-16,2 1 0 0,3-5 0 0,-3-2 0 16,4-2 0-16,-1-5 0 0,1-4 1 15,-3-3-1-15,-3-2 0 0,-2-4 0 16,-4-3 0-16,2 1-1 16,-2-3 1-16,0-5 1 0,1 0 2 0,-3-7-2 15,0 1 0-15,-5-3 0 0,-3-3 0 16,0 0 0-16,-9-4-1 0,1-1 0 15,-7-1-3-15,7 1 1 0,-3 4-4 16,4 2-3-16,-1 10 5 0,4 4 0 16,-3 2-2-16,3 8-2 0,-1 5-2 15,-1 2 4-15,5 3 1 0,-1 0 0 16,4 0 1-16,0-1 2 0,4 0 1 16,2-1 0-16,0-5 0 0,0 1 0 0,6-3 1 15,2 0 0-15,2-2-1 16,-1-3 1-16,7-1 0 0,-1-3 0 15,3 0 1-15,3-3 0 0,2-4 0 0,0-3 0 16,-1-2 0-16,3-4 1 0,0-1-2 16,-4 0 0-16,-1 0 2 15,-7-3-2-15,1 0 1 0,-8-3 0 0,-4 1 2 16,0-3 3-16,-2-4-4 0,-4-2 1 16,-2 0-1-16,-2 3 0 0,0 5-2 15,-1 8 1-15,3 3 2 0,2 6 1 16,-2 3 0-16,2 3 0 0,-1 3-2 15,1 7 0-15,0 7-2 0,2 1 1 16,2 4 1-16,0 1 0 0,0 2-1 16,2 3 2-16,6-1-2 0,1 0 0 15,-1 1 0-15,-2-2 0 0,2-1-1 16,3-5 1-16,-1 2-1 0,-2-4 0 16,3-1 0-16,1-5 1 0,-6-2-1 0,5-2 1 15,-3-5-1-15,-2-2 0 16,-2-1 1-16,0-1 0 0,3-5 1 0,-3-2 0 15,0 0 0-15,-2-4 0 0,-2-2-1 16,0-2-1-16,-8-1 2 0,-1-3-2 16,-1-5 0-16,-2-4 0 0,-1 1 0 15,-3 3-3-15,1 5-4 0,1 8 4 16,-5 6-1-16,7 4-5 0,-7 2 3 16,9 8-2-16,-3 3 1 0,1 4 2 15,6 2-1-15,-4 2 0 0,3 1 3 16,5-3-1-16,0-1 2 0,2-1-1 15,0-2 0-15,4 0 1 0,0-2 1 16,3-2 1-16,-1-1-1 0,0-5-2 0,4 0 0 16,1-3 2-16,1 0 0 15,5-6 1-15,-1-2 0 0,1-1 0 16,1-3 0-16,-1-1 0 0,-3-1 0 16,-5 1 2-16,-1-3 4 0,-4-1 3 0,2-5 0 15,0-2 1-15,-3-3-3 0,5 4-2 16,-2 4 0-16,-2 3-2 0,2 7 1 15,1 3 3-15,-5 6-3 0,4 0-1 16,2 0-1-16,0 8-2 0,1 0 2 16,3 4-1-16,-2 4 2 0,1 1 1 15,-1 3-3-15,0 2 2 0,-1 1-2 16,-5 0 0-16,-2 3 0 0,2-4-1 16,-2-5 1-16,0 2-2 0,0-7 1 15,-2-3-2-15,0-3 0 0,0-3 1 16,0-1 1-16,-4-2 0 0,-2 0 0 15,4 0 2-15,-7-5 0 0,3-4-1 16,-4-2 1-16,4-4 0 0,0-2 3 0,-3-5 1 16,5-4 0-16,0-8-1 0,4-4-4 15,2-3 0-15,4 2 0 0,3 7 0 16,-3 13-1-16,2 10-1 0,-2 4 1 16,2 5-3-16,-1 8-8 0,-3 7-13 15,0 10-16-15,-4 5-23 0,-2 5-32 16,-2-1-89-16</inkml:trace>
  <inkml:trace contextRef="#ctx0" brushRef="#br0" timeOffset="41693.349">15588 4274 195 0,'0'0'36'15,"0"0"15"-15,0 0 19 0,0-25-20 16,0 19-5-16,0 0-7 0,0 2-1 0,0-1-9 15,0 5-6-15,0-3-3 0,0 3-5 16,0 0-4-16,0-1-3 0,2 1-2 16,0 0-5-16,4 1 1 15,3 4 2-15,-3 1-1 0,6 3 1 16,3-1-1-16,-1 4-1 0,5 1 0 16,2-3 0-16,3 2 0 0,-1-3 0 0,0-2 0 15,2-1 0-15,-3-6 1 0,-3 2-2 16,-2-2 2-16,-5-6 0 0,0 1 0 15,-1-6 0-15,-3 2 0 0,-4-3 1 16,0-1-1-16,-2 1 1 0,-2-1 3 16,-2-2 7-16,-4 1 2 0,4-4-3 15,-4 4-3-15,0-2-2 0,1 7 0 16,1 4-1-16,2 1-2 0,2 4 3 16,0 0-2-16,0 0-4 0,0 4-1 15,-2 4-2-15,2 6 0 0,0 1 1 16,0 4 1-16,0 3-1 0,0-2 2 15,0 3-2-15,2 0 2 0,0 0-1 16,0 2 1-16,2 0 0 0,-1-3 0 0,-1-2-1 16,2 1-4-16,-2-2-9 0,-2-2-11 15,0 2-17-15,0-5-13 0,0 1-14 16,0-4-23-16,0 0-77 0</inkml:trace>
  <inkml:trace contextRef="#ctx0" brushRef="#br0" timeOffset="41958.912">16068 4466 190 0,'0'0'173'0,"0"0"-149"15,0 0 29-15,0 0 12 0,0 0-32 16,0 0-12-16,0 0 0 15,0 0 2-15,2-24-4 0,0 21-4 0,2 3-6 16,0-4-3-16,0 4-3 0,0-1-3 16,5-2 2-16,3 3-2 0,0-5 0 15,1 1 1-15,5-1-1 0,-3-1-2 16,1 4-14-16,1-3-17 0,-3 4-23 16,-3 1-33-16,-5 0-109 0</inkml:trace>
  <inkml:trace contextRef="#ctx0" brushRef="#br0" timeOffset="43614.691">16355 4343 415 0,'0'0'44'0,"0"0"-22"0,0 0 34 0,0 0-12 15,0 0-5-15,0 0-21 0,0 0-8 16,0 0 2-16,0 0 2 0,-16-107-4 15,9 102-8-15,-3 2 0 0,4 3 0 16,-5 0-2-16,-1 0 0 0,4 3-2 16,0 6 2-16,-3 1-1 0,5 2 0 15,0 3 0-15,0 1-2 0,1 3 1 16,3-3 1-16,2 2-1 0,0-1 0 16,5 1 1-16,-1 1 0 0,0-2 0 15,2-3 1-15,0-4 0 0,2-1-1 16,1-2 0-16,-3-4 1 0,6-2 1 15,1-1 0-15,-1-4 0 0,3-5 0 16,-3-3 1-16,-2 1 0 0,-1-3 0 0,-3 0 3 16,-2 1 0-16,0-3 0 0,-4 0-1 15,0-2 2-15,0-3-2 16,0 0-1-16,0-3 0 0,0 1 0 16,0 6 0-16,0 9-3 0,0 2 0 15,0 5 0-15,0 1-1 0,0 5-2 0,0 5-3 16,0 2 3-16,6 3 3 0,0 4 0 15,-1-3 0-15,-1 1 0 0,4 1 0 16,-2-2 0-16,7-1 0 0,-3-2 0 16,0-1 0-16,3-1 1 0,1-3-2 15,-4 0 1-15,3-7 0 0,-3-1 1 16,3 0-1-16,-3-8 2 0,4 1 0 16,-1-5 0-16,1-1-1 0,-5-3 1 15,1 1 2-15,-2-2 1 0,-6-1 2 16,0-1 2-16,-2-3 0 0,0-3-4 15,-4-4 0-15,-2-2-1 0,0-1-1 0,0 5-2 0,-1 6-1 0,3 6 1 16,-2 5-1-16,2 5 0 0,0 4 2 0,0 1-1 16,0 1-1-16,-1 11-1 0,1 1-4 15,2 5 3-15,0 5 2 0,2 2 0 32,0 6-2-32,4 0 2 0,2 1 0 0,-1 1 2 0,5 0-4 15,-4-7 2-15,4-1 0 0,-1-5 0 0,1 0 2 16,2-3-2-16,-3-5 0 0,1-2 0 15,-4-4 0-15,3-3 0 0,-5 0 0 16,-4-3 0-16,2-1 1 0,0-7 1 16,0 2 1-16,-2-3-1 0,-2-1 0 31,-2-2-1-31,-5-2-1 0,-1-5 1 0,-2-2-2 0,3-4-2 0,-3 2 0 16,0 3-7-16,3 5 6 0,-1 3 4 0,-4 3-3 15,5 8-1-15,-3 1-3 16,-1 7-1-16,5 6-1 0,-2 0 0 15,2 4 1-15,1 2 0 0,5-3 6 16,-2-1 0-16,4-2 1 0,0 0-2 16,4-3 3-16,0 2 0 0,7-2 0 0,-3-1 0 15,2-2 0-15,1-4 0 0,3 0 0 16,-1-3 1-16,3 0 0 0,1-3 0 16,3-6-1-16,-3 0 1 0,4-1 0 15,-7-2 0-15,0 1-1 0,-3-4 4 16,-1-1 1-16,-4 0 4 0,1-5 0 15,-5 0-3-15,-2-6 0 0,0-2-2 16,0-1-1-16,0 1-2 0,0 7 0 16,0 5 0-16,0 6 0 0,0 8 0 15,-2-1 0-15,-1 4 2 0,1 0 2 16,0 3-5-16,0 6 0 0,0 0-3 0,2 5 3 16,-2 2-1-16,2-1 2 15,0 1-2-15,0 0 1 0,0 0 0 0,2 2 1 16,2 1-1-16,-2 2 0 0,5 0 0 15,-1 0 0-15,-4-2 1 0,4-1-1 16,2-3 0-16,1-1 0 16,-1-3 0-16,-4 1 2 0,4-4-2 15,-2-3 0-15,1 1 0 0,-1-5 0 0,-2-1 2 16,4 0-2-16,-4-1 3 0,1-5-1 16,-3 2 0-16,0-5 1 15,0-3-1-15,-2 1 0 0,0-5-2 0,-6-2 1 16,-1-4 0-16,-1-1-1 0,0-2 0 15,0 6-1-15,-3 1 1 0,1 5-4 16,2 6 2-16,-1 2 1 0,-1 4-4 16,4 1 1-16,-2 1 0 0,-1 8 1 15,1 0-4-15,2 1 1 0,4 2 0 16,-2-2 2-16,-1 2 1 0,5-2 2 16,-4 0 1-16,4-1-2 0,0 1 1 0,2-1 1 15,3 0-1-15,-1-2 1 0,0-1-1 16,2-4 2-16,2-1-1 0,3-1 1 15,-3-3 0-15,6 0 1 0,-3-4 2 16,-3 1 2-16,2 0 1 16,-1-3 1-16,-1 1-2 0,-2-3-1 0,2 0 3 15,1 2-4-15,-3-3 2 0,2 5-3 16,-2-2 2-16,2 3-1 0,-1 3-4 16,-1-1 3-16,0 4-3 0,0-2 2 15,1 2-2-15,-1 0 1 0,2 2-1 16,-2 5 0-16,0 1 0 0,3 2 0 15,-3 0 0-15,0 0 0 0,0 6-1 16,-4-5 1-16,2 3 0 0,-1 0 0 16,-3-3 2-16,2 1-2 0,-2-5 0 0,0 0 0 15,0-1 0-15,0-4 1 0,0 1 0 16,0-3-1-16,0 0 0 0,0 1 1 16,0-1 3-16,0 0 0 15,-2-3 0-15,-1-1-2 0,-1-4 1 0,4-3 1 16,0-4-2-16,0-5 1 0,4-4 0 15,3-5 1-15,1-5 2 0,4 2 2 16,-1 0 1-16,3 6-6 0,-4 5-2 16,-1 8 0-16,-3 5-1 0,0 2 0 15,-2 6-1-15,0 0 0 0,-2 3-8 16,5 8-15-16,-3 6-16 0,-2 5-20 16,-2 3-24-16,0 2-32 0,-2-5-101 15</inkml:trace>
  <inkml:trace contextRef="#ctx0" brushRef="#br0" timeOffset="52909.384">28687 4488 12 0,'0'0'249'16,"0"0"-194"-16,0 0-6 0,0-40 13 0,0 31-12 15,0-1-16-15,5-3-9 0,-3-3-3 16,2 2 2-16,4 0 1 0,0 2-12 16,-3 1-2-16,1 3 2 0,0 2-4 15,4 2-4-15,1 1-1 0,5 2-3 16,1 1 0-16,1 0 0 0,1 5-1 15,6 6 1-15,-5 2-1 0,1 6 1 16,2 3-1-16,-7 4 0 0,5 4 0 16,-11 2 1-16,1 1-1 0,-7 1 1 15,-2-5 0-15,-2 1-1 0,0-7-2 16,-2 0-2-16,-2-6 2 0,-3-3-4 16,5-2 2-16,-2-4 1 0,2-3 3 15,-2-2 0-15,4 0 0 0,-2-3 1 0,-2 0 0 16,0 0 3-16,0-6-1 0,-5-1 1 15,5-3 0-15,-2-6 3 0,4 2 0 16,-2-9-1-16,0-2-2 0,4-4 0 16,0-8-2-16,4 1 0 0,2-4-1 15,6 6-1-15,5 6 0 0,-7 6 1 16,5 7-1-16,-3 2 0 0,-2 5 0 16,7 4 0-16,-3-1 0 0,7 5 0 15,-4 0 0-15,5 6 0 0,1 4 0 16,-4 2 0-16,3 5 0 0,-5 4 0 15,0 4 0-15,-7 5-1 0,0 1 1 16,-2 2 0-16,-5-1-3 0,-1-6-3 16,-2 1-3-16,0-7 1 0,0-2 1 15,-2-7 1-15,-1-5 2 0,-1-3 3 0,-2-1 1 16,-2-2 1-16,2 0 3 0,-3-3-1 16,-1-5 0-16,0 2-1 0,1-5-1 15,3-4 2-15,-2-1 2 16,0-7-1-16,6-3 0 0,0-7 1 0,2-7-1 15,4-3 2-15,6 3-3 0,2 4-2 16,-1 6 0-16,3 5 2 0,-1 6-1 16,1 4 0-16,1 4 0 0,3 5-2 15,1 0 2-15,10 3-2 0,-2 3 0 16,0 6 1-16,1 7 0 0,-5 5-1 16,-2 7 1-16,-7 1 0 0,1 9-1 15,-5 3 1-15,-10 2 1 0,2-1-2 0,-2-3-7 16,-2-4-9-16,0-3-5 15,-4-4-6-15,-2-3-13 0,-3-5-27 16,3-3-23-16,-2-6-93 0</inkml:trace>
  <inkml:trace contextRef="#ctx0" brushRef="#br0" timeOffset="53299.92">29698 4388 354 0,'0'0'85'0,"0"0"-35"16,0 0-5-16,0 0 9 0,0 0-6 16,0 0-13-16,0 0-10 0,0 0-4 15,13-85-6-15,-17 84-9 0,-9 1-5 16,-3 4-1-16,1 6-3 0,-3 2 3 16,-3 4-1-16,6 3 1 0,-3 2 0 0,3-2 0 15,3 7-1-15,2-2 1 0,1 3-1 16,1 4 0-16,2-3-2 0,4 0 2 15,2-3-1-15,0-2-2 0,8-3-1 16,0 0 3-16,9-7 0 0,-1-2 2 16,1-5 0-16,4-6 0 15,1 0 0-15,1-5 1 0,0-7 3 0,4-1 0 16,-7-5 1-16,-1 2-1 0,-5-2 2 16,-1-4 2-16,-9-3 2 0,0-4-4 15,-4-5-3-15,0-2 0 0,-8 2-3 16,-2 3 0-16,-5 8-5 0,1 4-6 15,-5 6-6-15,2 3-4 0,-1 7-9 16,1 1-11-16,-1 4-11 0,1 6-10 16,-3 4-15-16,3 4-47 0,0 1-109 15</inkml:trace>
  <inkml:trace contextRef="#ctx0" brushRef="#br0" timeOffset="53784.17">29909 4403 308 0,'0'0'79'0,"0"0"-11"0,0 0-19 16,0 0 3-16,0 0-7 0,0 0-7 15,0 0-9-15,0 0-9 0,-8-110 0 16,8 110-4-16,0 0-8 0,-2 0-5 16,2 7-3-16,-4 3-4 0,4 7 3 15,-2 3 0-15,2 2 1 0,0 1 0 0,0 4 0 16,6 2 1-16,0-1-1 0,2 0 0 16,5-2 0-16,-1-3 0 0,1-1 0 15,-1-2 0-15,0-4-2 0,1-4 0 16,-5-4 0-16,0-4 0 0,-4-2 2 15,1-2 0-15,1-3 2 0,0-4 1 16,2-3 4-16,-2-4 2 0,-1-5 3 16,1-1 0-16,-2-3 0 0,2-7-2 15,2-8-2-15,-1-3-3 0,3-2 0 16,-2 3-2-16,0 7-3 0,-3 9 1 16,-5 7-1-16,0 7 0 0,0 4 0 15,0 6 0-15,0-1-6 0,0 1-9 0,0 1-13 16,0 8-13-16,0 4-15 15,0 4 8-15,-3 4-14 0,1-2-25 16,-2 0-72-16</inkml:trace>
  <inkml:trace contextRef="#ctx0" brushRef="#br0" timeOffset="54237.192">30715 4248 347 0,'0'0'60'0,"0"0"-9"0,0 0 1 16,0 0-3-16,0 0-13 0,0 0-8 16,0 0-12-16,0 0-6 0,-43-119-4 15,28 117-6-15,-1 2-1 0,-1 0 0 16,-1 8 0-16,1 0 1 0,1 3-1 0,3 3 0 15,1 1 0-15,2 1 1 0,3-1-1 16,3-1 0-16,4 0-1 0,0 0 1 16,2 1 0-16,7-1 1 15,5 0 0-15,3 2 5 0,5-3 0 0,5 2 2 16,4 1 5-16,2-3-4 0,2 3-1 16,1-3 0-16,-1 0-3 0,-8-1-1 15,-7-3 1-15,-3-5 2 0,-7 0 0 16,-6 1 3-16,0-3-5 0,-4 1-1 15,0 4-1-15,-4 0-1 0,-8 2 2 16,-7 0 0-16,-4-1 1 0,-3 0-4 16,-7-1-4-16,-3 1-9 0,1-3-4 15,2 1-8-15,4-3-6 0,4 0-3 0,5-1 4 16,5-1-4-16,1-1-5 0,4 0-2 16,1-6-22-16,3 0-18 15,4-5-46-15,2-6 5 0</inkml:trace>
  <inkml:trace contextRef="#ctx0" brushRef="#br0" timeOffset="54471.518">30660 4203 214 0,'0'0'79'16,"0"0"-23"-16,0 0 0 0,0 0 5 15,0 0-8-15,0 0-3 0,0 0-5 16,0 0-2-16,0 0-4 0,2-150-8 16,-2 150-6-16,0 0-6 0,0 3-8 15,0 5-8-15,2 10-3 0,2 1 3 16,-4 7 1-16,2 7 1 0,0 3 0 15,2 5 0-15,0 6-3 0,-2 0 0 16,2 2 0-16,-2-6 0 0,3 0-1 16,-1-4 0-16,-2-5-1 0,2 0-1 15,2-4-9-15,0-5-7 0,3 2-11 16,-3-8-9-16,-2-2-16 0,2-5-21 0,-4-7-22 16,2-3-75-16</inkml:trace>
  <inkml:trace contextRef="#ctx0" brushRef="#br0" timeOffset="54737.158">31050 4171 86 0,'0'0'394'0,"0"0"-356"15,0 0 8-15,0 0 17 0,0 0-13 0,0 0-23 16,0 0-11-16,0 0-7 0,0 0-5 15,4-25-4-15,0 40 0 16,-1 4 2-16,-1 4 1 0,-2 4 2 16,0 2-1-16,0 8-2 0,0-5 0 15,2 1 1-15,-2-2-3 0,0-1 2 0,4-4-2 16,-2-1-2-16,4-2-7 0,-2-6-12 16,4 0-16-16,1-6-12 0,-1-2-20 15,2-3-21-15,1-4-77 0</inkml:trace>
  <inkml:trace contextRef="#ctx0" brushRef="#br0" timeOffset="55111.984">31342 4133 480 0,'0'0'41'0,"0"0"0"0,0 0 14 16,0 0-12-16,0 0-19 0,0 0-13 15,0 0-8-15,0 0-2 16,0 0-1-16,-31 10 0 0,18 13 1 0,1 2-1 16,-1 1 0-16,1 3 0 0,0-1 0 15,1 0 0-15,5-3 0 16,4 1-1-16,2-4 0 0,2-5 1 0,6 2 1 16,3-4-1-16,1-3 0 0,3 0 1 15,3-5-1-15,-1-1 2 0,3-6 0 16,5 0-1-16,-4-3 2 0,0-7 0 15,-3 1-2-15,-7-3 3 0,-1-4 7 16,-4-5 1-16,-2-3-2 0,-4-7-4 16,0-6-2-16,0-1-4 0,-2 3 1 15,-4 4-1-15,-2 9-4 0,-3 6-5 16,-3 4-7-16,-1 7-13 0,-1 3-11 16,1 2-16-16,-1 9-8 0,-1 4-18 15,1 3-51-15,1-1-113 0</inkml:trace>
  <inkml:trace contextRef="#ctx0" brushRef="#br0" timeOffset="55361.962">31648 4572 371 0,'0'0'147'0,"0"0"-97"16,0 0-2-16,0 0 20 0,0 0-18 16,0 0-20-16,0 0-13 0,0 0-3 15,12-45-5-15,-12 48-8 0,-6 8-1 16,-2 0 0-16,-9 7 1 0,5-2-1 0,-9 4-1 16,4 1-12-16,-3 0-19 0,-5 0-12 15,2 1-33-15,-2-3-31 0,1-4-111 16</inkml:trace>
  <inkml:trace contextRef="#ctx0" brushRef="#br0" timeOffset="56002.406">32243 4056 393 0,'0'0'55'0,"0"0"-12"0,0 0 6 0,0 0 1 15,0 0-11-15,0 0-13 0,0 0-4 16,0 0-5-16,-10-34-6 0,8 36-11 16,-7 6 0-16,3 5 0 0,-8 4-1 15,1 5 1-15,-5 0 0 0,-1 2 0 16,-6 1 3-16,5 0-3 0,-1 0 1 16,-2-2-1-16,2-1 0 0,3-1-4 15,1-7-2-15,3 0 3 0,6-1-1 16,-1-4 1-16,5 0 0 0,-2-2 3 15,4 0-2-15,2-2 1 0,0-1 0 16,2-1 0-16,4 0 1 0,0-1 0 16,7 0 2-16,1-2 5 0,7 0 5 15,4-3 1-15,4-1-1 0,4 1-3 16,0-3-3-16,0 2-1 0,0-1-1 16,-2 2-2-16,-6 2-1 0,-3-2-1 0,1 3-2 15,-10 0-15-15,-3 0-19 16,-8 0-25-16,-2 0-26 0,-8 0-32 0,-1-4-139 15</inkml:trace>
  <inkml:trace contextRef="#ctx0" brushRef="#br0" timeOffset="56252.347">32177 4087 337 0,'0'0'160'0,"0"0"-114"16,0 0 9-16,0 0 13 0,0 0-22 15,0 0-22-15,0 0-16 0,0 0-1 16,0 0-3-16,6-9-4 0,-4 26 2 16,0 9 0-16,0 4 3 0,-2 5-1 15,0 4-2-15,0 1-1 0,0 0 0 16,2-1 2-16,4-2-3 0,1-4 0 0,1-2-5 16,2-2-10-16,-1-5-5 15,3-4-14-15,-4-2-20 0,-2-4-21 0,1-3-25 16,-3-6-101-16</inkml:trace>
  <inkml:trace contextRef="#ctx0" brushRef="#br0" timeOffset="56611.63">32679 3993 349 0,'0'0'53'16,"0"0"-12"-16,0 0 18 16,0 0-3-16,0 0-15 0,0 0-11 15,0 0-6-15,0 0-4 0,0 0-6 16,-50-97-6-16,40 96-4 0,0-1-3 0,-3 2 1 16,3 3 1-16,-2 6-3 0,-7 1 0 15,5 6 3-15,-3 1-3 0,3 1 0 16,-3 6-1-16,3 0-1 0,-1 6 2 15,5 2-1-15,2 2 0 0,3 4 1 16,-1 3 0-16,6 3 0 0,0 0 1 16,2-2-1-16,7-1 3 0,1-4-3 15,2 0 0-15,7-5 1 0,2-5-1 16,-3 1-6-16,5-4-9 0,2-5-20 16,-1-5-20-16,1-5-12 0,4-4-16 15,-6-5-73-15</inkml:trace>
  <inkml:trace contextRef="#ctx0" brushRef="#br0" timeOffset="56830.357">32884 4047 300 0,'0'0'165'0,"0"0"-122"15,0 0 2-15,0 0-4 0,0 0-12 16,0 0-16-16,0 0-3 0,0 0 16 15,22 63-3-15,-19-27-7 0,-3 4-6 16,0 2-3-16,0 0-3 0,0-5-1 16,-3-3-1-16,3-3-2 0,-2-2-4 15,2-4-13-15,0-3-14 0,0-6-12 16,0-4-10-16,0-1-8 0,0-7-19 0,-6-4-64 16</inkml:trace>
  <inkml:trace contextRef="#ctx0" brushRef="#br0" timeOffset="57017.863">32727 4182 491 0,'0'0'56'0,"0"0"-5"16,0 0 11-16,0 0-20 0,0 0-17 16,0 0-15-16,0 0-4 0,0 0-4 15,0 0-2-15,20-6-1 0,-16 16-4 16,5 0-18-16,-1 2-21 0,4 1-16 15,-3-3-16-15,1 1-36 0,-2-5-125 16</inkml:trace>
  <inkml:trace contextRef="#ctx0" brushRef="#br0" timeOffset="57205.319">33062 4259 459 0,'0'0'44'0,"0"0"-28"16,0 0 19-16,0 0 6 0,0 0-12 16,0 0-18-16,0 0-9 0,0 0-1 15,0 0-1-15,0-19-2 0,0 22-29 16,0 0-24-16,0 3-18 0,0-2-52 16,0-4-135-16</inkml:trace>
  <inkml:trace contextRef="#ctx0" brushRef="#br0" timeOffset="57970.689">33248 4239 480 0,'0'0'36'16,"0"0"2"-16,0 0 9 0,0 0-8 15,0 0-19-15,0 0-15 0,0 0 4 16,0 0-1-16,0 0-6 0,-21-22-2 15,19 26 0-15,0-1-2 0,-2 1 2 16,2 1 0-16,2-1 0 0,0 1-2 16,0-2 2-16,0 2-1 0,2 1 0 15,4 0 0-15,4 0-1 0,0-3 2 16,1 1-5-16,5-4 5 0,-1-1-1 16,6-5 0-16,-5-3 1 0,3-1 1 15,-9 0 0-15,0-2 1 0,-1-1-1 16,-5-3 3-16,-4-3 1 0,0-5 0 15,0 1 1-15,-6 1-4 0,-5 3-2 0,1 4 1 16,0 2-2-16,-5 6 0 0,3 2-2 16,-7 5 0-16,3 2 0 0,-3 5-2 15,2 5-1-15,1 4 3 0,3 0 0 16,-1 3 1-16,4-1 0 0,3 1 0 16,5 1-2-16,-2 2 3 0,4 3 0 15,0 0 1-15,4 1 1 0,3-2 2 16,5-4-1-16,0 1-1 0,3-3 1 15,3 2 2-15,-3-6-1 0,8 0-1 16,-3-4 0-16,1-4 2 0,4-2 1 16,0-4 1-16,-3-1 0 0,1-5 5 15,-2-3-5-15,-3-3-1 0,1-3 2 16,-3-2-2-16,-1 3-1 0,-5-7 1 16,3-3-2-16,-5-6-1 0,2-10-1 0,-3-2 0 15,-1 1-1-15,-6 5 1 16,0 6-1-16,-6 6-1 0,-5 7-2 15,3 4 1-15,-7 6-4 0,3 1 0 0,-7 4-2 16,3 2 1-16,-3 10-1 0,5 0-1 16,-1 4 4-16,7-1 2 0,2 2 0 15,0-2 0-15,4 2 3 0,2 2-1 16,0-3 1-16,0 6 0 0,2-1 1 16,6 1 1-16,2 3 0 0,3 0 3 15,1 3 1-15,5-4 2 0,-3-2-1 16,5-4 0-16,-5-1-2 0,1 1 1 15,-7 1-1-15,1-5-1 0,-5 4-1 16,-4-5-3-16,-2 1 1 0,-8-2-1 16,-3 0 1-16,-3-1-1 0,-5-3-2 15,3-2-9-15,-7 0-8 0,0-2-11 16,5-1-16-16,-3 1-20 0,9-2-10 16,-5 0-50-16,7-2-110 0</inkml:trace>
  <inkml:trace contextRef="#ctx0" brushRef="#br0" timeOffset="58470.61">33682 4220 221 0,'0'0'249'0,"0"0"-175"16,0 0-12-16,0 0-3 0,0 0-21 16,0 0-25-16,0 0-13 0,4 4 1 15,-10 15 6-15,1 3 5 0,-3 0-5 16,0-2 2-16,2 4-2 0,0 0-3 0,1 2-3 15,3 2 2-15,0-2-3 0,2-2 1 16,0-4 0-16,2-6 0 0,2 1 1 16,-1-5-1-16,-1-4-1 15,2 0 2-15,-4-3-1 0,2-1-1 16,-2 1-1-16,0-3 0 0,0 0 1 0,0-2 2 16,0-4 3-16,0 0-2 0,-4-8-1 15,-3-3-2-15,3-3 2 0,-4-8-2 16,-2 0-2-16,4-5 2 0,1-4 0 15,3 0 0-15,0 0 0 0,2-3 0 16,-2 5 0-16,2 5 2 0,0 7-2 16,0 2 0-16,2 7 1 0,0 4-1 15,0 1 1-15,5 6-1 0,-1-3 2 16,4 3-2-16,-4 0-2 0,3 3 0 16,3 0-1-16,2 0 2 0,-3 2 0 15,3 4 0-15,-1-1 1 0,1 6 0 16,-1 2-1-16,-5 3 0 0,-2 1 0 15,-4 1 1-15,-2 4-1 0,-4-3 1 0,-6 4 0 16,-5-2 0-16,-1 1-1 0,-1-1 0 16,1-4-5-16,-1-1-5 0,0-3-6 15,-1-1-1-15,3-1-22 0,3 0-11 16,-5-2-7-16,3-5-25 0,0-3-53 16,3-1-148-16</inkml:trace>
  <inkml:trace contextRef="#ctx0" brushRef="#br0" timeOffset="58782.998">33595 3887 359 0,'0'0'55'0,"0"0"12"0,0 0-4 16,0 0-18-16,0 0-10 0,0 0-11 15,0 0-1-15,0 0-1 0,37-3-2 16,-25 6-1-16,11-1 0 0,-6 2 1 16,3 2-3-16,-1 1-4 0,2 7-2 15,1 0-4-15,-3 4-1 0,4 2-2 16,-1 8 0-16,-1 3 0 0,0 2-1 16,-17 7 1-16,-4 1-4 0,0 2 1 15,0 5 1-15,0-7-1 0,0-5 0 16,0-2-2-16,0 0 1 0,0-1-10 15,0 1-14-15,-12-3-15 0,-19-2-19 16,-3-4-20-16,-5 0-25 0,-2-5-56 16</inkml:trace>
  <inkml:trace contextRef="#ctx0" brushRef="#br0" timeOffset="61188.687">28373 5488 213 0,'0'0'46'0,"0"0"6"16,0 0-6-16,0 0 3 0,0 0-15 15,0 0-4-15,0-36-1 0,6 29-4 16,1-4-5-16,-1 0-2 0,2-1 1 0,3 1-3 16,-1 0-2-16,0-1 2 0,3 3-2 15,-3 2-4-15,-2 1 1 0,5 0-3 16,-1-1-1-16,0 3-2 0,9-2 0 16,-2 0-2-16,-1 3 2 0,3 1-4 15,-2 2 2-15,3 2-2 0,-3 7-1 16,-5 0-1-16,3 2 0 0,-5 5 1 15,-1 2 0-15,-5 2 0 0,2 5 1 16,-4 0-1-16,-2 0 1 0,-2 1 0 16,0-4-1-16,-2 2 1 0,-2-5 0 15,2-2-1-15,-4-2-2 0,2-3 1 16,4-3-2-16,-4-3 2 0,-1-2 1 16,5-3-2-16,-2-1 2 0,-2 0 0 0,0 0 1 15,-2 0 0-15,-2 0-1 0,1-4 2 16,1-2-2-16,-2-4-1 0,-2 0 1 15,3-5-1-15,1-1 1 16,0-2 0-16,2-5 0 0,2 1 0 16,2-3 0-16,0 2-1 0,2 2 0 0,4 3 1 15,0 4-1-15,0 1 1 0,1 4 0 16,7 0-3-16,-4 3 1 0,5 0 1 16,-1 2 1-16,5 1 2 0,0 3 0 15,1 0 0-15,-1 2-2 0,4 6 1 16,-3 3 0-16,-1 3-1 0,0 4-1 15,-5 2 1-15,0 2 0 0,-3 1 0 16,-5 5 0-16,-2-3 0 0,0 2-1 16,-4-2-3-16,0-5-1 0,0-4 0 15,-2-2-1-15,0-6 4 0,-2-2 1 16,0-3 1-16,4-3 1 0,-4 0 0 16,0 0 1-16,-3-1 2 0,1-7-2 15,2 2 2-15,-4-4-3 0,2-2 2 0,-5-2-1 16,3-5 2-16,0-3-2 0,4-5 0 15,-1-1 0-15,5-5 2 0,0-2-3 16,3 1-1-16,3 5 0 0,0 2 0 16,0 4 0-16,7 4 0 0,-5 4 0 15,2 5 0-15,7 1 0 0,-5 0 0 16,7 5 0-16,-3 3 0 0,5 1 3 16,-5 3-3-16,5 5 1 0,-2 4-1 15,-5 1 0-15,3 5 0 0,-3 4 0 16,-6 3 0-16,-3 4 2 0,-3 3-2 15,-2 0 0-15,0 5-1 0,-2 0-10 16,0-4-6-16,-1-2-5 0,-3-3-14 16,4-5-1-16,-6 1-10 0,2-8-19 15,-3-4-45-15,1-4-90 0</inkml:trace>
  <inkml:trace contextRef="#ctx0" brushRef="#br0" timeOffset="61626.083">29223 5417 294 0,'0'0'65'0,"0"0"-13"15,0 0 2-15,0 0 3 0,0 0-17 16,0 0-11-16,0 0-4 0,8-85 0 16,-14 76 0-16,2 0-11 0,-2 2-6 0,4 1-1 15,-3 3-1-15,1 0-2 16,-2 3-2-16,0 0-2 0,2 3-2 15,-2 3 0-15,1 4 1 0,-1 3 0 16,-4 3 0-16,4 2 0 0,-1 1 0 16,1 3 1-16,0 6 0 0,2 1-1 0,0 2 0 15,4-2 1-15,6 1 0 0,2-1 0 16,3-4 0-16,3-2 0 0,1-3 1 16,1-3-1-16,1-7 2 0,5-1-2 15,-3-9 1-15,6 0 0 0,-2-6 1 16,-3-6 2-16,3-1-1 0,-4-2 1 15,-5 1 2-15,-6-2 2 0,3-2 4 16,-7-4-1-16,-4-3-2 0,0-6-3 16,-4-2-3-16,-5-5-3 0,-1 2 0 15,0 8-1-15,-7 5-6 0,1 7-3 16,-5 6-5-16,2 2-5 0,1 7-5 16,-5 1-8-16,4 6-6 0,1 6-3 15,-1 1-3-15,1 5-6 0,3 1-21 0,1-1-22 16,5 2-42-16</inkml:trace>
  <inkml:trace contextRef="#ctx0" brushRef="#br0" timeOffset="62079.102">29438 5377 343 0,'0'0'82'0,"0"0"-15"0,0 0-13 15,0 0 2-15,0 0-4 0,0 0-19 16,0 0-10-16,0 0-4 0,0-77-2 16,0 77-7-16,0 0-7 0,0 7-3 0,4 2-2 15,0 5 2-15,2 4 2 0,1 2-2 16,3 4 1-16,0 4-1 16,-4 2 2-16,1 1-1 0,3-2 2 15,-2-1-2-15,0-5 0 0,-1-2-1 16,5-3 0-16,-4-4 0 0,-1-2 0 0,-3-4 1 15,2-4-1-15,-2-3 1 0,-2-1 0 16,2 0 0-16,0-3 2 0,0-2 7 16,3-6 8-16,-3 0 0 15,2-4-7-15,0-2 1 0,-2-4-4 0,1-4 0 16,-1-6 1-16,0-4-5 0,4-7 0 16,0-1-1-16,-1 4-2 0,-5 8 0 15,4 7 0-15,-6 8-1 0,2 5 1 16,-2 3-1-16,0 4 0 0,0 2 0 15,0 2-3-15,0 0-7 0,0 0-5 16,0 5-8-16,0 4-7 0,0 2 5 16,2 3-6-16,0 0-6 0,-2 1-11 15,0-1-5-15,0 1-9 0,-2 0-10 0,-4-1-38 16,0-3-86-16</inkml:trace>
  <inkml:trace contextRef="#ctx0" brushRef="#br0" timeOffset="62891.481">30209 5307 148 0,'0'0'71'0,"0"0"-20"0,0 0 1 16,0 0 0-16,0 0-1 0,0 0-16 15,0 0-9-15,2-69 1 0,-4 60-3 16,0 0-5-16,0-1-2 0,-4 2 0 15,-7 0-9-15,5 2-3 0,-2 2-1 16,-7 2-3-16,-2 2-1 0,-3 0-1 16,-1 3 0-16,2 3 0 0,1 3 1 15,3-2-2-15,1 6 2 0,5 1-1 16,1-3 0-16,2 4 0 0,3-3-1 16,5 0 0-16,0-4 0 0,0 3 2 15,9 0 0-15,1-1 0 0,2 2 4 0,7 1 0 16,0-1 4-16,5 1 0 0,-1 1 1 15,6-2-2-15,-2 2 0 0,0-4 0 16,0 2 0-16,-2-3 0 0,-9-1-1 16,1-2 1-16,-9-1 0 0,0-1-2 15,-6 1-2-15,0 0-2 0,-2 1-1 16,0 1 2-16,-2 1-1 0,-6 2 2 16,2-1-2-16,-5-2 0 0,-1 0-1 15,2 2-6-15,-7-1-16 0,1-1-7 16,-3-3-6-16,2 2-13 0,-1-3-12 15,1 0-35-15,-3-3-74 0</inkml:trace>
  <inkml:trace contextRef="#ctx0" brushRef="#br0" timeOffset="63141.424">30137 5206 421 0,'0'0'62'16,"0"0"-9"-16,0 0 9 0,0 0-2 15,0 0-25-15,0 0-17 0,0 0-10 16,0 0-3-16,0 0-3 0,10-7 2 16,-6 30 7-16,-2 3 0 0,2 7-1 15,0 2-1-15,0 3-1 0,1 1-3 16,-1-1-1-16,2-4-2 0,4-3 0 16,1-3-2-16,-1-3 1 0,-2-5 0 15,3 2-1-15,-3-3-10 0,0-3-13 16,-2 0-12-16,1-4-16 0,-3-2-18 15,0-4-19-15,-4-3-59 0,0-3-186 16</inkml:trace>
  <inkml:trace contextRef="#ctx0" brushRef="#br0" timeOffset="63672.54">30521 5231 465 0,'0'0'41'0,"0"0"-5"16,0 0 16-16,0 0 1 0,0 0-22 16,0 0-20-16,0 0-5 0,0 0-2 15,0 0-3-15,2 1 0 0,-2 9 1 16,0-2-1-16,-4 1 2 0,0-2-2 16,-2-3 1-16,-1 2-1 0,1-1 0 15,-4-1 0-15,-3-1 1 0,1 1 0 0,-9-3-2 16,5 1-2-16,-3-2-4 0,5 0-6 15,-1 0-3-15,5-3-1 0,0 0 3 16,1-2 6-16,5-3 2 0,0-1 1 16,2-2 1-16,2-3 2 15,0-3 1-15,6 2 1 0,0 2 1 16,3 1 2-16,3 2 1 0,-4 1 0 0,9 3-1 16,-1 0 0-16,5 5 1 0,4 1 0 15,0 0-2-15,-3 6-1 0,1 1 2 16,-4 4 1-16,-3 3-2 0,-5 4-1 15,-5 5-1-15,-6 4 1 0,-2 2-1 16,-6 4 1-16,-7 0 0 0,-3 1-1 16,-1-5 0-16,4-3 0 0,-1 1 0 15,1-7 1-15,7 0-2 0,0-6 0 0,2-3 0 16,2-2 0-16,1-6 0 16,1 3 0-16,2-5 0 0,0-1 0 15,0 2 0-15,0-2-1 0,5 0 1 16,3 0 2-16,2 0 3 0,5 0-4 0,1-3 4 15,1 0-3-15,1-1-2 0,3-1-7 16,-2 4-30-16,5-5-22 0,-3-1-27 16,0-2-36-16,-3-5-127 0</inkml:trace>
  <inkml:trace contextRef="#ctx0" brushRef="#br0" timeOffset="64047.389">30757 5236 452 0,'0'0'54'16,"0"0"6"-16,0 0-4 0,0 0-10 16,0 0-21-16,0 0-13 0,0 0-1 15,0 0-4-15,-21-9-7 0,17 18 0 0,-4 5 0 16,-3 3 0-16,3 1 0 0,2 1 0 16,-2 3 0-16,-1 1 0 0,3-1 0 15,2 2 0-15,2-5 1 0,2-2-1 16,0 0 0-16,6-3 0 0,2-2 0 15,3-4 2-15,1 0-2 0,5-2 0 16,-3-3 1-16,9-3 1 0,0 0-1 16,-1-9 1-16,3-2 0 0,-4 2-2 15,-5-5 2-15,-1-3 1 0,-5 1 3 16,-4-7 1-16,-6 0 2 0,0-8-4 16,0-1-3-16,0-3-1 0,-8 3-1 15,-4 7 0-15,-1 5-7 0,-5 3-6 16,1 7-8-16,-2 3-10 0,1 5-8 15,-3 4-2-15,3 7-7 0,1 5-18 16,1 1-28-16,-1 4-51 0,3 0-119 16</inkml:trace>
  <inkml:trace contextRef="#ctx0" brushRef="#br0" timeOffset="64297.33">31129 5527 437 0,'0'0'63'0,"0"0"-27"16,0 0 14-16,0 0 11 0,0 0-13 0,0 0-24 16,0 0-10-16,0 0 0 15,18-14 0-15,-18 20-6 0,0 4-4 16,-4 2-1-16,-6 3-1 0,0 1 0 0,-5 1 0 15,-1 1-2-15,-3-2-9 0,2 0-18 16,-7 1-18-16,3-3-21 0,-4-2-40 16,2-3-83-16</inkml:trace>
  <inkml:trace contextRef="#ctx0" brushRef="#br0" timeOffset="64875.331">31856 5146 208 0,'0'0'69'15,"0"0"-6"-15,0 0-7 0,0 0 7 16,0 0-11-16,0 0-11 0,0 0-11 16,0 0-1-16,-6-113-3 0,2 104-3 15,0 3-2-15,0 4-4 0,0-1-3 0,0 0-2 16,-1 3-2-16,1-3-4 16,-2 3-2-16,-2 0-3 0,-5 3-1 0,1 3-1 15,-2 5 1-15,1-2 0 0,-1 3 1 16,1-1-1-16,3 3 0 0,0 3 0 15,1-4 0-15,3 5 0 0,0 1 0 16,0 1 0-16,2 8 0 0,-1 0 0 16,1 3 0-16,2 1 1 0,0 0-1 15,2 2 0-15,2-2 1 0,6 2-1 16,3-6 1-16,-1 1-1 0,5-4-1 16,1-2-6-16,-1-2-5 0,1-4-5 15,-1-2-11-15,5-3-9 0,1-5-4 16,2-3 0-16,-1-1-10 0,3-3-26 0,-2-1-80 15</inkml:trace>
  <inkml:trace contextRef="#ctx0" brushRef="#br0" timeOffset="65312.716">32138 5095 379 0,'0'0'58'0,"0"0"0"15,0 0 4-15,0 0-3 0,0 0-8 16,0 0-13-16,0 0-9 0,0 0-6 16,4-66-10-16,-6 75-13 0,-5 3-1 15,1 8 1-15,2 5 1 0,-4 3 1 16,0 2-1-16,-3 7 1 0,5 2 0 15,-4 4 0-15,1-2 0 0,5-3-1 16,2-4-1-16,2-5-4 0,0-6-11 16,0 1-9-16,0-7-17 0,-2-2-25 15,0-4-12-15,-4-3-28 0,0-4-111 16</inkml:trace>
  <inkml:trace contextRef="#ctx0" brushRef="#br0" timeOffset="65500.246">31894 5295 430 0,'0'0'66'0,"0"0"-23"16,0 0 9-16,0 0 13 0,0 0-14 15,0 0-26-15,0 0-12 0,0 0 1 16,0 0-6-16,-2-51-6 0,4 51-2 16,0 3-2-16,2 3-10 0,2 1-12 15,2 3-18-15,3-1-13 0,-3 0-10 16,2-1-24-16,1-3-78 0</inkml:trace>
  <inkml:trace contextRef="#ctx0" brushRef="#br0" timeOffset="65687.623">32257 5304 525 0,'0'0'36'16,"0"0"-7"-16,0 0 13 0,0 0-3 15,0 0-21-15,0 0-14 0,0 0-3 16,0 0-1-16,0 0-1 0,7-15-16 16,-7 15-31-16,-2 3-10 0,-3 0-21 15,3 2-53-15,0-2-136 0</inkml:trace>
  <inkml:trace contextRef="#ctx0" brushRef="#br0" timeOffset="66468.689">32503 5292 412 0,'0'0'50'0,"0"0"-31"16,0 0 21-16,0 0 3 0,0 0-11 16,0 0-21-16,0 0-9 0,0 0 1 15,-2-10-2-15,2 14 0 0,-2 2 1 16,2 2-1-16,0-1 2 0,0-1 1 15,0 1-1-15,4-1-3 0,5 0 0 16,-1 1 0-16,4-1 4 0,5 1-4 16,-1-2 2-16,5-1 1 0,0-4-1 15,-7 0 0-15,7 0 0 0,-7-4-1 16,-1-2-1-16,-1-2 2 0,-8-2 2 16,3 0 3-16,-5-3 10 0,-2-1-2 15,0 0-5-15,-5-2-3 0,-1-2-3 16,-2-1 0-16,-2 0-4 0,-1 2 1 15,-1 1-1-15,-3 2-2 0,3 4-2 0,-5 6 0 16,3 1-3-16,-5 3 3 0,1 3-3 16,-1 4 3-16,3 2 2 0,-1 1 1 15,5 0 1-15,-1 1-1 0,3-1 0 16,4 4-1-16,2 1 1 16,0 0-1-16,-1 5 2 0,5-1-1 0,0 2 2 15,0-1-1-15,9-1 0 0,-3 0 0 16,8-1 1-16,3-4 1 0,4 0 3 15,-3-4 0-15,7-3-1 0,2-2 2 16,2-4 1-16,0-1 1 0,2 0-3 16,2-3-1-16,-2-3-2 0,-4-2-1 15,-3-1 1-15,-5-4 1 0,-2 1-2 16,-7-6 3-16,2-1 1 0,-3-4 1 16,-5-3-1-16,0-2-1 0,-2-5-3 0,0 0 0 15,-2 1-1-15,-2 1 0 16,-6 6-1-16,-1 7-1 0,-1 5-4 15,-2 4 1-15,-1 4-1 0,-1 5-2 0,-1 0 2 16,1 10-2-16,1-1-1 0,3 2 5 16,4 0 2-16,-2-1 0 0,6-2 0 15,0 3 2-15,2 0 0 0,0 6 0 16,4-1 0-16,4 3 1 0,4 4-1 16,1 1 1-16,3 4 2 0,3 1 1 15,2 2 2-15,-3-4-1 0,1 1 0 16,-1-4 0-16,-7-5-1 0,-3 0-1 15,-2-6 3-15,-2-3-4 0,0-1-1 16,-4-3 0-16,0 2 1 0,-8-3-2 16,-2 1 3-16,2-3-2 0,-7 1-1 15,1-1-8-15,-3-3-18 0,1 0-13 16,-1 0-18-16,0 0-16 0,3-1-27 16,-3-2-64-16</inkml:trace>
  <inkml:trace contextRef="#ctx0" brushRef="#br0" timeOffset="66984.265">33006 5354 438 0,'0'0'83'0,"0"0"-40"0,0 0 2 16,0 0-6-16,0 0-19 0,0 0-16 15,0 0-4-15,2 26 6 0,-2-8 5 16,2 2-1-16,-2 4-1 0,0 1 0 0,2 1 0 15,-2 0-4-15,2-2-2 0,0-4-1 16,0-2 1-16,2-4-1 16,2 0 0-16,-1-7 0 0,1 0 0 15,-6-2 0-15,2-4-1 0,0 1 0 16,-2-1 0-16,0-1 1 0,0 0-1 16,0 0 3-16,0-6 3 0,-2-3 0 0,0-1 0 15,-4-5-3-15,-1 0-3 0,1-8 0 16,0-3-1-16,0-6 0 0,2-6 2 15,-5-6-2-15,3-4-2 0,0 0 2 16,0 6 0-16,0 4 0 0,-3 6-1 16,3 5 0-16,2 5 1 0,2 5 1 15,2 6-1-15,0 5 0 0,0-2 0 16,4 5-1-16,4-3 0 0,3 3-1 16,3 0-1-16,3 3 1 0,1 0 2 15,5 0-2-15,2 3 2 0,-5 3-1 16,1 0 1-16,-4 3 0 0,-5-1 1 0,-2 1-2 15,-1 4 2-15,-5-1-2 0,-2 6 2 16,-2-2-2-16,0 1 2 0,-8 2-1 16,-5 1 1-16,-3 3 0 0,-1 2-1 15,-4 0 0-15,3-3-6 0,-3-5-7 16,7-2-9-16,-7-2-8 0,5-4-10 16,-1 2-9-16,0-6-6 0,1-1-19 15,3-1-56-15,-1-3-149 0</inkml:trace>
  <inkml:trace contextRef="#ctx0" brushRef="#br0" timeOffset="67327.863">33254 5067 250 0,'0'0'80'16,"0"0"-51"-16,0 0 9 0,0 0 8 15,0 0-9-15,0 0-13 0,0 0-6 16,0 0 4-16,-31-31-3 0,31 31-6 16,0 0-2-16,0 0 1 0,0 0 6 15,4 6 0-15,6 0 7 0,1 1 6 16,3 2 0-16,5 5-5 0,1 6-7 15,-3 0-2-15,6 8-2 0,-7 3-7 16,-1-2-1-16,-7 4 0 0,-4 1-3 16,-4 0-2-16,-10 5-1 0,-9-5 0 15,0-2-1-15,-12-4-16 0,3-1-20 16,-8-4-21-16,-3 0-39 0,-15-5-51 16</inkml:trace>
  <inkml:trace contextRef="#ctx0" brushRef="#br0" timeOffset="77153.668">17407 6041 130 0,'0'0'27'15,"0"0"-4"-15,0 0 30 0,0 0 6 16,0 0-15-16,0 0-14 0,-45-17-3 16,41 14-4-16,-3 3 0 0,1 0-3 15,0 0-3-15,-4-3 6 0,1 3-5 16,1 0-4-16,2 0-1 0,-2 0 1 15,-1 0 1-15,3 0-1 0,2 3 0 16,0-3 0-16,4 0 2 0,0 0-5 16,0 0 0-16,0 0-1 0,0 0-5 15,0 0-2-15,0 0 0 0,0 0-1 0,0 3-1 16,4-3-1-16,0 0 3 0,4 0 0 16,5 0 0-16,-1 0 0 0,5-6 1 15,1 3 1-15,3-2 0 0,-2-2 0 16,3-1 0-16,3 2-1 0,-2 1 1 15,2-3-1-15,2 2-1 0,4-3 1 16,2 4 1-16,0-4-1 0,0 1 0 16,2 0-2-16,2-1 2 0,5 3-2 15,-3 0 0-15,6 3 1 0,-3-2-3 16,3 2-2-16,-1-2 2 0,3-1 0 16,-6-3 2-16,5 1-2 0,-5 2 2 0,3-2 0 15,-5 2 2-15,0-2-2 0,-2-1 1 16,3 0 3-16,-3 2-2 0,0 0-2 15,2-1 3-15,-3 2-2 16,1-1-2-16,0 1 0 0,2 0 0 16,3 0 1-16,-1 1-1 0,0 0 1 15,3 2-1-15,1-1 0 0,3 1-2 0,3 0 1 16,1-1 0-16,4-3 1 0,-2 1 0 16,3-2 1-16,1 2-1 0,0-1 0 15,0 1 1-15,0-1-1 0,-2-2 2 16,2 3-1-16,-3-1 0 0,-5 1 1 15,0 2 0-15,-7-2 0 0,1 2-3 16,-3-2 1-16,-2 1-1 0,-6 2 3 16,-6-1-2-16,-2 2 2 0,0 0-2 15,-5 0 0-15,-1 2 1 0,2-3 0 16,-5 0 0-16,3 2 0 0,-5-2 1 16,7 1-2-16,-9-1 1 0,3 2-2 15,-11-1 1-15,2 1 1 0,-4 1-2 0,-2-2 0 16,0 2 3-16,0 0-1 0,0 0 0 15,0 0 0-15,0-1 0 0,0 1-1 16,0-1 0-16,0 1 0 16,0 0 0-16,0-2-1 0,0 2 0 0,0 0 1 15,-2 0-1-15,0 0 0 0,0 0 1 16,0 0-1-16,0 0 0 0,0 0 0 16,-2 0 0-16,-5 0 0 0,5 2 0 15,-2-2 0-15,-2 2 0 0,-3 1-1 16,-1 3-5-16,0-1-7 0,-5 1-10 15,3-1-7-15,-3 2-16 0,5 1-14 16,-3-3-17-16,1-2-13 0,3-2-69 16</inkml:trace>
  <inkml:trace contextRef="#ctx0" brushRef="#br0" timeOffset="80106.174">28508 6436 122 0,'0'0'33'15,"0"0"-6"-15,0 0 12 0,0 0 5 16,0 0-9-16,0 0-5 0,8-23-6 0,-8 20-1 16,0-1-2-16,0 0 0 0,0 1-1 15,0-3-1-15,-2 1-5 16,0 0 1-16,-2-1-4 0,0 3 0 16,-5 0-4-16,7-3 1 0,-4 1-4 15,2-1 0-15,-2 1-1 0,-5-1-1 0,5 3-2 16,0 0 1-16,-6-2-1 0,-1 4 0 15,5 1 0-15,-5 0 0 0,-1 1 0 16,2 4-1-16,-5 4 1 0,3-1-1 16,-3 3 1-16,5 1-1 0,-1-1 0 15,1 1 1-15,6 1-2 0,1 1 2 16,-1-2-1-16,2 2 0 0,0 0 1 16,4-2-1-16,0-1 1 0,0 0-1 15,2 1 1-15,6-2 0 0,-1 2 0 16,3-1 4-16,8 3 2 0,-3-3 2 15,8 4 5-15,4-2 1 0,-3 2 0 16,1-4-2-16,2 3-2 0,-2-1-4 16,0-1 2-16,-7-1-3 0,3 1 0 0,-7 0-3 15,-1-1 0-15,-3 3-2 16,-4-3 0-16,-2 1 0 0,-1-2 1 0,-1-1-1 16,-2 0 1-16,-2 1 0 0,-5-1 0 15,-3 3 1-15,-9-5 1 16,5 0-2-16,-9-1 2 0,-2 0-1 0,1 0-2 15,-3-2 0-15,0-4 1 0,0 0 0 16,0 0 0-16,11 0-1 0,-5-8 1 16,6 2-1-16,1-2 1 0,6-2-1 15,1 1 0-15,1-1-2 0,2-2-3 16,0 2 0-16,4-2-3 0,0 5 2 16,0-3-15-16,8 4-11 0,1 1-14 15,3 0-20-15,9 2-37 0,-9 0-55 16</inkml:trace>
  <inkml:trace contextRef="#ctx0" brushRef="#br0" timeOffset="80621.606">28673 6577 260 0,'0'0'72'0,"0"0"-19"16,0 0 2-16,0 0 4 0,0 0-18 15,0 0-10-15,0 0-3 0,8-67-5 16,-6 64-2-16,-2 0-7 0,0 2 0 16,2-1-4-16,-2 2-2 0,0 0 0 0,0 0-4 15,0 0-4-15,0 6-2 16,0 4-1-16,0 0 3 0,5 3 1 0,-3 2-1 15,0 1 2-15,2 2-2 0,2 1 1 16,0 0-1-16,0 1 0 16,1 1 2-16,1-1-2 0,6 1 0 15,-1-3 0-15,1-1 0 0,3-4 1 0,1-1-1 16,-1-3 0-16,4-3 0 0,-5-4 0 16,3-2 1-16,-5 0 0 0,5-2 2 15,-5-4-1-15,3-2-1 0,-5-2 1 16,-1 0 0-16,-3-6 1 0,0-2 1 15,-8-1 7-15,4-4-2 0,-4-6-3 16,0-4-1-16,0-1 1 0,-4-1-5 16,0 6-1-16,-2 1-1 0,-5 8 1 15,7 1 0-15,0 6 0 0,0 4-4 16,0 0-3-16,-2 4-1 0,4 4-6 16,-7-1-5-16,5 4-10 0,-4 4-11 15,4 6-12-15,0 4-16 0,-3-1-20 0,-1 1-69 16</inkml:trace>
  <inkml:trace contextRef="#ctx0" brushRef="#br0" timeOffset="80934.029">29124 6374 305 0,'0'0'82'0,"0"0"-23"0,0 0-5 16,0 0 4-16,0 0-19 0,0 0-5 16,0 0-7-16,0 0-1 0,0-82-7 0,0 82-6 15,0 0-13-15,0 5-1 0,0 6-4 16,2 2 5-16,4 3 3 16,-2 4 0-16,-2 3-1 0,2 5 1 0,-2 2 2 15,2 2-4-15,-4 1 0 0,3-1 1 16,1 0-1-16,-2-3 0 0,2 0 1 15,4-2 0-15,-2-4-2 0,1-1-10 16,-1-3-12-16,-2-3-8 0,4 1-10 16,-2-6-17-16,-4-1-28 0,-2-2-82 15</inkml:trace>
  <inkml:trace contextRef="#ctx0" brushRef="#br0" timeOffset="81215.215">29148 6633 393 0,'0'0'40'16,"0"0"8"-16,0 0 10 0,0 0-16 0,0 0-13 15,0 0-12-15,0 0 2 0,0 0 0 16,0 0-8-16,40-56-5 0,-28 56 1 16,3 0 2-16,5 0-2 0,3 3 0 15,0 2-3-15,6 0-1 0,-4 4-2 16,-3 1 1-16,3 3-2 0,-4 1 1 15,-11 2 0-15,-2 0-2 0,-6 0-1 16,-2 2 0-16,-6-4 2 0,-4 1 0 16,-9 1 0-16,3-6-1 0,-5 2-5 15,-4-3-11-15,7-1-6 0,-9 3-11 16,2-4-14-16,0-1-14 0,0-2-24 16,1-4-82-16</inkml:trace>
  <inkml:trace contextRef="#ctx0" brushRef="#br0" timeOffset="81808.908">30050 6466 3 0,'0'0'277'0,"0"0"-229"15,0 0 7-15,0 0 9 0,0 0-15 0,0 0-17 16,0 0-7-16,0 0-7 0,-19-106 0 15,13 98-4-15,-2-1-4 0,-1 4-6 16,3-1-1-16,-4 3-1 0,0 0-2 16,-1 3 0-16,-1 0-1 0,-3 2 0 15,3 5-1-15,-3 1 2 0,5 1 0 16,-2 1-1-16,-1-1 1 0,5 3-1 16,-4 1 1-16,1-1-1 0,3 0 1 15,8-1-1-15,0 0 0 0,0-3-1 16,0 5 1-16,6-1 0 0,5-2 0 15,1 3 1-15,2-1-1 0,7-2 1 16,6 2 0-16,4-2 1 0,4 3 4 16,0-3 3-16,0 0 4 0,-2 1 0 15,-2-2 0-15,-4-1 0 0,-8 0-1 16,-3-2 2-16,-5-3-6 0,-7 1 1 0,0 0-3 16,-4 2-3-16,-2 2-1 0,-6 3 1 15,-7-2 2-15,-1 3 0 0,-5-2-2 16,-2 2-2-16,-1-2 0 0,-5-1-2 15,2-2-14-15,-2 0-11 0,2-4-3 16,0 2-9-16,0-2-3 0,4-2 0 16,3 1-12-16,-1-2-34 0,5 0-42 15,-1-5-102-15</inkml:trace>
  <inkml:trace contextRef="#ctx0" brushRef="#br0" timeOffset="82058.841">29994 6286 351 0,'0'0'63'16,"0"0"2"-16,0 0-7 0,0 0 3 15,0 0-17-15,0 0-7 0,0 0-11 0,0 0-8 16,6-76-12-16,-6 84-6 0,0 4-2 16,0 7 2-16,0 6 5 0,2 4 1 15,0 3 2-15,-2 4 0 0,2 6-2 16,-2 1-2-16,0 0-1 0,4 0-1 15,1-3-1-15,1-4 2 0,4-4-1 16,-2-3 0-16,3-2-2 0,-3-4-11 16,2 1-18-16,-1-5-21 0,1-3-25 15,0-3-3-15,-1-4-43 0,-3-5-151 16</inkml:trace>
  <inkml:trace contextRef="#ctx0" brushRef="#br0" timeOffset="82605.515">30405 6356 412 0,'0'0'56'0,"0"0"-22"0,0 0 11 16,0 0 6-16,0 0-15 0,0 0-24 15,0 0-8-15,0 0-4 0,0 0 3 16,-39-53-3-16,22 53-2 0,1 8-1 15,-1 2 2-15,5-2 1 0,-2 4-1 16,3-1 0-16,5 0 1 0,2 0 0 16,4 0-2-16,0 0 1 0,2-1-1 15,8 1 1-15,5 3 1 0,3-1 2 16,7 2 9-16,6 2 2 0,-2-1 0 16,4 2-1-16,0 1-1 0,-2-2 0 15,0 1-6-15,-2-2-1 0,-8 0 1 16,-3 0-3-16,-5-3 0 0,-3 1-1 15,-6 0 0-15,-4 1-1 0,-2 1 1 0,-8-1-1 16,-2-2 2-16,-3-3 0 0,-1-1-2 16,-5-2 0-16,0-2-4 0,-2-2-6 15,1-2-1-15,1-1-4 0,-2-1 0 16,5-7 4-16,3-1 5 0,1 1 5 16,3-4 1-16,3-3 0 0,6-4 0 15,0-2 0-15,2-6 1 0,4-5 8 16,4-2 2-16,7-4 1 0,-1-1-5 15,3 3 6-15,-1 1-8 0,-1 4 4 16,-5 3 2-16,-4 3-1 0,-4 4 0 16,-2 2-5-16,0 4-1 0,-4 0-2 15,-4 3-2-15,-4 3 0 0,-1 4-3 16,-1 2-12-16,-3 5-11 0,3 7-5 0,-3 5-3 16,3 6-8-16,-1 5-10 0,1 3-14 15,-3 6-39-15,3-5-94 0</inkml:trace>
  <inkml:trace contextRef="#ctx0" brushRef="#br0" timeOffset="82871.107">30895 6750 304 0,'0'0'206'15,"0"0"-168"-15,0 0 4 16,0 0 22-16,0 0-6 0,0 0-27 16,0 0-10-16,0 0 0 0,13-59-2 15,-13 59-11-15,0 5-8 0,0 3-1 0,-7 3-1 16,-1 3 2-16,-6 4 1 0,-5 1 1 16,-4 0-1-16,-2 0 0 0,1 0-1 15,-1 0-24-15,2-2-9 0,5-2-12 16,-3 0-19-16,2-2-28 0,5-2-54 15,-1-6-191-15</inkml:trace>
  <inkml:trace contextRef="#ctx0" brushRef="#br0" timeOffset="83199.13">31313 6346 409 0,'0'0'63'0,"0"0"-11"0,0 0 11 16,0 0 3-16,0 0-15 0,0 0-19 16,0 0-9-16,0 0-3 0,0 0-9 15,6-40-9-15,-6 52-2 0,-2 7-4 16,-4 7 4-16,-3 5 2 0,3 6-2 15,-6-1 2-15,6-2 0 0,-1 0 0 16,3-6-1-16,4-2 0 0,0-1-1 16,4-5-2-16,1-2-15 0,-1-2-7 15,0-5-17-15,-4 0-27 0,0-2-20 16,0-6-37-16,-8-2-138 0</inkml:trace>
  <inkml:trace contextRef="#ctx0" brushRef="#br0" timeOffset="83386.578">31102 6459 364 0,'0'0'139'0,"0"0"-90"0,0 0 10 15,0 0 13-15,0 0-21 0,0 0-24 16,0 0-13-16,0 0-3 0,0 0-4 16,-2-59-7-16,2 61-1 0,0 0-3 15,0 2 0-15,0 4 2 0,0-2-5 16,4 1-18-16,0 0-11 0,2 1-18 15,0 1-12-15,3-3-15 0,-3-1-47 16,0-2-139-16</inkml:trace>
  <inkml:trace contextRef="#ctx0" brushRef="#br0" timeOffset="83620.897">31478 6485 476 0,'0'0'54'16,"0"0"-12"-16,0 0 20 0,0 0 1 15,0 0-25-15,0 0-25 0,0 0-8 16,0 0-2-16,0 0-3 0,4-38-1 16,-8 38 1-16,2 0-7 0,-2 0-17 15,2 0-10-15,0 0-13 0,0 3-9 16,-2 0-13-16,4 0-37 0,-2 0-92 15</inkml:trace>
  <inkml:trace contextRef="#ctx0" brushRef="#br0" timeOffset="84448.827">31660 6402 407 0,'0'0'42'15,"0"0"-21"-15,0 0 12 0,0 0 15 16,0 0-9-16,0 0-19 0,0 0-15 16,0 0-1-16,0 0-4 0,-4-25 1 15,-4 30 1-15,-1 3-1 0,1-1 1 16,2 0 0-16,2 3-1 0,2-2-1 16,0 2 1-16,2-1-1 0,2 0 0 15,6 0-1-15,2-1 1 0,5 1 5 16,3 0-2-16,5-5-1 0,4 2 1 15,4-6 2-15,0 0 1 0,4 0 0 16,-2-5 1-16,-4-1 3 0,0-2-1 0,-10-1 0 16,-3 1-1-16,-8-4 5 0,-1 0 2 15,-5-3-2-15,-2-1-4 0,0 0-3 16,-2-4-2-16,-9-1-1 16,1 2-1-16,-4 0-2 0,-3 5 0 0,-2 0-3 15,-5 5 1-15,1 1 0 0,-4 5-1 16,2 3 2-16,-4 0-1 0,4 9-1 15,1 2 0-15,1 0-2 0,0 3 0 16,7 1 3-16,1-1 0 0,3 3 1 16,3-1 0-16,3 3 0 0,4 1 0 15,2 2 0-15,4 2 1 0,5-1-1 16,3-3 1-16,7 2 0 0,-1-2 0 0,7-1 1 16,2-5 1-16,4-2-1 15,2 0 0-15,4-5 1 0,2-3-1 16,1-2 1-16,1-2 2 0,-4-2-1 15,0-5 2-15,-3-3 2 0,-3-2-3 16,-5-1 3-16,-5-5-1 0,-2-2 3 16,-5-3 1-16,-1-1 0 0,-3-7-4 0,-4 0-3 15,-4-4-2-15,0 2 1 0,-2 1-2 16,-2 4 0-16,-6 3 0 0,-2 5 0 16,-3 4-2-16,3 4 1 0,-7 3-1 15,5 6-1-15,-5 3 1 0,3 0-2 16,-5 6 0-16,3 3 0 0,1 0 0 15,3 1 2-15,6-1 1 0,-3 0 0 16,5 2 0-16,2 0-1 0,2 3 1 16,0-2 0-16,2 6 0 0,7 0 1 15,-1 4 0-15,4-1 0 0,3 2 0 16,3 0 1-16,3-2 0 0,2 4 1 0,-5-5-2 16,5 0 2-16,-8-3 2 0,1-3 0 15,-6 0-2-15,-1-2 1 0,-1-1 0 16,-6 1-3-16,0-4 1 0,-2 3-1 15,-4-3 0-15,-6-2 1 16,-3 2 1-16,1-1 0 0,-5-1-1 16,1-2-1-16,-3 1-18 0,3-4-16 0,-3 2-10 15,5-1-15-15,-5-1-18 0,2-1-36 16,1 0-104-16</inkml:trace>
  <inkml:trace contextRef="#ctx0" brushRef="#br0" timeOffset="84933.098">32396 6447 491 0,'0'0'45'0,"0"0"-5"16,0 0 2-16,0 0-13 0,0 0-8 0,0 0-4 16,0 0 5-16,12 63-2 0,-10-43-6 15,3 4-5-15,-5-1 0 0,2 5-1 16,-2 0-4-16,0 0-3 0,0-5 1 15,0 2-2-15,0-7 1 0,0-1 0 16,2-7-1-16,0 2 0 0,2-4 0 16,0-4 0-16,-2-1 1 0,-2-3-1 15,2 0 2-15,-2 0 1 0,0-4 3 16,0-4-1-16,0-4-1 0,0 2-2 16,0-6-1-16,-4-2 2 0,0-5-3 15,0-5 2-15,2-6-1 0,-5-5 1 16,3-8-1-16,-2-2 1 0,-2-2-2 15,0 2-4-15,-3 2 4 0,1 2-1 16,2 8 1-16,6 6 0 0,0 2 0 0,2 10 1 16,0 2-1-16,2 5 0 0,4 7 0 15,4 0-4-15,5 4 0 16,3 1-1-16,3 1 3 0,6 12-1 16,2 1 0-16,0 8 1 0,2 4 1 15,-7 2 0-15,-3 1 1 0,-6-1 1 0,-7 1 0 16,-8 1 1-16,-6-5 0 0,-9 1 0 15,-3-3 0-15,-5-3 1 0,-4 2-1 16,-2-8-2-16,0 1-5 16,-2-4-17-16,-2 0-11 0,-6-3-22 0,1 0-33 15,-7-1-34-15,6-2-165 0</inkml:trace>
  <inkml:trace contextRef="#ctx0" brushRef="#br0" timeOffset="86354.707">17294 5286 95 0,'0'0'49'0,"0"0"-32"15,0 0-3-15,0 0 37 0,0 0-2 16,0 0-12-16,0 0-2 0,0 0 1 16,0 0 1-16,-91-14-8 0,89 14-7 15,-3 0-4-15,1 0-6 0,2 1-1 16,-4 2-4-16,2 0 0 0,-2 3-2 15,-3-3 1-15,1 1 0 0,-2 2 2 16,-1 0 2-16,1-1 4 0,0 2-8 16,4-2 3-16,-1-2 0 0,3 2 1 15,2-5-1-15,0 1 0 0,2-1-1 16,0 0 1-16,0 0 0 0,4 0-5 16,7-1-1-16,5-2 1 0,7-2 1 15,8 1 5-15,4-3 0 0,8 0-1 0,3-1-2 16,-3 1 0-16,9 0-2 0,-2-4 1 15,3 2 2-15,1-1-2 0,2 1 2 16,4 1-3-16,-2-1 1 16,0-3 0-16,2 2 0 0,-1 0-3 15,6-1-2-15,-1 0 1 0,0 0 0 0,0 0 0 16,0 0 1-16,2 2 0 0,0-2-2 16,-4 4 0-16,0-3 2 0,-2 1 0 15,-2 4-2-15,-2-2 0 0,0-2 0 16,-5 2 2-16,1-2-3 0,0 3 0 15,-1-2 0-15,-3 0 0 0,-1-1 1 16,-1-2 0-16,-3 3 1 0,1-1 1 16,-1-2-1-16,-2 2 0 0,-1-2 0 15,1 6-2-15,-8-4 1 0,0 3 0 16,-8 1-1-16,-2-1 0 0,-5 3 1 16,-3 3-1-16,-5-3 0 0,1 3 0 15,-1 0-1-15,-2 6 1 0,5-6-1 0,1 3 1 16,5 0 0-16,1-1 1 0,7-2 1 15,2 0-2-15,2 0 0 0,0 0-1 16,2-5-1-16,-4 2 2 0,0 0 1 16,-4 0-1-16,-4 0 0 0,-3 0 0 15,-5 1 0-15,-5-1 1 0,0 0 0 16,0 2 1-16,-4-1-2 0,1 2 1 16,-1 0-1-16,-2 0 0 0,-2 0 0 15,0 0 0-15,2 0-1 0,-2 0 0 16,0 0 0-16,0 0-3 0,-2 0 0 15,2 0 3-15,0 2 1 0,0-1 0 16,0 1-2-16,0-1 1 0,0 2-1 16,0 0-1-16,0-3 0 0,0 2 0 0,2 1-3 15,0 0 3-15,-2 0-2 0,0 2-6 16,0 1-13-16,-2 3-7 0,-4 0-14 16,-7-1-10-16,-9 0-25 0,-9-2-58 15</inkml:trace>
  <inkml:trace contextRef="#ctx0" brushRef="#br0" timeOffset="116206.972">15727 6362 48 0,'0'0'264'15,"0"0"-246"-15,0 0 2 0,0 0 28 16,0 0 16-16,0 0-31 0,0 0-20 16,0 0 3-16,-95-19 3 0,95 19 0 15,0 0-4-15,0 0-7 0,6 3-6 0,0 3 5 16,4-4 5-16,-3 4-1 0,5-3 0 15,2-1 0-15,1-1 2 0,3-1 2 16,5 0-1-16,6-3 2 0,8-6-1 16,9 1-1-16,8-4-4 0,8-1 0 15,6-2-2-15,6 1-2 0,3 3-3 16,3-3-2-16,3-4-1 0,4 5 4 16,-7-5-2-16,3 2 0 0,-11 2 1 15,-10 2-2-15,-8 1 0 0,-10 2 1 16,-13 6 0-16,-13 1-1 0,-9 2-1 15,-7 0 0-15,-2 0-1 0,0 0-2 16,-7 2-2-16,1 4-5 0,-8 0-11 16,-3 0-8-16,3 0-8 0,-1-1-6 15,1-2-9-15,1 0-15 0,1-3-25 0,6 0-51 16,-3-3-68-16</inkml:trace>
  <inkml:trace contextRef="#ctx0" brushRef="#br0" timeOffset="116535.103">16425 5927 231 0,'0'0'259'15,"0"0"-221"-15,0 0 11 0,0 0 3 16,0 0-12-16,0 0-15 0,0 0-8 16,0 0-2-16,0 0-6 0,-12-53-5 15,18 54 1-15,0 6-4 0,9 8 2 16,5-2 0-16,7 2 0 0,6 2 2 15,9 2-3-15,9-1-1 0,7 0 4 16,8 0-1-16,3-4 0 0,-1 3-3 16,-2-3 3-16,-6 0-1 0,-10 1-1 0,-11-4-2 15,-14 3 4-15,-17 0-1 0,-8 3-3 16,-17 3 2-16,-12 3 3 0,-16 2-1 16,-9 5 0-16,-8-1-2 0,-4-1-1 15,0 1 2-15,6-1-3 0,4-3-2 16,7-3-14-16,9-1-4 0,5-2-6 15,8-2-10-15,5 0-24 0,1-6-16 16,2 1-35-16,5-7-148 0</inkml:trace>
  <inkml:trace contextRef="#ctx0" brushRef="#br0" timeOffset="139904.602">28276 7867 14 0,'-2'-2'21'16,"-4"2"3"-16,4-1 4 0,0-1 4 15,0 2-10-15,2-1-12 0,-2-1-6 16,2 2-1-16,0 0 2 0,-2-2-1 0,-1 2-1 16,3 0 1-16,0 0-1 15,-2 0 3-15,-2 0-1 0,0 0-3 16,0-1-2-16,-4 1 0 0,6 0 2 15,-7 0-1-15,7 0 5 0,-4 0 6 16,-2-2 5-16,0 1 6 0,3-2 7 16,1-2 7-16,0 0-1 0,-2-1-5 0,2 0 24 15,-2 3-26-15,6 0-22 0,-2 1-1 16,0-1 3-16,2 0-3 0,0-3 0 16,-3 0 0-16,1-3-1 0,-2-1 11 15,4 1 18-15,0 0-26 0,0 1-4 16,0 0 2-16,9-1 4 0,-5 4-5 15,6-4-2-15,0 4 0 0,-1-1 1 16,7 4-2-16,-3 0 2 0,3 2-3 16,1 0 2-16,3 4-3 0,-3 4 2 15,6 4 0-15,-3-1 0 0,-1 4 2 16,-1 2-3-16,-3 4 2 0,1 4-1 16,-3-2-1-16,-3 2 0 0,3 2-1 15,-7-2 0-15,-2 0 1 0,-2-5 0 0,0 0 0 16,-2-1-1-16,0-2-4 15,-4 0 4-15,4-5-2 0,-4-1-2 16,0 0 3-16,0-4-2 0,-1-2 2 16,-1-1 1-16,4-1-1 0,-4-2 1 15,4-1-1-15,-6 0 1 0,1 0 1 0,-3-3-1 16,4-2 1-16,0-6-1 0,-3-2 0 16,-1-3 0-16,4-1 2 0,2-8 1 15,2-2 3-15,2 0-3 0,0-3 3 16,2 4-4-16,2 2-1 0,2 5-1 15,6 2 2-15,-1 5-2 0,-3-1 1 16,7 4 0-16,-1 2 0 0,7 1 1 16,-5 0 0-16,9 4 1 0,2 2-1 15,-4 2 1-15,1 7-1 0,1 1-1 16,-2 5 0-16,-4-1-1 0,-1 8-3 16,-5 0 3-16,-1 5 0 0,-4 0 1 15,-4 1-1-15,-2 0-3 0,-2-5-3 0,0 0 1 16,0-3 2-16,-4-6-2 0,0 1 1 15,0-5 1-15,-6-1-1 0,6-1 1 16,-3-2 1-16,1-2 0 0,-2-1 1 16,-2-2-1-16,1-1 2 0,3 0 0 15,-4 0-1-15,1-8 1 0,1-1 0 16,-2-5 0-16,0-3 0 0,3-4 2 16,3-6 2-16,2-4 3 0,2-5 1 15,4 0 1-15,5 7-2 0,5 0-5 16,-2 4 4-16,5 6-3 0,-1-1 1 15,5 8-3-15,-2 1 1 0,8 3 0 16,0 4 1-16,-3 2 1 0,3 0 2 16,-2 2 0-16,-2 2-2 0,4 6 0 0,-11 2-2 15,3 4-1-15,-7 2-1 0,3 3 0 16,-5 4 1-16,-8-1-1 0,4 5 1 16,-6-4-1-16,0 1-3 15,-2-1-13-15,-4-1 3 0,2-5 2 0,-2 3-9 16,-1-5-7-16,1 0 2 0,0-3-12 15,2 0-9-15,4-1-14 0,-4-3-42 16,4-2-66-16</inkml:trace>
  <inkml:trace contextRef="#ctx0" brushRef="#br0" timeOffset="140357.62">29153 7890 307 0,'0'0'62'0,"0"0"-15"16,0 0 12-16,0 0-9 0,0 0-16 16,0 0-8-16,6-101 1 0,-10 90-5 0,-3 1-2 15,1 3-14-15,-2 1-3 0,-2 3-2 16,1 3-1-16,1 0-4 0,-4 0-1 16,1 5 1-16,1 3-1 0,-4 2 5 15,3 4 0-15,3-1 0 0,-4 5 0 16,5-2 0-16,1 4 1 0,6-2-1 15,-2 1 0-15,2 6 0 0,0-3 0 16,2 1 0-16,6 2 0 0,5-2 0 16,-1 1 0-16,5-3 0 0,-1-3 0 15,7 1-1-15,-4-5 0 0,5-1 0 16,1-6 0-16,-4-6 1 0,4-1 0 16,-5-4 2-16,-1-5 0 0,2-2 1 15,-9-3 5-15,3 1-2 0,-9-3 3 0,-4 0 0 16,-2-6-1-16,-2-6-4 0,-6-4-2 15,-7-7-1-15,3 0 0 16,-9 1-1-16,4 5-2 0,-1 5-6 16,1 5 1-16,1 5-1 0,3 2-5 0,-1 5-3 15,4 6-1-15,3-1 3 0,-1 3-5 16,0 3-4-16,4 3-8 0,0 10-10 16,-1 5-6-16,5 4-20 0,0 3-46 15,5-5-60-15</inkml:trace>
  <inkml:trace contextRef="#ctx0" brushRef="#br0" timeOffset="140794.93">29411 7766 319 0,'0'0'71'0,"0"0"-11"0,0 0-7 16,0 0 2-16,0 0-12 0,0 0-9 15,0 0-6-15,0 0-5 0,0-88-7 16,2 88-9-16,-2 3-7 0,6 6-4 16,-2 3 2-16,7 3 2 0,-3 6 0 15,-2 5 2-15,2 5 1 0,7 2-3 16,-7 4 1-16,5 0 1 0,5-3 1 16,-3-3-3-16,3-3 2 0,-3-4-2 15,5-4-1-15,-7-5 0 0,1-5 1 16,-5-1 0-16,-1-3 2 0,-2-3-1 15,-4 0-1-15,0-3 1 0,-2 0 0 16,2 0 1-16,-2-6 3 0,2-5 3 16,-2-3 3-16,0-4-3 0,0-4-1 15,0-9 0-15,0-5-2 0,0-9-2 0,0-6 4 16,4 5 0-16,1 1-6 0,-1 9 1 16,-2 13-2-16,0 5 0 15,-2 10 1-15,0 3-1 0,0 5-1 16,0 0-1-16,0 0-10 0,0 8-12 0,0 4-3 15,0 8-6-15,0 2-12 0,0 6-1 16,0 1-22-16,0-1-36 0,0-6-114 16</inkml:trace>
  <inkml:trace contextRef="#ctx0" brushRef="#br0" timeOffset="141373.002">30418 7670 19 0,'0'0'215'0,"0"0"-151"0,0 0-3 16,0 0-2-16,0 0-1 0,0 0-10 15,0 0-5-15,-15-62-3 0,15 61-6 16,0 1-4-16,0 0-10 0,0 3-10 15,0 4-9-15,0 4 1 0,2 5-2 16,2 5 8-16,-2 1-1 0,-2 8-2 16,0 2-2-16,-2 4 0 0,-4 1-2 0,4-2 0 15,-4-1 0-15,4-6-1 16,2 0-1-16,0-5-8 0,0-1-7 16,2-3-8-16,0 1-12 0,2-3-8 15,-4-4-13-15,0-1-19 0,-6 0-69 0,-6-7-180 16</inkml:trace>
  <inkml:trace contextRef="#ctx0" brushRef="#br0" timeOffset="141560.373">30180 7872 415 0,'0'0'80'16,"0"0"-23"-16,0 0-8 0,0 0 4 15,0 0-17-15,0 0-16 0,0 0-4 16,0 0-3-16,0 0-7 0,93-44-3 15,-93 47-2-15,2 2-1 0,-2 1-1 16,0-1-8-16,0 1-14 0,0 0-16 16,-2 0-11-16,0-1-6 0,2-1-22 0,-2-1-44 15,2-2-95-15</inkml:trace>
  <inkml:trace contextRef="#ctx0" brushRef="#br0" timeOffset="141747.914">30575 7891 440 0,'0'0'52'0,"0"0"-16"16,0 0 13-16,0 0 1 0,0 0-21 16,0 0-12-16,0 0-6 0,0 0-4 15,0 0-7-15,2-51-1 0,-2 51-23 16,0 0-5-16,0 0-40 0,0 3-34 15,0 0-116-15</inkml:trace>
  <inkml:trace contextRef="#ctx0" brushRef="#br0" timeOffset="142607.038">30804 7811 264 0,'0'0'117'0,"0"0"-76"0,0 0 3 16,0 0 7-16,0 0-14 0,0 0-15 16,0 0-14-16,0 0-6 0,0 0 3 15,-85-79-1-15,73 79-3 0,2 0 1 16,-1 0-1-16,3 6 2 0,2 2-2 16,2-2-1-16,4 3 0 0,0 1 3 15,0-1-3-15,0 3 1 0,6-4 3 0,6 6-1 16,1-1 2-16,3 2 0 0,3-1-2 15,0 0 4-15,3-2-2 0,3-1-1 16,2-2-2-16,-2-4 1 0,0-3 1 16,-1-2-1-16,1-2 2 15,-2-6 3-15,-2-1 0 0,-1-3 0 0,-3 2-3 16,-5-4 1-16,-1 2 2 0,-3-5 2 16,-4-3 0-16,-2-2-3 0,-2-4-4 15,-4-2 2-15,-4 5-1 0,-3-5-2 16,-3 8 0-16,-1 0-2 0,-3 7 0 15,3 2 0-15,-5 4-1 0,5 2 0 16,-3 5 0-16,1 0 1 0,0 2-1 16,-1 5-1-16,-1 7-4 0,5-1 2 15,-1 5-2-15,7 1 2 0,-2-2 1 16,6 5 1-16,1-1 1 0,3-1 0 16,3 0-1-16,5 1 2 0,2 3-1 15,5-2 0-15,1-2 1 0,5 2 0 16,0-3 0-16,3-3 1 0,1 1-1 0,0-4 1 15,4-4 0-15,-2-1 1 0,2-2 0 16,2-6 1-16,0 0 1 0,0-5-1 16,0-5 0-16,0-3 0 0,-2-2 1 15,0-4-1-15,-5 0 1 16,1-4 1-16,-6-2-1 0,-1-4 3 0,-1-5-3 16,-5-3 1-16,1 0-3 0,-7-2 0 15,-6 4-1-15,0 7 0 0,-10 6 0 16,-1 5-1-16,-3 5-1 0,1 2-2 15,3 7 1-15,-4 3-4 0,1 6 2 16,-1 5-5-16,1 3 1 0,5 6 1 16,0-3 4-16,2 3 1 0,4-4 0 15,2 1 1-15,0 0 1 0,6-3 0 0,2 4 0 16,0-2 1-16,5 1-1 0,3 1 0 16,-1-1 1-16,5 2 0 0,7 1 1 15,2 2 2-15,2-2 2 16,0-1-1-16,0-1 0 0,-4-1 2 15,-4-1-3-15,-3-1 1 0,-7-2-2 0,-5-1-1 16,-2 0-1-16,-6-2-1 0,0-1 0 16,-8 1 0-16,-4-1 1 0,-9 0-1 15,2-4-7-15,-3 1-9 0,-3-3-4 16,0-2-5-16,4-1-17 0,-1 0-12 16,7-1-1-16,-1-5-14 0,3-1-49 15,3 1-107-15</inkml:trace>
  <inkml:trace contextRef="#ctx0" brushRef="#br0" timeOffset="143075.724">31683 7799 451 0,'0'0'77'0,"0"0"-25"16,0 0 3-16,0 0-12 0,0 0-17 15,0 0-9-15,0 0-3 0,45 18-4 16,-41-2-2-16,1 5-2 0,-3 6-3 15,0 1 1-15,-2 1-2 0,2 2-2 16,-2-3 2-16,4-2-2 0,2-3-1 16,-2-4-1-16,2 1-2 0,-1-6 0 15,1-2-1-15,-2-5 2 0,-2-4 2 16,0-3 1-16,-2 0 0 0,0 0 1 16,0-6 3-16,-2-1 0 0,-2-3-1 15,-4-6 1-15,-1-3-1 0,-3-6-2 16,-5-7-1-16,-1-7 1 0,-1-9 0 15,-2-3 2-15,5-6-3 0,-3 3 0 0,7 7 1 16,2 4-1-16,3 11 1 0,3 7-1 16,2 6 1-16,2 5-1 15,0 5 0-15,8 3-1 0,1-2 1 16,1 3-1-16,11 2 0 0,-3 0 0 16,7 3 1-16,0 0 0 0,0 11 0 0,0-3 1 15,-1 1 0-15,1 3 1 0,-6 1-1 16,-3 1 1-16,-5 1-2 0,-3 4 2 15,-6 2-2-15,-2 0 0 0,-2 3 0 16,-8-2 0-16,-5 3-1 0,-1 1-8 16,-3-4-14-16,0-2-3 0,-1-3-15 15,1-3-9-15,0 1-3 0,5-5-13 16,-3 2-37-16,7-3-83 0</inkml:trace>
  <inkml:trace contextRef="#ctx0" brushRef="#br0" timeOffset="143309.963">32013 8042 394 0,'0'0'147'0,"0"0"-101"0,0 0-2 16,0 0 18-16,0 0-15 0,0 0-20 15,0 0-11-15,0 0 2 0,42-22-2 16,-42 22-10-16,-6 6-4 0,-3 3-1 15,-3 1 0-15,0 2 1 0,-5-1-1 16,3 3-1-16,-7-3-16 0,4 0-13 16,-1-1-15-16,3-3-22 0,1 0-14 15,3-2-14-15,-3 1-71 0</inkml:trace>
  <inkml:trace contextRef="#ctx0" brushRef="#br0" timeOffset="143778.617">32508 7658 214 0,'0'0'38'0,"0"0"-2"0,0 0 20 16,0 0 9-16,0 0-10 0,0 0-16 15,0 0-2-15,0 0-8 0,0-47 3 16,0 43 4-16,0 4-3 0,0-2-5 16,0 1-4-16,0 1-10 0,0 1-6 15,0 8-6-15,0 5-2 0,0 2 2 16,0 7 3-16,0-1-1 0,-5 6-2 16,3 1 0-16,0-1-1 0,0 3 0 15,0-2-1-15,2 1-1 0,0-4-6 16,0-1-10-16,6-4-4 0,1-1-9 15,-1-4-11-15,-2-3-11 0,-2-3-20 16,-2-2-41-16,-4-5-110 0</inkml:trace>
  <inkml:trace contextRef="#ctx0" brushRef="#br0" timeOffset="143981.687">32288 7749 452 0,'0'0'74'0,"0"0"-29"0,0 0 4 16,0 0-1-16,0 0-15 0,0 0-17 16,0 0-6-16,0 0 0 0,0 0-4 0,0-9-3 15,0 15-3-15,2-3 2 0,-2 0-2 16,3 0-1-16,-1 2-12 16,0 0-20-16,0-2-17 0,2 3-10 15,2-2-21-15,0-2-54 0,0 1-154 16</inkml:trace>
  <inkml:trace contextRef="#ctx0" brushRef="#br0" timeOffset="144216.001">32706 7857 248 0,'0'0'256'0,"0"0"-207"16,0 0-12-16,0 0 15 0,0 0-6 15,0 0-21-15,0 0-15 0,0 0-3 16,0 0-3-16,0-32-1 0,-6 27-3 16,2 2-2-16,-3 0-9 0,3 0-16 15,4 0-4-15,-2 0-15 0,2 1-3 0,0 1-16 16,0-2-51-16,0 3-148 16</inkml:trace>
  <inkml:trace contextRef="#ctx0" brushRef="#br0" timeOffset="144762.76">32884 7834 369 0,'0'0'79'0,"0"0"-38"16,0 0-2-16,0 0 8 0,0 0-7 15,0 0-18-15,0 0-5 0,0 0 2 16,0 0 1-16,-11-26-6 0,11 26-4 0,0 0-4 15,0 0-3-15,0 0-3 0,0 3 0 16,0 6 0-16,0-4 0 0,0 3 0 16,0 1 0-16,2-1 0 15,3 3 0-15,-1-4 0 0,6 3 0 16,2 2 0-16,-1-3 0 0,1-1 1 0,3 0-1 16,-3-4 1-16,5 1-1 0,-3-5 2 15,3 0-1-15,-7 0 0 0,-2-6 1 16,3 1 0-16,-5-4-1 0,0 1 0 15,-4-1 0-15,0-6 2 0,-2 2-3 16,0-4 2-16,0-5-1 0,0-5-1 16,-2-1 3-16,-2 1-1 0,0-1-2 15,2 4 0-15,-2 5 1 0,-3 2 0 16,5 5 1-16,-4 2 0 0,4 4-1 16,-2 0 1-16,-2 3-2 0,0 0 0 15,-3 3 0-15,1 0-3 0,-2 6 2 16,-1 0-2-16,1 5 2 0,2 0 0 15,-3 4 1-15,3 2-1 0,0-3 1 16,-3 6 0-16,3-4 0 0,0 1 0 0,2 1 0 16,0-1 0-16,1 2 0 0,3 1 0 15,-2-3 0-15,4 3 0 0,0 0-1 16,6 2 1-16,5-3 0 0,-1 1-1 16,9-2 1-16,-3-1 0 0,5-1 0 15,2-2-3-15,-1 0-6 0,-1-3-13 16,-4-4-10-16,-1-1-8 0,-1-5-23 15,-3-1-26-15,-6-1-86 0</inkml:trace>
  <inkml:trace contextRef="#ctx0" brushRef="#br0" timeOffset="145247.052">33336 7757 238 0,'0'0'252'16,"0"0"-237"-16,0 0 8 0,0 0 40 0,0 0-7 15,0 0-24-15,0 0-20 0,0 0 9 16,-35-64 0-16,27 60-12 0,2 2-5 16,0-1-2-16,-3 3-1 0,-1 0-1 15,-2 5-1-15,1 5 0 0,1-1 0 16,-2 3 1-16,3 0-1 0,-1 2 1 16,0 0 0-16,3-2-2 0,-1 5 1 15,4-1 1-15,0-1-1 0,2 4 0 16,0-2 1-16,2-1 0 0,2 2 0 15,4-4 0-15,0 0 0 0,0-4 1 16,3 0-1-16,3-1 0 0,-4-4 2 16,-1-1 0-16,3-3-1 0,0-1 3 15,1 0 0-15,-3-3 1 0,4-2-1 16,-6-3 1-16,1-4-1 0,-1 1 2 16,-2-7 0-16,2-4-2 0,0 0 0 0,-4-6-1 15,5 2 0-15,-5 1 2 0,0 5-4 16,0 8 1-16,0 2 1 0,0 10 0 15,-2 0 0-15,0 0-3 16,0 3-4-16,0 8-3 0,2 3 3 0,2 3 4 16,-4 2 0-16,6 4 0 0,-4 0 0 15,1 2 1-15,1-2-1 0,0-1 0 16,-2-4 0-16,2-4-2 0,2-4-4 16,2-1-13-16,-5 0-3 0,3-1-6 15,-2-2-15-15,0-3-16 0,-2-1-10 16,0-2-29-16,-2-3-99 0</inkml:trace>
  <inkml:trace contextRef="#ctx0" brushRef="#br0" timeOffset="145512.58">33448 7723 380 0,'0'0'85'16,"0"0"-37"-16,0 0-19 0,0 0 13 15,0 0 9-15,0 0-6 0,0 0-15 16,0 0-3-16,-4-47-2 0,4 47-12 15,2 2-9-15,0 4-3 0,6 8 3 16,3-2 4-16,-1 7-2 0,2 1 1 16,3 0 0-16,-1 7 0 0,3-3-3 15,-1 3 0-15,1-2-3 0,-5-1 0 16,3-4 1-16,-5-4-2 0,-4-2-3 16,-1-6-9-16,-3-5-12 0,-2 1-14 15,0-2-7-15,-5-1-24 0,-1 1-8 16,-2-2-5-16,-4 0-62 0,-1-2-140 15</inkml:trace>
  <inkml:trace contextRef="#ctx0" brushRef="#br0" timeOffset="145809.452">33589 7701 378 0,'0'0'101'0,"0"0"-39"16,0 0-1-16,0 0 2 0,0 0-15 15,0 0-16-15,0 0 1 0,0 0-3 16,0 0-6-16,22-85-8 0,-22 85-3 15,0 0-4-15,0 0-4 0,0 3-2 16,0 3-3-16,-2 7 1 0,-2-1 3 16,0 3 0-16,2 3 0 0,-6 0 1 15,-1 1-2-15,1 1-1 0,-4 0 1 0,-3 1-1 16,3 3-1-16,-3 1 0 0,3-1 1 16,-2 0-1-16,1 1-1 15,7-3 1-15,0-3-1 0,0-5 0 16,-1-3 0-16,5 1-2 0,-2-2-5 15,2-1-7-15,0-1-3 0,2-2-5 16,0-3-1-16,-2-3-5 0,2 0-7 0,0 0-1 16,0 0-7-16,-2-3-10 0,-4-4-18 15,-5-5-68-15,1 2-226 0</inkml:trace>
  <inkml:trace contextRef="#ctx0" brushRef="#br0" timeOffset="148715.01">28518 8881 254 0,'0'0'67'0,"0"0"-25"0,0 0 2 15,0 0 6-15,0 0-18 0,0 0-7 16,-8-56-5-16,2 50-6 0,-3 0-1 15,1-2-7-15,2 2-1 0,-9-3 0 16,3 4-2-16,-3-4 1 0,-1 4 0 16,-1 2-3-16,-3 3 0 0,-3 0-1 15,0 0 0-15,0 3-2 0,3 5 2 16,3-2 1-16,1 5-1 0,7 0 1 16,1 1-1-16,2 4 0 0,-2-1 0 0,6 3-2 15,2-2 2-15,0 4 1 0,0-1-1 16,2-2 0-16,8 3 1 15,0 0-1-15,-1-1 0 0,3-1 4 16,0-1-2-16,-1-3-2 0,5 0 2 0,-3-5 0 16,3-1 0-16,1-5 1 0,1-1 4 15,1-2 4-15,4-9 4 0,-3-3 3 16,-1-3 0-16,-2 0-4 0,-5-4-3 16,0 2 2-16,-1-2-5 0,-5 1-2 15,-4-4-3-15,0-2 1 0,-2-1-2 16,0-2-1-16,0 4 2 0,0 3-3 15,-2 5 0-15,0 4 0 0,0 6 0 16,2 2 0-16,0 3 0 0,0 1-2 16,0 9-3-16,0 4-1 0,4 3 4 15,-2 6 2-15,2-1 0 0,2 2 0 16,5 0 2-16,1 4-2 0,-4-2 0 16,9-1 0-16,-1 1 0 0,1-1 0 0,-3-6 0 15,5 0 0-15,-4-6 0 0,3-1 0 16,-1-4 0-16,1-3 0 0,-1-5 1 15,1 0 0-15,-1-7 1 0,4-3 0 16,-1-3 1-16,-1-4 2 0,0-2-1 16,-3-2-1-16,-1-4 3 0,-5-6 0 15,2-4-5-15,3-6 5 0,-7-5-5 16,0-2 4-16,3 3-4 0,-5 6 1 16,-2 7-2-16,-4 7 1 0,0 8 0 15,0 3 2-15,-2 5 1 0,-2 3 4 16,4 5-7-16,-4 1 3 0,2 4-4 15,-5 8-2-15,3 4 0 0,2 8 1 16,0 3 1-16,2 2 0 0,0 2 0 16,4 2 1-16,4-1-1 0,-1 3 2 0,1 1-1 15,0-2 0-15,3-4-1 0,-1-1 0 16,-2-3 1-16,2-4-1 16,3 0 1-16,-5-5-1 0,0-5 0 15,-3-2 2-15,1-4-2 0,-2-3-1 0,-2-3 0 16,2 0 0-16,-2 0 1 0,0-8 1 15,-2 0 1-15,0-9-1 0,-2 0 0 16,-8-4 0-16,-5-6-1 0,-1-1 0 16,-7-7-1-16,-2 1-1 0,5 1 1 15,-5 5-3-15,4 8 0 0,0 6 2 16,1 8-3-16,-3 6 0 0,4 0-6 16,-1 8-1-16,-1 6 4 0,5 1 2 15,1 1 4-15,5 1 1 0,2 1-1 16,8 1 1-16,0-2 0 0,0-3 0 15,6 3 1-15,0 1 0 0,4 1 0 16,1-3 0-16,1 2 0 0,5-1 0 16,-1-4 0-16,5-1 1 0,6-3-1 0,-3-4 2 15,3-2 0-15,6-3 0 0,0-3 5 16,0-2-3-16,5-6 3 0,-3-3-1 16,0-1-2-16,-4-4-1 0,0-1 2 15,-4-4-4-15,-4-4 3 0,-3 1-3 16,-5-10 5-16,-1 0-4 0,-3-5 2 15,-5 0 0-15,-4 2-3 0,-2 8 1 16,0 7-1-16,-2 6 0 0,2 7 0 16,-2 3 1-16,0 4 0 0,2 5-1 15,-2 0 2-15,-1 11-3 0,1 3-6 16,-2 9 6-16,4 4 0 0,-2 0 0 16,2 7 0-16,2-1 1 0,4 4 1 0,3 0 0 15,-3-1 1-15,6 1-1 0,1-5-2 16,-3-4 3-16,3 2-3 15,-1-5 2-15,-4-1-2 0,5-5 2 16,-5-5-2-16,-2-4 2 0,0-3-1 16,-4-4-1-16,0-3 0 0,3 0 1 0,-5-3 1 15,2-5 0-15,-2-5 1 0,0-2 0 16,-7-4-2-16,3-4-1 0,-4-5 0 16,-4-6 1-16,-5-3-2 0,3-3 1 15,-3 9-2-15,5 3-3 0,-5 5 4 16,7 9 0-16,-1 3-2 0,-3 8-2 15,2 3-4-15,-7 0 4 0,4 6-5 16,-5 4 0-16,5 2-3 0,-3 2 7 16,5 0 3-16,1 3 0 0,4-5 0 15,1 1 3-15,5-1-2 0,2 0 2 16,0-1 0-16,0 0-2 0,0 3 2 16,5 1 0-16,-1-2 0 0,4-1 2 0,-2 1-2 15,4-1 0-15,-1 0 0 0,3 0 1 16,5 0 1-16,3-2 0 0,1-2 3 15,8-2 1-15,0-4-1 0,0-2-1 16,-2 0 2-16,-5-2-4 0,-5-1 0 16,-9 0-2-16,-4 0-9 15,1 0-10-15,-5 0-15 0,-5-3-13 0,1-3-16 16,-4 3-13-16,-2-1-21 0,-5-1-88 16</inkml:trace>
  <inkml:trace contextRef="#ctx0" brushRef="#br0" timeOffset="149261.69">30097 8751 356 0,'0'0'71'0,"0"0"-21"15,0 0-6-15,0 0 3 0,11-59-9 16,-13 50-15-16,-5-2-4 0,-1-1-5 16,0 2-2-16,-3 1-8 0,1 0-3 15,-2 5 0-15,-1 1-1 0,-3 3-1 16,1 0-2-16,-3 1 2 0,3 6-1 15,1 1-2-15,1 3 3 0,1 0 0 16,4 1-1-16,-1-1 1 0,3 3 0 16,2-1 0-16,2-1-1 0,2 3 2 15,0-1 0-15,0 0 0 0,6 0 0 0,3 0 0 16,5 0 2-16,0-2 0 0,7 1 4 16,2 2-1-16,2-3 3 0,6 1 0 15,2 1 2-15,2-2 1 0,0 1 3 16,-2-4-2-16,-2 3-2 0,-6-6 1 15,-4 4-1-15,-7-4 0 0,-4 0-4 16,-5 2-3-16,-3 1-1 0,-2-1-2 16,-7-2 0-16,-5 2 2 0,2-2-2 15,-9 0-2-15,3-1-6 0,-7-2 0 16,0-2-5-16,0 1-4 0,3 0-1 16,-3-2-5-16,2 0-1 0,1 0-6 15,-1 0-6-15,2-5-5 0,1 0-14 0,3-1 4 16,1-3-22-16,5-1-23 0,3-4-38 15</inkml:trace>
  <inkml:trace contextRef="#ctx0" brushRef="#br0" timeOffset="149589.78">30029 8581 377 0,'0'0'85'0,"0"0"-19"15,0 0-2-15,0 0-1 0,0 0-17 16,0 0-16-16,0 0-7 0,0 0-4 16,0-53-4-16,0 53-6 0,-2 0-3 15,2 3-4-15,-2 5-2 0,-2 0-2 16,4 6 2-16,-2 0 1 0,2 5 0 16,0 3 2-16,0 2-1 0,0 2 2 15,0 5-1-15,2 0 1 0,4 3 0 16,0 0-2-16,0 0 0 0,3 1 1 0,-3 1-2 15,6-2 0-15,-3-4 1 0,1 1-1 16,-2-4 0-16,2 0 0 0,-1-5-1 16,-1-1-4-16,0-2-6 0,-4-5-2 15,1-2-7-15,-3-1-13 0,-2-3-10 16,0-2-16-16,0 0-12 0,0-6-19 16,-9 0-50-16,-1-5-182 0</inkml:trace>
  <inkml:trace contextRef="#ctx0" brushRef="#br0" timeOffset="150636.367">30490 8657 311 0,'0'0'71'16,"0"0"-7"-16,0 0-7 0,0 0-5 15,0 0-9-15,0 0-8 0,14-56-3 16,-14 56-4-16,3 0-5 0,-3 0-6 15,0 0-5-15,2 0-6 0,2 3-3 16,-2 6 0-16,2 4 2 0,-2 4 0 16,2 3-1-16,-4 3 1 0,4 2-2 15,-2 1-1-15,3 5-2 0,-1 0 3 16,2-2-1-16,0 2 0 0,2-4-1 0,1-1 2 16,-3-3-3-16,4-1 0 15,0-5-6-15,-3-1-6 0,1-1-10 16,0-6-15-16,-4-1-25 0,-2-5-17 15,-2-3-28-15,0-3-100 0</inkml:trace>
  <inkml:trace contextRef="#ctx0" brushRef="#br0" timeOffset="151136.319">30866 8615 486 0,'0'0'58'0,"0"0"-8"15,0 0 11-15,0 0-8 0,0 0-26 16,0 0-10-16,0 0-5 0,0 0 1 16,0 0-7-16,87 14-4 0,-89-2 1 0,-8 3-1 15,-1-2 0-15,-5 1-2 0,-3 0 1 16,-4-1-1-16,-3-3-4 0,-1-2-3 16,0-1-4-16,0-4 2 0,2-1-3 15,9-2 5-15,-1-3 5 0,5-2 1 16,-3-2-1-16,5-1 0 0,4-1 2 15,-1-1 0-15,3 1 0 0,2-3 0 16,2-2 1-16,2 0 0 0,5-2-1 16,1 4 2-16,2 1 1 0,3 0-1 15,1 3-1-15,5 4-1 0,1 4 1 16,9 1-1-16,4 8 0 16,0 4 3-16,-4 3-1 0,-10 1 1 15,-7 3-2-15,-8 3 2 0,-4 5-3 16,-10 3 1-16,-13 0-1 0,-1 0-1 15,-1-3-3-15,-2-2-1 0,4-6-1 0,2 0 5 16,7-4 1-16,4-4 0 16,-1-3 0-16,5-1 0 0,2-5 0 15,2 2 5-15,2-2-2 0,0 0 3 0,2 0-2 16,2-3 3-16,6 0 3 0,5 0 0 16,-1-3-6-16,7 0-1 0,2-2-1 15,0 4-1-15,-3-1-1 0,3-1-12 16,-2 3-25-16,-1-2-24 0,1 1-37 15,-4-2-35-15,-3-2-210 0</inkml:trace>
  <inkml:trace contextRef="#ctx0" brushRef="#br0" timeOffset="151370.601">31373 8993 534 0,'0'0'85'0,"0"0"-37"0,0 0 0 16,0 0 3-16,0 0-13 0,0 0-19 16,0 0-8-16,29-55-1 0,-29 55-2 15,-7 8-8-15,-3 3-2 0,-6 4 1 16,1 3 0-16,-4 0 1 0,5-1-1 16,-3 2-6-16,1-1-6 0,1 1-5 15,1-1-7-15,-3 1-12 0,1 1-24 16,-1-7-11-16,-1 0-17 0,-1-5-70 15</inkml:trace>
  <inkml:trace contextRef="#ctx0" brushRef="#br0" timeOffset="151714.236">31768 8661 342 0,'0'0'120'0,"0"0"-56"0,0 0 1 16,0 0 0-16,0 0-9 0,0 0-24 15,0 0-8-15,0 0-7 0,0 0-4 16,31-42-8-16,-27 52-2 0,-2 4 2 15,-2 3 0-15,0 9 1 0,0-1-1 16,-6 9-2-16,-1 0 0 0,-1 0-2 16,0 3 1-16,2-6-2 0,1 0-1 15,5-3-5-15,0-3-9 0,0-1-7 16,0-8-14-16,0-1-16 0,-2 1-23 16,-2-8-24-16,-6 1-75 0</inkml:trace>
  <inkml:trace contextRef="#ctx0" brushRef="#br0" timeOffset="151917.317">31513 8789 508 0,'0'0'69'0,"0"0"-13"0,0 0 4 16,0 0-18-16,0 0-17 0,0 0-8 15,0 0-4-15,0 0-3 0,0 0-7 16,19-32-3-16,-19 34 0 0,2 4-2 0,2-3-1 15,0 5-12-15,4-1-8 16,1 3-9-16,-3-4-19 0,6 2-18 0,3-2-20 16,-3-3-58-16,3 0-213 15</inkml:trace>
  <inkml:trace contextRef="#ctx0" brushRef="#br0" timeOffset="152120.387">32026 8853 503 0,'0'0'86'0,"0"0"-26"16,0 0 1-16,0 0-17 0,0 0-16 15,0 0-17-15,0 0-7 0,0 0-4 16,0 0-1-16,-21-43-14 0,9 40 0 16,4 0-12-16,-5 1-12 0,5 2-9 15,2 0-6-15,2 5-14 0,1 1-29 16,-1-3-93-16</inkml:trace>
  <inkml:trace contextRef="#ctx0" brushRef="#br0" timeOffset="152682.843">32305 8856 448 0,'0'0'60'15,"0"0"-18"-15,0 0 4 0,0 0 0 16,0 0-15-16,0 0-15 0,0 0-1 16,0 0-4-16,0 0-6 0,-23-71-3 15,13 71-2-15,2 0 0 0,-1 0-2 0,1 1 0 16,4 3 2-16,-2 2 0 16,4-1 0-16,0 1 0 0,2 0 0 0,0 0-1 15,0 0 1-15,4-1 0 16,2 3 0-16,4 1 2 0,1 0-1 15,5-1 2-15,-1 0-2 0,5 1-1 16,1-3 2-16,2-1-1 0,2-2-1 0,-1-3 1 16,-5 0-1-16,2-3-2 0,-5-3 2 15,1-2 0-15,-7 5 0 0,0-5 1 16,-3 0 2-16,-1-1-1 0,-2-3 4 16,-2-4 2-16,-2-2-2 0,0-1 1 15,-4-4-4-15,-2-2 3 0,-3 2-4 16,1-2-2-16,-2 5 1 0,-3 3 0 15,1 0-1-15,0 6 0 0,-1 2-1 16,1 4 1-16,-5-1-3 0,1 6 1 16,-1 0-3-16,1 3 4 0,-3 5 0 15,2 1 1-15,-1 0-2 0,5 4 2 16,1 1-2-16,0 1 2 0,3 2-2 0,5-1 2 16,-2 4-1-16,4-2 1 0,-4 4 0 15,4 0 0-15,0 1 1 0,2 3-1 16,0-3 0-16,4 1 0 0,2 0 0 15,6-2 0-15,-1 0 0 0,7-5 1 16,-1 4-1-16,6-5-5 0,1-4-8 16,3 4-8-16,-2-8-11 0,2-4-19 15,2-1-24-15,2-4-43 0,-8-7-171 16</inkml:trace>
  <inkml:trace contextRef="#ctx0" brushRef="#br0" timeOffset="153198.266">32987 8683 456 0,'0'0'49'15,"0"0"-3"-15,0 0 2 0,0 0-16 16,0 0-19-16,0 0-13 0,0 0 0 16,0 0-1-16,-87-39 0 0,67 39-3 15,-3 0 1-15,4 5 3 0,-6-1-1 16,5 1 1-16,3 1 0 0,1 2 0 15,3 1 1-15,1 2 0 0,2 0 1 16,1 0 1-16,1 4 0 0,2 1 0 16,0 2-1-16,4 1 1 0,2 0 1 15,0-3 2-15,8-1 1 0,0-3 1 0,0 0 5 16,5-1 1-16,1-3-3 16,-1 0 0-16,3-2-5 0,-1 0 2 15,3-2-1-15,1-2-1 0,-1 1 0 16,-3-3-5-16,-3 0 1 0,1-3 2 15,-5 0-2-15,0-3 0 0,1-2 1 0,-1 2-1 16,-4-5 2-16,2-3-1 0,0-4 4 16,1-4-1-16,-1-1-2 0,-2 1 2 15,0 5-2-15,0 4-1 0,-2 6 1 16,0 5 0-16,-2-1 1 0,0 3-5 16,0 5 0-16,2 4-3 0,-2 8-2 15,2 0 4-15,3 8 1 0,-3-2 1 16,2 2 0-16,-2 3 0 0,2-2 1 15,0 2-1-15,0 3-1 0,2-3 1 16,3-2 1-16,-1-6-2 0,0-1-5 16,9-4-6-16,-7-2-4 0,0-4-6 15,5-9-13-15,-7 0-21 0,5 0-21 16,-3-12-14-16,-6-1-71 0</inkml:trace>
  <inkml:trace contextRef="#ctx0" brushRef="#br0" timeOffset="153448.215">33107 8704 485 0,'0'0'70'15,"0"0"-8"-15,0 0 4 0,0 0-16 16,0 0-16-16,0 0-15 0,0 0-3 16,0 0-8-16,33-26-4 0,-23 37-1 15,9 3 1-15,-5 3 3 0,7 3 4 16,-2 5-1-16,3 3-1 0,3 1-5 15,-6-1 0-15,6-3-3 0,-3 1 0 16,-5-4 0-16,0 4-1 0,-7-7-1 16,-4-4-9-16,-4-5-16 0,-2-1-9 15,0-5-15-15,-4-2-22 0,-2-2-12 16,-5 0-14-16,-1-2-80 0</inkml:trace>
  <inkml:trace contextRef="#ctx0" brushRef="#br0" timeOffset="153729.422">33347 8626 496 0,'0'0'76'0,"0"0"-8"15,0 0 13-15,0 0-24 0,0 0-20 16,0 0-12-16,0 0-6 0,0 0-4 16,0 0-8-16,8-7-6 0,-14 20-1 15,0 8 4-15,-1 1 5 0,-9 1-2 16,6 4 0-16,-5 5 0 0,1 0-1 15,-5 4 0-15,2-3-3 0,-1 1-1 0,3-2 1 16,-1-2-2-16,1 4 0 0,7-11-1 16,-2 2-2-16,4-5-3 0,-1-5-5 15,5 1-2-15,2-4-1 0,-2-5-5 16,2 2-4-16,0-6-3 0,-2-2-11 16,2-1-9-16,0 0-10 0,0-3-11 15,0-3-13-15,0-1-51 0,0-6-202 16</inkml:trace>
  <inkml:trace contextRef="#ctx0" brushRef="#br0" timeOffset="184472.153">17829 5554 4 0,'0'0'6'0,"0"0"-6"0,0 0-5 16,0 0 0-16,0 0 5 0,-39-1 0 15,32 1 4-15,1-1 12 0,4-1 18 16,-2-1 5-16,4 0-6 0,-4 0-1 16,0 0 2-16,4 0 2 0,-2 0-4 15,0-1-4-15,0 0-1 16,-1-1-5-16,3 1-1 0,0-2 2 0,-4 1-3 15,2 1 0-15,0 0 1 0,0 1-1 16,0 1-3-16,2 1 0 0,0 1 1 16,0 0-2-16,0 0-6 0,0 0-6 15,0 3-3-15,2 0 0 0,8 1 5 16,-3 2 1-16,1 0 1 0,0 0-2 16,5 3 2-16,1-1 2 0,-1 4-2 15,5 1-1-15,-3 2-4 0,5-1 0 16,-3 3-3-16,3-3 3 0,-1 1-3 15,-2-2 1-15,-1-1 0 0,-3-1-1 16,1 0 1-16,-6-2-1 0,3-1-2 16,-7 0-3-16,2-4-5 0,-2-1-2 15,-4-1-6-15,0-2-3 0,0 0-13 16,0 0-10-16,-8 0-6 0,0 0-25 0,-1-3-82 16</inkml:trace>
  <inkml:trace contextRef="#ctx0" brushRef="#br0" timeOffset="184784.572">17953 5518 182 0,'0'0'66'16,"0"0"0"-16,0 0 1 0,0 0-7 16,0 0-19-16,0 0-4 0,0 0-6 15,0 0-7-15,-12-45-2 0,9 43-5 16,1-1-3-16,2 3-2 0,-4 0-3 0,0 2-2 15,-4 5-4-15,-2 0-1 0,1 7 0 16,-3 1-1-16,-3 1 1 0,3 4-2 16,-2-2 0-16,1 1 1 0,-1 2-1 15,1-2 0-15,7 0 0 0,-2-1 0 16,2-2-1-16,-3 1-1 0,5-3-3 16,0-3 1-16,2 1 0 0,0 0-2 15,2-5-1-15,-2-1-8 0,2 0-5 16,0 0-6-16,0-1-7 0,2 3-12 15,2-2-21-15,-2 0-44 0,0-4-77 16</inkml:trace>
  <inkml:trace contextRef="#ctx0" brushRef="#br0" timeOffset="185206.377">18170 5730 157 0,'0'0'84'0,"0"0"-57"0,0 0 25 0,0 0 2 16,0 0-25-16,0 0-5 16,0 0 4-16,0 0-3 0,-43 9-3 0,41-9-5 15,2 0-5-15,0 3-2 0,6-3 1 16,0 0 6-16,2 0 2 0,5-3-1 15,1 0-4-15,5-3-1 0,-3 3-3 16,5-3-7-16,2 1 0 0,-5 2-2 16,3-2-1-16,-5 5-13 0,1-1-18 15,-5 1-16-15,-1 0-23 0,-1 0-52 16,-4 0-116-16</inkml:trace>
  <inkml:trace contextRef="#ctx0" brushRef="#br0" timeOffset="186627.883">18660 5502 261 0,'0'0'44'0,"0"0"9"0,0 0 16 15,0 0-27-15,0 0-16 0,0 0-7 16,0 0-1-16,0 0-4 0,0 0-4 15,-46-71-3-15,32 70-3 0,2 1-3 16,-1 0 0-16,1 0-1 0,-1 0 0 16,-1 4 0-16,1 2 0 0,5 0 0 15,-6 0 0-15,3 1 1 0,3 1-1 16,-2 2-1-16,6-3 1 0,-3 4 0 16,3 1 0-16,0 0-1 0,2 1 0 15,2 1 1-15,0-1-1 0,0 0 1 16,4-1-2-16,0-4 2 0,3 3 0 0,-1-5-1 15,4 1 1-15,-2-3-1 0,3-1 1 16,5 0 0-16,-3-3 0 0,1 0 0 16,5-3 1-16,-5-4 3 0,3-2 0 15,-5-4 3-15,3 0 2 0,-5-5 1 16,-4 2 3-16,4 0-3 0,-7-2-2 16,-1 1 3-16,-2-2-5 0,0-2-2 15,0 5-3-15,0 4 1 0,-2 4-2 16,2 5 0-16,-3 3 1 0,3 0 1 15,0 0-2-15,-4 6-4 0,2 4-3 16,0 5 7-16,0 7 1 0,2-5-1 16,0 5 0-16,0-4 0 0,6-2 1 0,1-2-1 15,-1 0 0-15,4-1-1 0,5-3 1 16,-1-1 0-16,7-3-2 16,-3-4 1-16,5-2-1 0,2 0 2 15,-4-1 2-15,1-5-2 0,-1-4 1 16,-5 0 1-16,1-5-1 0,-7 0 0 15,-1-1 0-15,-5-3 4 0,2-1 2 0,0-5 2 16,-6-4-1-16,0-2-2 0,0-6-1 16,0 1 0-16,0 2-5 0,-2 6 2 15,-4 5-2-15,-2 8 2 0,6 5 2 16,-5 1 0-16,3 6 0 0,2 3-1 16,0 0-3-16,-4 9-2 0,0 5-1 15,2 5 1-15,-3 5 2 0,3-2 0 16,2 4 0-16,0-1 0 0,2 0 0 15,2 0 0-15,4-2 0 0,1-1 2 16,1 2-2-16,4-2 0 0,1-2 2 16,1-1-2-16,1-3 1 0,-1-1-1 0,3-2 2 15,-7-3-2-15,4-2 0 0,-1-1 0 16,-9-3 0-16,2-1-2 0,0-3-1 16,-6 0 3-16,0 0 0 0,0-4 2 15,-6-3 0-15,0-7-2 0,-4 2 0 16,-7-2-2-16,-2-5-2 0,-3 4-1 15,3-1-1-15,-6 2 0 0,3 5 0 16,5 0-2-16,-6 5-1 0,3 4 2 16,3 0 3-16,-2 4 0 0,7 3-2 15,-2 5-1-15,3 1 2 0,3 1 0 16,2 0 0-16,4-1 1 0,2 0 0 16,0-1 1-16,6-2 2 0,2 2 1 15,-2-4 0-15,9 0 0 0,1 0 0 16,3-4 1-16,2 1 1 0,3-4 1 0,5-1 1 15,-2 0 0-15,2-1-1 0,2-4-3 16,-6-4 0-16,2 0 1 0,0-1 2 16,-4-5-3-16,1 1 1 15,-1-5 0-15,-2-2-2 0,-5 1 1 0,3-5 0 16,-7-1 0-16,3-2 1 0,-7-2-1 16,-2 4 0-16,-4 0 1 0,-2 5-1 15,0 4 1-15,-2 2 1 0,-2 3 5 16,-2 4 3-16,2 0-1 0,-5 4 1 15,5-1-1-15,2 3-3 0,0 2 1 16,2 0 0-16,-2 0-2 0,2 2-5 16,0 4-3-16,0 6 2 0,0 1 1 15,0 2 1-15,2 4 2 0,0 1-1 16,0 5 0-16,5 0 0 0,-1 3-1 16,-2-2 1-16,4 1-1 0,-4-1 1 15,5-4 0-15,-1-3-1 0,-2-3-1 16,0-4 1-16,-2-2-1 0,0-3 0 0,-4-2-2 15,3-2 0-15,-1-2-1 0,-2-1-1 16,0-1 4-16,0-5 2 0,-5-1 0 16,1-5-1-16,-2 0-1 0,0-2 0 15,-4-3 0-15,-1 1 0 0,1-4 0 16,-2 1 0-16,1 1-1 0,-1 4 1 16,1 2-1-16,1 2-1 0,-2 2 2 15,-1 7-3-15,-3 1-4 0,-1 7 2 16,3 3-4-16,1 2 0 0,-1 4 2 15,6-2 1-15,1 0-1 0,5-2-1 16,0 2 4-16,2 0 0 0,0-3 3 16,0 1 0-16,2-2 1 0,5-1-2 15,1 0 1-15,-2-2-2 0,11 0-8 0,-1-2 2 16,7 1-4-16,0-5-2 0,-3-1-2 16,7 0-4-16,-8-4-13 15,1-4-5-15,-1 3-19 0,-5-4-17 16,1 0-32-16,-5 0 7 0,-4-1-28 0</inkml:trace>
  <inkml:trace contextRef="#ctx0" brushRef="#br0" timeOffset="186971.561">19230 5461 90 0,'0'0'63'0,"0"0"-8"0,0 0 24 15,0 0-8-15,0 0-17 0,-35-59-4 16,35 55-10-16,0-1-8 0,4 1-7 16,7-2-3-16,-3 2 3 0,2-2-3 15,7 1 2-15,-1 4-6 0,7 1 0 16,4 0-4-16,-2 1-2 0,4 6 0 0,0 1-5 15,0 4 2-15,0-2-4 16,-3 6 0-16,-7 2-4 0,2 2 1 16,-9-1-1-16,-2 1-1 0,-10-2 0 15,-8-3-2-15,0-2-4 0,-4-1-1 16,-3-5-1-16,1-3-1 0,-5-2 3 0,5-2 1 16,-5 0-1-16,9 0-4 0,-3-5 9 15,-1 0 1-15,3-5 0 0,-1-1 0 16,2-3 1-16,1-1 0 0,3-4 0 15,6-3 0-15,0-4 4 0,6-2-1 16,5 0 0-16,5 3-2 0,1-1-2 16,1 7 0-16,3 4 0 0,0 7 0 15,-1 8-3-15,-3 2-12 0,2 7-30 16,-1 5-16-16,1-3-38 0,-11-1-109 16</inkml:trace>
  <inkml:trace contextRef="#ctx0" brushRef="#br0" timeOffset="189049.199">27877 10044 208 0,'0'0'50'0,"0"0"-18"15,0 0 3-15,0 0-1 0,0 0-8 16,0 0-12-16,0 0-1 0,6-20 5 15,-4 20 0-15,1-3-1 0,-1 3-1 16,0-2 4-16,-2 1 1 0,4 1-3 16,0-1 1-16,-2 1-4 0,8 0-4 15,-3 0 0-15,3 1-4 0,-2 2 1 16,9 6-1-16,-5 2-1 0,5 3 4 16,-3 6-5-16,3 0-2 0,-7 3 2 15,2 3-2-15,-1 4-1 0,-5-2 0 16,-4 3 0-16,0-2 0 0,-2 2 2 15,0-3-3-15,0 0 0 0,0-8-1 16,0 0 0-16,0-4 0 0,-2-4-2 0,0-1 0 16,-2-7-3-16,2 0 3 0,-2-3-1 15,-3-1 3-15,3 0 0 0,-4-1 2 16,4-5 0-16,-7 1 0 0,1-6 2 16,2 0-4-16,0-4 2 0,-1-4-1 15,1-1-1-15,0-5 3 0,8-3-1 16,-2 1 3-16,2-3-2 0,2 2-1 15,0 2 0-15,4 3 5 0,4 1 9 16,1 5-8-16,-1 1-3 0,2 4 0 16,3 3 0-16,-3-2-2 0,9 4-1 15,2 3 3-15,-5 1-3 0,7 3 2 16,-6 0-3-16,4 7 0 0,-1 6 0 0,-7 1-1 16,5 1-1-16,-11 4 1 0,3 3-1 15,-4 1 1-15,-4 0-1 16,-4 2-2-16,0-3-5 0,0-1-2 15,0 1 0-15,0-6 0 0,-2-1 4 16,-2-4 0-16,-2-2 0 0,2-3 4 0,-4-1 2 16,6-3 0-16,-5-1 0 0,1 1 2 15,-2-2 0-15,-2 0-2 0,1-4 0 16,1-3-2-16,0-3 1 0,-3-2 1 16,5-8 0-16,0-2 0 0,0-4 0 15,4-5 1-15,2-5 3 0,0 4-1 16,8-1-2-16,-2 7 4 0,3 6-2 15,7 0 1-15,-4 4 3 0,7 1-5 16,0 2 1-16,5 3 0 0,-1 1 0 16,-2 4-1-16,2 4 2 0,-1 1-1 15,-3 1 1-15,-3 5-4 0,-1 3 3 16,-1 4-3-16,-1 2 1 0,-1 2 0 0,1 1 1 16,-5 6-1-16,-4 1-1 0,0-2 0 15,-4 5 0-15,0 0-5 16,-2-4-9-16,0 3-4 0,0-9-3 0,0 1-5 15,2-4-8-15,-2-2-2 0,2-1-12 16,0-4-11-16,0-2-28 0,2-1-35 16,2-5-74-16</inkml:trace>
  <inkml:trace contextRef="#ctx0" brushRef="#br0" timeOffset="189455.427">28739 10151 382 0,'0'0'65'0,"0"0"-13"0,0 0 2 0,0 0 2 16,0 0-12-16,0 0-13 0,0 0-8 16,11-95-8-16,-22 89-5 15,-1-3-4-15,-1 3-6 0,-7 1-1 0,7 2 0 16,-7 1 1-16,7 2-3 0,-5 2 2 16,7 6-1-16,-3 1 1 0,3 2 1 15,1 1-1-15,2 2 1 0,-2 0 0 16,5 1-2-16,1 1 2 0,2 1 0 15,2 0-3-15,2 1 2 0,4 1-1 16,7 1 2-16,-1-1 1 0,7-1-1 16,-3 1-1-16,7-2 1 0,-4-1-2 15,3-4 1-15,1-6-3 0,-6-4 1 16,-1-2 3-16,-1 0 0 0,-3-5 0 16,1-7 3-16,-5 2-1 0,-2-5 0 15,0-2 1-15,-4-3-2 0,-2-4 2 16,-2-6-1-16,-8-3-2 0,2-1 3 15,-5-2-3-15,1 7 0 0,2 6-1 0,-1 4-5 16,1 8-5-16,0 4-15 0,5 7-8 16,-3 0-5-16,0 3-6 0,4 8-8 15,0 4-11-15,-1 2-31 0,5 1-59 16</inkml:trace>
  <inkml:trace contextRef="#ctx0" brushRef="#br0" timeOffset="189814.636">28876 10104 355 0,'0'0'75'16,"0"0"-4"-16,0 0-17 0,0 0 3 15,0 0-11-15,0 0-10 0,0 0-10 0,0 0-6 16,78-121-1-16,-76 121-4 0,0 0-7 16,0 4 0-16,0 5-6 0,7 3-2 15,-3 5 3-15,0 5 0 0,-4 3-1 16,2 0-1-16,0 4 0 0,3-4 0 15,1 4 0-15,0-1-1 0,3-3-2 16,3-4-2-16,-4 0-1 0,1-6 2 16,5-4 1-16,-8-3 0 0,5-2 2 15,-5-3 2-15,-2-3-2 0,-4 0 0 16,3-6 4-16,-1-3-1 0,-4-1 4 16,0-5 1-16,0-4-2 0,-2-4-3 15,-5-7-1-15,5-4 0 0,-4-6-2 16,4-3 0-16,2 1-1 0,2 5 1 15,4 6-1-15,-4 9 1 0,7 7-1 16,-1 5-4-16,0 6-4 0,0 2-8 16,1 2-10-16,3 5-8 0,1 6-11 15,-5 3-16-15,6 4-17 0,-5 7-39 0,-5-6-116 16</inkml:trace>
  <inkml:trace contextRef="#ctx0" brushRef="#br0" timeOffset="190158.382">29777 9940 258 0,'0'0'78'16,"0"0"-28"-16,0 0 5 0,0 0 1 15,0 0-5-15,0 0-5 0,0 0-12 0,0 0 4 16,-39-73-4-16,39 73-4 0,0 0-11 16,0 2-9-16,0 6-8 0,0 6 1 15,0 6 2-15,0 5 0 0,-5 4 2 16,-5 5-5-16,2-1 1 0,-2 3 0 16,-1-1-2-16,3-1 1 0,2-2-2 15,4-1-11-15,2-1 1 0,0-7-2 16,0-1-7-16,4-4-9 0,-2-2-11 15,0-4-10-15,-2-3-9 0,0-3-23 16,-4-6-63-16,-4 0-152 0</inkml:trace>
  <inkml:trace contextRef="#ctx0" brushRef="#br0" timeOffset="190330.156">29425 10108 462 0,'0'0'67'0,"0"0"-19"0,0 0 14 15,0 0-4-15,0 0-25 0,0 0-13 0,0 0-1 16,0 0-4-16,0 0-7 0,60-27-8 16,-53 30 1-16,3 5-2 0,0-3-3 15,-1 4-16-15,1-1-13 16,0-2-21-16,-2 0-15 0,1-3-18 0,1 0-50 16,-4-3-157-16</inkml:trace>
  <inkml:trace contextRef="#ctx0" brushRef="#br0" timeOffset="190533.221">29951 10075 204 0,'0'0'309'0,"0"0"-248"0,0 0-7 16,0 0 7-16,0 0-22 0,0 0-20 15,0 0-12-15,0 0-2 0,0 0-5 16,-3-14-2-16,-3 14-12 15,2 0-15-15,-2 0-7 0,2 1 1 0,-2 1-26 16,6 1-15-16,0-1-40 0,0 0-79 16</inkml:trace>
  <inkml:trace contextRef="#ctx0" brushRef="#br0" timeOffset="191111.212">30277 10069 398 0,'0'0'41'0,"0"0"-3"0,0 0 10 15,0 0 4-15,0 0-18 0,0 0-11 0,0 0-4 16,0 0-1-16,0 0-13 0,-37-55-5 16,27 55 0-16,-3 5-1 0,1 3 1 15,1 1-1-15,3-1 1 0,0-2 0 16,6 0 0-16,0 0-1 0,2 1-1 15,0-1 2-15,6 3-2 0,4 2 2 16,3-3 0-16,1 3 1 0,5 1 0 16,-3-3 2-16,5-1-2 0,2 0 0 15,-5-2 0-15,5-6 0 0,-8 0-1 16,5 0 2-16,1-8-1 0,-5 2 1 16,1-5-1-16,-3-1 0 0,-1 1 0 15,-3-2 6-15,-4-2 0 0,1-1 3 16,-3-2-3-16,-2-2 2 0,-2-3-2 15,0-1 2-15,0 1 2 0,-9-2-7 16,1 5 0-16,-6 2-2 0,-3 0 2 0,-1 5-3 16,-3 3 0-16,-2 3-1 0,0 1 0 15,3 6 0-15,-5 0-1 0,4 7-4 16,1 6 1-16,-1 2 2 16,7 2 1-16,-1 2 1 0,7-1-2 0,-3 1 2 15,3 1 0-15,2-1 0 0,4 1-1 16,0-3 1-16,2 6-1 0,0-1 2 15,6 4-1-15,-2-1 0 0,9-1 0 16,-5 1-1-16,4-1 2 0,3-3-2 16,-1 1 1-16,5-7-8 0,-3-1-3 15,5-1-6-15,2-4-8 0,-1-6-17 16,3 0-13-16,2-3-11 0,-2-6-19 16,0-3-53-16,-5-4-128 0</inkml:trace>
  <inkml:trace contextRef="#ctx0" brushRef="#br0" timeOffset="191548.607">30755 10022 360 0,'0'0'135'0,"0"0"-85"0,0 0-1 16,0 0 12-16,0 0-16 0,0 0-23 16,0 0-10-16,0 0-5 0,-54-103-2 15,39 98-5-15,-3 2 0 0,3 3-1 16,-3 3-1-16,1 6 2 0,1 4-3 15,-1 3 2-15,3 2 1 0,3-1 0 16,3 3 0-16,4-3 0 0,2 1-1 16,2-2-1-16,0-2 2 0,6 1-1 15,2-2 1-15,1 1-1 0,-3-2 1 16,4-1 0-16,-2-1 0 0,1-3 1 16,1-1-1-16,2-4 0 0,-3-2 0 0,-1 0 1 15,2 0 0-15,1-5-1 0,-3-4 2 16,2-1 0-16,1-2-1 0,-3-3 1 15,-4-1-1-15,4-7 3 16,0 1 2-16,1-4 0 0,-1 1 2 16,2 2 2-16,1 7-4 0,-7 7-2 0,2 6 0 15,-4 3-2-15,0 3-2 0,4 8 0 16,-2 3 0-16,3 6 2 0,-1 2 1 16,-2 4-1-16,-2 1 0 0,0 1 0 15,2-1-2-15,0-2 2 0,1-2-2 16,3-1-5-16,-2-1-4 0,0-5-1 15,5-4-3-15,-5-1-14 0,2-5-8 16,-2-1-23-16,-2-5-17 0,3-3-15 0,-5-7-47 16,0 0-139-16</inkml:trace>
  <inkml:trace contextRef="#ctx0" brushRef="#br0" timeOffset="191798.552">30994 9952 475 0,'0'0'50'0,"0"0"1"0,0 0 13 16,0 0-4-16,0 0-25 0,0 0-11 16,0 0-2-16,0 0-4 0,-2-41-8 15,6 44-6-15,1 3-1 0,3 2 2 16,4 3-1-16,1 3 0 0,3 3 1 16,-1 3-1-16,3 2 0 0,-3 4-3 15,-1-5 0-15,1 1-1 0,-5-3 0 16,0-2-9-16,-1-2-4 0,-3-1-9 15,-2-6-7-15,-2 0-10 0,0-4-6 16,0 1-15-16,-2-5-10 0,0 1-12 0,-4-1-55 16,0-1-100-16</inkml:trace>
  <inkml:trace contextRef="#ctx0" brushRef="#br0" timeOffset="192079.734">31187 9928 414 0,'0'0'66'0,"0"0"-8"0,0 0 1 16,0 0 0-16,0 0-15 0,0 0-12 16,0 0-1-16,0 0-5 0,0 0-11 15,-2-84-3-15,-9 84-5 0,1 2-1 16,-2 3-3-16,-1 5 1 0,5 4-1 0,-5-1 1 16,1 5-2-16,4 1 2 0,-3 4 0 15,-1 0-2-15,2 5 1 16,-1-5-3-16,1 5 1 0,0-6 0 15,3 1-1-15,1-3 0 0,0 0-2 16,0-1-10-16,2-1-3 0,0-2-8 0,2-1-13 16,2-1-14-16,0-3-22 0,0-3-11 15,0-2-22-15,0-4-82 0</inkml:trace>
  <inkml:trace contextRef="#ctx0" brushRef="#br0" timeOffset="192423.475">31410 10245 501 0,'0'0'68'0,"0"0"-8"16,0 0 6-16,0 0-7 0,0 0-18 16,0 0-16-16,0 0-4 0,0 0-6 15,31-43-4-15,-29 49-5 0,-2 0 0 16,0 6 0-16,0 1 0 0,-2-1-2 15,-6 4-1-15,1 1-1 0,-5-2-2 16,-2 4-9-16,-1-4-19 0,-4 1-16 16,1-1-33-16,-3-4-47 0,-2-6-74 15</inkml:trace>
  <inkml:trace contextRef="#ctx0" brushRef="#br0" timeOffset="194329.201">32098 9875 14 0,'0'0'90'0,"0"0"-62"0,0 0-10 15,0 0 9-15,4-35 7 0,-4 27-4 16,0 2 0-16,0 1-3 0,0-1 0 16,0-2-1-16,0 4 2 0,0-2 0 15,0 0 2-15,0 0-5 0,0-1 5 16,0 1 2-16,0 1-2 0,0-3-5 15,0 2-5-15,-4 0 1 0,2-1-2 16,-2 1-6-16,2-1-3 0,-4 4 1 16,0-3-6-16,-1 5-1 0,-1 1-4 0,-2 0-1 15,-1 2 1-15,-1 6-1 16,0 9 1-16,-3 3-2 0,3 3 1 16,-1 3 1-16,1 1 1 0,2 2-1 15,1-1 1-15,1 0 0 0,4 3 0 16,0-2-1-16,2 0 1 0,2 1-1 0,0-6 1 15,8 0-1-15,0-2 0 0,5-1-1 16,3-2 0-16,1-1 1 0,3-3-8 16,-1 0-1-16,4-6-14 0,0 2-8 15,-5-3-16-15,-1-5-21 0,-3-3-54 16,-4 0-140-16</inkml:trace>
  <inkml:trace contextRef="#ctx0" brushRef="#br0" timeOffset="194594.8">32384 9914 330 0,'0'0'58'0,"0"0"9"0,0 0-4 16,0 0-3-16,0 0-5 0,0 0-13 16,0 0-13-16,0 0-2 0,0 0-9 15,-17-101-7-15,13 106-4 16,0 6-7-16,0 3 1 0,-1 4 0 0,1 4 3 15,0 1-1-15,0 2-1 0,0 4-2 16,0 3 2-16,0-3 0 0,2 3-2 16,-1-4-3-16,3-5-9 0,0 2-13 15,0-8-10-15,0-1-20 0,0-1-11 16,-2-7-21-16,-4-2-42 0,-2-4-102 16</inkml:trace>
  <inkml:trace contextRef="#ctx0" brushRef="#br0" timeOffset="194766.597">32135 10012 172 0,'0'0'234'0,"0"0"-174"0,0 0-14 0,0 0 10 15,0 0 1-15,0 0-15 0,0 0-14 16,0 0-6-16,0 0-5 0,3-56-7 16,1 56-4-16,0 0-6 0,0 3 0 15,2 0-2-15,0 3-7 0,3-3-13 16,1 3-12-16,-2 0-15 0,3 0-12 15,1-2-27-15,-2 2-55 0,3-6-157 16</inkml:trace>
  <inkml:trace contextRef="#ctx0" brushRef="#br0" timeOffset="194969.754">32621 9974 427 0,'0'0'61'0,"0"0"-30"0,0 0 7 16,0 0 1-16,0 0-6 0,0 0-21 16,0 0-1-16,0 0 1 0,0 0-8 15,-10-15-4-15,10 13-1 0,-2 2-17 16,0 0-20-16,2 5-21 0,-4 1-24 16,-1-1-70-16,1-1-163 0</inkml:trace>
  <inkml:trace contextRef="#ctx0" brushRef="#br0" timeOffset="195813.307">32844 10032 181 0,'0'0'208'0,"0"0"-173"15,0 0 11-15,0 0 10 0,0 0-8 16,0 0-24-16,0 0-10 0,0 0-2 0,0 0 1 15,-57-47-5-15,52 47-3 0,1 1-1 16,0 3-4-16,2-1 0 0,-4 3 1 16,2-1 1-16,2 1 1 0,2-1 2 15,0-1-1-15,2 7-3 0,4-3 0 16,2-2 0-16,3 3 0 0,1-3 0 16,7-1-1-16,1-2 2 0,-1-3 1 15,8 0 0-15,-5-3 3 0,3-3 1 16,-4-2-2-16,2-3 3 0,-3 2 0 15,-3-3 0-15,-5 1 1 0,1 0 1 16,-9-2 2-16,0-2-3 0,-2-4-1 16,-2 1-4-16,0-5-3 0,-6 3 1 15,-2 1-2-15,-1 4 0 0,-1 2 0 16,0 1-1-16,-5 5-2 0,3 3 0 16,-3 4-3-16,1 0-3 0,-3 6 0 0,1 3 1 15,-3 7 1-15,3-2 1 0,1 3 5 16,3 0-3-16,3-2 4 15,3 2 0-15,-2-1 0 0,4 1 0 0,4 0 0 16,0 0 0-16,0 1 0 0,4 0 0 16,4 0 1-16,-2 0 0 0,3 1 1 15,3-2 0-15,1-1-1 0,3-1 0 16,3-4-1-16,-1-3 1 0,1-5 0 16,6 0 0-16,0-3 3 0,-3-3 3 15,1-3-1-15,-4-5 1 0,-1 0-1 16,-1-3 1-16,-1-1-2 0,-3-1-1 15,-1-4 0-15,-2 0-1 0,9-6-1 0,-9 0 0 16,1-4 0-16,1-6-1 16,-6 2 2-16,0 0-1 0,-1 5-2 15,-3 10 0-15,-2 3 1 0,0 4-1 16,0 5 0-16,-4-3 0 0,-3 4-1 0,1 0-1 16,-6 4-2-16,-1 2-2 0,-1 5 1 15,-3 4 1-15,5 4 1 0,-5 3 0 16,7 2 3-16,4-1-2 0,-2 3 1 15,3-5 0-15,3 2 0 0,2 0 1 16,0-4 0-16,7 4-2 0,3-2 2 16,2 4 2-16,7-1-1 0,2 1 1 15,1 0 4-15,3 1 0 0,-6-3 1 16,3-1 0-16,-7-1-2 0,-1-2-1 16,-3-1-2-16,-5 0 0 0,-4 0-1 15,-2-3 0-15,0 1 0 0,-8 2 0 16,-3 0 0-16,-7-2 1 0,1 1-2 15,-5-2-6-15,1-3-11 0,2-1-12 16,-1-2-3-16,1 0-11 0,2-2-14 0,5 1 2 16,6-2-8-16,-7 0-7 0,9-4-43 15,0-3-101-15</inkml:trace>
  <inkml:trace contextRef="#ctx0" brushRef="#br0" timeOffset="196328.729">33351 9962 219 0,'0'0'243'0,"0"0"-177"16,0 0-14-16,0 0 3 0,0 0-8 0,0 0-26 15,0 0-8-15,19 8 5 0,-15 7 2 16,0-1-2-16,0 4-5 16,2 1-1-16,0 0-4 0,3 4 0 15,-5-2-4-15,2 0-1 0,-2 2 0 16,2-1-1-16,-2-2-2 0,5 0 0 0,-7-2 1 15,4-2-1-15,-4-2-1 0,2-3-4 16,0-2 0-16,-2-1 3 0,0-4-2 16,-2-2 0-16,0-2 2 0,0 0 1 15,0 0 1-15,0-3 4 0,-2-5 0 16,-4-1-2-16,2-1-2 0,-4-3 1 16,-3 0-1-16,3-7 0 0,-4-4 0 15,1-3 0-15,-1-4 1 0,2-3-1 16,-1-5 0-16,1 2-1 0,2 3 1 15,2 0 0-15,1 6 0 0,-1 3 0 16,4 5 0-16,0 8 0 0,2 0 0 16,0 7-1-16,2-1 0 0,2-1 0 15,2 3 0-15,3 1 1 0,-1 2-3 16,9 1 2-16,-5 0-1 0,7 4 0 0,-1 1 1 16,3 5 0-16,-5 0 0 0,3 2 1 15,-7-1 1-15,3 1 1 0,-5 0-1 16,-6-1 0-16,-2 2 0 0,-2 1 0 15,-4 0-1-15,-6 3 0 0,-5 0 0 16,3 0-2-16,-5-3-5 0,3 0-8 16,-7-2-11-16,3-3-7 0,-3-1-20 15,7-3-17-15,1 1-4 0,3-3-20 16,6-3-60-16,0 0-82 0</inkml:trace>
  <inkml:trace contextRef="#ctx0" brushRef="#br0" timeOffset="196641.167">33522 9742 67 0,'0'0'231'0,"0"0"-171"16,0 0-3-16,0 0 0 0,0 0-4 15,0 0-16-15,0 0-5 0,0 0-3 16,3-49 6-16,-3 46 2 0,0 3-5 15,0 0-4-15,2 0-1 0,-2 0-4 16,0 0-7-16,2 6-8 0,4 1-2 16,0 5-3-16,2 4 2 0,9 0 6 15,-5 4 2-15,11 1 0 0,-6 9-4 16,3 9-1-16,-3-1-3 0,-3 0-3 16,-8-3 0-16,-6-4-1 0,-6 0 0 15,-10-5-1-15,-3 4-13 0,-6-2-17 16,-4-2-13-16,3 0-20 0,-3-2-23 15,-7-3-37-15,3-2-102 0</inkml:trace>
  <inkml:trace contextRef="#ctx0" brushRef="#br0" timeOffset="-211594.879">28049 11129 204 0,'0'0'76'0,"0"0"-16"0,0 0-4 16,0 0 4-16,0 0-14 0,0 0-10 15,0 0-11-15,31-72 0 0,-31 62-3 16,-11-2-7-16,7 1-1 0,-4-1 13 16,0 0-12-16,-7 2-9 0,5-2 1 15,-7 3 1-15,-1 1-2 0,-5 4 0 16,4 1-4-16,-5 2-2 0,1 1-1 15,2 4 0-15,3 6 0 0,5 1-2 16,1 4 2-16,6 4 0 0,2 1-2 16,1 2 2-16,3 2 1 0,0-1 0 15,3 1-1-15,3-1 2 0,0-3-2 16,6-1 1-16,-1 1-1 0,3-1 1 16,1-2 0-16,-3 1-1 0,9-1 1 15,-7-2 0-15,7 0 0 0,-3 0 1 0,1-1-1 16,2-3 1-16,-7 1-1 0,5 1 0 15,-7-1 0-15,5 2 0 16,-5-2-1-16,-6-1 1 0,1 3 0 0,-7-5 0 16,0 4 0-16,-5 1 1 0,-7 1-1 15,-9-2 1-15,5 2 0 0,-9-4-1 16,-2-1 0-16,-4-3-1 0,2 2-2 16,2-3-2-16,-2-1-5 0,5-2-5 15,-1-3-2-15,8 0-1 0,1 0-3 16,9-6 1-16,5-3 3 0,-2-4 3 15,4-2 0-15,0-4-10 0,6-1-5 16,3 3-12-16,11-2-44 0,-3 7-72 16</inkml:trace>
  <inkml:trace contextRef="#ctx0" brushRef="#br0" timeOffset="-211173.181">28289 11313 374 0,'0'0'83'0,"0"0"-18"16,0 0-12-16,0 0-1 0,0 0-12 15,0 0-11-15,0 0-6 0,0 0-5 16,-15-81-1-16,13 79-5 0,-2 2-3 16,4 0-2-16,-2 0-3 0,2 0 2 15,0 2-6-15,-2 4-3 0,2 0 0 16,0 5 1-16,0 3 2 0,0 0 1 15,2 4-1-15,4 4 1 0,0-4-1 16,2 4-1-16,1-2 1 0,3-1 0 16,3 0 0-16,3-4 0 0,1-3 0 0,4-2 1 15,-7-3-1-15,7-3 2 0,-11-3-2 16,5-1 2-16,-9 0 0 16,0-6-2-16,3-3 2 0,-7-1 0 0,2-2 0 15,-6-5 0-15,0-5 1 16,0 0-1-16,0-8 1 0,0-2-2 0,-4-3 1 15,0 2-1-15,-2 3-1 0,-3 5 0 16,7 8-2-16,-4 5-6 0,4 6-6 16,0 4-7-16,-2 2-11 0,2 1-18 15,0 8-24-15,0 1-18 0,2 6-39 16,-3-3-102-16</inkml:trace>
  <inkml:trace contextRef="#ctx0" brushRef="#br0" timeOffset="-210704.54">28679 11143 379 0,'0'0'83'15,"0"0"-15"-15,0 0-20 0,0 0 1 16,0 0-5-16,0 0-6 0,0 0-12 16,0 0-2-16,6-125-4 0,-6 123-3 15,-2 1-4-15,2 1-3 0,-2 0-3 16,2 1-3-16,-4 7-4 0,0 5-2 15,-6 4 1-15,6 1 1 0,-1 2 1 16,3-1 0-16,2 3-1 0,0-2 1 16,0 3 0-16,0 0-1 0,4 2 0 15,1 0 0-15,-1 1-2 0,4 2 2 16,-2 0 0-16,0-2-2 0,1 2 0 16,-1-2-1-16,4-1-3 0,1-6 3 15,-3 1 1-15,6-5-1 0,-3 2-2 16,1-3 1-16,5-3 1 0,-5-3-1 0,0-2 2 15,1-4 1-15,-5-2 0 0,6 0 1 16,-3-4 1-16,-1 0 2 16,3-4-3-16,-3-1 0 0,-4-2 2 0,-2-3 0 15,-2 0 3-15,2-5 1 0,-4-4-1 16,-4 0-1-16,-2-6 1 0,-2 2-1 16,-5-1 0-16,-1 4-4 0,-1 7 1 15,-3 3 0-15,3 6-1 0,-5 3-1 16,3 5-2-16,-1 5-4 0,-3 4-9 15,6 4-7-15,-3 3-7 0,5 2-10 16,3 1-11-16,-2-3-7 0,8 0-13 0,-3-1-5 16,3-1-56-16,-2 0-128 15</inkml:trace>
  <inkml:trace contextRef="#ctx0" brushRef="#br0" timeOffset="-209548.491">29678 11168 63 0,'0'0'109'16,"0"0"-62"-16,0 0-8 0,0 0 5 15,0 0 1-15,0-25-11 0,0 18 0 16,0 1-3-16,0 1-7 0,0-3 1 15,0 3-4-15,-4-2 1 0,-1 0-3 16,1 0-2-16,-4-2-3 0,0 0-3 16,-1-3-2-16,-7 2-3 0,4 0 0 15,-9 1-1-15,2 2-5 0,-1 3-1 16,-1 4 0-16,2 0 0 0,-1 5-1 16,7 5 0-16,-1 3 2 0,-1-2-2 15,7 4-1-15,0-1 0 0,-1 1 0 0,7-2 2 16,2 2 0-16,0-2-1 0,9 0 1 15,-1 0 1-15,-2 2 1 0,7-4 3 16,5 2 0-16,-3-2 0 0,5 2 3 16,7-1 0-16,-2-3 5 0,2 3 1 15,6-1 0-15,0-2-2 0,-2 1 2 16,-4-2-3-16,0 0 2 0,-9 0-3 16,-1-3-4-16,-5 1 0 0,-1-1-1 15,-5-1-2-15,-2 0-2 0,-4 2 1 16,0 0-1-16,-2 2 1 0,-6 0 0 15,-7 2 0-15,-3 0-1 0,-7-1-4 16,-6-3-7-16,-2 0-6 0,0 0-5 16,-3-1-9-16,1-1-4 0,2 0 4 15,4-4 1-15,4 0-5 0,5 0 2 0,3-3-8 16,5-2-22-16,-3-1-21 0,5-5-46 16</inkml:trace>
  <inkml:trace contextRef="#ctx0" brushRef="#br0" timeOffset="-209267.376">29500 11028 245 0,'0'0'127'0,"0"0"-40"16,0 0-25-16,0 0-4 0,0 0-3 16,0 0-9-16,0 0-13 0,0 0-9 15,-2-72 1-15,2 70-5 0,2 2-3 16,0 2-7-16,0 1-1 0,2 6-2 0,0 4-4 15,0 3 1-15,3 8 1 16,-1 2 0-16,0 5-2 0,2 3-1 16,-6 3 0-16,7 3 0 0,-1-2 0 15,-2-1-2-15,2-1-3 0,-1-5-10 0,1 0-8 16,4-7-16-16,-3 3-9 0,3-7-13 16,0-3-10-16,-3 0-21 0,1-8-42 15,-4-3-147-15</inkml:trace>
  <inkml:trace contextRef="#ctx0" brushRef="#br0" timeOffset="-208876.844">30027 11054 437 0,'0'0'80'0,"0"0"-24"0,0 0-10 16,0 0 13-16,0 0-14 0,0 0-19 15,0 0-2-15,0 0-2 0,0 0-4 16,8-41-6-16,-8 41-2 0,-4 5-4 16,-2 2-3-16,-4 4-3 0,-1 3 1 15,-1 2-1-15,-3 3 0 0,1 1 1 16,-3 3 0-16,1-3-1 0,-1 2-4 16,1-2-3-16,1 0-4 0,5-2-3 15,-2-2 1-15,1 1 5 0,5-6 6 16,4 0-3-16,2-2 5 0,0-4-2 15,0 1 0-15,2-3 2 0,10 0 0 16,3-1 0-16,3-2 1 0,5 0 1 16,6-5 5-16,4-1-2 0,0-4 1 15,5 1-3-15,-1 1-1 0,-4-1 0 16,-4 3-1-16,-4 0-1 0,-11 1-12 16,-2 2-12-16,-5 1-13 0,-7-2-21 15,0 0-11-15,-7-2-15 0,-7-1-50 16,2-3-142-16</inkml:trace>
  <inkml:trace contextRef="#ctx0" brushRef="#br0" timeOffset="-208658.064">29986 11006 402 0,'0'0'95'16,"0"0"-29"-16,0 0 0 0,0 0 5 15,0 0-15-15,0 0-20 0,0 0-15 16,0 0-5-16,0 0-7 0,24-19 0 15,-17 33-2-15,1 7 3 0,-2 6-1 16,0 3-2-16,-4 3-3 0,-2 6-1 0,0 0 1 16,0 0-4-16,2-4 0 15,1-2-2-15,-1 1-15 0,2-5-8 0,0 2-8 16,4-3-19-16,0-3-26 0,1-2-28 16,-1 0-33-16,0-7-170 0</inkml:trace>
  <inkml:trace contextRef="#ctx0" brushRef="#br0" timeOffset="-208392.511">30544 11460 528 0,'0'0'46'0,"0"0"8"0,0 0-3 16,0 0 7-16,0 0-17 0,0 0-19 0,0 0-4 15,0 0-3-15,0 0-3 0,8-52-7 16,-10 61-2-16,-2 3-2 16,-2 3 3-16,-1 6-3 0,-7 1 1 0,-3 3-2 15,1 0 0-15,-5 1 0 0,-2 2-8 16,3-4-4-16,1 0-4 0,-4-5-11 16,7-1-12-16,-3-5-24 15,5-2-19-15,1-1-21 0,5-2-72 0</inkml:trace>
  <inkml:trace contextRef="#ctx0" brushRef="#br0" timeOffset="-208080.16">31067 11070 437 0,'0'0'69'0,"0"0"-9"16,0 0 1-16,0 0 3 0,0 0-18 0,0 0-12 15,0 0-4-15,0 0-4 0,0 0-6 16,35-80-6-16,-35 83-6 0,0 4-6 16,0 5-2-16,0 5 0 0,-4 4 3 15,4 4-1-15,-6 4-2 0,1 3 1 16,-1 2 1-16,2 0-2 0,0-4 0 15,0 0-4-15,2-2-12 0,2-3-2 16,0-2-3-16,0-3-11 0,0-1-16 16,0-2-23-16,0-5-25 0,-9-1-50 15,-3-5-222-15</inkml:trace>
  <inkml:trace contextRef="#ctx0" brushRef="#br0" timeOffset="-207892.63">30841 11189 459 0,'0'0'112'0,"0"0"-51"0,0 0-10 16,0 0-3-16,0 0-10 0,0 0-19 15,0 0-7-15,0 0-5 0,0 0-2 16,56-18-5-16,-56 29 0 0,0-6-3 16,0 4-17-16,-2-3-13 0,0 2-8 15,0-3-20-15,0-2-21 0,0 1-28 16,0-2-93-16</inkml:trace>
  <inkml:trace contextRef="#ctx0" brushRef="#br0" timeOffset="-207673.918">31424 11221 521 0,'0'0'67'0,"0"0"-10"0,0 0-8 15,0 0-8-15,0 0-14 0,0 0-12 16,0 0-4-16,0 0-2 0,0 0-5 16,-12-38-3-16,10 38-1 0,0 0-4 15,0 0-16-15,0 0-16 0,2-1-17 16,0 1-8-16,0 0-43 0,0 0-42 16,0 3-137-16</inkml:trace>
  <inkml:trace contextRef="#ctx0" brushRef="#br0" timeOffset="-207158.424">31726 11170 508 0,'0'0'66'16,"0"0"-24"-16,0 0 2 0,0 0-1 15,0 0-19-15,0 0-13 0,0 0-3 16,0 0-2-16,0 0-6 0,-6-31-1 15,6 37 0-15,0 1 0 0,0 3 1 16,0 1 2-16,4 1-2 0,0-4-1 16,7 3 1-16,3 0-2 0,3-2 2 15,7 1 0-15,7-1-2 0,-2-3 2 16,6 0-1-16,-4-3 0 0,3-3 0 16,-1 0 1-16,-7-6-1 0,-3-3 1 15,-2 0 1-15,-9-1 1 0,-1-3 0 16,-9-4 0-16,0 0 3 0,-2-4 1 15,-11-3 0-15,-1-3-4 0,-2-2 0 0,-7 2-2 16,2-1 1-16,1 4-1 0,-5 6 0 16,4 6 0-16,1 2 1 0,1 6-1 15,-3 4 0-15,1 1-3 0,-4 8 2 16,-2 6 0-16,5 1 0 0,-1 2 1 16,5 2 0-16,1-1 0 0,3 2 0 15,1 1 0-15,5-1 3 0,2 6-2 16,2-2 0-16,2 4 0 0,4 1-1 15,2-1-1-15,9 2 0 0,1-5 0 16,3 0 0-16,6-2 1 0,2-4-1 16,1-3-2-16,-1-3-5 0,2-3-7 15,-2-5-6-15,-2-3-20 0,2-3-20 16,0 0-18-16,-7-10-29 0,1-2-125 0</inkml:trace>
  <inkml:trace contextRef="#ctx0" brushRef="#br0" timeOffset="-206736.724">32371 11112 498 0,'0'0'68'16,"0"0"-1"-16,0 0 3 0,0 0-19 15,0 0-17-15,0 0-13 0,0 0-7 16,0 0-5-16,-68-72-4 0,55 72-3 16,5 0-1-16,-6 6-1 0,1 2-1 15,1 4-1-15,-5 1 2 0,5 2-1 16,0 1 0-16,-1 2 1 0,5-1 0 15,0 2-2-15,-1 2 0 0,3-4-3 16,4 2-6-16,2-2 5 0,0-3 0 16,2 3-3-16,4-3 3 0,7-3 1 15,-3 1 4-15,0-4-1 0,3 1 2 0,-1-9 1 16,3 0 0-16,-3 0 1 0,-4-3 3 16,5-4 4-16,-5-1 0 0,0-1 1 15,-1-1-2-15,1-4 2 16,0 0-2-16,0-3 0 0,1-6-1 15,1 4 0-15,2 2 0 0,-5 2 1 0,1 8-3 16,-4 3-5-16,-2 3 0 0,4 1 0 16,-2 5-2-16,5 5 0 0,-5 5 1 15,6 2 1-15,-4 5 0 0,3-2 0 16,-5 3-1-16,0 0 0 0,0-3-9 16,0 1-7-16,0-4-5 0,2 3-10 15,1-3-10-15,-3 0-20 0,4-5-28 16,-2-2 4-16,0-7-52 0,-6-3-142 15</inkml:trace>
  <inkml:trace contextRef="#ctx0" brushRef="#br0" timeOffset="-206533.643">32654 11076 488 0,'0'0'88'0,"0"0"-40"16,0 0-10-16,0 0-3 0,0 0-8 15,0 0-13-15,0 0-5 0,0 0 0 16,62 40-1-16,-49-16-3 0,1 1-3 16,-1 3 0-16,-1 3-2 0,2-6 0 15,-3 1 0-15,1-4-7 0,-1-5-16 16,-1 0-12-16,-2-8-20 0,-4-1-18 16,0-2-22-16,-4-6-56 0,0 0-135 15</inkml:trace>
  <inkml:trace contextRef="#ctx0" brushRef="#br0" timeOffset="-206377.36">32764 11145 414 0,'0'0'91'0,"0"0"-8"0,0 0-11 15,0 0-4-15,0 0-17 0,0 0-16 16,0 0-18-16,0 0-11 0,0 0-2 16,-50 6-1-16,32 22-1 0,1 3-1 15,1 2-1-15,-5 2-2 0,2-3-22 16,3 0-31-16,-3-2-21 0,1-6-30 15,-3-4-80-15</inkml:trace>
  <inkml:trace contextRef="#ctx0" brushRef="#br0" timeOffset="-194192.746">27832 11400 84 0,'0'0'4'0,"0"0"-2"0,0 0 2 16,0 0 24-16,0 0-1 0,0 0-2 16,0 0 5-16,0 0 1 0,0 0 4 15,-195 22-20-15,197-22-15 0,5-1 0 16,-5-4 30-16,2 2 15 0,0-2-2 16,-2 2-8-16,-2 0-5 0,0 1-2 15,0 2-1-15,0 0-5 0,0 0-3 16,2 0-6-16,-2 0-5 0,0 0-3 15,0 0-1-15,0 0-3 0,0 0 11 16,4 0-7-16,0 5-2 0,7-5 1 0,1 6 4 16,-4-1-2-16,15-1 1 0,2 2 0 15,6-2-1-15,8 2-1 0,9-3 4 16,8-3-2-16,8 3 4 0,6-3-3 16,4 2-2-16,7-1-2 0,-2 1 3 15,9 2-3-15,-3-1 1 0,6 1-1 16,8 0 2-16,-1-4-2 0,3 0-2 15,4 0 0-15,1-4-1 0,7-1 2 16,-1-4-1-16,4 4 2 0,-3-1-2 16,3 2 2-16,0 3-1 0,2-1-3 15,-2 2-4-15,3 0 4 0,-3 1 0 16,4 2 2-16,0 0-1 0,0 0 3 16,2-3-4-16,-4 0-3 0,-5 0 3 15,-7 0 3-15,-9 3-1 0,-8-3 0 0,-9 0 1 16,-3 0-2-16,-3 0 3 0,-3 0-4 15,-3-3-1-15,-8-3 1 0,-2 1 3 16,-3-1-2-16,-3 1 0 0,-8 2 1 16,-9-3-1-16,-6 3 1 0,-9 0-1 15,-5 0 2-15,-1 1 1 0,-1-1-2 16,-5 1 2-16,4-2-1 0,3 1 2 16,-3 0-2-16,5 0-2 0,1 2 1 15,1-1-1-15,0 1-1 0,-3 0 1 16,5-1-1-16,-5 1 0 0,5-2 1 15,-2-2 0-15,1 2-1 0,3 0 2 16,2 0 0-16,2 2 1 0,2-1-1 0,0 2 0 16,-7 0 0-16,-5 0-2 15,-1 0 0-15,-12 0 0 0,1 0 0 16,-5 0 3-16,0 0 0 0,0 0 1 16,0 0-1-16,0 0-2 0,0 2-1 15,0-2 0-15,0 0 0 0,2 1-2 0,0-1 2 16,0 2-1-16,2-1 0 0,-2-1 0 15,-2 3-5-15,0 0-8 0,-2 2-11 16,-8-1-13-16,-19-1-24 0,-15 0-3 16,-18-5-30-16,-20-14-82 0</inkml:trace>
  <inkml:trace contextRef="#ctx0" brushRef="#br0" timeOffset="-193442.912">27836 11217 213 0,'0'0'1'0,"0"0"2"0,0 0 19 16,0 0 17-16,0 0-16 0,0 0 6 16,0 0 4-16,-37-7-6 0,37 7-1 15,0 0-4-15,0 0-6 0,0 0-6 16,6-2-4-16,4 2 1 0,3 0 8 15,3 0-1-15,5 0 2 0,4 0-1 16,1 0 4-16,8 0-3 0,1-1 2 16,4-2-2-16,6-3 0 0,9 0-2 0,6 0-2 15,0 0 2-15,8 0-5 0,7-1 0 16,1 1-2-16,13 0-3 0,4 0 2 16,6 2 0-16,9 1-2 0,1-2-3 15,11 1 1-15,4 1 0 0,-2 1 2 16,6 2 0-16,-2 0 0 0,3 0-2 15,-5 2-2-15,-2 4-2 0,-2 1 2 16,-5-1 0-16,-1 1 0 0,-2-1 3 16,-3 2-1-16,1-1 1 0,-5-4-2 15,1 2 0-15,-3-4 5 0,-2 0 0 16,-6-1 0-16,-2 0-2 0,-2 2 2 16,2-2-2-16,-4 0-1 0,0 0-2 15,-2-2-1-15,-13 2 0 0,-10 0 1 16,-14 0 1-16,-9 0-2 0,-14 0 1 0,-4 0-1 15,-2 3 1-15,-9 0 0 0,0 0-1 16,-3-2-1-16,-5 3 1 0,4-4 0 16,-4 0 0-16,2 0 0 0,3 0 2 15,-3 0 0-15,0 0 0 0,-2 0 6 16,2 0 1-16,-1 0-3 0,-3 0-1 16,0-2 0-16,0 1-2 0,0-1 0 15,0 2-1-15,0-3-2 0,0 3 0 16,0-1 0-16,0 1 0 0,-2 0 0 15,0 0-1-15,0 0 0 0,0 0-4 16,0 0-12-16,0 0-8 0,-4 0-10 16,-4-2-20-16,-11-1-32 0,-10-8-45 0,-6-7-210 15</inkml:trace>
  <inkml:trace contextRef="#ctx0" brushRef="#br0" timeOffset="-189506.41">27743 12247 134 0,'-11'0'51'16,"11"0"-2"-16,-6-2 14 0,4 0-19 15,-2-3-8-15,0 2 2 0,0-1-5 16,-2-1-14-16,4 1 6 0,-3-3-5 16,3 1-3-16,0 0-2 0,0 0-1 15,2 0 0-15,0-1-2 0,0 1-1 16,0-3 1-16,0 0-2 0,6 0 0 15,1-1 3-15,7-2-2 0,-4 1-7 16,9 1 3-16,-5 1-3 0,5 1-1 0,-2 3 1 16,1 3-1-16,-3 2 0 0,7 0-1 15,-7 7-2-15,8 4 1 0,-7 5-1 16,-1 6 0-16,-5 2 1 0,0 3 0 16,-6 5-1-16,-1-1 1 0,-3 1 1 15,0 1-2-15,-7-3-1 0,-1 0 0 16,6-7-6-16,-6-1-1 0,6-3 1 15,-2-3 4-15,-1-4-4 0,3-5 3 16,0-1 1-16,2-4 3 0,0-2 1 16,0 0 0-16,-2-2 1 0,-4-2 2 15,4-3-1-15,0-1 3 0,-4-2-3 16,6-4 1-16,-7 0-2 0,3-3-2 0,0-4 2 16,2-1-2-16,-2-6 0 15,4 3 0-15,6 2 1 0,0 4 0 16,3 4-1-16,-5 4 0 0,2 3 0 15,6 1 2-15,-1 4 0 0,-3 1 0 0,6 2-2 16,-1 0 0-16,5 6 1 0,-3 2-1 16,6 3 1-16,-7 2-1 0,3 5 0 15,-5 0 0-15,-4 4-2 0,5 3 2 16,-7-1-2-16,0-1-7 0,-4 1 1 16,0-3 0-16,0-1 0 0,-2-6 1 15,0-1 1-15,0-5 1 0,0-4 4 16,0 2 1-16,-6-5 0 0,4 1 0 15,-6-2 1-15,-5 0 3 0,7-3-3 16,0-4 0-16,-4-1 0 0,-1-3 3 16,5-4 2-16,2-2-1 0,-4-6 4 15,1-5-2-15,5 0-1 0,-2-9 5 0,4 1-10 16,9 2 0-16,-1 4 1 0,2 4-1 16,0 6-1-16,5 4 0 0,-5 5 0 15,9 1 0-15,-5 4 1 16,7 2 2-16,-4 3-1 0,3 1 0 0,5 0 1 15,-8 3 1-15,5 2-3 16,-9 3 2-16,7 2-1 0,-9 1-1 0,3 3 2 16,-3 3-2-16,-5 5 0 0,-4 5 0 15,0-1 0-15,-2 5 0 0,-2-2-1 16,0-1-8-16,-4-2-9 0,-1-1-9 16,1-6-4-16,-2-1-6 0,6-4-15 15,0-6-21-15,0-1-41 0,0-2-76 16</inkml:trace>
  <inkml:trace contextRef="#ctx0" brushRef="#br0" timeOffset="-189069.008">28570 12266 16 0,'0'0'359'0,"0"0"-311"0,0 0 3 16,0 0 6-16,0 0-8 0,0 0-16 15,0 0-12-15,-25-76-4 0,8 73-5 16,3 0-5-16,-5 3-2 0,3 0-1 16,-5 1-3-16,5 4-1 0,-1 2 0 15,5-1 1-15,-5 3-1 0,9 1 0 16,2 0-1-16,-3 2 1 0,1-2 0 16,6 2 0-16,0 1 0 0,0 2 0 15,2 1 0-15,0 4-1 0,0 2 1 16,2 2 0-16,2-3 0 0,8 3 0 15,-1-5-1-15,5 2 0 0,5-4 0 16,2-4 0-16,-1 0 0 0,1-5 1 0,2-4-1 16,-4-4 1-16,-1 0 0 0,1-5 0 15,-7-6 0-15,3 0 1 0,-9-2 1 16,1-2 1-16,-5 0 1 0,-4-2 6 16,0-2-3-16,-4-4 1 0,-5-6-5 15,-3-3-1-15,-1-3 3 0,1-1-3 16,-4 6-1-16,3 2-1 0,3 9 0 15,-3 6 0-15,5 6-1 0,2 5-14 16,-2 2-7-16,-1 6-4 0,3 7-12 16,2 3-18-16,2 8-16 0,0-1-26 15,2 2-44-15,-2-6-109 0</inkml:trace>
  <inkml:trace contextRef="#ctx0" brushRef="#br0" timeOffset="-188678.437">28752 12257 335 0,'0'0'86'16,"0"0"-17"-16,0 0-16 0,0 0 0 15,0 0-4-15,0 0-9 0,0 0-9 16,0 0-6-16,0-85-6 0,0 85-3 16,2 3-12-16,4 6-2 0,-4 1-2 15,6 5 1-15,0 4 1 0,-1 1 1 16,1 5-2-16,2 0 0 0,-1 2-1 15,-3-1 0-15,2-1-2 0,2-5-6 16,1-1 2-16,-3-5 0 0,0 0-2 16,5-4 7-16,-5-1-2 0,-2-5 2 15,-2-1 0-15,7-1 1 0,-7-2 1 0,2 0-1 16,0-7 1-16,0-4 2 0,5-1 0 16,-5-5-2-16,0-3 3 0,2-2 2 15,1-8 1-15,-1 0 1 0,-2-6-2 16,-2 1 0-16,0-1-2 0,-2 2 0 15,0 6 0-15,-2 8-3 0,0 5-1 16,0 8 1-16,0 4-2 0,0 3 0 16,-2 0-8-16,2 0-8 0,-2 6-14 15,-2 4-16-15,2 10-11 0,0 0-6 16,0 3-12-16,-2 0-48 0,2-3-128 16</inkml:trace>
  <inkml:trace contextRef="#ctx0" brushRef="#br0" timeOffset="-188334.808">29942 12163 374 0,'0'0'74'16,"0"0"-20"-16,0 0 2 0,0 0 3 16,0 0-12-16,0 0-8 0,0 0-10 15,0 0-9-15,-8-72-1 0,8 72-6 0,-2 0-3 16,2 6-6-16,0 5-4 16,-4 5 0-16,2 6 1 0,-4 3 0 15,-1 4 1-15,1 4-2 0,-2 1 1 16,2 2 0-16,-3-3-1 0,3 1-3 15,4-4-9-15,-2 0-10 0,2-5-7 16,-2-2-6-16,2-3-20 0,-2-4-23 0,-5-4-35 16,5-4-107-16</inkml:trace>
  <inkml:trace contextRef="#ctx0" brushRef="#br0" timeOffset="-188162.954">29612 12339 103 0,'0'0'354'15,"0"0"-279"-15,0 0-27 0,0 0-1 16,0 0-1-16,0 0-21 0,0 0-4 16,0 0-6-16,0 0-9 0,8-42-6 15,-4 48-1-15,0-1 0 0,0 3 0 0,0-1-7 16,0-1-18-16,1 1-13 0,3-3-15 16,0-2-12-16,2 1-30 0,1-3-77 15</inkml:trace>
  <inkml:trace contextRef="#ctx0" brushRef="#br0" timeOffset="-187959.9">30087 12267 436 0,'0'0'92'0,"0"0"-33"0,0 0-6 15,0 0 2-15,0 0-18 0,0 0-23 0,0 0-9 0,0 0-2 0,0 0-3 16,-4-12 0-16,0 11-10 0,2 1-20 31,-3 0-18-31,3 0-19 0,0 1-21 16,-2-1-58-16,2 0-134 0</inkml:trace>
  <inkml:trace contextRef="#ctx0" brushRef="#br0" timeOffset="-187459.945">30405 12272 411 0,'0'0'60'0,"0"0"-14"0,0 0 5 0,0 0-1 0,0 0-18 0,0 0-8 15,0 0-4-15,0 0-7 0,0 0-6 16,-41-41-2-16,35 45 0 0,0 4-5 16,-1 2-1-16,1 0 1 0,4 0 0 31,2 0 0-31,0 1-1 0,0 0-1 15,2-4-3-15,6 4 2 0,3-2 1 0,3-1 2 0,3 3-1 0,1-4 0 0,5 2 0 16,2-3 1-16,0-2-3 0,-1-4-1 16,1 0-1-16,-2-6 3 15,-6-4 2-15,-1 1 0 0,-3-1 0 0,-7-2 1 16,0-1 1-16,-4-1 3 0,0-1 6 16,-2-4-2-16,-2-2-1 0,-6-2 1 15,-1-2-3-15,-3 0 4 0,-2 2-5 16,-3 5-2-16,1 2-2 0,-5 6 2 15,2 1-2-15,-1 6-1 0,3 3 0 16,-4 0-1-16,1 7 1 0,5 5-3 16,-3 3 2-16,3 3-2 0,1 0 1 15,3 4 1-15,3-1 1 0,4 2-1 16,-2 0 0-16,6 2 0 0,-2-2 0 16,2 2 0-16,0-2-1 0,4 0-1 15,2-2-4-15,0-1-5 0,5 0-2 16,7-3-4-16,-3-1 1 0,7-4-1 0,3-5-4 15,4-3-7-15,-2-4-13 0,4 0-23 16,0-8-51-16,-6-3-114 0</inkml:trace>
  <inkml:trace contextRef="#ctx0" brushRef="#br0" timeOffset="-187022.619">31023 12196 295 0,'0'0'76'0,"0"0"-11"0,0 0-5 16,0 0-11-16,0 0-14 0,0 0-4 16,0 0-2-16,0 0 0 0,-72-88-3 15,68 80 5-15,-2 1-17 0,2 3 1 16,-1-1-1-16,5 1-3 0,-4 0-6 0,-2-1-1 16,0 3-1-16,-4 1-3 0,-1 1 0 15,-5 1 0-15,-5 4-2 16,-2 5 0-16,3 0-4 0,1 4 2 15,0-1 1-15,5 3-2 0,1-1-2 16,3 1 3-16,4-2 0 0,6 1-1 0,-2-2 2 16,2 2 2-16,0-1-1 0,2 0 0 15,2 2 1-15,4 0 0 0,3-1 0 16,1-4 0-16,7 3 1 0,-1-3 1 16,7 0-1-16,2 0 3 0,-2 1-1 15,2-2 4-15,-5-1-1 0,-1-1-1 16,-2 0 0-16,-9-3 1 0,-2 0-2 15,-6 1 0-15,-2-1-3 0,0 0 0 16,-4 1-2-16,-6 0 2 0,-3 0 0 16,-9 1-10-16,3 2-5 0,-4-3-4 15,3-1-13-15,-1 2-13 0,0-4-12 16,5 0-9-16,-3-1-19 0,7 1-47 16,-1-3-110-16</inkml:trace>
  <inkml:trace contextRef="#ctx0" brushRef="#br0" timeOffset="-186507.113">31251 12255 372 0,'0'0'124'16,"0"0"-50"-16,0 0-19 0,0 0 6 16,0 0-15-16,0 0-21 0,0 0-1 15,0 0-6-15,4-9-10 0,-8 17-5 16,2 5 0-16,-5 3-1 0,5 1 1 15,-2 8-2-15,2-1 1 0,0 3-1 0,2 2-1 16,0-2 0-16,2 0 0 0,4-3 0 16,1-4-2-16,1-2-3 0,0-5 0 15,-4-2-1-15,0-5 0 16,-2-3 0-16,1 0-2 0,-3-3 1 16,0 0 3-16,0 0 1 0,0-3 3 0,0-3 3 15,-3-4-2-15,-1-2 0 0,-2-3-1 16,0-7 0-16,-4-3 1 0,1-7 1 15,1-4 9-15,0-2-6 0,0-2-2 16,1-2 2-16,1 2-1 0,2 2-2 16,4 6 0-16,-2 6-1 0,2 2-1 15,0 7 1-15,0 3-1 0,2 3 0 16,-2 2-1-16,4 4 1 0,4 0-2 16,-1 1 1-16,5 3-1 0,-2 1 0 15,7 0 0-15,-3 4 1 0,5 2 0 16,-3-1 1-16,5 2 0 0,-2 2 0 15,-1-1-1-15,-1 2 1 0,-5-1 0 0,-8 2 1 16,1 3 1-16,-5 0-2 0,-7 2 0 16,-7 3 0-16,-5 2 0 0,-3-1-1 15,1 1-7-15,2-2-5 0,5 1-14 16,1 0-8-16,3-3-17 0,2-1-9 16,0 0-19-16,-1-3-33 15,3-4-99-15</inkml:trace>
  <inkml:trace contextRef="#ctx0" brushRef="#br0" timeOffset="-186241.474">31751 12474 138 0,'0'0'301'0,"0"0"-234"0,0 0-22 15,0 0 9-15,0 0-5 0,0 0-8 16,0 0-9-16,0 0-3 16,8-24-5-16,-8 24-5 0,0 0-6 0,0 0-3 15,0 3-2-15,-4 3-5 0,-4 3-1 16,-5 1 0-16,3 1-2 0,-4 0 0 16,-1 0-3-16,3 0-13 0,-3-2-13 15,3 0-13-15,2-1-22 0,-1 1-18 16,1-1-38-16,2-2-129 0</inkml:trace>
  <inkml:trace contextRef="#ctx0" brushRef="#br0" timeOffset="-185851.023">32390 12144 352 0,'0'0'59'15,"0"0"-1"-15,0 0-11 0,0 0-2 16,0 0-5-16,0 0-3 0,0 0-1 0,0 0-3 15,0 0-11-15,-4-80 3 0,2 80-5 16,2 0-9-16,-3 4-6 0,1 8-3 16,0 2-1-16,0 7 2 0,-2 1 3 15,2 4-2-15,0 4-2 16,-2 3 0-16,0 1-2 0,0 0 0 16,-1 2 0-16,1-4-3 0,0-2-12 15,4-1-15-15,-6-7-5 0,4-3-13 0,0-5-15 16,-2-4-18-16,-3-3-45 0,-3-6-128 15</inkml:trace>
  <inkml:trace contextRef="#ctx0" brushRef="#br0" timeOffset="-185663.487">32135 12257 405 0,'0'0'92'0,"0"0"-26"0,0 0-14 16,0 0 6-16,0 0-9 0,0 0-22 15,0 0-5-15,0 0-7 0,0 0-6 0,11-31-5 16,-11 31-3-16,4 2-1 0,-2 0-1 16,2 3-9-16,0 0-12 0,2 0-13 15,5-2-13-15,1-1-14 0,3-2-14 16,-1 0-24-16,-1 0-165 0</inkml:trace>
  <inkml:trace contextRef="#ctx0" brushRef="#br0" timeOffset="-185476.056">32694 12250 488 0,'0'0'76'0,"0"0"-26"16,0 0-1-16,0 0-8 0,0 0-16 0,0 0-13 16,0 0-6-16,0 0-5 0,0 0 0 15,-29-14-1-15,18 13-11 0,1 1-17 16,2 0-22-16,-1 2-12 0,3 2-22 15,4-2-55-15,0 2-93 0</inkml:trace>
  <inkml:trace contextRef="#ctx0" brushRef="#br0" timeOffset="-184960.531">32933 12276 381 0,'0'0'81'16,"0"0"-22"-16,0 0-8 16,0 0-7-16,0 0-12 0,0 0-7 15,0 0-7-15,0 0-7 0,0 0-5 16,-12-12-5-16,8 21 1 0,4-3 0 16,-4 3-2-16,2-2 2 0,0 2-2 0,2-3 0 15,0 3 0-15,0 0 0 0,4-4 0 16,0 4 0-16,6-3 1 0,5 3-1 15,-1 1 1-15,7-4 0 0,-1 0 1 16,3-3-1-16,4-3 2 0,0 0 0 16,2-5 1-16,-4-2 2 0,-1-5 3 15,1 2-2-15,-10-2-1 0,-3 1-4 16,-10-3 5-16,0 3 1 0,-2-4-1 16,0-4 0-16,-2-1-4 0,-6-1-1 15,-4-3 2-15,-1 7-3 0,-1-3 0 16,-3 6 0-16,-1 5 0 0,1 2-1 15,-2 6 0-15,3 1 0 0,-7 3-1 16,5 2 0-16,-1 4 0 0,0 2 0 0,3 0 1 16,1 1 0-16,5 0-1 0,2-1 1 15,-3 5 0-15,5 1-1 0,0 0 1 16,2 5-1-16,4-1 0 16,0 2 0-16,0 1 1 0,0 0-1 15,4 0 1-15,2-3-4 0,7 0-10 0,-3 0-2 16,6-5-7-16,5 0-12 0,2-6-10 15,0-5-4-15,-1-5-12 0,5 0-21 16,-4-8-70-16,-2-3-149 0</inkml:trace>
  <inkml:trace contextRef="#ctx0" brushRef="#br0" timeOffset="-184491.937">33444 12159 413 0,'0'0'70'15,"0"0"-12"-15,0 0-3 0,0 0-13 0,0 0-13 16,0 0-9-16,0 0 2 0,0 0-9 16,-37-29-4-16,35 30-3 15,0 5-4-15,-5 3 0 0,3 0 1 0,-2 2 0 16,0 2 2-16,0-1-2 0,-5 1 1 16,1 1-1-16,4 1-3 0,-5 0 1 15,-3 3-1-15,6 1 0 0,-3-3 0 16,5 2-2-16,2-2-7 0,4-1-3 15,0 0 0-15,0-1 4 0,4-4 2 16,2-1 1-16,3 0 0 0,-3-2 3 16,4-3 0-16,-2 0 0 0,3-2 2 15,-3-2 0-15,4-1 9 0,-3-4 7 16,-1-3 2-16,0-1-2 0,3-1-1 16,-7-2-2-16,2 0 0 0,2-5-3 15,0 0 0-15,7-3 0 0,-5 4 1 16,5-2 8-16,-5 6-12 0,-4 5-1 0,-2 2-3 15,-4 4-1-15,2 1-2 0,-2 3-1 16,5 9-3-16,-1 4-1 0,-2 2 3 16,-2 7 1-16,2-3 0 0,2 2-2 15,0-1-2-15,2-2 0 0,3 1-4 16,-1-4-4-16,0-3-11 0,-2 1-6 16,1-11-3-16,-3 4-21 0,4-8-4 15,-4-1 2-15,2 0-5 0,3-10-29 16,-1 0-47-16,0-3-106 0</inkml:trace>
  <inkml:trace contextRef="#ctx0" brushRef="#br0" timeOffset="-184257.567">33692 12203 379 0,'0'0'80'0,"0"0"-8"0,0 0-17 16,0 0-9-16,0 0 2 0,0 0-12 0,0 0-13 15,0 0-3-15,-21-40-4 0,25 46-2 16,3 3 0-16,3 1 1 0,7 0-1 15,-1 4-2-15,3 4-2 0,3 3-2 16,-3 3-3-16,2-1-3 0,-5 2 0 16,1-2-2-16,-7-2-1 0,-2-3-11 15,-1-3-4-15,-3-3-6 0,-4-3-6 16,0-4-5-16,0-2-4 0,0-1-5 16,-4-1-3-16,-5-1-10 0,1-3-13 15,-2-5-43-15,-3-1-100 0</inkml:trace>
  <inkml:trace contextRef="#ctx0" brushRef="#br0" timeOffset="-184085.774">33783 12237 147 0,'0'0'319'0,"0"0"-233"0,0 0-25 15,0 0 4-15,0 0-2 0,0 0-15 16,0 0-7-16,0 0-17 16,0 0-11-16,-10-46-12 0,5 60-1 0,-3 9 0 15,0 0 1-15,-2 4 0 0,-1-1 0 16,-3 0-1-16,3 2-11 0,-3 0-17 15,0 1-18-15,-3-1-23 0,-2 0-52 16,-5-5-64-16,1-4-220 0</inkml:trace>
  <inkml:trace contextRef="#ctx0" brushRef="#br0" timeOffset="-181883.126">27999 13104 228 0,'0'0'92'0,"0"0"-22"16,0 0-3-16,0 0-9 15,0 0-11-15,0 0-8 0,0 0-7 0,-4-48-5 16,0 43-4-16,0 0-7 0,-2-1-1 15,-5 3-5-15,5-6-2 0,-6 3-3 16,-5-1-1-16,5 0 0 0,-11 1-1 16,4-1-3-16,-3 3 2 0,-1 2-2 15,4-1 0-15,-3 3-1 0,3 0 0 16,2 3-1-16,1 5 1 0,1 1 0 16,7 6 1-16,-6 1-1 0,1 5 0 15,5 4 1-15,-7-1 0 0,9 0 0 16,0-2 0-16,0 0 0 0,2 0 0 15,0-1-1-15,-1 2 0 0,5-2-3 16,0-3 1-16,5-1-2 0,1-5-1 16,4 1 2-16,-2-3 1 0,11-3 1 0,-5-2 2 15,11-5-1-15,-2 0 1 0,0-5 3 16,4-5 2-16,0-1 3 0,-1-5 0 16,-3 0-1-16,-6 1 1 0,-1-5 0 15,-3 5 0-15,-9-4-2 0,-2 3 0 16,0-2 1-16,-2-6 0 0,0 4-1 15,0-3 1-15,0 8-1 0,0 3-4 16,-2 4-2-16,2 4 2 0,-2 3 1 16,2 1-1-16,0 0 0 0,0 0-2 15,0 7-2-15,0 1-5 0,0 5 4 16,2 4 3-16,2 3 1 0,-2 2-1 16,6 4 0-16,1-2 0 0,-1 3 0 15,0-2-1-15,4 2 1 0,1-1 1 16,-5-4 0-16,9-4-1 0,-7-1-3 0,4-4 0 15,1-4 0-15,-5-3 1 0,9-4 1 16,-9-1-2-16,9-1 3 0,-7-9-3 16,7-1 3-16,-1-5 0 0,1-6 2 15,0 0 0-15,3-6-2 0,-1-1 1 16,0-4 0-16,-5-2 1 0,-1-2-1 16,-3-2 1-16,-4-3 3 0,-1-1 3 15,-1 2-2-15,-4 3-2 0,-2 5-1 16,0 8 2-16,0 6-1 0,-2 8 2 15,-2 3 6-15,0 2-4 0,-3 5-2 16,-1 0-1-16,0 0-5 0,0 10 0 16,1 2-4-16,-1 6 0 0,-2 3 4 15,4 3 0-15,1 3 0 0,1-2 0 16,2 5 0-16,-2 0 0 0,4 1 0 16,0 3-1-16,0 0 1 0,0-1 0 15,0-1 0-15,4-1 0 0,-2-3 0 16,0-4 0-16,2-1-1 0,-4-7-2 0,5-3-3 15,-1-3 0-15,-4-7 2 0,2-1 0 16,0-2 3-16,-2 0-1 0,6-3 2 16,-6-6 3-16,2 2-1 0,-2-7 2 15,-2-2-4-15,-6 1 2 0,-3-6-1 16,-5-1-1-16,-3-2 0 0,-8-2 1 16,1 1-2-16,3 6 0 0,2 5-1 15,1 6 1-15,7 5-1 0,3 3 1 16,-5 6-1-16,5 6-3 0,0 3 1 15,-1 1-2-15,7 3 3 0,2-2 1 16,2 2 0-16,0-1 0 0,4-2 2 16,0 0 0-16,5-1-1 0,1 0 0 15,0 2 0-15,3-1 1 0,-1-1 0 0,5-3 0 16,-1 1-2-16,9-5-2 0,0-3-2 16,2-1 0-16,4-4 2 0,2-4 2 15,0-4 1-15,0-3 1 16,0-4 1-16,-2-1 0 0,-2-3 1 0,0-3-2 15,-6 0 3-15,-5-6-3 0,1-1 2 16,-5-2-2-16,-1-5 2 0,-5-2-2 16,-2-2 3-16,-2 2 2 0,0-3-2 15,-2 4 0-15,5 3 6 0,-5 8-4 16,0 7-1-16,-2 8-1 0,0 7 1 16,0 2 5-16,0 0 1 0,0 2-3 15,0 0-6-15,0 7-1 0,-2 5-4 16,0 4 2-16,-5 2 2 0,7 3 1 0,-2 3 1 15,2 1-2-15,0 3 0 16,0 2 0-16,0 3 0 0,0 3 0 16,2 1-1-16,5-2 1 0,-3-3 0 15,4-1 0-15,-4-3 0 0,4-6 0 0,5-4 0 16,-3-4-1-16,-2-1 1 0,3-5 0 16,-3-3 0-16,-2-2 0 0,-2-3 0 15,1 0-3-15,-3-1 0 0,0-6 3 16,-2-2 1-16,0-3 0 0,-2-2 1 15,-3-4-1-15,-3-1 0 0,-4-5 0 16,-3-2 0-16,1-3-1 0,-5-2 2 16,1 3-2-16,1 3 1 0,-4 6-1 15,9 8 0-15,-4 2 0 0,-1 6-1 16,5 3-2-16,-3 3-1 0,3 10-3 16,-5 3-1-16,7 1-3 0,-5 4 3 15,5-3 5-15,2 1 3 0,6-2-3 16,-2 0 3-16,4-3-1 0,-3-1 0 0,3 2 1 15,0-2 0-15,0 2 1 16,5 1-1-16,-1-4-1 0,0 2 1 0,0-2 0 16,8-4 0-16,1 0 0 0,-3-4 0 15,9-1 0-15,-5-3 0 0,9 0 1 16,2-6-1-16,-7-1-6 0,5-3-19 16,-2 0-22-16,-5-6-26 0,-1 1-26 15,-5-4-75-15</inkml:trace>
  <inkml:trace contextRef="#ctx0" brushRef="#br0" timeOffset="-181227.108">29580 13049 285 0,'0'0'82'0,"0"0"-26"0,0 0-4 0,27-24 2 15,-27 17-13-15,2 4-6 0,-2-1 0 16,-2-2-5-16,-4 2-7 0,-4-2-5 16,2 0-6-16,-3 0-3 0,-5 0-5 15,3 0 1-15,-7-1-2 16,3 1-2-16,-2 1 3 0,3 2-3 0,-3 3-1 15,1 2 0-15,-3 4-1 0,-2 3-2 16,7 3-1-16,-3 3 0 0,5-1-5 16,-1 0 6-16,9 4-1 0,0-3 2 15,4 1 0-15,2-1 0 0,2 0 2 16,2 0 0-16,8-1 0 0,5 1 2 16,-1-2 1-16,5 1 3 0,4-2 0 15,2 0 1-15,4-4 0 0,2 2 1 16,2 0 1-16,0-2 1 0,2-1 0 15,-8 1 0-15,-8 0-1 0,0-1 3 16,-13-3-4-16,0 3-4 0,-8-2-1 16,0 0-3-16,-4 3 0 0,-8 0 0 15,-3 1-1-15,-3-2-5 0,-3 2-2 0,0-2-4 16,-4-1-6-16,1-2-4 0,1-1-6 16,0-1-6-16,2-2-3 0,7 0 11 15,-3-3-18-15,7-4 5 0,-2 0-14 16,-1-1-8-16,5-5-42 0,0-1-23 15,2 0-27-15</inkml:trace>
  <inkml:trace contextRef="#ctx0" brushRef="#br0" timeOffset="-180961.54">29496 12969 132 0,'0'0'132'0,"0"0"-33"16,0 0-13-16,0 0-36 0,0 0 1 15,0 0-2-15,0 0 0 0,0 0-1 16,-9-122-5-16,7 122-6 0,0-1-5 0,-2 1-9 15,4 0-3-15,0 2-4 0,-2 4-3 16,-2-1-2-16,2 6-2 0,-2 1-1 16,0 3 0-16,-3 4 0 0,5 4 0 15,-2 2-2-15,0 6-3 0,2 3-1 16,-4 3-1-16,4 2-1 0,0 3-2 16,2-3 2-16,0 1-1 0,0-4-6 15,4 1-5-15,0-3-4 0,0-1-7 16,2-3-9-16,-2-4-2 0,-1-4-16 15,3-3-15-15,-4-6-15 0,-2-2-18 16,0-4-46-16,-2-3-119 0</inkml:trace>
  <inkml:trace contextRef="#ctx0" brushRef="#br0" timeOffset="-180321.074">29996 13031 420 0,'0'0'80'16,"0"0"-26"-16,0 0-3 0,0 0 4 16,0 0-19-16,0 0-11 0,0 0-7 15,0 0-4-15,0 0-10 0,-29-106-2 16,13 102-2-16,1 1-2 0,-4 0 2 15,1 3 0-15,1 0-1 0,-1 3 0 16,1 6 0-16,5 3 0 0,-5 1 0 16,9 1 1-16,-4 0 0 0,3 1 0 15,5-2 0-15,0 0 1 0,4 0-1 0,0-1-2 16,2 1 2-16,4 2-1 0,5 2-1 16,-1 2 2-16,6-1 2 0,1-1 3 15,10 0 1-15,-4 0 1 0,4-1 1 16,1-1-1-16,1 2 0 15,0-2-3-15,-4 0-1 0,-4-1 0 0,-3-2-1 16,-7-2-2-16,-5 2 1 0,-2-5-1 16,-4 3 0-16,0-2-1 0,-4-1-5 15,-4 0 2-15,-3-1-5 0,-3 1-2 16,-1-1-4-16,-3 0 1 0,-3 0-6 16,-2-3-8-16,1 0 2 0,3-3 11 15,3 0 14-15,1-3 1 0,3-4 0 16,1-1 3-16,5-1-2 0,0-1 2 15,2-2 6-15,2-5 7 0,2 1-4 0,2-5 4 16,6-3 0-16,2-3-2 16,5-2-1-16,1-2 1 0,7-1-1 15,0 0 2-15,-5 0-3 0,1 2-2 0,-11 3-2 16,-1 2-3-16,-7 2 1 0,-3 3-4 16,-3 4-2-16,-4 4-1 0,-5 1 1 15,7 8-3-15,-8 0-3 0,3 3-4 16,-1 4 0-16,-5 6-7 15,3 4-10-15,-1 3-3 0,-4 3-3 0,9 3-2 16,-2-1-19-16,1 4-20 0,1-4-31 16,1-2-109-16</inkml:trace>
  <inkml:trace contextRef="#ctx0" brushRef="#br0" timeOffset="-180008.633">30352 13368 479 0,'0'0'83'15,"0"0"-30"-15,0 0 8 0,0 0 0 16,0 0-20-16,0 0-16 0,0 0-7 15,6-3-4-15,-4 11-2 0,-2 1-1 16,0 3-6-16,0 2-1 0,-11 3-1 16,-1 0 0-16,-7 2-3 0,-1 2-5 15,-7-2-7-15,2 2 0 0,-2-2-6 0,2 1-5 16,1-2-4-16,1-4-17 0,6 1-31 16,3-5-15-16,4-1-58 15,1-4-172-15</inkml:trace>
  <inkml:trace contextRef="#ctx0" brushRef="#br0" timeOffset="-179633.73">31038 13119 431 0,'0'0'50'0,"0"0"-2"16,0 0-6-16,0 0 0 0,0 0-3 16,0 0-1-16,0 0-4 0,0 0-8 15,0 0-5-15,-29-79-2 0,23 82-5 16,2 1-4-16,-3 6-1 0,1 4 0 15,0 1-2-15,2 3-1 0,0 3-1 16,0 4-2-16,1 3 2 0,-3 1-4 16,0 6 1-16,-4 0-2 0,1-1 0 15,1-1-2-15,0-5-6 0,2-3-7 16,0-4-4-16,1-3-10 0,3-3-14 16,-2-3-20-16,-2-2-19 0,-2-4-32 15,-1-3-112-15</inkml:trace>
  <inkml:trace contextRef="#ctx0" brushRef="#br0" timeOffset="-179430.582">30666 13244 469 0,'0'0'104'16,"0"0"-34"-16,0 0-20 0,0 0 4 16,0 0-7-16,0 0-19 0,0 0-8 15,0 0-1-15,0 0-5 0,-9-55-7 16,9 55-2-16,0 1-5 0,0 1-2 15,0-1-5-15,0 0-3 0,0 0-8 16,3 2-7-16,3-1-5 0,0 1-8 16,6-1-8-16,9 0-22 0,2-2-5 15,4 0-35-15,-5 0-106 0</inkml:trace>
  <inkml:trace contextRef="#ctx0" brushRef="#br0" timeOffset="-179243.204">31230 13162 67 0,'0'0'494'0,"0"0"-435"0,0 0-19 15,0 0 9-15,0 0-8 0,0 0-23 16,0 0-13-16,0 0-1 0,0 0-4 16,10 5 0-16,-16-5-18 0,2 1 3 15,-2-1-19-15,0 1-7 0,4-1-12 16,0 1-20-16,-1 0-29 0,3 0-86 15</inkml:trace>
  <inkml:trace contextRef="#ctx0" brushRef="#br0" timeOffset="-178633.897">31577 13220 298 0,'0'0'98'0,"0"0"-35"15,0 0-18-15,0 0-1 0,0 0-2 16,0 0-10-16,0 0-3 0,0 0-2 16,0 0-4-16,-39-37-3 0,39 37-5 15,0 0-7-15,0 1-4 0,0 4-2 16,0-1-2-16,2 3 1 0,0 0 0 15,4 2-1-15,1 1 2 0,1 0-1 16,2-1-1-16,5 3 1 0,-1-4-1 16,5 1 0-16,1-3-2 0,3-2 0 15,2-1-4-15,2-3 1 0,2 0 3 16,-2-5 2-16,0-3 0 0,-1-4 1 16,-7-1 0-16,-5 0 0 0,-1 0 1 0,-5-2 0 15,-2 1 0-15,-4-1 4 0,-2-2-1 16,0-1-1-16,-8-4 3 0,0 0-1 15,-5-5 3-15,3 4-6 0,-6 1-2 16,-3 3 2-16,-2 5-1 0,-3 2-1 16,-1 5-1-16,0 3-2 0,-4 3 2 15,2 2 0-15,-2 7 0 0,-2 6-1 16,4 0 1-16,-2 3 0 0,2 2-3 16,3 2 3-16,1 0 0 0,4-2-1 15,3 4 1-15,5 0-2 0,1-2 2 16,0 4-1-16,1-2 1 0,5 0 0 15,0 0 0-15,2 0 0 0,2 3 0 0,0-2 0 16,4-2 0-16,2 1-1 0,5-3 1 16,3 2-1-16,-1-2 1 15,7-2-1-15,3-2 0 0,2-2-2 16,4-6 0-16,4 0-2 0,0-4-5 16,6-2-5-16,1-2-9 0,3-3-23 0,-4-5-20 15,-2 0-31-15,-6-4-81 0</inkml:trace>
  <inkml:trace contextRef="#ctx0" brushRef="#br0" timeOffset="-178087.168">32348 13179 422 0,'0'0'71'16,"0"0"-35"-16,0 0-4 0,0 0-7 0,0 0-5 15,0 0 3-15,0 0-9 0,0 0 3 16,-93-124-2-16,85 118-1 0,-4 0-3 16,-1 6-1-16,1 0-1 0,-5 0-2 15,3 3-5-15,-5 0-1 0,5 5 0 16,-5 1 0-16,3 1-1 0,-1 4 0 16,3-1 0-16,-1 0 0 15,5 3 0-15,-3 0 0 0,3 1-1 0,2 1 1 16,0 2 0-16,1 4 0 0,-1-2 0 15,4 4 0-15,0-5 0 0,2 1 0 16,2-1 0-16,2-5-1 0,4 1 1 16,4-5 0-16,1-2 0 0,1-2 1 15,3-5 1-15,1-2 0 0,5-1 1 16,-3-6 0-16,3 0 1 0,2-7-1 16,0 1 1-16,-3-3 2 0,3-2-1 15,-4 2 4-15,-3-5-2 0,-1-2 0 16,-1-3 3-16,-2-1 1 0,3-3-1 15,-5 5 4-15,-2 5-3 0,-3 9-6 16,-3 2 2-16,0 6-1 0,-2 1 2 0,0 1-3 16,0 3-4-16,0 5-1 0,-2 4-4 15,0 7 1-15,0 3 3 0,2 4 0 16,0-3 0-16,0 5-1 0,0 1 1 16,0 2 0-16,2 0 0 0,2-5 0 15,2 2-1-15,0-7-10 0,0-1-6 16,1-6-6-16,-5-3-7 0,4-2-10 15,-2-6-15-15,4-3-18 0,1-3-19 16,-1-10-49-16,4 1-198 0</inkml:trace>
  <inkml:trace contextRef="#ctx0" brushRef="#br0" timeOffset="-177774.796">32607 13119 330 0,'0'0'44'0,"0"0"0"0,0 0 17 16,0 0-5-16,0 0-17 0,0 0-6 16,0 0-2-16,0 0 4 0,-11-37 0 15,11 35-5-15,0 1-2 0,0 1-2 16,0-2-6-16,0 2-2 0,0 0-4 16,7 3 0-16,5 4-5 0,0 0 4 15,7 3 1-15,4 2-1 0,0 1-3 16,3 6-2-16,5 0-5 0,-4 6 1 15,2 1-3-15,-6 0 1 0,0 1-1 16,-7-5-1-16,-1-3-5 0,-7-1-9 0,0-5-8 16,-2-3-4-16,-4-4 1 15,-2 0-6-15,0 0 0 0,0-6-8 16,0 2-15-16,0-2-10 0,0 0-10 16,-6 0-34-16,2-5-94 0</inkml:trace>
  <inkml:trace contextRef="#ctx0" brushRef="#br0" timeOffset="-177477.915">32944 13068 466 0,'0'0'34'0,"0"0"33"16,0 0-24-16,0 0 10 0,0 0-7 16,0 0-13-16,0 0 0 0,0 0-4 15,0 0-6-15,47-71-8 0,-57 71-5 16,-7 1 8-16,3 1-9 0,1 5 5 15,-5 4-2-15,3 5 0 0,-5 2-3 0,3 3-3 16,-1 2 1-16,-3 3-1 0,0 5-2 16,-1-1 2-16,-5 4-4 0,-2 2-1 15,0 0 0-15,-2 0-1 0,2-1 1 16,-2 1-1-16,0-3-1 0,-2 1-4 16,4-3-2-16,0-3-5 15,2-2-3-15,8-4-6 0,1-3-6 0,10-1-9 16,1-7-3-16,7-1-15 0,0-5-29 15,0-5-32-15,0-5-93 0</inkml:trace>
  <inkml:trace contextRef="#ctx0" brushRef="#br0" timeOffset="-172479.173">17645 4750 207 0,'0'0'85'0,"0"0"-40"0,0 0-1 16,0 0 7-16,0 0-11 0,0 0-7 16,0 0-3-16,0 0-2 0,-2-47-3 15,2 44-5-15,0 2-4 0,0-1-2 0,0 2-2 16,0-1 0-16,0 1-6 15,0 0-4-15,0 0-2 0,2 4-1 16,8 2-1-16,-1 4 2 0,3 4 0 16,0 1 1-16,9 1 0 0,0-1 1 15,3 4 0-15,3 1 1 0,0-3-1 0,2 0-1 16,-2-3-1-16,0-2-2 0,-4-1 2 16,-1-5 0-16,-9-1 0 0,-5-2 0 15,-4-3-4-15,-4 0-9 0,0 0-4 16,0-2 1-16,-2-1-14 15,-2-3-20-15,2 0-8 0,-4 1-26 0,2-1-37 16,2 1-35-16</inkml:trace>
  <inkml:trace contextRef="#ctx0" brushRef="#br0" timeOffset="-172213.533">17924 4713 179 0,'0'0'82'0,"0"0"-13"0,0 0-6 16,0 0-8-16,0 0-8 0,0 0-11 0,0 0-3 15,0 0 1-15,0 0-5 0,-21-82-6 16,21 82-4-16,0 3-11 0,0 2-4 16,4 4-1-16,-4 0 1 0,5 8 4 15,-3 3-2-15,-2 2 1 0,0 4-1 16,-4 5 2-16,-3 3 0 0,-1 2-2 16,0 1 2-16,-5 0-6 0,5 0-1 15,2-3 0-15,0-6-1 0,0 1-4 16,1-4-8-16,5-3-6 0,-2-2-11 15,2-1-11-15,0-1-15 0,-2-7-26 16,-2 0-54-16,-4-5-191 0</inkml:trace>
  <inkml:trace contextRef="#ctx0" brushRef="#br0" timeOffset="-171760.584">18118 5046 220 0,'0'0'80'0,"0"0"-50"15,0 0 25-15,0 0 6 0,0 0-26 16,0 0-12-16,0 0 1 0,0 0-1 16,-84-36-2-16,71 33-5 0,1 0-4 15,6 0 1-15,-1 1 2 16,3 1 0-16,2-1-3 0,0 2-1 15,2 0-1-15,0 0-1 0,0 0-3 0,0 0-2 16,6 0-1-16,3 0 3 0,3 0 5 16,7 0-2-16,1 0-3 0,1-3 0 15,8-2-3-15,2-1-1 0,-2 0-1 16,2 1-1-16,-4-1 0 0,2 1-9 16,-3 1-20-16,-5 2-24 0,-6-1-23 15,-5 2-33-15,-4-4-99 0</inkml:trace>
  <inkml:trace contextRef="#ctx0" brushRef="#br0" timeOffset="-170026.619">18633 4708 25 0,'0'0'297'0,"0"0"-255"16,0 0 9-16,0 0 3 0,0 0-14 16,0 0-13-16,0 0-8 0,0 0-3 15,-52-62-6-15,40 58-1 0,4 2-4 16,-3 1 2-16,-1 1 0 0,0 0-3 0,-3 1-1 15,3 5-3-15,-3 3 0 0,-1-1 0 16,5 6 0-16,-3-3 1 0,1 7-1 16,-1-2 0-16,0 1 0 0,3 0 1 15,3 0-1-15,-4 0 0 16,7-3 0-16,-1-2-1 0,4 2 1 0,2-1 0 16,0-1 0-16,4 2 0 0,2-3-1 15,1-2 0-15,1-3 0 0,2-3 0 16,-1-1 0-16,1-2 1 0,2 0 1 15,-1-8 3-15,5-1 2 0,-3 0 5 16,-1-4-2-16,0 1 2 0,-3-2-2 16,-3-3 1-16,-2 3 1 0,0-5 3 15,2 1-8-15,-4 2 1 0,2 1-3 0,-1 4 0 16,-1 5-3-16,0 1 1 16,-2 5-2-16,2 0-1 0,-2 7-1 15,2 3-3-15,0 4 4 0,0 2 1 16,-2 1 0-16,4 3 0 0,2-2 1 15,-2 0-1-15,5 0 0 0,-1-4 0 16,8 0-1-16,-1 1-1 0,6-4 2 0,-5-3 0 16,7 0 0-16,0-5-2 0,-7-3 2 15,3 0 1-15,-5-3-1 0,1-5 0 16,-7-3 0-16,0-1 3 0,-2-4-1 16,1-2 0-16,-3-1 0 0,-4-4 3 15,0-2 0-15,-4-6 0 0,-3-4-1 16,3-4-2-16,0 0 3 0,-2-1-2 15,2 6-2-15,2 5 0 0,2 10 0 16,-2 8-1-16,2 3 1 0,0 7 0 16,0 1-1-16,-4 4-1 0,4 6-3 15,0 5 3-15,0 4 0 0,0 2 1 16,0 2-1-16,0 2 1 0,6 2 0 0,-6-3 2 16,2 3-1-16,0-2-1 0,2 1 2 15,0-1-1-15,0 0-1 0,0-4 0 16,3 1 1-16,-1-5-1 15,-4-2 0-15,2 1-2 0,-2-9-2 0,0-2-1 16,-2-2 4-16,0 0 0 0,0-3 1 16,0 0 0-16,0-3 2 0,-6-3 0 15,0-2-2-15,-5-1 0 0,-1-2 0 16,-2-3 0-16,-1 2-1 0,-3-4 2 16,1-1-1-16,-2 2 0 0,3 1 0 15,-1 5-1-15,3 1-1 0,3 8-3 16,-3 0 0-16,4 6 1 0,1 3 0 15,-1 2-1-15,6 0 1 0,2 3 2 16,2-2 0-16,0-1 1 0,2 0 1 16,4 0-1-16,2 1-1 0,5-2 2 15,-5 3 0-15,9-2 0 0,-1 2 0 16,3 1 3-16,6-4-2 0,-3 0 1 16,7-5 0-16,2-1-2 0,-4-4 0 0,2 0 0 15,0-5 0-15,-8-2 1 0,3-4 0 16,-5-3 1-16,-2-1 1 0,-5-3 4 15,-2-2-2-15,1 0 1 0,-9-5-2 16,2-5 2-16,0-3-3 0,2-6 2 16,-4-1-2-16,0 4-3 0,0 2-2 15,1 6 2-15,-3 11 2 0,2 5-1 16,-2 4 6-16,2 5-2 0,-2-1 2 16,0 4-5-16,0 0-2 0,0 0 0 15,0 2-2-15,0 5-1 0,0 2 2 16,0 2 1-16,2 6 1 0,0 3 1 15,0 0 0-15,2 5 1 0,2 0-1 0,0 1-1 16,-1 0 1-16,-1 1-1 0,0 5-1 16,0-4 1-16,-4-3 1 0,4 1-1 15,-2-6-1-15,0-3 0 16,0-6 0-16,2-3 0 0,-2-2 0 16,-2-6 0-16,0 0 0 0,0 0 0 15,0-6 0-15,5 1 2 0,-3-4 1 0,-2-2-1 16,0 0 0-16,0-4-2 0,-2-2 0 15,-5 0 0-15,-5-5 0 0,2 1 0 16,-7-6 0-16,7 5-2 0,-5 4 1 16,-1 3-4-16,-1 8 1 0,1 5-4 15,-1 2 1-15,3 4 1 0,1 7-1 16,5-1 2-16,-2 1 1 0,6 2 1 16,-1-4 2-16,3 0 1 0,2 2 0 15,0-3-1-15,0 4 1 0,0-1 0 16,2 1 0-16,3 1 0 0,3-1 0 15,2-1-1-15,3-2-1 0,5-2 2 0,-3-1 0 16,3-2 0-16,-1-4 0 0,-1 0 1 16,-1 0-1-16,-5-3 3 0,-2-4-2 15,1 0 1-15,-3-2 1 16,-4-2 2-16,2-3 2 0,2 0 0 0,0-4-2 16,1-3 0-16,1 0 3 0,2-4-7 15,1 5 3-15,1 4-2 0,-6 4-1 16,5 6 0-16,-7 0 0 0,2 6-1 15,2 0 0-15,2 0-2 0,5 3 0 16,-1 3 1-16,5 6-1 0,-2-1 2 16,3 5 2-16,-1-1-2 0,-3 4 2 15,3-4 0-15,-5 4 2 0,-3-4-1 16,-1 2 1-16,-4-4-4 0,-4-1 0 16,0-1-1-16,-2-2 1 0,-4 1 0 15,-2-6 1-15,-4-1 0 0,-1-3 2 0,-3 0 0 16,-1-1 0-16,1-7 0 0,-3 0-2 15,7-3 0-15,0-1 0 16,2 3 0-16,1-4 0 0,5 1-1 0,2 0 2 16,0-4 0-16,2-4-1 0,7 0-1 15,3 1-2-15,0 1 1 0,3 5-4 16,-3 4-15-16,1 9-16 0,-1 0-14 16,-4 12-47-16,-8 3-40 0,0 0-171 15</inkml:trace>
  <inkml:trace contextRef="#ctx0" brushRef="#br0" timeOffset="-164215.49">27631 14408 61 0,'0'0'68'16,"0"0"-11"-16,-4 0-12 0,4 0 1 15,-2 0-9-15,0-1-6 0,-2-1-7 16,0 1-3-16,-5-2-1 0,3 0-1 0,0 0-6 16,2 1 1-16,-2 0 0 0,-1 2 2 15,1-2 0-15,2-1-5 0,2 0 0 16,0-1 3-16,0 1-4 0,2-3 1 16,0 1 0-16,0-2-3 0,0 1 1 15,0 1 0-15,0-2-2 0,0 0 2 16,0 0-1-16,0 0 1 0,2 1 1 15,2-3 1-15,2 0-1 0,3 0-1 16,1 1-1-16,-2 3 0 0,5-3-3 16,-1 5-1-16,-4 3 0 0,11 0-1 15,-5 6-3-15,3 1 1 0,-1 4-1 16,-1 2 1-16,-1 6-1 0,3 1 1 16,-5 4-1-16,-3 5 1 0,-3 0-1 15,2 2-3-15,-4-2-2 0,-4 0 3 16,0 1-3-16,0-7-2 0,0-1 1 15,-2-3-1-15,-2-3 0 0,2-2-1 0,-4-4 1 16,2-1 3-16,4-4 1 16,-5-2 3-16,3-3 1 0,0 0 1 15,-2 0 0-15,-2-6 1 0,-4-4 0 0,5 2 0 16,-1-6-1-16,0 2-1 0,0-4 1 16,2-4 0-16,-2 0 0 0,1-4 2 15,5-4 2-15,2-2 5 0,9-1-3 16,-1 5-8-16,-2 1 0 0,7 7 0 15,-3 2 0-15,-3 1 0 0,9 7 0 16,-5 0 1-16,3 2 0 0,3 6 0 16,-1 0 1-16,-1 0-1 0,6 3 1 15,-5 4-1-15,-1 0 1 0,3 1-2 16,-5 2 1-16,1 3 1 0,-3 0-1 16,-3 2-1-16,3 3 1 0,-5 1-1 15,-4 1 0-15,-4 2-2 0,2-4-6 16,-2 1-1-16,0-2-3 0,-4-4 1 0,0 0-3 15,-5-2 6-15,-1-2 1 0,6 0 0 16,-4-4-1-16,-1-2 6 0,-1 0 2 16,2-3 1-16,4 0-1 0,-5-4 0 15,5-2 0-15,-4-2 2 0,6-2 3 16,-2-4 4-16,2-2 1 0,2-4 2 16,0-3 1-16,4-2-3 0,2-5 0 15,7-3-4-15,1 1-1 0,3 0-1 16,1 9-2-16,3 2-1 0,-7 6-1 15,7 6 0-15,-11-2 2 0,9 8 2 16,-9 0-2-16,-1 3 1 0,3 0 2 16,-4 5-3-16,0 4-1 0,3 3 1 0,-5 1 0 15,2 6-2-15,-8 0 1 0,6 3 0 16,-3 3-1-16,-3-1-1 16,0 4-6-16,0-2-5 0,0-1-6 15,0 1 2-15,0-3-18 0,-3-2 18 16,1-5-6-16,2-1-7 0,0-4 1 0,0-2-1 15,2-1-10-15,1-5-26 0,-3-3-51 16,0 0-107-16</inkml:trace>
  <inkml:trace contextRef="#ctx0" brushRef="#br0" timeOffset="-163778.091">28429 14337 234 0,'0'0'218'15,"0"0"-160"-15,0 0-13 0,0 0 1 16,0 0 4-16,0 0-14 0,0 0-9 16,-12-82-6-16,3 75-5 0,1 2-3 0,2 2-3 15,-2 2-7-15,-1 1-1 0,-5 1-2 16,4 5 0-16,-5 5-2 0,-1 3-1 16,1 1 2-16,1-1-2 0,3 4 0 15,1-2-1-15,2 1 2 0,2 4-2 16,3-4 0-16,-1 1-1 15,4 4 1-15,-2-2-3 0,2 1 3 0,0-2 0 16,4 1 3-16,-2-3 0 0,7-3-2 16,3-1 2-16,1-2 1 0,-1-3 0 15,9-2 1-15,-1-3-1 0,-1-3 0 16,4 0 2-16,-7-6-1 0,5-3-1 16,-11-1 3-16,5-3 0 0,-7-2 0 15,-4-1 2-15,-2-2-2 0,-2-2 2 16,0-2-3-16,-2-4 0 0,-4-5-1 0,-2-3 0 15,-5 0 0-15,3 1 0 0,2 4-1 16,-1 8 2-16,1 6-4 16,0 4 0-16,6 7-2 0,-2 4-3 0,-1 5-9 15,3 10-23-15,-2 3-25 0,0 9 0 16,2-1-14-16,2 0-46 0,0-7-99 16</inkml:trace>
  <inkml:trace contextRef="#ctx0" brushRef="#br0" timeOffset="-163356.318">28541 14265 429 0,'0'0'76'0,"0"0"-19"0,0 0-8 15,0 0 6-15,0 0-12 0,0 0-9 16,0 0 0-16,0 0-10 0,18-58-12 0,-5 63 0 15,-1 5-4-15,-2 2 0 0,5 1 0 16,-5 2-2-16,1 3-3 0,1 1-1 16,-4 4 0-16,-2 2 0 0,1 3-1 15,3-2-1-15,-4 3-1 0,0-1-3 16,1 0-2-16,-3-3-1 0,4-3 1 16,-2-3 0-16,-2-3 1 0,1-3 2 15,1-6 1-15,-2-1-2 0,-2-3 4 16,4-2 0-16,-2-1 0 0,-2-4 1 15,2-3 2-15,-1-5 0 0,-1-2-1 16,-2-3 2-16,0-6-1 0,6-2 2 16,-2-4-1-16,6-9-2 0,3-4-1 15,-5-4-1-15,6-1 1 0,-3 7-1 16,-1 8 0-16,0 9 1 0,-5 10-2 0,-1 6-1 16,-4 3-4-16,0 2-1 15,0 2-3-15,0 2-11 0,0 6-17 16,0 4-19-16,0 2-13 0,0 6-8 0,0-3-21 15,0-1-92-15</inkml:trace>
  <inkml:trace contextRef="#ctx0" brushRef="#br0" timeOffset="-162965.709">29552 14237 5 0,'0'0'359'0,"0"0"-296"0,0 0-9 16,0 0 0-16,0 0-3 0,0 0-5 15,0 0-6-15,0 0-2 0,4-88-10 16,-4 84-3-16,0 4-5 0,0 0-4 16,0 1-5-16,0 5-5 0,0 0-3 15,-2 7-1-15,-3 5 2 0,1 2-2 16,-2 5 0-16,-2-1-1 0,2 4 0 16,2-1-1-16,-1 4 0 0,1-2-3 15,0 2-2-15,0-2-3 0,0-1 0 16,0-5-6-16,0-4-10 0,4-1-2 15,-2-2-7-15,2-5-13 0,-3 0-13 0,1-2-14 16,-4-2-12-16,0-1-71 0</inkml:trace>
  <inkml:trace contextRef="#ctx0" brushRef="#br0" timeOffset="-162747.085">29289 14447 328 0,'0'0'134'16,"0"0"-58"-16,0 0-15 0,0 0 3 15,0 0-6-15,0 0-16 0,0 0-3 16,0 0-10-16,0 0-6 0,-8-77-4 0,8 74-6 16,0 3-2-16,0-2-4 15,0 2-3-15,0 0-2 0,0 0-1 16,4 0-1-16,-4 0 0 0,2 0-1 16,2 3-6-16,2-2-9 0,1 3-7 15,1-1-5-15,-2 0-9 0,6 0-13 16,1-2-11-16,-1 2-33 0,3 0-9 15,-5-3-69-15</inkml:trace>
  <inkml:trace contextRef="#ctx0" brushRef="#br0" timeOffset="-162512.763">29711 14353 465 0,'0'0'74'15,"0"0"-31"-15,0 0 0 0,0 0 11 16,0 0-16-16,0 0-21 0,0 0-5 16,0 0-1-16,0 0-1 0,-11-9-4 15,9 9-5-15,2 0-1 0,-2 0-1 16,0 3 0-16,2 0-10 0,0 0-13 0,0 1-14 16,0-1-15-16,0-1-8 15,0 1-16-15,0-3-41 0,0 0-100 16</inkml:trace>
  <inkml:trace contextRef="#ctx0" brushRef="#br0" timeOffset="-161934.774">30015 14354 416 0,'0'0'53'16,"0"0"-20"-16,0 0 5 0,0 0 8 15,0 0-15-15,0 0-12 0,0 0 2 16,0 0 0-16,0 0 0 0,-21-10-3 16,21 10-4-16,0 0-2 0,-2 0-7 15,2 6-2-15,0-2 0 0,-4 3-3 16,4 1 0-16,-2-1 0 0,-2 1-1 16,-1-1-3-16,3 2-4 0,0-1-2 0,2 0-3 15,0 2-1-15,0-4 4 0,9 2 1 16,1 0 3-16,4-1 3 0,1 0 1 15,5-4-5-15,3 0 4 16,0-3 2-16,4-1 1 0,-2-4 0 0,-3-6 0 16,-1-1 1-16,2-1 1 15,-9 0 1-15,3-2 0 0,-9 3 0 0,0-1 0 16,-8-1 5-16,0-4 2 0,-4 2 1 16,-6-5-5-16,0-2-2 0,-7-1 0 15,0 1 4-15,-1 0-6 0,-1 4 2 16,3 4 1-16,1 2 1 0,1 7-3 15,3 3 1-15,-3 0-1 0,6 3-3 16,-3 3 0-16,-3 6-1 0,1 3 1 0,-1 3-1 16,0 0 0-16,1 3 1 15,1-1 0-15,1 3 0 0,5 0 0 16,0 1 0-16,4 2-1 0,2 2 0 16,0 2 1-16,0 0-1 0,4 4 2 0,0 1-2 15,0-2 1-15,3 0 0 16,-1-5 1-16,8-2-1 0,-1-4-1 0,3-4-2 15,3-4-2-15,1-3-5 0,3-2-3 16,2-4-11-16,0-2-9 0,4-4-11 16,4-6-7-16,-2-2-27 0,-2-5-52 15,0 2-79-15</inkml:trace>
  <inkml:trace contextRef="#ctx0" brushRef="#br0" timeOffset="-161450.436">30552 14308 359 0,'0'0'74'0,"0"0"-16"16,0 0-8-16,0 0-3 0,0 0-2 16,0 0-13-16,0 0-4 15,0 0-1-15,-27-94-9 0,25 88-5 0,-2 1-1 16,2 3 0-16,-4 0-3 0,2 2-1 16,-5 2-2-16,-3 4-6 0,-3 3-1 15,1 6 0-15,-5-2 1 0,7 4 0 16,0-1 0-16,1 1 0 0,5 2-4 15,-2-1-3-15,2 1 0 0,-1 1-1 16,1 1 4-16,4 2-1 0,-4-2 4 16,2 2 0-16,2-2 1 0,2-1-3 15,2-3 2-15,6-2-2 0,-4-3 2 16,4-4-1-16,-1 2 0 0,3-6 0 16,-2 0 0-16,-2-3 1 0,1-1-1 0,-1 0 2 15,0-4 0-15,0-3 0 16,-2-4 2-16,0 0 1 0,3-4-1 15,-3-2 2-15,0-1 1 0,2-1 1 16,-2-3 0-16,-2 2-1 0,5-5-1 0,-3 7 3 16,0 4-3-16,-2 4-2 0,0 5 0 15,0 2 0-15,0 3-1 0,0 4-1 16,0 6-3-16,0 4 3 0,2 0 0 16,-2 3 0-16,5 3 0 0,-1 0 0 15,0 1 0-15,0-3-3 0,1 2-2 16,1 0 0-16,0-1-6 0,0 2-8 15,1-3-3-15,-5-2-5 0,4-4-25 16,-2-7-5-16,0-2-6 0,-4-1-9 16,3-2-57-16,-3-6-128 0</inkml:trace>
  <inkml:trace contextRef="#ctx0" brushRef="#br0" timeOffset="-161200.493">30697 14304 457 0,'0'0'74'16,"0"0"-26"-16,0 0-10 0,0 0 5 16,0 0-7-16,0 0-10 0,0 0-6 15,0 0-3-15,60 4 0 0,-48 8-3 16,3 1-1-16,1 1-6 0,-1 4-3 16,3 0-2-16,-1 3 0 0,3 4-1 15,-1-4-1-15,0 3-6 0,-3-3-8 16,1-1-8-16,-1-3-2 0,-3-5-3 15,-1-2-15-15,-4-2-7 0,1-5 2 0,-7-2-6 16,0-1-10-16,-2 0-26 0,0-2-44 16,-2-4-79-16</inkml:trace>
  <inkml:trace contextRef="#ctx0" brushRef="#br0" timeOffset="-160966.171">30959 14392 287 0,'0'0'94'0,"0"0"-10"16,0 0-21-16,0 0-6 0,0 0-1 15,0 0-8-15,0 0-11 0,0 0-9 16,0 0 3-16,-2-134-7 0,2 134-4 16,-2 0-4-16,2 0-3 0,-4 1-4 15,0 5-3-15,0 4-4 0,-5 2-1 16,3 3 2-16,-6 5-2 0,-1-1 2 16,1 3-3-16,-4 1 0 0,3 0 0 15,-1 2-5-15,-1 2-8 0,3-2 0 16,-3-2-1-16,9-1-2 0,-2-4-6 15,0 1-7-15,3-4-10 0,1-2-4 16,2 0-19-16,0-4-12 0,-2-2-39 0,4-4-83 16</inkml:trace>
  <inkml:trace contextRef="#ctx0" brushRef="#br0" timeOffset="-160591.341">31276 14645 397 0,'0'0'82'0,"0"0"-16"0,0 0-4 15,0 0-1-15,0 0-10 0,0 0-19 16,0 0-2-16,0 0-4 0,-3-57-6 16,3 57-5-16,0 0-2 0,0 0-3 15,0 3-3-15,0 4-3 0,0 4 1 16,-2 2-1-16,-2 1-1 0,-2 2 0 16,-4 2-2-16,-3 1-1 0,1 0-4 15,-5-2-9-15,1-2-6 0,-3-1-10 16,-1-4-16-16,-3-3-20 0,-4-2-36 15,0-4-36-15,4 2-184 0</inkml:trace>
  <inkml:trace contextRef="#ctx0" brushRef="#br0" timeOffset="-159060.382">31819 14231 187 0,'0'0'80'0,"0"0"0"16,0 0-13-16,0 0-13 0,0 0-5 0,23-72-10 15,-21 65-5-15,4 0 1 0,-2 2-2 16,-2 0-3-16,0 2-7 0,1-2-5 15,-3 5-2-15,2-2-2 0,-2 2-4 16,0 0-4-16,0 0-2 0,0 4-4 16,0 3 0-16,-2 6-1 0,-3 2 0 15,-3 7 1-15,-2 0 0 0,-3 2 0 16,1-1-1-16,0-1-2 0,1-2 0 16,1 2-1-16,2-6-1 0,1-1 1 15,1-2 0-15,4-1 2 0,0-3 0 16,-2-2 1-16,4-3 0 0,0-1 1 15,-2-3 0-15,2 2 0 0,0-2 0 16,0 0 0-16,0 0 0 0,2 0 1 0,4 0-1 16,-4 0 2-16,4 1 1 0,5-1-3 15,-3 0 2-15,4 3 0 0,3-3 0 16,-1 3 2-16,5-3-1 0,0 0 1 16,3 0 0-16,3 0 0 0,0 0 0 15,0-3-1-15,4 0 1 0,-2 3-1 16,-5-3-3-16,-1 2 0 0,-2-1 0 15,-7 2-4-15,-4-1-2 0,-2 1-6 16,-3 0-4-16,-3-1-6 0,0 0-9 16,-3-1-8-16,-5-2-3 0,0 1-20 15,-7-3-28-15,-3 2-81 0</inkml:trace>
  <inkml:trace contextRef="#ctx0" brushRef="#br0" timeOffset="-158763.652">31927 14205 354 0,'0'0'79'15,"0"0"-22"-15,0 0-4 0,0 0-5 16,0 0-3-16,0 0-10 0,0 0-3 16,0 0-7-16,-7-76-3 0,5 72-4 15,2 3-1-15,0 0 1 0,0 1-4 16,0 0-6-16,0 4-3 0,0 4-2 15,0 6 0-15,0 1 0 0,5 5 1 16,-3 4 2-16,4 2-1 0,0 2-1 16,0 7-1-16,0 2-1 0,3 5-1 15,-3 6 0-15,-2-3-2 0,0 0-15 16,-4-6 2-16,0-3 7 0,0-5-11 16,0-6-16-16,0-1-1 0,0-7-8 15,0-3-26-15,-2-7-22 0,-2-4-66 0,0-3-223 16</inkml:trace>
  <inkml:trace contextRef="#ctx0" brushRef="#br0" timeOffset="-158294.928">32474 14278 143 0,'0'0'227'0,"0"0"-178"0,0 0-10 15,0 0 4-15,0 0-4 0,0 0-12 16,0 0-8-16,0 0 2 16,0 0-1-16,112-153 1 0,-118 144 0 0,0 0 0 15,-5-2-12-15,1 4 1 0,2 0-3 16,-3 1 0-16,3 3 1 0,2-1 0 15,0 2-1-15,0 1-2 0,-5 1 0 16,5 0 2-16,0-1-1 0,0 1 0 16,1 2-1-16,-3 4-2 0,0 6-1 15,2 0-1-15,-5 3 1 0,1 2-1 16,0 0 2-16,4 2-1 0,-1 2-1 16,-1 2 2-16,2 2-1 0,2-1 0 15,2 3 0-15,2 1-2 0,0 0 2 0,0 4-2 16,0 0 1-16,0-1-1 15,6 0 0-15,2-2 0 0,2-2-1 16,-1-3-2-16,5-3 0 0,3-1-4 16,-1-4-4-16,3-2-11 0,2-4-8 0,-1-3-9 15,1-2-10-15,0-4-8 0,-3-1-22 16,1-5-50-16,-5-4-141 0</inkml:trace>
  <inkml:trace contextRef="#ctx0" brushRef="#br0" timeOffset="-158013.741">32830 14212 369 0,'0'0'111'0,"0"0"-55"0,0 0-5 0,0 0 5 15,0 0-5-15,0 0-19 0,0 0-12 16,0 0-3-16,2-21-4 0,4 29-4 15,-6 5 3-15,4 4 0 0,-2-2-2 16,-2 6-3-16,0 3-3 0,0 0-3 16,-2 2 1-16,0-2-2 0,2 2 0 15,-2-2-3-15,2 0-9 0,0 1-4 16,0-7-5-16,2 4-5 0,0-7-9 16,0-2-16-16,3-2-15 0,-5-6-8 15,0-2-23-15,0-1-92 0</inkml:trace>
  <inkml:trace contextRef="#ctx0" brushRef="#br0" timeOffset="-157810.655">32694 14395 347 0,'0'0'107'16,"0"0"-40"-16,0 0-16 0,0 0 5 16,0 0 0-16,0 0-22 0,0 0-8 0,0 0-2 15,0 0-3-15,-5-44-6 0,8 44-4 16,1-1-1-16,-2 1-6 0,2 0 0 15,0-3-4-15,0 3 0 0,0 0 0 16,0 0-13-16,-2 3-7 0,3-2-12 16,1 2-10-16,2 1-14 0,0-2-14 15,1 0-24-15,1-2-56 0,-4 0-183 16</inkml:trace>
  <inkml:trace contextRef="#ctx0" brushRef="#br0" timeOffset="-157591.966">33008 14395 493 0,'0'0'55'0,"0"0"-34"0,0 0 16 16,0 0 13-16,0 0-13 0,0 0-17 16,0 0-4-16,0 0-1 0,0 0-5 15,31 5-4-15,-29-5-4 0,0 0-2 16,0 0-10-16,-2 0-16 0,2-3-22 15,0 3-17-15,0 0-13 0,4-2-2 16,1 2-102-16,1 0-56 0</inkml:trace>
  <inkml:trace contextRef="#ctx0" brushRef="#br0" timeOffset="-156670.383">33237 14436 95 0,'0'0'113'0,"0"0"-9"16,0 0-42-16,0 0-9 0,0 0-12 15,0 0-11-15,0 0-7 0,0 0-2 16,0 0-1-16,11-16-4 0,-16 12-2 16,-1-2 4-16,0 0-1 0,0 3 3 15,4-3-1-15,-2 5-1 0,2 1-3 16,-1-1-1-16,3 1-3 0,-2 0-3 15,-2 2-3-15,2 4-2 0,0-2-3 16,2 5 0-16,0-2-1 0,0 1 0 16,0 0 1-16,6-2 0 0,3 1-1 15,1 0 1-15,4-3-1 0,1 0-1 16,1-3 1-16,1 0 0 0,4-1-1 16,-3 0 0-16,1-3 2 0,2-7 0 15,-9 1 0-15,0-2 1 0,-1 1 0 16,-7 1 0-16,-2-4 0 0,-2 4 0 0,-2-1 1 15,-4-1-1-15,-3-4 0 0,-1-1-1 16,2-3 2-16,-5-6 2 0,3 6-3 16,2 3 4-16,2 4 2 15,1 7 1-15,-3 1 2 0,0 2-4 0,2 2-2 16,-3 0-4-16,-3 1-1 0,2 4 0 16,-1 4 0-16,-3 2-1 0,6 1 2 15,-1 2 0-15,1 2 0 0,4-1 2 16,2 0 0-16,0-2 0 0,2 5-1 15,0 0 2-15,0 3 0 0,2 4-3 16,2-2 0-16,2 1 0 0,-4-3 0 16,4-3 0-16,-1 3 0 0,1-7-2 0,2 1 1 15,0-2-4-15,1-5 1 16,-3-1-4-16,4-5-1 0,0-1 0 16,1-1 5-16,1-4 1 0,3 0 1 15,-3-6 2-15,5-1 0 0,-3 0 1 16,3-4-1-16,-3 0 1 0,5-5 0 0,-3-5-1 15,5-4 1-15,-7 0-1 0,7 1 1 16,-9-1 0-16,5 0 0 0,-7 2 6 16,-1 0-4-16,1 6 2 0,-10 6-3 15,0 4 4-15,-4 0 1 0,-4 0 0 16,-1 6-4-16,-1 1-3 0,-7 3-2 16,3 1-2-16,-5 5 2 0,5 8-2 15,-3-1-1-15,3 5 2 0,1-1 2 16,5 1 1-16,2-2-1 0,2-2 1 15,4 0 0-15,0-3 0 0,0-4 0 16,6 3 0-16,2-2 1 0,5 3 0 16,-3 3 2-16,7 1 1 0,-1 0 2 0,7 1 1 15,-9-1 1-15,5-3 2 0,-9 2-1 16,5-5-1-16,-5-1-1 0,0 1-2 16,1 2 0-16,-1 2-3 0,-2 1 2 15,-1-1-2-15,-3 1-2 0,-4-1 0 16,0 0 1-16,-7-2-1 0,-1-1 0 15,-4 0-4-15,-3-1-1 0,-1 0-4 16,-1-3 1-16,1 1-11 0,1-1 9 16,5-3-10-16,2-1-7 0,-3-1-13 15,5-1-19-15,0-3-11 0,2-5-19 16,4 2-38-16,0-2-92 0</inkml:trace>
  <inkml:trace contextRef="#ctx0" brushRef="#br0" timeOffset="-156092.316">33700 14344 380 0,'0'0'99'0,"0"0"-28"15,0 0-5-15,0 0-2 0,0 0-18 16,0 0-13-16,0 0-3 0,17-7-7 16,-17 14-4-16,0 0-5 0,0 4-4 15,0 6-1-15,-2 4-3 0,2 5-3 16,0-1-1-16,0 3 1 0,0 2 0 15,2-2-2-15,2 3 1 0,-2-3-2 16,0-2 1-16,0-1 0 0,-2-2-1 16,0-1 1-16,0-1 0 0,-6-7-1 15,2 1 0-15,0-3-2 0,2-7-2 16,0 0-3-16,-1-3 1 0,1-1-2 16,0-1 5-16,0 0 1 0,2-3 2 15,-6-6 0-15,0 1 0 0,0-3 2 16,-1-3-2-16,1 0 0 0,-4-2 0 0,0 0 0 15,3-3 0-15,-3-6 1 0,-2-3-1 16,3-6 1-16,5-2-1 0,2-3 0 16,2 1 0-16,2 0 0 0,2 8 0 15,5 6 0-15,3 3 1 0,-6 6 0 16,3-1 0-16,-1 4 1 0,4 4-1 16,-1 0-1-16,-1 3 3 0,4 1-2 15,-1 3 1-15,5 0-2 0,-1 1 1 16,-1 2 1-16,1 3-1 0,-1 4-1 15,-5-1 0-15,1 2 1 0,-1 2-1 16,-3-2-1-16,-6 0 1 0,0 0 0 16,-2 5 0-16,-2 3 0 0,-8 3-2 0,-5 7-1 15,-1-3-3-15,-3 0-4 16,2-1-2-16,-5-4-1 0,1-2 1 16,0-1 1-16,3-5-1 0,1 0-8 15,-3-6 0-15,7-2-4 0,-8-2-5 16,9-2-11-16,-2 0-14 0,1-6-12 0,7 0 4 15,0-1-16-15,2-3-39 0,2 0-84 16</inkml:trace>
  <inkml:trace contextRef="#ctx0" brushRef="#br0" timeOffset="-155654.977">33649 14124 196 0,'0'0'55'0,"0"0"7"16,0 0-19-16,0 0 2 0,0 0-1 16,0 0-17-16,0 0-1 0,0 0-2 15,-44-42-1-15,42 39 1 0,0-3 1 16,2 3-3-16,0-2 4 0,0 0-1 15,4 0 1-15,0 1-4 0,-2 0-2 16,3 1 1-16,-1 1-2 0,2-1-1 16,2-2-3-16,-4 4-1 0,2 1-3 15,1 0 1-15,3 0-2 0,4 3-1 16,-1 1-2-16,3 3-1 0,1 3 0 16,2 4-1-16,1 0 0 0,-1 3-1 15,1 2-1-15,-1 2-1 0,-2 3 0 16,-7 1-1-16,0 1 0 0,1 5 0 0,-9 1-1 15,0-2 0-15,-2-3 0 16,-4 6-1-16,-9 2-3 0,3 5-1 16,-7 6 1-16,1-4 2 0,-3-4-4 15,3 1-1-15,-3-5 0 0,0-2-8 0,1-7-5 16,1-3-12-16,-1-4-20 16,1-5-19-16,-6-5-37 0,3-6-99 0</inkml:trace>
  <inkml:trace contextRef="#ctx0" brushRef="#br0" timeOffset="-148453.518">28065 15468 91 0,'0'0'45'0,"0"0"-18"16,0 0-2-16,0 0 5 0,0 0-2 15,0 0 8-15,0 0 0 0,0 0-7 16,15-27-6-16,-15 23 1 0,4 1 1 16,-2 0 4-16,0 1-2 0,0 1-1 15,-2 0-1-15,0-1-4 0,0-1 2 16,0 1-3-16,0-1-3 0,0-1-2 16,0-1-2-16,0 1-4 0,0-1 0 15,0-1-2-15,-4-1 0 0,0 1-3 0,-2-1-2 16,-3 2 0-16,1-1-1 0,0 2 0 15,-3 1-1-15,-5-1 1 0,6 2 0 16,-7 0 1-16,1 2-1 0,-1 0 0 16,3 1-1-16,-3 6 2 0,5-4 0 15,-5 3-1-15,7 1 0 0,-1-1 0 16,-1 0 2-16,6 2-3 0,-2-1 0 16,1 3 0-16,1 0 0 0,0 3 0 15,0-3 0-15,4 2 1 0,-2 1 0 16,-1-1 1-16,3 0-2 0,0 1 2 15,0 0-2-15,2 0 0 0,-2-1 0 16,2 4 0-16,0-1 0 0,0 0 0 0,0 3 0 16,2-3 0-16,4 0 0 15,-1 2 0-15,3-3-2 0,8 0 2 0,-3 0-1 16,5 0-2-16,1 0 1 16,6-2-2-16,-3 2 1 0,-1-3-2 15,6 0-3-15,-4 0-3 0,-5-2-2 16,5-2 0-16,-2 0-1 0,-5-2-1 0,3-1-9 15,-7-4-2-15,5 2-6 0,-5-2-13 16,1 0-20-16,1 0-18 0,-6 0-36 16,1-3-37-16</inkml:trace>
  <inkml:trace contextRef="#ctx0" brushRef="#br0" timeOffset="-147141.383">28522 15565 266 0,'0'0'106'0,"0"0"-59"16,0 0 0-16,0 0 0 0,0 0-5 16,0 0-20-16,0 0-4 0,0 0-2 15,-10-103-2-15,6 94-1 0,-5-1-8 16,1 1-3-16,2 2 1 0,-6 2-2 15,1 0-1-15,1 3-1 0,-3 1 1 16,-1 1 0-16,2 0-1 0,-3 0 1 16,5 4 0-16,1 0 1 0,-3 2-1 15,8 2 0-15,-4-1 0 0,4 2 0 16,-3 4-1-16,1-1 1 0,0 2-1 16,4 1 1-16,-2 1 0 0,0 0 0 15,-1 2 0-15,1 1 0 0,-2-3 0 0,-2 3 1 16,6 0-1-16,-2-3 0 0,0 3-1 15,4-2-2-15,0-1-2 0,0 0 0 16,8-4-1-16,2-3-1 16,3-1 1-16,1-1 3 0,7-3 0 0,-3-4 0 15,3 0 0-15,6-1 2 0,-2-8 1 16,-1 0 4-16,-1-6-3 0,4-2 5 16,-6-2 0-16,-5-1-3 0,1-1-2 15,-5-3 0-15,-6 0 0 0,-4 0 0 16,3-2 1-16,-5 4 2 0,0 3 2 15,-2 7-2-15,-1 6 3 0,3 2 3 16,-2 3 4-16,0 1-5 0,-2 0-7 16,4 5-2-16,-6 3-3 0,0 6 0 15,-5 5 1-15,7 2-1 0,-2 4 2 16,4-2 1-16,0 0 0 0,2-2 0 16,0-1 0-16,2-2 1 0,6-2-2 15,3 0 0-15,5 0 0 0,1-4 1 16,1 0 1-16,7-3-1 0,2-1-1 0,-2-3 0 15,4-4 1-15,0-1 1 0,0-4-1 16,-7-6 2-16,-3-1 0 0,2-3 1 16,-11-2 2-16,0-2 0 0,-1-4 0 15,-3-3 3-15,-4-4 3 0,4-1-4 16,-4-4 0-16,0-5-1 0,0-2-1 16,2-2 3-16,-4-2 2 0,0 3-6 15,0 1-2-15,-4 6 2 0,2 6 0 16,0 4 1-16,0 9-1 0,0 4 0 15,0 6 1-15,2 2 0 0,-2 0 0 16,2 4-1-16,0-1-2 0,0 1-2 16,0 6-2-16,0 2-2 0,-2 9 2 0,0 1 1 15,2 4 1-15,0 3 0 0,-2-2 0 16,2 5 0-16,0-1 1 0,0 0-1 16,0 1 0-16,0-2 0 15,-2 0 1-15,2 3-1 0,0 1 1 16,0 2-1-16,0 1 0 0,4-1 1 0,0-2-1 15,6-3-1-15,5-4 0 0,-3-4 0 16,9-4 0-16,-3-4 1 0,5-4 0 16,0 0 0-16,0-4 0 0,-1-3 0 15,1 0 0-15,-6-7 1 0,1-3 1 16,-5 0-1-16,1-5 0 0,-4-2 1 16,-1-3-1-16,1-4 2 0,0-2-3 15,1-5 2-15,1 0 0 0,0-7 0 16,-1 0-1-16,1-1 0 0,-1-1 2 15,-5 2-1-15,-2 1-2 0,-4 4 1 16,0 1 0-16,-6 4 0 0,-5 0 1 16,-3 5-2-16,-1 1 0 0,-3 3 1 15,3 4-1-15,-3 2 0 0,7 3 0 16,1 4 0-16,0-1 3 0,6 3-3 0,-1 1 1 16,3 2 1-16,2 1-2 0,0 0 0 15,-2 4 0-15,-2 5-2 0,2 2 2 16,2 4 0-16,-2-1 1 0,2 4 0 15,0 1 1-15,0 1-1 0,2 3 0 16,-2 1-1-16,2 2 1 0,-2 2 0 16,2 1 0-16,2 1-1 0,-4 1 2 15,7 0-2-15,-3 0 2 0,6 1 1 16,0-1 0-16,-3-3 1 0,1 0-4 16,2-3 2-16,1-2 0 0,-5-1-1 15,-2-2 0-15,4-2 0 0,-4-3 1 16,0 1-2-16,1-4 1 0,-3 1-1 15,2-1 1-15,0-1 0 0,-2-1-1 0,6 1 0 16,-4-1 0-16,0-1 0 0,3-4 0 16,-7 0 0-16,6-3-1 15,-4 0 0-15,-2 0-7 0,0-2-5 0,0 0-5 16,0 0-6-16,0 0-11 0,-4 0-6 16,0-3-23-16,-9 0-29 0,-1 3-34 15,-1-3-123-15</inkml:trace>
  <inkml:trace contextRef="#ctx0" brushRef="#br0" timeOffset="-145594.874">29882 15326 185 0,'0'0'58'0,"-6"-13"-4"0,4 7-1 15,-2-3-5-15,2 3-7 0,0-2-11 16,0 3-3-16,0-1 1 0,0-3-2 16,2 2-1-16,-5-3-2 0,5 3 1 15,0-1 7-15,0 1-11 0,0 1 2 16,-4-3-2-16,2 4-5 0,0 0 3 16,-2 0 4-16,4 4-10 0,0 0-2 15,0 1-1-15,0 0-1 0,0 0-2 16,0 0-3-16,0 0-2 0,0 0-1 15,0 4 0-15,0 3 0 0,2 7 0 16,2 2 2-16,2 3 2 0,1 6-1 16,-1-1-1-16,2 6 0 0,0 0 0 15,5 3-1-15,-1 0 0 0,1-3 0 16,3 0-1-16,-6 1 2 0,5-6-2 16,-5 3 0-16,-1-7-1 0,-3-1-3 0,2-4-2 15,-4-4-7-15,-2-1-9 16,-2-5-7-16,2 1-3 0,-2-2-6 0,0 0-10 15,-6 0-10-15,0-2-16 0,-4 0-28 16,-3 0-69-16</inkml:trace>
  <inkml:trace contextRef="#ctx0" brushRef="#br0" timeOffset="-145173.1">29930 15580 167 0,'0'0'205'0,"0"0"-136"0,0 0-15 16,0 0-6-16,0 0-1 15,0 0-15-15,0 0-7 0,0 0-1 0,0 0-2 16,0-86-5-16,6 77-4 0,2 0 0 16,3-1-5-16,5 0 0 0,-1 1 0 15,3 0-1-15,3 2-2 0,2-2-2 16,1 2 0-16,1 0-3 0,4 3 1 15,-2 0 0-15,6 1-1 0,0 1 0 16,0 2 0-16,0 0 1 0,-2 4-1 16,-4 1 0-16,0 2 0 0,-6 4 0 15,-9-1-2-15,-6 3-4 0,-6 4 0 16,-6 0 0-16,-4 3 4 0,-9 0-1 16,-3 1 3-16,-1-2 0 0,-4-2 0 15,-4 0 0-15,2-6 0 0,2 2-1 16,2-4 1-16,0-3 0 0,1 2 0 15,-1-4-4-15,-4 1-7 0,6-2-6 16,-2 0-10-16,3-2-3 0,5-1 3 0,5 1-1 16,6-1-4-16,3 0-2 0,3 0-1 15,0 0-7-15,7-2-24 0,3-1-36 16,0-3-49-16</inkml:trace>
  <inkml:trace contextRef="#ctx0" brushRef="#br0" timeOffset="-144204.576">30608 15486 363 0,'0'0'97'16,"0"0"-54"-16,0 0 0 0,0 0 5 15,0 0 0-15,0 0-14 0,0 0-7 16,0 0-4-16,27-119-10 0,-23 104-2 15,-2 2-2-15,0 3-6 0,-2 1 1 16,-2 1-1-16,-6 1 0 0,-7 2-1 16,-1 2-1-16,-1 3-1 0,1 0 0 15,-3 4-1-15,-2 4 0 0,3 3-3 16,1-1-3-16,1 4 4 0,1 0 0 16,1 5 1-16,1 3 1 0,1 2 0 15,2 3 0-15,1 1 0 0,5-3 1 16,0 2 0-16,4-5 0 0,0-1 0 15,8-3-1-15,5 0-1 0,5-1 2 16,1-5 0-16,2 2 0 0,1-5 2 16,1-4-2-16,4 0 1 0,-4-5 1 15,4-2 1-15,-1-4-1 0,-3-2 0 16,0-2 0-16,-5-2 0 0,-3 2 1 16,-3-3-3-16,-5-3 2 0,-3 0 0 0,0-3 2 15,-2-3-3-15,-2 1 0 0,0 0 1 16,0 5 0-16,0 5 3 0,-2 2-2 15,0 6-1-15,0 0 1 0,2 3-3 16,-4 6 0-16,-3 7-3 0,-1 5 1 16,-2 4-1-16,1 0 3 0,1 1 1 15,4-3-1-15,4-2-1 0,0 0 1 16,6-2 0-16,3 1 0 0,5-1 0 16,3 1 0-16,3-3 0 0,7-1 1 15,4-2 1-15,4-4-1 0,5-2 2 16,-1-3 1-16,2-2 2 0,-2 0 1 15,-3-8-2-15,-10-2-2 0,-9-1-2 16,-7-3 0-16,-8-2 1 0,-2-8 2 0,-8-5-4 16,-4-6-4-16,-5-5 0 0,-4 0-2 15,-3 1-7-15,-1 3 1 16,-4 3 3-16,4 7 5 0,0 2 3 16,7 7 1-16,5 3 2 0,5 3 0 15,6 5 1-15,0-1 0 0,2 3-1 0,4 1-1 16,2 0 2-16,9 1-1 15,1-1 0-15,7 2 1 0,8 1 2 0,6 0 2 16,5 0 5-16,1 3-6 0,7 5-2 16,-5 1 1-16,1 3 0 0,-5 0 0 15,-6 1-2-15,-2 1 1 0,-10-2-1 16,-7 4-2-16,-7-2-1 0,-7 2-1 16,-4 3 1-16,-9-1 0 0,-9 3 2 15,-5 1 1-15,-2-1-1 0,-2 2-1 16,0-1-1-16,0-2-1 0,4 0-2 15,5-2 0-15,-1 0 3 0,4 1 0 16,1-3 0-16,3 0 0 0,3-3 0 0,0 1 0 16,6-2 1-16,-3 1-1 0,5 2 2 15,2-1-1-15,0 2 2 16,5 0 2-16,5-2 1 0,8 1 6 0,3-6 1 16,10-1 1-16,6-6 1 0,7-2-2 15,1 0 2-15,7-7-2 0,-2-1-6 16,-1 0-5-16,-7-4-2 0,-14 2-2 15,-13-3-12-15,-13-2-15 0,-10 0-12 16,-19-5-10-16,-14 1-32 0,-11-5-59 16,0 3-25-16</inkml:trace>
  <inkml:trace contextRef="#ctx0" brushRef="#br0" timeOffset="-136159.585">14420 8793 129 0,'0'0'38'16,"0"0"-12"-16,0 0 22 0,0 0 3 0,0 0-5 16,-2-7-7-16,0 4 3 0,0 0-4 15,0 0-7-15,2 2-4 0,0-1-2 16,-4-1-2-16,4 0 0 0,0 3-4 15,0-3-6-15,0 3 0 0,0 0 1 16,0 0-1-16,0 0-1 0,0 0-4 16,0 0-3-16,0 0 0 0,0 3-4 15,0 3-1-15,0 0 1 0,4 10 2 16,-2-1 0-16,2 6 1 0,0 3 1 16,-2 1 5-16,3 1 1 0,-3 5-3 15,0-1 0-15,0 4-3 0,-2 0-2 16,2 1 1-16,-2-2-1 0,4-1-1 15,0-2-1-15,-2-2-1 0,2-5 2 0,-2-1-1 16,0-4-1-16,3-5 1 0,-3-3-1 16,0-2 0-16,-2-4-8 0,0-3-5 15,0 0-8-15,0-1-13 0,0 0-11 16,0-1-2-16,0-6-32 16,-4-3-44-16,-1-2-123 0</inkml:trace>
  <inkml:trace contextRef="#ctx0" brushRef="#br0" timeOffset="-135769.062">14389 9124 238 0,'0'0'69'0,"0"0"-19"0,0 0 7 16,0 0-5-16,0 0-17 0,0 0-7 15,0 0-2-15,0 0-1 16,0 0-2-16,13-77 1 0,-9 69-3 0,6 2-1 15,0-2-2-15,-1 3-3 0,7 2 0 16,-1 0-5-16,3 3-3 0,3-3 1 16,8 3-1-16,0 3-2 0,0 3-1 15,2 5-1-15,-2 0-1 0,-4 1-1 16,-1 3 0-16,-5 3-1 0,-5-1 2 16,-5 1-2-16,-5 1 0 0,-4-3 1 15,0-1 0-15,-10 1-1 0,1-3 1 16,-7 0 0-16,-3 1-1 0,-6-3 0 15,0-1-4-15,-1-2 0 0,-5-1-3 16,0 2-3-16,-2-3-1 0,4 0-8 16,0-3-3-16,2-1 1 0,6-2-1 15,2 0-5-15,9 0 1 0,-2-4 2 16,8-3-1-16,4 1 1 0,0-3 0 16,2 2 0-16,8-2-10 0,9-3-23 0,-1 2-36 15,1-1-154-15</inkml:trace>
  <inkml:trace contextRef="#ctx0" brushRef="#br0" timeOffset="-134753.674">15069 9030 277 0,'0'0'53'0,"0"0"0"0,0 0 11 15,0 0-9-15,0 0-18 0,0 0-12 16,0 0 1-16,0 0-7 0,-47-113-1 16,34 100-6-16,3 2-7 15,4 2 4-15,-2 3 4 0,3 3-5 16,-1 0-3-16,0 3 0 0,2-3-1 16,0 3-2-16,-5 0-1 0,-1 6-1 15,0 2-1-15,-3 4 1 0,-1 0 0 0,4 1 0 16,-3 2-1-16,1-1 1 0,6 0 0 15,-3 0-1-15,3 2 1 0,0-1 0 16,0 4 0-16,4-2 0 0,2-1 0 16,0 5-1-16,0-6 1 0,4 1 0 15,8-2-1-15,-1-2 1 0,-1-3-1 16,4-3 1-16,1-1 1 0,3-2-1 16,-3-1 1-16,8-2 1 0,-9-3 2 15,5-4 1-15,-7-2 2 0,3-3 7 16,-5-2 0-16,0-3-4 0,-4 3-2 15,1-6 2-15,-5-2-3 0,-2 0-1 0,0-2-4 16,-4-3-1-16,-1 3 0 0,-1-1 1 16,2 6-2-16,2 7 0 0,0 6-1 15,0 4 0-15,2 2 1 0,-2 5-2 16,2 7-3-16,0 5 3 0,0 8 1 16,0 0 1-16,2 4 0 0,2-1 0 15,-2 0 1-15,11-2-1 0,-3-1 0 16,2-2-1-16,5-1 1 0,1-2 0 15,7-4 0-15,-2 0 0 0,4-3 0 16,2-1 0-16,0-5 0 0,-2-2 1 16,-1-4-1-16,-3-1 1 0,-4-3 1 15,-3-2 0-15,-5-4 0 0,-5-1 1 16,-2-1 1-16,0-5 3 0,-4-5 0 16,-8-5-3-16,0-5 0 0,-7-5-4 0,-1-4 2 15,-1-1-2-15,3 2 0 0,-3 5 0 16,5 6 0-16,1 3-1 0,1 8 0 15,2 0 1-15,4 6-1 0,4 2 0 16,-3 3 1-16,3 1 0 0,0 2 0 16,3 0-2-16,1 0 0 0,6 1 1 15,2 2-1-15,-1 0 0 0,14 0 1 16,-1 5 0-16,5 1 1 0,4 0 0 16,0 2 0-16,-2 1 0 0,0-1 0 15,-6 4 1-15,2-1 1 0,-6 0 0 16,-7 3-1-16,-3 1 0 0,-5-1 0 15,-4 5-1-15,-2 1 0 0,-8-1 1 16,-7 5 0-16,-6-2 2 0,-1 3-3 16,1-5 1-16,0 0 0 0,3-3 0 15,3-4-1-15,5 2 0 0,4-3 0 16,4-2 0-16,-2 1-1 0,2-5 1 16,2 3 0-16,0-3-1 0,0 0 1 15,6-2-1-15,0 0 0 0,6 1 1 0,3-4 2 16,3 1 5-16,1-2 5 0,2 0-1 15,-1 0-2-15,3-2-1 0,-4 1-1 16,-1-2-3-16,-1 0 0 0,-1 1-2 16,-3-1 1-16,-5 1-1 0,0-1-2 15,-8 3 3-15,2 0-1 0,-2 0-2 16,-2-3-9-16,0 3-7 0,-6-3-10 16,2 0-8-16,-7 3-12 0,5 0-6 15,-2 0-10-15,-3 0-4 0,7 0-8 16,-2 0-30-16,4 0-66 0</inkml:trace>
  <inkml:trace contextRef="#ctx0" brushRef="#br0" timeOffset="-134238.17">15933 8883 99 0,'0'0'217'0,"0"0"-152"15,0 0 11-15,0 0-3 0,0 0-14 16,-8-21-9-16,8 20-5 0,0-1-3 15,0 1-5-15,0-1-8 0,2 2-6 16,-2-3-3-16,2 3-3 0,-2 0-4 16,0 0-3-16,0 0-1 0,0 0-2 15,2 0-3-15,-2 0-2 0,0 0-1 16,2 0-1-16,0 0 0 0,3 0-1 16,-1 0-2-16,4 0-2 0,-2 8-9 15,9 0-8-15,-3 4-9 0,-2 2-10 0,1 2-13 16,1 2-10-16,-4 1-11 15,3 2-27-15,-5 2-56 0,0-4-170 16</inkml:trace>
  <inkml:trace contextRef="#ctx0" brushRef="#br0" timeOffset="-133988.196">16051 9139 430 0,'0'0'113'0,"0"0"-45"0,0 0 16 16,0 0-11-16,0 0-23 0,0 0-14 0,0 0-9 15,0 0-3-15,0-35-5 16,0 35-6-16,0 0-5 0,0 0-2 16,-2 0-2-16,0 0-1 0,-2-1-1 15,4-1-1-15,-2 2-1 0,0-2 1 16,2 2-1-16,0 0 0 0,0 0 0 0,0 0 0 16,0 0-2-16,0 0-7 15,0 0-11-15,0 0-7 0,4 5-8 16,0-2-2-16,-2 3-13 0,2 3-15 0,-4-2-27 15,0 2-30-15,-2-1-144 0</inkml:trace>
  <inkml:trace contextRef="#ctx0" brushRef="#br0" timeOffset="-111071.758">17389 6832 137 0,'0'0'39'0,"0"0"5"0,0 0 11 16,0 0-8-16,0 0-10 0,0 0-3 16,0 0 2-16,-67-9-5 0,59 9-3 15,6 0-2-15,-2 0-2 0,2 0 1 16,0 0-2-16,2 0-1 0,0 0-3 15,0 0-6-15,0-3-3 0,0 3-3 16,2 0-1-16,0 0 0 0,4 0 1 16,7 0 0-16,1 0 3 0,9 0 0 15,6-1 0-15,10-7-1 0,4 3-2 16,9-4-1-16,12-3-1 0,9 2 0 16,9-4 1-16,13 2-3 0,5-3 2 15,11-1-5-15,5-2-4 0,6-1 4 0,4 2 1 16,8-2 0-16,-1 1 1 0,-1 2 2 15,0 0 0-15,-8-2-4 0,0 5-7 16,-6 1 7-16,-12 0 1 16,-9 4 1-16,-10-3 1 0,-7 3 0 0,-10 1-3 15,-10-1 0-15,-8 2 0 0,-6 0 1 16,-9 1 2-16,-6 3-1 0,-4-2 0 16,-13 2 1-16,-4 1-1 0,-1-1 0 15,-9 2 0-15,0 0 2 0,0 0 2 16,-7 0-3-16,-3 0 1 0,-4 0-4 15,-7 0-1-15,-2 0-5 0,-4 3-13 16,-2 3-9-16,0 0-11 0,-4-1-18 16,0 3-6-16,-2 1-22 0,0-2-38 15,0-3-96-15</inkml:trace>
  <inkml:trace contextRef="#ctx0" brushRef="#br0" timeOffset="-110228.13">17730 6557 62 0,'0'0'130'0,"0"0"-83"15,0 0 18-15,0 0-2 0,0 0-17 0,0 0-12 16,0 0-10-16,-9-2-2 0,3 2 2 15,0 0 3-15,6-1-1 0,-4-1-2 16,0-2-6-16,0-1 2 0,-3 0-1 16,-1-4 0-16,2 1-2 15,-6 0-4-15,-1-4-2 0,-1 1-3 16,-1-1-3-16,-3-5-3 0,-1-2 1 0,-2-4-2 16,3-5 0-16,1 0-1 15,1-1 1-15,5-1-1 0,3 6 1 0,2-1-1 16,6 6 2-16,0 2 0 0,10 2-1 15,3 3 1-15,3-1-2 0,3 5-1 16,10-2 1-16,2 2 0 0,6 4 0 16,-2 1 0-16,2 3 1 0,-2 5-1 15,-6 3 1-15,-4 6-1 0,-6 1-3 16,-7 4-1-16,-6 6 1 0,-6-2 3 0,-4 3-1 16,-10 2 1-16,-3-2 1 15,-6 2-1-15,-1-3 0 0,-5-2 0 16,2 0-1-16,0-4-1 0,0 0 0 0,4-5 2 15,3 3-2-15,3-3 2 0,1-2-2 16,1-3 2-16,7-1 0 0,2 1 1 16,6-6-2-16,0 2 1 0,0-4-2 15,2 2 2-15,10-2 0 0,3-1 1 16,7 0 1-16,5-4 1 0,2-2-1 16,4-3 0-16,4-2-1 0,1 3-1 15,-1-1 0-15,2 1-13 0,0 2-19 16,-3-6-26-16,-3 5-16 0,-4-2-32 15,-7-1-111-15</inkml:trace>
  <inkml:trace contextRef="#ctx0" brushRef="#br0" timeOffset="-109759.568">17920 6400 298 0,'0'0'150'0,"0"0"-134"0,0 0 29 15,0 0 21-15,0 0-26 0,0 0-12 16,0 0-4-16,0 0-4 0,0-34-10 16,0 34-6-16,0 2-4 0,4 1 0 15,-2 3 0-15,0-1 1 0,6 1-1 16,-1 0 0-16,5 0 0 0,2-2 1 16,3 2-1-16,6-2 1 0,4-2-1 15,2-2 1-15,2 0-1 0,-2-5 2 16,-1-2-1-16,-1-3-1 0,-6-1 1 15,-4 2 0-15,-7-2 0 0,-4 0-1 16,-4-1 1-16,-2-2 1 0,0-3 0 16,-8 0-2-16,-2 0 0 0,-7-2 1 15,0 4-1-15,-5 2 0 0,-1 4 0 16,-2 3 0-16,0 3-1 0,-2 3 1 0,3 3 0 16,-1 8-1-16,2 0 0 0,5 1 1 15,-1 5 0-15,4 0-1 0,3 2 1 16,6-1 0-16,-2-2-1 0,8 2 1 15,2-2-1-15,6 4 1 0,2-1-1 16,1 2 1-16,5 1 0 0,3-2 0 16,6-2 1-16,-1 1-1 0,5-6 0 15,4 2 0-15,-2-7-7 0,5 1-12 16,1-6-6-16,-6-3-10 0,4-3-10 16,-6-9-14-16,-4-1-21 0,-3-1-55 15,-7-4-166-15</inkml:trace>
  <inkml:trace contextRef="#ctx0" brushRef="#br0" timeOffset="-109540.872">18273 6161 402 0,'0'0'50'0,"0"0"10"0,0 0 8 16,0 0-17-16,0 0-12 0,0 0-9 16,0 0-7-16,0 0-10 0,19-16-3 15,-11 33 3-15,5 9-3 0,-3 2-1 16,0 5-3-16,1 4 0 0,-5 5-3 15,4-2-1-15,-4 0-1 0,1-4 0 16,3-1-1-16,0-7-7 0,1-3-7 16,1-5-10-16,-4-4-6 0,3-4-13 15,-7-3-9-15,2-3-8 0,-6-5-18 0,0-1-44 16,-6-3-106-16</inkml:trace>
  <inkml:trace contextRef="#ctx0" brushRef="#br0" timeOffset="-109368.937">18251 6394 442 0,'0'0'41'0,"0"0"15"16,0 0 5-16,0 0-19 0,0 0-12 15,0 0-4-15,0 0-3 0,0 0-10 16,0 0-6-16,33-37-6 0,-19 37 0 16,5 0-1-16,3-1 0 0,7-2-1 15,0-1-13-15,2-2-16 0,0 3-18 16,-4-3-20-16,-2 3-26 0,-6-2-82 15</inkml:trace>
  <inkml:trace contextRef="#ctx0" brushRef="#br0" timeOffset="-109009.664">18530 6518 135 0,'0'0'113'0,"0"0"-86"0,0 0 21 15,0 0 3-15,0 0-12 0,0 0 3 16,0 0-8-16,0 0 3 0,0 0-4 0,-19-1-4 15,19 1-2-15,0 0-6 16,0 0-2-16,0 0 2 0,0-2-2 16,0 1-1-16,0 0-5 0,4-2-3 15,2 0-3-15,5-3-3 0,5 0-3 16,3 0-1-16,4 1 0 0,3 0 0 16,-1-1-13-16,0 2-17 0,2-1-20 0,-4 0-17 15,-5 2-31-15,-3-3-108 0</inkml:trace>
  <inkml:trace contextRef="#ctx0" brushRef="#br0" timeOffset="-107603.826">18958 6303 224 0,'0'0'131'0,"0"0"-111"16,0 0 24-16,0 0 3 0,0 0-15 16,0 0-2-16,0 0-11 0,0 0-4 15,0 0-3-15,-108-101-1 0,96 98-2 16,3 2-2-16,-1-1 3 0,0 2-5 16,-1 0-1-16,1 5-3 0,2 1 0 15,-7 0-1-15,7 5 1 0,0 0-1 16,-3 0 0-16,5 1 0 0,2 2 1 15,0 0 0-15,0 0-1 0,2 1 0 16,2-2 0-16,0 2 0 0,0 1 0 16,2-1 2-16,4-1-2 0,0 0 0 15,5-5-2-15,1-1 1 0,2-5 1 16,5 0 0-16,-2-3 0 0,3-3 0 0,3-3 0 16,-6-6 0-16,-1 2 3 0,1-5 3 15,-7 1 3-15,0-2 2 16,-1-5 3-16,-5-3-8 0,-2-2-3 15,-2-5 0-15,0 2 0 0,-2 3-2 0,0 7 0 16,0 5-1-16,-3 8 0 0,5 2 0 16,-2 4 1-16,2 2-2 0,-2 8-2 15,0 5 1-15,2 1 2 0,0 2-1 16,4 4 1-16,3-5 0 0,-1 4 0 16,6-5 0-16,-2 2 0 0,3 1 0 15,6-5 0-15,-5-1 0 0,7-3 1 16,-3-2-1-16,3-2 1 0,2-3-1 15,-5-3 0-15,5 0 1 0,-2-3 0 16,-5-3 0-16,1-3 2 0,-3-4 0 16,-6 1 3-16,3-2-1 0,-7-5 3 15,-2-1-3-15,0-6-1 0,2-2-1 16,-4-8-1-16,2-2-1 0,-2-1 0 16,0 5-1-16,0 9 2 0,0 7-2 0,-4 5 0 15,0 7 2-15,0 3 2 0,2 3 0 16,-6 1 0-16,3 9-2 0,3 2-2 15,0 2 0-15,2 8 1 0,0 1-1 16,6 0 1-16,5 5 0 0,-5-3 3 16,4 3 0-16,5-2-2 0,-3 0 2 15,-1 2-2-15,7-6 3 0,-3 1-1 16,1-2-1-16,-1 0-2 0,1-4 1 16,-3-5-1-16,-3-1 0 0,-2-3 0 15,-4-5-1-15,0-3 1 0,-1 0 1 16,1-3-1-16,-4-5 2 0,0-1-3 15,-2-3 3-15,-9-4-3 0,-5-2 0 0,-1-4 0 16,-6-3-5-16,-3-3-1 16,1 2-1-16,4 4-5 0,-2 5 4 15,7 8 3-15,-3 4 2 0,3 5-2 16,-1 5-1-16,3 4 1 0,-3 5 0 16,7 0 1-16,4 0-1 0,-3 3 4 0,5-3 0 15,4 0 1-15,4 1-1 0,5-2 1 16,-1 2 0-16,2-4 0 0,7 3 0 15,-3 0 1-15,5-2 0 0,1-3 0 16,3-2 1-16,0-1 0 0,2-3 0 16,2-3 2-16,2 0-1 0,-3-6-2 15,1-1 2-15,0-5-1 0,-6 0-2 16,2-2 2-16,-11-5-2 0,2-2 1 16,-9-3 0-16,-1-2-1 0,-2-8 0 15,-2-6 1-15,2-3-1 0,-2-1 0 16,0 7-1-16,0 6 1 0,-2 11 0 15,-4 7 0-15,1 7 1 0,1 3-1 16,-4 3 1-16,4 6 3 0,2 5-4 0,-2 3 2 16,2 5-1-16,2 3 1 0,0-1 4 15,2 4-3-15,2-2 3 0,4 2 0 16,5 0-3-16,-3-1 0 16,6 0 1-16,-1 0 3 0,3-5-3 0,-1 1-1 15,2-3 1-15,-5 0-3 0,3-4 1 16,-7-3-2-16,0-2-1 0,-3-5 1 15,1-3 0-15,-4 0 1 0,0 0 0 16,-2-3 1-16,0-6 1 0,-2-2-1 16,0-3-1-16,-6-5 1 0,-2-4-2 15,-7-3 1-15,5-2-1 0,-7 0 0 16,5 0 0-16,-7 7-1 0,5 5 1 16,-7 7-3-16,3 3-3 0,-3 6-2 0,6 0 0 15,-5 9 2-15,5 2-2 16,-1 6 0-16,3-2 6 0,3 1 0 15,4-2 0-15,4 1 2 0,0-1 0 16,2 0-1-16,0 0 2 0,4 0-2 0,2 3 1 16,4-2 0-16,3-2 0 0,5 0 1 15,-1-3-1-15,6 1 2 0,4-5-2 16,-3 0 0-16,1-1 1 0,2-3-1 16,-4-2 0-16,-3-2-9 0,1-3-9 15,-6-1-5-15,-1 0-12 0,-4-2-17 16,-5 0-3-16,-1-3-10 0,-4-2-22 15,-2-1-50-15,-3-3-52 0</inkml:trace>
  <inkml:trace contextRef="#ctx0" brushRef="#br0" timeOffset="-107228.876">19594 6216 219 0,'0'0'81'0,"0"0"-2"0,0 0-6 0,0 0-20 16,0 0-13-16,-6-31-10 0,12 31-5 15,3-3 2-15,3 3-2 0,2 0-2 16,3 0-1-16,4 0 0 0,1 0-3 15,3 0-2-15,2 6 0 0,-8-3-3 16,3 5-3-16,-5 0-4 0,-1 3-3 16,-3 1-1-16,-1-4-2 0,-4 3 0 15,-1 1-1-15,-5-1 0 0,2 1 1 16,-4-1-1-16,0 0 0 0,0 1 0 16,0-4-1-16,-2 1-1 0,-2-1-4 15,2-2 4-15,-3-1-2 0,3-2 2 16,-2-3 2-16,-4 0 1 0,0-1 0 15,-1-5 2-15,1-4-3 0,-6-2 2 16,3-1-2-16,1-5 0 0,-4 1 1 0,7-8 0 16,1-3 0-16,4-6 0 15,2-3 0-15,4 3-1 0,7 6 0 16,3 4-1-16,1 8 0 0,5 5 0 16,-3 5-1-16,3 4 0 0,5 2 2 0,-8 3-2 15,3 5-12-15,-3 1-13 0,2 4-13 16,-7 2-19-16,-2-1-19 0,-3 0-33 15,-5 0-121-15</inkml:trace>
  <inkml:trace contextRef="#ctx0" brushRef="#br0" timeOffset="-106760.27">20076 6349 26 0,'0'0'261'0,"0"0"-212"16,0 0 0-16,0 0 13 0,0 0-21 15,0 0-7-15,0 0-3 0,0 0-2 16,-25-9-1-16,23 9 1 0,2 0 3 0,0 0-2 16,0 0-4-16,0 0-5 15,0 0-3-15,0 0-5 0,2 0-3 0,2 0-3 16,11 0 1-16,-1-2 7 15,7-2-4-15,-1 1-1 0,7 0-1 16,2-2-2-16,0 0-1 0,0-1-3 0,-6 2 0 16,0-1-2-16,-5 0 0 0,-5 4-1 15,-9-1-1-15,0 2-9 0,-4 0-13 16,0 0-10-16,0 0-11 0,0 0-7 16,-4 0-24-16,-2-3-24 0,-1 3-58 15,3-3-136-15</inkml:trace>
  <inkml:trace contextRef="#ctx0" brushRef="#br0" timeOffset="-106291.554">20481 6066 253 0,'0'0'239'15,"0"0"-203"-15,0 0 8 0,0 0 19 16,0 0-16-16,0 0-19 0,0 0-17 16,0 0-2-16,0 0 3 0,19 4-2 15,-15 18-3-15,2 0 4 0,0 4-3 16,-2-1-1-16,5 3-2 0,1-3-3 16,0-2-1-16,-1-3 1 0,3-3-1 15,-4 0 0-15,0-3 0 0,1-2 0 16,-1-2-1-16,-4-4 1 0,-2-2 1 0,-2-2-1 15,0-2 0-15,0 0 0 16,0 0 3-16,0-5 2 0,-4-2-1 16,-2-3 0-16,-7-5-4 0,1-2 1 15,-7-5-1-15,5-7 0 0,-9-7 0 16,9-5-1-16,-9-6 1 0,2-1 0 16,3-2-1-16,-1 4-1 0,9 4-1 15,-1 5 1-15,5 3 1 0,6 5 0 0,0 7 0 16,9 2 0-16,-1 5 0 0,2 2 0 15,9 4-1-15,1 3 1 0,3 2 0 16,6 1 0-16,4 3 0 0,0 3 0 16,0 7-1-16,0 5-1 0,-6 5-3 15,-2 5-21-15,-10 3-15 0,-9 3-19 16,-6 4-28-16,-4-2-19 0,-9-5-93 16</inkml:trace>
  <inkml:trace contextRef="#ctx0" brushRef="#br0" timeOffset="-105479.249">20390 6134 388 0,'0'0'45'0,"0"0"3"15,0 0 14-15,0 0-14 0,0 0-12 0,0 0-3 16,0 0 0-16,0 0-5 0,17-71-10 16,-7 65-4-16,9 1 1 15,1 2-4-15,7 0 0 0,6 0-2 0,4 3-2 16,5 0 0-16,3 0-3 0,-3 0-2 15,-1 3 0-15,-4-3-2 0,-6 3 1 16,-6 0 0-16,-4-1-1 0,-11-1 2 16,-8-1-2-16,0 0 1 0,-2 2 0 15,0-2-1-15,-2 1 1 0,-4 2 0 16,-5 2 0-16,-5 1-1 0,4 2 0 16,-5 4 0-16,5 2-1 0,1-1 1 15,-1 4 0-15,1 0 0 0,5-2-1 0,-2 2 2 16,2-3-2-16,4 0 0 15,2-3 1-15,0 3 0 0,2-5-1 16,10 2 0-16,-4 1 1 0,5-5 0 0,8 0 0 16,1-2 1-16,-3-2-1 0,2 0 1 15,-5-3-1-15,1-3 2 0,-5-3-1 16,-6 1 0-16,3-4 2 0,-7-2 0 16,-2-1 3-16,0-5-1 0,-9-8-2 15,1-3 0-15,-4-5 1 0,-5-2-3 16,1 3 0-16,-3 5-1 0,5 4 0 15,-7 6-1-15,8 5 1 0,-5 3-3 16,5 3-3-16,-1 6-4 0,2 0 0 16,1 3-6-16,-3 2 2 0,8 2 2 15,1-1-2-15,1-2 3 0,4 1 2 16,0-2 1-16,4 0 3 0,3 0 0 16,7-1 4-16,3 1 0 0,5-3 1 15,-3 0 0-15,8 0 1 0,0-2 0 0,0-1 4 16,-1 0 3-16,-3 0 4 0,2 3 2 15,-4-2-3-15,-5 2 2 0,5 0-2 16,-7 2-3-16,3 4-1 0,-9 0-3 16,0 2 0-16,1-3-2 0,-1 4-1 15,-6-3 1-15,0 4-2 0,-2 4 0 16,0-1 2-16,0 3-1 0,-4 1 1 16,-4 0-1-16,6 2 0 0,-3-1 0 15,3-1-1-15,2-3 0 0,0 0 0 16,2-3 0-16,1-3 0 0,5-2 0 15,-4 0 1-15,2-3-1 0,2-3 1 16,7 0 1-16,-1 0 0 0,1-8 2 0,-1-1 0 16,1 0 3-16,1-7 3 0,-5 1 4 15,-1-4 1-15,-2-5-3 16,-4-1-3-16,-4-5-1 0,-4 1-4 16,-10 1-1-16,-3 6-3 0,-10 5 0 15,-4 2-1-15,-4 4-10 0,-2 5-12 0,2 4-13 16,0 4-7-16,4 9-13 0,0 4-22 15,6 5-11-15,-4 5-35 0,4-3-163 16</inkml:trace>
  <inkml:trace contextRef="#ctx0" brushRef="#br0" timeOffset="-103589.14">15243 10284 166 0,'0'0'93'0,"0"0"-51"16,0 0-2-16,0 0 5 0,0 0-7 16,0 0-4-16,0 0-6 0,-21-61-1 0,19 52-3 15,2 3-4-15,0-2-3 0,2 1-1 16,2 0-3-16,5 1 0 0,1-2-2 16,4 1 0-16,3 4-2 15,2 1-2-15,1 2 2 0,-1 2-2 0,2 5 0 16,-1 5-2-16,-1 3-1 0,-3 3 0 15,1 4 2-15,-1 4-4 0,-1 2 0 16,-7 3-1-16,5-1 0 0,-5 0-1 16,-4-3 0-16,-2-5 0 0,0-3-1 15,-2-4 0-15,0-6 0 0,0 0 1 16,0-6 0-16,0-1 0 0,0 1 0 16,-2-3 1-16,0 0 1 0,0-3-1 15,-6-2 1-15,4 2 0 0,-3-6-1 16,-1-4 0-16,4-1 0 0,-6-1 1 15,3-8-1-15,-1-1 0 0,2-5 1 16,-2 1-2-16,4-6 2 0,1 3-1 16,3 3-1-16,0 3 0 0,7 6-2 15,1 3 2-15,2 5 0 0,5 0 0 0,-1 5 1 16,7 3 1-16,0 0 0 0,1 3-2 16,3 4 4-16,-2 6 0 0,-3 5-3 15,3 2 0-15,-4 5-1 0,-1 1 2 16,-3 2-2-16,-3 4 1 0,-3-2 0 15,-1 0-1-15,-4-2-1 0,-2-4-2 16,0 0 0-16,-2-6 0 0,0-3-2 16,0-2 2-16,-4-2-1 15,0-2 1-15,-4-5 2 0,1-1 1 0,-1 0 0 16,-6-1-2-16,7-4-1 0,-5-2 3 16,2-2 2-16,-1-2-2 0,1-5 0 15,2 1-2-15,-3-7 4 0,7-6-1 0,0-3 1 16,2 0 2-16,2 0-2 0,6 6 1 15,0 4 0-15,11 2-2 0,0 5 2 16,1 5-2-16,5 0 2 16,2 2 2-16,8 3 0 0,0 4 0 15,0 0 1-15,0 6-1 0,-4 2-1 16,-2 3 2-16,-9 7-5 0,-1 4 1 0,-7 6-1 16,-4 1-1-16,-3 2 0 0,-3 0-1 15,0-4-6-15,-5 0-5 16,1-5 1-16,-2-2-4 0,4-1-6 0,-4-4-11 15,0-1-8-15,1-3-11 0,1-3-16 16,-2-1-42-16,2-4-113 0</inkml:trace>
  <inkml:trace contextRef="#ctx0" brushRef="#br0" timeOffset="-103151.751">16250 10239 370 0,'0'0'92'15,"0"0"-45"-15,0 0 6 0,0 0 3 16,0 0-12-16,0 0-18 0,0 0-6 16,-29-82-8-16,12 71-3 0,1 3-3 15,1 2 1-15,-3 0-3 0,1 0-2 16,0 4 1-16,-1 2-1 0,3 0-2 16,1 5 1-16,2 4 0 0,1-3-1 15,1 5-1-15,0 0 0 0,1 3 1 16,5-1 0-16,-4 5 0 0,4-1 0 15,2 3 0-15,-2-3 0 0,4 5 0 16,0-2-1-16,0 3-2 0,4-1 0 16,2-2 0-16,6-3 2 0,1 0-2 15,3-1 2-15,3-3-2 0,1-3 3 0,7-4-2 16,-2-5 2-16,2-1 0 0,0-4 1 16,0-8 0-16,0-1-1 0,-5-4 1 15,-3 0 1-15,-2 1 1 16,-9-1 3-16,-4-1 0 0,-4-2 1 0,0-5 1 15,-8-6-5-15,-5-1 0 0,1-2-3 16,-3 4 0-16,-1 2 0 0,6 8-4 16,-5 8-7-16,5 4-6 0,-3 5-4 15,3 3-12-15,2 6-9 0,-1 2-3 16,1 6-9-16,0 1-13 0,0 4-40 16,3-2-92-16</inkml:trace>
  <inkml:trace contextRef="#ctx0" brushRef="#br0" timeOffset="-102761.136">16425 10166 375 0,'0'0'77'0,"0"0"0"16,0 0-14-16,0 0 0 0,0 0-13 16,0 0-21-16,0 0-2 0,0 0-10 15,42-88-3-15,-36 88-5 0,2 8-2 16,-2 2-2-16,5 4-1 0,-3 5 1 15,2 1-2-15,-1 5-1 0,1 1 0 16,0 4 0-16,-1-4-2 0,3 2 2 16,0-3 0-16,1-5-2 0,1 0-2 15,-1-6 1-15,-3-2 1 0,-2-5 0 16,-2-1 0-16,-1-5 0 0,-1-1 0 16,-4-1 1-16,4-6 1 0,0-2 1 15,0-3 0-15,0-4 0 0,0-2 0 16,0-4 2-16,-1-3 1 0,1-6 1 15,-2-6-2-15,2-6 0 0,2-2-2 0,-2 0-2 16,2 5-1-16,-1 9 0 0,-1 11 0 16,0 9-1-16,-2 3-3 15,0 8-5-15,2 0-4 0,2 0-6 16,0 8-5-16,3 3-2 0,-3 3-6 0,4 2-15 16,-1 5-18-16,3-1-10 0,-6 3-29 15,2-4-118-15</inkml:trace>
  <inkml:trace contextRef="#ctx0" brushRef="#br0" timeOffset="-101761.431">17637 9960 354 0,'0'0'58'0,"0"0"-4"16,0 0 2-16,0 0-6 0,0 0-9 15,0 0-7-15,0-68-1 0,0 67-8 16,0 1-8-16,-2 0-8 0,-3 6-9 0,-3 3 0 15,-2 5-1-15,-5 6 1 0,-3 0 1 16,-1 3 0-16,-1-1-1 0,-5 3 0 16,2-2 0-16,0-1-2 15,0 0-4-15,5-2 1 0,1 0-1 0,3-3-2 16,4-5 6-16,3-1 1 0,5-3 1 16,2-5 0-16,0 0 0 0,0-3 0 15,2 0 0-15,2 0 2 0,5 0 4 16,-1 0 1-16,4-1-2 0,7-4 4 15,2 0 1-15,4-4 0 0,8 0 2 16,-2 1 2-16,4 0-2 0,0-1-4 16,4 4-2-16,0-4-1 0,-3 4-2 15,-3 2-1-15,-9 2-2 0,-3 1 0 16,-8-2-6-16,-7 2-18 0,-6 0-9 16,0 0-14-16,-9 2-21 0,-1-2 2 15,-6 0-29-15,-3 0-99 0</inkml:trace>
  <inkml:trace contextRef="#ctx0" brushRef="#br0" timeOffset="-101495.886">17591 9898 136 0,'0'0'267'16,"0"0"-194"-16,0 0-4 0,0 0-1 16,0 0 0-16,0 0-28 0,0 0-10 15,0 0 0-15,0 0-8 0,31-99-5 16,-31 99-8-16,0 5-3 0,4 4-3 15,-2 4 0-15,0 5 4 0,3 4-2 16,-3 1 3-16,0 7-4 0,-2 6 1 16,0 2-3-16,0 7 0 0,0 0 0 15,0 1-1-15,0-4-1 0,0-2-1 16,2-1-6-16,2-5-6 0,6-6-2 0,-4-2-5 16,1-10-7-16,1 2-13 0,-6-7-7 15,4-2-22-15,-2-1-12 0,-4-8-31 16,0 0-133-16</inkml:trace>
  <inkml:trace contextRef="#ctx0" brushRef="#br0" timeOffset="-101089.702">18058 9849 237 0,'0'0'71'0,"0"0"-10"15,0 0 7-15,0 0-19 0,0 0-9 0,0 0-2 16,0 0 0-16,0 0-1 0,2-102-5 16,-4 92-4-16,-2 1-6 0,2 2-4 15,-6 0-4-15,4 2-4 0,0 1-1 16,-3 2 2-16,1 2-8 0,-6 0 0 15,1 2-3-15,-3 5 0 0,-5 5-1 16,-1 4 1-16,1 3 0 0,1 1 0 16,3 2 0-16,1 2 1 0,5 2-1 15,1 0 0-15,4 4 0 0,2 0 1 16,0 3-2-16,2 2 1 0,2 2 0 16,2 4 1-16,6-4-1 0,-1 3 0 15,5-3 0-15,5-1 0 0,3-4-5 16,-1-1-5-16,2-3-6 0,0-3-8 15,-3-8-9-15,-1-1-7 0,-1-4-15 0,-3-6-22 16,1-6-29-16,-5 0-103 0</inkml:trace>
  <inkml:trace contextRef="#ctx0" brushRef="#br0" timeOffset="-100824.164">18389 9869 419 0,'0'0'64'16,"0"0"-7"-16,0 0 4 0,0 0 3 15,0 0-19-15,0 0-14 0,0 0-6 0,0 0-7 16,0 0-6-16,-2-45-8 0,-2 65-2 16,-2 5 1-16,0 4 1 15,1 4-1-15,-1 4 0 0,-2 2-2 0,2 4 0 16,-1-6 0-16,5 2-1 15,0-8-9-15,2-1-8 0,0-6-4 0,0-2-14 16,0-4-23-16,0-4-24 0,-2-3-19 16,-6-5-113-16</inkml:trace>
  <inkml:trace contextRef="#ctx0" brushRef="#br0" timeOffset="-100636.716">18166 10021 506 0,'0'0'62'0,"0"0"-2"0,0 0 9 16,0 0-21-16,0 0-21 0,0 0-10 16,0 0-7-16,0 0-5 0,0 0-5 15,39-47 0-15,-39 56-1 0,2 0-6 16,-2 3-10-16,2-2-11 0,2 0-10 0,1 2-22 16,-1-4-7-16,4 1-14 0,0-7-41 15,5-2-129-15</inkml:trace>
  <inkml:trace contextRef="#ctx0" brushRef="#br0" timeOffset="-100449.253">18565 9996 416 0,'0'0'143'0,"0"0"-101"0,0 0 17 15,0 0 3-15,0 0-28 0,0 0-16 16,0 0-7-16,0 0-4 0,0 0-4 0,23-36-2 15,-26 38-1-15,1 4-20 16,-6-4-18-16,4 2-18 0,0 1-15 16,2-1-41-16,-4-1-82 0</inkml:trace>
  <inkml:trace contextRef="#ctx0" brushRef="#br0" timeOffset="-99918.05">18918 9973 425 0,'0'0'58'0,"0"0"-36"0,0 0 14 15,0 0 5-15,0 0-17 0,0 0-9 16,0 0 2-16,0 0-13 0,0 0 1 16,-82-44 1-16,75 44-3 0,1 6-1 0,-2-1 2 15,2 3-3-15,0 1 1 16,3-1 0-16,1 0 0 0,0-1-2 0,2 2 1 15,0 1 1-15,2-5-2 16,7 3 0-16,1-1 0 0,2 1 0 0,7 1 1 16,-5-1 0-16,7-2 0 0,-2-1-1 15,6-4 1-15,-1-1-1 16,3-3 1-16,-6-3 0 0,6-5-1 16,-7-4 2-16,-1 4 4 0,-4-3 3 0,-7 1 4 15,-4 1 0-15,-4 0-3 0,0-4-3 16,-4 1-1-16,-4-5-1 0,-7 0-3 15,1-1 1-15,-3 4-2 0,3 2-1 16,-5 2 0-16,2 6 0 0,-3 4 0 16,3 1 0-16,-6 2 0 0,1 6-1 15,1 3 1-15,0 1 0 0,1 5-1 16,1-1 0-16,1 2 0 0,7 1 1 0,1-3 0 16,2 3-1-16,3 3 1 0,5-3-1 15,0 3 1-15,0 2 0 16,7 2 0-16,-1 1 0 0,2 0 0 15,0-2 0-15,3-1 0 0,3-1 0 0,-1-2 0 16,5 0-2-16,-1-4-10 0,3-1-5 16,3-6-6-16,2-2-10 0,2-4-7 15,4-2-2-15,2-6-12 0,0-4-23 16,0-7-59-16,-2 2-102 0</inkml:trace>
  <inkml:trace contextRef="#ctx0" brushRef="#br0" timeOffset="-99574.382">19365 9840 342 0,'0'0'140'16,"0"0"-91"-16,0 0-1 0,0 0 8 15,0 0-15-15,0 0-18 0,0 0-6 16,0 0-7-16,-50-76-10 0,30 76 4 0,-3 5-4 16,0 4 0-16,0 6-4 0,1-2-2 15,3 5 1-15,0-2-1 0,9 0 0 16,0 0 2-16,8-5 4 0,-3 0 0 15,10 1-1-15,-1-4 1 0,6 4 0 16,0-2 4-16,5 2 4 0,1-1 0 16,5 0 0-16,2 2-2 0,0 0 2 15,6-2 2-15,2 3-1 0,-3-3 1 16,1 1-2-16,-2 2-1 0,-8-4 1 16,-1 3-2-16,-7-5-2 0,-5 0 0 15,-6 2-2-15,0 0-2 0,-6-1 1 16,-7-3-1-16,-5 3-5 0,1-1-9 15,-3-3-6-15,-3 3-5 0,2-2-8 0,3-2-13 16,-1 1-9-16,0-4-3 16,1-1-15-16,-1 0-34 0,9-1-74 15</inkml:trace>
  <inkml:trace contextRef="#ctx0" brushRef="#br0" timeOffset="-99043.339">19623 9942 468 0,'0'0'70'0,"0"0"-12"16,0 0 6-16,0 0 2 0,0 0-26 15,0 0-16-15,0 0-9 0,0 0-6 16,6 0-1-16,-6 15 0 0,0 2-3 16,0 8-1-16,0 0 0 0,0 4 0 15,0 2-2-15,5-1 0 0,1 3-2 16,0-3 2-16,0-4-2 0,2-2-1 0,1-6 1 15,-1-1-2-15,0-6 2 0,-4-3-1 16,0-5 1-16,-1-3-1 0,-1 0 0 16,0 0 1-16,-2-6 0 0,0 0 0 15,0-4-1-15,-2 1 1 0,-3-5-1 16,-3-3-1-16,-2-5-1 16,-7-4-3-16,3-8 3 0,-7-6 3 0,-2-2-8 15,3-1 3-15,-3-4 0 0,2 5-2 16,1 1 1-16,1 5 0 0,7 5-2 15,3 4 3-15,1 5 1 0,8 4 4 16,0 3-1-16,6 3 1 0,3 2 1 16,3 2-1-16,5 4 0 0,1 1 4 15,9 3 0-15,0 0 3 0,4 0-2 16,0 4 1-16,0 4-1 0,0 2-3 16,-10 2 4-16,3 2-2 0,-5 3 1 0,-7 0-1 15,-3 3-1-15,-7 3-1 16,-2 0-1-16,-6 2 1 0,-7-3-1 15,-8-1-1-15,1 0-1 0,-1-4-3 0,0-2-6 16,1-1-5-16,-1-3-9 0,-2-2-9 16,9-1-7-16,-7-3-7 0,7-2-6 15,-3-2-11-15,5-1-11 0,1 0-56 16,-1-4-154-16</inkml:trace>
  <inkml:trace contextRef="#ctx0" brushRef="#br0" timeOffset="-98652.806">19795 9662 101 0,'0'0'213'16,"0"0"-158"-16,0 0 14 0,0 0-15 15,0 0-10-15,0 0-6 0,0 0-2 16,0 0-9-16,-19-77 0 0,19 74-3 16,4 2-3-16,5-2-7 0,-1 3-1 15,6 0 3-15,3 3 0 0,8 3 1 16,-1 5-1-16,5 5-2 0,-4 0-1 15,4 6-2-15,0 6-2 0,-4 1-2 16,-2 6-4-16,-13 2 0 0,-4 3-2 16,-6 0 0-16,0-1-1 0,-8-3-1 15,-5-2-11-15,-1-2-13 0,2-3-5 16,-7-5-11-16,5-1-18 0,-5-4-24 16,2-4-15-16,3-1-93 0</inkml:trace>
  <inkml:trace contextRef="#ctx0" brushRef="#br0" timeOffset="-98371.61">20347 10135 462 0,'0'0'74'16,"0"0"-18"-16,0 0 9 0,0 0-5 16,0 0-23-16,0 0-12 0,0 0-4 15,0 0-5-15,0 0-3 0,29 19-3 16,-36-5-4-16,-5 3-3 0,2 1-2 16,-7 1-1-16,3-2-10 0,-1 1-18 15,-5 0-20-15,-1-3-29 0,2-4-37 16,-3-2-83-16</inkml:trace>
  <inkml:trace contextRef="#ctx0" brushRef="#br0" timeOffset="-97606.182">21120 9637 326 0,'0'0'101'0,"0"0"-43"0,0 0-4 16,0 0 4-16,0 0-4 0,0 0-11 15,0 0-10-15,8-73-9 0,-8 73-6 16,2 9-12-16,-2 7-5 0,2 5 4 16,-2 6 3-16,0 4 1 0,-4 4-3 15,-2 2 0-15,0 1-1 0,2 2-2 16,-5-2-2-16,5-3-1 0,-4-3 0 16,4-3-3-16,2-4-9 0,-3-1-2 15,5-4-9-15,0 0-10 0,-2-5-15 16,2-2-15-16,-4-4-12 0,-2-4-32 15,-6-4-139-15</inkml:trace>
  <inkml:trace contextRef="#ctx0" brushRef="#br0" timeOffset="-97418.726">20814 9826 480 0,'0'0'79'0,"0"0"-21"0,0 0 11 16,0 0-10-16,0 0-24 0,0 0-15 15,0 0-4-15,0 0-2 0,0 0-6 16,66-61-5-16,-66 64-3 0,0 1 0 16,0 5 0-16,0-2-8 0,0 2-7 15,0-2-7-15,0 1-8 0,4-2-14 16,2 1-18-16,7-1-12 0,-1-2-24 16,7 1-72-16</inkml:trace>
  <inkml:trace contextRef="#ctx0" brushRef="#br0" timeOffset="-97199.943">21314 9846 516 0,'0'0'62'0,"0"0"-3"0,0 0 13 16,0 0-22-16,0 0-24 0,0 0-10 15,0 0-6-15,0 0-2 0,0 0-5 16,2-30-3-16,-6 30-2 0,2 0-11 15,-2 0-2-15,0 0-21 0,2 2-1 16,2 2-19-16,0 2-10 0,2 1-12 16,2-1-29-16,0-1-110 0</inkml:trace>
  <inkml:trace contextRef="#ctx0" brushRef="#br0" timeOffset="-96668.899">21690 9764 468 0,'0'0'49'16,"0"0"-14"-16,0 0 11 0,0 0 8 15,0 0-30-15,0 0-16 0,0 0-6 16,0 0-2-16,0 0-1 0,-82-59-1 16,71 59 1-16,-3 4 1 0,6 4 0 15,-1-4 0-15,5 5 0 0,0-2 0 16,-2 0 0-16,6 2 2 0,0-2-1 15,0 2 1-15,10 0-1 0,-4 0 1 16,5 0 1-16,3-1-2 0,-1 0 1 16,-1-2 0-16,4-3-1 0,1 1 0 0,4-4 1 15,-1 0-1-15,-3 0 1 16,6-4-2-16,-3-1 2 0,1-2 0 16,-2-3 0-16,-5-1 4 0,-2-2 3 15,1-1 1-15,-5-3 0 0,-4-2 1 0,-2 2 0 16,-2-8-4-16,0 3-1 0,-2-2-1 15,-4 4 1-15,-4 1-5 0,-7 3-1 16,5 1 1-16,-11 4-1 0,7 0-2 16,-7 5 2-16,-4 2 0 0,4 4 0 15,0 0 0-15,-3 4 0 0,1 5-2 16,8 1 2-16,-1 4-1 0,7-1 0 16,-3 0 1-16,6 4 0 0,1 0-3 15,3 2 3-15,2-2 0 0,2 2 1 16,0 5-1-16,0 1 2 0,2 1-2 15,2 2 0-15,0-2 0 0,-1 2 0 16,1-3 0-16,8 3-2 0,-4-6-4 16,3 1-5-16,7-3-7 0,-5-3-4 0,9-3-9 15,-1-5-7-15,2-1-11 0,4-6-15 16,2-2-18-16,-5-5-74 0</inkml:trace>
  <inkml:trace contextRef="#ctx0" brushRef="#br0" timeOffset="-96184.626">22226 9640 474 0,'0'0'56'0,"0"0"-6"0,0 0 8 16,0 0-10-16,0 0-21 0,0 0-13 16,0 0-5-16,0 0-4 0,-69-75-1 0,49 74-3 15,-1 1 0-15,3 0-1 0,-7 6-2 16,6 2 1-16,-2 1 1 0,1 5-1 15,5-1 1-15,-1 2-1 0,5-1 1 16,5 1-1-16,0 1 1 0,2 0-1 16,4 5 0-16,-4-2 1 0,4 1 0 15,0-1 0-15,4-3 0 0,2 0 0 16,-2 1-1-16,2-6 2 0,3 3-1 16,1-6 0-16,-2 1 0 0,3-3 0 15,3-5 0-15,-1 2 0 0,1-3 1 16,3 0 0-16,-1-4 1 0,-1-5-1 15,-3-1 4-15,4-4 2 0,-9 2 1 16,-1-5 4-16,2-5 2 0,0 0-6 16,-1-7-2-16,-3 0 1 0,0 1-1 15,0 3-3-15,0 11-2 0,-2 5 1 16,0 7 0-16,2 2-2 0,-2 6-4 16,1 6-1-16,1 7 3 0,-2 3 2 15,2 4 0-15,-2 1 0 0,2 1 0 16,2 1 1-16,0-3-1 0,3 1 0 0,-3-4 0 15,0-1-2-15,7-3-4 0,-3-4-8 16,-4-3-13-16,4-1-7 0,5-6-8 16,-7-3-16-16,0-2-13 15,7-4-22-15,-7-5-89 0</inkml:trace>
  <inkml:trace contextRef="#ctx0" brushRef="#br0" timeOffset="-95965.853">22468 9586 462 0,'0'0'79'0,"0"0"-23"0,0 0 0 16,0 0 6-16,0 0-33 0,0 0-16 15,0 0 0-15,0 0-1 0,53-3-2 16,-40 19-1-16,-1 3-2 16,3 6 0-16,1 1-2 0,1 2-2 0,-5 0 1 15,5 0-3-15,-5-3-1 0,5 0 0 16,-7-4 0-16,0-2-15 0,-4-5-13 15,3-2-11-15,-7-3-9 0,-2-6-14 16,0-1-8-16,-6-2-25 0,-5-6-82 16</inkml:trace>
  <inkml:trace contextRef="#ctx0" brushRef="#br0" timeOffset="-95669.134">22625 9611 429 0,'0'0'82'16,"0"0"-7"-16,0 0 2 0,0 0-4 15,0 0-20-15,0 0-14 0,0 0-6 16,0 0-3-16,6-86-10 0,-8 92-7 16,-2 4-13-16,-5 7 1 0,-3 4 2 15,2 6 2-15,-1 2 0 0,-5 4-2 0,1 5 0 16,-5 3 0-16,1 2-2 0,2-4 1 16,-1-2-1-16,5-5 0 0,1-4-1 15,0-3-1-15,1-3-3 0,3-5-3 16,-2-3-4-16,4-4 2 0,1-3-1 15,1-3 0-15,2 1-2 0,2-5-2 16,-4 0 1-16,4 0 1 0,-4-3 2 16,4-2-3-16,-2 0-4 0,-2-2-6 15,2 2-4-15,0-1-8 0,0 3-14 16,-3-1-16-16,1-1-29 0,0 1-52 16,-4-3-219-16</inkml:trace>
  <inkml:trace contextRef="#ctx0" brushRef="#br0" timeOffset="-64863.809">15319 11433 174 0,'0'0'46'0,"0"0"11"16,0 0-11-16,0 0-13 0,0 0-6 15,0 0 0-15,0 0-4 0,0 0-5 16,-12-22-2-16,12 16-2 0,2 3 2 15,2-3 0-15,-2-1 3 0,7 0 3 16,-3-2-4-16,2 1-1 0,2 0-4 16,3-2-1-16,-3 3-3 0,0-2-1 15,1 4-3-15,-3 2-3 0,0 3-2 16,3 0 0-16,-3 5-1 0,-2 7-1 16,4 2 1-16,-1 5 1 0,-1 7 0 0,-4 1 1 15,-2 4-1-15,6 2 1 0,-3 0-2 16,1-1 1-16,-2-3-1 0,0-2 0 15,-2-5-1-15,2-2-1 16,0-3 2-16,-2-5-3 0,1-1 3 0,-3-2-1 16,0-6 0-16,0 0-3 0,0-1 2 15,0-2 3-15,-3 0 1 0,-3-3 2 16,2-4 0-16,-2-4-2 0,0-2 2 16,2-3 1-16,-3-7 3 0,1 0 0 15,2-7 1-15,2 3 3 0,2 0-1 16,0 1-5-16,0 9 0 0,4 0-2 15,-2 5-1-15,4 4 0 0,1 0-1 16,-1 2-1-16,2-1 0 0,2 1 0 16,1 2 1-16,3-1-2 0,5 4 1 15,-5-1 0-15,7 2 0 0,-5 3-1 16,7 3 1-16,-4 4-1 0,-5 2 0 16,1 0 0-16,-1 4 1 0,-3 1-1 0,-1 4 1 15,-4 0 1-15,0-1-1 0,-2 3 0 16,-4-4-2-16,3-2-5 15,-3-4 1-15,0-3-1 0,0-1 2 0,0-4 3 16,-3-4 1-16,3-1 1 0,-4 0 1 16,0 0 2-16,-2-4 1 0,-2-2 0 15,2 0-2-15,-1-4 1 0,-1-2-2 16,-4-2 1-16,5-5 0 0,1-7 0 16,0-2 0-16,2-6 3 0,4 1-1 15,0 2-4-15,4 4 3 0,4 4-3 16,1 7-1-16,1 3 1 0,4 3 1 15,-3-1-1-15,11 5 0 0,-3-4 1 0,2 3 2 16,6 1 1-16,2 4 1 0,-7 2 0 16,-1 0 1-16,0 5-3 0,-3 5-1 15,-3 3-1-15,-3 1 0 16,3 3-1-16,-5 4 0 0,-4 3 0 16,0 3 0-16,-4 3 2 0,0-1-2 15,-2 1 0-15,0-3-13 0,0 0-10 0,0-5-12 16,0-1-9-16,-2-5-16 0,2 1-17 15,2-8-54-15,3-2-122 0</inkml:trace>
  <inkml:trace contextRef="#ctx0" brushRef="#br0" timeOffset="-64442.11">16349 11411 471 0,'0'0'42'15,"0"0"12"-15,0 0 50 0,0 0-75 16,0 0-7-16,0 0-7 0,0 0-4 16,-41-114-6-16,22 113-4 0,0 1 0 15,-1 0-1-15,-7 7-3 0,4 4 3 16,-2 4-2-16,5-1 1 0,3 3 1 16,0-1 0-16,9-1-2 0,2 2 1 15,2-2 0-15,2 4 1 0,2-6-1 16,0 7 1-16,4-2-2 0,4 1 1 15,3 1 0-15,5-1 1 0,1 2 0 16,5-2-2-16,1-2 2 0,2-3-1 16,2-3 1-16,-2-5-1 0,-3-3 1 15,3-3 0-15,-2-5 0 0,0-4 0 16,-3-6 2-16,-1-1-1 0,-9 1 1 16,3 2-1-16,-9-5 1 0,-4 2 0 0,0-7 0 15,-11-2 0-15,-1-7 1 0,-11-1-3 16,1-1 1-16,-3 3-1 0,2 5 0 15,4 6-7-15,5 9 0 0,6 7-6 16,-1 4-11-16,1 4-7 0,4 8-9 16,0 7-13-16,4 4-3 0,0 3-15 15,0 5-27-15,6-6-101 0</inkml:trace>
  <inkml:trace contextRef="#ctx0" brushRef="#br0" timeOffset="-64051.582">16589 11399 347 0,'0'0'118'0,"0"0"-59"15,0 0-3-15,0 0 4 0,0 0-7 16,0 0-18-16,0 0-10 0,-4-115-5 16,4 115-3-16,0 0-6 0,0 3-9 0,2 6-2 15,2 1-4-15,2 7 3 0,2 7 1 16,3 2 1-16,-3 6-1 0,2 5 1 15,3-3 0-15,-5 2-1 0,4-10-3 16,1-1-5-16,-1-6 1 0,0-1 3 16,3-5 1-16,-1-5 3 0,-1-1-1 15,-7-5 1-15,4-2 0 0,-1 0 2 16,-3-2 0-16,0-6 1 0,-2-4 4 16,2-5 2-16,-2-2 1 0,-2-10-2 15,-2 1-2-15,0-8 2 0,0-4-1 16,-2-3-1-16,0 1-1 0,0 9-4 15,0 6-1-15,0 11 0 0,2 4 0 16,-2 7-2-16,2 2-3 0,0 3-6 0,0 0-10 16,4 4-15-16,2 9-19 0,7 4 1 15,-5 3-19-15,7 8-30 0,-5-3-108 16</inkml:trace>
  <inkml:trace contextRef="#ctx0" brushRef="#br0" timeOffset="-63582.866">17874 11115 204 0,'0'0'20'15,"0"0"28"-15,0 0-13 0,0 0 1 16,0 0-5-16,0 0 6 0,0 0-12 16,0 0 1-16,-66-60 5 0,56 54 4 15,0-2-5-15,-3 2 2 0,5-1-2 16,-5 0-2-16,3 4-1 0,0-2-5 15,-3 4 0-15,1 1-7 0,0 0-1 16,-3 3-3-16,1 6-4 0,-5 5-3 16,5 2-2-16,-3 3-1 0,3 6 0 15,-1-1 0-15,5 4 0 0,4 1-1 16,4 2 0-16,-1 1 0 0,3 4-1 16,3-4 0-16,1 5 1 0,4-2 0 15,4 2 0-15,3-3 0 0,-1 3 0 0,5-1 0 16,4-1 0-16,-1-4-13 0,5-2-14 15,2-5-7-15,2-5-10 16,2-4-10-16,-4-9-16 0,0-4-20 0,-6-2-109 16</inkml:trace>
  <inkml:trace contextRef="#ctx0" brushRef="#br0" timeOffset="-63332.923">18184 11241 452 0,'0'0'64'0,"0"0"-5"0,0 0 3 16,0 0-1-16,0 0-18 0,0 0-14 15,0 0-2-15,0 0-9 0,0 0-7 16,0-27-6-16,-8 40-4 0,0 4-1 0,-2 8 1 16,3 2 0-16,-5 3-1 0,8 6 1 15,-2-2-1-15,-1-1 0 0,5 2 0 16,0-6-4-16,2 1-12 0,0-7-7 15,0-2-13-15,2-5-9 0,-2-5-25 16,0 0-18-16,-2-5-32 0,-10-6-130 16</inkml:trace>
  <inkml:trace contextRef="#ctx0" brushRef="#br0" timeOffset="-63161.168">17792 11371 544 0,'0'0'44'15,"0"0"8"-15,0 0 13 0,0 0-18 16,0 0-19-16,0 0-9 0,0 0-4 0,0 0-6 16,0 0-5-16,95-23-3 0,-93 32 0 15,2-1-1-15,-2 0-8 0,4-1-18 16,-2 0-13-16,1 2-16 0,1-3-18 16,2 0-19-16,0-3-57 0,1-1-150 15</inkml:trace>
  <inkml:trace contextRef="#ctx0" brushRef="#br0" timeOffset="-62958.083">18354 11389 571 0,'0'0'60'0,"0"0"10"16,0 0-7-16,0 0-19 0,0 0-24 0,0 0-9 15,0 0 0-15,0 0-3 16,0 0-6-16,-4-18 0 0,0 18-1 15,2 0-1-15,-3 0-16 0,1 0-19 16,2 2-17-16,-2 3-14 0,2-1-36 0,-2-1-26 16,0 0-136-16</inkml:trace>
  <inkml:trace contextRef="#ctx0" brushRef="#br0" timeOffset="-62411.252">18846 11244 245 0,'0'0'137'0,"0"0"-83"0,0 0-1 16,0 0-4-16,0 0-10 0,0 0-15 16,0 0-4-16,0 0-3 0,0 0-6 0,-64-23 0 15,58 27-7-15,2 3 0 0,-1 2-2 16,3-1-1-16,0 4 0 0,2-4-1 15,0 3 0-15,0-2 0 0,0-1-1 16,4 1 0-16,3 2 0 16,3-2 0-16,2-1 1 0,1-1 0 0,5-2 0 15,3-1 0-15,0-1 1 0,3-3-1 16,1 0 2-16,4-8-2 0,-8 0 2 16,6-3-1-16,-7-4 1 0,-5 1-1 15,-5 0 3-15,-4 0 8 0,-6-3 3 16,-2-2-1-16,-10-2-4 0,-2-2-6 15,-9-2-1-15,0 0-1 0,-2 3-1 16,-4 5-1-16,2 2 0 0,1 5 1 16,-3 4 1-16,6 3 1 0,-6 3 1 15,4 6 1-15,-2 4-2 0,9 5-2 16,-5 2 0-16,2 2-1 0,7 2 0 16,-1 1 0-16,5-4 0 0,2 3 0 15,1 3-2-15,7-1-2 0,0 4 4 0,3-2-1 16,3 3 1-16,4 2 0 0,5-3 1 15,-3 0-1-15,9-2 0 0,-5-3 0 16,5 1 0-16,2-7-1 0,1 2 1 16,5-2-3-16,2-5-2 0,2-1-12 15,0-8-17-15,-2-2-15 0,0-3-19 16,-4-9-25-16,-6 1-96 0</inkml:trace>
  <inkml:trace contextRef="#ctx0" brushRef="#br0" timeOffset="-61942.698">19369 11234 431 0,'0'0'101'0,"0"0"-49"0,0 0 4 15,0 0 5-15,0 0-22 0,0 0-17 16,0 0-6-16,0 0-2 0,-33-86-5 16,20 77-3-16,1 5-4 0,-7-1-2 15,5 5 0-15,-7 0 0 0,3 3 0 16,1 6-2-16,-4 3 1 0,7 1 0 15,-3 5 0-15,5 1 0 0,0 1 0 16,-1 2-1-16,9 1 2 0,2 0-3 16,0-4 2-16,2 2-2 0,0-2 2 15,2-2-2-15,0-5 2 0,2 1 1 16,7-3-2-16,-7 0 2 0,6-3 0 16,-2-2-1-16,5-1 0 0,1 0 0 15,-3-4 1-15,3 0 0 0,-2-5 0 16,3-4 0-16,-3-5 1 0,-3 0 1 15,3-2 0-15,-4-5 0 0,-2 1 0 16,-3-7 0-16,1 0 6 0,0-1 0 16,-4 3 1-16,2 8-3 0,2 4-2 15,-4 6 3-15,0 7-1 0,0 0-1 16,2 0-5-16,0 6-2 0,0 8-3 0,2 5 4 16,3 2 1-16,-3 4 0 0,2 0 0 15,2 1 0-15,0 1 1 0,1-1-1 16,-1 0 0-16,4-3-3 0,-1-4-5 15,1 1-8-15,0-6-12 0,1-2-10 16,1-7-11-16,-7-3-18 0,1-1-16 16,-6-4-40-16,-2-2-182 0</inkml:trace>
  <inkml:trace contextRef="#ctx0" brushRef="#br0" timeOffset="-61723.967">19468 11194 462 0,'0'0'72'0,"0"0"-14"0,0 0-3 16,0 0 7-16,0 0-26 16,0 0-10-16,0 0-4 0,0 0-4 0,39-39-4 15,-32 45-5-15,5 4-2 0,-2 5-2 16,5 1 1-16,-1 7-2 0,3 1-2 16,-3 7-2-16,7-3 0 0,-7-1 1 15,3-2 0-15,-5-2-2 0,5-3-10 16,-7-3-8-16,3-4-7 0,-3-7-7 15,0 0-9-15,-3-3-8 0,-1-1-7 16,-4-2-16-16,-2-6-27 0,0-2-128 16</inkml:trace>
  <inkml:trace contextRef="#ctx0" brushRef="#br0" timeOffset="-61520.911">19669 11164 264 0,'0'0'232'0,"0"0"-165"0,0 0 3 16,0 0 8-16,0 0-19 15,0 0-21-15,0 0-12 0,0 0-7 0,0 0-9 16,-7-39-4-16,3 59 1 0,-2 5-2 16,-4 6-1-16,-5 3-1 0,3 4-2 15,-7 1 1-15,7 3-2 0,-3 0 0 16,3-5-9-16,2-1-15 0,6-7-9 16,-3-4-4-16,7-2-11 0,0-6 1 15,0-2-9-15,4-8-18 0,-4-3-33 16,0-2-116-16</inkml:trace>
  <inkml:trace contextRef="#ctx0" brushRef="#br0" timeOffset="-61130.313">19774 11006 79 0,'0'0'269'0,"0"0"-194"0,0 0-5 16,0 0-9-16,0 0-6 0,0 0-10 16,0 0-6-16,0 0-9 0,0 0-8 15,12-69-3-15,-7 68-3 0,3 1-3 16,2 1-2-16,1 5-2 0,-1 2 1 15,6 3-1-15,3 2 2 0,2 2-1 16,1 4 0-16,-3 1-2 0,4 2-1 16,-3 5-2-16,-3 2-2 0,-5 3-1 15,-3 2-1-15,-5 3 1 0,-4-1-2 16,-4 1 0-16,-9 3-10 0,-1-3-13 0,-5 2-10 16,-1-2-14-16,-1-1-13 0,0-5-21 15,3-2-12-15,-7-4-55 0,8-7-243 16</inkml:trace>
  <inkml:trace contextRef="#ctx0" brushRef="#br0" timeOffset="-60521.163">20496 11503 389 0,'0'0'94'15,"0"0"-32"-15,0 0 1 0,0 0 4 16,0 0-20-16,0 0-19 0,0 0-6 16,24-10-5-16,-20 17-3 0,-1 5-4 15,-1 0-3-15,-2 2-2 0,-7 3-4 0,-1 0 0 16,-2-1-1-16,-5 2-2 0,1-3-20 16,-3-2-19-16,1 1-18 0,-5-5-38 15,2-1-52-15,1-3-301 0</inkml:trace>
  <inkml:trace contextRef="#ctx0" brushRef="#br0" timeOffset="-60114.94">21167 11010 336 0,'0'0'86'15,"0"0"-17"-15,0 0-12 0,0 0 4 16,0 0-7-16,0 0-8 0,0 0-11 16,0 0-9-16,0 0-10 0,4-19-8 15,1 31-1-15,-3 4-1 0,-2 5-1 16,0 5-1-16,0 3 0 0,-4 4-2 16,-1 0 1-16,-3 3-3 0,0-1 1 15,4-5-1-15,2 0-14 0,0-2-6 16,2-4-6-16,0 3-19 0,0-7-11 0,0-3-21 15,0 0-19-15,0-9-70 0</inkml:trace>
  <inkml:trace contextRef="#ctx0" brushRef="#br0" timeOffset="-59911.917">20919 11231 393 0,'0'0'148'0,"0"0"-94"16,0 0-2-16,0 0 9 0,0 0-23 15,0 0-17-15,0 0-4 0,0 0 2 16,0 0-11-16,27-38-6 0,-27 38 0 16,0 3-1-16,2 2-1 0,-2-2 0 15,2 1-7-15,0 0-10 0,0-1-12 0,3 3-8 16,3-3-12-16,-2-1-33 0,4-1-9 16,5-1-71-16</inkml:trace>
  <inkml:trace contextRef="#ctx0" brushRef="#br0" timeOffset="-59693.232">21405 11210 251 0,'0'0'320'16,"0"0"-244"-16,0 0-35 0,0 0 8 15,0 0-14-15,0 0-22 0,0 0-4 16,0 0-3-16,0 0-1 0,4-13-3 15,-6 12-1-15,-2-1-1 0,2 1-8 16,2-2-11-16,-2 3-7 0,2 0-9 16,0 0-17-16,0 0-16 0,2 0-14 15,2 0-42-15,0 0-216 0</inkml:trace>
  <inkml:trace contextRef="#ctx0" brushRef="#br0" timeOffset="-59177.727">21792 11135 328 0,'0'0'126'0,"0"0"-78"0,0 0 2 16,0 0 5-16,0 0-14 0,0 0-12 16,0 0-7-16,0 0 0 0,0 0-8 15,-50-50-2-15,44 50-5 0,2 0-2 0,-5 3-5 16,-1 3 1-16,4 0-1 0,0-1 0 15,1 1-1-15,1 0 1 16,2 2 0-16,-2-1 0 0,4-2-2 16,4 3 0-16,5 0 1 0,-1 0 0 15,8 2 0-15,1-1 1 0,4-2-1 16,-3-1-1-16,5-5-3 0,0-1-3 0,-5 0 2 16,5-5 4-16,-4-4 2 0,3-1 1 15,-3 0 0-15,-7-2 0 0,-1-1 1 16,-3-4-1-16,-4 0 2 0,-4-2 2 15,-2-6 3-15,-8 0 1 0,-1-3-2 16,-3 2-1-16,-7 5-3 0,1 4-3 16,-1 4 3-16,-6 5-1 0,-2 6 0 15,0 2-2-15,2 4-1 0,0 5 1 16,3 5-1-16,-3 0 1 0,4 2-1 16,6 3 1-16,-1 0 0 0,10 1 0 15,1 1-1-15,1-1 1 0,4 4 0 16,2-2-1-16,2 4 1 0,4-4 0 0,3 4 1 15,1-1-1-15,4 0 0 0,1 1 0 16,3-1 0-16,-3-2-1 0,8-2 1 16,-3-2-1-16,1-4-14 0,8-5-9 15,-2-4-6-15,4-1-21 16,2-5-8-16,0 0-27 0,-4-11-71 0</inkml:trace>
  <inkml:trace contextRef="#ctx0" brushRef="#br0" timeOffset="-58849.6">22286 10984 402 0,'0'0'120'15,"0"0"-79"-15,0 0 7 0,0 0 15 16,0 0-22-16,0 0-21 0,0 0-4 0,0 0 1 16,-33-66-6-16,20 65-4 0,5-4-1 15,-2 4-4-15,-7-1-2 0,5 2 1 16,-7 0-1-16,5 0 0 0,-7 6 0 15,8 1-1-15,-3 2 0 0,6 4 0 16,1-1 1-16,-3 1 0 0,4 2 0 16,6 0 0-16,-5 1 0 0,3 2 0 15,2 3 0-15,0 3 1 0,2 1-1 16,0 2 0-16,0-1 0 0,4 1 0 16,2 0 0-16,1-2 0 0,5-2-1 15,3-1 1-15,1-5-3 0,5-3-14 16,4-2-7-16,-5-6-9 0,3-3-11 15,4-1-13-15,-4-2-11 0,-5-8-29 16,3-5-101-16</inkml:trace>
  <inkml:trace contextRef="#ctx0" brushRef="#br0" timeOffset="-58599.657">22565 10936 371 0,'0'0'71'0,"0"0"-5"15,0 0-4-15,0 0-5 0,0 0-3 16,0 0-9-16,0 0-4 0,0 0-7 16,0 0-5-16,-9-30-5 0,9 30-6 15,2 0-7-15,3 6-6 0,-1 3 0 16,8 7 1-16,3 1 3 0,-1 4-1 16,7 4-2-16,-1 1-4 0,1 2-1 15,4 0 2-15,2-2-2 0,0 1 0 16,-9-5-1-16,7 1-5 0,-13-6-18 0,3-2-11 15,-7-3-9-15,-8-5-16 0,0-2-25 16,-2-5-24-16,-8-1-21 16,-3-6-147-16</inkml:trace>
  <inkml:trace contextRef="#ctx0" brushRef="#br0" timeOffset="-58318.465">22734 10922 516 0,'0'0'73'15,"0"0"3"-15,0 0-7 0,0 0-9 16,0 0-19-16,0 0-14 0,0 0-4 16,0 0-5-16,0 0-7 0,25-57-5 15,-29 66-6-15,-6 6 1 0,-3 4-1 16,3 1 1-16,-7 5 2 0,5 0-1 16,-3 1-1-16,3 4 0 0,-2 2 1 15,-5-1-1-15,7 2 1 0,-5-2-1 16,5-2 0-16,-3-2-1 0,3-3-2 0,1-6-4 15,-1 1-3-15,4-7-5 0,1-1-4 16,3-1-5-16,-2-1-5 0,2-6-9 16,2 0-14-16,2-1-23 0,0-2-30 15,0 0-26-15,0-5-168 0</inkml:trace>
  <inkml:trace contextRef="#ctx0" brushRef="#br0" timeOffset="-35948.819">15406 12730 26 0,'0'0'37'0,"0"0"-3"16,0 0 3-16,-6 1-2 0,2-1-5 0,2 0-8 16,0 0 5-16,-2 0 7 0,0-2 4 15,1 2-6-15,-1-3-3 0,2 3 2 16,-2-2-4-16,0 1-7 0,4-1-4 16,-4-1-1-16,2 0 1 0,-2-3-5 15,2 1 0-15,-5 0-2 0,1-4 2 16,2 3 2-16,0 1 7 0,2-2-2 15,2 1-11-15,0-2-4 0,2 0-1 16,4-3 1-16,0 0 0 0,3 3 1 16,-1-2-1-16,2 4 0 0,3 1-2 15,-5 1 3-15,4 4-4 0,1 2 0 16,-3 6-1-16,4 5-2 0,-1 2 3 16,3 7 0-16,-3 1 0 0,-3 7 1 15,3 1 1-15,-3 1-1 0,-2 3-1 0,-6-2 0 16,2-2-5-16,3-1-1 15,-1-6 1-15,-4-4 2 0,0-3-1 16,0-2 0-16,-2-2-1 0,0-4 2 16,0-2-5-16,0-3 3 0,-2-1 2 15,-2-1 3-15,-5-2 0 0,3 0-1 0,-2 0 1 16,0-5-1-16,-1-3 0 0,-1-2 1 16,2-5 0-16,-7 0 0 0,5-6 1 15,-2-1 2-15,1-1 4 0,5 1-4 16,0 0-1-16,6 2 0 0,-2 4 2 15,2 1-2-15,2 2-1 0,0 1 2 16,8 3-3-16,1-3 2 0,1 1 0 16,5 4-1-16,-1 0 1 0,5 1 2 15,-1 4-3-15,3-1 1 0,-2 3-1 16,2 0 1-16,-1 5-1 0,1 1-1 16,-2 2 1-16,-1 5-1 0,-3 3-1 15,2 2 1-15,-7 6 1 0,-2 1 1 0,-1-1-2 16,-7 1 0-16,0 0-4 0,-2-2-3 15,0-1-3-15,-4-4 2 0,-3-2-1 16,1-2 4-16,-2-3-3 0,2-3 2 16,2-2-3-16,-1-3 6 15,1 0 2-15,-2-3 1 0,2 0 0 0,0-6 0 16,-2-1 0-16,2-2 1 0,-1-5 5 16,1-2 2-16,-2-2 0 0,2-3 0 15,0-3-2-15,0-7 1 0,4 0 0 16,0-4 2-16,6 1-5 0,2 3 0 15,2-2-1-15,-1 5 0 0,9 7-2 16,-5 2 0-16,1 5-1 0,1 5 2 16,-5 3 1-16,4 6 2 0,-3 0-3 0,5 0 1 15,-3 5-1-15,-5 2 1 16,9 5 0-16,-5 1 1 0,0 4-2 16,3 2-1-16,-3 2-1 0,1 4 1 15,-3 1-1-15,-2 2 0 0,-2 0 0 0,-1-2 0 16,-1-1-2-16,-4-3-7 0,2-2-5 15,0-1-8-15,-2-3-8 0,0-2-10 16,0-2-8-16,0-2-26 0,0-1-53 16,-2-3-143-16</inkml:trace>
  <inkml:trace contextRef="#ctx0" brushRef="#br0" timeOffset="-35526.97">16264 12711 431 0,'0'0'35'16,"0"0"0"-16,0 0 5 0,0 0-1 0,0 0-8 15,0 0-15-15,0 0 1 0,-25-58-1 16,19 52 0-16,-2 3-4 0,0 3-7 16,-1 0-5-16,-3 3 0 0,-1 3-2 15,-3 3-1-15,-1 4 2 0,1 1 0 16,3 3 0-16,1 0 1 0,-2 0-2 15,5 4 0-15,-1-1-1 0,4 4-1 16,2-4-1-16,2 3 0 0,2 0-1 16,0-1-1-16,4 0 0 0,4-4 3 15,4 2-2-15,1-1 0 0,3-2 5 16,5-3 1-16,-2-3-2 0,3-4 1 16,1-3 1-16,-2-4 0 0,2-6 0 15,-5-4 3-15,3-5 6 0,-3-3 3 0,-1-3 2 16,-5-4-3-16,-3 4-3 15,-5-6 1-15,-4-1 0 0,-4-7-1 16,-5-4-3-16,-5-2 0 0,-5 1-3 16,3 5-2-16,-3 4 0 0,5 9-2 0,1 8-7 15,3 3-5-15,4 10-4 0,-3 1-3 16,3 3-6-16,2 14-14 0,-2 4-14 16,4 8-8-16,2 0-20 0,0 2-53 15,4-7-104-15</inkml:trace>
  <inkml:trace contextRef="#ctx0" brushRef="#br0" timeOffset="-35105.216">16527 12682 338 0,'0'0'83'0,"0"0"-18"0,0 0 2 15,0 0-12-15,0 0-7 0,0 0-16 16,0 0-7-16,0 0-5 0,-2-72-4 15,4 77-8-15,4 3-6 0,0 2 2 16,2 7-1-16,-1 0 0 0,5 5 0 16,-2 4-3-16,-1-1 2 0,1 4-1 15,0 2-1-15,-2-6-3 0,1 1-6 16,1-4-3-16,0 2 2 0,-1-6 1 16,-1-3 1-16,2-1-1 0,-4-6 5 15,-1-2 0-15,-1-3 4 0,-4 0 0 16,0-3 0-16,0 0 0 0,2 0 1 15,-2-3 0-15,4-6 5 0,-2-4 7 16,0-5-1-16,0-5-3 0,0-5 2 16,2 0-1-16,-2-6-2 0,3-3-2 15,-3 5 0-15,2 1 1 0,-2 5-5 0,0 8-1 16,-2 7 0-16,0 2 0 0,0 4-1 16,0 2 0-16,0 3-6 15,0-3-8-15,0 3-7 0,0 3-12 0,0 3-23 16,0 10-25-16,0 1-9 0,0 1-54 15,0-2-131-15</inkml:trace>
  <inkml:trace contextRef="#ctx0" brushRef="#br0" timeOffset="-34433.515">17734 12539 295 0,'0'0'59'0,"0"0"-14"15,0 0 5-15,0 0-6 0,0 0-6 16,0 0-13-16,0 0-5 0,0 0-2 15,-58-70-12-15,37 67 2 0,3 3-8 16,-7 3-2-16,2 4-1 0,-4 6 1 16,0 2 0-16,1 3-3 0,-1 1 0 15,8-1 2-15,0-2 1 0,9-3 0 16,2 3 1-16,4-4 1 0,4-1-2 16,0 3 1-16,6-2 0 0,4-1 1 0,5 1 1 15,3-1 9-15,7 4-2 16,2-5 4-16,6 2 1 0,4-2 4 0,0-3 1 15,5 4 0-15,-5-3-5 16,-4 3-3-16,0 0-3 0,-12 1-2 16,-3 0-5-16,-5 0 1 0,-5 0 0 15,-8 3 0-15,-2-2-1 0,-8 2 0 0,-5 0-3 16,-1 0-6-16,-5-3-6 0,0-1-8 16,1 0 8-16,-1-4 4 0,0-2 0 15,3-2 1-15,-1-3 1 0,7 0-1 16,-1 0 4-16,3-3 5 0,2-5 1 15,-1-1-1-15,3-2 1 0,2-3 2 16,-4-3 6-16,6-3 3 0,2-5 4 16,4-4 3-16,4-1 2 0,7-4-3 15,1-3 1-15,1 1-4 0,3 1 4 16,-3 4-8-16,-1 1 1 0,-5 6 1 16,-5-1-1-16,-6 5-7 0,0 0-1 15,-4 0-3-15,-11 1 0 0,-3 4-3 0,-5-1-5 16,-2 4-5-16,-2 4-1 0,-4 2-5 15,2 6-4-15,3 4 2 16,-3 9 2-16,6 7-6 0,4 7-13 0,-1 5-19 16,7 3-19-16,1 4-43 0,4-8-89 15</inkml:trace>
  <inkml:trace contextRef="#ctx0" brushRef="#br0" timeOffset="-34058.645">18170 12475 295 0,'0'0'91'0,"0"0"-31"15,0 0-8-15,0 0-7 0,0 0-7 16,0 0-8-16,0 0-4 0,0 0-5 15,-33-108-4-15,16 99-4 0,-1 6-7 16,-3-1-4-16,2 4 3 0,-1 0-1 16,5 4 1-16,1 3-3 0,-1 2 1 15,3 6-2-15,-5 3-1 0,3 4 0 16,2 5 0-16,1 1 0 0,3 2-1 16,4 2 1-16,-4 1 0 0,8 4-1 15,0 1 0-15,0 0 1 0,4 3 1 16,2-2-1-16,4-2 0 0,1-1 0 15,5-2 0-15,1-1-1 0,7-3-8 16,-3-4-6-16,4-2-9 0,0-7-9 16,4-4-10-16,-2-4-12 0,-1 0-10 15,1-6-26-15,-2-2-56 0</inkml:trace>
  <inkml:trace contextRef="#ctx0" brushRef="#br0" timeOffset="-33589.993">18534 12512 266 0,'0'0'53'0,"0"0"8"0,0 0 0 16,0 0-12-16,0 0-5 0,0 0-11 16,0 0-3-16,0 0-3 0,-42-91-3 15,40 91 0-15,2 0-3 0,0 0-7 16,-2 5-7-16,2 4-5 0,-4 3 1 16,2 6 0-16,-6 3 1 0,2 5 0 15,-3 1-1-15,1 7-1 0,-4 0-1 0,6 6-1 16,-5 0-2-16,1 0-14 15,2-4-8-15,1-2-19 0,3-8-13 0,0-1-11 16,0-5-5-16,2-3-37 0,-2-4-97 16</inkml:trace>
  <inkml:trace contextRef="#ctx0" brushRef="#br0" timeOffset="-33386.917">18246 12769 188 0,'0'0'261'0,"0"0"-202"15,0 0-3-15,0 0-8 0,0 0-3 16,0 0-14-16,0 0-8 0,0 0-6 16,0 0-4-16,15-76-4 0,-11 76-5 0,-2 0-2 15,2 0-2-15,0 0-1 0,5 0-8 16,-7 0-8-16,4 2-11 0,2 0-18 16,-4-2-4-16,9 0-20 0,-3 0-14 15,0 0-60-15,3 0-120 0</inkml:trace>
  <inkml:trace contextRef="#ctx0" brushRef="#br0" timeOffset="-33183.853">18594 12648 424 0,'0'0'97'0,"0"0"-41"0,0 0 3 0,0 0-2 15,0 0-20-15,0 0-17 16,0 0-6-16,0 0-2 0,0 0-6 15,6-15-5-15,-6 15-1 0,0 0-5 16,-2 3-21-16,2-3-12 0,-2 3-16 16,2-1 1-16,0-2-32 0,0 4-25 15,0-2-64-15</inkml:trace>
  <inkml:trace contextRef="#ctx0" brushRef="#br0" timeOffset="-32371.501">18962 12600 393 0,'0'0'26'0,"0"0"-8"0,0 0 9 16,0 0 17-16,0 0-4 0,0 0-26 16,0 0-3-16,0 0-3 0,0 0-1 0,-73-31-1 15,63 35-3-15,-4 5-2 0,1-5 1 16,-1 2 1-16,5 1-1 0,1-3 0 15,2 3-1-15,4 0 3 0,-2 0-2 16,4 2 0-16,0-1 0 16,8 4 0-16,0-3 1 0,3 4-1 15,7-2 0-15,-3 0-2 0,9 1 1 0,-1-3-1 16,6-1 1-16,-6-5-1 0,4-3 0 16,0 0 2-16,-5-3-1 0,-3-5 0 15,0-3 3-15,-5-4 2 0,3 2 5 16,-11-5 2-16,-2 1 1 0,-2-1-1 15,-2-4-2-15,-8 0 0 0,-9-6-1 16,1 0-6-16,-5 2 3 0,-4 2-2 16,2 7-4-16,-1 2 1 0,-1 10 1 15,6 5-3-15,-4 1 0 0,1 17-1 16,1 1-1-16,2 7 1 0,-1 5-1 16,7-3-3-16,1 1-3 0,4-2 3 15,4-1 1-15,2 0 1 0,2-4 3 16,0 4-2-16,10-5 1 0,-2 1 0 15,2-1 0-15,9-3 1 0,0-3 0 0,5-4-1 16,5-1 1-16,2-4 0 0,-2-5 0 16,7-1 1-16,-5-6 0 0,2-5-1 15,-2 0 1-15,0-4 3 0,-9-7 2 16,5 1 0-16,-2-6-2 0,-4-2 1 16,-1-7-1-16,3-2-1 0,-4-7 0 15,1-2-1-15,-5 1 0 0,-3 3 0 16,-1 7-2-16,-9 8 0 0,-2 7 1 15,-9 7 2-15,-7 6-2 0,-3 6-1 16,-6 2-1-16,-4 9-2 0,3 6 1 16,1 6-2-16,6 1 2 0,3 0-1 15,1 1 2-15,7 0 1 0,2-4 0 16,4 3 0-16,2-4 0 0,0-1 0 0,4 3-1 16,6-3 1-16,9-1 0 0,-3 0 1 15,9 0 1-15,2-1 1 16,4 2 3-16,4-1-1 0,-4-2-1 15,4 2 5-15,-6-4-3 0,-6-1 0 0,-2 1-1 16,-9-4 1-16,-6 1 1 0,0-3-2 16,-6-2-1-16,0 3-3 0,-10 0 2 15,2 3-2-15,-7-2-1 0,-7-1 0 16,-1 0-8-16,2-3-5 0,-4 3-7 16,1-6-5-16,1 2-5 0,4-1-9 15,-1-2-4-15,7 1-2 0,3-1-13 16,-3-4-6-16,9-1-20 0,0-4-63 15</inkml:trace>
  <inkml:trace contextRef="#ctx0" brushRef="#br0" timeOffset="-31871.659">19679 12613 510 0,'0'0'59'0,"0"0"-10"0,0 0 4 16,0 0-5-16,0 0-25 0,0 0-13 15,0 0-2-15,-21 28-4 0,17-14 2 16,0 4-1-16,0 2-3 0,2 5 0 16,2 3-2-16,0-2 1 0,0 5-2 15,4-6 0-15,4-2-3 0,-2-3 1 16,7-5-4-16,-5 0-1 0,-2-6 1 16,1-1 3-16,-3-4 2 0,-4-1-1 15,2-2-2-15,-2-1 1 0,0-1 4 0,-2-5 2 16,-2-4-2-16,-3-1 1 15,-1-3 1-15,0-5 1 0,-7-4 1 0,5-5 1 16,-4-4 2-16,3-4 4 0,-1-6-5 16,-3-4 1-16,9-2-4 15,-2 0-1-15,4 0-1 0,0 7-1 0,-1 5 1 16,5 9-1-16,0 4 3 0,0 6-2 16,9 2-1-16,-5 8 3 0,4 1-3 15,2 3 1-15,9 1-1 0,2 2 0 16,-1 2 0-16,9 4 2 0,4 2-1 15,0 1 0-15,1 8 0 0,-6-3 1 16,-3 5-1-16,-8-1 0 0,-3-2 2 16,-12 4-2-16,-2-3-1 0,-8 1 1 15,-6 4-1-15,-9 2 1 0,0 1-1 16,-8-4-5-16,-2 0-7 0,4-2-9 16,0-5-5-16,4 0-7 0,9-3-21 15,-1-2-4-15,7-1-8 0,0-5-18 16,-5 3-43-16,9-6-52 0</inkml:trace>
  <inkml:trace contextRef="#ctx0" brushRef="#br0" timeOffset="-31590.483">19997 12308 438 0,'0'0'47'0,"0"0"15"0,0 0 0 16,0 0-14-16,0 0-14 0,0 0-9 16,0 0-8-16,0 0 0 0,-14-51 0 15,14 51-5-15,0 0-2 0,0 1-6 0,4 7-3 16,2 8 2-16,9 2 1 0,-3 5 0 16,9 4 1-16,-5 5-1 0,5 1 0 15,-2 1-4-15,1 3 0 0,-9-4 0 16,-1-1-5-16,-10-4-9 0,0 0-6 15,-15-2-6-15,-1-4-9 0,-5 1-16 16,-6-6-9-16,5 0-30 0,-7-3-62 16,4-6-213-16</inkml:trace>
  <inkml:trace contextRef="#ctx0" brushRef="#br0" timeOffset="-31278.05">20512 12689 411 0,'0'0'80'0,"0"0"-29"0,0 0 1 16,0 0 8-16,0 0-14 0,0 0-20 15,0 0-9-15,0 0 1 0,0 0-2 16,12 20-1-16,-9-6-6 0,-3 3-4 16,0 3-2-16,-5-1 0 0,-1 5-3 15,-4-5-3-15,-3 1-14 0,3-5-14 16,-2-1-7-16,-5-3-12 0,3-4-16 16,-3-2-29-16,1-3-85 0</inkml:trace>
  <inkml:trace contextRef="#ctx0" brushRef="#br0" timeOffset="-30825.026">21236 12362 135 0,'0'0'294'0,"0"0"-242"15,0 0-2-15,0 0 0 0,0 0-2 0,0 0-10 16,0 0-9-16,0 0-3 0,4-37-7 15,-4 37-1-15,0 0-6 0,0 0-4 16,0 7-2-16,-4 3-3 0,1 2 1 16,-3 5-1-16,-6-1-1 0,4 5-1 15,1 4 0-15,-5 3-1 0,4 2 0 16,2 1 0-16,1 1 1 0,1 1-1 16,0-1 0-16,-2 2-1 0,2-6 0 15,2-1-1-15,-2-3-2 0,-1-5-4 16,1-1-1-16,-2-7-3 0,-2 0-2 15,2-2-3-15,2-6-5 0,1 4-8 16,1-2-9-16,2-2-14 0,0 2-17 16,-4-2-27-16,4-1-100 0</inkml:trace>
  <inkml:trace contextRef="#ctx0" brushRef="#br0" timeOffset="-30543.815">21021 12585 336 0,'0'0'114'0,"0"0"-67"16,0 0-12-16,0 0 9 0,0 0-6 15,0 0-10-15,0 0-4 0,0 0-6 16,0 0 0-16,-139-34-1 0,133 34-6 0,4 0-7 15,0 0-2-15,2 0-2 16,0 0 0-16,0 2-1 0,0 0 0 16,0 0 0-16,8 0-1 0,-2-1 2 15,7-1-2-15,-3 2-7 0,4-1-14 16,1 1-24-16,-1 1-25 0,3 0-25 0,-7-3-66 16</inkml:trace>
  <inkml:trace contextRef="#ctx0" brushRef="#br0" timeOffset="-30340.773">21295 12551 524 0,'0'0'57'16,"0"0"-18"-16,0 0-3 0,0 0-2 15,0 0-19-15,0 0-6 0,0 0-3 16,0 0-4-16,0 0-2 0,5 2-2 0,-5-2-18 15,-2 0-14-15,-3 0-7 0,-1 0-30 16,0 0-37-16,4-2-125 0</inkml:trace>
  <inkml:trace contextRef="#ctx0" brushRef="#br0" timeOffset="-29809.643">21676 12484 441 0,'0'0'48'0,"0"0"-7"15,0 0-12-15,0 0 6 0,0 0-8 16,0 0-8-16,0 0-8 0,0 0-2 0,0 0-3 16,-11-4-5-16,7 11 3 15,-4 2-2-15,2 0 0 0,2 0 0 16,0 2 0-16,-1-2-2 0,3-1 0 15,2 1 0-15,0-1-1 0,9 1 1 0,-3-1-2 16,10 2 2-16,-3 0-2 0,7-3 0 16,-1 0 0-16,8-4 0 0,0-3 0 15,2 0 2-15,-2-3-1 0,-7-4 2 16,3-4 1-16,-2-2 4 0,-7 0 6 16,-6-3 1-16,3 0 3 0,-9-5-5 15,-2-1-2-15,-2-3-1 0,-11-4-2 16,3 0-3-16,-11 0 6 0,5 0-6 15,-9 7 0-15,0 1-1 0,3 8 0 16,-3 4 0-16,0 6 0 0,-2 3-1 16,6 6-1-16,1 7 0 0,-3 4-1 15,6 1-3-15,-3 4 3 0,5-1 1 16,-1 1 0-16,5 0 1 0,3 1-1 16,-2 2-1-16,4-3 1 0,4 4-1 0,2 0-1 15,0 2-1-15,0 0 1 0,6-1-1 16,8 0 0-16,-3-1-2 0,7-2-2 15,-1-3-2-15,7-4 0 0,7 0-6 16,0-6-11-16,5-4-12 0,-3-2-10 16,2-5-13-16,4 0-20 0,-4-8-50 15,0-1-172-15</inkml:trace>
  <inkml:trace contextRef="#ctx0" brushRef="#br0" timeOffset="-29356.623">22240 12462 406 0,'0'0'83'0,"0"0"-17"0,0 0-21 16,0 0 12-16,0 0-12 16,0 0-16-16,0 0-8 0,0 0-4 15,-4-78-5-15,-4 76-1 0,-5-1-3 16,1 1-6-16,-3 2-2 0,-5 3 0 0,-5 4-1 16,6 3 0-16,-5 3 0 0,3 3 1 15,6 1-1-15,-5 4 1 0,9-4-4 16,3 2 2-16,0 0 0 0,2-1-3 15,6 4 1-15,0-3-2 0,4 0 2 16,4 2 1-16,0-3-1 0,-1 1 0 16,3-5 3-16,2 1 1 0,-1-6 0 15,1-1-4-15,3-3 2 0,-3-5-1 16,2 0 3-16,-1-4 0 0,-1-6 0 16,3 2 0-16,-5-3 1 0,2-1 1 15,-3-2-1-15,-3-4 1 0,0-3 2 16,2-5 2-16,5-3 3 0,-5-1 2 15,4 1-3-15,3 9 1 0,-9 5-4 16,0 5 1-16,-2 7-3 0,-4 3-1 0,2 7-2 16,-2 9-2-16,5 2 0 0,-5 7 2 15,0 0 1-15,2 3-1 0,2-1 2 16,0-1-1-16,0 0-1 16,2 0-2-16,7-3-3 0,-3-1-3 0,-2-6-11 15,3-4-10-15,-1-3-5 0,-2-4-8 16,-4-5-13-16,5 0-14 0,1-7-21 15,-4-3-89-15</inkml:trace>
  <inkml:trace contextRef="#ctx0" brushRef="#br0" timeOffset="-29122.249">22604 12415 295 0,'0'0'231'15,"0"0"-176"-15,0 0-16 0,0 0 12 16,0 0-9-16,0 0-22 0,0 0-2 15,0 0 1-15,52-24-7 0,-40 32-4 0,5 3-1 16,-3 1-1-16,7 2 0 0,-7 0 1 16,13 4-2-16,-6 0-4 0,-3-1 2 15,7 2-3-15,-6-3 0 0,-1 0-4 16,-3-2-3-16,1-3-7 0,-9-2-7 16,1-1-9-16,2 0-15 0,-6-2-15 15,-4-3-5-15,0-3-9 0,-2 0-29 16,-10-3-39-16,1-3-88 0</inkml:trace>
  <inkml:trace contextRef="#ctx0" brushRef="#br0" timeOffset="-28825.499">22864 12412 264 0,'0'0'106'0,"0"0"-26"16,0 0-26-16,0 0 3 0,0 0-3 15,0 0-11-15,0 0 6 0,0 0-19 16,0 0-1-16,0-90-1 0,-2 89-5 15,0 1-6-15,2 0-5 0,-2 4-2 16,-2 0-5-16,-2 3-2 0,-4 5-2 16,3 0 3-16,1 4 1 0,-2-1-1 15,-5 2 2-15,3 4-2 0,0 0 0 16,-5 2-2-16,3 1-2 0,-7 1 0 16,7-2 1-16,-9 0-1 0,9-2 0 15,-7 1-1-15,5-1-4 0,-1 0-7 16,3-5-3-16,4-1-2 0,1 1-2 15,-1-4-5-15,4-3-6 0,4-1-3 16,0-3-6-16,0-2-16 0,0 0-9 16,0-3-19-16,0 0-57 0,0-1-174 15</inkml:trace>
  <inkml:trace contextRef="#ctx0" brushRef="#br0" timeOffset="-26763.41">15499 13845 158 0,'0'0'85'0,"0"0"-30"0,0 0-8 0,0 0-2 15,-4-35-3-15,4 27-12 16,4 1-6-16,-4-1-2 0,4 0-1 15,-2 2 1-15,-2 1-4 0,3-3-6 16,-1 1 1-16,-2-2-4 0,2 1 1 16,0 1-2-16,0-1 0 0,0 1-1 0,0-1 0 15,4 2-2-15,-4 0-1 0,2 2-1 16,9 1 0-16,-5 0-1 0,4 2-2 16,3 1 2-16,1 4-1 0,3 5-1 15,-2 3 0-15,-3 2 0 0,-2 4 0 16,1 4 0-16,-5 1 0 0,0 3 0 15,-1 1 1-15,-3 0-1 0,2 0 0 16,-4-1 1-16,0 2-1 0,2-3-5 16,-4-2 3-16,0-3-6 0,0-1-2 15,0-5 1-15,0-1-3 0,-2-3 4 16,0-4 4-16,0 0 3 0,0-5 1 16,0-1 0-16,-2 0 1 0,4 0 3 0,-4 0-1 15,2-4 0-15,-3-2 3 0,1-1-2 16,0-4 2-16,0-2 1 0,0-4 2 15,2-3-1-15,-2-1 3 0,4-1-5 16,0 0 0-16,0 0-1 16,0 3-4-16,4 0 0 0,2 4-1 15,-2 2 0-15,2 3-1 0,1 0 0 0,-3 4 1 16,4 0-1-16,2-2 1 0,1 4 0 16,3 0 0-16,1 1-1 0,3 2 1 15,3-1 0-15,4 1 1 0,-3 1-1 16,3 0 1-16,0 1-1 0,-2 5 0 15,-3 2 0-15,-1 4 0 0,-7-1-4 16,1 9 3-16,-3 0 1 0,-6 3 0 16,0 2-1-16,-4 2 1 0,0-1 0 15,-4 0-2-15,2-3-9 0,-2-1-2 0,0-7 1 16,0 2 2-16,2-7 2 16,0-3 6-16,0 1 0 0,0-7 2 0,2 1 0 15,-5-2 1-15,5 0 2 0,-4 0-1 16,0-6 0-16,4-1 4 0,-6-2-3 15,0-3 2-15,2 0-2 0,-3-2 1 16,3-4 0-16,-2 0 1 0,4-4 2 16,0-5-1-16,2 2 1 0,0-3 3 15,4 1-8-15,4 2-2 0,3 0-2 16,1 6 1-16,0 2 1 0,3 3-1 16,-1 3 1-16,1 2-1 0,-1 0 1 15,3 3 0-15,-1 1 0 0,1 3 1 16,-3 2 0-16,-3 0-1 0,-1 7 1 15,2 1-1-15,-3 5 0 0,3 2 0 16,-4 3 0-16,-1 5 1 0,1 3-1 16,-2 0 0-16,-2 2-6 0,0 0-4 15,0 1-2-15,-1-2-2 0,-1-2-5 16,-2 1 2-16,2-5-14 0,-2-2-1 0,0-3-9 16,0-3-10-16,2-3-37 0,-2-6-45 15,-2 1-75-15</inkml:trace>
  <inkml:trace contextRef="#ctx0" brushRef="#br0" timeOffset="-26310.469">16556 13866 398 0,'0'0'48'0,"0"0"-8"15,0 0-2-15,0 0 5 0,0 0-11 16,0 0-9-16,0 0-5 15,-48-49 0-15,40 45-1 0,-1 1-7 16,3 1-2-16,-2 1-2 0,-2 1 0 0,-3 0-1 16,3 4-5-16,-5 4-1 0,1 0 0 15,-3 6 0-15,1 2-1 0,-1-1-2 16,3 4-1-16,-1-2-5 0,5-1 0 16,4 3 3-16,2-4 0 0,2 1 2 15,0 0 1-15,2 0 0 0,0 1 0 16,4 3-1-16,2-2-3 0,2 0-3 15,3-2 8-15,1-3 0 0,5-1 1 16,-1-3 1-16,1-6 0 0,1-3 0 16,1-3 1-16,1-6 2 0,-1-1 4 15,-7-4 3-15,3 0 1 0,-7-5 1 16,-2 0 3-16,-1-3-1 0,-5 0 1 16,-5-6-2-16,-1-1-5 0,-6-5-4 15,-3-1 0-15,5 3-1 0,-4 4-2 16,3 6 0-16,3 9 0 0,0 5-2 0,-1 3-4 15,3 5-7-15,0 0-5 0,2 10-9 16,-4 6-8-16,1 6-4 0,7 2-2 16,0-1-1-16,2 2-27 15,7-2-62-15,3-4-80 0</inkml:trace>
  <inkml:trace contextRef="#ctx0" brushRef="#br0" timeOffset="-25904.306">16723 13855 190 0,'0'0'231'0,"0"0"-170"16,0 0-4-16,0 0-5 0,0 0 0 0,0 0-9 15,0 0-20-15,0 0-4 0,-41-72-4 16,41 72 1-16,0 0-4 0,0 0-7 16,2 8-5-16,2 2-2 0,4 6 2 15,0 2 3-15,5 5-1 0,-5 3-2 16,4 2 1-16,-1 3 0 0,-3-3-1 15,0 1-2-15,1-3-5 0,-3-5-2 16,-2 0 3-16,2-3-1 0,0-4 0 16,1 1 0-16,-1-8 1 0,-2 0 4 15,0-3 0-15,0-4 0 0,0 0 2 16,2-1 0-16,1-7 3 0,-1-3 3 16,0-4 6-16,2-1-2 0,-1-7-1 15,-1 0 0-15,2-4-1 0,-2-4 1 16,0-1-5-16,3-3 0 0,-5-3-1 15,2 3 4-15,-2 4-6 0,0 4-1 16,-2 12 0-16,3 5 0 0,-5 5-3 16,2 3-4-16,-2 2-3 0,0 5-10 15,0 5-17-15,0 6-4 0,0 5-14 16,0 1-7-16,-2 3-9 0,-1-2-53 0,-1-4-118 16</inkml:trace>
  <inkml:trace contextRef="#ctx0" brushRef="#br0" timeOffset="-25404.431">17905 13700 132 0,'0'0'48'0,"0"0"12"16,0 0 15-16,0 0-12 0,0 0-17 15,0 0-8-15,0 0-7 0,0 0-2 16,-14-82-7-16,10 73 0 0,-7-4 0 15,7 6-1-15,-2 0-1 0,0 1-4 16,0 3-3-16,-5-3 1 0,5 3-1 16,-2 1-2-16,0 1-4 0,-5 1 2 15,-1 0-5-15,-3 0-3 0,5 4 0 16,-3 4 1-16,3 1-2 0,-3 2 1 16,3 7-2-16,2 0 2 0,1 2-1 15,1 2 0-15,0 1 0 0,6 4-2 0,-2 0 2 16,2 2 1-16,-2 2 0 0,4 0-1 15,0 3 1-15,6 1-1 16,0 0 0-16,0-3-1 0,4 0-5 0,3-2 0 16,-1-6-5-16,5-2-5 0,-1-4-6 15,3-3-10-15,0-2-2 0,-3-4-15 16,3-2-16-16,-1-3-33 0,-1-4-44 16,-1-3-78-16</inkml:trace>
  <inkml:trace contextRef="#ctx0" brushRef="#br0" timeOffset="-25107.592">18399 13668 379 0,'0'0'50'0,"0"0"6"0,0 0-6 15,0 0-3-15,0 0-8 0,0 0-5 16,0 0 0-16,0 0-15 0,-10-74-3 16,10 76-1-16,0 3-6 0,0 8-6 15,-2 2 3-15,0 3 0 0,0 6 1 16,-2-4-4-16,0 5-1 0,-3 0-1 16,1 0-1-16,0 3 0 0,-4-3-7 15,1 3-6-15,1-5-5 0,-2 0 0 16,2-2-17-16,-3-4-19 0,5 0-13 15,-4-3-16-15,-7-2-65 0</inkml:trace>
  <inkml:trace contextRef="#ctx0" brushRef="#br0" timeOffset="-24904.554">18073 13876 455 0,'0'0'73'0,"0"0"-10"0,0 0-3 16,0 0-4-16,0 0-20 0,0 0-13 15,0 0-4-15,0 0-4 0,0 0-4 16,2-46-5-16,0 46-4 0,-2-1 0 16,2 1-1-16,-2 0-2 0,0 0 0 15,2 0-6-15,-2 1-8 0,4 1-4 16,-2-1-9-16,0 1-18 0,5 1-3 16,1 0-17-16,6 1-12 0,1-1-36 0,3-1-69 15</inkml:trace>
  <inkml:trace contextRef="#ctx0" brushRef="#br0" timeOffset="-24685.825">18457 13818 387 0,'0'0'80'0,"0"0"-4"0,0 0-25 16,0 0 2-16,0 0-7 0,0 0-13 15,0 0-13-15,0 0-3 0,0 0-6 16,13-7-7-16,-15 7-3 0,-2 0-1 15,-3 1-15-15,1-1-6 0,4 0-5 16,-4 0-4-16,2 0-6 0,4 2-4 16,0-2-15-16,0 2-4 0,4 0-24 15,2-1-27-15,-4-1-52 0</inkml:trace>
  <inkml:trace contextRef="#ctx0" brushRef="#br0" timeOffset="-24076.542">18881 13768 319 0,'0'0'47'15,"0"0"10"-15,0 0-18 0,0 0 0 16,0 0-4-16,0 0-4 0,0 0-8 15,0 0-3-15,0 0-3 0,-68-30-4 16,62 30-4-16,-1 0-1 0,3 3 2 16,0 2-2-16,0-1-3 0,0 1-2 0,2 2-1 15,0 2-1-15,2-1 1 0,0 1-2 16,0 4 0-16,2-2 0 0,6 2 0 16,2-2-1-16,5 3 1 0,-1-3-1 15,5-2-1-15,2 0-3 16,3-4 1-16,1 0-3 0,2-3 1 0,-6-2 4 15,4-5 0-15,-3-1 2 0,-1-2 2 16,0-2-2-16,-5-2 4 0,-3-3 2 16,-3 2 1-16,-4-2 2 0,-2 0 1 15,-4-2 3-15,-4-2-5 0,-2-2 1 16,-4-3-3-16,-1 0 0 0,-1-1 4 16,-3 3-4-16,-1 3-1 0,1 1 2 15,-3 4-2-15,1 2-1 0,-1 5-2 16,-3 4 0-16,2 3-1 0,-1 0-1 15,3 9 0-15,-3 2-1 0,3 7 0 16,-2-2 0-16,5 2-1 0,-1 0 0 16,3-2 2-16,0 2-2 0,1-2 2 15,1 2-2-15,4-1 2 0,-2 1 0 0,1 2 0 16,5 1-1-16,0 0 0 0,2 2 1 16,0-2-4-16,2 2 0 15,2-3-1-15,7 0-2 0,-1 0-2 0,2-4 0 16,5-1 1-16,-3-1-9 0,7-2-6 15,-2-2-8-15,6-4-10 0,-1-3-7 16,1-3-20-16,0-3-40 0,-2-4-95 16</inkml:trace>
  <inkml:trace contextRef="#ctx0" brushRef="#br0" timeOffset="-23561.114">19394 13711 272 0,'0'0'183'16,"0"0"-142"-16,0 0 5 16,0 0-3-16,0 0-9 0,0 0-6 0,0 0-17 15,0 0-4-15,-56-102 0 0,44 96-2 16,-1 1-2-16,-3 2-3 0,1 2 0 16,-4 1-1-16,3 0 1 0,-3 3-2 15,1 4 2-15,-5 1 0 0,2-2 0 16,5 5 1-16,-1 0-1 0,7 1 1 15,0 0-1-15,1 1 0 0,-1 1 0 16,4 1-1-16,-2 1 1 0,1 3 0 16,1-1 0-16,2 2 0 0,0 2-1 15,0-4 0-15,4 2 0 0,-2-2-5 16,2-4-1-16,0-2 1 0,4-2 1 16,2-2 0-16,-2-5 2 0,9 0 1 15,-7-2 2-15,2-1 0 0,2-3 3 16,1-5 5-16,1-3 2 0,-2 1 1 0,3-2 1 15,-3-2 3-15,-2-2 0 0,3 0 1 16,-7-2 3-16,2-6-5 0,-2 1-2 16,-2 1 0-16,0 4 1 0,0 7-8 15,-2 3-1-15,2 5 0 0,-2 3 0 16,3 0-2-16,-1 9-2 0,-2 2-3 16,4 4 3-16,-4 3 0 0,2 3 1 15,0-1-1-15,2 2 0 0,0 1 0 16,2 1-3-16,-2-2 0 0,7 1-5 15,-5-2-1-15,0-2-1 0,-2-4-12 16,0-4-7-16,-1-2-11 0,1-2-15 16,-2 0-8-16,2-4-11 0,0 0-22 15,0-3-64-15</inkml:trace>
  <inkml:trace contextRef="#ctx0" brushRef="#br0" timeOffset="-23279.931">19394 13723 449 0,'0'0'52'16,"0"0"1"-16,0 0-2 0,0 0 0 15,0 0-12-15,0 0-7 0,0 0-4 16,0 0-4-16,14-32-4 0,-10 31-5 16,3 1-4-16,1 4-4 0,0 2 1 15,7 5-1-15,-5-1-1 0,6 0-1 0,-1 5-1 16,1-1-4-16,-1 5 3 15,-1 0-3-15,3 4-2 0,-3 1-2 16,3-5-4-16,-5 3-3 0,3-4-1 16,-3-4 1-16,1 1-3 0,-5-5-6 15,-2-4-4-15,-6-4-6 0,2-1-11 16,-2-1-3-16,-2-2-13 0,-4-2-5 0,-7-2-40 16,3-3-120-16</inkml:trace>
  <inkml:trace contextRef="#ctx0" brushRef="#br0" timeOffset="-23029.995">19634 13677 422 0,'0'0'54'15,"0"0"9"-15,0 0-26 0,0 0 15 16,0 0-16-16,0 0-7 0,0 0 4 16,0 0-5-16,0 0-9 0,8-30-9 15,-21 47 1-15,5 0 3 0,-2 4-3 0,-5 0-2 16,7 4-3-16,-2 0-1 0,-1 3-2 15,1-2 0-15,2 4-1 0,2-3-2 16,-5 3 0-16,5-5-1 0,0-3-6 16,0-3-3-16,-1-2-3 15,-1-6-6-15,2-3-10 0,2-2-12 16,-2 0-19-16,1 0-16 0,-5-3-19 0,4-1-64 16,2-2-167-16</inkml:trace>
  <inkml:trace contextRef="#ctx0" brushRef="#br0" timeOffset="-22420.764">19892 13507 49 0,'0'0'107'0,"0"0"-64"15,0 0 12-15,0 0-7 0,0 0-8 16,0 0-13-16,0 0-2 0,0 0 1 15,-41-35-11-15,41 35-9 0,-3 0-2 16,3 0 1-16,0 0 3 0,-2-1-2 16,2 1 1-16,-2-1 2 0,0-1 2 15,2 0 2-15,0 0 0 0,0 2 1 0,0-1 0 16,0 1 0-16,0 0-1 0,-2-2-1 16,2 1-1-16,0-2 5 0,0-2-2 15,0 1 3-15,0 0 1 16,0 0-2-16,2-1-4 0,-2 2-1 0,4 1-1 15,-2 0 1-15,3 1-1 0,-3 0-1 16,0 1 0-16,0-1 0 0,0 1 1 16,2-2-1-16,-2 1-1 0,4 1 0 15,-2 0-3-15,1 3 1 0,3 4-2 16,6 1 1-16,-1 3-2 0,3 6 3 16,5 1 0-16,0 5-2 0,-3 1-1 15,1 4-1-15,-5 1 0 0,1 2 0 0,-3 1-2 16,-8-1 1-16,2 3 1 15,-6-1-2-15,0 0-4 0,-6 3-7 16,-2 1-6-16,0-1-2 0,-7-3 2 16,5-2-6-16,0-8-9 0,-7-1-17 15,3-8-26-15,-7-5-39 0,-2-1-147 16</inkml:trace>
  <inkml:trace contextRef="#ctx0" brushRef="#br0" timeOffset="-21905.25">20524 14060 335 0,'0'0'51'0,"0"0"14"0,0 0-13 15,0 0 3-15,0 0-8 0,0 0-6 16,0 0 1-16,-10-52-7 0,10 50-7 0,0 2-4 15,0 0-7-15,0 3-6 0,2 4-5 16,0 7-2-16,-2 3 0 0,-2 3-2 16,-4 1 0-16,-4 0-2 0,-7 0-1 15,1 1-14-15,-7-2-9 0,-2-1-12 16,-2-1-22-16,-4-1-35 0,0-3-39 16,6-3-169-16</inkml:trace>
  <inkml:trace contextRef="#ctx0" brushRef="#br0" timeOffset="-20967.972">21469 13457 292 0,'0'0'59'0,"0"0"-1"0,0 0 0 15,0 0-6-15,0 0-10 0,0 0-8 16,0 0-4-16,13-73-2 0,-11 71-4 15,-2 1-6-15,2 1-4 0,-2 0-4 16,0 6-3-16,0 3-5 0,0 3 0 16,0 6 2-16,0 4 1 0,0 3 1 0,0 3-2 15,0 3 0-15,-4 1 0 0,1-2-1 16,1 3-2-16,0 0-1 0,0-3 3 16,0 1-3-16,0-5 0 0,0-4-4 15,2-2-5-15,0-2-7 0,-2-2-6 16,0-6-14-16,-2 1-13 0,0-7-10 15,-5-1-14-15,3-2-40 0,-4-1-114 16</inkml:trace>
  <inkml:trace contextRef="#ctx0" brushRef="#br0" timeOffset="-20764.812">21190 13662 375 0,'0'0'140'16,"0"0"-78"-16,0 0-4 15,0 0 2-15,0 0-18 0,0 0-15 16,0 0-6-16,0 0-3 0,0 0-7 0,10-31-4 16,-10 31-3-16,0 0-3 0,-2 0 1 15,2 1 0-15,-2 1-2 0,2-2 1 16,-2 0-1-16,2 0-12 0,0 0-6 16,0 0-9-16,0 0-14 0,2 0-26 15,4 0-24-15,9-2-19 0,4-2-58 16</inkml:trace>
  <inkml:trace contextRef="#ctx0" brushRef="#br0" timeOffset="-20561.825">21734 13595 437 0,'0'0'101'16,"0"0"-61"-16,0 0-1 0,0 0 17 15,0 0-17-15,0 0-20 0,0 0-6 16,0 0-2-16,0 0-5 0,-6-1-6 15,-3-1 0-15,3 2-10 0,2 0-7 16,2 0-10-16,0 0-14 0,0 1-10 16,2 0 10-16,0 0-44 0,0 0-48 15,0-1-106-15</inkml:trace>
  <inkml:trace contextRef="#ctx0" brushRef="#br0" timeOffset="-19577.662">22197 13632 498 0,'0'0'0'0,"0"0"6"16,0 0 29-16,0 0 16 0,0 0-28 0,0 0-11 16,0 0-8-16,0 0-2 0,0 0 2 15,-93-23-3-15,84 29 0 0,-5-2 0 16,6 0 0-16,4 1 2 0,-1 0-2 15,5 1-1-15,0 1 0 0,3 2 0 16,1-2 0-16,6 0 3 0,2 0-1 16,-1 1 4-16,5-1-3 0,-3 3 0 15,-3-2-3-15,9-2 2 0,-7-2-1 16,5 0-1-16,-5-1-1 0,7-3 1 0,-5-1-2 16,5-6 2-16,-5-3 0 15,9-4 2-15,-9-1-2 0,9-2 2 16,-11-2 2-16,7-1 2 0,-11 0 3 15,-1-3 1-15,-7 0-3 0,0-2 4 16,-7-3-2-16,-1 3 2 0,-11-2 3 16,5 7-9-16,-11 3-1 0,-2 4-2 0,-2 7-2 15,-2 3 0-15,-2 3-1 0,-2 9 1 16,2 8 0-16,6 1-2 0,-2 2-3 16,9 2 4-16,-1-1 0 0,8 1 1 15,3-2-1-15,-2 0 1 0,8 1-1 16,2-3 1-16,2 4 0 0,6 1-1 15,6-1 1-15,-2 4 0 0,9-2 0 16,0-1 0-16,8-1 0 0,-1-3 0 16,3-3 1-16,2-4 0 0,2-4-1 15,1-3 0-15,1-5-1 0,2 0-1 16,-2-6-2-16,0-4 0 0,2-7-1 16,-1-2 2-16,1-4 1 0,2-3-2 0,-2-2-1 15,-2-1 0-15,-8-3 3 0,0-1-2 16,-2-3 4-16,-4-2 1 0,-7-4 2 15,-8-4 6-15,9 2 1 16,-11 1 0-16,0 7 0 0,-4 7 5 16,0 5 0-16,0 9 0 0,-6 5 0 0,0 3-2 15,-5 6-4-15,5 1-1 0,2 7-2 16,-2 8-5-16,-5 6-1 0,5 6 1 16,0 2 0-16,4 3-1 0,-2 2 0 15,4 2 0-15,0-1 1 0,0 0-1 16,0-1 1-16,4-1-1 0,2-3 0 15,7-1 0-15,-3-2 1 0,-2-3-1 16,2-1 1-16,3-4-1 0,-7-2 0 16,0-3 1-16,0-5-1 0,1-3-3 15,-5-3-1-15,0-2 1 0,-2-1 1 16,2 0 1-16,0-4 1 0,-2-4 1 16,0-5 1-16,0-3-1 0,-2-2 0 0,-8-3 1 15,-3-3 0-15,1-2 0 0,-9-1-1 16,0-1-1-16,3 5 0 0,-3 6 0 15,9 6 0-15,-3 5 0 0,3 6 0 16,1 0-1-16,-7 10 0 0,5 4-2 16,-5 5 2-16,8 0 0 0,-1 1-1 15,-1 2 2-15,6-3 0 0,4-1 0 16,-1 0 0-16,3-4 0 0,0 2 0 16,0-1 0-16,5 2-1 0,-1 0 1 15,2-3 0-15,4 2 0 0,-1-4 0 16,-1 0 0-16,10-2-1 0,-3-3 1 15,10-1 0-15,0-4-5 0,-1-2-11 16,7-5-10-16,-2-5-18 0,8-3-20 16,-3-2-13-16,-3-4-21 0,-3 2-97 0</inkml:trace>
  <inkml:trace contextRef="#ctx0" brushRef="#br0" timeOffset="-19280.87">23003 13475 241 0,'0'0'96'0,"0"0"-24"15,0 0-15-15,0 0 0 0,0 0-11 16,0 0-10-16,-10-21-1 0,10 18 1 16,0 3-5-16,0 0-6 0,0-1-4 15,0 1-1-15,4 1-1 0,2 2-2 16,6 4-4-16,-1 1-1 0,-1 2-2 15,9-1 0-15,-5 3-1 0,7 1-4 0,-5 1-1 16,5 5-2-16,2 2-1 0,-5 2 0 16,9 2-1-16,-2-1-5 0,-4-1 0 15,-1-6-9-15,-3-2-7 0,-5-5-6 16,-6-3-9-16,-1-3-14 0,-3-3-17 16,-2-1-23-16,-4 0-35 0,-3-2-131 15</inkml:trace>
  <inkml:trace contextRef="#ctx0" brushRef="#br0" timeOffset="-18905.963">23274 13398 477 0,'0'0'69'16,"0"0"-4"-16,0 0 3 0,0 0-8 0,0 0-24 15,0 0-7-15,0 0-8 16,0 0-6-16,0 0-5 0,-27 2-2 0,14 8-1 15,5 2 0-15,0 5 1 16,-9-1-1-16,7 4-2 0,-2 2 0 0,-5-2-2 16,5 2-1-16,-5 3-1 0,7 0-1 15,-7 1 1-15,5-4-1 0,-1 5 0 16,-3-2 0-16,6-4 1 0,-5 3-1 16,5-5 0-16,-1 1 0 0,-5-4 0 15,10-1 0-15,-3-4 1 0,3-3-1 16,0-1-1-16,0-3 0 0,4 0-1 15,0-1-5-15,0-2-2 0,2 1-1 16,0-2 2-16,0 0 2 0,-2 0 2 16,0 0 0-16,2-3-3 0,0-2-3 15,-3 1-6-15,3-1-8 0,-2 1-14 16,2 0-8-16,-2 1-13 0,2-1 8 16,-2 2-17-16,-2-1-43 0,-2 1-106 15</inkml:trace>
  <inkml:trace contextRef="#ctx0" brushRef="#br0" timeOffset="-1941.207">15824 15169 158 0,'0'0'43'0,"0"0"6"16,0 0-2-16,0 0 1 0,0 0-16 15,0 0-5-15,0 0 2 0,20-52-2 16,-20 43-2-16,0 1-5 0,0-2 0 15,-2 0 0-15,-2 0-1 0,-4 1-5 16,4 0-1-16,2 4-1 0,-4-4-1 16,-1 1-3-16,-3 1-7 0,-2 1 1 0,-5 1 2 15,-1 2-1-15,-5 2-3 16,4 1 0-16,-1 6-3 0,1 5 1 16,2 3-1-16,1 2 0 0,1 3 3 0,5 3-1 15,2-1-1-15,-1 2 0 0,9 0-1 16,-4-1 0-16,4-2-1 0,0 0 1 15,0-1 1-15,0 1 1 0,0 1 0 16,0 1 1-16,4-3 0 0,1-1 0 16,1-2 0-16,-2-2 0 0,4-5-1 15,0-1 1-15,3-4 0 0,1-2 1 16,-3-2 1-16,9-1 6 0,-3-7 4 16,9-3 2-16,-3-3-4 0,0-4-1 15,4-4-3-15,-3-3 0 0,1 0 0 16,-2-3 0-16,-5 1-1 0,1 0 1 15,-7 1 0-15,2 1 2 0,-5 1 3 16,-1 4-3-16,-2 4-2 0,-4 3-1 16,0 7-1-16,0 3 1 0,0 0-1 0,0 3 1 15,0 0-1-15,0 6-4 0,0 5-2 16,0 7-5-16,2 8 7 0,2 3 1 16,0 4 1-16,3-3-2 0,-1 0 1 15,4 1-1-15,3-6 0 0,3 1 0 16,1-3-1-16,3-6 1 0,-1 3-1 15,-1-9 0-15,5-4 0 0,-4-4 0 16,1-3 0-16,1-3 1 0,-4-9 1 16,3-3-1-16,-1-4 3 0,0-7-2 15,3 0 0-15,-5-6 0 0,1-2 0 16,-5-4 1-16,-1-4-2 0,-1-3 2 16,-5-2-1-16,-2 0-1 0,-2 0 2 0,-2 1-2 15,0 6 0-15,0 8 1 0,-4 7 0 16,-6 9 1-16,-3 4-2 15,5 4 0-15,-5 5 3 0,1 0 0 16,4 3-3-16,-3 6 0 0,3 8-3 16,0 6-1-16,2 6 2 0,-3 6 2 0,5 3 0 15,4 2 0-15,0 2 0 0,0-2-1 16,9 2 1-16,-1 0-2 0,6-1 2 16,1 0 0-16,1-5 0 0,1 1 0 15,-3-6 0-15,5-2 0 0,-11-7 0 16,5-3 0-16,-5-4 0 0,-4-5 2 15,0-4-2-15,-4-2 0 0,2-1 0 16,-2 0 1-16,0 0 0 0,0-4 0 16,0-5 3-16,-4-4 2 0,2-4-4 15,-6-4 0-15,-3-2-1 0,-3-5 0 16,-1 0-1-16,-3-1 1 0,-5-2-1 16,2 3 0-16,-1 2 0 0,3 8 0 0,0 4 0 15,3 7-1-15,1 6 0 0,3 1 1 16,0 9-2-16,3 8-3 0,-1 5 2 15,2 6 0-15,2 2 2 0,1 4-1 16,5-3 2-16,0-2 0 0,5 1-2 16,1-5 2-16,6 2 0 0,-1-5-2 15,5-3 2-15,1-2-2 0,7-4 0 16,1-3 2-16,6-6-2 0,4-4 2 16,7-1 1-16,-3-13 0 0,2-1-1 15,-3-3 0-15,-1-4 1 0,-2-1 0 16,-4-6-1-16,0-1 0 0,-6-3 0 15,0-1 0-15,-7 0 1 0,-3-5 2 16,-5 1-3-16,0-1 1 0,-6-2 1 0,1 4-1 16,-5 0 2-16,0 5 0 0,-7 9-1 15,1 2-1-15,0 8 2 0,0 4 1 16,2 4 1-16,-3 1 0 0,3 2-2 16,2 0-2-16,-2 2 1 0,2 2-2 15,-2 8-2-15,2 3 1 0,-2 6-2 16,2 5 2-16,2 2 1 0,0 2 0 15,0 1-2-15,2 1 2 0,2 0 2 16,4-1-2-16,2 2 0 0,-1 1 0 16,3-4 0-16,0-2 0 0,-1-2 0 15,3-5 0-15,-1-3 0 0,-5-1 0 16,0-4 0-16,-2-4 0 0,-4-3 0 16,1-2 0-16,-1 0-2 0,-2-2 0 15,0 0 2-15,0 0 1 0,-2-2 0 16,-3-5 5-16,-5-5-5 0,0-3 0 15,-5-3-1-15,-1-3 1 0,-5 1-1 16,0-2 0-16,1 2 1 0,1 0-1 16,3 6 0-16,5 3 0 0,1 7 0 0,4 1 0 15,0 3 0-15,3 2 0 0,-1 4-4 16,0 5 2-16,-2 8-3 0,0 0 4 16,4 7 0-16,-2-2 0 0,1 0 0 15,3-1 1-15,0-1 0 0,5-3 0 16,-1-3 0-16,2-2-1 0,2 2-2 15,1-4-3-15,5 3-1 0,3-4-2 16,3-3-3-16,3-2 2 0,4-4-6 16,2-2-8-16,0-2-15 0,2-9-18 15,0-1-32-15,-4-6-78 0</inkml:trace>
  <inkml:trace contextRef="#ctx0" brushRef="#br0" timeOffset="-1441.309">18000 14922 327 0,'0'0'71'0,"0"0"1"15,0 0-18-15,0 0-4 0,-6-24-12 16,6 23-5-16,-4 1-1 0,2 0-2 16,0 0-6-16,2 2-7 0,-4 5-6 15,0 5-4-15,-2 7-3 0,1 5 0 16,-1 5 2-16,0 4-1 0,0 2 2 15,0 4-7-15,-1 4 2 0,-5-2-1 16,-2 1 0-16,3-3 1 0,-1-1-2 16,-1-5-1-16,3-8-8 0,2 0-16 0,2-7-12 15,-1-6-23-15,3-1-15 0,-4-8-40 16,0-1-94-16</inkml:trace>
  <inkml:trace contextRef="#ctx0" brushRef="#br0" timeOffset="-1222.627">17591 15210 481 0,'0'0'80'0,"0"0"-12"0,0 0-15 15,0 0-9-15,0 0-17 0,0 0-8 16,0 0-2-16,0 0-5 0,0 0-2 0,31-25-3 16,-27 27 0-16,0-1-6 0,1 1 1 15,-1 1-2-15,0-1-2 16,-4 2-12-16,2-2-15 0,4 1-10 15,0-2-15-15,3 0-16 0,1 0-16 16,2-1-30-16,3-2-107 0</inkml:trace>
  <inkml:trace contextRef="#ctx0" brushRef="#br0" timeOffset="-1019.469">18257 15143 498 0,'0'0'86'0,"0"0"-12"0,0 0-27 16,0 0-4-16,0 0-15 0,0 0-14 16,0 0-8-16,0 0-4 0,0 0-2 15,-19 2 0-15,15-2-6 0,-2 0-11 16,4-1-3-16,-2 0-8 0,2 1-6 16,0-3-16-16,2 3-14 0,0-3-22 15,0 0-67-15,0 2-176 0</inkml:trace>
  <inkml:trace contextRef="#ctx0" brushRef="#br0" timeOffset="-503.962">18650 15027 431 0,'0'0'33'16,"0"0"-1"-16,0 0 11 0,0 0 7 15,0 0-24-15,0 0-14 0,0 0-4 16,0 0-2-16,0 0 0 0,-13 3-5 0,11 6 2 16,2-2 0-16,-2 2-2 0,2-1-1 15,0 3 0-15,2 1 0 16,6-4 0-16,1 2 0 0,3-2 0 16,7 1-2-16,-3-1 2 0,5-3-1 0,0-1 1 15,3-2-2-15,3-2 0 0,-2 0 1 16,0-3 1-16,0-5-1 0,-3-1 0 15,-3 0 1-15,0-3 1 0,-5-1-1 16,0-1 3-16,-5 0 6 0,-3 0 5 16,-2-5-1-16,-4-1 2 0,0-2-2 15,-10-1-3-15,1 0-3 0,-7-1-2 16,-1 6 2-16,-3 2-4 0,-1 6-3 16,0 3 1-16,-5 4 0 0,1 3-1 15,-2 6 0-15,-2 5-1 0,2 4-1 16,-2 2 2-16,2 3 0 0,7 2 0 15,-1 1 1-15,6-1-1 0,-1 0 1 16,6 1-1-16,3 0-2 0,1 1-2 16,4 1 4-16,2 3 0 0,0-2 0 15,2 1 0-15,6 0 0 0,3 0 0 0,-1-4-1 16,7 2 2-16,1-5-2 0,5-3 1 16,4 1-3-16,0-8-7 0,0-1-9 15,-1-5-11-15,3-4-14 0,2-3-14 16,-6-9-29-16,0-4-68 0</inkml:trace>
  <inkml:trace contextRef="#ctx0" brushRef="#br0" timeOffset="-144.752">19392 14941 251 0,'0'0'176'15,"0"0"-115"-15,0 0 2 0,0 0-12 16,0 0-10-16,0 0-17 0,0 0-7 16,0 0 0-16,-50-104-8 0,36 97 1 0,3 0 1 15,-3 2-1-15,-1 3-1 0,3 2 0 16,-5 0-2-16,3 3-3 0,-1 3-2 16,1 3 0-16,-5 4-2 0,1-1 0 15,1 3 0-15,3 1 1 0,-1-1-1 16,5 2 0-16,0 4-1 0,1-1 1 15,1 2 0-15,6 2-1 0,2 3 0 16,0-1 1-16,0 2 0 0,6-1-1 16,7 0 0-16,-1-1 0 0,2-2 1 15,7-2-3-15,2 0-1 0,6-6-1 16,-2-3-4-16,0-4-11 0,4-4-15 16,-2-4-16-16,-3-1-11 0,1-7-30 15,-10-3-78-15</inkml:trace>
  <inkml:trace contextRef="#ctx0" brushRef="#br0" timeOffset="120.813">19716 14954 427 0,'0'0'55'16,"0"0"2"-16,0 0-15 0,0 0-4 15,0 0-10-15,0 0-7 0,0 0 0 16,0 0-1-16,0 0-7 0,-105-23-1 15,105 27-3-15,0 1-1 0,0-1-5 16,0 3 2-16,2 0-1 0,4 3 3 16,2 1-2-16,9 3 1 0,-1 3-2 0,7 2 0 15,4 4-3-15,2-1 1 0,-4 0-2 16,2-2-2-16,-5-2-5 16,-3-4-8-16,-5-3-11 0,-3-2-11 15,-5-2-8-15,-4-3-13 0,0 0-22 0,-2-4-38 16,0 0-86-16</inkml:trace>
  <inkml:trace contextRef="#ctx0" brushRef="#br0" timeOffset="323.895">19888 14854 490 0,'0'0'74'15,"0"0"0"-15,0 0-11 0,0 0-11 16,0 0-27-16,0 0-14 0,0 0-4 15,0 0 0-15,0 0 1 0,-58 101 0 16,50-76-5-16,-5 3 0 0,-5 3-3 16,1-1 2-16,-2-1-2 0,5-2-1 0,-3-3-15 15,7-4-11-15,6-1-12 16,0-4-26-16,4 0-24 0,-4-4-35 0,4-3-105 16</inkml:trace>
  <inkml:trace contextRef="#ctx0" brushRef="#br0" timeOffset="698.795">20409 15165 314 0,'0'0'96'0,"0"0"-23"0,0 0-22 0,0 0-4 15,0 0-1-15,0 0-6 0,0 0-2 16,0 0-8-16,0 0-6 0,-27-45-4 16,25 43-4-16,2 2-3 0,0 0-5 15,0 2 1-15,-2 3-9 0,0 7 0 16,0 2 0-16,2 3 0 0,-7 5 0 15,-1 1 0-15,0 4 1 0,-3 3-1 16,-7 0 0-16,1-1-1 0,-7-3-8 16,-1-1-7-16,0-3-9 0,2-3-14 15,-4-3-26-15,0-5-35 0,5-3-61 16,3-2-249-16</inkml:trace>
  <inkml:trace contextRef="#ctx0" brushRef="#br0" timeOffset="1292.405">20816 14888 285 0,'0'0'124'16,"0"0"-53"-16,0 0-10 0,0 0-8 16,0 0-6-16,0 0-11 0,0 0-5 0,0 0-4 15,14-32-6-15,-14 32-4 0,0 2-8 16,0 4-5-16,0 3-4 0,0 6 0 16,0 6 2-16,0 3 2 0,-4 5-3 15,2 1 0-15,-2 3 0 0,4 3 0 16,0-1 0-16,0 2 0 0,0-2-1 15,0-4 0-15,4-2-8 0,-2-6-13 16,4-1-15-16,-6-8-17 0,0-3-18 16,0-2-20-16,-6-7-53 0,0-1-133 15</inkml:trace>
  <inkml:trace contextRef="#ctx0" brushRef="#br0" timeOffset="1511.131">20622 15029 498 0,'0'0'84'0,"0"0"-3"0,0 0-18 16,0 0-6-16,0 0-24 0,0 0-13 0,0 0-6 15,0 0-4-15,0 0-7 0,0-13 0 16,2 20-1-16,0 4-1 0,0-3 1 16,-2-1-2-16,6-1 0 0,-4 0-12 15,0-1-9-15,0 1-4 0,4-2-8 16,3 0-18-16,7-1-14 0,1-3-17 15,10-3-24-15,-3-5-104 0</inkml:trace>
  <inkml:trace contextRef="#ctx0" brushRef="#br0" timeOffset="1698.65">21147 15030 450 0,'0'0'152'0,"0"0"-102"0,0 0-26 15,0 0 13-15,0 0-3 0,0 0-18 16,0 0-8-16,0 0-1 0,0 0-5 16,-7-11 0-16,5 9-2 15,2 0-8-15,0 1-20 0,0-2-10 0,0 0-24 16,5-1-22-16,3 1-38 0,8 0-99 16</inkml:trace>
  <inkml:trace contextRef="#ctx0" brushRef="#br0" timeOffset="2667.084">21508 14986 458 0,'0'0'48'16,"0"0"-8"-16,0 0-2 0,0 0 7 15,0 0-10-15,0 0-10 0,0 0-5 0,0 0-5 16,0 0-8-16,-14-14-4 0,6 19-3 15,4 5 1-15,-1-2 0 0,3-2 0 16,2 1-1-16,0-2 0 0,0 2 0 16,4-1-1-16,5-3-1 15,3 2 0-15,3-4-1 0,7 0 1 0,7-1 2 16,2-3-1-16,2-3 1 0,0-1 1 16,3-2-1-16,-3-1 0 0,-2-1 1 15,-4-2 0-15,-7 1-1 0,-1-1 1 16,-11-1 3-16,-6-4 3 0,-2 1 0 15,-4-2 0-15,-8-3-1 0,-9 3-1 16,-4-4-3-16,-2 3 1 0,-6 0-2 16,2 6 1-16,2 3-1 0,-4 5 3 15,2 2 3-15,0 4 0 0,2 6-6 0,0 4 3 16,2 6 0-16,3 4-4 0,5 2 1 16,-2 2-1-16,11 1 0 0,2 2 0 15,1 0-2-15,7 1 1 0,0-1 0 16,7 1 0-16,1 2 0 0,4-2 1 15,7 0-1-15,2-2 0 0,3-3 0 16,7-1 0-16,3-3 0 0,1-7-8 16,4-2-4-16,2-5-3 0,1-3-4 15,-1-2-3-15,7-9-8 0,-5-2 1 16,0-6-1-16,3-1-1 0,-9-3-4 16,-2-5 2-16,-4 1 7 0,-10-6 5 15,2-2 18-15,-5-4 4 0,-5-1 10 16,-3-4 31-16,2-1-12 0,-5 0 11 0,-5 3-2 15,0 0 0-15,-2 9-5 16,0 5-5-16,-2 5-1 0,2 7 1 16,-2 4-4-16,2 6-6 0,-3 1-5 15,3 3-2-15,0 0 0 0,-2 0-6 0,2 9-5 16,-2 2 0-16,2 9 0 16,-2 3 1-16,-2 3 0 0,4 2 2 0,0 2-3 15,0 3 1-15,0 3 1 0,4 0 0 16,2 4-2-16,-1 0-2 0,-3-1 2 15,2 0 0-15,2-6 0 0,4-3 0 16,-3-4 0-16,-1-3-1 0,0-4-2 16,2-6-1-16,0-4-4 0,-1-4 1 15,-5-3 0-15,2-2 0 0,-2 0 0 16,0-7 6-16,0-4 1 0,0-3 2 16,-2-4-2-16,-4-1 2 0,0-2-2 15,-2-4 0-15,-3-3 0 0,-1-1 1 16,4 4-1-16,2 4 0 0,-2 8 2 15,-1 3 2-15,-5 4-1 0,2 3 0 0,-5 3-3 16,-3 0-2-16,-3 6 1 0,0 4-1 16,-4 3 1-16,5 3 0 0,1 0 0 15,-2 2 1-15,7 2-1 0,-1-2 1 16,9 1 0-16,2-1-1 0,2 1 1 16,0-2-1-16,2-1-1 0,4-1-2 15,2-3 1-15,5 1-3 0,7-4 1 16,7-2 1-16,-2-1-3 0,6-5-8 15,2-1-5-15,-2 0-8 0,4-5-12 16,-2-6-7-16,-2-3 2 0,2-2-16 16,-2-1-23-16,-7-2-97 0</inkml:trace>
  <inkml:trace contextRef="#ctx0" brushRef="#br0" timeOffset="2932.663">22399 14859 366 0,'0'0'148'0,"0"0"-95"16,0 0 1-16,0 0 1 0,0 0-8 16,0 0-20-16,-8-20-4 0,6 20-4 15,2 4-9-15,0 0-4 0,0 4-1 16,6 2 0-16,-2 4 5 0,5 1 2 16,5 3 0-16,-2 0-1 0,13 4-1 15,0 3-3-15,4 2-3 0,8 2-1 16,0-1-3-16,1 0 0 0,-1-4-3 15,-4-3-12-15,0-6-7 0,-8-5-7 16,-11-4-9-16,3-5-10 0,-11-1-15 16,-2-4-17-16,-4-5-11 0,0-4-16 15,0-1-94-15</inkml:trace>
  <inkml:trace contextRef="#ctx0" brushRef="#br0" timeOffset="3135.815">22703 14905 446 0,'0'0'83'0,"0"0"-10"15,0 0-10-15,0 0 5 0,0 0-19 16,0 0-9-16,0 0-9 0,0 0-7 16,0 0-8-16,-10-25-10 0,10 45-4 15,-6 5 3-15,-7 5 1 0,3 1-2 16,-9 0-2-16,1 2 0 0,-7 0-2 16,0-3-4-16,2 0-6 0,1-3-13 15,1-1-19-15,6-3-7 0,3-5-28 0,0-4-30 16,5-5-47-16,1-4-296 0</inkml:trace>
  <inkml:trace contextRef="#ctx0" brushRef="#br0" timeOffset="5025.905">15400 16238 187 0,'0'0'80'0,"0"0"-12"0,0 0-28 16,0 0 6-16,0 0 0 0,0 4-14 15,0-4 8-15,0 0-10 0,0-3-7 16,0 2-5-16,0-1-3 0,0 0 1 16,0 2-3-16,0-2-4 0,0 1-6 15,0 0 2-15,4 0 0 0,0-2-2 16,3-3-2-16,3 3-1 0,-2-1 1 15,9 1-1-15,-1 2-1 0,-1 0 1 16,1 1 0-16,1 1-1 0,-5 4 1 16,1 1 0-16,-1 5-1 0,-2 3 1 15,1-1-1-15,-1 6 1 0,0 1 0 16,-4 4 1-16,1 3 0 0,-3 0-1 16,0-1 1-16,-4 2 0 0,0-4-1 0,0 2 0 15,0-4-2-15,0-1-3 16,0-3-1-16,0-3-2 0,0-2 0 15,-2-4-2-15,2-3 3 0,0-3 5 16,0-2 2-16,0-1 2 0,-2 0-1 16,0-4 3-16,-2-2-3 0,-1-4-1 0,5-3 0 15,-4-2 0-15,4-2 0 0,0-6-1 16,0 0-1-16,0-3 2 0,4-1 0 16,5-1 0-16,1 1 0 0,0 1-1 15,3 6 1-15,-1 3 0 0,-3 6 0 16,-5 3 0-16,4 2 0 0,-2 5 1 15,0-2 1-15,1 3-2 0,3 0 0 16,0 0 0-16,3 3 1 0,-3 1 1 16,2 1-1-16,-1 1 2 0,1 4 0 15,-2 0-1-15,1 3-1 0,1 5 1 16,1 2-1-16,-3 3 0 0,2 5-1 16,1-3 0-16,-5 4 1 0,2-2 1 0,-1-1-2 15,-1-1 0-15,-4-4 0 0,-2-2-5 16,2-2 3-16,-4-6-3 0,2-1-7 15,-2-5-1-15,0-2-5 16,-4-1-2-16,0-2 8 0,0 0 11 16,-4 0 1-16,1-5 3 0,-3-1 0 0,2-3-1 15,-1 1 4-15,-1-4 2 0,2-1-3 16,4-4 3-16,0-5 1 0,2-2 2 16,2-5 3-16,2-4-11 0,4-2 2 15,8-1-2-15,5 3-1 0,-1 6-1 16,3 5-1-16,-2 6 0 0,-3 4 0 15,1 3-1-15,-5 2 1 0,3 4 2 16,-7 2 2-16,0 1 1 0,1 1-3 16,-1 4 1-16,0 3-2 0,-2 1 1 15,3 6-2-15,-1 2 1 0,-4 2 2 16,4 1-3-16,-2 1 1 0,1 2-1 16,-3 4 0-16,0 1 0 0,0 1 1 0,0-1-1 15,-2-1-5-15,2-1-7 0,-2-3-6 16,0-4-6-16,3-2-9 0,-1-5 2 15,0-2-12-15,0-4-4 0,0-4-10 16,0-1-24-16,0-1-67 0</inkml:trace>
  <inkml:trace contextRef="#ctx0" brushRef="#br0" timeOffset="5447.727">16367 16408 314 0,'0'0'82'0,"0"0"-2"15,0 0-28-15,0 0-7 0,0 0-7 16,0 0-10-16,0 0 1 0,0-71-4 16,0 68-1-16,-2 0-6 0,-2 3-3 0,-2-1-6 15,2 1-2-15,-6 0-5 0,-3 0-2 16,1 4 0-16,-5 1 1 0,5 5-1 16,-1 0 0-16,1 2-1 0,4 4-1 15,2-1-7-15,-1 3-3 0,3 3-2 16,0 0 1-16,4 0-3 0,-2 0 1 15,2 1 0-15,0-1 3 0,0-3 2 16,8 0-4-16,3-4 7 0,1-2 7 16,5 0 0-16,1-3-1 0,7-3 0 15,4-2 1-15,2-1 0 0,2-3 0 16,-2-4 0-16,2-4 0 0,-4-4 0 16,0-2 0-16,-4-2 0 0,-7 0 1 0,-5 0 2 15,-9 0 1-15,-4-2 2 16,-2-1 3-16,-11-4-1 0,-3-5-2 15,-5-3-2-15,-2-1 3 0,5 3-6 16,-1 6-1-16,3 7 1 0,-1 3-1 16,5 8 0-16,-1 3-1 0,1 2-2 0,4 9 0 15,-5 4-17-15,5 5-21 0,0 2-14 16,2 1-24-16,6-2-31 0,-2-5-78 16</inkml:trace>
  <inkml:trace contextRef="#ctx0" brushRef="#br0" timeOffset="5885.157">16717 16266 435 0,'0'0'64'0,"0"0"-6"15,0 0-10-15,0 0 4 0,0 0-8 16,0 0-15-16,0 0-7 0,0 0-3 15,-4-36-6-15,4 36-5 0,0 5-8 16,6 3 0-16,4 7-2 0,3 3 2 16,1 6 2-16,3 7-2 0,1 3 1 15,7 5-1-15,0-2 0 0,0-2 0 16,-1-5-1-16,1-4 1 0,-4-3 0 16,-5-4-7-16,-1-3 2 0,-5-7 3 15,-6-3-2-15,-2-3 2 0,-2-3 1 16,3 0 1-16,-3 0 0 0,0-3 2 15,0-3 1-15,0-1-2 0,-3-4 0 16,3-2 2-16,0-6 1 0,0-1 0 16,3-5-3-16,3-3 1 0,0-5-1 0,2-6 0 15,0-4-1-15,5 1 1 16,-1 4-1-16,-1 9-2 0,-3 11 1 16,-2 10-2-16,-6 2-4 0,2 6 1 0,-2 0-4 15,0 3-11-15,2 6-17 0,0 4-15 16,0 4 5-16,-2 4-29 0,0-2-27 15,2-4-107-15</inkml:trace>
  <inkml:trace contextRef="#ctx0" brushRef="#br0" timeOffset="6306.854">18226 16131 238 0,'0'0'69'16,"0"0"15"-16,0 0-25 0,0 0-5 16,0 0-3-16,0 0-10 0,0 0-4 15,0 0-4-15,0-57-6 0,0 57-2 16,-2 0-6-16,2 4-5 0,-2 2-5 16,0 4-3-16,0 5-2 0,2 1 2 0,-5 7 4 15,1 1-3-15,0 6-3 0,0 6-1 16,-2 3-1-16,0 3-2 15,-5 1 0-15,3-3 1 0,0-4-1 16,2-4-3-16,1-4-13 0,-5-3-12 16,6-6-15-16,2-6-16 0,0-2-5 15,0-7-15-15,-4-2-25 0,-1-2-91 0</inkml:trace>
  <inkml:trace contextRef="#ctx0" brushRef="#br0" timeOffset="6509.99">17870 16393 435 0,'0'0'102'0,"0"0"-26"0,0 0-14 16,0 0-13-16,0 0-10 15,0 0-10-15,0 0-7 0,0 0-3 16,0 0-3-16,23-25-6 0,-15 25-5 16,-2 0-2-16,-3 1-3 0,3 1 0 0,-2 1-6 15,0 1-17-15,-2-1-7 0,2 0-16 16,2 0-15-16,1 0-23 0,7-3-20 15,5 0-49-15,-1-6-153 0</inkml:trace>
  <inkml:trace contextRef="#ctx0" brushRef="#br0" timeOffset="6713.001">18507 16295 367 0,'0'0'174'0,"0"0"-137"0,0 0 1 16,0 0 9-16,0 0-3 0,0 0-22 16,0 0-11-16,0 0-1 0,0 0-5 0,-8 26-5 15,8-25 0-15,0 0-8 0,0 2-25 16,2-1-31-16,2-1-12 0,6 1-32 16,-4-2-125-16</inkml:trace>
  <inkml:trace contextRef="#ctx0" brushRef="#br0" timeOffset="7775.258">18827 16331 321 0,'0'0'108'0,"0"0"-29"15,0 0-26-15,0 0-8 0,0 0-12 16,0 0-8-16,0 0-4 0,0 0-6 16,0 0-4-16,-14-14-4 0,8 22-4 0,-1 0-3 15,5 1 1-15,0-1-1 0,2 0 0 16,0 2-1-16,2-2-1 0,5 3 0 16,3 0-1-16,2 0-1 0,1-1-1 15,5-2 0-15,-1-1-1 0,4-3 2 16,-3-4-4-16,3 3-2 0,4-3 3 15,-1-5-2-15,3-2 1 0,-4-3 5 16,4-1 1-16,-4-4 2 0,-3 2 0 16,-1-2 0-16,-11 1 3 0,0 1 9 15,-1-2 4-15,-7-2 3 0,0 0 3 16,-2-6-4-16,-9 2-4 0,3-4-2 16,-4 3-3-16,-7 7-1 0,-2 2-6 15,3 8 0-15,-5 2-1 0,2 3-1 0,-3 6 0 16,-3 3 0-16,0 8-1 0,0 0 1 15,4 3 0-15,0 3 0 16,1-4 0-16,7 1 0 0,-1-1 0 16,5 0 0-16,3 0 0 0,4-4 0 0,2 3-2 15,2 0 2-15,0 0-1 0,8 4-1 16,0-3 1-16,7 2 0 0,-1-3 0 16,7 0 0-16,0-4-2 0,6-2 1 15,4-1-2-15,0-3 2 0,4-4-2 16,0-3 0-16,2-1-2 0,2-2-2 15,1-5 2-15,-5-3-3 0,-2-3 0 16,0-2 4-16,-6-3 1 0,-2-2-2 16,-3-3-2-16,-3-3 5 0,2-3 3 15,-1-4 0-15,-5-4 1 0,3-4 1 16,-3-1 4-16,3-4 1 0,-3 3 3 16,1 1 0-16,-7 9 1 0,-1 4-1 15,-4 7 4-15,-4 5-1 0,0 6 1 0,0 5 3 16,0 3 1-16,0 3-2 0,0 0-3 15,0 0-7-15,0 6-6 0,-2 4-2 16,0 6-1-16,-2 4 2 0,-2 1 1 16,4 5 0-16,-1-2 1 0,3 4-1 15,0 1 1-15,0 2-1 0,0 6 0 16,0-1 0-16,5-3 0 0,-1 2 1 16,0-3-1-16,0 0 1 0,2-6-1 15,2 1 0-15,-5-5 0 0,1-5-7 16,0-1-5-16,0-8-1 0,-2-3 0 15,-2-2 4-15,2-3 2 0,-2 0 2 16,2-1 1-16,0-4 4 0,2-2 1 16,0-6 2-16,-1-2-2 0,-3-1 0 15,0-3 1-15,-7 1-2 0,-1-4 1 0,-2 0 1 16,1 1 0-16,-5 2 4 0,2 4-1 16,-7 3-3-16,2 7 0 15,-5 2-1-15,-3 2 0 0,4 4-1 0,-8 3 0 16,7 4 0-16,3 2-1 0,-2 0 0 15,9-1 0-15,-5 0 1 0,9 3-1 16,0 0 1-16,-3-3 0 0,7 1 0 16,0-1 0-16,2 3 0 0,0-2-1 15,0 1 1-15,0 0-1 0,0-1 1 16,2-2 1-16,0 0-1 0,2-1-3 16,6-2-4-16,0 0 0 0,11-4-1 15,8-1 0-15,4-2 0 0,6-1 0 16,5-4-6-16,1-2-12 0,4-2-7 15,-1-2-8-15,-3-1-9 0,-1-6-35 16,-7-3-62-16</inkml:trace>
  <inkml:trace contextRef="#ctx0" brushRef="#br0" timeOffset="8040.823">19733 16144 489 0,'0'0'82'0,"0"0"-17"16,0 0-11-16,0 0-6 0,0 0-15 16,0 0-12-16,-4-7-4 0,4 7-4 15,0 0-1-15,0 1-3 0,6 2-3 16,0 0-1-16,0 3 3 0,2 0-3 16,5 6 1-16,5 1-4 0,-3 3 1 0,6 5-1 15,-1 0-2-15,-3 3 0 16,6 1 0-16,-5-1-3 0,3 2-7 0,0-6-4 15,-1 0-5-15,3-5-2 16,-2-3-7-16,-7-1-14 0,-2-7-18 16,-3-4-31-16,-5 0-35 0,-2-4-97 15</inkml:trace>
  <inkml:trace contextRef="#ctx0" brushRef="#br0" timeOffset="8275.132">20012 16229 279 0,'0'0'212'0,"0"0"-128"16,0 0-13-16,0 0-2 0,0 0-12 16,0 0-19-16,0 0-5 0,0 0-6 15,0 0-8-15,-25-36-10 0,17 47-6 16,-7 3-2-16,3 6-1 0,-1 1 0 16,-3 4 0-16,4 2 0 0,-7 3 0 0,2 2-1 15,-3 0-6-15,-1-2-4 0,4-2-2 16,-1-3-4-16,5-4-8 0,3-4-18 15,-2-6-27-15,6-2-34 0,3-4-42 16,-1 1-193-16</inkml:trace>
  <inkml:trace contextRef="#ctx0" brushRef="#br0" timeOffset="8571.974">20438 16447 515 0,'0'0'97'15,"0"0"-9"-15,0 0-16 0,0 0-18 16,0 0-21-16,0 0-6 0,0 0-7 15,0 0-7-15,0 0-5 0,2 8-5 16,-9 6-3-16,-7 4 0 0,0 2-1 16,-9 2 1-16,-6 0-12 0,0 0-11 15,0-3-5-15,-2 0-10 0,2-6-20 16,-2 1-37-16,-4-3-34 0,6-2-63 16</inkml:trace>
  <inkml:trace contextRef="#ctx0" brushRef="#br0" timeOffset="9243.659">21335 16122 439 0,'0'0'79'0,"0"0"-18"16,0 0-6-16,0 0-4 0,0 0-17 15,0 0-11-15,0 0 1 0,37-49-4 0,-37 48-1 16,0 1-5-16,0 0-4 0,0 1-1 15,0 4-2-15,-2 4-4 0,0 2-3 16,-4 4 3-16,-3 7 0 0,1-1-1 16,2 6 0-16,-2 5-1 0,-7 4 0 15,5 6-1-15,-3-1 1 0,-1 1-1 16,2-5 1-16,-3-3-1 0,7-7-7 16,0-4-15-16,3-4-5 0,-3-6-12 15,6-2-13-15,0-4-23 0,0-3-13 16,0-4-24-16,0 0-93 0</inkml:trace>
  <inkml:trace contextRef="#ctx0" brushRef="#br0" timeOffset="9462.353">21054 16346 479 0,'0'0'79'0,"0"0"-4"0,0 0-4 15,0 0-8-15,0 0-20 0,0 0-10 16,0 0-4-16,0 0-3 0,0 0-8 15,-21-27-5-15,21 25-5 0,0 2-4 16,0 0-1-16,0 0-1 0,0 5-2 16,0-4 0-16,0 3-3 0,0-2-9 15,0 0-8-15,0 1-7 0,2-3-7 16,0 2-3-16,6-1-4 0,3 0-26 16,5 1 0-16,3-2-10 0,6-3-30 0,-1-3-107 15</inkml:trace>
  <inkml:trace contextRef="#ctx0" brushRef="#br0" timeOffset="9681.051">21663 16258 555 0,'0'0'80'0,"0"0"-19"15,0 0-8-15,0 0 0 0,0 0-28 0,0 0-3 16,0 0-6-16,0 0-5 0,0 0-6 15,-6 17-2-15,6-15-3 0,0-2 0 16,0 0-1-16,0 0-3 0,0 0-15 16,0 2-9-16,0-2-10 0,0 1-15 15,0-1-16-15,2 0-21 0,4-5-36 16,3-4-112-16</inkml:trace>
  <inkml:trace contextRef="#ctx0" brushRef="#br0" timeOffset="10259.044">21996 16254 181 0,'0'0'160'0,"0"0"-81"0,0 0-33 15,0 0-8-15,0 0-8 0,0 0-11 16,0 0-4-16,0 0-4 0,0 0 0 15,-35 9-1-15,29-1 0 0,-2-2-4 16,3 0-3-16,3 2-1 0,0-1 0 16,2 3-2-16,0-1 4 0,0-1 2 15,7 1 1-15,-1-1 0 0,6 0 0 0,-4 1-1 16,9-2-2-16,-3-1-2 16,5-2 0-16,0-2-1 0,5-2-1 15,1 0 0-15,-4-3 1 0,6-3 0 16,0-2 0-16,0-1 0 0,-5-2-1 0,3 1 2 15,2-2-1-15,-6-2 1 0,-5 1 0 16,-6 0 5-16,3-1 6 0,-9-1 3 16,-4-4 1-16,0-3-1 0,-6 1-2 15,-7 1-4-15,3 0 7 0,0 4-10 16,-9 0 1-16,5 2 0 0,-7 5-2 16,0 3-4-16,3 3 2 0,-5 3-3 15,6 0-1-15,-5 9-1 0,1 2-2 16,5 4 1-16,-3 0 2 0,7-1-1 15,1 1 0-15,-3-1 1 0,5 2 1 16,-1 0-1-16,-2 1 0 0,5 1 0 16,1-1 0-16,-2 5 0 0,-2-1 0 15,3 2 0-15,3 0-1 0,0 1-8 16,4-2 4-16,0 1-6 0,0-1 0 16,4-3-1-16,5-1-1 0,7-2-4 0,-1-4 3 15,7-1 1-15,7-5-7 16,0-5-11-16,4-1-15 0,2-6-15 0,3-8-28 15,-7-1-138-15</inkml:trace>
  <inkml:trace contextRef="#ctx0" brushRef="#br0" timeOffset="10774.548">22771 16119 325 0,'0'0'178'0,"0"0"-124"0,0 0-9 15,0 0 4-15,0 0-7 0,0 0-20 16,0 0-5-16,0 0-1 0,-10-54-5 16,4 54-2-16,-4 0-5 0,-1 0-1 15,-1 0-2-15,-7 3-1 0,5 2 0 0,-9 3 0 16,2 4-1-16,3-2 1 0,-1 0 0 16,5 5-1-16,-3-2 1 0,5 3-3 15,-1 0-4-15,-1 2 0 0,6 0 2 16,-3 2 2-16,-1 0 0 0,6-2-2 15,1-1 3-15,3 0-1 0,0-3-3 16,2 1-1-16,2-3-2 0,3-1-2 16,1 1 1-16,6-3 3 0,-2-2 1 15,3-1 2-15,5-5 2 0,-5 1 1 16,3-2 1-16,-1-4 5 0,1-3 10 16,-3-1 3-16,-3 0 1 0,3-2-1 15,-5-1 0-15,-2 0 0 0,2-6 0 16,5 3-3-16,-9-5-1 0,4-1-2 15,-2 1-1-15,5 2-1 0,-5 4 1 0,-4 5-6 16,0 5-4-16,-2 3 1 0,0 0-2 16,0 4-1-16,0 5-2 15,0 4-1-15,0 4 3 0,0 1 1 0,0 1 1 16,0 1-1-16,4 1-2 0,2 0-2 16,5 4 0-16,-1-2 0 0,-4 2 2 15,7-3-9-15,-3-5 4 0,-2-2-7 16,-2-4-9-16,1-4-14 0,3-2-9 15,-6-5-21-15,0 0-17 0,0-6-39 16,0-3-143-16</inkml:trace>
  <inkml:trace contextRef="#ctx0" brushRef="#br0" timeOffset="11055.732">22947 16101 334 0,'0'0'79'16,"0"0"-21"-16,0 0 2 0,0 0 3 16,0 0-18-16,0 0-16 0,0 0 1 15,0 0 2-15,8-4-3 0,-1 6 0 16,1 3-7-16,6-1-2 0,3 4-1 16,6-1-2-16,-1 6-8 0,5 1-2 15,2 2-2-15,2 4-1 0,-2-1-4 0,0 2 1 0,-2-1-1 0,-8-1-3 31,3-1-1-31,-7-2 0 0,1-3-6 16,-7 0-3-16,-1-5-4 0,-2-2-5 16,-4-2-4-16,-2-2-15 0,0-1-18 0,-4-1-10 0,-2 0-7 0,2 0-21 15,2-2-73-15</inkml:trace>
  <inkml:trace contextRef="#ctx0" brushRef="#br0" timeOffset="11493.131">23282 16087 438 0,'0'0'68'0,"0"0"-10"0,0 0-1 15,0 0 8-15,0 0-23 0,0 0-9 16,0 0 1-16,0 0-6 0,0 0-3 16,6-44-4-16,-6 44-3 0,0 0-4 15,0 0-1-15,0 0-3 0,0 0-3 0,0 1-4 16,-2 5-2-16,0 0-1 15,-2 3 0-15,-4 1 1 0,4 3 0 16,-3 2 0-16,3-2-1 0,0 7 0 0,-8-3 0 16,3 2 1-16,3 7-1 0,-4-4 1 15,-7 6-1-15,7-1 0 0,-9-2 1 32,7 1-1-32,-5-6 0 0,5 4 0 0,0-4 0 0,-5-2 0 0,9 1-1 15,-3-5-1-15,-1 0 0 0,8 0 1 16,2-6-1-16,0-1 1 0,0-2-3 15,2-2 2-15,0-1 0 0,0-2 0 16,0 0 0-16,-2 0-3 0,0 0-2 16,0 0 1-16,-3 0-4 0,-3 0-4 15,2-3-5-15,2 0-4 0,0 0-5 16,0-1-7-16,-3 1-7 0,1-2-3 16,2 0 17-16,0-1-33 0,2-1-17 15,0-1-47-15,-2-2-176 0</inkml:trace>
  <inkml:trace contextRef="#ctx0" brushRef="#br0" timeOffset="16773.135">15770 17928 192 0,'0'0'85'15,"0"0"-61"-15,0 0 9 0,0 0 12 16,0 0-2-16,0 0-18 0,0 0-8 16,0 0-4-16,0 0 1 0,-64-7-1 15,62 5 0-15,-4-2 4 0,4 1-1 16,-2-3 2-16,-1 0 0 0,-3-2-3 16,-2-1-5-16,-1-3-4 0,-1 2-1 0,-2-3-2 15,3 1-1-15,-5-1-1 0,-1 1 0 16,1-1-1-16,-1-1 2 0,-2 4-2 15,5-1 0-15,0 0 0 16,-1 3 0-16,7 0 0 0,2 1 1 16,1 1 2-16,1 0-1 0,4 0-1 0,0-3 0 15,0-3 1-15,7-2-2 0,3-1 0 16,2-2 0-16,3 1 0 0,3 0 0 16,3-1 0-16,0 3 0 0,-3 2 0 15,7 2 0-15,0-2 0 0,-2 1 0 16,4 2 0-16,-1 1 1 0,1 1-1 15,-2 1 0-15,2 2 0 0,0 4 0 16,-2 0 0-16,-5 4-2 0,1 7 2 16,-9 3-3-16,3 3 2 0,-9 4 1 0,-4 1 0 15,-2 6 0-15,-2 4 1 16,-4 4 1-16,-9 1 0 0,-1 2-1 16,-7-1 1-16,0-3-1 0,1-3-1 0,-3-4-1 15,4-6 0-15,5-5 1 0,3-4 1 16,5-6 0-16,4-5 4 0,4-1 1 15,0-1 1-15,0 0-2 0,0 0 0 16,8 0 1-16,-2-2 3 0,7 0 3 16,-1-1-1-16,9 0-4 0,-1 0-3 15,7 2 0-15,2 1-2 0,4 0-1 16,0 1 0-16,0 3 0 0,1 1-1 16,-3 0-3-16,0-1 2 0,-5 2-4 15,-1-3-4-15,-4 1-7 0,0-1-6 16,-5-2-17-16,1-1-12 0,-9-1-31 15,-4-11-69-15</inkml:trace>
  <inkml:trace contextRef="#ctx0" brushRef="#br0" timeOffset="17444.852">16419 17730 350 0,'0'0'27'0,"0"0"-6"16,0 0 21-16,0 0 5 0,0 0-10 15,0 0-14-15,0 0 1 0,-70-33-5 16,66 33-3-16,4 0-4 0,-2 0-5 16,0 0 1-16,2 0-3 0,0 0 0 0,0 0-1 15,-2 0 1-15,-1 0 0 0,1 1 2 16,-2 2-3-16,0 0 2 15,-2 1 2-15,6 0 0 0,-2 0-2 16,2 2-3-16,0 1-2 0,2 2 0 0,4 0-2 16,4 0 1-16,3 0-1 0,-1 0 1 15,5-2-1-15,-1 1 1 0,3 0-3 16,0-3-3-16,1-2-1 0,-1-3 1 16,1 0 1-16,1-7 4 0,0-5-1 15,-3-1 2-15,1-4 0 0,-4 0 0 16,-3 0 0-16,-4 0 1 0,-4 0 0 15,-4 1 1-15,0-1 0 0,-8 0-1 16,-6 0 2-16,-1 2 0 0,-6-1 1 16,-3 1 1-16,-5 2 7 0,-2 1-10 15,-2 6-1-15,-3 3 2 0,1 3 2 16,2 3 1-16,4 4-1 0,2 4-3 16,7 1-1-16,1 2-1 0,3 4 1 0,3 0-1 15,5 3 0-15,0 3 1 0,8 1 0 16,0 3-1-16,0-1 3 0,10 0 0 15,-2-1 1-15,5-4-1 0,1 3-2 16,1-3 0-16,1 1 0 0,1-2 1 16,1-3 4-16,1 1-1 0,2-2-1 15,-3-1 3-15,3-3-4 0,2-3-1 16,-5-3-1-16,7-5-1 0,-4-2 1 16,3-3 0-16,3-7-1 0,2-3 2 15,-4-6-1-15,2 0-1 0,-6-1 0 16,-3 2-3-16,-3 1-3 0,-1 0-3 15,-3 1 2-15,-5 2-4 0,-2 0-4 16,0 4-12-16,-4 3-8 0,0 0-1 16,0 2-7-16,-4 2-11 0,0 0-5 0,-5 0-73 15,1 0-96-15</inkml:trace>
  <inkml:trace contextRef="#ctx0" brushRef="#br0" timeOffset="18007.227">17083 17345 51 0,'0'0'365'0,"0"0"-316"0,0 0-4 15,0 0 2-15,0 0-1 0,0 0-13 16,0 0-9-16,-27-40 3 0,25 37 1 16,-2 0-7-16,2 0-2 0,2 2 1 15,-3-1 1-15,1 2-3 0,2 0 1 16,0 0-1-16,0 0-2 0,0 0-4 15,0 0 0-15,0 0-3 0,0 0-1 16,0 0 0-16,-2 0-4 0,2 0 1 16,0 2-3-16,0 0 0 0,0 4 0 15,0 3-1-15,0 4 1 0,0 4 2 16,2 4 2-16,0 5-2 0,1 2 0 16,1 6-2-16,2 3 1 0,0 5-2 15,2 2 2-15,1 3-1 0,-3 2 3 16,2 0-2-16,0-2 1 0,-1-2-2 15,-3-2 0-15,0-6-2 0,0-4 0 16,-2-3-1-16,0-5 1 0,0-5 0 16,0-5 1-16,-2-6-1 0,2-5 0 15,-2-1-1-15,0-1-4 0,0-2 1 0,0 0-3 16,0 0 0-16,0 0-1 0,0 0 0 16,0 0-2-16,0 0-5 0,0-3-6 15,0-3-6-15,-4-3-13 0,0-6-20 16,-4-6-32-16,-1-10-40 0,-1-3-95 15</inkml:trace>
  <inkml:trace contextRef="#ctx0" brushRef="#br0" timeOffset="18397.828">16940 17663 372 0,'0'0'172'16,"0"0"-150"-16,0 0 3 0,0 0 26 16,0 0-8-16,0 0-15 15,0 0-12-15,0 0-1 0,-4 6-5 0,0-6-5 16,-2 1-4-16,-3 1 3 0,7 2-1 16,-4-2 1-16,4 0 3 0,-2-2 0 15,4 0 3-15,0 0 1 0,0 0 1 16,0 0-1-16,0 0 5 0,6-2 2 15,2-2-1-15,11-1 2 0,4-2-3 16,8 0-3-16,8-1-4 0,6-1-2 16,3 2-1-16,6 0-2 0,-3 2 1 0,1 1 0 15,-9 0-1-15,-5 1 0 0,-9 3-4 16,-11 0 2-16,-10 0 0 16,-3 0-2-16,-5 0 0 0,-9 0-6 15,-3 1-9-15,-3 1-16 0,-5-1-21 0,-3-1-5 16,-4 0-9-16,0 0-55 0,0-7-32 15,5-8-190-15</inkml:trace>
  <inkml:trace contextRef="#ctx0" brushRef="#br0" timeOffset="113250.411">28125 16562 209 0,'0'0'42'0,"0"0"-18"16,0 0 9-16,19-31 14 0,-17 29-13 16,2-1-10-16,-4 0-1 0,2 3-2 15,-2-1-2-15,0-1 4 0,-2 1-4 16,-2-1-5-16,0-1-1 0,-4-1-1 15,3 0-3-15,-1 2-1 0,-2-4-3 16,-4 3 1-16,1-2-3 0,1 0-2 16,-7 1 1-16,5 0-1 0,-7 1 5 15,5 1-3-15,-7 2-1 0,5 0 2 16,-5-2 1-16,2 2-2 0,-3 2-2 16,-1 2 0-16,0 3 1 0,5-2-1 15,-3 4 0-15,11-2 2 0,-5 2 0 0,3 1-2 16,5-1 0-16,3 5-1 0,-2 3-1 15,0 3 1-15,0-1 0 16,2 3 1-16,4-3-1 0,0 0 0 0,0-3 0 16,0-1 0-16,0-1 0 0,4-1 0 15,4 0-1-15,0-2 0 0,3-3-2 16,3 0 0-16,5-2 0 0,1 0-2 16,1-2 2-16,8-4 2 0,0 0 1 15,0-7 0-15,0-1 0 0,0-3 1 16,-2-2-1-16,-5-3 2 0,3-2-2 15,-4-2 3-15,-5 2-2 0,-7 0 4 16,1 1 1-16,-4-2 2 0,-6-2-1 16,4-2 1-16,-4 0 0 0,0 3 1 15,0 3-6-15,0 5 7 0,0 6-1 16,0 3-1-16,0 3 3 0,0 0 2 16,0 0-5-16,0 2-8 0,0 5 0 15,0 8-3-15,-2 1 3 0,0 6 0 16,2 3 1-16,0-2-1 0,0 4 0 0,4-3 0 15,2-2 0-15,1-1 0 0,3-1 0 16,0-3 0-16,7 1 0 0,-1 0-1 16,5-4-1-16,0-4-1 0,1-3 1 15,1-3 0-15,-2-4 2 0,2 0 1 16,-9-8-1-16,7-2 2 0,-9-1 0 16,7-3 0-16,-9-3 0 0,7-5-1 15,-5-3 1-15,5-4 0 0,-1-4-2 16,1 0 1-16,-3-3-1 0,3-1-1 15,-3 0 1-15,-6 1 0 0,5 5 0 16,-7 5 0-16,-4 4 1 0,0 6-1 16,-2 2 2-16,0 4 0 0,-4 3 9 0,0 0 2 15,2 4-1-15,-2 1-3 0,0 2 2 16,1 0-5-16,1 0-2 0,2 3-2 16,-2 4-2-16,-4 4-1 15,4 3 0-15,-4 5 1 0,0 5 0 16,-3 4 0-16,5 2 0 0,-2 6 1 0,6 0-1 15,-2 2 0-15,0-3 1 0,2 0-1 16,0-7-1-16,4-3 0 0,-2 1-6 16,4-4 2-16,3 1 3 0,1-6 0 15,-4-4-1-15,2-5 0 0,-3-3 3 16,1-2 0-16,-4-3 0 0,0 0 1 16,0-1 0-16,-2-7 1 0,2-3 3 15,0-4-2-15,-2-4-2 0,0-7 0 16,-6-2 0-16,-9-3 0 0,7-1-1 15,-8 2 0-15,-1 4 0 0,-6 3 0 16,7 5-1-16,-5 8 1 0,0 3 0 0,1 6-2 16,-5 1-1-16,4 7 3 0,1 6-4 15,-3 6 3-15,4 2 0 0,1 3 1 16,5 2 0-16,-3-1 0 0,7-1 0 16,5-2-1-16,-2 0 1 0,4-1 0 15,2 4 0-15,0-2-1 0,8-1-1 16,3-4 1-16,5-3-2 0,3-3 1 15,12-5 2-15,4-5 2 0,13-2-1 16,-1-5 1-16,9-5 0 0,-7-5-1 16,7-1-1-16,-4-4-3 0,-7 1-1 15,-5 2-8-15,-11-1-9 0,-2-2-9 16,-13 0-11-16,-4-4-2 0,-8 0 0 16,-2 1 2-16,-4 0-12 0,-4-2-15 15,6 4-23-15,-2-3-26 0,4 3-22 16</inkml:trace>
  <inkml:trace contextRef="#ctx0" brushRef="#br0" timeOffset="113750.298">28985 16328 169 0,'0'0'139'15,"0"0"-48"-15,0 0-16 0,0 0-17 16,0 0-8-16,0 0-14 0,-4-47-5 16,2 40-1-16,0 1-5 0,2 1-2 15,0 3-4-15,-2 2-3 0,2 0 0 16,0 0-4-16,0 0-3 0,0 3-4 15,0 4-5-15,0 3-5 0,0 8 4 16,0 4 1-16,0 5 1 0,0 2 1 0,2 2 0 16,0 2-1-16,0 3 0 15,0 1 0-15,6-2-1 0,1 0 1 16,1-2 0-16,0-3-1 0,3-6 0 16,-3-2 1-16,0-2-1 0,-3-5 0 15,5 1 0-15,-4-6 0 0,-6-4 0 16,2-4 0-16,-1-1 0 0,-3-1 1 0,0 0-1 15,0-7 1-15,0-4 2 0,-7-2-1 16,1-4 0-16,-4-5-2 0,-7-1-5 16,3-2-1-16,-5 4 2 0,3 2 3 15,-1 0 0-15,3 7 2 0,-5 5-1 16,5 0 0-16,-5 5-1 0,2 2 1 16,1 0 0-16,-1 7 0 0,1 2 0 15,1 3-1-15,1 1 1 0,4 3-1 16,-1 0 1-16,3-2 0 0,0 2 0 15,6-2 0-15,-3-2 0 0,1 4 0 16,2-1 0-16,0 0 0 0,0 2 0 16,2-1 0-16,0-3-1 0,4-1 0 0,5-1 0 15,3-1-1-15,7-3-2 0,3-3-1 16,5-4-1-16,8 0-1 0,7-6-9 16,-3-3-9-16,0-1-16 15,0-3-13-15,-1 0-12 0,5-1-36 16,-10-1-95-16</inkml:trace>
  <inkml:trace contextRef="#ctx0" brushRef="#br0" timeOffset="114312.741">29988 16542 260 0,'0'0'70'0,"0"0"-34"0,0 0 10 16,0 0 11-16,0 0-16 0,0 0-12 15,0 0-4-15,-71-120-1 0,65 105-4 16,0 3 0-16,0 1 1 0,-5 2-4 15,-1-1-5-15,0 1-9 0,-7 2-2 16,3 1-1-16,-3 2-1 0,-2 4-1 16,1 0 1-16,-1 5-1 0,6 7 1 15,-1 4 0-15,1 3 1 0,3 2 0 16,0 2-1-16,3-1 1 0,1-1 0 16,4-1 1-16,2-2 0 0,2-3-1 15,2 0 0-15,10-6 0 0,-3 2 0 16,9-4 1-16,1-1 2 0,6-2 1 15,4-1-1-15,6-3 4 0,0 0 0 0,2 0 2 16,-2 0-1-16,-2-3 1 0,-4 1-2 16,-4 2 0-16,-6-1 1 0,-1 1 1 15,-7 0 3-15,1 1-3 0,-4 4-1 16,-4-2-2-16,-2 2-2 0,-2 0-1 16,0 5-2-16,-8 1 1 0,-6 2 2 15,-5 2-2-15,-6 0 0 0,1 1-2 16,-5 0-5-16,-2 2-8 0,-7-1 0 15,1 0-4-15,4-2-7 0,2-4-9 16,0-2-15-16,10-1-1 0,1-3-8 16,7-2-2-16,5-2-18 0,0-1-8 15,8-2-26-15,0-7-11 0</inkml:trace>
  <inkml:trace contextRef="#ctx0" brushRef="#br0" timeOffset="114593.893">29789 16323 281 0,'0'0'123'16,"0"0"-57"-16,0 0 0 0,0 0-5 15,0 0-7-15,0 0-14 0,0 0-4 16,0 0-4-16,-33-92-7 0,37 90-6 16,-2-1-3-16,0 2 0 0,1 1-2 15,-1 0-4-15,4 4-3 0,-4 5-6 16,6 7 0-16,2 5 0 0,-1 5-1 15,1 7 2-15,-2 6-1 0,9 6 1 16,-5 0-2-16,5 5 1 0,-3 2-1 0,5-3-3 16,-5-5-10-16,3-6-2 0,-3-1-8 15,3-4-6-15,-1 0-11 0,1-6-9 16,-7-8-9-16,-3-6-10 16,-7-7-16-16,-7-7-71 0</inkml:trace>
  <inkml:trace contextRef="#ctx0" brushRef="#br0" timeOffset="115265.636">30504 16369 515 0,'0'0'2'0,"0"0"9"0,0 0 4 0,0 0 43 15,0 0-21-15,0 0-22 0,0 0 0 16,0 0 5-16,0 0 0 0,-14-106-10 16,10 94-2-16,0 2-3 0,-5 1 3 15,1 3-4-15,-4 3-3 0,-5 0 3 16,-1 3-2-16,3 0-2 0,-3 7 0 16,3 3 0-16,-3 3 0 0,3 1-1 15,-4 3 0-15,5 1-1 0,2 3 0 16,-3-1 1-16,7-1 1 0,0 1-1 15,6-5 0-15,2 1 1 0,0-2-1 16,8-1 0-16,0 0 0 0,9 0-1 16,-1-1 2-16,7 1-1 0,-2 0 1 15,5 0 0-15,1-1-1 0,0-2 0 16,-4 0 1-16,0 1 0 0,-1 0 1 16,-1 1 0-16,-2-1 1 0,-1 0 1 15,-1 2-1-15,-3 0-1 0,-1-1 1 16,-7 2-2-16,-4-2 1 0,-2-1-1 0,-4-1 0 15,-4 3-3-15,-9-1-1 0,-4 1-5 16,-3 0-2-16,-3-1-6 0,2-2 1 16,0-2 10-16,2-2-1 0,1-2 5 15,5-2 2-15,3-2 1 0,1 0-1 16,7-4 1-16,0-3 0 0,4 0 0 16,2-6 2-16,2-8 0 0,8-4 3 15,5-7 0-15,3-5-3 0,-1 1 2 16,7-3 2-16,1-3 4 0,-4 0-6 15,-2 1 0-15,-1 2 1 0,-3 5 0 16,-7 3-3-16,-4 3 1 0,-4 6-1 16,-8 1 0-16,-7 6 0 0,-7 2-3 0,-3 8 0 15,-4-1 2-15,-6 6-2 0,6 0 1 16,-2 9-1-16,6 0 0 16,2 3 0-16,9 1-3 0,-1 4-10 15,5 4-13-15,0 4-17 0,1 1-14 16,5 3-19-16,2-1-19 0,0-4-101 15</inkml:trace>
  <inkml:trace contextRef="#ctx0" brushRef="#br0" timeOffset="115624.909">30941 16688 23 0,'0'0'224'0,"0"0"-137"0,0 0-11 15,0 0-1-15,0 0-10 0,0 0-12 16,0 0-2-16,6-2-1 0,-8 0-9 15,2 2-8-15,-2 0-3 0,2 0-6 16,0 0-2-16,0 0-5 0,0 0-6 16,-2 3-5-16,0 7-3 0,-3 5 0 15,-1 4 0-15,-2 6 0 0,-2 2 0 16,-3 3-3-16,-3 2-1 0,-5-1-4 16,-6 1-9-16,2-6-14 0,-2-1-10 15,3-3-8-15,1-2-10 0,2-6-23 16,5-2-25-16,-3-9-69 0</inkml:trace>
  <inkml:trace contextRef="#ctx0" brushRef="#br0" timeOffset="116093.491">31799 16309 386 0,'0'0'57'0,"0"0"-42"15,0 0 15-15,0 0 20 0,0 0-2 16,0 0-20-16,0 0-4 0,0 0 3 16,2-40-2-16,0 40-10 0,-2 7-8 15,0 4-2-15,2 2-2 0,-2 4 4 16,0 3 2-16,0 2-3 0,0 5-1 15,-4-1-1-15,-5 6-3 0,5 2 1 16,-8 1-1-16,-1 0 0 0,3 0-1 16,-4-3-2-16,1-2-5 0,5-6-2 15,-2-3-7-15,1-5-13 0,5-4-8 0,2-1-6 16,0-4-15-16,2-5-8 16,0-2-36-16,-2-8-72 0</inkml:trace>
  <inkml:trace contextRef="#ctx0" brushRef="#br0" timeOffset="116280.943">31369 16458 486 0,'0'0'42'16,"0"0"-9"-16,0 0 14 0,0 0 5 16,0 0-9-16,0 0-13 0,0 0-3 15,0 0-6-15,0 0-5 0,82-15-6 16,-67 17-5-16,1 2-3 0,-3-2-2 15,1 1-1-15,-1-2-15 0,-5-1-19 16,4 1-14-16,-1-1-29 0,-3-3-35 0,-2-3-75 16</inkml:trace>
  <inkml:trace contextRef="#ctx0" brushRef="#br0" timeOffset="116499.648">32024 16460 576 0,'0'0'0'0,"0"0"4"0,0 0 10 16,0 0 38-16,0 0-16 0,0 0-22 16,0 0 2-16,0 0-8 0,0 0-7 15,66-13-1-15,-64 13-12 0,0 0-19 16,0 0-20-16,0 2-8 0,0-2-18 15,-2-1-108-15</inkml:trace>
  <inkml:trace contextRef="#ctx0" brushRef="#br0" timeOffset="117624.38">32524 16441 258 0,'0'0'93'15,"0"0"-63"-15,0 0 18 0,0 0 3 16,0 0-14-16,0 0-13 0,0 0-1 15,0 0 0-15,-41 32-7 0,39-28-6 16,0 1-4-16,2 1-2 0,0-2-2 16,0 2 1-16,0 0 0 0,2 0-2 15,2 1-1-15,0-4 0 0,4 3 0 16,5-3-1-16,7-1-3 0,7-2 2 16,8 0-2-16,2-2 1 15,1-5 1-15,1 2-2 0,-6-5 2 16,-6 1 0-16,-6 0 1 0,-7-4 1 15,-4 2 0-15,-8-6 2 0,-2 2 0 16,-4-3 9-16,-6-6 4 0,-4 3-6 0,-3-3-3 16,-2 2 9-16,-3 3 1 0,1 5-4 15,-2 6 1-15,3 5-2 0,-1 2-1 16,2 1-5-16,-1 5-1 0,-1 8-3 16,-6 3-1-16,0 4 0 0,2 0 1 15,1 1-1-15,1 0 0 0,4 2 1 16,3-3-1-16,-1 2 0 0,3 0 0 15,3-2 0-15,3 1 0 0,0 0 0 16,4 1-1-16,0-1 1 0,4 1 0 16,0-1 0-16,0-3 0 0,4-1-1 15,2-3 0-15,0-2 0 0,4 1 1 16,1-1-1-16,5-3-1 0,-1-1 0 0,8-4 0 16,-1-4 2-16,5 0-1 0,2-6 1 15,4-3 0-15,6-4-3 16,1-3-3-16,1-3-2 0,-2-1-4 0,-4-1 5 15,-1-3 7-15,-6-2 0 16,1 1 0-16,0-4 0 0,-2 1 0 0,-2 0 2 16,-2 2 6-16,-9 3 1 0,1 1 1 15,-7 1 2-15,0 2 3 0,-2 2 3 16,1 2-5-16,-7-2-3 0,0 2 1 16,0 1-3-16,0 1-2 0,0 3-4 15,0 1-1-15,-9 4-1 0,3 1 0 16,0 0-1-16,2 4 1 0,-4 0-1 15,-1 3-1-15,-3 9-3 0,2 0 0 16,-5 6 1-16,5 0 2 0,-1-1 2 16,1 1-1-16,4-3 1 0,2 1 0 15,2 0 0-15,-2 1-1 0,1 2 1 16,3-2 0-16,0 2 0 0,3 0-1 16,1-3 1-16,0 3-1 0,4-3 0 0,2-1 1 15,1-1 0-15,-5 1 2 0,4-2-2 16,1-1 0-16,-3 2 1 0,0-2 0 15,5-2-1-15,-7 2 0 0,0 0 1 16,-2-4-1-16,0 2 0 0,-4-3 1 16,0 0 0-16,-2 3-1 0,-6 2 1 15,-7 1 0-15,-3 0-1 0,-5-1-7 16,2-2-7-16,-3-4-3 0,1 0 0 16,6-1-3-16,1-1 3 0,5-2-16 15,3-2-2-15,0 0-6 0,6-4-4 16,2-4-11-16,2-4-35 0,10-10-71 15</inkml:trace>
  <inkml:trace contextRef="#ctx0" brushRef="#br0" timeOffset="118186.752">33339 16409 647 0,'0'0'36'0,"0"0"-24"0,0 0 16 16,0 0 9-16,0 0-9 0,-23 21-21 15,23-7-1-15,0 5 6 0,0 0-3 16,0 3-3-16,2 1-2 0,2 2 0 16,0 3-1-16,-4-3-1 0,2-1-2 0,-2-3 2 15,0-2-2-15,0-1-5 0,0-1-2 16,0-1 1-16,0-1-3 0,0-5 0 16,0-2 3-16,0-5 3 0,-2-1 0 15,2-2 2-15,0 0 1 16,0 0 1-16,0 0 0 0,0-1 1 0,-4-2-1 15,2-1-1-15,0-2 0 0,-2-2 1 16,2-5-1-16,-2-6 5 0,1-5-2 16,3-6 1-16,0 0 3 0,0-7 0 15,0 2-5-15,0 0 0 0,-2 0 2 16,0 4-1-16,-4 3-1 0,2 2-1 16,2 3 0-16,-2 2 2 0,4 3-2 15,0-2-1-15,0 5-1 0,8-1 1 16,2-2-2-16,5 7 1 0,8 0 0 15,3 4-1-15,8 3 1 0,1-2 0 16,-2 3 0-16,2 2 1 0,-2 1 0 16,-4 0 0-16,-8 1 0 0,-5 5 1 15,-8-3-1-15,-6 5 0 0,1 4 0 16,-3 4 1-16,-7 6 0 0,-7 2 2 0,-7 2 1 16,-4 0-1-16,-2-1-1 0,-4 3 0 15,0-6-2-15,0 2 0 0,3-5 1 16,-1-2-2-16,2-1 1 0,0-4-9 15,10-3-2-15,-3-2-2 0,3-4-7 16,3-3-11-16,7 0-15 0,1-4-22 16,0-8-20-16,2-5-55 0,0-3-226 15</inkml:trace>
  <inkml:trace contextRef="#ctx0" brushRef="#br0" timeOffset="120498.707">27978 17592 252 0,'0'0'57'0,"0"0"-32"15,0 0-1-15,0 0 16 0,0 0 4 16,0 0-14-16,0 0-7 0,-33-59-6 15,33 50 2-15,-2 1 0 0,0 0-3 16,-2 2 2-16,0 0 1 0,2 1 0 16,-4 1-4-16,-3 0-4 0,-3 2-6 15,0 0-2-15,-1 0-3 0,-7 2 1 16,3 0-1-16,-4 4-1 0,-1 4 0 16,1 2 2-16,0 3-1 0,-4 1 0 0,13 1 0 15,-4 0 0-15,5 1 0 0,5-1 0 16,2 0 0-16,2 1 0 15,0 1-1-15,0 2 1 0,2 0-1 16,0 0 1-16,2 2 0 0,0-2 0 0,2 0 0 16,0-1 0-16,0-3-1 0,2 0 0 15,9-3-2-15,-3-3-1 0,7-2-1 16,2-4-1-16,3-3-1 0,3-3 0 16,4-7 4-16,0-3 3 0,2-6 0 15,0 0 2-15,-4-5-2 0,-4 2 1 16,0-4 0-16,-6 4-1 0,-5 0 3 15,-6 2 2-15,-4 1 5 0,5-2-1 16,-7 2-1-16,-2 3 6 0,0 4-9 16,0 5-3-16,0 2 1 0,0 4-1 15,0 1 0-15,0 0-2 0,0 7-3 16,0 4 0-16,0 6 3 0,0 5 1 16,2 3 0-16,0 3 0 0,2 4 0 0,-2 1 1 15,4 0-2-15,-2 1 0 0,11-1-2 16,-3-5-2-16,7-2-5 0,0-6-3 15,5-5 1-15,5-6 2 0,-2-6 1 16,2-3 6-16,-2-2 2 0,4-11 0 16,0-3 2-16,-2-5 2 0,0-3 4 15,-4-2 1-15,-5-5-1 0,1-3 2 16,-9-2 2-16,3-4-7 0,-7 0-3 16,0-2-1-16,3 0 4 0,-5-1-5 15,0 1 0-15,2 4 0 0,3 5 0 16,-5 8 0-16,-2 8 0 0,-2 6 1 15,-2 6 10-15,0 2 7 0,-2 2 1 16,0 1-6-16,-2 0-4 0,0 3-4 0,-5 7-5 16,5 6-1-16,-2 6 1 0,0 4 0 15,0 5 2-15,2-1-1 16,-1 3 0-16,3-1-1 0,2 3 1 16,0 0-1-16,0 2 0 0,0 1 0 0,0 0 1 15,0-3-1-15,0-4-1 0,0-5-4 16,0-5-1-16,2-5-1 0,3-5-2 15,-5-5 1-15,2-4-1 0,0-2 4 16,0-2 1-16,0-8 4 0,2-3 0 16,0-5 4-16,0-2-1 0,0-2 1 15,-4-4 0-15,0-1-1 0,0-3 0 16,-4 0-1-16,0 1-1 0,-6 3 5 16,-1 5-5-16,-1 6-1 0,2 3 1 15,-9 4 2-15,1 4 2 0,-5 4-3 16,-6 1-2-16,2 8 0 0,-2 4 0 15,6 2 1-15,1 1-1 0,1 3 1 16,11-2-1-16,1 0 2 0,3 3-2 0,0 1 0 16,4 1 1-16,2-2-1 0,0 2 0 15,2-2 0-15,6 3 0 0,0-3 0 16,3-1 0-16,3-1-1 0,3-3-1 16,5-3-1-16,1-3 1 0,4-4 0 15,8-5-1-15,5-4 0 0,1-7 2 16,2-5 0-16,3-3 0 0,1-4-2 15,1-2 3-15,4-5-4 0,-7-3 4 16,7 0 0-16,-9-2 0 0,-4 0-1 16,-1-1 1-16,-10 2 0 0,-1-3 1 15,-8-1-1-15,-11 3 2 0,1 4-2 16,-7 3 2-16,-2 8 0 0,-2 2 0 0,-1 5 5 16,-3 4 3-16,6 2 0 15,-4 3-4-15,2 2 1 0,2 0-1 0,0 2-1 16,0 0-4-16,0 6-1 15,0 5-3-15,0 4 3 0,0 6 1 16,0 3 0-16,2 2 0 0,0 1 1 16,0 2-1-16,-2 0 0 0,0 2-1 0,4 1 1 15,-2-1 0-15,1 0-1 0,-1 1 0 16,4-3 0-16,-4-1-4 0,2-5-4 16,-2-1 1-16,0-5-2 0,-2-2 5 15,2-6 1-15,-2-3 2 0,0-3 1 16,0-2 0-16,0-1 2 0,0 0 0 15,0-4 1-15,-2-2-1 0,0-3-2 16,0-5 1-16,0 1 0 0,0-4-1 16,0-2 0-16,-2-1 2 0,2-4 0 15,0 1 0-15,-1 1 2 0,-3 3-2 16,-2 3 4-16,-4 4-2 0,-1 5-3 16,-3 5 1-16,-1 2 0 0,-8 2-2 15,3 6 0-15,-5 5 0 0,2 2 1 16,0 1-1-16,6 4 1 0,1-2-1 0,3 0 1 15,3 1-1-15,2-1 0 0,3-2 0 16,1 1 0-16,2-3 0 0,0 1-1 16,2-4 1-16,2 2 0 0,0-1-1 15,6-1 1-15,0 1-2 0,5 0-1 16,-3-1 1-16,8 0-1 0,3-2-5 16,4-6-3-16,8-2-3 0,0-1-3 15,4-8-10-15,-2-4-21 0,2-3-26 16,-2-6-37-16,-2-3-122 0</inkml:trace>
  <inkml:trace contextRef="#ctx0" brushRef="#br0" timeOffset="121045.457">29876 17426 510 0,'0'0'26'0,"0"0"-22"0,0 0 19 16,-60-39 19-16,48 33-22 0,-3 1-3 15,3 3-10-15,2 2 1 0,-3 0-3 16,3 4-5-16,-5 4 0 0,-3 3 0 0,1 4 1 16,-1 3-1-16,-1 0 3 0,2 2 0 15,1-1 1-15,4 0-2 0,1 1-1 16,1-4-1-16,6 0 0 0,4-5 0 16,0-1 0-16,0-2-1 0,0-1 0 15,8-1 1-15,2 1 1 0,5-1 1 16,8 2 0-16,3-2 3 0,10-2 4 15,3-2-8-15,4-1 2 0,7-1-1 16,-1 0 0-16,-1 0-1 0,-5 0 0 16,-7 0 0-16,-10 0 0 0,-7 0 1 15,-11 1-2-15,-6 2 2 0,-4 1 3 16,-12 2 2-16,-5 5 5 0,-10 2-6 16,-6 1-4-16,-4 2 1 0,-5-1-3 15,1 0 0-15,4-2-3 0,-1 0-5 16,7-1-5-16,2-3-4 0,7-3 4 0,-1-1 0 15,8-3-10-15,3-2 0 16,6-1 0-16,8-6-5 0,0-5-12 16,6-6-28-16,8-9-27 0,11-11-70 0</inkml:trace>
  <inkml:trace contextRef="#ctx0" brushRef="#br0" timeOffset="121311.093">29744 17315 558 0,'0'0'60'0,"0"0"-57"16,0 0 16-16,0 0 34 0,0 0-11 16,0 0-16-16,0 0 9 0,0 0-8 15,0 0 3-15,-37-23-14 0,41 23-15 16,4 0 0-16,0 2 1 0,1 4 2 16,-3 4-1-16,2 4-1 0,-2 3-1 0,5 7 1 15,-3 5-1-15,-4 6 0 0,2 3 0 16,-2 1-1-16,7 0 0 0,-3-1-3 15,-2-2-11-15,2-1-3 0,3-3-4 16,-3-1-5-16,-6-4-6 0,-2-2-3 16,0-5-4-16,-8-1-8 0,-5-6-6 15,1-3-23-15,-9-3-53 0,9-6-131 16</inkml:trace>
  <inkml:trace contextRef="#ctx0" brushRef="#br0" timeOffset="122060.841">30335 17375 459 0,'0'0'66'0,"0"0"-66"0,0 0 0 16,0 0 25-16,0 0 16 0,0 0-13 15,0 0 7-15,0 0 2 0,50-91-10 16,-52 91-9-16,-3 0-7 0,-3 2-6 16,0 2-5-16,-7-1 0 0,1 4 4 15,-5 1-4-15,1 4 0 0,-5 3-1 16,2 1 1-16,-1 3 0 0,1 0 2 15,2-1-2-15,5 1 0 0,1-3 0 16,3 2 0-16,4-1 0 0,0-4-1 16,4-1 0-16,2 0 0 0,0-2 0 0,0 0 0 15,6 0 0-15,2 0 1 0,4 1-1 16,1-1 0-16,10-1 0 0,-1-1 1 16,7-1 0-16,4 0 0 0,0-1 1 15,5-1 1-15,-1 0-2 0,-6 0 1 16,-4-1 0-16,-5 1-1 0,-5 0-2 15,-5 1 2-15,-7 2 0 0,-1 0 1 16,-2 4 0-16,-2 1-1 0,-2 1 0 16,-7 0 0-16,1 0 0 0,-6 0-4 15,-3 0-12-15,-6 0-7 0,1-1 7 16,-3 1-7-16,-2-2 16 0,-2-2 3 16,4-2-3-16,3-1 5 0,1-4 2 15,2-1 0-15,7-2 2 0,4 0 0 16,-3-2 3-16,11-4 5 0,0-1 0 0,0-6-5 15,9-3-2-15,1-7 0 0,2-3-1 16,9-5 1-16,2-2 6 16,6-1-1-16,0 0-1 0,2 1 1 0,-5-1 2 15,1 2 3-15,-4 2-5 0,-11 3-4 16,-3 3 6-16,-7 3 0 0,-6-2 2 16,-9 1-5-16,-7 2-3 0,-7 3-4 15,2 4 0-15,-4 3 0 0,2 4 0 16,2 6-2-16,7 0 0 0,3 8-2 15,3 5-4-15,1 4-8 0,1 4-15 16,2 1 1-16,0 2-9 0,1 1-12 16,3-3-26-16,4-1-42 0,0-8-113 15</inkml:trace>
  <inkml:trace contextRef="#ctx0" brushRef="#br0" timeOffset="122451.409">30819 17745 529 0,'0'0'67'0,"0"0"-55"0,0 0 11 16,0 0 18-16,0 0-3 16,0 0-14-16,0 0-4 0,126-28-5 15,-116 28-8-15,-4 6-3 0,-2 2-1 0,-4 5 0 16,-4 4 1-16,-10 4-2 0,-3 3-1 15,-7 0 1-15,-3 2-2 0,-4-4 0 16,0-1-15-16,-2-2-3 0,2 0-5 16,4-1-9-16,2-3-9 0,4-2-7 15,9-2-8-15,6-5-16 0,6-6-38 16,6-1-83-16</inkml:trace>
  <inkml:trace contextRef="#ctx0" brushRef="#br0" timeOffset="122795.041">31594 17369 452 0,'0'0'56'0,"0"0"-52"15,0 0 20-15,0 0 29 0,0 0-9 16,0 0-13-16,0 0-2 0,0 0 0 16,0 0-6-16,18-43-9 0,-15 41 2 15,-1 1 3-15,0 0-3 0,0 1-4 16,0 0-8-16,0 6-1 0,-2 6-3 16,0 6 1-16,0 7 0 0,-4 5 0 15,-5 5 1-15,-5 4-2 0,-3 1 0 16,-3 3 0-16,-3-1-12 0,0-3-8 0,3-1-2 15,-3-3 1-15,6-5-6 0,1-5-12 16,6-2-9-16,3-8-8 0,3-5-20 16,4-7-36-16,0-3-75 0</inkml:trace>
  <inkml:trace contextRef="#ctx0" brushRef="#br0" timeOffset="123013.841">31259 17517 557 0,'0'0'58'0,"0"0"-50"16,0 0 40-16,0 0 10 0,0 0-18 15,0 0-14-15,0 0-1 16,0 0-5-16,0 0-9 0,19-4-4 16,-7 7-3-16,-2 1-2 0,3 0-1 0,-1-1-1 15,-2 1-3-15,3-2-15 0,-1 1-14 16,-3-3-21-16,1 0-17 0,-2 0-27 15,2-7-43-15,1-4-171 0</inkml:trace>
  <inkml:trace contextRef="#ctx0" brushRef="#br0" timeOffset="123201.29">31703 17559 727 0,'0'0'21'0,"0"0"-17"16,0 0-4-16,0 0 20 0,0 0-7 0,0 0-3 16,0 0 2-16,0 0-9 0,0 0-3 15,87 2-11-15,-72-2-15 0,-3 0-21 16,-4 0-30-16,3 0-29 0,-5-7-99 16</inkml:trace>
  <inkml:trace contextRef="#ctx0" brushRef="#br0" timeOffset="124075.985">32084 17544 501 0,'0'0'45'0,"0"0"-45"0,0 0 0 15,0 0 17-15,0 0 7 16,0 0-9-16,0 0 1 0,0 0-7 16,0 0-2-16,62 40 1 0,-52-33-4 0,3 1-1 15,-1 0-2-15,-4 0 2 0,0-2-3 16,5 0 1-16,-5-2-1 0,0-1 1 16,3 0-1-16,1-3 0 0,1 0 0 15,5-2 0-15,5-4 0 0,6 0 0 16,2 0-1-16,2-2 1 0,0 0-4 15,-2-2-6-15,-4 0 8 0,-4-2 2 16,-7-1 1-16,-6-2 1 0,-5 0 4 16,-5-3 12-16,0 0 1 0,-9 0-1 15,-1-2 0-15,2 3-3 0,-5 2-1 16,-1 1-9-16,1 5 2 0,-5 3 2 16,3 5-2-16,-7 1-3 0,-5 5-2 15,-2 5-2-15,-2 4 1 0,-2 2-1 16,2 3 1-16,6 1-1 0,-2 0-2 0,2 2 1 15,11-2 1-15,-5 2-1 0,9-1 0 16,0 0 0-16,1 0 0 16,7-1 0-16,2 1-1 0,0-2-3 0,6-2-4 15,5 2 2-15,1-6 0 0,9-1-2 16,-5-3-1-16,11-6 1 0,4-3-3 16,4-2-2-16,3-8 6 0,3 0-4 15,2-3 2-15,-3-4 5 0,-3-1 1 16,-4-1 4-16,-6-2 0 0,2 2 3 15,-9-1 10-15,3-4 7 0,-4-2 0 16,3-2-4-16,3-1-3 0,-2-2-2 16,-6 1-5-16,-1 2-1 0,-6 4 3 15,-5 5-2-15,-5 4 0 0,0 5 2 16,-3 3-2-16,-5 2-2 0,0 4-1 16,-4 1-2-16,-1 1-1 0,-1 7 0 15,-3 2-1-15,1 4 1 0,-1 0-1 16,3 0 1-16,1 1 0 0,3 1 0 0,2 0-1 15,-1-1 1-15,5 0-1 0,2-1-2 16,2 0 1-16,4 0-8 0,2 1 6 16,7-2 2-16,-3 2 0 0,5-1 2 15,3-2 0-15,-3-1 0 0,3 0 0 16,3 1 1-16,-4-2-1 0,1 0 0 16,-5 0 1-16,-1-1-1 0,-4 1 0 15,-4-4 1-15,-4 2-1 0,0 0 0 16,-6 0 0-16,-8 2 0 0,-3-1-1 15,-6-1-6-15,-1 1-12 0,3-1-4 16,-2 0 6-16,2 1-16 0,7-2-8 16,2 2 5-16,3-2-5 0,1-2-7 15,6-5-25-15,0 0-62 0,2-3-151 0</inkml:trace>
  <inkml:trace contextRef="#ctx0" brushRef="#br0" timeOffset="124607.113">32991 17511 544 0,'0'0'161'0,"0"0"-142"0,0 0-6 16,0 0 6-16,0 0-8 0,0 0-6 16,-10 57 2-16,14-41 0 0,6 3-3 15,1 1-4-15,-1 1 0 0,2 1 0 16,1 0 0-16,-5-2-11 0,-2-4 2 0,1-1 2 15,-5-2-1-15,-2-2 2 0,0 0-4 16,0-4-3-16,-5 0 5 0,3-2-1 16,-2 0-3-16,0-4 3 0,4 1 2 15,-2-2 3-15,0 0 0 0,2 0-6 16,0 0 10-16,-2-3 3 0,0-6 5 16,0-1 5-16,-6-4 3 0,-1-3 0 15,3-2-1-15,-6-4 0 0,1 0-2 16,-1-1-2-16,2-3-3 0,-5 1 9 15,7-2-13-15,2 1 0 0,1 0 2 16,5 1 2-16,0 2-2 0,0-1-2 16,9 5 1-16,-1-3-2 0,2 5 2 15,5-1-3-15,-1 3 2 0,5 1-2 16,-3 4-1-16,5 1-1 0,4 5 1 16,-2 1-1-16,1 3 0 0,3 1 0 15,-2 0 0-15,-2 1 0 0,-5 2 0 16,3 1 2-16,-8 4-2 0,1 1-2 15,-2 1 1-15,-5 3 0 0,-3 1-1 0,-2 2 0 16,-2 0 1-16,-6 3-1 0,-5 1-1 16,-11-1-6-16,-5 1-1 0,-6-4 0 15,-7 0-3-15,-3-1-4 0,-3-2-4 16,3 0-4-16,0-2-15 0,3-3-10 16,3-3 6-16,6-2-13 0,10-3-28 15,3-5-56-15</inkml:trace>
  <inkml:trace contextRef="#ctx0" brushRef="#br0" timeOffset="125841.2">27867 18611 320 0,'0'0'105'16,"0"0"-92"-16,0 0 0 0,0 0 19 16,0 0 10-16,0 0-14 0,0 0-3 15,0 0-6-15,0 0-10 0,14-60-5 16,-10 53-2-16,3 1 0 0,-3 3 3 15,2-1 3-15,8 1 1 0,-5 0 1 16,1 0 0-16,5 0 5 0,-5 1 3 16,4 0-2-16,3-1-2 0,-5-1-3 15,9 1-2-15,-2 3-2 0,1 0-7 0,1 1 1 16,-5 8-1-16,1-1 0 0,-7 2 0 16,-3 1 1-16,-1 0-1 0,0 4 0 15,0 3-2-15,-2 4-3 16,5 3 1-16,-5 3-7 0,0-1 2 15,-2 0 4-15,-2 0 1 0,0-1 1 0,-8-3 3 16,3 0 0-16,-3-4 2 0,-2 0-1 16,-3-4 0-16,5-4 0 0,0-1 2 15,-7-3-2-15,5-2 5 0,4-1 1 16,-4-3 2-16,1-1 2 0,1 0-1 16,4-6 3-16,0-4-4 0,2-3 1 15,0-3-3-15,2-6 1 0,4-3 1 16,2-3-7-16,4-1 0 0,5-2 0 15,-1 3 1-15,7 1-3 0,-5 3 3 16,9 2 0-16,6 0-3 0,2 3 0 16,7 4 1-16,-3 5-1 0,-2 2 0 15,-4 3-6-15,0 4-13 0,-4 1-13 16,-4 0-9-16,-7 3-22 0,-3 1-23 0,-5 2-37 16,-8-6-136-16</inkml:trace>
  <inkml:trace contextRef="#ctx0" brushRef="#br0" timeOffset="126809.722">28723 18601 318 0,'0'0'186'0,"0"0"-177"0,0 0-8 16,0 0 24-16,0 0 12 0,0 0-22 15,0 0-12-15,0 0-2 0,-4-1 1 16,4 4 0-16,0 3 2 0,-3 1 2 16,1 0-1-16,0 1 2 0,0 1 1 15,2 0-1-15,0 3-4 0,0-1-3 16,0-2 0-16,6 2 0 0,1-1 1 15,5-2-1-15,3 0 1 0,-1-2 0 16,7-2-1-16,3-1-5 0,1-3-1 16,2 0 0-16,0-1 0 0,2-2 2 15,0-4 2-15,-4 0 2 0,-5-1 1 16,5-1 2-16,-8-1 4 0,-1 0 3 16,-7 1-3-16,1-2 4 0,-4 0 1 15,-4 1-4-15,-2-1-4 0,0 0 0 16,-6-3 2-16,-6 2 1 0,-7 0-5 15,-6 3 0-15,-4 6 3 0,2 3 0 16,7 0-3-16,-1 6 0 0,-6 0 2 0,-4 4 0 16,-4 0-1-16,-4 6-1 0,6-1 0 15,0 1 0-15,4 3 0 0,4-3-1 16,10 2 3-16,1-1 1 0,6-2-2 16,3 1 4-16,3 0-4 0,2 0 3 15,7-1-5-15,3 1 3 0,2-2 0 16,1 1-2-16,9-1 0 0,-1-3-2 15,2-1 1-15,8-2-1 0,-2-3 2 16,6-3-2-16,0-2-5 0,0 0-4 16,7-6 5-16,-3-4 2 0,0 0-1 15,-2-4 2-15,3-1 1 0,-3-3 0 16,2-2 0-16,-4 0 0 0,0-1 0 0,0-3 0 16,1-5 1-16,1-4 0 0,2-8 0 15,0-5 1-15,-6 1 3 16,-2 4-4-16,-8 5 1 0,-4 7 3 15,-3 1 0-15,-7 6 5 0,-7 5 6 16,-2 6 2-16,0 4 2 0,0 2 0 0,-2 0-7 16,0 2-1-16,2 1-2 0,-3 1-2 15,3 1 0-15,0 0-4 0,0 0-2 16,0 0-2-16,0 0-1 0,0 0-1 16,-2 3 0-16,0 4 0 0,2 2 2 15,0 0 0-15,-2-2 1 0,0 4 0 16,-2-1 0-16,0 3 0 0,0 1 2 15,-2 4-3-15,1-1 2 0,-1 2-1 16,4 2 0-16,-2-4-1 0,2 0-1 16,2-2 1-16,0-5 1 0,0 6-1 15,0 0 0-15,2 3 0 0,2 4-1 16,0-3-3-16,3 1-3 0,-3-2-3 0,4 1 5 16,-2 0 2-16,0-3-3 0,1 2 2 15,-3-3-2-15,4-1-6 0,-2 0 3 16,2-2 1-16,-3-3 0 0,3-1-3 15,2-2-5-15,1 0-4 0,-3-2-2 16,0-1-8-16,2-2-14 16,-3-2-14-16,-1 0-10 0,0-3-21 0,0-17-64 15,-4-3-172-15</inkml:trace>
  <inkml:trace contextRef="#ctx0" brushRef="#br0" timeOffset="127325.223">29182 18600 182 0,'0'0'64'0,"0"0"-37"0,0 0 23 15,0 0 9-15,0 0-2 0,0 0-11 16,-3 8 0-16,3-7-2 16,3 1-2-16,1-1 1 0,0 0-5 15,4-1 0-15,0 0-5 0,1 0-3 16,1 0-6-16,6 0-1 0,-1-1-3 15,8 0-3-15,-3-1-3 0,3-1-1 0,6-1-2 16,0 1-3-16,4-1-1 0,6 0-3 16,7 0-1-16,10-2-3 0,10-1-1 15,8-1 1-15,-6 1 0 0,-8-1 0 16,-10 2 2-16,-15 1-2 0,-4-1 1 16,-10 2 0-16,-7 0 1 0,-3 2-1 15,-7 1 5-15,-4 0 0 0,0 1-1 16,0 0-5-16,0 0 0 0,0 0-3 15,-4 3 0-15,-3 1-2 0,3 0-5 16,0 1 1-16,-2-1-3 0,2 0-3 16,0 0-3-16,0-1-3 0,1-1-4 15,3-1-5-15,-2-1-12 0,2 0-19 16,0 0-29-16,-4-15-37 0,0-6-160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6T06:37:49.179"/>
    </inkml:context>
    <inkml:brush xml:id="br0">
      <inkml:brushProperty name="width" value="0.05292" units="cm"/>
      <inkml:brushProperty name="height" value="0.05292" units="cm"/>
      <inkml:brushProperty name="color" value="#FF0000"/>
    </inkml:brush>
  </inkml:definitions>
  <inkml:trace contextRef="#ctx0" brushRef="#br0">4479 12501 0 0,'0'0'7'0,"0"0"-4"16,0 0 15-16,0 0 17 0,0 0-11 16,0 0-14-16,-14-1-1 0,10 1 5 15,0-2-2-15,-2 1-2 0,1 1-1 16,1 0 0-16,2 0-7 0,0 0 3 0,2 0 3 16,-2 0 4-16,2 0-4 0,0 0-1 15,0-3-2-15,0 3 0 0,0 0 3 16,0 0 5-16,0 0 6 15,0 0-1-15,0 0-2 0,0 0 0 0,0 0-2 16,0 0-2-16,0 0-3 0,0 0-2 16,0 0-2-16,0 0 0 0,0 0-1 15,0 0 1-15,0 0-2 0,0 0 0 16,0 0-1-16,0 0-1 0,0 0-1 16,0 0 0-16,2 0 1 15,0 0-1-15,0 0 0 0,2 0 10 0,1 0 6 16,1 0-3-16,-4 0-9 0,2 3 0 15,-2-3-2-15,2 0 1 0,0 0 3 16,-2 1 1-16,2 1-2 0,1-2 1 16,3 0-1-16,-4 1-2 0,6 1-1 15,7-2 1-15,-3 0 2 0,7 0 0 16,4 0 2-16,2 0-1 0,2-3 0 16,2 0-2-16,0 2 0 0,2-2 0 15,-4 1 1-15,4 1-2 0,-4 0-1 0,0 1 0 16,-5-3-1-16,3 1-1 0,-2 1 3 15,0-1 0-15,0 2-1 0,-3-1 0 16,3-2 0-16,4 3-1 0,2-2 0 16,0 2 3-16,2-1-1 0,4 0 2 15,5 0-1-15,1-2 0 0,7 2-4 16,2-2 0-16,1 0 2 0,5 2-2 16,0-4 0-16,4 5 1 0,-4-1-1 15,0-1 0-15,0 2 0 0,-9-1 1 16,7 1-1-16,-8-3 1 0,-1 3 0 15,-1-2 0-15,-3 1-1 0,0 1 1 16,-3 0-1-16,5 0-1 0,3 0 1 0,-3 0-4 16,3 0 4-16,3 0 2 0,3 0-2 15,2-2 1-15,-4 1-1 16,6 1 0-16,-5-2 1 0,-1 1-1 16,-2 1 0-16,-1 0 0 0,-7 0 2 15,-1 0-2-15,-4 0 2 0,-4 0-2 0,-2 0 0 16,-4 3 0-16,-6-3 0 0,-3 0 0 15,-1 0 0-15,-7 0 0 0,-6 0 1 16,-4 0-1-16,0 0-1 0,0 1 1 16,0 1 1-16,0-2 3 0,0 0-2 15,0 0-2-15,-2 0 0 0,2 0 2 16,0 0 0-16,0 0-2 0,0 0-1 16,0 0-1-16,0 0-3 0,0 0 2 15,0 0-6-15,0 0-4 0,0 0-8 16,0 0-14-16,0-6-24 0,0-6-45 15,-6-4-177-15</inkml:trace>
  <inkml:trace contextRef="#ctx0" brushRef="#br0" timeOffset="1515.264">4391 10936 44 0,'0'0'15'0,"0"0"-6"16,0 0-1-16,0 0 2 0,0 0-1 15,0 0 0-15,0 0 4 0,0 0 2 16,0 10 2-16,2-9 3 0,0-1 0 0,2 2 3 16,-2-1-4-16,2-1-7 0,0 0-2 15,0 0-4-15,0 0 2 0,3 0-2 16,-3 0 2-16,4-1 3 0,0-1 2 15,7-1-2-15,-5 2 3 0,5-3-7 16,-1 2 3-16,7-2-6 0,6 4 4 16,-3-2-1-16,3 2-3 0,6 0 0 15,2 0-1-15,5 2-2 0,1 1 1 16,0-2-1-16,1 1-1 0,1-2 1 16,5 0 0-16,-3 0-1 0,1 0 2 15,1-2-1-15,1 1 0 0,1-2 1 16,-3-2 8-16,6 2-7 0,-5-1 5 15,3 1-6-15,1 2 4 0,1-4-2 16,0 4-1-16,-1 1 1 0,1 0-3 0,2 0 1 16,-7 0 1-16,3 0-2 15,-2 1-1-15,-3 1 1 0,0 1 0 16,-1-3 1-16,-1 0-1 0,1 0 0 16,-1 0 3-16,3 0-3 0,-1 0 0 0,5 0 0 15,-3-2 0-15,5-2-1 0,-5 1 0 16,5-3 1-16,-8 0-1 0,1 2-1 15,-8-1 1-15,0 2 2 0,-12-1-2 16,-4 4 2-16,-7-2-1 0,-5 1-1 16,-3 1 2-16,-6 0 0 0,0 0 1 15,0 0 0-15,0 0-1 0,0 0-1 16,-2-2-1-16,0 2 1 0,0 0 0 16,0 0 0-16,-3 2-1 0,5-2-4 15,0 3-5-15,0 0-3 0,0-2-3 16,0 2 4-16,0-3 0 0,0 0-8 15,0 3-5-15,0-3-16 0,5 0-36 16,-5-3-48-16</inkml:trace>
  <inkml:trace contextRef="#ctx0" brushRef="#br0" timeOffset="2999.287">4386 10403 78 0,'0'0'32'0,"0"0"-10"15,0 0 1-15,0 0-2 0,0 0-16 0,7 0-4 16,-3 0-1-16,2 0 4 0,-2-3 2 15,4 3 0-15,-6 0 1 0,7-3 3 16,-5 3 7-16,0 0-4 0,2 0-4 16,2 0-2-16,1 3-1 0,-1-3 1 15,2 3-2-15,5 0-3 16,-1-1-1-16,7 1 2 0,2-3-2 0,-1 0 0 16,5 0 3-16,4 1 2 0,0-1-1 15,0 0 0-15,2 0 2 0,3 0 0 16,-3-1 2-16,4-2-2 0,-2 1-3 15,4 1 2-15,-2 1-6 0,3 0 0 16,1 0 2-16,-2 0 0 0,1 0 1 16,1 3-2-16,-2 0 0 0,3 0 0 15,-1-1 1-15,4 1-1 0,-1-1 2 16,1-1-3-16,1 0 1 0,1-1 0 16,1 0 1-16,1 0 1 0,3 0 2 15,0-1-1-15,6-2 2 0,-5 0-3 0,3 1 0 16,0-1 2-16,-2 3-3 15,-3-3-1-15,-1 3 2 0,-4 0-3 0,-5 0 1 16,-4 4 1-16,-2-1-1 0,-4 0-1 16,0-1 1-16,-4-1 1 0,0 3 4 15,-4-4 3-15,-3 1 0 0,7 1-4 16,-8-2-2-16,4 1-2 0,1-1 0 16,-3 0 1-16,2 0-2 0,0 0 0 15,-5-3-10-15,-1 0-16 0,-5 1-14 16,-8 0-8-16,-4-2-27 0,0 0-30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6T06:39:56.461"/>
    </inkml:context>
    <inkml:brush xml:id="br0">
      <inkml:brushProperty name="width" value="0.05292" units="cm"/>
      <inkml:brushProperty name="height" value="0.05292" units="cm"/>
      <inkml:brushProperty name="color" value="#FF0000"/>
    </inkml:brush>
  </inkml:definitions>
  <inkml:trace contextRef="#ctx0" brushRef="#br0">6228 9081 117 0,'0'0'12'0,"0"0"1"16,0 0 7-16,0 0 5 0,0 0-16 16,0 0 0-16,0 0 4 0,0 0 3 15,-14-14-2-15,10 10-2 0,-5 4 0 16,7-3-4-16,0 2 3 0,-2 1 5 15,4 0 2-15,0 0-2 0,0-2-1 16,0 2-8-16,0 0-7 0,4 0-5 16,0 0 5-16,5 0 2 0,-1 2 2 15,2-2 4-15,-1 0 2 0,3 0 1 16,-2 0 0-16,1 0 0 0,1 0-2 16,-6 0-2-16,5 0-1 0,-7 0-2 15,4 0 1-15,2 0-1 0,-1 0 2 0,3 1 0 16,0 2-1-16,3 1-1 0,3-2 0 15,3 1-1-15,2 0 0 0,0 0-1 16,5 0 1-16,1 0-3 0,0-2 2 16,0 2-1-16,0-1 0 0,4-2 0 15,-2 0 0-15,0 0 2 0,2 0-1 16,-2 0 1-16,0 0-2 0,5 0 1 16,-3 0-1-16,2-3 1 0,2 1 1 15,-4 1-1-15,4 1-1 0,0-3 1 16,3 3 2-16,-5-3 1 0,4 1 0 15,3 0 1-15,-5-1-4 0,4 1 0 16,-2 1-2-16,-1 1 1 0,-1 0-1 0,2 0 4 16,-2 0-3-16,3 0 1 0,-5 0-1 15,2-1 2-15,0 1-1 16,-4 0-2-16,4-2 1 0,-2 2 0 16,5 0 0-16,-5 0-1 0,-2 3 1 0,0-2-1 15,-4 4 0-15,0-3 1 0,0 0-1 16,2-1 0-16,-4 1-1 0,4-1 1 15,-4-1 0-15,2 0 0 0,4 0 2 16,0 0-1-16,4 0 1 0,2 0 0 16,0-1 2-16,-1 1-2 0,3-5-1 15,-4 3 1-15,0-3-2 0,3 1 2 16,-7 4-2-16,0-5 1 0,0 4-1 16,-2 1 1-16,2 0-1 0,2 0 1 15,4 0-1-15,1 0 0 0,5 3 0 16,5 0 1-16,-1 1-1 0,7-2 0 15,2 2-2-15,0-1 2 0,-2-2 0 16,2 4 0-16,-5-5 0 0,-1 0 0 0,0 0 1 16,-7 0 0-16,3 0 0 0,-5-3 4 15,-4 1-1-15,3 1-1 0,3-3 0 16,-1 2-1-16,-1 1 0 0,7-1-1 16,-3 2 0-16,5 0-1 0,-2 0 0 15,1 3-1-15,1 1 0 0,2-1 1 16,-5-1 0-16,1 1 0 0,-7-3 1 15,3 0 1-15,-7 0 3 0,-4 0 0 16,0 0 1-16,-8-3 0 0,-4 0-2 16,-7 1 0-16,-7 1-1 0,-1 0-1 15,-6-1 0-15,0 2 1 0,-2-1 2 16,0-1 0-16,0 2 0 0,0 0 1 16,0 0-4-16,0 0-2 0,0 0-2 15,0 2 0-15,0 1-4 0,0 2-11 0,4 3-5 16,2 1 13-16,1 2 0 0,5 0-12 15,5 3-11-15,1-2-9 16,-1-5-20-16,1-7-75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6T06:46:33.961"/>
    </inkml:context>
    <inkml:brush xml:id="br0">
      <inkml:brushProperty name="width" value="0.05292" units="cm"/>
      <inkml:brushProperty name="height" value="0.05292" units="cm"/>
      <inkml:brushProperty name="color" value="#FF0000"/>
    </inkml:brush>
  </inkml:definitions>
  <inkml:trace contextRef="#ctx0" brushRef="#br0">1893 12023 350 0,'0'0'4'0,"0"0"-4"0,0 0 0 0,0 0 1 15,0 0 7-15,0 0-2 0,0 0 2 16,0 0 3-16,67-101-1 0,-51 92 1 16,7 0-7-16,-7 3-1 0,1 2-3 15,0 1 2-15,-3 2-2 0,-4-1 0 16,5 2 0-16,-7 0-2 0,0 0 2 16,-1 0 2-16,-1 1-1 0,2 1 5 15,-2 0 4-15,-2-1 1 0,7-1 12 16,-1 3-14-16,2-3-2 0,5 1-2 15,-1-1 3-15,7 0 0 0,4 0-1 16,0 0-2-16,0 0-1 0,4 0 2 16,0 0-4-16,-4 0 4 0,0 5-2 15,-7-3-2-15,3 3 2 0,-4-2-2 16,1 1 2-16,1 1-1 0,0 1 0 16,-1 2 0-16,5 0-1 0,-2-1 1 0,2 0-2 15,2-1-1-15,4 0 2 0,0-1-1 16,2 0 2-16,2 1 0 0,-2-2 2 15,4 2 0-15,0 0 0 16,3-1-2-16,-3 0 0 0,2 0 0 0,0 1-1 16,5-3-1-16,-3 3 1 0,9-6 0 15,-5 1 1-15,7-1-1 0,-5 0 1 16,5 0-1-16,-2 0-2 0,-1 0-1 16,1 0 0-16,-1 0 2 0,-3 0-1 15,1 2 1-15,3-2 0 0,-4 2 0 16,1-2 1-16,1 2 1 0,1 0 0 15,3 1-1-15,6 2 2 0,-2-2-2 16,6 2 0-16,0-1-1 0,4 0 1 16,2 0-2-16,2-1 0 0,1 0-1 15,3 1 0-15,-6-4 1 0,0 3 0 0,1-2 0 16,1 0 1-16,-4 2-1 0,0-3 1 16,-2 0 1-16,0 0-1 15,0-1 0-15,1-2 1 0,-8-2-2 16,5-1 0-16,0 2-1 0,-4 0 1 0,4 2 0 15,-2-2 0-15,6 0 0 0,-1 2 1 16,1-2-1-16,2 2 1 0,0-1-1 16,0 1 1-16,-6 1 0 0,4 0 0 15,-1 1 1-15,-8 0-2 0,5 0-2 16,-6 0 2-16,2 1-1 0,-6 1 1 16,2-2 1-16,-5 0-1 0,1 0 1 15,-1 0-1-15,1 0 1 0,-2-2-1 16,3 1 1-16,-1-2 0 0,-1 0 0 15,3-1 0-15,0-2-1 0,2 0 0 16,-3 0-2-16,3 0 1 0,-2 0 1 16,-3-1 0-16,1 0 0 0,-1-3 0 0,-1 4 0 15,-2 0 1-15,-1 1 0 0,-2 1 0 16,7 1 0-16,-7-1 2 0,5 1-3 16,-5 0 0-16,5-5 2 0,-5 1-1 15,1 2 1-15,-1-2-1 0,1 0-1 16,1 0-1-16,1 0 1 0,1-1 0 15,-4 2 1-15,1 0-1 0,5 4 0 16,-5-3 1-16,-5 1-1 0,7 2 0 16,-7 1 0-16,-2 1 1 0,2 0-1 15,-3 3 1-15,1 0 1 0,2 0-1 16,0 1 1-16,1 0 0 0,1-2-1 16,4 0 1-16,-1 0 0 0,1 0-1 15,7-1-1-15,-5 2-1 0,1-2 1 16,-7 0 1-16,-3 0-1 0,-7-1 1 0,-5 0 1 15,-7 0-1-15,-4 0 0 0,-9 0 1 16,-4-2 0-16,-2 2 1 16,0 0 0-16,0-1 4 0,0 1 3 0,0 0-2 15,0 0-4-15,0 0-4 0,0 0 0 16,0 0 0-16,0 0 0 0,0 0 0 16,0 0 1-16,0 0 0 0,0 0-1 15,0 0 0-15,0 0 0 0,0 0-1 16,0 0-8-16,0 0-15 0,-4 0-14 15,0 0-11-15,-5 0-16 0,-9-9-39 16,-3-5-146-16</inkml:trace>
  <inkml:trace contextRef="#ctx0" brushRef="#br0" timeOffset="8466.767">15022 13497 167 0,'0'0'1'0,"0"0"-1"16,0 0 19-16,0 0-4 0,0 0-9 16,0 0 4-16,0 0 11 0,0 0 7 15,-4-43 6-15,2 40 1 0,-1 0-7 16,-3-2-6-16,0 1 1 0,2 1-3 16,0-2-7-16,-4 3 0 0,3-2-6 15,-1 1 0-15,0 2 1 0,2-2-2 16,4 1 2-16,-4 1 1 0,4-1 1 15,0 2-3-15,0-1-6 0,0 1-1 16,4 0-5-16,2 0 4 0,9 0 1 0,-1 0 1 16,5 0 0-16,3 0-1 0,1 0 2 15,6 0 3-15,4-3 2 0,0 1 2 16,2 0-3-16,3-3-1 0,5 5 0 16,4-4-4-16,-1 1 3 0,10 1-3 15,-7 1 1-15,5 1-1 0,0 0 0 16,2 0-1-16,2-1 1 0,2 0 2 15,4 1-2-15,-4-1 1 0,2 1 1 16,0 0-1-16,2 0 0 0,-2 0-2 16,2 0 0-16,2 1 1 0,-2-1 0 15,0 0 0-15,2 0-1 0,-2 0 2 16,0-1 0-16,-2-1-2 0,0 1 0 16,2 1 2-16,-4 0-1 0,2-2 1 15,3 1-1-15,1 1-1 0,0-3 0 16,0 0 0-16,0 1 1 0,-2-2 2 0,0 1-2 15,0 2 0-15,-6-3-1 16,2 3 1-16,0 0 0 0,-6 0 0 16,2 1 0-16,-1 0 0 0,-1 0 0 0,0 0-1 15,-4 0-2-15,5 0 2 0,-3-1 1 16,0 1 1-16,-3 0 2 0,1 0 0 16,-2 2 0-16,-3-2-1 0,-4 0 0 15,5 1 0-15,-7-1 0 0,5 0 1 16,-5 0-3-16,4 0 1 0,-4 1-2 15,5-1 1-15,1 4 0 0,7-4 0 16,0 1 1-16,-1 1-2 0,5-2 0 16,2 0-1-16,-2 0 1 0,6 0 1 15,2 0 2-15,0 0 0 0,2 0-1 16,0 0-2-16,3 4 0 0,-1-4 1 16,-2 1 1-16,0 4 0 0,-4-2-1 15,-2 1 0-15,-2-1-1 0,-6-2-3 16,-1 3 3-16,-3-4 1 0,-5 4 0 0,1-1 0 15,-5-1-1-15,0 2 2 0,-6-3-1 16,0 2 0-16,-2-1-1 0,2-2 0 16,1 1 2-16,-1-1-2 0,0 0 2 15,0 0-2-15,0 0 2 0,-2 2-2 16,-2-2 1-16,-4 3 0 0,-7-2-1 16,1 1 0-16,-9 0 1 0,-4-2-1 15,-2 2 0-15,-4-2 0 0,0 0 1 16,0 0 1-16,0 0 1 0,0 0-1 15,0 0 0-15,0 0-2 0,0 0 0 16,0 1 0-16,3-1 0 0,-3 0 0 16,0 0-1-16,0 0 1 0,0 0 0 0,0 0 0 15,4 0 0-15,-4 0 1 0,0 0-2 16,0 0 0-16,0 1-2 16,0 1-5-16,0 0-6 0,-4 1 0 15,-3-1-8-15,1 0-8 0,-6-2-14 0,-9 0-20 16,0-11-58-16,-1-7-183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6T06:47:50.615"/>
    </inkml:context>
    <inkml:brush xml:id="br0">
      <inkml:brushProperty name="width" value="0.05292" units="cm"/>
      <inkml:brushProperty name="height" value="0.05292" units="cm"/>
      <inkml:brushProperty name="color" value="#FF0000"/>
    </inkml:brush>
  </inkml:definitions>
  <inkml:trace contextRef="#ctx0" brushRef="#br0">4558 9503 174 0,'0'0'5'16,"0"0"-5"-16,0 0 1 0,0 0 15 16,0 0 7-16,0 0 2 0,0 0 1 15,6-35 1-15,-6 30-4 0,2 1-1 16,-2-2-6-16,2 2-2 0,-2 1-4 16,0 1-1-16,2 1-1 0,-2-1-5 15,2 1-2-15,1-2-1 0,1 0 0 16,0 0-1-16,2 0 1 0,-2 0 0 15,0 0 3-15,7 0-1 0,-3 2 1 0,0 1-2 16,2 0 0-16,1-1-1 0,1 1-1 16,-1 0 1-16,1 0 9 0,-2 0 0 15,3-2-3-15,-1 2-3 16,-2-1 2-16,3 1 0 0,3 0 2 0,1 0 2 16,4 0-3-16,3-2 1 0,5 0-2 15,6-2 1-15,1 1-1 0,5 0 0 16,4 0-1-16,-1 2 0 0,3-1 0 15,1 0-2-15,-3 2 2 0,1-2-1 16,-3 1 2-16,3 1-4 0,-3 0 4 16,3 0 2-16,-3-3-4 0,3 3 3 15,-1 0 1-15,3 0-3 0,3 0 0 16,3-3-3-16,4 1 1 0,6 1 1 16,2-2 0-16,2 1 1 0,1-1-1 15,3 0-1-15,2 1 0 0,-3-4-1 16,5 3-1-16,-6 0-1 0,3 0 0 15,-1 0 0-15,-4 0 1 0,3 0 1 16,-7 3 0-16,2-3 0 0,-2 1 3 0,-2 0-3 16,0-1 2-16,-4 1 2 0,8-1-1 15,-4 2-1-15,0-2-3 0,4 0 1 16,2 0 2-16,-2-2-2 0,7 2-1 16,-5-2 1-16,4-1 0 0,3 0 1 15,-5 1 0-15,2-3-1 0,1 2 0 16,-5-1 1-16,0 1-2 0,-2-1-1 15,0 4 0-15,-10-3 1 0,-2 3 0 16,-8-1 0-16,-13-1 0 0,-9 4 1 16,-5-3-1-16,-11 2 0 0,-4 1 1 15,-4-2 2-15,0 3 10 0,0 0 0 16,0 0 5-16,0 0-5 0,0 0-5 16,0 0-5-16,0 0-2 0,0 0-1 15,0 0 0-15,0 0-1 0,0 0-1 0,0 0-1 16,0 0-1-16,0 0-6 15,0 1-5-15,0 2 1 0,0 0-3 16,0 3 9-16,0-2-4 0,5 2-9 0,3 0-7 16,-2 0-8-16,4 0-15 0,-1-4-30 15,-3-2-57-15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6T06:50:13.050"/>
    </inkml:context>
    <inkml:brush xml:id="br0">
      <inkml:brushProperty name="width" value="0.05292" units="cm"/>
      <inkml:brushProperty name="height" value="0.05292" units="cm"/>
      <inkml:brushProperty name="color" value="#FF0000"/>
    </inkml:brush>
  </inkml:definitions>
  <inkml:trace contextRef="#ctx0" brushRef="#br0">6915 6360 181 0,'0'0'13'16,"0"0"20"-16,0 0 5 0,0 0 3 16,-75-3-19-16,67-1-1 0,6 0 2 15,0-4 2-15,2-1-3 0,2-2-8 16,8 1-8-16,0 0-3 0,3 1 1 16,-1 3 1-16,1 1 2 0,-3 1 0 15,4 1-1-15,-1 1 4 0,-1 1-1 16,-1 0-2-16,3 1-3 0,3 0 1 15,-1 0 2-15,1 1-2 0,10 3 2 16,-3-1 2-16,7 2 0 0,4-4-1 16,11 1-1-16,-3 1-2 0,13 0 1 0,4-3-2 15,2 0-1-15,11 0 0 0,1 0-1 16,0 0-1-16,7 0 3 16,-2 0-3-16,1 3 1 0,3-1 1 15,-5 1 0-15,1 0-3 0,-1-2 1 0,-1 4-1 16,4-3 2-16,-7 1-1 0,2-2 2 15,1-1 2-15,-3 2 0 16,1-2-1-16,-3-2 0 0,3 1 1 0,-7-4 2 16,0 2-5-16,-4-2 1 0,-8 1-1 15,0 2 8-15,-11-1-8 0,-1 3 0 16,-7 0-1-16,-10 0-1 0,-7 0 2 16,-5 0-2-16,-5 0 0 0,-8 0 0 15,-2 3 0-15,0-3-1 0,0 0 1 16,0 0 0-16,0 0 1 0,0 0 1 15,0 2-2-15,0-2 0 0,0 1 0 16,0 1 2-16,0-2-2 0,0 1 0 16,0-1 0-16,0 0 0 0,0 0 0 0,0 0 0 15,0 0 2-15,0 0-2 0,2 0-2 16,0 0-5-16,0 0-6 0,0 2-3 16,3 1-6-16,7 0-8 0,-4 0-5 15,11-1-11-15,-3-2-16 0,5-10-65 16,-9-2-175-16</inkml:trace>
  <inkml:trace contextRef="#ctx0" brushRef="#br0" timeOffset="3155.587">15754 5138 288 0,'0'0'0'16,"0"0"-2"-16,0 0 2 0,0 0 2 15,0 0 4-15,0 0 0 0,0 0 6 16,18-140 8-16,-16 121-2 0,2 5-1 16,0 3-3-16,1 2 3 0,-5 1 4 15,0 5-2-15,2 0-1 0,-2 3-4 16,0 0 1-16,0 0-8 0,-2 8-7 15,-5 7 0-15,1 2 3 0,-4 5 1 16,4 3 1-16,-3 5 1 0,1 3 0 16,-2 1-1-16,4 5 3 0,-3 6-1 15,-1 1 1-15,0 1 0 0,1 0-4 16,-1 2 1-16,-2-1-2 0,1-3 1 0,1 1-2 16,-2-7-1-16,1-4 0 15,3-2-1-15,0-4 1 0,-1-4-1 16,5-5 0-16,-2-4-1 0,4-4-4 15,-2-3-7-15,4-4-4 0,-6-2-7 0,-3-3-12 16,-1-1-19-16,-15-16-48 0,5-4-155 16</inkml:trace>
  <inkml:trace contextRef="#ctx0" brushRef="#br0" timeOffset="3342.985">15131 5346 521 0,'0'0'107'0,"0"0"-107"16,0 0-7-16,0 0 2 0,0 0-2 16,0 0-23-16,0 0 12 0,0 0 16 15,58 12 2-15,-50-9 0 0,7 0 0 16,-3 1-4-16,-1 3-22 0,3 1-10 0,1 0-11 16,7-4-39-16,-1-4-46 0</inkml:trace>
  <inkml:trace contextRef="#ctx0" brushRef="#br0" timeOffset="3561.66">15964 5301 644 0,'0'0'0'16,"0"0"-24"-16,0 0 17 0,0 0 6 15,0 0-36-15,0 0-37 0,0 0 73 0,0 0 1 16,0 0 10-16,-12 15-10 16,10-15-12-16,-2 4-55 0,-2-4-24 15,-3 0-60-15</inkml:trace>
  <inkml:trace contextRef="#ctx0" brushRef="#br0" timeOffset="4170.89">16616 5239 467 0,'0'0'7'0,"0"0"-7"15,0 0-2-15,0 0 2 0,0 0 0 16,0 0 2-16,0 0-2 0,0 0 1 16,0 0 2-16,-89 14-3 0,91-8-11 15,4-2 9-15,2 3 2 0,0-1 2 16,5 0-1-16,-1-2 0 16,-1 2 4-16,7 0-1 0,-3-3 3 0,3 2-2 15,-1-4-2-15,3 2 1 0,-1-3-2 16,0 0-2-16,1-1 2 0,-3-5-2 15,4-2 0-15,-5-1 2 0,1-4-1 16,-5 0 3-16,-2-2-2 0,-3-1 1 16,-3 0-2-16,-2-3 0 0,-2 2 0 15,0-4 1-15,-4 2 3 0,-3 0 0 16,-3 1-3-16,0 2 4 0,-5 0-6 16,-3 4 0-16,-5 5 0 0,-2 3 0 0,-4 4 0 15,0 0-1-15,-6 8 1 16,2 3 0-16,0 2 0 0,0 2 1 15,0 5-1-15,2 5 0 0,0 1-1 0,6 2 1 16,4 3 0-16,1-2 0 0,5 5 1 16,9 1 0-16,0-1 1 0,6 1 1 15,0 0 0-15,6-1-1 0,6-4 2 16,3 0-4-16,6-1 2 0,-1-2-2 16,7-1 4-16,2-3-3 0,0-3 2 15,4 1-3-15,4-6 1 0,3-1 0 16,1-2 0-16,0-4 1 0,5-3-2 15,-3-5-5-15,5-1-11 0,-3-5-8 16,-1-6-14-16,-1-5-27 0,-8-8-60 16,-6-7-159-16</inkml:trace>
  <inkml:trace contextRef="#ctx0" brushRef="#br0" timeOffset="4764.576">17267 4909 518 0,'0'0'0'0,"0"0"0"0,0 0 1 15,0 0-1-15,0 0-3 0,0 0 3 16,0 0 6-16,0 0-2 0,84-18 0 16,-69 30-2-16,-3 5 0 0,-1 6-2 15,-3 5 0-15,0 3 3 0,-2 3-1 16,-2 3 3-16,3 2 1 0,-5 1-1 15,0 4-2-15,2-1-2 0,-2 0 1 0,6-1-2 16,-4 0 2-16,-2-3-2 0,1-2 1 16,-1-2 2-16,0-5-2 15,-2-5 0-15,2 0-1 0,0-7 0 16,0-2 1-16,0-1-1 0,0-5 0 16,0-4 0-16,-2-3 0 0,0-2 1 0,0-1 0 15,-2-3 3-15,0-9 0 0,-2-4-2 16,0-2-2-16,-3-6 2 0,5-5-1 15,-6 0-1-15,0-4 0 0,-5 2 0 16,1-1 0-16,-2 0 0 0,-1 1-1 16,-3 2 1-16,1 6 0 0,-2 3-3 15,1 6 1-15,1 5 0 0,1 4 0 16,-1 5-1-16,5 0 2 0,-5 3 1 16,3 8 0-16,-1 0 0 0,-1 6-1 15,-3 0 1-15,1 2 0 0,-1 2-1 16,2-1 0-16,1 2 0 0,3 1 0 15,1 0 1-15,4 2 0 0,0-2-2 0,1 2 2 16,3 0 3-16,2-2-3 0,2 0 0 16,6-4 1-16,7 4 1 0,9-3 0 15,3 2 0-15,4-3 2 0,6 0 0 16,1-1-2-16,1-4-1 0,-2-2-1 16,2-2 0-16,-2-6 0 15,-2-2-3-15,0-2-5 0,0-7-9 0,1-5-11 16,-1-7-20-16,-7-9-45 0,-7 1-114 15</inkml:trace>
  <inkml:trace contextRef="#ctx0" brushRef="#br0" timeOffset="5092.545">17843 5245 404 0,'0'0'14'0,"0"0"4"16,0 0 46-16,0 0-34 0,0 0-17 16,0 0 1-16,0 0 8 0,71-21-1 15,-47 22-3-15,7 6-5 0,3 2 0 16,3 4-3-16,2 5 0 0,4 1-3 15,1 4-1-15,-5 4-4 0,0 2-2 16,1 3 0-16,-11 3 0 0,-3 1 0 16,-1-2 0-16,-2 0 0 0,-6 0-5 15,-1-3-5-15,-1-3-6 0,-1-2-4 16,-4-3-5-16,-1-4-10 0,1-3-14 16,-2-7-15-16,-2-7-49 0,-3-2-103 0</inkml:trace>
  <inkml:trace contextRef="#ctx0" brushRef="#br0" timeOffset="5326.871">18466 5245 594 0,'0'0'0'0,"0"0"0"0,0 0 3 15,0 0-3-15,0 0-2 0,0 0 2 16,0 0 1-16,0 0-1 0,0 0-1 0,-9 53-2 15,-9-30 3-15,-5-1 3 0,-6 9 2 16,-4 0 0-16,-2 4 2 0,0 6-4 16,-5 2-1-16,3 2 0 0,0 0-2 15,2 4-2-15,2-2-23 16,2-2-27-16,8-3-14 0,4-5-43 16,5-9-99-16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6T06:57:10.358"/>
    </inkml:context>
    <inkml:brush xml:id="br0">
      <inkml:brushProperty name="width" value="0.05292" units="cm"/>
      <inkml:brushProperty name="height" value="0.05292" units="cm"/>
      <inkml:brushProperty name="color" value="#FF0000"/>
    </inkml:brush>
  </inkml:definitions>
  <inkml:trace contextRef="#ctx0" brushRef="#br0">28067 5153 139 0,'0'0'12'0,"0"0"7"0,0 0 10 16,0 0 22-16,0 0-13 0,0 0-5 16,0 0 2-16,0 0-6 0,2-19-4 15,-2 17-6-15,0 1-2 0,0 1-5 16,0 0-1-16,0 0-1 0,0 0-4 16,0 0-4-16,5 0-2 0,1 0 1 15,0 1 0-15,2 1 3 0,5-2 1 16,1 0-2-16,1 1 2 0,5-1-1 15,1 0-2-15,-2 2-1 0,5-2 1 16,-1 0-2-16,2 0 0 0,4 0 0 16,0 0-3-16,0-2-18 0,-2 1-13 15,-11-2-18-15,3 3-25 0,-15 0-70 16</inkml:trace>
  <inkml:trace contextRef="#ctx0" brushRef="#br0" timeOffset="171.828">28165 5242 264 0,'0'0'21'0,"0"0"-1"16,0 0-2-16,0 0 32 0,0 0-11 15,0 0-11-15,0 0-1 0,0 0-8 16,0 0-12-16,76-8-3 0,-62 8-3 16,-5 0-1-16,9 0 0 0,-3 0 0 15,8 0-16-15,-5-2-20 0,3-1-32 16,-1-7-69-16</inkml:trace>
  <inkml:trace contextRef="#ctx0" brushRef="#br0" timeOffset="703.028">29070 4903 287 0,'0'0'14'0,"0"0"22"16,0 0 7-16,0 0 4 0,0 0-18 0,0 0-9 15,0 0 4-15,0 0-5 0,0-11-7 16,-8 17-6-16,-1 2-2 0,-3 2-3 16,-5 2 1-16,-1 5 0 0,-5 1-1 15,2 1-1-15,1-2 0 0,-3 0 1 16,0 2 1-16,7-4-2 0,-5 2 0 16,7-1 1-16,-5-1-1 0,7-4 0 15,-1 4 0-15,1-5 0 0,1 2-1 16,3-2 1-16,0-3 0 0,4 1 0 15,2-4 0-15,2-2-2 0,0 3 1 16,2-2-1-16,2 0 1 0,8 3-1 16,-1-3 0-16,5 0 2 0,5-3 0 15,8 0 1-15,4-4 2 0,2-5 5 16,8-1-1-16,5-1 0 0,-5 1-2 16,-1 3-2-16,-1-2-2 0,-8 6 0 0,-4 0-1 15,-6 0 0-15,-5 3-14 0,-9 0-16 16,-3 0-17-16,-6 0-37 0,-6-2-72 15</inkml:trace>
  <inkml:trace contextRef="#ctx0" brushRef="#br0" timeOffset="968.596">29136 4923 442 0,'0'0'5'0,"0"0"-5"0,0 0 18 15,0 0 16-15,0 0-17 0,0 0 4 16,0 0 3-16,0 0-6 16,6-40-8-16,-6 40-5 0,0 3-5 15,0 6-5-15,2 2 3 0,0 3 2 16,0 5 1-16,-2 1 0 0,0 3-1 16,0 5 0-16,0 7 1 0,-8 1-1 15,0 3 0-15,0-2 2 0,-1 3 0 0,9-5-1 16,-4-4-1-16,4-1-4 0,0-2-16 15,0-3-14-15,0 0-32 0,0-5-61 16,-2-9-101-16</inkml:trace>
  <inkml:trace contextRef="#ctx0" brushRef="#br0" timeOffset="1452.782">29531 5124 341 0,'0'0'4'0,"0"0"-2"0,0 0-2 0,0 0 24 16,0 0 10-16,0 0-6 0,0 0 5 15,0 0-7-15,0 0-10 0,6-100-2 16,-10 97-1-16,0 1-7 16,-4-1-4-16,-1 3-1 0,1-3-1 15,-6 3 0-15,3 0 0 0,-1 0 0 0,-1 0 0 16,1 3 1-16,-7-1-2 0,9 4 1 15,-6 3 0-15,1 0 0 0,3 1-1 16,-1-1 0-16,3 5 1 0,4 1 0 16,0-2 0-16,3 5-1 0,1-2 1 15,-2 3 0-15,4 0 0 0,0 0 0 16,6 3 0-16,1-3-1 0,1 2 1 16,0-2 0-16,7-3 0 0,-5 0 0 15,7-5 0-15,-1 0 0 0,3-5 0 16,-1-5-1-16,5-1 0 0,0-6 1 15,4-7 2-15,2-6-1 0,-3-3 0 16,3 0 0-16,-6-1-1 0,-6-4 2 0,-1-2 1 16,-3-6 1-16,-7 0-1 0,2 0 1 15,-8 6-2-15,0 4-1 16,0 5-1-16,-8 9 1 0,2-1-1 0,-5 4-1 16,-1 3-2-16,-1 2 0 0,-3 2-7 15,1-1-10-15,1 2-14 0,-3 2-9 16,9 2-12-16,-4 1-19 0,6 1-42 15,-1-4-69-15</inkml:trace>
  <inkml:trace contextRef="#ctx0" brushRef="#br0" timeOffset="2093.255">30066 4860 314 0,'0'0'2'0,"0"0"12"16,0 0 44-16,0 0 0 0,0 0-27 16,0 0-6-16,0 0 1 0,0 0-6 15,37-73-5-15,-41 68-4 0,-8-1-6 16,2 0-4-16,-3 3-1 0,-5 0-2 16,1 0 1-16,-4 3 0 0,5 0 1 15,-1 3-1-15,5 3 1 0,-3 2-1 16,3 1 1-16,-2 2-2 0,7 1 1 15,-1-1 1-15,4 2-1 0,-2-1 0 16,2 2 0-16,-1 3 1 0,1-2-1 0,2 2 1 16,2 2 0-16,0-2-1 15,0 1 1-15,4-2 0 0,3 1-2 16,-1-3 2-16,0-2-2 0,0 1 2 16,3-6-4-16,-1 0-2 0,2-3 0 15,-2-4 2-15,5 0 2 0,1-1 2 0,1-6 1 16,1-5 1-16,-1-3-1 0,-1-1 1 15,-1-1-1-15,1-4 2 0,-2-1 0 16,-1-1 2-16,1 2 4 0,-1 3-4 16,-5 5-1-16,-2 6 4 0,0 2-1 15,-4 2 0-15,0 3 2 0,0 0-3 16,0 0-6-16,0 0 0 0,0 3-2 16,0 6-3-16,-2 5 1 0,0 5 4 15,0 1 0-15,0 5-1 0,2 4 1 16,0 2 0-16,0 0 1 0,0 0-1 15,0 3 0-15,0-1 1 0,0-1 2 16,-2-1-2-16,-2-1 1 0,-1-4-1 0,-3 0-1 16,-2-4 1-16,-3 0 0 0,-3-4 0 15,-3-1 0-15,-3-4 1 0,5-1 0 16,-4-3-1-16,7-2 1 0,1-3-2 16,3-2-8-16,2 1-7 15,0-3-1-15,1 0-2 0,3-3-1 0,2-4-3 16,2-3-10-16,0-4-1 0,6-3-29 15,5-2-66-15,-3-3-134 0</inkml:trace>
  <inkml:trace contextRef="#ctx0" brushRef="#br0" timeOffset="2546.265">30484 4911 343 0,'0'0'14'0,"0"0"-11"0,0 0 18 0,0 0 29 16,0 0-11-16,0 0-18 0,0 0 4 15,10-59-2-15,-12 53-8 0,-4 1-8 16,2 2 0-16,-2 0-4 0,-1 0-3 16,3 3-1-16,-4 0 0 0,0 5 0 15,-3-1 0-15,3 4-2 0,-4 1 2 16,-1 2 1-16,3 5 0 0,-5-1 0 15,3 5-1-15,-4 2 1 0,3 3 0 16,5 1 0-16,0 2 0 0,1 1-1 16,3 2 1-16,2 0 0 0,2 0 0 15,4-2 0-15,5-1 0 0,3-1 0 16,0-4 0-16,7 0 0 0,0-4 1 16,1-1 0-16,7-4 0 0,-2-3-1 15,-2-5-1-15,-1-6 1 0,-3 0 1 0,0-3 3 16,-7-3-1-16,0-3 5 0,-7-1 0 15,1-2 1-15,-4-1 2 0,-2-2-3 16,0 1-3-16,-4-3-1 0,0 3-1 16,-5-1-1-16,-1 4-2 0,0 3 0 15,-1 1-1-15,1 4-2 0,-2 3-1 16,-1 0-9-16,-1 7-9 0,-1-1-9 16,-5 3-6-16,5-2-11 0,1 2-11 15,1 1-10-15,3-4-27 0,0-2-46 16</inkml:trace>
  <inkml:trace contextRef="#ctx0" brushRef="#br0" timeOffset="2968.135">31075 5149 172 0,'0'0'93'0,"0"0"-59"0,0 0 39 15,0 0-3-15,0 0-30 0,0 0-12 16,0 0-3-16,0 0 1 0,-14-15-7 16,11 13-2-16,3 1-2 0,0 1-2 15,0-2-2-15,0 2-1 0,0 0-2 16,3-1-4-16,1 1 2 0,0-1-3 15,8-2 4-15,5-3 3 0,1 0 1 0,7 0-3 16,4-2 0-16,2 0-2 0,4 2-1 16,-6 0 0-16,-2 3-2 0,-6 1 0 15,-11 2-3-15,-4 0 1 0,-6 0-1 16,0 0 1-16,0 0-2 16,0 0 1-16,0 0-3 0,0 0-6 0,0 0-4 15,-2 0-3-15,0 4-3 0,2-3 3 16,-2 2-4-16,0-1-5 0,2-1-2 15,-2 2-4-15,0-3-1 0,0 3-8 16,-4-1-11-16,-1-2-26 0,1 0-59 16</inkml:trace>
  <inkml:trace contextRef="#ctx0" brushRef="#br0" timeOffset="3717.87">31765 4832 208 0,'0'0'32'0,"0"0"21"0,0 0 9 15,0 0-18-15,0 0-7 0,0 0-7 0,0 0 2 16,0-48-2-16,3 45-8 0,-3 1-3 15,2 1-2-15,0 1-6 0,0 0-3 16,2 4-5-16,2 4-3 0,0 0 1 16,-2 4 1-16,3 2 1 0,-1 2 2 15,-2 1-1-15,0 3 0 0,-4 1 0 16,2 4-2-16,-2 3 1 0,0 3-2 16,-2 0 0-16,0-2 1 0,0 2-1 15,0-4-1-15,0 2 0 0,2-4 0 16,0 0 0-16,0-1-6 0,2-5-13 15,-2-2-10-15,0 0-17 0,0-6-17 16,-8-2-42-16,-1-6-73 0</inkml:trace>
  <inkml:trace contextRef="#ctx0" brushRef="#br0" timeOffset="4155.269">32262 4936 390 0,'0'0'3'0,"0"0"-3"16,0 0 3-16,0 0 14 0,0 0 7 15,0 0-12-15,0 0 24 0,0 0-4 16,0 0-13-16,37-93-8 0,-37 91 3 16,-2-1-3-16,-2-1-2 0,-1 2-3 0,1 0-5 15,-4 2-1-15,0 0-1 16,-5 0-1-16,1 5 1 0,0 3-2 0,-3 4 2 15,1 0 1-15,1 1 0 0,-3 4 0 16,-1-3 0-16,3 3 0 16,-1 3 0-16,5-3 0 0,-3 3 1 0,7-3-1 15,2-1 0-15,2 4-1 0,2-3 1 16,2 3-1-16,6-3 1 0,3 2 0 16,1-1 0-16,5-4 1 0,-1 0 0 15,7-2 0-15,-2-4 1 0,-1-5-1 16,5-1 0-16,-4-2 4 0,-1-7 5 15,-3-3 5-15,-3-1 4 0,-7-3-2 16,-1-5-4-16,-4-4-1 0,-2-8-5 16,0-3-5-16,-8-3 0 0,-3 4-2 15,-5 4-1-15,-1 8-8 0,-1 6-15 16,1 6-9-16,-2 6-9 0,-3 3-12 16,-3 5-47-16,0-1-96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6T07:00:20.954"/>
    </inkml:context>
    <inkml:brush xml:id="br0">
      <inkml:brushProperty name="width" value="0.05292" units="cm"/>
      <inkml:brushProperty name="height" value="0.05292" units="cm"/>
      <inkml:brushProperty name="color" value="#FF0000"/>
    </inkml:brush>
  </inkml:definitions>
  <inkml:trace contextRef="#ctx0" brushRef="#br0">5294 6080 123 0,'0'0'27'0,"0"0"-5"15,0 0 2-15,0 0 8 0,0 0-3 16,0 0-6-16,0 0 9 0,0 0 3 16,-41 0-4-16,41-1-6 0,0-1-6 15,0 2-1-15,0 0-1 0,0-3 0 16,0 0-4-16,0 0-1 0,0-1-2 15,4 3-6-15,2-2 0 0,2 0 1 16,5 0 1-16,-1-2 0 0,4 2 1 16,3-2-2-16,4 2 1 0,0-2-1 15,6 2-1-15,2 2-1 0,0 1 1 16,4 0-4-16,2 0 1 0,6 0 0 16,3 0 1-16,-1 0 1 0,7 0 0 15,-2-2 0-15,3-4 2 0,3 1 1 16,-2-4-2-16,2 2 0 0,-1-1 2 15,-3 1-2-15,-2 0 0 0,-1-1-2 16,-3 2-2-16,-11 1 0 0,-2-1 1 16,-14 3 0-16,-5-2 1 0,-8 5-2 15,-4-1 1-15,-2 1-1 0,0 0 2 0,-2 0 2 16,-2 0-2-16,-2 1 0 0,-4 1-2 16,-1 1 1-16,3-2-1 0,4 1-1 15,-2-2-8-15,6 0-2 0,0 1-4 16,0-1-8-16,0 0-18 0,0 2-10 15,0-2 7-15,6 0-30 0,-6 0-65 16,0-5-85-16</inkml:trace>
  <inkml:trace contextRef="#ctx0" brushRef="#br0" timeOffset="453.012">6181 5774 301 0,'0'0'6'0,"0"0"2"16,0 0 19-16,0 0 16 0,0 0-17 15,0 0-15-15,0 0 6 0,0 0 2 16,8-2-7-16,-4 2-4 0,4 2-3 15,7-1 0-15,-1 2-3 0,5 2 5 16,0-1 6-16,3 1-5 0,5-1 0 16,4 3 1-16,2-1-3 0,0 3-1 15,7 0-3-15,1 1 3 0,-4-1-2 16,7 2-1-16,-9 0 1 0,-4-2 0 16,-9 2 0-16,-5-3-1 0,-5-2-1 15,-10-1 0-15,-2 2 1 0,0 1 0 16,-10 6 5-16,0-3 1 0,-7 1-4 0,1 1 1 15,-7 0-3-15,2 0 2 0,5-1-2 16,-3-1-1-16,5 0-1 16,-1 0 1-16,5-2-1 0,2-1 0 0,1-2 0 15,-3 0 1-15,6 1-1 0,-4-3-3 16,3 1-10-16,-3-1-6 0,0 1-15 16,0-2-14-16,-1 0-32 0,1 0-67 15,0-3-119-15</inkml:trace>
  <inkml:trace contextRef="#ctx0" brushRef="#br0" timeOffset="1312.178">7208 5714 318 0,'0'0'10'0,"0"0"18"0,0 0 19 0,0 0 7 15,0 0-15-15,0 0-12 16,0 0 0-16,19-66-5 0,-19 64-4 16,0 2-2-16,0 0-4 0,0 0-6 0,0 4-3 15,0 2-3-15,0 4 0 0,0 3 0 16,0 4 2-16,0 5 1 0,0 5-1 15,0 0-2-15,-4 4 2 0,-1-2 0 16,-3 1-2-16,6-4 0 0,-2-4 0 16,-2-2 0-16,6-5 0 0,0 1-3 15,0-4-8-15,4 1-6 0,-2-4-12 16,0 0-10-16,0-3-7 0,-2-3-15 16,0-3-34-16,0-3-60 0</inkml:trace>
  <inkml:trace contextRef="#ctx0" brushRef="#br0" timeOffset="1515.264">7161 5442 409 0,'0'0'0'16,"0"0"1"-16,0 0-1 0,0 0 13 15,0 0 3-15,0 0-8 0,0 0 4 16,0 0-3-16,0 0-9 0,4-19-1 15,6 21 1-15,0 4-1 0,1 0-22 16,3 2-29-16,-6-1-28 0,-1 0-58 16</inkml:trace>
  <inkml:trace contextRef="#ctx0" brushRef="#br0" timeOffset="2140.185">7394 5767 231 0,'0'0'9'0,"0"0"24"0,0 0 12 16,0 0-3-16,0 0-15 0,0 0-11 15,0 0-4-15,0 0 2 0,0 0-1 16,-19-97-3-16,19 90 5 0,0-2-2 15,0 1 0-15,0 1 0 0,3 0-2 16,3 0-2-16,4-1 0 0,5 1-3 16,-1 0 1-16,3 2 3 0,-3 1-2 15,3 2 0-15,-3 1-3 0,3 1 0 16,-3 3-2-16,-2 6-2 0,3 4-1 16,-9 3 1-16,2 6-1 0,1 1 0 15,-7 5-2-15,-2 3-1 0,0 0-3 16,0 1 1-16,-6-3-2 0,3-3 2 15,1-3 0-15,0-4 4 0,-2-5-1 0,2 0 2 16,-2-2 0-16,2-4-1 16,0-2 1-16,-4 0 0 0,-1-3 1 15,3-1-1-15,2-2 1 0,-4 0-1 16,2 0 0-16,0-7 1 0,-2 0 0 0,4-4 0 16,-5-3 0-16,5-4 0 0,2-4 1 15,-2-6 0-15,2-1-1 0,2 0 1 16,7 2-1-16,-1 3 0 0,-4 3 3 15,4 5 1-15,-2 0-1 0,3 3 3 16,-1 4-1-16,2 0-2 0,3 2 1 16,-3 1 0-16,4 0-1 0,1 3 0 15,-1 0-1-15,3 3-1 0,-3 0 0 16,5 2-1-16,-2 5 0 0,-3 1 1 16,0 3-2-16,-3 1 0 0,-1 7 0 15,-4 2 1-15,-6 2-1 0,2 2 0 16,-2 1 0-16,-2-1-1 0,-4 3-3 0,-2-5-1 15,2 2 0-15,-1-3-2 0,3-1-10 16,2-2-6-16,0-5-4 0,0 3-9 16,0-6-12-16,-2-2-32 0,-2-3-52 15</inkml:trace>
  <inkml:trace contextRef="#ctx0" brushRef="#br0" timeOffset="2749.395">7896 5439 169 0,'0'0'227'0,"0"0"-213"0,0 0 24 16,0 0 20-16,0 0-16 0,0 0-21 16,0 0-6-16,0 0-5 0,11-16-8 15,-7 30 4-15,-2 8 4 16,0 3-5-16,-2 9-3 0,0 2 3 0,0 5-2 15,-2 3-1-15,-2-1 0 0,2-1-1 16,2-2-1-16,-2-7-1 0,2-6-2 16,-2-2-1-16,-3-6-3 0,3-2-1 15,-2-2 2-15,0-2-2 0,4-4-1 16,-2-1-4-16,0-2-3 0,2-3-4 16,-2-3-3-16,2 2 1 0,-2-2 4 15,2 0 4-15,-2-5 9 0,-2-4-1 16,0-1 3-16,-3-1 3 0,-1-1 1 15,-2-3-1-15,-3 2 0 0,1 1 1 16,0 1-1-16,1-4 2 0,3 5 6 16,0-2 3-16,1 1 1 0,7-1 0 15,0 0 1-15,0-1-1 0,0 0-1 16,7-3 0-16,1 0 0 0,6 2 0 0,-3-2 1 16,5 1 2-16,1 1-2 0,3-1-1 15,1 2-1-15,2 3 0 0,4-2-4 16,0 5 1-16,4-1-2 0,-2 5 0 15,2 3-3-15,-2 0-1 0,-5 3 0 16,3 3 1-16,-8 3-4 0,4 1 4 16,-5 2-2-16,-3 4 0 0,-5 2 0 15,4-1 0-15,-7 5 0 0,-5-3 0 16,2 2 0-16,-4 1 0 0,0-5-3 16,0 2 2-16,-4-1-2 0,2-4 0 15,0 2-1-15,2-7-1 0,-3 2-3 16,1-4-3-16,0 0-1 0,-2 2-4 15,-2-6-5-15,2-3-5 0,-4 0-9 0,3 0-19 16,-1-3-41-16,-4-6-74 0</inkml:trace>
  <inkml:trace contextRef="#ctx0" brushRef="#br0" timeOffset="3014.979">8219 5442 322 0,'0'0'37'16,"0"0"-13"-16,0 0 24 0,0 0-1 15,0 0-23-15,0 0-13 0,0 0 0 0,2-14-1 16,-2 14-8-16,0 0-2 15,0 0 0-15,0 0 0 0,0 2-5 0,0-1-10 16,0 2-8-16,6 0-10 16,-4-1-22-16,-2 1-39 0,0-2-78 0</inkml:trace>
  <inkml:trace contextRef="#ctx0" brushRef="#br0" timeOffset="3827.295">8686 5603 347 0,'0'0'9'15,"0"0"17"-15,0 0 25 16,0 0-6-16,0 0-25 0,0 0-12 15,0 0 1-15,0 0-2 0,0 0-4 0,-76-71 0 16,69 68-2-16,-3 2 2 16,0 1-3-16,-1 0 0 0,-3 4 0 0,-7 5-1 15,1 0 1-15,-3 1 0 0,0 2 0 16,0 2 0-16,3 0 0 0,1 0-1 16,5 3 1-16,-1-2-1 0,7 2 1 15,0-1-1-15,3 1-1 0,1-2 2 16,4 1-1-16,0-4 1 0,0 2-1 15,9-3 1-15,-3-1 0 0,0 0 0 16,4-2 0-16,5 0 0 0,-1-2 0 16,5-6 0-16,-3 0 0 0,5 0 2 15,-4-9 1-15,3-1 2 0,1-2 1 16,-7 1-1-16,1-4 3 0,-7 1 0 16,-2-3 1-16,-2 1 1 0,3-3 0 0,-3 2-5 15,2 1-1-15,0 2-2 0,-6 10-2 16,2 1 1-16,-2 2-1 0,0 1 0 15,0 0 0-15,0 3 0 0,-4 5-3 16,0 4 1-16,-2 4 2 16,2 2 0-16,2 1-1 0,0-2 1 0,-1 1-1 15,3 1-2-15,3-2-1 0,1-2 1 16,6-2 0-16,0-2 2 0,3-5 1 16,3-1 0-16,1-5 0 0,6 0 1 15,3-5 2-15,1-6 4 0,0-5-1 16,2-5 3-16,2-1-2 0,-6-1-1 15,2-5-3-15,-7-1 6 0,-1-3 1 16,0-3-2-16,-7-8-3 0,-2-4 2 16,1-2-2-16,-5-3-3 0,-2 4-2 0,0 5 0 15,-2 7 1-15,-2 8-1 16,0 10 0-16,-2 4 1 0,-2 8 1 16,-2-2 2-16,2 7 2 0,-5 1-2 0,3 0-2 15,0 10-2-15,-4 4-1 0,-1 5 0 16,1 4 0-16,2-1 0 0,-3 7 1 15,5 2 0-15,0 2 0 0,4 0 1 16,0-1-2-16,2-1 2 0,0 0 0 16,4-2-1-16,4 1 0 0,1-3 0 15,1 0 0-15,2-2-5 0,1-5-7 16,1 0-6-16,5-3-2 0,-5-3-9 16,5-2-6-16,-5-4-14 0,-1-3-18 15,1-5-50-15,-1 0-99 0</inkml:trace>
  <inkml:trace contextRef="#ctx0" brushRef="#br0" timeOffset="4014.675">9178 5579 457 0,'0'0'23'0,"0"0"27"0,0 0 8 16,0 0-15-16,0 0-22 0,0 0-7 16,0 0-2-16,-2-19-4 0,4 26-5 15,2 4-1-15,2 2 2 0,-4 2-2 16,3-1 0-16,-5 0-2 0,0 0-6 15,0-2-12-15,0-4-9 0,0-2-10 16,0-1-15-16,-5-5-12 0,3-3-41 16,0-6-97-16</inkml:trace>
  <inkml:trace contextRef="#ctx0" brushRef="#br0" timeOffset="4170.881">9091 5335 294 0,'0'0'128'0,"0"0"-126"0,0 0 3 16,0 0 37-16,0 0-17 0,0 0-21 16,0 0-3-16,0 0-1 0,0 0-2 15,83-39-21-15,-77 53-26 0,0-6-41 16,-4 0-75-16</inkml:trace>
  <inkml:trace contextRef="#ctx0" brushRef="#br0" timeOffset="4748.912">9418 5575 363 0,'0'0'16'0,"0"0"45"0,0 0-8 15,0 0-18-15,0 0-15 0,0 0-2 16,0 0-4-16,0 0 0 0,0 0-5 15,47-96 0-15,-28 88-1 0,-5-2-1 16,7 1-1-16,-6 2-3 0,5 4 0 16,-3 0-3-16,-1 1 1 0,-3 2-1 15,3 0 0-15,-3 5 0 0,-5 1 0 16,-4 2 0-16,0-2-2 0,-4 3-5 16,0-1-4-16,-4 3 5 0,-4-1 4 15,2 3 1-15,-9-2-1 0,7 3-1 16,0 0-1-16,-3-3 1 0,1 4 0 15,2-1 1-15,-1 1-3 0,1-2 3 16,0-1 0-16,4-1 2 0,0 0 0 16,4 1-1-16,0-2 1 0,4 2-3 0,2-1 3 15,8 1 0-15,1-2 4 16,6 1 1-16,3 0 4 0,1-1-1 0,4 1 0 16,2 2 4-16,-2-3-2 0,0 3-1 15,0 2-2-15,-11-2 0 0,3 2 0 16,-2-4 1-16,-9 1-3 0,-4 4 0 15,-2-4-3-15,-4 3 0 0,-2 0 2 16,-6-3-1-16,-2 3 0 0,-9-2 0 16,-2-4-1-16,3 3-1 0,-9-6 1 15,-2 0-2-15,2-3 0 0,7-2 1 16,-1-1-1-16,6 0 0 0,3 0 0 16,2 0 0-16,-1 0-5 0,1 0-1 15,0-4-3-15,1-1-4 0,-3-3-2 16,6-3-2-16,0-3-4 0,3-6-10 15,3-3-14-15,3-2-11 0,5-6-29 16,6-1-62-16</inkml:trace>
  <inkml:trace contextRef="#ctx0" brushRef="#br0" timeOffset="5358.108">10083 5509 449 0,'0'0'9'15,"0"0"-3"-15,0 0 30 0,0 0 7 16,0 0-23-16,0 0-5 0,0 0 6 16,0 0-6-16,40-30-7 0,-38 32-5 15,-2 2-1-15,2 1-2 0,-2 1 2 16,0 2 3-16,0 0-3 0,0 1 0 16,0 1-2-16,0 0 0 0,0-1 1 15,0 1-1-15,0-1 0 0,2 0 0 0,2-2 0 16,2 0 0-16,9 1 0 0,-5-2 0 15,11 1 1-15,-3-3 0 16,11 1 0-16,0-5-1 0,4 0 1 0,7-5 0 16,-1-3 0-16,4-1 0 0,-8-3 1 15,-6 1 2-15,-10-2 6 0,2 1 4 16,-9-3 5-16,-6 0-1 0,-2 0-5 16,-4-2-6-16,0 1 1 0,-10 1-2 15,4-2-2-15,-5 5-2 0,-5 3 1 16,4 0-2-16,-7 5 1 0,4 4-4 15,-5 0 1-15,5 9 1 0,-7 2-2 16,-1 6 1-16,2 3 0 0,-4 0 0 16,5 4 1-16,1-2 0 0,0 0 0 15,9 0 0-15,-2-3 0 0,-1 1 0 16,7 0 0-16,6-3-1 0,0 0 0 16,0 0 0-16,0 0 1 0,8-2 1 15,9 1 0-15,-3 1 2 0,7-1 0 16,2-1 0-16,0 0 2 0,10-2 3 0,0 0 0 15,0-4 1-15,4 0-1 0,-2-4 0 16,2-1-1-16,-8-2-1 0,-2-2-2 16,-6 0 0-16,-9 0-4 0,-1-2 0 15,-5 2 0-15,-4-1 2 0,-2 1-2 16,0 0-1-16,0 0-3 0,-2-2-3 16,-2 1-5-16,-3-1-3 0,1-1-3 15,4 0-5-15,-2 0-1 0,-2 3-11 16,-2 3-15-16,-5 3-11 0,1 0-13 15,-9-1-41-15,9-2-101 0</inkml:trace>
  <inkml:trace contextRef="#ctx0" brushRef="#br0" timeOffset="7888.762">6900 6734 0 0,'0'0'5'0,"0"0"2"0,0 0 4 15,0 0-1-15,0 0 5 0,0 0 5 16,0 0 3-16,0-10 2 0,0 8 2 15,-2-1-2-15,0 0-3 0,0 0-4 16,-2 2 1-16,0 1-9 0,-3-2-7 16,7 2-2-16,-6 0 1 0,0 0-2 15,2 0 1-15,2 0 3 0,0 0 6 16,-2 0 6-16,-1 0 9 0,1 0 3 16,4 0-6-16,-2 0-1 0,-2 0-4 0,2-1 0 15,-2 1 1-15,0 0-2 16,4 0 0-16,0 0-1 0,-2 0-1 15,2-2 2-15,-2 2-1 0,2 0-1 16,-2 0-4-16,2 0-1 0,0 0 0 16,0 0-2-16,0 0-1 0,0 0-2 15,0 0-2-15,0 0 1 0,0 0-1 0,0 0 0 16,2 0 2-16,2 0-1 0,4 0 2 16,0-1 1-16,1-1 2 0,1 1-2 15,4 0-1-15,3 1 3 0,-1-3-3 16,3 0-2-16,4 1 3 0,0-2 0 15,-1 2-1-15,3-2-3 0,2 1 1 16,0 0 0-16,6 0 0 0,-2 3 0 16,4-1 1-16,-2-2-2 0,4 3 0 15,-2 0 0-15,1 0-2 0,1-1 2 16,-4-1 0-16,-2 2-1 0,-2-3 1 16,0 3-2-16,-4 0 1 0,-3 0-1 15,-1 0 1-15,-7 0 0 0,3 0 0 16,-7 2 0-16,-3-2 0 0,-5 0 1 15,4 0 0-15,-6 0-1 0,0 0 3 0,0 0 0 16,0 0 1-16,0 0-4 16,0 0 1-16,0 0-2 0,0 0 1 15,0 0 1-15,0 0-2 0,0 0 0 0,0 0 0 16,0 0 0-16,0 0 0 0,0 0-1 16,0 0 1-16,0 0-2 0,0 0-1 15,0 0-2-15,0 0-3 0,0 0-3 16,0 0 0-16,0 0-4 0,0 0-2 15,-2 1-2-15,-2 1-1 0,-1 2-5 16,1-3-9-16,-6 2-15 0,2 0-32 16,-5-3-59-16,1 0-116 0</inkml:trace>
  <inkml:trace contextRef="#ctx0" brushRef="#br0" timeOffset="8357.394">7469 6530 63 0,'0'0'19'15,"0"0"11"-15,0 0 41 0,0 0-41 16,0 0 2-16,0 0 0 0,0 0 4 16,-77-38 0-16,69 36-2 0,2 1 2 15,6 1-1-15,-5-1-4 0,5 1-3 16,0 0-6-16,0-2-11 0,0 2-4 15,0 0-4-15,2 0-2 0,1 3 0 16,-1 0 2-16,2 3 3 0,2-1-1 16,0 1 0-16,4-1 2 0,-1-1 0 15,1 4 0-15,7-2 2 0,-3 2-3 0,5 1-1 16,-1 0 0-16,9-2 0 0,-2 3 0 16,6 1 0-16,0-1-2 0,-4 2 0 15,4 0-1-15,-6-4 1 0,-3 0-2 16,-7-1 1-16,-1 0 0 0,-9-1-1 15,-3-1 1-15,-2 1 1 0,0 1-3 16,-2 1 4-16,-3 1 2 0,-5 2 3 16,0-4 1-16,-3 2-3 0,3 0 0 15,-2-2-3-15,1 3-3 0,-5 0-1 16,5 0 1-16,1 1-1 0,-2 0 0 16,1 0 0-16,5-1-2 0,-2 0-7 15,-3 1-11-15,7 0-9 0,-4-1-5 16,6 1-14-16,-4-1-24 0,-5-4-57 0,5-2-149 15</inkml:trace>
  <inkml:trace contextRef="#ctx0" brushRef="#br0" timeOffset="11856.647">8409 6617 235 0,'0'0'4'16,"0"0"2"-16,0 0 8 0,0 0 26 15,0 0-12-15,0 0-8 0,0 0-4 0,0 0-6 16,-21-40 4-16,17 33 0 0,-6 1-4 15,2 2-2-15,-7-4 2 0,3 4-6 16,1-1 0-16,-5 2-4 0,3 1 1 16,-5 2 0-16,-1 0 0 15,1 0-1-15,1 0 2 0,1 2 1 0,-1 3 0 16,1 2-2-16,1 1 4 0,-4 0-2 16,7 4-1-16,-2 1 1 0,-1 2-3 15,-1-1 4-15,3 1-3 0,5 2 1 16,-4 0 0-16,7 0 1 0,-1 2-3 15,2-1 0-15,4 1 1 0,0-3 0 16,0 1-1-16,0-3 1 0,2-2 1 16,6-1 0-16,-1-3-1 0,5-2 3 15,0-3-4-15,5-3 3 0,2 0 0 16,3-2 3-16,1-5 2 0,4-4 3 0,2-2 0 16,2-4-1-16,-2-1-2 15,-2-1 0-15,-5-1 2 0,-5-1 2 16,-1-1-1-16,-5 2-4 0,-5-4-4 0,0 4-1 15,-4-1-1-15,0 5 1 0,-2 6-2 16,0 3 0-16,0 2 0 0,0 4 3 16,0-1-1-16,0 2-2 0,0 0 0 15,0 0 0-15,0 0-1 0,0 5 1 16,0 5-1-16,-2 2-1 0,2 1 2 16,-2 4 0-16,2 1 0 0,0-1 2 15,0 4-2-15,2-4 0 0,0 4-2 16,7-3 2-16,-1-2-1 0,0-2 0 15,7-1-1-15,-1-2 0 0,5-3 2 16,-3-3 0-16,9-4 0 0,-6-1 0 16,1-4 0-16,1-3 1 0,-7-5 0 15,5-3 1-15,-2-4 3 0,-1-1 0 16,-4-2 0-16,1-1 0 0,1-7-1 0,-3-2-1 16,-1-5 0-16,5-4-2 0,-5 0-1 15,-2 2 0-15,5 8 0 0,-7 3 0 16,-2 5 0-16,-2 5 1 0,0 2-1 15,-2 0 0-15,0-1 3 0,-6 2 2 16,2 4 3-16,2 3-6 0,-7-1-1 16,3 3 3-16,2 1-2 0,0 2 2 15,0 3-3-15,2 0 1 0,0 0-2 16,0 5-1-16,-3 5-1 0,1 5-2 16,-2 0 3-16,2 5 1 0,2 2 0 15,0 3 0-15,-2 4 0 0,2 5 0 16,0 0 1-16,-1 5-1 0,3-2 0 15,0-1 2-15,0 1-2 0,0-6 0 16,0-3 0-16,0-5-2 0,3-3 2 16,1-3-3-16,2-6 2 0,-2 1 1 15,4-4-1-15,3-4 1 0,-3-1 0 16,6-3 0-16,1-2 1 0,3-3 0 16,5-7 1-16,0-1 1 0,2-4-3 0,-5 1-2 15,3-3 2-15,-2 0 0 0,-5-1 2 16,-1-2 0-16,-5-2-1 0,0-2-1 15,-3-5 0-15,1-1 1 0,-2 0-1 16,0-2 0-16,-2 3 0 0,-1 1 0 16,-1 2 0-16,-2 3 0 0,0 1 1 15,0 7-1-15,0 1 0 0,-9 4 1 16,5 4 0-16,-2 2 2 0,0 1-2 16,-3 0 1-16,7 4 0 0,-2-1-2 15,2 2 0-15,-2 0 0 0,2 3-1 16,0 5-1-16,-4 3 2 0,0 1-2 15,1 3 2-15,3 3 0 0,-2 2 0 16,0 2 0-16,2 3 1 0,0 1-1 0,0 5 1 16,-2 0 0-16,0 3 2 0,-3 0-2 15,5 0-1-15,2 3 1 0,-2-3 0 16,2-1-1-16,0-4 0 16,2-1 0-16,7-3-2 0,-3-1-1 0,-2-4-4 15,2-2-6-15,0-2-3 0,-4-3-9 16,3-5-11-16,-1 0-24 0,-2-5-17 15,-2-3-65-15,0-2-147 0</inkml:trace>
  <inkml:trace contextRef="#ctx0" brushRef="#br0" timeOffset="12340.867">9195 6482 330 0,'0'0'8'0,"0"0"19"0,0 0 33 0,0 0-14 16,0 0-22-16,4-46-8 0,-11 44-2 15,1-3-3-15,-4 3-4 0,2 0-2 16,1 2-2-16,-5 0-1 0,6 0-2 16,-4 2 1-16,-1 3-1 0,-3 2 0 15,1 1 0-15,-1 4 0 0,1-2 1 16,3 2-1-16,-4 2 3 0,1 2-2 15,3 2-1-15,2 1 2 0,-1 1-2 16,5 4 0-16,2 1 0 0,2-2 0 16,0 2 1-16,2-3-1 0,2 0 0 15,7-3-1-15,5-1 1 0,-1-4 0 16,7-2 0-16,5 0 0 0,0-5 0 16,4-6 1-16,2-1-1 0,2-3 2 0,1-7 1 15,-5-3 3-15,-5 0 0 0,-5-3 5 16,-4-2 2-16,-9 1 1 15,-4-7 1-15,-2 0-3 0,-2-3-4 0,-4-3-3 16,-2 4-2-16,-5 4-3 16,5 5 0-16,-2 5 0 0,-2 3 0 0,-1 2-2 15,1 4 1-15,-2 1-6 0,-7 2-5 16,2 8-2-16,-1 3 0 0,-5 4-2 16,9 1-2-16,-9 2-4 0,8-2-10 15,1 1-13-15,4 0-29 0,8-6-38 16,-3 0-11-16,5-3-42 0</inkml:trace>
  <inkml:trace contextRef="#ctx0" brushRef="#br0" timeOffset="12746.996">9736 6526 300 0,'0'0'22'0,"0"0"25"16,0 0 14-16,0 0-12 0,0 0-16 16,0 0-7-16,0 0 3 0,0 0-4 15,19-82-6-15,-30 73-6 0,5 2-2 16,-2-1-8-16,-2 2 0 0,-3 2-1 16,3 2-1-16,2 1 0 0,-5 1-1 15,3 0-1-15,2 6 0 0,-9 0 0 16,7 3 0-16,-5-1 1 0,-1 3-1 15,5 5 1-15,-3-4 0 0,4 2 0 16,-1 1 0-16,3-1-1 0,4 3 0 16,0 0 1-16,2 2-1 0,0 2 0 0,2 2 1 15,0 1 1-15,0-1-1 0,6 2 0 16,0 0-1-16,8 1 1 0,-1-1 0 16,5-2 0-16,3 0 0 0,6-3 0 15,2-1 0-15,2-6-1 0,0-3-9 16,2-4-9-16,0-3-10 0,0-3-11 15,2-6-19-15,-2-5-42 0,-2-3-104 16</inkml:trace>
  <inkml:trace contextRef="#ctx0" brushRef="#br0" timeOffset="13231.252">10453 6343 17 0,'0'0'50'15,"0"0"-47"-15,0 0 20 0,0 0 19 16,0 0-5-16,0 0-4 0,0 0-4 15,0 0 15-15,-10-43 5 0,0 35-5 16,8 2 3-16,-2-2-5 0,1 2-3 16,-1 1-6-16,2-3-1 0,0 7-4 15,2-4-5-15,0 4-5 0,0 1-3 16,0 0-6-16,0 0-1 0,-2 0-4 16,0 0-3-16,0 4-1 0,-2 1-1 0,-2 8 1 15,4-1 0-15,-3 2 1 0,-1 3-1 16,2-5 1-16,0 2-1 0,-4 0 1 15,4 0-1-15,-3 3 0 0,3-2 0 16,-2 4 1-16,0 1-1 16,-2 5 1-16,3 1-1 0,1 4 0 0,2 2 1 15,2-1-1-15,0 1 0 0,2 0 0 16,5-1 0-16,5 0-4 0,2 0-7 16,9-5 0-16,4 2 4 0,2-6-1 15,10-1-4-15,1-1-1 0,1-6-2 16,-2-2-9-16,0-5-7 0,1-2-11 15,-3-5-28-15,-2-6-41 0,-8-4-43 16</inkml:trace>
  <inkml:trace contextRef="#ctx0" brushRef="#br0" timeOffset="13559.374">10879 6391 349 0,'0'0'16'16,"0"0"16"-16,0 0 31 0,0 0-11 16,0 0-20-16,0 0-7 0,0 0-2 15,0 0-1-15,-2-28-7 0,2 28-4 16,0 5-6-16,0 1-3 0,0 5 2 15,0 4 1-15,0 2 1 0,-2 5-1 16,2 3-4-16,-6 0 2 0,2 6-1 0,2-2-1 16,-2 2 0-16,2-3-1 0,-1-2-1 15,3 2-3-15,-4-6-9 0,4 3-7 16,0-5-11-16,0 3-17 0,2-6-19 16,0-7-46-16,-2-3-110 0</inkml:trace>
  <inkml:trace contextRef="#ctx0" brushRef="#br0" timeOffset="14137.289">11237 6407 377 0,'0'0'21'16,"0"0"13"-16,0 0 22 15,0 0-3-15,0 0-20 0,0 0-13 16,0 0 0-16,0 0-3 0,0 0-12 0,52-33-3 16,-55 36-2-16,-3 2 0 0,2 3 1 15,-6-1 0-15,2 2-1 0,-3 1 0 16,1-1 0-16,-5 0 0 0,3-1-1 16,-5 0-1-16,5-2-1 0,-9-1 1 15,9-2-5-15,-9 3 2 0,7-4-1 16,-7-1 0-16,7 2 0 0,-3-3 1 15,3 0 4-15,1 0 1 0,5-1-1 16,2-4 2-16,2 1-1 0,0-3 1 16,1-2 0-16,3-2-1 0,0 1 1 15,5-3 1-15,1 1 3 0,2 2-1 16,2 1 0-16,5 1 0 0,-5 2-1 0,7 1 1 16,-3 2-1-16,5 0 1 0,-5 3-2 15,11 0 1-15,-10 0-1 0,5 5 0 16,-7 4-1-16,1 4-1 0,-6 0 0 15,-3 4 0-15,-5 2 0 0,-5 4 0 16,-5 2-1-16,-9 1-2 0,5 2-2 16,-7 4 3-16,-3-2-2 0,9 3-2 15,-6-5 1-15,11-4 1 0,-2 0 2 16,-1-9 2-16,7-1 0 0,2-5 0 16,0-4 0-16,4-1 0 0,0-4 0 15,0 1 0-15,2-1 1 0,4 0 3 16,2 3 5-16,7-3 0 0,-1-1 0 15,5-4-3-15,-3 1-2 0,9 0-3 16,-6-2-1-16,-1 0-3 0,1-1-14 16,-5-2-15-16,1 3-15 0,-7-4-26 0,0-2-70 15</inkml:trace>
  <inkml:trace contextRef="#ctx0" brushRef="#br0" timeOffset="14527.853">11388 6252 174 0,'0'0'34'0,"0"0"22"16,0 0 23-16,0 0-19 0,0 0-11 0,0 0-14 16,0 0-7-16,4-34-3 0,0 32-3 15,4-1-4-15,1 3-2 0,-1 0-3 16,0 0-2-16,7 3-2 0,-3 5 1 16,5 1 1-16,-1 4 1 0,5 5-2 15,-5 4 1-15,9 7 0 0,-2 2-5 16,-7 5-2-16,1 2 1 0,-9 1-3 15,-6 1 1-15,-2-1-3 0,-8 1-1 16,-11 2-2-16,-3-3-6 0,-9 1-14 16,-5-7-17-16,-7 1-13 0,8-2-20 15,-6-7-46-15,5-6-158 0</inkml:trace>
  <inkml:trace contextRef="#ctx0" brushRef="#br0" timeOffset="20917.02">4047 8281 73 0,'0'0'13'16,"0"0"-5"-16,0 0 5 0,0 0-1 0,0 0-9 15,0 0-3-15,-12-10-4 0,10 10 4 16,0 0 0-16,0 0-2 0,2 0-4 16,-6 0-16-16,4 0 8 0,-3 0 8 15,-1 0 6-15,2 1 0 0,-2 1 1 16,2-1 11-16,-5 0 20 0,5-1 6 15,-2 0 7-15,4 0-6 0,-2 0 1 16,2 0-2-16,2 0-7 0,0 0-5 16,0 0-7-16,0 0-4 0,0 0-7 15,0 0-4-15,0 0-1 0,0 0-2 16,0 0 0-16,0 0 2 0,-2 0 3 16,2 0 4-16,0 0-1 0,0 0 1 15,0 0-2-15,0 0 0 0,0 2-2 16,0-1 0-16,0 1-4 0,4 0 1 15,2 1 3-15,2 2-3 0,3-2 1 16,3 0 2-16,5 0 0 0,1-2 2 0,3 2-1 16,2-3-2-16,6 0 1 0,2 0 3 15,0 0-2-15,6-3 3 0,3 1-3 16,3-1-1-16,7-2-2 0,0-1 1 16,3 2-2-16,-3-2 1 0,8-1-2 15,-4 2 0-15,-7-2 1 0,9 2-2 16,-8 3 1-16,0-1-1 0,-5 0 0 15,-2-2-1-15,-5 2 2 0,-5 2 0 16,-4-2 0-16,-4 3 1 0,-5 0-3 16,-5 0 2-16,-3 1-2 0,-2 1 1 15,-1 1-1-15,-5-3 0 0,0 1 0 0,-4-1 0 16,2 0 0-16,-2 0 0 0,0 0 0 16,0 0 2-16,0 0-2 0,0 0 1 15,0 0 1-15,0 0-1 16,0 0 2-16,0 0-2 0,0-1 1 15,0-1-1-15,-2-1-1 0,-2 0-8 16,0 0-6-16,-5 1-5 0,5 0-8 0,-6 0-15 16,2-1-13-16,-3 1-37 0,-1-2-62 15</inkml:trace>
  <inkml:trace contextRef="#ctx0" brushRef="#br0" timeOffset="21401.214">4998 8124 90 0,'0'0'65'16,"0"0"-62"-16,0 0 16 0,0 0 26 15,0 0 1-15,0 0-13 0,0 0 10 16,-10 7 3-16,10-7-7 0,0 0-17 16,0 0-4-16,0 0-6 0,0 0-2 15,0 0-1-15,0 0-1 0,2 0-4 16,4 2-2-16,0-2 8 0,5 2 3 16,1 2-5-16,3-3 0 0,1 5-4 15,1-2 0-15,1 4-2 0,3-1 1 16,4 0 0-16,0 2-1 0,1 0 0 15,3-2-1-15,-2 3-1 0,0-2 3 0,-4-1-1 16,0-1 0-16,-9-2 2 0,-4-1 0 16,-7-1-1-16,-1-2 2 0,-2 0 1 15,0 0 3-15,-2 3 7 16,-9 3-1-16,-1 2-4 0,-9 3-5 0,-4 2-1 16,-4 2 0-16,2-1-3 0,-1 5 1 15,-1-1-1-15,0 1-1 0,-2-1 0 16,2 3-1-16,-4 1-1 0,4 0-7 15,-2 0-12-15,4 0-6 0,0-1-9 16,4-2-20-16,3-4-27 0,5-4-93 16</inkml:trace>
  <inkml:trace contextRef="#ctx0" brushRef="#br0" timeOffset="25103.449">6102 8010 44 0,'0'0'126'0,"0"0"-115"0,0 0 4 16,0 0 15-16,0 0 8 0,0 0-11 15,0 0 2-15,15-52 0 0,-15 47-3 16,0-1-2-16,0 0 2 0,0 1-3 15,0 1-3-15,0 1-3 0,0 2-2 16,0 0-1-16,0 1-3 0,0-3-2 16,0 3 0-16,0 0 0 0,0 0 0 15,0 0-3-15,0 0-2 0,0 0-2 16,0 1-2-16,0 7 0 0,0 3 0 16,4 1 2-16,2 4-1 0,-2 3 1 0,0 1-2 15,7 5 1-15,-5 2 0 0,2 2-1 16,-2-1 1-16,-2 1 2 0,5 2-3 15,-5 0 2-15,-2-1-1 0,4-2-1 16,-4-3 1-16,2-3-1 16,-2-5 2-16,0 0-2 0,-2-6 0 15,0-2 1-15,2-1-1 0,-2-5 0 0,0-1 1 16,0-2-1-16,0 0 2 0,0 0-2 16,0 0 2-16,2 0-1 0,-2-2 1 15,0-4 2-15,0-2 1 0,0-3-4 16,0 0 0-16,0-2-1 0,0 1 1 15,-2-1-1-15,-2-3 1 0,-4-1-1 16,-2-3 0-16,-5 3 0 0,-1 0 0 16,-1-2 0-16,1 7 0 0,-5 1 0 0,2 0 0 15,-3 5 1-15,3 0-1 0,-2 4 0 16,1 2 2-16,5 0-2 16,-5 0 0-16,5 6-2 0,-1 3 1 0,1 1 0 15,5-1 0-15,-3 1 1 0,3 2 0 16,2 3 0-16,-1-1-1 0,3 1 1 15,2 3 0-15,2-4-1 0,-2 2 1 16,4 2 0-16,0-5 0 0,0 2 0 16,4-1 0-16,4-2 0 0,3 0 1 15,-1-2-1-15,4 1 1 0,3-4 0 16,0-3 0-16,1-1-1 0,1-3 1 16,3 0-1-16,3-6-2 0,0-2-6 15,4-6-7-15,0 3-15 0,2-4-7 16,0-1-17-16,-4-2-35 0,-2 3-82 15</inkml:trace>
  <inkml:trace contextRef="#ctx0" brushRef="#br0" timeOffset="25650.2">6443 8139 374 0,'0'0'6'0,"0"0"8"0,0 0 25 16,0 0 8-16,0 0-23 0,0 0-6 16,0 0-1-16,0-24 0 0,0 24-9 15,0 0-3-15,0 2-5 0,0 2 0 16,0 2-2-16,0 3 2 0,0-2-1 16,4 3 1-16,-2 1 0 0,7-1-2 15,1 0 1-15,4-1 0 0,1-1-2 0,-1 3-2 16,1-3 1-16,6-4-2 15,-3-2 4-15,5 0-1 0,2-2 0 16,-5-4 2-16,3 0 0 0,-4-5 1 16,-5 1 0-16,-6 1 0 0,-3-3 0 0,1 2 2 15,-6-2 5-15,0 0 2 0,-2-1-3 16,-7 0-1-16,1-4-1 0,0 1-3 16,-4-3 0-16,3 0 0 0,-3 4 0 15,6 1-1-15,-5 4 1 0,3 1 0 16,0 5 0-16,-5-4 0 0,1 4-1 15,-2 1 0-15,-3-1-1 0,0 2 1 16,-1 2 0-16,-3 4-1 0,3 1 1 16,-1 3 0-16,2 2-1 0,-1-1 1 15,3 3-1-15,1-1 1 0,4 0 0 16,1 3 0-16,3-1 0 0,0-1 0 16,2 3 1-16,4 2-1 0,0 1 0 0,0-1 1 15,8 2-1-15,-2 1 0 0,0-2 0 16,7 0 1-16,-3 1-1 0,3-5 1 15,-3 0-1-15,6 1 0 0,-3-6 0 16,1 1-8-16,7-5-13 0,-2-3-15 16,-3-2-23-16,5-2-28 0,-5-6-65 15</inkml:trace>
  <inkml:trace contextRef="#ctx0" brushRef="#br0" timeOffset="26775.009">7229 8172 238 0,'0'0'3'0,"0"0"26"16,0 0 21-16,0 0-5 0,0 0-20 0,0 0-6 15,0 0 11-15,0 0 0 0,-116-90-17 16,106 81 2-16,-1 0-3 0,3 1 0 15,2 3-2-15,-7-1-2 0,7 3-3 16,-4 3-2-16,2 0-2 0,-5 0 1 16,1 0-1-16,-5 6-1 0,1 3-1 15,-3-2 1-15,5 8 1 0,-5-1-1 16,3 0-1-16,-1 6 1 0,3-2 0 16,1 4 0-16,1 1 0 0,-1-1 0 15,7 3-2-15,-4-5 2 0,8 1 0 16,0-3 0-16,2-6 0 0,0 2-1 15,0-4 1-15,4-1-1 0,4-2 1 16,0-2-1-16,7-1-1 0,1-1 2 16,3-3 0-16,6 0 1 0,0-6-1 15,3-4 2-15,-3-3-2 0,4-4 0 0,-6 0 0 16,-2-2 1-16,-3 0 0 0,-10 1 1 16,5 1-2-16,-13-1 1 0,2 2 1 15,-2 3 1-15,0 3 4 0,0 4-2 16,0 3-3-16,0 3 1 0,-2 0-1 15,2 3-2-15,-4 8-2 0,0 3 0 16,-5 3 2-16,7 2 1 0,-2 0-1 16,2-1 0-16,2-1 0 0,0 0 0 15,0-3 0-15,6-1 0 0,-2-1 0 16,7-2 0-16,-3-2 0 0,4-2 0 16,3-4 0-16,1-2 0 0,3-2 1 15,0-4 1-15,3-6 1 0,3-1-1 0,2-2 0 16,-6-4 0-16,-1-1-1 0,-5-4 1 15,3-2-1-15,-7-3 5 16,-5-5 0-16,4-3 0 0,-3-4 2 16,-3-4 0-16,0 1-2 0,0-3-3 15,-2 9 0-15,-2 4 1 0,0 9-1 0,0 6 2 16,-2 2 1-16,-4 8 0 0,2 3 1 16,-1 2-1-16,-1 1-2 0,-4 2 1 15,8 1-1-15,-4 0 2 0,-1 5-6 16,3 10-2-16,-6 2 0 0,2 8 1 15,2 6 1-15,-1 0 1 0,1 4-1 16,4-1 0-16,-2-1 0 0,4 1 0 16,0-2-1-16,6 1 2 0,0-1-1 15,-2 1 0-15,5 0 0 0,-1-1 0 16,6 0 1-16,-7-3-1 0,5-1 0 16,3-4 0-16,-5-5-2 0,4-4-4 0,-1-3-2 15,-3-4 1-15,5-4 1 0,-7-4 1 16,4-1 0-16,5-10 4 0,-3-5 0 15,9-4 2-15,0-8 0 0,-3-2-1 16,3-2 1-16,-2-6-1 0,-5-3 1 16,-1-1-1-16,-3-3 0 0,-4 0 1 15,-1 2-1-15,-1 3 1 0,-6 2-1 16,0 3 2-16,-4 7 0 0,0 3 2 16,-5 5 3-16,3 4-3 0,-2 2 1 15,0 4 0-15,6 6-3 0,-5 0 0 16,3 2 0-16,0 2-1 0,0 0-1 15,-2 0 0-15,0 4 0 0,-1 2-2 16,1 3 1-16,2 0 0 0,2 5-1 16,-2 3 2-16,2 2-1 0,2 1 1 0,-2 5 0 15,2 6 1-15,0 1-1 0,0 4 2 16,0 1-1-16,-4 3 0 0,4-1 1 16,0 1-1-16,0-1 0 0,0-2-1 15,4-1 0-15,2-5 1 0,2-3-1 16,2-5 0-16,1 0-1 0,-3-9-5 15,0-2-7-15,-1-2-7 0,1-4-7 16,-2-2-9-16,-2-2-15 0,2-2-24 16,-2-6-46-16,1-6-63 0</inkml:trace>
  <inkml:trace contextRef="#ctx0" brushRef="#br0" timeOffset="27274.897">8010 8107 160 0,'0'0'125'0,"0"0"-94"0,0 0 17 16,0 0 11-16,0 0-20 0,0 0-15 16,-33-68-2-16,29 62 2 0,-4 1-8 15,1 2-2-15,1 0-5 0,0 1-3 16,-2 2-4-16,-5 0-1 0,3 2 0 15,0 1-1-15,-7 3 0 0,7 2 1 16,-3 1-1-16,-1 6 0 0,-1 1 0 16,-1 1-1-16,4 2 1 0,-3 2 0 15,5 1-1-15,1 3 1 0,1-2 0 16,0 2 0-16,6-2 0 0,2 1 0 16,0-3 0-16,0-4 0 0,8-1 0 15,0-4 0-15,1-2 0 0,3-1 0 16,5-6 0-16,-1-3 0 0,5-2 0 0,2-6 0 15,-3-6 2-15,3-3 4 16,0-2 4-16,-7 1 7 0,-3-2 2 16,-5 1 1-16,-4-2 1 0,-4-3-8 15,0-2-4-15,-2-3-3 0,-4-5-2 0,-7 4-2 16,5-1-1-16,0 8-1 0,0 2 1 16,-1 8-1-16,5 4-2 0,-2 3-3 15,2 2 0-15,2 4-4 0,-7 0-5 16,-1 10-5-16,0 3-3 0,-3 6-2 15,-1 6-1-15,4 1-10 0,-5 2-16 16,9 0-27-16,-2-3-59 0,4-3-85 16</inkml:trace>
  <inkml:trace contextRef="#ctx0" brushRef="#br0" timeOffset="27634.186">8343 8127 312 0,'0'0'8'0,"0"0"2"0,0 0 29 0,0 0 17 16,0 0-19-16,0 0-11 0,0 0 4 15,0 0 2-15,31-144-8 0,-31 133-3 16,-2 5-2-16,-2 0-2 0,-5-1-4 16,1 1-4-16,0 2-4 0,0-1-1 15,-5 2-3-15,5 0-1 0,0 2 1 16,-1 1-1-16,1 0 0 0,2 1-1 15,-4 3 1-15,3 6-1 0,-7 1-1 16,2 2 2-16,1 3 0 0,-3 1 0 16,3 0 0-16,-3 2 0 0,6 0 0 15,-3 2 0-15,3 1 0 0,0 1 0 0,2 2 0 16,1 0 0-16,3-2 0 0,2 2 0 16,2-1 0-16,7-2 0 15,5-2 0-15,1-2 0 0,5 1 0 0,5-2-2 16,0-1-2-16,4-2-9 0,0-4-10 15,0-3-13-15,2-6-15 0,-6-1-1 16,-3-4-41-16,1-7-65 0</inkml:trace>
  <inkml:trace contextRef="#ctx0" brushRef="#br0" timeOffset="28024.643">8934 7740 299 0,'0'0'26'0,"0"0"18"0,0 0 16 15,0 0-17-15,0 0-18 0,0 0 1 16,0 0 4-16,0 0-4 0,0 0-4 15,-4-29-3-15,4 29-2 0,0 0-7 16,-2 0-1-16,2 3-2 0,-4 3-5 16,-5 3-1-16,5 8-1 0,-2 1 1 15,0 4-1-15,-2 6 0 0,-3 1 1 16,5 2-1-16,0 2 0 0,2 4 0 16,0-3 0-16,2 1 0 0,2 3 0 15,0-1 1-15,2-1-1 0,4-1 0 0,-2-2-1 16,4-3 0-16,3-2-10 0,1-3-4 15,0-4-6-15,3-4-7 0,-1-2-7 16,1-7-16-16,-5-3-24 16,-2-5-66-16,-3-3-149 0</inkml:trace>
  <inkml:trace contextRef="#ctx0" brushRef="#br0" timeOffset="28665.116">9300 7856 306 0,'0'0'8'0,"0"0"37"0,0 0 25 15,0 0-13-15,0 0-20 0,0 0-10 16,0 0-3-16,0 0-4 0,0 0-6 16,8-13-5-16,-10 23-3 0,-2 2 2 15,4 4-2-15,-2-1-2 0,2 5-3 0,0 0 1 16,-2 0-2-16,2 2 0 0,0-3 1 15,0 1-1-15,0 1 0 0,0-3-1 16,2-3-2-16,-2 2-6 0,2-4-9 16,2-3-6-16,-4-1-2 0,2-2-2 15,-2-4-5-15,0-2 0 0,0-1 5 16,0-4 0-16,-2-3 28 0,-2-3 1 16,2 1 0-16,2-3 2 0,0-3 13 15,0 1 9-15,0-6 0 0,0-1 0 16,0-4 4-16,0-3-11 0,0 0-8 15,-4-1-3-15,0 1-3 0,0 3 2 16,-5 0-3-16,5 5 0 0,-2 2-2 16,4 2 0-16,-4 2 1 0,2 0-1 15,4 3 2-15,-3 2 1 0,3 4 4 16,0 1 0-16,0 1 1 0,0 1-2 0,3 0-3 16,1 2 0-16,-2 0-3 15,2 0 1-15,2 0-1 0,-2 1 0 16,0 2 0-16,3 3 0 0,-3-3 0 15,0 0 2-15,-4 0-2 0,0 3 0 0,0-1 1 16,0 1-1-16,-2 0 1 16,0 2 1-16,0-3-3 0,0 1 0 0,0 0-1 15,2 0-1-15,-5 0-4 0,5-3 1 16,0 1-1-16,0-1 3 0,0 0 1 16,0 0 2-16,0-3 0 0,-2 3-1 15,0 0 1-15,2-3 0 0,0 3 0 16,0 0-2-16,0-1-6 0,0 4-7 15,0-1 1-15,0 4-3 0,0 0-3 16,0 2-4-16,0 1-7 0,0 1 8 16,0 0-4-16,0 0-19 0,0 1-13 0,-2-1-42 15,0-4-48-15</inkml:trace>
  <inkml:trace contextRef="#ctx0" brushRef="#br0" timeOffset="29321.286">9631 7752 421 0,'0'0'24'0,"0"0"-7"16,0 0 3-16,0 0 20 16,0 0-17-16,0 0-10 0,0 0 3 0,29-32 0 15,-29 30-5-15,4 2-6 0,-4 0-3 16,0 5-1-16,0-1-1 0,0 4 1 16,-8 0 1-16,-5 0-1 0,1 1-1 15,-7-3 2-15,5-1-2 0,-5 2 0 16,5-2 0-16,3 0 0 0,-1 0 0 15,6-2 0-15,1 0 0 0,-1 0 0 16,2-2 0-16,-4 1 1 0,4-2-1 16,0 0 0-16,-3 0 0 0,3-3 1 15,0-2-1-15,-2 0 0 0,0-1 1 16,4-3-1-16,0 0 1 0,2-2 0 16,2 0 0-16,2-3 0 0,6 2-1 15,-2 2 0-15,3 1-1 0,7 1 1 16,-3 4 0-16,3 2 1 0,1 1 0 15,2 1 0-15,-1 0 2 0,-1 7-2 0,-2 4 0 16,-7 2 1-16,-4 5-2 0,-6 5 0 16,-4 5 1-16,-8 6 0 0,-11 2-1 15,-4 4-1-15,-4-1-7 0,0-1 4 16,4-1 4-16,4-4-2 0,3-6 1 16,7-2 1-16,5-6 0 0,2-3-1 15,2-3 0-15,4-1 1 0,0-3 0 16,2-3 1-16,4-1-1 0,-2 0 4 15,2-4 1-15,0-1 6 0,5 0 3 16,5 0 6-16,3-3-6 0,8-3-2 16,0 1-1-16,4 0-7 0,-2 1-1 15,-5-2-2-15,-3 1-1 0,0 0-14 16,-5-2-27-16,-1-3-21 0,-9-4-27 0,-2-1-122 16</inkml:trace>
  <inkml:trace contextRef="#ctx0" brushRef="#br0" timeOffset="29680.561">9982 7695 381 0,'0'0'8'16,"0"0"7"-16,0 0 31 0,0 0 10 16,0 0-17-16,0 0-8 0,0 0-2 0,15-64-5 15,-13 58-1-15,0 3-4 0,0 1-4 16,0 1-2-16,2 1-2 0,4 0-4 16,-2 0-1-16,5 6-1 0,3 5-1 15,1 6 0-15,-3 5 0 0,9 4 0 16,-9 5-2-16,9 5 0 0,-15 7-1 15,-2 5 0-15,-6 0 0 0,-8 3-1 16,-15 2-2-16,-10-4-3 0,-9 1-7 16,-7-2-13-16,-1 0-13 0,-4-3-7 15,0-2-7-15,1-6-31 0,1-12-153 16</inkml:trace>
  <inkml:trace contextRef="#ctx0" brushRef="#br0" timeOffset="97711.375">4849 10354 151 0,'0'0'17'0,"0"0"13"16,0 0 13-16,0 0 9 0,0 0-11 15,0 0-9-15,0 0-2 0,-14-10-3 16,14 8 0-16,0 1-7 0,-2 0-2 15,2 1-3-15,0-1-1 0,0 1-3 16,0-1-2-16,0 1-5 0,0 0-2 16,2 0-2-16,0-2-1 0,8 2 1 15,3-1 1-15,5 1 1 0,-1-2 1 0,10 2 2 16,-2 0-2-16,6-1 2 16,4 1-5-16,6-3 3 0,0 0 1 15,9-2-1-15,2-1 3 0,4 0-3 16,-3-2-1-16,-1 3 1 0,0-1-2 15,-5 0 2-15,-5 0 0 0,-9 0 1 0,-9 3 0 16,-7-1 2-16,-7 3-3 0,-8-1-1 16,0 2-1-16,-2 0 0 0,0 0 2 15,-2 0-2-15,-2 0 0 0,-2 7-2 16,-2-4-3-16,-1 0-15 0,1 1-5 16,0-1-5-16,-2 2-11 0,1-5-21 15,1 3-39-15,-4-3-72 0</inkml:trace>
  <inkml:trace contextRef="#ctx0" brushRef="#br0" timeOffset="98117.511">5377 10096 212 0,'0'0'124'0,"0"0"-119"0,0 0 11 16,0 0 23-16,0 0-2 0,0 0-24 15,0 0-5-15,0 0 3 0,-2-4-10 16,10 7 2-16,0-2-3 0,9 3 13 16,-1-1 2-16,9 0-1 0,0 2-1 15,4 2-3-15,0 1-2 0,8 3-3 16,-2 0-2-16,0 1 0 0,0 0 0 0,0 1-1 15,-4-2 1-15,-8 1-3 0,-4 0 1 16,-9-2 1-16,-6-1 0 0,-4-3-1 16,-2 5 1-16,-6-2 6 15,-7 4 3-15,-1 2-3 0,-5-2 1 0,-6 2-2 16,7-1-2-16,-7 1 0 0,6 1-4 16,0-4 0-16,5 1-1 0,3-1 0 15,5-3-2-15,2 2-13 0,2-2-11 16,2-2-13-16,2-1-10 0,0 0-15 15,0-6-40-15,2 0-77 0</inkml:trace>
  <inkml:trace contextRef="#ctx0" brushRef="#br0" timeOffset="99601.534">6567 10117 7 0,'0'0'257'0,"0"0"-247"16,0 0 22-16,0 0 17 0,0 0 0 15,0 0-20-15,0 0-4 0,0 0-1 16,23-73 0-16,-25 70-7 0,-4 0-8 0,4 0-6 15,-11 3-2-15,3 0 1 16,0 0-1-16,-5 0-1 0,-1 0 1 16,-1 0-1-16,0 0 2 0,-3 0-1 15,1 1 0-15,-4 4-1 0,3-2 0 0,1 6-1 16,-4-1 1-16,3 3 0 0,1 4-1 16,1-1 1-16,-1 3 0 0,5 0 0 15,-3 2 0-15,5-5 0 0,3 0 1 16,1 0 0-16,2-2-1 0,6-1 0 15,0 3-1-15,0-5 0 0,0 3 1 16,2 1-1-16,6-1-1 0,0-1 2 16,3-1 0-16,1 0-1 0,1 1 0 15,7-3 0-15,-1-2 1 0,2-1 0 16,-1 1 2-16,5-5-1 0,-4-1 0 16,-1 0-1-16,-3-4 2 0,-1-4-1 15,-7-1 3-15,1-5 3 0,0 1 3 16,-6-4 4-16,5 0-1 0,-5-1-3 15,0-4-3-15,-4-1-3 0,4-2-2 0,2-1-1 16,-4 7-1-16,3 1 1 0,-5 7-1 16,0 5 1-16,0 6-1 0,0-1 2 15,0 1 1-15,0 0 0 16,0 0-3-16,0 3 0 0,0 4-3 0,0 4 2 16,-5 4 1-16,1 4 2 0,0 1-2 15,2 2 0-15,2 2 1 0,0 1-1 16,2 0 0-16,6 1 1 0,-3-1-1 15,1-5-1-15,2-3 1 0,-2 0 0 16,7-4 0-16,-5-4-2 0,2 0 1 16,5-7 1-16,1 1 0 0,1-3 1 15,8-3 0-15,-3-5 1 0,3-7 0 16,2-4-2-16,6-6 2 0,-6-4 1 16,-2-2-2-16,-3-3 1 0,-1-2-1 15,-8 0 0-15,-1-7 0 0,0 0-1 16,-5-2 1-16,-1 0 0 0,-2 4 1 0,4 5-2 15,-4 6 2-15,-2 4 2 0,-2 6 1 16,0 2 2-16,0 2-1 0,-4 6 0 16,2-2-1-16,-4 4 0 0,4 5 1 15,2 1 1-15,-2 0-2 0,2 2-2 16,-2 0-3-16,-2 3 0 0,2 3-2 16,-5 6 0-16,1 1 1 0,0 2 1 15,2 4-1-15,2-1 1 0,-2 4 0 16,2 4-1-16,2-1 1 0,0 6 0 15,0 0 0-15,0 0 1 0,6 1-1 16,-4-2 0-16,8-2 0 0,-4 1 0 16,7-4 0-16,-1 1 1 0,3-3-1 15,3-1-1-15,-1-2 1 0,6-6-2 0,-5-3 1 16,1-5 1-16,-1 0-1 0,-1-3-2 16,-5-3 2-16,3-3 1 15,-5-6 1-15,2-5 0 0,1-3 2 16,3-6-1-16,-1-4 0 0,-5-4-2 0,7-6 2 15,-7-5-2-15,5-4 0 0,1-5 1 16,-1-3 0-16,1 6 1 0,-3 0-2 16,-3 9 1-16,0 8 2 0,-8 11 1 15,-2 7 2-15,-2 1 4 0,0 6 1 16,-2 0-2-16,-2 3-3 0,4 2-1 16,-2 0-2-16,-1 2-3 0,-1 8-1 15,-4 4-1-15,0 6 0 0,-1 3 2 16,1 0-1-16,0 3 1 0,1 1-1 15,3 0 1-15,0 2 0 0,-2 3 0 16,1 0-1-16,1 3 1 0,2 0 1 16,0 0-1-16,4 3 0 0,0 0 1 15,0-1-1-15,2-1 1 0,4-5-1 0,5 1-1 16,3-8-7-16,-6 0-7 16,5-4-4-16,-1-4-5 0,-6-1-10 0,3-6-5 15,-5-2-14-15,4-3-18 0,-8-3-51 16,0-1-115-16</inkml:trace>
  <inkml:trace contextRef="#ctx0" brushRef="#br0" timeOffset="100163.904">7555 10117 264 0,'0'0'11'16,"0"0"13"-16,0 0 25 0,0 0 2 15,0 0-9-15,0 0-12 0,-12-42 2 16,12 36-4-16,-4 1-3 0,2-1-4 16,0 1-3-16,-5 2-6 0,3 0-6 15,-4 0-1-15,2 0-3 0,-2 0-2 16,-7 3 0-16,5 0 2 0,-1 0-2 15,-3 1 0-15,2 7-1 0,-7 0 1 16,0 1 0-16,1 5 0 0,-3 0 0 16,2 0 0-16,1 1 0 0,3 1 1 15,1 1-1-15,6 1-1 0,1 0 1 16,3 0 0-16,2 0-1 0,2 0-1 16,0 0 1-16,9 1 1 0,-1-1-2 15,8-5 0-15,1 1 1 0,4-2-1 16,7-4 1-16,-1-3 1 0,6-2 0 15,-2-3 0-15,-4 0 1 0,2-4 1 16,-8-4 1-16,-5-2 1 0,-3 2 1 0,-9-4 4 16,-2 2 1-16,-2-2 2 0,0-6 1 15,-2-4-6-15,-6-2-3 0,-3-3-2 16,3 2 0-16,2 2-1 0,2 4-1 16,-2 4 2-16,-1 6-1 0,5 4 0 15,2 2-1-15,-2 0-1 0,0 2-1 16,-2 1 1-16,2 1-3 0,-2 9-1 15,-4 3-6-15,-3 2-1 0,5 1-1 16,-2 4-10-16,8-3-5 0,-2 1-15 16,2-1-11-16,0-1-24 0,2-2-37 15,2-2-76-15</inkml:trace>
  <inkml:trace contextRef="#ctx0" brushRef="#br0" timeOffset="100492.028">8037 10154 477 0,'0'0'12'0,"0"0"13"0,0 0 16 16,0 0 5-16,0 0-18 0,0 0-7 15,0 0 1-15,0 0 4 0,8-130-9 16,-18 121-13-16,-7 1-1 0,1 0-2 16,-3 2 0-16,1 0 1 0,-1 4-2 15,7 0 0-15,-3 2 0 0,3 0 0 16,-3 0-2-16,3 7 2 0,2-1-1 15,-5 3 0-15,7 1 0 0,-3 5 1 16,-1-1-4-16,4 0 4 0,2 3-1 16,1-2 1-16,3 1-1 0,0 4 1 15,0 1-2-15,2 1 2 0,0 5 0 0,0-3 0 16,4 0 0-16,1 1-1 0,3-4 1 16,2 1-1-16,7-1-6 0,-1-3-7 15,5 0-2-15,6-6-3 0,2-2-7 16,0-4-5-16,4-6-9 0,0-3-8 15,0-8-19-15,4-5-44 0,-8-2-79 16</inkml:trace>
  <inkml:trace contextRef="#ctx0" brushRef="#br0" timeOffset="100882.502">8583 9778 128 0,'0'0'116'15,"0"0"-96"-15,0 0 29 16,0 0 2-16,0 0-10 0,0 0-15 0,0 0 5 16,0 0-10-16,0 0-1 0,-71-72 0 15,67 72-3-15,2-1-3 0,0 1-4 16,0 0-1-16,-2 3-2 0,0 3-2 15,-2 1-5-15,4 2 2 0,-3 3 0 16,1 2 0-16,0 5 1 0,0 2 0 16,-2 1 0-16,-2 6 2 0,1 1 0 15,-1 2 1-15,0 2-5 0,2 1 0 16,-3 0 0-16,9 0-1 0,0-3 0 16,0 1 0-16,2 1 0 0,11-2 0 15,-3-3-2-15,11 0 2 0,-1-2-2 16,7-4-1-16,4-1-8 0,0-7-16 15,2 0-19-15,0-8-17 0,-1-4-35 16,-6-2-50-16</inkml:trace>
  <inkml:trace contextRef="#ctx0" brushRef="#br0" timeOffset="102116.576">9135 9821 42 0,'0'0'107'0,"0"0"-89"0,0 0 14 15,0 0 10-15,0 0 7 0,0 0-13 16,4-34-6-16,-4 29 1 0,0 2 0 15,-2-4-3-15,2 2-4 0,-2-2-2 16,-3-2-1-16,3 2-6 0,-4-4 0 16,-4 2-4-16,2 2-3 0,-1-1-1 15,-3 4-6-15,-3-1-1 0,1 4-1 16,-5 1 0-16,-1 1-1 0,3 7 2 16,-3 2-2-16,1 2 2 0,-4 2 2 15,2 1-2-15,5 1 0 0,-3 2 0 16,7-5 0-16,4 5 0 0,-1-6 0 15,5 3 0-15,4-2-2 0,0 0-1 16,0 1 3-16,11-4-4 0,-3 4 3 0,2-1 0 16,5 2 2-16,3 2 0 0,5-1 3 15,2 1 5-15,2 1 1 0,4 1 0 16,4-2-1-16,-4-2-1 0,0 1-2 16,-8-2-2-16,-3-5-1 0,-7 2-1 15,-11-2-2-15,0-1 0 0,-2 1 0 16,-2-1-1-16,-4 0 1 0,-5 1 1 15,-1-1 0-15,-3-1-1 0,-1-2-7 16,-1 0-8-16,-1 0 5 0,3-2-3 16,1 0 5-16,10-2 8 0,-1 1 1 15,3-2 1-15,2 0-1 0,-4-3 0 16,0-5 0-16,0-1 0 0,-2-4 1 16,4-2 6-16,0-2 1 0,2-5 1 0,0-1-3 15,2-5 1-15,10-3-1 0,-4-1 0 16,3 1 1-16,3 3 1 15,-6 0 2-15,-5 5-2 0,-1-2 2 16,-2 5 0-16,0 0-1 0,-5 1-2 16,1 3-5-16,-6 0-2 0,-2 2-1 0,1 0 0 15,-7 3 0-15,3 3 0 0,-3 4-2 16,5 4 0-16,-3 0-2 0,1 7-4 16,3 6-5-16,-3 3-2 0,5 3-5 15,-5 3-3-15,7 1-6 0,0 2-9 16,2-2-12-16,0-1-17 0,-1-4-26 15,5-2-28-15,2-4-50 0</inkml:trace>
  <inkml:trace contextRef="#ctx0" brushRef="#br0" timeOffset="102444.672">9356 9596 246 0,'0'0'35'0,"0"0"31"0,0 0-2 16,0 0-7-16,0 0-19 0,0 0-2 16,0 0-1-16,-2-14-5 0,2 14-6 15,4 0-7-15,0 4-5 0,2 2-3 16,7 4 0-16,1 2 0 0,-2 3 0 15,5 4-1-15,-3 4 0 0,3 8-2 16,-5 0-4-16,-3 7 4 0,-5 3-4 0,-6 1-1 16,-11 4 1-16,-14-1-1 15,-6 2-1-15,-8-3-5 0,-13-2-18 0,1-2-12 16,-7-1-10-16,-2-5-2 0,-2-3-14 16,-3-8-46-16,9-9-161 0</inkml:trace>
  <inkml:trace contextRef="#ctx0" brushRef="#br0" timeOffset="103913.022">5087 12425 66 0,'0'0'129'0,"0"0"-97"16,0 0 13-16,0 0-4 0,0 0 2 15,-8-10-19-15,6 10-3 0,2 0-4 16,0 0-4-16,0 0-4 0,0 0-4 0,0 0-2 16,0 0-2-16,0 0 0 0,0 0 1 15,2 0 1-15,0 0 1 0,6 3 6 16,1 0 1-16,3 2-1 0,4-3-1 15,9 0 9-15,2-1-1 0,12-1-7 16,3 0 2-16,9-5-4 16,3 0 1-16,4 0-3 0,4 1-1 0,-6 0-3 15,2 3-1-15,-2-1 0 0,-11 2 0 16,-4 0 0-16,-8 2-1 0,-2 1 0 16,-12 1 1-16,-4 0 2 0,-7-4-2 15,-4 0 0-15,-2 1 0 0,-2-1-1 16,0 2 1-16,0-2 1 0,0 0 0 15,0 0-1-15,-4 0-1 0,-2 1 0 16,-1-1 0-16,-1 0-8 0,-2 0-15 16,0-4-4-16,-3 1-10 0,5-4-19 15,-5-3-46-15,7-1-101 0</inkml:trace>
  <inkml:trace contextRef="#ctx0" brushRef="#br0" timeOffset="104303.553">5722 12226 454 0,'0'0'0'15,"0"0"-18"-15,0 0 18 0,0 0 4 16,0 0 14-16,0 0-6 0,0 0 11 16,0 0 6-16,0 0-10 0,4-3-12 15,-4 3-7-15,4 3-1 0,2 1 1 16,-2 2 1-16,9 1 2 0,-3 1-2 15,9-1 0-15,1 1 2 0,3 2 2 16,4-3-2-16,4 2 2 0,2 2-3 16,2-1 0-16,-2 2-2 0,0-1 1 0,-4-2 0 15,-6 1-1-15,-8-4 0 0,-5 0 0 16,-4-2 1-16,-6-1-1 0,0 3 2 16,-8 3 4-16,-3 2 5 15,-7 5 0-15,-7 2-7 0,0 3 0 0,-6 0 0 16,-2-1-2-16,2-1 0 0,6-5-2 15,5 1-1-15,7-2 1 0,1-4 1 16,4 0-1-16,1-4-5 0,3 0-14 16,2-4-3-16,2-1-7 0,0 0-3 15,2 0-14-15,9 0-13 0,3 0-13 16,3-7-55-16,-1 1-29 0</inkml:trace>
  <inkml:trace contextRef="#ctx0" brushRef="#br0" timeOffset="105100.239">6844 12150 44 0,'0'0'297'0,"0"0"-284"16,0 0 26-16,0 0 5 0,0 0 5 15,0 0-20-15,0 0-4 0,-37-41-3 16,37 40 1-16,0-1-5 0,0 2-3 15,0 0-4-15,0 0-5 0,0 2-4 16,0 1-2-16,2 4-3 0,2 6 2 16,-4 3 1-16,6 3 1 0,-4 6-1 15,3 2 1-15,-1 3 0 0,-4 1-1 16,4 4 1-16,2-1 0 0,0 0-1 16,1-4 0-16,-1-5 1 0,2 0-1 15,2-7 1-15,-6-1-1 0,3-3 0 16,-3-7 0-16,-2 0 0 0,0-4-2 0,-2-3 0 15,0 3 1-15,0-3 1 0,0 0 1 16,0-2 1-16,0-5 0 0,-6-2 4 16,-3-10-1-16,-1 3-3 0,-6-4-1 15,-5-6 0-15,0 4 0 0,-2-4-1 16,5 4 0-16,-3 6 0 0,1 5 0 16,3 5 0-16,-2 2-1 0,-1 4-1 15,1 1 1-15,-4 3 0 0,5 6 0 16,1 2-1-16,1 4 1 0,3 2 1 15,3 0-1-15,0 1 0 0,6-1 0 16,-1 2 1-16,-1-4 0 0,4-2-1 16,2 2 1-16,0-2-1 0,4-1 0 0,5 3 0 15,-1-1-1-15,4-1 1 0,5-2 0 16,8-2-1-16,1-1 1 0,7-6-1 16,9-3 0-16,-3-3-5 0,7-4-9 15,1-7-14-15,1-2-15 16,3 0-26-16,-3-6-55 0,-7 1-98 0</inkml:trace>
  <inkml:trace contextRef="#ctx0" brushRef="#br0" timeOffset="105600.139">7243 12323 491 0,'0'0'0'15,"0"0"-5"-15,0 0 5 0,0 0 32 0,0 0 0 16,0 0-1-16,0 0 6 15,0 0-6-15,8-35-10 0,-10 35-6 16,0 0-7-16,2 0-4 0,-2 1-4 0,0 5-1 16,2 3 0-16,-2 0 1 15,2 3 0-15,0-1 0 0,0-2-1 0,4-2-3 16,2-1-2-16,3 1 1 0,1-2 0 16,0-1 0-16,3 1 2 0,3-4 0 15,1 1 2-15,6-2-3 0,-1 0-1 16,1-5 2-16,4-4 0 0,-4-1 1 15,-1 0 0-15,-5-1 2 0,-7 4 0 16,-1-5 1-16,-5 4-1 0,-4 1 2 16,0-5 2-16,-2 3 2 0,-9-6 2 15,1 1-4-15,0-3-1 0,-9 0-1 16,5 1-1-16,-9 1 2 0,6 3 0 16,-1 2-2-16,3 4 3 0,-1 4-1 15,5 2-2-15,-3 0-1 0,4 3 0 0,-3 2-1 16,3 7-1-16,-7 1 1 0,5 2-1 15,-1 5 2-15,3-3 0 0,-2 3 0 16,1 2 0-16,5 0 0 0,2 1-1 16,0-1 1-16,2 0-1 0,2-1 0 15,2 0-2-15,2 0-6 0,4 0-4 16,3-4 3-16,5-1-8 0,1-4-2 16,5 1-2-16,5-3-4 0,4-1-7 15,2-5-8-15,5-4-24 0,1-2-58 16,-4-10-98-16</inkml:trace>
  <inkml:trace contextRef="#ctx0" brushRef="#br0" timeOffset="106615.575">8054 12243 509 0,'0'0'5'15,"0"0"-3"-15,0 0 5 0,0 0 20 0,0 0-9 16,0 0-11-16,0 0 0 0,0 0 5 15,-98-88-1-15,86 83-5 0,0 2-1 16,-1 3-2-16,-1 0 0 0,-3 0-1 16,1 3-1-16,-1 1 1 0,3 2-2 15,-5 2 0-15,7 2 0 0,1 0 0 16,1 2-2-16,0 3 1 0,1 0 0 16,-3 3 1-16,6-2-1 0,-3 2 1 15,3 1-1-15,0 2 1 0,-2 2 0 16,4-1 0-16,2 0-1 0,2-1 1 15,2-4-1-15,2 2-1 0,8-4-2 16,-1-2-3-16,3-1-4 0,0-5 1 16,1-3 2-16,4-3 2 0,-3-1 1 0,7-4 2 15,0-7 3-15,-5-4-1 0,7-4 1 16,2-4 0-16,-2 1 7 0,-5-5-1 16,-1 0 0-16,-5 2 0 0,-3 0-1 15,-1 5-2-15,-8 7 1 0,0 7-3 16,-2 5 0-16,0 1 3 0,0 0 1 15,0 0-4-15,0 1-1 0,0 10-3 16,0 2 3-16,0 2 0 0,0 1 0 16,0 1 1-16,0-3-1 0,2-1 1 15,2 0-1-15,1-4 1 0,3-1-1 16,-2 0-1-16,2-4 1 0,3 1-1 16,-1-5 1-16,0 0 0 0,3-3 1 15,-1-8 0-15,0-2 1 0,1-6 3 16,3-6 2-16,-3-3 1 0,-3-1-4 0,0-4-2 15,-5-1 2-15,3-5 0 16,2-1-1-16,-2-2 2 0,-1-1 4 16,1 2-5-16,4 6 2 0,-5 7-3 0,-7 6 0 15,0 7 1-15,0 5 5 0,-5 3 1 16,1 2 2-16,-4 3-4 0,6 1-3 16,-6 1 0-16,4 0-3 0,-3 6-2 15,-3 3 0-15,4 4-1 0,-2 3 0 16,1 8 1-16,1-1 0 0,-2 6 0 15,6 1 0-15,-6 0 0 0,8 2 1 16,-5 1-1-16,5-2 0 0,5 1-1 16,-1-6 0-16,2 3 1 0,6-2-1 15,-1-2 0-15,1 0 1 0,5-2-1 16,-3-3 0-16,3-3-1 0,-5-4-5 16,0-3 0-16,-3-3-1 0,1-3 2 15,-4-2 1-15,2-2 1 0,-1 0 2 16,-3 0 2-16,6-8 0 0,0-4 1 0,1-3 0 15,-1-7-1-15,3 0 1 0,-1-7-1 16,2-5 1-16,5-4 1 0,2-4-2 16,-1-6 2-16,3 2 3 0,0-1-2 15,-5 2-1-15,1 5 1 0,-9 8 0 16,-3 4 0-16,-7 8 2 0,-7 3 2 16,-1 6 1-16,-6-1 1 0,-1 5-3 15,-3 1-2-15,5 3-1 0,-3 3 0 16,3 0-1-16,5 1-2 0,-7 7 0 15,3 4-1-15,-2 4 0 0,-1 2 1 16,3 3 0-16,-3 0 0 0,7 3-2 16,2 1 1-16,-2 3 1 0,1 4 0 15,3 2-1-15,0 0 1 0,2 2 0 0,2 1 0 16,4 0-2-16,0-2 1 16,9 0 1-16,-3-2 0 0,0-2-1 15,7-3-2-15,-7-1-10 0,5-6-4 16,-1-2-8-16,-1-2-8 0,3-7-7 0,-4-4-6 15,3-5-17-15,-5-2-43 0,1-8-99 16</inkml:trace>
  <inkml:trace contextRef="#ctx0" brushRef="#br0" timeOffset="107099.845">8880 12188 416 0,'0'0'33'0,"0"0"-33"16,0 0 0-16,0 0 39 0,0 0 11 0,0 0-21 16,2-24-1-16,-4 18 1 0,-4 1-4 15,0-1-5-15,-2 2-4 0,-5 0-6 16,3-1-4-16,-2 1-3 0,1-2-2 16,-1 3 4-16,4 1-5 0,-3 1 1 15,7 1-1-15,-2 0 0 0,2 1-1 16,2 1 1-16,-7 4-1 0,1 3-1 15,-2-1 0-15,2 4 1 0,-9 3 1 16,5 2 1-16,-5 4-1 0,3-1-1 16,1 2 1-16,-1 2-2 0,3-1 2 15,-3 1-2-15,6-3 0 0,1 0 0 16,3-2 0-16,2-7 1 0,2 3-7 16,4-3-5-16,5-1-3 0,5-3 2 15,1-3 0-15,7-4 6 0,-3-1 5 16,6-6 3-16,-5-3 0 0,-1-5 1 15,-2-2 0-15,-7 0 2 0,-2-3 6 0,-6 1 5 16,-2-3-2-16,0-4-1 0,0 0-3 16,-2-2 0-16,-6 6-2 15,2 4-3-15,-1 4-2 0,-3 4 1 0,6 2 0 16,-2 2-2-16,2 2-1 0,-3 3-1 16,-3 0-6-16,4 5-12 0,-2 2-5 15,1 3-3-15,-1 4-6 0,0 0-7 16,6 2-16-16,0-3-31 0,2-1-69 15</inkml:trace>
  <inkml:trace contextRef="#ctx0" brushRef="#br0" timeOffset="107427.872">9244 12162 478 0,'0'0'19'0,"0"0"2"16,0 0 11-16,0 0 12 0,0 0-18 0,0 0-10 15,0 0 2-15,0 0-6 0,-10-115-2 16,4 109-3-16,-3 2-3 0,1 2 0 16,0-1-1-16,0 3-1 0,-5 0-1 15,1 0 0-15,1 4-1 0,-5 3 0 16,-1 4 0-16,1 0 0 0,-1 3 0 16,3 1 0-16,-1 2 0 0,1 1-1 15,4 0 1-15,1 1-1 0,-1 2 0 16,0-1 1-16,3 4 0 0,3 2-1 15,2 2 0-15,2 0 1 0,0-1 0 16,2 1-2-16,7-3 0 0,3 0-2 16,2-3-5-16,1-1-9 0,6-5-3 15,5-2-3-15,5-5-2 0,2-2-14 16,3-7-19-16,1-6-42 0,-4-5-78 16</inkml:trace>
  <inkml:trace contextRef="#ctx0" brushRef="#br0" timeOffset="107818.354">9899 11979 302 0,'0'0'31'15,"0"0"25"-15,0 0 0 0,0 0-16 16,0 0-16-16,0 0-7 0,0 0-1 15,0 0-2-15,0 0 0 0,-18-106-10 16,8 101 0-16,1 0 0 0,-1 2 1 16,-3 2-3-16,3-1 1 0,2 2 2 15,-2 0-2-15,5 2 2 0,-3 1-3 0,2 4 0 16,-11 2-2-16,5 3 0 0,-7 3 0 16,5 2 1-16,-7 3-1 15,5 1 0-15,-3 3 0 0,7 1 1 0,-5 2-1 16,5 2 0-16,1 5 0 15,-3 3 0-15,6 2-1 0,2-2 0 0,1 2 0 16,5-2 1-16,0 2 0 0,9-4 0 16,1-3-1-16,9-1 1 0,-1-6-6 15,7-3-3-15,4-6-5 0,2-6-3 16,2-6-14-16,2-5-19 0,0-10-42 16,-4-5-81-16</inkml:trace>
  <inkml:trace contextRef="#ctx0" brushRef="#br0" timeOffset="108365.095">10427 12012 175 0,'0'0'175'16,"0"0"-142"-16,0 0 23 0,0 0-9 15,0 0-7-15,0 0-19 0,0 0-5 16,0 0-8-16,-15-86 1 0,1 82-7 15,1 1-2-15,-5 3 3 0,9 0-3 16,-5 0 1-16,-1 6-1 0,5 2 1 16,-2 6-1-16,-1-3 0 0,7 4 0 15,-4 1 0-15,4-2 0 0,1 0 0 16,5 1 1-16,0-1-1 0,2 1 2 16,9-1 0-16,-3 2 0 0,4 1-1 15,1-2 2-15,1 5-1 0,5-2 1 16,2 3 2-16,3 0-3 0,1-1 1 15,-4 1-2-15,4-2 2 0,-3-3-3 0,-7 2 1 16,-3-4 0-16,-5 1 0 0,-5-5-2 16,-2 0 1-16,0-2-2 0,-5-1-7 15,-11-3-8-15,4 1 0 0,-9-4-10 16,-2 1 1-16,-6-1 4 0,0-1-6 16,-2 0 4-16,6-1 12 0,11-2 12 15,4 1 4-15,5-2 5 0,5 0 3 16,0-4 2-16,0-4-2 0,5-3 15 15,7-7 2-15,2-3-8 0,9-5-3 16,2-2 6-16,0-2-12 0,4-1-1 16,-2 2 1-16,-3 2 0 0,-9 6 2 15,-3 4 2-15,-12 4 0 0,0 2-5 16,-12-1-2-16,6 2-7 0,-11 2-2 0,-1 4-3 16,-5 6-1-16,8-1-4 15,-5 3-7-15,9 3-2 0,-7 2-7 16,3 6-4-16,-3 3-3 0,5-1-5 15,-5 2-8-15,5 0-18 0,-1-1-53 0,1-4-55 16</inkml:trace>
  <inkml:trace contextRef="#ctx0" brushRef="#br0" timeOffset="108661.911">10761 11843 471 0,'0'0'10'16,"0"0"-1"-16,0 0 23 0,0 0-3 0,0 0-13 15,0 0-1-15,0 0 9 0,0 0-2 16,0 3-6-16,2-3-3 0,9 1 1 16,-3 4-5-16,5 3 0 0,5 3 0 15,-1 3 3-15,3 6-4 0,-1 3-2 16,4 7-3-16,-7 2 0 0,-8 2-2 15,1 3 0-15,-9-1 0 0,-11 0-1 16,-7-3-6-16,1-2-8 0,-8-2-12 16,-6-2-16-16,-8-2-12 0,-4-5-13 15,-7-2-32-15,5-6-136 0</inkml:trace>
  <inkml:trace contextRef="#ctx0" brushRef="#br0" timeOffset="109708.568">6170 14319 292 0,'0'0'12'0,"0"0"-2"0,0 0 23 16,0 0 18-16,0 0-16 0,0 0-13 15,0 0-2-15,-4 1 3 0,4-1-2 16,0 0-5-16,0 0-5 0,0 0-3 0,0 0-1 16,0 0-2-16,0 2-4 0,0 1-1 15,2 0-1-15,7 2 1 0,-3 0 1 16,0 1 2-16,4 0-2 0,3-3 2 15,5 3 4-15,3 0 4 0,6-3 0 16,4 1-3-16,6-3-2 0,4 1 4 16,9-2 0-16,4-5-4 0,4 1 0 15,6-4-1-15,-2 4 1 0,4 0-2 16,-6 1-1-16,0 3 1 0,-9 0-1 16,-5 0-2-16,-9 5-1 0,-6 0 0 15,-8 4 3-15,-9-6-3 0,1 4 0 16,-11-1-1-16,0-4 1 0,0 5 0 15,-4-5 1-15,2 0 0 0,0 1 1 0,-2-3-2 16,0 2 1-16,0-2 0 0,0 0-1 16,0 0 0-16,-2-2 0 0,0 1-3 15,-4-4-8-15,0 0-10 16,0 1-11-16,-3-3-4 0,5-1-7 0,-2-4-12 16,2 0-41-16,-2-3-121 0</inkml:trace>
  <inkml:trace contextRef="#ctx0" brushRef="#br0" timeOffset="110067.899">6917 14097 357 0,'0'0'10'0,"0"0"1"15,0 0 27-15,0 0 22 0,0 0-17 16,0 0-8-16,0 0 3 0,0 0-5 15,6-21-13-15,-6 21-11 0,0 0-5 0,0 0-4 16,2 3 0-16,2 1-2 0,6 0 2 16,3 3 0-16,5-1 1 0,3 1 2 15,4 1 0-15,2 0 1 0,-5 2-3 16,7 2 0-16,-2 1-1 0,-2 0 1 16,-2 2-1-16,-9-2 2 0,-3-1-2 15,-7-3 0-15,0 5 0 0,-4-4 0 16,-8 4 1-16,-3 2 1 0,-3 1 0 15,-11 0 1-15,0 1 0 0,-4 3 2 16,-6-2 0-16,0 1-1 0,2 1-2 16,6-5-2-16,6-2 1 0,9-4-1 15,6-5-9-15,4-2-13 0,2-3-10 16,0 3-10-16,0-3-11 0,4 0-12 0,4-6-16 16,4-7-33-16,-1 0-99 15</inkml:trace>
  <inkml:trace contextRef="#ctx0" brushRef="#br0" timeOffset="111879.893">8235 14183 84 0,'0'0'8'0,"0"0"0"0,0 0 4 0,17-19-1 15,-15 16-8-15,6 0-1 0,-2 0 0 16,-3 0-2-16,-1 1 0 0,-2 1-1 15,0 1-3-15,0 0-5 16,-2 0-8-16,2 0-54 0</inkml:trace>
  <inkml:trace contextRef="#ctx0" brushRef="#br0" timeOffset="113192.084">8235 14183 41 0,'19'-28'54'16,"-19"28"-19"-16,0 0-21 0,0 0-9 16,0 0-5-16,0 0 8 0,0 0-2 15,0 0-4-15,0 0 0 0,0-8 0 16,2 7-2-16,-2 0 0 0,0 1 3 15,0-1 0-15,0 1 7 0,0 0 6 0,0-2 9 16,0 1-4-16,0-2-10 16,0 1-5-16,0-2 2 0,0 1 8 15,0-1-4-15,0-1-1 0,0 1-3 16,6 0-1-16,-4 0 0 0,2 3-4 0,-1-1 2 16,-3 1-2-16,0 1 0 0,0 0-1 15,0 0-2-15,0 0 9 0,0 0 6 16,0 0 2-16,-3 0-1 0,1 0 0 15,-2 0-3-15,4-2-6 0,-6 2 5 16,4-1-2-16,2 0 2 0,0-1-3 16,-2 0-1-16,2-1-2 0,0-1 0 15,0 1-1-15,-2 1-1 0,0 0 3 16,2 2-2-16,-4-6 4 0,2 3 0 16,-3 1-1-16,1-1-1 0,-2 0 2 15,-2-1-2-15,0 1-1 0,1 0 1 16,-3 0-1-16,0 2-2 0,-3 0-1 15,-1 1-3-15,-1 1 2 0,1 2-2 16,-5 2 0-16,1 1 0 0,1 2 0 0,-1 1-1 16,1 1 1-16,0 2 0 0,1 2 0 15,-3 0 0-15,3 3 0 0,-1-2 3 16,5 1-3-16,6 2 0 0,-1 0 0 16,-1 0 0-16,6 0-2 0,2 1 1 15,0 0 1-15,0-2 0 0,2 1 0 16,6-2 0-16,-1 2 0 0,-1-2-1 15,6-2 1-15,-1-2 0 0,3-4-1 16,3 0-1-16,-1-5 0 0,7-2 1 16,-4-1 0-16,1-6-1 0,5-2 0 15,-4-5-1-15,3-2 2 0,-1-5 1 16,-2 0 0-16,2-1 1 0,-7-3 0 0,1 1 1 16,-9-1 2-16,2 3-2 15,-1-2 1-15,-7 0 0 0,2 1 2 16,-4 2-1-16,0 3 2 0,0 3 4 15,0 5-5-15,0 6-1 0,0 1 0 16,0 2-2-16,0 0-1 0,0 0-1 16,0 5 0-16,0 2-2 0,0 8 2 0,-2 4 1 15,0 3 0-15,0 3 1 0,2-2-1 16,-3 2 0-16,3-4 0 0,0 1-1 16,0-1 1-16,3-1-1 0,-1 1 0 15,2-3 1-15,2 1-1 0,0-4 0 16,4-5-1-16,-3-1-2 0,3-3 1 15,0-3-2-15,3-1 0 0,-1-3 1 16,3-5-7-16,-1-6 10 0,1-4 2 16,3-1 0-16,1-8-2 0,-5 1 2 15,1-2 6-15,-3 0-4 0,-2-2-1 16,-5 0 3-16,1-4 0 0,-2-1 2 16,-4-6-3-16,2-1 0 0,-2-2 2 15,0 0-6-15,0 4 1 0,0 1-2 16,0 5 1-16,0 10-1 0,0 2 1 0,0 7-1 15,-2 2 4-15,2 4 0 16,0 3 2-16,-4 1-1 0,4 3 1 0,-2 0-1 16,2 0 0-16,0 1-5 0,0 8 0 15,-6 3-4-15,1 7 3 0,-1 4 1 16,2 0 1-16,2 2 0 0,2 0 0 16,0 6-1-16,0 1 1 0,0 1-1 15,0 2-1-15,0 0 1 0,0-3 0 16,2 0 0-16,2-2 0 0,0-2 0 15,0-4-1-15,-1-2 0 0,3-1 0 16,-2-6-4-16,2 0 2 0,0-4-1 16,3-3 0-16,-1-2-1 0,0-6 3 15,-2 0-3-15,5 0 1 0,1-8 1 16,0-3 2-16,5-7 1 0,-3-2 2 16,1-5 1-16,1-1 0 0,-3-2 2 15,1 0-1-15,-3-2-1 0,-3 0 2 16,0-1-2-16,-6-2-2 0,-2-1 4 0,0-1 2 15,0 0-2-15,-2 4-3 0,-6 5 1 16,4 3 0-16,-2 6 1 16,1 3 3-16,1 2-1 0,-2 4-1 0,0 1-1 15,4 3 0-15,-2 1 0 0,0 1-1 16,-1 2 0-16,3-1-1 0,-2 1-1 16,0 6-1-16,-2 4-2 0,2 5 0 15,-2 4 1-15,-1 1 1 0,5 4 0 16,0 1 0-16,0 4 1 0,2 1-1 15,0 7 0-15,0 2 0 0,0 4-1 16,0 2 1-16,2-2-1 0,0-4 1 0,0-3-4 16,2-5-8-16,3-3 0 0,-3-4 0 15,4-2-10-15,0-4-6 0,-1-5 2 16,1 1-11-16,2-4 5 0,-2-5-26 16,-5-2-27-16,1-6-92 15</inkml:trace>
  <inkml:trace contextRef="#ctx0" brushRef="#br0" timeOffset="113692.04">8998 14118 442 0,'0'0'17'0,"0"0"-10"0,0 0-7 15,0 0 38-15,0 0 12 16,-14-36-22-16,10 27-2 0,4 0-3 15,-5 1-6-15,1 2-5 0,0 2-3 16,0 0-2-16,-2 1-3 0,-5 0 1 16,7 1-4-16,-2 1-1 0,0 1-1 0,0 0-1 15,-5 0 2-15,5 3 0 0,0 3 0 16,-4 2-1-16,-1 5 0 0,1 3 1 16,2 2-1-16,-5 0 1 0,7 3-1 15,2 1 1-15,0-3 0 0,4 4-1 16,0 1 1-16,0-1-1 0,0 1 0 15,4-4 0-15,4 2 1 0,9-6-1 16,-5-1-2-16,7-3 1 0,-1-2 1 16,5-3-1-16,4-5-1 0,-2-2 0 15,0 0 1-15,-1-8 1 0,3-2 1 16,-10-3 3-16,1-3-3 0,-5 1 3 16,-3-4 0-16,-8 2 4 0,-2-2 1 15,0-2 1-15,-8-2-1 0,-2-7-3 0,1 4-3 16,-1-2 1-16,0 6-3 0,1 7 1 15,1 4-1-15,-2 2 1 0,4 3-1 16,-3 2 0-16,1 4-2 16,-4-1-1-16,8 1-3 0,-5 4-5 0,1 3-3 15,-2 7-7-15,1 3-5 0,1 1-7 16,2 3-10-16,2-2-5 0,2 1-25 16,2-7-55-16,0-3-86 0</inkml:trace>
  <inkml:trace contextRef="#ctx0" brushRef="#br0" timeOffset="114051.256">9509 14046 399 0,'0'0'48'15,"0"0"-6"-15,0 0 9 0,0 0 0 16,0 0-15-16,0 0-13 0,0 0-3 0,0 0-4 15,-75-91-1-15,65 86-8 0,-2 2-3 16,3 2 0-16,1-1-3 0,-6 2 0 16,3 0 0-16,1 0-1 0,-2 4 0 15,-1 3 0-15,5 0 0 0,-7 4 0 16,7 4-1-16,0-1 0 0,0 0-1 16,-1 4 2-16,3-2 0 0,2 3 0 15,2 1 0-15,-2 0-1 0,2 3 1 16,2 0 0-16,0 4-1 0,0-2 1 15,2-1 0-15,4-1 0 0,4 0-1 16,7-1 1-16,-3-1-5 0,5 0-9 16,4-2-5-16,-1-3-3 0,5-3-3 0,0-7-6 15,4-4-18-15,-2-2-5 0,-4-8-41 16,0-5-105-16</inkml:trace>
  <inkml:trace contextRef="#ctx0" brushRef="#br0" timeOffset="114519.897">9895 13854 34 0,'0'0'76'0,"0"0"-41"0,0 0 10 0,0 0 8 15,0 0-2-15,0 0-13 0,0 0-5 16,0 0-1-16,-10-52 8 0,6 46-19 16,-2-2 1-16,4 2 3 0,-7 0-1 15,9 1-5-15,-6 0-1 0,4 1-6 16,-2 2 2-16,0 0-4 0,-2 2 0 15,3-1-4-15,-5 1-2 0,6 0 2 16,-4 2-3-16,-2 4-2 0,-1 4-1 16,1 3 0-16,0 6 1 0,-7 1 0 15,7 4-1-15,0 2 1 0,0 4-1 16,-3 3 1-16,7 1-1 0,-2 4 0 16,6 0 0-16,0-2 0 0,0-1 0 15,4-1-1-15,4 0 1 0,7-4 0 16,-7 0 1-16,11-3-1 0,-5-6-7 15,11 1-7-15,-4-8-11 0,8-3-12 0,4-5-18 16,-2-6-10-16,2 0-50 0,-6-13-152 16</inkml:trace>
  <inkml:trace contextRef="#ctx0" brushRef="#br0" timeOffset="115113.501">10307 13864 391 0,'0'0'29'0,"0"0"19"0,0 0 3 0,0 0-4 15,0 0-25-15,0 0-18 16,0 0-4-16,0 0 2 0,0 0-2 16,-75 36 0-16,63-27 0 0,-5-1-4 15,9 1-5-15,-4-3-1 0,-3-1-8 16,9 1-7-16,0-5-1 0,0 2 5 15,-5-2 15-15,5-1 3 0,0 0 2 0,-5 0 1 16,1-4 3-16,2 0 3 0,4-2 10 16,-2 1 1-16,1-1-1 0,3-2 0 15,-4 4-2-15,6-1-2 0,0 4-2 16,0-1-1-16,4 0-3 0,-2 0-3 16,7-1-2-16,1-1 1 0,6 1 1 15,3-3 1-15,6 0 1 0,2 3 0 16,0 2-1-16,-7 1-3 0,7 4 2 15,-6 5-3-15,-5 5-2 0,-7 3 2 16,-3 3-2-16,-6 4-6 0,-13 3 0 16,3 1-5-16,-13 0 4 0,3 1 6 15,1-1 3-15,-4-2 0 0,11-3 3 0,-2-2-3 16,1-3 1-16,5-2 0 0,-3-5 0 16,-1 1 0-16,6-6 4 0,2-1 2 15,0-1 1-15,-1-4 3 16,5 0-2-16,0 0 1 0,0 0 1 15,0 0 2-15,0-4 3 0,0-1-1 0,0-1-4 16,3-3-3-16,3 4-4 0,-2-1-2 16,2 3 1-16,0 2 1 0,7 1-2 15,-3 0 0-15,5 2-1 0,-1 4-1 16,-2 2 0-16,5 3 0 0,-5-2-1 16,5 2 0-16,-7 3-11 0,1-1-5 15,1 0-4-15,-2 0-15 0,-4-4 12 16,9 0-16-16,-3-6-17 0,1-3-24 15,7-2-51-15,1-7-29 0</inkml:trace>
  <inkml:trace contextRef="#ctx0" brushRef="#br0" timeOffset="115488.415">10658 13927 477 0,'0'0'15'16,"0"0"12"-16,0 0 2 0,0 0 13 15,0 0-19-15,0 0-5 0,0 0-5 16,0 0-1-16,-81-20-2 0,73 22-5 16,2 4-2-16,-2 2-3 0,-3 3 1 15,-1 3 1-15,6 2-2 0,0 1-1 16,-3 4 1-16,-3-1 0 0,8 1 0 16,2 1 0-16,-4 2-1 0,3-1 1 15,1-1 0-15,0-1-7 0,2-3 4 16,0-2-2-16,4-2-3 0,3-5 0 15,-1-2 0-15,2-1 0 0,5-6 1 0,-1 0 2 16,2-7 2-16,1-2-1 0,1-1 4 16,-3-3 10-16,-3-2 8 0,3-1 3 15,-5-1 2-15,-2-1-6 0,-4-4-4 16,0-3-4-16,-2-1-3 0,-2-5-3 16,0 5 1-16,-6 1-4 0,-1 7 0 15,-1 8-2-15,4 1-9 0,0 4-11 16,-3 3-7-16,-1 2-6 0,2 0-9 15,-2 6-20-15,-7 1-44 0,5 0-85 16</inkml:trace>
  <inkml:trace contextRef="#ctx0" brushRef="#br0" timeOffset="115785.222">10747 13747 411 0,'0'0'51'0,"0"0"-7"16,0 0 4-16,0 0-1 0,0 0-10 16,0 0-10-16,0 0-2 0,0 0-7 15,43-9-8-15,-36 21 0 0,13 3-3 16,-7 8-1-16,3 6-3 0,-3 9 1 15,-7 8 1-15,-2 1-1 0,-4 5-2 16,-2-1-2-16,-6-2 0 0,-9-6-17 16,-4-6-12-16,-3-3-20 0,-10-7-25 15,3-4-46-15,-4-7-135 0</inkml:trace>
  <inkml:trace contextRef="#ctx0" brushRef="#br0" timeOffset="116847.473">6218 15922 241 0,'0'0'20'16,"0"0"-7"-16,0 0 26 0,0 0 12 16,0 0-12-16,0 0-13 0,0-3-6 0,0 3-2 15,0 0-3-15,0 0-4 0,0 0-6 16,0-1-3-16,0 1-1 0,4 0-1 16,4 0-2-16,5 0 2 0,3 1 0 15,5-1 3-15,4 0-2 0,6 0 2 16,10 0 1-16,5 0 0 15,5-1-1-15,7-1 2 0,2-1-1 0,4 2-2 16,-2 0 0-16,0 1-1 0,-10 0 0 16,-5 2 2-16,-7 3-3 0,-11-1 1 15,-5 0-1-15,-9 1-1 0,-7-3 0 16,2 4-1-16,-7-3 0 0,1-1 0 16,-4 2-2-16,2-4-8 0,0 1-10 15,-2-1-11-15,0 0-19 0,-6-1-13 16,-9-6-49-16</inkml:trace>
  <inkml:trace contextRef="#ctx0" brushRef="#br0" timeOffset="117238.011">6830 15719 466 0,'0'0'36'0,"0"0"-25"16,0 0 14-16,0 0 6 0,0 0-5 16,0 0-18-16,0 0-8 0,0 0 3 15,0 7-3-15,0 1 1 0,8 2 1 16,-2 1-1-16,3-1 2 0,3 2 0 16,2-2 2-16,7 2-3 0,6-2 3 15,0 0-1-15,4-3-3 0,4 0 2 16,0 0-1-16,0 0-1 0,-6 0-1 15,-4 2 0-15,-11-2 2 0,-3 0-1 0,-9-1-1 16,-2 3 0-16,-6 0 0 0,-7 2 1 16,-3 4 2-16,-9 6-1 0,-6 2 0 15,-4 2 0-15,0 0-2 0,-3 0 2 16,7-2-2-16,7-2 1 0,3-2-1 16,4-2 0-16,9 0-10 0,-2-3-14 15,2-1-6-15,1-1 0 0,3 0-3 16,2-2-5-16,2-4-16 0,2 1-25 15,2-6-60-15</inkml:trace>
  <inkml:trace contextRef="#ctx0" brushRef="#br0" timeOffset="117847.311">7907 15617 18 0,'0'0'436'16,"0"0"-424"-16,0 0 11 0,0 0 19 15,0 0 0-15,0 0-19 0,0 0-16 16,0 0 1-16,0 0 1 0,-17-22-6 15,19 32-3-15,4 3 0 0,-1 2 1 16,-1 7 3-16,-2 2 0 0,0 3 0 16,-2 7-1-16,0 2 0 0,0 6-2 15,0-1-1-15,-4 1 1 0,4-5 0 16,0-3-1-16,-2-4 0 0,2-4 1 0,0-4-2 16,0-4 1-16,-2-3-1 0,0-4-4 15,-1-5-2-15,3-1 2 0,0-3 1 16,0-2 3-16,0 0 0 0,0-4 0 15,0-6-3-15,0-5 3 16,7-4 1-16,-3-4 0 0,0-2 0 0,-2 0 1 16,-2 0-1-16,-2-1 2 0,-2 2 4 15,-4 0-3-15,-5 6 1 0,-1 5 1 16,-5 5 2-16,-4 4-2 0,-1 4-4 16,-5 6-1-16,-2 5 0 0,0 7 0 15,4 4-1-15,2-1-1 0,2 3 1 16,7-3 0-16,1 0 1 0,5-1-1 15,-1 0 1-15,1 0 0 0,4-3 0 16,0 2 0-16,0 0 0 0,3-3-1 16,3 5 1-16,0-4 0 0,9 2-1 15,-1-1 1-15,2-1 0 0,9 1-1 16,0-6 0-16,5-2 0 0,9-1 1 16,0-8 0-16,9 2-1 0,1-4-5 0,1-8-10 15,1 0-12-15,1-9-15 16,-7 0-29-16,-4-6-48 0,-10 0-169 0</inkml:trace>
  <inkml:trace contextRef="#ctx0" brushRef="#br0" timeOffset="118409.607">8173 15960 519 0,'0'0'9'0,"0"0"-3"0,0 0 24 0,0 0 12 16,0 0-24-16,0 0-11 0,0 0 0 16,0 0 5-16,-12 9-7 0,12-9-4 15,0 3-1-15,0 0 0 0,-4 3-1 16,0 3 1-16,2 1 2 0,0 1 1 16,-3 0-3-16,5 3 0 0,0-2 0 15,0 1 0-15,5-1 0 0,-1 1-2 16,8-3 0-16,-4-1 0 0,5-1 0 15,1 1-4-15,-3-5 3 0,7 1-1 16,-5-4-3-16,-1-1 2 0,5 0 2 16,-11-7 1-16,2 0-1 0,2-2 3 15,-6-3 1-15,3-1 0 0,-3-2 1 16,0 1 0-16,-2-2 0 0,0 0-1 0,-2-2 0 16,0-4 1-16,0 1-1 15,0-1 1-15,-2 1 1 0,-2 3-2 16,-2 1 2-16,-3 6 3 0,-3 1 1 15,2 3-1-15,-5 2-1 0,-3 4-3 16,-3 1 0-16,4 0-2 0,-5 6 1 0,3 3-1 16,-2 1 0-16,7 6 0 0,-5-2 0 15,5 6-1-15,-3 1 1 0,3-2 0 16,1 4 0-16,3-6 0 0,4 3 0 16,-4-1 0-16,5-1-1 0,5 1 1 15,0 0 0-15,0 1 0 0,2 3-1 16,7-5 1-16,-1 3-1 0,4-3 1 15,1-2 0-15,1-1-2 0,5-4 2 16,4-1-1-16,-1-4-2 0,7-3-1 16,2-2-6-16,4-4-4 0,3-4-1 15,1-6-24-15,2-6-16 0,-3 0-48 16,-14-3-159-16</inkml:trace>
  <inkml:trace contextRef="#ctx0" brushRef="#br0" timeOffset="119549.961">8703 15926 442 0,'0'0'13'0,"0"0"-10"0,0 0 7 15,0 0 32-15,0 0-10 0,0 0-19 16,0 0-4-16,0 0 8 0,-36-82-2 15,28 76 4-15,-2 3-14 0,2 0 0 0,-1 1 2 16,1 1-4-16,0 0-1 0,4 1-2 16,-3 0 0-16,1 0 0 15,0 4 0-15,-4 1 0 0,-3 3-1 0,1 2 0 16,-5 2 0-16,1 2-2 0,-5 5-1 16,0 0 1-16,7 1 2 0,-3 1 1 15,7 2 1-15,0 2-1 0,-3 1 0 16,7-1 0-16,0 2 0 0,4-2 0 15,2 1-1-15,0-4-1 0,2 0 0 16,4-5 1-16,2 1 0 0,7-4 0 16,-3-3-1-16,9-2 0 0,-4-7 0 15,5 0 1-15,7-4-1 0,-2-7 1 16,2-5 1-16,-2-4 0 0,2 0 2 16,-4-5 1-16,-3 3 0 0,-7 0 1 15,-7 0 0-15,0 3-1 0,-3-3 4 16,-3 2 0-16,-2 1 2 0,2 3 10 15,-2 6-12-15,0 3-3 0,0 5 0 16,0 0 3-16,0-2-1 0,0 2-4 0,0 0-2 16,0 8 0-16,-2 5 0 0,-3 2 0 15,1 2 1-15,-2 2 0 0,2-3 0 16,4 0 0-16,0-4-1 0,0 4 0 16,4-4 0-16,9 0-2 0,1 0-1 15,7-3-2-15,3-1-4 0,7-7 5 16,5-1-4-16,1-5 2 0,0-7-1 15,2-2 5-15,1-6 1 0,-5-2 1 16,-6-2 1-16,-7-3-1 0,-5 1 0 16,-5-1 1-16,-8-3 1 0,-1-3 2 15,-3-3 4-15,-3-4 0 0,-5-2-2 16,-2 1-2-16,2 3-2 0,-1 2 1 0,1 4 5 16,0 5 3-16,0 4-6 0,5 8 0 15,-1 5 0-15,0 6 1 16,0 1 2-16,4 2 0 0,-2 1-5 15,-2 1-1-15,0 10-2 0,-2 4-2 16,-1 9 2-16,-1 2 0 0,-4 4 0 0,8 1 1 16,-3 4 0-16,5 0-1 0,-2 1 0 15,2 0 0-15,2 0 0 0,0-3-1 16,0-1 1-16,4-2 0 0,2 1-1 16,5-1 0-16,3 0 0 0,1-3 1 15,3-5-1-15,-1-3-3 0,3-3 0 16,-3-5-2-16,2-5 1 0,-1-5 1 15,-1-1 0-15,8-7 1 0,-9-6 2 16,7-2 1-16,-3-7 0 0,1-3 1 16,4-4-2-16,-4-3 1 0,-1-3 0 15,-1-4-2-15,-5-4 1 0,1-1 1 16,-7-4 1-16,-2 2 1 0,1 1-1 16,1 0 1-16,-4 5 1 0,-2 1 1 0,2 4-1 15,-4 4 0-15,0 4 1 0,0 8 2 16,-4 3 1-16,2 4 1 15,-2 5-1-15,0 1 2 0,4 5 1 0,-2-2-3 16,2 3-4-16,0 0-1 0,0 0-2 16,-2 3 0-16,-1 7-3 0,-3 6 1 15,0 3 2-15,-2 2 1 0,0 2-1 16,3 5 0-16,-1-1 0 0,4 6 1 16,-4 0-1-16,4 1 0 0,-2 3 1 15,4 0-1-15,0-1 0 0,0-5-1 16,4 3 0-16,4-3 0 0,0-3 1 15,5 0 0-15,-1-6-6 0,-1-1-8 0,5-4-3 16,-1-5 0-16,-1-4-10 16,-2-5-9-16,5-3-11 0,-3-3-12 0,5-8-24 15,0-1-62-15,-1-1-154 16</inkml:trace>
  <inkml:trace contextRef="#ctx0" brushRef="#br0" timeOffset="120065.545">9763 15878 217 0,'0'0'124'16,"0"0"-102"-16,0 0 13 16,0 0 23-16,0 0-10 0,0 0-17 15,27-90-4-15,-21 77 3 0,-4 0-11 16,0 4-1-16,0 0-2 0,-2 5-5 15,0 0-3-15,-4-1 2 0,2 3-1 0,2 0-3 16,-4 1-5-16,4 1-1 16,-2 0-1-16,0 2-1 0,-2 7 1 0,-5 4-2 15,3 5 3-15,-4 1 0 0,0 4 1 16,-1 0 0-16,3 0 0 0,-2-3-1 16,1 2 1-16,5-4-1 0,2 1 1 15,2-2-1-15,0 0 0 0,2 0-4 16,9-4 0-16,1 1-3 0,0-5-2 15,9-1 3-15,0-2 1 0,-1-5-2 16,5-1-3-16,-2-3-2 0,-2-2 3 16,-3-3 3-16,-3-2 2 0,-5 1 4 15,-6-4 0-15,-2-1 3 0,-2 0 12 16,0-1-1-16,0-2-4 0,-8-2 1 0,0-1 5 16,-1-2-8-16,1 1 4 0,0 4-4 15,-5 6-2-15,3 2 0 0,-4 6-3 16,1 0-2-16,3 3-1 15,-5 0-1-15,1 4-3 0,-5 4 1 16,3 1 0-16,-1 4-5 0,3 3-1 0,-3-2 0 16,7 2-6-16,4 1-8 0,2-2-5 15,4-1-9-15,0-1-13 0,8-2-3 16,2-5-9-16,13-1 0 0,-2-3-12 16,3-2-14-16,1 0-26 0</inkml:trace>
  <inkml:trace contextRef="#ctx0" brushRef="#br0" timeOffset="120456.005">10362 15801 332 0,'0'0'11'0,"0"0"15"0,0 0 16 15,0 0 16-15,0 0-11 0,0 0-8 16,0 0 0-16,0 0-4 0,48-96-6 15,-56 93-5-15,6 0-4 0,-5-2-5 16,1 1-6-16,0 2-2 0,-8 0-6 16,5 2-1-16,-3 0 0 0,-5 1-1 15,5 4-1-15,-5 3 1 0,3 0 1 16,-5 3-1-16,3 1 1 0,-3 5 1 16,1-2-1-16,-1 5 1 0,-2 1-1 15,9 0 1-15,-3 1 0 0,1 0 0 16,8 1-1-16,-5-1 1 0,3 2 0 15,2-1-1-15,6-3 0 0,0 4-1 16,0-4 1-16,2 0 0 0,8 3-1 16,1-5 0-16,-1-1 1 0,7-2-2 0,-3-2-1 15,7-3-10-15,-7-6-8 16,13-2-9-16,-4-2-12 0,-2-9-14 0,5-1-27 16,-1-7-60-16,-4 0-191 0</inkml:trace>
  <inkml:trace contextRef="#ctx0" brushRef="#br0" timeOffset="120815.29">10910 15597 275 0,'0'0'194'15,"0"0"-194"-15,0 0 0 0,0 0 34 16,0 0 11-16,0 0-22 0,0 0-6 0,0 0 10 16,13-64 1-16,-15 62-7 0,-3 0-2 15,1 1-9-15,0 0-5 0,-6 1 0 16,6 0-1-16,0 0-3 16,-7 4-1-16,1 3 0 0,0 3 0 0,-3 6 0 15,-3 1 1-15,3 3-1 0,-7 2 1 16,7 2 0-16,-3 0-1 0,5 0 1 15,-1 3 0-15,2 1 0 0,5 2-1 16,1 3 0-16,4-2-1 0,0 0-1 16,4-2 2-16,13-1-3 0,-1-1-10 15,5-3-3-15,4-2-3 0,0-3-3 16,4-4-4-16,4-2-6 0,0-9-20 16,0-4-27-16,0-4-92 0</inkml:trace>
  <inkml:trace contextRef="#ctx0" brushRef="#br0" timeOffset="121502.628">11369 15663 391 0,'0'0'36'0,"0"0"-18"0,0 0 12 15,0 0 9-15,0 0-6 0,0 0-17 16,0 0-4-16,0 0 8 0,0 0-1 15,23-29-15-15,-36 36-4 0,-7 4 0 16,-1 1 0-16,3 0 2 0,-9-2-2 16,12-1 2-16,-3 1-1 0,-1-1 0 15,0-2-1-15,-7 1 0 0,5-4-4 16,-2 0 2-16,-6-1 1 0,0-1 1 16,2-1-8-16,5-1-2 0,1 0 10 15,6-2 0-15,3-2 1 0,6 1 0 16,6-2 0-16,0-1 4 0,0-3-2 0,0-1-1 15,6-4 3-15,11 0 0 0,-3 0 0 16,9 0 0-16,2 2-2 0,-5 2-2 16,7 3 1-16,0 2-1 0,-6 3 1 15,-1 2 2-15,-1 1 2 0,-7 5 3 16,3 1-5-16,-5 4-3 0,-2 0 0 16,-3 4 0-16,-1 2-1 0,-4 5 0 15,0-1 0-15,-4 4 0 0,-5 0-4 16,-5 0-11-16,-1-1-2 0,-3-2-2 15,1-2 1-15,-10-2 2 0,7 0-1 16,-5-3-2-16,0-1 5 0,6 1 8 16,1-5 6-16,3 0 0 0,1-1 0 0,2-2 0 15,1 0 1-15,5-3 2 0,4-2 2 16,2-2 5-16,0 0 1 16,0 0-2-16,2-4 0 0,4-5-2 15,9 1 7-15,-3-4 1 0,11 3-3 0,-3-2-2 16,-1 1 1-16,4 6-2 0,-5 0-1 15,7 4 2-15,-6 0 1 0,-1 1 7 16,3 5-3-16,-4-1-7 0,5 6-4 16,-11-1 0-16,5 1-2 0,-5 3-1 15,-7-3-1-15,6 0 0 0,-8-1 0 16,2-3 0-16,-2 0-3 0,-2-5-9 16,2 3-1-16,0-2-4 0,3-3-7 15,-3 1-4-15,6-1-6 0,8-1 3 16,1-7-8-16,10-4-1 0,2 1-21 15,2-7-28-15,0 0-29 0,-4 1-45 16</inkml:trace>
  <inkml:trace contextRef="#ctx0" brushRef="#br0" timeOffset="122471.149">11621 15708 163 0,'0'0'110'0,"0"0"-84"16,0 0-2-16,0 0 22 0,0 0 0 15,0 0-11-15,0 0-6 0,0 0 5 16,15-68-3-16,-11 63-7 0,-4-1-3 16,4 2-5-16,-4 1-4 0,0 0-2 15,0 2 1-15,0 0-2 0,0-1-2 16,0 2-1-16,0-1 0 0,0 1-2 16,0-1 3-16,0 1-7 0,0 0 0 15,0 0-1-15,0 0 0 0,0 1 0 16,0 0 1-16,0 0 0 0,2 0 0 0,2 0 0 15,-4-1-1-15,2 1-1 16,-2 0 0-16,0-1 0 0,0 2 1 16,0-1 0-16,0-1 1 0,0 0-1 0,0 2 0 15,0-2 1-15,0 0 0 0,0 0 0 16,0 0 1-16,0 0-1 0,0 0 1 16,0 0-1-16,0 1 1 0,0-1-1 15,0 0 1-15,2 0-1 0,-2 0 0 16,0 0 0-16,0 0 1 0,0 0 0 15,0 0 0-15,0 0 0 0,0 0 1 16,0 0 0-16,0 0 1 0,0 0-1 16,0 0 0-16,0 0-1 0,0 0 1 15,0 0 0-15,0 0-1 0,0 0 0 16,0 0 0-16,0 0-1 0,0 0-1 16,0 0 1-16,0 0-1 0,0 0 0 15,0 1 0-15,-2 1-1 0,2 1 1 0,-6 0 1 16,4 0 0-16,-4 1 1 0,4-2 1 15,-4 1-1-15,4-1 2 0,2 1 1 16,-5 0-2-16,5-3-1 0,0 1 0 16,0 0-1-16,0 1 0 0,0-1-1 15,0-1 2-15,0 1-1 0,0-1 0 16,0 1 1-16,0 0-1 0,0-1 0 16,0 0 1-16,0 0 0 0,0 0 0 15,0 0 0-15,0 0 0 0,0 0 0 16,0 0-1-16,0 0 2 0,0 0-2 15,0 0 0-15,0 0-2 0,0 0 4 16,0 0-2-16,-2 0 1 0,2 0 0 16,-2 0 0-16,0 0-1 0,0-1 0 0,-2 0-1 15,0 1 0-15,0 0 0 0,-2 0-1 16,-1 5 1-16,3 1 0 16,-4 2 1-16,-2 1 0 0,-3 4 0 15,5-3 0-15,-2 4 1 0,-3 0-1 16,9 1 1-16,-4-1 1 0,0 3-2 0,-1 1 0 15,3 0-2-15,2 4 4 0,-4-3-4 16,4 0 2-16,1 0 0 0,3 0-1 16,0-4 0-16,0 1-1 0,7-3-4 15,3-3-2-15,-2 2-2 0,9-5 0 16,-1 0-2-16,9-3 1 0,0-3 2 16,0-1 1-16,0-3 4 0,1-4 4 15,-3-2 0-15,-8-4 1 0,1 1 4 16,-8 1 10-16,-5-5 1 0,-1 4 4 15,-2-5-1-15,0-1-1 0,-2-1-6 16,-9-2-1-16,3-1-1 0,-5 1 2 16,-1 1-4-16,-3 5-8 0,-1 2 0 0,-1 6 0 15,-3 0-1-15,3 5-1 0,-4 2-2 16,-2 0-5-16,5 2-5 0,-3 5-5 16,-2 0-4-16,9 5-7 0,-5-3-6 15,9 2-14-15,1 1-11 0,1-4-21 16,6-3-75-16</inkml:trace>
  <inkml:trace contextRef="#ctx0" brushRef="#br0" timeOffset="122814.847">11690 15510 356 0,'0'0'56'0,"0"0"-12"0,0 0-1 0,0 0 8 15,0 0-9-15,14-17-7 0,-14 17 4 16,0 0-4-16,0 0-9 0,0 0-10 16,0 0 0-16,0 0-3 0,2 3-5 15,2 5-2-15,7 4 2 0,3 1 2 16,3 2-1-16,1 2-3 0,1-1 0 15,6 2-5-15,-3 3 1 0,-3 0-2 16,6 2 1-16,-15 0-1 0,9 2 0 16,-13-2-1-16,-4 5-6 0,-2-3-6 15,-17 4-7-15,1 2-9 0,-13-3-7 16,2 4-15-16,0-2-15 0,-4-4-29 16,4-6-81-16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6T07:03:35.705"/>
    </inkml:context>
    <inkml:brush xml:id="br0">
      <inkml:brushProperty name="width" value="0.05292" units="cm"/>
      <inkml:brushProperty name="height" value="0.05292" units="cm"/>
      <inkml:brushProperty name="color" value="#FF0000"/>
    </inkml:brush>
  </inkml:definitions>
  <inkml:trace contextRef="#ctx0" brushRef="#br0">21097 8130 39 0,'0'0'227'0,"0"0"-220"0,0 0 10 16,0 0 30-16,0 0-9 0,0 0-16 16,0 0-18-16,0 0-4 0,-19-5 0 15,21 4 6-15,3-2 16 0,5 3-6 16,-2-1 1-16,-2-1-3 0,1 2-1 0,5 0-4 15,0 0-2-15,3-3 0 0,6 3 0 16,5 0 3-16,1-2-1 0,4 0-3 16,2 1-4-16,3-1-1 0,3 2 0 15,-2-1-1-15,2-1-2 0,-4-1 2 16,-1 2 2-16,-8 1 2 0,-5-2-3 16,-13 2 0-16,-4 0-1 0,-1 0 0 15,-3 0 0-15,0 0 0 0,0 0 0 16,-5 2 0-16,1 1-7 0,-10 0-12 15,3 3-12-15,-5-1-14 0,-3 2-17 16,-1-2-26-16,3 0-52 0</inkml:trace>
  <inkml:trace contextRef="#ctx0" brushRef="#br0" timeOffset="1093.548">21229 9157 93 0,'0'0'6'16,"0"0"6"-16,0 0 16 0,0 0 6 15,0 0-9-15,0 0 1 0,0 0-2 16,-55-6 0-16,50 9 1 0,3-3-4 16,2 2-6-16,0-2 0 0,0 0-3 15,0 0-2-15,0 0-5 0,0 0-1 16,0 0 5-16,2 0 6 0,-2 0-4 15,5 0 4-15,1 1 5 0,4 0-2 16,2 1-6-16,3-2-3 0,4 0 1 16,-3 0-3-16,9 1-1 0,0-1 1 15,4 3 1-15,0-3-2 0,4 2-1 16,2-2 0-16,2 0 1 0,2 0-1 16,-2 0-2-16,1 0-1 0,-3 0 1 15,-4-2 0-15,0 1 3 0,-8-1-3 16,-7 1 1-16,1 1-1 0,-9 0 1 15,-6 0-2-15,0 0-2 0,-2 0 1 0,0 0-1 16,0 0 0-16,0 0 1 0,0 0 0 16,-2 1-1-16,-2 2 0 0,-2 2 3 15,-3 1-1-15,-3 1-2 0,6-1 0 16,0-2 0-16,-3 1-8 0,3 1-5 16,-2-3-7-16,4-1-9 0,-3 2-5 15,-1 4-7-15,-4-3-28 0,-1-1-46 16,-3-1-117-16</inkml:trace>
  <inkml:trace contextRef="#ctx0" brushRef="#br0" timeOffset="5061.303">20849 10336 132 0,'0'0'102'0,"0"0"-96"16,0 0 13-16,0 0 13 0,0 0-11 15,0 0-10-15,0 0 1 0,0 0 1 16,-14 2-3-16,14-2-2 0,0 0-1 16,0 0-1-16,0 0-3 0,0 1 1 15,0 0 4-15,0-1 7 0,0 1 5 16,2 1-2-16,-2-1-3 0,6-1 0 16,0 2-3-16,2-2 0 0,9 0-2 15,-3 1 1-15,9-1-1 0,2 0 0 16,4 2-2-16,4-2-3 0,2 0-1 15,2-3 1-15,5 0 1 0,1 0-1 16,0 1 2-16,-3-1 1 0,-1 1-1 0,-4 1 1 16,-2-1-3-16,-2 1 0 0,-4-2-4 15,-8 3 3-15,-3-2 0 0,-8 2-1 16,-1 0 2-16,-5 0-3 0,-2 0 0 16,0 0-1-16,0 0 8 15,0 0-2-15,0 0-2 0,-7 2 2 0,3 2-6 16,-4 1 0-16,0 0 0 0,-5 1-1 15,5-1 1-15,2-1 0 0,-2 1-2 16,-3 1 1-16,7 0-1 0,0 0-2 16,-2-2-7-16,2 2 0 0,-5-2-7 15,3 1-3-15,0-2-8 0,0 0-8 16,2 0-7-16,-9 3-13 0,3-4-39 16,-2-2-86-16</inkml:trace>
  <inkml:trace contextRef="#ctx0" brushRef="#br0" timeOffset="9310.374">21446 11588 156 0,'0'0'20'0,"0"0"9"0,0 0 4 16,0 0-1-16,0 0-7 0,0 0-1 0,0 0-2 16,0 0-4-16,-4-5-2 0,4 4 0 15,0 1 0-15,0 0 0 0,0 0 0 16,0 0-3-16,0 0 0 0,0-1-7 16,4-1 1-16,3-1 2 0,1-1 3 15,0-1 1-15,5 1-4 0,5-2-1 16,-3 0-1-16,7 1 0 0,5 1 1 15,2 0 3-15,4-1-1 0,4 1-1 16,-1-1-2-16,3 2-1 0,0-3-4 16,0 1 1-16,3 2 0 0,-5-2 1 15,-2 2-1-15,-2 0-1 0,-6 3 2 16,-6-3 0-16,1 0-1 0,-7 3 2 16,-3-3-3-16,-8 1 2 0,-1 1-2 15,-1 1 1-15,-2 0-1 0,0 0 7 16,-2 0 4-16,-3 0-5 0,-3 3-5 15,-4 0-2-15,1 3-1 0,-3-3 0 0,1 4 0 16,5-3-1-16,-4 1-1 0,6 1-2 16,1-4-5-16,3 1-1 15,2 0-5-15,0 0-8 0,2 0-3 0,3 0-2 16,5 1-5-16,0-3-11 0,1 2-17 16,5-3-30-16,-5-3-79 0</inkml:trace>
  <inkml:trace contextRef="#ctx0" brushRef="#br0" timeOffset="15168.291">22079 12778 30 0,'0'0'69'0,"0"0"-38"16,0 0 1-16,0 0 0 0,0 0 1 15,0 0-5-15,0 0-1 0,0 0-2 16,-6-4-5-16,4 3 1 0,2 1-4 16,0 0 0-16,0 0-3 0,0 0-4 15,0 0-4-15,0 0-5 0,0 0 2 16,2-1 5-16,2 1 3 0,2-1 1 16,2 1-4-16,-1 0-1 0,-1 0-1 15,4 0 0-15,5 0 1 0,-5 0 0 16,11 0-2-16,-7 0 3 0,9 0 1 0,-1-2 2 15,-1-3-6-15,6 2 4 0,0 0-3 16,-6-1 1-16,1 1 0 0,3-1-3 16,-8 0 1-16,-1 1 2 15,-3-1-1-15,-1 2-1 0,-6 1 1 0,-4-1-2 16,-2 2 1-16,0 0 1 0,0 0 9 16,0 0 0-16,0 0-7 0,0 0-4 15,0 0-1-15,-4 0-1 0,2 0-1 16,-2 0 0-16,0 0-1 0,-2 0 0 15,4 0 0-15,-3 2 0 0,3-1-1 16,-2 2 1-16,4 0-2 0,-2 0-5 16,-2 0-4-16,2-1-6 0,0 4-5 15,-2-3-11-15,2 0-10 0,2 0-14 16,-4-3-35-16,-3 0-67 0</inkml:trace>
  <inkml:trace contextRef="#ctx0" brushRef="#br0" timeOffset="19058.006">21907 13708 137 0,'0'0'5'0,"0"0"4"0,0 0 22 15,0 0 31-15,0 0-15 0,0 0-15 16,0 0-5-16,0 0-6 0,0-7-6 16,0 8-5-16,2 1-5 0,-2 1 3 15,2 0 7-15,5-1 1 0,3-1-5 16,-2 1-2-16,5-2 3 0,3 0 4 16,3 0-6-16,1-2 5 0,3-2-6 15,-2 0-2-15,2-1-1 0,4 1-2 16,-3-1 0-16,-5 3-2 0,6-1 0 15,-5 0-1-15,-3 3-1 0,-7-3 2 16,1 3-1-16,-7 0-2 0,-4 0 2 0,0 0-1 16,-6 3 2-16,-9 1-2 0,1 2-2 15,-9 3-13-15,2 2-3 0,1-3-12 16,-5 2-7-16,4-1-21 16,5-2-21-16,3-4-55 0</inkml:trace>
  <inkml:trace contextRef="#ctx0" brushRef="#br0" timeOffset="20229.602">22540 15099 28 0,'0'0'27'0,"0"0"-9"0,0 0 6 16,0 0-3-16,0 0-7 0,0 0-3 16,-13-1 0-16,13 1-2 0,0 0 0 15,0 0 0-15,0 0 0 0,0 0 2 16,0 0-7-16,0 0-1 0,0 0 0 15,0 0-2-15,0 0 0 0,0 0 0 16,0 0 3-16,0 0 2 0,0 0 5 16,0 0 1-16,0 0 5 0,0 0-3 15,0-1 3-15,0 0 0 0,0 1 1 16,0 0-4-16,0 0 5 0,0 0-5 16,0 0-2-16,0 0-4 0,0 0 0 15,0 0-2-15,0 0-2 0,0 1 0 16,0 3-4-16,0-2 4 0,3 2 2 0,1 0-2 0,0 0 1 0,2 4-1 0,2-5 1 15,1 3 3-15,1-1-4 0,2-2 3 16,1 1-4-16,-3-2 3 0,9 1-3 31,-9 0 0-31,4-1-2 0,-3 3 0 16,-1-2 1-16,-2 0-2 0,3 0 1 16,-7-1-1-16,-2 3 0 0,-2-3-1 15,0 2-5-15,0 1-6 0,-2-1-5 0,-4 5-20 0,-9-5-33 0,5-3-90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7EA9E-D675-4708-ADC8-3F6A671829A2}"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BC1F8-B591-43DC-9BA9-3FFB1191E75A}" type="slidenum">
              <a:rPr lang="en-US" smtClean="0"/>
              <a:t>‹#›</a:t>
            </a:fld>
            <a:endParaRPr lang="en-US"/>
          </a:p>
        </p:txBody>
      </p:sp>
    </p:spTree>
    <p:extLst>
      <p:ext uri="{BB962C8B-B14F-4D97-AF65-F5344CB8AC3E}">
        <p14:creationId xmlns:p14="http://schemas.microsoft.com/office/powerpoint/2010/main" val="182700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a:t>
            </a:fld>
            <a:endParaRPr lang="en-US"/>
          </a:p>
        </p:txBody>
      </p:sp>
    </p:spTree>
    <p:extLst>
      <p:ext uri="{BB962C8B-B14F-4D97-AF65-F5344CB8AC3E}">
        <p14:creationId xmlns:p14="http://schemas.microsoft.com/office/powerpoint/2010/main" val="1996494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10</a:t>
            </a:fld>
            <a:endParaRPr lang="en-US"/>
          </a:p>
        </p:txBody>
      </p:sp>
    </p:spTree>
    <p:extLst>
      <p:ext uri="{BB962C8B-B14F-4D97-AF65-F5344CB8AC3E}">
        <p14:creationId xmlns:p14="http://schemas.microsoft.com/office/powerpoint/2010/main" val="291426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11</a:t>
            </a:fld>
            <a:endParaRPr lang="en-US"/>
          </a:p>
        </p:txBody>
      </p:sp>
    </p:spTree>
    <p:extLst>
      <p:ext uri="{BB962C8B-B14F-4D97-AF65-F5344CB8AC3E}">
        <p14:creationId xmlns:p14="http://schemas.microsoft.com/office/powerpoint/2010/main" val="52105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12</a:t>
            </a:fld>
            <a:endParaRPr lang="en-US"/>
          </a:p>
        </p:txBody>
      </p:sp>
    </p:spTree>
    <p:extLst>
      <p:ext uri="{BB962C8B-B14F-4D97-AF65-F5344CB8AC3E}">
        <p14:creationId xmlns:p14="http://schemas.microsoft.com/office/powerpoint/2010/main" val="3294262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13</a:t>
            </a:fld>
            <a:endParaRPr lang="en-US"/>
          </a:p>
        </p:txBody>
      </p:sp>
    </p:spTree>
    <p:extLst>
      <p:ext uri="{BB962C8B-B14F-4D97-AF65-F5344CB8AC3E}">
        <p14:creationId xmlns:p14="http://schemas.microsoft.com/office/powerpoint/2010/main" val="4120585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if body, we need to insert an unconditional jump to skip the else body.</a:t>
            </a:r>
          </a:p>
        </p:txBody>
      </p:sp>
      <p:sp>
        <p:nvSpPr>
          <p:cNvPr id="4" name="Slide Number Placeholder 3"/>
          <p:cNvSpPr>
            <a:spLocks noGrp="1"/>
          </p:cNvSpPr>
          <p:nvPr>
            <p:ph type="sldNum" sz="quarter" idx="5"/>
          </p:nvPr>
        </p:nvSpPr>
        <p:spPr/>
        <p:txBody>
          <a:bodyPr/>
          <a:lstStyle/>
          <a:p>
            <a:fld id="{A01BC1F8-B591-43DC-9BA9-3FFB1191E75A}" type="slidenum">
              <a:rPr lang="en-US" smtClean="0"/>
              <a:t>14</a:t>
            </a:fld>
            <a:endParaRPr lang="en-US"/>
          </a:p>
        </p:txBody>
      </p:sp>
    </p:spTree>
    <p:extLst>
      <p:ext uri="{BB962C8B-B14F-4D97-AF65-F5344CB8AC3E}">
        <p14:creationId xmlns:p14="http://schemas.microsoft.com/office/powerpoint/2010/main" val="1585005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15</a:t>
            </a:fld>
            <a:endParaRPr lang="en-US"/>
          </a:p>
        </p:txBody>
      </p:sp>
    </p:spTree>
    <p:extLst>
      <p:ext uri="{BB962C8B-B14F-4D97-AF65-F5344CB8AC3E}">
        <p14:creationId xmlns:p14="http://schemas.microsoft.com/office/powerpoint/2010/main" val="633962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16</a:t>
            </a:fld>
            <a:endParaRPr lang="en-US"/>
          </a:p>
        </p:txBody>
      </p:sp>
    </p:spTree>
    <p:extLst>
      <p:ext uri="{BB962C8B-B14F-4D97-AF65-F5344CB8AC3E}">
        <p14:creationId xmlns:p14="http://schemas.microsoft.com/office/powerpoint/2010/main" val="888271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17</a:t>
            </a:fld>
            <a:endParaRPr lang="en-US"/>
          </a:p>
        </p:txBody>
      </p:sp>
    </p:spTree>
    <p:extLst>
      <p:ext uri="{BB962C8B-B14F-4D97-AF65-F5344CB8AC3E}">
        <p14:creationId xmlns:p14="http://schemas.microsoft.com/office/powerpoint/2010/main" val="1272947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18</a:t>
            </a:fld>
            <a:endParaRPr lang="en-US"/>
          </a:p>
        </p:txBody>
      </p:sp>
    </p:spTree>
    <p:extLst>
      <p:ext uri="{BB962C8B-B14F-4D97-AF65-F5344CB8AC3E}">
        <p14:creationId xmlns:p14="http://schemas.microsoft.com/office/powerpoint/2010/main" val="3187385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19</a:t>
            </a:fld>
            <a:endParaRPr lang="en-US"/>
          </a:p>
        </p:txBody>
      </p:sp>
    </p:spTree>
    <p:extLst>
      <p:ext uri="{BB962C8B-B14F-4D97-AF65-F5344CB8AC3E}">
        <p14:creationId xmlns:p14="http://schemas.microsoft.com/office/powerpoint/2010/main" val="2905467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2</a:t>
            </a:fld>
            <a:endParaRPr lang="en-US"/>
          </a:p>
        </p:txBody>
      </p:sp>
    </p:spTree>
    <p:extLst>
      <p:ext uri="{BB962C8B-B14F-4D97-AF65-F5344CB8AC3E}">
        <p14:creationId xmlns:p14="http://schemas.microsoft.com/office/powerpoint/2010/main" val="640546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20</a:t>
            </a:fld>
            <a:endParaRPr lang="en-US"/>
          </a:p>
        </p:txBody>
      </p:sp>
    </p:spTree>
    <p:extLst>
      <p:ext uri="{BB962C8B-B14F-4D97-AF65-F5344CB8AC3E}">
        <p14:creationId xmlns:p14="http://schemas.microsoft.com/office/powerpoint/2010/main" val="1422579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come back to our discussion on applications. How do local variables are allocated and deallocated in a C program?</a:t>
            </a:r>
          </a:p>
        </p:txBody>
      </p:sp>
      <p:sp>
        <p:nvSpPr>
          <p:cNvPr id="4" name="Slide Number Placeholder 3"/>
          <p:cNvSpPr>
            <a:spLocks noGrp="1"/>
          </p:cNvSpPr>
          <p:nvPr>
            <p:ph type="sldNum" sz="quarter" idx="5"/>
          </p:nvPr>
        </p:nvSpPr>
        <p:spPr/>
        <p:txBody>
          <a:bodyPr/>
          <a:lstStyle/>
          <a:p>
            <a:fld id="{A01BC1F8-B591-43DC-9BA9-3FFB1191E75A}" type="slidenum">
              <a:rPr lang="en-US" smtClean="0"/>
              <a:t>21</a:t>
            </a:fld>
            <a:endParaRPr lang="en-US"/>
          </a:p>
        </p:txBody>
      </p:sp>
    </p:spTree>
    <p:extLst>
      <p:ext uri="{BB962C8B-B14F-4D97-AF65-F5344CB8AC3E}">
        <p14:creationId xmlns:p14="http://schemas.microsoft.com/office/powerpoint/2010/main" val="2408528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22</a:t>
            </a:fld>
            <a:endParaRPr lang="en-US"/>
          </a:p>
        </p:txBody>
      </p:sp>
    </p:spTree>
    <p:extLst>
      <p:ext uri="{BB962C8B-B14F-4D97-AF65-F5344CB8AC3E}">
        <p14:creationId xmlns:p14="http://schemas.microsoft.com/office/powerpoint/2010/main" val="48957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23</a:t>
            </a:fld>
            <a:endParaRPr lang="en-US"/>
          </a:p>
        </p:txBody>
      </p:sp>
    </p:spTree>
    <p:extLst>
      <p:ext uri="{BB962C8B-B14F-4D97-AF65-F5344CB8AC3E}">
        <p14:creationId xmlns:p14="http://schemas.microsoft.com/office/powerpoint/2010/main" val="1921045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bump allocator allocates a contiguous memory area from the OS. It maintains an </a:t>
            </a:r>
            <a:r>
              <a:rPr lang="en-US" dirty="0" err="1"/>
              <a:t>alloc_ptr</a:t>
            </a:r>
            <a:r>
              <a:rPr lang="en-US" dirty="0"/>
              <a:t> that is set to the end of the memory area.</a:t>
            </a:r>
          </a:p>
        </p:txBody>
      </p:sp>
      <p:sp>
        <p:nvSpPr>
          <p:cNvPr id="4" name="Slide Number Placeholder 3"/>
          <p:cNvSpPr>
            <a:spLocks noGrp="1"/>
          </p:cNvSpPr>
          <p:nvPr>
            <p:ph type="sldNum" sz="quarter" idx="5"/>
          </p:nvPr>
        </p:nvSpPr>
        <p:spPr/>
        <p:txBody>
          <a:bodyPr/>
          <a:lstStyle/>
          <a:p>
            <a:fld id="{A01BC1F8-B591-43DC-9BA9-3FFB1191E75A}" type="slidenum">
              <a:rPr lang="en-US" smtClean="0"/>
              <a:t>24</a:t>
            </a:fld>
            <a:endParaRPr lang="en-US"/>
          </a:p>
        </p:txBody>
      </p:sp>
    </p:spTree>
    <p:extLst>
      <p:ext uri="{BB962C8B-B14F-4D97-AF65-F5344CB8AC3E}">
        <p14:creationId xmlns:p14="http://schemas.microsoft.com/office/powerpoint/2010/main" val="2782179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every allocation, the </a:t>
            </a:r>
            <a:r>
              <a:rPr lang="en-US" dirty="0" err="1"/>
              <a:t>alloc_ptr</a:t>
            </a:r>
            <a:r>
              <a:rPr lang="en-US" dirty="0"/>
              <a:t> is advanced in the reverse direction by the size of the allocation. The new value of the </a:t>
            </a:r>
            <a:r>
              <a:rPr lang="en-US" dirty="0" err="1"/>
              <a:t>alloc_ptr</a:t>
            </a:r>
            <a:r>
              <a:rPr lang="en-US" dirty="0"/>
              <a:t> is returned to the user of the bump allocator.</a:t>
            </a:r>
          </a:p>
        </p:txBody>
      </p:sp>
      <p:sp>
        <p:nvSpPr>
          <p:cNvPr id="4" name="Slide Number Placeholder 3"/>
          <p:cNvSpPr>
            <a:spLocks noGrp="1"/>
          </p:cNvSpPr>
          <p:nvPr>
            <p:ph type="sldNum" sz="quarter" idx="5"/>
          </p:nvPr>
        </p:nvSpPr>
        <p:spPr/>
        <p:txBody>
          <a:bodyPr/>
          <a:lstStyle/>
          <a:p>
            <a:fld id="{A01BC1F8-B591-43DC-9BA9-3FFB1191E75A}" type="slidenum">
              <a:rPr lang="en-US" smtClean="0"/>
              <a:t>25</a:t>
            </a:fld>
            <a:endParaRPr lang="en-US"/>
          </a:p>
        </p:txBody>
      </p:sp>
    </p:spTree>
    <p:extLst>
      <p:ext uri="{BB962C8B-B14F-4D97-AF65-F5344CB8AC3E}">
        <p14:creationId xmlns:p14="http://schemas.microsoft.com/office/powerpoint/2010/main" val="3702946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26</a:t>
            </a:fld>
            <a:endParaRPr lang="en-US"/>
          </a:p>
        </p:txBody>
      </p:sp>
    </p:spTree>
    <p:extLst>
      <p:ext uri="{BB962C8B-B14F-4D97-AF65-F5344CB8AC3E}">
        <p14:creationId xmlns:p14="http://schemas.microsoft.com/office/powerpoint/2010/main" val="2528925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27</a:t>
            </a:fld>
            <a:endParaRPr lang="en-US"/>
          </a:p>
        </p:txBody>
      </p:sp>
    </p:spTree>
    <p:extLst>
      <p:ext uri="{BB962C8B-B14F-4D97-AF65-F5344CB8AC3E}">
        <p14:creationId xmlns:p14="http://schemas.microsoft.com/office/powerpoint/2010/main" val="1650257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deallocation, the bump allocator advances the </a:t>
            </a:r>
            <a:r>
              <a:rPr lang="en-US" dirty="0" err="1"/>
              <a:t>alloc_ptr</a:t>
            </a:r>
            <a:r>
              <a:rPr lang="en-US" dirty="0"/>
              <a:t> by the size of the deallocation.</a:t>
            </a:r>
          </a:p>
        </p:txBody>
      </p:sp>
      <p:sp>
        <p:nvSpPr>
          <p:cNvPr id="4" name="Slide Number Placeholder 3"/>
          <p:cNvSpPr>
            <a:spLocks noGrp="1"/>
          </p:cNvSpPr>
          <p:nvPr>
            <p:ph type="sldNum" sz="quarter" idx="5"/>
          </p:nvPr>
        </p:nvSpPr>
        <p:spPr/>
        <p:txBody>
          <a:bodyPr/>
          <a:lstStyle/>
          <a:p>
            <a:fld id="{A01BC1F8-B591-43DC-9BA9-3FFB1191E75A}" type="slidenum">
              <a:rPr lang="en-US" smtClean="0"/>
              <a:t>28</a:t>
            </a:fld>
            <a:endParaRPr lang="en-US"/>
          </a:p>
        </p:txBody>
      </p:sp>
    </p:spTree>
    <p:extLst>
      <p:ext uri="{BB962C8B-B14F-4D97-AF65-F5344CB8AC3E}">
        <p14:creationId xmlns:p14="http://schemas.microsoft.com/office/powerpoint/2010/main" val="221575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29</a:t>
            </a:fld>
            <a:endParaRPr lang="en-US"/>
          </a:p>
        </p:txBody>
      </p:sp>
    </p:spTree>
    <p:extLst>
      <p:ext uri="{BB962C8B-B14F-4D97-AF65-F5344CB8AC3E}">
        <p14:creationId xmlns:p14="http://schemas.microsoft.com/office/powerpoint/2010/main" val="3253218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jmp</a:t>
            </a:r>
            <a:r>
              <a:rPr lang="en-US" dirty="0"/>
              <a:t> instruction is an unconditional jump. This instruction sets the EIP to EIP + rel32.</a:t>
            </a:r>
          </a:p>
        </p:txBody>
      </p:sp>
      <p:sp>
        <p:nvSpPr>
          <p:cNvPr id="4" name="Slide Number Placeholder 3"/>
          <p:cNvSpPr>
            <a:spLocks noGrp="1"/>
          </p:cNvSpPr>
          <p:nvPr>
            <p:ph type="sldNum" sz="quarter" idx="5"/>
          </p:nvPr>
        </p:nvSpPr>
        <p:spPr/>
        <p:txBody>
          <a:bodyPr/>
          <a:lstStyle/>
          <a:p>
            <a:fld id="{A01BC1F8-B591-43DC-9BA9-3FFB1191E75A}" type="slidenum">
              <a:rPr lang="en-US" smtClean="0"/>
              <a:t>3</a:t>
            </a:fld>
            <a:endParaRPr lang="en-US"/>
          </a:p>
        </p:txBody>
      </p:sp>
    </p:spTree>
    <p:extLst>
      <p:ext uri="{BB962C8B-B14F-4D97-AF65-F5344CB8AC3E}">
        <p14:creationId xmlns:p14="http://schemas.microsoft.com/office/powerpoint/2010/main" val="289145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30</a:t>
            </a:fld>
            <a:endParaRPr lang="en-US"/>
          </a:p>
        </p:txBody>
      </p:sp>
    </p:spTree>
    <p:extLst>
      <p:ext uri="{BB962C8B-B14F-4D97-AF65-F5344CB8AC3E}">
        <p14:creationId xmlns:p14="http://schemas.microsoft.com/office/powerpoint/2010/main" val="184595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31</a:t>
            </a:fld>
            <a:endParaRPr lang="en-US"/>
          </a:p>
        </p:txBody>
      </p:sp>
    </p:spTree>
    <p:extLst>
      <p:ext uri="{BB962C8B-B14F-4D97-AF65-F5344CB8AC3E}">
        <p14:creationId xmlns:p14="http://schemas.microsoft.com/office/powerpoint/2010/main" val="35338571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divides the entire physical space into the contiguous chunks of 4096 bytes. These chunks are also called pages. We can allocate contiguous pages (i.e., size multiples of 4096) using </a:t>
            </a:r>
            <a:r>
              <a:rPr lang="en-US" dirty="0" err="1"/>
              <a:t>alloc_from_ram</a:t>
            </a:r>
            <a:r>
              <a:rPr lang="en-US" dirty="0"/>
              <a:t> API.</a:t>
            </a:r>
          </a:p>
        </p:txBody>
      </p:sp>
      <p:sp>
        <p:nvSpPr>
          <p:cNvPr id="4" name="Slide Number Placeholder 3"/>
          <p:cNvSpPr>
            <a:spLocks noGrp="1"/>
          </p:cNvSpPr>
          <p:nvPr>
            <p:ph type="sldNum" sz="quarter" idx="5"/>
          </p:nvPr>
        </p:nvSpPr>
        <p:spPr/>
        <p:txBody>
          <a:bodyPr/>
          <a:lstStyle/>
          <a:p>
            <a:fld id="{166B3C26-55E8-4DE7-9EC7-9FEE1F36C5A3}" type="slidenum">
              <a:rPr lang="en-US" smtClean="0"/>
              <a:t>32</a:t>
            </a:fld>
            <a:endParaRPr lang="en-US"/>
          </a:p>
        </p:txBody>
      </p:sp>
    </p:spTree>
    <p:extLst>
      <p:ext uri="{BB962C8B-B14F-4D97-AF65-F5344CB8AC3E}">
        <p14:creationId xmlns:p14="http://schemas.microsoft.com/office/powerpoint/2010/main" val="2019121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function entry, compiler insert calls to allocator to allocate the local variables. Just before returning from a function, the compiler deallocates space allocated for local variables. A bump allocator can be used for allocating and deallocating local variables. Bump allocator requires that the memory deallocation happens in the reverse order of their allocation that is true in this case.  </a:t>
            </a:r>
          </a:p>
        </p:txBody>
      </p:sp>
      <p:sp>
        <p:nvSpPr>
          <p:cNvPr id="4" name="Slide Number Placeholder 3"/>
          <p:cNvSpPr>
            <a:spLocks noGrp="1"/>
          </p:cNvSpPr>
          <p:nvPr>
            <p:ph type="sldNum" sz="quarter" idx="5"/>
          </p:nvPr>
        </p:nvSpPr>
        <p:spPr/>
        <p:txBody>
          <a:bodyPr/>
          <a:lstStyle/>
          <a:p>
            <a:fld id="{A01BC1F8-B591-43DC-9BA9-3FFB1191E75A}" type="slidenum">
              <a:rPr lang="en-US" smtClean="0"/>
              <a:t>33</a:t>
            </a:fld>
            <a:endParaRPr lang="en-US"/>
          </a:p>
        </p:txBody>
      </p:sp>
    </p:spTree>
    <p:extLst>
      <p:ext uri="{BB962C8B-B14F-4D97-AF65-F5344CB8AC3E}">
        <p14:creationId xmlns:p14="http://schemas.microsoft.com/office/powerpoint/2010/main" val="22405981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34</a:t>
            </a:fld>
            <a:endParaRPr lang="en-US"/>
          </a:p>
        </p:txBody>
      </p:sp>
    </p:spTree>
    <p:extLst>
      <p:ext uri="{BB962C8B-B14F-4D97-AF65-F5344CB8AC3E}">
        <p14:creationId xmlns:p14="http://schemas.microsoft.com/office/powerpoint/2010/main" val="5840828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alloc</a:t>
            </a:r>
            <a:r>
              <a:rPr lang="en-US" dirty="0"/>
              <a:t> and </a:t>
            </a:r>
            <a:r>
              <a:rPr lang="en-US" dirty="0" err="1"/>
              <a:t>dealloc</a:t>
            </a:r>
            <a:r>
              <a:rPr lang="en-US" dirty="0"/>
              <a:t> routines are called in this order during the execution of this program.</a:t>
            </a:r>
          </a:p>
        </p:txBody>
      </p:sp>
      <p:sp>
        <p:nvSpPr>
          <p:cNvPr id="4" name="Slide Number Placeholder 3"/>
          <p:cNvSpPr>
            <a:spLocks noGrp="1"/>
          </p:cNvSpPr>
          <p:nvPr>
            <p:ph type="sldNum" sz="quarter" idx="5"/>
          </p:nvPr>
        </p:nvSpPr>
        <p:spPr/>
        <p:txBody>
          <a:bodyPr/>
          <a:lstStyle/>
          <a:p>
            <a:fld id="{A01BC1F8-B591-43DC-9BA9-3FFB1191E75A}" type="slidenum">
              <a:rPr lang="en-US" smtClean="0"/>
              <a:t>35</a:t>
            </a:fld>
            <a:endParaRPr lang="en-US"/>
          </a:p>
        </p:txBody>
      </p:sp>
    </p:spTree>
    <p:extLst>
      <p:ext uri="{BB962C8B-B14F-4D97-AF65-F5344CB8AC3E}">
        <p14:creationId xmlns:p14="http://schemas.microsoft.com/office/powerpoint/2010/main" val="37663720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Parameters are similar to local variables, except their values are initialized by the caller. For example, before calling bar foo routine sets the values of a1 and a2 to x and y, respectively. It is the caller’s (foo in this case) responsibility to allocate space for the parameters and initialize them.</a:t>
            </a:r>
          </a:p>
        </p:txBody>
      </p:sp>
      <p:sp>
        <p:nvSpPr>
          <p:cNvPr id="4" name="Slide Number Placeholder 3"/>
          <p:cNvSpPr>
            <a:spLocks noGrp="1"/>
          </p:cNvSpPr>
          <p:nvPr>
            <p:ph type="sldNum" sz="quarter" idx="5"/>
          </p:nvPr>
        </p:nvSpPr>
        <p:spPr/>
        <p:txBody>
          <a:bodyPr/>
          <a:lstStyle/>
          <a:p>
            <a:fld id="{A01BC1F8-B591-43DC-9BA9-3FFB1191E75A}" type="slidenum">
              <a:rPr lang="en-US" smtClean="0"/>
              <a:t>36</a:t>
            </a:fld>
            <a:endParaRPr lang="en-US"/>
          </a:p>
        </p:txBody>
      </p:sp>
    </p:spTree>
    <p:extLst>
      <p:ext uri="{BB962C8B-B14F-4D97-AF65-F5344CB8AC3E}">
        <p14:creationId xmlns:p14="http://schemas.microsoft.com/office/powerpoint/2010/main" val="23165200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every function call, the compiler can call bump allocator APIs to allocate space for parameters and deallocate them after the target function returns.</a:t>
            </a:r>
          </a:p>
        </p:txBody>
      </p:sp>
      <p:sp>
        <p:nvSpPr>
          <p:cNvPr id="4" name="Slide Number Placeholder 3"/>
          <p:cNvSpPr>
            <a:spLocks noGrp="1"/>
          </p:cNvSpPr>
          <p:nvPr>
            <p:ph type="sldNum" sz="quarter" idx="5"/>
          </p:nvPr>
        </p:nvSpPr>
        <p:spPr/>
        <p:txBody>
          <a:bodyPr/>
          <a:lstStyle/>
          <a:p>
            <a:fld id="{A01BC1F8-B591-43DC-9BA9-3FFB1191E75A}" type="slidenum">
              <a:rPr lang="en-US" smtClean="0"/>
              <a:t>37</a:t>
            </a:fld>
            <a:endParaRPr lang="en-US"/>
          </a:p>
        </p:txBody>
      </p:sp>
    </p:spTree>
    <p:extLst>
      <p:ext uri="{BB962C8B-B14F-4D97-AF65-F5344CB8AC3E}">
        <p14:creationId xmlns:p14="http://schemas.microsoft.com/office/powerpoint/2010/main" val="40845307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38</a:t>
            </a:fld>
            <a:endParaRPr lang="en-US"/>
          </a:p>
        </p:txBody>
      </p:sp>
    </p:spTree>
    <p:extLst>
      <p:ext uri="{BB962C8B-B14F-4D97-AF65-F5344CB8AC3E}">
        <p14:creationId xmlns:p14="http://schemas.microsoft.com/office/powerpoint/2010/main" val="3063076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39</a:t>
            </a:fld>
            <a:endParaRPr lang="en-US"/>
          </a:p>
        </p:txBody>
      </p:sp>
    </p:spTree>
    <p:extLst>
      <p:ext uri="{BB962C8B-B14F-4D97-AF65-F5344CB8AC3E}">
        <p14:creationId xmlns:p14="http://schemas.microsoft.com/office/powerpoint/2010/main" val="598044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4</a:t>
            </a:fld>
            <a:endParaRPr lang="en-US"/>
          </a:p>
        </p:txBody>
      </p:sp>
    </p:spTree>
    <p:extLst>
      <p:ext uri="{BB962C8B-B14F-4D97-AF65-F5344CB8AC3E}">
        <p14:creationId xmlns:p14="http://schemas.microsoft.com/office/powerpoint/2010/main" val="14176359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a:t>
            </a:r>
            <a:r>
              <a:rPr lang="en-US" dirty="0" err="1"/>
              <a:t>baz</a:t>
            </a:r>
            <a:r>
              <a:rPr lang="en-US" dirty="0"/>
              <a:t> know where to return (foo or bar). Along with the parameters, the return address is also passed by the caller. </a:t>
            </a:r>
          </a:p>
        </p:txBody>
      </p:sp>
      <p:sp>
        <p:nvSpPr>
          <p:cNvPr id="4" name="Slide Number Placeholder 3"/>
          <p:cNvSpPr>
            <a:spLocks noGrp="1"/>
          </p:cNvSpPr>
          <p:nvPr>
            <p:ph type="sldNum" sz="quarter" idx="5"/>
          </p:nvPr>
        </p:nvSpPr>
        <p:spPr/>
        <p:txBody>
          <a:bodyPr/>
          <a:lstStyle/>
          <a:p>
            <a:fld id="{A01BC1F8-B591-43DC-9BA9-3FFB1191E75A}" type="slidenum">
              <a:rPr lang="en-US" smtClean="0"/>
              <a:t>40</a:t>
            </a:fld>
            <a:endParaRPr lang="en-US"/>
          </a:p>
        </p:txBody>
      </p:sp>
    </p:spTree>
    <p:extLst>
      <p:ext uri="{BB962C8B-B14F-4D97-AF65-F5344CB8AC3E}">
        <p14:creationId xmlns:p14="http://schemas.microsoft.com/office/powerpoint/2010/main" val="18401351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41</a:t>
            </a:fld>
            <a:endParaRPr lang="en-US"/>
          </a:p>
        </p:txBody>
      </p:sp>
    </p:spTree>
    <p:extLst>
      <p:ext uri="{BB962C8B-B14F-4D97-AF65-F5344CB8AC3E}">
        <p14:creationId xmlns:p14="http://schemas.microsoft.com/office/powerpoint/2010/main" val="3142082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42</a:t>
            </a:fld>
            <a:endParaRPr lang="en-US"/>
          </a:p>
        </p:txBody>
      </p:sp>
    </p:spTree>
    <p:extLst>
      <p:ext uri="{BB962C8B-B14F-4D97-AF65-F5344CB8AC3E}">
        <p14:creationId xmlns:p14="http://schemas.microsoft.com/office/powerpoint/2010/main" val="24224371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entry to foo function stack pointer (%</a:t>
            </a:r>
            <a:r>
              <a:rPr lang="en-US" dirty="0" err="1"/>
              <a:t>esp</a:t>
            </a:r>
            <a:r>
              <a:rPr lang="en-US" dirty="0"/>
              <a:t>) points to the return address in the caller (say main). On entry to bar function, %</a:t>
            </a:r>
            <a:r>
              <a:rPr lang="en-US" dirty="0" err="1"/>
              <a:t>esp</a:t>
            </a:r>
            <a:r>
              <a:rPr lang="en-US" dirty="0"/>
              <a:t> points to return address in foo, (%</a:t>
            </a:r>
            <a:r>
              <a:rPr lang="en-US" dirty="0" err="1"/>
              <a:t>esp</a:t>
            </a:r>
            <a:r>
              <a:rPr lang="en-US" dirty="0"/>
              <a:t> +4) points to x (first argument), (%</a:t>
            </a:r>
            <a:r>
              <a:rPr lang="en-US" dirty="0" err="1"/>
              <a:t>esp</a:t>
            </a:r>
            <a:r>
              <a:rPr lang="en-US" dirty="0"/>
              <a:t> + 8) points to y (second argument). After returning from bar %</a:t>
            </a:r>
            <a:r>
              <a:rPr lang="en-US" dirty="0" err="1"/>
              <a:t>esp</a:t>
            </a:r>
            <a:r>
              <a:rPr lang="en-US" dirty="0"/>
              <a:t> points to the argument pushed by foo, and the %</a:t>
            </a:r>
            <a:r>
              <a:rPr lang="en-US" dirty="0" err="1"/>
              <a:t>eax</a:t>
            </a:r>
            <a:r>
              <a:rPr lang="en-US" dirty="0"/>
              <a:t> register contains the return value of the bar routine.</a:t>
            </a:r>
          </a:p>
        </p:txBody>
      </p:sp>
      <p:sp>
        <p:nvSpPr>
          <p:cNvPr id="4" name="Slide Number Placeholder 3"/>
          <p:cNvSpPr>
            <a:spLocks noGrp="1"/>
          </p:cNvSpPr>
          <p:nvPr>
            <p:ph type="sldNum" sz="quarter" idx="5"/>
          </p:nvPr>
        </p:nvSpPr>
        <p:spPr/>
        <p:txBody>
          <a:bodyPr/>
          <a:lstStyle/>
          <a:p>
            <a:fld id="{A01BC1F8-B591-43DC-9BA9-3FFB1191E75A}" type="slidenum">
              <a:rPr lang="en-US" smtClean="0"/>
              <a:t>43</a:t>
            </a:fld>
            <a:endParaRPr lang="en-US"/>
          </a:p>
        </p:txBody>
      </p:sp>
    </p:spTree>
    <p:extLst>
      <p:ext uri="{BB962C8B-B14F-4D97-AF65-F5344CB8AC3E}">
        <p14:creationId xmlns:p14="http://schemas.microsoft.com/office/powerpoint/2010/main" val="20703826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44</a:t>
            </a:fld>
            <a:endParaRPr lang="en-US"/>
          </a:p>
        </p:txBody>
      </p:sp>
    </p:spTree>
    <p:extLst>
      <p:ext uri="{BB962C8B-B14F-4D97-AF65-F5344CB8AC3E}">
        <p14:creationId xmlns:p14="http://schemas.microsoft.com/office/powerpoint/2010/main" val="31889812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45</a:t>
            </a:fld>
            <a:endParaRPr lang="en-US"/>
          </a:p>
        </p:txBody>
      </p:sp>
    </p:spTree>
    <p:extLst>
      <p:ext uri="{BB962C8B-B14F-4D97-AF65-F5344CB8AC3E}">
        <p14:creationId xmlns:p14="http://schemas.microsoft.com/office/powerpoint/2010/main" val="42419393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instruction set the EIP to EIP + rel32. In addition to this, call instruction also pushes the return address (</a:t>
            </a:r>
            <a:r>
              <a:rPr lang="en-US" dirty="0" err="1"/>
              <a:t>retaddr</a:t>
            </a:r>
            <a:r>
              <a:rPr lang="en-US" dirty="0"/>
              <a:t>) on the stack. x86 instructions are complex instructions and can do multiple tasks in one instruction.</a:t>
            </a:r>
          </a:p>
        </p:txBody>
      </p:sp>
      <p:sp>
        <p:nvSpPr>
          <p:cNvPr id="4" name="Slide Number Placeholder 3"/>
          <p:cNvSpPr>
            <a:spLocks noGrp="1"/>
          </p:cNvSpPr>
          <p:nvPr>
            <p:ph type="sldNum" sz="quarter" idx="5"/>
          </p:nvPr>
        </p:nvSpPr>
        <p:spPr/>
        <p:txBody>
          <a:bodyPr/>
          <a:lstStyle/>
          <a:p>
            <a:fld id="{A01BC1F8-B591-43DC-9BA9-3FFB1191E75A}" type="slidenum">
              <a:rPr lang="en-US" smtClean="0"/>
              <a:t>46</a:t>
            </a:fld>
            <a:endParaRPr lang="en-US"/>
          </a:p>
        </p:txBody>
      </p:sp>
    </p:spTree>
    <p:extLst>
      <p:ext uri="{BB962C8B-B14F-4D97-AF65-F5344CB8AC3E}">
        <p14:creationId xmlns:p14="http://schemas.microsoft.com/office/powerpoint/2010/main" val="40654962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 instruction pops the return address from the top of the stack and set the %</a:t>
            </a:r>
            <a:r>
              <a:rPr lang="en-US" dirty="0" err="1"/>
              <a:t>eip</a:t>
            </a:r>
            <a:r>
              <a:rPr lang="en-US" dirty="0"/>
              <a:t> to popped value. There is no such instruction pop %</a:t>
            </a:r>
            <a:r>
              <a:rPr lang="en-US" dirty="0" err="1"/>
              <a:t>eip</a:t>
            </a:r>
            <a:r>
              <a:rPr lang="en-US" dirty="0"/>
              <a:t>. The semantics of ret instruction is similar to the possible semantics of “pop %</a:t>
            </a:r>
            <a:r>
              <a:rPr lang="en-US" dirty="0" err="1"/>
              <a:t>eip</a:t>
            </a:r>
            <a:r>
              <a:rPr lang="en-US" dirty="0"/>
              <a:t>” (if it would have existed).</a:t>
            </a:r>
          </a:p>
        </p:txBody>
      </p:sp>
      <p:sp>
        <p:nvSpPr>
          <p:cNvPr id="4" name="Slide Number Placeholder 3"/>
          <p:cNvSpPr>
            <a:spLocks noGrp="1"/>
          </p:cNvSpPr>
          <p:nvPr>
            <p:ph type="sldNum" sz="quarter" idx="5"/>
          </p:nvPr>
        </p:nvSpPr>
        <p:spPr/>
        <p:txBody>
          <a:bodyPr/>
          <a:lstStyle/>
          <a:p>
            <a:fld id="{A01BC1F8-B591-43DC-9BA9-3FFB1191E75A}" type="slidenum">
              <a:rPr lang="en-US" smtClean="0"/>
              <a:t>47</a:t>
            </a:fld>
            <a:endParaRPr lang="en-US"/>
          </a:p>
        </p:txBody>
      </p:sp>
    </p:spTree>
    <p:extLst>
      <p:ext uri="{BB962C8B-B14F-4D97-AF65-F5344CB8AC3E}">
        <p14:creationId xmlns:p14="http://schemas.microsoft.com/office/powerpoint/2010/main" val="33126869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one possible code generation that follows the </a:t>
            </a:r>
            <a:r>
              <a:rPr lang="en-US" dirty="0" err="1"/>
              <a:t>gcc</a:t>
            </a:r>
            <a:r>
              <a:rPr lang="en-US" dirty="0"/>
              <a:t> calling convention.</a:t>
            </a:r>
          </a:p>
        </p:txBody>
      </p:sp>
      <p:sp>
        <p:nvSpPr>
          <p:cNvPr id="4" name="Slide Number Placeholder 3"/>
          <p:cNvSpPr>
            <a:spLocks noGrp="1"/>
          </p:cNvSpPr>
          <p:nvPr>
            <p:ph type="sldNum" sz="quarter" idx="5"/>
          </p:nvPr>
        </p:nvSpPr>
        <p:spPr/>
        <p:txBody>
          <a:bodyPr/>
          <a:lstStyle/>
          <a:p>
            <a:fld id="{A01BC1F8-B591-43DC-9BA9-3FFB1191E75A}" type="slidenum">
              <a:rPr lang="en-US" smtClean="0"/>
              <a:t>48</a:t>
            </a:fld>
            <a:endParaRPr lang="en-US"/>
          </a:p>
        </p:txBody>
      </p:sp>
    </p:spTree>
    <p:extLst>
      <p:ext uri="{BB962C8B-B14F-4D97-AF65-F5344CB8AC3E}">
        <p14:creationId xmlns:p14="http://schemas.microsoft.com/office/powerpoint/2010/main" val="9228599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pass by reference. Notice that in this case, we are passing the address of x and address of y to the bar routine. Because x and y are allocated on the stack, their addresses are stack addresses and are at a constant offset from %</a:t>
            </a:r>
            <a:r>
              <a:rPr lang="en-US" dirty="0" err="1"/>
              <a:t>esp</a:t>
            </a:r>
            <a:r>
              <a:rPr lang="en-US" dirty="0"/>
              <a:t> (known to </a:t>
            </a:r>
            <a:r>
              <a:rPr lang="en-US"/>
              <a:t>the compiler). </a:t>
            </a:r>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49</a:t>
            </a:fld>
            <a:endParaRPr lang="en-US"/>
          </a:p>
        </p:txBody>
      </p:sp>
    </p:spTree>
    <p:extLst>
      <p:ext uri="{BB962C8B-B14F-4D97-AF65-F5344CB8AC3E}">
        <p14:creationId xmlns:p14="http://schemas.microsoft.com/office/powerpoint/2010/main" val="441965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5</a:t>
            </a:fld>
            <a:endParaRPr lang="en-US"/>
          </a:p>
        </p:txBody>
      </p:sp>
    </p:spTree>
    <p:extLst>
      <p:ext uri="{BB962C8B-B14F-4D97-AF65-F5344CB8AC3E}">
        <p14:creationId xmlns:p14="http://schemas.microsoft.com/office/powerpoint/2010/main" val="3381523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6</a:t>
            </a:fld>
            <a:endParaRPr lang="en-US"/>
          </a:p>
        </p:txBody>
      </p:sp>
    </p:spTree>
    <p:extLst>
      <p:ext uri="{BB962C8B-B14F-4D97-AF65-F5344CB8AC3E}">
        <p14:creationId xmlns:p14="http://schemas.microsoft.com/office/powerpoint/2010/main" val="1795984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7</a:t>
            </a:fld>
            <a:endParaRPr lang="en-US"/>
          </a:p>
        </p:txBody>
      </p:sp>
    </p:spTree>
    <p:extLst>
      <p:ext uri="{BB962C8B-B14F-4D97-AF65-F5344CB8AC3E}">
        <p14:creationId xmlns:p14="http://schemas.microsoft.com/office/powerpoint/2010/main" val="370056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ZF is set, then src2 = src1. The x86 processor looks at the </a:t>
            </a:r>
            <a:r>
              <a:rPr lang="en-US" dirty="0" err="1"/>
              <a:t>eflags</a:t>
            </a:r>
            <a:r>
              <a:rPr lang="en-US" dirty="0"/>
              <a:t> register to find the value of zero flag(ZF). If ZF is set, then the x86 processor sets the EIP to the target address (EIP + rel32).</a:t>
            </a:r>
          </a:p>
        </p:txBody>
      </p:sp>
      <p:sp>
        <p:nvSpPr>
          <p:cNvPr id="4" name="Slide Number Placeholder 3"/>
          <p:cNvSpPr>
            <a:spLocks noGrp="1"/>
          </p:cNvSpPr>
          <p:nvPr>
            <p:ph type="sldNum" sz="quarter" idx="5"/>
          </p:nvPr>
        </p:nvSpPr>
        <p:spPr/>
        <p:txBody>
          <a:bodyPr/>
          <a:lstStyle/>
          <a:p>
            <a:fld id="{A01BC1F8-B591-43DC-9BA9-3FFB1191E75A}" type="slidenum">
              <a:rPr lang="en-US" smtClean="0"/>
              <a:t>8</a:t>
            </a:fld>
            <a:endParaRPr lang="en-US"/>
          </a:p>
        </p:txBody>
      </p:sp>
    </p:spTree>
    <p:extLst>
      <p:ext uri="{BB962C8B-B14F-4D97-AF65-F5344CB8AC3E}">
        <p14:creationId xmlns:p14="http://schemas.microsoft.com/office/powerpoint/2010/main" val="106955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ZF is set then src2 = src1. ja jumps to the target address (EIP + rel32) only if src2 &gt; src1. The x86 processor looks at the </a:t>
            </a:r>
            <a:r>
              <a:rPr lang="en-US" dirty="0" err="1"/>
              <a:t>eflags</a:t>
            </a:r>
            <a:r>
              <a:rPr lang="en-US" dirty="0"/>
              <a:t> register to find the value of the carry flag(CF) and the zero flag(ZF). If both of them are not set, then it sets the EIP to the target address (EIP + rel32).</a:t>
            </a:r>
          </a:p>
        </p:txBody>
      </p:sp>
      <p:sp>
        <p:nvSpPr>
          <p:cNvPr id="4" name="Slide Number Placeholder 3"/>
          <p:cNvSpPr>
            <a:spLocks noGrp="1"/>
          </p:cNvSpPr>
          <p:nvPr>
            <p:ph type="sldNum" sz="quarter" idx="5"/>
          </p:nvPr>
        </p:nvSpPr>
        <p:spPr/>
        <p:txBody>
          <a:bodyPr/>
          <a:lstStyle/>
          <a:p>
            <a:fld id="{A01BC1F8-B591-43DC-9BA9-3FFB1191E75A}" type="slidenum">
              <a:rPr lang="en-US" smtClean="0"/>
              <a:t>9</a:t>
            </a:fld>
            <a:endParaRPr lang="en-US"/>
          </a:p>
        </p:txBody>
      </p:sp>
    </p:spTree>
    <p:extLst>
      <p:ext uri="{BB962C8B-B14F-4D97-AF65-F5344CB8AC3E}">
        <p14:creationId xmlns:p14="http://schemas.microsoft.com/office/powerpoint/2010/main" val="145468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AB4E-4940-4C20-886A-3829791F2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9D027B-CACB-4549-9144-9167107DB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7590F-9388-4212-A878-5A296A1275FF}"/>
              </a:ext>
            </a:extLst>
          </p:cNvPr>
          <p:cNvSpPr>
            <a:spLocks noGrp="1"/>
          </p:cNvSpPr>
          <p:nvPr>
            <p:ph type="dt" sz="half" idx="10"/>
          </p:nvPr>
        </p:nvSpPr>
        <p:spPr/>
        <p:txBody>
          <a:bodyPr/>
          <a:lstStyle/>
          <a:p>
            <a:fld id="{1E3BFF52-3707-4B05-ABFF-AA66FBE57B0C}" type="datetimeFigureOut">
              <a:rPr lang="en-US" smtClean="0"/>
              <a:t>1/6/2020</a:t>
            </a:fld>
            <a:endParaRPr lang="en-US"/>
          </a:p>
        </p:txBody>
      </p:sp>
      <p:sp>
        <p:nvSpPr>
          <p:cNvPr id="5" name="Footer Placeholder 4">
            <a:extLst>
              <a:ext uri="{FF2B5EF4-FFF2-40B4-BE49-F238E27FC236}">
                <a16:creationId xmlns:a16="http://schemas.microsoft.com/office/drawing/2014/main" id="{1D3973EE-B00B-49BD-8D69-E3C4B23EF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BF65-B1B0-4717-A1F5-B76194C299C3}"/>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5922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E70E-6651-454F-8AB5-F28BAEAC8F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631B0D-8CA9-477C-A7CD-E8080C1EC9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DCE74-D1BD-46D5-ACA2-6A753EF9D385}"/>
              </a:ext>
            </a:extLst>
          </p:cNvPr>
          <p:cNvSpPr>
            <a:spLocks noGrp="1"/>
          </p:cNvSpPr>
          <p:nvPr>
            <p:ph type="dt" sz="half" idx="10"/>
          </p:nvPr>
        </p:nvSpPr>
        <p:spPr/>
        <p:txBody>
          <a:bodyPr/>
          <a:lstStyle/>
          <a:p>
            <a:fld id="{1E3BFF52-3707-4B05-ABFF-AA66FBE57B0C}" type="datetimeFigureOut">
              <a:rPr lang="en-US" smtClean="0"/>
              <a:t>1/6/2020</a:t>
            </a:fld>
            <a:endParaRPr lang="en-US"/>
          </a:p>
        </p:txBody>
      </p:sp>
      <p:sp>
        <p:nvSpPr>
          <p:cNvPr id="5" name="Footer Placeholder 4">
            <a:extLst>
              <a:ext uri="{FF2B5EF4-FFF2-40B4-BE49-F238E27FC236}">
                <a16:creationId xmlns:a16="http://schemas.microsoft.com/office/drawing/2014/main" id="{296A670F-3DBF-4608-BB7A-CA9D8D5EF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6960B-DDB0-4260-AD8A-FAE4E6AC2BC7}"/>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55607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4B4910-7CFC-488A-B53F-3BAB5D95CD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1C9B3-65A2-4D0B-9933-F07546EF9C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F440A-AB44-48D9-9A8A-E4E9B7735A62}"/>
              </a:ext>
            </a:extLst>
          </p:cNvPr>
          <p:cNvSpPr>
            <a:spLocks noGrp="1"/>
          </p:cNvSpPr>
          <p:nvPr>
            <p:ph type="dt" sz="half" idx="10"/>
          </p:nvPr>
        </p:nvSpPr>
        <p:spPr/>
        <p:txBody>
          <a:bodyPr/>
          <a:lstStyle/>
          <a:p>
            <a:fld id="{1E3BFF52-3707-4B05-ABFF-AA66FBE57B0C}" type="datetimeFigureOut">
              <a:rPr lang="en-US" smtClean="0"/>
              <a:t>1/6/2020</a:t>
            </a:fld>
            <a:endParaRPr lang="en-US"/>
          </a:p>
        </p:txBody>
      </p:sp>
      <p:sp>
        <p:nvSpPr>
          <p:cNvPr id="5" name="Footer Placeholder 4">
            <a:extLst>
              <a:ext uri="{FF2B5EF4-FFF2-40B4-BE49-F238E27FC236}">
                <a16:creationId xmlns:a16="http://schemas.microsoft.com/office/drawing/2014/main" id="{711FC724-D5F2-4ADA-8CE1-690B8F642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BC829-BB48-4327-B0DC-F553321C9161}"/>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54537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6C58-44C6-494C-B50C-B69FBA8DD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0284F-9E82-4317-A0A3-A00DD03633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80E59-FD7F-4C6A-A809-AE3A9046BAA1}"/>
              </a:ext>
            </a:extLst>
          </p:cNvPr>
          <p:cNvSpPr>
            <a:spLocks noGrp="1"/>
          </p:cNvSpPr>
          <p:nvPr>
            <p:ph type="dt" sz="half" idx="10"/>
          </p:nvPr>
        </p:nvSpPr>
        <p:spPr/>
        <p:txBody>
          <a:bodyPr/>
          <a:lstStyle/>
          <a:p>
            <a:fld id="{1E3BFF52-3707-4B05-ABFF-AA66FBE57B0C}" type="datetimeFigureOut">
              <a:rPr lang="en-US" smtClean="0"/>
              <a:t>1/6/2020</a:t>
            </a:fld>
            <a:endParaRPr lang="en-US"/>
          </a:p>
        </p:txBody>
      </p:sp>
      <p:sp>
        <p:nvSpPr>
          <p:cNvPr id="5" name="Footer Placeholder 4">
            <a:extLst>
              <a:ext uri="{FF2B5EF4-FFF2-40B4-BE49-F238E27FC236}">
                <a16:creationId xmlns:a16="http://schemas.microsoft.com/office/drawing/2014/main" id="{5063D4DD-5671-4D3F-9902-07FA665C2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4840C-9400-4A46-A451-C297D092A7EC}"/>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1242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8907-DE48-4944-948B-605B1D910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488FF4-8C9C-4E31-85EB-75A74D8059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E8BF5D-A843-46C2-A6B5-5A842EEBA93B}"/>
              </a:ext>
            </a:extLst>
          </p:cNvPr>
          <p:cNvSpPr>
            <a:spLocks noGrp="1"/>
          </p:cNvSpPr>
          <p:nvPr>
            <p:ph type="dt" sz="half" idx="10"/>
          </p:nvPr>
        </p:nvSpPr>
        <p:spPr/>
        <p:txBody>
          <a:bodyPr/>
          <a:lstStyle/>
          <a:p>
            <a:fld id="{1E3BFF52-3707-4B05-ABFF-AA66FBE57B0C}" type="datetimeFigureOut">
              <a:rPr lang="en-US" smtClean="0"/>
              <a:t>1/6/2020</a:t>
            </a:fld>
            <a:endParaRPr lang="en-US"/>
          </a:p>
        </p:txBody>
      </p:sp>
      <p:sp>
        <p:nvSpPr>
          <p:cNvPr id="5" name="Footer Placeholder 4">
            <a:extLst>
              <a:ext uri="{FF2B5EF4-FFF2-40B4-BE49-F238E27FC236}">
                <a16:creationId xmlns:a16="http://schemas.microsoft.com/office/drawing/2014/main" id="{C0B97780-FE4A-4619-8716-A3D8F761D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796D0-113F-4A89-BFF8-C173E23C313E}"/>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42474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FF23-7374-4339-A7E3-B049A85CAB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B1518-A334-4572-A969-6710C8B7B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DCE09B-31F9-4274-9E2E-4F21B0E223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780068-83DE-419D-9776-A6B19E1947C1}"/>
              </a:ext>
            </a:extLst>
          </p:cNvPr>
          <p:cNvSpPr>
            <a:spLocks noGrp="1"/>
          </p:cNvSpPr>
          <p:nvPr>
            <p:ph type="dt" sz="half" idx="10"/>
          </p:nvPr>
        </p:nvSpPr>
        <p:spPr/>
        <p:txBody>
          <a:bodyPr/>
          <a:lstStyle/>
          <a:p>
            <a:fld id="{1E3BFF52-3707-4B05-ABFF-AA66FBE57B0C}" type="datetimeFigureOut">
              <a:rPr lang="en-US" smtClean="0"/>
              <a:t>1/6/2020</a:t>
            </a:fld>
            <a:endParaRPr lang="en-US"/>
          </a:p>
        </p:txBody>
      </p:sp>
      <p:sp>
        <p:nvSpPr>
          <p:cNvPr id="6" name="Footer Placeholder 5">
            <a:extLst>
              <a:ext uri="{FF2B5EF4-FFF2-40B4-BE49-F238E27FC236}">
                <a16:creationId xmlns:a16="http://schemas.microsoft.com/office/drawing/2014/main" id="{14DE3541-F5A3-4845-9EF0-B62BD27F6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A19A0-9D2A-4860-8B7C-CBF4B003D872}"/>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5578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24BE-9CE7-4154-B415-E2367B1A7F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7896F-4CC6-467C-99AF-05EB7A9F9F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6143C0-32E8-4B12-A261-591C3022D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3E0C4-72FB-4AA7-A36F-DE8C6D408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EC96D-BEC5-46EB-8694-932F0DB17A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52768A-7852-4300-9DB6-51A2A93103E3}"/>
              </a:ext>
            </a:extLst>
          </p:cNvPr>
          <p:cNvSpPr>
            <a:spLocks noGrp="1"/>
          </p:cNvSpPr>
          <p:nvPr>
            <p:ph type="dt" sz="half" idx="10"/>
          </p:nvPr>
        </p:nvSpPr>
        <p:spPr/>
        <p:txBody>
          <a:bodyPr/>
          <a:lstStyle/>
          <a:p>
            <a:fld id="{1E3BFF52-3707-4B05-ABFF-AA66FBE57B0C}" type="datetimeFigureOut">
              <a:rPr lang="en-US" smtClean="0"/>
              <a:t>1/6/2020</a:t>
            </a:fld>
            <a:endParaRPr lang="en-US"/>
          </a:p>
        </p:txBody>
      </p:sp>
      <p:sp>
        <p:nvSpPr>
          <p:cNvPr id="8" name="Footer Placeholder 7">
            <a:extLst>
              <a:ext uri="{FF2B5EF4-FFF2-40B4-BE49-F238E27FC236}">
                <a16:creationId xmlns:a16="http://schemas.microsoft.com/office/drawing/2014/main" id="{541C0C67-035D-488C-A6E5-8AFD83077B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C4AF92-846C-45F7-8133-97C3CC3DFA3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6855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7B9C-0AF8-4C28-AE8E-1D066398A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8DEBA-7A42-4F23-885B-6407CA444EDF}"/>
              </a:ext>
            </a:extLst>
          </p:cNvPr>
          <p:cNvSpPr>
            <a:spLocks noGrp="1"/>
          </p:cNvSpPr>
          <p:nvPr>
            <p:ph type="dt" sz="half" idx="10"/>
          </p:nvPr>
        </p:nvSpPr>
        <p:spPr/>
        <p:txBody>
          <a:bodyPr/>
          <a:lstStyle/>
          <a:p>
            <a:fld id="{1E3BFF52-3707-4B05-ABFF-AA66FBE57B0C}" type="datetimeFigureOut">
              <a:rPr lang="en-US" smtClean="0"/>
              <a:t>1/6/2020</a:t>
            </a:fld>
            <a:endParaRPr lang="en-US"/>
          </a:p>
        </p:txBody>
      </p:sp>
      <p:sp>
        <p:nvSpPr>
          <p:cNvPr id="4" name="Footer Placeholder 3">
            <a:extLst>
              <a:ext uri="{FF2B5EF4-FFF2-40B4-BE49-F238E27FC236}">
                <a16:creationId xmlns:a16="http://schemas.microsoft.com/office/drawing/2014/main" id="{81E95B3E-86A6-40E7-8DE1-1C98787D29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208BD6-7FF6-4F9B-9624-EBD833295B5A}"/>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01032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F79C1-B5CA-4327-9AD8-E7B1DF6CE435}"/>
              </a:ext>
            </a:extLst>
          </p:cNvPr>
          <p:cNvSpPr>
            <a:spLocks noGrp="1"/>
          </p:cNvSpPr>
          <p:nvPr>
            <p:ph type="dt" sz="half" idx="10"/>
          </p:nvPr>
        </p:nvSpPr>
        <p:spPr/>
        <p:txBody>
          <a:bodyPr/>
          <a:lstStyle/>
          <a:p>
            <a:fld id="{1E3BFF52-3707-4B05-ABFF-AA66FBE57B0C}" type="datetimeFigureOut">
              <a:rPr lang="en-US" smtClean="0"/>
              <a:t>1/6/2020</a:t>
            </a:fld>
            <a:endParaRPr lang="en-US"/>
          </a:p>
        </p:txBody>
      </p:sp>
      <p:sp>
        <p:nvSpPr>
          <p:cNvPr id="3" name="Footer Placeholder 2">
            <a:extLst>
              <a:ext uri="{FF2B5EF4-FFF2-40B4-BE49-F238E27FC236}">
                <a16:creationId xmlns:a16="http://schemas.microsoft.com/office/drawing/2014/main" id="{BCEF1424-91B4-458F-B153-449691AE5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0448FF-C655-47EC-929D-7ED50980F580}"/>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69279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211E-791C-49A4-B285-2D5F3FFA2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C6273A-3595-48FC-8101-E2FA0B98B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B6C16B-1335-4F5D-8814-FD254F074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99F33-B588-47AC-9ABA-C69E4E799C3E}"/>
              </a:ext>
            </a:extLst>
          </p:cNvPr>
          <p:cNvSpPr>
            <a:spLocks noGrp="1"/>
          </p:cNvSpPr>
          <p:nvPr>
            <p:ph type="dt" sz="half" idx="10"/>
          </p:nvPr>
        </p:nvSpPr>
        <p:spPr/>
        <p:txBody>
          <a:bodyPr/>
          <a:lstStyle/>
          <a:p>
            <a:fld id="{1E3BFF52-3707-4B05-ABFF-AA66FBE57B0C}" type="datetimeFigureOut">
              <a:rPr lang="en-US" smtClean="0"/>
              <a:t>1/6/2020</a:t>
            </a:fld>
            <a:endParaRPr lang="en-US"/>
          </a:p>
        </p:txBody>
      </p:sp>
      <p:sp>
        <p:nvSpPr>
          <p:cNvPr id="6" name="Footer Placeholder 5">
            <a:extLst>
              <a:ext uri="{FF2B5EF4-FFF2-40B4-BE49-F238E27FC236}">
                <a16:creationId xmlns:a16="http://schemas.microsoft.com/office/drawing/2014/main" id="{91072659-BBC5-400E-AAEA-49118F606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93BA3-21C8-4D91-B568-1D31A6DB79E5}"/>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97955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4E77-36AD-4762-B1BA-692AEEB5C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14FA7-1441-4219-9B13-143BBFAB4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72DF36-1F12-432E-8ECC-E45E2F0BC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57B40-BCA3-449A-82EE-0B82B7EB6B1F}"/>
              </a:ext>
            </a:extLst>
          </p:cNvPr>
          <p:cNvSpPr>
            <a:spLocks noGrp="1"/>
          </p:cNvSpPr>
          <p:nvPr>
            <p:ph type="dt" sz="half" idx="10"/>
          </p:nvPr>
        </p:nvSpPr>
        <p:spPr/>
        <p:txBody>
          <a:bodyPr/>
          <a:lstStyle/>
          <a:p>
            <a:fld id="{1E3BFF52-3707-4B05-ABFF-AA66FBE57B0C}" type="datetimeFigureOut">
              <a:rPr lang="en-US" smtClean="0"/>
              <a:t>1/6/2020</a:t>
            </a:fld>
            <a:endParaRPr lang="en-US"/>
          </a:p>
        </p:txBody>
      </p:sp>
      <p:sp>
        <p:nvSpPr>
          <p:cNvPr id="6" name="Footer Placeholder 5">
            <a:extLst>
              <a:ext uri="{FF2B5EF4-FFF2-40B4-BE49-F238E27FC236}">
                <a16:creationId xmlns:a16="http://schemas.microsoft.com/office/drawing/2014/main" id="{DCAD86B2-4853-4713-AE1E-2EE6F0875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BA53A-C4A7-4A99-ABC9-D9E421E0AF6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39372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B245D2-C2CF-485B-A55A-8E7A06B3F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847D0E-B043-435A-830D-80C6AB169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551AC-5652-49DC-ADE3-CB61D199D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BFF52-3707-4B05-ABFF-AA66FBE57B0C}" type="datetimeFigureOut">
              <a:rPr lang="en-US" smtClean="0"/>
              <a:t>1/6/2020</a:t>
            </a:fld>
            <a:endParaRPr lang="en-US"/>
          </a:p>
        </p:txBody>
      </p:sp>
      <p:sp>
        <p:nvSpPr>
          <p:cNvPr id="5" name="Footer Placeholder 4">
            <a:extLst>
              <a:ext uri="{FF2B5EF4-FFF2-40B4-BE49-F238E27FC236}">
                <a16:creationId xmlns:a16="http://schemas.microsoft.com/office/drawing/2014/main" id="{500947F6-CE4F-473B-98B1-31486F66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E94CD7-311F-4AEB-BEA3-A469034EE5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8B2EE-FC70-4041-B114-715C94EAD516}" type="slidenum">
              <a:rPr lang="en-US" smtClean="0"/>
              <a:t>‹#›</a:t>
            </a:fld>
            <a:endParaRPr lang="en-US"/>
          </a:p>
        </p:txBody>
      </p:sp>
    </p:spTree>
    <p:extLst>
      <p:ext uri="{BB962C8B-B14F-4D97-AF65-F5344CB8AC3E}">
        <p14:creationId xmlns:p14="http://schemas.microsoft.com/office/powerpoint/2010/main" val="1892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10.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14.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16.emf"/></Relationships>
</file>

<file path=ppt/slides/_rels/slide4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17.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374D-75F6-4499-B31E-45D767BBCD7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715B633-65DE-4C0D-99F2-307FED5EEA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728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C4DF-9F3F-4249-97CC-70D77DA78733}"/>
              </a:ext>
            </a:extLst>
          </p:cNvPr>
          <p:cNvSpPr>
            <a:spLocks noGrp="1"/>
          </p:cNvSpPr>
          <p:nvPr>
            <p:ph type="title"/>
          </p:nvPr>
        </p:nvSpPr>
        <p:spPr/>
        <p:txBody>
          <a:bodyPr/>
          <a:lstStyle/>
          <a:p>
            <a:r>
              <a:rPr lang="en-US" dirty="0" err="1"/>
              <a:t>jcc</a:t>
            </a:r>
            <a:r>
              <a:rPr lang="en-US" dirty="0"/>
              <a:t> – jump if condition is met</a:t>
            </a:r>
          </a:p>
        </p:txBody>
      </p:sp>
      <p:sp>
        <p:nvSpPr>
          <p:cNvPr id="3" name="Content Placeholder 2">
            <a:extLst>
              <a:ext uri="{FF2B5EF4-FFF2-40B4-BE49-F238E27FC236}">
                <a16:creationId xmlns:a16="http://schemas.microsoft.com/office/drawing/2014/main" id="{2CB6A827-480D-4812-B1E6-6734CC8CB181}"/>
              </a:ext>
            </a:extLst>
          </p:cNvPr>
          <p:cNvSpPr>
            <a:spLocks noGrp="1"/>
          </p:cNvSpPr>
          <p:nvPr>
            <p:ph idx="1"/>
          </p:nvPr>
        </p:nvSpPr>
        <p:spPr/>
        <p:txBody>
          <a:bodyPr/>
          <a:lstStyle/>
          <a:p>
            <a:pPr marL="0" indent="0">
              <a:buNone/>
            </a:pPr>
            <a:r>
              <a:rPr lang="en-US" dirty="0" err="1"/>
              <a:t>jb</a:t>
            </a:r>
            <a:r>
              <a:rPr lang="en-US" dirty="0"/>
              <a:t> rel32                         // jump on below</a:t>
            </a:r>
          </a:p>
          <a:p>
            <a:pPr marL="0" indent="0">
              <a:buNone/>
            </a:pPr>
            <a:endParaRPr lang="en-US" dirty="0"/>
          </a:p>
          <a:p>
            <a:pPr marL="0" indent="0">
              <a:buNone/>
            </a:pPr>
            <a:r>
              <a:rPr lang="en-US" dirty="0"/>
              <a:t>if (in last operation src2 &lt; src1)            // CF = 1</a:t>
            </a:r>
          </a:p>
          <a:p>
            <a:pPr marL="0" indent="0">
              <a:buNone/>
            </a:pPr>
            <a:r>
              <a:rPr lang="en-US" dirty="0"/>
              <a:t>	EIP = EIP + rel32</a:t>
            </a:r>
          </a:p>
        </p:txBody>
      </p:sp>
    </p:spTree>
    <p:extLst>
      <p:ext uri="{BB962C8B-B14F-4D97-AF65-F5344CB8AC3E}">
        <p14:creationId xmlns:p14="http://schemas.microsoft.com/office/powerpoint/2010/main" val="373648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C4DF-9F3F-4249-97CC-70D77DA78733}"/>
              </a:ext>
            </a:extLst>
          </p:cNvPr>
          <p:cNvSpPr>
            <a:spLocks noGrp="1"/>
          </p:cNvSpPr>
          <p:nvPr>
            <p:ph type="title"/>
          </p:nvPr>
        </p:nvSpPr>
        <p:spPr/>
        <p:txBody>
          <a:bodyPr/>
          <a:lstStyle/>
          <a:p>
            <a:r>
              <a:rPr lang="en-US" dirty="0" err="1"/>
              <a:t>jcc</a:t>
            </a:r>
            <a:r>
              <a:rPr lang="en-US" dirty="0"/>
              <a:t> – jump if condition is met</a:t>
            </a:r>
          </a:p>
        </p:txBody>
      </p:sp>
      <p:sp>
        <p:nvSpPr>
          <p:cNvPr id="3" name="Content Placeholder 2">
            <a:extLst>
              <a:ext uri="{FF2B5EF4-FFF2-40B4-BE49-F238E27FC236}">
                <a16:creationId xmlns:a16="http://schemas.microsoft.com/office/drawing/2014/main" id="{2CB6A827-480D-4812-B1E6-6734CC8CB181}"/>
              </a:ext>
            </a:extLst>
          </p:cNvPr>
          <p:cNvSpPr>
            <a:spLocks noGrp="1"/>
          </p:cNvSpPr>
          <p:nvPr>
            <p:ph idx="1"/>
          </p:nvPr>
        </p:nvSpPr>
        <p:spPr/>
        <p:txBody>
          <a:bodyPr/>
          <a:lstStyle/>
          <a:p>
            <a:pPr marL="0" indent="0">
              <a:buNone/>
            </a:pPr>
            <a:r>
              <a:rPr lang="en-US" dirty="0" err="1"/>
              <a:t>jae</a:t>
            </a:r>
            <a:r>
              <a:rPr lang="en-US" dirty="0"/>
              <a:t> rel32                             // jump on above or equal</a:t>
            </a:r>
          </a:p>
          <a:p>
            <a:pPr marL="0" indent="0">
              <a:buNone/>
            </a:pPr>
            <a:endParaRPr lang="en-US" dirty="0"/>
          </a:p>
          <a:p>
            <a:pPr marL="0" indent="0">
              <a:buNone/>
            </a:pPr>
            <a:r>
              <a:rPr lang="en-US" dirty="0"/>
              <a:t>if (in last operation src2 &gt;= src1)       // CF = 0 or ZF = 1 </a:t>
            </a:r>
          </a:p>
          <a:p>
            <a:pPr marL="0" indent="0">
              <a:buNone/>
            </a:pPr>
            <a:r>
              <a:rPr lang="en-US" dirty="0"/>
              <a:t>	EIP = EIP + rel32</a:t>
            </a:r>
          </a:p>
        </p:txBody>
      </p:sp>
    </p:spTree>
    <p:extLst>
      <p:ext uri="{BB962C8B-B14F-4D97-AF65-F5344CB8AC3E}">
        <p14:creationId xmlns:p14="http://schemas.microsoft.com/office/powerpoint/2010/main" val="4247826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D59B-1821-4C59-B850-C97F15E586B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AD97EC7-58FC-4506-A6F7-9751B634C67A}"/>
              </a:ext>
            </a:extLst>
          </p:cNvPr>
          <p:cNvSpPr>
            <a:spLocks noGrp="1"/>
          </p:cNvSpPr>
          <p:nvPr>
            <p:ph idx="1"/>
          </p:nvPr>
        </p:nvSpPr>
        <p:spPr/>
        <p:txBody>
          <a:bodyPr/>
          <a:lstStyle/>
          <a:p>
            <a:pPr marL="0" indent="0">
              <a:buNone/>
            </a:pPr>
            <a:r>
              <a:rPr lang="en-US" dirty="0"/>
              <a:t>if (%</a:t>
            </a:r>
            <a:r>
              <a:rPr lang="en-US" dirty="0" err="1"/>
              <a:t>eax</a:t>
            </a:r>
            <a:r>
              <a:rPr lang="en-US" dirty="0"/>
              <a:t> &lt; %</a:t>
            </a:r>
            <a:r>
              <a:rPr lang="en-US" dirty="0" err="1"/>
              <a:t>edx</a:t>
            </a: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095435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D59B-1821-4C59-B850-C97F15E586B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AD97EC7-58FC-4506-A6F7-9751B634C67A}"/>
              </a:ext>
            </a:extLst>
          </p:cNvPr>
          <p:cNvSpPr>
            <a:spLocks noGrp="1"/>
          </p:cNvSpPr>
          <p:nvPr>
            <p:ph idx="1"/>
          </p:nvPr>
        </p:nvSpPr>
        <p:spPr/>
        <p:txBody>
          <a:bodyPr/>
          <a:lstStyle/>
          <a:p>
            <a:pPr marL="0" indent="0">
              <a:buNone/>
            </a:pPr>
            <a:r>
              <a:rPr lang="en-US" dirty="0"/>
              <a:t>if (%</a:t>
            </a:r>
            <a:r>
              <a:rPr lang="en-US" dirty="0" err="1"/>
              <a:t>eax</a:t>
            </a:r>
            <a:r>
              <a:rPr lang="en-US" dirty="0"/>
              <a:t> &lt; %</a:t>
            </a:r>
            <a:r>
              <a:rPr lang="en-US" dirty="0" err="1"/>
              <a:t>edx</a:t>
            </a:r>
            <a:r>
              <a:rPr lang="en-US" dirty="0"/>
              <a:t>) {</a:t>
            </a:r>
          </a:p>
          <a:p>
            <a:pPr marL="0" indent="0">
              <a:buNone/>
            </a:pPr>
            <a:r>
              <a:rPr lang="en-US" dirty="0"/>
              <a:t>}</a:t>
            </a:r>
          </a:p>
          <a:p>
            <a:pPr marL="0" indent="0">
              <a:buNone/>
            </a:pPr>
            <a:endParaRPr lang="en-US" dirty="0"/>
          </a:p>
          <a:p>
            <a:pPr marL="0" indent="0">
              <a:buNone/>
            </a:pPr>
            <a:endParaRPr lang="en-US" dirty="0"/>
          </a:p>
          <a:p>
            <a:pPr marL="0" indent="0">
              <a:buNone/>
            </a:pPr>
            <a:r>
              <a:rPr lang="en-US" dirty="0" err="1"/>
              <a:t>cmp</a:t>
            </a:r>
            <a:r>
              <a:rPr lang="en-US" dirty="0"/>
              <a:t> %</a:t>
            </a:r>
            <a:r>
              <a:rPr lang="en-US" dirty="0" err="1"/>
              <a:t>eax</a:t>
            </a:r>
            <a:r>
              <a:rPr lang="en-US" dirty="0"/>
              <a:t>, %</a:t>
            </a:r>
            <a:r>
              <a:rPr lang="en-US" dirty="0" err="1"/>
              <a:t>edx</a:t>
            </a:r>
            <a:endParaRPr lang="en-US" dirty="0"/>
          </a:p>
          <a:p>
            <a:pPr marL="0" indent="0">
              <a:buNone/>
            </a:pPr>
            <a:r>
              <a:rPr lang="en-US" dirty="0" err="1"/>
              <a:t>jbe</a:t>
            </a:r>
            <a:r>
              <a:rPr lang="en-US" dirty="0"/>
              <a:t> label                      // jump if %</a:t>
            </a:r>
            <a:r>
              <a:rPr lang="en-US" dirty="0" err="1"/>
              <a:t>edx</a:t>
            </a:r>
            <a:r>
              <a:rPr lang="en-US" dirty="0"/>
              <a:t> &lt;= %</a:t>
            </a:r>
            <a:r>
              <a:rPr lang="en-US" dirty="0" err="1"/>
              <a:t>eax</a:t>
            </a:r>
            <a:endParaRPr lang="en-US" dirty="0"/>
          </a:p>
          <a:p>
            <a:pPr marL="0" indent="0">
              <a:buNone/>
            </a:pPr>
            <a:r>
              <a:rPr lang="en-US" dirty="0"/>
              <a:t>// if body</a:t>
            </a:r>
          </a:p>
          <a:p>
            <a:pPr marL="0" indent="0">
              <a:buNone/>
            </a:pPr>
            <a:r>
              <a:rPr lang="en-US" dirty="0"/>
              <a:t>label:</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6E3C1B3-ABC8-4EDE-BF8A-E179BF52F84E}"/>
                  </a:ext>
                </a:extLst>
              </p14:cNvPr>
              <p14:cNvContentPartPr/>
              <p14:nvPr/>
            </p14:nvContentPartPr>
            <p14:xfrm>
              <a:off x="681480" y="4269240"/>
              <a:ext cx="6698880" cy="590040"/>
            </p14:xfrm>
          </p:contentPart>
        </mc:Choice>
        <mc:Fallback xmlns="">
          <p:pic>
            <p:nvPicPr>
              <p:cNvPr id="4" name="Ink 3">
                <a:extLst>
                  <a:ext uri="{FF2B5EF4-FFF2-40B4-BE49-F238E27FC236}">
                    <a16:creationId xmlns:a16="http://schemas.microsoft.com/office/drawing/2014/main" id="{76E3C1B3-ABC8-4EDE-BF8A-E179BF52F84E}"/>
                  </a:ext>
                </a:extLst>
              </p:cNvPr>
              <p:cNvPicPr/>
              <p:nvPr/>
            </p:nvPicPr>
            <p:blipFill>
              <a:blip r:embed="rId4"/>
              <a:stretch>
                <a:fillRect/>
              </a:stretch>
            </p:blipFill>
            <p:spPr>
              <a:xfrm>
                <a:off x="672120" y="4259880"/>
                <a:ext cx="6717600" cy="608760"/>
              </a:xfrm>
              <a:prstGeom prst="rect">
                <a:avLst/>
              </a:prstGeom>
            </p:spPr>
          </p:pic>
        </mc:Fallback>
      </mc:AlternateContent>
    </p:spTree>
    <p:extLst>
      <p:ext uri="{BB962C8B-B14F-4D97-AF65-F5344CB8AC3E}">
        <p14:creationId xmlns:p14="http://schemas.microsoft.com/office/powerpoint/2010/main" val="3510759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D59B-1821-4C59-B850-C97F15E586B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AD97EC7-58FC-4506-A6F7-9751B634C67A}"/>
              </a:ext>
            </a:extLst>
          </p:cNvPr>
          <p:cNvSpPr>
            <a:spLocks noGrp="1"/>
          </p:cNvSpPr>
          <p:nvPr>
            <p:ph idx="1"/>
          </p:nvPr>
        </p:nvSpPr>
        <p:spPr/>
        <p:txBody>
          <a:bodyPr>
            <a:normAutofit fontScale="92500" lnSpcReduction="20000"/>
          </a:bodyPr>
          <a:lstStyle/>
          <a:p>
            <a:pPr marL="0" indent="0">
              <a:buNone/>
            </a:pPr>
            <a:r>
              <a:rPr lang="en-US" dirty="0"/>
              <a:t>if (%</a:t>
            </a:r>
            <a:r>
              <a:rPr lang="en-US" dirty="0" err="1"/>
              <a:t>eax</a:t>
            </a:r>
            <a:r>
              <a:rPr lang="en-US" dirty="0"/>
              <a:t> &lt; %</a:t>
            </a:r>
            <a:r>
              <a:rPr lang="en-US" dirty="0" err="1"/>
              <a:t>edx</a:t>
            </a:r>
            <a:r>
              <a:rPr lang="en-US" dirty="0"/>
              <a:t>) {     //if body   } </a:t>
            </a:r>
          </a:p>
          <a:p>
            <a:pPr marL="0" indent="0">
              <a:buNone/>
            </a:pPr>
            <a:r>
              <a:rPr lang="en-US" dirty="0"/>
              <a:t>else {   //else body   }</a:t>
            </a:r>
          </a:p>
          <a:p>
            <a:pPr marL="0" indent="0">
              <a:buNone/>
            </a:pPr>
            <a:endParaRPr lang="en-US" dirty="0"/>
          </a:p>
          <a:p>
            <a:pPr marL="0" indent="0">
              <a:buNone/>
            </a:pPr>
            <a:r>
              <a:rPr lang="en-US" dirty="0" err="1"/>
              <a:t>cmp</a:t>
            </a:r>
            <a:r>
              <a:rPr lang="en-US" dirty="0"/>
              <a:t> %</a:t>
            </a:r>
            <a:r>
              <a:rPr lang="en-US" dirty="0" err="1"/>
              <a:t>eax</a:t>
            </a:r>
            <a:r>
              <a:rPr lang="en-US" dirty="0"/>
              <a:t>, %</a:t>
            </a:r>
            <a:r>
              <a:rPr lang="en-US" dirty="0" err="1"/>
              <a:t>edx</a:t>
            </a:r>
            <a:endParaRPr lang="en-US" dirty="0"/>
          </a:p>
          <a:p>
            <a:pPr marL="0" indent="0">
              <a:buNone/>
            </a:pPr>
            <a:r>
              <a:rPr lang="en-US" dirty="0" err="1"/>
              <a:t>jbe</a:t>
            </a:r>
            <a:r>
              <a:rPr lang="en-US" dirty="0"/>
              <a:t> label1                      // jump if %</a:t>
            </a:r>
            <a:r>
              <a:rPr lang="en-US" dirty="0" err="1"/>
              <a:t>edx</a:t>
            </a:r>
            <a:r>
              <a:rPr lang="en-US" dirty="0"/>
              <a:t> &lt;= %</a:t>
            </a:r>
            <a:r>
              <a:rPr lang="en-US" dirty="0" err="1"/>
              <a:t>eax</a:t>
            </a:r>
            <a:endParaRPr lang="en-US" dirty="0"/>
          </a:p>
          <a:p>
            <a:pPr marL="0" indent="0">
              <a:buNone/>
            </a:pPr>
            <a:r>
              <a:rPr lang="en-US" dirty="0"/>
              <a:t>// if body</a:t>
            </a:r>
          </a:p>
          <a:p>
            <a:pPr marL="0" indent="0">
              <a:buNone/>
            </a:pPr>
            <a:r>
              <a:rPr lang="en-US" dirty="0" err="1"/>
              <a:t>jmp</a:t>
            </a:r>
            <a:r>
              <a:rPr lang="en-US" dirty="0"/>
              <a:t> label2:</a:t>
            </a:r>
          </a:p>
          <a:p>
            <a:pPr marL="0" indent="0">
              <a:buNone/>
            </a:pPr>
            <a:r>
              <a:rPr lang="en-US" dirty="0"/>
              <a:t>label1:</a:t>
            </a:r>
          </a:p>
          <a:p>
            <a:pPr marL="0" indent="0">
              <a:buNone/>
            </a:pPr>
            <a:r>
              <a:rPr lang="en-US" dirty="0"/>
              <a:t>// else body</a:t>
            </a:r>
          </a:p>
          <a:p>
            <a:pPr marL="0" indent="0">
              <a:buNone/>
            </a:pPr>
            <a:r>
              <a:rPr lang="en-US" dirty="0"/>
              <a:t>label2:</a:t>
            </a:r>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4C22FE3-6ABA-4955-94AE-61FBFBD612CD}"/>
                  </a:ext>
                </a:extLst>
              </p14:cNvPr>
              <p14:cNvContentPartPr/>
              <p14:nvPr/>
            </p14:nvContentPartPr>
            <p14:xfrm>
              <a:off x="1640880" y="3319920"/>
              <a:ext cx="1417320" cy="101520"/>
            </p14:xfrm>
          </p:contentPart>
        </mc:Choice>
        <mc:Fallback xmlns="">
          <p:pic>
            <p:nvPicPr>
              <p:cNvPr id="4" name="Ink 3">
                <a:extLst>
                  <a:ext uri="{FF2B5EF4-FFF2-40B4-BE49-F238E27FC236}">
                    <a16:creationId xmlns:a16="http://schemas.microsoft.com/office/drawing/2014/main" id="{34C22FE3-6ABA-4955-94AE-61FBFBD612CD}"/>
                  </a:ext>
                </a:extLst>
              </p:cNvPr>
              <p:cNvPicPr/>
              <p:nvPr/>
            </p:nvPicPr>
            <p:blipFill>
              <a:blip r:embed="rId4"/>
              <a:stretch>
                <a:fillRect/>
              </a:stretch>
            </p:blipFill>
            <p:spPr>
              <a:xfrm>
                <a:off x="1631520" y="3310560"/>
                <a:ext cx="1436040" cy="120240"/>
              </a:xfrm>
              <a:prstGeom prst="rect">
                <a:avLst/>
              </a:prstGeom>
            </p:spPr>
          </p:pic>
        </mc:Fallback>
      </mc:AlternateContent>
    </p:spTree>
    <p:extLst>
      <p:ext uri="{BB962C8B-B14F-4D97-AF65-F5344CB8AC3E}">
        <p14:creationId xmlns:p14="http://schemas.microsoft.com/office/powerpoint/2010/main" val="1379186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6290-8572-4417-9682-1F95F8DC9AEF}"/>
              </a:ext>
            </a:extLst>
          </p:cNvPr>
          <p:cNvSpPr>
            <a:spLocks noGrp="1"/>
          </p:cNvSpPr>
          <p:nvPr>
            <p:ph type="title"/>
          </p:nvPr>
        </p:nvSpPr>
        <p:spPr/>
        <p:txBody>
          <a:bodyPr/>
          <a:lstStyle/>
          <a:p>
            <a:r>
              <a:rPr lang="en-US" dirty="0"/>
              <a:t>Addition</a:t>
            </a:r>
          </a:p>
        </p:txBody>
      </p:sp>
      <p:sp>
        <p:nvSpPr>
          <p:cNvPr id="3" name="Content Placeholder 2">
            <a:extLst>
              <a:ext uri="{FF2B5EF4-FFF2-40B4-BE49-F238E27FC236}">
                <a16:creationId xmlns:a16="http://schemas.microsoft.com/office/drawing/2014/main" id="{10A46F59-97E9-4F84-A44A-07580B2B637C}"/>
              </a:ext>
            </a:extLst>
          </p:cNvPr>
          <p:cNvSpPr>
            <a:spLocks noGrp="1"/>
          </p:cNvSpPr>
          <p:nvPr>
            <p:ph idx="1"/>
          </p:nvPr>
        </p:nvSpPr>
        <p:spPr/>
        <p:txBody>
          <a:bodyPr/>
          <a:lstStyle/>
          <a:p>
            <a:pPr marL="0" indent="0">
              <a:buNone/>
            </a:pPr>
            <a:r>
              <a:rPr lang="en-US" dirty="0"/>
              <a:t>add %</a:t>
            </a:r>
            <a:r>
              <a:rPr lang="en-US" dirty="0" err="1"/>
              <a:t>eax</a:t>
            </a:r>
            <a:r>
              <a:rPr lang="en-US" dirty="0"/>
              <a:t>, %</a:t>
            </a:r>
            <a:r>
              <a:rPr lang="en-US" dirty="0" err="1"/>
              <a:t>edx</a:t>
            </a:r>
            <a:endParaRPr lang="en-US" dirty="0"/>
          </a:p>
          <a:p>
            <a:pPr marL="0" indent="0">
              <a:buNone/>
            </a:pPr>
            <a:endParaRPr lang="en-US" dirty="0"/>
          </a:p>
          <a:p>
            <a:pPr marL="0" indent="0">
              <a:buNone/>
            </a:pPr>
            <a:r>
              <a:rPr lang="en-US" dirty="0"/>
              <a:t>%</a:t>
            </a:r>
            <a:r>
              <a:rPr lang="en-US" dirty="0" err="1"/>
              <a:t>edx</a:t>
            </a:r>
            <a:r>
              <a:rPr lang="en-US" dirty="0"/>
              <a:t> = %</a:t>
            </a:r>
            <a:r>
              <a:rPr lang="en-US" dirty="0" err="1"/>
              <a:t>edx</a:t>
            </a:r>
            <a:r>
              <a:rPr lang="en-US" dirty="0"/>
              <a:t> + %</a:t>
            </a:r>
            <a:r>
              <a:rPr lang="en-US" dirty="0" err="1"/>
              <a:t>eax</a:t>
            </a:r>
            <a:endParaRPr lang="en-US" dirty="0"/>
          </a:p>
        </p:txBody>
      </p:sp>
    </p:spTree>
    <p:extLst>
      <p:ext uri="{BB962C8B-B14F-4D97-AF65-F5344CB8AC3E}">
        <p14:creationId xmlns:p14="http://schemas.microsoft.com/office/powerpoint/2010/main" val="310991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6290-8572-4417-9682-1F95F8DC9AEF}"/>
              </a:ext>
            </a:extLst>
          </p:cNvPr>
          <p:cNvSpPr>
            <a:spLocks noGrp="1"/>
          </p:cNvSpPr>
          <p:nvPr>
            <p:ph type="title"/>
          </p:nvPr>
        </p:nvSpPr>
        <p:spPr/>
        <p:txBody>
          <a:bodyPr/>
          <a:lstStyle/>
          <a:p>
            <a:r>
              <a:rPr lang="en-US" dirty="0"/>
              <a:t>Addition</a:t>
            </a:r>
          </a:p>
        </p:txBody>
      </p:sp>
      <p:sp>
        <p:nvSpPr>
          <p:cNvPr id="3" name="Content Placeholder 2">
            <a:extLst>
              <a:ext uri="{FF2B5EF4-FFF2-40B4-BE49-F238E27FC236}">
                <a16:creationId xmlns:a16="http://schemas.microsoft.com/office/drawing/2014/main" id="{10A46F59-97E9-4F84-A44A-07580B2B637C}"/>
              </a:ext>
            </a:extLst>
          </p:cNvPr>
          <p:cNvSpPr>
            <a:spLocks noGrp="1"/>
          </p:cNvSpPr>
          <p:nvPr>
            <p:ph idx="1"/>
          </p:nvPr>
        </p:nvSpPr>
        <p:spPr/>
        <p:txBody>
          <a:bodyPr/>
          <a:lstStyle/>
          <a:p>
            <a:pPr marL="0" indent="0">
              <a:buNone/>
            </a:pPr>
            <a:r>
              <a:rPr lang="en-US" dirty="0"/>
              <a:t>add %</a:t>
            </a:r>
            <a:r>
              <a:rPr lang="en-US" dirty="0" err="1"/>
              <a:t>eax</a:t>
            </a:r>
            <a:r>
              <a:rPr lang="en-US" dirty="0"/>
              <a:t>, (%</a:t>
            </a:r>
            <a:r>
              <a:rPr lang="en-US" dirty="0" err="1"/>
              <a:t>edx</a:t>
            </a:r>
            <a:r>
              <a:rPr lang="en-US" dirty="0"/>
              <a:t>)</a:t>
            </a:r>
          </a:p>
          <a:p>
            <a:pPr marL="0" indent="0">
              <a:buNone/>
            </a:pPr>
            <a:endParaRPr lang="en-US" dirty="0"/>
          </a:p>
          <a:p>
            <a:pPr marL="0" indent="0">
              <a:buNone/>
            </a:pPr>
            <a:r>
              <a:rPr lang="en-US" dirty="0"/>
              <a:t>*((int32*)%</a:t>
            </a:r>
            <a:r>
              <a:rPr lang="en-US" dirty="0" err="1"/>
              <a:t>edx</a:t>
            </a:r>
            <a:r>
              <a:rPr lang="en-US" dirty="0"/>
              <a:t>) = *((int32*)%</a:t>
            </a:r>
            <a:r>
              <a:rPr lang="en-US" dirty="0" err="1"/>
              <a:t>edx</a:t>
            </a:r>
            <a:r>
              <a:rPr lang="en-US" dirty="0"/>
              <a:t>) + %</a:t>
            </a:r>
            <a:r>
              <a:rPr lang="en-US" dirty="0" err="1"/>
              <a:t>eax</a:t>
            </a: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907C99D-DA93-4500-952D-5F2A56CDD4AA}"/>
                  </a:ext>
                </a:extLst>
              </p14:cNvPr>
              <p14:cNvContentPartPr/>
              <p14:nvPr/>
            </p14:nvContentPartPr>
            <p14:xfrm>
              <a:off x="2458080" y="1760760"/>
              <a:ext cx="4200480" cy="529200"/>
            </p14:xfrm>
          </p:contentPart>
        </mc:Choice>
        <mc:Fallback xmlns="">
          <p:pic>
            <p:nvPicPr>
              <p:cNvPr id="4" name="Ink 3">
                <a:extLst>
                  <a:ext uri="{FF2B5EF4-FFF2-40B4-BE49-F238E27FC236}">
                    <a16:creationId xmlns:a16="http://schemas.microsoft.com/office/drawing/2014/main" id="{8907C99D-DA93-4500-952D-5F2A56CDD4AA}"/>
                  </a:ext>
                </a:extLst>
              </p:cNvPr>
              <p:cNvPicPr/>
              <p:nvPr/>
            </p:nvPicPr>
            <p:blipFill>
              <a:blip r:embed="rId4"/>
              <a:stretch>
                <a:fillRect/>
              </a:stretch>
            </p:blipFill>
            <p:spPr>
              <a:xfrm>
                <a:off x="2448720" y="1751400"/>
                <a:ext cx="4219200" cy="547920"/>
              </a:xfrm>
              <a:prstGeom prst="rect">
                <a:avLst/>
              </a:prstGeom>
            </p:spPr>
          </p:pic>
        </mc:Fallback>
      </mc:AlternateContent>
    </p:spTree>
    <p:extLst>
      <p:ext uri="{BB962C8B-B14F-4D97-AF65-F5344CB8AC3E}">
        <p14:creationId xmlns:p14="http://schemas.microsoft.com/office/powerpoint/2010/main" val="536798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86F0-F576-45BA-8BB4-C21F0430FD73}"/>
              </a:ext>
            </a:extLst>
          </p:cNvPr>
          <p:cNvSpPr>
            <a:spLocks noGrp="1"/>
          </p:cNvSpPr>
          <p:nvPr>
            <p:ph type="title"/>
          </p:nvPr>
        </p:nvSpPr>
        <p:spPr/>
        <p:txBody>
          <a:bodyPr/>
          <a:lstStyle/>
          <a:p>
            <a:r>
              <a:rPr lang="en-US" dirty="0"/>
              <a:t>Logical AND</a:t>
            </a:r>
          </a:p>
        </p:txBody>
      </p:sp>
      <p:sp>
        <p:nvSpPr>
          <p:cNvPr id="3" name="Content Placeholder 2">
            <a:extLst>
              <a:ext uri="{FF2B5EF4-FFF2-40B4-BE49-F238E27FC236}">
                <a16:creationId xmlns:a16="http://schemas.microsoft.com/office/drawing/2014/main" id="{09AB2EF3-58A8-47C0-8BE7-F2B8CD45F7A2}"/>
              </a:ext>
            </a:extLst>
          </p:cNvPr>
          <p:cNvSpPr>
            <a:spLocks noGrp="1"/>
          </p:cNvSpPr>
          <p:nvPr>
            <p:ph idx="1"/>
          </p:nvPr>
        </p:nvSpPr>
        <p:spPr/>
        <p:txBody>
          <a:bodyPr/>
          <a:lstStyle/>
          <a:p>
            <a:pPr marL="0" indent="0">
              <a:buNone/>
            </a:pPr>
            <a:r>
              <a:rPr lang="en-US" dirty="0"/>
              <a:t>and %</a:t>
            </a:r>
            <a:r>
              <a:rPr lang="en-US" dirty="0" err="1"/>
              <a:t>eax</a:t>
            </a:r>
            <a:r>
              <a:rPr lang="en-US" dirty="0"/>
              <a:t>, %</a:t>
            </a:r>
            <a:r>
              <a:rPr lang="en-US" dirty="0" err="1"/>
              <a:t>edx</a:t>
            </a:r>
            <a:endParaRPr lang="en-US" dirty="0"/>
          </a:p>
          <a:p>
            <a:pPr marL="0" indent="0">
              <a:buNone/>
            </a:pPr>
            <a:endParaRPr lang="en-US" dirty="0"/>
          </a:p>
          <a:p>
            <a:pPr marL="0" indent="0">
              <a:buNone/>
            </a:pPr>
            <a:r>
              <a:rPr lang="en-US" dirty="0"/>
              <a:t>%</a:t>
            </a:r>
            <a:r>
              <a:rPr lang="en-US" dirty="0" err="1"/>
              <a:t>edx</a:t>
            </a:r>
            <a:r>
              <a:rPr lang="en-US" dirty="0"/>
              <a:t> = %</a:t>
            </a:r>
            <a:r>
              <a:rPr lang="en-US" dirty="0" err="1"/>
              <a:t>edx</a:t>
            </a:r>
            <a:r>
              <a:rPr lang="en-US" dirty="0"/>
              <a:t> &amp; %</a:t>
            </a:r>
            <a:r>
              <a:rPr lang="en-US" dirty="0" err="1"/>
              <a:t>eax</a:t>
            </a:r>
            <a:r>
              <a:rPr lang="en-US" dirty="0"/>
              <a:t>;</a:t>
            </a:r>
          </a:p>
        </p:txBody>
      </p:sp>
    </p:spTree>
    <p:extLst>
      <p:ext uri="{BB962C8B-B14F-4D97-AF65-F5344CB8AC3E}">
        <p14:creationId xmlns:p14="http://schemas.microsoft.com/office/powerpoint/2010/main" val="2072177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86F0-F576-45BA-8BB4-C21F0430FD73}"/>
              </a:ext>
            </a:extLst>
          </p:cNvPr>
          <p:cNvSpPr>
            <a:spLocks noGrp="1"/>
          </p:cNvSpPr>
          <p:nvPr>
            <p:ph type="title"/>
          </p:nvPr>
        </p:nvSpPr>
        <p:spPr/>
        <p:txBody>
          <a:bodyPr/>
          <a:lstStyle/>
          <a:p>
            <a:r>
              <a:rPr lang="en-US" dirty="0"/>
              <a:t>Logical AND</a:t>
            </a:r>
          </a:p>
        </p:txBody>
      </p:sp>
      <p:sp>
        <p:nvSpPr>
          <p:cNvPr id="3" name="Content Placeholder 2">
            <a:extLst>
              <a:ext uri="{FF2B5EF4-FFF2-40B4-BE49-F238E27FC236}">
                <a16:creationId xmlns:a16="http://schemas.microsoft.com/office/drawing/2014/main" id="{09AB2EF3-58A8-47C0-8BE7-F2B8CD45F7A2}"/>
              </a:ext>
            </a:extLst>
          </p:cNvPr>
          <p:cNvSpPr>
            <a:spLocks noGrp="1"/>
          </p:cNvSpPr>
          <p:nvPr>
            <p:ph idx="1"/>
          </p:nvPr>
        </p:nvSpPr>
        <p:spPr/>
        <p:txBody>
          <a:bodyPr/>
          <a:lstStyle/>
          <a:p>
            <a:pPr marL="0" indent="0">
              <a:buNone/>
            </a:pPr>
            <a:r>
              <a:rPr lang="en-US" dirty="0"/>
              <a:t>and %</a:t>
            </a:r>
            <a:r>
              <a:rPr lang="en-US" dirty="0" err="1"/>
              <a:t>eax</a:t>
            </a:r>
            <a:r>
              <a:rPr lang="en-US" dirty="0"/>
              <a:t>, (%</a:t>
            </a:r>
            <a:r>
              <a:rPr lang="en-US" dirty="0" err="1"/>
              <a:t>edx</a:t>
            </a:r>
            <a:r>
              <a:rPr lang="en-US" dirty="0"/>
              <a:t>)</a:t>
            </a:r>
          </a:p>
          <a:p>
            <a:pPr marL="0" indent="0">
              <a:buNone/>
            </a:pPr>
            <a:endParaRPr lang="en-US" dirty="0"/>
          </a:p>
          <a:p>
            <a:pPr marL="0" indent="0">
              <a:buNone/>
            </a:pPr>
            <a:r>
              <a:rPr lang="en-US" dirty="0"/>
              <a:t>*((int32*)%</a:t>
            </a:r>
            <a:r>
              <a:rPr lang="en-US" dirty="0" err="1"/>
              <a:t>edx</a:t>
            </a:r>
            <a:r>
              <a:rPr lang="en-US" dirty="0"/>
              <a:t>) = %</a:t>
            </a:r>
            <a:r>
              <a:rPr lang="en-US" dirty="0" err="1"/>
              <a:t>edx</a:t>
            </a:r>
            <a:r>
              <a:rPr lang="en-US" dirty="0"/>
              <a:t> &amp; *((int32*)%</a:t>
            </a:r>
            <a:r>
              <a:rPr lang="en-US" dirty="0" err="1"/>
              <a:t>eax</a:t>
            </a:r>
            <a:r>
              <a:rPr lang="en-US" dirty="0"/>
              <a:t>);</a:t>
            </a:r>
          </a:p>
        </p:txBody>
      </p:sp>
    </p:spTree>
    <p:extLst>
      <p:ext uri="{BB962C8B-B14F-4D97-AF65-F5344CB8AC3E}">
        <p14:creationId xmlns:p14="http://schemas.microsoft.com/office/powerpoint/2010/main" val="3833551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F2CE-CE89-411C-BD0D-22184233A912}"/>
              </a:ext>
            </a:extLst>
          </p:cNvPr>
          <p:cNvSpPr>
            <a:spLocks noGrp="1"/>
          </p:cNvSpPr>
          <p:nvPr>
            <p:ph type="title"/>
          </p:nvPr>
        </p:nvSpPr>
        <p:spPr/>
        <p:txBody>
          <a:bodyPr/>
          <a:lstStyle/>
          <a:p>
            <a:r>
              <a:rPr lang="en-US" dirty="0"/>
              <a:t>References (available on backpack)</a:t>
            </a:r>
          </a:p>
        </p:txBody>
      </p:sp>
      <p:sp>
        <p:nvSpPr>
          <p:cNvPr id="3" name="Content Placeholder 2">
            <a:extLst>
              <a:ext uri="{FF2B5EF4-FFF2-40B4-BE49-F238E27FC236}">
                <a16:creationId xmlns:a16="http://schemas.microsoft.com/office/drawing/2014/main" id="{BA20F8F6-707A-4B8D-BD76-E48FCECFE8D2}"/>
              </a:ext>
            </a:extLst>
          </p:cNvPr>
          <p:cNvSpPr>
            <a:spLocks noGrp="1"/>
          </p:cNvSpPr>
          <p:nvPr>
            <p:ph idx="1"/>
          </p:nvPr>
        </p:nvSpPr>
        <p:spPr/>
        <p:txBody>
          <a:bodyPr/>
          <a:lstStyle/>
          <a:p>
            <a:r>
              <a:rPr lang="en-US" dirty="0"/>
              <a:t>A Guide to Programming Intel IA32 PC Architecture</a:t>
            </a:r>
          </a:p>
          <a:p>
            <a:endParaRPr lang="en-US" dirty="0"/>
          </a:p>
          <a:p>
            <a:r>
              <a:rPr lang="en-US" dirty="0"/>
              <a:t>Intel manual - 2</a:t>
            </a:r>
          </a:p>
        </p:txBody>
      </p:sp>
    </p:spTree>
    <p:extLst>
      <p:ext uri="{BB962C8B-B14F-4D97-AF65-F5344CB8AC3E}">
        <p14:creationId xmlns:p14="http://schemas.microsoft.com/office/powerpoint/2010/main" val="192468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5C73-DDA0-4480-B047-57BAC789EE2B}"/>
              </a:ext>
            </a:extLst>
          </p:cNvPr>
          <p:cNvSpPr>
            <a:spLocks noGrp="1"/>
          </p:cNvSpPr>
          <p:nvPr>
            <p:ph type="title"/>
          </p:nvPr>
        </p:nvSpPr>
        <p:spPr/>
        <p:txBody>
          <a:bodyPr/>
          <a:lstStyle/>
          <a:p>
            <a:r>
              <a:rPr lang="en-US" dirty="0"/>
              <a:t>Data movement instructions</a:t>
            </a:r>
          </a:p>
        </p:txBody>
      </p:sp>
      <p:graphicFrame>
        <p:nvGraphicFramePr>
          <p:cNvPr id="4" name="Content Placeholder 3">
            <a:extLst>
              <a:ext uri="{FF2B5EF4-FFF2-40B4-BE49-F238E27FC236}">
                <a16:creationId xmlns:a16="http://schemas.microsoft.com/office/drawing/2014/main" id="{F7C1DBC8-D312-4403-831E-227BA957D796}"/>
              </a:ext>
            </a:extLst>
          </p:cNvPr>
          <p:cNvGraphicFramePr>
            <a:graphicFrameLocks noGrp="1"/>
          </p:cNvGraphicFramePr>
          <p:nvPr>
            <p:ph idx="1"/>
            <p:extLst>
              <p:ext uri="{D42A27DB-BD31-4B8C-83A1-F6EECF244321}">
                <p14:modId xmlns:p14="http://schemas.microsoft.com/office/powerpoint/2010/main" val="2106139530"/>
              </p:ext>
            </p:extLst>
          </p:nvPr>
        </p:nvGraphicFramePr>
        <p:xfrm>
          <a:off x="685797" y="2380797"/>
          <a:ext cx="10951029" cy="3500436"/>
        </p:xfrm>
        <a:graphic>
          <a:graphicData uri="http://schemas.openxmlformats.org/drawingml/2006/table">
            <a:tbl>
              <a:tblPr firstRow="1" bandRow="1">
                <a:tableStyleId>{5C22544A-7EE6-4342-B048-85BDC9FD1C3A}</a:tableStyleId>
              </a:tblPr>
              <a:tblGrid>
                <a:gridCol w="3690257">
                  <a:extLst>
                    <a:ext uri="{9D8B030D-6E8A-4147-A177-3AD203B41FA5}">
                      <a16:colId xmlns:a16="http://schemas.microsoft.com/office/drawing/2014/main" val="1352533326"/>
                    </a:ext>
                  </a:extLst>
                </a:gridCol>
                <a:gridCol w="3842657">
                  <a:extLst>
                    <a:ext uri="{9D8B030D-6E8A-4147-A177-3AD203B41FA5}">
                      <a16:colId xmlns:a16="http://schemas.microsoft.com/office/drawing/2014/main" val="3302278464"/>
                    </a:ext>
                  </a:extLst>
                </a:gridCol>
                <a:gridCol w="3418115">
                  <a:extLst>
                    <a:ext uri="{9D8B030D-6E8A-4147-A177-3AD203B41FA5}">
                      <a16:colId xmlns:a16="http://schemas.microsoft.com/office/drawing/2014/main" val="1772228604"/>
                    </a:ext>
                  </a:extLst>
                </a:gridCol>
              </a:tblGrid>
              <a:tr h="583406">
                <a:tc>
                  <a:txBody>
                    <a:bodyPr/>
                    <a:lstStyle/>
                    <a:p>
                      <a:r>
                        <a:rPr lang="en-US" sz="1800" dirty="0">
                          <a:latin typeface="Arial" panose="020B0604020202020204" pitchFamily="34" charset="0"/>
                          <a:cs typeface="Arial" panose="020B0604020202020204" pitchFamily="34"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6132516"/>
                  </a:ext>
                </a:extLst>
              </a:tr>
              <a:tr h="583406">
                <a:tc>
                  <a:txBody>
                    <a:bodyPr/>
                    <a:lstStyle/>
                    <a:p>
                      <a:r>
                        <a:rPr lang="en-US" sz="1800" dirty="0">
                          <a:latin typeface="Arial" panose="020B0604020202020204" pitchFamily="34" charset="0"/>
                          <a:cs typeface="Arial" panose="020B0604020202020204" pitchFamily="34" charset="0"/>
                        </a:rPr>
                        <a:t>mov 0x123, %</a:t>
                      </a:r>
                      <a:r>
                        <a:rPr lang="en-US" sz="1800" dirty="0" err="1">
                          <a:latin typeface="Arial" panose="020B0604020202020204" pitchFamily="34" charset="0"/>
                          <a:cs typeface="Arial" panose="020B0604020202020204" pitchFamily="34" charset="0"/>
                        </a:rPr>
                        <a:t>eax</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mov %</a:t>
                      </a:r>
                      <a:r>
                        <a:rPr lang="en-US" sz="1800" dirty="0" err="1">
                          <a:latin typeface="Arial" panose="020B0604020202020204" pitchFamily="34" charset="0"/>
                          <a:cs typeface="Arial" panose="020B0604020202020204" pitchFamily="34" charset="0"/>
                        </a:rPr>
                        <a:t>eax</a:t>
                      </a:r>
                      <a:r>
                        <a:rPr lang="en-US" sz="1800" dirty="0">
                          <a:latin typeface="Arial" panose="020B0604020202020204" pitchFamily="34" charset="0"/>
                          <a:cs typeface="Arial" panose="020B0604020202020204" pitchFamily="34" charset="0"/>
                        </a:rPr>
                        <a:t>, 0x123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0x123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7037552"/>
                  </a:ext>
                </a:extLst>
              </a:tr>
              <a:tr h="583406">
                <a:tc>
                  <a:txBody>
                    <a:bodyPr/>
                    <a:lstStyle/>
                    <a:p>
                      <a:r>
                        <a:rPr lang="en-US" sz="1800" dirty="0">
                          <a:latin typeface="Arial" panose="020B0604020202020204" pitchFamily="34" charset="0"/>
                          <a:cs typeface="Arial" panose="020B0604020202020204" pitchFamily="34" charset="0"/>
                        </a:rPr>
                        <a:t>mov (%</a:t>
                      </a:r>
                      <a:r>
                        <a:rPr lang="en-US" sz="1800" dirty="0" err="1">
                          <a:latin typeface="Arial" panose="020B0604020202020204" pitchFamily="34" charset="0"/>
                          <a:cs typeface="Arial" panose="020B0604020202020204" pitchFamily="34" charset="0"/>
                        </a:rPr>
                        <a:t>ebx</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eax</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mov %</a:t>
                      </a:r>
                      <a:r>
                        <a:rPr lang="en-US" sz="1800" dirty="0" err="1">
                          <a:latin typeface="Arial" panose="020B0604020202020204" pitchFamily="34" charset="0"/>
                          <a:cs typeface="Arial" panose="020B0604020202020204" pitchFamily="34" charset="0"/>
                        </a:rPr>
                        <a:t>eax</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ebx</a:t>
                      </a:r>
                      <a:r>
                        <a:rPr lang="en-US" sz="1800" dirty="0">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ebx</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400725"/>
                  </a:ext>
                </a:extLst>
              </a:tr>
              <a:tr h="583406">
                <a:tc>
                  <a:txBody>
                    <a:bodyPr/>
                    <a:lstStyle/>
                    <a:p>
                      <a:r>
                        <a:rPr lang="en-US" sz="1800" dirty="0">
                          <a:latin typeface="Arial" panose="020B0604020202020204" pitchFamily="34" charset="0"/>
                          <a:cs typeface="Arial" panose="020B0604020202020204" pitchFamily="34" charset="0"/>
                        </a:rPr>
                        <a:t>mov (%</a:t>
                      </a:r>
                      <a:r>
                        <a:rPr lang="en-US" sz="1800" dirty="0" err="1">
                          <a:latin typeface="Arial" panose="020B0604020202020204" pitchFamily="34" charset="0"/>
                          <a:cs typeface="Arial" panose="020B0604020202020204" pitchFamily="34" charset="0"/>
                        </a:rPr>
                        <a:t>ebx</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4), %</a:t>
                      </a:r>
                      <a:r>
                        <a:rPr lang="en-US" sz="1800" dirty="0" err="1">
                          <a:latin typeface="Arial" panose="020B0604020202020204" pitchFamily="34" charset="0"/>
                          <a:cs typeface="Arial" panose="020B0604020202020204" pitchFamily="34" charset="0"/>
                        </a:rPr>
                        <a:t>eax</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mov %</a:t>
                      </a:r>
                      <a:r>
                        <a:rPr lang="en-US" sz="1800" dirty="0" err="1">
                          <a:latin typeface="Arial" panose="020B0604020202020204" pitchFamily="34" charset="0"/>
                          <a:cs typeface="Arial" panose="020B0604020202020204" pitchFamily="34" charset="0"/>
                        </a:rPr>
                        <a:t>eax</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ebx</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ebx</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657639"/>
                  </a:ext>
                </a:extLst>
              </a:tr>
              <a:tr h="583406">
                <a:tc>
                  <a:txBody>
                    <a:bodyPr/>
                    <a:lstStyle/>
                    <a:p>
                      <a:r>
                        <a:rPr lang="en-US" sz="1800" dirty="0">
                          <a:latin typeface="Arial" panose="020B0604020202020204" pitchFamily="34" charset="0"/>
                          <a:cs typeface="Arial" panose="020B0604020202020204" pitchFamily="34" charset="0"/>
                        </a:rPr>
                        <a:t>mov (,%</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4), %</a:t>
                      </a:r>
                      <a:r>
                        <a:rPr lang="en-US" sz="1800" dirty="0" err="1">
                          <a:latin typeface="Arial" panose="020B0604020202020204" pitchFamily="34" charset="0"/>
                          <a:cs typeface="Arial" panose="020B0604020202020204" pitchFamily="34" charset="0"/>
                        </a:rPr>
                        <a:t>eax</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mov %</a:t>
                      </a:r>
                      <a:r>
                        <a:rPr lang="en-US" sz="1800" dirty="0" err="1">
                          <a:latin typeface="Arial" panose="020B0604020202020204" pitchFamily="34" charset="0"/>
                          <a:cs typeface="Arial" panose="020B0604020202020204" pitchFamily="34" charset="0"/>
                        </a:rPr>
                        <a:t>eax</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016648"/>
                  </a:ext>
                </a:extLst>
              </a:tr>
              <a:tr h="583406">
                <a:tc>
                  <a:txBody>
                    <a:bodyPr/>
                    <a:lstStyle/>
                    <a:p>
                      <a:r>
                        <a:rPr lang="en-US" sz="1800" dirty="0">
                          <a:latin typeface="Arial" panose="020B0604020202020204" pitchFamily="34" charset="0"/>
                          <a:cs typeface="Arial" panose="020B0604020202020204" pitchFamily="34" charset="0"/>
                        </a:rPr>
                        <a:t>mov 0x100(%</a:t>
                      </a:r>
                      <a:r>
                        <a:rPr lang="en-US" sz="1800" dirty="0" err="1">
                          <a:latin typeface="Arial" panose="020B0604020202020204" pitchFamily="34" charset="0"/>
                          <a:cs typeface="Arial" panose="020B0604020202020204" pitchFamily="34" charset="0"/>
                        </a:rPr>
                        <a:t>ebx</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4), %</a:t>
                      </a:r>
                      <a:r>
                        <a:rPr lang="en-US" sz="1800" dirty="0" err="1">
                          <a:latin typeface="Arial" panose="020B0604020202020204" pitchFamily="34" charset="0"/>
                          <a:cs typeface="Arial" panose="020B0604020202020204" pitchFamily="34" charset="0"/>
                        </a:rPr>
                        <a:t>eax</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mov %</a:t>
                      </a:r>
                      <a:r>
                        <a:rPr lang="en-US" sz="1800" dirty="0" err="1">
                          <a:latin typeface="Arial" panose="020B0604020202020204" pitchFamily="34" charset="0"/>
                          <a:cs typeface="Arial" panose="020B0604020202020204" pitchFamily="34" charset="0"/>
                        </a:rPr>
                        <a:t>eax</a:t>
                      </a:r>
                      <a:r>
                        <a:rPr lang="en-US" sz="1800" dirty="0">
                          <a:latin typeface="Arial" panose="020B0604020202020204" pitchFamily="34" charset="0"/>
                          <a:cs typeface="Arial" panose="020B0604020202020204" pitchFamily="34" charset="0"/>
                        </a:rPr>
                        <a:t>, 0x100(%</a:t>
                      </a:r>
                      <a:r>
                        <a:rPr lang="en-US" sz="1800" dirty="0" err="1">
                          <a:latin typeface="Arial" panose="020B0604020202020204" pitchFamily="34" charset="0"/>
                          <a:cs typeface="Arial" panose="020B0604020202020204" pitchFamily="34" charset="0"/>
                        </a:rPr>
                        <a:t>ebx</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0x100 + %</a:t>
                      </a:r>
                      <a:r>
                        <a:rPr lang="en-US" sz="1800" dirty="0" err="1">
                          <a:latin typeface="Arial" panose="020B0604020202020204" pitchFamily="34" charset="0"/>
                          <a:cs typeface="Arial" panose="020B0604020202020204" pitchFamily="34" charset="0"/>
                        </a:rPr>
                        <a:t>ebx</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9147109"/>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DACDAB6-398B-4015-B009-1D84329213CC}"/>
                  </a:ext>
                </a:extLst>
              </p14:cNvPr>
              <p14:cNvContentPartPr/>
              <p14:nvPr/>
            </p14:nvContentPartPr>
            <p14:xfrm>
              <a:off x="1275480" y="4504680"/>
              <a:ext cx="8720640" cy="642600"/>
            </p14:xfrm>
          </p:contentPart>
        </mc:Choice>
        <mc:Fallback xmlns="">
          <p:pic>
            <p:nvPicPr>
              <p:cNvPr id="3" name="Ink 2">
                <a:extLst>
                  <a:ext uri="{FF2B5EF4-FFF2-40B4-BE49-F238E27FC236}">
                    <a16:creationId xmlns:a16="http://schemas.microsoft.com/office/drawing/2014/main" id="{2DACDAB6-398B-4015-B009-1D84329213CC}"/>
                  </a:ext>
                </a:extLst>
              </p:cNvPr>
              <p:cNvPicPr/>
              <p:nvPr/>
            </p:nvPicPr>
            <p:blipFill>
              <a:blip r:embed="rId4"/>
              <a:stretch>
                <a:fillRect/>
              </a:stretch>
            </p:blipFill>
            <p:spPr>
              <a:xfrm>
                <a:off x="1266120" y="4495320"/>
                <a:ext cx="8739360" cy="661320"/>
              </a:xfrm>
              <a:prstGeom prst="rect">
                <a:avLst/>
              </a:prstGeom>
            </p:spPr>
          </p:pic>
        </mc:Fallback>
      </mc:AlternateContent>
    </p:spTree>
    <p:extLst>
      <p:ext uri="{BB962C8B-B14F-4D97-AF65-F5344CB8AC3E}">
        <p14:creationId xmlns:p14="http://schemas.microsoft.com/office/powerpoint/2010/main" val="426034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F858-1AF6-4E34-8E0F-6BA164AC3E36}"/>
              </a:ext>
            </a:extLst>
          </p:cNvPr>
          <p:cNvSpPr>
            <a:spLocks noGrp="1"/>
          </p:cNvSpPr>
          <p:nvPr>
            <p:ph type="title"/>
          </p:nvPr>
        </p:nvSpPr>
        <p:spPr/>
        <p:txBody>
          <a:bodyPr/>
          <a:lstStyle/>
          <a:p>
            <a:r>
              <a:rPr lang="en-US" dirty="0"/>
              <a:t>Next homework</a:t>
            </a:r>
          </a:p>
        </p:txBody>
      </p:sp>
      <p:sp>
        <p:nvSpPr>
          <p:cNvPr id="3" name="Content Placeholder 2">
            <a:extLst>
              <a:ext uri="{FF2B5EF4-FFF2-40B4-BE49-F238E27FC236}">
                <a16:creationId xmlns:a16="http://schemas.microsoft.com/office/drawing/2014/main" id="{CB2A685C-D5DC-4F40-A5FD-29C4DA1983A0}"/>
              </a:ext>
            </a:extLst>
          </p:cNvPr>
          <p:cNvSpPr>
            <a:spLocks noGrp="1"/>
          </p:cNvSpPr>
          <p:nvPr>
            <p:ph idx="1"/>
          </p:nvPr>
        </p:nvSpPr>
        <p:spPr/>
        <p:txBody>
          <a:bodyPr/>
          <a:lstStyle/>
          <a:p>
            <a:r>
              <a:rPr lang="en-US" dirty="0"/>
              <a:t>Read Intel manual-2 to find the meaning of some x86 instructions</a:t>
            </a:r>
          </a:p>
          <a:p>
            <a:endParaRPr lang="en-US" dirty="0"/>
          </a:p>
          <a:p>
            <a:r>
              <a:rPr lang="en-US" dirty="0"/>
              <a:t>The Intel syntax is different from AT&amp;T syntax</a:t>
            </a:r>
          </a:p>
          <a:p>
            <a:pPr lvl="1"/>
            <a:r>
              <a:rPr lang="en-US" dirty="0"/>
              <a:t>In Intel’s syntax, the first operand is the destination</a:t>
            </a:r>
          </a:p>
          <a:p>
            <a:pPr lvl="1"/>
            <a:endParaRPr lang="en-US" dirty="0"/>
          </a:p>
          <a:p>
            <a:r>
              <a:rPr lang="en-US" dirty="0"/>
              <a:t>Submit your handwritten homework in the submission box placed at the old academic building (2</a:t>
            </a:r>
            <a:r>
              <a:rPr lang="en-US" baseline="30000" dirty="0"/>
              <a:t>nd</a:t>
            </a:r>
            <a:r>
              <a:rPr lang="en-US" dirty="0"/>
              <a:t> floor)</a:t>
            </a:r>
          </a:p>
        </p:txBody>
      </p:sp>
    </p:spTree>
    <p:extLst>
      <p:ext uri="{BB962C8B-B14F-4D97-AF65-F5344CB8AC3E}">
        <p14:creationId xmlns:p14="http://schemas.microsoft.com/office/powerpoint/2010/main" val="3882707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28FF-1D2C-4D77-BDBD-EAC39F7FE251}"/>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7D9F0D9F-65E7-44FB-8D9F-6476772892A1}"/>
              </a:ext>
            </a:extLst>
          </p:cNvPr>
          <p:cNvSpPr>
            <a:spLocks noGrp="1"/>
          </p:cNvSpPr>
          <p:nvPr>
            <p:ph idx="1"/>
          </p:nvPr>
        </p:nvSpPr>
        <p:spPr/>
        <p:txBody>
          <a:bodyPr/>
          <a:lstStyle/>
          <a:p>
            <a:pPr marL="0" indent="0">
              <a:buNone/>
            </a:pPr>
            <a:r>
              <a:rPr lang="en-US" dirty="0"/>
              <a:t>int foo(int x, int y)</a:t>
            </a:r>
          </a:p>
          <a:p>
            <a:pPr marL="0" indent="0">
              <a:buNone/>
            </a:pPr>
            <a:r>
              <a:rPr lang="en-US" dirty="0"/>
              <a:t>{</a:t>
            </a:r>
          </a:p>
          <a:p>
            <a:pPr marL="0" indent="0">
              <a:buNone/>
            </a:pPr>
            <a:r>
              <a:rPr lang="en-US" dirty="0"/>
              <a:t>    int v1, v2;</a:t>
            </a:r>
          </a:p>
          <a:p>
            <a:pPr marL="0" indent="0">
              <a:buNone/>
            </a:pPr>
            <a:r>
              <a:rPr lang="en-US" dirty="0"/>
              <a:t>    int </a:t>
            </a:r>
            <a:r>
              <a:rPr lang="en-US" dirty="0" err="1"/>
              <a:t>arr</a:t>
            </a:r>
            <a:r>
              <a:rPr lang="en-US" dirty="0"/>
              <a:t>[64];</a:t>
            </a:r>
          </a:p>
          <a:p>
            <a:pPr marL="0" indent="0">
              <a:buNone/>
            </a:pPr>
            <a:r>
              <a:rPr lang="en-US" dirty="0"/>
              <a:t>    ….</a:t>
            </a:r>
          </a:p>
          <a:p>
            <a:pPr marL="0" indent="0">
              <a:buNone/>
            </a:pPr>
            <a:r>
              <a:rPr lang="en-US" dirty="0"/>
              <a:t>    bar(v1, v2);</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928053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E70D-A7EC-494B-B312-B79CE1B22CBC}"/>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CA62A14E-AC9B-406C-AC48-FCA05CD3CA7E}"/>
              </a:ext>
            </a:extLst>
          </p:cNvPr>
          <p:cNvSpPr>
            <a:spLocks noGrp="1"/>
          </p:cNvSpPr>
          <p:nvPr>
            <p:ph idx="1"/>
          </p:nvPr>
        </p:nvSpPr>
        <p:spPr/>
        <p:txBody>
          <a:bodyPr/>
          <a:lstStyle/>
          <a:p>
            <a:r>
              <a:rPr lang="en-US" dirty="0"/>
              <a:t>Local variables are allocated and destroyed automatically by the compiler</a:t>
            </a:r>
          </a:p>
          <a:p>
            <a:endParaRPr lang="en-US" dirty="0"/>
          </a:p>
          <a:p>
            <a:r>
              <a:rPr lang="en-US" dirty="0"/>
              <a:t>A straightforward strategy is to allocate all the local variables on function entry and deallocate them just before the function exit</a:t>
            </a:r>
          </a:p>
          <a:p>
            <a:endParaRPr lang="en-US" dirty="0"/>
          </a:p>
          <a:p>
            <a:endParaRPr lang="en-US" dirty="0"/>
          </a:p>
        </p:txBody>
      </p:sp>
    </p:spTree>
    <p:extLst>
      <p:ext uri="{BB962C8B-B14F-4D97-AF65-F5344CB8AC3E}">
        <p14:creationId xmlns:p14="http://schemas.microsoft.com/office/powerpoint/2010/main" val="1605758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3304-2A8E-4267-871A-5732634A77E2}"/>
              </a:ext>
            </a:extLst>
          </p:cNvPr>
          <p:cNvSpPr>
            <a:spLocks noGrp="1"/>
          </p:cNvSpPr>
          <p:nvPr>
            <p:ph type="title"/>
          </p:nvPr>
        </p:nvSpPr>
        <p:spPr/>
        <p:txBody>
          <a:bodyPr/>
          <a:lstStyle/>
          <a:p>
            <a:r>
              <a:rPr lang="en-US" dirty="0"/>
              <a:t>Local variable</a:t>
            </a:r>
          </a:p>
        </p:txBody>
      </p:sp>
      <p:sp>
        <p:nvSpPr>
          <p:cNvPr id="3" name="Content Placeholder 2">
            <a:extLst>
              <a:ext uri="{FF2B5EF4-FFF2-40B4-BE49-F238E27FC236}">
                <a16:creationId xmlns:a16="http://schemas.microsoft.com/office/drawing/2014/main" id="{46341E5F-6FD1-4F05-A911-D8CA820F75E4}"/>
              </a:ext>
            </a:extLst>
          </p:cNvPr>
          <p:cNvSpPr>
            <a:spLocks noGrp="1"/>
          </p:cNvSpPr>
          <p:nvPr>
            <p:ph idx="1"/>
          </p:nvPr>
        </p:nvSpPr>
        <p:spPr/>
        <p:txBody>
          <a:bodyPr>
            <a:normAutofit fontScale="92500" lnSpcReduction="20000"/>
          </a:bodyPr>
          <a:lstStyle/>
          <a:p>
            <a:pPr marL="0" indent="0">
              <a:buNone/>
            </a:pPr>
            <a:r>
              <a:rPr lang="en-US" dirty="0"/>
              <a:t>void bar() {</a:t>
            </a:r>
          </a:p>
          <a:p>
            <a:pPr marL="0" indent="0">
              <a:buNone/>
            </a:pPr>
            <a:r>
              <a:rPr lang="en-US" dirty="0"/>
              <a:t>   int x1, x2, x3;</a:t>
            </a:r>
          </a:p>
          <a:p>
            <a:pPr marL="0" indent="0">
              <a:buNone/>
            </a:pPr>
            <a:r>
              <a:rPr lang="en-US" dirty="0"/>
              <a:t>   …</a:t>
            </a:r>
          </a:p>
          <a:p>
            <a:pPr marL="0" indent="0">
              <a:buNone/>
            </a:pPr>
            <a:r>
              <a:rPr lang="en-US" dirty="0"/>
              <a:t>}</a:t>
            </a:r>
          </a:p>
          <a:p>
            <a:pPr marL="0" indent="0">
              <a:buNone/>
            </a:pPr>
            <a:endParaRPr lang="en-US" dirty="0"/>
          </a:p>
          <a:p>
            <a:pPr marL="0" indent="0">
              <a:buNone/>
            </a:pPr>
            <a:r>
              <a:rPr lang="en-US" dirty="0"/>
              <a:t>void foo() {</a:t>
            </a:r>
          </a:p>
          <a:p>
            <a:pPr marL="0" indent="0">
              <a:buNone/>
            </a:pPr>
            <a:r>
              <a:rPr lang="en-US" dirty="0"/>
              <a:t>   int v1, v2, v3;</a:t>
            </a:r>
          </a:p>
          <a:p>
            <a:pPr marL="0" indent="0">
              <a:buNone/>
            </a:pPr>
            <a:r>
              <a:rPr lang="en-US" dirty="0"/>
              <a:t>   bar();</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243782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B3FF-B0D8-4F55-BB99-D48AF5AB8BB4}"/>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0A2A4444-3B4A-4D0A-9178-8847CD32A3B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857403E-087F-422A-B593-1C3E9DD7987B}"/>
              </a:ext>
            </a:extLst>
          </p:cNvPr>
          <p:cNvSpPr/>
          <p:nvPr/>
        </p:nvSpPr>
        <p:spPr>
          <a:xfrm>
            <a:off x="1687286" y="2503714"/>
            <a:ext cx="8534400" cy="9252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B9D1760-3B01-4B88-B34A-A9FE4C46445E}"/>
              </a:ext>
            </a:extLst>
          </p:cNvPr>
          <p:cNvSpPr txBox="1"/>
          <p:nvPr/>
        </p:nvSpPr>
        <p:spPr>
          <a:xfrm>
            <a:off x="1556658" y="3635828"/>
            <a:ext cx="914400"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id="{04EA9553-921C-4602-8E4B-4683A5706148}"/>
              </a:ext>
            </a:extLst>
          </p:cNvPr>
          <p:cNvSpPr txBox="1"/>
          <p:nvPr/>
        </p:nvSpPr>
        <p:spPr>
          <a:xfrm>
            <a:off x="9916878" y="3537857"/>
            <a:ext cx="914400" cy="369332"/>
          </a:xfrm>
          <a:prstGeom prst="rect">
            <a:avLst/>
          </a:prstGeom>
          <a:noFill/>
        </p:spPr>
        <p:txBody>
          <a:bodyPr wrap="square" rtlCol="0">
            <a:spAutoFit/>
          </a:bodyPr>
          <a:lstStyle/>
          <a:p>
            <a:r>
              <a:rPr lang="en-US" dirty="0"/>
              <a:t>4096</a:t>
            </a:r>
          </a:p>
        </p:txBody>
      </p:sp>
      <p:cxnSp>
        <p:nvCxnSpPr>
          <p:cNvPr id="13" name="Straight Arrow Connector 12">
            <a:extLst>
              <a:ext uri="{FF2B5EF4-FFF2-40B4-BE49-F238E27FC236}">
                <a16:creationId xmlns:a16="http://schemas.microsoft.com/office/drawing/2014/main" id="{0C395273-9913-4A70-AA04-E7BF66BABA48}"/>
              </a:ext>
            </a:extLst>
          </p:cNvPr>
          <p:cNvCxnSpPr/>
          <p:nvPr/>
        </p:nvCxnSpPr>
        <p:spPr>
          <a:xfrm>
            <a:off x="10189023" y="202474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4F18E2-0BE1-40E6-BB51-75789C3A6758}"/>
              </a:ext>
            </a:extLst>
          </p:cNvPr>
          <p:cNvSpPr txBox="1"/>
          <p:nvPr/>
        </p:nvSpPr>
        <p:spPr>
          <a:xfrm>
            <a:off x="9601196" y="1665517"/>
            <a:ext cx="2405743" cy="369332"/>
          </a:xfrm>
          <a:prstGeom prst="rect">
            <a:avLst/>
          </a:prstGeom>
          <a:noFill/>
        </p:spPr>
        <p:txBody>
          <a:bodyPr wrap="square" rtlCol="0">
            <a:spAutoFit/>
          </a:bodyPr>
          <a:lstStyle/>
          <a:p>
            <a:r>
              <a:rPr lang="en-US" dirty="0" err="1"/>
              <a:t>alloc_ptr</a:t>
            </a:r>
            <a:endParaRPr lang="en-US" dirty="0"/>
          </a:p>
        </p:txBody>
      </p:sp>
      <p:sp>
        <p:nvSpPr>
          <p:cNvPr id="16" name="TextBox 15">
            <a:extLst>
              <a:ext uri="{FF2B5EF4-FFF2-40B4-BE49-F238E27FC236}">
                <a16:creationId xmlns:a16="http://schemas.microsoft.com/office/drawing/2014/main" id="{474CE294-554B-4FC2-A053-EB7294FF227E}"/>
              </a:ext>
            </a:extLst>
          </p:cNvPr>
          <p:cNvSpPr txBox="1"/>
          <p:nvPr/>
        </p:nvSpPr>
        <p:spPr>
          <a:xfrm>
            <a:off x="4071256" y="3831772"/>
            <a:ext cx="4310743"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initialize</a:t>
            </a:r>
          </a:p>
          <a:p>
            <a:r>
              <a:rPr lang="en-US" sz="2400" dirty="0" err="1">
                <a:latin typeface="Arial" panose="020B0604020202020204" pitchFamily="34" charset="0"/>
                <a:cs typeface="Arial" panose="020B0604020202020204" pitchFamily="34" charset="0"/>
              </a:rPr>
              <a:t>alloc_from_ram</a:t>
            </a:r>
            <a:r>
              <a:rPr lang="en-US" sz="2400" dirty="0">
                <a:latin typeface="Arial" panose="020B0604020202020204" pitchFamily="34" charset="0"/>
                <a:cs typeface="Arial" panose="020B0604020202020204" pitchFamily="34" charset="0"/>
              </a:rPr>
              <a:t>(4096) </a:t>
            </a:r>
          </a:p>
        </p:txBody>
      </p:sp>
    </p:spTree>
    <p:extLst>
      <p:ext uri="{BB962C8B-B14F-4D97-AF65-F5344CB8AC3E}">
        <p14:creationId xmlns:p14="http://schemas.microsoft.com/office/powerpoint/2010/main" val="1225482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B3FF-B0D8-4F55-BB99-D48AF5AB8BB4}"/>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0A2A4444-3B4A-4D0A-9178-8847CD32A3B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857403E-087F-422A-B593-1C3E9DD7987B}"/>
              </a:ext>
            </a:extLst>
          </p:cNvPr>
          <p:cNvSpPr/>
          <p:nvPr/>
        </p:nvSpPr>
        <p:spPr>
          <a:xfrm>
            <a:off x="1687286" y="2503714"/>
            <a:ext cx="8534400" cy="9252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B9D1760-3B01-4B88-B34A-A9FE4C46445E}"/>
              </a:ext>
            </a:extLst>
          </p:cNvPr>
          <p:cNvSpPr txBox="1"/>
          <p:nvPr/>
        </p:nvSpPr>
        <p:spPr>
          <a:xfrm>
            <a:off x="1556658" y="3635828"/>
            <a:ext cx="914400"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id="{04EA9553-921C-4602-8E4B-4683A5706148}"/>
              </a:ext>
            </a:extLst>
          </p:cNvPr>
          <p:cNvSpPr txBox="1"/>
          <p:nvPr/>
        </p:nvSpPr>
        <p:spPr>
          <a:xfrm>
            <a:off x="9916878" y="3537857"/>
            <a:ext cx="914400" cy="369332"/>
          </a:xfrm>
          <a:prstGeom prst="rect">
            <a:avLst/>
          </a:prstGeom>
          <a:noFill/>
        </p:spPr>
        <p:txBody>
          <a:bodyPr wrap="square" rtlCol="0">
            <a:spAutoFit/>
          </a:bodyPr>
          <a:lstStyle/>
          <a:p>
            <a:r>
              <a:rPr lang="en-US" dirty="0"/>
              <a:t>4096</a:t>
            </a:r>
          </a:p>
        </p:txBody>
      </p:sp>
      <p:cxnSp>
        <p:nvCxnSpPr>
          <p:cNvPr id="13" name="Straight Arrow Connector 12">
            <a:extLst>
              <a:ext uri="{FF2B5EF4-FFF2-40B4-BE49-F238E27FC236}">
                <a16:creationId xmlns:a16="http://schemas.microsoft.com/office/drawing/2014/main" id="{0C395273-9913-4A70-AA04-E7BF66BABA48}"/>
              </a:ext>
            </a:extLst>
          </p:cNvPr>
          <p:cNvCxnSpPr/>
          <p:nvPr/>
        </p:nvCxnSpPr>
        <p:spPr>
          <a:xfrm>
            <a:off x="9688280" y="202474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4F18E2-0BE1-40E6-BB51-75789C3A6758}"/>
              </a:ext>
            </a:extLst>
          </p:cNvPr>
          <p:cNvSpPr txBox="1"/>
          <p:nvPr/>
        </p:nvSpPr>
        <p:spPr>
          <a:xfrm>
            <a:off x="9067796" y="1665517"/>
            <a:ext cx="2405743" cy="369332"/>
          </a:xfrm>
          <a:prstGeom prst="rect">
            <a:avLst/>
          </a:prstGeom>
          <a:noFill/>
        </p:spPr>
        <p:txBody>
          <a:bodyPr wrap="square" rtlCol="0">
            <a:spAutoFit/>
          </a:bodyPr>
          <a:lstStyle/>
          <a:p>
            <a:r>
              <a:rPr lang="en-US" dirty="0" err="1"/>
              <a:t>alloc_ptr</a:t>
            </a:r>
            <a:endParaRPr lang="en-US" dirty="0"/>
          </a:p>
        </p:txBody>
      </p:sp>
      <p:sp>
        <p:nvSpPr>
          <p:cNvPr id="9" name="TextBox 8">
            <a:extLst>
              <a:ext uri="{FF2B5EF4-FFF2-40B4-BE49-F238E27FC236}">
                <a16:creationId xmlns:a16="http://schemas.microsoft.com/office/drawing/2014/main" id="{144DEE82-4C73-4D9C-9ABC-E2BEED397006}"/>
              </a:ext>
            </a:extLst>
          </p:cNvPr>
          <p:cNvSpPr txBox="1"/>
          <p:nvPr/>
        </p:nvSpPr>
        <p:spPr>
          <a:xfrm>
            <a:off x="4637314" y="3831772"/>
            <a:ext cx="431074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allocate 10 bytes</a:t>
            </a:r>
          </a:p>
        </p:txBody>
      </p:sp>
      <p:sp>
        <p:nvSpPr>
          <p:cNvPr id="5" name="Rectangle 4">
            <a:extLst>
              <a:ext uri="{FF2B5EF4-FFF2-40B4-BE49-F238E27FC236}">
                <a16:creationId xmlns:a16="http://schemas.microsoft.com/office/drawing/2014/main" id="{715FD0FF-BAB1-450D-8ECE-9AA4BE931F80}"/>
              </a:ext>
            </a:extLst>
          </p:cNvPr>
          <p:cNvSpPr/>
          <p:nvPr/>
        </p:nvSpPr>
        <p:spPr>
          <a:xfrm>
            <a:off x="9688280" y="2503714"/>
            <a:ext cx="533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7102A7E-60E6-4260-844E-18805939E275}"/>
                  </a:ext>
                </a:extLst>
              </p14:cNvPr>
              <p14:cNvContentPartPr/>
              <p14:nvPr/>
            </p14:nvContentPartPr>
            <p14:xfrm>
              <a:off x="10104120" y="1713960"/>
              <a:ext cx="1536480" cy="232200"/>
            </p14:xfrm>
          </p:contentPart>
        </mc:Choice>
        <mc:Fallback xmlns="">
          <p:pic>
            <p:nvPicPr>
              <p:cNvPr id="6" name="Ink 5">
                <a:extLst>
                  <a:ext uri="{FF2B5EF4-FFF2-40B4-BE49-F238E27FC236}">
                    <a16:creationId xmlns:a16="http://schemas.microsoft.com/office/drawing/2014/main" id="{77102A7E-60E6-4260-844E-18805939E275}"/>
                  </a:ext>
                </a:extLst>
              </p:cNvPr>
              <p:cNvPicPr/>
              <p:nvPr/>
            </p:nvPicPr>
            <p:blipFill>
              <a:blip r:embed="rId4"/>
              <a:stretch>
                <a:fillRect/>
              </a:stretch>
            </p:blipFill>
            <p:spPr>
              <a:xfrm>
                <a:off x="10094760" y="1704600"/>
                <a:ext cx="1555200" cy="250920"/>
              </a:xfrm>
              <a:prstGeom prst="rect">
                <a:avLst/>
              </a:prstGeom>
            </p:spPr>
          </p:pic>
        </mc:Fallback>
      </mc:AlternateContent>
    </p:spTree>
    <p:extLst>
      <p:ext uri="{BB962C8B-B14F-4D97-AF65-F5344CB8AC3E}">
        <p14:creationId xmlns:p14="http://schemas.microsoft.com/office/powerpoint/2010/main" val="576424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B3FF-B0D8-4F55-BB99-D48AF5AB8BB4}"/>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0A2A4444-3B4A-4D0A-9178-8847CD32A3B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857403E-087F-422A-B593-1C3E9DD7987B}"/>
              </a:ext>
            </a:extLst>
          </p:cNvPr>
          <p:cNvSpPr/>
          <p:nvPr/>
        </p:nvSpPr>
        <p:spPr>
          <a:xfrm>
            <a:off x="1687286" y="2503714"/>
            <a:ext cx="8534400" cy="9252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B9D1760-3B01-4B88-B34A-A9FE4C46445E}"/>
              </a:ext>
            </a:extLst>
          </p:cNvPr>
          <p:cNvSpPr txBox="1"/>
          <p:nvPr/>
        </p:nvSpPr>
        <p:spPr>
          <a:xfrm>
            <a:off x="1556658" y="3635828"/>
            <a:ext cx="914400"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id="{04EA9553-921C-4602-8E4B-4683A5706148}"/>
              </a:ext>
            </a:extLst>
          </p:cNvPr>
          <p:cNvSpPr txBox="1"/>
          <p:nvPr/>
        </p:nvSpPr>
        <p:spPr>
          <a:xfrm>
            <a:off x="9916878" y="3537857"/>
            <a:ext cx="914400" cy="369332"/>
          </a:xfrm>
          <a:prstGeom prst="rect">
            <a:avLst/>
          </a:prstGeom>
          <a:noFill/>
        </p:spPr>
        <p:txBody>
          <a:bodyPr wrap="square" rtlCol="0">
            <a:spAutoFit/>
          </a:bodyPr>
          <a:lstStyle/>
          <a:p>
            <a:r>
              <a:rPr lang="en-US" dirty="0"/>
              <a:t>4096</a:t>
            </a:r>
          </a:p>
        </p:txBody>
      </p:sp>
      <p:cxnSp>
        <p:nvCxnSpPr>
          <p:cNvPr id="13" name="Straight Arrow Connector 12">
            <a:extLst>
              <a:ext uri="{FF2B5EF4-FFF2-40B4-BE49-F238E27FC236}">
                <a16:creationId xmlns:a16="http://schemas.microsoft.com/office/drawing/2014/main" id="{0C395273-9913-4A70-AA04-E7BF66BABA48}"/>
              </a:ext>
            </a:extLst>
          </p:cNvPr>
          <p:cNvCxnSpPr/>
          <p:nvPr/>
        </p:nvCxnSpPr>
        <p:spPr>
          <a:xfrm>
            <a:off x="8958936" y="202474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4F18E2-0BE1-40E6-BB51-75789C3A6758}"/>
              </a:ext>
            </a:extLst>
          </p:cNvPr>
          <p:cNvSpPr txBox="1"/>
          <p:nvPr/>
        </p:nvSpPr>
        <p:spPr>
          <a:xfrm>
            <a:off x="8556166" y="1665517"/>
            <a:ext cx="2405743" cy="369332"/>
          </a:xfrm>
          <a:prstGeom prst="rect">
            <a:avLst/>
          </a:prstGeom>
          <a:noFill/>
        </p:spPr>
        <p:txBody>
          <a:bodyPr wrap="square" rtlCol="0">
            <a:spAutoFit/>
          </a:bodyPr>
          <a:lstStyle/>
          <a:p>
            <a:r>
              <a:rPr lang="en-US" dirty="0" err="1"/>
              <a:t>alloc_ptr</a:t>
            </a:r>
            <a:endParaRPr lang="en-US" dirty="0"/>
          </a:p>
        </p:txBody>
      </p:sp>
      <p:sp>
        <p:nvSpPr>
          <p:cNvPr id="9" name="TextBox 8">
            <a:extLst>
              <a:ext uri="{FF2B5EF4-FFF2-40B4-BE49-F238E27FC236}">
                <a16:creationId xmlns:a16="http://schemas.microsoft.com/office/drawing/2014/main" id="{144DEE82-4C73-4D9C-9ABC-E2BEED397006}"/>
              </a:ext>
            </a:extLst>
          </p:cNvPr>
          <p:cNvSpPr txBox="1"/>
          <p:nvPr/>
        </p:nvSpPr>
        <p:spPr>
          <a:xfrm>
            <a:off x="4637314" y="3831772"/>
            <a:ext cx="431074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allocate 20 bytes</a:t>
            </a:r>
          </a:p>
        </p:txBody>
      </p:sp>
      <p:sp>
        <p:nvSpPr>
          <p:cNvPr id="5" name="Rectangle 4">
            <a:extLst>
              <a:ext uri="{FF2B5EF4-FFF2-40B4-BE49-F238E27FC236}">
                <a16:creationId xmlns:a16="http://schemas.microsoft.com/office/drawing/2014/main" id="{715FD0FF-BAB1-450D-8ECE-9AA4BE931F80}"/>
              </a:ext>
            </a:extLst>
          </p:cNvPr>
          <p:cNvSpPr/>
          <p:nvPr/>
        </p:nvSpPr>
        <p:spPr>
          <a:xfrm>
            <a:off x="9688280" y="2503714"/>
            <a:ext cx="533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86A1F8-BD30-4F89-95FB-AB8E115A44CB}"/>
              </a:ext>
            </a:extLst>
          </p:cNvPr>
          <p:cNvSpPr/>
          <p:nvPr/>
        </p:nvSpPr>
        <p:spPr>
          <a:xfrm>
            <a:off x="8948057" y="2503714"/>
            <a:ext cx="740217" cy="9252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830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B3FF-B0D8-4F55-BB99-D48AF5AB8BB4}"/>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0A2A4444-3B4A-4D0A-9178-8847CD32A3B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857403E-087F-422A-B593-1C3E9DD7987B}"/>
              </a:ext>
            </a:extLst>
          </p:cNvPr>
          <p:cNvSpPr/>
          <p:nvPr/>
        </p:nvSpPr>
        <p:spPr>
          <a:xfrm>
            <a:off x="1687286" y="2503714"/>
            <a:ext cx="8534400" cy="9252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B9D1760-3B01-4B88-B34A-A9FE4C46445E}"/>
              </a:ext>
            </a:extLst>
          </p:cNvPr>
          <p:cNvSpPr txBox="1"/>
          <p:nvPr/>
        </p:nvSpPr>
        <p:spPr>
          <a:xfrm>
            <a:off x="1556658" y="3635828"/>
            <a:ext cx="914400"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id="{04EA9553-921C-4602-8E4B-4683A5706148}"/>
              </a:ext>
            </a:extLst>
          </p:cNvPr>
          <p:cNvSpPr txBox="1"/>
          <p:nvPr/>
        </p:nvSpPr>
        <p:spPr>
          <a:xfrm>
            <a:off x="9916878" y="3537857"/>
            <a:ext cx="914400" cy="369332"/>
          </a:xfrm>
          <a:prstGeom prst="rect">
            <a:avLst/>
          </a:prstGeom>
          <a:noFill/>
        </p:spPr>
        <p:txBody>
          <a:bodyPr wrap="square" rtlCol="0">
            <a:spAutoFit/>
          </a:bodyPr>
          <a:lstStyle/>
          <a:p>
            <a:r>
              <a:rPr lang="en-US" dirty="0"/>
              <a:t>4096</a:t>
            </a:r>
          </a:p>
        </p:txBody>
      </p:sp>
      <p:cxnSp>
        <p:nvCxnSpPr>
          <p:cNvPr id="13" name="Straight Arrow Connector 12">
            <a:extLst>
              <a:ext uri="{FF2B5EF4-FFF2-40B4-BE49-F238E27FC236}">
                <a16:creationId xmlns:a16="http://schemas.microsoft.com/office/drawing/2014/main" id="{0C395273-9913-4A70-AA04-E7BF66BABA48}"/>
              </a:ext>
            </a:extLst>
          </p:cNvPr>
          <p:cNvCxnSpPr/>
          <p:nvPr/>
        </p:nvCxnSpPr>
        <p:spPr>
          <a:xfrm>
            <a:off x="7652648" y="202474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4F18E2-0BE1-40E6-BB51-75789C3A6758}"/>
              </a:ext>
            </a:extLst>
          </p:cNvPr>
          <p:cNvSpPr txBox="1"/>
          <p:nvPr/>
        </p:nvSpPr>
        <p:spPr>
          <a:xfrm>
            <a:off x="7282536" y="1665517"/>
            <a:ext cx="2405743" cy="369332"/>
          </a:xfrm>
          <a:prstGeom prst="rect">
            <a:avLst/>
          </a:prstGeom>
          <a:noFill/>
        </p:spPr>
        <p:txBody>
          <a:bodyPr wrap="square" rtlCol="0">
            <a:spAutoFit/>
          </a:bodyPr>
          <a:lstStyle/>
          <a:p>
            <a:r>
              <a:rPr lang="en-US" dirty="0" err="1"/>
              <a:t>alloc_ptr</a:t>
            </a:r>
            <a:endParaRPr lang="en-US" dirty="0"/>
          </a:p>
        </p:txBody>
      </p:sp>
      <p:sp>
        <p:nvSpPr>
          <p:cNvPr id="9" name="TextBox 8">
            <a:extLst>
              <a:ext uri="{FF2B5EF4-FFF2-40B4-BE49-F238E27FC236}">
                <a16:creationId xmlns:a16="http://schemas.microsoft.com/office/drawing/2014/main" id="{144DEE82-4C73-4D9C-9ABC-E2BEED397006}"/>
              </a:ext>
            </a:extLst>
          </p:cNvPr>
          <p:cNvSpPr txBox="1"/>
          <p:nvPr/>
        </p:nvSpPr>
        <p:spPr>
          <a:xfrm>
            <a:off x="4637314" y="3831772"/>
            <a:ext cx="431074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allocate 50 bytes</a:t>
            </a:r>
          </a:p>
        </p:txBody>
      </p:sp>
      <p:sp>
        <p:nvSpPr>
          <p:cNvPr id="5" name="Rectangle 4">
            <a:extLst>
              <a:ext uri="{FF2B5EF4-FFF2-40B4-BE49-F238E27FC236}">
                <a16:creationId xmlns:a16="http://schemas.microsoft.com/office/drawing/2014/main" id="{715FD0FF-BAB1-450D-8ECE-9AA4BE931F80}"/>
              </a:ext>
            </a:extLst>
          </p:cNvPr>
          <p:cNvSpPr/>
          <p:nvPr/>
        </p:nvSpPr>
        <p:spPr>
          <a:xfrm>
            <a:off x="9688280" y="2503714"/>
            <a:ext cx="533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86A1F8-BD30-4F89-95FB-AB8E115A44CB}"/>
              </a:ext>
            </a:extLst>
          </p:cNvPr>
          <p:cNvSpPr/>
          <p:nvPr/>
        </p:nvSpPr>
        <p:spPr>
          <a:xfrm>
            <a:off x="8948057" y="2503714"/>
            <a:ext cx="740217" cy="9252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941CF21-562F-4F71-B4DC-1FA220E4F11D}"/>
              </a:ext>
            </a:extLst>
          </p:cNvPr>
          <p:cNvSpPr/>
          <p:nvPr/>
        </p:nvSpPr>
        <p:spPr>
          <a:xfrm>
            <a:off x="7652648" y="2503714"/>
            <a:ext cx="1295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4830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B3FF-B0D8-4F55-BB99-D48AF5AB8BB4}"/>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0A2A4444-3B4A-4D0A-9178-8847CD32A3B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857403E-087F-422A-B593-1C3E9DD7987B}"/>
              </a:ext>
            </a:extLst>
          </p:cNvPr>
          <p:cNvSpPr/>
          <p:nvPr/>
        </p:nvSpPr>
        <p:spPr>
          <a:xfrm>
            <a:off x="1687286" y="2503714"/>
            <a:ext cx="8534400" cy="9252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B9D1760-3B01-4B88-B34A-A9FE4C46445E}"/>
              </a:ext>
            </a:extLst>
          </p:cNvPr>
          <p:cNvSpPr txBox="1"/>
          <p:nvPr/>
        </p:nvSpPr>
        <p:spPr>
          <a:xfrm>
            <a:off x="1556658" y="3635828"/>
            <a:ext cx="914400"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id="{04EA9553-921C-4602-8E4B-4683A5706148}"/>
              </a:ext>
            </a:extLst>
          </p:cNvPr>
          <p:cNvSpPr txBox="1"/>
          <p:nvPr/>
        </p:nvSpPr>
        <p:spPr>
          <a:xfrm>
            <a:off x="9916878" y="3537857"/>
            <a:ext cx="914400" cy="369332"/>
          </a:xfrm>
          <a:prstGeom prst="rect">
            <a:avLst/>
          </a:prstGeom>
          <a:noFill/>
        </p:spPr>
        <p:txBody>
          <a:bodyPr wrap="square" rtlCol="0">
            <a:spAutoFit/>
          </a:bodyPr>
          <a:lstStyle/>
          <a:p>
            <a:r>
              <a:rPr lang="en-US" dirty="0"/>
              <a:t>4096</a:t>
            </a:r>
          </a:p>
        </p:txBody>
      </p:sp>
      <p:cxnSp>
        <p:nvCxnSpPr>
          <p:cNvPr id="13" name="Straight Arrow Connector 12">
            <a:extLst>
              <a:ext uri="{FF2B5EF4-FFF2-40B4-BE49-F238E27FC236}">
                <a16:creationId xmlns:a16="http://schemas.microsoft.com/office/drawing/2014/main" id="{0C395273-9913-4A70-AA04-E7BF66BABA48}"/>
              </a:ext>
            </a:extLst>
          </p:cNvPr>
          <p:cNvCxnSpPr/>
          <p:nvPr/>
        </p:nvCxnSpPr>
        <p:spPr>
          <a:xfrm>
            <a:off x="8969818" y="202474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4F18E2-0BE1-40E6-BB51-75789C3A6758}"/>
              </a:ext>
            </a:extLst>
          </p:cNvPr>
          <p:cNvSpPr txBox="1"/>
          <p:nvPr/>
        </p:nvSpPr>
        <p:spPr>
          <a:xfrm>
            <a:off x="8556166" y="1665517"/>
            <a:ext cx="2405743" cy="369332"/>
          </a:xfrm>
          <a:prstGeom prst="rect">
            <a:avLst/>
          </a:prstGeom>
          <a:noFill/>
        </p:spPr>
        <p:txBody>
          <a:bodyPr wrap="square" rtlCol="0">
            <a:spAutoFit/>
          </a:bodyPr>
          <a:lstStyle/>
          <a:p>
            <a:r>
              <a:rPr lang="en-US" dirty="0" err="1"/>
              <a:t>alloc_ptr</a:t>
            </a:r>
            <a:endParaRPr lang="en-US" dirty="0"/>
          </a:p>
        </p:txBody>
      </p:sp>
      <p:sp>
        <p:nvSpPr>
          <p:cNvPr id="9" name="TextBox 8">
            <a:extLst>
              <a:ext uri="{FF2B5EF4-FFF2-40B4-BE49-F238E27FC236}">
                <a16:creationId xmlns:a16="http://schemas.microsoft.com/office/drawing/2014/main" id="{144DEE82-4C73-4D9C-9ABC-E2BEED397006}"/>
              </a:ext>
            </a:extLst>
          </p:cNvPr>
          <p:cNvSpPr txBox="1"/>
          <p:nvPr/>
        </p:nvSpPr>
        <p:spPr>
          <a:xfrm>
            <a:off x="4637314" y="3831772"/>
            <a:ext cx="431074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deallocate 50 bytes</a:t>
            </a:r>
          </a:p>
        </p:txBody>
      </p:sp>
      <p:sp>
        <p:nvSpPr>
          <p:cNvPr id="5" name="Rectangle 4">
            <a:extLst>
              <a:ext uri="{FF2B5EF4-FFF2-40B4-BE49-F238E27FC236}">
                <a16:creationId xmlns:a16="http://schemas.microsoft.com/office/drawing/2014/main" id="{715FD0FF-BAB1-450D-8ECE-9AA4BE931F80}"/>
              </a:ext>
            </a:extLst>
          </p:cNvPr>
          <p:cNvSpPr/>
          <p:nvPr/>
        </p:nvSpPr>
        <p:spPr>
          <a:xfrm>
            <a:off x="9688280" y="2503714"/>
            <a:ext cx="533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86A1F8-BD30-4F89-95FB-AB8E115A44CB}"/>
              </a:ext>
            </a:extLst>
          </p:cNvPr>
          <p:cNvSpPr/>
          <p:nvPr/>
        </p:nvSpPr>
        <p:spPr>
          <a:xfrm>
            <a:off x="8948057" y="2503714"/>
            <a:ext cx="740217" cy="9252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941CF21-562F-4F71-B4DC-1FA220E4F11D}"/>
              </a:ext>
            </a:extLst>
          </p:cNvPr>
          <p:cNvSpPr/>
          <p:nvPr/>
        </p:nvSpPr>
        <p:spPr>
          <a:xfrm>
            <a:off x="7652648" y="2503714"/>
            <a:ext cx="1295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060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B3FF-B0D8-4F55-BB99-D48AF5AB8BB4}"/>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0A2A4444-3B4A-4D0A-9178-8847CD32A3B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857403E-087F-422A-B593-1C3E9DD7987B}"/>
              </a:ext>
            </a:extLst>
          </p:cNvPr>
          <p:cNvSpPr/>
          <p:nvPr/>
        </p:nvSpPr>
        <p:spPr>
          <a:xfrm>
            <a:off x="1687286" y="2503714"/>
            <a:ext cx="8534400" cy="9252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B9D1760-3B01-4B88-B34A-A9FE4C46445E}"/>
              </a:ext>
            </a:extLst>
          </p:cNvPr>
          <p:cNvSpPr txBox="1"/>
          <p:nvPr/>
        </p:nvSpPr>
        <p:spPr>
          <a:xfrm>
            <a:off x="1556658" y="3635828"/>
            <a:ext cx="914400"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id="{04EA9553-921C-4602-8E4B-4683A5706148}"/>
              </a:ext>
            </a:extLst>
          </p:cNvPr>
          <p:cNvSpPr txBox="1"/>
          <p:nvPr/>
        </p:nvSpPr>
        <p:spPr>
          <a:xfrm>
            <a:off x="9916878" y="3537857"/>
            <a:ext cx="914400" cy="369332"/>
          </a:xfrm>
          <a:prstGeom prst="rect">
            <a:avLst/>
          </a:prstGeom>
          <a:noFill/>
        </p:spPr>
        <p:txBody>
          <a:bodyPr wrap="square" rtlCol="0">
            <a:spAutoFit/>
          </a:bodyPr>
          <a:lstStyle/>
          <a:p>
            <a:r>
              <a:rPr lang="en-US" dirty="0"/>
              <a:t>4096</a:t>
            </a:r>
          </a:p>
        </p:txBody>
      </p:sp>
      <p:cxnSp>
        <p:nvCxnSpPr>
          <p:cNvPr id="13" name="Straight Arrow Connector 12">
            <a:extLst>
              <a:ext uri="{FF2B5EF4-FFF2-40B4-BE49-F238E27FC236}">
                <a16:creationId xmlns:a16="http://schemas.microsoft.com/office/drawing/2014/main" id="{0C395273-9913-4A70-AA04-E7BF66BABA48}"/>
              </a:ext>
            </a:extLst>
          </p:cNvPr>
          <p:cNvCxnSpPr/>
          <p:nvPr/>
        </p:nvCxnSpPr>
        <p:spPr>
          <a:xfrm>
            <a:off x="8338442" y="202474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4F18E2-0BE1-40E6-BB51-75789C3A6758}"/>
              </a:ext>
            </a:extLst>
          </p:cNvPr>
          <p:cNvSpPr txBox="1"/>
          <p:nvPr/>
        </p:nvSpPr>
        <p:spPr>
          <a:xfrm>
            <a:off x="7859480" y="1665517"/>
            <a:ext cx="2405743" cy="369332"/>
          </a:xfrm>
          <a:prstGeom prst="rect">
            <a:avLst/>
          </a:prstGeom>
          <a:noFill/>
        </p:spPr>
        <p:txBody>
          <a:bodyPr wrap="square" rtlCol="0">
            <a:spAutoFit/>
          </a:bodyPr>
          <a:lstStyle/>
          <a:p>
            <a:r>
              <a:rPr lang="en-US" dirty="0" err="1"/>
              <a:t>alloc_ptr</a:t>
            </a:r>
            <a:endParaRPr lang="en-US" dirty="0"/>
          </a:p>
        </p:txBody>
      </p:sp>
      <p:sp>
        <p:nvSpPr>
          <p:cNvPr id="9" name="TextBox 8">
            <a:extLst>
              <a:ext uri="{FF2B5EF4-FFF2-40B4-BE49-F238E27FC236}">
                <a16:creationId xmlns:a16="http://schemas.microsoft.com/office/drawing/2014/main" id="{144DEE82-4C73-4D9C-9ABC-E2BEED397006}"/>
              </a:ext>
            </a:extLst>
          </p:cNvPr>
          <p:cNvSpPr txBox="1"/>
          <p:nvPr/>
        </p:nvSpPr>
        <p:spPr>
          <a:xfrm>
            <a:off x="4637314" y="3831772"/>
            <a:ext cx="431074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allocate 20 bytes</a:t>
            </a:r>
          </a:p>
        </p:txBody>
      </p:sp>
      <p:sp>
        <p:nvSpPr>
          <p:cNvPr id="5" name="Rectangle 4">
            <a:extLst>
              <a:ext uri="{FF2B5EF4-FFF2-40B4-BE49-F238E27FC236}">
                <a16:creationId xmlns:a16="http://schemas.microsoft.com/office/drawing/2014/main" id="{715FD0FF-BAB1-450D-8ECE-9AA4BE931F80}"/>
              </a:ext>
            </a:extLst>
          </p:cNvPr>
          <p:cNvSpPr/>
          <p:nvPr/>
        </p:nvSpPr>
        <p:spPr>
          <a:xfrm>
            <a:off x="9688280" y="2503714"/>
            <a:ext cx="533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86A1F8-BD30-4F89-95FB-AB8E115A44CB}"/>
              </a:ext>
            </a:extLst>
          </p:cNvPr>
          <p:cNvSpPr/>
          <p:nvPr/>
        </p:nvSpPr>
        <p:spPr>
          <a:xfrm>
            <a:off x="8948057" y="2503714"/>
            <a:ext cx="740217" cy="9252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941CF21-562F-4F71-B4DC-1FA220E4F11D}"/>
              </a:ext>
            </a:extLst>
          </p:cNvPr>
          <p:cNvSpPr/>
          <p:nvPr/>
        </p:nvSpPr>
        <p:spPr>
          <a:xfrm>
            <a:off x="7652648" y="2503714"/>
            <a:ext cx="1295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06BD5A4-750A-4D88-B7C7-20C28AD2375E}"/>
              </a:ext>
            </a:extLst>
          </p:cNvPr>
          <p:cNvSpPr/>
          <p:nvPr/>
        </p:nvSpPr>
        <p:spPr>
          <a:xfrm>
            <a:off x="8316686" y="2503712"/>
            <a:ext cx="642246" cy="9252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720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5205-014F-47EF-AC35-59DA159FFF01}"/>
              </a:ext>
            </a:extLst>
          </p:cNvPr>
          <p:cNvSpPr>
            <a:spLocks noGrp="1"/>
          </p:cNvSpPr>
          <p:nvPr>
            <p:ph type="title"/>
          </p:nvPr>
        </p:nvSpPr>
        <p:spPr/>
        <p:txBody>
          <a:bodyPr/>
          <a:lstStyle/>
          <a:p>
            <a:r>
              <a:rPr lang="en-US" dirty="0" err="1"/>
              <a:t>jmp</a:t>
            </a:r>
            <a:r>
              <a:rPr lang="en-US" dirty="0"/>
              <a:t> instruction</a:t>
            </a:r>
          </a:p>
        </p:txBody>
      </p:sp>
      <p:sp>
        <p:nvSpPr>
          <p:cNvPr id="3" name="Content Placeholder 2">
            <a:extLst>
              <a:ext uri="{FF2B5EF4-FFF2-40B4-BE49-F238E27FC236}">
                <a16:creationId xmlns:a16="http://schemas.microsoft.com/office/drawing/2014/main" id="{12464856-5AA5-47CE-ADA5-C5B6FF99404A}"/>
              </a:ext>
            </a:extLst>
          </p:cNvPr>
          <p:cNvSpPr>
            <a:spLocks noGrp="1"/>
          </p:cNvSpPr>
          <p:nvPr>
            <p:ph idx="1"/>
          </p:nvPr>
        </p:nvSpPr>
        <p:spPr/>
        <p:txBody>
          <a:bodyPr/>
          <a:lstStyle/>
          <a:p>
            <a:pPr marL="0" indent="0">
              <a:buNone/>
            </a:pPr>
            <a:r>
              <a:rPr lang="en-US" dirty="0" err="1"/>
              <a:t>jmp</a:t>
            </a:r>
            <a:r>
              <a:rPr lang="en-US" dirty="0"/>
              <a:t> rel32                      // unconditional jump</a:t>
            </a:r>
          </a:p>
          <a:p>
            <a:pPr marL="0" indent="0">
              <a:buNone/>
            </a:pPr>
            <a:endParaRPr lang="en-US" dirty="0"/>
          </a:p>
          <a:p>
            <a:pPr marL="0" indent="0">
              <a:buNone/>
            </a:pPr>
            <a:r>
              <a:rPr lang="en-US" dirty="0"/>
              <a:t>EIP = EIP + rel32</a:t>
            </a:r>
          </a:p>
          <a:p>
            <a:pPr marL="0" indent="0">
              <a:buNone/>
            </a:pPr>
            <a:r>
              <a:rPr lang="en-US" dirty="0"/>
              <a:t>rel32 is 32 bit signed integer</a:t>
            </a:r>
          </a:p>
          <a:p>
            <a:pPr marL="0" indent="0">
              <a:buNone/>
            </a:pPr>
            <a:endParaRPr lang="en-US" dirty="0"/>
          </a:p>
          <a:p>
            <a:pPr marL="0" indent="0">
              <a:buNone/>
            </a:pPr>
            <a:r>
              <a:rPr lang="en-US" dirty="0"/>
              <a:t>C equivalent:</a:t>
            </a:r>
          </a:p>
          <a:p>
            <a:pPr marL="0" indent="0">
              <a:buNone/>
            </a:pPr>
            <a:r>
              <a:rPr lang="en-US" dirty="0" err="1"/>
              <a:t>goto</a:t>
            </a:r>
            <a:r>
              <a:rPr lang="en-US" dirty="0"/>
              <a:t> label;</a:t>
            </a:r>
          </a:p>
        </p:txBody>
      </p:sp>
    </p:spTree>
    <p:extLst>
      <p:ext uri="{BB962C8B-B14F-4D97-AF65-F5344CB8AC3E}">
        <p14:creationId xmlns:p14="http://schemas.microsoft.com/office/powerpoint/2010/main" val="1159159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B3FF-B0D8-4F55-BB99-D48AF5AB8BB4}"/>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0A2A4444-3B4A-4D0A-9178-8847CD32A3B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857403E-087F-422A-B593-1C3E9DD7987B}"/>
              </a:ext>
            </a:extLst>
          </p:cNvPr>
          <p:cNvSpPr/>
          <p:nvPr/>
        </p:nvSpPr>
        <p:spPr>
          <a:xfrm>
            <a:off x="1687286" y="2503714"/>
            <a:ext cx="8534400" cy="9252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B9D1760-3B01-4B88-B34A-A9FE4C46445E}"/>
              </a:ext>
            </a:extLst>
          </p:cNvPr>
          <p:cNvSpPr txBox="1"/>
          <p:nvPr/>
        </p:nvSpPr>
        <p:spPr>
          <a:xfrm>
            <a:off x="1556658" y="3635828"/>
            <a:ext cx="914400"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id="{04EA9553-921C-4602-8E4B-4683A5706148}"/>
              </a:ext>
            </a:extLst>
          </p:cNvPr>
          <p:cNvSpPr txBox="1"/>
          <p:nvPr/>
        </p:nvSpPr>
        <p:spPr>
          <a:xfrm>
            <a:off x="9916878" y="3537857"/>
            <a:ext cx="914400" cy="369332"/>
          </a:xfrm>
          <a:prstGeom prst="rect">
            <a:avLst/>
          </a:prstGeom>
          <a:noFill/>
        </p:spPr>
        <p:txBody>
          <a:bodyPr wrap="square" rtlCol="0">
            <a:spAutoFit/>
          </a:bodyPr>
          <a:lstStyle/>
          <a:p>
            <a:r>
              <a:rPr lang="en-US" dirty="0"/>
              <a:t>4096</a:t>
            </a:r>
          </a:p>
        </p:txBody>
      </p:sp>
      <p:cxnSp>
        <p:nvCxnSpPr>
          <p:cNvPr id="13" name="Straight Arrow Connector 12">
            <a:extLst>
              <a:ext uri="{FF2B5EF4-FFF2-40B4-BE49-F238E27FC236}">
                <a16:creationId xmlns:a16="http://schemas.microsoft.com/office/drawing/2014/main" id="{0C395273-9913-4A70-AA04-E7BF66BABA48}"/>
              </a:ext>
            </a:extLst>
          </p:cNvPr>
          <p:cNvCxnSpPr/>
          <p:nvPr/>
        </p:nvCxnSpPr>
        <p:spPr>
          <a:xfrm>
            <a:off x="8338442" y="202474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4F18E2-0BE1-40E6-BB51-75789C3A6758}"/>
              </a:ext>
            </a:extLst>
          </p:cNvPr>
          <p:cNvSpPr txBox="1"/>
          <p:nvPr/>
        </p:nvSpPr>
        <p:spPr>
          <a:xfrm>
            <a:off x="7859480" y="1665517"/>
            <a:ext cx="2405743" cy="369332"/>
          </a:xfrm>
          <a:prstGeom prst="rect">
            <a:avLst/>
          </a:prstGeom>
          <a:noFill/>
        </p:spPr>
        <p:txBody>
          <a:bodyPr wrap="square" rtlCol="0">
            <a:spAutoFit/>
          </a:bodyPr>
          <a:lstStyle/>
          <a:p>
            <a:r>
              <a:rPr lang="en-US" dirty="0" err="1"/>
              <a:t>alloc_ptr</a:t>
            </a:r>
            <a:endParaRPr lang="en-US" dirty="0"/>
          </a:p>
        </p:txBody>
      </p:sp>
      <p:sp>
        <p:nvSpPr>
          <p:cNvPr id="5" name="Rectangle 4">
            <a:extLst>
              <a:ext uri="{FF2B5EF4-FFF2-40B4-BE49-F238E27FC236}">
                <a16:creationId xmlns:a16="http://schemas.microsoft.com/office/drawing/2014/main" id="{715FD0FF-BAB1-450D-8ECE-9AA4BE931F80}"/>
              </a:ext>
            </a:extLst>
          </p:cNvPr>
          <p:cNvSpPr/>
          <p:nvPr/>
        </p:nvSpPr>
        <p:spPr>
          <a:xfrm>
            <a:off x="9688280" y="2503714"/>
            <a:ext cx="533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86A1F8-BD30-4F89-95FB-AB8E115A44CB}"/>
              </a:ext>
            </a:extLst>
          </p:cNvPr>
          <p:cNvSpPr/>
          <p:nvPr/>
        </p:nvSpPr>
        <p:spPr>
          <a:xfrm>
            <a:off x="8948057" y="2503714"/>
            <a:ext cx="740217" cy="9252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941CF21-562F-4F71-B4DC-1FA220E4F11D}"/>
              </a:ext>
            </a:extLst>
          </p:cNvPr>
          <p:cNvSpPr/>
          <p:nvPr/>
        </p:nvSpPr>
        <p:spPr>
          <a:xfrm>
            <a:off x="7652648" y="2503714"/>
            <a:ext cx="1295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06BD5A4-750A-4D88-B7C7-20C28AD2375E}"/>
              </a:ext>
            </a:extLst>
          </p:cNvPr>
          <p:cNvSpPr/>
          <p:nvPr/>
        </p:nvSpPr>
        <p:spPr>
          <a:xfrm>
            <a:off x="8316686" y="2503712"/>
            <a:ext cx="642246" cy="9252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225440F-C395-494A-935A-3D2BF7E0E31D}"/>
              </a:ext>
            </a:extLst>
          </p:cNvPr>
          <p:cNvSpPr txBox="1"/>
          <p:nvPr/>
        </p:nvSpPr>
        <p:spPr>
          <a:xfrm>
            <a:off x="4844144" y="4517573"/>
            <a:ext cx="3799115"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char *</a:t>
            </a:r>
            <a:r>
              <a:rPr lang="en-US" sz="2000" dirty="0" err="1">
                <a:latin typeface="Arial" panose="020B0604020202020204" pitchFamily="34" charset="0"/>
                <a:cs typeface="Arial" panose="020B0604020202020204" pitchFamily="34" charset="0"/>
              </a:rPr>
              <a:t>alloc</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size_t</a:t>
            </a:r>
            <a:r>
              <a:rPr lang="en-US" sz="2000" dirty="0">
                <a:latin typeface="Arial" panose="020B0604020202020204" pitchFamily="34" charset="0"/>
                <a:cs typeface="Arial" panose="020B0604020202020204" pitchFamily="34" charset="0"/>
              </a:rPr>
              <a:t> size) {</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alloc_ptr</a:t>
            </a:r>
            <a:r>
              <a:rPr lang="en-US" sz="2000" dirty="0">
                <a:latin typeface="Arial" panose="020B0604020202020204" pitchFamily="34" charset="0"/>
                <a:cs typeface="Arial" panose="020B0604020202020204" pitchFamily="34" charset="0"/>
              </a:rPr>
              <a:t> -= size;</a:t>
            </a:r>
          </a:p>
          <a:p>
            <a:r>
              <a:rPr lang="en-US" sz="2000" dirty="0">
                <a:latin typeface="Arial" panose="020B0604020202020204" pitchFamily="34" charset="0"/>
                <a:cs typeface="Arial" panose="020B0604020202020204" pitchFamily="34" charset="0"/>
              </a:rPr>
              <a:t>    return </a:t>
            </a:r>
            <a:r>
              <a:rPr lang="en-US" sz="2000" dirty="0" err="1">
                <a:latin typeface="Arial" panose="020B0604020202020204" pitchFamily="34" charset="0"/>
                <a:cs typeface="Arial" panose="020B0604020202020204" pitchFamily="34" charset="0"/>
              </a:rPr>
              <a:t>alloc_ptr</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0E8A7EAE-68C7-4DF9-B66C-DB21154D9F6B}"/>
              </a:ext>
            </a:extLst>
          </p:cNvPr>
          <p:cNvSpPr txBox="1"/>
          <p:nvPr/>
        </p:nvSpPr>
        <p:spPr>
          <a:xfrm>
            <a:off x="8730339" y="4572000"/>
            <a:ext cx="3799115"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void </a:t>
            </a:r>
            <a:r>
              <a:rPr lang="en-US" sz="2000" dirty="0" err="1">
                <a:latin typeface="Arial" panose="020B0604020202020204" pitchFamily="34" charset="0"/>
                <a:cs typeface="Arial" panose="020B0604020202020204" pitchFamily="34" charset="0"/>
              </a:rPr>
              <a:t>dealloc</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size_t</a:t>
            </a:r>
            <a:r>
              <a:rPr lang="en-US" sz="2000" dirty="0">
                <a:latin typeface="Arial" panose="020B0604020202020204" pitchFamily="34" charset="0"/>
                <a:cs typeface="Arial" panose="020B0604020202020204" pitchFamily="34" charset="0"/>
              </a:rPr>
              <a:t> size) {</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alloc_ptr</a:t>
            </a:r>
            <a:r>
              <a:rPr lang="en-US" sz="2000" dirty="0">
                <a:latin typeface="Arial" panose="020B0604020202020204" pitchFamily="34" charset="0"/>
                <a:cs typeface="Arial" panose="020B0604020202020204" pitchFamily="34" charset="0"/>
              </a:rPr>
              <a:t> += size;</a:t>
            </a:r>
          </a:p>
          <a:p>
            <a:r>
              <a:rPr lang="en-US" sz="2000" dirty="0">
                <a:latin typeface="Arial" panose="020B0604020202020204" pitchFamily="34" charset="0"/>
                <a:cs typeface="Arial" panose="020B0604020202020204" pitchFamily="34" charset="0"/>
              </a:rPr>
              <a:t>}</a:t>
            </a:r>
          </a:p>
        </p:txBody>
      </p:sp>
      <p:sp>
        <p:nvSpPr>
          <p:cNvPr id="18" name="TextBox 17">
            <a:extLst>
              <a:ext uri="{FF2B5EF4-FFF2-40B4-BE49-F238E27FC236}">
                <a16:creationId xmlns:a16="http://schemas.microsoft.com/office/drawing/2014/main" id="{412D4159-4E5E-4DDD-AB4B-9FF0E08CC313}"/>
              </a:ext>
            </a:extLst>
          </p:cNvPr>
          <p:cNvSpPr txBox="1"/>
          <p:nvPr/>
        </p:nvSpPr>
        <p:spPr>
          <a:xfrm>
            <a:off x="54429" y="4604657"/>
            <a:ext cx="4332514"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void initialize() {</a:t>
            </a:r>
          </a:p>
          <a:p>
            <a:r>
              <a:rPr lang="en-US" sz="2000" dirty="0">
                <a:latin typeface="Arial" panose="020B0604020202020204" pitchFamily="34" charset="0"/>
                <a:cs typeface="Arial" panose="020B0604020202020204" pitchFamily="34" charset="0"/>
              </a:rPr>
              <a:t>    char *</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alloc_from_ram</a:t>
            </a:r>
            <a:r>
              <a:rPr lang="en-US" sz="2000" dirty="0">
                <a:latin typeface="Arial" panose="020B0604020202020204" pitchFamily="34" charset="0"/>
                <a:cs typeface="Arial" panose="020B0604020202020204" pitchFamily="34" charset="0"/>
              </a:rPr>
              <a:t>(4096);</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alloc_ptr</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 + 4096;</a:t>
            </a:r>
          </a:p>
          <a:p>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89422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EA3D-B2CD-4148-8BFE-C50765432EBD}"/>
              </a:ext>
            </a:extLst>
          </p:cNvPr>
          <p:cNvSpPr>
            <a:spLocks noGrp="1"/>
          </p:cNvSpPr>
          <p:nvPr>
            <p:ph type="title"/>
          </p:nvPr>
        </p:nvSpPr>
        <p:spPr/>
        <p:txBody>
          <a:bodyPr/>
          <a:lstStyle/>
          <a:p>
            <a:r>
              <a:rPr lang="en-US" dirty="0"/>
              <a:t>OS maintains a simple allocator</a:t>
            </a:r>
          </a:p>
        </p:txBody>
      </p:sp>
      <p:sp>
        <p:nvSpPr>
          <p:cNvPr id="3" name="Content Placeholder 2">
            <a:extLst>
              <a:ext uri="{FF2B5EF4-FFF2-40B4-BE49-F238E27FC236}">
                <a16:creationId xmlns:a16="http://schemas.microsoft.com/office/drawing/2014/main" id="{58A6F625-4813-4B09-A473-BC89F91CEE4E}"/>
              </a:ext>
            </a:extLst>
          </p:cNvPr>
          <p:cNvSpPr>
            <a:spLocks noGrp="1"/>
          </p:cNvSpPr>
          <p:nvPr>
            <p:ph idx="1"/>
          </p:nvPr>
        </p:nvSpPr>
        <p:spPr/>
        <p:txBody>
          <a:bodyPr>
            <a:normAutofit/>
          </a:bodyPr>
          <a:lstStyle/>
          <a:p>
            <a:r>
              <a:rPr lang="en-US" dirty="0" err="1"/>
              <a:t>alloc_from_ram</a:t>
            </a:r>
            <a:r>
              <a:rPr lang="en-US" dirty="0"/>
              <a:t>(</a:t>
            </a:r>
            <a:r>
              <a:rPr lang="en-US" dirty="0" err="1"/>
              <a:t>size_t</a:t>
            </a:r>
            <a:r>
              <a:rPr lang="en-US" dirty="0"/>
              <a:t> size)</a:t>
            </a:r>
          </a:p>
          <a:p>
            <a:pPr lvl="1"/>
            <a:r>
              <a:rPr lang="en-US" dirty="0"/>
              <a:t>applications can use this interface to allocate space from RAM of size multiples of 4096</a:t>
            </a:r>
          </a:p>
          <a:p>
            <a:pPr lvl="1"/>
            <a:r>
              <a:rPr lang="en-US" dirty="0"/>
              <a:t>OS divides RAM into chunks of 4096 bytes called pages</a:t>
            </a:r>
          </a:p>
          <a:p>
            <a:pPr lvl="1"/>
            <a:r>
              <a:rPr lang="en-US" dirty="0"/>
              <a:t>OS maintains a list of free pages</a:t>
            </a:r>
          </a:p>
          <a:p>
            <a:pPr lvl="1"/>
            <a:r>
              <a:rPr lang="en-US" dirty="0"/>
              <a:t>Similar to </a:t>
            </a:r>
            <a:r>
              <a:rPr lang="en-US" dirty="0" err="1"/>
              <a:t>alloc_pages</a:t>
            </a:r>
            <a:r>
              <a:rPr lang="en-US" dirty="0"/>
              <a:t> in Linux kernel</a:t>
            </a:r>
          </a:p>
        </p:txBody>
      </p:sp>
    </p:spTree>
    <p:extLst>
      <p:ext uri="{BB962C8B-B14F-4D97-AF65-F5344CB8AC3E}">
        <p14:creationId xmlns:p14="http://schemas.microsoft.com/office/powerpoint/2010/main" val="1082541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Physical address space</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p:spTree>
    <p:extLst>
      <p:ext uri="{BB962C8B-B14F-4D97-AF65-F5344CB8AC3E}">
        <p14:creationId xmlns:p14="http://schemas.microsoft.com/office/powerpoint/2010/main" val="3227346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E212F-5D5A-439F-BEC0-37986DDF4D7C}"/>
              </a:ext>
            </a:extLst>
          </p:cNvPr>
          <p:cNvSpPr>
            <a:spLocks noGrp="1"/>
          </p:cNvSpPr>
          <p:nvPr>
            <p:ph type="title"/>
          </p:nvPr>
        </p:nvSpPr>
        <p:spPr/>
        <p:txBody>
          <a:bodyPr/>
          <a:lstStyle/>
          <a:p>
            <a:r>
              <a:rPr lang="en-US" dirty="0"/>
              <a:t>Local variable allocator</a:t>
            </a:r>
          </a:p>
        </p:txBody>
      </p:sp>
      <p:sp>
        <p:nvSpPr>
          <p:cNvPr id="3" name="Content Placeholder 2">
            <a:extLst>
              <a:ext uri="{FF2B5EF4-FFF2-40B4-BE49-F238E27FC236}">
                <a16:creationId xmlns:a16="http://schemas.microsoft.com/office/drawing/2014/main" id="{B20B3641-CC4C-4CF3-B599-169F533D3E3C}"/>
              </a:ext>
            </a:extLst>
          </p:cNvPr>
          <p:cNvSpPr>
            <a:spLocks noGrp="1"/>
          </p:cNvSpPr>
          <p:nvPr>
            <p:ph sz="half" idx="1"/>
          </p:nvPr>
        </p:nvSpPr>
        <p:spPr/>
        <p:txBody>
          <a:bodyPr>
            <a:normAutofit fontScale="85000" lnSpcReduction="20000"/>
          </a:bodyPr>
          <a:lstStyle/>
          <a:p>
            <a:pPr marL="0" indent="0">
              <a:buNone/>
            </a:pPr>
            <a:r>
              <a:rPr lang="en-US" dirty="0"/>
              <a:t>main () {</a:t>
            </a:r>
          </a:p>
          <a:p>
            <a:pPr marL="0" indent="0">
              <a:buNone/>
            </a:pPr>
            <a:r>
              <a:rPr lang="en-US" dirty="0"/>
              <a:t>   int a, b, c;</a:t>
            </a:r>
          </a:p>
          <a:p>
            <a:pPr marL="0" indent="0">
              <a:buNone/>
            </a:pPr>
            <a:r>
              <a:rPr lang="en-US" dirty="0"/>
              <a:t>   foo();</a:t>
            </a:r>
          </a:p>
          <a:p>
            <a:pPr marL="0" indent="0">
              <a:buNone/>
            </a:pPr>
            <a:r>
              <a:rPr lang="en-US" dirty="0"/>
              <a:t>}</a:t>
            </a:r>
          </a:p>
          <a:p>
            <a:pPr marL="0" indent="0">
              <a:buNone/>
            </a:pPr>
            <a:r>
              <a:rPr lang="en-US" dirty="0"/>
              <a:t>foo() {</a:t>
            </a:r>
          </a:p>
          <a:p>
            <a:pPr marL="0" indent="0">
              <a:buNone/>
            </a:pPr>
            <a:r>
              <a:rPr lang="en-US" dirty="0"/>
              <a:t>  int x, y;</a:t>
            </a:r>
          </a:p>
          <a:p>
            <a:pPr marL="0" indent="0">
              <a:buNone/>
            </a:pPr>
            <a:r>
              <a:rPr lang="en-US" dirty="0"/>
              <a:t>  bar();</a:t>
            </a:r>
          </a:p>
          <a:p>
            <a:pPr marL="0" indent="0">
              <a:buNone/>
            </a:pPr>
            <a:r>
              <a:rPr lang="en-US" dirty="0"/>
              <a:t>}</a:t>
            </a:r>
          </a:p>
          <a:p>
            <a:pPr marL="0" indent="0">
              <a:buNone/>
            </a:pPr>
            <a:r>
              <a:rPr lang="en-US" dirty="0"/>
              <a:t>bar () {</a:t>
            </a:r>
          </a:p>
          <a:p>
            <a:pPr marL="0" indent="0">
              <a:buNone/>
            </a:pPr>
            <a:r>
              <a:rPr lang="en-US" dirty="0"/>
              <a:t>  int a, b, c, x, y;</a:t>
            </a:r>
          </a:p>
          <a:p>
            <a:pPr marL="0" indent="0">
              <a:buNone/>
            </a:pPr>
            <a:r>
              <a:rPr lang="en-US" dirty="0"/>
              <a:t>}</a:t>
            </a:r>
          </a:p>
        </p:txBody>
      </p:sp>
      <p:sp>
        <p:nvSpPr>
          <p:cNvPr id="4" name="Content Placeholder 3">
            <a:extLst>
              <a:ext uri="{FF2B5EF4-FFF2-40B4-BE49-F238E27FC236}">
                <a16:creationId xmlns:a16="http://schemas.microsoft.com/office/drawing/2014/main" id="{D436B030-7AE3-48BB-91B4-63B93B263139}"/>
              </a:ext>
            </a:extLst>
          </p:cNvPr>
          <p:cNvSpPr>
            <a:spLocks noGrp="1"/>
          </p:cNvSpPr>
          <p:nvPr>
            <p:ph sz="half" idx="2"/>
          </p:nvPr>
        </p:nvSpPr>
        <p:spPr/>
        <p:txBody>
          <a:bodyPr>
            <a:normAutofit fontScale="85000" lnSpcReduction="20000"/>
          </a:bodyPr>
          <a:lstStyle/>
          <a:p>
            <a:pPr marL="0" indent="0">
              <a:buNone/>
            </a:pPr>
            <a:r>
              <a:rPr lang="en-US" sz="3300" dirty="0">
                <a:solidFill>
                  <a:srgbClr val="00B050"/>
                </a:solidFill>
              </a:rPr>
              <a:t>Bump allocator</a:t>
            </a:r>
          </a:p>
          <a:p>
            <a:pPr marL="0" indent="0">
              <a:buNone/>
            </a:pPr>
            <a:endParaRPr lang="en-US" dirty="0"/>
          </a:p>
          <a:p>
            <a:pPr marL="0" indent="0">
              <a:buNone/>
            </a:pPr>
            <a:r>
              <a:rPr lang="en-US" dirty="0">
                <a:solidFill>
                  <a:srgbClr val="FF0000"/>
                </a:solidFill>
              </a:rPr>
              <a:t>void initialize();</a:t>
            </a:r>
          </a:p>
          <a:p>
            <a:pPr marL="0" indent="0">
              <a:buNone/>
            </a:pPr>
            <a:r>
              <a:rPr lang="en-US" dirty="0">
                <a:solidFill>
                  <a:srgbClr val="FF0000"/>
                </a:solidFill>
              </a:rPr>
              <a:t>char *</a:t>
            </a:r>
            <a:r>
              <a:rPr lang="en-US" dirty="0" err="1">
                <a:solidFill>
                  <a:srgbClr val="FF0000"/>
                </a:solidFill>
              </a:rPr>
              <a:t>alloc</a:t>
            </a:r>
            <a:r>
              <a:rPr lang="en-US" dirty="0">
                <a:solidFill>
                  <a:srgbClr val="FF0000"/>
                </a:solidFill>
              </a:rPr>
              <a:t>(</a:t>
            </a:r>
            <a:r>
              <a:rPr lang="en-US" dirty="0" err="1">
                <a:solidFill>
                  <a:srgbClr val="FF0000"/>
                </a:solidFill>
              </a:rPr>
              <a:t>size_t</a:t>
            </a:r>
            <a:r>
              <a:rPr lang="en-US" dirty="0">
                <a:solidFill>
                  <a:srgbClr val="FF0000"/>
                </a:solidFill>
              </a:rPr>
              <a:t> size);</a:t>
            </a:r>
          </a:p>
          <a:p>
            <a:pPr marL="0" indent="0">
              <a:buNone/>
            </a:pPr>
            <a:r>
              <a:rPr lang="en-US" dirty="0">
                <a:solidFill>
                  <a:srgbClr val="FF0000"/>
                </a:solidFill>
              </a:rPr>
              <a:t>void </a:t>
            </a:r>
            <a:r>
              <a:rPr lang="en-US" dirty="0" err="1">
                <a:solidFill>
                  <a:srgbClr val="FF0000"/>
                </a:solidFill>
              </a:rPr>
              <a:t>dealloc</a:t>
            </a:r>
            <a:r>
              <a:rPr lang="en-US" dirty="0">
                <a:solidFill>
                  <a:srgbClr val="FF0000"/>
                </a:solidFill>
              </a:rPr>
              <a:t>(</a:t>
            </a:r>
            <a:r>
              <a:rPr lang="en-US" dirty="0" err="1">
                <a:solidFill>
                  <a:srgbClr val="FF0000"/>
                </a:solidFill>
              </a:rPr>
              <a:t>size_t</a:t>
            </a:r>
            <a:r>
              <a:rPr lang="en-US" dirty="0">
                <a:solidFill>
                  <a:srgbClr val="FF0000"/>
                </a:solidFill>
              </a:rPr>
              <a:t> size);</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B5A14EB-AA13-4979-B482-109A103F2B35}"/>
                  </a:ext>
                </a:extLst>
              </p14:cNvPr>
              <p14:cNvContentPartPr/>
              <p14:nvPr/>
            </p14:nvContentPartPr>
            <p14:xfrm>
              <a:off x="1428120" y="1875600"/>
              <a:ext cx="2862360" cy="3979800"/>
            </p14:xfrm>
          </p:contentPart>
        </mc:Choice>
        <mc:Fallback xmlns="">
          <p:pic>
            <p:nvPicPr>
              <p:cNvPr id="5" name="Ink 4">
                <a:extLst>
                  <a:ext uri="{FF2B5EF4-FFF2-40B4-BE49-F238E27FC236}">
                    <a16:creationId xmlns:a16="http://schemas.microsoft.com/office/drawing/2014/main" id="{2B5A14EB-AA13-4979-B482-109A103F2B35}"/>
                  </a:ext>
                </a:extLst>
              </p:cNvPr>
              <p:cNvPicPr/>
              <p:nvPr/>
            </p:nvPicPr>
            <p:blipFill>
              <a:blip r:embed="rId4"/>
              <a:stretch>
                <a:fillRect/>
              </a:stretch>
            </p:blipFill>
            <p:spPr>
              <a:xfrm>
                <a:off x="1418760" y="1866240"/>
                <a:ext cx="2881080" cy="3998520"/>
              </a:xfrm>
              <a:prstGeom prst="rect">
                <a:avLst/>
              </a:prstGeom>
            </p:spPr>
          </p:pic>
        </mc:Fallback>
      </mc:AlternateContent>
    </p:spTree>
    <p:extLst>
      <p:ext uri="{BB962C8B-B14F-4D97-AF65-F5344CB8AC3E}">
        <p14:creationId xmlns:p14="http://schemas.microsoft.com/office/powerpoint/2010/main" val="1622559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E212F-5D5A-439F-BEC0-37986DDF4D7C}"/>
              </a:ext>
            </a:extLst>
          </p:cNvPr>
          <p:cNvSpPr>
            <a:spLocks noGrp="1"/>
          </p:cNvSpPr>
          <p:nvPr>
            <p:ph type="title"/>
          </p:nvPr>
        </p:nvSpPr>
        <p:spPr/>
        <p:txBody>
          <a:bodyPr/>
          <a:lstStyle/>
          <a:p>
            <a:r>
              <a:rPr lang="en-US" dirty="0"/>
              <a:t>Local variable allocator</a:t>
            </a:r>
          </a:p>
        </p:txBody>
      </p:sp>
      <p:sp>
        <p:nvSpPr>
          <p:cNvPr id="3" name="Content Placeholder 2">
            <a:extLst>
              <a:ext uri="{FF2B5EF4-FFF2-40B4-BE49-F238E27FC236}">
                <a16:creationId xmlns:a16="http://schemas.microsoft.com/office/drawing/2014/main" id="{B20B3641-CC4C-4CF3-B599-169F533D3E3C}"/>
              </a:ext>
            </a:extLst>
          </p:cNvPr>
          <p:cNvSpPr>
            <a:spLocks noGrp="1"/>
          </p:cNvSpPr>
          <p:nvPr>
            <p:ph sz="half" idx="1"/>
          </p:nvPr>
        </p:nvSpPr>
        <p:spPr/>
        <p:txBody>
          <a:bodyPr>
            <a:normAutofit fontScale="85000" lnSpcReduction="20000"/>
          </a:bodyPr>
          <a:lstStyle/>
          <a:p>
            <a:pPr marL="0" indent="0">
              <a:buNone/>
            </a:pPr>
            <a:r>
              <a:rPr lang="en-US" dirty="0"/>
              <a:t>main () {             // initialize</a:t>
            </a:r>
          </a:p>
          <a:p>
            <a:pPr marL="0" indent="0">
              <a:buNone/>
            </a:pPr>
            <a:r>
              <a:rPr lang="en-US" dirty="0"/>
              <a:t>   int a, b, c;       // </a:t>
            </a:r>
            <a:r>
              <a:rPr lang="en-US" dirty="0" err="1"/>
              <a:t>alloc</a:t>
            </a:r>
            <a:r>
              <a:rPr lang="en-US" dirty="0"/>
              <a:t>(12)</a:t>
            </a:r>
          </a:p>
          <a:p>
            <a:pPr marL="0" indent="0">
              <a:buNone/>
            </a:pPr>
            <a:r>
              <a:rPr lang="en-US" dirty="0"/>
              <a:t>   foo();</a:t>
            </a:r>
          </a:p>
          <a:p>
            <a:pPr marL="0" indent="0">
              <a:buNone/>
            </a:pPr>
            <a:r>
              <a:rPr lang="en-US" dirty="0"/>
              <a:t>}                          // </a:t>
            </a:r>
            <a:r>
              <a:rPr lang="en-US" dirty="0" err="1"/>
              <a:t>dealloc</a:t>
            </a:r>
            <a:r>
              <a:rPr lang="en-US" dirty="0"/>
              <a:t>(12)</a:t>
            </a:r>
          </a:p>
          <a:p>
            <a:pPr marL="0" indent="0">
              <a:buNone/>
            </a:pPr>
            <a:r>
              <a:rPr lang="en-US" dirty="0"/>
              <a:t>foo() {</a:t>
            </a:r>
          </a:p>
          <a:p>
            <a:pPr marL="0" indent="0">
              <a:buNone/>
            </a:pPr>
            <a:r>
              <a:rPr lang="en-US" dirty="0"/>
              <a:t>  int x, y;                // </a:t>
            </a:r>
            <a:r>
              <a:rPr lang="en-US" dirty="0" err="1"/>
              <a:t>alloc</a:t>
            </a:r>
            <a:r>
              <a:rPr lang="en-US" dirty="0"/>
              <a:t>(8)</a:t>
            </a:r>
          </a:p>
          <a:p>
            <a:pPr marL="0" indent="0">
              <a:buNone/>
            </a:pPr>
            <a:r>
              <a:rPr lang="en-US" dirty="0"/>
              <a:t>  bar();</a:t>
            </a:r>
          </a:p>
          <a:p>
            <a:pPr marL="0" indent="0">
              <a:buNone/>
            </a:pPr>
            <a:r>
              <a:rPr lang="en-US" dirty="0"/>
              <a:t>}                             // </a:t>
            </a:r>
            <a:r>
              <a:rPr lang="en-US" dirty="0" err="1"/>
              <a:t>dealloc</a:t>
            </a:r>
            <a:r>
              <a:rPr lang="en-US" dirty="0"/>
              <a:t>(8)</a:t>
            </a:r>
          </a:p>
          <a:p>
            <a:pPr marL="0" indent="0">
              <a:buNone/>
            </a:pPr>
            <a:r>
              <a:rPr lang="en-US" dirty="0"/>
              <a:t>bar () {</a:t>
            </a:r>
          </a:p>
          <a:p>
            <a:pPr marL="0" indent="0">
              <a:buNone/>
            </a:pPr>
            <a:r>
              <a:rPr lang="en-US" dirty="0"/>
              <a:t>  int a, b, c, x, y;           // </a:t>
            </a:r>
            <a:r>
              <a:rPr lang="en-US" dirty="0" err="1"/>
              <a:t>alloc</a:t>
            </a:r>
            <a:r>
              <a:rPr lang="en-US" dirty="0"/>
              <a:t>(20)</a:t>
            </a:r>
          </a:p>
          <a:p>
            <a:pPr marL="0" indent="0">
              <a:buNone/>
            </a:pPr>
            <a:r>
              <a:rPr lang="en-US" dirty="0"/>
              <a:t>}                                      // </a:t>
            </a:r>
            <a:r>
              <a:rPr lang="en-US" dirty="0" err="1"/>
              <a:t>dealloc</a:t>
            </a:r>
            <a:r>
              <a:rPr lang="en-US" dirty="0"/>
              <a:t>(20)</a:t>
            </a:r>
          </a:p>
        </p:txBody>
      </p:sp>
      <p:sp>
        <p:nvSpPr>
          <p:cNvPr id="4" name="Content Placeholder 3">
            <a:extLst>
              <a:ext uri="{FF2B5EF4-FFF2-40B4-BE49-F238E27FC236}">
                <a16:creationId xmlns:a16="http://schemas.microsoft.com/office/drawing/2014/main" id="{D436B030-7AE3-48BB-91B4-63B93B263139}"/>
              </a:ext>
            </a:extLst>
          </p:cNvPr>
          <p:cNvSpPr>
            <a:spLocks noGrp="1"/>
          </p:cNvSpPr>
          <p:nvPr>
            <p:ph sz="half" idx="2"/>
          </p:nvPr>
        </p:nvSpPr>
        <p:spPr/>
        <p:txBody>
          <a:bodyPr>
            <a:normAutofit fontScale="85000" lnSpcReduction="20000"/>
          </a:bodyPr>
          <a:lstStyle/>
          <a:p>
            <a:pPr marL="0" indent="0">
              <a:buNone/>
            </a:pPr>
            <a:r>
              <a:rPr lang="en-US" sz="3300" dirty="0">
                <a:solidFill>
                  <a:srgbClr val="00B050"/>
                </a:solidFill>
              </a:rPr>
              <a:t>Bump allocator</a:t>
            </a:r>
          </a:p>
          <a:p>
            <a:pPr marL="0" indent="0">
              <a:buNone/>
            </a:pPr>
            <a:endParaRPr lang="en-US" dirty="0"/>
          </a:p>
          <a:p>
            <a:pPr marL="0" indent="0">
              <a:buNone/>
            </a:pPr>
            <a:r>
              <a:rPr lang="en-US" dirty="0">
                <a:solidFill>
                  <a:srgbClr val="FF0000"/>
                </a:solidFill>
              </a:rPr>
              <a:t>void initialize();</a:t>
            </a:r>
          </a:p>
          <a:p>
            <a:pPr marL="0" indent="0">
              <a:buNone/>
            </a:pPr>
            <a:r>
              <a:rPr lang="en-US" dirty="0">
                <a:solidFill>
                  <a:srgbClr val="FF0000"/>
                </a:solidFill>
              </a:rPr>
              <a:t>char *</a:t>
            </a:r>
            <a:r>
              <a:rPr lang="en-US" dirty="0" err="1">
                <a:solidFill>
                  <a:srgbClr val="FF0000"/>
                </a:solidFill>
              </a:rPr>
              <a:t>alloc</a:t>
            </a:r>
            <a:r>
              <a:rPr lang="en-US" dirty="0">
                <a:solidFill>
                  <a:srgbClr val="FF0000"/>
                </a:solidFill>
              </a:rPr>
              <a:t>(</a:t>
            </a:r>
            <a:r>
              <a:rPr lang="en-US" dirty="0" err="1">
                <a:solidFill>
                  <a:srgbClr val="FF0000"/>
                </a:solidFill>
              </a:rPr>
              <a:t>size_t</a:t>
            </a:r>
            <a:r>
              <a:rPr lang="en-US" dirty="0">
                <a:solidFill>
                  <a:srgbClr val="FF0000"/>
                </a:solidFill>
              </a:rPr>
              <a:t> size);</a:t>
            </a:r>
          </a:p>
          <a:p>
            <a:pPr marL="0" indent="0">
              <a:buNone/>
            </a:pPr>
            <a:r>
              <a:rPr lang="en-US" dirty="0">
                <a:solidFill>
                  <a:srgbClr val="FF0000"/>
                </a:solidFill>
              </a:rPr>
              <a:t>void </a:t>
            </a:r>
            <a:r>
              <a:rPr lang="en-US" dirty="0" err="1">
                <a:solidFill>
                  <a:srgbClr val="FF0000"/>
                </a:solidFill>
              </a:rPr>
              <a:t>dealloc</a:t>
            </a:r>
            <a:r>
              <a:rPr lang="en-US" dirty="0">
                <a:solidFill>
                  <a:srgbClr val="FF0000"/>
                </a:solidFill>
              </a:rPr>
              <a:t>(</a:t>
            </a:r>
            <a:r>
              <a:rPr lang="en-US" dirty="0" err="1">
                <a:solidFill>
                  <a:srgbClr val="FF0000"/>
                </a:solidFill>
              </a:rPr>
              <a:t>size_t</a:t>
            </a:r>
            <a:r>
              <a:rPr lang="en-US" dirty="0">
                <a:solidFill>
                  <a:srgbClr val="FF0000"/>
                </a:solidFill>
              </a:rPr>
              <a:t> size);</a:t>
            </a:r>
          </a:p>
        </p:txBody>
      </p:sp>
    </p:spTree>
    <p:extLst>
      <p:ext uri="{BB962C8B-B14F-4D97-AF65-F5344CB8AC3E}">
        <p14:creationId xmlns:p14="http://schemas.microsoft.com/office/powerpoint/2010/main" val="1382315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E212F-5D5A-439F-BEC0-37986DDF4D7C}"/>
              </a:ext>
            </a:extLst>
          </p:cNvPr>
          <p:cNvSpPr>
            <a:spLocks noGrp="1"/>
          </p:cNvSpPr>
          <p:nvPr>
            <p:ph type="title"/>
          </p:nvPr>
        </p:nvSpPr>
        <p:spPr/>
        <p:txBody>
          <a:bodyPr/>
          <a:lstStyle/>
          <a:p>
            <a:r>
              <a:rPr lang="en-US" dirty="0"/>
              <a:t>Local variable allocator</a:t>
            </a:r>
          </a:p>
        </p:txBody>
      </p:sp>
      <p:sp>
        <p:nvSpPr>
          <p:cNvPr id="3" name="Content Placeholder 2">
            <a:extLst>
              <a:ext uri="{FF2B5EF4-FFF2-40B4-BE49-F238E27FC236}">
                <a16:creationId xmlns:a16="http://schemas.microsoft.com/office/drawing/2014/main" id="{B20B3641-CC4C-4CF3-B599-169F533D3E3C}"/>
              </a:ext>
            </a:extLst>
          </p:cNvPr>
          <p:cNvSpPr>
            <a:spLocks noGrp="1"/>
          </p:cNvSpPr>
          <p:nvPr>
            <p:ph sz="half" idx="1"/>
          </p:nvPr>
        </p:nvSpPr>
        <p:spPr/>
        <p:txBody>
          <a:bodyPr>
            <a:normAutofit fontScale="85000" lnSpcReduction="20000"/>
          </a:bodyPr>
          <a:lstStyle/>
          <a:p>
            <a:pPr marL="0" indent="0">
              <a:buNone/>
            </a:pPr>
            <a:r>
              <a:rPr lang="en-US" dirty="0"/>
              <a:t>main () {             // initialize</a:t>
            </a:r>
          </a:p>
          <a:p>
            <a:pPr marL="0" indent="0">
              <a:buNone/>
            </a:pPr>
            <a:r>
              <a:rPr lang="en-US" dirty="0"/>
              <a:t>   int a, b, c;       // </a:t>
            </a:r>
            <a:r>
              <a:rPr lang="en-US" dirty="0" err="1"/>
              <a:t>alloc</a:t>
            </a:r>
            <a:r>
              <a:rPr lang="en-US" dirty="0"/>
              <a:t>(12)</a:t>
            </a:r>
          </a:p>
          <a:p>
            <a:pPr marL="0" indent="0">
              <a:buNone/>
            </a:pPr>
            <a:r>
              <a:rPr lang="en-US" dirty="0"/>
              <a:t>   foo();</a:t>
            </a:r>
          </a:p>
          <a:p>
            <a:pPr marL="0" indent="0">
              <a:buNone/>
            </a:pPr>
            <a:r>
              <a:rPr lang="en-US" dirty="0"/>
              <a:t>}                          // </a:t>
            </a:r>
            <a:r>
              <a:rPr lang="en-US" dirty="0" err="1"/>
              <a:t>dealloc</a:t>
            </a:r>
            <a:r>
              <a:rPr lang="en-US" dirty="0"/>
              <a:t>(12)</a:t>
            </a:r>
          </a:p>
          <a:p>
            <a:pPr marL="0" indent="0">
              <a:buNone/>
            </a:pPr>
            <a:r>
              <a:rPr lang="en-US" dirty="0"/>
              <a:t>foo() {</a:t>
            </a:r>
          </a:p>
          <a:p>
            <a:pPr marL="0" indent="0">
              <a:buNone/>
            </a:pPr>
            <a:r>
              <a:rPr lang="en-US" dirty="0"/>
              <a:t>  int x, y;                // </a:t>
            </a:r>
            <a:r>
              <a:rPr lang="en-US" dirty="0" err="1"/>
              <a:t>alloc</a:t>
            </a:r>
            <a:r>
              <a:rPr lang="en-US" dirty="0"/>
              <a:t>(8)</a:t>
            </a:r>
          </a:p>
          <a:p>
            <a:pPr marL="0" indent="0">
              <a:buNone/>
            </a:pPr>
            <a:r>
              <a:rPr lang="en-US" dirty="0"/>
              <a:t>  bar();</a:t>
            </a:r>
          </a:p>
          <a:p>
            <a:pPr marL="0" indent="0">
              <a:buNone/>
            </a:pPr>
            <a:r>
              <a:rPr lang="en-US" dirty="0"/>
              <a:t>}                             // </a:t>
            </a:r>
            <a:r>
              <a:rPr lang="en-US" dirty="0" err="1"/>
              <a:t>dealloc</a:t>
            </a:r>
            <a:r>
              <a:rPr lang="en-US" dirty="0"/>
              <a:t>(8)</a:t>
            </a:r>
          </a:p>
          <a:p>
            <a:pPr marL="0" indent="0">
              <a:buNone/>
            </a:pPr>
            <a:r>
              <a:rPr lang="en-US" dirty="0"/>
              <a:t>bar () {</a:t>
            </a:r>
          </a:p>
          <a:p>
            <a:pPr marL="0" indent="0">
              <a:buNone/>
            </a:pPr>
            <a:r>
              <a:rPr lang="en-US" dirty="0"/>
              <a:t>  int a, b, c, x, y;           // </a:t>
            </a:r>
            <a:r>
              <a:rPr lang="en-US" dirty="0" err="1"/>
              <a:t>alloc</a:t>
            </a:r>
            <a:r>
              <a:rPr lang="en-US" dirty="0"/>
              <a:t>(20)</a:t>
            </a:r>
          </a:p>
          <a:p>
            <a:pPr marL="0" indent="0">
              <a:buNone/>
            </a:pPr>
            <a:r>
              <a:rPr lang="en-US" dirty="0"/>
              <a:t>}                                      // </a:t>
            </a:r>
            <a:r>
              <a:rPr lang="en-US" dirty="0" err="1"/>
              <a:t>dealloc</a:t>
            </a:r>
            <a:r>
              <a:rPr lang="en-US" dirty="0"/>
              <a:t>(20)</a:t>
            </a:r>
          </a:p>
        </p:txBody>
      </p:sp>
      <p:sp>
        <p:nvSpPr>
          <p:cNvPr id="4" name="Content Placeholder 3">
            <a:extLst>
              <a:ext uri="{FF2B5EF4-FFF2-40B4-BE49-F238E27FC236}">
                <a16:creationId xmlns:a16="http://schemas.microsoft.com/office/drawing/2014/main" id="{D436B030-7AE3-48BB-91B4-63B93B263139}"/>
              </a:ext>
            </a:extLst>
          </p:cNvPr>
          <p:cNvSpPr>
            <a:spLocks noGrp="1"/>
          </p:cNvSpPr>
          <p:nvPr>
            <p:ph sz="half" idx="2"/>
          </p:nvPr>
        </p:nvSpPr>
        <p:spPr/>
        <p:txBody>
          <a:bodyPr>
            <a:normAutofit fontScale="85000" lnSpcReduction="20000"/>
          </a:bodyPr>
          <a:lstStyle/>
          <a:p>
            <a:pPr marL="0" indent="0">
              <a:buNone/>
            </a:pPr>
            <a:r>
              <a:rPr lang="en-US" sz="3300" dirty="0">
                <a:solidFill>
                  <a:srgbClr val="00B050"/>
                </a:solidFill>
              </a:rPr>
              <a:t>During execution</a:t>
            </a:r>
          </a:p>
          <a:p>
            <a:pPr marL="0" indent="0">
              <a:buNone/>
            </a:pPr>
            <a:endParaRPr lang="en-US" sz="3300" dirty="0">
              <a:solidFill>
                <a:srgbClr val="00B050"/>
              </a:solidFill>
            </a:endParaRPr>
          </a:p>
          <a:p>
            <a:pPr marL="0" indent="0">
              <a:buNone/>
            </a:pPr>
            <a:r>
              <a:rPr lang="en-US" sz="3300" dirty="0">
                <a:solidFill>
                  <a:srgbClr val="00B050"/>
                </a:solidFill>
              </a:rPr>
              <a:t>initialize</a:t>
            </a:r>
          </a:p>
          <a:p>
            <a:pPr marL="0" indent="0">
              <a:buNone/>
            </a:pPr>
            <a:r>
              <a:rPr lang="en-US" sz="3300" dirty="0" err="1">
                <a:solidFill>
                  <a:srgbClr val="00B050"/>
                </a:solidFill>
              </a:rPr>
              <a:t>alloc</a:t>
            </a:r>
            <a:r>
              <a:rPr lang="en-US" sz="3300" dirty="0">
                <a:solidFill>
                  <a:srgbClr val="00B050"/>
                </a:solidFill>
              </a:rPr>
              <a:t>(12)</a:t>
            </a:r>
          </a:p>
          <a:p>
            <a:pPr marL="0" indent="0">
              <a:buNone/>
            </a:pPr>
            <a:r>
              <a:rPr lang="en-US" sz="3300" dirty="0" err="1">
                <a:solidFill>
                  <a:srgbClr val="00B050"/>
                </a:solidFill>
              </a:rPr>
              <a:t>alloc</a:t>
            </a:r>
            <a:r>
              <a:rPr lang="en-US" sz="3300" dirty="0">
                <a:solidFill>
                  <a:srgbClr val="00B050"/>
                </a:solidFill>
              </a:rPr>
              <a:t>(8)</a:t>
            </a:r>
          </a:p>
          <a:p>
            <a:pPr marL="0" indent="0">
              <a:buNone/>
            </a:pPr>
            <a:r>
              <a:rPr lang="en-US" sz="3300" dirty="0" err="1">
                <a:solidFill>
                  <a:srgbClr val="00B050"/>
                </a:solidFill>
              </a:rPr>
              <a:t>alloc</a:t>
            </a:r>
            <a:r>
              <a:rPr lang="en-US" sz="3300" dirty="0">
                <a:solidFill>
                  <a:srgbClr val="00B050"/>
                </a:solidFill>
              </a:rPr>
              <a:t>(20)</a:t>
            </a:r>
          </a:p>
          <a:p>
            <a:pPr marL="0" indent="0">
              <a:buNone/>
            </a:pPr>
            <a:r>
              <a:rPr lang="en-US" sz="3300" dirty="0" err="1">
                <a:solidFill>
                  <a:srgbClr val="00B050"/>
                </a:solidFill>
              </a:rPr>
              <a:t>dealloc</a:t>
            </a:r>
            <a:r>
              <a:rPr lang="en-US" sz="3300" dirty="0">
                <a:solidFill>
                  <a:srgbClr val="00B050"/>
                </a:solidFill>
              </a:rPr>
              <a:t>(20)</a:t>
            </a:r>
          </a:p>
          <a:p>
            <a:pPr marL="0" indent="0">
              <a:buNone/>
            </a:pPr>
            <a:r>
              <a:rPr lang="en-US" sz="3300" dirty="0" err="1">
                <a:solidFill>
                  <a:srgbClr val="00B050"/>
                </a:solidFill>
              </a:rPr>
              <a:t>dealloc</a:t>
            </a:r>
            <a:r>
              <a:rPr lang="en-US" sz="3300" dirty="0">
                <a:solidFill>
                  <a:srgbClr val="00B050"/>
                </a:solidFill>
              </a:rPr>
              <a:t>(8)</a:t>
            </a:r>
          </a:p>
          <a:p>
            <a:pPr marL="0" indent="0">
              <a:buNone/>
            </a:pPr>
            <a:r>
              <a:rPr lang="en-US" sz="3300" dirty="0" err="1">
                <a:solidFill>
                  <a:srgbClr val="00B050"/>
                </a:solidFill>
              </a:rPr>
              <a:t>dealloc</a:t>
            </a:r>
            <a:r>
              <a:rPr lang="en-US" sz="3300" dirty="0">
                <a:solidFill>
                  <a:srgbClr val="00B050"/>
                </a:solidFill>
              </a:rPr>
              <a:t>(12)</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9DA3C4C-A84E-4125-A4F9-44B31FB66F5A}"/>
                  </a:ext>
                </a:extLst>
              </p14:cNvPr>
              <p14:cNvContentPartPr/>
              <p14:nvPr/>
            </p14:nvContentPartPr>
            <p14:xfrm>
              <a:off x="7500600" y="2915640"/>
              <a:ext cx="669960" cy="2558160"/>
            </p14:xfrm>
          </p:contentPart>
        </mc:Choice>
        <mc:Fallback xmlns="">
          <p:pic>
            <p:nvPicPr>
              <p:cNvPr id="5" name="Ink 4">
                <a:extLst>
                  <a:ext uri="{FF2B5EF4-FFF2-40B4-BE49-F238E27FC236}">
                    <a16:creationId xmlns:a16="http://schemas.microsoft.com/office/drawing/2014/main" id="{79DA3C4C-A84E-4125-A4F9-44B31FB66F5A}"/>
                  </a:ext>
                </a:extLst>
              </p:cNvPr>
              <p:cNvPicPr/>
              <p:nvPr/>
            </p:nvPicPr>
            <p:blipFill>
              <a:blip r:embed="rId4"/>
              <a:stretch>
                <a:fillRect/>
              </a:stretch>
            </p:blipFill>
            <p:spPr>
              <a:xfrm>
                <a:off x="7491240" y="2906280"/>
                <a:ext cx="688680" cy="2576880"/>
              </a:xfrm>
              <a:prstGeom prst="rect">
                <a:avLst/>
              </a:prstGeom>
            </p:spPr>
          </p:pic>
        </mc:Fallback>
      </mc:AlternateContent>
    </p:spTree>
    <p:extLst>
      <p:ext uri="{BB962C8B-B14F-4D97-AF65-F5344CB8AC3E}">
        <p14:creationId xmlns:p14="http://schemas.microsoft.com/office/powerpoint/2010/main" val="2681416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3D6D-FC78-4A4D-A002-EDCB250833FC}"/>
              </a:ext>
            </a:extLst>
          </p:cNvPr>
          <p:cNvSpPr>
            <a:spLocks noGrp="1"/>
          </p:cNvSpPr>
          <p:nvPr>
            <p:ph type="title"/>
          </p:nvPr>
        </p:nvSpPr>
        <p:spPr/>
        <p:txBody>
          <a:bodyPr/>
          <a:lstStyle/>
          <a:p>
            <a:r>
              <a:rPr lang="en-US" dirty="0"/>
              <a:t>Parameter passing</a:t>
            </a:r>
          </a:p>
        </p:txBody>
      </p:sp>
      <p:sp>
        <p:nvSpPr>
          <p:cNvPr id="3" name="Content Placeholder 2">
            <a:extLst>
              <a:ext uri="{FF2B5EF4-FFF2-40B4-BE49-F238E27FC236}">
                <a16:creationId xmlns:a16="http://schemas.microsoft.com/office/drawing/2014/main" id="{29D37F91-840F-4A47-BA3D-2A953F3EA6D9}"/>
              </a:ext>
            </a:extLst>
          </p:cNvPr>
          <p:cNvSpPr>
            <a:spLocks noGrp="1"/>
          </p:cNvSpPr>
          <p:nvPr>
            <p:ph idx="1"/>
          </p:nvPr>
        </p:nvSpPr>
        <p:spPr/>
        <p:txBody>
          <a:bodyPr>
            <a:normAutofit/>
          </a:bodyPr>
          <a:lstStyle/>
          <a:p>
            <a:pPr marL="0" indent="0">
              <a:buNone/>
            </a:pPr>
            <a:r>
              <a:rPr lang="en-US" dirty="0"/>
              <a:t>foo() {</a:t>
            </a:r>
          </a:p>
          <a:p>
            <a:pPr marL="0" indent="0">
              <a:buNone/>
            </a:pPr>
            <a:r>
              <a:rPr lang="en-US" dirty="0"/>
              <a:t>   int x, y;</a:t>
            </a:r>
          </a:p>
          <a:p>
            <a:pPr marL="0" indent="0">
              <a:buNone/>
            </a:pPr>
            <a:r>
              <a:rPr lang="en-US" dirty="0"/>
              <a:t>   bar(x, y);</a:t>
            </a:r>
          </a:p>
          <a:p>
            <a:pPr marL="0" indent="0">
              <a:buNone/>
            </a:pPr>
            <a:r>
              <a:rPr lang="en-US" dirty="0"/>
              <a:t>}</a:t>
            </a:r>
          </a:p>
          <a:p>
            <a:pPr marL="0" indent="0">
              <a:buNone/>
            </a:pPr>
            <a:r>
              <a:rPr lang="en-US" dirty="0"/>
              <a:t>bar(int a1, int a2) {</a:t>
            </a:r>
          </a:p>
          <a:p>
            <a:pPr marL="0" indent="0">
              <a:buNone/>
            </a:pPr>
            <a:r>
              <a:rPr lang="en-US" dirty="0"/>
              <a:t>   return a1 + a2;</a:t>
            </a:r>
          </a:p>
          <a:p>
            <a:pPr marL="0" indent="0">
              <a:buNone/>
            </a:pPr>
            <a:r>
              <a:rPr lang="en-US" dirty="0"/>
              <a:t>}</a:t>
            </a:r>
          </a:p>
        </p:txBody>
      </p:sp>
      <p:sp>
        <p:nvSpPr>
          <p:cNvPr id="4" name="Content Placeholder 3">
            <a:extLst>
              <a:ext uri="{FF2B5EF4-FFF2-40B4-BE49-F238E27FC236}">
                <a16:creationId xmlns:a16="http://schemas.microsoft.com/office/drawing/2014/main" id="{819A2EBB-4538-462E-B1C0-8DDEF0B70107}"/>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a:solidFill>
                  <a:srgbClr val="00B050"/>
                </a:solidFill>
              </a:rPr>
              <a:t>Bump allocator</a:t>
            </a:r>
          </a:p>
          <a:p>
            <a:pPr marL="0" indent="0">
              <a:buFont typeface="Arial" panose="020B0604020202020204" pitchFamily="34" charset="0"/>
              <a:buNone/>
            </a:pPr>
            <a:endParaRPr lang="en-US"/>
          </a:p>
          <a:p>
            <a:pPr marL="0" indent="0">
              <a:buFont typeface="Arial" panose="020B0604020202020204" pitchFamily="34" charset="0"/>
              <a:buNone/>
            </a:pPr>
            <a:r>
              <a:rPr lang="en-US">
                <a:solidFill>
                  <a:srgbClr val="FF0000"/>
                </a:solidFill>
              </a:rPr>
              <a:t>void initialize();</a:t>
            </a:r>
          </a:p>
          <a:p>
            <a:pPr marL="0" indent="0">
              <a:buFont typeface="Arial" panose="020B0604020202020204" pitchFamily="34" charset="0"/>
              <a:buNone/>
            </a:pPr>
            <a:r>
              <a:rPr lang="en-US">
                <a:solidFill>
                  <a:srgbClr val="FF0000"/>
                </a:solidFill>
              </a:rPr>
              <a:t>char *alloc(size_t size);</a:t>
            </a:r>
          </a:p>
          <a:p>
            <a:pPr marL="0" indent="0">
              <a:buFont typeface="Arial" panose="020B0604020202020204" pitchFamily="34" charset="0"/>
              <a:buNone/>
            </a:pPr>
            <a:r>
              <a:rPr lang="en-US">
                <a:solidFill>
                  <a:srgbClr val="FF0000"/>
                </a:solidFill>
              </a:rPr>
              <a:t>void dealloc(size_t size);</a:t>
            </a:r>
            <a:endParaRPr lang="en-US" dirty="0">
              <a:solidFill>
                <a:srgbClr val="FF0000"/>
              </a:solidFill>
            </a:endParaRPr>
          </a:p>
        </p:txBody>
      </p:sp>
    </p:spTree>
    <p:extLst>
      <p:ext uri="{BB962C8B-B14F-4D97-AF65-F5344CB8AC3E}">
        <p14:creationId xmlns:p14="http://schemas.microsoft.com/office/powerpoint/2010/main" val="2864816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3D6D-FC78-4A4D-A002-EDCB250833FC}"/>
              </a:ext>
            </a:extLst>
          </p:cNvPr>
          <p:cNvSpPr>
            <a:spLocks noGrp="1"/>
          </p:cNvSpPr>
          <p:nvPr>
            <p:ph type="title"/>
          </p:nvPr>
        </p:nvSpPr>
        <p:spPr/>
        <p:txBody>
          <a:bodyPr/>
          <a:lstStyle/>
          <a:p>
            <a:r>
              <a:rPr lang="en-US" dirty="0"/>
              <a:t>Parameter passing</a:t>
            </a:r>
          </a:p>
        </p:txBody>
      </p:sp>
      <p:sp>
        <p:nvSpPr>
          <p:cNvPr id="3" name="Content Placeholder 2">
            <a:extLst>
              <a:ext uri="{FF2B5EF4-FFF2-40B4-BE49-F238E27FC236}">
                <a16:creationId xmlns:a16="http://schemas.microsoft.com/office/drawing/2014/main" id="{29D37F91-840F-4A47-BA3D-2A953F3EA6D9}"/>
              </a:ext>
            </a:extLst>
          </p:cNvPr>
          <p:cNvSpPr>
            <a:spLocks noGrp="1"/>
          </p:cNvSpPr>
          <p:nvPr>
            <p:ph idx="1"/>
          </p:nvPr>
        </p:nvSpPr>
        <p:spPr/>
        <p:txBody>
          <a:bodyPr>
            <a:normAutofit fontScale="85000" lnSpcReduction="20000"/>
          </a:bodyPr>
          <a:lstStyle/>
          <a:p>
            <a:pPr marL="0" indent="0">
              <a:buNone/>
            </a:pPr>
            <a:r>
              <a:rPr lang="en-US" dirty="0"/>
              <a:t>foo() {</a:t>
            </a:r>
          </a:p>
          <a:p>
            <a:pPr marL="0" indent="0">
              <a:buNone/>
            </a:pPr>
            <a:r>
              <a:rPr lang="en-US" dirty="0"/>
              <a:t>   int x, y;             // </a:t>
            </a:r>
            <a:r>
              <a:rPr lang="en-US" dirty="0" err="1"/>
              <a:t>alloc</a:t>
            </a:r>
            <a:r>
              <a:rPr lang="en-US" dirty="0"/>
              <a:t>(8)</a:t>
            </a:r>
          </a:p>
          <a:p>
            <a:pPr marL="0" indent="0">
              <a:buNone/>
            </a:pPr>
            <a:r>
              <a:rPr lang="en-US" dirty="0"/>
              <a:t>   bar(x);</a:t>
            </a:r>
          </a:p>
          <a:p>
            <a:pPr marL="0" indent="0">
              <a:buNone/>
            </a:pPr>
            <a:r>
              <a:rPr lang="en-US" dirty="0"/>
              <a:t>}                           // </a:t>
            </a:r>
            <a:r>
              <a:rPr lang="en-US" dirty="0" err="1"/>
              <a:t>dealloc</a:t>
            </a:r>
            <a:r>
              <a:rPr lang="en-US" dirty="0"/>
              <a:t>(8)</a:t>
            </a:r>
          </a:p>
          <a:p>
            <a:pPr marL="0" indent="0">
              <a:buNone/>
            </a:pPr>
            <a:r>
              <a:rPr lang="en-US" dirty="0"/>
              <a:t>bar(int x) {</a:t>
            </a:r>
          </a:p>
          <a:p>
            <a:pPr marL="0" indent="0">
              <a:buNone/>
            </a:pPr>
            <a:r>
              <a:rPr lang="en-US" dirty="0"/>
              <a:t>   int a, b;           // </a:t>
            </a:r>
            <a:r>
              <a:rPr lang="en-US" dirty="0" err="1"/>
              <a:t>alloc</a:t>
            </a:r>
            <a:r>
              <a:rPr lang="en-US" dirty="0"/>
              <a:t>(8)</a:t>
            </a:r>
          </a:p>
          <a:p>
            <a:pPr marL="0" indent="0">
              <a:buNone/>
            </a:pPr>
            <a:r>
              <a:rPr lang="en-US" dirty="0"/>
              <a:t>   </a:t>
            </a:r>
            <a:r>
              <a:rPr lang="en-US" dirty="0" err="1"/>
              <a:t>baz</a:t>
            </a:r>
            <a:r>
              <a:rPr lang="en-US" dirty="0"/>
              <a:t>(a);</a:t>
            </a:r>
          </a:p>
          <a:p>
            <a:pPr marL="0" indent="0">
              <a:buNone/>
            </a:pPr>
            <a:r>
              <a:rPr lang="en-US" dirty="0"/>
              <a:t>}                          // </a:t>
            </a:r>
            <a:r>
              <a:rPr lang="en-US" dirty="0" err="1"/>
              <a:t>dealloc</a:t>
            </a:r>
            <a:r>
              <a:rPr lang="en-US" dirty="0"/>
              <a:t>(8)</a:t>
            </a:r>
          </a:p>
          <a:p>
            <a:pPr marL="0" indent="0">
              <a:buNone/>
            </a:pPr>
            <a:r>
              <a:rPr lang="en-US" dirty="0" err="1"/>
              <a:t>baz</a:t>
            </a:r>
            <a:r>
              <a:rPr lang="en-US" dirty="0"/>
              <a:t>(int y) {</a:t>
            </a:r>
          </a:p>
          <a:p>
            <a:pPr marL="0" indent="0">
              <a:buNone/>
            </a:pPr>
            <a:r>
              <a:rPr lang="en-US" dirty="0"/>
              <a:t>   int x, y, a, b;  // </a:t>
            </a:r>
            <a:r>
              <a:rPr lang="en-US" dirty="0" err="1"/>
              <a:t>alloc</a:t>
            </a:r>
            <a:r>
              <a:rPr lang="en-US" dirty="0"/>
              <a:t>(16)</a:t>
            </a:r>
          </a:p>
          <a:p>
            <a:pPr marL="0" indent="0">
              <a:buNone/>
            </a:pPr>
            <a:r>
              <a:rPr lang="en-US" dirty="0"/>
              <a:t>}                         // </a:t>
            </a:r>
            <a:r>
              <a:rPr lang="en-US" dirty="0" err="1"/>
              <a:t>dealloc</a:t>
            </a:r>
            <a:r>
              <a:rPr lang="en-US" dirty="0"/>
              <a:t>(16)</a:t>
            </a:r>
          </a:p>
        </p:txBody>
      </p:sp>
      <p:sp>
        <p:nvSpPr>
          <p:cNvPr id="4" name="Content Placeholder 3">
            <a:extLst>
              <a:ext uri="{FF2B5EF4-FFF2-40B4-BE49-F238E27FC236}">
                <a16:creationId xmlns:a16="http://schemas.microsoft.com/office/drawing/2014/main" id="{819A2EBB-4538-462E-B1C0-8DDEF0B70107}"/>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solidFill>
                  <a:srgbClr val="00B050"/>
                </a:solidFill>
              </a:rPr>
              <a:t>During execution</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C6FD282-032F-48E6-9113-DEB18FA58AA4}"/>
                  </a:ext>
                </a:extLst>
              </p14:cNvPr>
              <p14:cNvContentPartPr/>
              <p14:nvPr/>
            </p14:nvContentPartPr>
            <p14:xfrm>
              <a:off x="1697400" y="2475360"/>
              <a:ext cx="9253440" cy="3318480"/>
            </p14:xfrm>
          </p:contentPart>
        </mc:Choice>
        <mc:Fallback xmlns="">
          <p:pic>
            <p:nvPicPr>
              <p:cNvPr id="5" name="Ink 4">
                <a:extLst>
                  <a:ext uri="{FF2B5EF4-FFF2-40B4-BE49-F238E27FC236}">
                    <a16:creationId xmlns:a16="http://schemas.microsoft.com/office/drawing/2014/main" id="{8C6FD282-032F-48E6-9113-DEB18FA58AA4}"/>
                  </a:ext>
                </a:extLst>
              </p:cNvPr>
              <p:cNvPicPr/>
              <p:nvPr/>
            </p:nvPicPr>
            <p:blipFill>
              <a:blip r:embed="rId4"/>
              <a:stretch>
                <a:fillRect/>
              </a:stretch>
            </p:blipFill>
            <p:spPr>
              <a:xfrm>
                <a:off x="1688040" y="2466000"/>
                <a:ext cx="9272160" cy="3337200"/>
              </a:xfrm>
              <a:prstGeom prst="rect">
                <a:avLst/>
              </a:prstGeom>
            </p:spPr>
          </p:pic>
        </mc:Fallback>
      </mc:AlternateContent>
    </p:spTree>
    <p:extLst>
      <p:ext uri="{BB962C8B-B14F-4D97-AF65-F5344CB8AC3E}">
        <p14:creationId xmlns:p14="http://schemas.microsoft.com/office/powerpoint/2010/main" val="1342037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5200-4252-4936-B4F2-288980CA6C1D}"/>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B6EC0B28-5ED6-45E5-85B7-526DE51993B7}"/>
              </a:ext>
            </a:extLst>
          </p:cNvPr>
          <p:cNvSpPr>
            <a:spLocks noGrp="1"/>
          </p:cNvSpPr>
          <p:nvPr>
            <p:ph idx="1"/>
          </p:nvPr>
        </p:nvSpPr>
        <p:spPr/>
        <p:txBody>
          <a:bodyPr/>
          <a:lstStyle/>
          <a:p>
            <a:r>
              <a:rPr lang="en-US" dirty="0"/>
              <a:t>To implement the bump allocator, we need to store the </a:t>
            </a:r>
            <a:r>
              <a:rPr lang="en-US" dirty="0" err="1"/>
              <a:t>alloc_ptr</a:t>
            </a:r>
            <a:endParaRPr lang="en-US" dirty="0"/>
          </a:p>
          <a:p>
            <a:endParaRPr lang="en-US" dirty="0"/>
          </a:p>
          <a:p>
            <a:r>
              <a:rPr lang="en-US" dirty="0"/>
              <a:t>Compilers reserve %</a:t>
            </a:r>
            <a:r>
              <a:rPr lang="en-US" dirty="0" err="1"/>
              <a:t>esp</a:t>
            </a:r>
            <a:r>
              <a:rPr lang="en-US" dirty="0"/>
              <a:t> register to store the </a:t>
            </a:r>
            <a:r>
              <a:rPr lang="en-US" dirty="0" err="1"/>
              <a:t>alloc_ptr</a:t>
            </a:r>
            <a:endParaRPr lang="en-US" dirty="0"/>
          </a:p>
          <a:p>
            <a:pPr lvl="1"/>
            <a:r>
              <a:rPr lang="en-US" dirty="0"/>
              <a:t>%</a:t>
            </a:r>
            <a:r>
              <a:rPr lang="en-US" dirty="0" err="1"/>
              <a:t>esp</a:t>
            </a:r>
            <a:r>
              <a:rPr lang="en-US" dirty="0"/>
              <a:t> is called the stack pointer</a:t>
            </a:r>
          </a:p>
          <a:p>
            <a:pPr lvl="1"/>
            <a:r>
              <a:rPr lang="en-US" dirty="0"/>
              <a:t>RAM space allocated by the bump allocator is called the stack</a:t>
            </a:r>
          </a:p>
        </p:txBody>
      </p:sp>
    </p:spTree>
    <p:extLst>
      <p:ext uri="{BB962C8B-B14F-4D97-AF65-F5344CB8AC3E}">
        <p14:creationId xmlns:p14="http://schemas.microsoft.com/office/powerpoint/2010/main" val="100114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50B1-3B2A-48AE-9D18-4632F8936BFB}"/>
              </a:ext>
            </a:extLst>
          </p:cNvPr>
          <p:cNvSpPr>
            <a:spLocks noGrp="1"/>
          </p:cNvSpPr>
          <p:nvPr>
            <p:ph type="title"/>
          </p:nvPr>
        </p:nvSpPr>
        <p:spPr/>
        <p:txBody>
          <a:bodyPr/>
          <a:lstStyle/>
          <a:p>
            <a:r>
              <a:rPr lang="en-US" dirty="0"/>
              <a:t>Calling convention</a:t>
            </a:r>
          </a:p>
        </p:txBody>
      </p:sp>
      <p:sp>
        <p:nvSpPr>
          <p:cNvPr id="3" name="Content Placeholder 2">
            <a:extLst>
              <a:ext uri="{FF2B5EF4-FFF2-40B4-BE49-F238E27FC236}">
                <a16:creationId xmlns:a16="http://schemas.microsoft.com/office/drawing/2014/main" id="{1FC89615-2A1F-4AB0-87C9-F77526A82076}"/>
              </a:ext>
            </a:extLst>
          </p:cNvPr>
          <p:cNvSpPr>
            <a:spLocks noGrp="1"/>
          </p:cNvSpPr>
          <p:nvPr>
            <p:ph idx="1"/>
          </p:nvPr>
        </p:nvSpPr>
        <p:spPr/>
        <p:txBody>
          <a:bodyPr/>
          <a:lstStyle/>
          <a:p>
            <a:r>
              <a:rPr lang="en-US" dirty="0"/>
              <a:t>Compiler compiles one routine at a time</a:t>
            </a:r>
          </a:p>
          <a:p>
            <a:endParaRPr lang="en-US" dirty="0"/>
          </a:p>
          <a:p>
            <a:r>
              <a:rPr lang="en-US" dirty="0"/>
              <a:t>Often a routine doesn’t know who are the potential callers</a:t>
            </a:r>
          </a:p>
          <a:p>
            <a:pPr lvl="1"/>
            <a:r>
              <a:rPr lang="en-US" dirty="0"/>
              <a:t>e.g., </a:t>
            </a:r>
            <a:r>
              <a:rPr lang="en-US" dirty="0" err="1"/>
              <a:t>printf</a:t>
            </a:r>
            <a:endParaRPr lang="en-US" dirty="0"/>
          </a:p>
          <a:p>
            <a:pPr lvl="1"/>
            <a:endParaRPr lang="en-US" dirty="0"/>
          </a:p>
          <a:p>
            <a:r>
              <a:rPr lang="en-US" dirty="0"/>
              <a:t>The caller or </a:t>
            </a:r>
            <a:r>
              <a:rPr lang="en-US" dirty="0" err="1"/>
              <a:t>callee</a:t>
            </a:r>
            <a:r>
              <a:rPr lang="en-US" dirty="0"/>
              <a:t> must follow some convention for the parameter passing</a:t>
            </a:r>
          </a:p>
          <a:p>
            <a:pPr lvl="1"/>
            <a:r>
              <a:rPr lang="en-US" dirty="0" err="1"/>
              <a:t>gcc</a:t>
            </a:r>
            <a:r>
              <a:rPr lang="en-US" dirty="0"/>
              <a:t> 32-bit compiler passes parameters via stack</a:t>
            </a:r>
          </a:p>
        </p:txBody>
      </p:sp>
    </p:spTree>
    <p:extLst>
      <p:ext uri="{BB962C8B-B14F-4D97-AF65-F5344CB8AC3E}">
        <p14:creationId xmlns:p14="http://schemas.microsoft.com/office/powerpoint/2010/main" val="353962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1115D-149A-4C2D-A0B5-7057CA153BF5}"/>
              </a:ext>
            </a:extLst>
          </p:cNvPr>
          <p:cNvSpPr>
            <a:spLocks noGrp="1"/>
          </p:cNvSpPr>
          <p:nvPr>
            <p:ph type="title"/>
          </p:nvPr>
        </p:nvSpPr>
        <p:spPr/>
        <p:txBody>
          <a:bodyPr/>
          <a:lstStyle/>
          <a:p>
            <a:r>
              <a:rPr lang="en-US" dirty="0"/>
              <a:t>x86 EFLAGS register</a:t>
            </a:r>
          </a:p>
        </p:txBody>
      </p:sp>
      <p:sp>
        <p:nvSpPr>
          <p:cNvPr id="3" name="Content Placeholder 2">
            <a:extLst>
              <a:ext uri="{FF2B5EF4-FFF2-40B4-BE49-F238E27FC236}">
                <a16:creationId xmlns:a16="http://schemas.microsoft.com/office/drawing/2014/main" id="{4F912578-4408-46EC-964F-7F99C9DA55BE}"/>
              </a:ext>
            </a:extLst>
          </p:cNvPr>
          <p:cNvSpPr>
            <a:spLocks noGrp="1"/>
          </p:cNvSpPr>
          <p:nvPr>
            <p:ph idx="1"/>
          </p:nvPr>
        </p:nvSpPr>
        <p:spPr/>
        <p:txBody>
          <a:bodyPr/>
          <a:lstStyle/>
          <a:p>
            <a:r>
              <a:rPr lang="en-US" dirty="0"/>
              <a:t>Section-3.4.3 in Intel’s manual-1 (backpack)</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943493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18E3-3AAA-4137-9CE1-C2C1D9825DC1}"/>
              </a:ext>
            </a:extLst>
          </p:cNvPr>
          <p:cNvSpPr>
            <a:spLocks noGrp="1"/>
          </p:cNvSpPr>
          <p:nvPr>
            <p:ph type="title"/>
          </p:nvPr>
        </p:nvSpPr>
        <p:spPr/>
        <p:txBody>
          <a:bodyPr/>
          <a:lstStyle/>
          <a:p>
            <a:r>
              <a:rPr lang="en-US" dirty="0"/>
              <a:t>Return address</a:t>
            </a:r>
          </a:p>
        </p:txBody>
      </p:sp>
      <p:sp>
        <p:nvSpPr>
          <p:cNvPr id="3" name="Content Placeholder 2">
            <a:extLst>
              <a:ext uri="{FF2B5EF4-FFF2-40B4-BE49-F238E27FC236}">
                <a16:creationId xmlns:a16="http://schemas.microsoft.com/office/drawing/2014/main" id="{6BAD5347-59CB-4366-8216-D1A37BFDC46E}"/>
              </a:ext>
            </a:extLst>
          </p:cNvPr>
          <p:cNvSpPr>
            <a:spLocks noGrp="1"/>
          </p:cNvSpPr>
          <p:nvPr>
            <p:ph idx="1"/>
          </p:nvPr>
        </p:nvSpPr>
        <p:spPr/>
        <p:txBody>
          <a:bodyPr>
            <a:normAutofit/>
          </a:bodyPr>
          <a:lstStyle/>
          <a:p>
            <a:pPr marL="0" indent="0">
              <a:buNone/>
            </a:pPr>
            <a:r>
              <a:rPr lang="en-US" dirty="0"/>
              <a:t>foo() {</a:t>
            </a:r>
          </a:p>
          <a:p>
            <a:pPr marL="0" indent="0">
              <a:buNone/>
            </a:pPr>
            <a:r>
              <a:rPr lang="en-US" dirty="0"/>
              <a:t>   </a:t>
            </a:r>
            <a:r>
              <a:rPr lang="en-US" dirty="0" err="1"/>
              <a:t>baz</a:t>
            </a:r>
            <a:r>
              <a:rPr lang="en-US" dirty="0"/>
              <a:t>();</a:t>
            </a:r>
          </a:p>
          <a:p>
            <a:pPr marL="0" indent="0">
              <a:buNone/>
            </a:pPr>
            <a:r>
              <a:rPr lang="en-US" dirty="0"/>
              <a:t>}</a:t>
            </a:r>
          </a:p>
          <a:p>
            <a:pPr marL="0" indent="0">
              <a:buNone/>
            </a:pPr>
            <a:r>
              <a:rPr lang="en-US" dirty="0"/>
              <a:t>bar(){</a:t>
            </a:r>
          </a:p>
          <a:p>
            <a:pPr marL="0" indent="0">
              <a:buNone/>
            </a:pPr>
            <a:r>
              <a:rPr lang="en-US" dirty="0"/>
              <a:t>  </a:t>
            </a:r>
            <a:r>
              <a:rPr lang="en-US" dirty="0" err="1"/>
              <a:t>baz</a:t>
            </a:r>
            <a:r>
              <a:rPr lang="en-US" dirty="0"/>
              <a:t>();</a:t>
            </a:r>
          </a:p>
          <a:p>
            <a:pPr marL="0" indent="0">
              <a:buNone/>
            </a:pPr>
            <a:r>
              <a:rPr lang="en-US" dirty="0"/>
              <a:t>}</a:t>
            </a:r>
          </a:p>
          <a:p>
            <a:pPr marL="0" indent="0">
              <a:buNone/>
            </a:pPr>
            <a:r>
              <a:rPr lang="en-US" dirty="0" err="1"/>
              <a:t>baz</a:t>
            </a:r>
            <a:r>
              <a:rPr lang="en-US" dirty="0"/>
              <a:t>(){</a:t>
            </a:r>
          </a:p>
          <a:p>
            <a:pPr marL="0" indent="0">
              <a:buNone/>
            </a:pPr>
            <a:r>
              <a:rPr lang="en-US" dirty="0"/>
              <a:t>}</a:t>
            </a:r>
          </a:p>
        </p:txBody>
      </p:sp>
    </p:spTree>
    <p:extLst>
      <p:ext uri="{BB962C8B-B14F-4D97-AF65-F5344CB8AC3E}">
        <p14:creationId xmlns:p14="http://schemas.microsoft.com/office/powerpoint/2010/main" val="3305996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7ED5-A935-4ED8-8CD1-0AE3C2F44C61}"/>
              </a:ext>
            </a:extLst>
          </p:cNvPr>
          <p:cNvSpPr>
            <a:spLocks noGrp="1"/>
          </p:cNvSpPr>
          <p:nvPr>
            <p:ph type="title"/>
          </p:nvPr>
        </p:nvSpPr>
        <p:spPr/>
        <p:txBody>
          <a:bodyPr/>
          <a:lstStyle/>
          <a:p>
            <a:r>
              <a:rPr lang="en-US" dirty="0"/>
              <a:t>Calling convention</a:t>
            </a:r>
          </a:p>
        </p:txBody>
      </p:sp>
      <p:sp>
        <p:nvSpPr>
          <p:cNvPr id="3" name="Content Placeholder 2">
            <a:extLst>
              <a:ext uri="{FF2B5EF4-FFF2-40B4-BE49-F238E27FC236}">
                <a16:creationId xmlns:a16="http://schemas.microsoft.com/office/drawing/2014/main" id="{25325142-D4C4-45A8-A704-D75489CF3024}"/>
              </a:ext>
            </a:extLst>
          </p:cNvPr>
          <p:cNvSpPr>
            <a:spLocks noGrp="1"/>
          </p:cNvSpPr>
          <p:nvPr>
            <p:ph idx="1"/>
          </p:nvPr>
        </p:nvSpPr>
        <p:spPr/>
        <p:txBody>
          <a:bodyPr/>
          <a:lstStyle/>
          <a:p>
            <a:r>
              <a:rPr lang="en-US" dirty="0"/>
              <a:t>The contract between caller and </a:t>
            </a:r>
            <a:r>
              <a:rPr lang="en-US" dirty="0" err="1"/>
              <a:t>callee</a:t>
            </a:r>
            <a:r>
              <a:rPr lang="en-US" dirty="0"/>
              <a:t> in x86:</a:t>
            </a:r>
          </a:p>
          <a:p>
            <a:pPr lvl="1"/>
            <a:r>
              <a:rPr lang="en-US" dirty="0"/>
              <a:t>On entry to a function call</a:t>
            </a:r>
          </a:p>
          <a:p>
            <a:pPr lvl="2"/>
            <a:r>
              <a:rPr lang="en-US" dirty="0"/>
              <a:t>%</a:t>
            </a:r>
            <a:r>
              <a:rPr lang="en-US" dirty="0" err="1"/>
              <a:t>eip</a:t>
            </a:r>
            <a:r>
              <a:rPr lang="en-US" dirty="0"/>
              <a:t> points to the first instruction of a function</a:t>
            </a:r>
          </a:p>
          <a:p>
            <a:pPr lvl="2"/>
            <a:r>
              <a:rPr lang="en-US" dirty="0"/>
              <a:t>%</a:t>
            </a:r>
            <a:r>
              <a:rPr lang="en-US" dirty="0" err="1"/>
              <a:t>esp</a:t>
            </a:r>
            <a:r>
              <a:rPr lang="en-US" dirty="0"/>
              <a:t> points to the return address</a:t>
            </a:r>
          </a:p>
          <a:p>
            <a:pPr lvl="2"/>
            <a:r>
              <a:rPr lang="en-US" dirty="0"/>
              <a:t>%esp+4 points to the first argument</a:t>
            </a:r>
          </a:p>
          <a:p>
            <a:pPr lvl="2"/>
            <a:r>
              <a:rPr lang="en-US" dirty="0"/>
              <a:t>%esp+8 points to the second argument</a:t>
            </a:r>
          </a:p>
          <a:p>
            <a:pPr lvl="2"/>
            <a:r>
              <a:rPr lang="en-US" dirty="0"/>
              <a:t>and so on </a:t>
            </a:r>
          </a:p>
        </p:txBody>
      </p:sp>
    </p:spTree>
    <p:extLst>
      <p:ext uri="{BB962C8B-B14F-4D97-AF65-F5344CB8AC3E}">
        <p14:creationId xmlns:p14="http://schemas.microsoft.com/office/powerpoint/2010/main" val="1050137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7ED5-A935-4ED8-8CD1-0AE3C2F44C61}"/>
              </a:ext>
            </a:extLst>
          </p:cNvPr>
          <p:cNvSpPr>
            <a:spLocks noGrp="1"/>
          </p:cNvSpPr>
          <p:nvPr>
            <p:ph type="title"/>
          </p:nvPr>
        </p:nvSpPr>
        <p:spPr/>
        <p:txBody>
          <a:bodyPr/>
          <a:lstStyle/>
          <a:p>
            <a:r>
              <a:rPr lang="en-US" dirty="0"/>
              <a:t>Calling convention</a:t>
            </a:r>
          </a:p>
        </p:txBody>
      </p:sp>
      <p:sp>
        <p:nvSpPr>
          <p:cNvPr id="3" name="Content Placeholder 2">
            <a:extLst>
              <a:ext uri="{FF2B5EF4-FFF2-40B4-BE49-F238E27FC236}">
                <a16:creationId xmlns:a16="http://schemas.microsoft.com/office/drawing/2014/main" id="{25325142-D4C4-45A8-A704-D75489CF3024}"/>
              </a:ext>
            </a:extLst>
          </p:cNvPr>
          <p:cNvSpPr>
            <a:spLocks noGrp="1"/>
          </p:cNvSpPr>
          <p:nvPr>
            <p:ph idx="1"/>
          </p:nvPr>
        </p:nvSpPr>
        <p:spPr/>
        <p:txBody>
          <a:bodyPr/>
          <a:lstStyle/>
          <a:p>
            <a:r>
              <a:rPr lang="en-US" dirty="0"/>
              <a:t>The contract between caller and </a:t>
            </a:r>
            <a:r>
              <a:rPr lang="en-US" dirty="0" err="1"/>
              <a:t>callee</a:t>
            </a:r>
            <a:r>
              <a:rPr lang="en-US" dirty="0"/>
              <a:t> in x86:</a:t>
            </a:r>
          </a:p>
          <a:p>
            <a:pPr lvl="1"/>
            <a:r>
              <a:rPr lang="en-US" dirty="0"/>
              <a:t>After the </a:t>
            </a:r>
            <a:r>
              <a:rPr lang="en-US" dirty="0" err="1"/>
              <a:t>callee</a:t>
            </a:r>
            <a:r>
              <a:rPr lang="en-US" dirty="0"/>
              <a:t> returns</a:t>
            </a:r>
          </a:p>
          <a:p>
            <a:pPr lvl="2"/>
            <a:r>
              <a:rPr lang="en-US" dirty="0"/>
              <a:t>%</a:t>
            </a:r>
            <a:r>
              <a:rPr lang="en-US" dirty="0" err="1"/>
              <a:t>eip</a:t>
            </a:r>
            <a:r>
              <a:rPr lang="en-US" dirty="0"/>
              <a:t> points to the return address</a:t>
            </a:r>
          </a:p>
          <a:p>
            <a:pPr lvl="2"/>
            <a:r>
              <a:rPr lang="en-US" dirty="0"/>
              <a:t>%</a:t>
            </a:r>
            <a:r>
              <a:rPr lang="en-US" dirty="0" err="1"/>
              <a:t>esp</a:t>
            </a:r>
            <a:r>
              <a:rPr lang="en-US" dirty="0"/>
              <a:t> points to the argument pushed by the caller</a:t>
            </a:r>
          </a:p>
          <a:p>
            <a:pPr lvl="2"/>
            <a:r>
              <a:rPr lang="en-US" dirty="0"/>
              <a:t>called function may have trashed arguments</a:t>
            </a:r>
          </a:p>
          <a:p>
            <a:pPr lvl="2"/>
            <a:r>
              <a:rPr lang="en-US" dirty="0"/>
              <a:t>%</a:t>
            </a:r>
            <a:r>
              <a:rPr lang="en-US" dirty="0" err="1"/>
              <a:t>eax</a:t>
            </a:r>
            <a:r>
              <a:rPr lang="en-US" dirty="0"/>
              <a:t> (and %</a:t>
            </a:r>
            <a:r>
              <a:rPr lang="en-US" dirty="0" err="1"/>
              <a:t>edx</a:t>
            </a:r>
            <a:r>
              <a:rPr lang="en-US" dirty="0"/>
              <a:t> if the return type is 64 bit) contains the return value</a:t>
            </a:r>
          </a:p>
        </p:txBody>
      </p:sp>
    </p:spTree>
    <p:extLst>
      <p:ext uri="{BB962C8B-B14F-4D97-AF65-F5344CB8AC3E}">
        <p14:creationId xmlns:p14="http://schemas.microsoft.com/office/powerpoint/2010/main" val="195901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505A-76EA-4112-B585-33CA1B966F9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7D468B6-59BA-4651-8DF6-BCC1483315C2}"/>
              </a:ext>
            </a:extLst>
          </p:cNvPr>
          <p:cNvSpPr>
            <a:spLocks noGrp="1"/>
          </p:cNvSpPr>
          <p:nvPr>
            <p:ph sz="half" idx="1"/>
          </p:nvPr>
        </p:nvSpPr>
        <p:spPr/>
        <p:txBody>
          <a:bodyPr/>
          <a:lstStyle/>
          <a:p>
            <a:pPr marL="0" indent="0">
              <a:buNone/>
            </a:pPr>
            <a:r>
              <a:rPr lang="en-US" dirty="0"/>
              <a:t>void foo() {</a:t>
            </a:r>
          </a:p>
          <a:p>
            <a:pPr marL="0" indent="0">
              <a:buNone/>
            </a:pPr>
            <a:r>
              <a:rPr lang="en-US" dirty="0"/>
              <a:t>   int x = 10;</a:t>
            </a:r>
          </a:p>
          <a:p>
            <a:pPr marL="0" indent="0">
              <a:buNone/>
            </a:pPr>
            <a:r>
              <a:rPr lang="en-US" dirty="0"/>
              <a:t>   int y = 20;</a:t>
            </a:r>
          </a:p>
          <a:p>
            <a:pPr marL="0" indent="0">
              <a:buNone/>
            </a:pPr>
            <a:r>
              <a:rPr lang="en-US" dirty="0"/>
              <a:t>   bar(x, y);</a:t>
            </a:r>
          </a:p>
          <a:p>
            <a:pPr marL="0" indent="0">
              <a:buNone/>
            </a:pPr>
            <a:r>
              <a:rPr lang="en-US" dirty="0"/>
              <a:t>}</a:t>
            </a:r>
          </a:p>
          <a:p>
            <a:pPr marL="0" indent="0">
              <a:buNone/>
            </a:pPr>
            <a:r>
              <a:rPr lang="en-US" dirty="0"/>
              <a:t>int bar(int x, int y) {</a:t>
            </a:r>
          </a:p>
          <a:p>
            <a:pPr marL="0" indent="0">
              <a:buNone/>
            </a:pPr>
            <a:r>
              <a:rPr lang="en-US" dirty="0"/>
              <a:t>    return x + y;</a:t>
            </a:r>
          </a:p>
          <a:p>
            <a:pPr marL="0" indent="0">
              <a:buNone/>
            </a:pPr>
            <a:r>
              <a:rPr lang="en-US" dirty="0"/>
              <a:t>}</a:t>
            </a:r>
          </a:p>
        </p:txBody>
      </p:sp>
      <p:sp>
        <p:nvSpPr>
          <p:cNvPr id="4" name="Content Placeholder 3">
            <a:extLst>
              <a:ext uri="{FF2B5EF4-FFF2-40B4-BE49-F238E27FC236}">
                <a16:creationId xmlns:a16="http://schemas.microsoft.com/office/drawing/2014/main" id="{7609DC24-DF75-4420-9B75-A89D155570F6}"/>
              </a:ext>
            </a:extLst>
          </p:cNvPr>
          <p:cNvSpPr>
            <a:spLocks noGrp="1"/>
          </p:cNvSpPr>
          <p:nvPr>
            <p:ph sz="half" idx="2"/>
          </p:nvPr>
        </p:nvSpPr>
        <p:spPr/>
        <p:txBody>
          <a:bodyPr/>
          <a:lstStyle/>
          <a:p>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A1D56E7-7D03-4964-8EB8-96FB6A5B2F22}"/>
                  </a:ext>
                </a:extLst>
              </p14:cNvPr>
              <p14:cNvContentPartPr/>
              <p14:nvPr/>
            </p14:nvContentPartPr>
            <p14:xfrm>
              <a:off x="857160" y="1146600"/>
              <a:ext cx="10524600" cy="3884400"/>
            </p14:xfrm>
          </p:contentPart>
        </mc:Choice>
        <mc:Fallback xmlns="">
          <p:pic>
            <p:nvPicPr>
              <p:cNvPr id="5" name="Ink 4">
                <a:extLst>
                  <a:ext uri="{FF2B5EF4-FFF2-40B4-BE49-F238E27FC236}">
                    <a16:creationId xmlns:a16="http://schemas.microsoft.com/office/drawing/2014/main" id="{AA1D56E7-7D03-4964-8EB8-96FB6A5B2F22}"/>
                  </a:ext>
                </a:extLst>
              </p:cNvPr>
              <p:cNvPicPr/>
              <p:nvPr/>
            </p:nvPicPr>
            <p:blipFill>
              <a:blip r:embed="rId4"/>
              <a:stretch>
                <a:fillRect/>
              </a:stretch>
            </p:blipFill>
            <p:spPr>
              <a:xfrm>
                <a:off x="847800" y="1137240"/>
                <a:ext cx="10543320" cy="3903120"/>
              </a:xfrm>
              <a:prstGeom prst="rect">
                <a:avLst/>
              </a:prstGeom>
            </p:spPr>
          </p:pic>
        </mc:Fallback>
      </mc:AlternateContent>
    </p:spTree>
    <p:extLst>
      <p:ext uri="{BB962C8B-B14F-4D97-AF65-F5344CB8AC3E}">
        <p14:creationId xmlns:p14="http://schemas.microsoft.com/office/powerpoint/2010/main" val="4073965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8D9E-3C7F-40F6-B107-E0AE978C56C2}"/>
              </a:ext>
            </a:extLst>
          </p:cNvPr>
          <p:cNvSpPr>
            <a:spLocks noGrp="1"/>
          </p:cNvSpPr>
          <p:nvPr>
            <p:ph type="title"/>
          </p:nvPr>
        </p:nvSpPr>
        <p:spPr/>
        <p:txBody>
          <a:bodyPr/>
          <a:lstStyle/>
          <a:p>
            <a:r>
              <a:rPr lang="en-US" dirty="0"/>
              <a:t>Push</a:t>
            </a:r>
          </a:p>
        </p:txBody>
      </p:sp>
      <p:sp>
        <p:nvSpPr>
          <p:cNvPr id="3" name="Content Placeholder 2">
            <a:extLst>
              <a:ext uri="{FF2B5EF4-FFF2-40B4-BE49-F238E27FC236}">
                <a16:creationId xmlns:a16="http://schemas.microsoft.com/office/drawing/2014/main" id="{16D28143-C5E4-4BCF-9B8D-EA331DEFE36F}"/>
              </a:ext>
            </a:extLst>
          </p:cNvPr>
          <p:cNvSpPr>
            <a:spLocks noGrp="1"/>
          </p:cNvSpPr>
          <p:nvPr>
            <p:ph sz="half" idx="1"/>
          </p:nvPr>
        </p:nvSpPr>
        <p:spPr>
          <a:xfrm>
            <a:off x="838199" y="1825625"/>
            <a:ext cx="10515600" cy="4351338"/>
          </a:xfrm>
        </p:spPr>
        <p:txBody>
          <a:bodyPr/>
          <a:lstStyle/>
          <a:p>
            <a:pPr marL="0" indent="0">
              <a:buNone/>
            </a:pPr>
            <a:r>
              <a:rPr lang="en-US" dirty="0"/>
              <a:t>push %</a:t>
            </a:r>
            <a:r>
              <a:rPr lang="en-US" dirty="0" err="1"/>
              <a:t>eax</a:t>
            </a:r>
            <a:endParaRPr lang="en-US" dirty="0"/>
          </a:p>
          <a:p>
            <a:pPr marL="0" indent="0">
              <a:buNone/>
            </a:pPr>
            <a:endParaRPr lang="en-US" dirty="0"/>
          </a:p>
          <a:p>
            <a:pPr marL="0" indent="0">
              <a:buNone/>
            </a:pPr>
            <a:r>
              <a:rPr lang="en-US" dirty="0"/>
              <a:t>sub $4, %</a:t>
            </a:r>
            <a:r>
              <a:rPr lang="en-US" dirty="0" err="1"/>
              <a:t>esp</a:t>
            </a:r>
            <a:endParaRPr lang="en-US" dirty="0"/>
          </a:p>
          <a:p>
            <a:pPr marL="0" indent="0">
              <a:buNone/>
            </a:pPr>
            <a:r>
              <a:rPr lang="en-US" dirty="0"/>
              <a:t>mov %</a:t>
            </a:r>
            <a:r>
              <a:rPr lang="en-US" dirty="0" err="1"/>
              <a:t>eax</a:t>
            </a:r>
            <a:r>
              <a:rPr lang="en-US" dirty="0"/>
              <a:t>, (%</a:t>
            </a:r>
            <a:r>
              <a:rPr lang="en-US" dirty="0" err="1"/>
              <a:t>esp</a:t>
            </a:r>
            <a:r>
              <a:rPr lang="en-US" dirty="0"/>
              <a:t>)</a:t>
            </a:r>
          </a:p>
          <a:p>
            <a:pPr marL="0" indent="0">
              <a:buNone/>
            </a:pPr>
            <a:endParaRPr lang="en-US" dirty="0"/>
          </a:p>
          <a:p>
            <a:pPr marL="0" indent="0">
              <a:buNone/>
            </a:pPr>
            <a:endParaRPr lang="en-US" dirty="0"/>
          </a:p>
          <a:p>
            <a:r>
              <a:rPr lang="en-US" dirty="0"/>
              <a:t>allocates 4-bytes on the stack and initializes them with the value of the %</a:t>
            </a:r>
            <a:r>
              <a:rPr lang="en-US" dirty="0" err="1"/>
              <a:t>eax</a:t>
            </a:r>
            <a:r>
              <a:rPr lang="en-US" dirty="0"/>
              <a:t> register</a:t>
            </a:r>
          </a:p>
        </p:txBody>
      </p:sp>
    </p:spTree>
    <p:extLst>
      <p:ext uri="{BB962C8B-B14F-4D97-AF65-F5344CB8AC3E}">
        <p14:creationId xmlns:p14="http://schemas.microsoft.com/office/powerpoint/2010/main" val="288383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8D9E-3C7F-40F6-B107-E0AE978C56C2}"/>
              </a:ext>
            </a:extLst>
          </p:cNvPr>
          <p:cNvSpPr>
            <a:spLocks noGrp="1"/>
          </p:cNvSpPr>
          <p:nvPr>
            <p:ph type="title"/>
          </p:nvPr>
        </p:nvSpPr>
        <p:spPr/>
        <p:txBody>
          <a:bodyPr/>
          <a:lstStyle/>
          <a:p>
            <a:r>
              <a:rPr lang="en-US" dirty="0"/>
              <a:t>Pop</a:t>
            </a:r>
          </a:p>
        </p:txBody>
      </p:sp>
      <p:sp>
        <p:nvSpPr>
          <p:cNvPr id="3" name="Content Placeholder 2">
            <a:extLst>
              <a:ext uri="{FF2B5EF4-FFF2-40B4-BE49-F238E27FC236}">
                <a16:creationId xmlns:a16="http://schemas.microsoft.com/office/drawing/2014/main" id="{16D28143-C5E4-4BCF-9B8D-EA331DEFE36F}"/>
              </a:ext>
            </a:extLst>
          </p:cNvPr>
          <p:cNvSpPr>
            <a:spLocks noGrp="1"/>
          </p:cNvSpPr>
          <p:nvPr>
            <p:ph sz="half" idx="1"/>
          </p:nvPr>
        </p:nvSpPr>
        <p:spPr>
          <a:xfrm>
            <a:off x="838199" y="1825625"/>
            <a:ext cx="10689772" cy="4351338"/>
          </a:xfrm>
        </p:spPr>
        <p:txBody>
          <a:bodyPr/>
          <a:lstStyle/>
          <a:p>
            <a:pPr marL="0" indent="0">
              <a:buNone/>
            </a:pPr>
            <a:r>
              <a:rPr lang="en-US" dirty="0"/>
              <a:t>pop %</a:t>
            </a:r>
            <a:r>
              <a:rPr lang="en-US" dirty="0" err="1"/>
              <a:t>eax</a:t>
            </a:r>
            <a:endParaRPr lang="en-US" dirty="0"/>
          </a:p>
          <a:p>
            <a:pPr marL="0" indent="0">
              <a:buNone/>
            </a:pPr>
            <a:endParaRPr lang="en-US" dirty="0"/>
          </a:p>
          <a:p>
            <a:pPr marL="0" indent="0">
              <a:buNone/>
            </a:pPr>
            <a:r>
              <a:rPr lang="en-US" dirty="0"/>
              <a:t>mov (%</a:t>
            </a:r>
            <a:r>
              <a:rPr lang="en-US" dirty="0" err="1"/>
              <a:t>esp</a:t>
            </a:r>
            <a:r>
              <a:rPr lang="en-US" dirty="0"/>
              <a:t>), %</a:t>
            </a:r>
            <a:r>
              <a:rPr lang="en-US" dirty="0" err="1"/>
              <a:t>eax</a:t>
            </a:r>
            <a:endParaRPr lang="en-US" dirty="0"/>
          </a:p>
          <a:p>
            <a:pPr marL="0" indent="0">
              <a:buNone/>
            </a:pPr>
            <a:r>
              <a:rPr lang="en-US" dirty="0"/>
              <a:t>add $4, %</a:t>
            </a:r>
            <a:r>
              <a:rPr lang="en-US" dirty="0" err="1"/>
              <a:t>esp</a:t>
            </a:r>
            <a:endParaRPr lang="en-US" dirty="0"/>
          </a:p>
          <a:p>
            <a:pPr marL="0" indent="0">
              <a:buNone/>
            </a:pPr>
            <a:endParaRPr lang="en-US" dirty="0"/>
          </a:p>
          <a:p>
            <a:pPr marL="0" indent="0">
              <a:buNone/>
            </a:pPr>
            <a:endParaRPr lang="en-US" dirty="0"/>
          </a:p>
          <a:p>
            <a:r>
              <a:rPr lang="en-US" dirty="0"/>
              <a:t>deallocates 4-bytes from the stack and returns the value of the deallocated memory in the %</a:t>
            </a:r>
            <a:r>
              <a:rPr lang="en-US" dirty="0" err="1"/>
              <a:t>eax</a:t>
            </a:r>
            <a:r>
              <a:rPr lang="en-US" dirty="0"/>
              <a:t> register</a:t>
            </a:r>
          </a:p>
        </p:txBody>
      </p:sp>
    </p:spTree>
    <p:extLst>
      <p:ext uri="{BB962C8B-B14F-4D97-AF65-F5344CB8AC3E}">
        <p14:creationId xmlns:p14="http://schemas.microsoft.com/office/powerpoint/2010/main" val="3608034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6856-5903-444B-BC8E-B458E1154FC8}"/>
              </a:ext>
            </a:extLst>
          </p:cNvPr>
          <p:cNvSpPr>
            <a:spLocks noGrp="1"/>
          </p:cNvSpPr>
          <p:nvPr>
            <p:ph type="title"/>
          </p:nvPr>
        </p:nvSpPr>
        <p:spPr/>
        <p:txBody>
          <a:bodyPr/>
          <a:lstStyle/>
          <a:p>
            <a:r>
              <a:rPr lang="en-US" dirty="0"/>
              <a:t>call instruction</a:t>
            </a:r>
          </a:p>
        </p:txBody>
      </p:sp>
      <p:sp>
        <p:nvSpPr>
          <p:cNvPr id="3" name="Content Placeholder 2">
            <a:extLst>
              <a:ext uri="{FF2B5EF4-FFF2-40B4-BE49-F238E27FC236}">
                <a16:creationId xmlns:a16="http://schemas.microsoft.com/office/drawing/2014/main" id="{12B44F75-7F2B-4590-8017-584E962F9F38}"/>
              </a:ext>
            </a:extLst>
          </p:cNvPr>
          <p:cNvSpPr>
            <a:spLocks noGrp="1"/>
          </p:cNvSpPr>
          <p:nvPr>
            <p:ph sz="half" idx="1"/>
          </p:nvPr>
        </p:nvSpPr>
        <p:spPr>
          <a:xfrm>
            <a:off x="838200" y="1825625"/>
            <a:ext cx="9525000" cy="4351338"/>
          </a:xfrm>
        </p:spPr>
        <p:txBody>
          <a:bodyPr/>
          <a:lstStyle/>
          <a:p>
            <a:pPr marL="0" indent="0">
              <a:buNone/>
            </a:pPr>
            <a:r>
              <a:rPr lang="en-US" dirty="0"/>
              <a:t>call rel32</a:t>
            </a:r>
          </a:p>
          <a:p>
            <a:pPr marL="0" indent="0">
              <a:buNone/>
            </a:pPr>
            <a:endParaRPr lang="en-US" dirty="0"/>
          </a:p>
          <a:p>
            <a:pPr marL="0" indent="0">
              <a:buNone/>
            </a:pPr>
            <a:r>
              <a:rPr lang="en-US" dirty="0" err="1"/>
              <a:t>retaddr</a:t>
            </a:r>
            <a:r>
              <a:rPr lang="en-US" dirty="0"/>
              <a:t> = EIP + length(EIP)</a:t>
            </a:r>
          </a:p>
          <a:p>
            <a:pPr marL="0" indent="0">
              <a:buNone/>
            </a:pPr>
            <a:r>
              <a:rPr lang="en-US" dirty="0"/>
              <a:t>EIP = EIP + rel32    //rel32 is 32 bit signed integer</a:t>
            </a:r>
          </a:p>
          <a:p>
            <a:pPr marL="0" indent="0">
              <a:buNone/>
            </a:pPr>
            <a:r>
              <a:rPr lang="en-US" dirty="0"/>
              <a:t>push </a:t>
            </a:r>
            <a:r>
              <a:rPr lang="en-US" dirty="0" err="1"/>
              <a:t>retaddr</a:t>
            </a:r>
            <a:endParaRPr lang="en-US" dirty="0"/>
          </a:p>
          <a:p>
            <a:pPr marL="0" indent="0">
              <a:buNone/>
            </a:pPr>
            <a:endParaRPr lang="en-US" dirty="0"/>
          </a:p>
          <a:p>
            <a:pPr marL="0" indent="0">
              <a:buNone/>
            </a:pPr>
            <a:r>
              <a:rPr lang="en-US" dirty="0"/>
              <a:t>C equivalent:</a:t>
            </a:r>
          </a:p>
          <a:p>
            <a:pPr marL="0" indent="0">
              <a:buNone/>
            </a:pPr>
            <a:r>
              <a:rPr lang="en-US" dirty="0"/>
              <a:t>bar();</a:t>
            </a:r>
          </a:p>
        </p:txBody>
      </p:sp>
    </p:spTree>
    <p:extLst>
      <p:ext uri="{BB962C8B-B14F-4D97-AF65-F5344CB8AC3E}">
        <p14:creationId xmlns:p14="http://schemas.microsoft.com/office/powerpoint/2010/main" val="475460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26655-C152-4239-ACC7-22B7B42CA781}"/>
              </a:ext>
            </a:extLst>
          </p:cNvPr>
          <p:cNvSpPr>
            <a:spLocks noGrp="1"/>
          </p:cNvSpPr>
          <p:nvPr>
            <p:ph type="title"/>
          </p:nvPr>
        </p:nvSpPr>
        <p:spPr/>
        <p:txBody>
          <a:bodyPr/>
          <a:lstStyle/>
          <a:p>
            <a:r>
              <a:rPr lang="en-US" dirty="0"/>
              <a:t>ret instruction</a:t>
            </a:r>
          </a:p>
        </p:txBody>
      </p:sp>
      <p:sp>
        <p:nvSpPr>
          <p:cNvPr id="3" name="Content Placeholder 2">
            <a:extLst>
              <a:ext uri="{FF2B5EF4-FFF2-40B4-BE49-F238E27FC236}">
                <a16:creationId xmlns:a16="http://schemas.microsoft.com/office/drawing/2014/main" id="{14D1B255-1B2C-4EC2-9703-E80D6FB778B6}"/>
              </a:ext>
            </a:extLst>
          </p:cNvPr>
          <p:cNvSpPr>
            <a:spLocks noGrp="1"/>
          </p:cNvSpPr>
          <p:nvPr>
            <p:ph idx="1"/>
          </p:nvPr>
        </p:nvSpPr>
        <p:spPr/>
        <p:txBody>
          <a:bodyPr/>
          <a:lstStyle/>
          <a:p>
            <a:pPr marL="0" indent="0">
              <a:buNone/>
            </a:pPr>
            <a:r>
              <a:rPr lang="en-US" dirty="0"/>
              <a:t>ret</a:t>
            </a:r>
          </a:p>
          <a:p>
            <a:pPr marL="0" indent="0">
              <a:buNone/>
            </a:pPr>
            <a:endParaRPr lang="en-US" dirty="0"/>
          </a:p>
          <a:p>
            <a:pPr marL="0" indent="0">
              <a:buNone/>
            </a:pPr>
            <a:r>
              <a:rPr lang="en-US" dirty="0"/>
              <a:t>pop %</a:t>
            </a:r>
            <a:r>
              <a:rPr lang="en-US" dirty="0" err="1"/>
              <a:t>eip</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 equivalent:</a:t>
            </a:r>
          </a:p>
          <a:p>
            <a:pPr marL="0" indent="0">
              <a:buNone/>
            </a:pPr>
            <a:r>
              <a:rPr lang="en-US" dirty="0"/>
              <a:t>return</a:t>
            </a:r>
          </a:p>
        </p:txBody>
      </p:sp>
    </p:spTree>
    <p:extLst>
      <p:ext uri="{BB962C8B-B14F-4D97-AF65-F5344CB8AC3E}">
        <p14:creationId xmlns:p14="http://schemas.microsoft.com/office/powerpoint/2010/main" val="3192237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505A-76EA-4112-B585-33CA1B966F9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7D468B6-59BA-4651-8DF6-BCC1483315C2}"/>
              </a:ext>
            </a:extLst>
          </p:cNvPr>
          <p:cNvSpPr>
            <a:spLocks noGrp="1"/>
          </p:cNvSpPr>
          <p:nvPr>
            <p:ph sz="half" idx="1"/>
          </p:nvPr>
        </p:nvSpPr>
        <p:spPr/>
        <p:txBody>
          <a:bodyPr/>
          <a:lstStyle/>
          <a:p>
            <a:pPr marL="0" indent="0">
              <a:buNone/>
            </a:pPr>
            <a:r>
              <a:rPr lang="en-US" dirty="0"/>
              <a:t>void foo() {</a:t>
            </a:r>
          </a:p>
          <a:p>
            <a:pPr marL="0" indent="0">
              <a:buNone/>
            </a:pPr>
            <a:r>
              <a:rPr lang="en-US" dirty="0"/>
              <a:t>   int x = 10;</a:t>
            </a:r>
          </a:p>
          <a:p>
            <a:pPr marL="0" indent="0">
              <a:buNone/>
            </a:pPr>
            <a:r>
              <a:rPr lang="en-US" dirty="0"/>
              <a:t>   int y = 20;</a:t>
            </a:r>
          </a:p>
          <a:p>
            <a:pPr marL="0" indent="0">
              <a:buNone/>
            </a:pPr>
            <a:r>
              <a:rPr lang="en-US" dirty="0"/>
              <a:t>   bar(x, y);</a:t>
            </a:r>
          </a:p>
          <a:p>
            <a:pPr marL="0" indent="0">
              <a:buNone/>
            </a:pPr>
            <a:r>
              <a:rPr lang="en-US" dirty="0"/>
              <a:t>}</a:t>
            </a:r>
          </a:p>
          <a:p>
            <a:pPr marL="0" indent="0">
              <a:buNone/>
            </a:pPr>
            <a:r>
              <a:rPr lang="en-US" dirty="0"/>
              <a:t>int bar(int x, int y) {</a:t>
            </a:r>
          </a:p>
          <a:p>
            <a:pPr marL="0" indent="0">
              <a:buNone/>
            </a:pPr>
            <a:r>
              <a:rPr lang="en-US" dirty="0"/>
              <a:t>    return x + y;</a:t>
            </a:r>
          </a:p>
          <a:p>
            <a:pPr marL="0" indent="0">
              <a:buNone/>
            </a:pPr>
            <a:r>
              <a:rPr lang="en-US" dirty="0"/>
              <a:t>}</a:t>
            </a:r>
          </a:p>
        </p:txBody>
      </p:sp>
      <p:sp>
        <p:nvSpPr>
          <p:cNvPr id="4" name="Content Placeholder 3">
            <a:extLst>
              <a:ext uri="{FF2B5EF4-FFF2-40B4-BE49-F238E27FC236}">
                <a16:creationId xmlns:a16="http://schemas.microsoft.com/office/drawing/2014/main" id="{7609DC24-DF75-4420-9B75-A89D155570F6}"/>
              </a:ext>
            </a:extLst>
          </p:cNvPr>
          <p:cNvSpPr>
            <a:spLocks noGrp="1"/>
          </p:cNvSpPr>
          <p:nvPr>
            <p:ph sz="half" idx="2"/>
          </p:nvPr>
        </p:nvSpPr>
        <p:spPr/>
        <p:txBody>
          <a:bodyPr/>
          <a:lstStyle/>
          <a:p>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4D3463D-2B40-401A-B251-1B1499465F51}"/>
                  </a:ext>
                </a:extLst>
              </p14:cNvPr>
              <p14:cNvContentPartPr/>
              <p14:nvPr/>
            </p14:nvContentPartPr>
            <p14:xfrm>
              <a:off x="4395600" y="504720"/>
              <a:ext cx="7336440" cy="5406480"/>
            </p14:xfrm>
          </p:contentPart>
        </mc:Choice>
        <mc:Fallback xmlns="">
          <p:pic>
            <p:nvPicPr>
              <p:cNvPr id="5" name="Ink 4">
                <a:extLst>
                  <a:ext uri="{FF2B5EF4-FFF2-40B4-BE49-F238E27FC236}">
                    <a16:creationId xmlns:a16="http://schemas.microsoft.com/office/drawing/2014/main" id="{94D3463D-2B40-401A-B251-1B1499465F51}"/>
                  </a:ext>
                </a:extLst>
              </p:cNvPr>
              <p:cNvPicPr/>
              <p:nvPr/>
            </p:nvPicPr>
            <p:blipFill>
              <a:blip r:embed="rId4"/>
              <a:stretch>
                <a:fillRect/>
              </a:stretch>
            </p:blipFill>
            <p:spPr>
              <a:xfrm>
                <a:off x="4386240" y="495360"/>
                <a:ext cx="7355160" cy="5425200"/>
              </a:xfrm>
              <a:prstGeom prst="rect">
                <a:avLst/>
              </a:prstGeom>
            </p:spPr>
          </p:pic>
        </mc:Fallback>
      </mc:AlternateContent>
    </p:spTree>
    <p:extLst>
      <p:ext uri="{BB962C8B-B14F-4D97-AF65-F5344CB8AC3E}">
        <p14:creationId xmlns:p14="http://schemas.microsoft.com/office/powerpoint/2010/main" val="1786345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505A-76EA-4112-B585-33CA1B966F9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7D468B6-59BA-4651-8DF6-BCC1483315C2}"/>
              </a:ext>
            </a:extLst>
          </p:cNvPr>
          <p:cNvSpPr>
            <a:spLocks noGrp="1"/>
          </p:cNvSpPr>
          <p:nvPr>
            <p:ph sz="half" idx="1"/>
          </p:nvPr>
        </p:nvSpPr>
        <p:spPr/>
        <p:txBody>
          <a:bodyPr/>
          <a:lstStyle/>
          <a:p>
            <a:pPr marL="0" indent="0">
              <a:buNone/>
            </a:pPr>
            <a:r>
              <a:rPr lang="en-US" dirty="0"/>
              <a:t>void foo() {</a:t>
            </a:r>
          </a:p>
          <a:p>
            <a:pPr marL="0" indent="0">
              <a:buNone/>
            </a:pPr>
            <a:r>
              <a:rPr lang="en-US" dirty="0"/>
              <a:t>   int x = 10;</a:t>
            </a:r>
          </a:p>
          <a:p>
            <a:pPr marL="0" indent="0">
              <a:buNone/>
            </a:pPr>
            <a:r>
              <a:rPr lang="en-US" dirty="0"/>
              <a:t>   int y = 20;</a:t>
            </a:r>
          </a:p>
          <a:p>
            <a:pPr marL="0" indent="0">
              <a:buNone/>
            </a:pPr>
            <a:r>
              <a:rPr lang="en-US" dirty="0"/>
              <a:t>   bar(&amp;x, &amp;y);</a:t>
            </a:r>
          </a:p>
          <a:p>
            <a:pPr marL="0" indent="0">
              <a:buNone/>
            </a:pPr>
            <a:r>
              <a:rPr lang="en-US" dirty="0"/>
              <a:t>}</a:t>
            </a:r>
          </a:p>
          <a:p>
            <a:pPr marL="0" indent="0">
              <a:buNone/>
            </a:pPr>
            <a:r>
              <a:rPr lang="en-US" dirty="0"/>
              <a:t>int bar(int *a, int *b) {</a:t>
            </a:r>
          </a:p>
          <a:p>
            <a:pPr marL="0" indent="0">
              <a:buNone/>
            </a:pPr>
            <a:r>
              <a:rPr lang="en-US" dirty="0"/>
              <a:t>    return (*a) + (*b);</a:t>
            </a:r>
          </a:p>
          <a:p>
            <a:pPr marL="0" indent="0">
              <a:buNone/>
            </a:pPr>
            <a:r>
              <a:rPr lang="en-US" dirty="0"/>
              <a:t>}</a:t>
            </a:r>
          </a:p>
        </p:txBody>
      </p:sp>
      <p:sp>
        <p:nvSpPr>
          <p:cNvPr id="4" name="Content Placeholder 3">
            <a:extLst>
              <a:ext uri="{FF2B5EF4-FFF2-40B4-BE49-F238E27FC236}">
                <a16:creationId xmlns:a16="http://schemas.microsoft.com/office/drawing/2014/main" id="{7609DC24-DF75-4420-9B75-A89D155570F6}"/>
              </a:ext>
            </a:extLst>
          </p:cNvPr>
          <p:cNvSpPr>
            <a:spLocks noGrp="1"/>
          </p:cNvSpPr>
          <p:nvPr>
            <p:ph sz="half" idx="2"/>
          </p:nvPr>
        </p:nvSpPr>
        <p:spPr/>
        <p:txBody>
          <a:bodyPr/>
          <a:lstStyle/>
          <a:p>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C57013B-D326-4335-B8F7-7B190EC5A006}"/>
                  </a:ext>
                </a:extLst>
              </p14:cNvPr>
              <p14:cNvContentPartPr/>
              <p14:nvPr/>
            </p14:nvContentPartPr>
            <p14:xfrm>
              <a:off x="4896000" y="621720"/>
              <a:ext cx="7299720" cy="6185160"/>
            </p14:xfrm>
          </p:contentPart>
        </mc:Choice>
        <mc:Fallback xmlns="">
          <p:pic>
            <p:nvPicPr>
              <p:cNvPr id="5" name="Ink 4">
                <a:extLst>
                  <a:ext uri="{FF2B5EF4-FFF2-40B4-BE49-F238E27FC236}">
                    <a16:creationId xmlns:a16="http://schemas.microsoft.com/office/drawing/2014/main" id="{EC57013B-D326-4335-B8F7-7B190EC5A006}"/>
                  </a:ext>
                </a:extLst>
              </p:cNvPr>
              <p:cNvPicPr/>
              <p:nvPr/>
            </p:nvPicPr>
            <p:blipFill>
              <a:blip r:embed="rId4"/>
              <a:stretch>
                <a:fillRect/>
              </a:stretch>
            </p:blipFill>
            <p:spPr>
              <a:xfrm>
                <a:off x="4886640" y="612360"/>
                <a:ext cx="7318440" cy="6203880"/>
              </a:xfrm>
              <a:prstGeom prst="rect">
                <a:avLst/>
              </a:prstGeom>
            </p:spPr>
          </p:pic>
        </mc:Fallback>
      </mc:AlternateContent>
    </p:spTree>
    <p:extLst>
      <p:ext uri="{BB962C8B-B14F-4D97-AF65-F5344CB8AC3E}">
        <p14:creationId xmlns:p14="http://schemas.microsoft.com/office/powerpoint/2010/main" val="306688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FB5730-2B51-4B26-96E7-FFADD3129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57" y="195943"/>
            <a:ext cx="11234057" cy="5953983"/>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43CB6AF-3B1F-48FA-87ED-0A4AEC0B681F}"/>
                  </a:ext>
                </a:extLst>
              </p14:cNvPr>
              <p14:cNvContentPartPr/>
              <p14:nvPr/>
            </p14:nvContentPartPr>
            <p14:xfrm>
              <a:off x="1578960" y="3742920"/>
              <a:ext cx="975240" cy="758520"/>
            </p14:xfrm>
          </p:contentPart>
        </mc:Choice>
        <mc:Fallback xmlns="">
          <p:pic>
            <p:nvPicPr>
              <p:cNvPr id="2" name="Ink 1">
                <a:extLst>
                  <a:ext uri="{FF2B5EF4-FFF2-40B4-BE49-F238E27FC236}">
                    <a16:creationId xmlns:a16="http://schemas.microsoft.com/office/drawing/2014/main" id="{543CB6AF-3B1F-48FA-87ED-0A4AEC0B681F}"/>
                  </a:ext>
                </a:extLst>
              </p:cNvPr>
              <p:cNvPicPr/>
              <p:nvPr/>
            </p:nvPicPr>
            <p:blipFill>
              <a:blip r:embed="rId5"/>
              <a:stretch>
                <a:fillRect/>
              </a:stretch>
            </p:blipFill>
            <p:spPr>
              <a:xfrm>
                <a:off x="1569600" y="3733560"/>
                <a:ext cx="993960" cy="777240"/>
              </a:xfrm>
              <a:prstGeom prst="rect">
                <a:avLst/>
              </a:prstGeom>
            </p:spPr>
          </p:pic>
        </mc:Fallback>
      </mc:AlternateContent>
    </p:spTree>
    <p:extLst>
      <p:ext uri="{BB962C8B-B14F-4D97-AF65-F5344CB8AC3E}">
        <p14:creationId xmlns:p14="http://schemas.microsoft.com/office/powerpoint/2010/main" val="1869300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61F8-7E2B-47D3-AB35-2E078D54EADD}"/>
              </a:ext>
            </a:extLst>
          </p:cNvPr>
          <p:cNvSpPr>
            <a:spLocks noGrp="1"/>
          </p:cNvSpPr>
          <p:nvPr>
            <p:ph type="title"/>
          </p:nvPr>
        </p:nvSpPr>
        <p:spPr/>
        <p:txBody>
          <a:bodyPr/>
          <a:lstStyle/>
          <a:p>
            <a:r>
              <a:rPr lang="en-US" dirty="0"/>
              <a:t>EFLAGS</a:t>
            </a:r>
          </a:p>
        </p:txBody>
      </p:sp>
      <p:sp>
        <p:nvSpPr>
          <p:cNvPr id="3" name="Content Placeholder 2">
            <a:extLst>
              <a:ext uri="{FF2B5EF4-FFF2-40B4-BE49-F238E27FC236}">
                <a16:creationId xmlns:a16="http://schemas.microsoft.com/office/drawing/2014/main" id="{037801FF-A880-4CF0-839C-B5FCA9416E90}"/>
              </a:ext>
            </a:extLst>
          </p:cNvPr>
          <p:cNvSpPr>
            <a:spLocks noGrp="1"/>
          </p:cNvSpPr>
          <p:nvPr>
            <p:ph idx="1"/>
          </p:nvPr>
        </p:nvSpPr>
        <p:spPr/>
        <p:txBody>
          <a:bodyPr/>
          <a:lstStyle/>
          <a:p>
            <a:r>
              <a:rPr lang="en-US" dirty="0"/>
              <a:t>Some instructions set certain bits in the EFLAGS register</a:t>
            </a:r>
          </a:p>
          <a:p>
            <a:pPr lvl="1"/>
            <a:r>
              <a:rPr lang="en-US" dirty="0"/>
              <a:t>Whether the last arithmetic instruction overflowed (OF)</a:t>
            </a:r>
          </a:p>
          <a:p>
            <a:pPr lvl="1"/>
            <a:r>
              <a:rPr lang="en-US" dirty="0"/>
              <a:t>Was positive/negative (SF)</a:t>
            </a:r>
          </a:p>
          <a:p>
            <a:pPr lvl="1"/>
            <a:r>
              <a:rPr lang="en-US" dirty="0"/>
              <a:t>Was zero / not zero (ZF)</a:t>
            </a:r>
          </a:p>
          <a:p>
            <a:pPr lvl="1"/>
            <a:r>
              <a:rPr lang="en-US" dirty="0"/>
              <a:t>Carry/borrow on add/subtract (CF)</a:t>
            </a:r>
          </a:p>
          <a:p>
            <a:pPr lvl="1"/>
            <a:endParaRPr lang="en-US" dirty="0"/>
          </a:p>
          <a:p>
            <a:pPr lvl="1"/>
            <a:endParaRPr lang="en-US" dirty="0"/>
          </a:p>
        </p:txBody>
      </p:sp>
    </p:spTree>
    <p:extLst>
      <p:ext uri="{BB962C8B-B14F-4D97-AF65-F5344CB8AC3E}">
        <p14:creationId xmlns:p14="http://schemas.microsoft.com/office/powerpoint/2010/main" val="1237373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CCE1-8279-4EE0-B3BB-53AEC9BDFF19}"/>
              </a:ext>
            </a:extLst>
          </p:cNvPr>
          <p:cNvSpPr>
            <a:spLocks noGrp="1"/>
          </p:cNvSpPr>
          <p:nvPr>
            <p:ph type="title"/>
          </p:nvPr>
        </p:nvSpPr>
        <p:spPr/>
        <p:txBody>
          <a:bodyPr/>
          <a:lstStyle/>
          <a:p>
            <a:r>
              <a:rPr lang="en-US" dirty="0"/>
              <a:t>Compare</a:t>
            </a:r>
          </a:p>
        </p:txBody>
      </p:sp>
      <p:sp>
        <p:nvSpPr>
          <p:cNvPr id="3" name="Content Placeholder 2">
            <a:extLst>
              <a:ext uri="{FF2B5EF4-FFF2-40B4-BE49-F238E27FC236}">
                <a16:creationId xmlns:a16="http://schemas.microsoft.com/office/drawing/2014/main" id="{B39D18CC-A4D2-4E79-9E83-8C4248536FAC}"/>
              </a:ext>
            </a:extLst>
          </p:cNvPr>
          <p:cNvSpPr>
            <a:spLocks noGrp="1"/>
          </p:cNvSpPr>
          <p:nvPr>
            <p:ph idx="1"/>
          </p:nvPr>
        </p:nvSpPr>
        <p:spPr/>
        <p:txBody>
          <a:bodyPr/>
          <a:lstStyle/>
          <a:p>
            <a:pPr marL="0" indent="0">
              <a:buNone/>
            </a:pPr>
            <a:r>
              <a:rPr lang="en-US" dirty="0" err="1"/>
              <a:t>cmp</a:t>
            </a:r>
            <a:r>
              <a:rPr lang="en-US" dirty="0"/>
              <a:t> %</a:t>
            </a:r>
            <a:r>
              <a:rPr lang="en-US" dirty="0" err="1"/>
              <a:t>eax</a:t>
            </a:r>
            <a:r>
              <a:rPr lang="en-US" dirty="0"/>
              <a:t>, %</a:t>
            </a:r>
            <a:r>
              <a:rPr lang="en-US" dirty="0" err="1"/>
              <a:t>edx</a:t>
            </a:r>
            <a:endParaRPr lang="en-US" dirty="0"/>
          </a:p>
          <a:p>
            <a:pPr marL="0" indent="0">
              <a:buNone/>
            </a:pPr>
            <a:endParaRPr lang="en-US" dirty="0"/>
          </a:p>
          <a:p>
            <a:pPr marL="0" indent="0">
              <a:buNone/>
            </a:pPr>
            <a:r>
              <a:rPr lang="en-US" dirty="0"/>
              <a:t>Perform %</a:t>
            </a:r>
            <a:r>
              <a:rPr lang="en-US" dirty="0" err="1"/>
              <a:t>edx</a:t>
            </a:r>
            <a:r>
              <a:rPr lang="en-US" dirty="0"/>
              <a:t> - %</a:t>
            </a:r>
            <a:r>
              <a:rPr lang="en-US" dirty="0" err="1"/>
              <a:t>eax</a:t>
            </a:r>
            <a:endParaRPr lang="en-US" dirty="0"/>
          </a:p>
          <a:p>
            <a:pPr marL="0" indent="0">
              <a:buNone/>
            </a:pPr>
            <a:r>
              <a:rPr lang="en-US" dirty="0"/>
              <a:t>Sets the flags in the EFLAGS register accordingly</a:t>
            </a:r>
          </a:p>
          <a:p>
            <a:pPr marL="0" indent="0">
              <a:buNone/>
            </a:pPr>
            <a:r>
              <a:rPr lang="en-US" dirty="0"/>
              <a:t>If %</a:t>
            </a:r>
            <a:r>
              <a:rPr lang="en-US" dirty="0" err="1"/>
              <a:t>edx</a:t>
            </a:r>
            <a:r>
              <a:rPr lang="en-US" dirty="0"/>
              <a:t> and %</a:t>
            </a:r>
            <a:r>
              <a:rPr lang="en-US" dirty="0" err="1"/>
              <a:t>eax</a:t>
            </a:r>
            <a:r>
              <a:rPr lang="en-US" dirty="0"/>
              <a:t> are equal the ZF will be set</a:t>
            </a:r>
          </a:p>
          <a:p>
            <a:pPr marL="0" indent="0">
              <a:buNone/>
            </a:pPr>
            <a:r>
              <a:rPr lang="en-US" dirty="0"/>
              <a:t>If %</a:t>
            </a:r>
            <a:r>
              <a:rPr lang="en-US" dirty="0" err="1"/>
              <a:t>edx</a:t>
            </a:r>
            <a:r>
              <a:rPr lang="en-US" dirty="0"/>
              <a:t> &gt; %</a:t>
            </a:r>
            <a:r>
              <a:rPr lang="en-US" dirty="0" err="1"/>
              <a:t>eax</a:t>
            </a:r>
            <a:r>
              <a:rPr lang="en-US" dirty="0"/>
              <a:t> then CF will not be set</a:t>
            </a:r>
          </a:p>
          <a:p>
            <a:pPr marL="0" indent="0">
              <a:buNone/>
            </a:pPr>
            <a:r>
              <a:rPr lang="en-US" dirty="0"/>
              <a:t>if %</a:t>
            </a:r>
            <a:r>
              <a:rPr lang="en-US" dirty="0" err="1"/>
              <a:t>edx</a:t>
            </a:r>
            <a:r>
              <a:rPr lang="en-US" dirty="0"/>
              <a:t> &lt; %</a:t>
            </a:r>
            <a:r>
              <a:rPr lang="en-US" dirty="0" err="1"/>
              <a:t>eax</a:t>
            </a:r>
            <a:r>
              <a:rPr lang="en-US" dirty="0"/>
              <a:t> the CF (borrow) will be set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503DFEB-A314-482F-BBF3-64869987042F}"/>
                  </a:ext>
                </a:extLst>
              </p14:cNvPr>
              <p14:cNvContentPartPr/>
              <p14:nvPr/>
            </p14:nvContentPartPr>
            <p14:xfrm>
              <a:off x="2229480" y="3260520"/>
              <a:ext cx="1555560" cy="34200"/>
            </p14:xfrm>
          </p:contentPart>
        </mc:Choice>
        <mc:Fallback xmlns="">
          <p:pic>
            <p:nvPicPr>
              <p:cNvPr id="4" name="Ink 3">
                <a:extLst>
                  <a:ext uri="{FF2B5EF4-FFF2-40B4-BE49-F238E27FC236}">
                    <a16:creationId xmlns:a16="http://schemas.microsoft.com/office/drawing/2014/main" id="{9503DFEB-A314-482F-BBF3-64869987042F}"/>
                  </a:ext>
                </a:extLst>
              </p:cNvPr>
              <p:cNvPicPr/>
              <p:nvPr/>
            </p:nvPicPr>
            <p:blipFill>
              <a:blip r:embed="rId4"/>
              <a:stretch>
                <a:fillRect/>
              </a:stretch>
            </p:blipFill>
            <p:spPr>
              <a:xfrm>
                <a:off x="2220120" y="3251160"/>
                <a:ext cx="1574280" cy="52920"/>
              </a:xfrm>
              <a:prstGeom prst="rect">
                <a:avLst/>
              </a:prstGeom>
            </p:spPr>
          </p:pic>
        </mc:Fallback>
      </mc:AlternateContent>
    </p:spTree>
    <p:extLst>
      <p:ext uri="{BB962C8B-B14F-4D97-AF65-F5344CB8AC3E}">
        <p14:creationId xmlns:p14="http://schemas.microsoft.com/office/powerpoint/2010/main" val="241014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C4DF-9F3F-4249-97CC-70D77DA78733}"/>
              </a:ext>
            </a:extLst>
          </p:cNvPr>
          <p:cNvSpPr>
            <a:spLocks noGrp="1"/>
          </p:cNvSpPr>
          <p:nvPr>
            <p:ph type="title"/>
          </p:nvPr>
        </p:nvSpPr>
        <p:spPr/>
        <p:txBody>
          <a:bodyPr/>
          <a:lstStyle/>
          <a:p>
            <a:r>
              <a:rPr lang="en-US" dirty="0" err="1"/>
              <a:t>jcc</a:t>
            </a:r>
            <a:r>
              <a:rPr lang="en-US" dirty="0"/>
              <a:t> – jump if condition is met</a:t>
            </a:r>
          </a:p>
        </p:txBody>
      </p:sp>
      <p:sp>
        <p:nvSpPr>
          <p:cNvPr id="3" name="Content Placeholder 2">
            <a:extLst>
              <a:ext uri="{FF2B5EF4-FFF2-40B4-BE49-F238E27FC236}">
                <a16:creationId xmlns:a16="http://schemas.microsoft.com/office/drawing/2014/main" id="{2CB6A827-480D-4812-B1E6-6734CC8CB181}"/>
              </a:ext>
            </a:extLst>
          </p:cNvPr>
          <p:cNvSpPr>
            <a:spLocks noGrp="1"/>
          </p:cNvSpPr>
          <p:nvPr>
            <p:ph idx="1"/>
          </p:nvPr>
        </p:nvSpPr>
        <p:spPr/>
        <p:txBody>
          <a:bodyPr/>
          <a:lstStyle/>
          <a:p>
            <a:pPr marL="0" indent="0">
              <a:buNone/>
            </a:pPr>
            <a:r>
              <a:rPr lang="en-US" dirty="0"/>
              <a:t>je rel32                         // jump on equal</a:t>
            </a:r>
          </a:p>
          <a:p>
            <a:pPr marL="0" indent="0">
              <a:buNone/>
            </a:pPr>
            <a:endParaRPr lang="en-US" dirty="0"/>
          </a:p>
          <a:p>
            <a:pPr marL="0" indent="0">
              <a:buNone/>
            </a:pPr>
            <a:r>
              <a:rPr lang="en-US" dirty="0"/>
              <a:t>if (last operation was equal)      //(ZF = 1)</a:t>
            </a:r>
          </a:p>
          <a:p>
            <a:pPr marL="0" indent="0">
              <a:buNone/>
            </a:pPr>
            <a:r>
              <a:rPr lang="en-US" dirty="0"/>
              <a:t>	EIP = EIP + rel32</a:t>
            </a:r>
          </a:p>
        </p:txBody>
      </p:sp>
    </p:spTree>
    <p:extLst>
      <p:ext uri="{BB962C8B-B14F-4D97-AF65-F5344CB8AC3E}">
        <p14:creationId xmlns:p14="http://schemas.microsoft.com/office/powerpoint/2010/main" val="165946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C4DF-9F3F-4249-97CC-70D77DA78733}"/>
              </a:ext>
            </a:extLst>
          </p:cNvPr>
          <p:cNvSpPr>
            <a:spLocks noGrp="1"/>
          </p:cNvSpPr>
          <p:nvPr>
            <p:ph type="title"/>
          </p:nvPr>
        </p:nvSpPr>
        <p:spPr/>
        <p:txBody>
          <a:bodyPr/>
          <a:lstStyle/>
          <a:p>
            <a:r>
              <a:rPr lang="en-US" dirty="0" err="1"/>
              <a:t>jcc</a:t>
            </a:r>
            <a:r>
              <a:rPr lang="en-US" dirty="0"/>
              <a:t> – jump if condition is met</a:t>
            </a:r>
          </a:p>
        </p:txBody>
      </p:sp>
      <p:sp>
        <p:nvSpPr>
          <p:cNvPr id="3" name="Content Placeholder 2">
            <a:extLst>
              <a:ext uri="{FF2B5EF4-FFF2-40B4-BE49-F238E27FC236}">
                <a16:creationId xmlns:a16="http://schemas.microsoft.com/office/drawing/2014/main" id="{2CB6A827-480D-4812-B1E6-6734CC8CB181}"/>
              </a:ext>
            </a:extLst>
          </p:cNvPr>
          <p:cNvSpPr>
            <a:spLocks noGrp="1"/>
          </p:cNvSpPr>
          <p:nvPr>
            <p:ph idx="1"/>
          </p:nvPr>
        </p:nvSpPr>
        <p:spPr/>
        <p:txBody>
          <a:bodyPr/>
          <a:lstStyle/>
          <a:p>
            <a:pPr marL="0" indent="0">
              <a:buNone/>
            </a:pPr>
            <a:r>
              <a:rPr lang="en-US" dirty="0"/>
              <a:t>ja rel32                         // jump on above</a:t>
            </a:r>
          </a:p>
          <a:p>
            <a:pPr marL="0" indent="0">
              <a:buNone/>
            </a:pPr>
            <a:endParaRPr lang="en-US" dirty="0"/>
          </a:p>
          <a:p>
            <a:pPr marL="0" indent="0">
              <a:buNone/>
            </a:pPr>
            <a:r>
              <a:rPr lang="en-US" dirty="0"/>
              <a:t>if (in last operation src2 &gt; src1)            // CF = 0 and ZF = 0</a:t>
            </a:r>
          </a:p>
          <a:p>
            <a:pPr marL="0" indent="0">
              <a:buNone/>
            </a:pPr>
            <a:r>
              <a:rPr lang="en-US" dirty="0"/>
              <a:t>	EIP = EIP + rel32</a:t>
            </a:r>
          </a:p>
        </p:txBody>
      </p:sp>
    </p:spTree>
    <p:extLst>
      <p:ext uri="{BB962C8B-B14F-4D97-AF65-F5344CB8AC3E}">
        <p14:creationId xmlns:p14="http://schemas.microsoft.com/office/powerpoint/2010/main" val="419647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TotalTime>
  <Words>2648</Words>
  <Application>Microsoft Office PowerPoint</Application>
  <PresentationFormat>Widescreen</PresentationFormat>
  <Paragraphs>460</Paragraphs>
  <Slides>49</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PowerPoint Presentation</vt:lpstr>
      <vt:lpstr>Data movement instructions</vt:lpstr>
      <vt:lpstr>jmp instruction</vt:lpstr>
      <vt:lpstr>x86 EFLAGS register</vt:lpstr>
      <vt:lpstr>PowerPoint Presentation</vt:lpstr>
      <vt:lpstr>EFLAGS</vt:lpstr>
      <vt:lpstr>Compare</vt:lpstr>
      <vt:lpstr>jcc – jump if condition is met</vt:lpstr>
      <vt:lpstr>jcc – jump if condition is met</vt:lpstr>
      <vt:lpstr>jcc – jump if condition is met</vt:lpstr>
      <vt:lpstr>jcc – jump if condition is met</vt:lpstr>
      <vt:lpstr>Example</vt:lpstr>
      <vt:lpstr>Example</vt:lpstr>
      <vt:lpstr>Example</vt:lpstr>
      <vt:lpstr>Addition</vt:lpstr>
      <vt:lpstr>Addition</vt:lpstr>
      <vt:lpstr>Logical AND</vt:lpstr>
      <vt:lpstr>Logical AND</vt:lpstr>
      <vt:lpstr>References (available on backpack)</vt:lpstr>
      <vt:lpstr>Next homework</vt:lpstr>
      <vt:lpstr>Local variables</vt:lpstr>
      <vt:lpstr>Local variables</vt:lpstr>
      <vt:lpstr>Local variable</vt:lpstr>
      <vt:lpstr>Bump allocator</vt:lpstr>
      <vt:lpstr>Bump allocator</vt:lpstr>
      <vt:lpstr>Bump allocator</vt:lpstr>
      <vt:lpstr>Bump allocator</vt:lpstr>
      <vt:lpstr>Bump allocator</vt:lpstr>
      <vt:lpstr>Bump allocator</vt:lpstr>
      <vt:lpstr>Bump allocator</vt:lpstr>
      <vt:lpstr>OS maintains a simple allocator</vt:lpstr>
      <vt:lpstr>Physical address space</vt:lpstr>
      <vt:lpstr>Local variable allocator</vt:lpstr>
      <vt:lpstr>Local variable allocator</vt:lpstr>
      <vt:lpstr>Local variable allocator</vt:lpstr>
      <vt:lpstr>Parameter passing</vt:lpstr>
      <vt:lpstr>Parameter passing</vt:lpstr>
      <vt:lpstr>Bump allocator</vt:lpstr>
      <vt:lpstr>Calling convention</vt:lpstr>
      <vt:lpstr>Return address</vt:lpstr>
      <vt:lpstr>Calling convention</vt:lpstr>
      <vt:lpstr>Calling convention</vt:lpstr>
      <vt:lpstr>Example</vt:lpstr>
      <vt:lpstr>Push</vt:lpstr>
      <vt:lpstr>Pop</vt:lpstr>
      <vt:lpstr>call instruction</vt:lpstr>
      <vt:lpstr>ret instruction</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275</cp:revision>
  <cp:lastPrinted>2020-01-06T12:49:31Z</cp:lastPrinted>
  <dcterms:created xsi:type="dcterms:W3CDTF">2020-01-04T14:42:09Z</dcterms:created>
  <dcterms:modified xsi:type="dcterms:W3CDTF">2020-01-06T12:49:35Z</dcterms:modified>
</cp:coreProperties>
</file>