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2.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ink/ink3.xml" ContentType="application/inkml+xml"/>
  <Override PartName="/ppt/notesSlides/notesSlide57.xml" ContentType="application/vnd.openxmlformats-officedocument.presentationml.notesSlide+xml"/>
  <Override PartName="/ppt/ink/ink4.xml" ContentType="application/inkml+xml"/>
  <Override PartName="/ppt/ink/ink5.xml" ContentType="application/inkml+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ink/ink6.xml" ContentType="application/inkml+xml"/>
  <Override PartName="/ppt/notesSlides/notesSlide60.xml" ContentType="application/vnd.openxmlformats-officedocument.presentationml.notesSlide+xml"/>
  <Override PartName="/ppt/ink/ink7.xml" ContentType="application/inkml+xml"/>
  <Override PartName="/ppt/notesSlides/notesSlide61.xml" ContentType="application/vnd.openxmlformats-officedocument.presentationml.notesSlide+xml"/>
  <Override PartName="/ppt/ink/ink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3"/>
  </p:notesMasterIdLst>
  <p:sldIdLst>
    <p:sldId id="256" r:id="rId2"/>
    <p:sldId id="435" r:id="rId3"/>
    <p:sldId id="436" r:id="rId4"/>
    <p:sldId id="437" r:id="rId5"/>
    <p:sldId id="438" r:id="rId6"/>
    <p:sldId id="321" r:id="rId7"/>
    <p:sldId id="335" r:id="rId8"/>
    <p:sldId id="414" r:id="rId9"/>
    <p:sldId id="336" r:id="rId10"/>
    <p:sldId id="337" r:id="rId11"/>
    <p:sldId id="338" r:id="rId12"/>
    <p:sldId id="339" r:id="rId13"/>
    <p:sldId id="340" r:id="rId14"/>
    <p:sldId id="415" r:id="rId15"/>
    <p:sldId id="341" r:id="rId16"/>
    <p:sldId id="342" r:id="rId17"/>
    <p:sldId id="416" r:id="rId18"/>
    <p:sldId id="343" r:id="rId19"/>
    <p:sldId id="344" r:id="rId20"/>
    <p:sldId id="352" r:id="rId21"/>
    <p:sldId id="353" r:id="rId22"/>
    <p:sldId id="354" r:id="rId23"/>
    <p:sldId id="355" r:id="rId24"/>
    <p:sldId id="356" r:id="rId25"/>
    <p:sldId id="357" r:id="rId26"/>
    <p:sldId id="358" r:id="rId27"/>
    <p:sldId id="359" r:id="rId28"/>
    <p:sldId id="360" r:id="rId29"/>
    <p:sldId id="361" r:id="rId30"/>
    <p:sldId id="362" r:id="rId31"/>
    <p:sldId id="363" r:id="rId32"/>
    <p:sldId id="364" r:id="rId33"/>
    <p:sldId id="365" r:id="rId34"/>
    <p:sldId id="366" r:id="rId35"/>
    <p:sldId id="367" r:id="rId36"/>
    <p:sldId id="368" r:id="rId37"/>
    <p:sldId id="369" r:id="rId38"/>
    <p:sldId id="370" r:id="rId39"/>
    <p:sldId id="371" r:id="rId40"/>
    <p:sldId id="372" r:id="rId41"/>
    <p:sldId id="439" r:id="rId42"/>
    <p:sldId id="373" r:id="rId43"/>
    <p:sldId id="374" r:id="rId44"/>
    <p:sldId id="375" r:id="rId45"/>
    <p:sldId id="377" r:id="rId46"/>
    <p:sldId id="378" r:id="rId47"/>
    <p:sldId id="379" r:id="rId48"/>
    <p:sldId id="380" r:id="rId49"/>
    <p:sldId id="381" r:id="rId50"/>
    <p:sldId id="382" r:id="rId51"/>
    <p:sldId id="383" r:id="rId52"/>
    <p:sldId id="440" r:id="rId53"/>
    <p:sldId id="385" r:id="rId54"/>
    <p:sldId id="384" r:id="rId55"/>
    <p:sldId id="386" r:id="rId56"/>
    <p:sldId id="387" r:id="rId57"/>
    <p:sldId id="388" r:id="rId58"/>
    <p:sldId id="389" r:id="rId59"/>
    <p:sldId id="390" r:id="rId60"/>
    <p:sldId id="391" r:id="rId61"/>
    <p:sldId id="441" r:id="rId62"/>
    <p:sldId id="442" r:id="rId63"/>
    <p:sldId id="443" r:id="rId64"/>
    <p:sldId id="444" r:id="rId65"/>
    <p:sldId id="445" r:id="rId66"/>
    <p:sldId id="446" r:id="rId67"/>
    <p:sldId id="447" r:id="rId68"/>
    <p:sldId id="448" r:id="rId69"/>
    <p:sldId id="449" r:id="rId70"/>
    <p:sldId id="397" r:id="rId71"/>
    <p:sldId id="395" r:id="rId72"/>
    <p:sldId id="396" r:id="rId73"/>
    <p:sldId id="398" r:id="rId74"/>
    <p:sldId id="399" r:id="rId75"/>
    <p:sldId id="400" r:id="rId76"/>
    <p:sldId id="401" r:id="rId77"/>
    <p:sldId id="402" r:id="rId78"/>
    <p:sldId id="403" r:id="rId79"/>
    <p:sldId id="405" r:id="rId80"/>
    <p:sldId id="406" r:id="rId81"/>
    <p:sldId id="407" r:id="rId82"/>
    <p:sldId id="408" r:id="rId83"/>
    <p:sldId id="417" r:id="rId84"/>
    <p:sldId id="422" r:id="rId85"/>
    <p:sldId id="418" r:id="rId86"/>
    <p:sldId id="419" r:id="rId87"/>
    <p:sldId id="420" r:id="rId88"/>
    <p:sldId id="421" r:id="rId89"/>
    <p:sldId id="423" r:id="rId90"/>
    <p:sldId id="424" r:id="rId91"/>
    <p:sldId id="425" r:id="rId9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1-13T06:34:23.995"/>
    </inkml:context>
    <inkml:brush xml:id="br0">
      <inkml:brushProperty name="width" value="0.05292" units="cm"/>
      <inkml:brushProperty name="height" value="0.05292" units="cm"/>
      <inkml:brushProperty name="color" value="#FF0000"/>
    </inkml:brush>
  </inkml:definitions>
  <inkml:trace contextRef="#ctx0" brushRef="#br0">10559 12144 170 0,'0'0'0'16,"0"0"-50"-16,0 0 41 0,0 0 7 16,0 0-12-16,0 0-5 0,0 0 15 15,0 0 1-15,0 0 0 0,-6 13-26 16,10-10 9-16,-2 1 10 0,2-2 3 15</inkml:trace>
  <inkml:trace contextRef="#ctx0" brushRef="#br0" timeOffset="843.97">10422 12229 295 0,'0'0'9'0,"0"0"-7"0,0 0-1 15,0 0 7-15,0 0 5 0,0 0-8 16,0 0 4-16,0 0 12 0,0 0-7 15,-49 1-4-15,49-1-3 0,0 0-5 16,0 0 0-16,0 0 1 16,0 0 2-16,0 0 1 0,0 0 0 0,0 0-2 15,0 0-1-15,4 0-1 0,2 0-2 16,-2 0 3-16,2 2 4 0,5 2 1 16,5-2-1-16,-3 2-1 0,9 0-2 15,1 1 0-15,-2 1-1 0,6 0-2 16,0 4 3-16,-3-1-3 0,-1 1 1 15,2 1-1-15,2-2 0 0,-9 4 0 16,3-3 1-16,-4 0 2 0,-3-2-2 16,-8 0 1-16,1 1 1 0,-5 0-4 0,4 1 2 15,-6 2-1-15,0 1 2 16,0 1-1-16,0 1 3 0,0-2-2 16,0 3 2-16,2-1 0 0,4 1-1 0,0-1-1 15,0-2 1-15,5 0-1 0,-3 0 1 16,2 1-3-16,1-3 2 0,1 1-1 15,-1 1-2-15,-3 1 2 0,4 1-1 16,-6-4 1-16,1 3-1 0,-3-3-1 16,-4 1 0-16,4 2 1 0,-2-1 0 15,-2 2 0-15,0 2-1 0,0 3 3 16,0-1-1-16,0 2 2 0,0 1-1 16,-2 0-1-16,0-2 0 0,2 2 0 15,-2 1 0-15,2 1 1 0,0 4 2 16,-2 2 2-16,0 2 2 0,2 5-1 15,-2 4-2-15,-1 0-1 0,-1 1 1 16,4 3-4-16,-2-3 1 0,2 5-2 16,0 1-1-16,0 1 2 0,0 0-2 0,0 0 0 15,0 0 1-15,0-2-1 0,0-1 1 16,0-2-1-16,0-5 0 0,0-1 2 16,0-4-2-16,0-3 0 0,0-5 0 15,0-4 1-15,2-2-1 0,-2-6-1 16,0-3 1-16,0-2 1 0,0-4-1 15,0 1 0-15,0-4 1 0,0-2 1 16,4 2 0-16,-4-2 1 0,0 0 0 16,0 0 2-16,0 0 5 0,0 0 1 15,0 0 4-15,0 0-1 0,0 0-2 16,0 0-2-16,0 0-2 0,-4 0-3 0,0 0-3 16,-2 0-1-16,-4 0 0 15,1 1-1-15,-5 2 0 0,-5 4-1 16,-6 2 1-16,3 4 0 0,-7-1 0 15,-4 1 0-15,-2 7 1 0,-9 0 0 16,3 3 1-16,-7 2-1 0,-3 0 0 16,-5 1-1-16,6-1-2 0,-4 1 1 0,-1 1 0 15,-1-4-7-15,2 1-9 0,4-5-4 16,3-2 1-16,12-1-8 0,2-4-12 16,12-1-13-16,2-2-20 0,11-9-51 15,2-12-164-15</inkml:trace>
  <inkml:trace contextRef="#ctx0" brushRef="#br0" timeOffset="34196.15">7388 14581 257 0,'0'0'34'0,"0"0"-34"0,0 0 0 16,0 0 3-16,0 0 28 0,0 0-5 15,0 0-5-15,0 0-8 0,0 0-13 16,-15-11-7-16,24 9 7 0,1-1 0 15,7-3 1-15,-1 0 3 0,1-2-4 16,-1 2 2-16,3-1 0 0,-5-1-1 16,7 1 0-16,0 1 0 0,1 0-1 0,1 0 0 15,6-2 1-15,2 3 4 0,6-4-4 16,0-1 4-16,9 0 6 0,4-2 3 16,1 1 0-16,5 0-1 15,2 1-1-15,4 1-4 0,-6 0 3 16,4 6-4-16,-5 0 3 0,1 3-1 0,-6 0 2 15,4-2-4-15,-5 2 0 0,3 0-2 32,-2 0-2-32,1 0 0 0,-3 0 2 15,3 2 0-15,-1-2 1 0,2 0 3 16,-5 0-1-16,5 0-4 0,-7 0-4 0,-1-3 1 0,-7 0 2 0,-10-1 0 16,-11 1 1-16,-5 3-2 0,-5 0 0 15,-6 0-1-15,0 0 2 0,-8 0 9 0,-3 4-2 16,-9-1-7-16,5 4-3 15,-5-2 0-15,5-2 0 0,-4 4-1 16,7-5-2-16,8 2-3 0,-2 0-2 16,6-2-5-16,0 7-7 0,6-5-10 0,6 6-5 15,3-1 1-15,3-4-22 0,5-4-51 16,-8-4-115-16</inkml:trace>
  <inkml:trace contextRef="#ctx0" brushRef="#br0" timeOffset="69423.229">2660 13179 53 0,'0'0'0'0,"0"0"-5"0,0 0 5 15,0 0 0-15,0 0 0 16,0 0 0-16,0 0-1 0,-41-29 1 16,41 26-6-16,0 1 6 0,2 1 4 15,-2-2-2-15,0 3 0 0,0-2-1 16,0 2 3-16,0 0 12 0,-6 0-6 0,2 2 0 15,-4 1-10-15,-1 1-5 0,1 1-19 16,0-2 6-16,-1 1 9 0,5-1 9 16,2 0 0-16,0-2 2 0,0 0 11 15,0-1 13-15,0 0 8 0,0 0 0 16,0 0 0-16,-2 0-3 0,2-2 0 16,0-1 2-16,-3 1 10 0,3-2-21 15,-2 2-12-15,4 0 6 0,-2 2 4 16,0 0-2-16,0-2-5 0,0 1 9 15,2 1-3-15,-2 0-7 0,2 0-2 16,0 0 0-16,0-2-2 0,0 2-3 16,0-1-4-16,0 1-1 0,0 0-1 15,0 0-2-15,4 0 1 0,-4 0-2 0,4 0 3 16,0 0 1-16,0-2 0 0,5 2 3 16,-1-4 8-16,0 4-2 0,-2 0-3 15,3-3-2-15,-1 3 1 16,0 0-1-16,-2 0 0 0,5 0 1 0,-1 0-1 15,5 0-1-15,1 0 3 0,1 0-3 16,3 1-1-16,1-1 1 0,2 0 1 16,6-2 0-16,-5 0 2 0,5 1-3 15,-2-2 0-15,0 3 2 0,-2 0-3 16,0 0-1-16,0 0 1 0,-3-1 1 16,1 0-1-16,0 0 0 0,0 1-1 15,3-2 4-15,1 1-1 0,0 1 0 0,-2-2-1 16,2 2-1-16,-4 0 0 0,-1 0-1 15,3 0 1-15,0 0-1 16,4-1 6-16,0 0-3 0,0-1-3 16,0 2 0-16,-2 0-1 0,4 0 0 0,-3 0 0 15,6 0 2-15,-1 0-1 0,0 0-1 16,4 0 0-16,2 0 1 0,0 0-1 16,3-1 0-16,-1-1 1 0,1-1 0 15,-1 0-1-15,0 3 0 0,-4-3 1 16,3 0-1-16,-3 3 1 0,-2-3-1 15,-2 3 1-15,0-3 0 0,0 2 0 16,-2 1 0-16,0 0-1 0,0 0 0 16,-4 4 1-16,4-4-2 0,2 2 1 15,2-2-1-15,5 0 1 0,-1 0 0 16,2-3 2-16,1-1 1 0,1-2 1 16,2 0 1-16,1-1-3 0,-5 1 1 15,5 3-1-15,-5-3-1 0,-2 2 0 0,3-1 1 16,-5 1-1-16,-4 1-1 0,2 0 1 15,-4 3-1-15,0 0 0 0,0-2 1 16,0 2 0-16,-4 0-1 16,4 0 1-16,2 2-1 0,-2-2 0 0,4 0 0 15,-2 0 0-15,0 0 0 0,-2 0 2 16,-4 0-1-16,0 0 0 0,-4 0-1 16,-7 0 1-16,1 0 1 0,-3 0-2 15,3 0 1-15,-3 0-1 0,-1 3 1 16,5-1-1-16,-1-1 0 0,6 2 1 15,-1 0-1-15,3-1 0 0,2 1 1 16,2-2 0-16,2 1 3 0,4 0 1 0,-2-2-2 16,0 0 7-16,-2 0-4 0,-6 0-3 15,0 0-1-15,-4 0 1 16,-5-2-3-16,1 1 2 0,-3 1 0 16,-3 0 0-16,-3 0-1 0,2 3-1 15,-6 0-1-15,0-3 1 0,1 3 1 0,-3-3-1 16,2 0-1-16,-2 2 1 0,0-2 0 15,-2 0 0-15,0 0 1 0,2 3-1 16,-2-2 1-16,2 1-1 0,-2-1 1 16,4-1-2-16,-4 0 2 0,2 0 0 15,-2 0-1-15,0 0 0 0,0 0 1 16,0 0 0-16,0 0 0 0,0 0-1 16,0 0 0-16,0 0 0 0,0 0 0 15,0 0 0-15,0 0-3 0,0 0-1 16,0 0-2-16,0 0-6 0,0 0 0 15,0 0-1-15,0 4-4 0,0 1 5 16,0 0-6-16,0-1-5 0,2 5-2 0,0-3-8 16,0 2-15-16,5-3-24 0,-5-5-67 15,-2-7-147-15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1-13T06:49:48.020"/>
    </inkml:context>
    <inkml:brush xml:id="br0">
      <inkml:brushProperty name="width" value="0.05292" units="cm"/>
      <inkml:brushProperty name="height" value="0.05292" units="cm"/>
      <inkml:brushProperty name="color" value="#FF0000"/>
    </inkml:brush>
  </inkml:definitions>
  <inkml:trace contextRef="#ctx0" brushRef="#br0">7568 12079 130 0,'0'0'35'0,"0"0"-13"0,0 0-8 16,0 0 13-16,0 0 0 0,0 0-9 15,0 0-3-15,0 0-1 0,-13-10 0 16,13 9 0-16,0 1 3 0,-2-2 1 16,2 2 4-16,0 0 1 0,-2 0-1 15,2 0-4-15,0 0-1 0,0 0 2 16,-2 0 3-16,2 0-4 0,0 0 0 0,0 0-1 16,0 0-6-16,0 0-5 0,0 0-4 15,0 0-1-15,0 0-1 0,0 2 1 16,0-2-1-16,0 1 2 15,0 1-2-15,0 1-2 0,4-1 2 0,0 4 0 16,5-1 0-16,1 1 2 0,2 0 0 16,7-3-1-16,0 1 1 0,7-1 3 15,5-1-1-15,0-2 3 0,9 0-2 16,-5 0-2-16,8 0 0 0,-1 0-1 16,3 0 2-16,7 0-4 0,-3 0 2 15,7 0 1-15,6 0-2 0,0 0 3 16,4 0 0-16,1 0-1 0,3 0 1 15,2-3-2-15,3 0 2 0,5 1-1 16,-3 1-1-16,5-2 1 0,1 0 0 0,2 1-3 16,-2 1-3-16,1-1 3 0,-5 1 0 15,4 1 1-15,-7 0 1 16,0 0-2-16,-1 0 2 0,1 0 0 0,-1 3-1 16,1 0 0-16,5 1-1 0,0-1 0 15,1-1-1-15,1-2 1 0,0 0 0 16,-3 0 1-16,3-3 0 0,-3 1 1 15,-3-1-1-15,4 2 0 0,-7-2 0 16,-2 1-1-16,-3 1-3 0,1 1 3 16,-6 0 3-16,-2 0 0 0,4 0 1 15,-4 0 2-15,-2 0-1 0,-2 0-2 0,0 0 1 16,0 3-3-16,-3 0 0 16,-5 1 1-16,0-2 0 0,-9-1-2 15,-6 1 0-15,-4-2-2 0,-10 1 2 16,-9-1 0-16,-8 0 0 0,-4 0 0 15,0 0 1-15,0 2 1 0,0-2 2 16,0 0-1-16,2 0-2 0,-2 0-1 0,3 0-1 16,-1 0 1-16,6 0-1 0,2 0 1 15,-2-3 0-15,13-2 0 0,-6 1 0 16,12-2-1-16,-5 3 1 0,-3-3 0 16,6 0 0-16,-9 2 0 0,1 1 1 15,-7 0-1-15,0 0 3 0,-3 2-2 16,-5 0-1-16,-2 1 1 0,0 0 1 15,0 0-1-15,0 0 1 0,0 0-2 16,0 0 0-16,0 0-2 0,0 1 1 16,2 0 0-16,0 1-2 0,2-1 3 15,10 0 0-15,1 1-1 0,1-2 1 16,1 0 1-16,-1 0-1 0,1 0 0 0,-9 0 0 16,7 0 1-16,-7 0-1 0,-2 0 0 15,-2-3-3-15,5 0-1 0,-3 1-3 16,0-1 0-16,2-3-9 15,5 0-1-15,1 0-11 0,3-1-7 16,1-4 0-16,3 2 1 0,0 0-3 0,3 1-4 16,5-1-15-16,-8 1-17 0,0 0-61 15</inkml:trace>
  <inkml:trace contextRef="#ctx0" brushRef="#br0" timeOffset="2781.22">7626 11405 56 0,'-2'-3'16'0,"-5"0"-9"0,5-3 11 0,0 2 3 16,0 0-4-16,0-2-9 0,2 2 3 15,0 0-3-15,0-2-4 0,0-2-1 16,0 2 1-16,0 1 0 0,0-1 0 16,0 1 1-16,0 1 1 0,0 4 0 15,0-2-3-15,0 2 4 0,0 0 7 16,-2 0 10-16,-2 0 9 0,-4 0-7 15,3-1-8-15,-5 1-4 0,2 0 1 16,-2 1 3-16,1 4-2 0,1-2-4 16,4 0 5-16,-4-1-2 0,1 0-5 15,5 0 0-15,-2 0-3 0,0 0-2 16,2-1 4-16,0-1 0 0,0 0 1 16,2 0 3-16,0 0-1 0,0 0-1 15,0 0-5-15,0 2 1 0,0-1-2 16,0-1-3-16,0 0 0 0,0 0-2 15,0 0 0-15,0 3-1 0,0 0 1 0,4 2 0 16,2-1 0-16,-2-1 1 0,5 1 1 16,-3-1-1-16,2 0 1 0,2 0 3 15,1-2 0-15,-1 1 0 0,2-2 0 16,3 2 0-16,-3 1-1 0,5-2 2 16,-3 2-3-16,7-1 1 0,0-2-1 15,1 3 0-15,5-3 1 0,0 0-1 16,4 0-1-16,2 0 1 0,4 0 0 15,3 0-1-15,3 0-1 0,5 0 1 16,-1 0 0-16,5 0 0 0,2 0 0 16,1-2 0-16,5 2 0 0,-4-1 0 15,4 1 2-15,-2-2-2 0,0 1-1 16,-4-1 1-16,1 1 0 0,1 1 1 0,-4-2 0 16,0 2-1-16,-3 0 0 0,3 0-2 15,-7 0-3-15,5 0 3 16,-4 0 0-16,-1 0 0 0,-2 0 1 15,3 0 0-15,-1 0 0 0,1 0 0 16,-3 0 1-16,3 0-1 0,-1-1 3 16,1-2-3-16,5 1 1 0,-5 0 0 0,3-2-1 15,-1 3 1-15,4-1 0 0,-5-1-2 16,3 3 0-16,-1 0-2 0,5 0 2 16,-4 0 0-16,4 0 1 0,1 0 0 15,-1 0 2-15,6 0-1 0,0 0 1 16,4-5-1-16,4-1 1 0,0 1-1 15,5-2 1-15,-3 2-2 0,5 0 1 16,-3-1-1-16,0 3-1 0,1-2-5 16,-5-1 5-16,-2 0 0 0,4 0 1 15,-4 2-1-15,1 0 1 0,-5 1-1 16,2 0 2-16,-2 2-2 0,-4 1 1 16,-7-1 0-16,7-1 0 0,-6 2-1 0,-3-3-2 15,3 0 1-15,-2-1 1 0,-1-1 0 16,1 2 0-16,-3 0 0 0,1 0 0 15,-5-2 0-15,5 2 0 16,-7-2 0-16,-4 1 2 0,3-1-2 16,-3 2 1-16,-12 0-1 0,-3 0 0 0,-11 0 1 15,-3 2-1-15,-8 0 1 0,0 0 0 16,-10 1 9-16,4 0 9 0,-9 0-16 16,1 0-3-16,-3 1-1 0,1 3 0 15,3 0 0-15,-3-1 0 0,7 2 1 16,-3-1 0-16,0 1 0 0,7-2 0 15,-1 0 0-15,2 0-1 0,0-3 1 16,4 0 0-16,0 0-5 0,-2 0-3 16,2 0-7-16,0-3-4 0,0-3-5 15,0-3-9-15,0-5-26 0,2-1-18 16,2-3-31-16,-2 2-75 0</inkml:trace>
  <inkml:trace contextRef="#ctx0" brushRef="#br0" timeOffset="4327.868">7351 12139 136 0,'0'0'14'0,"0"0"10"16,-4-3 1-16,4 3 7 0,0 0-16 0,0 0 1 15,-3 0 4-15,3 0-2 0,0 0-8 16,0 0-1-16,0 0-1 0,0 0 0 16,0 0-1-16,0 0 4 0,0 0-2 15,0 0-1-15,5 1 5 0,-3 1-3 16,2-2 1-16,0 2-2 0,0-2 1 16,6 0-1-16,-3 0-1 0,3 0-1 15,2 0 0-15,-3 0 2 0,5 0-2 16,-2 0 0-16,1 0 1 0,-1 0-3 15,3 0-3-15,-3 0 2 0,1-1-4 16,-3 1-1-16,0-1 1 0,-4 1 1 16,3 0-2-16,-3 0 0 0,-4 0 0 15,0 0 0-15,-2 1-2 0,2 0-6 16,-2 1-1-16,2-1-3 0,0 1-3 16,0 0-2-16,0 0-10 0,-2 0-13 0,5 0-11 15,1-2-29-15,-6 0-42 0</inkml:trace>
  <inkml:trace contextRef="#ctx0" brushRef="#br0" timeOffset="5234.659">12126 12133 157 0,'0'0'15'15,"0"0"-2"-15,0 0 15 0,0 0 12 16,0 0-8-16,0 0-2 0,33-12-2 16,-27 9-2-16,-2 1-4 0,0 1-2 15,0 0-2-15,1-1-5 0,-3-1 0 16,2 2-3-16,4-2-3 0,-2 3 2 15,-2 0 1-15,5-2 0 0,-5 2-1 16,8 0-2-16,1 0 2 0,-5-1-3 16,-2-1-1-16,6 1-3 0,-1 1 2 15,-7-2-1-15,0 2-1 0,2 0 2 16,-4 0-4-16,0 0 1 0,-2 2 0 16,0-2 1-16,0 0 0 0,-2 0 1 0,-6 1-3 15,4 1 0-15,-2 1-9 0,-3-2-4 16,3 1-3-16,0-1-5 0,4 1-3 15,2 1-7-15,0-2-12 0,8 2-20 16,0-2-1-16,3-1-1 0,3 0-3 16,1-1-39-16</inkml:trace>
  <inkml:trace contextRef="#ctx0" brushRef="#br0" timeOffset="8765.414">7285 12278 11 0,'0'0'6'16,"0"0"-4"-16,0 0 3 0,0 0 1 15,0 0 8-15,4-35 9 0,-4 34 9 16,0 0 7-16,0 0-5 0,0 0-5 16,-2-1 1-16,0 1-3 0,-1-3 2 15,1 3-1-15,0 0-5 0,0 0-3 16,2 1-4-16,0 0-1 0,0 0-2 16,0 0-1-16,0 0-3 0,0 0 4 0,0-3-1 15,0 3-1-15,0 0-3 0,0-1 1 16,0 1-2-16,0 0 1 0,0 0-1 15,0 0-2-15,0 0 0 0,0 0-3 16,0 0-1-16,0 1-1 0,0 2 0 16,0-1 2-16,2 2 2 0,-2 1 3 15,2 0-2-15,-2 1 2 0,0 0-3 16,0 0 2-16,0 2 3 0,0 0-3 16,0 1 0-16,0 0-1 0,0 2-2 15,0 3 1-15,0 0-1 0,0 2-1 16,0 3 0-16,-4 2-1 0,4 3 0 15,0 0 1-15,-4 2 0 0,2-1-2 0,0 2 2 16,-4-2-1-16,4 3 0 16,-4-3 0-16,-1 2 1 0,3 1-1 15,-4-1 1-15,0-1-2 0,4-1 1 16,-3 0-1-16,1-2 0 0,4 0 0 16,-4-4 0-16,0 1 0 0,4-1 0 15,2-1 0-15,-2-3 0 0,-1-1 0 0,3-1 0 16,0-1 0-16,-2-1 0 0,0 0 0 15,2-1 0-15,-2 2 2 0,0 3-2 16,2-4 0-16,-4-2 1 0,4 3-1 16,-2 1 0-16,-2-1 1 0,2-2-1 15,-4 2 0-15,4-1 0 0,-1 0 0 16,-1 0 1-16,2-4-1 0,-2 1 0 16,0-1 1-16,4-1-1 0,0-1 0 15,0-2 0-15,-2-1 0 0,2 0-1 16,0-2 1-16,0 0-3 0,0 0-4 15,-2 0-1-15,2 0-4 0,-2-4-3 16,2 0-5-16,-2 0-15 0,-5-3-15 16,5 3-31-16,-2-3-57 0,-2 3-83 0</inkml:trace>
  <inkml:trace contextRef="#ctx0" brushRef="#br0" timeOffset="9234.051">6962 13073 208 0,'0'0'6'15,"0"0"21"-15,0 0 18 0,0 0 3 0,0 0-23 16,0 0-6-16,0 0-1 0,-2-22-7 16,4 18 1-16,6 0 1 0,-1-2 5 15,-1 3-1-15,-2 1-2 0,4-2-2 16,0 4-3-16,-1 0-4 0,-1 0-2 16,0 4 2-16,2 1-3 0,1 2 1 15,-3 3 0-15,6 1-1 0,-6 3-1 16,9-2-1-16,-7 1 1 0,0-1 0 15,1 1-2-15,-3-1 1 0,-2-2-1 16,2-3 0-16,-2 0 1 0,0-3-1 16,-4-2 1-16,2-1-2 0,1-1 1 15,1 0 0-15,2-5 0 0,-4-4 0 16,6-2 1-16,3-8 1 0,1-2-2 16,-2-3 1-16,-1-2-1 0,1-2 2 0,-2-1-2 15,3-1-2-15,-5 1-2 0,2 3-9 16,-2 5-7-16,-4 3-10 0,0 2-6 15,-2 4-19-15,0 0-23 0,-6 2-68 16</inkml:trace>
  <inkml:trace contextRef="#ctx0" brushRef="#br0" timeOffset="9890.449">7119 12321 200 0,'0'0'37'0,"0"0"14"0,0 0-4 15,0 0-5-15,0 0-8 0,0 0-10 16,0 0-4-16,0 0-3 0,6-46 1 16,-6 44-4-16,0 2 3 0,0 0-4 15,0 0 0-15,0 0 3 0,0 0-2 16,0 0-3-16,0 0-3 0,0 0-2 15,0 0-3-15,-2 6-3 0,0 0 0 0,-2 3 0 16,0 4 0-16,0 2 0 0,-7 3 0 16,5 2-3-16,-4 2-2 0,0 0 2 15,-1 1 0-15,7-3-1 0,-2-1 2 16,4-5-1-16,-2-1-1 0,4-3 0 16,0-2 1-16,0-3 1 0,0-2 0 15,0-1 1-15,0-2 1 0,0 0-3 16,0 0 3-16,2 0-1 0,4-3 1 15,2-6 0-15,3-6 0 0,1-5 2 16,2-2 3-16,7-6-1 0,0-4 0 16,0 1-1-16,3 2-1 0,-1 1 2 15,-4 6-3-15,3 3 0 0,-7 4 0 16,-3 4 4-16,1 2-3 0,-7 2 2 16,2 1-1-16,-4 3 2 0,-2 3-2 15,0-3-1-15,-2 3 0 0,0 0-2 0,0 0 0 16,0 6 0-16,2 2 0 0,3 1 0 15,-1 4 0-15,0 0 1 0,4 4-1 16,-4-3 0-16,2 2-4 0,5 4-8 16,-3-3-8-16,7 2-6 0,-9 4-11 15,4 0-15-15,-2 1-39 0,-4-5-89 16</inkml:trace>
  <inkml:trace contextRef="#ctx0" brushRef="#br0" timeOffset="10718.494">6400 12726 237 0,'0'0'10'0,"0"0"7"0,0 0 21 16,0 0 7-16,0 0-13 0,0 0-8 15,0 0 5-15,-13-22-7 0,13 22-8 16,0 0-4-16,0 0-5 0,-2 2-1 16,2 4-4-16,0 5 0 0,-2 2 4 15,2 8 2-15,-4-3 0 0,0 10 0 16,-4-3-1-16,-1 3-2 0,1 2-1 16,-4-1 1-16,4-1-3 0,-1-2 0 15,3-4 0-15,0-2 0 0,0-5 0 16,4-1-1-16,2-7-3 0,0-4-1 15,0 0-1-15,0-3 0 0,0 0-1 16,0 0 3-16,0-4 3 0,8-5 0 0,-2-9 1 16,2-4 1-16,3-7 0 0,1-3 0 15,0-4 0-15,-1-3 1 0,3 0 0 16,1 0 0-16,-3 3 0 0,-2 4 0 16,-1 6 0-16,-5 6 3 0,4 6-1 15,-6 4 3-15,0 6 2 0,-2-1 2 16,0 5 4-16,2-3-2 0,-2 3-2 15,0 0 0-15,0 0-4 0,0 0-4 16,0 3-2-16,2 3-1 0,0 6-2 16,3 0 2-16,1 5 3 0,-2 1-1 15,4 1 2-15,0-2-3 0,-1 3 0 16,1 0-1-16,-2 0 1 0,2-1 0 16,-3-1 0-16,3-1-1 0,-2-1-1 15,-2-4-3-15,4 2-9 0,-1-5-11 0,-5-1-10 16,2 0-10-16,-4-1-17 0,0-2-35 15,-2-2-81-15</inkml:trace>
  <inkml:trace contextRef="#ctx0" brushRef="#br0" timeOffset="10921.573">6392 12947 349 0,'0'0'6'0,"0"0"9"15,0 0 31-15,0 0 5 0,0 0-17 0,0 0-9 16,0 0-5-16,0 0-4 16,-17-38-4-16,19 30-6 0,4 3-6 15,7-5-1-15,1 3 1 0,1-1 0 16,3-2 0-16,1 3-15 0,1 0-10 0,5-1-13 16,-2 2-21-16,-4-4-32 0,1 3-53 15</inkml:trace>
  <inkml:trace contextRef="#ctx0" brushRef="#br0" timeOffset="11171.512">6757 12647 209 0,'0'0'119'16,"0"0"-69"-16,0 0 15 0,0 0-9 15,0 0-11-15,0 0-13 0,0 0 2 16,0 0-1-16,0 0-5 0,-10-40-12 15,10 41-7-15,0 4-5 0,0 5-1 0,0 3-2 16,0 4 2-16,0 3-1 0,0 1-1 16,0 6 0-16,0-2-1 0,0 0-1 15,-2-2-10-15,2-1-12 0,0-1-13 16,0-2-13-16,0-2-23 16,0-4-34-16,-6-4-118 0</inkml:trace>
  <inkml:trace contextRef="#ctx0" brushRef="#br0" timeOffset="11984.117">6997 11496 7 0,'0'0'183'0,"0"0"-165"0,0 0 27 0,0 0-3 15,0 0-9-15,0 0-13 0,0 0 2 16,0 0-1-16,-10-31-2 0,10 27-4 15,0 1 1-15,0 0-2 16,0 2-1-16,0 1 6 0,0 0 2 0,0 0-1 16,0 0-7-16,0 0-1 0,0 0-3 15,0 1-2-15,0-1 0 0,-2 3-3 16,0 3 0-16,-2 3-3 0,4 3 0 16,-7 5 1-16,-1 2 0 0,4 2-2 15,-2 0 1-15,-2-4-1 0,5 3 0 16,-3-4 0-16,0-2 0 0,4-2 0 15,-2-3-3-15,2 0-1 0,0-4-1 16,2 0 1-16,0-4-1 0,0-1 3 16,0 2 0-16,0-2-1 0,0-2 3 15,0-2 0-15,4-6-1 0,0-2 1 16,0-5 0-16,6 0 0 0,-1-3 0 16,1-5 1-16,5 1-1 0,-5-3 1 15,2 2 1-15,1 0-1 0,-1 2 0 0,-4 4 1 16,3 1 0-16,-5 4-1 15,0 3 2-15,-2 2 1 0,-2 3 1 0,0 1-1 16,0 2 1-16,-2 3-1 0,0 0 0 16,0 0 0-16,5 0-3 0,-3 3-1 15,2 2 1-15,-2 1-1 0,4 2 1 16,0 3 1-16,-2 1-1 0,5 5 1 16,-5-3-1-16,0 3-1 0,0 1 1 15,0 1 0-15,2-2-1 0,-4 2 1 16,3 0-1-16,-1 0-3 0,-2-2-10 15,0 2-9-15,-2-3-5 0,0-1-10 16,-2 2-17-16,-9-5-29 0,3-2-52 16</inkml:trace>
  <inkml:trace contextRef="#ctx0" brushRef="#br0" timeOffset="12375.064">7158 11394 246 0,'0'0'73'16,"0"0"-21"-16,0 0 15 0,0 0-6 16,0 0-7-16,0 0-15 0,0 0-4 15,0 0-2-15,11-51-6 0,-11 51-11 16,0 0-4-16,-4 5-8 0,0 4-1 0,-1 5-3 16,-3 1 2-16,2 7 0 0,-4-1-2 15,3 1 0-15,-1 3 0 16,2-1 1-16,-2 5-1 0,-1-1 0 15,5 0 0-15,-2 1 0 0,0 2 0 16,6 0 0-16,-6 0 1 0,-1-2-2 16,5 2 0-16,-2-4-6 0,0 0-3 0,0-1-5 15,-2 0-3-15,4-2-1 0,-5-1-1 16,-1-1-4-16,4-4-1 0,0 0-2 16,0-1-6-16,0-4-7 0,4 2-9 15,0-3-13-15,-2-2-10 0,0 2-31 16,-1-7-30-16</inkml:trace>
  <inkml:trace contextRef="#ctx0" brushRef="#br0" timeOffset="12718.763">6972 12011 272 0,'0'0'47'0,"0"0"3"15,0 0 5-15,0 0-2 0,0 0-13 16,0 0-6-16,0 0 0 0,0 0-4 15,0 0-4-15,-2-67-3 0,2 65-6 16,0 1-2-16,0 1-2 16,0 0-5-16,0 0-2 0,0 0-3 0,0 0-3 15,0 7-2-15,0 2-1 0,2 2 3 16,0 1 1-16,1 4-1 0,-1-1 0 16,-2 1-1-16,0 2-1 0,0-1-1 15,0 1 0-15,-2-1-2 0,2 0-1 16,-3-1-1-16,1-2-2 0,2-3 2 15,0-3 1-15,0-3 1 0,0-4 1 16,0 1-2-16,5-2 2 0,-3 0 2 0,0-3 2 16,4-3 0-16,2-4 0 15,7-3 2-15,-5-5 0 0,2-1 0 16,1-3 2-16,1-3 1 0,-1-1 0 16,-1 0-1-16,-4 1-3 0,-4 4 1 0,3 3-1 15,-5 4-1-15,-2 8-2 0,0-2-7 16,0 5-5-16,0 0-14 0,0 3-23 15,0 0-20-15,-7 5-29 0,3-2-101 16</inkml:trace>
  <inkml:trace contextRef="#ctx0" brushRef="#br0" timeOffset="13421.96">6282 11749 364 0,'0'0'5'16,"0"0"12"-16,0 0 20 0,0 0 7 15,0 0-20-15,0 0 14 0,0 0-16 16,0 0 2-16,-4-3-2 0,4 1 1 0,0 2-5 16,0 0-6-16,0 0-4 0,0 3-2 15,0 3-6-15,0 2-1 16,0 9-4-16,0 5 5 0,0 1 2 15,0 4-2-15,0 1 0 0,0 1 0 16,0-3-4-16,0 1-1 0,0-1-3 16,0-5 3-16,0-1 2 0,0-3 1 0,0-4-2 15,0-5 2-15,0-2-1 0,0-3 1 16,0-2-1-16,0 0 2 16,0 1 0-16,0-2 1 0,0 0 0 0,0 0 1 15,0-4 0-15,0-6 1 0,0-4-2 16,-2-4-2-16,2-4 2 0,0-3-1 15,2-6 0-15,4-3 1 0,2-1 0 16,1-1 0-16,5 2 0 0,-6 3 0 16,3 5-1-16,-1 3 2 0,-6 4 1 15,4 7 1-15,-6 0 2 0,3 7 0 16,-3 0 2-16,0 5 0 0,-2-3-2 16,0 3-1-16,0 0-2 0,4 3-2 0,2 0-2 15,0 3 2-15,3 4 0 16,1 4 0-16,-2-1 1 0,-2 5-1 0,7 0 1 15,-7 4 0-15,4-2 1 16,-1 0-2-16,1 0 0 0,0-3-2 0,-2-1-4 16,1 2-2-16,-3-4-5 0,-2-2-5 15,4 3-9-15,-4-5-11 0,-1 0-11 16,-3-2-19-16,0-2-33 0,-3 0-73 16</inkml:trace>
  <inkml:trace contextRef="#ctx0" brushRef="#br0" timeOffset="13593.886">6284 11913 394 0,'0'0'4'0,"0"0"9"0,0 0 18 16,0 0-1-16,0 0-13 0,0 0-1 15,0 0 0-15,0 0-8 0,97-82-7 16,-70 72-1-16,-2 0 0 0,4-1-8 15,0 0-27-15,-4-2-23 0,1 1-46 16,-7-3-91-16</inkml:trace>
  <inkml:trace contextRef="#ctx0" brushRef="#br0" timeOffset="14094.054">6830 11515 424 0,'0'0'7'0,"0"0"17"0,0 0 16 16,0 0-3-16,0 0-14 0,0 0-8 16,0 0-4-16,0 0-4 0,0 0-6 15,-54 37-1-15,42-17 1 0,1-3-1 16,3 3-1-16,-6-1-3 0,3-4-6 16,3 2 1-16,-7-4-1 0,3-1 5 15,0-2-1-15,-3 2 3 0,3-4 0 16,-5-1-1-16,3-1-2 0,1-2 2 15,5-3 3-15,2-1 1 0,0 0 0 16,2 0 0-16,-1-3 1 0,1 1 3 16,4 1 3-16,0-4 0 0,0 1-2 15,0-2 0-15,7-4-3 0,-1 0-1 16,4 0 1-16,0 1-1 0,3-4 1 16,1 1-1-16,5 1 3 0,-3-1-1 0,1 5 0 15,-1-2 2-15,1 3-1 0,-5 3 1 16,-5 0-2-16,1 3-1 15,-6 3-1-15,-2 5-1 0,0 7 0 16,-12 4 4-16,1 9 0 0,-3 2-1 16,-3-1 1-16,1 3-4 0,1-6 0 0,5-2 0 15,2-3 0-15,1-3-2 0,5 0 2 16,2-7-3-16,0 3-2 0,0-3 2 16,0-4-1-16,4 1 3 0,3-4-1 15,-1-1-7-15,6 0-1 0,3-3 9 16,3-1-7-16,3-8-12 0,8-7-14 15,-4-9-46-15,-5-3-152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1-13T07:10:10.670"/>
    </inkml:context>
    <inkml:brush xml:id="br0">
      <inkml:brushProperty name="width" value="0.05292" units="cm"/>
      <inkml:brushProperty name="height" value="0.05292" units="cm"/>
      <inkml:brushProperty name="color" value="#FF0000"/>
    </inkml:brush>
  </inkml:definitions>
  <inkml:trace contextRef="#ctx0" brushRef="#br0">5670 6846 59 0,'0'0'2'16,"0"0"5"-16,0 0 20 0,0 0 8 16,0 0-18-16,0 0-8 15,0 0-2-15,0 0-3 0,-29 11-3 0,27-9 1 16,2 0 1-16,-8 0 3 0,6 0 2 16,-2 1-1-16,0 2-2 0,-1-2-3 15,-1 0-1-15,2 0-1 0,0 1 2 16,-2-1-2-16,-1 0 0 0,5 0 0 15,-4 0 1-15,0 0-1 0,-2 0 0 16,2-2 7-16,-3 1 12 0,1-1 2 16,2 1 1-16,0-2 2 0,-1 3-4 15,1-3-5-15,2 2-5 0,-4-2-1 16,4 2 3-16,2-1 2 0,0-1 5 16,2 0 2-16,-3 0 1 0,3 0-2 15,0 0-4-15,0 0-1 0,0 0-3 16,0 0-2-16,0 0-6 0,0 0 2 15,0 0-4-15,3 0 1 0,3 0-2 0,-2 0 2 16,4 0 3-16,0 0 0 0,5 0 0 16,-1 0-1-16,3 0 1 0,3 3 0 15,1-3-1-15,6 0 1 16,2 0 1-16,-1 0 0 0,3 0-2 0,4 0 1 16,7 0 0-16,-3 0-2 0,2-3 0 15,3 2 0-15,-3-3 0 0,4-1-2 16,-8 2 2-16,-2-1-3 0,-4 2 2 15,-6-1 1-15,-2 2-3 0,-7-1 2 16,1 1 0-16,-7-1-1 0,-4 2 0 16,0 0-1-16,-4 0 1 0,0-2-1 15,0 2-1-15,0 0 0 0,0 0 2 16,0 0-1-16,0 0 0 0,0 0 1 16,0 0-2-16,0 0 0 0,0 0 0 0,0 0 0 15,0 0 0-15,0 0 0 16,0 0 0-16,0 0-2 0,0 0 2 0,0 0-3 15,0 0-9-15,0 0-4 0,0 0-5 16,0 0-6-16,0 0-6 0,0 1-5 16,0 0-16-16,0 1-31 0,-8-2-63 15</inkml:trace>
  <inkml:trace contextRef="#ctx0" brushRef="#br0" timeOffset="546.722">6154 6752 63 0,'0'0'161'15,"0"0"-147"-15,0 0 27 0,0 0 23 16,0 0-16-16,0 0-21 0,-19-3-4 16,19 1 0-16,0 1-5 0,0 1-8 15,0 0-4-15,2 0-3 0,7 1 1 0,-3 2 6 16,2 0 1-16,2 1-3 0,5 0-1 15,-1 2 0-15,3-1 2 0,4 1-2 16,1 1 2-16,3-1-4 0,6 3 2 16,-2-3-1-16,-4 2-1 15,2 0-2-15,-7-1-2 0,-3 2 0 0,-7-4 0 16,-4 1-1-16,-6 1 0 0,0-3-1 16,0 1 1-16,0 4 2 0,-8 3 4 15,-4 0-3-15,-3 0 1 0,1 0-1 16,-5 4 0-16,5-5 0 0,-5 2 0 15,3 0 0-15,-1-1-2 0,3 0 0 16,1 0 0-16,3-2-1 0,-3 0 1 16,3 0-1-16,2-1 0 0,0-2 0 15,3-2-1-15,1-2 1 0,4 0-6 16,0-3-5-16,0 0-10 0,0 0-12 16,4 0-11-16,5 0-6 0,-1-2-9 15,2-2-23-15,-1-4-70 0</inkml:trace>
  <inkml:trace contextRef="#ctx0" brushRef="#br0" timeOffset="968.545">6567 6552 204 0,'0'0'5'0,"0"0"7"15,0 0 34-15,0 0 15 0,0 0-19 0,0 0-6 16,0 0 7-16,0 0-4 0,-25-32-4 16,25 30-4-16,0 2-7 0,0 0-7 15,0 0-5-15,5 2-5 0,-3 1 0 16,2 3 0-16,0 0-1 0,2 4 2 15,-4 5 0-15,2 2-1 0,0 3 3 16,-1 5-3-16,-3 2-1 0,0 2-1 16,0 3-2-16,-3 5 2 0,-1-2-5 15,2 6 2-15,0 1-2 0,2 0 2 16,0 1 0-16,2-1-2 0,7-5 0 16,-3-1 1-16,0-2-1 0,0-2 0 15,-2-7 0-15,5 1 0 0,-7-7-10 16,2-2-12-16,-2-5-5 0,-2-4-4 0,0-6-6 15,0 1-8-15,0-3-15 16,2-5-23-16,-2-7-17 0,0-4-117 16</inkml:trace>
  <inkml:trace contextRef="#ctx0" brushRef="#br0" timeOffset="1859.12">6596 6363 123 0,'0'0'20'16,"0"0"26"-16,0 0 17 0,0 0-11 0,0 0-18 15,0 0 0-15,0 0 1 0,0 0-4 16,-14-23-12-16,14 23-8 0,8 0-2 16,0-2-4-16,7 2 1 0,-1 0-2 15,7-1 2-15,10 1 0 0,2-2 2 16,6-2 1-16,7 1-2 0,7-3 0 16,7 1-1-16,2-3-1 0,9 0 1 15,1 2-1-15,7-5-1 0,7 4-4 16,3-3 2-16,0-1 1 0,6 4-2 15,-4-4 2-15,0 3 2 0,-6 0-1 16,-7-1 1-16,-11 3 0 0,-12 1 3 16,-11 1 0-16,-11 1-6 0,-19 1 3 15,-5 2 1-15,-7 0-2 0,-2 0-2 16,-2 0 3-16,-2 5 7 0,-5 1-2 0,-1 3-4 16,-2 3 1-16,-1-2-3 0,7-1-2 15,-4-1 2-15,3 1-4 16,1 5 2-16,0-3-1 0,0 0-1 0,0 3 3 15,1-2-2-15,5 2-1 0,0 1 0 16,0 1 1-16,0 1 0 0,0 5 0 16,0 3-1-16,5 2 1 0,1 0 1 15,2 5 0-15,-4 2 0 0,2 2 0 16,-1 0 0-16,5-1-2 0,-2 2 1 16,-2-2 0-16,3 0-1 0,1 2 1 15,-2-1 0-15,-2 1-1 0,3 0 1 16,-1-3 0-16,-2 0-1 0,2-3 0 15,1 0 0-15,-3-3 1 0,8-2-1 16,-7-4 0-16,3 1 0 0,4-1 0 16,-10-5 1-16,5-3-1 0,-7-2 0 15,-2-5 1-15,0 0-1 0,-2-2 1 16,-7-1-1-16,-3-2 5 0,-4-1-4 0,-7-1 0 16,-2 0 2-16,-6-1-1 0,-10-2 0 15,-3-2-1-15,-5-1 0 0,-11 1 0 16,-9-1 0-16,-9 0-1 0,-5 3 0 15,-6 0 0-15,-2 3-4 0,7 0 4 16,-3 1 1-16,6 6-1 0,3-3 0 16,3 3 0-16,3 3 0 0,0-2 0 15,1 0 1-15,3 1 0 0,4-4-1 16,2 2-4-16,10-3 3 0,5 2 0 16,7-2 0-16,1-2 0 0,10 3-3 15,0-4-1-15,7 1-1 0,3-1-2 16,9-1 0-16,5 2 3 0,3-2-1 0,2 0-3 15,5 0-11-15,3 0-13 16,6 1 3-16,7-1 6 0,6 0-10 16,2 0-20-16,2 0-27 0,-4 0-58 15</inkml:trace>
  <inkml:trace contextRef="#ctx0" brushRef="#br0" timeOffset="2452.758">8054 6784 246 0,'0'0'96'16,"0"0"-93"-16,0 0 9 0,0 0 36 0,0 0-6 15,0 0-29-15,-19-9-4 0,19 9 7 16,0 0-1-16,0 0-3 0,0 0-3 16,0 0-4-16,0 3-1 0,4 0 2 15,2 0 4-15,3-1 5 16,5 3-4-16,0-2-3 0,5-2 0 0,2 2-2 15,4-3 2-15,6 0-1 0,2 0 0 16,6-3-1-16,4-1 0 0,1-1-2 16,-1 0-2-16,-4-1-1 0,5 0 0 15,-7 0-1-15,-6 3 1 0,-8 0-1 16,-5 3 1-16,-5-1-1 0,-1 1 1 16,-8 0-2-16,-2 0 1 0,-2 0-10 15,0 0-9-15,0 0-3 0,-6 1-1 16,-4 2-1-16,4 0-15 0,-5 0-19 15,1-2-28-15,0-1-52 0</inkml:trace>
  <inkml:trace contextRef="#ctx0" brushRef="#br0" timeOffset="2874.506">8502 6552 222 0,'0'0'51'15,"0"0"-15"-15,0 0 7 0,0 0 1 16,0 0-16-16,0 0-16 0,0 0-7 16,0 0 5-16,19-3 1 0,-5 6 5 15,-4 0-2-15,7 0-1 0,2 3 0 16,1-2 1-16,5 2 1 0,0 2-1 15,4-1-2-15,-2 0-4 0,0 5-1 0,-3 0-1 16,-1-2-4-16,-2 2 1 16,-5-1-2-16,-1 1 0 0,-9-2-1 15,-2 2 1-15,-2-2-1 0,-2 3 1 16,-4-2 4-16,-2 0 3 0,-4 1 1 16,-3 1-1-16,-1 0 0 0,-5 1-2 0,-4-1-1 15,1 1-1-15,-5 1 0 0,6-1-4 16,2-1 0-16,3-3 0 0,3-3 0 15,7 2 0-15,0-2 0 0,-2-3-5 16,6 4-12-16,2-4 0 0,0 2-3 16,0 1-4-16,0-1-5 0,4 2-3 15,8-1-4-15,-3-4-21 0,7 0-39 16,-3-3-71-16</inkml:trace>
  <inkml:trace contextRef="#ctx0" brushRef="#br0" timeOffset="3374.777">8992 6321 267 0,'0'0'51'16,"0"0"-2"-16,0 0 15 0,0 0-13 15,0 0-12-15,0 0-12 0,0 0 2 0,0 0-4 16,-21-40-4-16,21 40-3 0,0 0-6 15,0 0-7-15,0 2 0 0,0 7-5 16,0 0 2-16,0 10 4 0,2-2 4 16,0 3-2-16,1 5-3 0,-1 1-2 15,-2 4 0-15,0 1-2 0,0 3 0 16,0 3 2-16,0 1-3 0,2 6 2 16,0 1-1-16,2-2 1 0,2 4-2 15,-2-1 0-15,2-1 0 0,-1-4 0 16,-1-3 1-16,4-3-1 0,0-5 0 15,-2-2 0-15,-4-4 0 0,5-3-4 16,-5-1-12-16,2-5-4 0,2-2-6 16,-2-4-10-16,-4-3-16 0,0-3-22 15,-2-6-39-15,-6-5-100 0</inkml:trace>
  <inkml:trace contextRef="#ctx0" brushRef="#br0" timeOffset="4328.029">9017 6159 156 0,'0'0'57'0,"0"0"-20"0,0 0 17 0,0 0 8 16,0 0-15-16,0 0-13 0,0 0-10 16,10-28 0-16,-10 28-11 0,4 0-7 15,0 0-4-15,-2 0 5 0,7 0-2 16,3 0 2-16,1 0-1 0,3 0 1 15,1 0 4-15,9 0 0 0,5-6 0 16,5 1-2-16,7-1-2 0,9-2-2 16,4 2-1-16,10-5 0 0,8 2-2 15,3 0 0-15,3-1 1 0,5 4 1 16,0 0-1-16,-1-2 0 0,3 2-3 16,-6-5 0-16,-1 8 1 0,-11-3 2 15,-11 1-1-15,-7 2 0 0,-16-1 2 16,-8 2 0-16,-14 2 2 0,-9 0 2 0,-4 0-2 15,0 0 0-15,0 0 4 0,0 3 4 16,-4 0-7-16,2 3-5 0,-3-3 1 16,-1 5 1-16,2-3-1 0,2-1-1 15,0 4-2-15,-4-3 0 0,6 3 1 16,-2-1-1-16,2 0 0 0,0 2 1 16,0 2-1-16,0 1 1 0,2-3-1 15,4 7 0-15,-2-1 2 0,0 4-2 16,2 4 1-16,-3 2-1 0,1 6 2 15,2 2 0-15,0 0 0 0,-2 6-2 16,-2 0 1-16,2 1 0 0,1 4 0 16,-5 0 1-16,6 3-2 0,-6-2 1 15,6 0 0-15,0-2 0 0,-4-2-1 0,2-3-1 16,-2-3 1-16,3-3 0 0,-3-3 0 16,-2-2 0-16,4-5 0 0,-2-1 0 15,2-4 0-15,2 1 1 0,-2-4 0 16,0-2-1-16,-1-4 0 0,-3 0 0 15,0-5 1-15,0-3-1 0,0 3 0 16,0-3 1-16,0-1 2 0,-9-2-1 16,-3-3 1-16,-7-2 0 0,-4 3-3 15,-8-4 0-15,-2-2 1 0,-2 3-1 16,-10-1-1-16,-7 0 1 0,-14 2 0 16,-6 1 0-16,-13 3 0 0,4 3 0 15,-4 0 0-15,9 2 1 0,4 3 0 16,6 0-1-16,1 2 1 0,-1 2-1 0,4 0-3 15,-2 2 1-15,2-2 2 16,2 1 1-16,9-4-1 0,-1 5 0 16,11-4-1-16,3 0 1 0,11 0 1 15,11-4-1-15,6-1 0 0,5-2-2 16,5 0 2-16,0 0-5 0,3 0-11 0,3 0-4 16,10 1 3-16,1-1 10 0,10 0-4 15,2-1-5-15,4-2-20 0,4-3-13 16,0-6-22-16,-4 2-41 0,-2-3-113 15</inkml:trace>
  <inkml:trace contextRef="#ctx0" brushRef="#br0" timeOffset="4812.683">10278 6530 237 0,'0'0'23'0,"0"0"11"16,0 0 9-16,0 0-8 0,0 0-16 15,0 0-9-15,0 2 4 0,2-1 9 0,2 1-4 16,0-2 0-16,2 3 3 0,0-3-2 16,11 2 0-16,-5-2-2 15,9 0-2-15,0 0-1 0,8 0 0 0,4-5-4 16,4 0-2-16,6 1-2 0,3-2-2 15,3-1-2-15,3 3 0 0,4-4-3 16,-6 2-1-16,1 0 0 0,-9 3 1 16,-9 1 1-16,-15 0-1 0,-7 1 1 15,-7 1-1-15,-4-2 0 0,0 2 1 16,0 0-1-16,-9 0-2 0,-5 0-13 16,4 3-13-16,-7 0-7 0,3 0-4 15,1-2-17-15,7 2-14 0,-6-3-21 16,12 0-56-16</inkml:trace>
  <inkml:trace contextRef="#ctx0" brushRef="#br0" timeOffset="5219.231">10751 6368 195 0,'0'0'55'16,"0"0"-6"-16,0 0 11 0,0 0-1 15,0 0-21-15,0 0-16 0,0 0-3 16,0 0-1-16,0 0-5 0,-14-25-4 16,18 25-5-16,2 3 0 0,4 0 3 15,-4 0 3-15,17 2 2 0,0 1 0 16,4-1 0-16,10 4 2 0,2-4-2 16,7 1-2-16,-5 0-3 0,9 0-1 15,-7 0 0-15,-1-1-2 0,-1 0 1 16,-10 1-1-16,-10-3-2 0,-5 3 0 0,-12-3-2 15,-2 2 0-15,-2-2 0 16,-2 5 1-16,-8-2 6 0,-3 2 3 16,3-2 1-16,-8 0-5 0,7 0 0 15,-1 0-3-15,-3 1-2 0,5-1-1 0,0 3 0 16,-1-1 0-16,7 0 0 0,-4-1-1 16,0 2 1-16,-5-2 0 0,9 4 0 15,-4-6-1-15,0 4-12 0,-1-3-5 16,3 3-4-16,-2-2-7 0,0 2-8 15,-5-2-11-15,7 1-8 0,-2-3-35 16,1 1-63-16</inkml:trace>
  <inkml:trace contextRef="#ctx0" brushRef="#br0" timeOffset="5687.871">11355 5991 251 0,'0'0'71'0,"0"0"-20"16,0 0 0-16,0 0 2 0,0 0-15 16,0 0-9-16,0 0 0 0,18-55-2 0,-18 55-7 15,0 0-6-15,0 0-7 0,2 5-5 16,-2 2-1-16,4 4 1 0,-1 3 5 16,-1 4-2-16,2 3 4 15,-4 2-4-15,0 2 1 0,4 6-2 0,-4 0-1 16,4 3-1-16,2 1 2 0,-2 1-2 15,-2 4-1-15,1 1 1 0,-1 0-1 16,-2 0 2-16,2 0-1 0,2 1-1 16,-2-2-1-16,-2 1 1 0,4-6 0 15,-4-2 1-15,2-2-1 0,0-5-1 16,-2-1 0-16,0-5-4 0,-2 0-9 16,0-7-9-16,0 2-11 0,0-3-9 15,-4-4-13-15,2-3-17 0,-3-5-29 16,-1 0-83-16</inkml:trace>
  <inkml:trace contextRef="#ctx0" brushRef="#br0" timeOffset="6594.904">11392 5936 75 0,'0'0'31'0,"0"0"6"16,0 0 9-16,0 0-3 0,0 0-5 16,0 0-3-16,0 0-3 0,0 0-4 15,-46-57 0-15,46 57 1 0,0 0-2 0,0 0-8 16,0 0-2-16,5 0-2 0,1-1 1 15,6 0 0-15,3-1 3 0,5-1-1 16,1 2-2-16,10-4-4 16,2-1-1-16,6 0-4 0,11 1 0 15,2-4-2-15,10 0-1 0,6 0-2 0,8 1 1 16,1 0-1-16,-1 2-1 0,9 1 1 16,-8-1 0-16,1 0 2 0,-6 3-1 15,-10 1 1-15,-8-1 2 0,-8 0-1 16,-13 2 3-16,-11 1-3 0,-1-1 3 15,-11 1-1-15,-3 0-1 0,-1 0-3 16,-4 1-1-16,-2 0-1 0,2 4 1 16,0-1-1-16,-2 2 0 0,2 2 0 15,-2 0 0-15,0 0 2 0,0 2-2 16,2 3 2-16,0 2-1 0,2 1 1 16,-2 4 0-16,1 1-2 0,1 1 2 15,4 6-1-15,-2 2 0 0,5 2-2 0,-7 7 3 16,12-1-2-16,-3 3 1 15,-5 2-1-15,8 2 0 0,-3 2 0 0,-7 0 0 16,8 0 0-16,-3 1-1 0,-5 0 1 16,4 2-1-16,-3-3 2 0,1-2-1 15,-4 1 0-15,0-5 0 0,4 0-1 16,-6-6 0-16,-2-1-1 0,2-8 2 16,-2-3 0-16,0-2-1 0,3-8 0 15,-3 0 0-15,0-4 1 0,0-7-1 16,0 2 0-16,0-2 0 0,0-2 1 15,0 2 0-15,-3-2 0 0,3 0 2 16,-4-1 1-16,-8-3 1 0,2-2-1 16,-13-3-2-16,4 0-2 0,-10-1 1 15,-4-1-1-15,-6 5 0 0,-7-2 0 16,1 0 1-16,-9 4 0 0,-6-1-1 0,2 2 1 16,-8 1 0-16,-2 2-1 0,-6 0-2 15,3 3 1-15,-1 4-1 0,0 0 2 16,1 1 0-16,3 1 0 0,4-4 1 15,8 3-1-15,-4-2 1 0,15 0-2 16,-7-1 1-16,9-2-5 16,-1 0-1-16,1 2-2 0,8-2 2 0,6 0-2 15,10 0 4-15,1 1 3 0,11 0-6 16,-1-1-1-16,6-3 0 0,2 1-8 16,0 1-2-16,0-2 7 0,4 2-12 0,2-1 9 15,3-1 6-15,5 0-2 0,-1 0-3 16,3-1-14-16,3-4-10 15,-1-1-9-15,3-2-23 0,4-7-39 16,-2-1-77-16</inkml:trace>
  <inkml:trace contextRef="#ctx0" brushRef="#br0" timeOffset="7157.736">12616 6360 215 0,'0'0'25'15,"0"0"12"-15,0 0 24 0,0 0-14 16,0 0-19-16,0 0-4 0,-17-10-1 15,17 9-3-15,0-1-7 0,0 1 0 0,0 1-2 16,4 0-2-16,0 0 0 0,5 0 1 16,-3 1 3-16,6 1-2 0,3-1 0 15,3 1 1-15,-1-2-3 16,10 0 2-16,-2 0-3 0,8 0-1 16,0-2-1-16,6-1 2 0,0-1-2 15,9 1 0-15,-1 0-1 0,1-2-3 16,-1 1 3-16,-5-1-3 0,1 0-2 0,-8-1 3 15,-10 2-1-15,-4 0-1 0,-13 3-1 16,-6-1 1-16,0 2 0 0,-2-1 1 16,-4 1 1-16,0-2-3 0,-8 1-7 15,-5 1-18-15,0 0-4 0,-1 0-11 16,-1 0-8-16,3 1-2 0,1 2-7 16,1 0-32-16,10-1-53 0</inkml:trace>
  <inkml:trace contextRef="#ctx0" brushRef="#br0" timeOffset="7563.883">13027 6179 28 0,'0'0'243'0,"0"0"-194"0,0 0 4 15,0 0 6-15,0 0-19 0,0 0-16 16,0 0-8-16,0 0 3 0,0 0-8 15,10-23-6-15,-8 26-4 0,3 0-1 16,-3 3 4-16,12 2 3 0,-2-2 0 16,1 3 2-16,10-4 0 0,1 3 3 15,3-5-1-15,6 3-1 0,5-1 0 16,5 1-3-16,-4 0-1 0,11-3 1 16,-7 2 0-16,-3-2-4 0,-7-1 0 0,-9 1 1 15,-13-2-2-15,-3 1 0 0,-8 1-2 16,0 0 0-16,-10 1 3 15,1 4 8-15,-7 0 4 0,-1 3-5 0,-5-2-1 16,5-1-1-16,-2 4-6 0,5-1 0 16,-5 0-1-16,11 1-1 0,-4 2-1 15,-1 0 1-15,3 0 0 0,0 1 0 16,-1 1-2-16,5-2-15 0,-2 0 4 16,2-3-1-16,-5 1-12 0,5-1-5 15,2-3-7-15,-4 1-5 0,2-1-16 16,-9-6-40-16,7 0-82 0</inkml:trace>
  <inkml:trace contextRef="#ctx0" brushRef="#br0" timeOffset="8017.018">13695 5859 414 0,'0'0'19'0,"0"0"2"16,0 0 39-16,0 0-13 0,0 0-19 15,0 0-8-15,0 0 6 0,10-22-5 0,-10 22-7 16,0 0-7-16,0 1-4 0,0 4-3 16,0 4-1-16,0 2 1 0,2 8 6 15,0 2-1-15,-2 3 1 0,2 3 1 16,0 4 1-16,-2 2-2 16,4 6-2-16,-4-1-1 0,0 3 1 15,0 2-1-15,0 2-3 0,0 1 2 0,0-1-1 16,2-3-1-16,-2 1 2 0,3-1-1 15,-1-3 1-15,0-5-2 0,0-3 2 16,-2-3-2-16,0-7 0 0,0-2-11 16,0-3-10-16,0-4-12 0,0-1-5 15,-2-5-6-15,2-4-9 0,0-2-6 16,0-5-13-16,-2-9-10 0,-3-3-197 16</inkml:trace>
  <inkml:trace contextRef="#ctx0" brushRef="#br0" timeOffset="8892.753">13717 5787 337 0,'0'0'6'15,"0"0"2"-15,0 0 54 0,0 0-17 16,0 0-22-16,0 0-8 0,0 0 1 16,0 0 0-16,-31-51 1 0,31 51-1 15,0 0-3-15,2 0-6 0,7 0-1 16,3 0 1-16,5-1 1 0,1-2 4 16,13 1-5-16,0-1 1 0,4-3 0 0,3 1 0 15,9-3-1-15,5 1-2 0,8-2 1 16,2 0-2-16,8 2-1 0,0-1 0 15,11 0 0-15,0 1-2 16,-1-3-1-16,3 5 0 0,-11-1 2 0,-4-1 2 16,-8 2 1-16,-10-1 4 0,-11 3-1 15,-8 2 0-15,-12 0-3 0,-5 1-1 16,-7 0 1-16,-5 0-4 0,-2 0-1 16,0 0 1-16,0 1 0 0,-4 5-1 15,-1 1 0-15,-1 4 4 0,-2 0-2 16,4 1 1-16,2-3-2 0,-2 2 0 15,2 0-1-15,2 0 1 0,0 3-1 16,0 0 0-16,0 2 1 0,4 2-1 16,0 1 0-16,4 3 1 0,2 1 0 15,3 6 1-15,-3-1 0 0,5 6 1 16,-3 1-2-16,5 5 1 0,-1 4-2 16,1 4 4-16,1 3-4 0,-3 0 1 0,-3 2 0 15,1-2-1-15,-1 3 1 0,-4-3 0 16,-2-3-1-16,1-1 0 0,-3-1 1 15,-2-3-1-15,0-1 3 0,-2-3-3 16,0-2 0-16,2-6 0 0,0 1-1 16,-2-2 1-16,2-3-2 0,-2-1 2 15,0-5 2-15,2-7-2 0,-2 1 0 16,0-5 0-16,2-4 1 0,-2-1-1 16,0-4 1-16,0-1 0 0,0 0 1 15,0 0 1-15,-2-1 1 0,0-7 1 16,-6-1-4-16,0-5 1 0,-3 0 0 15,-3 0-1-15,-9-1 0 0,-6-1-1 0,-6 0 0 16,-11 3-1-16,-5 0-3 0,-9 2 3 16,2 4 1-16,-6 1 0 0,0 3 0 15,-2 3-1-15,2 0 2 0,6 0-1 16,0 6 2-16,8 0-2 16,1 3 0-16,3 2 0 0,1 0 2 0,3 1-2 15,7-2-2-15,6 0 2 0,4-3-1 16,7 2-8-16,3-1 2 0,3-4-7 15,10 3 2-15,-2-6 0 0,2 2-1 16,2-1-4-16,0-2 1 0,2 3-13 16,2-3 8-16,2 0 3 0,6 0-1 15,3 0 3-15,-1 0-20 0,5-6-2 16,2 0-23-16,-5-4-54 0,1-2-122 16</inkml:trace>
  <inkml:trace contextRef="#ctx0" brushRef="#br0" timeOffset="9439.674">15906 6374 496 0,'0'0'16'0,"0"0"-9"0,0 0 27 16,0 0-5-16,0 0-19 0,0 0-6 16,-4 0 5-16,4 0 7 15,0 0 0-15,0 0-10 0,0 0-5 16,0 0-1-16,0 3 0 0,0-1 0 16,2 1-1-16,0 2 0 0,5 1-6 0,-1-2-25 15,0 1-12-15,9-3-15 0,1 1-12 16,5-3-42-16,-3 0-96 0</inkml:trace>
  <inkml:trace contextRef="#ctx0" brushRef="#br0" timeOffset="9627.112">16684 6360 587 0,'0'0'36'15,"0"0"-24"-15,0 0 13 0,0 0 8 16,0 0-33-16,0 0 2 0,0 0 0 0,0 0 0 15,0 0 0-15,27 5-2 0,-19-5-6 16,0 3-8-16,2 0-10 16,3 0-6-16,3 0-9 0,3 2-8 0,8-5-3 15,2 1-20-15,0-1-16 0,2 0-89 16</inkml:trace>
  <inkml:trace contextRef="#ctx0" brushRef="#br0" timeOffset="9814.554">17333 6374 555 0,'0'0'13'16,"0"0"10"-16,0 0 36 0,0 0-26 15,0 0-26-15,0 0-6 0,0 0 2 0,0 0 3 16,0 0-1-16,8-3-2 16,-8 3-3-16,0 0-10 0,0 0-25 15,4 0-20-15,-4 3-10 0,6 0-6 0,3-3-29 16,-3 0-67-16</inkml:trace>
  <inkml:trace contextRef="#ctx0" brushRef="#br0" timeOffset="9939.524">17490 6382 441 0,'0'0'0'0,"0"0"-25"0,0 0-8 15,0 0 27-15,0 0-20 0,0 0-118 16</inkml:trace>
  <inkml:trace contextRef="#ctx0" brushRef="#br0" timeOffset="110871.358">24888 2303 493 0,'0'0'6'16,"0"0"-4"-16,0 0 1 0,0 0 11 16,0 0 4-16,0 0-11 15,0 0 4-15,0 0 1 0,0 0-3 16,60-34 1-16,-54 40-1 0,7 2-1 0,-1 6 2 15,-4 5-1-15,11 4-1 0,-9 8 0 16,9 4-4-16,-7 6 4 0,7 4 0 16,-5 5-1-16,-1 3-1 0,1 4 0 15,-5 6 1-15,5 3 0 0,-4 2 0 16,-3 5-2-16,5 0 2 0,0-2-2 16,-1 2-1-16,5-5 0 0,-1-3-4 15,1-3 0-15,1-3 0 0,-1-6 0 16,1-7 1-16,-1-1-1 0,-3-11 1 15,-7-1-1-15,0-9-6 0,-4-4-7 16,-2-3-10-16,-4-9-16 0,-2-2-9 16,-7-6 1-16,-7-4-2 0,-7-10-30 0,8-8-102 15</inkml:trace>
  <inkml:trace contextRef="#ctx0" brushRef="#br0" timeOffset="111777.397">24917 2273 415 0,'0'0'3'0,"0"0"-3"0,0 0 23 0,0 0 10 15,0 0-12-15,0 0-11 0,0 0 1 16,0 0-3-16,23-61-3 16,2 50 3-16,1-3 1 0,16 3 1 0,5-5 3 15,7 1-5-15,12 0 1 0,11-2 0 16,3 0-1-16,15 3 0 0,9-2-1 16,10 1-1-16,-1 1-3 0,11-3 2 15,6 3-1-15,3 0-2 0,1 0-2 16,0-1-1-16,1-1 1 0,-5 4 4 15,0-2 2-15,-8 3 0 0,-6-1 1 16,4 1-7-16,-8-2 3 0,1 1-1 16,-7 3 1-16,-7 1-1 0,-10-1 1 15,-9 1 0-15,-11 2 0 0,-14 1 0 16,-11 1-1-16,-17 1 3 0,-13 2 2 16,-6 0-2-16,-8 1 2 0,0 0 0 15,0-2 5-15,0 2 0 0,0 0-5 16,0 0-5-16,0 0-1 0,0 0-1 15,0 0 0-15,0 0 0 0,0 0 0 16,2 2 0-16,1 0 0 0,1 2 0 0,0-1 2 16,0 3-1-16,2-1 2 0,-2 1-2 15,5 3 2-15,-1 1-3 0,-2 5 1 16,2 4 2-16,3 1-2 0,-1 8 2 16,-6 3-2-16,4 7 1 0,3 6 0 15,-3 4-1-15,-2 7 1 0,0 0 1 16,1 8-1-16,3-4-2 0,-6 6 0 15,2 1 0-15,0 0 1 0,1 0-1 16,3 2 2-16,-2-2-2 0,1 3 1 16,1-1-1-16,2-1 0 0,-3-1 0 15,-1-5 1-15,2-2-1 0,-6-5 3 16,0-3-3-16,-4-8 0 0,0-4 0 0,-2-5-2 16,-6-4 2-16,-4-6 0 15,3-2 0-15,-1-5 0 0,-6-3 0 16,-5 0-1-16,-6-5 1 0,-6-4-2 15,-4-4 2-15,-11-1 0 0,-6-3 2 0,-6-3-1 16,-14-5-1-16,-9-1 2 0,-16 2-1 16,-8-2 0-16,-17 3-1 0,-11-2-1 15,-9 2-7-15,-3 4 8 0,-2-1 0 16,0 3 0-16,13 3 3 0,3 3-3 16,7 6-2-16,8 1 2 0,3 5-1 15,11-1 1-15,-3 0 0 0,6 6 0 16,1-6 0-16,9 3-8 0,7 0-8 15,11-4 11-15,24-1 4 0,3-3-2 16,23-1 0-16,7-5-8 0,12 0-5 16,6-3-8-16,8 0-4 0,11 2-16 15,4-2 23-15,8 0 1 0,6-2-8 0,0-4-15 16,9 1-24-16,-3-3-49 0,-10-2-89 16</inkml:trace>
  <inkml:trace contextRef="#ctx0" brushRef="#br0" timeOffset="112417.905">26017 2449 429 0,'0'0'6'16,"0"0"15"-16,0 0 12 0,0 0 12 15,0 0-22-15,0 0-13 0,23-42 4 16,-23 42 4-16,0 3-7 0,0 3-8 16,0 6-1-16,0 4 5 0,0 5 5 15,-7 3 0-15,-1 4-2 0,-6 5 1 16,3 2-3-16,-9 1-2 0,9 4-1 15,-12 2 0-15,11 1-3 0,-9-4 0 16,11 0-1-16,-2-4 0 0,-3-3 0 16,9-9 0-16,0-2 1 0,2-7-2 15,-3-2-1-15,5-3 1 0,0-3 1 16,0-2-1-16,2-4 1 0,0 2-1 16,0-2 3-16,0 0 1 0,0-6 0 15,0-6 5-15,0-6 5 0,4-7-10 16,-2-1-2-16,7-5-1 0,-3-3-1 15,2-2 1-15,-2-5 0 0,9-1 1 0,-5-2-2 16,1 1 0-16,3 8 0 0,-6 3 0 16,-2 7 0-16,5 7 2 15,-5 2-2-15,-2 10 1 0,-2 1 2 0,2 3-3 16,-4 2 0-16,5 0-1 0,3 0-1 16,2 4 0-16,0 4 0 0,-3 4-1 15,7-1 3-15,-4 7 0 0,-1 3 3 16,5 3-1-16,-1 6 0 0,-3-1 1 15,9 6-3-15,-9 2 3 0,8-2-3 16,-5-2 1-16,3-2 1 0,-3-2-2 16,-7-4 1-16,6-4-2 0,-3-2 1 15,-3-6-9-15,-6-1-10 0,0-3 0 16,0-5-11-16,0-1-10 0,-4-2-4 0,-5-1-4 16,-7 0-6-16,-1-5-52 0,-3-4-86 15</inkml:trace>
  <inkml:trace contextRef="#ctx0" brushRef="#br0" timeOffset="112605.321">25771 2807 462 0,'0'0'12'0,"0"0"0"16,0 0 24-16,0 0 8 0,0 0-20 15,0 0-2-15,0 0 5 0,122-70-8 16,-97 61-9-16,3 1-7 0,6 0-3 0,1 1 0 15,2 1-3-15,0-4-18 16,-4 2-11-16,0 1-7 0,-6 0-9 16,0 1-28-16,-2 0-56 0,-11-1-94 15</inkml:trace>
  <inkml:trace contextRef="#ctx0" brushRef="#br0" timeOffset="112824.02">26356 2627 386 0,'0'0'43'16,"0"0"-43"-16,0 0 0 0,0 0 33 15,0 0-2-15,0 0-11 0,0 0 4 16,0 0 3-16,14 3-5 0,3-6-9 16,-1-3 1-16,5 2-7 0,0-2-5 15,8 0-1-15,0 0-1 0,-5 1-7 16,1 2-12-16,-6 0-7 0,-1 0-7 0,-3 3-6 15,-1 0-25-15,-1 0-41 0,-5 2-36 16</inkml:trace>
  <inkml:trace contextRef="#ctx0" brushRef="#br0" timeOffset="113042.724">26498 2757 386 0,'0'0'44'0,"0"0"-2"15,0 0 0-15,0 0 5 0,0 0-16 16,0 0-16-16,0 0 1 0,0 0 5 16,0 0-1-16,17 11-6 0,-1-13 1 15,-1-1-5-15,8-1-5 0,4-2-1 0,-1 2-4 16,-1-2-5-16,0-2-27 16,4 3-22-16,-10-1-9 0,-3 0-14 15,-1-3-48-15,-7 0-118 0</inkml:trace>
  <inkml:trace contextRef="#ctx0" brushRef="#br0" timeOffset="113683.776">27011 2419 286 0,'0'0'5'0,"0"0"4"16,0 0 19-16,0 0 4 0,0 0-22 15,0 0-6-15,0 0 8 0,0 0 4 16,-145 2 1-16,135 5-3 0,0-5-1 0,3 0-4 16,5 0 7-16,2-2 6 0,0 0 4 15,0 0 2-15,0 0 1 0,0-3-6 16,0-4-4-16,2 4-8 15,5-5-3-15,5 0-1 0,1-1-2 0,5-2 2 16,3 2 1-16,4 0-3 0,1-2 2 16,1 4-1-16,-6 0 2 0,2 7-4 15,-5-3-2-15,-3 3-1 0,-9 0-1 16,4 6 0-16,-3 0-1 0,-3 2 0 16,-2 1 0-16,-2 2 0 0,0 3 1 15,-2 0-3-15,-7 0-1 0,-1-1 0 16,4 0 3-16,0 1-1 0,-1 0 0 15,1-1-1-15,-2-1 2 0,6-2-1 16,-4 0 1-16,4-1 1 0,-2-3 0 16,1 0 0-16,1-3 0 0,2 1 0 15,0 2-1-15,0-1-1 0,5 0 0 0,1 2 1 16,0-1 1-16,6 4 1 0,1-3 6 16,-3 1 1-16,9 1-2 0,-7-3 3 15,13 0-3-15,-7 0 3 0,-1 1 0 16,2 3 1-16,-5-1-2 0,-6 0-2 15,1 1-2-15,-9 3-4 0,0 0 1 16,-11 2-1-16,5 2 2 0,-8 0 1 16,-5-1-2-16,2 1 0 0,-5 1 0 15,-5-2 2-15,0-1-3 0,6 1 0 16,-1-4-5-16,-3-2-1 0,10-1-4 16,-3-2-2-16,9-3-12 0,5-2-6 15,4-1-13-15,0-1-11 0,9-1-31 16,3-5-49-16,7-9-13 0</inkml:trace>
  <inkml:trace contextRef="#ctx0" brushRef="#br0" timeOffset="114215.568">27451 2319 451 0,'0'0'19'0,"0"0"1"0,0 0 35 16,0 0 6-16,0 0-29 0,0 0-10 15,0 0 0-15,21-22-1 0,-21 22-11 16,0 0-8-16,-4 2-2 0,0 5-3 16,-2 1 3-16,-7 2 2 0,-3 0-1 0,1 1 3 15,-3 0-3-15,1 1-1 0,0-4 2 16,1 1-2-16,-1-2 1 16,3-1-1-16,-3-2-2 0,7-1-2 15,-4 2 3-15,3-5 0 0,5 2 0 16,-2-2 1-16,0 0 0 0,5-2 2 15,1-1-1-15,2-5-1 0,5-1-1 0,7-5 0 16,-2-3 1-16,7 0 1 0,1 2 0 16,7 1 2-16,-2 0 1 0,0 4 2 15,-1 3 2-15,1 1 1 0,-2 4 0 16,2 2-1-16,-7 0 1 0,3 6-5 16,-11 3-2-16,2 1-2 0,-8 4-1 15,-2 1 1-15,-6 6-1 0,-6 4 1 16,-5 2-1-16,-6 4 1 0,-3 2 1 15,-1-3 1-15,6-2-1 0,2-7 1 16,11 1-1-16,0-4-1 0,4 0 0 16,4 0-1-16,0-5 1 0,0 3 0 0,6-4 1 15,0 0-1-15,2-2 0 16,1-3 1-16,9 2 3 0,-3-6 2 0,10-3-1 16,8 0 1-16,2-7 2 0,12-4-2 15,5-3-2-15,6 0-1 0,0-3-2 16,-4 4-1-16,-1 0-7 0,-9-1-31 15,-9 0-18-15,-8 5-33 0,-25-1-31 16,-4 1-140-16</inkml:trace>
  <inkml:trace contextRef="#ctx0" brushRef="#br0" timeOffset="93900.299">11642 9646 278 0,'0'0'16'0,"0"0"25"15,0 0 9-15,0 0-4 0,0 0-18 16,0 0-9-16,0 0 0 0,0 0-2 16,0 0-3-16,0-23-2 0,0 23-2 15,0 0-1-15,0 0 2 0,0 0-3 16,0 0 2-16,0 1-3 0,0 1 0 15,0 1 2-15,2 3-3 0,-2 2 4 16,0 6-1-16,0 0-3 0,0 1 1 16,2 7-2-16,-2 0 1 0,2 5-1 15,-2 3-1-15,0 2 1 0,0 3-1 0,-4 3 1 16,2 1-1-16,-4 3 2 0,-2 0-1 16,1 5 2-16,-1 0-1 0,0 1-2 15,-5 3 1-15,7-5-1 0,-2 0-1 16,2 3 0-16,-3-1-3 0,3 6 2 15,4 2-2-15,0 1 1 0,-2 0 2 16,4 1-1-16,-2 1 1 0,0 1-1 16,2-3 2-16,0 2-1 0,0-4-1 15,0 2 1-15,0 3 1 0,0 0-1 16,0 2 1-16,-2 2 1 0,0 1-2 16,2 0 1-16,0 1-3 0,0 15 1 15,4 1 0-15,4 0 5 16,-4 0-5-16,2-15-2 0,5-1 3 15,-3 4-3-15,-2-3 1 0,3 1-1 16,-1-3 1-16,-2 3 1 0,0-4-2 0,-2 4-2 16,-2 0 2-16,-2-2 0 0,5 3 0 15,-3 0 1-15,4 1 0 16,-2 2-1-16,-2-2 0 0,4 3 0 0,-2 0 1 16,0 0 0-16,1-3-1 0,1 0 0 15,0-2-3-15,-2 1 2 0,0-6 1 16,0-2 0-16,-4-4-2 0,2-2-1 15,-2-3 0-15,3 0-1 0,-3-4 3 16,0-1-2-16,0-2 0 0,0-2-1 16,-3-3-1-16,3-4-5 0,-2-4-3 15,0-4-2-15,-4-7-4 0,2-3-6 16,2-7-5-16,-6-5-3 0,4-3-5 16,-1-3-11-16,-5-9-21 0,0-10-70 15</inkml:trace>
  <inkml:trace contextRef="#ctx0" brushRef="#br0" timeOffset="95838.028">11475 9556 284 0,'0'0'0'0,"0"0"-5"0,0 0 5 16,0 0 14-16,0 0-6 0,8-21-1 16,-2 18 15-16,2-1-3 0,7 1-8 15,-3 1-1-15,9-1-5 0,2 2 3 16,-3 1 3-16,7-2 1 0,-2 1 0 15,4-2 1-15,2 1-1 0,4-1-1 16,6-1-1-16,3 1-4 0,7-2 2 16,5 2 0-16,4-2-3 0,8-2 0 15,7 1-1-15,1-1-1 0,3-1 2 16,8-1 1-16,4-1 2 0,0 0-1 16,8 0-1-16,6-1 2 0,-1 1 2 15,1-1-2-15,0 2 2 0,1 1-1 16,-7 0-2-16,2-1 0 0,-1 3-4 15,-1-3-1-15,-6 3 1 0,-8-1 2 0,-5 1-1 16,-7 0 3-16,-7 1-1 0,-2 2 2 16,-6 0 0-16,-2 0-2 0,-3 0 1 15,-1-2 0-15,0 1-2 16,3 0-5-16,-5-4 2 0,0 4-1 0,-9-4 2 16,4 4-3-16,-7 0 1 0,-5 1 0 15,-8 3 1-15,-5-3-2 0,-9 3 2 16,-3 0 1-16,-6 0 1 0,0 0 2 15,-2-2 3-15,0 1 2 16,0 1-1-16,0-2-4 0,0 2-3 0,0 0-2 16,0 2 0-16,2 1-1 0,-2 0 0 15,0 4 0-15,0-1 2 0,0 3-1 0,0 1 1 16,0 0 0-16,0 1 0 16,0 1-2-16,0-1 4 0,-2 2-1 15,0-1 0-15,2 2-1 0,-2 3 0 16,2-3 0-16,0 5-2 0,0-3 1 15,0 3-1-15,0 3 2 0,0-1-2 16,0 4 0-16,0-3 0 0,2 6 1 0,0 1-1 16,0 0 0-16,0 3 3 0,0-1-2 15,2 4 3-15,-2 4-3 0,0-3 2 16,7 4-1-16,-5-2-1 0,4 4 1 16,0 3-2-16,-3-1 2 0,9 2-1 15,-4-1 0-15,-1 3 1 0,5 0 0 16,-4-3 1-16,-3 1 1 0,3 3-1 15,-2 1 1-15,-2 3-2 0,1-1-2 16,-3 3 2-16,2 0-1 0,2 1 1 16,-2 0 0-16,3 0-2 0,-5 1 0 15,6-1 2-15,-2 3-2 0,1 0 3 0,-3 1-2 16,6 0 1-16,-1 2 0 0,-3-4 0 16,2 3 0-16,5 1-2 0,-7 1-1 15,4 1 1-15,-1 1 1 0,-3-2 0 16,-2-2-1-16,4 0 2 15,-3-1-2-15,-1-4 0 0,-2 1 0 16,-2-1 2-16,6-2-2 0,1 2 2 0,-3-4-1 16,2 1-1-16,-2-3 0 0,5 4-1 15,1-2 1-15,-2 1 0 0,5 0 0 16,-3 1 1-16,5-2-1 0,-5-6 1 16,3-3-1-16,-1-3 1 0,-6-3-1 15,5-1 1-15,-5 1-1 0,0-1 1 16,-4 1-1-16,1-1 1 0,1 0-1 15,-2-5 2-15,2-1-2 0,-2-4 0 0,0 0 0 16,1-2 0-16,-5 1-1 16,2 0 1-16,-2-1 0 0,0-2 0 15,0-2 0-15,0-7 1 0,-2 0-1 0,2-2 1 16,-5-2 0-16,3 0-1 0,0-2 1 16,-2 1-1-16,2-2 0 0,0 0 1 15,2-1-1-15,-2-2 0 0,0 1 0 16,2 2 0-16,-2 2 0 0,-2 1 0 15,4-3 0-15,-2 3 0 0,0-4-1 16,2 0 1-16,0 0 0 0,-3-1 0 16,3 2 0-16,0-1 0 0,0 1 0 15,0 0 0-15,-2 0 0 0,0 4 0 16,2-1 1-16,-4 5-1 0,2 2 0 16,0-4 0-16,0 3 0 0,0-5 0 15,0 2 0-15,-2 0 0 0,-2 0 0 16,1 2 0-16,1-1 1 0,-4 2-1 15,4-1 0-15,-6 0 0 0,3 4 1 0,1-2-1 16,-4 2 0-16,-1 0 0 0,5 0 0 16,0-1 0-16,-2 0 0 0,2-2 0 15,-1 0 0-15,1-3 0 0,2 3 1 16,-4-1-1-16,4 0 0 0,-7 2 0 16,5-2 0-16,2-2 0 0,-4-1 0 15,2-2 1-15,-7 2 0 0,3-4-1 16,-5 3 1-16,-1 1 0 0,-7-3-2 15,0 5 0-15,-2-4-2 0,-1-2 3 16,-3 1 0-16,-6-2 0 0,-5-1 0 16,-11-1-1-16,1-2 0 0,-10 3 1 15,-8-5 1-15,-9 0-1 0,-5 0-1 0,-13 0 1 16,2 1-1-16,-7 0 2 0,-7 4 0 16,1 3 0-16,-3 0-1 15,-7 2-4-15,-2 2 2 0,0 1 2 16,-1 0 1-16,1 2 1 0,-6 4 0 15,12 0 1-15,-8 1-3 0,6 1-3 0,-3-1 3 16,7-1 2-16,1 2 1 0,1-2 0 16,5-3-1-16,3-1 1 0,1-1-3 15,12-5-4-15,7 2 3 0,1-3 1 16,11 0 2-16,8-1-2 0,6-2-1 16,19-2-1-16,4-2-1 0,17 0-2 15,3-1-3-15,7-2-6 0,8-4-6 16,9-5-16-16,3-6-14 0,11-8-9 15,8-6-8-15,9-9-27 0,-9-2-86 16</inkml:trace>
  <inkml:trace contextRef="#ctx0" brushRef="#br0" timeOffset="97682.015">11508 10491 222 0,'0'0'9'0,"0"0"-7"0,0 0 24 0,0 0 28 16,0 0-15-16,0 0-20 15,0 0 3-15,-7-4 1 0,7 4-1 0,0-2-3 16,0 2-4-16,0 0-2 0,0 0 1 16,0 0-1-16,0 0-2 0,0 0-2 15,0 0 0-15,0 0 0 0,0 0-2 16,0 0-3-16,0 0 3 0,-4 0-4 15,4 2 0-15,0 1-1 0,0 0-1 16,7 1 3-16,-3 0 2 0,0 2 1 16,4-2-1-16,-4-3 2 0,7 2-1 15,-1 0 3-15,0 0-1 0,7 0 2 16,-1-2-2-16,7 1 0 0,-4-2 2 16,7 0-2-16,3 0-1 0,-4-3 1 15,6 0-2-15,-4 1-2 0,4 0-2 16,-2-1 2-16,2-1 1 0,4 1 0 15,4 0-2-15,1-2 1 0,1 1-2 0,-2-1 2 16,9 0-1-16,-1-1-1 0,1 1 1 16,4 1-1-16,-3-2 0 0,1 3 1 15,0-3 0-15,1 2-2 0,-3 1-2 16,-1 0 1-16,-3-2 1 0,1 1 2 16,1 1-1-16,-9-1 1 0,10 3 0 15,-1-2-3-15,-7-1 1 0,5 1 0 16,-5 0 1-16,-2 2 0 0,4-2-1 15,-3 0 1-15,-5 1-2 0,4-1 3 16,2 0-1-16,-2 0 0 0,1 0-1 16,-3 3 0-16,2-3-1 0,-2 1 0 15,0 1-1-15,-4-2 0 0,2 3 0 16,-6-3 0-16,4 0 0 0,0 2 1 0,-2-2 1 16,2 0 0-16,-2-2 0 0,2 2-2 15,4-1 2-15,-2-1-1 16,7 4-1-16,-3-4 1 0,2 2 0 15,2-2-1-15,-3 0 1 0,7 1-1 0,-2-2 1 16,1 4-1-16,-1-4 1 0,3 0 0 16,-5 4-1-16,-2-2 0 0,5 1 0 15,-9 0-2-15,-2 2 0 0,-6-2 2 16,-2 0 0-16,-1 0 0 0,-1 3 0 16,-2-5 1-16,2 4-1 0,-3-2 0 15,-3 1 0-15,1 2 0 0,-3-1 0 16,-1-1 0-16,-3 1 1 0,-1 1 0 0,2-2-1 15,1 1 1-15,-3-2-1 16,7 3 1-16,-5-4 0 0,-2 4 1 16,1-3 1-16,-3 3 0 0,-4 0-2 0,-2 0 3 15,0 0 0-15,0 0 1 0,3 0 0 16,-3 0-1-16,0-3-2 16,2 3 0-16,2 0 0 0,2-2-1 0,-2 2-1 15,9 0 0-15,-1-1 1 0,3 1-1 16,-3-3 1-16,5 3-1 0,-4-3 1 15,-5 0-1-15,-4 1 0 0,-2 1 0 16,0 1 1-16,-4-2 0 0,0 2-1 16,0 0 3-16,0 0-2 0,0 0 0 15,0 0-1-15,0 0 1 0,0 0-1 16,0 0-2-16,0 0-5 0,0 0-3 16,0 0 0-16,0 0-4 0,0 0-4 15,0 0-4-15,0 0-8 0,0 0-7 16,0 0-12-16,-2 0-22 0,-8-3-25 15,-2-8-95-15</inkml:trace>
  <inkml:trace contextRef="#ctx0" brushRef="#br0" timeOffset="102650.064">11148 9654 0 0,'0'0'18'0,"0"0"-2"0,0 0 5 16,0 0 2-16,0 0-7 0,0 0 2 0,0 0-1 0,-6-28 1 0,6 25-2 0,0-2-2 31,0 1 2-31,0-2 5 0,0 2 3 0,0-2-2 0,0 1 8 0,0 1 2 15,0-2 0-15,0 4-5 0,-8-1-2 32,5-2-1-32,-1 1-4 0,2-1-3 15,-2 2-6-15,-2-1 1 0,2-2-1 16,-2 2-1-16,-3 1-3 0,7 1 1 16,-2 2-2-16,0 0 1 0,-2 0-3 0,0 2-2 0,-3 2-1 0,3 4 0 31,0 0-1-31,-4 1 0 0,-1 1 0 0,3 3 0 0,0 2 0 0,1 0 0 15,-3-1 0-15,4 0 0 0,4 0-1 0,-6-1 2 16,6 2-1-16,-3-3 0 0,3 1-1 31,0-1 1-31,-2 1-1 0,4 0 1 0,0-3 0 0,0 3-1 16,4-1 2-16,0-3-1 0,3 1 0 16,-3-1 2-16,2 1-1 0,0-1 2 0,2-1 0 15,1 1-1-15,-1-1 0 0,-4 1 1 16,0-1-1-16,2 0 1 0,-1 2-1 15,-1-3-1-15,-2 0 2 0,2 3-2 16,-2-3 0-16,0 4-1 0,0-2 1 16,0 4-1-16,-2-2 1 0,0 0 0 31,2 3-1-31,-2-4 1 0,0 0-1 0,0 1 0 0,-2-2 0 0,2 0 1 31,-4 0 0-31,0 0 0 0,-2 1-1 16,-3-4 1-16,-1 3 1 0,4-3-2 15,-4 1-2-15,-3-1 2 0,5-1 2 16,0 1-2-16,-3-3 0 0,1-3 0 16,8 0 1-16,-2 0 0 0,2 0-1 0,-2 0 1 0,4-5-1 0,-3 5 3 0,3-3 1 15,0 2 2-15,0 1 1 0,0-2-1 16,0 2-2-16,3-1-2 0,1 1 1 31,0-3-1-31,0 2 1 0,6 1 2 16,-4 0-2-16,5 0 2 0,-5 1 0 15,4 2-3-15,1 3 2 0,-3-3-1 16,-4 3-1-16,8 0-1 0,-3-4 2 16,-1 4-3-16,-4 0 2 0,9 2-1 15,-7-3-1-15,0 4 1 0,-2 0 0 16,0-3 0-16,0 1-1 0,-2 0 1 16,5-1 0-16,-5 2-1 0,0 0 0 15,2-2 0-15,-4 2 1 0,6 0 0 16,-4 1-1-16,2 0 0 0,0-2 0 15,3-1-2-15,-1 1 1 0,0-2 0 0,0 1 0 16,-2-3 0-16,1 0 0 0,1-1-2 0,-2 0-2 0,-2 1-5 0,2-2-4 16,-4 2-4-16,4-1-7 0,-2 1-7 15,0-3-12-15,-2 0-16 0,2 0-33 16,-2 0-52-16</inkml:trace>
  <inkml:trace contextRef="#ctx0" brushRef="#br0" timeOffset="104275.495">10255 9917 161 0,'0'0'27'0,"0"0"16"0,0 0 5 16,0 0 3-16,0 0-15 0,0 0-3 15,0 0 4-15,0 0-11 0,6-42-5 16,-6 39-3-16,0 0-1 0,0 1-1 16,2 2-2-16,-2-1-3 0,0 1-1 15,0 0-3-15,0 0-3 0,2 0 1 16,-2 0-3-16,0 0 0 0,0 0-1 15,2 0 1-15,-2 3-2 0,0 0 2 16,7 5 3-16,-3 0-1 0,-2 1 3 16,0 1 1-16,0 0-3 0,0 4-1 15,0 0 2-15,-2 0-2 0,2 1-1 16,-2 4-1-16,0 0 1 0,0 4-1 16,0-3 1-16,0 3-1 0,0-1-1 15,0-2 3-15,-2 1-3 0,2-2 4 16,0-1-4-16,-2 0-1 0,2-3 1 15,-2 2 1-15,2-3-2 0,0 0 0 16,0-1 0-16,0-4 0 0,0 0 2 0,-2-3-2 16,2-3-2-16,-2 0-3 0,0 1-3 15,-2-1-2-15,2 0-5 0,-3-3-4 16,3 1-12-16,-2-1-13 0,-2 0-22 16,-2-1-48-16,-1-7-122 0</inkml:trace>
  <inkml:trace contextRef="#ctx0" brushRef="#br0" timeOffset="105072.18">10559 9906 238 0,'0'0'39'0,"0"0"-10"0,0 0 14 15,0 0-1-15,0 0-8 0,0 0-12 16,0 0-1-16,0 0-2 0,0-40-6 0,0 40-2 15,0-3-3-15,0 3 1 0,0-2 0 16,0-1 1-16,-2 2 1 0,2 0-2 16,0-1 1-16,0 1 0 15,-2-1 1-15,0 1 0 0,2 1 0 16,-2-1-3-16,-3 1 1 0,1 0-3 16,0 0-2-16,-2-2 0 0,6 2-2 0,-4 0 0 15,2 0-2-15,0 0 2 0,-2 4-2 16,-1-1 1-16,1 1-1 0,-2 2 0 15,0 0 0-15,4 2 0 0,-2 0 0 16,2 0-1-16,-5 1 1 0,3 2 0 16,0-2 0-16,-4 4 0 0,6 2 0 15,-4-1 0-15,4 0 0 0,-5 3 0 16,1-2 1-16,-2 1-1 0,4 1 2 16,-2 0-2-16,1-3 0 0,1 4 0 15,0-4 0-15,0 2 0 0,0-2 0 16,2 0 0-16,2-2 0 0,0 2 0 15,0-1 0-15,0-3 0 0,0 1 0 0,0 0 0 16,6-3 0-16,-4 1 0 0,4-1 0 16,-2-1 0-16,1 1 0 0,1 0 0 15,6-2 0-15,-2-1 0 0,1 1 2 16,3-3-2-16,-1 0 0 0,-5-3 1 16,9 3-1-16,-9-3 0 15,4 0 0-15,3 0 0 0,-9-3 0 0,2 0 1 16,0-2 1-16,-1 1 6 0,-3-1 4 15,-4 1 2-15,0-3 1 0,0-1-2 16,0 1-2-16,0-1-2 0,-4-1-2 16,-1 3-1-16,3-4-1 0,-4 1-2 15,2 0-2-15,2 1 1 0,-2 2-2 16,4 1 1-16,-2 2-1 0,-4 3 0 16,-1 0-2-16,-5 0-6 0,4 4-7 15,-5 1-3-15,-1 5-8 0,1-1-6 0,-1 0-4 16,4 1-8-16,-5 2-16 15,3-1-24-15,-3-4-72 0</inkml:trace>
  <inkml:trace contextRef="#ctx0" brushRef="#br0" timeOffset="146874.843">12917 9528 245 0,'0'0'19'16,"0"0"-19"-16,0 0 9 0,0 0 20 15,0 0-4-15,0 0-2 0,23-39 6 0,-21 35 4 16,-2-2-5-16,0 1-6 0,0 0-3 15,0 1 3-15,0 1 19 0,0 1-23 16,0 1-5-16,0 1 3 0,0 0-1 16,0 0-5-16,0 0-1 15,0 0 0-15,0 0-2 0,2 0 5 16,0 0-7-16,5 0 1 0,1 3 1 0,-2 3 0 16,-2-2-1-16,0 3-1 0,0-1 0 15,-4 2 0-15,5 3 0 0,-3 1 1 16,2 1-2-16,-2 2 0 0,0 5 0 15,0 2 0-15,-2 3-1 0,2 3 0 16,0 4-1-16,-2 2 1 0,6 3 0 16,-4-1-2-16,3 2 1 0,-5 0 0 15,10-1-1-15,-6 0 0 0,2 0 1 16,0-3 0-16,1 2 0 0,-7-4-2 16,6 1 2-16,0-1-1 0,0-4 0 15,-2-1 1-15,0-3-2 0,3 1 1 0,-7-7 0 16,4 1 0-16,2-2-1 0,-6-3 1 15,2 0-1-15,-2-8-1 0,0 0-2 16,0-1-10-16,0-5-10 0,0 0-13 16,-6 0-15-16,0-5-7 0,2-4-27 15,-5-3-88-15</inkml:trace>
  <inkml:trace contextRef="#ctx0" brushRef="#br0" timeOffset="148421.947">11964 9857 114 0,'0'0'69'16,"0"0"-25"-16,0 0 4 0,0 0 3 15,0 0-13-15,-10-4-9 0,10 2-1 16,0 2-2-16,0 0-3 0,0 0-4 16,0-2-3-16,0 2 2 0,0-3-5 0,2 0 2 15,0 0-2-15,4-2 0 0,1 2 2 16,-1-3-1-16,2 1 1 15,0-1 0-15,5 0-4 0,-1-2 0 16,3 1 2-16,1 0-4 0,1-2 2 0,1 3-2 16,1-1 1-16,-2 1-3 0,-1 3-3 15,-1 0 1-15,-3 3-5 0,-2 0 1 16,-4 1-1-16,-1 4 0 0,-3 1-1 16,2 1 1-16,-2 2 0 0,-2 3 0 15,0 1 0-15,-6-1 0 0,2-1 0 16,-5 4 0-16,1-2-5 0,-4 2-2 15,5-4 1-15,-3 0-5 0,0 2 3 16,4-3-1-16,1 1 2 0,-3-2 2 16,2 0 0-16,-2 0 2 0,1-2 0 15,5-1 3-15,-2-1 0 0,-2-1 0 16,6 2 0-16,-4-4 0 0,4 0 0 16,0-2-1-16,0 0 0 0,0 0 0 0,0 0 1 15,4 0 2-15,0 2 4 0,0-2 2 16,3 3 1-16,5-3-1 0,-2 4 1 15,-1-1-5-15,3 0 0 0,0 2 0 16,-3 2-2-16,3-2 0 0,-4 3-2 16,1 0 1-16,-5 1-1 0,-2 0 1 15,2-1-1-15,0 3 0 0,-4 0 1 16,0 1-1-16,0-1 0 0,0 1 1 16,-6-1 0-16,2 0-2 0,2 0 1 15,-5-2-2-15,-1-1 0 0,-4 1 1 16,3-4 0-16,-3 1 1 0,-4 0 0 15,5-1-1-15,-1-1-1 0,-3-1-2 16,3-1-2-16,-5-2 2 0,9 0-4 0,-4-3-2 16,-1-2 0-16,5 1-6 0,0-1 0 15,2-1-3-15,-3-1-3 16,7-3 2-16,2-1 0 0,0 1-16 0,0 0-26 16,0-1-27-16,11-1-48 0,-5 2-61 15</inkml:trace>
  <inkml:trace contextRef="#ctx0" brushRef="#br0" timeOffset="149109.542">12518 9857 255 0,'0'0'83'0,"0"0"-32"0,0 0 1 16,0 0-7-16,0 0-18 0,0 0-8 16,0 0 0-16,31-25-3 0,-31 25-3 15,0 0-3-15,0 1-3 0,0 1 1 16,0 0 0-16,3 2 0 0,-3-2-1 16,0 1 0-16,0 1-1 0,-3 0-4 15,-1 3 1-15,-4-2 0 0,0 1 0 16,-5-1-1-16,1-1 0 0,-5 0-1 15,5-1 2-15,-2 0-3 0,-1 0 0 16,1-3-2-16,-1 0-1 0,5 0 1 16,0 0 2-16,1 0 0 0,5-3 2 15,2-2-2-15,-2 0 1 0,2 0-1 0,-2-1 1 16,2 0 2-16,0-1 1 0,0 1 3 16,2 1-1-16,0-4 0 0,0 3 0 15,4 0 0-15,0 0 0 0,2 0 0 16,-2 0-3-16,11 2 0 15,-5 0 1-15,-2 1 1 0,7 0-1 0,-1 3 0 16,-6 0 1-16,9 3-2 0,-5 1-2 16,1 2 1-16,-5 3-1 0,0 0 0 15,-4 0 0-15,-4 2-1 0,0 2 0 16,0-1 2-16,-2 2-2 0,-2 3 2 16,-4 0-2-16,-4-1 0 0,5 2 0 15,-1-1-4-15,-2 0 4 0,-1-3-2 16,7 1 1-16,-6-2 0 0,2 4 1 15,-3-5 0-15,5 1 0 0,-2 4 0 0,0-4 0 16,-5 0 0-16,9 1 0 16,-2-3 0-16,0 0 0 0,2 1 0 15,-1-6 0-15,1 2 1 0,2-4-1 0,2 0 3 16,0-3-1-16,6 2 1 0,1-2 3 16,1-1 5-16,0 0 4 0,9-1 3 15,-1-5-2-15,9-2-2 0,-2-1-4 16,-3 0-4-16,11 1-4 0,-6-1-1 15,2 1-1-15,2-1-3 0,-4 6-17 16,2-3-19-16,-7 1-31 0,-7-1-58 16,-3-4-89-16</inkml:trace>
  <inkml:trace contextRef="#ctx0" brushRef="#br0" timeOffset="150328.005">13424 9771 87 0,'0'0'74'0,"0"0"-39"0,0 0 10 16,0 0 8-16,0 0-6 0,0 0-14 16,0 0-1-16,0 0 4 0,-2-60-6 0,2 51 0 15,0 3-3-15,2-3 1 16,4 3 0-16,-2-1-2 0,-2 2-1 16,4 1-6-16,-3 1-1 0,-3 3-2 15,2-1-4-15,-2 1-2 0,2 0-7 16,-2 1-2-16,0 6 0 0,0 2 0 15,-4 0 0-15,4 7 2 0,-9-2-1 0,1 2 1 16,-6 1-3-16,5 0 2 0,-7 3 0 16,-1-1-2-16,-1 1 1 0,1 1 0 15,-4-2-1-15,11-2-1 0,-2 0-1 16,-1-2-1-16,7 1 0 0,0-1 0 16,0 1 2-16,4-7 1 0,0 2 0 15,2-4 0-15,0-3-1 0,2-1 1 16,2 0-2-16,0-3 2 0,2 0 3 15,-2 0 4-15,11-3-1 0,-3-3 5 16,5 1-2-16,1-1-1 0,5 0 1 16,4 1-3-16,4-1-3 0,2 3-1 15,-2-2 0-15,-2 2-1 0,0 1-1 0,-6 1 1 16,-5 1-1-16,-3 0-3 0,-5 0-6 16,-6 0-6-16,2 0-6 0,-4 3-7 15,0-3-11-15,-2 1-6 16,0 0 1-16,-2-1-4 0,-6 1-1 15,4-1-25-15,-11-1-70 0</inkml:trace>
  <inkml:trace contextRef="#ctx0" brushRef="#br0" timeOffset="150656.133">13445 9775 237 0,'0'0'64'0,"0"0"-6"16,0 0 4-16,0 0-12 0,0 0-15 16,0 0-2-16,0 0-3 0,0 0-1 0,0-45-2 15,0 43-5-15,0 2-5 16,2 0-3-16,0 0-2 0,6 3 0 0,-4 2 1 16,0 1-1-16,2 3 1 0,1 0 0 15,-5 3 0-15,4 0-4 0,-2 4-1 16,2 3 1-16,-6-2-7 0,4 7 2 15,-4-1-2-15,0 1-1 0,0 1 0 16,0-1 0-16,0-1 0 0,0-3-1 16,4 0-3-16,1 2-2 0,-3-8-2 15,6 3-10-15,-2-3-7 0,-2-3-5 16,5 0-15-16,-7-2-15 0,0-3-15 16,-2-3-29-16,0-3-96 0</inkml:trace>
  <inkml:trace contextRef="#ctx0" brushRef="#br0" timeOffset="151187.487">13825 9867 231 0,'0'0'88'0,"0"0"-28"0,0 0 4 16,0 0-16-16,0 0-11 0,0 0-13 15,0 0-1-15,0 0-4 0,-6-63 0 16,4 62-5-16,-3-2 1 0,3 3-4 16,0-1-1-16,-4 1-3 0,0 0 0 15,-2 0-3-15,-5 0 1 0,7 0-1 16,-4 4 1-16,-3 0-4 0,5 2 2 16,-2 0-3-16,-5 0 0 0,9 1 0 15,-2 4 0-15,-3-4 0 0,3 3 1 16,2-1-1-16,2 2-2 0,0 0 2 15,0-1-1-15,2 0 3 0,-1 1-4 16,3 0 2-16,0 1 0 0,0-1 0 0,7 1 0 16,-1 0 0-16,0 1-1 0,2-2 1 15,1 0 0-15,1-1 1 0,-2 0-1 16,7-1 1-16,-1-3-1 0,-4-3 1 16,7-1-1-16,-7-2 0 0,7 0 1 15,-3-2 1-15,-3-4-1 0,3 0 1 16,-6-4 1-16,5 0-1 0,-3-1 2 15,-4 0-1-15,-1-3 1 0,3-3 1 16,-2-2-3-16,-2-1 1 0,0-2-3 16,0 3 2-16,1 0-1 0,-3 4-1 15,-2 4 0-15,0 0 0 0,0 4 0 16,-2 1-7-16,-5 2-4 0,-1 1-6 0,-4-2-7 16,5 5-9-16,-5 0-8 0,-4 0-6 15,7 2-4-15,-3 1-14 16,1 1-36-16,7 1-64 0</inkml:trace>
  <inkml:trace contextRef="#ctx0" brushRef="#br0" timeOffset="151953.2">14156 9749 320 0,'0'0'81'16,"0"0"-15"-16,0 0-5 16,0 0-15-16,0 0-19 0,0 0-6 15,0 0 0-15,0 0-2 0,39-49-9 0,-43 45-5 16,-4-2-4-16,-1 3-1 0,5-1 1 16,-6 1-2-16,2 0 2 0,-3 0 0 15,5 3-1-15,0-2 0 0,-2 1 0 16,-3 1 0-16,5 0 0 0,-6 0 0 15,3 0-1-15,-3 3 1 0,2 0-1 16,-3 3 1-16,3 0 0 0,2 1 0 16,-5 0-1-16,3 4 2 0,4-4-2 15,-1 2 2-15,1 1-2 0,0 0 1 16,-2 4 0-16,6-4 1 0,2 3-1 16,-4 1-2-16,4 0 2 0,0-1 0 15,0-1 0-15,0-1 0 0,4 1 0 16,-2-3 0-16,8 2 0 0,-2-6-1 15,5 1 1-15,-1 0 0 0,1-5 0 16,-3 2 0-16,2-3 0 0,-1-1 1 0,-3-5 0 16,-2-3-1-16,2 1 1 0,-4-2-1 15,1 0 0-15,-1 0 0 16,-2-5 1-16,2 4-1 0,-2-4 1 0,0 0 0 16,0-1 3-16,4 2 0 0,-4 3 3 15,1 0 2-15,-1 2 0 0,-2 4-2 16,0 1 1-16,0 1 0 0,0 1-1 15,0 2 0-15,0 0 1 0,0 0 1 16,0 0-3-16,0 0-4 0,0 3 0 16,0 3 0-16,-2-1-1 0,2 4-1 15,-3 0 3-15,3 1-1 0,0 3 0 0,0 1 0 16,3 4 0-16,-1 0 1 16,0 1-2-16,2 1 2 0,0 0 0 15,0 3-1-15,-2-4 0 0,-2 1 0 16,2-3 0-16,-2 1-1 0,0 1 0 15,-2-4 0-15,0 1-1 0,0-2 0 16,-2 1 1-16,-2-3 0 0,2 0-1 0,-1 0 0 16,-1-4-1-16,2 0-1 0,0-1-1 15,-2 1 2-15,2-2-3 0,-3-1 0 16,-3 1-1-16,6-3 0 0,-4-1-3 16,-1 1-3-16,-1-3-5 0,4 0 4 15,-2 0-5-15,-5-5-8 0,3 0-8 16,4-1 0-16,-3 0-2 0,3 0-6 15,-2 0-6-15,4-1-32 0,-2 0-59 16,-1 1-135-16</inkml:trace>
  <inkml:trace contextRef="#ctx0" brushRef="#br0" timeOffset="152562.445">14381 9756 314 0,'0'0'77'16,"0"0"-13"-16,0 0-8 0,0 0-14 16,0 0-15-16,0 0-4 0,0 0 1 15,41-59-2-15,-43 55-6 0,-4-2-7 16,-2 2-2-16,2 1-3 0,-5-2-1 0,5 4-1 15,-4 1 2-15,6 0-1 16,-3 0 3-16,-1 0 3 0,2 0-5 16,-2 0-1-16,3-2 1 0,1 2 1 15,2 0-2-15,-2 2 1 0,0 4-1 0,-2-1 0 16,0 2 1-16,1 3-1 0,-1-1 1 16,0-1 1-16,2 4 1 0,-2-1 0 15,-3 0-2-15,5 3-1 0,0-2 0 16,2 5-1-16,0-4 0 0,2 3 0 15,-2 2 1-15,2-4-1 0,0 2 0 16,0 2-1-16,4-2 0 0,0 2-1 16,0 0 0-16,5 1 1 0,-1-2 0 15,2 0 1-15,-1-1-2 0,3-1 0 16,0-1 1-16,-3-2-1 0,5-4 1 16,1-2-1-16,-3-1 0 0,2 4 0 15,-3-7 0-15,5-1 1 0,-1-1-1 16,1 0 1-16,-1 0 0 0,-9-1 1 15,6-1-1-15,-3-4 2 0,-5 2 2 16,0 0 2-16,-2-5 0 0,-2 4 1 16,2-4-2-16,-2-2-1 0,0 0-2 0,-2 1-1 15,0 2-1-15,-2 0-1 0,-4 2 0 16,-1 2 0-16,-3 1-2 16,-1 3-7-16,-5 0-5 0,-1 2-8 0,-1 5-6 15,-1 0-8-15,0-2-11 0,1 2-15 16,-1 0-16-16,2 0-20 0,-3 0-95 15</inkml:trace>
  <inkml:trace contextRef="#ctx0" brushRef="#br0" timeOffset="198833.293">9587 10874 239 0,'0'0'5'0,"0"0"4"15,0 0 18-15,0 0 31 0,0 0-17 16,0 0-14-16,0 0-2 0,0 0-4 15,4-7-4-15,1 7-6 0,-1 0-3 16,4 0 2-16,2 0 2 0,3 0 0 16,-3 0 0-16,9-2-3 0,3-1 3 15,3 3-1-15,8-4 0 0,11 3 2 16,1-5-5-16,9-1 0 0,2 0-3 16,10-1-1-16,8 0-3 0,3-1-1 15,-1 1 1-15,7 2 0 0,-5-5-1 16,-1 4 1-16,2 2 0 0,-11 0 1 15,-4 4 0-15,-10-1-2 0,-3 2 1 0,-9 0-1 16,-9 0 3-16,-2 0 2 0,-9 0-1 16,-7 0 1-16,6 1 0 0,-13-1 0 15,2 0-2-15,0 0 0 0,-3 0 1 16,-1 0-1-16,-6 0 0 16,2 1 0-16,-2-1-2 0,0 0 1 0,0 0-2 15,0 0 2-15,0 0-2 0,0 0 0 16,-2-2-3-16,2 0-5 0,-4-5-17 15,0 0-17-15,-5-8-21 0,-3-2-40 16,6-3-134-16</inkml:trace>
  <inkml:trace contextRef="#ctx0" brushRef="#br0" timeOffset="199193.222">10749 10448 460 0,'0'0'6'15,"0"0"-4"-15,0 0 0 0,0 0 15 16,0 0 0-16,0 0 0 0,0 0 6 16,0 0-4-16,0 0-3 0,10 79-1 15,-6-67 1-15,13 1-2 0,-2-1-1 16,3 4-3-16,-1-3 1 0,10 0 0 16,-1 2-2-16,7-4 0 0,3 3 0 15,3 0 2-15,0 0-2 0,9 1 1 16,-5 3-5-16,-4 0 0 0,-1-2-3 15,-9 1 0-15,-5-3 1 0,-15-3-2 0,1-1-1 16,-10 0 1-16,-10 1 1 16,-3 5 2-16,-16 3 2 0,-10 1-1 15,-11 1-1-15,1 0-2 0,-7-1 1 16,-6-1-3-16,12 0 0 0,1-3 0 16,14-1-5-16,8 0-11 0,12-4-11 0,9 3-18 15,6-3-23-15,0-2-23 0,8 0-41 16,1-6-114-16</inkml:trace>
  <inkml:trace contextRef="#ctx0" brushRef="#br0" timeOffset="200193.237">11675 11761 6 0,'0'0'266'0,"0"0"-264"0,0 0 2 15,0 0 29-15,0 0 19 0,0 0-28 0,0 0-6 16,-81-37 4-16,75 32-6 15,4 5-2-15,-4-3-2 0,4 2-1 16,-2 1 0-16,2-2 3 0,2 2-4 16,0 0 0-16,0 0-4 0,0 0-2 15,0-1-1-15,0 1-2 0,2 0 0 16,2 1-1-16,2 4 0 0,0-2 2 0,7 0 4 16,1-2 0-16,5 1 3 0,4 0 4 15,8-2-1-15,2 0-3 0,12-2 2 16,5-1-2-16,6 0-3 0,8-2 0 15,6-1 2-15,6 1-2 0,9-3-1 16,2 0 0-16,10 1 2 0,11-2 1 16,3-1 0-16,9-2-3 0,2 0 2 15,6 1 1-15,0-2-3 0,1 3-3 16,1-3 3-16,0 1-1 0,-8 1-3 16,0-1-1-16,-15-2 0 0,-9 1 1 15,-7 1 0-15,-19 1 0 0,-8 0 2 16,-16 2-1-16,-9 0-1 0,-14 3-1 15,-9 1-3-15,-10 2 3 0,-4-3 1 0,0 3 3 16,1-1-2-16,-3 0-2 0,6 1 0 16,-4-2 0-16,4 2 1 15,0 0-1-15,0 0-1 0,7 2-2 16,1-2 2-16,3 0 0 0,6 0 1 16,-1-1-2-16,5 1 2 0,0-2-1 0,-2 2 1 15,2 1 1-15,-5-1-1 0,3 2 0 16,0-2 0-16,4 1 0 0,2 1 0 15,4-3 0-15,2 1 1 0,5 0-1 16,1 2 1-16,1-2-1 0,-3 0 0 16,4 3 1-16,-5-4 0 0,-9 3-1 15,-7-1 0-15,-5 1 0 0,-9-1-3 16,-3 1-2-16,-7 1-3 0,-2 0-2 16,-13-2 7-16,-12 2-12 0,-8 3-30 15,-17 6-20-15,-12-2-26 0,-10 1-86 16</inkml:trace>
  <inkml:trace contextRef="#ctx0" brushRef="#br0" timeOffset="201021.798">11291 12789 204 0,'0'0'67'0,"0"0"-64"0,0 0 10 16,0 0 37-16,0 0-8 0,0 0-42 15,-2 5 0-15,16-5 19 0,3 0 12 0,-1-3-6 16,5 1-7-16,1 1 0 0,3 1 0 16,2-2-2-16,6 1-2 0,9 1 0 15,1-2-4-15,5 1 1 0,9-3-2 16,3-1 0-16,11 1-4 0,-1-5 1 15,11 1-3-15,3-4 2 0,16-2-2 16,1 0 3-16,15-4 0 0,-3 3 0 16,13-3-1-16,-2-1-5 0,0 1 2 15,-2-2 1-15,-2 2 5 0,-6 3 1 16,2-2-2-16,-5 3 3 0,-5 0-7 16,3 3-1-16,-7-1-2 0,-7 2 2 15,-4 1 0-15,0-3 0 0,-7 5 0 16,-3-3 1-16,-7-1-1 0,-1 4-2 0,-11-2-2 15,0 2 2-15,-4 0 2 0,-9-2 0 16,-3 4 1-16,-7-1-1 0,-2 1 2 16,-4 2 1-16,-4-3-3 15,0 3 1-15,0-1-1 0,-2 1-1 16,-2 0 0-16,4 0 1 0,2 0-2 0,-2 3 1 16,2 0 0-16,-4 0 0 0,1 0-1 15,-1 0 1-15,-2 0-1 0,-2 0 0 16,-9 0 0-16,1 0-1 0,-3 0 1 15,-10 3-1-15,2-3 0 0,-4 1-2 16,0 1-5-16,0-1-2 0,-6 1 0 16,-6 1-6-16,-3 1-11 0,-3 1-12 15,-7 3-7-15,-4 1-12 0,-2 4-11 16,-2 0-33-16,-2-2-50 0</inkml:trace>
  <inkml:trace contextRef="#ctx0" brushRef="#br0" timeOffset="201693.515">11520 13661 246 0,'0'0'29'16,"0"0"5"-16,0 0-5 0,0 0 22 15,0 0 10-15,0 0-22 0,0 0-11 0,0-4-9 16,0 4-8-16,4 0-2 0,2 0-7 15,9 0-2-15,-1 0 4 16,15-2 1-16,2 0 0 0,4-2-1 16,11-1 0-16,6 0 2 0,5-2-2 15,8-1 0-15,5 0-1 0,6 0-3 0,9-2 2 16,6 1-1-16,8-1-1 0,9-2 2 16,5 0 1-16,11 1-3 0,7 0-5 15,1 1 5-15,4 1 2 0,3 2-2 16,10 0 1-16,2-2 4 0,2-2-5 15,2 0 1-15,-2-3-1 0,-7 1 2 16,-3-1 1-16,-9 1-1 0,-12-2-2 16,-12 3-3-16,-17 0 3 0,-12 1 0 15,-15 2 1-15,-11 1-1 0,-15 4 0 16,-15-1-1-16,-13 2-1 0,-12 3-2 16,-4-3-2-16,-17 3 5 0,-6-1-2 15,-6 1-25-15,-12 0-28 0,-1 0-11 16,-7 1-44-16,7-1-59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1-13T07:11:49.385"/>
    </inkml:context>
    <inkml:brush xml:id="br0">
      <inkml:brushProperty name="width" value="0.05292" units="cm"/>
      <inkml:brushProperty name="height" value="0.05292" units="cm"/>
      <inkml:brushProperty name="color" value="#FF0000"/>
    </inkml:brush>
  </inkml:definitions>
  <inkml:trace contextRef="#ctx0" brushRef="#br0">5794 7031 101 0,'0'0'34'0,"0"0"-32"0,0 0-1 0,0 0 2 16,0 0-1-16,0 0 2 0,0 0 0 15,-45 32 11-15,45-35 2 16,-2 0-12-16,2 0-5 0,0-2 0 0,-5 2 1 15,3-3 8-15,0 1 4 0,-2 2-6 16,-2-1-1-16,0 4-6 16,0 0 2-16,-5-3 0 0,3 3 1 0,0 0-2 15,6 0 1-15,-5 0 9 0,1 0 8 16,2 0 1-16,-2 0 4 0,2 0-2 16,0 0-1-16,2 0-2 0,-3 0-1 15,3-1 3-15,2 1 2 0,0 0 2 16,0-2-2-16,0 1-2 0,7-3-8 15,3-1 1-15,2-3 1 0,7-1 0 16,4 0-3-16,1-2-2 0,5 0 2 16,7-1-4-16,-3 2 1 0,8 1-5 15,0 0-2-15,3 2-1 0,1 0 1 16,-3 2-1-16,-1-1 0 0,-2 3 0 16,-4-1-1-16,-6 1 0 0,-6 2 0 0,-6 1 0 15,-5 0-4-15,-10 0-2 0,-2 0-5 16,0 2-7-16,0 3 2 0,-6-1 7 15,-2-1-2-15,-3 0-13 0,-1-1-16 16,-1-2-26-16,1-2-58 0,4-7-124 16</inkml:trace>
  <inkml:trace contextRef="#ctx0" brushRef="#br0" timeOffset="390.794">6216 6631 173 0,'0'0'163'16,"0"0"-159"-16,0 0 10 0,0 0 38 0,0 0-1 16,0 0-21-16,0 0-4 0,0 0 2 15,10-20-12-15,-2 20-5 0,1 0-3 16,-3 4 0-16,6 2-3 0,-1 0-2 16,1 3 0-16,5 2-1 0,-3 0 1 15,5 2-2-15,-3-2 1 0,9 4 0 16,-4-2-1-16,-1 1 0 0,1 0 0 15,-4-2-1-15,-5-1 0 0,0 2 1 16,-8-3-2-16,1 3 2 0,-5-1-1 16,-7-1 3-16,-7 5 3 0,-7 1 0 15,-8 0 2-15,-4 3-1 0,-2 0-3 16,-8 0 0-16,6-1-1 0,-1 2-3 16,5-5 1-16,6 1 0 0,9-2-1 0,5-4 1 15,9 0-1-15,4-2-2 16,0-2-9-16,0-1-7 0,11-3-1 15,1 1-4-15,7-4-1 0,3 0-3 16,3 0 0-16,4-6-16 0,0-1-36 16,-2-6-54-16,-4-1-65 0</inkml:trace>
  <inkml:trace contextRef="#ctx0" brushRef="#br0" timeOffset="703.26">6642 6434 462 0,'0'0'4'16,"0"0"1"-16,0 0 32 0,0 0 12 0,0 0-22 16,0 0-5-16,0 0 7 0,0 0-4 15,20-40-8-15,-20 46-10 0,-2 5-4 16,0 7 0-16,0 3 2 0,-4 10 1 15,4 5 2-15,-4 5-4 0,-3 3 0 16,3 4 0-16,-2 4-2 0,2 0-1 16,0 5 1-16,-3-4-2 0,9-4 0 15,0-4 0-15,0-6-6 0,0-5-9 16,0-3-8-16,2-5-8 0,-2-7-13 16,0-6-12-16,0-5-24 0,-2-8-71 15,-2-6-169-15</inkml:trace>
  <inkml:trace contextRef="#ctx0" brushRef="#br0" timeOffset="1281.479">6654 6501 282 0,'0'0'46'0,"0"0"-41"0,0 0 26 16,0 0 29-16,0 0-25 0,0 0-17 15,0 0 3-15,0 0-4 0,33-23-1 16,-6 12 0-16,6-3-1 0,4-1 0 16,9-1-2-16,3 0-2 0,3 1-2 15,4 1-4-15,2 0 0 0,0 1-1 16,0 3-1-16,-3 1-2 0,-1 4 3 16,-8 1-1-16,-3 3-2 0,-8 0 1 15,-2-1-2-15,-2 2 1 0,-10 0 0 16,0 5-1-16,-9 0 1 0,0 1 0 15,-3 3 1-15,-3-2-1 0,0 5 3 16,-2-3 0-16,2 8 3 0,-4 1 1 16,0 5 0-16,1 4-2 0,-3 3 1 0,0 7 0 15,0 3-2-15,0 5-1 16,-3 5 1-16,1 2-1 0,2 2-3 0,0 4 1 16,0-1-2-16,0 0 0 0,2-4 1 15,7-2 0-15,-3-3-1 0,-2-5 0 16,2-7 1-16,-4-5 0 0,0-3 0 15,-2-5-1-15,-6-5 0 0,0-2 1 16,-4-5 0-16,-7-3 2 0,1-2-2 16,-7-3 3-16,-8 0 2 0,-4-3 0 15,-7 0 0-15,-9 0-1 0,-9-3-5 16,-4-2 1-16,-9 1-1 0,1 1 0 16,2 1 0-16,4 0 0 0,4 2-2 15,10 0-4-15,15 0 0 0,4 2-3 0,4-2 2 16,8 3-5-16,-2 0-9 15,7 2-1-15,-1-1 1 0,9 1 4 16,4-2-4-16,4-1-12 0,2 1-18 16,6 0-31-16,2-3-24 0,5 0-45 0</inkml:trace>
  <inkml:trace contextRef="#ctx0" brushRef="#br0" timeOffset="1641.025">7741 6871 166 0,'0'0'139'0,"0"0"-114"0,0 0 31 16,0 0 6-16,0 0-27 0,0 0-18 15,0 0 0-15,-95-10 5 0,95 10-4 16,0 0-8-16,0 0-7 0,0 0-2 16,0 2 0-16,0 0 6 0,2 0 2 15,2 1 1-15,3-2 1 0,7-1-1 16,1 0 5-16,5 0-2 0,9-4 2 16,6-2-1-16,3-2-3 0,7-2-2 15,5 1-4-15,-1-2-1 0,3 2-4 16,-7-1-2-16,-1 3 1 0,-9-1-4 15,-10 3-17-15,-5-1-9 0,-7 3-5 16,-5 0-10-16,-4 0-14 0,-4 0-24 16,-6 0-27-16,-4-3-67 0</inkml:trace>
  <inkml:trace contextRef="#ctx0" brushRef="#br0" timeOffset="1969.072">8054 6659 333 0,'0'0'34'0,"0"0"24"15,0 0 3-15,0 0 0 0,0 0-14 16,0 0-17-16,0 0-3 0,0 0 0 16,0 0-7-16,14-39-9 0,-10 37-4 15,2 2-3-15,7 0-2 0,5 0 0 16,7 0 0-16,2 2-2 0,6 3 2 0,0 0-1 16,2-1 0-16,-2 1 0 15,0 1-1-15,-2 2 0 0,-6 0 2 16,0 1-2-16,-6-1 0 0,-9-2 0 15,-4 3 0-15,-6 1 0 0,0 0-1 16,-8 4 1-16,-9 3 1 0,3-1 0 0,-9 2-1 16,-6 4 1-16,2 1 0 0,-4-1-1 15,2 0 0-15,0 0-2 0,11-6-2 16,3 0-2-16,5-2-4 0,2-4-11 16,4-3-2-16,2 2-7 0,2-3-7 15,2 1 3-15,4 0 0 0,6-2 0 16,5-2-7-16,3-3-23 0,-1-3-40 15,4-6-83-15</inkml:trace>
  <inkml:trace contextRef="#ctx0" brushRef="#br0" timeOffset="2297.12">8682 6363 459 0,'0'0'6'16,"0"0"19"-16,0 0 32 0,0 0-4 0,0 0-24 16,0 0-2-16,0 0 5 0,0 0-7 15,33-71-14-15,-31 79-9 0,0 6-2 16,4 4 2-16,-4 4 4 0,0 7 2 16,-2 7-3-16,0 4-1 0,0 5 0 15,-4 3 3-15,-2 8-1 0,2 6-5 16,-2 3 2-16,2 9-1 0,2-7-2 15,2-1-2-15,2-11 1 0,2-6 0 16,2-7-3-16,-4-10-7 0,4-2-6 16,-4-5-13-16,0-12-18 0,-2-3-15 15,0-7-15-15,-2-8-45 0,-4-6-85 16</inkml:trace>
  <inkml:trace contextRef="#ctx0" brushRef="#br0" timeOffset="2859.52">8651 6407 323 0,'0'0'5'16,"0"0"3"-16,0 0 36 0,0 0 5 16,0 0-28-16,0 0 0 0,0 0 11 15,0 0 0-15,0 0-10 0,122-36-5 16,-81 24-1-16,3-4-1 0,7 1-5 15,5-2-1-15,6-2-1 0,2 2-3 16,2 0-1-16,0 3 1 0,-8 2-2 0,0 1 1 16,-4 3 0-16,-13 2-1 0,1 3 0 15,-9 1-1-15,-8 2 1 0,-1 0-1 16,-9 2-1-16,-3 1 1 0,-3 3-1 16,-3 0-1-16,2 2 2 0,-6 0 0 15,6 3 0-15,-4 1 2 0,-1 5 1 16,-1 0 0-16,-2 6 2 0,0 0 0 15,0 7-1-15,-2 2 0 0,-3 7-2 16,-3 3-1-16,4 6 0 0,2 1-3 16,0 6 2-16,2-1 0 0,0 5-2 15,2-2 0-15,0 0 0 0,2-4 0 16,2-5 0-16,-6-5 1 0,0-1-1 16,0-9 0-16,-6-3 0 0,2-5 2 15,-6-5-1-15,-3-1 0 0,-5-6 2 16,-5-3-1-16,-2-2 1 0,-6-3 0 15,-6-2 1-15,-4-3-1 0,-3 0 0 16,-10-3-1-16,1-2-1 0,-9 2-1 0,-15 0 1 16,-6 0-1-16,1 1 0 0,-5 1-1 15,13 1 0-15,9 0 1 0,12 0 1 16,13 3-1-16,14-2-7 0,7 6-5 16,7-3-2-16,3-1-3 0,7 1-5 15,2 2-5-15,0-2-2 0,8 1-9 16,11-2 0-16,6-3 1 0,14-6 0 15,5-6-26-15,3-7-66 0,1-3-164 16</inkml:trace>
  <inkml:trace contextRef="#ctx0" brushRef="#br0" timeOffset="3187.716">9633 6727 309 0,'0'0'27'0,"0"0"31"0,0 0 3 15,0 0-14-15,0 0-17 0,0 0-15 16,0 0 8-16,39-9 3 0,-20 9-8 16,-1 0 1-16,5 0-1 0,2 0-2 15,0 0-3-15,4-5 0 0,4 2-2 16,8-4 1-16,4 0-2 0,1-2-4 15,8-1-1-15,6 1 1 0,0 0-3 16,-5 0-1-16,3-1 0 0,-6 3-1 16,-7-1-1-16,-7 3 0 0,-9 0-12 0,-7 1-11 15,-9 1-11-15,-9 1-11 16,-4 1-12-16,-2 1-4 0,-11-3-1 16,-7-2-74-16,1 3-117 0</inkml:trace>
  <inkml:trace contextRef="#ctx0" brushRef="#br0" timeOffset="3515.932">10230 6459 421 0,'0'0'27'0,"0"0"15"15,0 0 15-15,0 0-3 0,0 0-14 16,0 0-17-16,0 0-2 0,0 0 1 16,0 0-5-16,-12-46-9 0,12 46-4 15,2 3-4-15,4 0 0 0,2 3 0 16,13 0 1-16,2 1 0 0,6 0 0 15,8 1 1-15,6-2 0 0,1 1-1 16,3 0 0-16,-1 1 2 0,-7-3-1 0,-6 2-1 16,-4 1-1-16,-10 1 0 0,-9-2-3 15,-6 2 2-15,-4 0 1 0,0 4 1 16,-10 2-1-16,-7 2 1 0,1 0 1 16,-7 7 0-16,-4-2-1 0,6 5-1 15,-3-3 1-15,1 0-1 0,2 1 0 16,3-4-4-16,-3 1 2 0,11-4-3 15,-1-2 0-15,-1-2-2 0,6 0-5 16,1-5-11-16,3-3-8 0,-2-1-10 16,2-2-7-16,2-1-18 0,-2-2-20 15,2-8-66-15</inkml:trace>
  <inkml:trace contextRef="#ctx0" brushRef="#br0" timeOffset="3828.438">10691 6139 545 0,'0'0'40'0,"0"0"-40"16,0 0 4-16,0 0 26 0,0 0 3 16,0 0-15-16,0 0 0 0,0 0 8 15,35-47-13-15,-33 58-10 0,2 3 2 16,5 8 2-16,-3 7 1 0,-4 5 1 15,0 5-2-15,-2 6 0 0,2 1-2 16,2 7-1-16,-2-2-1 0,0 8 0 16,0 1 1-16,9 2-4 0,-3 2 2 15,0-5-2-15,-1-2 0 0,3-3-9 16,-2-9-7-16,0-2-2 0,-3-12-6 16,-3-4-13-16,0-6-12 0,2-10-12 0,2-3-13 15,-4-11-36-15,2-10-91 0</inkml:trace>
  <inkml:trace contextRef="#ctx0" brushRef="#br0" timeOffset="4422.32">10869 6164 327 0,'0'0'6'0,"0"0"-3"15,0 0 51-15,0 0-4 0,0 0-18 16,0 0-8-16,0 0 4 0,0 0-7 0,47-30-2 16,-22 21-4-16,10 1 1 0,5 0 0 15,3-1 0-15,7 0-4 16,1-2-2-16,7 1-2 0,4 3 0 16,4-1-2-16,5 5 1 0,3 0-1 15,5 3-1-15,1 0-1 0,-7 0-4 0,5 0-2 16,-14 6 2-16,-10-1 0 15,-15 1 2-15,-10 0-2 0,-8 5 0 0,-11-2 0 16,-8 2 0-16,-2 3 1 0,0 3 5 16,-2 5-1-16,-4 4 0 0,-6 2-1 15,-3 3-1-15,1 3 0 0,-3 0 0 16,5 4-2-16,-3 3 1 0,7 2 1 16,-2-1-3-16,-1 5 2 0,3-3-1 15,6 1 0-15,0 2 0 0,2-1 1 16,-2-1-2-16,0-1 0 0,-2-4 0 15,2-4 0-15,-5-5 1 0,3-5-1 16,-6-5 0-16,8-5 1 0,-6-2 0 16,-5-3 0-16,-3-2 1 0,-11-4-1 0,0-1 1 15,-10 0-1-15,-3-4 0 0,-9 0 0 16,-5 0 0-16,-6-5 0 0,-4 5 0 16,-6-3 0-16,2 0 0 0,-11 3-1 15,3 0-4-15,5 2 3 0,5-1 1 16,12 5 0-16,7-1 0 0,12-2 0 15,6 1-5-15,10-1 0 0,5-2-5 16,12 1-3-16,0-2-4 0,4 0-6 16,6 0-15-16,17 0-12 0,8-6 7 15,12-3 4-15,7-4-21 0,0-5-70 16,-5-2-165-16</inkml:trace>
  <inkml:trace contextRef="#ctx0" brushRef="#br0" timeOffset="4765.986">11987 6675 143 0,'0'0'243'0,"0"0"-226"0,0 0 9 16,0 0 10-16,0 0-20 16,0 0-5-16,0 0 7 0,19 2 7 15,-13-2-3-15,0 0-1 0,0 0-2 0,5 0 2 16,1 0-3-16,1-2-1 0,9-1-2 16,3-2-7-16,8-3 0 0,6 2-5 15,1-4 0-15,13 1-2 0,-7 2 1 16,8-3-2-16,-9 2 0 0,-6-2-15 15,1 1-15-15,-15 2-8 0,-1-1-8 16,-13 1-8-16,-3-1-21 0,-8-3-54 16,0 2-87-16</inkml:trace>
  <inkml:trace contextRef="#ctx0" brushRef="#br0" timeOffset="5109.918">12332 6427 23 0,'0'0'374'16,"0"0"-342"-16,0 0 18 0,0 0 3 15,0 0-21-15,0 0-17 0,0 0-2 0,0 0 8 16,0 0-2-16,-14-13-5 0,24 13-5 16,-1 0 1-16,3 0-1 0,5 5 1 15,1 3-1-15,11-1-4 0,-4 1 1 16,6 0-1-16,0 1-2 0,-2 2-1 16,2-2 0-16,-4-2-1 0,0 2 0 15,-5 0 1-15,-5 0-2 0,-1-4 0 16,-3 3 1-16,-13-1-1 0,6 0 0 15,-6 1 0-15,0 2-1 0,-6 2 0 16,-2 0 1-16,-7 1 0 0,1 3 2 16,-9 0-2-16,4 2 0 0,-1 1 0 15,-3-4 1-15,0 5-2 0,2-3 1 16,3-1-5-16,-3 1-2 0,0-6-4 16,11-1-1-16,-2-2-1 0,1-2-7 15,5-1-14-15,6-2-14 0,0-1-8 16,2-2-14-16,15-2-48 0,1-11-34 15,7-3 12-15</inkml:trace>
  <inkml:trace contextRef="#ctx0" brushRef="#br0" timeOffset="5391.193">12721 6032 458 0,'0'0'57'0,"0"0"-55"0,0 0 15 15,0 0 23-15,0 0-8 0,0 0-18 16,0 0-1-16,0 0 2 0,23-43-6 16,-9 61 1-16,1 7 3 0,-3 9 2 15,7 3 0-15,-5 8-3 0,7 6-3 16,-11 2-3-16,7 4-3 0,-7 2 0 0,-6 1 1 16,9-2-2-16,-5 4-1 0,0 2 1 15,-4-4 0-15,7-3-2 0,-3-2 0 16,0-7-8-16,-2-4-3 15,1-9-6-15,3-4-10 0,-2-9-12 16,-2-8-7-16,-4-6-14 0,5-8-16 0,-1-8-58 16,-4-9-83-16</inkml:trace>
  <inkml:trace contextRef="#ctx0" brushRef="#br0" timeOffset="5906.772">13002 6142 448 0,'0'0'10'0,"0"0"-9"0,0 0 7 16,0 0 11-16,0 0 31 0,0 0-48 15,0 0 0-15,0 0 14 0,0 0-1 0,104-22-2 16,-71 21-1-16,4-4 2 0,2 0-1 16,11 2 1-16,1-6-4 0,9 4-2 15,2-1 2-15,2-3-6 0,5 0-1 16,-3 4 0-16,-4 0-3 0,-6 2 1 15,-7 3 0-15,-9 0-1 0,-7 0 1 16,-4 5-1-16,-13-1 0 0,-6 0 0 16,-1 5 0-16,-9-1-1 0,0 4-2 15,0 2 3-15,-7 3 1 0,-1 6 0 16,-2 0 0-16,-3 5-1 0,-1 3 1 16,0 0 0-16,-1 5-1 0,-4 2 0 15,11 3 0-15,-4 0 1 0,-1 0 1 16,7 2-2-16,-4-4 0 0,6 3 1 15,0-2 0-15,-3 0 0 0,5-2 0 16,2-4-1-16,-4-4-1 0,2-3 0 0,-6-7 1 16,2-2 1-16,-3-5 0 15,3-2 1-15,-6-4-2 0,-5-5 3 0,1 3-1 16,-7-5 0-16,-6 0 1 0,-4 0 0 16,-6-5 1-16,-5 3 0 0,-10-4-1 15,-8 2-2-15,5 0-1 0,-7 0 1 16,-3 4 0-16,3 0-1 0,8 3 0 15,9 5-4-15,10-4 2 16,18 0-2-16,1-1-8 0,15 0-10 0,-1-2-5 16,4-1-7-16,2 2-4 0,11-2-6 15,10 0-16-15,5 0 2 0,10-6-25 0,-5-1-96 16</inkml:trace>
  <inkml:trace contextRef="#ctx0" brushRef="#br0" timeOffset="6203.576">13821 6586 415 0,'0'0'0'16,"0"0"0"-16,0 0 4 0,0 0 17 15,0 0-7-15,0 0 9 0,0 0 21 16,0 0-8-16,6-3-12 0,8 3-6 15,3-1 2-15,4-1-3 0,8 0 1 16,4 1-5-16,0-2-4 0,8 0 0 16,7-1-1-16,-3 0-4 0,11 1 2 15,-4-2 0-15,-3 2-4 0,-5 0-2 0,-3-1-1 16,-8-1-4-16,-10 3-14 0,-3-1-11 16,-9-2-3-16,-3 1-8 0,-6 1-5 15,-4-2-18-15,-8 0-56 0,-3-2-108 16</inkml:trace>
  <inkml:trace contextRef="#ctx0" brushRef="#br0" timeOffset="6531.683">14207 6394 498 0,'0'0'11'0,"0"0"8"0,0 0 24 16,0 0-7-16,0 0-15 0,0 0 0 15,0 0 8-15,0 0-6 0,0 0-6 16,149-20-5-16,-132 20-5 0,7 5 2 15,1-2-3-15,4 2-2 0,2 1 1 16,0-2-3-16,4 3 2 0,-10 2-4 16,2 0 1-16,-10 3-1 0,-7-4 0 15,-4 3 0-15,-6 0-4 0,0 1-1 0,-8 2 5 16,-11 3 0-16,3 0 0 16,-7 2 0-16,-6-2 1 0,2 0 1 0,0-2-2 15,3 1 1-15,-1-2 0 0,-4 0 2 16,10 2-3-16,-4 0 0 0,-1-5-6 15,9 0-10-15,-1-1 4 0,9-3-20 16,1 1-15-16,0-1-1 0,4 0-20 16,2-1-20-16,0-1-72 0,8-5-116 15</inkml:trace>
  <inkml:trace contextRef="#ctx0" brushRef="#br0" timeOffset="6781.572">15082 6640 173 0,'0'0'287'0,"0"0"-283"16,0 0 17-16,0 0 51 0,0 0-31 15,0 0-14-15,0 0-1 0,0 0 8 16,-17-1-11-16,25-2-11 0,3 1-6 15,1-1 1-15,7 0-5 0,-1 3-1 16,5 0-1-16,2 0-7 0,2 0-12 16,4 0-15-16,2 0-9 0,6 0-13 15,0-1-17-15,5-4-43 0,-5 0-73 16</inkml:trace>
  <inkml:trace contextRef="#ctx0" brushRef="#br0" timeOffset="6969.022">15834 6572 562 0,'0'0'78'16,"0"0"-66"-16,0 0 32 0,0 0 0 0,0 0-38 15,0 0-3-15,0 0-1 0,0 0 2 16,0 0-4-16,13 2 0 0,5-4-4 16,7 1-9-16,4 1-11 0,4 0-8 15,4 0-5-15,0 0-11 0,9 0-12 16,-3 0-13-16,-1-3-64 0,-5 0-157 15</inkml:trace>
  <inkml:trace contextRef="#ctx0" brushRef="#br0" timeOffset="7156.477">16525 6596 591 0,'0'0'8'0,"0"0"6"0,0 0 49 15,0 0-29-15,0 0-24 0,0 0-8 16,0 0 2-16,0 0-4 0,0 0 0 15,0 7-8-15,4-2-10 0,2 1-10 16,2 0-5-16,0 1-9 16,3-1-8-16,-1 0-2 0,-2-3-14 0,1 0-41 15,-1-3-72-15</inkml:trace>
  <inkml:trace contextRef="#ctx0" brushRef="#br0" timeOffset="18720.27">24041 3231 445 0,'0'0'71'0,"0"0"-69"0,0 0-2 15,0 0-1-15,0 0 0 0,0 0 2 16,0 0-1-16,0 0 4 0,0 0 3 16,45 96 1-16,-39-70-1 0,7 5 3 15,-3-1 1-15,-4 2 1 0,2 4-2 16,5 2-4-16,-7-2 1 0,-2 1-3 16,0 2 3-16,1-2-3 0,1 1-1 15,-2-3-2-15,0-4 0 0,-4-5 0 16,2-4-1-16,-2-4 1 0,2-7 2 15,-2-3 0-15,0-2 3 0,0-6 1 0,0 0 2 16,0 0 2-16,0 0 5 0,-4 0 3 16,-6-8 3-16,-1 0-10 0,3-8-7 15,-9-2-4-15,7-4 0 0,-4-4 1 16,-3-6 1-16,7-2-1 0,-9-5 0 16,9-4-1-16,-9-5 1 0,9-5-1 15,-2-1 1-15,-3 0-2 0,9-2 1 16,6 5 1-16,0 0-2 0,2 1 2 15,4 2-1-15,9 2-1 0,-3 7 0 16,5 2 2-16,-3 4-1 0,7 2-1 16,-1 2-1-16,7 0-3 0,0 5 4 15,-2 3-1-15,-2 8 0 0,1 1-2 16,5 4-16-16,-8 7-9 0,-4 1-7 0,-5 0-4 16,2 8-2-16,-9 2-5 0,-3 5 1 15,-2 4-7-15,-11 3-13 16,-9 3-29-16,-3-2-49 0</inkml:trace>
  <inkml:trace contextRef="#ctx0" brushRef="#br0" timeOffset="19173.287">23726 3387 437 0,'0'0'8'15,"0"0"3"-15,0 0-11 0,0 0 48 16,0 0-10-16,0 0-17 0,0 0 14 15,0 0 1-15,186-137-8 0,-142 110-6 0,1-7-3 16,7 7-2-16,-4 0-4 16,3 2-2-16,3 5-5 0,-6 4-6 15,-3 4 2-15,-2 5-2 0,-3 5 0 16,-7 2 0-16,-4 6 0 0,-4 5 0 0,-5 4-2 16,1 2 2-16,-7 5-2 0,1 4 0 15,-5 5 2-15,-8 5-1 0,2-2-2 16,-4 5 0-16,0-2-1 0,-4-1-1 15,-2-4 2-15,-4-3 0 0,-1-4 1 16,3-3 2-16,0-5 0 0,2-6 1 16,-1-2-1-16,5-3 0 0,0-4 0 15,2-2 0-15,0 0 0 0,0 0 3 16,0-5-1-16,2-3 4 0,2-7 5 16,5-4-4-16,-3-8-2 0,2-3-1 15,7-9-1-15,1-4 1 0,5-2-2 16,0 2-1-16,5 2-1 0,3 6 0 15,-2 9-1-15,-6 4 1 0,0 7 0 16,1 5 0-16,-5 2-7 0,6 5-15 16,-9 2-9-16,7 1-13 0,-7 3-15 0,3 5-5 15,-7 0-8-15,2 2-29 0,-5 2-68 16</inkml:trace>
  <inkml:trace contextRef="#ctx0" brushRef="#br0" timeOffset="19877.236">24971 3311 530 0,'0'0'0'0,"0"0"6"0,0 0-1 15,0 0 15-15,0 0-11 0,0 0-5 0,0 0 18 16,0 0 10-16,0 8-9 16,0-8-14-16,0 0-9 0,0 0 0 15,4 0-3-15,2 2-1 0,-2 1 3 16,9-3 1-16,1 0 1 0,5 0 0 15,-1-7 0-15,11-5 2 0,-2 0-1 16,6-7 4-16,0 1 1 0,0-4 0 16,-2 0-2-16,-4 2-2 0,-6 3 2 0,2 2-3 15,-15 2 0-15,0 1 1 0,-2-1-1 16,-6-2 9-16,0 4-1 0,-4-3-2 16,-2 3-4-16,2 2-1 0,0 2-1 15,2 5-2-15,-2-1 0 0,2 3-1 16,-3 3 1-16,-3 6-2 0,2 3-1 15,-2 3 2-15,-3 2 0 0,-3 4 2 16,4-1-1-16,-5 5 0 0,3 1 0 16,5 2-2-16,-1 3 2 0,0 0 0 15,6 0 0-15,2-5 0 0,2 2 1 16,6-4 0-16,3-3-1 0,-3-2 1 0,6-5 0 16,1-2 0-16,7-4 1 0,-3-2 1 15,8-6 4-15,2 0-2 0,2-6 2 16,2-8 1-16,2-6 0 15,0-2-2-15,0-4-2 0,-2-2-1 16,1-6 0-16,-1 3-2 0,0-5 1 0,-6 2-2 16,-5-3 1-16,-3 4 1 0,0-1 0 15,-7 1 0-15,-6 0-1 0,4 7 3 16,-5 2-3-16,-5 7 0 0,0 2 1 16,0 8 1-16,0 3 2 0,0 2-1 15,0 2-2-15,0 0-2 0,0 0-2 16,-5 6-4-16,-3 1 3 0,0 8 3 15,2 2-1-15,-7 2 1 0,1 4 0 0,4-1 0 16,-5 3 1-16,3-1-2 16,6 1 0-16,2 0 1 0,0 0-2 15,2-2 2-15,0-2-1 0,4-3 1 16,-2 0 0-16,12-4-2 0,1 0 1 0,1-3 0 16,3-3 1-16,6-2 0 0,0-3 1 15,-1-3-1-15,5 0-5 0,4-6-6 16,0-4-12-16,3-5-8 0,5 0-14 15,-4-3-14-15,0-3-11 0,-2-1-16 16,-8-3-62-16,-8-1-150 0</inkml:trace>
  <inkml:trace contextRef="#ctx0" brushRef="#br0" timeOffset="20252.146">26410 2857 356 0,'0'0'7'0,"0"0"17"16,0 0 39-16,0 0-17 0,0 0-20 16,0 0-2-16,0 0 6 0,53-142-3 15,-55 126-3-15,-2 1-3 0,-8 2 0 16,5 3-1-16,-1 2-6 0,-6 3-5 16,3 1-4-16,-1 2-2 0,-5 2-1 15,7 0-1-15,-8 2-1 0,7 5 0 16,-3 1 0-16,-1 3-1 0,3 2 0 15,-7 4 1-15,11 6 1 0,-4 3-1 16,-3 2 0-16,5 7 0 0,-5 1 1 16,5 4-1-16,6 1 0 0,0 1 0 15,4 4 0-15,2-2 3 0,6 0-3 0,6-2 0 16,5-1 0-16,2-3 0 0,4-2-2 16,-3-5 0-16,5-5-4 15,4-6-7-15,-4-4-5 0,0-4-7 16,0-6-6-16,-2-4-6 0,4-2-13 15,-7-8-15-15,-5-9-47 0,6-1-116 0</inkml:trace>
  <inkml:trace contextRef="#ctx0" brushRef="#br0" timeOffset="20752.324">26802 2828 530 0,'0'0'6'16,"0"0"0"-16,0 0 9 0,0 0 26 15,0 0-12-15,0 0-20 0,0 0 5 16,0 0 10-16,0 0-5 0,23-40-12 16,-25 51-6-16,-2 4 1 0,-2 6 0 0,-3 6 12 15,1 5-3-15,-4 1-4 0,-1 7-2 16,5-2-1-16,-2 0-2 0,-1-1-1 16,7-4-1-16,0-3 0 0,2-7 0 15,0-4-1-15,0-6 1 0,2-2 2 16,0-6-2-16,0-2 0 0,0 0 1 15,-2-3 1-15,2 0 0 0,0 0 2 16,0-9 1-16,0-7 9 0,0-4 0 16,0-6-13-16,0-4 0 0,2-2 0 15,4-5 0-15,-2-2-1 0,9-6 0 16,3-2 0-16,1 0-2 0,1 5 0 16,5 6 2-16,-9 10-4 0,3 7 2 15,-7 5 1-15,-3 9 1 0,-1 0 3 16,-2 4-2-16,0 1 2 0,-2 0-3 15,6 4-2-15,-6 3 1 0,7 7 1 0,3 2 1 16,-2 3 1-16,-1 3-2 0,5 0 0 16,-1 6 2-16,3 3-2 15,1 1 1-15,1 1 0 0,1 0 0 0,2-2 1 16,-3-1-2-16,5-5 1 0,-2 0 1 16,-3-5-2-16,1-1-1 0,-7-4 0 15,1-3-3-15,-5-2-10 0,-4-4-9 16,-4-2-9-16,0-2-9 0,0-2-9 15,0 0 4-15,-10 0 0 0,-5-4-7 16,-10-2-75-16,1-2-123 0</inkml:trace>
  <inkml:trace contextRef="#ctx0" brushRef="#br0" timeOffset="20955.475">26806 3103 383 0,'0'0'113'0,"0"0"-104"0,0 0 21 15,0 0 24-15,0 0-11 0,0 0-21 16,0 0 3-16,0-53 3 0,11 48-8 16,-3-6-10-16,4 1 1 0,9 0-4 15,0-5-3-15,10 2-1 0,2-3-2 16,10 1-1-16,-3 1 0 0,-3-1-1 16,-2 2-14-16,-2 0-19 0,0 1-12 15,-4 0-11-15,-4 0-13 0,-7-1-38 16,-1 1-103-16</inkml:trace>
  <inkml:trace contextRef="#ctx0" brushRef="#br0" timeOffset="21284.298">27294 2574 437 0,'0'0'6'0,"0"0"10"15,0 0 42-15,0 0-11 0,0 0-17 16,0 0 0-16,0 0 9 0,0 0-7 16,0 0-4-16,-10-82-3 0,10 82-5 15,0 0-4-15,0 0-5 0,2 2-10 16,8 2-1-16,1 7 0 0,9 0 3 16,1 4-1-16,0 6 1 0,6 0-1 15,-5 10 1-15,-5 3-2 0,1 5 0 16,-9 8 0-16,-9 6 0 0,-13 10-1 15,-7 5-4-15,-16 3-13 0,-5 1-16 16,-13-1-5-16,-1-5-15 0,-1-2-5 16,0-6-11-16,8-6-43 0,7-15-156 15</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1-13T07:16:33.237"/>
    </inkml:context>
    <inkml:brush xml:id="br0">
      <inkml:brushProperty name="width" value="0.05292" units="cm"/>
      <inkml:brushProperty name="height" value="0.05292" units="cm"/>
      <inkml:brushProperty name="color" value="#FF0000"/>
    </inkml:brush>
  </inkml:definitions>
  <inkml:trace contextRef="#ctx0" brushRef="#br0">28160 1278 56 0,'0'0'68'0,"0"0"-38"0,0 0 6 15,0 0 5-15,0 0-1 16,-4-22-4-16,4 16 1 0,0 2-1 0,0-1-2 15,0-1-3-15,0 2-7 0,0 0 0 16,4 1-4-16,-2 1-2 0,1-1-5 16,-3 3-1-16,2 0-2 0,-2 0-1 15,0 0 0-15,0 0-4 0,2 3-3 16,-2 3 2-16,4 1 3 0,-2 5 0 16,0 4 2-16,0 2 0 0,0 3-1 15,-2 2 3-15,2 3-2 0,-2 4 0 16,0 0-4-16,0 3 1 0,0 0 0 15,0 4-1-15,0 1 2 0,0 1-4 0,0 1 2 16,0-1 2-16,0-2-4 0,0-3 0 16,0-7-1-16,0-3 0 15,0-4-1-15,0-4 0 0,0-1 0 0,0-2 0 16,0-4-1-16,2-3 0 0,-2 1-1 16,0-1-19-16,0-6-14 0,0 1-14 15,2-2-13-15,-2-7-20 0,0-6-46 16,0-6-205-16</inkml:trace>
  <inkml:trace contextRef="#ctx0" brushRef="#br0" timeOffset="374.912">28557 1345 318 0,'0'0'3'0,"0"0"2"0,0 0 32 15,0 0 13-15,0 0-22 0,0 0-2 16,0 0-2-16,0 0-4 0,-14-16-3 16,12 16 1-16,2-1 0 0,0 1-3 15,0 0 0-15,0-2-3 0,0 2-3 16,0 0-2-16,0-1 0 0,6-1 3 15,0 1-4-15,11-4 2 0,3 0 2 16,7-1-1-16,2-2-4 0,4 2-3 16,4-2 0-16,-1-1 0 0,-3 2-1 15,0 1-1-15,-6 2 0 0,-9-1-3 0,1 4-10 16,-11 1-9-16,-6 0-8 0,-2 0-9 16,0 0-8-16,-6 3-2 0,-4 2-8 15,-9 1-19-15,-4-2-54 0,3 0-66 16</inkml:trace>
  <inkml:trace contextRef="#ctx0" brushRef="#br0" timeOffset="874.88">28586 1308 371 0,'0'0'12'0,"0"0"23"16,0 0 21-16,0 0-20 0,0 0-16 15,0 0 0-15,0 0 3 0,0 0 1 0,-23 43-5 16,21-25-8-16,-2 0 6 0,0 2-6 15,0-1 1-15,0 1-2 0,0 1-3 16,2-1-2-16,-5 2 0 16,3-4-1-16,4 0-1 0,-4-3 0 0,0-1 0 15,4-3 0-15,-2-2-3 16,0 0 1-16,2-6 0 0,-2 0-1 0,2-3 0 16,0 0 1-16,0 0-1 0,0 0 1 15,0 0 0-15,0 0 3 0,4-6 4 16,-2-3 1-16,6-1-2 0,7-1-3 15,-5 0-2-15,3 0 0 0,3 0-1 16,-4 2 0-16,5 1-1 0,-5 0 1 16,5 2-1-16,-1 2 0 0,5 2 2 15,-4-2-2-15,8 4 0 0,-3 0 0 16,-1 0 1-16,2 4-1 0,1 2 0 16,-5 3 0-16,4 3 2 0,-11 1-2 15,5 4 0-15,-11 1 0 0,0 3 0 16,-2-2 1-16,-4 0-1 0,0 1 1 0,0-4 0 15,-2-1-1-15,0 0 1 0,-6-2 2 16,-7-1-3-16,-3 1 3 0,-5-2-2 16,-2 1 3-16,-2-2-3 0,1 4-1 15,-3-4 0-15,4 1 0 0,8-3-1 16,-1 1-10-16,7-4-3 0,-1 4-5 16,2-3-8-16,5-1-9 0,1 0 3 15,0 1-15-15,2-3-2 0,0 3-16 16,2 0-50-16,0-3-99 0</inkml:trace>
  <inkml:trace contextRef="#ctx0" brushRef="#br0" timeOffset="49597.718">30120 2042 336 0,'0'0'4'0,"0"0"-1"0,0 0 17 0,0 0 19 15,0 0-10-15,0 0-2 0,0 0 3 16,27-53-4-16,-25 51-4 0,-2-1-2 15,2 3-2-15,-2-1 2 0,0-1-5 16,0 2-1-16,0 0-2 0,0 0-4 16,0 0-2-16,0 0-1 0,0 0 1 15,0 2-3-15,0 4-3 0,2 4 1 16,-2 5 1-16,0 5 1 0,0 0-1 16,0 8 0-16,0 3 1 0,0 1 0 15,-4 1-1-15,0-2-2 0,0 1 2 16,2-4-2-16,-3 0 0 0,3 1 1 15,-2-6-1-15,2-1 1 0,0-1-1 16,2-4 1-16,-4-5 0 0,4-3-1 16,0-2-1-16,0-1 1 0,0-3 2 0,0 1-1 15,0-1-1-15,0-1-1 0,0-1-7 16,0-1-15-16,0 0-9 16,0 0-9-16,0 0-12 0,0-4-13 15,0-4-67-15,4-1-158 0</inkml:trace>
  <inkml:trace contextRef="#ctx0" brushRef="#br0" timeOffset="50128.842">30569 2048 130 0,'0'0'49'0,"0"0"11"15,0 0 2-15,0 0-9 0,0 0-11 16,0 0 0-16,0 0-5 0,0 0-6 15,6-19 1-15,-6 18 0 0,0-1-4 16,2-1-3-16,-2 0 2 0,2 3-2 16,-2-3-4-16,0 3-1 0,2 0-7 15,-2 0-4-15,0 0-1 0,0 0-4 16,0 3-2-16,2 3 0 0,0 2-2 16,2 2 3-16,-2 0-1 0,2 5 1 15,1 0-1-15,-3 3 2 0,2 1-3 16,2-1 0-16,2 2 2 0,-4-1-2 0,3 0 2 15,-3-2-3-15,-4 1 1 0,0-1 1 16,0 0-1-16,0-3-1 16,0 0 0-16,0 0 2 0,0-2-1 0,0-1-1 15,0-3 1-15,0-2-1 0,0 1 0 16,0 0-2-16,0-1-6 0,0-3-5 16,0 0-4-16,0 0-6 0,0-1-9 15,0 1-6-15,-2-1 1 0,2-1-11 16,-4 1-10-16,1-2-18 0,-3 0-41 15,2-5-90-15</inkml:trace>
  <inkml:trace contextRef="#ctx0" brushRef="#br0" timeOffset="50676.114">30992 2039 241 0,'0'0'93'0,"0"0"-26"0,0 0-6 15,0 0-7-15,0 0-13 0,0 0-12 16,0 0-1-16,0 0-3 16,21-55-4-16,-19 55 1 0,-2 0-3 15,0-1-2-15,0 1-6 0,0 0-1 16,0 0-1-16,0 0-4 0,0 0 1 15,0 0-6-15,2 3 1 0,0 3 0 0,0 1-1 16,-2 3 2-16,2 1 2 0,0 6-1 16,0 0-1-16,-2 3 2 0,0 2-1 15,0 0 1-15,0 1 1 0,0-2-3 16,0-2 0-16,-2 1-2 0,0 0 2 16,-2-2-2-16,2 0 0 0,0-1 0 15,0-2 1-15,2 1 0 0,-2-1 0 16,0-5-2-16,0-1 0 0,2 1-4 15,0 0-11-15,0-2-5 0,0-1-5 16,0-3-12-16,0 0-9 0,2-1-5 16,2-1-10-16,2-2-4 0,2 0-32 0,-1-2-59 15</inkml:trace>
  <inkml:trace contextRef="#ctx0" brushRef="#br0" timeOffset="51176.083">31590 1995 337 0,'0'0'87'0,"0"0"-28"0,0 0-3 15,0 0 0-15,0 0-18 0,0 0-7 16,0 0-1-16,12-42-6 0,-12 41-6 16,0 1-3-16,0 0-3 0,0 0-3 15,2 0-4-15,-2 0-1 0,0 1-3 16,2 3-1-16,-2 2 0 0,4 3 2 15,-2 3 3-15,1 1-1 0,-1 2-1 16,0 2 1-16,0-1 0 0,-2 4 0 0,2 0 1 16,0 0-1-16,0 2-2 15,0-2 1-15,0-3 0 0,0 3-2 16,0-1 0-16,0-2-1 0,-2 0 1 16,0-5 0-16,2-1-1 0,-2 2 1 15,0-4-1-15,0 0 0 0,0-4 0 0,0 2-2 16,0-1-4-16,0-1-7 0,0 0-3 15,0-1-1-15,-2-1-5 0,0-2-3 16,-4 0-14-16,4 2-10 16,-4-3-12-16,-3 2-20 0,-1-2-55 0,2 0-122 15</inkml:trace>
  <inkml:trace contextRef="#ctx0" brushRef="#br0" timeOffset="56456.653">30480 2624 175 0,'0'0'12'15,"0"0"21"-15,0 0 14 0,0 0-2 16,0 0-10-16,0 0-3 0,0 0-2 16,-46-16-6-16,40 16 0 0,0-3-4 15,2 3-4-15,0-1 4 0,4 1-2 0,0-2-2 16,0 2 0-16,0-1-2 0,0-1-5 16,0 2 1-16,0 0 0 0,0 0 0 15,4 0 2-15,0 0 2 0,2 2 1 16,0-1 0-16,5 1-1 0,3-2-2 15,3 0 0-15,5 0-3 0,5-2-1 16,6-2 2-16,9 0 0 0,3-2-2 16,9 0 0-16,6-2-1 0,2 1-1 15,8 2-2-15,2-3-1 0,-1 4 3 16,3-2-5-16,-2 3 1 0,-5 0-2 16,-3 0 3-16,-6 2-3 0,-1-1 2 15,-7 2-1-15,-2 0-1 0,-11-1 2 16,-4 1 0-16,-10 0 0 0,-3-2 0 0,-3 2-1 15,-7 0 2-15,3 0 0 0,-3 0 1 16,-4 0 1-16,4 0-2 0,1 0 3 16,1 0-1-16,3 0-1 15,-1 2 0-15,3-1 0 0,-1-1 0 16,-1 0 0-16,-1 0-2 0,-4 0 3 0,-1 0 0 16,-5 0-3-16,-2 0 2 0,-2 0-1 15,0 0 1-15,0 0-1 0,0 0 2 16,0 0-1-16,0 0-2 0,0 0 2 15,-2 0-3-15,0 0 0 0,-2 0 2 16,0-1-3-16,-1-1-5 0,3 2-6 16,-4 0-2-16,2 0-1 0,0 0-4 15,-2 0-3-15,-3 0-7 0,3-1-9 16,-2 1-2-16,0 1-16 0,-3 4-10 0,1 2-16 16,-7-3-32-16,1 2-95 15</inkml:trace>
  <inkml:trace contextRef="#ctx0" brushRef="#br0" timeOffset="57206.481">30114 3156 235 0,'0'0'19'0,"0"0"34"16,0 0-8-16,0 0 7 0,0 0-10 15,0 0-10-15,0 0-2 0,4-78-3 16,-2 71 0-16,2 1 0 0,0 0-2 15,-4 3-1-15,2 0-2 0,-2 3 2 16,0 0-5-16,0 0-5 0,0 0-5 16,0 0-3-16,2 0-3 0,0 3-1 15,3 3-2-15,-1 6 2 0,2-1 0 16,-2 2 2-16,4 1-1 0,-4 4-1 16,1-1-1-16,-3 2 1 0,0 3 0 15,-2 1-1-15,2 3-1 0,-2 0 3 16,0-1-2-16,2 1-1 0,-2-4 0 0,2 0 1 15,0-2-1-15,0-5 1 0,-2 1-1 16,0-7 1-16,0 2 0 0,0-3-1 16,0-2 0-16,2 0-8 15,-2 2-10-15,0-5-8 0,0 0-12 16,0 2-9-16,0-2-19 0,-2-3-23 0,-4 0-62 16,2 0-125-16</inkml:trace>
  <inkml:trace contextRef="#ctx0" brushRef="#br0" timeOffset="57753.223">30635 3156 207 0,'0'0'190'16,"0"0"-176"-16,0 0 12 0,0 0 24 0,0 0-9 15,0 0-19-15,0 0-1 0,0 0 8 16,70-67-4-16,-70 65-11 0,-2 2-1 16,0-2-1-16,-4-1-5 0,-1 2-2 15,-1 0-3-15,0-1 1 0,2 1-3 16,-5 1 0-16,1 1 1 0,-2 3-1 16,-3 6 0-16,-1 0-1 0,1 1 1 15,1 3 0-15,-1 0 0 0,3 1 0 16,-1 1 0-16,-1 0-1 0,4-1 1 15,1 2 0-15,3-2 1 0,-2-2-2 16,4 2 1-16,2-1 0 0,2-1-1 16,0-1 0-16,2 0-1 0,4-2 0 15,4-1 0-15,1-1 1 0,3-1 2 16,1-5 0-16,5-2-1 0,-1 0 1 0,4 0 1 16,-1-2 1-16,-1-4-2 0,2 0 1 15,-7-3 2-15,1 1 3 0,-5-3-2 16,-1 2 0-16,-3-3 2 0,-2-1 1 15,0-4-3-15,0 2 0 0,-1-7-1 16,1 0-3-16,-4-2 1 0,0 0-2 16,0 4 1-16,-2 0-1 0,0 8 0 15,-2 1 0-15,-2 4 0 0,0 1 1 16,-5 3-1-16,-3 2-3 16,-3 1-4-16,-3 4-3 0,-5 4-7 0,0 2-3 15,3 1 0-15,3 2-5 0,1 3-8 16,5-1-11-16,1 1-11 0,2 2-24 15,2-1-44-15,-3-1-37 0</inkml:trace>
  <inkml:trace contextRef="#ctx0" brushRef="#br0" timeOffset="58300.032">31071 3166 405 0,'0'0'18'16,"0"0"7"-16,0 0 23 0,0 0 9 15,0 0-15-15,0 0-14 0,0 0 0 16,0 0-3-16,60-64-5 0,-60 64-6 16,0-3-4-16,0 2-2 0,0-1 2 15,-4-2-3-15,-3 1-3 0,1 1-2 16,-2-3-1-16,0 4-1 0,2 0 0 0,-7 1 0 15,1 0-1-15,-1 2 0 16,-1 6-1-16,-1 1 1 0,3-1-1 0,2 4 2 16,1-1-1-16,3 2 0 0,2 0 0 15,-2 3 0-15,4-1 1 16,0-4-2-16,2 3 1 0,0-1-1 0,6 0-1 16,0 0 2-16,2-1-1 0,3-1 0 15,3 2 2-15,1-4 0 0,3 0 0 16,1-1 1-16,4-4 0 0,-3-2 1 15,3-2-1-15,0 0 0 0,-3-3-1 16,-1-5 1-16,2 2 1 0,-7-3 0 16,-1-2 0-16,-1 2 2 0,-6-4 0 15,0 1 0-15,1-4 0 0,-3-2 0 16,0-2-1-16,-4 0 0 0,0-1-2 0,0 3 0 16,0 2-1-16,-6 4 0 15,-1 4-1-15,1-1 0 0,-2 1-2 16,-4 4-2-16,-5 1-6 0,3 2-2 0,-5 1-5 15,-2 0-4-15,3 4-2 0,-1 0-4 16,7 3-5-16,-5-1-6 0,5 2-14 16,3 1-10-16,1 3-29 0,2-1-45 15,0-2-55-15</inkml:trace>
  <inkml:trace contextRef="#ctx0" brushRef="#br0" timeOffset="58815.611">31646 3150 403 0,'0'0'10'0,"0"0"14"16,0 0 20-16,0 0 6 0,0 0-17 0,0 0-5 15,0 0-1-15,47-69-4 0,-47 66-5 16,0 2-4-16,0-2-2 0,0 0 1 15,0-1-2-15,-4-1-4 0,0 1-2 16,-4-1-3-16,-3 2 0 0,3-2-1 16,-7 2-1-16,-1 1 0 0,1 2 0 15,-3 0 0-15,3 6-1 0,-1 1 1 16,1 1-3-16,1 2 3 0,2 3-1 16,-1 1 1-16,3-2-1 0,6 7 0 15,-3-5 0-15,3 2 0 0,0 0 0 16,2 0 0-16,2-1-2 0,0 2 2 15,0-2 1-15,4-2-2 0,5 2 0 0,-1-2 2 16,2-1 0-16,5-1 0 16,-1-2 1-16,7 1-1 0,-1-7 1 15,5 0 1-15,2-3 1 0,2 0 4 16,-2-6 3-16,-2-4 0 0,-3 1 4 16,1-2-2-16,-8-1-1 0,1-1-1 0,-3-3 0 15,-1-2-1-15,-2-2-1 0,-3-3-2 16,-3 3-1-16,-2 0-3 0,-2 3 0 15,-2 1-2-15,-7 5 0 0,-3-1 0 16,-9 6-3-16,1-1-12 0,-3 5-9 16,-4 1-5-16,-2 1-4 0,0 5-12 15,0 3-10-15,0 2-9 0,0 2-9 16,-4 3-40-16,4-4-76 0</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1-13T07:31:02.043"/>
    </inkml:context>
    <inkml:brush xml:id="br0">
      <inkml:brushProperty name="width" value="0.05292" units="cm"/>
      <inkml:brushProperty name="height" value="0.05292" units="cm"/>
      <inkml:brushProperty name="color" value="#FF0000"/>
    </inkml:brush>
  </inkml:definitions>
  <inkml:trace contextRef="#ctx0" brushRef="#br0">18151 9750 155 0,'0'0'64'16,"0"0"-5"-16,0 0 1 0,0 0-11 15,0 0-5-15,0 0-8 0,0 0-7 0,0 0-2 16,67-76-2-16,-63 74-5 0,-2 1-1 15,-2-2-5-15,0 3 0 0,0 0-6 16,0 0-3-16,0 3-1 16,0 3-4-16,2 6 1 0,-2 10 0 0,0 3 2 15,0 7 2-15,0 7 1 0,0 8-1 16,0 6 2-16,-2 5-4 0,0 8 2 16,0 3-2-16,2 3 2 0,0-2 0 15,0 0-1-15,0 0 4 0,0-3-6 16,0-4-2-16,0-6 2 0,0-7-2 15,0-4 0-15,0-8 1 0,4-5-1 16,-2-6 0-16,2-7-1 0,-2-5-10 16,0-8-15-16,0-4-5 0,-2-4-17 15,2-11-18-15,-2-11-6 0,-4-14-76 16</inkml:trace>
  <inkml:trace contextRef="#ctx0" brushRef="#br0" timeOffset="672.05">18009 9737 418 0,'0'0'4'0,"0"0"6"16,0 0 1-16,0 0 6 0,0 0-6 15,0 0-4-15,0 0 5 0,0 0 2 16,295-60 4-16,-226 45-8 0,3-1-1 16,9 0-4-16,1-2-1 0,7-1-2 0,4-2-1 15,2 0 0-15,4-1-1 0,-1 3 0 16,-3 2 1-16,-11 0 0 0,-3 4 0 16,-11 1-1-16,-12 5 1 0,-6 1 2 15,-13 2 4-15,-8 1 1 16,-4 3 2-16,-10-3-2 0,-5 3 1 0,-4 0 0 15,-2 0 0-15,-1 1-2 0,1 2-1 16,-4 3-1-16,0 2-2 0,2 0 1 16,0 7 0-16,0 1 1 0,-2 3-2 15,3 5 5-15,1 4-1 0,0 2-2 16,0 5 1-16,2 6-1 0,-1 8-1 16,7 0-1-16,-2 6 0 0,7-1-1 15,0 5 1-15,3 0-3 0,5 1 3 16,2-3-3-16,-4 2 0 0,4 0 3 15,0-3-3-15,-2-4 1 0,-2-2-1 16,-7-2-1-16,5-5 1 0,-7-2 0 16,1-4 1-16,-7-3-1 0,-1-5 0 0,-5 0 1 15,-4-5-1-15,-11-3 1 0,-5-3 0 16,-7 0 1-16,-14-2 2 0,-9-1 5 16,-16-4-1-16,-8-2-1 0,-15 0-2 15,-14-2-1-15,-12 2-2 0,-16 1 2 16,-7 2-3-16,-2 3-1 0,-3 1-4 15,15 0 4-15,15-1 1 0,18-1 1 16,16 1-1-16,19-7 0 0,13 3-1 16,16-1-4-16,4-3 2 0,13 0 2 15,0-4-5-15,8 0-6 0,2-1-6 16,6-1-12-16,10 0-14 0,9-1 6 16,8-5-6-16,11-4-22 0,9-11-47 15,-5 1-108-15</inkml:trace>
  <inkml:trace contextRef="#ctx0" brushRef="#br0" timeOffset="1390.632">22093 9598 406 0,'0'0'24'0,"0"0"-7"0,0 0 7 0,0 0 9 15,0 0-2-15,0 0-15 0,0 0 2 16,0 0 0-16,40-79 0 0,-38 80-7 16,0 8-7-16,-2 4 0 0,2 10 3 15,0 5 5-15,-2 8 1 0,0 4-1 16,0 6-2-16,0 7-2 0,-4 5-1 16,0 8-2-16,-3 4 6 0,-7-1-1 15,6 1-3-15,-3 0-4 0,-1-2-1 16,2-6 1-16,6-3-1 0,1-3 0 0,3-5-2 15,3-7-1-15,1-6 1 0,8-6-3 16,3-6-12-16,-7-9-16 16,2-7-5-16,3-10-9 0,-5-6-16 15,-2-13-9-15,-2-16-43 0,-2-6-155 0</inkml:trace>
  <inkml:trace contextRef="#ctx0" brushRef="#br0" timeOffset="1969.561">21984 9446 321 0,'0'0'172'0,"0"0"-172"15,0 0-4-15,0 0 4 0,0 0 11 16,0 0-7-16,0 0 10 0,0 0 8 16,0 0 0-16,54-173-2 0,-21 157-2 15,6 1-3-15,17-1-2 0,6-2-1 0,8 2-5 16,13-1 1-16,8-2-3 0,14 4-5 15,9-4 2-15,-1 3-1 0,12 0 2 16,-1 1-2-16,-5 2 1 0,-1-2 3 16,-8 5-1-16,-7-2-4 0,-12 4 2 15,-8 2-2-15,-19 1 5 0,-15 4 1 16,-11 1-2-16,-9 0 2 0,-13 6-3 16,-8 0 2-16,-3-1-3 0,-3 6 0 15,-2 1-2-15,2 8 4 0,-2 2 1 16,-2 9 2-16,-5 2-1 0,-7 7-1 15,4 5 1-15,-3 4 0 0,-3 4-2 16,5 6 0-16,-5 3 2 0,5 4-4 16,5 1-2-16,0 3 0 0,4 2 0 15,2 0 1-15,4 2-1 0,4-3 1 0,1 2-1 16,5 0 2-16,-1-2-2 16,3-3 1-16,1-8 1 0,1-2 0 15,-3-7-2-15,-3-5 0 0,1-6 0 16,-7-6 0-16,-6-4 0 0,0-7 0 0,-13-4 0 15,-7 2 0-15,-13-4 1 0,-13 1 1 16,-14-3 0-16,-14-4-1 0,-17-2 1 16,-23-3-1-16,-8 0 1 0,-21-1-2 15,-3 3 2-15,-5 1 2 0,4 1-4 16,11 5-4-16,12-4 4 0,20 3 0 16,17 0 2-16,19-2-1 0,14-2-1 15,9-1-13-15,12-3-3 0,18 0 0 16,1-3 5-16,14 0-7 0,2-3-8 15,13 0-21-15,11 0-15 0,10-9 13 16,9-6-8-16,17-10-38 0,-2-3-105 16</inkml:trace>
  <inkml:trace contextRef="#ctx0" brushRef="#br0" timeOffset="2360.348">25632 9084 515 0,'0'0'6'0,"0"0"12"0,0 0 10 15,0 0-6-15,0 0-15 0,0 0-4 16,0 0 8-16,0 0 6 0,0 0-5 16,62 62 3-16,-51-33 1 0,-5 10 0 15,-2 7-3-15,0 7 4 0,-4 6-4 16,0 4 0-16,0 8-4 0,-4 1-4 16,0 5-4-16,-2-1 1 0,-3-4-1 15,1-3 2-15,2-6-2 0,2-8-1 16,4-4 0-16,-2-5 2 0,2-4-4 15,0-9-2-15,0-5-17 0,2-7-14 16,2-4-18-16,2-9-21 0,2-8-24 16,-3-11-72-16</inkml:trace>
  <inkml:trace contextRef="#ctx0" brushRef="#br0" timeOffset="2969.859">25543 9211 106 0,'0'0'258'0,"0"0"-253"0,0 0-5 15,0 0 22-15,0 0 16 0,0 0-20 16,0 0 5-16,0 0 3 0,0 0-5 16,87-160-3-16,-39 148 0 0,14-5 2 15,6 3-1-15,6 2 0 0,17-4-5 16,2-1 0-16,13 2-5 0,-3-4-6 15,15 2 2-15,-6 0-1 0,1 0 0 0,1 0-1 16,-9-2 0-16,-5 4 3 0,-5 1-1 16,-11 0-1-16,-11 4-3 0,-11 1 6 15,-15 5-2-15,-9 2 0 16,-12 2 1-16,-5 0-4 0,-8 0 1 16,-7 0 1-16,-2 0 0 0,2 2 0 15,-4 4-3-15,2 1 1 0,0 5-1 0,-2 6-1 16,3 5 4-16,-5 7-1 0,0 5 1 15,0 6-2-15,0 4 2 0,0 6-1 16,0 9 0-16,-2 2 0 0,2 8 0 16,0 4-3-16,2 3 1 0,2 7 2 15,4 1-3-15,4 2-1 0,-1-2 1 16,3-4 1-16,-1-7 0 0,-3-8-1 16,-4-4 0-16,2-6 3 0,-3-6-2 15,-5-5 0-15,0-7-1 0,-9-5 1 0,-5-4 0 16,-3-4 0-16,-8-2 0 15,-10-3-1-15,-10-3 1 0,-9-4 2 16,-12-4 2-16,-19-3 1 0,-4-3-2 16,-16-3-3-16,-5 2 1 0,-12 0-1 0,5 4 2 15,-7 0 0-15,12 6-3 0,-2 4-3 16,15-1 3-16,14 2 1 0,7 2 0 16,16-4 0-16,14 1-1 0,5-3 0 15,10 0-10-15,8-3-9 0,2 0-7 16,19-2 5-16,4-2-11 0,0-1-16 15,21-3-16-15,1-2 1 0,16-4-5 16,9-13-49-16,-3-3-138 0</inkml:trace>
  <inkml:trace contextRef="#ctx0" brushRef="#br0" timeOffset="3313.583">29126 8892 536 0,'0'0'0'16,"0"0"6"-16,0 0-1 0,0 0 6 15,0 0-11-15,0 0 1 0,0 0-1 16,-2 34 11-16,-2-8 3 0,1 5 4 15,1 3 3-15,2 8-4 0,0 5-3 0,-2 4 1 16,0 7-4-16,0 7-3 0,0 1-3 16,0 6-2-16,-2-1 0 15,4 1-3-15,-2-3-1 0,2-3 1 16,0-6 0-16,6-4 1 0,2-8-1 16,1-7-1-16,3-7-14 0,0-9-10 15,-3-9-10-15,3-6-9 0,-4-9-12 0,-1-6-9 16,-1-12-30-16,-2-6-64 0</inkml:trace>
  <inkml:trace contextRef="#ctx0" brushRef="#br0" timeOffset="3876.973">28985 8986 469 0,'0'0'3'15,"0"0"0"-15,0 0 7 0,0 0 11 16,0 0-16-16,0 0 0 0,0 0 10 15,0 0 6-15,0 0-4 0,81-147 3 0,-48 133-4 16,8 0-3-16,9 2 2 0,8-5-3 16,10 3 0-16,8 3 0 0,11-1-1 15,4 5-1-15,6 0 1 0,5 2-1 16,5 4-5-16,-4 1-5 0,1 0 4 16,-9 1 0-16,-8 4-1 15,-17-2 1-15,-14-2 0 0,-13 2-1 0,-14-1-1 16,-10-2-1-16,-9 2-1 0,-6-2 1 15,-4 1 0-15,0-1 1 0,0 2-1 16,0 2-1-16,0 3-1 0,0 5 1 16,0 2 0-16,-2 5 0 0,-2 5 0 15,0 4 0-15,-2 2 0 0,2 2 1 16,-3 5-1-16,5 4 1 0,0 2 0 16,0 8 1-16,2 1 1 0,2 7-1 15,6 4 2-15,5 6-3 0,3 4 2 0,5 3 0 16,4 5-3-16,2-1-3 15,0-3 3-15,6-4 0 0,-6-9 1 16,-5-8-1-16,-1-6 0 0,-7-9 4 0,-5-7-4 16,-3-8 0-16,-6-4 1 0,0-8 0 15,-6-2 1-15,-7-1 2 0,-9 1 2 16,-9-6 6-16,-11 0-7 16,-14-4 4-16,-12-2-1 0,-14 0-1 0,-14-6-1 15,-7 4-1-15,-9 2-4 0,-3 0 0 16,-1 6-1-16,0 4 0 0,5 1 2 15,1 7-2-15,-2 1 0 0,11 5-9 16,0 3-12-16,4 4-9 0,0 0-9 16,-1 3-19-16,3 0-16 0,2-2-22 15,0-5-61-15</inkml:trace>
  <inkml:trace contextRef="#ctx0" brushRef="#br0" timeOffset="5189.792">18218 8890 155 0,'0'0'37'15,"0"0"4"-15,0 0 7 0,0 0-4 16,0 0-14-16,0 0-5 0,0 0 1 15,-13-37-2-15,11 34-4 0,0 0-3 16,0 0-3-16,0 1 2 0,0-4 2 16,0 5-2-16,-2-1-2 0,-1 1 2 15,1 1-2-15,-2 0-8 0,0 1-1 16,-2 5-5-16,-5 2 0 0,3 1 0 16,-5-1 2-16,3 6-2 0,2 0 0 15,-5 1 0-15,3 2 0 0,-1 3 1 16,5 1-1-16,-4 3 1 0,1-2-1 15,3 4 0-15,0-3 1 0,4 2-1 0,0-3 0 16,4 1 1-16,0 0 1 0,0-4-2 16,6 0 0-16,2-3 0 0,0-1-2 15,3-2 2-15,-1-3 2 16,4-4-2-16,1-3 0 0,6 0 0 16,-1-3 1-16,-1-9-1 0,6-4 1 0,0-8 2 15,-5-1-1-15,7-1 9 0,-10-2-2 16,-1 2-2-16,-3-2-1 0,-5-2 0 15,-2 2-1-15,-4-8-1 0,0 0-2 16,-2-2 1-16,-2-1 0 0,-2 1-3 16,-4 5 0-16,1 7 0 0,-1 8 1 15,0 4-2-15,-2 3 1 0,-5 5-1 16,5 3-10-16,-7 3-7 0,3 5-6 0,3 1-2 16,-5 5 2-16,8 0-1 15,1 6-2-15,5-3-14 0,2 3-22 16,0 0-15-16,0-4-61 0</inkml:trace>
  <inkml:trace contextRef="#ctx0" brushRef="#br0" timeOffset="5455.406">18371 8929 282 0,'0'0'51'15,"0"0"-9"-15,0 0 26 0,0 0-21 16,0 0-13-16,0 0-5 0,0 0 5 16,0 0-7-16,101-82-3 0,-89 79-4 0,1 3-4 15,-5 0-5-15,6 6-1 16,-3 5-5-16,-3 3-3 0,4 3 0 0,-3 1 1 16,-1 1-2-16,0 1-1 0,0 2 0 15,1-3-15-15,-1-1-12 0,2-3-12 16,3-2-7-16,-3-4-9 0,0-4-15 15,1-2-39-15,-3-3-73 0</inkml:trace>
  <inkml:trace contextRef="#ctx0" brushRef="#br0" timeOffset="5674.133">18656 8892 145 0,'0'0'220'0,"0"0"-160"0,0 0 8 15,0 0-4-15,0 0-15 0,0 0-14 16,0 0-5-16,0 0-1 0,0 0-8 0,-21-93-7 15,17 99-8-15,-4 11-6 0,-9 5 0 16,-1 3 0-16,-3 7 2 16,4-4-1-16,-3 6-1 0,5-4-1 15,-1 2 1-15,1 2-8 0,1-3-13 0,5 1-14 16,1-4-7-16,6 0-1 0,2-6-17 16,2-5-17-16,9-5-45 0,-5-8-113 15</inkml:trace>
  <inkml:trace contextRef="#ctx0" brushRef="#br0" timeOffset="5939.813">18850 8669 396 0,'0'0'39'0,"0"0"24"15,0 0 5-15,0 0-26 0,0 0-9 0,0 0-1 16,0 0-1-16,0 0-9 0,0 0-8 15,50-56-4-15,-48 67-1 0,-2 3-4 16,0 8 2-16,0 4 0 16,-4 2 1-16,2 6-2 0,-1 1-4 0,-1 4-1 15,2 3 1-15,-2 1-2 0,2-1 1 16,2-2-1-16,-6-4-3 0,6-2-12 16,-2-3-9-16,2-6-10 0,0-4-16 15,0-3-6-15,2-5-22 0,-2-5-37 16,4-2-129-16</inkml:trace>
  <inkml:trace contextRef="#ctx0" brushRef="#br0" timeOffset="6361.556">19146 8793 446 0,'0'0'21'15,"0"0"18"-15,0 0 25 0,0 0-20 0,0 0-19 16,0 0 5-16,0 0 8 0,0 0-15 15,0 0-8-15,16-104-8 0,-22 104 0 16,-2 8-6-16,-5 1-1 0,5 5 0 16,-6 3 0-16,1 3 0 0,3 2 1 15,0 3-1-15,-3-2 0 0,5 3 1 16,-2-1-1-16,5 1 1 0,-3-4-1 16,6 4-1-16,0-3 1 0,2-1-1 15,4-2 1-15,6-3-1 0,1-1 1 16,-1-4-1-16,5-3 1 0,-1-4-3 15,5-3-1-15,-3-2 3 0,3-2 1 16,-3-6 1-16,5-4 0 0,-9 0-1 16,5 1 2-16,-7-3-1 0,-6 1 2 15,3-1-3-15,-5-4 2 0,2-2-1 0,-4-2 0 16,0-6-1-16,0-1 0 0,-6 4 0 16,6 3 0-16,-5 7-1 0,5 6 1 15,0 6 0-15,-2 1-7 0,2 2-2 16,0 0-4-16,0 0-8 0,0 6-11 15,0 2-5-15,0 4 4 0,0-2-5 16,2 5-8-16,-2-1-8 0,3 0-24 16,-1 0-35-16,-2-5-64 0</inkml:trace>
  <inkml:trace contextRef="#ctx0" brushRef="#br0" timeOffset="6752.236">19334 8907 167 0,'0'0'160'0,"0"0"-68"16,0 0-20-16,0 0-13 0,0 0-15 15,0 0-9-15,0 0-4 0,0 0-6 16,58-142-5-16,-54 131-4 0,2 0-2 16,2 6-6-16,-6-1-1 15,0 5-3-15,-2-2-2 0,0 3 1 0,0 0 0 16,0 0-2-16,0 0-1 0,-2 7-1 16,-6 4-2-16,0 8 3 0,0-1 0 15,-3 6-2-15,-1-1 2 0,4 3 0 16,-3-4 0-16,7 1-1 0,-2 2-4 15,6-2-2-15,0-6 4 0,2 6-4 16,6-9 0-16,5 0 6 0,-1 2-1 16,7-10 2-16,3-1 0 0,1-4 2 15,6-1-1-15,-2-6 0 0,-2-6 0 16,-1-1 1-16,-7-2-1 0,-5 2 2 16,-1-2-2-16,-7-2 0 0,-4 1 3 15,0-8-1-15,-4 2-2 0,0-5 2 16,-9 3-2-16,3 2-1 0,0 4 0 0,-3 5 0 15,3 4-2-15,2 6-11 0,-3 3-10 16,3 3-15-16,0 6-10 0,1 4-6 16,-3 2-12-16,6 1-8 0,4-1-22 15,0-4-57-15</inkml:trace>
  <inkml:trace contextRef="#ctx0" brushRef="#br0" timeOffset="7845.731">21938 8629 293 0,'0'0'41'0,"0"0"2"16,0 0 15-16,0 0-15 15,0 0-15-15,0 0-5 0,23-42 1 0,-19 40-2 16,0-1-3-16,0 3-6 0,1-1-3 16,1 1-2-16,0 3 1 0,-2 1-4 15,0 7-2-15,-2 3-1 0,2 1 1 16,-4 3-1-16,3 0 0 0,-3 1-1 15,2 1-1-15,-2-6 1 0,0 3-1 16,2-6 0-16,-2-2 0 0,4-1 0 16,-2-2 1-16,4 0-1 0,-2-4 1 15,0 1-1-15,3-3 0 0,-1 0 0 0,6 0 2 16,-1-5-2-16,-1-1 1 16,6-3-1-16,-5-4 2 0,-1 4-2 15,2-3 0-15,-5 1 2 0,-3 1 0 16,0-2-1-16,-2 0 0 0,-2-2 2 15,0 3 0-15,0-4-1 0,0 1 1 16,0 3-3-16,0 0 2 0,0-3 0 0,0 2-1 16,0-1 1-16,0-2-2 0,0 2 3 15,0-2 1-15,2-2-1 0,-2 0 4 16,0-3-3-16,-2 3 1 0,-4-2-1 16,2 0-1-16,-5-2-1 0,-5 1-1 15,4-2-1-15,-9 0 1 0,0 1-1 16,-5 5 1-16,-5 1 1 0,-2 8-2 15,-2 1 2-15,-3 6-2 0,-1 2-2 16,4 7 2-16,2 2 0 0,8 5 0 16,5 5 0-16,-1 1 0 0,7 3-1 15,-5 1 1-15,7 2 1 0,0 0 1 0,3 1-2 16,5-3 0-16,2-1-2 0,4 3 1 16,5-6-8-16,1 4-4 0,11-7 1 15,-3 4-2-15,5-5-3 0,4-2 3 16,2-1-7-16,0-5-2 15,0-1-6-15,0-4-14 0,-2-2-20 16,-1-2-48-16,-5-1-111 0</inkml:trace>
  <inkml:trace contextRef="#ctx0" brushRef="#br0" timeOffset="8454.964">22197 8460 120 0,'0'0'46'0,"0"0"-1"0,0 0 17 15,0 0 3-15,0 0-23 0,0 0-6 16,0 0 0-16,4-31-1 0,4 28-3 16,9 3 0-16,-7 0-2 0,7 0-2 15,-5 1-5-15,2 5-3 0,3 1-3 16,-5 1-2-16,7 2-3 0,-9 3-3 15,7 1-2-15,-5 0-3 0,-1 4-2 0,3-1-2 16,-6-1 2-16,1 1-2 0,3-3 0 16,-4-2-1-16,-4-1-16 0,1-2-11 15,-1-6-6-15,0 0-9 16,-2-1-7-16,2-2-6 0,-4 0-16 16,2-3 0-16,-2-2-23 0,0-4 20 0,0-1 49 15,0 1 26-15,0-1 4 0,0-1 15 16,2-3 29-16,-2 0 18 0,0 0-3 15,0-3-3-15,-2 1-1 0,0 4-10 16,-2 0 1-16,2 4-9 0,0 0-1 16,0 4-6-16,2 2-10 0,-2-1-6 15,2 3-4-15,-5 2-3 0,-1 4-5 16,-4 9-4-16,-9-1-2 0,-1 6 1 16,-1 5-1-16,-4-1 2 0,0 4-2 15,5-1 0-15,-1 1 0 0,2 0-12 16,7-2-10-16,4-3-18 0,2-3-14 15,-1-1-19-15,1-4-30 0,2-7-124 0</inkml:trace>
  <inkml:trace contextRef="#ctx0" brushRef="#br0" timeOffset="8939.26">22660 8339 82 0,'0'0'197'15,"0"0"-140"-15,0 0 8 0,0 0 6 16,0 0-19-16,0 0-13 0,0 0-4 16,0 0-1-16,25-76-3 0,-23 75-6 15,0 1-6-15,-2 0-5 0,2 0-7 16,0 6-1-16,-2 1-1 0,4 3 2 15,-4 1 1-15,0 3-2 0,0 1 1 16,0 1 0-16,0 4-1 0,0 0-1 16,0 5-1-16,-2 1 0 0,0 0 0 15,2 4-1-15,-2-1-2 0,2-1 0 16,-2-1 0-16,2-2-1 0,0 0 1 0,0-4-1 16,2 0 0-16,0-2-3 0,0-2-16 15,2 0-13-15,-4-8-15 0,0 0-22 16,0-4-22-16,-4-3-59 0,-4-2-243 15</inkml:trace>
  <inkml:trace contextRef="#ctx0" brushRef="#br0" timeOffset="15502.798">22902 8440 81 0,'0'0'23'0,"0"0"11"15,0 0 2-15,0 0-1 0,0 0 0 16,0 0-1-16,0 0 0 0,0 0-8 16,16-64-1-16,-12 58-5 0,0-3 4 0,-1 2 2 15,-1 1-4-15,2-1-3 16,0 1-2-16,0 2 1 0,0-1-3 0,0 2-3 16,-4-1-3-16,0 1 1 0,0 3-2 15,0-3-2-15,0 3 0 0,-2-2-3 16,0 2 1-16,-6 0-2 0,2 0 0 15,2 0-2-15,-5 5 0 16,-1 1 0-16,-3 0 0 0,9-1 0 0,-6 6 1 16,-2 1-1-16,5 1 0 0,3 1 2 15,-4 1-2-15,0 2-1 0,2 0 1 16,1 0 1-16,3 2-1 0,2-1 0 16,0 1 1-16,0 1-1 0,0 0 0 15,4 2-1-15,3-7 1 0,3 4 1 16,-2-5-1-16,1-3 0 0,5 1 0 15,0-7 1-15,5 1-1 0,-2-5 1 16,5-1 1-16,-3-4-1 0,4-4 3 16,-1-1 5-16,-5-2 0 0,6 0-1 15,-13-3 1-15,7 2-3 0,-11 1 2 16,-2-3 0-16,-4-3-1 0,0 0 0 16,0-5-3-16,0 0-2 0,-4-2 0 0,0 3 0 15,0 2-2-15,-7 4 0 0,5 5-2 16,2 2 0-16,-2 2-2 0,-5 3-10 15,-5 3-6-15,5 0-6 0,-5 0-6 16,8 6-1-16,4-2 0 0,-1 3-4 16,5-1-10-16,0-2-18 0,7 1-53 15,-3-3-19-15</inkml:trace>
  <inkml:trace contextRef="#ctx0" brushRef="#br0" timeOffset="16002.681">23201 8293 281 0,'0'0'13'0,"0"0"12"16,0 0 31-16,0 0-1 0,0 0-19 15,0 0-2-15,0 0 3 0,0 0-7 16,23-65-10-16,-23 62-7 0,0 0 0 16,2 1-3-16,-2 2 1 0,0-3-3 15,0 1-1-15,0 2-2 0,0 0-2 16,0 0 0-16,-2 0-3 0,-4 2-2 15,-4 5 1-15,1-2 1 0,5 6 0 16,-2-2 1-16,0-1-1 0,-3 6 0 16,3-3 2-16,0 4-2 0,2-1 0 15,2 4 0-15,0 0 0 0,0 2 0 16,0 2 0-16,2 0 0 0,0 0 0 0,4-1 0 16,0-1 0-16,4-4-2 15,0 2 2-15,7-1-2 0,-5-6 2 16,7-2 0-16,-3-1-1 0,11-2 2 0,-8-4-1 15,5-2 0-15,5-4 0 16,-2-6 2-16,-6 0 0 0,5-2-2 0,-7 1 2 16,2-4-1-16,-5 2 3 0,1-1 2 15,-9-1 1-15,-2-2 0 0,-2-2 2 16,-2-3-4-16,0 1-2 0,0-3 2 16,-2 5-4-16,-4 3-1 0,2 4 0 15,-5 1 0-15,-1 3 0 0,2 2-2 16,-1 3-7-16,-5 2-6 0,-1 1-2 15,3 0-1-15,-4 4-4 0,1 2-7 16,-1 0 0-16,5-1-12 0,-1 0-7 16,4 1-17-16,-1-2-51 0,5-2-92 15</inkml:trace>
  <inkml:trace contextRef="#ctx0" brushRef="#br0" timeOffset="16283.939">23658 8411 311 0,'0'0'3'0,"0"0"1"16,0 0 33-16,0 0 14 0,0 0-11 15,0 0-3-15,0 0 8 0,0 0-11 16,-27 0-6-16,27-1-6 0,0 1-3 0,0-4-4 15,7-1-1-15,1 0-4 0,2-2-2 16,3-1 0-16,7-1-3 0,1-2-1 16,-3 3-1-16,9-1-3 15,0 3 0-15,-10-1 0 0,5 1-2 16,-7 4-21-16,2-2-16 0,-11 2-14 16,-2-2-22-16,-4-2-35 0,-2-2-112 0</inkml:trace>
  <inkml:trace contextRef="#ctx0" brushRef="#br0" timeOffset="16486.951">23714 8184 508 0,'0'0'15'15,"0"0"19"-15,0 0 7 0,0 0-7 16,0 0-17-16,0 0-12 0,0 0 11 16,0 0-2-16,0 0-3 0,2 20 1 15,-2 4-3-15,0 1-2 0,-4 5-4 16,0 3-2-16,-2 1 0 0,1 2-1 15,1-2-4-15,2-2-21 0,2-2-11 0,0-4-13 16,0-4-9-16,2-5-20 0,5-2-60 16,3-9-166-16</inkml:trace>
  <inkml:trace contextRef="#ctx0" brushRef="#br0" timeOffset="16986.896">23950 8234 321 0,'0'0'131'16,"0"0"-126"-16,0 0 14 0,0 0 26 15,0 0-5-15,0 0-20 0,0 0-2 16,0 0 5-16,0 0-5 0,45-113-4 0,-30 110-2 16,-3-2-3-16,5 2 0 0,-1 0-2 15,3 3-2-15,-3 0-2 16,9 0-1-16,-8 3-1 0,3 2-1 15,-1 1-1-15,-5 6 0 0,-3-5 2 0,1 5-1 16,-8 1 0-16,-4 2 0 0,0 2 0 16,-8 0-4-16,-4 1-4 0,1 1 1 15,-3 1 2-15,1-3 1 0,5-1 1 16,-4 2-4-16,1-5 2 0,3 2 3 16,0-1-2-16,-7 0 4 0,9-2 0 15,-2 2 0-15,-3-3 0 0,5 0-1 16,2-1 1-16,2 0 0 0,0-2-1 15,2 1 1-15,0-1 0 0,0 3 0 16,2-3 2-16,4 4 2 0,5-2 0 16,-3 0 4-16,0 1 0 0,-2-2-1 15,7-1 0-15,-7 3-1 0,0-5-4 16,-6 3 0-16,2 0 0 0,-2-1-2 0,0 3 2 16,-6-2 3-16,-4-1-2 15,-7 0-1-15,3 1 0 0,-5-3-2 0,7 3-1 16,-1-5-11-16,7 0-6 0,4-1-9 15,2 0-8-15,0 0-15 0,0-1-7 16,2-2-3-16,2-6-23 0,0-3-42 16,-2-5-119-16</inkml:trace>
  <inkml:trace contextRef="#ctx0" brushRef="#br0" timeOffset="17471.164">24270 8200 505 0,'0'0'17'0,"0"0"13"0,0 0 18 16,0 0-2-16,0 0-18 0,0 0-7 16,0 0 6-16,0 0-7 15,56-50-9-15,-52 50-3 0,-2 0-6 16,2 5-1-16,-4 1-1 0,0 5 0 0,0-2 3 16,-8 3-3-16,0 1 1 0,1 1-1 15,-7-3-1-15,2-1-7 0,5 0 1 16,-7-2-2-16,2-4-3 0,3 2 1 15,-3-3 1-15,4-1 1 0,3 0 5 16,3-2 4-16,-2 0 0 0,0-2 1 16,2-3 0-16,0-2-1 0,2-2 1 15,0 0 0-15,4-1 1 0,2-2 3 16,1 1 0-16,1-1-1 0,6 2 1 16,-5 2-1-16,3 2 0 0,2 1 3 15,-3 2-2-15,5 1 2 0,-5 2-3 16,1 0 0-16,2 5-2 0,-5 3-1 15,-5 3-1-15,-4 1 0 0,0 7 1 0,-4-2-1 16,-5 5 1-16,-7 1 1 0,4 1-2 16,-7 1-1-16,7-3-2 0,-1 3 3 15,1-4 1-15,6 3-1 0,3-4 0 16,1 1 0-16,0-3 0 0,0-4-2 16,2-2 2-16,0-6-2 0,0 0-1 15,6-4 1-15,3-2 0 0,9 0 2 16,7 0-1-16,4-2 0 0,17-7-10 15,-3-2-22-15,13-3-30 0,-5-5-50 16,-1-5-145-16</inkml:trace>
  <inkml:trace contextRef="#ctx0" brushRef="#br0" timeOffset="18658.742">26693 8361 150 0,'0'0'81'0,"0"0"-60"0,0 0 12 16,0 0 10-16,0 0-7 0,0 0-17 16,-46 5 2-16,38-4 4 0,2 2-5 15,0-1-4-15,1 1-4 0,3-3-1 16,-4 0-1-16,6 1 0 0,0-1 0 15,0 0 0-15,0 2-2 0,4-2-1 16,7 0 4-16,1-3 4 0,13-2 8 16,4-5-4-16,6 0-8 0,2-2-6 15,-4 2-3-15,4-2 1 0,-8 3-3 16,-4 2-14-16,-12 1-24 0,-1 2-18 16,-12-3-21-16,-6 0-59 0</inkml:trace>
  <inkml:trace contextRef="#ctx0" brushRef="#br0" timeOffset="18861.95">26734 8175 389 0,'0'0'69'0,"0"0"-30"15,0 0 3-15,0 0 6 0,0 0-13 16,0 0-17-16,0 0-3 0,0 0 2 16,0 0-5-16,0 3-3 0,-2 11 3 15,-4 5 6-15,-2 1-5 0,-3 5-5 16,5 2-4-16,0 0-2 0,0 2-1 0,1 1 0 15,5-3 0-15,0 0-1 0,0-4-10 16,5-2-12-16,3-3-14 0,-4-3-9 16,2-1-20-16,0-6-27 15,-1-5-79-15</inkml:trace>
  <inkml:trace contextRef="#ctx0" brushRef="#br0" timeOffset="19361.833">27358 8107 214 0,'0'0'120'0,"0"0"-55"0,0 0 0 16,0 0-13-16,0 0-15 0,0 0-13 15,0 0 2-15,0 0 0 16,0 0-4-16,11-96-3 0,-15 91-6 15,-1 0-3-15,-3 4-7 0,-4-1-2 0,1 2-1 16,-5 0 0-16,-1 5-2 0,-5 3 2 16,3 3 0-16,-6 5-1 0,-2 0 1 15,9 3 0-15,-7 1 0 0,-4 4 0 16,6 1 0-16,3 0 0 0,1 3-1 16,0-1 1-16,3 0-2 0,5 0 2 15,-3 1 0-15,8 3 0 0,2-2 0 16,0-1 0-16,4-2 0 0,4-1 0 15,2 0 0-15,8-3 0 0,3-1-2 16,6-2 2-16,1-4 0 0,-1-4 0 16,4-2 0-16,2-4 0 0,-4-5 2 15,-9 0 0-15,9-8-2 0,-6-1 3 16,-7-2-2-16,-4 2 1 0,-6-2 1 16,3 1 0-16,-5-2 0 0,0 0-1 0,-2-2-2 15,-3 0 2-15,-1-1-1 0,-4 3-1 16,0 2-1-16,5 1-6 0,-1 2-3 15,2 2-9-15,0 1-11 0,0 2-6 16,0 1-7-16,-5 1-7 0,7 0-5 16,0 0-26-16,-2-2-48 0,4-2-123 15</inkml:trace>
  <inkml:trace contextRef="#ctx0" brushRef="#br0" timeOffset="19721.386">27518 8128 480 0,'0'0'44'16,"0"0"-2"-16,0 0 20 0,0 0-8 15,0 0-28-15,0 0-14 0,0 0 1 16,0 0-1-16,16-40-5 0,-16 42-6 0,-4 7-1 16,-2 5 1-16,-7 3-1 0,-1-1 1 15,-3 5 0-15,-1 1-2 0,-3 1 2 16,4-1-1-16,-5 0 1 0,9-2 1 15,-3 0-2-15,5 0 0 0,-1-1 0 16,2-4-2-16,4-1-1 0,1-3-1 16,3-3-2-16,-2-2 3 0,4-2 0 15,0-1 2-15,0-1-1 0,4-2 1 16,3 0-1-16,7 0 2 0,3 0 1 16,9-6 0-16,5-1 2 0,2-3-3 15,3-1 0-15,-1 0 1 0,-2-1-1 16,-4 2-10-16,-11 1-22 0,-1-3-14 15,-11 3-6-15,-4-1-8 0,-4 0-19 0,-6-2-75 16,-7-1-137-16</inkml:trace>
  <inkml:trace contextRef="#ctx0" brushRef="#br0" timeOffset="19924.625">27491 8139 410 0,'0'0'44'15,"0"0"7"-15,0 0 10 0,0 0 0 16,0 0-18-16,0 0-14 0,0 0-2 15,0 0-4-15,-2-29-11 0,2 37-3 16,0 7-5-16,0 4 2 0,-2 7 6 16,-5 3-3-16,1 7-4 0,0-1-4 15,0 3 1-15,2 0-1 0,-3 0-1 0,3-1-18 16,-2-1-25-16,4 1-26 0,-2-5-23 16,2-2-18-16,-2-10-134 0</inkml:trace>
  <inkml:trace contextRef="#ctx0" brushRef="#br0" timeOffset="20612.192">29775 8209 219 0,'0'0'40'0,"0"0"-7"0,0 0 9 15,0 0-3-15,0 0-8 0,0 0-5 16,0 0 0-16,0 0 0 0,-2 2-6 16,0-2-3-16,0 0-2 0,2 0-1 15,0 0-1-15,0 0 0 0,0 1-8 16,0-1 3-16,0 0-4 0,6 2 1 16,0-2 1-16,8 0 8 0,7-2 5 15,6-1-2-15,6 0-5 0,2-4-3 16,7 1-3-16,-3 2-3 0,-4-2-2 15,-8 3 1-15,-4 0-2 0,-7 1-5 0,-8 1-15 16,-3-1-6-16,-3 2-8 0,-2 0-11 16,0 0-19-16,-2 0-45 0,-5-2-91 15</inkml:trace>
  <inkml:trace contextRef="#ctx0" brushRef="#br0" timeOffset="21705.917">29984 8045 173 0,'0'0'41'0,"0"0"0"15,0 0 15-15,0 0-3 0,0 0-15 16,0 0-5-16,24-35-1 0,-17 32-1 16,-3-1-3-16,-2 1-1 0,4 0-4 15,-6 0-4-15,2 3-1 0,-2-2-4 16,0 2-4-16,0 0-4 0,2 0-1 15,0 2-1-15,0 4-1 0,0 0-2 16,0 2 3-16,0 3 0 0,1 3 2 16,-3 1 2-16,2 2 1 0,-2 5-1 15,0-1 0-15,0 5-1 0,0-1-2 16,2 5-3-16,0-3 1 0,0 1-1 0,0 0-2 16,2-2 1-16,0 1 0 0,0-5 1 15,-4 0-2-15,4-1-2 0,-4 0-20 16,0-3-20-16,-4-2-22 0,-4-2-27 15,-2-5-73-15</inkml:trace>
  <inkml:trace contextRef="#ctx0" brushRef="#br0" timeOffset="24127.704">30660 8064 85 0,'0'0'117'16,"0"0"-106"-16,0 0-3 0,0 0-3 15,0 0 8-15,0 0 3 0,14 0 2 16,-14 1 7-16,2 1-8 0,0 1 1 15,-2 0-1-15,0 3-2 0,0 0 0 16,0-1 1-16,0 4-2 0,-2-4 0 16,-2 4-5-16,0-4 1 0,-2 1 1 15,-3 0-3-15,-1-1-2 0,-2-1 0 16,-5-1-4-16,3-2 1 0,-5 1 0 0,0-2 1 16,-3 0 0-16,1 0-1 0,0-3 2 15,1-1 1-15,1-4 0 0,0 2 2 16,5-3-1-16,-1 4 0 0,5-4 5 15,2 1 0-15,0 1 2 0,6-2-4 16,2 0 1-16,0 1-5 0,0-4 0 16,0 0 0-16,2 1-1 0,4 0-3 15,0 1 1-15,0 0 0 0,2 1 2 16,5-1-1-16,-3 1 0 0,1 0 1 16,3 1-2-16,-4 3-1 0,3-1 2 15,-1 0 0-15,-2 2-1 0,5 0-2 16,2 2 2-16,-3-1 1 0,5 2-2 15,3 1 2-15,-3 0 5 0,2 0-2 16,-7 3-7-16,1 5 1 0,-1 3-1 0,-2 1 0 16,3 0 0-16,-5 3 0 0,1 3 1 15,1 1-2-15,-6 1 2 0,2 5-1 16,1-3 0-16,-1 2 1 16,-2 2-1-16,-2-3 1 0,5 4-1 0,-5-3 0 15,0 0 0-15,0-1 1 0,-2-1-1 16,0-1 0-16,-2-2 2 0,0-3-2 15,0-1 0-15,-2-4 0 0,-2 3 1 16,0-4 0-16,-2-2-1 0,1 1 1 16,-1-4-1-16,0 2 2 0,-2-1-1 15,-5 0 0-15,1 0 1 0,-7-3-1 16,1 0 1-16,-7 0 0 0,2-1-1 0,0-2 0 16,-1 0-1-16,1 0 0 0,2 0-1 15,1 0-5-15,3 0 1 16,3 0-2-16,5 0-1 0,1 0 1 15,2-1-3-15,2 1-5 0,2-1-2 16,2-1-8-16,0-1-6 0,4-1-11 0,4-2-14 16,2-2-27-16,3 0-54 0,-1-1-97 15</inkml:trace>
  <inkml:trace contextRef="#ctx0" brushRef="#br0" timeOffset="24674.466">31228 7985 243 0,'0'0'9'0,"0"0"10"16,0 0 16-16,0 0 16 0,0 0-7 15,0 0-9-15,0 0 6 0,17-79-15 16,-15 72 3-16,0-1 1 0,0 4-1 16,-2 1-7-16,0 0-4 0,0 1-4 15,0 1-3-15,0 1-2 0,0-1-1 16,-4 1-3-16,-1 0-2 0,-3 0-3 16,-2 4 0-16,-3 3 0 0,-3 4 0 15,-1 3 0-15,3 1 0 0,-5 4 0 16,5 0 0-16,-5 0 0 0,3 3 0 15,-1 0 0-15,3 0-1 0,1 1 1 16,-1 1 0-16,3 2 0 0,-1-3 0 0,4 2 0 16,2-2 0-16,4-1-1 15,2-1 1-15,0 0 0 0,2-1-1 16,8 0 1-16,2-5 0 0,3 0 0 16,3-2 0-16,1-2 1 0,4 0 0 0,-3-6-1 15,3-2 2-15,-4-3-1 0,-3 0-1 16,-3 0 6-16,-5-5 8 0,-2-2 5 15,-4-2-3-15,2-1 0 0,-4 0-3 16,-4-2-5-16,-4-1-3 0,0 1-3 16,-3 0-1-16,-3 4-1 0,2-1 0 15,-1 4-1-15,-1 4-1 0,-1 1-6 16,1 1-11-16,-1 7-5 0,1 0-11 16,3 4-7-16,-1-3-5 0,0 2-5 15,-1 1-3-15,-1-3-50 0,-1-3-98 16</inkml:trace>
  <inkml:trace contextRef="#ctx0" brushRef="#br0" timeOffset="42764.157">2853 7635 183 0,'0'0'54'15,"0"0"-6"-15,0 0 5 0,0 0 12 16,0 0-9-16,0 0-29 0,0 0-16 16,6-58 17-16,-6 49-8 0,-4 0-17 15,0-1 4-15,-3 1 7 0,-1 3 1 16,0-2-5-16,-5 2-3 0,-1 0 1 15,-3 1-4-15,-1 2-1 0,-3 0-1 16,0 3-2-16,-5 0 0 0,3 6-1 16,-2 2 1-16,0 4-2 0,3 2 2 15,3 3 0-15,0 0 0 0,7 2 0 16,2-2-2-16,1-1 1 0,5-1 1 0,0-1-1 16,0 0 0-16,4-5 0 0,0 2-2 15,0-2 2-15,8 0 1 0,-2 2-2 16,5 0 2-16,3 2 0 15,3-1 0-15,1-3 0 0,5 2 0 16,0-2 0-16,4 1 2 0,2 0-2 16,0 1 2-16,-3 0 0 0,-1 0-1 0,-6-1-1 15,-9-2 1-15,-4 0-1 0,-2-3 1 16,-1 0-1-16,-3 1 0 0,0 0 1 16,0 0 2-16,-5 3 0 0,-5-1 1 15,0 3 0-15,-5 0 2 0,1 1-4 16,-1-2-1-16,1 0 0 0,6-1-1 15,-3-1 0-15,-1-1 0 0,4-1-5 16,-3 0 0-16,3 0-2 0,-4-5-3 0,5 2-2 16,-3-2-7-16,2-1-3 15,2 0-6-15,1-7-9 0,5-6-19 16,5-8-35-16,3 0-103 0</inkml:trace>
  <inkml:trace contextRef="#ctx0" brushRef="#br0" timeOffset="43061.176">3123 7328 250 0,'0'0'73'0,"0"0"-21"16,0 0 9-16,0 0-15 0,0 0-22 15,0 0-14-15,0 0-4 0,0 0 9 16,0 62 0-16,-2-37-1 0,-2 6-6 0,2 1 0 16,0 1 1-16,-2 2-3 0,4 2-3 15,0-1 0-15,4-2 0 0,0-1-3 16,2-4-1-16,-1-4 1 0,1 3-3 16,0-4-13-16,2-2-13 0,-2 0-16 15,-1-4-18-15,-1 0-29 0,0-6-63 16</inkml:trace>
  <inkml:trace contextRef="#ctx0" brushRef="#br0" timeOffset="43561.06">2956 7792 264 0,'0'0'45'0,"0"0"12"16,0 0-2-16,0 0-10 0,0 0-14 15,0 0-4-15,0 0-1 0,0 0-2 16,0 0-4-16,-21-52-3 0,25 47-1 0,7-6-3 16,-1 0-1-16,3-1 2 0,5-3-3 15,-1 2-2-15,3-1-1 0,5 2 0 16,2 1-2-16,6 0 0 0,0 3-3 16,4 1-1-16,1 1 1 0,-1 4-2 15,-2 2 0-15,-2 0 1 0,0 0-2 16,-4 5 0-16,-4 4-3 0,-7 3 2 15,1 1 0-15,-5 4 1 0,-3 3 0 16,-1 6-2-16,-4-3-1 0,1 2-4 16,-3-2-3-16,0-2 2 0,0 0 2 15,-4-7 3-15,0 1 2 0,0-4-1 16,0-3 2-16,-4 1 0 0,2-5 0 16,-4 0 1-16,6 1-1 0,-9-4 2 0,5-1 0 15,-2 0 0-15,0-1 1 0,-3-4 1 16,3-2 2-16,0 0 3 0,-2-5-3 15,2-2 0-15,-5-1 0 16,7-9-3-16,0-2 1 0,0-5 1 16,4-2-4-16,0-2 1 0,6-1-2 0,4 5 1 15,-1 2-1-15,5 4-1 0,-1 2 1 16,1 3 0-16,3 3-3 0,-1 3-5 16,5 3-9-16,-3 6-13 0,-1-1-12 15,2 6-11-15,-3 0-16 0,-4 3-27 16,1 0-70-16</inkml:trace>
  <inkml:trace contextRef="#ctx0" brushRef="#br0" timeOffset="43998.455">3789 7552 312 0,'0'0'76'0,"0"0"-42"0,0 0 10 16,0 0 5-16,0 0-5 0,0 0-15 16,0 0-8-16,0 0-3 0,-33-74-2 15,33 74-3-15,-2 0-2 0,0 3-6 16,0 2-4-16,-2 4-1 0,4 2-1 16,-5 0 1-16,5 4 0 0,0 2 0 15,0 2 0-15,3 4 0 0,-1-1 0 16,6-2 0-16,-4 3 1 0,4-4-1 15,5-2 1-15,-5 1 0 0,4-5-1 16,1-1 0-16,3-4 0 0,1-2 0 16,1-6 0-16,1 0 1 0,0-1 0 0,-1-9 1 15,1-1 0-15,-3-3 0 0,1 0 3 16,-3-2 6-16,-3-2 4 0,-5 0-1 16,2-4-4-16,-2-4-3 0,-4-5-2 15,1-3 1-15,-1 0-3 0,-2 3-3 16,6 6 0-16,-6 6 0 0,0 7 0 15,0 1-3-15,-6 5-8 0,4 3 1 16,-1 1-6-16,3 1-9 0,0 1-14 16,0 6-17-16,0 2-14 0,0 3-8 15,5-1-37-15,3 0-41 0</inkml:trace>
  <inkml:trace contextRef="#ctx0" brushRef="#br0" timeOffset="44404.666">4657 7402 282 0,'0'0'92'0,"0"0"-46"16,0 0 11-16,0 0-3 0,0 0-13 16,0 0-17-16,0 0-7 0,0 0 2 15,-51-74-4-15,42 68-2 0,3 4-3 16,-2-1-3-16,-3 3-3 0,1-3-1 15,-2 1-2-15,-1 2-1 0,-1 0 0 16,-1 0 0-16,1 5-1 0,-1 0 1 16,-1 4-1-16,-1-1 0 0,-1 2 1 15,1 0 0-15,-1 4-1 0,1-2 0 16,1 1 1-16,3 2 0 0,-1-4 0 0,7 0 0 16,-1 3-1-16,2 1 1 0,2-1 0 15,4 3-2-15,0-1 2 0,0 1-1 16,0 1 1-16,6 1-1 0,0-4 1 15,5 1-1-15,-1 2 1 16,6-4-1-16,-1 0 1 0,6 0 0 16,-3-6-1-16,3 0 2 0,4-4-1 0,0-2 0 15,-3-2-2-15,3-3-6 0,4-5-8 16,-6-3-4-16,2 0-11 0,-3-1-23 16,-1-1-20-16,2-3-59 0,-7-2-165 15</inkml:trace>
  <inkml:trace contextRef="#ctx0" brushRef="#br0" timeOffset="44717.038">4911 7124 363 0,'0'0'48'0,"0"0"1"16,0 0 10-16,0 0-4 0,0 0-17 15,0 0-12-15,0 0-2 0,0 0-5 16,11-56-9-16,-9 65-10 0,-2 4 2 16,4 3-1-16,-2 6 3 0,0 0 3 15,2 6-2-15,-4 4-1 0,0 7-1 16,0 3-2-16,0 3 2 0,0 1-2 16,0-4 0-16,0-5-1 0,6-3 1 15,-1-3-1-15,5-1-2 0,-2-4-12 16,-2-3-13-16,3-3-13 0,-3-4-15 15,-4-1-17-15,0-7-23 0,-2-2-64 16,0-4-101-16</inkml:trace>
  <inkml:trace contextRef="#ctx0" brushRef="#br0" timeOffset="44888.873">4843 7470 330 0,'0'0'41'0,"0"0"0"15,0 0 4-15,0 0 7 0,0 0-7 16,0 0-17-16,0 0-8 0,0 0-2 16,0 0-11-16,40-74-5 0,-22 65-2 15,3-4 2-15,2 3-2 0,3-4-14 16,1 3-24-16,2 0-19 0,4-2-26 0,-6 0-97 16</inkml:trace>
  <inkml:trace contextRef="#ctx0" brushRef="#br0" timeOffset="45607.996">5856 7077 200 0,'0'0'97'16,"0"0"-69"-16,0 0 16 0,0 0 18 16,0 0-15-16,0 0-16 0,0 0-5 0,0 0-3 15,0 0-4-15,-6-141-5 16,-4 134-5-16,-1 2-4 0,1 3-3 0,-2 1 0 15,1 1 1-15,1 0-1 0,-5 0-1 16,5 3-1-16,-2 2 0 16,-3 2 1-16,1 3-1 0,-3 2 0 0,1 2 0 15,1 6-1-15,1-3 0 0,3 5 2 16,-3-4-1-16,4 1 0 0,3 0-1 16,1-3 1-16,4 3 0 0,0-3-1 15,2 0 1-15,0 0-1 0,0-2 1 16,4 1 0-16,4-1-1 0,-1-1 1 15,5-1 1-15,-2-4 0 0,1 3 2 16,3-4 0-16,3 1 0 0,-1 0 2 16,3-2-3-16,-3 2 3 0,-1-2 1 15,-1 0 0-15,-3 0-2 0,-5-1 0 16,-4 0-3-16,2-2-1 0,-4 3 0 16,0 0 0-16,-4 2 1 0,0 0 0 0,-7 4-1 15,1 0-2-15,0 2 1 0,-3-1-1 16,3-1 2-16,2 1 0 0,-5-1 0 15,5 0-1-15,-4-1 1 0,6 0 1 16,-5-3-1-16,3-5 1 0,0 3-1 16,6-6 1-16,2 3-1 0,-5-3 2 15,5 0 0-15,0 0 6 0,0 0 3 16,0 0 0-16,5 0-2 0,-3 0-2 16,6 0-4-16,2 0-1 0,5 2 0 15,-1 4 1-15,5 2-1 0,-3 4 1 16,5 3-1-16,0 3 0 0,-5 0-1 15,7-2 1-15,-4 2-2 0,-5-1 0 16,0-1-3-16,-5-1-10 0,1-1-14 0,-2-3-18 16,-6 1-27-16,-2-1-46 0,-8-7-163 15</inkml:trace>
  <inkml:trace contextRef="#ctx0" brushRef="#br0" timeOffset="47858.096">5631 6989 172 0,'0'0'71'0,"0"0"-19"0,0 0-4 16,23-71 5-16,-21 60 1 16,0-1-15-16,0-1-4 0,-2 4-4 0,0 0 0 15,0 2-1-15,0 1-5 0,0 3 0 16,0 1-5-16,0 1-3 0,0 1-5 15,0 0-7-15,-2 3-5 0,0 8-1 16,2 1 1-16,-2 6 0 0,2 3 4 16,0-1-1-16,-2 5 0 0,-1 1 3 15,3 2-3-15,-2 4-1 0,-4-1 2 16,6 6-1-16,-2 1-1 0,0 0-1 16,2 4 0-16,-4-2 0 0,4-1-1 15,0 0 0-15,0-2 0 0,4-3 0 16,-2-4 1-16,0-1 0 0,4-1-1 15,1-6 2-15,-5-1-2 0,6-4 1 16,-2-3 1-16,-4-3-2 0,2-3 3 16,0-2-1-16,-1-6 4 0,-3 2-3 0,0-2 2 15,2 0 1-15,-2 0 3 0,0 0 0 16,2 0 2-16,-2 0-2 0,0 0-2 16,0-2 3-16,0-4-5 0,0 4-3 15,0-2 0-15,0 0-1 0,0 3-1 16,0-1 1-16,0 2-1 0,0 0 0 15,0 0 0-15,0 0 0 0,0 0-3 16,0 0-2-16,-2 0 0 0,0 0 0 16,2 0 0-16,0 0-1 0,0 0 1 15,0 0 0-15,0 0-1 0,0 0 2 16,0 2 0-16,0-2 0 0,0 1 3 16,0 1-1-16,0-2 1 0,0 0 0 0,0 0 1 15,0 0-2-15,0 0 2 0,0 0 0 16,0 0 0-16,0 0 0 0,0 0 0 15,2 3 0-15,0-1 0 16,-2-1 0-16,2-1 0 0,0 2 0 0,0-2 0 16,2 0 0-16,-2 0 0 0,2 0 0 15,-2 0 0-15,2 0 0 0,3 0 0 16,-1 0 2-16,2 0-2 0,2 0 0 16,5 0 0-16,3 0 1 0,1-2 0 15,8-1 2-15,0-3-1 0,2 0 0 16,10-2 1-16,0-3 1 0,7 0-1 15,1-1 0-15,1 0-1 0,-3-2-1 16,-1 3-1-16,-9 3-1 0,-8-1 0 16,-13 6 1-16,-8 1 1 0,-3 1 0 15,-3 1 0-15,-9 1 0 0,-1 4-1 16,-5 4-1-16,-3-1-12 0,-1 2-2 0,5 0 1 16,-1-5-4-16,7 2-4 0,0-4-2 15,4 2 6-15,-1 1-9 0,-1-3 2 16,4 4 6-16,2-4 3 0,-2 0-1 15,2 0-6-15,0-3-1 0,0 3-6 16,2-3-5-16,9 0-7 0,-7 0-11 16,2-5-28-16,-2 2-69 0</inkml:trace>
  <inkml:trace contextRef="#ctx0" brushRef="#br0" timeOffset="50498.811">5821 7141 228 0,'0'-44'57'16,"-4"10"-16"-16,-4 2 2 0,-1 3 7 16,-3 2-9-16,0 7-20 0,-1 4-2 15,3 2-4-15,-3 6-4 0,1 4-2 16,0 4 3-16,-3 0-8 0,1 5-3 15,-3 10 0-15,1 1 0 0,-1 5-1 16,-2 2 1-16,3 4 1 0,1-1-1 16,9 5-1-16,-2-4 0 0,0 7 1 15,8 0-2-15,0-2 1 0,0 4 0 16,6 1 0-16,0-2 0 0,6 0-2 16,3-3-1-16,2-1-4 0,1-9-1 15,5-4-2-15,2-4 4 0,-3-6 1 16,7-5 4-16,-4-3 1 0,0-8 0 0,6-7 2 15,-2-5-2-15,2-2 5 0,-4-1 1 16,0-2 2-16,-7 2 1 0,-3 1 0 16,-9 2 0-16,-6-3 7 0,-4-2 1 15,-8 2-4-15,-7-2-4 0,1 5-4 16,-3 0 2-16,-2 9-2 0,5 5-4 16,-5 6 1-16,5 3-2 0,1 10 0 15,-3 5-3-15,3 5 1 0,3 3 2 16,-3 4-1-16,3 4 1 0,6 3 0 15,-1 0-1-15,5 5 0 0,2 0-1 16,0 1 2-16,2-4 0 0,5-2 0 16,-3-3 0-16,4-11 0 0,2-7-1 15,1-4 1-15,3-4-1 0,-1-5 2 16,5-3-1-16,3-8 3 0,-3-4 1 16,3-7 4-16,-2-2 2 0,-1-1 2 15,-5 0 2-15,-3-1 3 0,-6 0 4 0,-4-2-8 16,0-3-7-16,-6-2-4 0,-6-2-2 15,-3 4 1-15,1 2-1 0,-3 9-7 16,5 6-4-16,3 5-11 0,1 6-8 16,4 4-8-16,2 9-13 0,2 1-13 15,0 6-12-15,6 0-17 0,-2-3-47 16</inkml:trace>
  <inkml:trace contextRef="#ctx0" brushRef="#br0" timeOffset="51514.788">6309 7297 91 0,'0'0'283'15,"0"0"-235"-15,0 0-2 0,0 0 1 16,0 0-7-16,0 0-14 0,0 0-6 15,0 0 2-15,-13-130-4 0,16 117-1 16,-1 4-3-16,2 0-1 0,2 1 0 16,-2-1 0-16,2 3-3 0,3 0-3 15,-5 1-1-15,8 0 0 0,-2 1-1 16,1-1 0-16,3 5-2 0,3 0 0 16,-1 0 1-16,1 6-3 0,-1 3 1 15,-1 4 1-15,-1 7-3 0,1 3 1 0,-7 4 1 16,2 1-1-16,-3 7-1 0,-7-4 2 15,2-2-2-15,0-2 0 0,-2-1-2 16,2-6-1-16,0-3-2 0,-2-1 2 16,0-3 0-16,0-3 0 0,2-2 2 15,-2-5 0-15,0-2 1 0,0-1 1 16,0 0-1-16,0 0 2 0,-2-4 1 16,0-1 0-16,0-4-2 0,-2-1 0 15,4-5 0-15,-5-4 0 0,3-4-1 16,2-6 2-16,0-7-2 0,0-1 0 15,0-5 0-15,7 5 0 0,-3 4 0 16,2 6 0-16,0 5 0 0,4 5-2 16,-3 3 1-16,3 2 1 0,0 5 0 15,5 1-1-15,-1 1 1 0,3 4 0 16,-1 1 1-16,1 0-1 0,4 9-1 16,-3 4 1-16,-3 6 0 0,-1 2 0 15,-2 6 0-15,1 4 0 0,-7 1 0 0,-2 2 1 16,0-3-1-16,0-2 0 0,1-3 0 15,-5-2-4-15,8-4-4 0,-6 0 0 16,4-6-2-16,-4 0 0 0,2-3-3 16,3-5-1-16,-3-3-1 0,4-3 4 15,0 0 1-15,0-5 5 0,3-4 4 16,3-3 0-16,1-4 1 0,1-1 0 16,-1-6 1-16,3 1-1 0,1-4 0 15,0-3 2-15,3 2 2 0,-5-4 3 16,4 2 0-16,-9 1 7 0,-2 3 3 15,1 4-3-15,-7 5-3 0,-4 6 2 16,0 3 0-16,0-1-1 0,-4 4-3 16,-5 2-3-16,3 2-1 0,-8 0-4 0,-1 0-1 15,1 9 0-15,-3 4-3 0,3 1 3 16,1 2 0-16,1 3 0 16,-3 0 0-16,7 4 0 0,-2-1 0 15,2-1-2-15,1 1 2 0,5 0 0 0,0 1 0 16,0-1 0-16,2 1 0 0,4-3 0 15,-2 0 0-15,7-3 0 0,-1-3-3 16,6 0 2-16,-3-6 0 0,7-2 0 16,-1-3 0-16,6-3 1 0,-5 0 0 15,5-8 0-15,2-1 0 0,-7-5 1 16,5 0-1-16,-2 0 1 0,-9-1 1 16,-2 1-1-16,-1-5 2 0,-5-1 2 15,-4-3-3-15,-2-5-1 0,-9-6 1 16,1 1-2-16,0 2 0 0,-5 7-5 15,3 4-5-15,2 7-2 0,-1 6-3 16,1 2 0-16,2 4-3 0,-5 1-13 0,7 1-7 16,-2 5-4-16,2 3-6 0,1-2-2 15,-1 2-5-15,6 3-21 0,0-3-53 16,0-2-122-16</inkml:trace>
  <inkml:trace contextRef="#ctx0" brushRef="#br0" timeOffset="52265.102">7340 6914 416 0,'0'0'51'15,"0"0"10"-15,0 0 6 0,0 0-15 16,0 0-18-16,0 0-12 0,11-69-1 0,-11 69-4 16,2 0-5-16,0 1-6 0,2 7-6 15,4 5 4-15,-2 2 3 0,1 8 0 16,-3 2 1-16,2 6-1 0,-4 4-2 15,-2 3 0-15,2 2-1 0,-2 0-2 16,2 0-2-16,2-5 2 0,2-3-2 16,-1-4 0-16,3-3 0 0,-2-2-1 15,4-3 1-15,-1-6 0 0,-3 0-4 16,2-6 1-16,-6-3-2 0,4-4 2 16,-3 2-1-16,3-3 2 0,-4 0 2 15,0-8 0-15,0 1 4 0,0-1-4 16,-2 0 2-16,0-3-2 0,0-4 1 0,-4-1 1 15,2-2-2-15,-4-1 0 0,-5-1 2 16,7 2-2-16,-8 2 0 16,1 6 0-16,-3 1 0 0,-3 3 0 15,3 3-3-15,-5 3 3 0,3 0-2 16,-1 3-3-16,-1 3 0 0,5 4-1 16,-1-3 1-16,1 6 0 0,5-2-3 0,0 1 2 15,6 2 2-15,-2-2-1 0,4 1 1 16,0 1 1-16,0-2 1 0,4 0 0 15,0 1 0-15,6 1 1 0,1-5-1 16,1 0 2-16,9 1 0 0,3-4 1 16,3-2-1-16,6-2 1 0,5-2-1 15,-1-5 2-15,6-2 0 0,-4-5 1 16,9-1 1-16,-7-1-1 0,1-3 2 16,-5 0-1-16,-4 1-1 0,-4 1 0 15,-8-2 3-15,-1 3-1 0,-5-5 3 16,-5 1-3-16,-2-4 1 0,-6-4 3 0,-2 1-2 15,0 0-4-15,-8 5 0 0,2 3-1 16,-2 3 1-16,-3 6 0 0,-1 2-2 16,0 5 0-16,-3 1-1 0,1 4-1 15,-5 7 0-15,2 0 0 0,-1 6 0 16,3 0 1-16,-1 2-1 16,3 3-1-16,3 0 2 0,-2 0 0 0,5 3 0 15,-1-2 0-15,6 2 0 0,2-3 0 16,0 1 0-16,0-6-1 0,2 0 0 15,9-3-2-15,1-3-4 0,0 1 1 16,7-3-1-16,-3-3-3 0,9-1-4 16,0-5-1-16,0 0-5 0,6-6-12 15,0-2-13-15,0-4-12 0,0 1-17 16,2-6-38-16,-2 0-106 0</inkml:trace>
  <inkml:trace contextRef="#ctx0" brushRef="#br0" timeOffset="52843.906">8382 6788 319 0,'0'0'77'0,"0"0"-26"16,0 0 3-16,0 0 3 0,0 0-14 16,0 0-10-16,0 0-7 0,-20-73 2 15,13 68-3-15,3 2-10 0,0 2-7 16,-6 1-4-16,1 0-1 0,-3 3-3 15,2 4-1-15,-1 4-1 0,-1 0 2 16,4 5 0-16,1-1-2 0,1 2 1 16,-2 3 1-16,4 0 0 0,2 0 0 15,2 1 0-15,0 2 0 0,4 1-1 16,-2-2 1-16,12 0 0 0,-5-2 0 0,7 2 0 16,1-1 0-16,1-1 1 0,5 1 0 15,-2-4 0-15,2 1 0 0,-5-2 1 16,1-2-1-16,-9-2 1 0,0-1-2 15,-1-4 1-15,-3 3-1 0,-4-5 0 16,-2-1 1-16,0 2 0 0,-4-2-1 16,-6 3 2-16,1-4-1 0,-3 4 1 15,-5-3-2-15,5-4 0 0,2 6 0 16,-5-5 0-16,7 3-1 0,-2 2 0 16,-1-3 1-16,1 2-1 0,2-1-1 15,-3 0 2-15,7-1-1 0,-4-3 1 16,6 3 0-16,0-3 0 0,2 3 0 0,0-3 0 15,0 0 0-15,0 3 0 0,2-3 1 16,6 2 3-16,-2 1 1 0,7 0 5 16,-1 1 2-16,0 3-2 15,1 4 0-15,-1 2-3 0,5 4-2 16,-5 7-2-16,1 2-2 0,-1-1 1 0,-2-2-1 16,-3-1 1-16,3-5-2 0,-4-2-2 15,-2-4-4-15,2-3-7 0,-4-2-10 16,7 0-13-16,-9 2-14 0,0-4-25 15,-11-2-47-15,-3-2-145 0</inkml:trace>
  <inkml:trace contextRef="#ctx0" brushRef="#br0" timeOffset="53687.983">4513 8917 105 0,'0'0'38'16,"0"0"-7"-16,0 0 10 0,0 0 18 15,0 0 1-15,0 0-17 0,0 0-2 16,18-55-1-16,-18 51-6 0,0-1-1 16,0-1-3-16,0 1-3 0,-4-1-1 15,2 0-5-15,-4 1-5 0,4-1-4 0,-2 0-1 16,-5 0-5-16,1 1-2 0,-6 2-3 16,-3 3-1-16,-2 0-1 0,-1 8-1 15,-3 2-4-15,2 1 1 0,1 5 0 16,3-2-1-16,-2 3 1 0,7 1 0 15,-2-1-2-15,7 2-2 0,-1-2 6 16,2-3 3-16,2 0-2 0,4 0 2 16,0-3-2-16,6 1 1 0,4 2 0 15,1 0 1-15,5 1 1 0,3 0-1 16,4 0 5-16,1 2 3 0,5-3-3 16,-2 0 0-16,6 1 2 0,-2-2-3 15,-4 2 0-15,0-2-2 0,-10-1-2 16,-1-1 0-16,-10-2 0 0,3 2 0 0,-7-3 3 15,-2-1-3-15,0 4 2 0,-2-1-1 16,-7 2 0-16,1-3 3 0,-4-1-2 16,-1 1 0-16,-1-3 0 0,3 3-1 15,-1-2-1-15,2-1 0 16,3 2-1-16,-5-4-8 0,4 0-3 0,-5 2-3 16,-1 0-2-16,-1-3-4 0,-1 0-3 15,-1-2-9-15,-1 1-11 0,1-2-13 16,1 0-30-16,3-6-88 0</inkml:trace>
  <inkml:trace contextRef="#ctx0" brushRef="#br0" timeOffset="54406.487">4903 8793 415 0,'0'0'56'15,"0"0"-4"-15,0 0-5 0,0 0 3 16,0 0-14-16,0 0-10 0,0 0-3 16,0 0 1-16,-29-25-9 0,29 25-8 15,0 3-4-15,0 8-2 0,0 3 1 16,0 6 3-16,0-1 3 0,0 7-2 16,0 2-1-16,2 3-1 0,2 6-1 15,3 3-2-15,-3 5 2 0,0 0-3 16,2-3 0-16,4-4 0 0,1-2 0 15,-3-4-2-15,7-6-4 0,-1-2-3 16,3-5-3-16,-5-2 2 0,-2-2-7 16,1-7-5-16,-7-2-3 0,-2-3-4 15,-2-1 6-15,0-2-2 0,-4 0 11 0,-5-3 14 16,-1-3-2-16,-2-4-6 0,-1-1 0 16,-1-3 8-16,-3-1 0 0,5-2 0 15,-3-5 5-15,1-2 6 0,2-2 1 16,-1 0-4-16,5 1 4 0,2 1 0 15,-3 4 0-15,7 4 1 0,-2 1-4 16,2 5 0-16,0 1 1 0,2 1-2 16,0 1-1-16,4-1-2 0,2 5-3 15,5-6 1-15,-1 4-1 0,5 0-1 16,3-1 2-16,3 3 0 0,2 0 1 16,5 3-2-16,6 0 2 0,1 0 0 15,4 6 0-15,0 0-1 0,1 7 1 16,-7 1-3-16,0 1-1 0,-4 0-2 0,-9 1 2 15,-5 0 0-15,-5 0 0 16,-2-2-1-16,-6 1-1 0,-2-3-1 16,0-3 0-16,-2 1 1 0,0-3 2 15,-4 1 0-15,2-4 1 0,0-1-1 16,0-1 1-16,0-1 0 0,-3-1 0 0,1 0 1 16,0 0-1-16,-2-3 2 0,1-1 2 15,-3-2 1-15,2-3-1 0,0-1-1 16,-3-5-2-16,3 1 1 0,2-8-3 15,0-3 1-15,1-6 0 0,5-1-1 16,0 1 0-16,0 3-1 0,5 5 0 16,3 4-2-16,0 1-6 0,2 5-4 15,5 4-9-15,6-3-16 0,8 4-8 16,4 2-3-16,2 2-15 0,0 1-30 16,0-1-72-16</inkml:trace>
  <inkml:trace contextRef="#ctx0" brushRef="#br0" timeOffset="54781.402">5606 8911 228 0,'0'0'154'0,"0"0"-94"15,0 0-13-15,0 0 15 0,0 0-7 16,0 0-17-16,0 0-8 0,0 0-3 16,-10-67 0-16,10 62-8 0,0 1-4 15,0 2-1-15,0 1-2 0,-2 1-3 16,2 0-4-16,0 0-3 0,-2 1-2 15,-1 7-2-15,1 1-1 0,-2 5 2 16,-2 0 2-16,4 1-2 0,0 3 1 16,0-3-1-16,2 7 1 0,0-7 0 15,0 5-5-15,4-4-1 0,2-4 4 16,0 0-4-16,5-1 1 0,-1-3 3 16,5-2 0-16,1-6 2 0,5 0 0 15,-1-4 0-15,1-6 2 0,0-2 0 16,-3-2 0-16,-3 2 0 0,-1-1 0 0,-1-2 3 15,-7 1 1-15,-2 1-2 0,-2-2-1 16,-2-4-1-16,0-5-1 0,0 2-1 16,0 0 0-16,0 5-1 15,-2 5-9-15,0 3-3 0,0 4-3 0,0 5-5 16,2 0-17-16,0 3-20 0,0 3-21 16,2 6-34-16,2-4-60 0</inkml:trace>
  <inkml:trace contextRef="#ctx0" brushRef="#br0" timeOffset="55125.071">6104 8807 399 0,'0'0'68'0,"0"0"-18"0,0 0-8 16,0 0 10-16,0 0-11 0,0 0-11 15,0 0-4-15,0 0-6 0,27-87-6 16,-27 81-4-16,-4 3-6 0,-2 0 2 15,2 1-2-15,-3 0 1 0,-1 1-4 16,0 1-1-16,-2 0 0 0,-3 1 0 16,3 3-1-16,-1 2 0 0,-3 3 1 15,-3 2-1-15,3 6 0 0,0-3 1 16,-3 3-5-16,5 2 5 0,1 2 0 16,-1-1 0-16,8 0-1 0,-2 2 0 15,6 5 1-15,0-3-2 0,8 1-2 16,2 1 1-16,3-4-4 0,5 0-3 0,3-5-5 15,2-1-4-15,5-4-4 0,1-3-9 16,-2-6-7-16,2-3-18 16,4-6-12-16,-8-6-37 0,-2-4-68 15</inkml:trace>
  <inkml:trace contextRef="#ctx0" brushRef="#br0" timeOffset="55359.467">6394 8615 366 0,'0'0'65'0,"0"0"3"0,0 0-6 16,0 0-2-16,0 0-12 0,0 0-15 16,0 0-7-16,0 0-10 0,0 0-11 15,-11-56-2-15,11 75 4 0,0 4 3 16,0 5 0-16,0 3 1 0,0 1-4 16,2 5-1-16,0 2-3 0,0 0-2 15,1 1 1-15,1 3-2 0,0-4-2 0,6 0-12 16,-4-5-11-16,3-5-11 0,-1-6-3 15,2-5-15-15,3-3-8 0,-3-9-12 16,-2-3-36-16,-2-3-93 0</inkml:trace>
  <inkml:trace contextRef="#ctx0" brushRef="#br0" timeOffset="55531.257">6332 8912 367 0,'0'0'66'0,"0"0"-22"15,0 0-6-15,0 0 2 0,0 0-1 16,0 0-15-16,0 0-3 0,0 0 0 16,0 0-4-16,33-65-9 0,-17 62-3 15,-1 1-4-15,3 2-1 0,-3-1-16 0,3 1-27 16,-1 0-18-16,1 0-15 0,3-6-37 16,-2-2-107-16</inkml:trace>
  <inkml:trace contextRef="#ctx0" brushRef="#br0" timeOffset="56546.938">6999 8613 267 0,'0'0'35'0,"0"0"6"15,0 0 12-15,0 0-10 0,0 0-6 16,0 0-11-16,0 0 0 0,0 0 0 16,0 0-4-16,-66-22 2 0,62 18-1 15,4 1-2-15,-2-3-5 0,2 0-2 0,0 1-3 16,0-1-3-16,2-1-2 0,6 0-1 16,1 2 2-16,3 2-3 0,2-2-1 15,1 4 1-15,3-1 0 0,1 2-1 16,2 0 1-16,-1 5-2 0,7 4 0 15,-4 5-1-15,6 3 0 0,-8 3 0 16,1 5-1-16,-3 0 0 0,-7 1 0 16,-3 2 0-16,-5-2-7 0,2 0-4 15,-6-4-1-15,0 0 1 0,0-7 2 16,-6-4-2-16,2 0 1 0,2-2 1 16,-5-4 1-16,1 1 4 0,2-6 0 15,-2 3 3-15,-2-3 1 0,3 0 0 16,-3-6 2-16,4 0-2 0,-2-3 3 0,-4-1 2 15,5-2 2-15,-1-2 3 0,0-2-1 16,4 1 1-16,-2-8-1 0,2-2-2 16,2-9 0-16,2 0-3 15,4 0 0-15,2 4-2 0,1 9 2 16,1 3-1-16,0 5-1 0,1 2 0 0,-1 6 0 16,-2 0-2-16,5 4 0 0,-1 1-2 15,0 0 1-15,1 8 0 0,3 0 0 16,-1 5 1-16,-1 3-1 0,3 1 0 15,-1 4-1-15,-3 1-4 0,3 2-6 16,-3 0 1-16,1 1-1 0,3-3-6 16,-1 1-3-16,3-3-1 0,-3-3-4 15,5-1-2-15,2-2 3 0,-5-5 8 16,7-3 4-16,-2-3 0 0,0-3-2 16,-1 0 5-16,3-5 1 0,-2-2-3 15,0-4-6-15,-1-5 9 0,1 1 9 16,0-7 0-16,-5 1 3 0,-1-1 15 0,0-1 4 15,-7 0 6-15,-4-5 1 0,2 3-1 16,1-5 1-16,-7 1-4 0,0 2 8 16,-2 2-11-16,0 6-3 0,-4 5-1 15,-11 0-4-15,3 6-5 16,-3 2-8-16,-3 3-1 0,3 3 0 0,-5 0-1 16,1 7-1-16,4 3 0 0,-3 4 0 15,5 1 1-15,-1 3 1 0,2 3-2 16,-1-2 2-16,5 4-1 0,-2-1 0 15,3 1 1-15,3 0-1 0,2-1 1 16,0 2-4-16,2-2 1 0,0-3-1 16,6-1 2-16,0-1-3 0,7-1 3 15,-3-4-1-15,5 0 3 0,5-2-3 16,1-5 2-16,0-2 1 0,4-3 0 0,3-2 1 16,-3-4 1-16,0-5-1 0,0-3 1 15,-4 2-1-15,-7-1 1 16,-6-2 0-16,1 1 3 0,-7-3 4 15,-2-6-4-15,0-2-1 0,-7-3-3 0,-1-3 0 16,0 5-1-16,2 1 1 0,-9 5-1 16,7 6-5-16,-2 2-3 0,1 5-3 15,-1 4-2-15,0 3-7 0,1 2-10 16,-1 6-6-16,2 2-4 0,0 2-6 16,3 3-3-16,-1-2-31 0,6 0-46 15,0-2-79-15</inkml:trace>
  <inkml:trace contextRef="#ctx0" brushRef="#br0" timeOffset="57281.138">8066 8415 421 0,'0'0'58'0,"0"0"-14"0,0 0 2 0,0 0 12 16,0 0-15-16,0 0-5 0,0 0-15 15,50-159-7-15,-46 157-4 0,-2 2-3 16,4 2-5-16,-2 7-2 0,2 4 0 15,-4 5 1-15,2 5 1 0,1 5 5 16,-3 4-4-16,-2 3 1 0,0 0-2 16,0 4 0-16,0 3-3 0,0 0 0 15,2 1-2-15,0-2 1 0,8-5 0 16,-2-6-1-16,5-3-1 0,-1-2-2 16,1-6 1-16,-1-4-1 0,5-4 0 15,-5-2-2-15,2-2 0 0,-7-7 1 16,-1 0 1-16,-2 0 0 0,-2-8 3 15,-2-2 1-15,0-3 0 0,-6-2 0 0,-2-3-2 16,-9-2 2-16,3-5-4 0,-7-1 1 16,6-2-2-16,-5 0 2 15,1 8-4-15,5 3 4 0,1 4 2 16,5 6 1-16,-2 4 0 0,1 3 0 0,1 1-2 16,-4 7 0-16,-1 3 2 0,5 1-2 15,-4 4 1-15,5-2 0 0,-1 0 1 16,4 1 0-16,2-1 0 0,0 0-4 15,0-3-4-15,2 0-2 0,0 1-1 16,6-1-1-16,0-2 2 0,7-1 5 16,5-5 3-16,7 0 1 0,4-3 1 15,8-6 0-15,2-2 0 0,5-4 2 16,3-2-1-16,-1-4 0 0,6 0 2 16,-1 0 1-16,-3-4 2 0,-1 2-1 15,-5-2 1-15,-7-3 0 0,-4 4 3 16,-10-1-1-16,-9-1 5 0,-4 0 1 15,-6 1-5-15,-2 0 1 0,-8 3-3 0,-2 3-3 16,-3 3-1-16,-3 2-3 0,-1 5 0 16,-4 2 0-16,5 4 0 0,-5 0 0 15,3 7-1-15,1 2 0 0,-4 3 1 16,1 3-1-16,1 2 1 0,3 2 0 16,-1 2 0-16,7-1 0 0,-3-1-1 15,7-1 1-15,2 0-1 0,2-4 1 16,2 4 1-16,2-1-1 0,2-2 0 15,4 1-1-15,7-1 1 0,-3-2 0 16,9 1 0-16,-4-2 0 0,5-1 1 16,5-3-1-16,0-2 0 0,-2-1 0 15,4-5-14-15,2 0-12 0,-4-2-15 16,4-4-17-16,-2 0-18 0,-5-5-18 0,-1 0-91 16</inkml:trace>
  <inkml:trace contextRef="#ctx0" brushRef="#br0" timeOffset="57968.479">9135 8203 291 0,'0'0'44'0,"0"0"3"16,0 0 22-16,0 0-17 0,0 0-10 15,0 0-3-15,0 0-2 0,-75-11-7 16,75 12-4-16,0 1-8 0,0 0-8 16,0 4-2-16,0-3 0 0,4 5-1 15,3-1 1-15,3 0-1 0,6 3 1 16,1 1-2-16,4 2-1 0,3 4 0 0,-1-2-3 16,6 1 0-16,-4 2-1 0,2-2-1 15,-2-2-2-15,-7 0-16 0,1-5-8 16,-9-1-16-16,0-5 3 0,-1 0 1 15,-5-3 5-15,-2 0 14 0,-2-6 19 16,0-1 1-16,-2-2-1 0,-4-1 0 16,-3-3 1-16,1-2 5 0,2 2 9 15,-2-3 1-15,-3 0-1 0,1 0 3 16,4 1 1-16,-2 2 6 0,-1 1-8 16,1 6-5-16,2 3 1 0,0 2-5 15,-7 1-3-15,3 4-4 0,-3 5-1 16,1 3 1-16,0 1-1 0,-3 1 1 15,3 4-1-15,3-4 0 0,1 3 0 16,0-4 1-16,2-1-1 0,2-1 0 0,4 0-1 16,0-4-1-16,0 0-6 0,4 0 2 15,2 1-4-15,6-2 4 16,-1-2 2-16,-1-2 0 0,7-2 2 0,-5 0 1 16,2-6 1-16,-1-3 1 0,-3-3-1 15,3-1 0-15,-3-3 1 0,-2 0 2 16,3-3 5-16,-5-2 4 0,2 1 0 15,-2-7-3-15,-2 1 0 0,7 1 3 16,-7 5-2-16,-2 5-4 0,-2 5-1 16,0 4-2-16,0 4 1 0,-4 2-3 15,-5 0-1-15,1 6 0 0,-2 5-1 16,0 2 0-16,-7 4 0 0,5 1 1 16,-3 4 0-16,3-2 0 0,-3 2 0 15,3 0-3-15,4 2-4 0,-7-5-8 16,9 3-4-16,2-3 3 0,2-5-9 15,2 1-12-15,0-3-5 0,0-3-16 16,6-2-22-16,-2-6-76 0</inkml:trace>
  <inkml:trace contextRef="#ctx0" brushRef="#br0" timeOffset="58968.274">9757 8158 224 0,'0'0'94'0,"0"0"-25"15,0 0 6-15,0 0-9 0,0 0-12 16,0 0-5-16,0 0-4 15,-33-76-6-15,33 73-13 0,0 3-7 16,0 0-5-16,0 3-8 0,2 5-4 16,0 6 4-16,0 6 0 0,-2 2-1 0,0 4 0 15,0 5 1-15,0 3-4 0,-4 5 0 16,-2 1-2-16,1 0 3 0,1-1-2 16,2-2-1-16,2-4 0 0,6-5-3 15,1-3-4-15,-1-4 1 0,0-4-1 16,0-5 0-16,-2-5-3 0,1-4 5 15,-5-2 2-15,2-1 0 0,-2-1 3 16,0-5 2-16,0-2 1 0,0-6-3 16,-7 3 2-16,3-8-1 0,-4-2-1 15,-2-3 0-15,-5-5 1 0,5-3-1 16,-5-7 1-16,3-5-1 0,2-2 0 16,-1-4-2-16,3 4 1 0,0-3 0 0,6 8 0 15,-2 3 1-15,2 5 0 0,2 6 1 16,0 4 0-16,0 2-2 0,2 7 1 15,2-2 0-15,-2 5 2 0,6 2-2 16,0 4 3-16,3 3-3 0,1 1 0 16,3 1 0-16,-1 1 1 0,5 5-1 15,-1 1 0-15,3 4 0 0,2 6 0 16,-3 2 0-16,1 4-1 0,-7 5 1 16,-3 1 0-16,-7 2 0 0,-4 0 0 15,-2 0-1-15,-9-5-7 0,3 1-4 16,2-6 0-16,0 0-1 0,-2-3 3 15,3-5 3-15,1 0 1 0,0-3-1 16,0-1 7-16,-2-4 0 0,0-1 2 0,-3-1-1 16,7-3 2-16,-4 0 3 0,4-2 4 15,2-3-1-15,-4-1-1 0,4-2 0 16,0 0-2-16,0-6 0 0,6 3 1 16,2-7-1-16,7-1-1 0,-1-1-1 15,9 0 1-15,2 0-1 0,2 6 3 16,4 1-4-16,0 3 0 0,2 8-1 15,-2 0 1-15,2 2-1 0,0 4 0 16,-6 5 1-16,6 3-1 0,-6 1 0 16,-4 5-1-16,-1 1 2 0,-1-1-3 15,-9 3 2-15,1 0-2 0,-7 1 1 16,-4-2-1-16,-2-1 1 0,0 0 0 0,0-4-1 16,-6-5-1-16,4-3 0 15,-7 2-1-15,5-6 1 0,2 2-1 16,-2-5 2-16,-2 3 0 0,-2-3 2 15,-5 0-2-15,7-3 0 0,0-5 1 16,-2-1 0-16,-5-2 0 0,7-3 1 16,0 0 1-16,-3-4 3 0,3 0-1 0,0-6 2 15,6 0 1-15,0-5-3 0,0-2-3 16,6-4 2-16,7-1-2 0,1 0-2 16,5 7 0-16,-5 4 0 0,7 6 0 15,-7 3-1-15,5 6-3 0,-7 1-8 16,9 3-10-16,-4 6-8 0,5 0-12 15,1 0-16-15,0 9-21 0,4-3-20 16,0 0-48-16,-9-3-201 0</inkml:trace>
  <inkml:trace contextRef="#ctx0" brushRef="#br0" timeOffset="59749.936">10582 8039 345 0,'0'0'112'0,"0"0"-70"15,0 0 1-15,0 0 7 0,0 0-13 16,0 0-23-16,0 0-9 0,-33-6-1 16,22 11-3-16,5 0 2 0,0 3 1 15,0-1-1-15,1 2 0 0,-1 3 2 16,0-1-2-16,4 0-1 0,0-2 0 16,2-1-1-16,6-2 0 0,2 0 0 15,1-1 1-15,1-2 1 0,7-2 1 16,-1 0 0-16,3-1 1 0,-1 0 1 15,5-2-2-15,0-5-1 0,-7 0-2 16,3-3 4-16,-5 0 3 0,-1-2-3 0,-5 2 1 16,-2-5 2-16,-4 2-1 0,-2-2 0 15,0-2-5-15,-4 1 0 16,-4 1-1-16,-2-1 2 0,1 4-2 16,-1 1-1-16,0 5 0 0,-7 1-1 0,5 4 0 15,-9 1-2-15,0 9 1 0,3 2 0 16,-5 4 2-16,2 4-3 0,3 0 2 15,-3 1-2-15,11 4 1 0,-3-5-2 16,3 1 3-16,6 1-1 0,0-3-1 16,4-1-3-16,0-1 2 0,4-1 3 15,8-2 0-15,3-5 1 0,-3 0 1 16,11-3 1-16,2-5 0 0,4 0 4 16,2-3 3-16,4-4-1 0,0-1 0 15,0-2-4-15,4-1 3 0,-4-5-2 16,-1 0 4-16,-1 0-1 0,-4-6 0 15,-5 2-1-15,-7-7 2 0,8-2 1 16,-7-5-2-16,1-3-1 0,-3 5 1 0,-3 6-2 16,-5 10-5-16,-6 7 2 0,0 5 0 15,0 4 3-15,-2 0-3 0,0 0-3 16,0 7 0-16,-6 8-4 0,4 7 0 16,-4 4 4-16,0 3 0 0,-1 4 0 15,1-3 1-15,4 1-1 0,-2 0 0 16,4-5 1-16,0-3-1 0,4-3 0 15,4-4 0-15,-1-3 0 0,3-5 0 16,-4 0 1-16,11-5 0 0,-3-3 1 16,7 0 1-16,-5-4 2 0,5-4 2 15,-6-3 0-15,5-1 1 0,-9-4 2 16,7-3 0-16,-8-5-1 0,9-1-2 16,-4-7 0-16,-1-3-3 0,3-5-3 15,1 0 1-15,-3-2-1 0,-1 9-1 16,-2 9 0-16,-5 10-1 0,-5 6-1 15,-2 7-3-15,0 1-5 0,0 0-9 16,-4 9-17-16,-5 6-10 0,-1 5 4 0,-4 5-10 16,1 0-16-16,-3 4-16 0,3-1-25 15,-3 0-74-15</inkml:trace>
  <inkml:trace contextRef="#ctx0" brushRef="#br0" timeOffset="60046.906">11446 8243 231 0,'0'0'57'0,"0"0"3"0,0 0 15 0,0 0-10 16,0 0-17-16,0 0-6 0,0 0 3 15,41-28 2-15,-41 28-1 0,0 0-10 16,0 0-6-16,0 0-6 0,2 7-9 15,-2 2-4-15,0 6-1 16,0-2-1-16,-4 3-4 0,-6 2-1 0,-1-1-2 16,1 5 0-16,0-1-2 0,-5-1 0 15,5-1-14-15,-5-5-5 0,3-3-4 16,4-2-13-16,-3-3-14 0,-3-2-9 16,10-4-10-16,-7-3-26 0,5-4-106 15</inkml:trace>
  <inkml:trace contextRef="#ctx0" brushRef="#br0" timeOffset="60203.185">11506 7998 559 0,'0'0'62'0,"0"0"-3"16,0 0-4-16,0 0-23 0,0 0-14 16,0 0-10-16,0 0-5 0,0 0-3 15,0 0-3-15,-9-16 0 0,3 29-11 16,-4 3-13-16,-3 4-7 0,1 0-10 15,2-1-12-15,-5 4-17 0,3-3-18 16,-3-5-83-16</inkml:trace>
  <inkml:trace contextRef="#ctx0" brushRef="#br0" timeOffset="61968.335">4938 9824 113 0,'0'0'44'16,"0"0"-13"-16,0 0 12 0,0 0 6 15,0 0 1-15,-68-49-5 0,58 45 1 0,-3-3-5 16,3 2-5-16,2-1-4 0,2 0-4 16,-3 3-2-16,1-1-4 0,-2 3-7 15,4 1-5-15,-7 0-7 0,3 5-2 16,-3 1-1-16,-3 1 1 0,3 3-1 15,1 1-1-15,-5 4 1 0,9-5 0 16,0 5 0-16,0-1-1 0,4 1-1 16,-1 1 2-16,3-2 0 0,2 0 0 15,0-1-1-15,0-2 1 0,9 0-2 16,-3-1 2-16,2 0 0 0,4-2-1 16,3 0 1-16,-1-2 0 0,5 2 3 15,-2-1 3-15,1 0 2 0,-1-1-2 16,-1 2 3-16,-1-2-2 0,-1 1-2 15,-6 0-3-15,1 1 1 0,-5 2-2 16,0-2 1-16,-2 6 0 0,-2 0-1 16,-6 1 2-16,0 2 0 0,-7 2 1 0,-1-5-3 15,1 3 0-15,1-3 0 0,0-3-1 16,-1-3-1-16,1 1-5 0,1 0-7 16,1-3-3-16,0 3-1 0,-1-4-3 15,1-3-7-15,-2 1-3 0,3-3-8 16,3 0-4-16,-2 0-9 0,6-6-21 15,2-7-19-15,0-7-31 0</inkml:trace>
  <inkml:trace contextRef="#ctx0" brushRef="#br0" timeOffset="62625.13">4955 9744 250 0,'0'0'144'16,"0"0"-102"-16,0 0 9 0,0 0 7 15,0 0-6-15,0 0-15 0,0 0-1 0,0 0 3 16,60-104-14-16,-56 103-10 0,-2 1-2 16,0 1-3-16,0 7-2 0,2 4-4 15,3 3 5-15,-1 7-3 0,-2 6 2 16,2 7-2-16,-4 4-2 0,2 2-1 16,0 2-1-16,1-3-1 0,1 2 1 15,0-3-2-15,2 1 0 0,-2-6 0 16,3-5-4-16,-1-4 1 0,0-6-6 15,-4-5-3-15,0-2-3 0,3-4-1 16,-5-3-4-16,-2-4-5 0,0 1-3 16,0-2 5-16,-2 0 13 0,-5-7 10 15,3 1-2-15,-4-5 0 0,0-1 2 16,0 1 0-16,-3-3 0 0,1-3 2 0,0-2 5 16,-1-2 3-16,-1-4 1 0,1-3 1 15,3 5-7-15,4 3 4 0,-2 3-2 16,4 3 4-16,2 2-1 15,-2 1-4-15,2 3-2 0,0-3 3 16,0 2-1-16,4-2 0 0,4 0-1 16,0 0-2-16,5 1-1 0,-1 2-1 0,5 2 0 15,1-2-1-15,5 8 1 0,6 0 0 16,0 0-1-16,4 8-1 0,0 1 1 16,-2 2 2-16,0 2-2 0,-6 3 1 15,2 2 0-15,-9 0-1 0,-1 2 0 16,-5 0 2-16,-1 0-2 0,-1 2 0 15,-6-5-4-15,4 1 0 0,-6-2-1 16,1-3 1-16,-1-1 1 0,-2-5-1 16,0-1 2-16,-2-2 2 0,-3-4-1 15,1 3 2-15,-2-3 1 0,2 0 0 16,-4 0 1-16,-3-3-1 0,3-2 1 0,-4-3 2 16,3-1 1-16,-3-5 1 0,0 0-1 15,3-6-1-15,-3-5-1 0,4-3-1 16,-1-4-2-16,7-5 0 0,2 2-1 15,4 5 1-15,7 5-2 0,-1 4 0 16,3 5 0-16,5 3-1 0,-1 4-5 16,7 1-20-16,-3 4-20 0,6 3-20 15,-2 1-15-15,-5 0-26 0,-1 0-85 16</inkml:trace>
  <inkml:trace contextRef="#ctx0" brushRef="#br0" timeOffset="63031.284">5697 9793 278 0,'0'0'119'0,"0"0"-78"0,0 0 9 15,0 0 12-15,0 0-12 0,0 0-23 16,0 0 6-16,0 0-3 0,-31-68 0 16,27 62-9-16,2 4-3 0,-2-1-1 15,2 3-3-15,2 0-4 0,-5 0-5 16,3 5-5-16,-4 6-1 0,2 3-2 15,-2 3 3-15,2 1-1 0,0 6 1 16,4-1 0-16,-2 5-1 0,2-2 0 16,0 0 1-16,2-3-5 0,4-3-4 15,4-1-1-15,-2-4 4 0,1-5-2 16,5-4-1-16,1-3 7 0,1-3 0 0,3-3 2 16,-1-9 1-16,5-1 1 15,0-2-1-15,-3-2 1 0,1 0 1 16,-6 0 3-16,-1 1 0 0,1-1-1 15,-5 0 1-15,-4 0-3 0,-2-3-2 16,0-1 2-16,-2-7-3 0,3 3 0 0,-1 2-4 16,-4 7-11-16,2 4-4 0,0 6-8 15,4 2-9-15,-2 4-8 0,7 0-20 16,-1 3-22-16,2 1-42 0,-1 0-125 16</inkml:trace>
  <inkml:trace contextRef="#ctx0" brushRef="#br0" timeOffset="63594.39">6352 9661 454 0,'0'0'70'0,"0"0"-33"0,0 0 5 16,0 0 12-16,0 0-15 0,0 0-12 15,0 0-4-15,0 0-6 0,40-126-4 16,-49 120-8-16,3 3 2 0,-4-1-3 15,-1 2-4-15,-1 1 2 16,-2 1-2-16,-1 6-2 0,-4 1 2 0,3 5-3 16,1 4 2-16,-1-1-1 0,1 2 0 15,-1 3-1-15,3 1-1 0,1 0-1 16,0-1 2-16,-1 2 1 0,5-1-1 16,0-2 0-16,6 1-1 0,2-4 0 15,0 2-2-15,0-2 1 0,8-1 1 16,2-1-2-16,5-3 3 0,3-1 0 15,-1-6-3-15,10-1 4 0,-4-3 0 0,5 0-3 16,1-6-2-16,0-5 0 0,0-3 0 16,2-2 1-16,0-3-2 15,-2-3 4-15,-4-2 1 0,4 0 2 0,-6 2 1 16,2-6 0-16,-5 5 1 0,-1-5 0 16,-1 0-1-16,5 0 3 0,-6-6 5 15,-5 1 0-15,-4-4 7 0,-1-1 7 16,-1 2-7-16,-4 3-4 0,-2 12-1 15,0 5 1-15,0 7 1 0,2 6-2 16,-2 3-1-16,0 0-3 0,0 0-3 16,0 8-2-16,-4 7-1 0,-5 7-1 0,5 9 1 15,-4 1 1-15,4 1 1 16,0 7-2-16,2 4 1 0,0 3-1 16,2 0 1-16,0-1-1 0,4-4 0 15,0-6 0-15,8-5-3 0,-3-3-11 16,3-5-4-16,-2-7-3 0,-1-1-11 0,5-4-12 15,-8-5-10-15,3-1-11 0,-5-5-20 16,4 0-55-16,-6-8-140 0</inkml:trace>
  <inkml:trace contextRef="#ctx0" brushRef="#br0" timeOffset="63781.928">6623 9677 412 0,'0'0'50'0,"0"0"0"15,0 0 1-15,0 0 4 0,0 0-16 16,0 0-16-16,0 0 0 0,0 0 0 16,-14-23-7-16,16 20-8 0,4-4-5 0,8 2-2 15,3-2-1-15,1-1 0 0,5 1 0 16,2 0-9-16,6-1-33 0,-2 1-23 16,4-5-17-16,4-1-31 0,-8-1-154 15</inkml:trace>
  <inkml:trace contextRef="#ctx0" brushRef="#br0" timeOffset="64845.242">7435 9528 173 0,'0'0'49'16,"0"0"-34"-16,0 0 29 0,0 0 19 15,0 0-24-15,0 0-6 0,0 0 7 16,0 0-5-16,0 0-12 0,-198 14-7 16,186-15 4-16,1-2 2 0,5 1-2 0,0 1 0 15,2-1-1-15,2 2 0 16,0-1-3-16,2 0-1 0,-2-1-5 16,2-2 1-16,0-1 4 0,0-1-9 0,2-1-3 15,6-3 2-15,0 2 0 0,2 2-1 16,5 1-1-16,1 1 1 0,3-1 1 15,2 4-1-15,-1 1-1 0,3 0 4 16,2 1-4-16,4 5-1 0,0 4-1 16,-2 4 0-16,-2 1-1 0,-3 3 0 15,-5 6 1-15,-7-2-1 0,-4 4-2 16,-2-3-1-16,-4 2-3 0,0-3-4 16,0 0 0-16,-2-4-1 0,0-5 1 15,2 0 3-15,-2-3 1 0,0-3 2 16,2-3 4-16,-4-1-1 0,4-3 1 0,-4 0 3 15,2 0 1-15,-4-4-2 16,-3-2 0-16,5-1 1 0,-2-3 2 0,0 0 0 16,4-2 2-16,-6-3 1 15,1 0-3-15,3-6 3 0,2-4-4 0,2-3 2 16,0-5-3-16,2-3 2 0,6 2-4 16,3 5 1-16,1 4-1 0,1 6 1 15,-3 8-1-15,0 1 0 0,3 2-1 16,-3 5 0-16,2 1-1 0,7 2 1 15,-5 2 0-15,5 9 0 0,-4 0-1 16,3 4 0-16,-1 4 1 0,-1 0-1 16,-1 2-1-16,-1 5-6 0,-6-4-1 15,3 0-5-15,1-1 1 0,-1 0-7 16,3-3-4-16,0-4 3 0,1 1 0 16,4-4 0-16,-3 0 1 0,7-4 1 15,-5-4-1-15,3-3 0 0,-2 0 4 16,-3-5 1-16,1-3 4 0,-9-2 6 15,0 0 4-15,1-3 1 0,-3-2 1 0,-2-2 14 16,2-2 8-16,0 2-1 0,-2 1 4 16,5-5 0-16,-3 1 0 0,-2-3 0 15,4-2 1-15,-2-3-3 0,3-1-7 16,-1 1-3-16,-2 6 2 0,3 2-7 16,-9 9-2-16,0 5 0 0,0 3-1 15,0 1 0-15,0 1-3 0,-5 1-1 16,-3 0-2-16,0 4-1 0,-5 7 0 15,-1-1 0-15,-1 5 0 0,3 2 0 16,4 2 0-16,0 2-1 0,-1-2 1 16,1 1-3-16,2 1 1 0,2-2 1 15,0 1-1-15,1 1 2 0,-3-1-1 16,6 0 0-16,0 0-3 0,0-3 3 0,6-2-2 16,1-2 0-16,-1-4 0 0,2-1 1 15,5-6 1-15,-1 0-1 0,0-2 0 16,9-7 2-16,0-6 1 0,-5-1 0 15,7-2 1-15,-9-5 0 0,3 3 0 16,-7-1-1-16,-3-1 1 0,-5 1 3 16,-2-2-1-16,-7-1 1 0,1-6-2 15,-12-1-1-15,3-1-1 0,-6 1 0 16,1 9-3-16,-1 4-5 0,0 5 2 16,7 7-1-16,2 2-5 0,-1 2-5 15,3 2-4-15,2 4 0 0,-1 0-7 0,3 2-4 16,2 3-5-16,0-3-1 0,4 2-14 15,0 2-32-15,2-5-57 16,4-2-48-16</inkml:trace>
  <inkml:trace contextRef="#ctx0" brushRef="#br0" timeOffset="65595.455">8384 9169 427 0,'0'0'79'0,"0"0"-23"0,0 0 1 16,0 0-3-16,0 0-17 0,0 0-10 15,25-125-7-15,-21 123-1 0,-4-1-7 16,2 3-5-16,0 0-5 0,-2 3-1 16,2 8 0-16,0 3-1 0,3 6 2 15,-3 2 2-15,-2 5 0 0,4 4 1 16,-2 5-2-16,2 1 2 0,0 5-2 16,4 3-2-16,1 0 0 0,-1-2 0 15,0-2-1-15,3-3-1 0,5-4 1 0,-6-4 0 16,5-7 0-16,-5-2 0 0,1-6 0 15,-5-3-1-15,2-5 0 0,-4-4-2 16,0 0 0-16,-4-3 0 0,2 0 1 16,0-2 2-16,0-3 2 0,1-4 1 15,-1-2-1-15,-2 0 0 0,-5-4 0 16,-1-1-2-16,-6-1 0 0,-5-7-2 16,1-1-1-16,-3 1 0 0,-1 3 3 15,3 5-2-15,0 1 1 0,5 6 0 16,4 5 1-16,-7 1-1 0,5 3 0 15,-2 0-1-15,-3 7-1 0,3 2-1 16,-3 0 0-16,5 4 1 0,2-1 0 16,-1 2-1-16,1 1-1 0,4-1 1 15,2 1 0-15,0-3 1 0,2 3 0 0,0-1-2 16,6-2 1-16,0 1 1 16,7-1 1-16,-5-1-1 0,11 0 2 15,-5-5 1-15,11 0 0 0,-5-5 1 0,9-1 0 16,4-1 1-16,3-8-1 0,5-2 4 15,-4 0 1-15,2-4 0 0,-1-1-2 16,1-1 0-16,-4-3 3 0,-2 1 0 16,-2-2-1-16,-6 1-3 0,2-2 0 15,-9 2 1-15,1 0 1 0,-7-4 0 16,-1 2-1-16,-7-4-1 0,0 2 0 16,-4 2 1-16,-2 0 0 0,-4 6-2 15,-5 3-1-15,1 1-1 0,-2 7 0 16,-7 2 0-16,5 3 0 0,-5 3-2 15,5 5 0-15,-5 7-1 0,4 1 3 16,-3 5-1-16,3 1 1 0,-3 2 0 16,5 1 0-16,1 2 0 0,4-1-2 15,4-1 0-15,4 0 1 0,0-2 0 0,0-1 0 16,6-1 1-16,2-4 0 0,7-1 0 16,-3-5 0-16,9 2-1 15,-3-3 0-15,5-3-1 0,4-2-3 0,-2-4-8 16,-1-1-7-16,5-1-6 0,-2-8-9 15,4 0-21-15,0-2-9 0,6-6-15 16,-1-5-50-16,-5-1-179 0</inkml:trace>
  <inkml:trace contextRef="#ctx0" brushRef="#br0" timeOffset="66314.349">9509 9132 308 0,'0'0'75'0,"0"0"-4"0,0 0-11 15,0 0-7-15,0 0-8 0,0 0-9 16,0 0-5-16,-19-17-2 0,19 17-7 15,0 0-7-15,0 0-7 0,0 0-1 16,0 0-3-16,4 3-4 0,2 3-1 16,3 2 1-16,5 4 0 0,-1 0 3 15,3 1-2-15,-1 1 0 0,3 3 0 16,-1-2 0-16,3 3 0 0,-1-2-1 16,0 0-1-16,-5 1-17 0,3-6-5 0,-5-2-9 15,-6-3-5-15,3-3 1 0,-5-3 6 16,0 0 2-16,-4-4 14 0,2-5 12 15,0-1 2-15,-2-2 1 0,0-3 1 16,0 5 7-16,-4-3 8 0,0 1 5 16,2-3 4-16,-7 1-2 0,5-1-1 15,0-4-2-15,-6-1 0 0,1-2-5 16,-1 0-1-16,0 1-7 0,2 2-3 16,-3 5 1-16,5 6-2 0,-2 4-3 15,4 2-1-15,-5 2-1 0,-3 3 0 16,4 7-2-16,-5 3-2 0,1 6 3 15,1 1 2-15,1 0-2 0,0 5-1 16,6-5-2-16,-3 4 2 0,5-3-1 16,0-2-5-16,2-1 5 0,-2-3-1 0,0 0-2 15,2-6 6-15,0-3-1 0,0-4-1 16,0 1 0-16,0-3 3 0,0 0 0 16,0 0 0-16,2 0 3 0,2-5 7 15,1-3 5-15,3-2 2 0,2-3-3 16,-2 1-4-16,-1-2 2 0,1-3-1 15,2 3-2-15,-1-5 0 0,-1 1-2 16,-2-2-3-16,6-1 1 0,-5 3-2 16,-3 4 2-16,-2 5-4 0,0 2 1 15,-2 5-2-15,0 2-1 0,0-1 1 16,0 1-3-16,0 1-9 0,-2 5-6 16,0 4-5-16,-4 1-2 0,-1 2-1 15,-1 1-10-15,2-1-17 0,0 1-15 16,-1-3-15-16,-5 3-54 0,4-7-184 15</inkml:trace>
  <inkml:trace contextRef="#ctx0" brushRef="#br0" timeOffset="67376.939">9914 9062 278 0,'0'0'70'0,"0"0"-8"16,0 0 2-16,0 0-13 0,0 0-7 15,0 0-12-15,0 0 2 0,-4-93-6 16,12 84-7-16,-4 1-1 0,2 4-1 15,-4-1-6-15,7 3-1 0,3 2-1 16,1 0-7-16,5 7 1 0,-3 2-2 16,7 5 1-16,-1 7 0 0,2 1-1 0,-1 6 0 15,-5 1 0-15,0 3-1 16,-7 0 0-16,-4 0-2 0,0 1 1 16,-2-4-1-16,-4-1-1 0,0 0-6 15,0-6 0-15,0 1 1 0,-4-6-3 0,4 0 3 16,-2-7 1-16,2-3 0 0,-2-2 0 15,0-4 1-15,2 1 4 0,0-2 0 16,-4 0 2-16,2-3 1 0,-4 0-1 16,2-2-1-16,-1 1 0 0,-3-3 1 15,4-2-1-15,-2-3 2 0,4-1 3 16,-2-2-2-16,2-4-1 0,2-1-1 16,-3-5 0-16,3-7-2 0,5-2 1 15,1-4 1-15,0 3-1 0,8 1-1 16,-1 6 0-16,-5 6 1 0,7 5 0 15,-5 6 1-15,0 1-2 0,7 6 0 16,-5-2 0-16,7 6-1 0,-5 3 1 16,5 5-1-16,-5 6 1 0,7 3 0 15,-6 2 0-15,3 4 0 0,-8 3 0 0,-1-1 0 16,1 3 0-16,-2-2-2 0,-1 2-3 16,-5-3 0-16,12-2 0 0,-8-1-2 15,5-3 0-15,1-4 4 0,-2-4 2 16,3-2 1-16,5-3 0 0,-1-5 1 15,8-1 0-15,0-4 0 0,1-2 2 16,5-5 0-16,-6 0 2 0,4 0 0 16,-2-4-2-16,-4 0-2 0,-5-1 4 15,7-1 0-15,-10-2-1 0,3-2-1 16,-10 0 0-16,9-2 3 0,-5-2-2 16,-3-1-1-16,3-5 0 0,-4 2-2 15,-3-4 1-15,-1 7-1 0,-4 6 0 16,-4 4 0-16,-3 2 0 0,-3 4-1 15,-4 3-1-15,1 7 1 0,-6-3-1 16,7 6 0-16,-9 7-1 0,5 5 1 16,-3 2 1-16,3 2-1 0,-1 5 1 15,5-5-1-15,-1 6 1 0,5-4 0 0,2-1-1 16,2 2 1-16,2 0 0 0,2 1-1 16,0-1 1-16,2-2 0 0,4 0 0 15,0-1 0-15,0-2-1 0,9-2 1 16,-3-4 0-16,5 3-6 0,-1-5-5 15,9-4-4-15,-4-2-2 0,-1-3-9 16,5 0-5-16,-4-3 1 0,0-4-9 16,-1-2-10-16,-1-4-4 0,6 0-10 15,-7-3-29-15,-1-2-55 0,-3 1-70 16</inkml:trace>
  <inkml:trace contextRef="#ctx0" brushRef="#br0" timeOffset="67784.132">10995 9062 93 0,'0'0'135'0,"0"0"-38"16,0 0-26-16,0 0 4 0,0 0-18 0,0 0-12 15,0 0-1-15,-45-124-1 0,42 121-7 16,3 0-6-16,0 0-10 16,0 3-5-16,0 0 1 0,0 0-3 0,0 0-4 15,5 0-4-15,1 3-3 0,8 3 0 16,1 2 0-16,-1 3 0 0,5 0-1 16,-1 7-1-16,1-4 2 0,0 3-2 15,-1 2 0-15,-1-2 0 0,-3-1-1 16,1-1-12-16,-3-3-11 0,-4 1-8 15,3-3-6-15,-3-2-11 0,-4-3 4 16,2-4-1-16,-4-1-2 0,0 0-4 16,3-4-11-16,-3-6 0 0,2 0-20 0,0 0 27 15,-4-2 52-15,2 1 4 0,0 0 33 16,-2-3 30-16,0 5 3 16,0-6-8-16,0 2-11 0,-4-2-2 15,0 2-3-15,-2-2-2 0,1 1-1 0,1 6 0 16,2 0 0-16,-4 2-13 0,2 6-6 15,0-3-3-15,-4 3-4 0,-1 9-12 16,-1 1-1-16,-9 5 0 0,7 2 0 16,-7 2 0-16,9 1 2 0,-5 0-2 15,5 0-2-15,-2 2-9 0,6-2-9 16,-5 2-5-16,5-4-11 0,2-1-15 16,-4 0-16-16,-1-7-27 0,-1-6-66 15</inkml:trace>
  <inkml:trace contextRef="#ctx0" brushRef="#br0" timeOffset="68065.268">11357 8785 429 0,'0'0'71'0,"0"0"-14"0,0 0 1 15,0 0 7-15,0 0-15 0,0 0-21 16,0 0-7-16,0 0-5 0,54-119-5 15,-54 119-2-15,0 4-7 0,0 7-3 16,0 5-2-16,-3 4 2 0,3 3 2 16,-2 2 1-16,0 3-2 0,2-2 1 15,-2 5 0-15,2-3-1 0,0 4 0 0,0-1 1 16,0-1-2-16,-4-2-3 0,4-2-11 16,-2-4-16-16,0-2-14 0,0-3-9 15,2-5-13-15,-4-2-12 0,-2-4-26 16,1-3-102-16</inkml:trace>
  <inkml:trace contextRef="#ctx0" brushRef="#br0" timeOffset="68237.097">11270 8972 390 0,'0'0'68'0,"0"0"-10"15,0 0-5-15,0 0-1 0,0 0-13 16,0 0-14-16,0 0-3 0,0 0-3 15,0 0-2-15,52-105-12 0,-42 97-4 16,4 2 0-16,-1 0-1 0,1 3-19 0,-1 0-35 16,-3 0-22-16,2-2-33 15,-5 0-126-15</inkml:trace>
  <inkml:trace contextRef="#ctx0" brushRef="#br0" timeOffset="68471.502">11822 8911 239 0,'0'0'265'0,"0"0"-182"0,0 0-18 15,0 0 0-15,0 0-21 0,0 0-13 16,0 0-16-16,0 0-6 0,0 0-3 16,10 27-3-16,-16-13-1 0,0 2 1 15,0 2-1-15,-3-1 2 0,-1 2-2 16,4 1-1-16,0-3-1 0,-3 0-1 15,3-3-12-15,-4-1-17 0,8-4-14 16,-4-3-14-16,-3-2-21 0,-3-4-18 16,4 0-87-16</inkml:trace>
  <inkml:trace contextRef="#ctx0" brushRef="#br0" timeOffset="68643.484">11789 8717 534 0,'0'0'55'16,"0"0"-20"-16,0 0 7 0,0 0-11 16,0 0-18-16,0 0-13 0,0 0-2 15,0 0-29-15,0 0-26 0,-48-14-10 0,30 31-22 16,3 1-62-16,1 0-107 0</inkml:trace>
  <inkml:trace contextRef="#ctx0" brushRef="#br0" timeOffset="69502.94">5114 11021 270 0,'0'0'67'0,"0"0"-19"16,0 0 12-16,0 0-5 0,0 0-14 16,0 0-8-16,0 0-4 0,17-56-4 15,-17 51-3-15,0 1-3 0,0-1-1 16,-7 1-3-16,1-1-5 0,-4-1-2 15,-5 0-2-15,1 0-5 0,-5 4 0 0,-1 1-1 16,-1 1-1-16,-4 6 0 0,4 3 1 16,-5 1-2-16,3 0 2 0,2 3 0 15,1 3 0-15,-1 0 0 0,4 4 0 16,1 1-1-16,1 0 1 0,7 1-1 16,2 0 0-16,2 0 0 0,4 0 1 15,0 0-1-15,4-2 0 0,4 2 0 16,5-2 1-16,1 0 0 0,5-3-2 15,-3-3 2-15,9-2-1 0,2-2-2 16,-2-1-10-16,6-6-2 0,0-3-8 16,0 0-9-16,2-3-9 0,-4-7-9 15,6-1-13-15,-4-5-37 0,2-3-73 16</inkml:trace>
  <inkml:trace contextRef="#ctx0" brushRef="#br0" timeOffset="70784.51">5573 10765 173 0,'0'0'250'0,"0"0"-205"16,0 0 6-16,0 0 15 0,0 0-10 15,0 0-21-15,0 0-6 0,0 0-5 16,0 0-3-16,-48-94-5 0,48 94-6 16,-2 3-6-16,2 3-1 0,-2 6-2 15,-2 3 0-15,-2 4 0 0,2 2 2 16,-4 4-2-16,3 5 1 0,-3 0-2 15,4 3 0-15,-4 4 0 0,2 3 0 16,-1 2 0-16,1-4-6 0,2 0 1 16,2-4 1-16,-2-8-6 0,4-3-1 15,0-6-2-15,0-1-2 0,6-5-3 16,-2-2 1-16,2-1 4 0,-4-5-4 16,5 0-1-16,-7-2 6 0,2-1 6 0,0 0 1 15,0-4 5-15,0-4 1 0,4-1 1 16,-4-2 1-16,0-3 2 0,2 0 1 15,3-1 0-15,-3-5 2 16,2-1 1-16,4-2-3 0,1-2 2 16,3 0-4-16,0 3-4 0,1 3 4 0,1 5-4 15,-1 5 0-15,-1 5 1 0,-3 3-1 16,-1 1 0-16,3 3 0 0,-3 3 0 16,0 3 0-16,1 1 0 0,-1 2 0 15,2-2 0-15,3 2-1 0,3-3 0 16,1-3-3-16,6 0-1 0,6-2 1 15,2-3 0-15,6-1-2 0,2-1 2 16,3-5-1-16,3-3-9 0,-3-1 2 16,-1-4 5-16,3 0-6 0,-9-2-3 0,-2 1 6 15,-4-1 7-15,-2 1 2 16,-10 2 1-16,-3 1 4 0,-3 2 8 16,-9-1 5-16,4 1 2 0,-8-1 4 0,0-1 2 15,0-2-4-15,-4-3-2 0,0 4-7 16,-5-4-5-16,1 4 0 0,0-2-1 15,-2 2-2-15,-1 4-3 0,3 0 0 16,-2 6-1-16,3 0 1 0,-3 2 0 16,4 1-1-16,-4 0 0 0,-1 0-2 15,1 7 2-15,-3 3-3 0,1 8 2 16,0 0 0-16,-1 2 1 0,3 2 0 16,0 0 0-16,-3 3-1 0,5-2 0 15,0 2-2-15,1 2-1 0,1-6 0 16,4 4 0-16,2-6-5 0,0-2 4 15,2-1 0-15,4-4-3 0,1-3 1 16,-3-1-1-16,4-5 4 0,0 0 0 16,5-3 2-16,-3 0 1 0,2-8 1 0,5-2 2 15,-3 0-2-15,1-5 2 0,1 1 1 16,1-2 5-16,0-2-1 0,-3-1 2 16,-2-1-2-16,3 0-3 0,-5 1 0 15,3 0-2-15,-3 5-1 0,-4 1 0 16,4 5-1-16,-5 4 1 0,-1 4-1 15,4 0-1-15,-6 4-1 0,2 7 0 16,2 1 1-16,1 4 0 0,-1 2 1 16,4 0 0-16,-4 1 0 0,7-3 0 15,-1-1 0-15,-2-2 0 0,5-4 1 16,1-2-1-16,-1-3 0 0,4-2 0 16,-3-2 1-16,1-2-1 0,7-2 3 0,-3-3 1 15,0-2 1-15,-3 0-3 16,-1-1 0-16,-1-1-1 0,-1 0 2 15,-9-2-2-15,0 4 0 0,-4-4 2 16,0 1 1-16,-2-5-1 0,0 2 0 0,0-2-3 16,0-1 0-16,0-3 1 0,0-2-1 15,-4-4 0-15,2-2 0 0,-2 1-1 16,4 1 1-16,-4-1-3 0,2 6 0 16,2 1 1-16,0 4 2 0,0 4-1 15,0 4 1-15,0 1-1 0,0 1 1 16,4 2-1-16,2 3 0 0,0-1-2 15,9 3 3-15,-3 0-2 0,9 1 2 16,-2 6-1-16,5 4 1 0,1 5 1 16,2 3-1-16,-6 2 2 0,-3 2-2 15,-7 2 0-15,-5-1 0 0,-2 0 0 16,-4-1 0-16,0 2-1 0,-6-5 1 16,0 3-1-16,-3-3-1 0,3-1 1 0,0 2 0 15,2-4 1-15,2 1-1 0,0-3 1 16,0-2 0-16,2 0 0 0,-2-4 2 15,2-1-1-15,0-1 3 0,0-4-2 16,0 2 0-16,0-2 0 0,4 0 0 16,0 0-1-16,0-2-1 0,6-1 2 15,-1 0 0-15,1-1-2 0,4-1 0 16,-1-2-21-16,3 1-27 0,-1-4-21 16,5-2-28-16,-1-2-75 0</inkml:trace>
  <inkml:trace contextRef="#ctx0" brushRef="#br0" timeOffset="71081.684">7892 10521 116 0,'0'0'313'0,"0"0"-280"16,0 0 8-16,0 0 12 0,0 0 0 15,-12-76-19-15,10 70-8 0,-2 3-1 16,4 0 4-16,0 2-8 0,0 1-8 16,0 0-4-16,0 1-9 0,0 3 0 15,0 4-2-15,0 2 0 0,4 5 2 0,-2 0 0 16,4 1 1-16,-4 1-1 16,2 0 0-16,2 0-6 0,-6 1-8 15,3-1-6-15,-1-1-13 0,-2-2-16 16,0 0-5-16,-2-5-4 0,-3 2-15 15,-3-2-6-15,-2-3-34 0,2 0-13 0,-5-6 35 16</inkml:trace>
  <inkml:trace contextRef="#ctx0" brushRef="#br0" timeOffset="71425.338">7820 10672 68 0,'0'0'88'0,"0"0"-6"15,0 0 3-15,0 0-28 0,0 0-2 16,0 0-11-16,0 0-7 0,0 0-10 16,0 0-9-16,-93-29-5 0,89 23-1 15,4 0 5-15,-2 3-9 0,2-1-1 16,0 2-1-16,4-2 1 0,4-2-5 15,2 4 0-15,3-2 3 0,5-1 5 16,-1 0 3-16,4 1 0 0,3-2-1 16,3 1-5-16,-2-1 0 0,-2 0-4 15,0-2-1-15,-7 3-1 0,-1-2 0 0,-7 2 0 16,-2 1 1-16,-2-1-1 0,0 0 0 16,-4-1 1-16,2 0 0 0,-2-2-2 15,0-1 2-15,0 1-1 0,0 2-1 16,-2-2 2-16,0 3-2 15,-4 1 0-15,0-2 0 0,-9 3 0 0,1 0-4 16,-7 3-12-16,5 0 0 0,-7 6 1 16,-2 3-3-16,2-3 4 0,-1 2-3 15,1 3 3-15,0 1 2 0,-2-1-8 16,5 1 7-16,1-1-12 0,3 0-11 16,1-2-13-16,1-3-22 0,-1 1-31 15,5-4-80-15</inkml:trace>
  <inkml:trace contextRef="#ctx0" brushRef="#br0" timeOffset="71800.604">7516 10510 476 0,'0'0'76'0,"0"0"-32"0,0 0 4 15,0 0 1-15,0 0-23 0,0 0-8 16,0 0-1-16,0 0 0 0,108-42-6 15,-94 42-1-15,0 0-4 0,5 2-1 16,0 7-2-16,-1-1 0 0,5 6 0 16,0 0-3-16,0 1 2 0,-1 5-2 15,-1-1-9-15,0 1-17 0,-5-2-5 16,5-3-16-16,-1 0-17 0,1-6-4 16,2-2 2-16,-2-4-5 0,-5-3-25 15,-4 0-26-15,-1-4 25 0,-7 1 22 16,-2-3 75-16,-2-3 9 0,0 3 95 0,-2-4-15 15,-2 1-15-15,0 0-5 16,-3-1-6-16,5 3-10 0,0 0-9 0,-2 0-4 16,2 5-5-16,0-3-7 0,2 4-10 15,0 1-5-15,0 0-5 16,0 0-6-16,0 0-2 0,0 0-1 0,0 3-2 16,0 3-6-16,4 4-14 0,0 2-9 15,-2 2-13-15,7-1-14 0,-5-1-35 16,0-3-76-16</inkml:trace>
  <inkml:trace contextRef="#ctx0" brushRef="#br0" timeOffset="73738.339">8837 10440 143 0,'0'0'207'0,"0"0"-156"15,0 0 7-15,0 0 1 0,0 0-8 16,0 0-15-16,0 0-7 0,0 0 0 16,-41-116-9-16,30 102-8 0,1 0 1 15,0 2-6-15,-7 1-3 0,3 0 0 16,-5 6-3-16,2 1-1 0,-3 1-1 15,1 3-1-15,1 0-1 0,-3 0 3 16,4 7-2-16,-3 1 0 0,3 8 2 16,1-4-2-16,1 5 0 0,-3 2-3 0,5-1 1 15,3 2 1-15,-1-2 2 0,3 2-1 16,4 0 2-16,2-3-1 0,2 3 0 16,0-3 1-16,0-3 0 15,2 3 0-15,2-5 0 0,2-1 0 0,-1-1 0 16,3-1 0-16,2-3-2 0,5-6 1 15,3 1 1-15,5-1 0 0,2-4 1 16,6-5 1-16,-4-2-1 0,2-2 0 16,0 1 0-16,-7-5 2 0,-1 3 1 15,-7-1 1-15,-1-1-1 0,-7 3 1 16,-2-2 1-16,-2 0 2 0,0 4-2 16,-2 2 0-16,0 2 2 0,0 4-2 15,0 0-2-15,0 3-1 0,0 0-1 16,0 0-2-16,0 0-2 0,0 6-1 15,-2 4 1-15,0 5 0 0,-2 5 1 0,0-1 1 16,2 3 0-16,0-4 0 16,2 2 0-16,0-3 0 0,0-1 0 15,6-5-2-15,2 1-3 0,9-6 1 0,-3-1 2 16,11-2 2-16,2-3-1 0,4-1 0 16,0-6 1-16,2-8 0 0,0 1 1 15,0-3 0-15,-4-4 1 0,-2 1-2 16,0-3 1-16,-2 2-1 0,-1-4 1 15,-5-1 2-15,2 1-3 0,-9-3 4 16,3 0 2-16,-5-1-2 0,-2-1 3 16,2-4-1-16,-5 0 5 0,3-3 0 15,-6-1-4-15,0 6 3 0,0 6-4 16,-2 4-3-16,0 13 2 0,0 0 1 16,0 7 0-16,0 2-2 0,-4 0-1 15,4 5-3-15,-4 9-1 0,-2 9-3 16,-1 3 4-16,-1 4 0 0,4 8 1 0,-2-1 0 15,2 5 0-15,0 0 1 0,-1 1-2 16,-1 2 3-16,4-4-3 0,2-1-1 16,0-8 0-16,6-7 1 0,3 1 0 15,-3-7-1-15,2-3-3 0,2-1 1 16,1-9-4-16,-5 0 2 0,2-3-2 16,3-3 1-16,-3 0 3 0,-2-4-1 15,2-4 1-15,-4-4 3 0,1-2 2 16,-3 1-2-16,-2-2 0 0,-9-5-1 15,-1 3 0-15,0-5 0 0,-5 2-3 16,1-3 0-16,-3 6 4 0,3 1 0 16,-5 4 0-16,5 6-1 0,-7 2-1 15,7 4 0-15,-7 1 1 0,4 5-1 0,1 3 0 16,-3 3-2-16,5-1 2 0,1 3-2 16,5-2 0-16,0 1-2 15,6-2-2-15,0-1 0 0,2-1 1 0,0 0 2 16,4-2 3-16,6 1 1 0,3-5-2 15,-1-1 3-15,9 1 1 0,3-3-1 16,1 0 0-16,4-8 1 0,10-1-1 16,3-4 2-16,3-2-2 0,-1-2 1 15,-1 0-1-15,-4-3 0 0,1 1 2 16,-3-7 0-16,2 1-1 0,-2-6 1 16,-4 1 0-16,-10 0 2 0,0-1 3 15,-5-2 3-15,-5 2 1 0,-3-3-1 16,1 2-1-16,-5-2 1 0,0 0-1 15,-4 6 2-15,-2 6-3 0,0 10 0 16,0 4-2-16,0 3 1 0,0 5-2 16,0 0 1-16,-4 5-6 0,-4 7-2 15,-5 7 1-15,5 9 1 0,0 0 0 16,-1 7 1-16,1 1 1 0,0 1-2 0,4 5 1 16,-2-4-1-16,1 1 0 0,3-2 1 15,2-4-1-15,0-2-1 0,2-5 1 16,5-6 0-16,-1 0-1 0,2-3 1 15,-2-4-1-15,9-4-1 0,-7 0-2 16,0-7 0-16,5-2-3 0,-5 0 4 16,-2-1-1-16,2-6 0 0,1 1 1 15,-5-5 2-15,-2 0 1 0,-2-1 0 16,0-2 0-16,-6-3 0 0,-7-2 0 16,-1 1 0-16,-5-2-3 0,1 3 0 15,-3 1 3-15,2 5-1 0,3 4 0 16,1 5-1-16,-1 2-1 0,3 5 0 0,-3 4 0 15,1 0 1-15,-3 5 0 0,5 0 1 16,-5 0-1-16,7-1 1 16,3 2-2-16,-4-3 1 0,8 1-1 15,-1-1-1-15,3-1 1 0,0-2-1 0,2 1-4 16,0-1 1-16,0-2 0 0,7 1-6 16,1-1 7-16,6-3 3 0,1-2-1 15,3-2 3-15,1 0 1 0,6-3-2 16,-2-4-5-16,-1-2-14 0,-3 0-11 15,-1-1-7-15,-5-1-5 0,3-2-5 16,-3 2 2-16,-1-1 2 0,-1 2-1 16,-3-5 16-16,-2 4 11 0,2-3 10 15,-6-3 7-15,0-1 2 0,3-1 2 16,-3-2 21-16,0 0 26 0,0-1-10 16,0-1 7-16,-2 3-4 0,0-3 0 15,2 7-1-15,-2 1 1 0,0 1 0 16,4 5-10-16,-4 4-3 0,2 2-6 0,0 0-8 15,4 3-4-15,3 0-4 0,1 0-2 16,0 1-1-16,7 4 0 0,-3 0-1 16,7 2 0-16,0 3 0 15,6 2 0-15,1 2-1 0,3 0 1 0,-2 6-1 16,0-6 0-16,2 4-1 0,-6 1 0 16,-2 0 0-16,-2-1-1 0,-11-1 0 15,-4-3-2-15,-6-1-1 0,-2-1-3 16,-4-1 0-16,-7-2 2 0,1 0 2 15,0-2-2-15,-3-1-1 0,7 0 2 16,-2-3 2-16,-5-3 1 0,3 0 1 16,1 0 0-16,-3 0 0 0,4-3 1 15,-3-3-1-15,-3 1 2 0,3-3 0 16,-1-1-1-16,5-2 0 0,1-1 0 0,0-1 1 16,0-2 0-16,8-7 0 0,0-1 0 15,2-5-1-15,12-3-2 16,1-1 0-16,9-1-1 0,-1 5-3 15,6 2 1-15,-2 4-6 0,2 1-4 0,4 7-9 16,0 0-14-16,2 3-17 0,0 2-28 16,-6 1-24-16,-2 2-75 0</inkml:trace>
  <inkml:trace contextRef="#ctx0" brushRef="#br0" timeOffset="74050.678">10621 10225 495 0,'0'0'55'0,"0"0"-15"0,0 0 10 16,27-54 8-16,-23 46-19 0,0 5-19 15,-2 3-3-15,-2-3 2 0,0 3-4 16,0 0-7-16,2 3-7 0,2 6-1 16,-4 2 0-16,0 2 1 0,0 5 1 15,0-1 0-15,-4 3 1 0,0-1-3 16,-2-1 0-16,-2-2-11 0,-3 1-10 16,5-6-13-16,0-2-11 0,-2-5-23 15,-5-3-15-15,3-5-33 0,-3-5-174 16</inkml:trace>
  <inkml:trace contextRef="#ctx0" brushRef="#br0" timeOffset="74222.612">10619 9846 538 0,'0'0'30'15,"0"0"-12"-15,0 0 17 0,0 0 8 16,0 0-20-16,0 0-19 0,0 0-4 15,0 0-1-15,0 0-33 0,78-24-12 16,-86 31-22-16,-11 0-20 0,1-3-91 16</inkml:trace>
  <inkml:trace contextRef="#ctx0" brushRef="#br0" timeOffset="75253.811">3316 11872 325 0,'0'0'61'0,"0"0"-33"16,0 0-2-16,0 0 5 0,0 0 0 16,0 0-15-16,0 0-6 0,22-57 0 15,-22 57-4-15,2 0-2 0,-2 3-4 0,0 7-2 16,0 5 2-16,0 4 5 0,0 1-1 15,3 6-3-15,-1 4 2 0,-2 4-1 16,2 4-2-16,2 3 1 0,2 1 1 16,2-4 2-16,5 0-2 0,1-3 0 15,5-2-1-15,3-3 1 16,3-6 0-16,-2-5 3 0,2-1 2 0,0-10 0 16,-1 1-1-16,-3-9 2 0,0 0 0 15,-1-3 6-15,-3-6 1 0,2-1 7 16,-5-3 0-16,3 0-2 0,-5 1 1 15,-4 0-1-15,-2 2-1 0,-1 0-1 16,-3 2 0-16,0 3-2 0,-2 0-2 16,0 5-2-16,0-1-1 0,0 1-4 15,-6 5-2-15,-1 4-5 0,-3 9-1 16,-2 7 0-16,-3 3 1 0,1 4 0 0,1 4 0 16,1 3 0-16,4 4 0 15,-5 2 0-15,1 3 0 0,1 0 0 16,-3 1 0-16,2-2 0 0,1-6 0 15,-1-3 0-15,2-4-5 0,-1-2-2 0,1-4 0 16,2-7-5-16,-3 0-9 0,3-3-11 16,0-2-16-16,-3 1-33 0,3-6-37 15,0-5-116-15</inkml:trace>
  <inkml:trace contextRef="#ctx0" brushRef="#br0" timeOffset="76847.538">4118 12601 107 0,'0'0'108'0,"0"0"-51"0,0 0-1 15,0 0-5-15,0 0 0 0,0 0-12 16,0 0-7-16,0 0-4 0,-4-39 0 16,8 34-3-16,-4-1-2 0,2 2-4 15,4 3-1-15,-4-2-2 0,-2 3-1 16,4 1-8-16,-2 3-4 0,0 5 0 16,0 2-1-16,-2 3-2 0,0 7 3 15,-6 4-1-15,-6 5-2 0,-7 1-2 16,3 4-7-16,-5-2-13 0,0-5-9 15,1 0-12-15,1-8-17 0,0-5-50 0,3-9-158 16</inkml:trace>
  <inkml:trace contextRef="#ctx0" brushRef="#br0" timeOffset="77019.4">4194 12244 498 0,'0'0'15'16,"0"0"-7"-16,0 0 8 0,0 0-6 15,0 0-10-15,0 0-5 0,0 0-18 0,0 0-17 16,0 0-32-16,19 57-33 0,-32-38-97 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1-13T07:38:30.651"/>
    </inkml:context>
    <inkml:brush xml:id="br0">
      <inkml:brushProperty name="width" value="0.05292" units="cm"/>
      <inkml:brushProperty name="height" value="0.05292" units="cm"/>
      <inkml:brushProperty name="color" value="#FF0000"/>
    </inkml:brush>
  </inkml:definitions>
  <inkml:trace contextRef="#ctx0" brushRef="#br0">7657 8225 377 0,'0'0'27'0,"0"0"-22"0,0 0 7 16,0 0 23-16,0 0-8 0,0 0-12 16,0 0 0-16,0 0 4 0,0-57 1 15,0 56-4-15,0-1 0 0,0 1 11 0,0 1-10 16,0 0-12-16,0 0-4 0,0 1-1 15,2 4 0-15,4 0 0 0,-4 3 1 16,4 2 2-16,-4 1-1 0,2 6 1 16,0 0-2-16,1 2 3 0,-3 6-3 15,2 0 2-15,0 3 0 0,-2 1 0 16,-2-3 1-16,4 2-2 0,-4-3 0 16,2 0-2-16,0-3 2 0,-2-3-2 15,0 0 1-15,0-5-1 0,0-2 0 16,-2-4-1-16,2-2-2 0,-2-2-12 15,2-4-7-15,0 2-6 0,-2-2-5 16,0-2-3-16,-4-2-6 0,0-7-53 16,-5-1-125-16</inkml:trace>
  <inkml:trace contextRef="#ctx0" brushRef="#br0" timeOffset="219.153">7605 7842 277 0,'0'0'30'0,"0"0"11"0,0 0 16 16,0 0-16-16,0 0-21 0,0 0-8 16,0 0 0-16,0 0-3 0,16-68-9 15,-16 72 0-15,0 4-4 0,0 3 0 16,-2 0-5-16,2 1-22 0,0-1-22 15,0 3-34-15,5-2-50 0</inkml:trace>
  <inkml:trace contextRef="#ctx0" brushRef="#br0" timeOffset="1125.111">7901 8328 26 0,'0'0'166'0,"0"0"-154"0,0 0 31 16,0 0 14-16,0 0-13 0,0 0-15 15,0 0-2-15,0 0 4 0,0 0-9 0,-42-69-9 16,42 61 2-16,-2 0-1 0,2-1 1 15,0 0 1-15,6-1 0 0,1 2-1 16,-3 1-5-16,2 0 1 16,2 1-2-16,0-1-2 0,3 2 0 0,-3 2 0 15,2 1-3-15,5 2-1 0,-3 0-1 16,3 0-1-16,-1 5-1 0,3 1 1 16,1 2 0-16,-1 2-1 0,-5 3 0 15,1 3 1-15,1 3-2 0,-4 5 4 16,-1 1-3-16,1 2 0 0,-4 3 0 15,-2-2 2-15,5-2 1 0,-5-3-2 16,2-4 0-16,0 0-1 0,-4-4 1 16,0-3-1-16,0 1 0 0,0-4-1 15,-2-1 1-15,0-3 0 0,0-2 0 16,0 0 0-16,0-3 0 0,0 0 2 16,-4-2 1-16,2-2-1 0,2-4 0 15,-4-5-1-15,4 0 2 0,-2-5 4 16,2-2 1-16,4-5-4 0,2-4-2 0,3-2-2 15,3 0 0-15,3 5 0 0,-5 4 0 16,4 6 0-16,-7 6-2 0,-1 4 2 16,-2 4 0-16,4 2-1 0,-2 0 1 15,1 8-1-15,1 0 1 0,-2 4 0 16,4 3-1-16,-1 1 1 0,-5 3 0 16,4-1 2-16,4 2-2 0,-3-1 0 15,3 3 1-15,7-1-1 0,-5-1 1 16,5-1-1-16,-3 0 1 0,5-3-1 15,0 0 0-15,-1-8-1 0,3-1 1 16,-8-3 0-16,3-4 1 0,-5 0-1 16,-1-2 1-16,-2-7 0 0,1-2-1 15,-3 0 3-15,2-8-3 0,-4-1 3 16,1-3 1-16,-3-3 2 0,4-4-1 0,-4-5-1 16,0-3-3-16,-2-3 1 0,2-4 1 15,1 0-1-15,-1 2-1 16,-2 5-1-16,0 9 0 0,-2 4 1 0,0 7 1 15,0 5-2-15,0 4 3 0,-2 3 4 16,0 1-2-16,2 5-1 0,-2 0 0 16,0 0-2-16,-3 4-2 0,1 5-3 15,2 7 1-15,0 1 1 0,2 4 1 16,0 5-2-16,0-1 2 0,2 1 0 16,2 4 0-16,3-1 2 0,-1 5-1 15,2-2-1-15,0 0 0 0,-1-1 1 0,1 1 1 16,2-4-2-16,-2 0 1 15,-1-5-1-15,1-1-11 0,2-5-15 16,-4-3-8-16,-3-2-9 0,-3-4-20 16,0-5-14-16,-3-3-34 0,-3 0-81 15</inkml:trace>
  <inkml:trace contextRef="#ctx0" brushRef="#br0" timeOffset="1312.568">8473 8281 387 0,'0'0'19'16,"0"0"-7"-16,0 0 21 0,0 0 15 16,0 0-18-16,0 0-3 0,0 0 7 15,58-88-5-15,-48 81-10 0,9-2-8 16,0 2-3-16,5 1-5 0,7 0 1 16,2 3-3-16,7 3 0 0,1 0-1 15,2 0-20-15,3 0-26 0,-3-2-33 0,1-5-76 16</inkml:trace>
  <inkml:trace contextRef="#ctx0" brushRef="#br0" timeOffset="2078.494">9749 8135 181 0,'0'0'47'0,"0"0"-30"15,0 0 25-15,0 0 12 0,0 0-10 16,0 0-15-16,0 0 0 0,0 0-5 16,0-62-4-16,-7 56-5 0,5 0-4 15,-4-1-1-15,2 1-2 0,-2 0 3 16,-3 2-1-16,1-1-3 0,0 3 1 16,2-1 0-16,0 3-1 0,-7 0-3 15,7 0-2-15,-2 0-1 0,-3 3-1 16,-1 4 1-16,2 0-1 0,-7 2 0 15,7 4-2-15,-1 2 2 0,-3 1 0 16,4 1 0-16,-1 4 0 0,-1-2 0 16,4 4 0-16,-1-1 0 0,1 4 0 15,0 2 0-15,4 3 0 0,-3 0 0 16,7-3 0-16,-2-2 0 0,2-4 0 0,0-3 0 16,2-3-2-16,5-4 2 0,-1-5-1 15,4 1 1-15,0-7-1 16,1-1 1-16,5 0 0 0,-3-4 4 15,3-4 2-15,1-6 2 0,4-1 2 16,-5-6 2-16,1 0-1 0,-5-1-1 0,2-2-1 16,-1-1-5-16,-3 0 0 0,1-2-3 15,1-1 1-15,-4-1-1 0,3 4 1 16,-3 4 0-16,-2 8-1 0,-4 4 1 16,-2 5 3-16,0 2 3 0,0 2 3 15,0 0-4-15,2 0-7 0,0 3 0 16,0 6-3-16,0 4 3 0,-2 2 0 15,4 2 2-15,1 1-2 0,-3 1 1 16,2 1 0-16,-2-1-1 0,0 2 0 16,-2 0 0-16,0-1 0 0,4 3 0 15,-4-1 2-15,4 1-1 0,2-6-1 16,3-1 0-16,3-3-12 0,0-2-7 0,5-4-5 16,0-3-7-16,5-2-5 0,-1-2-7 15,2 0-11-15,2-5-39 0,-5-3-58 16</inkml:trace>
  <inkml:trace contextRef="#ctx0" brushRef="#br0" timeOffset="2609.607">10466 8098 141 0,'0'0'47'0,"0"0"-24"0,0 0 30 0,0 0-1 15,0 0-5-15,0 0-16 0,0 0 0 16,-33-13 0-16,27 13-9 0,6 0-2 16,-3 0-3-16,3 0-4 15,0 0-2-15,0 1-4 0,0-1-7 0,0 2 1 16,3-1-1-16,3-1 5 0,6 1 4 16,3-1 3-16,3 0 0 0,3-2-2 15,6-3-3-15,4 1-3 0,-2-1-3 16,4 2 1-16,0 0-2 0,-2-1-4 15,-2 3-23-15,-6 1-21 0,-1 0-7 16,-11 0-48-16,-3 0-83 0</inkml:trace>
  <inkml:trace contextRef="#ctx0" brushRef="#br0" timeOffset="2812.685">10443 8338 318 0,'0'0'20'0,"0"0"22"16,0 0 11-16,0 0-3 0,0 0-25 16,0 0 7-16,0 0 3 0,0 0-9 15,0 0-9-15,72-12-1 0,-51 5-4 16,8-1-5-16,-2 4-4 0,0-2-2 16,2 1-1-16,-2 0 0 0,-1 0-1 15,3 4-24-15,2-2-31 0,-2 0-20 16,-6-2-76-16</inkml:trace>
  <inkml:trace contextRef="#ctx0" brushRef="#br0" timeOffset="3500.021">11348 7975 239 0,'0'0'20'16,"0"0"15"-16,0 0 19 0,0 0-6 15,0 0-14-15,0 0-6 0,0 0 2 16,0 0-6-16,0 0-5 0,-8-51-4 16,4 49 0-16,-4 1-6 0,4 1-2 15,0 0-3-15,-7 0-3 0,-1 1-1 16,4 6 0-16,-3 2 0 0,-1 2 0 15,1 0 0-15,1 2 2 0,-4 3-1 16,5 1-1-16,-1 0-1 0,-2 3 1 16,5 1 0-16,-1 4 0 0,0-1 0 15,2 2-2-15,-5-1 1 0,11 0 1 0,-4-2 0 16,4-1 0-16,0-2 0 16,0-3-2-16,0 0 2 0,4-4-1 15,7 3-1-15,1-1 2 0,-2-3 0 16,9 0 0-16,-4-5 0 0,9-3 0 15,-3-4 1-15,0 0 0 0,6-9 0 0,-3-4 5 16,-3-1 8-16,4-1 4 0,-2-5-2 16,-11 2-1-16,7-3 1 0,-7 1-4 15,-4 0 0-15,3-5-1 0,-5 0-1 16,-2-3-5-16,-4-3 0 0,0 8-2 16,-2-4-1-16,-6 9 0 0,-3 3-2 15,1 1 0-15,-2 7 0 0,-5 0-3 16,-2 4-4-16,-3 3-19 0,-3 1-4 15,4 7 1-15,3-1-5 0,-5 3-2 16,12 3-3-16,-3 2-15 0,2 1-27 16,3 0-52-16,1-3-118 0</inkml:trace>
  <inkml:trace contextRef="#ctx0" brushRef="#br0" timeOffset="3812.45">11836 8319 448 0,'0'0'29'15,"0"0"16"-15,0 0 6 0,0 0-7 16,0 0-14-16,0 0-3 0,0 0 0 0,0 0-9 15,52-34-9-15,-50 34-3 0,6 3-2 16,-4 3-2-16,1 3-1 0,-3 2 0 16,-2 0-1-16,0 2 1 0,0-1-1 15,-4-1 1-15,-3 1-1 0,-3-2-1 16,2 0-15-16,-5-2-14 0,-1-1-18 16,-1-4-20-16,-1-3-4 0,-1 0-74 15,1-7-217-15</inkml:trace>
  <inkml:trace contextRef="#ctx0" brushRef="#br0" timeOffset="3984.283">11849 8067 541 0,'0'0'6'0,"0"0"-5"15,0 0 15-15,0 0 0 0,0 0-9 16,0 0-4-16,0 0-1 0,0 0 0 15,0 0-2-15,37-7-4 0,-37 15-7 0,0 3-22 16,0-1-32-16,-6-3-67 0,-5-2-170 16</inkml:trace>
  <inkml:trace contextRef="#ctx0" brushRef="#br0" timeOffset="6531.685">7752 10140 86 0,'0'0'58'16,"0"0"-26"-16,0 0 6 0,-9-5 3 15,9 5-8-15,-2-3-7 0,2 3 2 16,0-3-1-16,-2 0-9 0,2 0 0 0,-2 0-4 16,2 0 2-16,0 0 3 0,0-1-4 15,0 0-1-15,0 1-4 0,0-3 1 16,0 2 2-16,4 0-2 0,-2-4-2 16,7 2-2-16,-3 0 1 0,4 2-3 15,-1 1 2-15,1 0 0 0,-4 2-1 16,9 1-1-16,-9 0-2 0,4 6 1 15,5-1-3-15,-5 7-1 0,4 2 4 16,-3 0-3-16,3 6 1 0,-4 2-1 16,3 5 0-16,-3 0 0 0,1 1 1 15,-3-2-2-15,-4-1 3 0,2-3-3 0,-2-1 0 16,-4-2 1-16,2-2-1 0,0-2 0 16,-2-4 1-16,5 0-1 0,-5-3-1 15,0-2 0-15,0-3 1 16,-5 0-2-16,3-1 4 0,0-2 0 15,2 0 1-15,-4 0 1 0,-2-3-2 16,2-2 3-16,-4-4 1 0,-1 1 0 0,1-4 0 16,2-1-4-16,2-5-2 0,-5 0 1 15,3-3-1-15,4-4 1 0,0-3-1 16,2 5 0-16,0 1-2 0,2 2 0 16,6 5 1-16,-1-2 1 0,-1 6-1 15,2 0 1-15,0 3 0 0,3-1-1 16,-1 3-1-16,0 0 1 0,7 3 1 15,-3 2 0-15,7 1 0 0,2 0 0 16,0 7 0-16,-5 2 0 0,7 3 1 16,-9 1-1-16,1 2 0 0,-3 4 0 15,3-1 0-15,-5 2 1 0,-1 1 0 0,-1-1-1 16,-2 0 0-16,-4-1 0 0,1-1 0 16,-5-1-1-16,2-4-1 0,0-1 2 15,-2-3 0-15,2-1-1 0,-2-3 1 16,0 1 0-16,0-3 0 0,0-3-3 15,0 0 2-15,-2 3 1 0,-4-3 0 16,1 0 4-16,-3 0-1 0,0-3-1 16,0-3-1-16,-1-3 0 0,1 2 0 15,-2-7 1-15,6 2-1 0,-5-2-1 16,5-3 1-16,2-2-1 0,-2-2-1 16,4-1 0-16,0-1 0 0,8 1 1 15,-2 4-1-15,1 2 0 0,3 2 1 16,-4 3 0-16,0 2 0 0,5 4 2 15,-5-1-2-15,8 3 1 0,-3-5 0 16,7 4 0-16,-1 0 1 0,4 1 1 0,-5 2-1 16,5-1 0-16,-1 2-1 0,-3 2 1 15,0 0-1-15,1 5-1 0,-3 1 1 16,-1 1 1-16,-2 3-2 0,3 1 0 16,-5-1 0-16,-1 4 0 0,-1-1 2 15,-2 2-2-15,-6-1 1 0,2 2 0 16,-2 0-1-16,2-3 1 0,-2 0-1 15,0-2 1-15,0 1-1 0,0-4-2 16,-2 0-4-16,2-4-4 0,0 0-6 16,0 0-6-16,-2-3-12 0,2-1-10 15,0-2-6-15,6 0-18 0,5-2-18 0,5-5-43 16,-6-3-70-16</inkml:trace>
  <inkml:trace contextRef="#ctx0" brushRef="#br0" timeOffset="7329.135">8752 10154 439 0,'0'0'7'16,"0"0"3"-16,0 0 15 0,0 0 22 15,0 0-18-15,0 0-10 0,0 0 4 16,15-76 2-16,-15 67-8 0,0 2-3 16,0-2-4-16,0 3 0 0,-4-3-1 15,-1 2 2-15,-3 0-4 0,2 2-4 16,0 3-3-16,-3 0 3 0,-1 2-3 15,0 0 0-15,2 0-1 0,-7 3-2 16,3 3 2-16,3 2-1 0,-3 2-1 16,2 1 0-16,1 4 1 0,-1 0-4 15,2 3 3-15,-1 1 2 0,3-2-1 0,2 0 0 16,0 0 1-16,4-1-1 0,0 0 1 16,0 1 0-16,0-1 0 0,0-4 1 15,6 0 0-15,-2-2-1 0,3-1 0 16,-1-1 1-16,4-2-1 15,0-3 0-15,3-3-1 0,-1 0 2 0,1 0 0 16,3-6 1-16,-3-3 0 0,-1-2 0 16,2-2 1-16,-5 3 0 0,1-4-1 15,-2 0 1-15,-1 0-2 0,-1-3 2 16,0 3-1-16,0-6 1 0,-2 3 0 16,2 0-1-16,-1 3-1 0,-1 5 0 15,-4 5 0-15,0 3 0 0,0 1 0 16,0 0 0-16,0 0-1 0,0 5-1 15,0 1-2-15,0 5 4 0,0-2 0 0,0 5 0 16,0 0 0-16,0 3 0 16,0 0 1-16,2 0 0 0,2 0-1 15,4 0 0-15,3-3-1 0,-1 1 1 0,2-2 0 16,7-1 0-16,-7-1-1 0,3-3 0 16,-3-2 1-16,1-3 0 15,3 0 0-15,-4-3 0 0,5 0 1 0,-5-3 1 16,3-5 0-16,-1-2 1 0,3 0 5 15,-1-5-1-15,1-3 2 0,-3 3-1 16,-1-4 1-16,1 2-3 0,-5-2 0 16,3 0 1-16,-2-3-1 0,-1-3-3 15,-1 0-1-15,-4 1 1 0,2 5-3 16,-4 4 1-16,-2 1-1 0,0 7 2 16,0 2-1-16,0 3 3 0,0 2-3 15,0 0-1-15,-2 0 0 0,2 1-1 16,-6 6-2-16,4 2-2 0,0 5 5 15,-4 1 0-15,4 4 0 0,2 1 0 0,0-1 0 16,0-1 0-16,0 1 0 16,2-1 0-16,2-2 0 0,0 1 0 0,-2-2 0 15,6-2 0-15,-4-4 1 0,1-1-1 16,-1-4-6-16,0 1-7 0,2-2-2 16,-4 0-9-16,6-3-5 0,-4 0-8 15,1-6-5-15,-1-3-5 0,-4 1-20 16,0-8-42-16,0 1-102 0</inkml:trace>
  <inkml:trace contextRef="#ctx0" brushRef="#br0" timeOffset="7516.668">9048 9832 13 0,'0'0'407'0,"0"0"-356"15,0 0 10-15,0 0-18 0,0 0-13 0,0 0-14 16,0 0 2-16,-13-45 3 0,13 42-9 15,2 1-9-15,3 2-2 0,-1 0-1 16,0 0 0-16,6 6 0 0,-4 5-10 16,1 2-16-16,-1 0-11 0,2 3-14 15,0 0-18-15,-1 2-31 0,-5-4-70 16</inkml:trace>
  <inkml:trace contextRef="#ctx0" brushRef="#br0" timeOffset="8172.687">9410 10148 244 0,'0'0'68'0,"0"0"-62"0,0 0-2 0,0 0 53 15,0 0 0-15,0 0-14 0,0 0-7 16,0 0-15-16,0 0-9 0,-29-31-2 16,16 18-2-16,3 1 0 0,-3-2 6 15,3 1-7-15,4 1 0 0,0 3 0 16,-3 1 1-16,5-1-1 0,2 3-3 15,-2 0-4-15,2-1 1 0,2 3 3 16,0-4-2-16,0 2 1 0,0 1-1 16,4-4 0-16,2 3-2 0,5 1 0 15,-1-1 2-15,0 3-2 0,9 1 2 16,-2 2-2-16,3 0 3 0,5 5 1 16,2 4-1-16,-4-1 3 0,1 6-2 15,-3 1-3-15,-2 4 0 0,-3 1 0 16,-3 3 0-16,-3 2-1 0,2-3 1 0,-3 1 1 15,-7 0-2-15,4-3-1 0,-4-4-5 16,0-1 2-16,0-4-1 0,4 0 2 16,-6-8 1-16,0 3 1 0,0-1 0 15,0-2 0-15,-6 0 1 0,2-3-2 16,2 0 2-16,-4 0 4 0,0 0-2 16,-1-5 1-16,-3-1-2 0,4-3 0 15,-5 0-1-15,3-4 2 0,-2 1-2 16,2-5 2-16,3-3-2 0,-1-2 2 15,4-4-2-15,0 1 3 0,2 0-2 16,2 5 1-16,2 1-2 0,2 4 2 16,3 4 0-16,-3 4 1 0,4 2-2 15,-1 3 1-15,1 0-1 0,6 2 1 16,-1 0-1-16,6 7 1 0,-3 2 1 16,3-1-1-16,0 3 0 0,-3 4 1 15,1 2-2-15,-3 0-1 0,1 2 0 0,-3 3 1 16,-1 2 0-16,-1-5 0 0,-2 4 0 15,-1-7-1-15,-1 2 1 0,-2-2 0 16,-2-4-1-16,0 2 0 0,-2-2 0 16,1-2 0-16,-1-1-3 0,2 0-7 15,-4-3-7-15,2 2-4 0,0-2 0 16,2-1-7-16,-2 1-8 0,2-6-12 16,-2 0-25-16,-2 0-31 0,0-9-82 15</inkml:trace>
  <inkml:trace contextRef="#ctx0" brushRef="#br0" timeOffset="8422.63">10307 9971 364 0,'0'0'75'16,"0"0"-13"-16,0 0 9 0,0 0-16 0,0 0-16 15,0 0-11-15,0 0-3 0,-4-26-11 16,1 23-8-16,3 3-5 0,-2 0-1 16,0 0 0-16,0 3-2 0,2 0 1 15,0 2 0-15,-4 1-1 0,2 3-6 16,0-1-22-16,-4 2-12 0,-2 3-14 16,1-1-27-16,1 1-51 0,-2-2-119 15</inkml:trace>
  <inkml:trace contextRef="#ctx0" brushRef="#br0" timeOffset="8641.371">10247 10267 211 0,'0'0'176'0,"0"0"-65"16,0 0-17-16,0 0-6 0,0 0-31 16,0 0-21-16,0 0-12 0,0 0-4 15,0 0-6-15,39-37-6 16,-39 34-2-16,0 1-2 0,0 0-1 0,-2 1-3 15,2-1 0-15,-2 2-3 0,2 0-10 16,0 0-8-16,0 0 6 0,0 0-22 16,-2 0-3-16,2 2-17 0,0-1-13 15,0 3-11-15,0-1-36 0,0-3-91 16</inkml:trace>
  <inkml:trace contextRef="#ctx0" brushRef="#br0" timeOffset="13269.052">9048 11360 56 0,'-2'-3'60'0,"2"3"-20"0,-4-6 0 15,4 5-1-15,-5-1-4 0,5-1-8 16,0 2-2-16,-2-3-2 0,2 2-3 16,0-1-5-16,-4-1-2 0,4 2 0 15,0-1 1-15,0 0 1 0,0-2-1 16,-2-2 1-16,2 1-3 0,0 1 1 16,0-1-2-16,2 1-1 0,2-1-2 15,-4 1 2-15,2-4-2 0,5 2-1 16,-5 1 0-16,2 0-1 0,2 2 0 15,-2 1-1-15,0-1 0 0,0 3-1 16,-4-3 0-16,3 3 0 0,-1 0-2 16,2-1 1-16,-2 1-2 0,-2-1 1 0,2-1 0 15,0 3-1-15,4-3 1 0,-4 0-1 16,2 2-1-16,3 1 1 0,-5 0-1 16,6 0 1-16,-4 0-1 0,4 1 0 15,-2 3 0-15,-1 0 0 0,3 0 1 16,-4 2-2-16,4 2 1 0,1 3 0 15,-5 5 0-15,2-1 1 0,-2 2 1 16,-2 3-2-16,4 2 0 0,-4 1 0 16,2 0 0-16,-1 0 2 0,-1 2-1 15,0-3 0-15,-2 1-1 0,2-1 1 16,0-1 0-16,0-2-1 0,2-1 0 16,-2-4 0-16,0-1 0 0,0-4 1 0,-2-1 0 15,4-3-1-15,-4-1 0 0,0-1 0 16,0-2 0-16,0 1-1 15,0 0-1-15,0-2 1 0,0 0 1 16,0 0 2-16,-4 0 0 0,2-5 2 0,0-3-3 16,-2 2-1-16,0-6 1 0,2 1-1 15,-2 0 0-15,-3-7 0 0,3 3 1 16,-2-1-2-16,4-3 1 0,0 2 0 16,0-1-1-16,0 2 1 0,0-4 1 15,2 4-1-15,0 1-1 0,0-2 1 16,4 4 0-16,-2-2 0 0,0 0 0 15,6 2 0-15,1 1-1 0,-3-2 2 16,2 1-2-16,2 3 1 0,1-1-1 16,-3 3 1-16,2-1 0 0,3 3-1 15,-5 2 1-15,2 1 1 0,5 2 0 16,-3 1 0-16,1 3 0 0,1 2 0 16,-2 4 0-16,5 0-1 0,-5 2 1 0,1 4 0 15,-1-1-1-15,-1 5 1 0,1-2-1 16,-2 3 1-16,-6 2-1 0,3-1 0 15,1 1 0-15,-6-3 0 0,2 1 0 16,-2-2 1-16,0-4-1 0,-2 2 0 16,0-5 0-16,0-1 0 0,0-3-1 15,0 1-1-15,0-2-1 0,0-2-1 16,0-1 1-16,-2-1 0 0,0-2 1 16,0 0 2-16,-2 0 2 0,-2-2 0 15,2-2 0-15,-3-4-1 0,1 2-1 16,-2-1 0-16,-2-2 0 0,3-3 0 15,1-2 0-15,0 0 0 0,0-4-1 16,2 0 1-16,-1-3-2 0,5 4 2 0,0-3 0 16,0 3 0-16,0 1 0 0,0 2 0 15,9 0 2-15,-3 0 0 0,0 0-1 16,2 2 1-16,1 0-1 0,5 1 0 16,1-2-1-16,3 3 1 0,-3 3 0 15,5 0 0-15,-5 4 1 0,5 0-1 16,-1 1 1-16,-2 2 3 0,1 0-1 15,-3 1 0-15,3 3-3 0,-5 2 0 16,-1 2 0-16,5 1-1 0,-7 4 1 16,2 2 0-16,-1-1-1 0,-1 3 2 15,-4 0-2-15,5 3 1 0,-5 1 0 16,-2-1-1-16,-2-1 1 0,2-1-1 16,0-2 0-16,-4 2 1 0,0-6 0 15,2 3-1-15,0-5 0 0,-2 2 0 16,5-3 0-16,-5-1-3 0,0-2-5 15,0-3-4-15,0 0-4 0,0-1-10 0,0-2-6 16,2 0-6-16,6 0-5 0,2-5-16 16,7-3-5-16,3-7-47 0,1 2-87 15</inkml:trace>
  <inkml:trace contextRef="#ctx0" brushRef="#br0" timeOffset="13815.724">10160 11289 109 0,'0'0'218'0,"0"0"-163"0,0 0 5 16,0 0-4-16,0 0-13 0,0 0-18 16,-8-62-6-16,3 57-1 0,-3 0-2 0,4 0-3 15,2 0-5-15,-2 0 0 0,-2 1-1 16,-1 3-6-16,-1 0 0 0,0 1-1 16,-2 2-1-16,-5 4-1 0,3 0 2 15,-1 1 0-15,-3 1 0 0,3 2 1 16,-5-2-1-16,10 4 0 15,-7-2 0-15,1 3 0 0,5 1 0 0,-7-3 0 16,5 4 0-16,5-1-1 0,-2-1 1 16,0 2 0-16,6 0-1 0,-2 1 1 15,4 1 0-15,0 0-2 0,0 2 0 16,0-2 2-16,4 1-1 0,0-1 1 16,4-1-3-16,2 1 2 0,-1-2 0 15,3 1-3-15,3-4 1 0,-3-1 0 16,9 0-2-16,-5-8 2 0,1 0 1 15,3-3 1-15,-3 0 1 0,1-6 0 0,-3-2 0 16,1-3 0-16,-1 2 0 0,-1-6 1 16,-3 3 1-16,-3-3 0 15,-4 1 4-15,7 0 1 0,-9-4-1 0,0 1 1 16,-2-5 0-16,0-3-4 0,-2 1 1 16,-7 0 1-16,5 4-3 0,-2 3-2 15,-2 5 1-15,-5-1-1 0,1 3-1 16,-1 5 0-16,-1 2-1 0,0 3-6 15,-5 0-4-15,0 3-2 0,-1 5 9 16,5 2-4-16,-3 3-1 0,3 1-2 16,-3 0-3-16,7 1-2 0,-1 0-1 15,6-2-1-15,1 1 1 0,3 0 0 16,2 0-7-16,0 0 1 0,0-1-9 16,2-1-2-16,5 0-9 0,3 0-9 15,0-1-15-15,3-3-4 0,3-2-59 16</inkml:trace>
  <inkml:trace contextRef="#ctx0" brushRef="#br0" timeOffset="14409.328">10358 11347 19 0,'0'0'188'0,"0"0"-131"0,0 0-5 16,0 0-1-16,0 0-9 0,0 0-11 15,0 0-7-15,0 0-9 0,-58-115 5 16,54 110-3-16,2 0-2 0,-2 1-1 16,2 1 2-16,-2 0 1 0,4 2-1 15,0 0-1-15,0 1-1 0,0 0-1 16,0 0-3-16,0 0-5 0,0 0-2 0,0 0-3 16,0 0 0-16,0 1-1 15,2 3 0-15,0 3 1 0,-2 2 2 16,4 2-2-16,-2 0 2 0,0 5-1 15,2-1 0-15,-4 2 3 0,7 3-4 0,-1-1 3 16,0 1-3-16,2-1 0 0,-4 1 1 16,3 0-1-16,3 0 0 0,0-2 0 15,-1 0 0-15,5 0 0 0,-2-1 0 16,1-3 0-16,5-1 0 0,-5-2 0 16,3-2 0-16,-3 0-1 0,5-6 1 15,-5 0 1-15,3-2-1 0,-3-1 1 16,-1 0 0-16,7-4-1 0,-11 1 2 15,9-5 2-15,-7-2 2 0,2 0 3 16,1-4 0-16,-5 2 2 0,-2-4-1 16,5-2 1-16,-7 0-3 0,0-6-1 15,0 1-2-15,-2-3 0 0,0-1 0 0,-2 2-4 16,0 2 0-16,0 4 0 0,-6 4 0 16,-2-2 1-16,-3 3-1 0,3 5 0 15,0-1-1-15,-7 4-1 0,5 2-2 16,0 1-1-16,-7 3-5 0,9 0-2 15,-7 0-3-15,3 2-3 0,2 2 1 16,1 1 0-16,-3 1-12 0,6 3-1 16,0 2-7-16,1 1-6 0,-1 2-10 15,-2-5-19-15,6 1-44 0,-4-1-89 16</inkml:trace>
  <inkml:trace contextRef="#ctx0" brushRef="#br0" timeOffset="16034.854">11530 11108 138 0,'0'0'88'0,"0"0"-53"0,0 0-1 0,0 0 11 16,-2-39-5-16,-2 33-9 0,0 1-4 16,2 0-5-16,-4 1-6 0,2 1-2 15,0-2-1-15,-3 2 0 0,3 0 0 16,2 0 0-16,0 3-2 0,0-4-3 16,0 2-1-16,-6 0-3 0,1 0-3 15,-5 2-1-15,6 0-1 0,-7 2 0 16,-3 0 1-16,1 4 0 0,-3 1 0 15,3 3-2-15,-1-2 2 0,3 1-1 16,-1 0 1-16,6 1 0 0,1-1 1 16,3 0-1-16,-2-1 0 0,4-1 0 15,0 3 0-15,-2-5-1 0,4 1-1 16,0 0-1-16,4-1 1 0,0 1 2 0,2 0-2 16,3 2 2-16,-1 1 3 0,6-1 6 15,-3 2-4-15,5 3 3 16,1-1-3-16,-1-1 3 0,1 2-2 15,4-3-1-15,-5 3 0 0,9-4 0 0,-11 2-1 16,9-2-1-16,-6 2-1 0,-1 3-2 16,1-5 0-16,-7-1 1 0,-2 0 0 15,-4-2 1-15,1 2-2 0,-5-2 0 16,0-2-2-16,0 2 1 0,-3-1 1 16,-1 2 1-16,-2 0 2 0,-2-2-1 15,-5 1 1-15,3-3-1 0,0-1 0 16,-7-2 0-16,9 0-1 0,-6 0 1 15,-1 0-1-15,1 0-1 0,-3-5 0 16,3 2-1-16,-3-2-2 0,7-1 1 16,-3-1-3-16,-1 0-2 0,3-1-4 15,1-1-1-15,0 0-8 0,4 0-2 0,-3 2-17 16,1 0-18-16,0 2-40 0,4 2-69 16</inkml:trace>
  <inkml:trace contextRef="#ctx0" brushRef="#br0" timeOffset="16503.795">11396 11009 170 0,'0'0'52'16,"0"0"7"-16,0 0 0 0,0 0 2 15,0 0-10-15,0 0-17 0,0 0-8 16,0 0 1-16,-17-106 2 0,17 100 1 16,0 1-4-16,0 0-5 0,0-1-2 15,0 3-3-15,3-1 0 0,-1 2-4 16,-2 1-2-16,0 1-2 0,2 0 0 16,-2 0-4-16,0 0 0 0,2 0-4 15,-2 3 0-15,2 3-2 0,0 4 2 16,0 2 0-16,2 3 3 0,2 1 2 15,-2 7 1-15,1 0-1 0,-1 7 0 16,0 0 0-16,0 1 0 0,0 4-3 16,4-1-1-16,-1 3 1 0,1-6 0 15,-4 1-1-15,0 0-1 0,6-2-2 0,-5 1 2 16,-1-1 0-16,-2-4 0 16,0 2 0-16,-2-5 1 0,2-4-1 15,-2-1-1-15,2-4-6 0,-2 0-2 16,2-3 0-16,0-5-3 0,-2 2-5 0,0-5-8 15,4 2-4-15,-4-3-5 0,0-1-4 16,0-1-8-16,0 0-5 0,0 0-4 16,-4-5-22-16,0-3-86 0</inkml:trace>
  <inkml:trace contextRef="#ctx0" brushRef="#br0" timeOffset="18472.957">11983 11051 20 0,'0'0'33'15,"0"0"-20"-15,-4-12-5 0,4 11 5 16,0 0-9-16,-2 0-4 0,0 1-1 15,0-2-17-15,0 2-30 0</inkml:trace>
  <inkml:trace contextRef="#ctx0" brushRef="#br0" timeOffset="18910.346">11983 11051 137 0,'0'16'68'0,"0"-16"-33"16,0 0 6-16,0 0 11 0,0 0-6 15,0 0-10-15,0 0-8 0,0 0 3 16,0 0-4-16,4-98-5 0,-4 96 1 16,0-1-1-16,0 3-1 0,0-2-1 15,0 2-2-15,0 0-6 0,0 0-4 16,0 0-5-16,0 0-2 0,0 7-1 16,0 2 0-16,2 6 1 0,0 2 5 15,0 2 3-15,-2 2-1 0,5 2-1 16,-3 2-1-16,0 2-1 0,2-2-2 0,-2 2 0 15,2-2-1-15,-2-2-1 0,0 1-1 16,0-4 0-16,0-3 1 0,-2-2-1 16,0-2 0-16,4-1 0 0,-4-3-18 15,0 0-16-15,0-2-19 0,0-4-21 16,0 3-28-16,0-6-70 0</inkml:trace>
  <inkml:trace contextRef="#ctx0" brushRef="#br0" timeOffset="19394.582">12318 11010 259 0,'0'0'82'0,"0"0"-26"16,0 0-1-16,0 0-9 0,0 0-9 15,0 0-11-15,0 0-5 0,0 0-1 16,0 0-6-16,-33-66 1 0,33 66-6 15,-4 0-3-15,0 3-5 0,-5 3-1 16,3 2-1-16,-4 3 1 0,6 4 1 16,-7 1 0-16,3 2-1 0,-2 1 1 15,6-1 0-15,-3 3-1 0,3 3 0 16,0-1 0-16,2-1 0 0,0 0 1 16,2-2-1-16,0-3-1 0,2 0 0 15,4-5 0-15,3 1-1 0,-3-1 1 16,10-1 0-16,-1-2 0 0,3-3-1 15,-1-4 2-15,2-1 1 0,-3-1 0 16,7-7 0-16,-5-4 0 0,3-6 1 16,-4 3-2-16,-1-3 0 0,-1 1 2 15,-5 1 3-15,0-4 1 0,-8 1 2 16,7-5-3-16,-7-2 0 0,0 2-3 0,-2-2 0 16,0 6-1-16,-4 2 0 0,-5 2-1 15,7 6 1-15,-8 0-1 0,2 6-1 16,-7 2-3-16,3 1-11 0,-5 1-9 15,5 5 2-15,-7 0 1 0,9 3-3 16,-5 0-2-16,1 1-8 0,6 2-16 16,-1 2-29-16,-1-1-25 0,4-1-36 15</inkml:trace>
  <inkml:trace contextRef="#ctx0" brushRef="#br0" timeOffset="19832.012">12636 11049 248 0,'0'0'82'0,"0"0"-18"0,0 0-1 16,0 0-19-16,0 0-10 15,0 0-8-15,0 0 1 0,0 0-3 16,23-89-3-16,-23 82-6 0,0 1 1 0,0 3-3 16,0 1-4-16,0 2 1 0,0-2-1 15,-4 2 1-15,-2 0-7 0,2 0-2 16,-5 4-1-16,-7 5-4 0,5 2 3 15,-1 3 0-15,-2 2 1 0,3 0 0 16,3 3 1-16,-4-1-1 0,9-1 0 16,-1 1 0-16,0 1 0 0,4-1 0 15,0 2-3-15,0-3 2 0,2-3 0 16,4 1-6-16,-1-6 2 0,7 2-1 16,5-4 3-16,-3 2-1 0,5-6 3 15,1-2 0-15,-3-1 1 0,10-4 0 16,-7-6 0-16,-1 0 2 0,4-4-1 0,-5 3 1 15,-3-5 1-15,-9-1 2 0,4 2-2 16,-6-5 3-16,1 1-1 0,-3-4-2 16,-2-2-1-16,0-1 1 0,-2 2-2 15,-7 2-1-15,-1 7 0 0,2 3 0 16,-7 6-2-16,1-3-10 0,-3 9-14 16,3 0-9-16,-5 3-9 0,5 7-7 15,-3 0 0-15,3 3-8 0,1 3-21 16,-1 2-57-16,8-2-83 0</inkml:trace>
  <inkml:trace contextRef="#ctx0" brushRef="#br0" timeOffset="20113.109">13203 11354 391 0,'0'0'46'0,"0"0"2"16,0 0 14-16,0 0-10 0,0 0-12 16,0 0-3-16,0 0 1 0,0 0-9 15,62-48-8-15,-62 47-6 0,0 0-2 16,0 1-3-16,0 0 1 0,0 0-4 16,-4 3-7-16,-11 3-1 0,5 4 0 15,-9-2 1-15,1 2 0 0,-3 0-1 16,2 1-4-16,1 0-14 0,-7 1-12 15,6 2-12-15,-1-2-27 0,-1 2-22 16,0-3-43-16,3-3-131 0</inkml:trace>
  <inkml:trace contextRef="#ctx0" brushRef="#br0" timeOffset="21472.878">14358 10963 147 0,'0'0'39'0,"0"0"-6"16,0 0 18-16,0 0-2 0,0 0-12 16,0 0-8-16,0 0 7 0,-20-74-15 15,13 66-1-15,1-1-2 0,-2 2-3 16,-2 2-1-16,3-1-1 0,-3 0-4 16,0 0 0-16,-1 4-3 0,-1-3-1 15,2 2-1-15,-1 3-2 0,-1-2 2 16,-3 2-2-16,5 0 1 0,-4 5-1 15,-1-3 0-15,3 3-1 0,-5 2 0 0,7 1 0 16,-7 3 0-16,3 1-1 16,-1 4-1-16,1-1 1 0,1 2 0 15,3 2-1-15,0-1 1 0,2 2 0 0,-1-2 0 16,-1 0 0-16,6 0-1 0,4-3 1 16,0 3-1-16,0-2 0 0,0-1 0 15,2-3 1-15,6 2-1 0,-2-4 0 16,3-1 1-16,-1 0 0 0,4-2 1 15,1-3-1-15,-3 2 0 0,9-4 1 16,-5-2 1-16,7 0 3 0,-7-6 4 16,9 0 2-16,-6-3 1 0,1-1-2 15,-1-2-3-15,-3-3 3 0,-4 2-2 16,3-4 0-16,-3-2 2 0,-2 0-1 16,5-3 0-16,-3 0-2 0,-2 0-2 15,3-4-2-15,-3 5 1 0,-2 2-1 16,-2 7-1-16,-2 3-1 0,-2 4 3 15,0 3 1-15,0 1 1 0,0 1-1 0,0 0-2 16,0 0-3-16,0 4-4 0,-2 2-1 16,-2 6-1-16,2 2 6 15,-4 4 0-15,4 0 1 0,0-1 0 0,-2 2 0 16,4 2-1-16,0-3 1 0,0 1 0 16,0-1-1-16,4 1 1 0,2-1-1 15,0-2-1-15,3-3 1 0,1-3 0 16,6-1 0-16,-5 0 0 0,7-5 2 15,-3 2 1-15,6-4 2 0,-9-2-2 16,7 1 3-16,-9-1-2 0,4 0-2 16,-3-4 1-16,-5-1 0 0,-2 1-1 15,2-2-1-15,0 2 1 0,-4-2-1 16,-2 3 1-16,3 0-2 0,-3-2-4 0,0 4-5 16,-3-2-4-16,1 0-6 0,0 2-8 15,0-1 11-15,-4 2-26 16,2 0-1-16,0 0 4 0,-2 5-9 0,-5-1-18 15,-1 2-33-15,4-1-56 0</inkml:trace>
  <inkml:trace contextRef="#ctx0" brushRef="#br0" timeOffset="26722.188">9354 12666 87 0,'0'0'23'0,"0"0"-9"0,0 0 1 16,0 0-5-16,0 0-1 0,0 0-5 15,0 0 0-15,0 0-2 0,0 0 0 16,45 16-2-16,-45-9 3 0,0 1-1 15,0 0 3-15,0-1-4 16,0 2 4-16,0-4 3 0,0 0 6 0,-4 0 5 16,4-4 6-16,-2 5 3 0,2-3 1 15,-2-2 3-15,2 0-3 0,-2 0-2 16,2 0 1-16,-2-1 1 0,2 0-5 16,0 0 0-16,0 0-4 0,-2 0-5 15,-2-2-4-15,2 0 0 0,-1-1-3 16,1 0-3-16,0 2-1 0,-2-4 1 15,2 2-1-15,-2-1-1 0,0-2 0 16,0 0 0-16,-2-3 0 0,1-2-1 0,-1 0-1 16,2-5 0-16,-2 1-1 15,-2-2 0-15,-1-4 1 0,5 3-1 16,-2-4-1-16,0-2 0 0,0-5 1 0,-3 1 0 16,5 3 14-16,0-1-10 0,4 10-3 15,-2 3-1-15,2-1 2 0,2 6-1 16,2 0-1-16,0 3 1 0,5-1-1 15,-1 1 1-15,-2 1-1 0,6 0 0 16,3 2 1-16,-1 2-1 0,3 0 0 16,-3 0 2-16,-1 4-4 0,-1 5 4 15,-1 2-2-15,-1 0 0 0,-4 6-2 16,-4 0 2-16,-2 2-1 0,0 0-1 16,-4 0-1-16,-2 1 2 0,-2 1 1 15,-1-1-1-15,3 0 1 0,-2 0 0 16,-3 0 0-16,3 0 1 0,4-1 0 15,-4-2-1-15,0 0 0 0,3-3 0 16,3-2 0-16,-2 2 0 0,2-6-1 0,2 3 1 16,0 0 0-16,0-2 0 0,4-2-1 15,0-2 0-15,5-1 1 0,-1 0-2 16,0-2 2-16,5-2-1 0,3 0 1 16,-1 0 1-16,5-4-1 0,5 0 1 15,-4-1-1-15,1 0-21 0,5 1-31 16,-2-4-13-16,-4-2-64 0,-5 0-120 15</inkml:trace>
  <inkml:trace contextRef="#ctx0" brushRef="#br0" timeOffset="27535.107">9765 12503 222 0,'0'0'224'16,"0"0"-222"-16,0 0-1 0,0 0 22 15,0 0 27-15,0 0-24 0,0 0-6 0,-21-34-2 16,21 34-3-16,-2 0-4 0,0 5-6 16,0 5-5-16,-4 3 0 0,0 3 0 15,2 2 1-15,0-2 0 16,-3 3-1-16,5 0 1 0,2-4-1 0,0 2 0 16,0-4 1-16,9-1-1 0,-5 1-2 15,4-4-1-15,-2-1-3 0,0-2-1 16,7-5 2-16,-5 1 1 0,4-2 1 15,5-3 2-15,-7-4 0 0,5 0 0 16,-3-3 1-16,-2-3 0 0,5 1 0 16,-7-3 1-16,-4-2 0 0,3-1 3 15,-7-4-2-15,2 0 3 0,-2-2 0 16,0 0 2-16,-2 2-3 0,-5 0-1 16,3 6 4-16,-6 1 2 0,-3 0 1 0,5 5 0 15,0 0-1-15,-7 3-4 0,5-2-2 16,2 3-1-16,-7 0 4 15,5 3 1-15,-2 3-7 0,-3 0 0 0,3 5 0 16,-5 5-1-16,5 3 0 0,2 2 0 16,-3 0 1-16,5 5 0 0,2 2 0 15,2 1-1-15,-1 1 0 0,3-1-1 16,2 4-4-16,2-1 0 0,5-2 3 16,-1 0 1-16,4-5-2 0,9 3-3 15,-3-5 3-15,7-2-2 0,2-1-1 16,0-3 3-16,1-3-1 0,5-2 1 15,-2-3 3-15,0-2-2 0,0-1 3 16,-2-4 0-16,0-7 1 0,-4-3-1 0,8-6 1 16,-2-2 0-16,4-1 1 15,-2-8 1-15,-4-1 1 0,-2 0-1 16,-5-7-1-16,1 3-1 0,-7-8 2 0,-1 1-2 16,-1 0 1-16,-4 1-1 0,-3 3 0 15,-3 7 1-15,-2 3 0 0,0 5 6 16,-7 2 3-16,1 7-1 0,0 0-1 15,-2 6-2-15,-1 5 2 0,3-2 1 16,2 4 0-16,-2 1-2 0,0 1 0 16,4 0-3-16,-9 6-3 0,7 4-1 15,0 5-1-15,-4 2 0 0,4 7 0 16,-5 1 0-16,7 4 0 0,0 3 0 16,2-1 0-16,0 3 0 0,9-1-1 15,-1 3 0-15,0-1 1 0,2 0 0 16,7-2 0-16,-5 1 0 0,3-3 0 15,-3-1 1-15,-1-5-1 0,3-3-1 16,-6-4-10-16,-2-6-1 0,-1-3-6 16,3-5-7-16,-6 1-1 0,0-5-5 0,0 0-4 15,-2-2-11-15,0-5-4 0,-4-4-12 16,-6-5-80-16,3 1-120 0</inkml:trace>
  <inkml:trace contextRef="#ctx0" brushRef="#br0" timeOffset="27769.516">10191 12410 99 0,'0'0'249'0,"0"0"-217"0,0 0 27 16,0 0-5-16,0 0-7 0,0 0-18 0,0 0-6 15,-46-52 0-15,46 52 2 16,0 0-2-16,0 0-5 0,0 0-8 0,0 0-2 16,2 0 2-16,7 0-1 0,1-1 1 15,9-1-1-15,-3-3 1 0,15 2 2 16,0-1-8-16,6 1 2 15,1 2-2-15,5 1-1 0,-8 0-2 0,0 0 2 16,-6 0-3-16,-10 3-7 0,2-2-15 16,-11 3-13-16,-8 0-21 0,-2-3-14 15,-4-1-24-15,-9-7-87 0</inkml:trace>
  <inkml:trace contextRef="#ctx0" brushRef="#br0" timeOffset="43297.371">7917 8926 80 0,'0'0'159'15,"0"0"-157"-15,0 0 0 0,0 0-2 16,0 0 1-16,0 0-1 0,0 0 2 16,0 0 22-16,4-6 14 0,-4 4-5 0,-2 1-8 15,2 1-3-15,0 0 0 0,0-3 4 16,0 3-5-16,0 0-6 0,0 0-4 16,0 0-4-16,0 1-1 0,2 2-3 15,6 0 3-15,-5 0 4 0,3 2 0 16,-4-2 0-16,2 3-3 0,-2-4 2 15,4 4-3-15,-4 2 3 0,0 1-1 16,5 0 0-16,-5 5 1 0,-2-1 0 16,2 2 3-16,-2 4-3 0,0-1-5 15,0 3 4-15,0 6 3 0,0-2 0 16,0 2-1-16,0 4-5 0,2-1 2 16,2 0 0-16,-2 1-3 0,2-2 1 15,2 2-4-15,0-3 1 0,3-3 0 16,-3 1-1-16,-2-4-1 0,2-2 0 15,-4 2 0-15,0-5 0 0,-2 0 1 0,0-5-1 16,0-1 1-16,-6 0-1 16,0-1 0-16,0-3-1 0,-5-1-3 15,5-3-5-15,-2-1-5 0,0-2-6 0,-5 0-6 16,3-3-11-16,4-5-9 0,-2-3-3 16,-3-4-19-16,7-4-23 0,-2-1-91 15</inkml:trace>
  <inkml:trace contextRef="#ctx0" brushRef="#br0" timeOffset="45142.443">7855 8819 342 0,'0'0'0'0,"0"0"-42"0,0 0 41 16,0 0 1-16,0 0 5 0,0 0 3 15,0 0 16-15,0 0-5 0,194 11-7 16,-158-11-2-16,-1 0-2 0,0 2 3 16,4-1 4-16,-2 1 4 0,5-1-2 0,-3 2-5 15,8 0-4-15,-1-1-3 0,1-2 3 16,7 0-1-16,4 0-2 0,2 0 1 16,0-5-2-16,4-1-1 15,4 0 2-15,5-2-3 0,-3 2-2 16,0-3-1-16,-4 1 1 0,3 0 0 15,-7 0 1-15,2 2 1 0,-9 0 3 0,7-2 2 16,-4 2 3-16,2-2-2 0,0 2 2 16,-2-3-3-16,2 1 2 0,-4 2-2 15,2-1 0-15,-4 0-6 0,-1-1 0 16,-1 2 0-16,2-3 1 0,1-1 0 16,-5 0-1-16,6 0 2 0,-2 1-1 15,-5-1 0-15,7 1 0 0,-6 0 0 16,3 3 0-16,-3-2 1 0,4-1-1 15,-9 3 0-15,5 0 1 0,-5 2-2 16,1 1 0-16,-3 0 2 0,-1 3-1 16,-7 0 1-16,8 0-1 0,-8 0 3 0,-2 2 0 15,-6 0-1-15,0 1-1 0,0-2 0 16,-4 1-1-16,-5-1 6 0,7 1 0 16,-2-1-3-16,-7-1-1 0,9 2-1 15,-4 1 0-15,0-2-2 0,5 4 1 16,-5-4-1-16,-2 1-1 0,8 1 1 15,-9-1 1-15,1-2-2 0,-3 0 0 16,-1 3 2-16,-7-3-2 0,2 0 1 16,-3 3 0-16,1-3 2 0,-6 3-1 15,0-3 0-15,2 3 1 0,2-3 0 16,-2 0 0-16,1 2-1 0,1 1-1 16,-2-3 1-16,0 3-1 0,-4-2-1 15,6 1 1-15,3 2-1 0,-5-3 1 0,0 2 0 16,0 0-1-16,-2 2 1 0,-2-2 1 15,0 0-2-15,2 3 0 0,-2 0 2 16,0 3-2-16,0 2 1 0,0 0 0 16,2 1-1-16,-2 4 0 0,0-2 0 15,0 6 0-15,0 0 0 0,0-1 0 16,0 2 1-16,4 1-1 0,-2 1 0 16,2-1 2-16,-1 4-2 0,-1-1 0 15,0 0 1-15,0-2 0 0,0 2 0 16,-2-2-1-16,0 0 1 0,4 1-1 15,-4 0 1-15,0-2 0 0,2-1-1 16,0 0 0-16,0 1 0 0,0 0 0 0,-2 0 0 16,6-2 1-16,1-2-1 0,-1 3 1 15,-4-7-1-15,4 2-1 16,-4-4 1-16,2-1 0 0,-4-2 0 16,2 2 0-16,2-2 0 0,-4-2 0 15,0-1 0-15,0 0 0 0,0-2 0 0,0 0 1 16,0-1-1-16,0 0 0 0,0 0 0 15,0-3 0-15,0 3 0 0,-2-3-1 16,0 0 1-16,0 4 0 0,2-2 0 16,-4 0 0-16,0 1 0 0,-4-1 0 15,-3 1 1-15,1 0-1 0,-2 1 1 16,-5 1-1-16,-1 1 0 0,-5 0 0 16,-4-1 1-16,-4 3-1 0,-2-2-3 15,0-2 3-15,-4 2 0 0,-5-2 1 16,-1 0-1-16,-3 2 0 0,-5-2 1 15,-1 2-1-15,-8-1 0 0,-4 1 0 16,0 1 1-16,-6-1-1 0,-1 0 1 0,-5 1 0 16,-5 1 0-16,3-1 1 0,-11 0-2 15,6 2 0-15,-8-1-4 0,-2 0 4 16,0 2 0-16,-2 1 0 0,2-3 0 16,-2 1 1-16,0 0 0 0,-2 0 0 15,6-3 1-15,2 3-2 0,0-1-5 16,2-2 5-16,11 3 0 0,-5-5 1 15,7 2 0-15,5-1 0 0,5-1 0 16,6-1 0-16,3-3 1 0,3 0-1 16,4 0-1-16,5 0-2 0,2 0 2 15,8-2-1-15,-1 1 1 0,3 1 0 16,7-3 0-16,1 3 0 0,0 0 1 16,7 0-1-16,-7-3 0 0,8 3 0 15,-1 0 0-15,3 0 0 0,3 0 0 0,2 0 0 16,2 0 0-16,2 0-1 15,-5 0 1-15,7 3-1 0,-4-3 0 0,4 3 1 16,2-3-1-16,-2 0 0 0,2 0 0 16,0 0 0-16,0 0-1 0,0 0 1 15,0 0 1-15,0 1-1 0,0 1 0 16,0-2 0-16,0 3 1 0,0-2-1 16,0 2 0-16,0-1 0 0,0 1-2 15,0-2-3-15,2 2-2 0,-2 1-3 16,2-1-2-16,4 2-2 0,-2-2-3 15,-2 0-1-15,3 0-1 0,-3 0 0 0,0 0-1 16,0-1-1-16,-2-2-4 16,0 3 1-16,0-3 3 0,0 3 9 15,-4-2 10-15,2 1 3 0,-5-1 4 16,-3 1 5-16,6-2 3 0,-4 1 2 16,-1-1 1-16,-3 2 3 0,0-2 1 0,-1 1 0 15,-1-1 3-15,-5 0 2 0,3 1 1 16,-1-1-1-16,-2 3-5 0,3-3-3 15,-1 0-3-15,9 3-5 0,-4-3-3 16,8 0-4-16,-1 0 1 0,1 0-1 16,2 1-1-16,-2-1 1 0,2 0-1 15,-4 1 0-15,-3-1 0 0,3 3 1 16,-4-3-1-16,-5 0 0 0,3 2 0 16,4-2 0-16,-7 1-1 0,5-1 0 15,4 0 0-15,-2 0 0 0,-3 0 1 16,9 0-1-16,-4 1 1 0,6 1 0 15,0-2-3-15,0 0-7 0,0 0-12 0,4 0-12 16,11 0-13-16,3 0-7 0,9-6 5 16,8-2-20-16,0-7-108 0</inkml:trace>
  <inkml:trace contextRef="#ctx0" brushRef="#br0" timeOffset="45892.227">7832 9451 129 0,'0'0'59'0,"0"0"-59"0,0 0 0 16,0 0 27-16,0 0 22 16,0 0 0-16,0 0 4 0,0 0 5 15,15-23-12-15,-15 23-13 0,0 0-6 16,0 0-5-16,0 0-10 0,0 3-5 16,0 1-5-16,0 5-2 0,0 0 3 0,0 6 2 15,0 0-1-15,0 3-1 0,0 4-1 16,0 0-2-16,-4 3 1 0,2 0 0 15,0 0-1-15,-1 0 0 0,3 1 0 16,0-1-3-16,5-2-5 0,-1-2-4 16,6 1-7-16,7-3-13 0,-1 0-15 15,3-10-43-15,-5-9-106 0</inkml:trace>
  <inkml:trace contextRef="#ctx0" brushRef="#br0" timeOffset="64796.855">8415 11951 74 0,'0'0'128'0,"0"0"-90"15,0 0-4-15,0 0-1 0,0 0 1 16,0 0-9-16,0 0-2 0,0 0-1 16,0-18 2-16,0 18-5 0,0 0-3 15,0 0-5-15,0 0 1 0,0 0 3 16,0 0 0-16,0 0 0 0,0 0-3 15,0-1 0-15,0 1 0 0,0 0-2 16,0 0-2-16,0 0-3 0,0 0 1 16,0 0-2-16,2 0-3 0,7-1 2 15,3 1 0-15,-4-2 2 0,7 1 0 16,-3-1 2-16,1-1 1 0,5 2 1 16,-3 0 0-16,3-1 0 0,-1 2-1 0,3-3-2 15,5 0-1-15,-4 0 1 0,6 0-2 16,-2-1 0-16,6-1 0 15,0 1 0-15,0 0-3 0,4-1-1 16,-2 5 0-16,2-2 1 0,2 2 0 16,-4 0 1-16,-2 3-2 0,-2 1 2 0,-2-3 0 15,-6 2 0-15,-3-1-2 0,-3-1 3 16,-5 0-2-16,-4-1 3 0,-2 2-2 16,-4-1 1-16,3-1 1 0,-3 0-2 15,0 0 3-15,0 0-4 0,0 0 3 16,0 0-2-16,0 0 1 0,0-1-3 15,0 1 2-15,0-2-1 0,0 1-1 16,0 0-4-16,0-1-6 0,0 1-4 16,-5-1-3-16,5 0-10 0,-2-3-7 15,0 3-6-15,0-2-8 0,-2-1-7 16,0 1-10-16,0 0-27 0,0-2-44 16,-3 0-48-16</inkml:trace>
  <inkml:trace contextRef="#ctx0" brushRef="#br0" timeOffset="65281.748">9004 11773 187 0,'0'0'34'16,"0"0"-1"-16,0 0 7 0,0 0 4 16,0 0-13-16,0 0-4 0,0 0-3 15,-58-27 2-15,52 24-4 0,0 3 2 16,2-3-4-16,-2 3-4 0,0 0 0 15,3 0-3-15,1 2 0 0,0-1-4 16,2 2 2-16,-2-3-2 0,0 3 2 16,2-3-2-16,-2 0-3 0,2 1 1 0,0 1-3 15,2-1 3-15,2 4 1 0,-2-2 1 16,7 0 4-16,-3 1 1 16,2-1-2-16,2 0-1 0,5 0 1 0,-5 1-5 15,7-1 0-15,-3 0-1 0,7 3-2 16,-2-2 0-16,3 0-3 0,-3 1 1 15,6-2 1-15,0 0 0 0,-5 0-1 16,3 0-1-16,-4-3 3 0,-9 1-3 16,-2 1 2-16,0-1 1 0,-3-1-1 15,-3 3 1-15,-2-3 1 0,0 1 3 16,0 1-3-16,0-2 3 0,0 3-2 16,-5 0 0-16,-3 0 1 0,0 3 0 15,-2-1-3-15,-5 2-1 0,3 3 0 16,-3 0 0-16,-3 0 0 0,1 3-3 15,-1-1 0-15,-5 0 1 0,4 4 0 16,-4-4-2-16,1 0 1 0,3-1-4 0,-2 2-6 16,5-1-8-16,-3-2-6 0,3 2-16 15,-3-3-18-15,5-1-26 0,-5-6-32 16,5-2-114-16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1-13T07:44:19.836"/>
    </inkml:context>
    <inkml:brush xml:id="br0">
      <inkml:brushProperty name="width" value="0.05292" units="cm"/>
      <inkml:brushProperty name="height" value="0.05292" units="cm"/>
      <inkml:brushProperty name="color" value="#FF0000"/>
    </inkml:brush>
  </inkml:definitions>
  <inkml:trace contextRef="#ctx0" brushRef="#br0">23629 1364 17 0,'0'0'5'15,"0"0"-1"-15,0 0 13 0,0 0 6 16,0 0 1-16,0 0-4 0,0 0-5 16,0 0-2-16,0 0 3 0,-18-20-3 0,16 15 2 15,-5 3-2-15,3-3 3 0,0 1-6 16,0-1 2-16,0-1-2 0,0 2 22 15,-2 0-28-15,-1 0-1 0,1 0 3 16,2 1 7-16,0 0 2 0,0 0-3 16,0-2 4-16,-1 2 4 0,-1-3-4 15,2 0 0-15,2 1 17 0,2-3-23 16,0 2 0-16,0 0-3 0,0 0 3 16,2 0 2-16,2-1-3 0,2 1-3 15,3-3 0-15,-1 4-2 0,-2-2 1 16,11-1-1-16,-7 1-1 0,7 1-1 15,-3 0 3-15,1 2-2 0,3-1 1 16,-5 4-3-16,5-1 3 0,-8 2-3 16,7 0-1-16,-5 3 0 0,3 3 1 15,-3 1-1-15,-3 2 0 0,3 3 0 16,0 5 0-16,-8 4 0 0,5 1 1 16,1 4-1-16,-6 3 1 0,0 1 1 15,0-1-2-15,-4-1 1 0,3-2-1 0,-1-2 0 16,0-1 0-16,0-4 0 0,0 2 0 15,0-5 1-15,-2-3-1 0,2-1 0 16,-2-4 0-16,0 0 0 0,0-3 1 16,0-1 0-16,0-3-1 0,-2 1 1 15,2-2 0-15,0 0 0 0,0 0 2 16,0 0-1-16,0 0 1 0,0-5 3 16,0-4 14-16,-2-1-7 0,2-6-11 15,0 0 1-15,0-3-1 0,0-3-1 16,0 2-1-16,4-1 3 0,4 2-2 15,-2 1 0-15,-1 4 0 0,-1 0 1 16,4 1-1-16,2 0-1 0,1 3 1 0,-5-2-1 16,8 3 1-16,-1 2 0 0,-5 0-1 15,6 3 1-15,-1 1 0 0,-1 2 0 16,5 1-1-16,-7 0-1 16,9 5 1-16,-9 2 0 0,5 3-1 15,-3 4 1-15,-4 0 0 0,7 6 0 0,-5 1-1 16,-4 3 1-16,5-1 0 0,-1 1 0 15,-4-3-1-15,-2 0-2 0,0-3 2 16,0-4 0-16,-1 1 0 0,-1-5 0 16,-2-1 1-16,0-2-1 0,0-2-1 15,0-3 1-15,0 3 0 0,0-4 1 16,0 1 0-16,0-2 0 0,0 0 0 16,0 0 2-16,0-2 3 0,-5-4-1 15,3-2-3-15,-2-6 0 0,2 0-1 16,2-8 1-16,0-3 0 0,0-7-1 15,6 1 2-15,5 2-2 0,-1 0 2 0,-4 5-2 16,1 2 1-16,5 4 1 0,-2-1 2 16,-4 5 1-16,9 0 0 0,-3 0-1 15,-1 4-2-15,5-1 0 16,-3 4-2-16,7 0 1 0,-5-1 1 0,5 4 0 16,-3 3 0-16,6-2-2 0,-9 3 0 15,5 3 0-15,-7 5 0 0,7 3 0 16,-11 3-2-16,4 5 2 0,-3 6 0 15,-7 3 1-15,-2 3 0 0,0-2-1 16,-2 0-3-16,-2-1-3 0,-5-3 0 16,7-3 2-16,-2-3-1 0,4 2 0 15,0-4-1-15,0-2-1 0,0 1-6 16,0-4-3-16,0-1-4 0,4-2-6 16,4-1-7-16,5-3-7 0,-5-2-7 0,13-1-10 15,-5-2-14-15,7-3-23 0,0-3-38 16</inkml:trace>
  <inkml:trace contextRef="#ctx0" brushRef="#br0" timeOffset="469.222">24717 1382 360 0,'0'0'9'16,"0"0"23"-16,0 0 14 0,0 0 0 16,0 0-11-16,0 0-10 0,4-111 0 15,-4 104-2-15,0 2-4 0,0 2-7 16,-2 2-4-16,0-1 0 0,-1 2-6 15,-3 0-1-15,-2 0-1 0,-6 3-3 16,3 8 1-16,-7 2 0 0,5 4 2 16,-7 3 0-16,9 2 0 0,-9 2 0 15,9 0 0-15,1-1 0 0,-5 0-2 16,9 0 1-16,4-1-2 0,0-1-1 16,0 1 1-16,2-3-1 0,6 0 2 15,-4-1 1-15,13-4 0 0,-1 1 0 0,-6-3 0 16,17-5 1-16,-6-2 0 0,2-4 0 15,7-1 1-15,-1-6-1 0,0-3 1 16,-4-4 0-16,2-2 2 0,-2-1-2 16,-9-1 4-16,5-2 2 0,-11-2 0 15,2-1 0-15,1-5 1 0,-7-3-3 16,-2-2-3-16,-2-1 1 0,0 4-2 16,-6 3 0-16,-9 4-1 0,9 5 0 15,-9 3 0-15,-1 3 0 0,6 3-2 16,-7 2 0-16,7 5-2 0,-13 1-2 15,11 0-3-15,-11 7 2 0,8 2 0 0,-5 3 1 16,5 1-3-16,-1 4-2 0,5 2-9 16,1 1-8-16,-2-1-7 0,7-1-7 15,5-2-3-15,0-2-14 0,0 2-23 16,0-6-38-16</inkml:trace>
  <inkml:trace contextRef="#ctx0" brushRef="#br0" timeOffset="937.899">24905 1292 333 0,'0'0'19'0,"0"0"12"0,0 0 19 0,0 0 12 15,0 0-15-15,0 0-11 0,0 0-3 16,0 0-4-16,27-66-6 0,-27 66-7 15,0-1-5-15,0 1-4 0,0 0-4 16,0 2-2-16,2 4-1 0,2 1-1 16,0 5 1-16,2 2 0 0,-6 4 1 15,4 2 0-15,0 2-1 0,5 3 0 16,-1 1 0-16,0-2 0 0,-2-1 0 16,9-2-1-16,-3-1 1 0,1-1 0 15,3-1 1-15,-8-3 0 0,7-4-1 16,-3-2 1-16,-5-1 0 0,1-4-1 15,0 0 0-15,-4-2 0 0,2-2 0 16,-4 0 2-16,5-9 0 0,3 1 2 16,0-3-1-16,-3-5 2 0,-3-2 6 15,4-4 1-15,2-4-3 0,1-5-2 16,-5-3-3-16,6-1 0 0,-4 2-2 16,-1 5-1-16,-7 4 0 0,0 5 0 0,0 8 0 15,0 0-1-15,0 2 0 0,0 4 0 16,-2 1 0-16,0 2-6 0,2 2-10 15,-3 0-10-15,3 0-11 0,0 0-16 16,0 4-20-16,0 1-24 0,0 0-31 16,0 1-54-16</inkml:trace>
  <inkml:trace contextRef="#ctx0" brushRef="#br0" timeOffset="1250.292">25388 1110 427 0,'0'0'11'0,"0"0"15"15,0 0 25-15,0 0-2 0,0 0-17 0,0 0-10 16,0 0 2-16,0 0-3 0,11-33-8 16,-11 33-6-16,0 0-1 0,0 1-2 15,2 3-3-15,-2 2 0 0,2 2 1 16,2 3 2-16,-4 5 0 0,0 0 0 15,0 4-2-15,0 5 1 0,0 1-2 16,-2 2 2-16,2 2-2 0,0 0 0 16,0 1 0-16,2 0 0 0,0 0-1 15,2-5 0-15,0-1 0 0,3 0 0 16,1-3 0-16,-2-2-10 0,2-1-18 16,-4-4-13-16,1 2-11 0,-5-4-25 15,0-3-52-15,-9-5-162 0</inkml:trace>
  <inkml:trace contextRef="#ctx0" brushRef="#br0" timeOffset="2234.634">26565 1130 132 0,'0'0'15'0,"0"0"14"16,0 0 22-16,0 0 6 0,0 0-6 16,0 0-11-16,8-47-6 0,-8 43 6 0,0-2-9 15,0-1-5-15,0 4-4 0,0-2 0 16,0 2-2-16,0 0-2 0,0 0-3 15,0 0-2-15,-2 2-2 0,0 0 0 16,2 1-4-16,-2 0-1 0,-3 0-2 16,-1 0-3-16,-6 5-1 0,4 4-1 15,-7 3 1-15,-1 4 0 0,3 1-1 16,-3 3 2-16,3 2-1 0,-1-2 0 16,6 4 0-16,-1-1 0 0,1 2 0 15,0 2 0-15,2 1 0 0,3 2 0 16,3-1 0-16,0 3 0 0,3-1 0 15,3 0 0-15,2 0 0 0,0 1 0 16,1 0 0-16,5 0 0 0,0-1 0 0,3-6 1 16,0 1-2-16,7-7 1 0,-5-4 0 15,6-2-13-15,2-4-8 0,-3-3-5 16,-1-3-10-16,2-3-10 0,0-3-35 16,-9-9-69-16</inkml:trace>
  <inkml:trace contextRef="#ctx0" brushRef="#br0" timeOffset="2515.741">27090 1139 510 0,'0'0'4'0,"0"0"3"16,0 0 33-16,0 0-2 15,0 0-13-15,0 0-1 0,0 0 6 0,0 0-6 16,0 0-16-16,24-45-8 0,-28 56 0 16,0 7 1-16,0 4 1 0,0 6-2 15,-4 4 1-15,-1 6 1 0,-1 4-2 16,4 1 1-16,0-2 1 0,1-3-2 16,3-6-6-16,2-4-12 0,0-5-2 15,0-2-5-15,0-2-15 0,2-3-13 16,-2-2-22-16,-4-5-41 0,-4-2-73 15</inkml:trace>
  <inkml:trace contextRef="#ctx0" brushRef="#br0" timeOffset="2734.474">26777 1342 542 0,'0'0'6'16,"0"0"0"-16,0 0 38 0,0 0 7 15,0 0-18-15,0 0-7 0,0 0 0 16,0 0-5-16,0 0-9 0,-4-54-8 16,4 54-4-16,0 0 0 0,4 1 0 15,3 1-3-15,-1 1-4 0,2 1-21 16,-6 2-16-16,4 2-10 0,5-1-7 16,-1 2-31-16,-4-2-41 0,0-1-175 15</inkml:trace>
  <inkml:trace contextRef="#ctx0" brushRef="#br0" timeOffset="2937.517">27336 1363 654 0,'0'0'4'0,"0"0"-4"0,0 0 2 15,0 0 5-15,0 0 4 0,0 0-5 16,0 0-1-16,0 0 4 0,0 0-9 15,18-25 0-15,-16 25-2 0,0 0-5 16,-2 0-20-16,0 1-2 0,0 4-36 16,-2 1-16-16,-4 0-32 0,-2-2-87 15</inkml:trace>
  <inkml:trace contextRef="#ctx0" brushRef="#br0" timeOffset="4047.035">27662 1323 92 0,'0'0'46'0,"0"0"-15"0,0 0 19 15,0 0 8-15,0 0-9 0,0 0-10 16,0 0 6-16,0 0 1 0,0 0-15 16,-29-18-9-16,29 17-2 0,0 1 1 15,0-2-7-15,0 2 1 0,0 0-3 16,0 0-4-16,0 0-4 0,0 2-4 16,0 1 0-16,2 2 0 0,7 0 2 15,-1 1-1-15,0-1 1 0,-2 1-2 16,9-1 2-16,-3 0-1 0,1-1 1 15,5-1-1-15,1-1 0 0,1-1-1 16,3-1 1-16,2 0 0 0,-4-1 1 16,6-4-1-16,-3-2 1 0,-5-2 0 15,4 0 5-15,-11-1 2 0,3 1 4 16,-9 2-2-16,-4-1-3 0,0 0-1 16,-2-1 1-16,0 0-2 0,-4-1-2 0,0-2-1 15,-5 2-3-15,-3 1 0 0,4-1 2 16,-5 3-2-16,-1 3 0 0,1-1 0 15,-5 5 0-15,1 0-1 0,-1 0 0 16,-5 3 0-16,4 3 1 0,-5 2 0 16,7 3-1-16,-2 0 1 0,3 4 0 15,-1 0 0-15,5 1-1 0,-3-2 1 16,7 4 0-16,2 0-1 0,-4-2-1 16,3 0 1-16,3 1 1 0,4-3-2 15,0 3 1-15,4-2 0 0,7-2 1 16,-1 0-1-16,-2-1 1 0,11-2 0 15,-5-1 0-15,11-3 1 0,0 0-1 16,2-5 0-16,0-1 0 0,10 0 1 0,-2-6 0 16,4-1-1-16,3-5 2 0,-1 1-2 15,3-5 1-15,-1-1 0 0,-2-2-1 16,1-2 1-16,-1-3 2 16,-2-1-1-16,-8 1 1 0,-6-1 2 0,-4 2-2 15,-3 1 0-15,-7 3-1 0,-7 2 1 16,-4 4 1-16,0 1 2 0,-6 0-1 15,-3 3-1-15,-5 0-2 0,4 4-2 16,-9 2-1-16,7 1 0 0,-3 2 0 16,-4 0 0-16,7 5 0 0,-7 3-1 15,3 6 1-15,1 0 0 0,-1 1 0 16,4 2 0-16,1-2 1 0,1 1-1 16,6-3 1-16,4-1-1 0,0 1-1 15,0 0 2-15,4 1 0 0,6 0-2 16,1-1 2-16,3 1-2 0,3-1 2 15,7 1 0-15,3 0 0 0,0 0 0 0,6 1 1 16,-2-2-1-16,-4 0 3 0,-4 0 0 16,-3-5 2-16,-7 0-2 0,-5 0 0 15,-6-2-2-15,4-2-1 0,-6 2 0 16,0 0 1-16,0 0-1 0,-8 0 2 16,2 1 2-16,-6-1-2 0,-3 0-2 15,1 1 0-15,-5-1-14 0,4-2-8 16,-3-1-14-16,8 0-2 0,-3-3-5 15,1 0-17-15,3 0-5 0,-1-4-70 16,-2-2-103-16</inkml:trace>
  <inkml:trace contextRef="#ctx0" brushRef="#br0" timeOffset="4562.986">28605 1281 528 0,'0'0'15'15,"0"0"-8"-15,0 0 14 0,0 0 27 16,0 0-20-16,0 0-17 0,0 0 2 16,64 13 6-16,-50 7-6 0,-3 4-4 15,-1 2 1-15,-2 4-3 0,-1 0-2 16,-7 3-1-16,6 0-1 0,-4 0-1 16,6-1-1-16,0-6 1 0,1-2-2 15,-3-4 0-15,0-6 0 0,2-1 1 16,-2-6-1-16,-3-4 1 0,-3-1 0 15,0-2 0-15,2 0 0 0,-2-6 3 16,2-4 3-16,-2-3-2 0,0-4-3 16,0-4-1-16,-4-5-1 0,-5-5 1 15,-1-4 0-15,0-3 0 0,-3-2-1 16,1 2-2-16,-1 3 1 0,1 4 1 16,-3 5-1-16,7 4 0 0,-2 3 1 15,2 3 1-15,-1 3-1 0,9-1-1 0,-4 6 1 16,4-1 0-16,0 1-1 0,0 0 1 15,2 2 1-15,0 0-1 0,9-1 0 16,5 1 0-16,1 2 0 0,6-1 1 16,-1 4 1-16,5 1 1 0,-2 1-1 15,6 6 0-15,-4 2-1 0,4 3-1 16,-8 3 0-16,-9 2 0 0,-4 5 0 16,-6 0-1-16,-4 0 1 0,-6 1 0 15,-2-1 2-15,-2-4-2 0,-7 0-3 16,5-2-7-16,-7-4-3 0,7-1-4 15,-9-1-9-15,9 1-9 0,-7-4-8 16,7 0-12-16,-5-1 0 0,1 0-23 16,1-4-55-16,3-1-74 0</inkml:trace>
  <inkml:trace contextRef="#ctx0" brushRef="#br0" timeOffset="4875.618">29049 1086 349 0,'0'0'14'0,"0"0"14"16,0 0 43-16,0 0-20 0,0 0-21 0,0 0-3 16,0 0 4-16,0 0-3 0,-25-31-7 15,25 31-5-15,3 0-2 16,3 0-1-16,2 0-8 0,4 5 7 15,5 1 4-15,-1 5-4 0,5 0-3 0,-2 4-1 16,3 6-3-16,5 4-3 0,-4 6 2 16,-6 1-3-16,1 5 2 0,-5-1-2 15,-9-1 1-15,0-2-1 0,-4-3-1 16,0-2-3-16,-6-3-12 0,2 2-9 16,-7-4-20-16,1-1-17 0,0 0-12 15,-3-3-15-15,1-6-53 0,3-3-147 16</inkml:trace>
  <inkml:trace contextRef="#ctx0" brushRef="#br0" timeOffset="5125.483">29411 1489 592 0,'0'0'22'16,"0"0"-17"-16,0 0 10 0,0 0 33 15,0 0-8-15,0 0-19 0,0 0-2 16,0 0 1-16,0 0-8 0,87-18-9 16,-83 31-3-16,-4 6 0 0,-2 4-1 15,-8 0 2-15,-1 3 1 0,1-1-2 16,-7 2-15-16,1 0-10 0,-1-5-16 16,1 2-25-16,-7-7-19 0,-2-5-41 15,2-3-159-15</inkml:trace>
  <inkml:trace contextRef="#ctx0" brushRef="#br0" timeOffset="5609.756">30306 1277 383 0,'0'0'40'0,"0"0"-11"0,0 0 18 16,0 0 15-16,0 0-13 0,0 0-16 15,0 0-4-15,0 0 2 0,31-91-6 16,-31 91-9-16,0 0-5 0,0 1-5 15,2 5-6-15,0 3-2 0,0 8 2 16,-2 4 0-16,0 5 1 0,-4 3 0 16,-2 5 1-16,-4 3 1 0,-1-1-3 15,1 4 0-15,0-4-7 0,3-2-16 16,5-4-12-16,0-4-8 0,-4-3-6 16,2-2-20-16,-4-8-28 0,-7-1-98 0</inkml:trace>
  <inkml:trace contextRef="#ctx0" brushRef="#br0" timeOffset="5812.821">29955 1363 92 0,'0'0'485'0,"0"0"-481"0,0 0 9 16,0 0 33-16,0 0-3 0,0 0-21 15,0 0-5-15,0 0 1 0,0 0-8 16,58-68-9-16,-52 68-1 0,4 2-2 15,-2 3-12-15,3 2-24 0,1 0-9 16,0 0-13-16,1 2-35 0,-3-3-49 16,-4-3-181-16</inkml:trace>
  <inkml:trace contextRef="#ctx0" brushRef="#br0" timeOffset="6000.282">30662 1356 695 0,'0'0'4'0,"0"0"1"0,0 0 1 16,0 0 12-16,0 0-10 0,0 0-6 15,0 0-2-15,0 0 0 0,0 0 0 16,14-33-4-16,-4 33-12 0,1 0-25 16,-3 3-1-16,2 3-34 0,-6-1-14 15,-4-1-75-15</inkml:trace>
  <inkml:trace contextRef="#ctx0" brushRef="#br0" timeOffset="6953.236">30988 1326 599 0,'0'0'6'15,"0"0"-2"-15,0 0 3 0,0 0 28 16,0 0-17-16,0 0-12 0,0 0-1 15,0 0-5-15,0 0-3 0,4-1-1 16,3 8 4-16,3 3 2 0,2-1-1 16,-1-1-1-16,5-1 1 0,-3-2-1 15,1 1 0-15,3-2 0 0,1 0-1 16,7-2 1-16,4-2 1 0,2 0 0 16,4-1 0-16,-2-5 1 0,4-3 1 15,1-3-2-15,-1-3 2 0,-2 0 0 16,-6 0-1-16,-6 2-1 0,-7-1 7 15,-3-2 3-15,-7 0-1 0,-6-2 0 16,0 0-1-16,-4 0-2 0,-9 0-7 16,-1 5 1-16,-3-1 0 0,1 7 0 0,-1 1-1 15,-4 2 0-15,1 2-2 0,-3 2 1 16,-4 0 0-16,-2 5 1 0,0 4-1 16,-2-1-2-16,2 6 3 0,2-2-1 15,3 2 0-15,-1 3 0 0,4 1 1 16,3-2-1-16,1 3 0 0,5-1 0 15,-1-1 1-15,5 4-1 0,-2-1 0 16,3 2-1-16,3 0 2 0,2 2 0 16,2-2-2-16,0 1 1 0,11-1-1 15,-1 0 1-15,11-1-1 0,1-4 0 16,5 1-1-16,8-5-1 0,5-3-6 0,5-6-2 16,5-2-6-16,1-2-4 0,9-2-1 15,0-5-1-15,0-5-10 0,-2-1-4 16,-4-2 4-16,-7-2 4 15,-1-5 6-15,-5-4 5 0,-4-3 12 16,-4-1 7-16,-4-1 1 0,-12 1 5 16,-5 3 15-16,-5 4 25 0,-7 3 0 0,0 0 3 15,0 3-11-15,0 4-4 0,-7 2-13 16,3 2-5-16,0 2-4 0,-2 3-2 16,2 1-1-16,0 0-5 0,-1 3 0 15,1 0-3-15,-4 0-1 0,-2 3-2 16,-3 6 0-16,-3 2-1 0,-1 1 2 15,-1 3 1-15,3 2 0 0,-3 1 0 16,3 4 0-16,-1 0 0 0,3-2 0 16,5 1-1-16,2-2 0 0,4-2-1 15,2 1 0-15,0-3 2 0,6 1-3 16,2-3 2-16,4 0 0 0,7-1 0 16,-2-2 0-16,1-3 0 0,3-1 1 0,-2-3 0 15,3-3 2-15,-7 0-2 0,1 0 2 16,-3-6 2-16,-1-1-2 0,0-5 1 15,-3-1 1-15,1-1 1 0,-2-7 3 16,1 0-1-16,3-2-3 0,-2 1 3 16,1 3-4-16,-7 6-2 0,0 4 0 15,-2 3 1-15,0 3 0 0,0 2 0 16,-2 1-2-16,0 0 0 0,0 1-2 16,2 5-2-16,2 3-1 0,-2 4 2 15,3 2 3-15,1 0 1 0,-4 0 1 16,4 3-1-16,0-2 0 0,2 2-1 15,3-2 0-15,-3 0 2 0,5 0-2 16,1 0 1-16,0-1-1 0,3-3-12 16,0 1-15-16,-1-5-15 0,3-2-13 0,-1-3-18 15,-1-3-25-15,-5-4-101 0</inkml:trace>
  <inkml:trace contextRef="#ctx0" brushRef="#br0" timeOffset="7187.499">32150 1305 517 0,'0'0'2'16,"0"0"1"-16,0 0 39 0,0 0 13 15,0 0-16-15,0 0-16 0,0 0-6 16,31-21-1-16,-17 24-4 0,7 2 0 0,-2 3-1 16,1 1-1-16,3 2-3 15,2 1-1-15,2 3-4 0,-2 2 1 16,1 2-3-16,-3 0 0 0,-2 3-2 15,-3-1-9-15,-1 1-18 0,-3-5-13 16,-1 1-13-16,-7-8-14 0,-2-1-22 16,-4-6-39-16,-2-3-125 0</inkml:trace>
  <inkml:trace contextRef="#ctx0" brushRef="#br0" timeOffset="7515.552">32441 1262 477 0,'0'0'10'0,"0"0"37"16,0 0 21-16,0 0-10 0,0 0-9 16,0 0-17-16,0 0-4 0,0 0-5 15,0 0-11-15,23-63-3 0,-23 66-5 16,0 3-3-16,-2 7-1 0,-2 3 1 16,-2 5 2-16,-5 2 0 0,-5 3-1 15,-1 1 2-15,-3 2-2 0,-3-3 0 0,2 2-1 16,-2-3-1-16,3 0 0 0,3-2-1 15,1-1 1-15,1-4 0 16,5-2 0-16,-5-2 2 0,7-1-1 16,0-3-1-16,2-5 0 0,2 1 0 0,-1 0 2 15,3-4-1-15,2-1-1 0,0-1 0 16,-2 0-6-16,2 0-2 0,0 0-2 16,0 0-3-16,0 0-7 0,0 0-8 15,-2-4-8-15,0-4-24 0,-2 1-27 16,-4-2-27-16,-5-1-137 0</inkml:trace>
  <inkml:trace contextRef="#ctx0" brushRef="#br0" timeOffset="9171.405">24047 2659 386 0,'0'0'10'0,"0"0"3"0,0 0 16 16,0 0 20-16,0 0-12 0,0 0-13 15,0 0 5-15,0 0-5 0,0-48-4 16,0 39-5-16,2-6 4 0,0-1-2 16,-2 2-12-16,0-4 0 0,0 4 4 15,0-5-2-15,-4 0 0 0,-2-2-2 16,-7-4-1-16,5-1-3 0,-11-2-1 16,5 0 0-16,-1 0 0 0,-1 5 0 15,1 4 0-15,-3 3-1 0,12 0 1 16,-3 8 0-16,1 1 0 0,4 2 0 15,2 0 0-15,2 3 1 0,0-1-1 16,0 0-1-16,4-1 0 0,8-2-2 16,1-2 0-16,7 3 0 0,-1 1 1 15,8 0 1-15,6 4 0 0,-2 0 0 16,-2 2 1-16,-2 7 0 0,-4 1-1 0,-3 5-2 16,-5 1 1-16,-5 5-1 0,-6 4 2 15,-4 4 0-15,-10-1 1 0,-7 3-7 16,1 0 2-16,-5-1 3 0,-10 1-1 15,0-5 3-15,2-1-1 0,-2-3 2 16,8-4-2-16,5-3 0 0,-3-1 1 16,9-1 0-16,6-4 0 0,-3-2 0 15,5-3 0-15,2-2 0 0,2-1 0 16,0-1 2-16,0 0 3 0,0 0 1 16,6-3-1-16,5 0-1 0,1-2 3 15,11-3 0-15,-3 4-1 0,1-2-4 16,6 2-2-16,0 1 0 0,2 1-12 15,2 1-32-15,4-2-1 0,0 1-22 16,2-1-35-16,-8 0-96 0</inkml:trace>
  <inkml:trace contextRef="#ctx0" brushRef="#br0" timeOffset="9702.531">24342 2435 490 0,'0'0'6'16,"0"0"-1"-16,0 0 32 0,0 0 15 15,0 0-20-15,0 0-10 0,0 0 9 16,0 0-4-16,-22-59-10 0,22 59-7 16,0 0-6-16,0 2-4 0,0 2-1 15,0 2-3-15,0 5 2 0,2 0 2 16,6 3 0-16,2 0 0 0,3-2 0 16,3 3 0-16,1-3 0 0,14-1 0 0,-2-1 1 15,4-2-2-15,2-4 1 0,0-4 0 16,0 0-3-16,-2-1-2 0,0-10 4 15,0 0 0-15,-4-2 0 0,-6-1 1 16,-6 1 1-16,-1-2 1 0,-7 4-1 16,-5-3 1-16,-4-2 3 15,0-4-3-15,-11-3 1 0,-3-1 0 16,1 0-1-16,-7 3-1 0,5 2-1 0,-5 5 0 16,5 5 0-16,-6 4 0 0,9 2-1 15,-9 3 0-15,-1 1-1 0,3 7 0 16,-8 3 0-16,-2 6 1 0,4 0 0 15,5 3 1-15,-3 3-1 0,9 0 1 16,-3 2-2-16,9-1 1 0,-3-1 0 16,5 2-1-16,4-2 2 0,2 2-2 15,6-5 1-15,3 1 1 0,1 0-1 0,11-6 0 16,-1 2 1-16,5 0 0 16,8-3 2-16,4-6-1 0,3 0 1 15,5-4-1-15,-4-4 0 0,1 0 0 0,1-6 0 16,-6-3 1-16,1 2-2 0,-5-5-2 15,-2-2-17-15,-2-1-9 0,0-2-7 16,-7-4-5-16,5-5-17 0,0-5-13 16,-12-6-35-16,-1-5-34 0,-6 5-92 15</inkml:trace>
  <inkml:trace contextRef="#ctx0" brushRef="#br0" timeOffset="9952.615">25047 2099 330 0,'0'0'36'0,"0"0"18"0,0 0 17 16,0 0-7-16,0 0-18 0,0 0-5 15,0 0 3-15,0 0-6 0,-20-98-12 16,24 98-7-16,-4 0-7 0,4 2-8 16,2 6-4-16,0 4 1 0,5 4 1 0,3 4 2 15,-6 5 2-15,3 2 0 0,3 7-1 16,-6 2 0-16,-1 4-1 0,3 2-3 16,-2 1 0-16,1-1-1 15,-5-3 1-15,10-2 0 0,1-2 0 0,3-5 1 16,-3 1-1-16,5-7 0 0,-5-2 0 15,3-3-1-15,-5-2-11 0,-1-5-11 16,-1-3-7-16,-5-5-16 0,0-1-16 16,-6-3-3-16,4-3-4 0,-4-4-12 15,-2-5-66-15</inkml:trace>
  <inkml:trace contextRef="#ctx0" brushRef="#br0" timeOffset="10265.174">25039 2314 467 0,'0'0'25'0,"0"0"31"16,0 0 23-16,0 0-22 0,0 0-15 15,0 0-13-15,0 0 0 0,0 0-10 0,0 0-8 16,-8-23-4-16,8 23-2 0,0 0-2 16,0 0-1-16,6 0-1 0,4 3-1 15,9-3 2-15,4 0 6 0,8-3 2 16,8-2-3-16,8-4-2 0,-3-2-1 15,12 0-1-15,-11 2-2 0,5 1-1 16,-9 0 1-16,-6 5-1 0,-12 0 0 16,-11 2 0-16,-7 1-3 0,-5 0-7 15,0 0-4-15,0 0-3 0,0 0 2 16,-5 0-3-16,1 1-8 0,-8 2-6 16,-3 2-8-16,3-2-7 0,-7 1-4 15,5 1-7-15,-7 0-13 0,7-2-35 0,-7 0-160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C7EA9E-D675-4708-ADC8-3F6A671829A2}" type="datetimeFigureOut">
              <a:rPr lang="en-US" smtClean="0"/>
              <a:t>1/13/2020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1BC1F8-B591-43DC-9BA9-3FFB1191E75A}" type="slidenum">
              <a:rPr lang="en-US" smtClean="0"/>
              <a:t>‹#›</a:t>
            </a:fld>
            <a:endParaRPr lang="en-US"/>
          </a:p>
        </p:txBody>
      </p:sp>
    </p:spTree>
    <p:extLst>
      <p:ext uri="{BB962C8B-B14F-4D97-AF65-F5344CB8AC3E}">
        <p14:creationId xmlns:p14="http://schemas.microsoft.com/office/powerpoint/2010/main" val="1827000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operand of a call instruction is a relative address corresponding to the instruction pointer (address of subsequent instruction to call). Because the compiler statically knows the relative offset of all instructions, as long as the loader loads them at the same offsets at runtime, the compiler doesn’t need to know the absolute addresses.</a:t>
            </a:r>
          </a:p>
        </p:txBody>
      </p:sp>
      <p:sp>
        <p:nvSpPr>
          <p:cNvPr id="4" name="Slide Number Placeholder 3"/>
          <p:cNvSpPr>
            <a:spLocks noGrp="1"/>
          </p:cNvSpPr>
          <p:nvPr>
            <p:ph type="sldNum" sz="quarter" idx="5"/>
          </p:nvPr>
        </p:nvSpPr>
        <p:spPr/>
        <p:txBody>
          <a:bodyPr/>
          <a:lstStyle/>
          <a:p>
            <a:fld id="{A01BC1F8-B591-43DC-9BA9-3FFB1191E75A}" type="slidenum">
              <a:rPr lang="en-US" smtClean="0"/>
              <a:t>4</a:t>
            </a:fld>
            <a:endParaRPr lang="en-US"/>
          </a:p>
        </p:txBody>
      </p:sp>
    </p:spTree>
    <p:extLst>
      <p:ext uri="{BB962C8B-B14F-4D97-AF65-F5344CB8AC3E}">
        <p14:creationId xmlns:p14="http://schemas.microsoft.com/office/powerpoint/2010/main" val="18767342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1BC1F8-B591-43DC-9BA9-3FFB1191E75A}" type="slidenum">
              <a:rPr lang="en-US" smtClean="0"/>
              <a:t>25</a:t>
            </a:fld>
            <a:endParaRPr lang="en-US"/>
          </a:p>
        </p:txBody>
      </p:sp>
    </p:spTree>
    <p:extLst>
      <p:ext uri="{BB962C8B-B14F-4D97-AF65-F5344CB8AC3E}">
        <p14:creationId xmlns:p14="http://schemas.microsoft.com/office/powerpoint/2010/main" val="1601330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1BC1F8-B591-43DC-9BA9-3FFB1191E75A}" type="slidenum">
              <a:rPr lang="en-US" smtClean="0"/>
              <a:t>26</a:t>
            </a:fld>
            <a:endParaRPr lang="en-US"/>
          </a:p>
        </p:txBody>
      </p:sp>
    </p:spTree>
    <p:extLst>
      <p:ext uri="{BB962C8B-B14F-4D97-AF65-F5344CB8AC3E}">
        <p14:creationId xmlns:p14="http://schemas.microsoft.com/office/powerpoint/2010/main" val="29070601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1BC1F8-B591-43DC-9BA9-3FFB1191E75A}" type="slidenum">
              <a:rPr lang="en-US" smtClean="0"/>
              <a:t>27</a:t>
            </a:fld>
            <a:endParaRPr lang="en-US"/>
          </a:p>
        </p:txBody>
      </p:sp>
    </p:spTree>
    <p:extLst>
      <p:ext uri="{BB962C8B-B14F-4D97-AF65-F5344CB8AC3E}">
        <p14:creationId xmlns:p14="http://schemas.microsoft.com/office/powerpoint/2010/main" val="5173415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1BC1F8-B591-43DC-9BA9-3FFB1191E75A}" type="slidenum">
              <a:rPr lang="en-US" smtClean="0"/>
              <a:t>28</a:t>
            </a:fld>
            <a:endParaRPr lang="en-US"/>
          </a:p>
        </p:txBody>
      </p:sp>
    </p:spTree>
    <p:extLst>
      <p:ext uri="{BB962C8B-B14F-4D97-AF65-F5344CB8AC3E}">
        <p14:creationId xmlns:p14="http://schemas.microsoft.com/office/powerpoint/2010/main" val="32117563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1BC1F8-B591-43DC-9BA9-3FFB1191E75A}" type="slidenum">
              <a:rPr lang="en-US" smtClean="0"/>
              <a:t>29</a:t>
            </a:fld>
            <a:endParaRPr lang="en-US"/>
          </a:p>
        </p:txBody>
      </p:sp>
    </p:spTree>
    <p:extLst>
      <p:ext uri="{BB962C8B-B14F-4D97-AF65-F5344CB8AC3E}">
        <p14:creationId xmlns:p14="http://schemas.microsoft.com/office/powerpoint/2010/main" val="30286188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1BC1F8-B591-43DC-9BA9-3FFB1191E75A}" type="slidenum">
              <a:rPr lang="en-US" smtClean="0"/>
              <a:t>30</a:t>
            </a:fld>
            <a:endParaRPr lang="en-US"/>
          </a:p>
        </p:txBody>
      </p:sp>
    </p:spTree>
    <p:extLst>
      <p:ext uri="{BB962C8B-B14F-4D97-AF65-F5344CB8AC3E}">
        <p14:creationId xmlns:p14="http://schemas.microsoft.com/office/powerpoint/2010/main" val="20306083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1BC1F8-B591-43DC-9BA9-3FFB1191E75A}" type="slidenum">
              <a:rPr lang="en-US" smtClean="0"/>
              <a:t>31</a:t>
            </a:fld>
            <a:endParaRPr lang="en-US"/>
          </a:p>
        </p:txBody>
      </p:sp>
    </p:spTree>
    <p:extLst>
      <p:ext uri="{BB962C8B-B14F-4D97-AF65-F5344CB8AC3E}">
        <p14:creationId xmlns:p14="http://schemas.microsoft.com/office/powerpoint/2010/main" val="39057646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1BC1F8-B591-43DC-9BA9-3FFB1191E75A}" type="slidenum">
              <a:rPr lang="en-US" smtClean="0"/>
              <a:t>32</a:t>
            </a:fld>
            <a:endParaRPr lang="en-US"/>
          </a:p>
        </p:txBody>
      </p:sp>
    </p:spTree>
    <p:extLst>
      <p:ext uri="{BB962C8B-B14F-4D97-AF65-F5344CB8AC3E}">
        <p14:creationId xmlns:p14="http://schemas.microsoft.com/office/powerpoint/2010/main" val="25844502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1BC1F8-B591-43DC-9BA9-3FFB1191E75A}" type="slidenum">
              <a:rPr lang="en-US" smtClean="0"/>
              <a:t>33</a:t>
            </a:fld>
            <a:endParaRPr lang="en-US"/>
          </a:p>
        </p:txBody>
      </p:sp>
    </p:spTree>
    <p:extLst>
      <p:ext uri="{BB962C8B-B14F-4D97-AF65-F5344CB8AC3E}">
        <p14:creationId xmlns:p14="http://schemas.microsoft.com/office/powerpoint/2010/main" val="3347938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1BC1F8-B591-43DC-9BA9-3FFB1191E75A}" type="slidenum">
              <a:rPr lang="en-US" smtClean="0"/>
              <a:t>34</a:t>
            </a:fld>
            <a:endParaRPr lang="en-US"/>
          </a:p>
        </p:txBody>
      </p:sp>
    </p:spTree>
    <p:extLst>
      <p:ext uri="{BB962C8B-B14F-4D97-AF65-F5344CB8AC3E}">
        <p14:creationId xmlns:p14="http://schemas.microsoft.com/office/powerpoint/2010/main" val="1931660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1BC1F8-B591-43DC-9BA9-3FFB1191E75A}" type="slidenum">
              <a:rPr lang="en-US" smtClean="0"/>
              <a:t>6</a:t>
            </a:fld>
            <a:endParaRPr lang="en-US"/>
          </a:p>
        </p:txBody>
      </p:sp>
    </p:spTree>
    <p:extLst>
      <p:ext uri="{BB962C8B-B14F-4D97-AF65-F5344CB8AC3E}">
        <p14:creationId xmlns:p14="http://schemas.microsoft.com/office/powerpoint/2010/main" val="39798231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1BC1F8-B591-43DC-9BA9-3FFB1191E75A}" type="slidenum">
              <a:rPr lang="en-US" smtClean="0"/>
              <a:t>35</a:t>
            </a:fld>
            <a:endParaRPr lang="en-US"/>
          </a:p>
        </p:txBody>
      </p:sp>
    </p:spTree>
    <p:extLst>
      <p:ext uri="{BB962C8B-B14F-4D97-AF65-F5344CB8AC3E}">
        <p14:creationId xmlns:p14="http://schemas.microsoft.com/office/powerpoint/2010/main" val="33031786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1BC1F8-B591-43DC-9BA9-3FFB1191E75A}" type="slidenum">
              <a:rPr lang="en-US" smtClean="0"/>
              <a:t>36</a:t>
            </a:fld>
            <a:endParaRPr lang="en-US"/>
          </a:p>
        </p:txBody>
      </p:sp>
    </p:spTree>
    <p:extLst>
      <p:ext uri="{BB962C8B-B14F-4D97-AF65-F5344CB8AC3E}">
        <p14:creationId xmlns:p14="http://schemas.microsoft.com/office/powerpoint/2010/main" val="11846095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1BC1F8-B591-43DC-9BA9-3FFB1191E75A}" type="slidenum">
              <a:rPr lang="en-US" smtClean="0"/>
              <a:t>37</a:t>
            </a:fld>
            <a:endParaRPr lang="en-US"/>
          </a:p>
        </p:txBody>
      </p:sp>
    </p:spTree>
    <p:extLst>
      <p:ext uri="{BB962C8B-B14F-4D97-AF65-F5344CB8AC3E}">
        <p14:creationId xmlns:p14="http://schemas.microsoft.com/office/powerpoint/2010/main" val="13390379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1BC1F8-B591-43DC-9BA9-3FFB1191E75A}" type="slidenum">
              <a:rPr lang="en-US" smtClean="0"/>
              <a:t>38</a:t>
            </a:fld>
            <a:endParaRPr lang="en-US"/>
          </a:p>
        </p:txBody>
      </p:sp>
    </p:spTree>
    <p:extLst>
      <p:ext uri="{BB962C8B-B14F-4D97-AF65-F5344CB8AC3E}">
        <p14:creationId xmlns:p14="http://schemas.microsoft.com/office/powerpoint/2010/main" val="4528499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1BC1F8-B591-43DC-9BA9-3FFB1191E75A}" type="slidenum">
              <a:rPr lang="en-US" smtClean="0"/>
              <a:t>39</a:t>
            </a:fld>
            <a:endParaRPr lang="en-US"/>
          </a:p>
        </p:txBody>
      </p:sp>
    </p:spTree>
    <p:extLst>
      <p:ext uri="{BB962C8B-B14F-4D97-AF65-F5344CB8AC3E}">
        <p14:creationId xmlns:p14="http://schemas.microsoft.com/office/powerpoint/2010/main" val="1072064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1BC1F8-B591-43DC-9BA9-3FFB1191E75A}" type="slidenum">
              <a:rPr lang="en-US" smtClean="0"/>
              <a:t>40</a:t>
            </a:fld>
            <a:endParaRPr lang="en-US"/>
          </a:p>
        </p:txBody>
      </p:sp>
    </p:spTree>
    <p:extLst>
      <p:ext uri="{BB962C8B-B14F-4D97-AF65-F5344CB8AC3E}">
        <p14:creationId xmlns:p14="http://schemas.microsoft.com/office/powerpoint/2010/main" val="34597164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1BC1F8-B591-43DC-9BA9-3FFB1191E75A}" type="slidenum">
              <a:rPr lang="en-US" smtClean="0"/>
              <a:t>41</a:t>
            </a:fld>
            <a:endParaRPr lang="en-US"/>
          </a:p>
        </p:txBody>
      </p:sp>
    </p:spTree>
    <p:extLst>
      <p:ext uri="{BB962C8B-B14F-4D97-AF65-F5344CB8AC3E}">
        <p14:creationId xmlns:p14="http://schemas.microsoft.com/office/powerpoint/2010/main" val="42401631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1BC1F8-B591-43DC-9BA9-3FFB1191E75A}" type="slidenum">
              <a:rPr lang="en-US" smtClean="0"/>
              <a:t>42</a:t>
            </a:fld>
            <a:endParaRPr lang="en-US"/>
          </a:p>
        </p:txBody>
      </p:sp>
    </p:spTree>
    <p:extLst>
      <p:ext uri="{BB962C8B-B14F-4D97-AF65-F5344CB8AC3E}">
        <p14:creationId xmlns:p14="http://schemas.microsoft.com/office/powerpoint/2010/main" val="32402565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1BC1F8-B591-43DC-9BA9-3FFB1191E75A}" type="slidenum">
              <a:rPr lang="en-US" smtClean="0"/>
              <a:t>43</a:t>
            </a:fld>
            <a:endParaRPr lang="en-US"/>
          </a:p>
        </p:txBody>
      </p:sp>
    </p:spTree>
    <p:extLst>
      <p:ext uri="{BB962C8B-B14F-4D97-AF65-F5344CB8AC3E}">
        <p14:creationId xmlns:p14="http://schemas.microsoft.com/office/powerpoint/2010/main" val="1062802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1BC1F8-B591-43DC-9BA9-3FFB1191E75A}" type="slidenum">
              <a:rPr lang="en-US" smtClean="0"/>
              <a:t>44</a:t>
            </a:fld>
            <a:endParaRPr lang="en-US"/>
          </a:p>
        </p:txBody>
      </p:sp>
    </p:spTree>
    <p:extLst>
      <p:ext uri="{BB962C8B-B14F-4D97-AF65-F5344CB8AC3E}">
        <p14:creationId xmlns:p14="http://schemas.microsoft.com/office/powerpoint/2010/main" val="3742565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multiple applications can use RAM at the same time, an application may find contiguous memory, even though RAM space is available.</a:t>
            </a:r>
          </a:p>
        </p:txBody>
      </p:sp>
      <p:sp>
        <p:nvSpPr>
          <p:cNvPr id="4" name="Slide Number Placeholder 3"/>
          <p:cNvSpPr>
            <a:spLocks noGrp="1"/>
          </p:cNvSpPr>
          <p:nvPr>
            <p:ph type="sldNum" sz="quarter" idx="5"/>
          </p:nvPr>
        </p:nvSpPr>
        <p:spPr/>
        <p:txBody>
          <a:bodyPr/>
          <a:lstStyle/>
          <a:p>
            <a:fld id="{166B3C26-55E8-4DE7-9EC7-9FEE1F36C5A3}" type="slidenum">
              <a:rPr lang="en-US" smtClean="0"/>
              <a:t>14</a:t>
            </a:fld>
            <a:endParaRPr lang="en-US"/>
          </a:p>
        </p:txBody>
      </p:sp>
    </p:spTree>
    <p:extLst>
      <p:ext uri="{BB962C8B-B14F-4D97-AF65-F5344CB8AC3E}">
        <p14:creationId xmlns:p14="http://schemas.microsoft.com/office/powerpoint/2010/main" val="753509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1BC1F8-B591-43DC-9BA9-3FFB1191E75A}" type="slidenum">
              <a:rPr lang="en-US" smtClean="0"/>
              <a:t>45</a:t>
            </a:fld>
            <a:endParaRPr lang="en-US"/>
          </a:p>
        </p:txBody>
      </p:sp>
    </p:spTree>
    <p:extLst>
      <p:ext uri="{BB962C8B-B14F-4D97-AF65-F5344CB8AC3E}">
        <p14:creationId xmlns:p14="http://schemas.microsoft.com/office/powerpoint/2010/main" val="27811275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1BC1F8-B591-43DC-9BA9-3FFB1191E75A}" type="slidenum">
              <a:rPr lang="en-US" smtClean="0"/>
              <a:t>46</a:t>
            </a:fld>
            <a:endParaRPr lang="en-US"/>
          </a:p>
        </p:txBody>
      </p:sp>
    </p:spTree>
    <p:extLst>
      <p:ext uri="{BB962C8B-B14F-4D97-AF65-F5344CB8AC3E}">
        <p14:creationId xmlns:p14="http://schemas.microsoft.com/office/powerpoint/2010/main" val="26323285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1BC1F8-B591-43DC-9BA9-3FFB1191E75A}" type="slidenum">
              <a:rPr lang="en-US" smtClean="0"/>
              <a:t>47</a:t>
            </a:fld>
            <a:endParaRPr lang="en-US"/>
          </a:p>
        </p:txBody>
      </p:sp>
    </p:spTree>
    <p:extLst>
      <p:ext uri="{BB962C8B-B14F-4D97-AF65-F5344CB8AC3E}">
        <p14:creationId xmlns:p14="http://schemas.microsoft.com/office/powerpoint/2010/main" val="35624591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1BC1F8-B591-43DC-9BA9-3FFB1191E75A}" type="slidenum">
              <a:rPr lang="en-US" smtClean="0"/>
              <a:t>48</a:t>
            </a:fld>
            <a:endParaRPr lang="en-US"/>
          </a:p>
        </p:txBody>
      </p:sp>
    </p:spTree>
    <p:extLst>
      <p:ext uri="{BB962C8B-B14F-4D97-AF65-F5344CB8AC3E}">
        <p14:creationId xmlns:p14="http://schemas.microsoft.com/office/powerpoint/2010/main" val="1602826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1BC1F8-B591-43DC-9BA9-3FFB1191E75A}" type="slidenum">
              <a:rPr lang="en-US" smtClean="0"/>
              <a:t>49</a:t>
            </a:fld>
            <a:endParaRPr lang="en-US"/>
          </a:p>
        </p:txBody>
      </p:sp>
    </p:spTree>
    <p:extLst>
      <p:ext uri="{BB962C8B-B14F-4D97-AF65-F5344CB8AC3E}">
        <p14:creationId xmlns:p14="http://schemas.microsoft.com/office/powerpoint/2010/main" val="9338890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1BC1F8-B591-43DC-9BA9-3FFB1191E75A}" type="slidenum">
              <a:rPr lang="en-US" smtClean="0"/>
              <a:t>50</a:t>
            </a:fld>
            <a:endParaRPr lang="en-US"/>
          </a:p>
        </p:txBody>
      </p:sp>
    </p:spTree>
    <p:extLst>
      <p:ext uri="{BB962C8B-B14F-4D97-AF65-F5344CB8AC3E}">
        <p14:creationId xmlns:p14="http://schemas.microsoft.com/office/powerpoint/2010/main" val="15936843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1BC1F8-B591-43DC-9BA9-3FFB1191E75A}" type="slidenum">
              <a:rPr lang="en-US" smtClean="0"/>
              <a:t>51</a:t>
            </a:fld>
            <a:endParaRPr lang="en-US"/>
          </a:p>
        </p:txBody>
      </p:sp>
    </p:spTree>
    <p:extLst>
      <p:ext uri="{BB962C8B-B14F-4D97-AF65-F5344CB8AC3E}">
        <p14:creationId xmlns:p14="http://schemas.microsoft.com/office/powerpoint/2010/main" val="35662453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1BC1F8-B591-43DC-9BA9-3FFB1191E75A}" type="slidenum">
              <a:rPr lang="en-US" smtClean="0"/>
              <a:t>52</a:t>
            </a:fld>
            <a:endParaRPr lang="en-US"/>
          </a:p>
        </p:txBody>
      </p:sp>
    </p:spTree>
    <p:extLst>
      <p:ext uri="{BB962C8B-B14F-4D97-AF65-F5344CB8AC3E}">
        <p14:creationId xmlns:p14="http://schemas.microsoft.com/office/powerpoint/2010/main" val="16364496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1BC1F8-B591-43DC-9BA9-3FFB1191E75A}" type="slidenum">
              <a:rPr lang="en-US" smtClean="0"/>
              <a:t>53</a:t>
            </a:fld>
            <a:endParaRPr lang="en-US"/>
          </a:p>
        </p:txBody>
      </p:sp>
    </p:spTree>
    <p:extLst>
      <p:ext uri="{BB962C8B-B14F-4D97-AF65-F5344CB8AC3E}">
        <p14:creationId xmlns:p14="http://schemas.microsoft.com/office/powerpoint/2010/main" val="25252862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1BC1F8-B591-43DC-9BA9-3FFB1191E75A}" type="slidenum">
              <a:rPr lang="en-US" smtClean="0"/>
              <a:t>54</a:t>
            </a:fld>
            <a:endParaRPr lang="en-US"/>
          </a:p>
        </p:txBody>
      </p:sp>
    </p:spTree>
    <p:extLst>
      <p:ext uri="{BB962C8B-B14F-4D97-AF65-F5344CB8AC3E}">
        <p14:creationId xmlns:p14="http://schemas.microsoft.com/office/powerpoint/2010/main" val="116983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buddy allocator maintains different lists of free memory objects. These lists are called buckets. Each bucket contains free (available for allocation) objects of size 2</a:t>
            </a:r>
            <a:r>
              <a:rPr lang="en-US" baseline="30000" dirty="0"/>
              <a:t>k</a:t>
            </a:r>
            <a:r>
              <a:rPr lang="en-US" dirty="0"/>
              <a:t> (called bucket size). On allocation, the allocation size is rounded to the nearest bucket size that is greater than or equal to the current allocation size. If the corresponding bucket in the buddy allocator contains free objects, then the allocator removes an object from the bucket and return to the caller. Otherwise, the buddy allocator recursively calls itself to allocate an object that is twice the size of the bucket size, split them into two halves (objects), add one to the bucket and return another object to its caller. Notice that, in the worst case, an allocation may trigger multiple allocations up to the highest bucket size (4096). If the bucket corresponding to bucket size 4096 is empty, then the allocator calls </a:t>
            </a:r>
            <a:r>
              <a:rPr lang="en-US" dirty="0" err="1"/>
              <a:t>alloc_from_ram</a:t>
            </a:r>
            <a:r>
              <a:rPr lang="en-US" dirty="0"/>
              <a:t> to allocate 4096 bytes and return to its caller. During free, the object is added to the corresponding bucket and checks if the adjacent object is also free. If the adjacent object is free, then the allocator removes both of them from the bucket, merges them, and recursively calls itself to free the merged object. Similar to allocation, the merging and deallocation to buckets of larger sizes can go all the way up to the bucket of size 4096. Whenever an object is promoted to the bucket of size 4096, the allocator immediately calls </a:t>
            </a:r>
            <a:r>
              <a:rPr lang="en-US" dirty="0" err="1"/>
              <a:t>free_ram</a:t>
            </a:r>
            <a:r>
              <a:rPr lang="en-US" dirty="0"/>
              <a:t> to return the RAM space to the OS.</a:t>
            </a:r>
          </a:p>
        </p:txBody>
      </p:sp>
      <p:sp>
        <p:nvSpPr>
          <p:cNvPr id="4" name="Slide Number Placeholder 3"/>
          <p:cNvSpPr>
            <a:spLocks noGrp="1"/>
          </p:cNvSpPr>
          <p:nvPr>
            <p:ph type="sldNum" sz="quarter" idx="5"/>
          </p:nvPr>
        </p:nvSpPr>
        <p:spPr/>
        <p:txBody>
          <a:bodyPr/>
          <a:lstStyle/>
          <a:p>
            <a:fld id="{A01BC1F8-B591-43DC-9BA9-3FFB1191E75A}" type="slidenum">
              <a:rPr lang="en-US" smtClean="0"/>
              <a:t>18</a:t>
            </a:fld>
            <a:endParaRPr lang="en-US"/>
          </a:p>
        </p:txBody>
      </p:sp>
    </p:spTree>
    <p:extLst>
      <p:ext uri="{BB962C8B-B14F-4D97-AF65-F5344CB8AC3E}">
        <p14:creationId xmlns:p14="http://schemas.microsoft.com/office/powerpoint/2010/main" val="18900927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1BC1F8-B591-43DC-9BA9-3FFB1191E75A}" type="slidenum">
              <a:rPr lang="en-US" smtClean="0"/>
              <a:t>55</a:t>
            </a:fld>
            <a:endParaRPr lang="en-US"/>
          </a:p>
        </p:txBody>
      </p:sp>
    </p:spTree>
    <p:extLst>
      <p:ext uri="{BB962C8B-B14F-4D97-AF65-F5344CB8AC3E}">
        <p14:creationId xmlns:p14="http://schemas.microsoft.com/office/powerpoint/2010/main" val="40418123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1BC1F8-B591-43DC-9BA9-3FFB1191E75A}" type="slidenum">
              <a:rPr lang="en-US" smtClean="0"/>
              <a:t>56</a:t>
            </a:fld>
            <a:endParaRPr lang="en-US"/>
          </a:p>
        </p:txBody>
      </p:sp>
    </p:spTree>
    <p:extLst>
      <p:ext uri="{BB962C8B-B14F-4D97-AF65-F5344CB8AC3E}">
        <p14:creationId xmlns:p14="http://schemas.microsoft.com/office/powerpoint/2010/main" val="40469204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1BC1F8-B591-43DC-9BA9-3FFB1191E75A}" type="slidenum">
              <a:rPr lang="en-US" smtClean="0"/>
              <a:t>57</a:t>
            </a:fld>
            <a:endParaRPr lang="en-US"/>
          </a:p>
        </p:txBody>
      </p:sp>
    </p:spTree>
    <p:extLst>
      <p:ext uri="{BB962C8B-B14F-4D97-AF65-F5344CB8AC3E}">
        <p14:creationId xmlns:p14="http://schemas.microsoft.com/office/powerpoint/2010/main" val="4038593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1BC1F8-B591-43DC-9BA9-3FFB1191E75A}" type="slidenum">
              <a:rPr lang="en-US" smtClean="0"/>
              <a:t>58</a:t>
            </a:fld>
            <a:endParaRPr lang="en-US"/>
          </a:p>
        </p:txBody>
      </p:sp>
    </p:spTree>
    <p:extLst>
      <p:ext uri="{BB962C8B-B14F-4D97-AF65-F5344CB8AC3E}">
        <p14:creationId xmlns:p14="http://schemas.microsoft.com/office/powerpoint/2010/main" val="39823641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1BC1F8-B591-43DC-9BA9-3FFB1191E75A}" type="slidenum">
              <a:rPr lang="en-US" smtClean="0"/>
              <a:t>59</a:t>
            </a:fld>
            <a:endParaRPr lang="en-US"/>
          </a:p>
        </p:txBody>
      </p:sp>
    </p:spTree>
    <p:extLst>
      <p:ext uri="{BB962C8B-B14F-4D97-AF65-F5344CB8AC3E}">
        <p14:creationId xmlns:p14="http://schemas.microsoft.com/office/powerpoint/2010/main" val="3755783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1BC1F8-B591-43DC-9BA9-3FFB1191E75A}" type="slidenum">
              <a:rPr lang="en-US" smtClean="0"/>
              <a:t>60</a:t>
            </a:fld>
            <a:endParaRPr lang="en-US"/>
          </a:p>
        </p:txBody>
      </p:sp>
    </p:spTree>
    <p:extLst>
      <p:ext uri="{BB962C8B-B14F-4D97-AF65-F5344CB8AC3E}">
        <p14:creationId xmlns:p14="http://schemas.microsoft.com/office/powerpoint/2010/main" val="337062595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1BC1F8-B591-43DC-9BA9-3FFB1191E75A}" type="slidenum">
              <a:rPr lang="en-US" smtClean="0"/>
              <a:t>61</a:t>
            </a:fld>
            <a:endParaRPr lang="en-US"/>
          </a:p>
        </p:txBody>
      </p:sp>
    </p:spTree>
    <p:extLst>
      <p:ext uri="{BB962C8B-B14F-4D97-AF65-F5344CB8AC3E}">
        <p14:creationId xmlns:p14="http://schemas.microsoft.com/office/powerpoint/2010/main" val="168478768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1BC1F8-B591-43DC-9BA9-3FFB1191E75A}" type="slidenum">
              <a:rPr lang="en-US" smtClean="0"/>
              <a:t>62</a:t>
            </a:fld>
            <a:endParaRPr lang="en-US"/>
          </a:p>
        </p:txBody>
      </p:sp>
    </p:spTree>
    <p:extLst>
      <p:ext uri="{BB962C8B-B14F-4D97-AF65-F5344CB8AC3E}">
        <p14:creationId xmlns:p14="http://schemas.microsoft.com/office/powerpoint/2010/main" val="102317762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1BC1F8-B591-43DC-9BA9-3FFB1191E75A}" type="slidenum">
              <a:rPr lang="en-US" smtClean="0"/>
              <a:t>63</a:t>
            </a:fld>
            <a:endParaRPr lang="en-US"/>
          </a:p>
        </p:txBody>
      </p:sp>
    </p:spTree>
    <p:extLst>
      <p:ext uri="{BB962C8B-B14F-4D97-AF65-F5344CB8AC3E}">
        <p14:creationId xmlns:p14="http://schemas.microsoft.com/office/powerpoint/2010/main" val="39376575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1BC1F8-B591-43DC-9BA9-3FFB1191E75A}" type="slidenum">
              <a:rPr lang="en-US" smtClean="0"/>
              <a:t>64</a:t>
            </a:fld>
            <a:endParaRPr lang="en-US"/>
          </a:p>
        </p:txBody>
      </p:sp>
    </p:spTree>
    <p:extLst>
      <p:ext uri="{BB962C8B-B14F-4D97-AF65-F5344CB8AC3E}">
        <p14:creationId xmlns:p14="http://schemas.microsoft.com/office/powerpoint/2010/main" val="3199521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1BC1F8-B591-43DC-9BA9-3FFB1191E75A}" type="slidenum">
              <a:rPr lang="en-US" smtClean="0"/>
              <a:t>19</a:t>
            </a:fld>
            <a:endParaRPr lang="en-US"/>
          </a:p>
        </p:txBody>
      </p:sp>
    </p:spTree>
    <p:extLst>
      <p:ext uri="{BB962C8B-B14F-4D97-AF65-F5344CB8AC3E}">
        <p14:creationId xmlns:p14="http://schemas.microsoft.com/office/powerpoint/2010/main" val="134977011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1BC1F8-B591-43DC-9BA9-3FFB1191E75A}" type="slidenum">
              <a:rPr lang="en-US" smtClean="0"/>
              <a:t>65</a:t>
            </a:fld>
            <a:endParaRPr lang="en-US"/>
          </a:p>
        </p:txBody>
      </p:sp>
    </p:spTree>
    <p:extLst>
      <p:ext uri="{BB962C8B-B14F-4D97-AF65-F5344CB8AC3E}">
        <p14:creationId xmlns:p14="http://schemas.microsoft.com/office/powerpoint/2010/main" val="77261880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1BC1F8-B591-43DC-9BA9-3FFB1191E75A}" type="slidenum">
              <a:rPr lang="en-US" smtClean="0"/>
              <a:t>66</a:t>
            </a:fld>
            <a:endParaRPr lang="en-US"/>
          </a:p>
        </p:txBody>
      </p:sp>
    </p:spTree>
    <p:extLst>
      <p:ext uri="{BB962C8B-B14F-4D97-AF65-F5344CB8AC3E}">
        <p14:creationId xmlns:p14="http://schemas.microsoft.com/office/powerpoint/2010/main" val="70301815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1BC1F8-B591-43DC-9BA9-3FFB1191E75A}" type="slidenum">
              <a:rPr lang="en-US" smtClean="0"/>
              <a:t>67</a:t>
            </a:fld>
            <a:endParaRPr lang="en-US"/>
          </a:p>
        </p:txBody>
      </p:sp>
    </p:spTree>
    <p:extLst>
      <p:ext uri="{BB962C8B-B14F-4D97-AF65-F5344CB8AC3E}">
        <p14:creationId xmlns:p14="http://schemas.microsoft.com/office/powerpoint/2010/main" val="289414960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1BC1F8-B591-43DC-9BA9-3FFB1191E75A}" type="slidenum">
              <a:rPr lang="en-US" smtClean="0"/>
              <a:t>68</a:t>
            </a:fld>
            <a:endParaRPr lang="en-US"/>
          </a:p>
        </p:txBody>
      </p:sp>
    </p:spTree>
    <p:extLst>
      <p:ext uri="{BB962C8B-B14F-4D97-AF65-F5344CB8AC3E}">
        <p14:creationId xmlns:p14="http://schemas.microsoft.com/office/powerpoint/2010/main" val="347786866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1BC1F8-B591-43DC-9BA9-3FFB1191E75A}" type="slidenum">
              <a:rPr lang="en-US" smtClean="0"/>
              <a:t>72</a:t>
            </a:fld>
            <a:endParaRPr lang="en-US"/>
          </a:p>
        </p:txBody>
      </p:sp>
    </p:spTree>
    <p:extLst>
      <p:ext uri="{BB962C8B-B14F-4D97-AF65-F5344CB8AC3E}">
        <p14:creationId xmlns:p14="http://schemas.microsoft.com/office/powerpoint/2010/main" val="350670473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1BC1F8-B591-43DC-9BA9-3FFB1191E75A}" type="slidenum">
              <a:rPr lang="en-US" smtClean="0"/>
              <a:t>73</a:t>
            </a:fld>
            <a:endParaRPr lang="en-US"/>
          </a:p>
        </p:txBody>
      </p:sp>
    </p:spTree>
    <p:extLst>
      <p:ext uri="{BB962C8B-B14F-4D97-AF65-F5344CB8AC3E}">
        <p14:creationId xmlns:p14="http://schemas.microsoft.com/office/powerpoint/2010/main" val="139304624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1BC1F8-B591-43DC-9BA9-3FFB1191E75A}" type="slidenum">
              <a:rPr lang="en-US" smtClean="0"/>
              <a:t>74</a:t>
            </a:fld>
            <a:endParaRPr lang="en-US"/>
          </a:p>
        </p:txBody>
      </p:sp>
    </p:spTree>
    <p:extLst>
      <p:ext uri="{BB962C8B-B14F-4D97-AF65-F5344CB8AC3E}">
        <p14:creationId xmlns:p14="http://schemas.microsoft.com/office/powerpoint/2010/main" val="235315580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1BC1F8-B591-43DC-9BA9-3FFB1191E75A}" type="slidenum">
              <a:rPr lang="en-US" smtClean="0"/>
              <a:t>75</a:t>
            </a:fld>
            <a:endParaRPr lang="en-US"/>
          </a:p>
        </p:txBody>
      </p:sp>
    </p:spTree>
    <p:extLst>
      <p:ext uri="{BB962C8B-B14F-4D97-AF65-F5344CB8AC3E}">
        <p14:creationId xmlns:p14="http://schemas.microsoft.com/office/powerpoint/2010/main" val="28433246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1BC1F8-B591-43DC-9BA9-3FFB1191E75A}" type="slidenum">
              <a:rPr lang="en-US" smtClean="0"/>
              <a:t>78</a:t>
            </a:fld>
            <a:endParaRPr lang="en-US"/>
          </a:p>
        </p:txBody>
      </p:sp>
    </p:spTree>
    <p:extLst>
      <p:ext uri="{BB962C8B-B14F-4D97-AF65-F5344CB8AC3E}">
        <p14:creationId xmlns:p14="http://schemas.microsoft.com/office/powerpoint/2010/main" val="301118852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1BC1F8-B591-43DC-9BA9-3FFB1191E75A}" type="slidenum">
              <a:rPr lang="en-US" smtClean="0"/>
              <a:t>79</a:t>
            </a:fld>
            <a:endParaRPr lang="en-US"/>
          </a:p>
        </p:txBody>
      </p:sp>
    </p:spTree>
    <p:extLst>
      <p:ext uri="{BB962C8B-B14F-4D97-AF65-F5344CB8AC3E}">
        <p14:creationId xmlns:p14="http://schemas.microsoft.com/office/powerpoint/2010/main" val="5737779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1BC1F8-B591-43DC-9BA9-3FFB1191E75A}" type="slidenum">
              <a:rPr lang="en-US" smtClean="0"/>
              <a:t>21</a:t>
            </a:fld>
            <a:endParaRPr lang="en-US"/>
          </a:p>
        </p:txBody>
      </p:sp>
    </p:spTree>
    <p:extLst>
      <p:ext uri="{BB962C8B-B14F-4D97-AF65-F5344CB8AC3E}">
        <p14:creationId xmlns:p14="http://schemas.microsoft.com/office/powerpoint/2010/main" val="109476760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instructions, global variables also reside in the </a:t>
            </a:r>
            <a:r>
              <a:rPr lang="en-US" dirty="0" err="1"/>
              <a:t>a.out</a:t>
            </a:r>
            <a:r>
              <a:rPr lang="en-US" dirty="0"/>
              <a:t> file. The compiler knows the relative offset of a global variable with respect to an instruction pointer. However, generating code for global variables is not that easy, because, in 32-bit mode, we can not directly read/write data to an address relative to EIP. </a:t>
            </a:r>
          </a:p>
        </p:txBody>
      </p:sp>
      <p:sp>
        <p:nvSpPr>
          <p:cNvPr id="4" name="Slide Number Placeholder 3"/>
          <p:cNvSpPr>
            <a:spLocks noGrp="1"/>
          </p:cNvSpPr>
          <p:nvPr>
            <p:ph type="sldNum" sz="quarter" idx="5"/>
          </p:nvPr>
        </p:nvSpPr>
        <p:spPr/>
        <p:txBody>
          <a:bodyPr/>
          <a:lstStyle/>
          <a:p>
            <a:fld id="{A01BC1F8-B591-43DC-9BA9-3FFB1191E75A}" type="slidenum">
              <a:rPr lang="en-US" smtClean="0"/>
              <a:t>83</a:t>
            </a:fld>
            <a:endParaRPr lang="en-US"/>
          </a:p>
        </p:txBody>
      </p:sp>
    </p:spTree>
    <p:extLst>
      <p:ext uri="{BB962C8B-B14F-4D97-AF65-F5344CB8AC3E}">
        <p14:creationId xmlns:p14="http://schemas.microsoft.com/office/powerpoint/2010/main" val="329384820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compute an EIP relative address, we can call the </a:t>
            </a:r>
            <a:r>
              <a:rPr lang="en-US" dirty="0" err="1"/>
              <a:t>get_eip</a:t>
            </a:r>
            <a:r>
              <a:rPr lang="en-US" dirty="0"/>
              <a:t> routine that returns the address of the next instruction in the %</a:t>
            </a:r>
            <a:r>
              <a:rPr lang="en-US" dirty="0" err="1"/>
              <a:t>eax</a:t>
            </a:r>
            <a:r>
              <a:rPr lang="en-US" dirty="0"/>
              <a:t> register. After returning from </a:t>
            </a:r>
            <a:r>
              <a:rPr lang="en-US" dirty="0" err="1"/>
              <a:t>get_eip</a:t>
            </a:r>
            <a:r>
              <a:rPr lang="en-US" dirty="0"/>
              <a:t>, %</a:t>
            </a:r>
            <a:r>
              <a:rPr lang="en-US" dirty="0" err="1"/>
              <a:t>eax</a:t>
            </a:r>
            <a:r>
              <a:rPr lang="en-US" dirty="0"/>
              <a:t> can be used to access memory relative to %</a:t>
            </a:r>
            <a:r>
              <a:rPr lang="en-US" dirty="0" err="1"/>
              <a:t>eip</a:t>
            </a:r>
            <a:r>
              <a:rPr lang="en-US" dirty="0"/>
              <a:t>. The definition of </a:t>
            </a:r>
            <a:r>
              <a:rPr lang="en-US" dirty="0" err="1"/>
              <a:t>get_eip</a:t>
            </a:r>
            <a:r>
              <a:rPr lang="en-US" dirty="0"/>
              <a:t> is shown on the next slide.</a:t>
            </a:r>
          </a:p>
        </p:txBody>
      </p:sp>
      <p:sp>
        <p:nvSpPr>
          <p:cNvPr id="4" name="Slide Number Placeholder 3"/>
          <p:cNvSpPr>
            <a:spLocks noGrp="1"/>
          </p:cNvSpPr>
          <p:nvPr>
            <p:ph type="sldNum" sz="quarter" idx="5"/>
          </p:nvPr>
        </p:nvSpPr>
        <p:spPr/>
        <p:txBody>
          <a:bodyPr/>
          <a:lstStyle/>
          <a:p>
            <a:fld id="{A01BC1F8-B591-43DC-9BA9-3FFB1191E75A}" type="slidenum">
              <a:rPr lang="en-US" smtClean="0"/>
              <a:t>86</a:t>
            </a:fld>
            <a:endParaRPr lang="en-US"/>
          </a:p>
        </p:txBody>
      </p:sp>
    </p:spTree>
    <p:extLst>
      <p:ext uri="{BB962C8B-B14F-4D97-AF65-F5344CB8AC3E}">
        <p14:creationId xmlns:p14="http://schemas.microsoft.com/office/powerpoint/2010/main" val="3793730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1BC1F8-B591-43DC-9BA9-3FFB1191E75A}" type="slidenum">
              <a:rPr lang="en-US" smtClean="0"/>
              <a:t>22</a:t>
            </a:fld>
            <a:endParaRPr lang="en-US"/>
          </a:p>
        </p:txBody>
      </p:sp>
    </p:spTree>
    <p:extLst>
      <p:ext uri="{BB962C8B-B14F-4D97-AF65-F5344CB8AC3E}">
        <p14:creationId xmlns:p14="http://schemas.microsoft.com/office/powerpoint/2010/main" val="28430188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1BC1F8-B591-43DC-9BA9-3FFB1191E75A}" type="slidenum">
              <a:rPr lang="en-US" smtClean="0"/>
              <a:t>23</a:t>
            </a:fld>
            <a:endParaRPr lang="en-US"/>
          </a:p>
        </p:txBody>
      </p:sp>
    </p:spTree>
    <p:extLst>
      <p:ext uri="{BB962C8B-B14F-4D97-AF65-F5344CB8AC3E}">
        <p14:creationId xmlns:p14="http://schemas.microsoft.com/office/powerpoint/2010/main" val="27692386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1BC1F8-B591-43DC-9BA9-3FFB1191E75A}" type="slidenum">
              <a:rPr lang="en-US" smtClean="0"/>
              <a:t>24</a:t>
            </a:fld>
            <a:endParaRPr lang="en-US"/>
          </a:p>
        </p:txBody>
      </p:sp>
    </p:spTree>
    <p:extLst>
      <p:ext uri="{BB962C8B-B14F-4D97-AF65-F5344CB8AC3E}">
        <p14:creationId xmlns:p14="http://schemas.microsoft.com/office/powerpoint/2010/main" val="2457446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2AB4E-4940-4C20-886A-3829791F2C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9D027B-CACB-4549-9144-9167107DBD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87590F-9388-4212-A878-5A296A1275FF}"/>
              </a:ext>
            </a:extLst>
          </p:cNvPr>
          <p:cNvSpPr>
            <a:spLocks noGrp="1"/>
          </p:cNvSpPr>
          <p:nvPr>
            <p:ph type="dt" sz="half" idx="10"/>
          </p:nvPr>
        </p:nvSpPr>
        <p:spPr/>
        <p:txBody>
          <a:bodyPr/>
          <a:lstStyle/>
          <a:p>
            <a:fld id="{1E3BFF52-3707-4B05-ABFF-AA66FBE57B0C}" type="datetimeFigureOut">
              <a:rPr lang="en-US" smtClean="0"/>
              <a:t>1/13/2020</a:t>
            </a:fld>
            <a:endParaRPr lang="en-US"/>
          </a:p>
        </p:txBody>
      </p:sp>
      <p:sp>
        <p:nvSpPr>
          <p:cNvPr id="5" name="Footer Placeholder 4">
            <a:extLst>
              <a:ext uri="{FF2B5EF4-FFF2-40B4-BE49-F238E27FC236}">
                <a16:creationId xmlns:a16="http://schemas.microsoft.com/office/drawing/2014/main" id="{1D3973EE-B00B-49BD-8D69-E3C4B23EF8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52BF65-B1B0-4717-A1F5-B76194C299C3}"/>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1059220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1E70E-6651-454F-8AB5-F28BAEAC8F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631B0D-8CA9-477C-A7CD-E8080C1EC9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4DCE74-D1BD-46D5-ACA2-6A753EF9D385}"/>
              </a:ext>
            </a:extLst>
          </p:cNvPr>
          <p:cNvSpPr>
            <a:spLocks noGrp="1"/>
          </p:cNvSpPr>
          <p:nvPr>
            <p:ph type="dt" sz="half" idx="10"/>
          </p:nvPr>
        </p:nvSpPr>
        <p:spPr/>
        <p:txBody>
          <a:bodyPr/>
          <a:lstStyle/>
          <a:p>
            <a:fld id="{1E3BFF52-3707-4B05-ABFF-AA66FBE57B0C}" type="datetimeFigureOut">
              <a:rPr lang="en-US" smtClean="0"/>
              <a:t>1/13/2020</a:t>
            </a:fld>
            <a:endParaRPr lang="en-US"/>
          </a:p>
        </p:txBody>
      </p:sp>
      <p:sp>
        <p:nvSpPr>
          <p:cNvPr id="5" name="Footer Placeholder 4">
            <a:extLst>
              <a:ext uri="{FF2B5EF4-FFF2-40B4-BE49-F238E27FC236}">
                <a16:creationId xmlns:a16="http://schemas.microsoft.com/office/drawing/2014/main" id="{296A670F-3DBF-4608-BB7A-CA9D8D5EF8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F6960B-DDB0-4260-AD8A-FAE4E6AC2BC7}"/>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556078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4B4910-7CFC-488A-B53F-3BAB5D95CD0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21C9B3-65A2-4D0B-9933-F07546EF9C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F440A-AB44-48D9-9A8A-E4E9B7735A62}"/>
              </a:ext>
            </a:extLst>
          </p:cNvPr>
          <p:cNvSpPr>
            <a:spLocks noGrp="1"/>
          </p:cNvSpPr>
          <p:nvPr>
            <p:ph type="dt" sz="half" idx="10"/>
          </p:nvPr>
        </p:nvSpPr>
        <p:spPr/>
        <p:txBody>
          <a:bodyPr/>
          <a:lstStyle/>
          <a:p>
            <a:fld id="{1E3BFF52-3707-4B05-ABFF-AA66FBE57B0C}" type="datetimeFigureOut">
              <a:rPr lang="en-US" smtClean="0"/>
              <a:t>1/13/2020</a:t>
            </a:fld>
            <a:endParaRPr lang="en-US"/>
          </a:p>
        </p:txBody>
      </p:sp>
      <p:sp>
        <p:nvSpPr>
          <p:cNvPr id="5" name="Footer Placeholder 4">
            <a:extLst>
              <a:ext uri="{FF2B5EF4-FFF2-40B4-BE49-F238E27FC236}">
                <a16:creationId xmlns:a16="http://schemas.microsoft.com/office/drawing/2014/main" id="{711FC724-D5F2-4ADA-8CE1-690B8F6429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7BC829-BB48-4327-B0DC-F553321C9161}"/>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1545373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26C58-44C6-494C-B50C-B69FBA8DD0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20284F-9E82-4317-A0A3-A00DD03633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F80E59-FD7F-4C6A-A809-AE3A9046BAA1}"/>
              </a:ext>
            </a:extLst>
          </p:cNvPr>
          <p:cNvSpPr>
            <a:spLocks noGrp="1"/>
          </p:cNvSpPr>
          <p:nvPr>
            <p:ph type="dt" sz="half" idx="10"/>
          </p:nvPr>
        </p:nvSpPr>
        <p:spPr/>
        <p:txBody>
          <a:bodyPr/>
          <a:lstStyle/>
          <a:p>
            <a:fld id="{1E3BFF52-3707-4B05-ABFF-AA66FBE57B0C}" type="datetimeFigureOut">
              <a:rPr lang="en-US" smtClean="0"/>
              <a:t>1/13/2020</a:t>
            </a:fld>
            <a:endParaRPr lang="en-US"/>
          </a:p>
        </p:txBody>
      </p:sp>
      <p:sp>
        <p:nvSpPr>
          <p:cNvPr id="5" name="Footer Placeholder 4">
            <a:extLst>
              <a:ext uri="{FF2B5EF4-FFF2-40B4-BE49-F238E27FC236}">
                <a16:creationId xmlns:a16="http://schemas.microsoft.com/office/drawing/2014/main" id="{5063D4DD-5671-4D3F-9902-07FA665C2C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D4840C-9400-4A46-A451-C297D092A7EC}"/>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1012424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78907-DE48-4944-948B-605B1D910F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9488FF4-8C9C-4E31-85EB-75A74D8059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E8BF5D-A843-46C2-A6B5-5A842EEBA93B}"/>
              </a:ext>
            </a:extLst>
          </p:cNvPr>
          <p:cNvSpPr>
            <a:spLocks noGrp="1"/>
          </p:cNvSpPr>
          <p:nvPr>
            <p:ph type="dt" sz="half" idx="10"/>
          </p:nvPr>
        </p:nvSpPr>
        <p:spPr/>
        <p:txBody>
          <a:bodyPr/>
          <a:lstStyle/>
          <a:p>
            <a:fld id="{1E3BFF52-3707-4B05-ABFF-AA66FBE57B0C}" type="datetimeFigureOut">
              <a:rPr lang="en-US" smtClean="0"/>
              <a:t>1/13/2020</a:t>
            </a:fld>
            <a:endParaRPr lang="en-US"/>
          </a:p>
        </p:txBody>
      </p:sp>
      <p:sp>
        <p:nvSpPr>
          <p:cNvPr id="5" name="Footer Placeholder 4">
            <a:extLst>
              <a:ext uri="{FF2B5EF4-FFF2-40B4-BE49-F238E27FC236}">
                <a16:creationId xmlns:a16="http://schemas.microsoft.com/office/drawing/2014/main" id="{C0B97780-FE4A-4619-8716-A3D8F761DA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796D0-113F-4A89-BFF8-C173E23C313E}"/>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424743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AFF23-7374-4339-A7E3-B049A85CAB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CB1518-A334-4572-A969-6710C8B7B6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DCE09B-31F9-4274-9E2E-4F21B0E223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D780068-83DE-419D-9776-A6B19E1947C1}"/>
              </a:ext>
            </a:extLst>
          </p:cNvPr>
          <p:cNvSpPr>
            <a:spLocks noGrp="1"/>
          </p:cNvSpPr>
          <p:nvPr>
            <p:ph type="dt" sz="half" idx="10"/>
          </p:nvPr>
        </p:nvSpPr>
        <p:spPr/>
        <p:txBody>
          <a:bodyPr/>
          <a:lstStyle/>
          <a:p>
            <a:fld id="{1E3BFF52-3707-4B05-ABFF-AA66FBE57B0C}" type="datetimeFigureOut">
              <a:rPr lang="en-US" smtClean="0"/>
              <a:t>1/13/2020</a:t>
            </a:fld>
            <a:endParaRPr lang="en-US"/>
          </a:p>
        </p:txBody>
      </p:sp>
      <p:sp>
        <p:nvSpPr>
          <p:cNvPr id="6" name="Footer Placeholder 5">
            <a:extLst>
              <a:ext uri="{FF2B5EF4-FFF2-40B4-BE49-F238E27FC236}">
                <a16:creationId xmlns:a16="http://schemas.microsoft.com/office/drawing/2014/main" id="{14DE3541-F5A3-4845-9EF0-B62BD27F61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BA19A0-9D2A-4860-8B7C-CBF4B003D872}"/>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3455787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824BE-9CE7-4154-B415-E2367B1A7F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97896F-4CC6-467C-99AF-05EB7A9F9F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6143C0-32E8-4B12-A261-591C3022D0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33E0C4-72FB-4AA7-A36F-DE8C6D408F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BEC96D-BEC5-46EB-8694-932F0DB17A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52768A-7852-4300-9DB6-51A2A93103E3}"/>
              </a:ext>
            </a:extLst>
          </p:cNvPr>
          <p:cNvSpPr>
            <a:spLocks noGrp="1"/>
          </p:cNvSpPr>
          <p:nvPr>
            <p:ph type="dt" sz="half" idx="10"/>
          </p:nvPr>
        </p:nvSpPr>
        <p:spPr/>
        <p:txBody>
          <a:bodyPr/>
          <a:lstStyle/>
          <a:p>
            <a:fld id="{1E3BFF52-3707-4B05-ABFF-AA66FBE57B0C}" type="datetimeFigureOut">
              <a:rPr lang="en-US" smtClean="0"/>
              <a:t>1/13/2020</a:t>
            </a:fld>
            <a:endParaRPr lang="en-US"/>
          </a:p>
        </p:txBody>
      </p:sp>
      <p:sp>
        <p:nvSpPr>
          <p:cNvPr id="8" name="Footer Placeholder 7">
            <a:extLst>
              <a:ext uri="{FF2B5EF4-FFF2-40B4-BE49-F238E27FC236}">
                <a16:creationId xmlns:a16="http://schemas.microsoft.com/office/drawing/2014/main" id="{541C0C67-035D-488C-A6E5-8AFD83077B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C4AF92-846C-45F7-8133-97C3CC3DFA3B}"/>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3468555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F7B9C-0AF8-4C28-AE8E-1D066398A2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98DEBA-7A42-4F23-885B-6407CA444EDF}"/>
              </a:ext>
            </a:extLst>
          </p:cNvPr>
          <p:cNvSpPr>
            <a:spLocks noGrp="1"/>
          </p:cNvSpPr>
          <p:nvPr>
            <p:ph type="dt" sz="half" idx="10"/>
          </p:nvPr>
        </p:nvSpPr>
        <p:spPr/>
        <p:txBody>
          <a:bodyPr/>
          <a:lstStyle/>
          <a:p>
            <a:fld id="{1E3BFF52-3707-4B05-ABFF-AA66FBE57B0C}" type="datetimeFigureOut">
              <a:rPr lang="en-US" smtClean="0"/>
              <a:t>1/13/2020</a:t>
            </a:fld>
            <a:endParaRPr lang="en-US"/>
          </a:p>
        </p:txBody>
      </p:sp>
      <p:sp>
        <p:nvSpPr>
          <p:cNvPr id="4" name="Footer Placeholder 3">
            <a:extLst>
              <a:ext uri="{FF2B5EF4-FFF2-40B4-BE49-F238E27FC236}">
                <a16:creationId xmlns:a16="http://schemas.microsoft.com/office/drawing/2014/main" id="{81E95B3E-86A6-40E7-8DE1-1C98787D29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208BD6-7FF6-4F9B-9624-EBD833295B5A}"/>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2010326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1F79C1-B5CA-4327-9AD8-E7B1DF6CE435}"/>
              </a:ext>
            </a:extLst>
          </p:cNvPr>
          <p:cNvSpPr>
            <a:spLocks noGrp="1"/>
          </p:cNvSpPr>
          <p:nvPr>
            <p:ph type="dt" sz="half" idx="10"/>
          </p:nvPr>
        </p:nvSpPr>
        <p:spPr/>
        <p:txBody>
          <a:bodyPr/>
          <a:lstStyle/>
          <a:p>
            <a:fld id="{1E3BFF52-3707-4B05-ABFF-AA66FBE57B0C}" type="datetimeFigureOut">
              <a:rPr lang="en-US" smtClean="0"/>
              <a:t>1/13/2020</a:t>
            </a:fld>
            <a:endParaRPr lang="en-US"/>
          </a:p>
        </p:txBody>
      </p:sp>
      <p:sp>
        <p:nvSpPr>
          <p:cNvPr id="3" name="Footer Placeholder 2">
            <a:extLst>
              <a:ext uri="{FF2B5EF4-FFF2-40B4-BE49-F238E27FC236}">
                <a16:creationId xmlns:a16="http://schemas.microsoft.com/office/drawing/2014/main" id="{BCEF1424-91B4-458F-B153-449691AE5C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0448FF-C655-47EC-929D-7ED50980F580}"/>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692799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2211E-791C-49A4-B285-2D5F3FFA2A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C6273A-3595-48FC-8101-E2FA0B98B0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B6C16B-1335-4F5D-8814-FD254F074F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199F33-B588-47AC-9ABA-C69E4E799C3E}"/>
              </a:ext>
            </a:extLst>
          </p:cNvPr>
          <p:cNvSpPr>
            <a:spLocks noGrp="1"/>
          </p:cNvSpPr>
          <p:nvPr>
            <p:ph type="dt" sz="half" idx="10"/>
          </p:nvPr>
        </p:nvSpPr>
        <p:spPr/>
        <p:txBody>
          <a:bodyPr/>
          <a:lstStyle/>
          <a:p>
            <a:fld id="{1E3BFF52-3707-4B05-ABFF-AA66FBE57B0C}" type="datetimeFigureOut">
              <a:rPr lang="en-US" smtClean="0"/>
              <a:t>1/13/2020</a:t>
            </a:fld>
            <a:endParaRPr lang="en-US"/>
          </a:p>
        </p:txBody>
      </p:sp>
      <p:sp>
        <p:nvSpPr>
          <p:cNvPr id="6" name="Footer Placeholder 5">
            <a:extLst>
              <a:ext uri="{FF2B5EF4-FFF2-40B4-BE49-F238E27FC236}">
                <a16:creationId xmlns:a16="http://schemas.microsoft.com/office/drawing/2014/main" id="{91072659-BBC5-400E-AAEA-49118F6064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793BA3-21C8-4D91-B568-1D31A6DB79E5}"/>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2979559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24E77-36AD-4762-B1BA-692AEEB5C8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B14FA7-1441-4219-9B13-143BBFAB40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72DF36-1F12-432E-8ECC-E45E2F0BCA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057B40-BCA3-449A-82EE-0B82B7EB6B1F}"/>
              </a:ext>
            </a:extLst>
          </p:cNvPr>
          <p:cNvSpPr>
            <a:spLocks noGrp="1"/>
          </p:cNvSpPr>
          <p:nvPr>
            <p:ph type="dt" sz="half" idx="10"/>
          </p:nvPr>
        </p:nvSpPr>
        <p:spPr/>
        <p:txBody>
          <a:bodyPr/>
          <a:lstStyle/>
          <a:p>
            <a:fld id="{1E3BFF52-3707-4B05-ABFF-AA66FBE57B0C}" type="datetimeFigureOut">
              <a:rPr lang="en-US" smtClean="0"/>
              <a:t>1/13/2020</a:t>
            </a:fld>
            <a:endParaRPr lang="en-US"/>
          </a:p>
        </p:txBody>
      </p:sp>
      <p:sp>
        <p:nvSpPr>
          <p:cNvPr id="6" name="Footer Placeholder 5">
            <a:extLst>
              <a:ext uri="{FF2B5EF4-FFF2-40B4-BE49-F238E27FC236}">
                <a16:creationId xmlns:a16="http://schemas.microsoft.com/office/drawing/2014/main" id="{DCAD86B2-4853-4713-AE1E-2EE6F08756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DBA53A-C4A7-4A99-ABC9-D9E421E0AF6B}"/>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3393725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B245D2-C2CF-485B-A55A-8E7A06B3F2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D847D0E-B043-435A-830D-80C6AB169F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A551AC-5652-49DC-ADE3-CB61D199D1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3BFF52-3707-4B05-ABFF-AA66FBE57B0C}" type="datetimeFigureOut">
              <a:rPr lang="en-US" smtClean="0"/>
              <a:t>1/13/2020</a:t>
            </a:fld>
            <a:endParaRPr lang="en-US"/>
          </a:p>
        </p:txBody>
      </p:sp>
      <p:sp>
        <p:nvSpPr>
          <p:cNvPr id="5" name="Footer Placeholder 4">
            <a:extLst>
              <a:ext uri="{FF2B5EF4-FFF2-40B4-BE49-F238E27FC236}">
                <a16:creationId xmlns:a16="http://schemas.microsoft.com/office/drawing/2014/main" id="{500947F6-CE4F-473B-98B1-31486F66A1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E94CD7-311F-4AEB-BEA3-A469034EE5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28B2EE-FC70-4041-B114-715C94EAD516}" type="slidenum">
              <a:rPr lang="en-US" smtClean="0"/>
              <a:t>‹#›</a:t>
            </a:fld>
            <a:endParaRPr lang="en-US"/>
          </a:p>
        </p:txBody>
      </p:sp>
    </p:spTree>
    <p:extLst>
      <p:ext uri="{BB962C8B-B14F-4D97-AF65-F5344CB8AC3E}">
        <p14:creationId xmlns:p14="http://schemas.microsoft.com/office/powerpoint/2010/main" val="18924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75.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7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3374D-75F6-4499-B31E-45D767BBCD7A}"/>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5715B633-65DE-4C0D-99F2-307FED5EEAA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57285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B403D-E78D-4BFF-920A-217F6A6B4D5D}"/>
              </a:ext>
            </a:extLst>
          </p:cNvPr>
          <p:cNvSpPr>
            <a:spLocks noGrp="1"/>
          </p:cNvSpPr>
          <p:nvPr>
            <p:ph type="title"/>
          </p:nvPr>
        </p:nvSpPr>
        <p:spPr/>
        <p:txBody>
          <a:bodyPr/>
          <a:lstStyle/>
          <a:p>
            <a:r>
              <a:rPr lang="en-US" dirty="0"/>
              <a:t>Dynamic memory allocation</a:t>
            </a:r>
          </a:p>
        </p:txBody>
      </p:sp>
      <p:sp>
        <p:nvSpPr>
          <p:cNvPr id="3" name="Content Placeholder 2">
            <a:extLst>
              <a:ext uri="{FF2B5EF4-FFF2-40B4-BE49-F238E27FC236}">
                <a16:creationId xmlns:a16="http://schemas.microsoft.com/office/drawing/2014/main" id="{F9956C40-7647-4013-BB08-F32FC13CA13F}"/>
              </a:ext>
            </a:extLst>
          </p:cNvPr>
          <p:cNvSpPr>
            <a:spLocks noGrp="1"/>
          </p:cNvSpPr>
          <p:nvPr>
            <p:ph idx="1"/>
          </p:nvPr>
        </p:nvSpPr>
        <p:spPr/>
        <p:txBody>
          <a:bodyPr/>
          <a:lstStyle/>
          <a:p>
            <a:r>
              <a:rPr lang="en-US" dirty="0"/>
              <a:t>Dynamic: happens during execution</a:t>
            </a:r>
          </a:p>
          <a:p>
            <a:endParaRPr lang="en-US" dirty="0"/>
          </a:p>
          <a:p>
            <a:r>
              <a:rPr lang="en-US" dirty="0"/>
              <a:t>Static: happens during compilation</a:t>
            </a:r>
          </a:p>
          <a:p>
            <a:endParaRPr lang="en-US" dirty="0"/>
          </a:p>
          <a:p>
            <a:r>
              <a:rPr lang="en-US" dirty="0"/>
              <a:t>Why do we need dynamic memory allocation?</a:t>
            </a:r>
          </a:p>
        </p:txBody>
      </p:sp>
    </p:spTree>
    <p:extLst>
      <p:ext uri="{BB962C8B-B14F-4D97-AF65-F5344CB8AC3E}">
        <p14:creationId xmlns:p14="http://schemas.microsoft.com/office/powerpoint/2010/main" val="2920292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E1501-747E-450A-B29B-6A662DAAA06A}"/>
              </a:ext>
            </a:extLst>
          </p:cNvPr>
          <p:cNvSpPr>
            <a:spLocks noGrp="1"/>
          </p:cNvSpPr>
          <p:nvPr>
            <p:ph type="title"/>
          </p:nvPr>
        </p:nvSpPr>
        <p:spPr/>
        <p:txBody>
          <a:bodyPr/>
          <a:lstStyle/>
          <a:p>
            <a:r>
              <a:rPr lang="en-US" dirty="0"/>
              <a:t>Dynamic memory allocation</a:t>
            </a:r>
          </a:p>
        </p:txBody>
      </p:sp>
      <p:sp>
        <p:nvSpPr>
          <p:cNvPr id="3" name="Content Placeholder 2">
            <a:extLst>
              <a:ext uri="{FF2B5EF4-FFF2-40B4-BE49-F238E27FC236}">
                <a16:creationId xmlns:a16="http://schemas.microsoft.com/office/drawing/2014/main" id="{B9989F3A-9758-4F84-B3A3-88C50C46AB8A}"/>
              </a:ext>
            </a:extLst>
          </p:cNvPr>
          <p:cNvSpPr>
            <a:spLocks noGrp="1"/>
          </p:cNvSpPr>
          <p:nvPr>
            <p:ph idx="1"/>
          </p:nvPr>
        </p:nvSpPr>
        <p:spPr/>
        <p:txBody>
          <a:bodyPr/>
          <a:lstStyle/>
          <a:p>
            <a:pPr marL="0" indent="0">
              <a:buNone/>
            </a:pPr>
            <a:r>
              <a:rPr lang="en-US" dirty="0"/>
              <a:t>main() {</a:t>
            </a:r>
          </a:p>
          <a:p>
            <a:pPr marL="0" indent="0">
              <a:buNone/>
            </a:pPr>
            <a:r>
              <a:rPr lang="en-US" dirty="0"/>
              <a:t>   int </a:t>
            </a:r>
            <a:r>
              <a:rPr lang="en-US" dirty="0" err="1"/>
              <a:t>arr</a:t>
            </a:r>
            <a:r>
              <a:rPr lang="en-US" dirty="0"/>
              <a:t>[10000];</a:t>
            </a:r>
          </a:p>
          <a:p>
            <a:pPr marL="0" indent="0">
              <a:buNone/>
            </a:pPr>
            <a:r>
              <a:rPr lang="en-US" dirty="0"/>
              <a:t>   int n, </a:t>
            </a:r>
            <a:r>
              <a:rPr lang="en-US" dirty="0" err="1"/>
              <a:t>i</a:t>
            </a:r>
            <a:r>
              <a:rPr lang="en-US" dirty="0"/>
              <a:t>;</a:t>
            </a:r>
          </a:p>
          <a:p>
            <a:pPr marL="0" indent="0">
              <a:buNone/>
            </a:pPr>
            <a:r>
              <a:rPr lang="en-US" dirty="0"/>
              <a:t>   </a:t>
            </a:r>
            <a:r>
              <a:rPr lang="en-US" dirty="0" err="1"/>
              <a:t>printf</a:t>
            </a:r>
            <a:r>
              <a:rPr lang="en-US" dirty="0"/>
              <a:t>(“enter the number of elements\n”);</a:t>
            </a:r>
          </a:p>
          <a:p>
            <a:pPr marL="0" indent="0">
              <a:buNone/>
            </a:pPr>
            <a:r>
              <a:rPr lang="en-US" dirty="0"/>
              <a:t>   </a:t>
            </a:r>
            <a:r>
              <a:rPr lang="en-US" dirty="0" err="1"/>
              <a:t>scanf</a:t>
            </a:r>
            <a:r>
              <a:rPr lang="en-US" dirty="0"/>
              <a:t>(“%d”, &amp;n);</a:t>
            </a:r>
          </a:p>
          <a:p>
            <a:pPr marL="0" indent="0">
              <a:buNone/>
            </a:pPr>
            <a:r>
              <a:rPr lang="en-US" dirty="0"/>
              <a:t>   for (</a:t>
            </a:r>
            <a:r>
              <a:rPr lang="en-US" dirty="0" err="1"/>
              <a:t>i</a:t>
            </a:r>
            <a:r>
              <a:rPr lang="en-US" dirty="0"/>
              <a:t> = 0; </a:t>
            </a:r>
            <a:r>
              <a:rPr lang="en-US" dirty="0" err="1"/>
              <a:t>i</a:t>
            </a:r>
            <a:r>
              <a:rPr lang="en-US" dirty="0"/>
              <a:t> &lt; n; </a:t>
            </a:r>
            <a:r>
              <a:rPr lang="en-US" dirty="0" err="1"/>
              <a:t>i</a:t>
            </a:r>
            <a:r>
              <a:rPr lang="en-US" dirty="0"/>
              <a:t>++)</a:t>
            </a:r>
          </a:p>
          <a:p>
            <a:pPr marL="0" indent="0">
              <a:buNone/>
            </a:pPr>
            <a:r>
              <a:rPr lang="en-US" dirty="0"/>
              <a:t>         </a:t>
            </a:r>
            <a:r>
              <a:rPr lang="en-US" dirty="0" err="1"/>
              <a:t>arr</a:t>
            </a:r>
            <a:r>
              <a:rPr lang="en-US" dirty="0"/>
              <a:t>[</a:t>
            </a:r>
            <a:r>
              <a:rPr lang="en-US" dirty="0" err="1"/>
              <a:t>i</a:t>
            </a:r>
            <a:r>
              <a:rPr lang="en-US" dirty="0"/>
              <a:t>] = rand();</a:t>
            </a:r>
          </a:p>
          <a:p>
            <a:pPr marL="0" indent="0">
              <a:buNone/>
            </a:pPr>
            <a:r>
              <a:rPr lang="en-US" dirty="0"/>
              <a:t>}</a:t>
            </a:r>
          </a:p>
        </p:txBody>
      </p:sp>
    </p:spTree>
    <p:extLst>
      <p:ext uri="{BB962C8B-B14F-4D97-AF65-F5344CB8AC3E}">
        <p14:creationId xmlns:p14="http://schemas.microsoft.com/office/powerpoint/2010/main" val="2757060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73BCB-9A66-4413-B411-C00C9ECCE12F}"/>
              </a:ext>
            </a:extLst>
          </p:cNvPr>
          <p:cNvSpPr>
            <a:spLocks noGrp="1"/>
          </p:cNvSpPr>
          <p:nvPr>
            <p:ph type="title"/>
          </p:nvPr>
        </p:nvSpPr>
        <p:spPr/>
        <p:txBody>
          <a:bodyPr/>
          <a:lstStyle/>
          <a:p>
            <a:r>
              <a:rPr lang="en-US" dirty="0"/>
              <a:t>Dynamic memory allocation</a:t>
            </a:r>
          </a:p>
        </p:txBody>
      </p:sp>
      <p:sp>
        <p:nvSpPr>
          <p:cNvPr id="3" name="Content Placeholder 2">
            <a:extLst>
              <a:ext uri="{FF2B5EF4-FFF2-40B4-BE49-F238E27FC236}">
                <a16:creationId xmlns:a16="http://schemas.microsoft.com/office/drawing/2014/main" id="{D0027C18-22AD-491F-A9FB-48752F1FCC5E}"/>
              </a:ext>
            </a:extLst>
          </p:cNvPr>
          <p:cNvSpPr>
            <a:spLocks noGrp="1"/>
          </p:cNvSpPr>
          <p:nvPr>
            <p:ph idx="1"/>
          </p:nvPr>
        </p:nvSpPr>
        <p:spPr/>
        <p:txBody>
          <a:bodyPr/>
          <a:lstStyle/>
          <a:p>
            <a:r>
              <a:rPr lang="en-US" dirty="0"/>
              <a:t>Dynamic memory allocation is needed because</a:t>
            </a:r>
          </a:p>
          <a:p>
            <a:pPr lvl="1"/>
            <a:r>
              <a:rPr lang="en-US" dirty="0"/>
              <a:t>Sometimes, we don’t know the total memory requirement during the compile time</a:t>
            </a:r>
          </a:p>
          <a:p>
            <a:pPr lvl="1"/>
            <a:endParaRPr lang="en-US" dirty="0"/>
          </a:p>
          <a:p>
            <a:r>
              <a:rPr lang="en-US" dirty="0"/>
              <a:t>If we only want to use static memory allocation, then we may have to overapproximate the memory use</a:t>
            </a:r>
          </a:p>
          <a:p>
            <a:pPr lvl="1"/>
            <a:r>
              <a:rPr lang="en-US" dirty="0"/>
              <a:t>e.g., in the previous example, we have assumed that the number of elements cannot be more than 10000</a:t>
            </a:r>
          </a:p>
          <a:p>
            <a:pPr lvl="2"/>
            <a:r>
              <a:rPr lang="en-US" dirty="0"/>
              <a:t>If this assumption fails during runtime, then the program may not behave correctly</a:t>
            </a:r>
          </a:p>
          <a:p>
            <a:pPr lvl="2"/>
            <a:r>
              <a:rPr lang="en-US" dirty="0"/>
              <a:t>During runtime, we are always allocating 40000 bytes even though the actual number of elements is small (say 10)  </a:t>
            </a:r>
          </a:p>
        </p:txBody>
      </p:sp>
    </p:spTree>
    <p:extLst>
      <p:ext uri="{BB962C8B-B14F-4D97-AF65-F5344CB8AC3E}">
        <p14:creationId xmlns:p14="http://schemas.microsoft.com/office/powerpoint/2010/main" val="1150075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F6CA6-9A8E-4B52-85FA-92A035DB0060}"/>
              </a:ext>
            </a:extLst>
          </p:cNvPr>
          <p:cNvSpPr>
            <a:spLocks noGrp="1"/>
          </p:cNvSpPr>
          <p:nvPr>
            <p:ph type="title"/>
          </p:nvPr>
        </p:nvSpPr>
        <p:spPr/>
        <p:txBody>
          <a:bodyPr/>
          <a:lstStyle/>
          <a:p>
            <a:r>
              <a:rPr lang="en-US" dirty="0"/>
              <a:t>Dynamic memory allocation</a:t>
            </a:r>
          </a:p>
        </p:txBody>
      </p:sp>
      <p:sp>
        <p:nvSpPr>
          <p:cNvPr id="3" name="Content Placeholder 2">
            <a:extLst>
              <a:ext uri="{FF2B5EF4-FFF2-40B4-BE49-F238E27FC236}">
                <a16:creationId xmlns:a16="http://schemas.microsoft.com/office/drawing/2014/main" id="{D7381835-BCB5-4E14-B41E-7AF1ADBC9755}"/>
              </a:ext>
            </a:extLst>
          </p:cNvPr>
          <p:cNvSpPr>
            <a:spLocks noGrp="1"/>
          </p:cNvSpPr>
          <p:nvPr>
            <p:ph idx="1"/>
          </p:nvPr>
        </p:nvSpPr>
        <p:spPr/>
        <p:txBody>
          <a:bodyPr/>
          <a:lstStyle/>
          <a:p>
            <a:r>
              <a:rPr lang="en-US" dirty="0"/>
              <a:t>Local variables are allocated on the stack that requires a contiguous memory area</a:t>
            </a:r>
          </a:p>
          <a:p>
            <a:pPr lvl="1"/>
            <a:r>
              <a:rPr lang="en-US" dirty="0"/>
              <a:t>If the static memory allocation is too high, then the memory allocation is more likely to fail because contiguous memory may not always be available </a:t>
            </a:r>
          </a:p>
        </p:txBody>
      </p:sp>
    </p:spTree>
    <p:extLst>
      <p:ext uri="{BB962C8B-B14F-4D97-AF65-F5344CB8AC3E}">
        <p14:creationId xmlns:p14="http://schemas.microsoft.com/office/powerpoint/2010/main" val="3185064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53997-547B-41B3-97FA-113B32779F61}"/>
              </a:ext>
            </a:extLst>
          </p:cNvPr>
          <p:cNvSpPr>
            <a:spLocks noGrp="1"/>
          </p:cNvSpPr>
          <p:nvPr>
            <p:ph type="title"/>
          </p:nvPr>
        </p:nvSpPr>
        <p:spPr/>
        <p:txBody>
          <a:bodyPr/>
          <a:lstStyle/>
          <a:p>
            <a:r>
              <a:rPr lang="en-US" dirty="0"/>
              <a:t>Physical address space</a:t>
            </a:r>
          </a:p>
        </p:txBody>
      </p:sp>
      <p:sp>
        <p:nvSpPr>
          <p:cNvPr id="3" name="Content Placeholder 2">
            <a:extLst>
              <a:ext uri="{FF2B5EF4-FFF2-40B4-BE49-F238E27FC236}">
                <a16:creationId xmlns:a16="http://schemas.microsoft.com/office/drawing/2014/main" id="{8C26FB0C-C478-41CD-BC41-85D29D49DBF5}"/>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6EEA6842-8BEF-493C-B62E-254F93465D7D}"/>
              </a:ext>
            </a:extLst>
          </p:cNvPr>
          <p:cNvSpPr/>
          <p:nvPr/>
        </p:nvSpPr>
        <p:spPr>
          <a:xfrm>
            <a:off x="2732314" y="1825625"/>
            <a:ext cx="1730829" cy="4351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B16B537-2BEE-4045-9013-D7F7BBCA099A}"/>
              </a:ext>
            </a:extLst>
          </p:cNvPr>
          <p:cNvSpPr txBox="1"/>
          <p:nvPr/>
        </p:nvSpPr>
        <p:spPr>
          <a:xfrm>
            <a:off x="2830288" y="1839685"/>
            <a:ext cx="2449286" cy="646331"/>
          </a:xfrm>
          <a:prstGeom prst="rect">
            <a:avLst/>
          </a:prstGeom>
          <a:noFill/>
        </p:spPr>
        <p:txBody>
          <a:bodyPr wrap="square" rtlCol="0">
            <a:spAutoFit/>
          </a:bodyPr>
          <a:lstStyle/>
          <a:p>
            <a:r>
              <a:rPr lang="en-US" b="1" dirty="0"/>
              <a:t>32-bit memory </a:t>
            </a:r>
          </a:p>
          <a:p>
            <a:r>
              <a:rPr lang="en-US" b="1" dirty="0"/>
              <a:t>mapped devices</a:t>
            </a:r>
          </a:p>
        </p:txBody>
      </p:sp>
      <p:sp>
        <p:nvSpPr>
          <p:cNvPr id="6" name="TextBox 5">
            <a:extLst>
              <a:ext uri="{FF2B5EF4-FFF2-40B4-BE49-F238E27FC236}">
                <a16:creationId xmlns:a16="http://schemas.microsoft.com/office/drawing/2014/main" id="{BE317B91-5BB4-4AF3-9790-052C59E131E6}"/>
              </a:ext>
            </a:extLst>
          </p:cNvPr>
          <p:cNvSpPr txBox="1"/>
          <p:nvPr/>
        </p:nvSpPr>
        <p:spPr>
          <a:xfrm>
            <a:off x="3124201" y="2612571"/>
            <a:ext cx="2449286" cy="369332"/>
          </a:xfrm>
          <a:prstGeom prst="rect">
            <a:avLst/>
          </a:prstGeom>
          <a:noFill/>
        </p:spPr>
        <p:txBody>
          <a:bodyPr wrap="square" rtlCol="0">
            <a:spAutoFit/>
          </a:bodyPr>
          <a:lstStyle/>
          <a:p>
            <a:r>
              <a:rPr lang="en-US" b="1" dirty="0"/>
              <a:t>unused</a:t>
            </a:r>
          </a:p>
        </p:txBody>
      </p:sp>
      <p:sp>
        <p:nvSpPr>
          <p:cNvPr id="7" name="TextBox 6">
            <a:extLst>
              <a:ext uri="{FF2B5EF4-FFF2-40B4-BE49-F238E27FC236}">
                <a16:creationId xmlns:a16="http://schemas.microsoft.com/office/drawing/2014/main" id="{4FBDE63C-4681-4F50-A292-92002A365AD6}"/>
              </a:ext>
            </a:extLst>
          </p:cNvPr>
          <p:cNvSpPr txBox="1"/>
          <p:nvPr/>
        </p:nvSpPr>
        <p:spPr>
          <a:xfrm>
            <a:off x="2656114" y="3722915"/>
            <a:ext cx="2449286" cy="369332"/>
          </a:xfrm>
          <a:prstGeom prst="rect">
            <a:avLst/>
          </a:prstGeom>
          <a:noFill/>
        </p:spPr>
        <p:txBody>
          <a:bodyPr wrap="square" rtlCol="0">
            <a:spAutoFit/>
          </a:bodyPr>
          <a:lstStyle/>
          <a:p>
            <a:r>
              <a:rPr lang="en-US" b="1" dirty="0"/>
              <a:t>Extended memory</a:t>
            </a:r>
          </a:p>
        </p:txBody>
      </p:sp>
      <p:sp>
        <p:nvSpPr>
          <p:cNvPr id="8" name="TextBox 7">
            <a:extLst>
              <a:ext uri="{FF2B5EF4-FFF2-40B4-BE49-F238E27FC236}">
                <a16:creationId xmlns:a16="http://schemas.microsoft.com/office/drawing/2014/main" id="{BC691C7D-C0B3-4CF0-B046-4652B89A541C}"/>
              </a:ext>
            </a:extLst>
          </p:cNvPr>
          <p:cNvSpPr txBox="1"/>
          <p:nvPr/>
        </p:nvSpPr>
        <p:spPr>
          <a:xfrm>
            <a:off x="2971802" y="4713515"/>
            <a:ext cx="2449286" cy="369332"/>
          </a:xfrm>
          <a:prstGeom prst="rect">
            <a:avLst/>
          </a:prstGeom>
          <a:noFill/>
        </p:spPr>
        <p:txBody>
          <a:bodyPr wrap="square" rtlCol="0">
            <a:spAutoFit/>
          </a:bodyPr>
          <a:lstStyle/>
          <a:p>
            <a:r>
              <a:rPr lang="en-US" b="1" dirty="0"/>
              <a:t>BIOS ROM</a:t>
            </a:r>
          </a:p>
        </p:txBody>
      </p:sp>
      <p:sp>
        <p:nvSpPr>
          <p:cNvPr id="9" name="TextBox 8">
            <a:extLst>
              <a:ext uri="{FF2B5EF4-FFF2-40B4-BE49-F238E27FC236}">
                <a16:creationId xmlns:a16="http://schemas.microsoft.com/office/drawing/2014/main" id="{955169DB-E0FD-406E-8C03-F015826D8958}"/>
              </a:ext>
            </a:extLst>
          </p:cNvPr>
          <p:cNvSpPr txBox="1"/>
          <p:nvPr/>
        </p:nvSpPr>
        <p:spPr>
          <a:xfrm>
            <a:off x="2873831" y="5072745"/>
            <a:ext cx="2449286" cy="369332"/>
          </a:xfrm>
          <a:prstGeom prst="rect">
            <a:avLst/>
          </a:prstGeom>
          <a:noFill/>
        </p:spPr>
        <p:txBody>
          <a:bodyPr wrap="square" rtlCol="0">
            <a:spAutoFit/>
          </a:bodyPr>
          <a:lstStyle/>
          <a:p>
            <a:r>
              <a:rPr lang="en-US" b="1" dirty="0"/>
              <a:t>16-bit devices</a:t>
            </a:r>
          </a:p>
        </p:txBody>
      </p:sp>
      <p:sp>
        <p:nvSpPr>
          <p:cNvPr id="10" name="TextBox 9">
            <a:extLst>
              <a:ext uri="{FF2B5EF4-FFF2-40B4-BE49-F238E27FC236}">
                <a16:creationId xmlns:a16="http://schemas.microsoft.com/office/drawing/2014/main" id="{75B00179-52E0-4F48-B76B-DCFD373180F3}"/>
              </a:ext>
            </a:extLst>
          </p:cNvPr>
          <p:cNvSpPr txBox="1"/>
          <p:nvPr/>
        </p:nvSpPr>
        <p:spPr>
          <a:xfrm>
            <a:off x="2917374" y="5431973"/>
            <a:ext cx="2449286" cy="369332"/>
          </a:xfrm>
          <a:prstGeom prst="rect">
            <a:avLst/>
          </a:prstGeom>
          <a:noFill/>
        </p:spPr>
        <p:txBody>
          <a:bodyPr wrap="square" rtlCol="0">
            <a:spAutoFit/>
          </a:bodyPr>
          <a:lstStyle/>
          <a:p>
            <a:r>
              <a:rPr lang="en-US" b="1" dirty="0"/>
              <a:t>VGA display</a:t>
            </a:r>
          </a:p>
        </p:txBody>
      </p:sp>
      <p:sp>
        <p:nvSpPr>
          <p:cNvPr id="11" name="TextBox 10">
            <a:extLst>
              <a:ext uri="{FF2B5EF4-FFF2-40B4-BE49-F238E27FC236}">
                <a16:creationId xmlns:a16="http://schemas.microsoft.com/office/drawing/2014/main" id="{E992E70D-8507-45D3-9309-449210E31E4C}"/>
              </a:ext>
            </a:extLst>
          </p:cNvPr>
          <p:cNvSpPr txBox="1"/>
          <p:nvPr/>
        </p:nvSpPr>
        <p:spPr>
          <a:xfrm>
            <a:off x="2895603" y="5823858"/>
            <a:ext cx="2449286" cy="369332"/>
          </a:xfrm>
          <a:prstGeom prst="rect">
            <a:avLst/>
          </a:prstGeom>
          <a:noFill/>
        </p:spPr>
        <p:txBody>
          <a:bodyPr wrap="square" rtlCol="0">
            <a:spAutoFit/>
          </a:bodyPr>
          <a:lstStyle/>
          <a:p>
            <a:r>
              <a:rPr lang="en-US" b="1" dirty="0"/>
              <a:t>Low memory</a:t>
            </a:r>
          </a:p>
        </p:txBody>
      </p:sp>
      <p:cxnSp>
        <p:nvCxnSpPr>
          <p:cNvPr id="13" name="Straight Connector 12">
            <a:extLst>
              <a:ext uri="{FF2B5EF4-FFF2-40B4-BE49-F238E27FC236}">
                <a16:creationId xmlns:a16="http://schemas.microsoft.com/office/drawing/2014/main" id="{E4D273F1-6B04-44A9-AF1C-604072B92C00}"/>
              </a:ext>
            </a:extLst>
          </p:cNvPr>
          <p:cNvCxnSpPr/>
          <p:nvPr/>
        </p:nvCxnSpPr>
        <p:spPr>
          <a:xfrm>
            <a:off x="2732314" y="5823858"/>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A067C7B-DC84-4177-A7CE-A0BEC2AF3F32}"/>
              </a:ext>
            </a:extLst>
          </p:cNvPr>
          <p:cNvCxnSpPr/>
          <p:nvPr/>
        </p:nvCxnSpPr>
        <p:spPr>
          <a:xfrm>
            <a:off x="2754085" y="5464628"/>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AF708C1-26AE-4230-A1D4-5D0856E6B953}"/>
              </a:ext>
            </a:extLst>
          </p:cNvPr>
          <p:cNvCxnSpPr/>
          <p:nvPr/>
        </p:nvCxnSpPr>
        <p:spPr>
          <a:xfrm>
            <a:off x="2732314" y="5082847"/>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72579B7-675A-41E6-813F-A17431E00BD5}"/>
              </a:ext>
            </a:extLst>
          </p:cNvPr>
          <p:cNvCxnSpPr/>
          <p:nvPr/>
        </p:nvCxnSpPr>
        <p:spPr>
          <a:xfrm>
            <a:off x="2721428" y="4713515"/>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057306A-BD76-4C0C-A557-212BCAC97B78}"/>
              </a:ext>
            </a:extLst>
          </p:cNvPr>
          <p:cNvCxnSpPr/>
          <p:nvPr/>
        </p:nvCxnSpPr>
        <p:spPr>
          <a:xfrm>
            <a:off x="2754085" y="3112534"/>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1D30605-8FD8-478C-8EAA-606FFB6187B3}"/>
              </a:ext>
            </a:extLst>
          </p:cNvPr>
          <p:cNvCxnSpPr/>
          <p:nvPr/>
        </p:nvCxnSpPr>
        <p:spPr>
          <a:xfrm>
            <a:off x="2721428" y="2611791"/>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4C61709-1AA4-4565-BD84-B4F12563FB6C}"/>
              </a:ext>
            </a:extLst>
          </p:cNvPr>
          <p:cNvSpPr txBox="1"/>
          <p:nvPr/>
        </p:nvSpPr>
        <p:spPr>
          <a:xfrm>
            <a:off x="4419601" y="1726755"/>
            <a:ext cx="1970314" cy="369332"/>
          </a:xfrm>
          <a:prstGeom prst="rect">
            <a:avLst/>
          </a:prstGeom>
          <a:noFill/>
        </p:spPr>
        <p:txBody>
          <a:bodyPr wrap="square" rtlCol="0">
            <a:spAutoFit/>
          </a:bodyPr>
          <a:lstStyle/>
          <a:p>
            <a:r>
              <a:rPr lang="en-US" dirty="0"/>
              <a:t>0xFFFFFFFF (4 GB)</a:t>
            </a:r>
          </a:p>
        </p:txBody>
      </p:sp>
      <p:sp>
        <p:nvSpPr>
          <p:cNvPr id="20" name="TextBox 19">
            <a:extLst>
              <a:ext uri="{FF2B5EF4-FFF2-40B4-BE49-F238E27FC236}">
                <a16:creationId xmlns:a16="http://schemas.microsoft.com/office/drawing/2014/main" id="{D2369971-159B-4D87-B19F-52A84561EC0D}"/>
              </a:ext>
            </a:extLst>
          </p:cNvPr>
          <p:cNvSpPr txBox="1"/>
          <p:nvPr/>
        </p:nvSpPr>
        <p:spPr>
          <a:xfrm>
            <a:off x="4484916" y="5950407"/>
            <a:ext cx="1970314" cy="369332"/>
          </a:xfrm>
          <a:prstGeom prst="rect">
            <a:avLst/>
          </a:prstGeom>
          <a:noFill/>
        </p:spPr>
        <p:txBody>
          <a:bodyPr wrap="square" rtlCol="0">
            <a:spAutoFit/>
          </a:bodyPr>
          <a:lstStyle/>
          <a:p>
            <a:r>
              <a:rPr lang="en-US" dirty="0"/>
              <a:t> 0x00000</a:t>
            </a:r>
          </a:p>
        </p:txBody>
      </p:sp>
      <p:sp>
        <p:nvSpPr>
          <p:cNvPr id="21" name="TextBox 20">
            <a:extLst>
              <a:ext uri="{FF2B5EF4-FFF2-40B4-BE49-F238E27FC236}">
                <a16:creationId xmlns:a16="http://schemas.microsoft.com/office/drawing/2014/main" id="{175EFF69-609A-41DD-861C-9338E5D0E3DE}"/>
              </a:ext>
            </a:extLst>
          </p:cNvPr>
          <p:cNvSpPr txBox="1"/>
          <p:nvPr/>
        </p:nvSpPr>
        <p:spPr>
          <a:xfrm>
            <a:off x="4572001" y="2935069"/>
            <a:ext cx="1970314" cy="369332"/>
          </a:xfrm>
          <a:prstGeom prst="rect">
            <a:avLst/>
          </a:prstGeom>
          <a:noFill/>
        </p:spPr>
        <p:txBody>
          <a:bodyPr wrap="square" rtlCol="0">
            <a:spAutoFit/>
          </a:bodyPr>
          <a:lstStyle/>
          <a:p>
            <a:r>
              <a:rPr lang="en-US" dirty="0"/>
              <a:t>depends on RAM</a:t>
            </a:r>
          </a:p>
        </p:txBody>
      </p:sp>
      <p:sp>
        <p:nvSpPr>
          <p:cNvPr id="22" name="TextBox 21">
            <a:extLst>
              <a:ext uri="{FF2B5EF4-FFF2-40B4-BE49-F238E27FC236}">
                <a16:creationId xmlns:a16="http://schemas.microsoft.com/office/drawing/2014/main" id="{D8F28E01-E8F1-49FA-A362-371034828F21}"/>
              </a:ext>
            </a:extLst>
          </p:cNvPr>
          <p:cNvSpPr txBox="1"/>
          <p:nvPr/>
        </p:nvSpPr>
        <p:spPr>
          <a:xfrm>
            <a:off x="4495801" y="4557041"/>
            <a:ext cx="1970314" cy="369332"/>
          </a:xfrm>
          <a:prstGeom prst="rect">
            <a:avLst/>
          </a:prstGeom>
          <a:noFill/>
        </p:spPr>
        <p:txBody>
          <a:bodyPr wrap="square" rtlCol="0">
            <a:spAutoFit/>
          </a:bodyPr>
          <a:lstStyle/>
          <a:p>
            <a:r>
              <a:rPr lang="en-US" dirty="0"/>
              <a:t>0x10000 (1 MB)</a:t>
            </a:r>
          </a:p>
        </p:txBody>
      </p:sp>
      <p:sp>
        <p:nvSpPr>
          <p:cNvPr id="23" name="TextBox 22">
            <a:extLst>
              <a:ext uri="{FF2B5EF4-FFF2-40B4-BE49-F238E27FC236}">
                <a16:creationId xmlns:a16="http://schemas.microsoft.com/office/drawing/2014/main" id="{DBEBB756-11B7-467B-AE03-59B034C06205}"/>
              </a:ext>
            </a:extLst>
          </p:cNvPr>
          <p:cNvSpPr txBox="1"/>
          <p:nvPr/>
        </p:nvSpPr>
        <p:spPr>
          <a:xfrm>
            <a:off x="4452257" y="4905383"/>
            <a:ext cx="1970314" cy="369332"/>
          </a:xfrm>
          <a:prstGeom prst="rect">
            <a:avLst/>
          </a:prstGeom>
          <a:noFill/>
        </p:spPr>
        <p:txBody>
          <a:bodyPr wrap="square" rtlCol="0">
            <a:spAutoFit/>
          </a:bodyPr>
          <a:lstStyle/>
          <a:p>
            <a:r>
              <a:rPr lang="en-US" dirty="0"/>
              <a:t> 0x0F000 (960 KB)</a:t>
            </a:r>
          </a:p>
        </p:txBody>
      </p:sp>
      <p:sp>
        <p:nvSpPr>
          <p:cNvPr id="24" name="TextBox 23">
            <a:extLst>
              <a:ext uri="{FF2B5EF4-FFF2-40B4-BE49-F238E27FC236}">
                <a16:creationId xmlns:a16="http://schemas.microsoft.com/office/drawing/2014/main" id="{C943243F-7364-4C85-8134-F121138B54F2}"/>
              </a:ext>
            </a:extLst>
          </p:cNvPr>
          <p:cNvSpPr txBox="1"/>
          <p:nvPr/>
        </p:nvSpPr>
        <p:spPr>
          <a:xfrm>
            <a:off x="4474030" y="5264611"/>
            <a:ext cx="1970314" cy="369332"/>
          </a:xfrm>
          <a:prstGeom prst="rect">
            <a:avLst/>
          </a:prstGeom>
          <a:noFill/>
        </p:spPr>
        <p:txBody>
          <a:bodyPr wrap="square" rtlCol="0">
            <a:spAutoFit/>
          </a:bodyPr>
          <a:lstStyle/>
          <a:p>
            <a:r>
              <a:rPr lang="en-US" dirty="0"/>
              <a:t> 0x0C000 (768 KB)</a:t>
            </a:r>
          </a:p>
        </p:txBody>
      </p:sp>
      <p:sp>
        <p:nvSpPr>
          <p:cNvPr id="25" name="TextBox 24">
            <a:extLst>
              <a:ext uri="{FF2B5EF4-FFF2-40B4-BE49-F238E27FC236}">
                <a16:creationId xmlns:a16="http://schemas.microsoft.com/office/drawing/2014/main" id="{562E1DF8-F791-4742-95C3-F121FEFB095D}"/>
              </a:ext>
            </a:extLst>
          </p:cNvPr>
          <p:cNvSpPr txBox="1"/>
          <p:nvPr/>
        </p:nvSpPr>
        <p:spPr>
          <a:xfrm>
            <a:off x="4474028" y="5623839"/>
            <a:ext cx="1970314" cy="369332"/>
          </a:xfrm>
          <a:prstGeom prst="rect">
            <a:avLst/>
          </a:prstGeom>
          <a:noFill/>
        </p:spPr>
        <p:txBody>
          <a:bodyPr wrap="square" rtlCol="0">
            <a:spAutoFit/>
          </a:bodyPr>
          <a:lstStyle/>
          <a:p>
            <a:r>
              <a:rPr lang="en-US" dirty="0"/>
              <a:t> 0x0A000 (768 KB)</a:t>
            </a:r>
          </a:p>
        </p:txBody>
      </p:sp>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A850C50B-8F97-47BD-8B6F-24B1904A889A}"/>
                  </a:ext>
                </a:extLst>
              </p14:cNvPr>
              <p14:cNvContentPartPr/>
              <p14:nvPr/>
            </p14:nvContentPartPr>
            <p14:xfrm>
              <a:off x="2259360" y="4025880"/>
              <a:ext cx="2173320" cy="716400"/>
            </p14:xfrm>
          </p:contentPart>
        </mc:Choice>
        <mc:Fallback xmlns="">
          <p:pic>
            <p:nvPicPr>
              <p:cNvPr id="12" name="Ink 11">
                <a:extLst>
                  <a:ext uri="{FF2B5EF4-FFF2-40B4-BE49-F238E27FC236}">
                    <a16:creationId xmlns:a16="http://schemas.microsoft.com/office/drawing/2014/main" id="{A850C50B-8F97-47BD-8B6F-24B1904A889A}"/>
                  </a:ext>
                </a:extLst>
              </p:cNvPr>
              <p:cNvPicPr/>
              <p:nvPr/>
            </p:nvPicPr>
            <p:blipFill>
              <a:blip r:embed="rId4"/>
              <a:stretch>
                <a:fillRect/>
              </a:stretch>
            </p:blipFill>
            <p:spPr>
              <a:xfrm>
                <a:off x="2250000" y="4016520"/>
                <a:ext cx="2192040" cy="735120"/>
              </a:xfrm>
              <a:prstGeom prst="rect">
                <a:avLst/>
              </a:prstGeom>
            </p:spPr>
          </p:pic>
        </mc:Fallback>
      </mc:AlternateContent>
    </p:spTree>
    <p:extLst>
      <p:ext uri="{BB962C8B-B14F-4D97-AF65-F5344CB8AC3E}">
        <p14:creationId xmlns:p14="http://schemas.microsoft.com/office/powerpoint/2010/main" val="4196051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3B89F-196D-46AB-9FCF-D695E527421A}"/>
              </a:ext>
            </a:extLst>
          </p:cNvPr>
          <p:cNvSpPr>
            <a:spLocks noGrp="1"/>
          </p:cNvSpPr>
          <p:nvPr>
            <p:ph type="title"/>
          </p:nvPr>
        </p:nvSpPr>
        <p:spPr/>
        <p:txBody>
          <a:bodyPr/>
          <a:lstStyle/>
          <a:p>
            <a:r>
              <a:rPr lang="en-US" dirty="0"/>
              <a:t>Dynamic memory allocation</a:t>
            </a:r>
          </a:p>
        </p:txBody>
      </p:sp>
      <p:sp>
        <p:nvSpPr>
          <p:cNvPr id="3" name="Content Placeholder 2">
            <a:extLst>
              <a:ext uri="{FF2B5EF4-FFF2-40B4-BE49-F238E27FC236}">
                <a16:creationId xmlns:a16="http://schemas.microsoft.com/office/drawing/2014/main" id="{54C093E1-4EA2-45D3-A254-8C969441D772}"/>
              </a:ext>
            </a:extLst>
          </p:cNvPr>
          <p:cNvSpPr>
            <a:spLocks noGrp="1"/>
          </p:cNvSpPr>
          <p:nvPr>
            <p:ph idx="1"/>
          </p:nvPr>
        </p:nvSpPr>
        <p:spPr/>
        <p:txBody>
          <a:bodyPr/>
          <a:lstStyle/>
          <a:p>
            <a:r>
              <a:rPr lang="en-US" dirty="0"/>
              <a:t>C standard library provides APIs for dynamic memory allocation</a:t>
            </a:r>
          </a:p>
          <a:p>
            <a:pPr lvl="1"/>
            <a:r>
              <a:rPr lang="en-US" dirty="0"/>
              <a:t>void *malloc(</a:t>
            </a:r>
            <a:r>
              <a:rPr lang="en-US" dirty="0" err="1"/>
              <a:t>size_t</a:t>
            </a:r>
            <a:r>
              <a:rPr lang="en-US" dirty="0"/>
              <a:t> size);</a:t>
            </a:r>
          </a:p>
          <a:p>
            <a:pPr lvl="1"/>
            <a:r>
              <a:rPr lang="en-US" dirty="0"/>
              <a:t>void free(void *</a:t>
            </a:r>
            <a:r>
              <a:rPr lang="en-US" dirty="0" err="1"/>
              <a:t>ptr</a:t>
            </a:r>
            <a:r>
              <a:rPr lang="en-US" dirty="0"/>
              <a:t>);</a:t>
            </a:r>
          </a:p>
          <a:p>
            <a:pPr lvl="1"/>
            <a:endParaRPr lang="en-US" dirty="0"/>
          </a:p>
          <a:p>
            <a:r>
              <a:rPr lang="en-US" dirty="0"/>
              <a:t>Unlike local variables, where the allocation/deallocation happens automatically, dynamic memory allocation is entirely manual and done by the application</a:t>
            </a:r>
          </a:p>
        </p:txBody>
      </p:sp>
    </p:spTree>
    <p:extLst>
      <p:ext uri="{BB962C8B-B14F-4D97-AF65-F5344CB8AC3E}">
        <p14:creationId xmlns:p14="http://schemas.microsoft.com/office/powerpoint/2010/main" val="1764077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E8A9-59EA-483F-93A2-AE56259E6CC0}"/>
              </a:ext>
            </a:extLst>
          </p:cNvPr>
          <p:cNvSpPr>
            <a:spLocks noGrp="1"/>
          </p:cNvSpPr>
          <p:nvPr>
            <p:ph type="title"/>
          </p:nvPr>
        </p:nvSpPr>
        <p:spPr/>
        <p:txBody>
          <a:bodyPr/>
          <a:lstStyle/>
          <a:p>
            <a:r>
              <a:rPr lang="en-US" dirty="0"/>
              <a:t>malloc implementation</a:t>
            </a:r>
          </a:p>
        </p:txBody>
      </p:sp>
      <p:sp>
        <p:nvSpPr>
          <p:cNvPr id="3" name="Content Placeholder 2">
            <a:extLst>
              <a:ext uri="{FF2B5EF4-FFF2-40B4-BE49-F238E27FC236}">
                <a16:creationId xmlns:a16="http://schemas.microsoft.com/office/drawing/2014/main" id="{0460F81A-4D36-410B-AC59-6A8B77D62DF3}"/>
              </a:ext>
            </a:extLst>
          </p:cNvPr>
          <p:cNvSpPr>
            <a:spLocks noGrp="1"/>
          </p:cNvSpPr>
          <p:nvPr>
            <p:ph idx="1"/>
          </p:nvPr>
        </p:nvSpPr>
        <p:spPr/>
        <p:txBody>
          <a:bodyPr/>
          <a:lstStyle/>
          <a:p>
            <a:r>
              <a:rPr lang="en-US" dirty="0"/>
              <a:t>Using </a:t>
            </a:r>
            <a:r>
              <a:rPr lang="en-US" dirty="0" err="1">
                <a:solidFill>
                  <a:srgbClr val="FF0000"/>
                </a:solidFill>
              </a:rPr>
              <a:t>alloc_from_ram</a:t>
            </a:r>
            <a:r>
              <a:rPr lang="en-US" dirty="0">
                <a:solidFill>
                  <a:srgbClr val="FF0000"/>
                </a:solidFill>
              </a:rPr>
              <a:t> </a:t>
            </a:r>
            <a:r>
              <a:rPr lang="en-US" dirty="0"/>
              <a:t>API, we can only allocate memory of size multiples of 4096 bytes</a:t>
            </a:r>
          </a:p>
          <a:p>
            <a:pPr lvl="1"/>
            <a:r>
              <a:rPr lang="en-US" dirty="0"/>
              <a:t>Not suitable for small allocation sizes</a:t>
            </a:r>
          </a:p>
          <a:p>
            <a:pPr lvl="1"/>
            <a:endParaRPr lang="en-US" dirty="0"/>
          </a:p>
          <a:p>
            <a:pPr lvl="1"/>
            <a:endParaRPr lang="en-US" dirty="0"/>
          </a:p>
          <a:p>
            <a:r>
              <a:rPr lang="en-US" dirty="0"/>
              <a:t>The RAM area used for dynamic memory allocation and deallocation is called the </a:t>
            </a:r>
            <a:r>
              <a:rPr lang="en-US" dirty="0">
                <a:solidFill>
                  <a:srgbClr val="FF0000"/>
                </a:solidFill>
              </a:rPr>
              <a:t>heap</a:t>
            </a:r>
          </a:p>
        </p:txBody>
      </p:sp>
    </p:spTree>
    <p:extLst>
      <p:ext uri="{BB962C8B-B14F-4D97-AF65-F5344CB8AC3E}">
        <p14:creationId xmlns:p14="http://schemas.microsoft.com/office/powerpoint/2010/main" val="3690812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B798F-5A66-4CBA-AFAA-38805F9C3464}"/>
              </a:ext>
            </a:extLst>
          </p:cNvPr>
          <p:cNvSpPr>
            <a:spLocks noGrp="1"/>
          </p:cNvSpPr>
          <p:nvPr>
            <p:ph type="title"/>
          </p:nvPr>
        </p:nvSpPr>
        <p:spPr/>
        <p:txBody>
          <a:bodyPr/>
          <a:lstStyle/>
          <a:p>
            <a:r>
              <a:rPr lang="en-US" dirty="0"/>
              <a:t>Buddy allocator</a:t>
            </a:r>
          </a:p>
        </p:txBody>
      </p:sp>
      <p:sp>
        <p:nvSpPr>
          <p:cNvPr id="3" name="Content Placeholder 2">
            <a:extLst>
              <a:ext uri="{FF2B5EF4-FFF2-40B4-BE49-F238E27FC236}">
                <a16:creationId xmlns:a16="http://schemas.microsoft.com/office/drawing/2014/main" id="{1D51F7AD-E909-42AA-9952-BFB0568CD0FB}"/>
              </a:ext>
            </a:extLst>
          </p:cNvPr>
          <p:cNvSpPr>
            <a:spLocks noGrp="1"/>
          </p:cNvSpPr>
          <p:nvPr>
            <p:ph idx="1"/>
          </p:nvPr>
        </p:nvSpPr>
        <p:spPr/>
        <p:txBody>
          <a:bodyPr>
            <a:normAutofit lnSpcReduction="10000"/>
          </a:bodyPr>
          <a:lstStyle/>
          <a:p>
            <a:r>
              <a:rPr lang="en-US" dirty="0"/>
              <a:t>Buddy allocator maintains free lists of memory objects of different allocation sizes (2</a:t>
            </a:r>
            <a:r>
              <a:rPr lang="en-US" baseline="30000" dirty="0"/>
              <a:t>k</a:t>
            </a:r>
            <a:r>
              <a:rPr lang="en-US" dirty="0"/>
              <a:t>)</a:t>
            </a:r>
          </a:p>
          <a:p>
            <a:endParaRPr lang="en-US" dirty="0"/>
          </a:p>
          <a:p>
            <a:r>
              <a:rPr lang="en-US" dirty="0"/>
              <a:t>On allocation, the allocation size is rounded to the nearest 2</a:t>
            </a:r>
            <a:r>
              <a:rPr lang="en-US" baseline="30000" dirty="0"/>
              <a:t>k </a:t>
            </a:r>
            <a:r>
              <a:rPr lang="en-US" dirty="0"/>
              <a:t>that is  greater than or equal to the current allocation size</a:t>
            </a:r>
          </a:p>
          <a:p>
            <a:endParaRPr lang="en-US" dirty="0"/>
          </a:p>
          <a:p>
            <a:r>
              <a:rPr lang="en-US" dirty="0"/>
              <a:t>If an object exists in the free list corresponding to 2</a:t>
            </a:r>
            <a:r>
              <a:rPr lang="en-US" baseline="30000" dirty="0"/>
              <a:t>k</a:t>
            </a:r>
            <a:r>
              <a:rPr lang="en-US" dirty="0"/>
              <a:t> size, then the allocator removes the object from the list and returns to the caller</a:t>
            </a:r>
          </a:p>
          <a:p>
            <a:pPr lvl="1"/>
            <a:r>
              <a:rPr lang="en-US" dirty="0"/>
              <a:t>Otherwise, the allocator allocates an object of size 2</a:t>
            </a:r>
            <a:r>
              <a:rPr lang="en-US" baseline="30000" dirty="0"/>
              <a:t>k+1</a:t>
            </a:r>
            <a:r>
              <a:rPr lang="en-US" dirty="0"/>
              <a:t>, splits the object into two halves, adds one to the free list and returns the another to the caller </a:t>
            </a:r>
          </a:p>
          <a:p>
            <a:endParaRPr lang="en-US" dirty="0"/>
          </a:p>
          <a:p>
            <a:endParaRPr lang="en-US" dirty="0"/>
          </a:p>
          <a:p>
            <a:endParaRPr lang="en-US" dirty="0"/>
          </a:p>
        </p:txBody>
      </p:sp>
    </p:spTree>
    <p:extLst>
      <p:ext uri="{BB962C8B-B14F-4D97-AF65-F5344CB8AC3E}">
        <p14:creationId xmlns:p14="http://schemas.microsoft.com/office/powerpoint/2010/main" val="2980506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269D4-FB27-4979-97FE-AE0F9BD3E87E}"/>
              </a:ext>
            </a:extLst>
          </p:cNvPr>
          <p:cNvSpPr>
            <a:spLocks noGrp="1"/>
          </p:cNvSpPr>
          <p:nvPr>
            <p:ph type="title"/>
          </p:nvPr>
        </p:nvSpPr>
        <p:spPr/>
        <p:txBody>
          <a:bodyPr/>
          <a:lstStyle/>
          <a:p>
            <a:r>
              <a:rPr lang="en-US" dirty="0"/>
              <a:t>Buddy allocator</a:t>
            </a:r>
          </a:p>
        </p:txBody>
      </p:sp>
      <p:graphicFrame>
        <p:nvGraphicFramePr>
          <p:cNvPr id="4" name="Content Placeholder 3">
            <a:extLst>
              <a:ext uri="{FF2B5EF4-FFF2-40B4-BE49-F238E27FC236}">
                <a16:creationId xmlns:a16="http://schemas.microsoft.com/office/drawing/2014/main" id="{300FB101-02FC-4FA8-BA26-72DFE16B7103}"/>
              </a:ext>
            </a:extLst>
          </p:cNvPr>
          <p:cNvGraphicFramePr>
            <a:graphicFrameLocks noGrp="1"/>
          </p:cNvGraphicFramePr>
          <p:nvPr>
            <p:ph idx="1"/>
            <p:extLst>
              <p:ext uri="{D42A27DB-BD31-4B8C-83A1-F6EECF244321}">
                <p14:modId xmlns:p14="http://schemas.microsoft.com/office/powerpoint/2010/main" val="2296952577"/>
              </p:ext>
            </p:extLst>
          </p:nvPr>
        </p:nvGraphicFramePr>
        <p:xfrm>
          <a:off x="838200" y="1825625"/>
          <a:ext cx="979714" cy="4542520"/>
        </p:xfrm>
        <a:graphic>
          <a:graphicData uri="http://schemas.openxmlformats.org/drawingml/2006/table">
            <a:tbl>
              <a:tblPr bandRow="1">
                <a:tableStyleId>{5C22544A-7EE6-4342-B048-85BDC9FD1C3A}</a:tableStyleId>
              </a:tblPr>
              <a:tblGrid>
                <a:gridCol w="979714">
                  <a:extLst>
                    <a:ext uri="{9D8B030D-6E8A-4147-A177-3AD203B41FA5}">
                      <a16:colId xmlns:a16="http://schemas.microsoft.com/office/drawing/2014/main" val="1883001962"/>
                    </a:ext>
                  </a:extLst>
                </a:gridCol>
              </a:tblGrid>
              <a:tr h="454252">
                <a:tc>
                  <a:txBody>
                    <a:bodyPr/>
                    <a:lstStyle/>
                    <a:p>
                      <a:pPr algn="ctr"/>
                      <a:r>
                        <a:rPr lang="en-US" b="1"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1258763"/>
                  </a:ext>
                </a:extLst>
              </a:tr>
              <a:tr h="454252">
                <a:tc>
                  <a:txBody>
                    <a:bodyPr/>
                    <a:lstStyle/>
                    <a:p>
                      <a:pPr algn="ctr"/>
                      <a:r>
                        <a:rPr lang="en-US" b="1"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3185605"/>
                  </a:ext>
                </a:extLst>
              </a:tr>
              <a:tr h="454252">
                <a:tc>
                  <a:txBody>
                    <a:bodyPr/>
                    <a:lstStyle/>
                    <a:p>
                      <a:pPr algn="ctr"/>
                      <a:r>
                        <a:rPr lang="en-US" b="1"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8026079"/>
                  </a:ext>
                </a:extLst>
              </a:tr>
              <a:tr h="454252">
                <a:tc>
                  <a:txBody>
                    <a:bodyPr/>
                    <a:lstStyle/>
                    <a:p>
                      <a:pPr algn="ctr"/>
                      <a:r>
                        <a:rPr lang="en-US" b="1" dirty="0"/>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530809"/>
                  </a:ext>
                </a:extLst>
              </a:tr>
              <a:tr h="454252">
                <a:tc>
                  <a:txBody>
                    <a:bodyPr/>
                    <a:lstStyle/>
                    <a:p>
                      <a:pPr algn="ctr"/>
                      <a:r>
                        <a:rPr lang="en-US" b="1"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9098515"/>
                  </a:ext>
                </a:extLst>
              </a:tr>
              <a:tr h="454252">
                <a:tc>
                  <a:txBody>
                    <a:bodyPr/>
                    <a:lstStyle/>
                    <a:p>
                      <a:pPr algn="ctr"/>
                      <a:r>
                        <a:rPr lang="en-US" b="1"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8044330"/>
                  </a:ext>
                </a:extLst>
              </a:tr>
              <a:tr h="454252">
                <a:tc>
                  <a:txBody>
                    <a:bodyPr/>
                    <a:lstStyle/>
                    <a:p>
                      <a:pPr algn="ctr"/>
                      <a:r>
                        <a:rPr lang="en-US" b="1" dirty="0"/>
                        <a:t>512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1066055"/>
                  </a:ext>
                </a:extLst>
              </a:tr>
              <a:tr h="454252">
                <a:tc>
                  <a:txBody>
                    <a:bodyPr/>
                    <a:lstStyle/>
                    <a:p>
                      <a:pPr algn="ctr"/>
                      <a:r>
                        <a:rPr lang="en-US" b="1" dirty="0"/>
                        <a:t>1024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2204552"/>
                  </a:ext>
                </a:extLst>
              </a:tr>
              <a:tr h="454252">
                <a:tc>
                  <a:txBody>
                    <a:bodyPr/>
                    <a:lstStyle/>
                    <a:p>
                      <a:pPr algn="ctr"/>
                      <a:r>
                        <a:rPr lang="en-US" b="1" dirty="0"/>
                        <a:t>2048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009838"/>
                  </a:ext>
                </a:extLst>
              </a:tr>
              <a:tr h="454252">
                <a:tc>
                  <a:txBody>
                    <a:bodyPr/>
                    <a:lstStyle/>
                    <a:p>
                      <a:pPr algn="ctr"/>
                      <a:r>
                        <a:rPr lang="en-US" b="1"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4386077"/>
                  </a:ext>
                </a:extLst>
              </a:tr>
            </a:tbl>
          </a:graphicData>
        </a:graphic>
      </p:graphicFrame>
      <p:sp>
        <p:nvSpPr>
          <p:cNvPr id="5" name="TextBox 4">
            <a:extLst>
              <a:ext uri="{FF2B5EF4-FFF2-40B4-BE49-F238E27FC236}">
                <a16:creationId xmlns:a16="http://schemas.microsoft.com/office/drawing/2014/main" id="{A77115EA-586A-4428-B52A-3AC0B936C297}"/>
              </a:ext>
            </a:extLst>
          </p:cNvPr>
          <p:cNvSpPr txBox="1"/>
          <p:nvPr/>
        </p:nvSpPr>
        <p:spPr>
          <a:xfrm>
            <a:off x="7565571" y="3831773"/>
            <a:ext cx="3690257"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Initially, all lists are empty.</a:t>
            </a:r>
          </a:p>
        </p:txBody>
      </p:sp>
    </p:spTree>
    <p:extLst>
      <p:ext uri="{BB962C8B-B14F-4D97-AF65-F5344CB8AC3E}">
        <p14:creationId xmlns:p14="http://schemas.microsoft.com/office/powerpoint/2010/main" val="31565694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269D4-FB27-4979-97FE-AE0F9BD3E87E}"/>
              </a:ext>
            </a:extLst>
          </p:cNvPr>
          <p:cNvSpPr>
            <a:spLocks noGrp="1"/>
          </p:cNvSpPr>
          <p:nvPr>
            <p:ph type="title"/>
          </p:nvPr>
        </p:nvSpPr>
        <p:spPr/>
        <p:txBody>
          <a:bodyPr/>
          <a:lstStyle/>
          <a:p>
            <a:r>
              <a:rPr lang="en-US" dirty="0"/>
              <a:t>Buddy allocator</a:t>
            </a:r>
          </a:p>
        </p:txBody>
      </p:sp>
      <p:graphicFrame>
        <p:nvGraphicFramePr>
          <p:cNvPr id="4" name="Content Placeholder 3">
            <a:extLst>
              <a:ext uri="{FF2B5EF4-FFF2-40B4-BE49-F238E27FC236}">
                <a16:creationId xmlns:a16="http://schemas.microsoft.com/office/drawing/2014/main" id="{300FB101-02FC-4FA8-BA26-72DFE16B7103}"/>
              </a:ext>
            </a:extLst>
          </p:cNvPr>
          <p:cNvGraphicFramePr>
            <a:graphicFrameLocks noGrp="1"/>
          </p:cNvGraphicFramePr>
          <p:nvPr>
            <p:ph idx="1"/>
          </p:nvPr>
        </p:nvGraphicFramePr>
        <p:xfrm>
          <a:off x="838200" y="1825625"/>
          <a:ext cx="979714" cy="4542520"/>
        </p:xfrm>
        <a:graphic>
          <a:graphicData uri="http://schemas.openxmlformats.org/drawingml/2006/table">
            <a:tbl>
              <a:tblPr bandRow="1">
                <a:tableStyleId>{5C22544A-7EE6-4342-B048-85BDC9FD1C3A}</a:tableStyleId>
              </a:tblPr>
              <a:tblGrid>
                <a:gridCol w="979714">
                  <a:extLst>
                    <a:ext uri="{9D8B030D-6E8A-4147-A177-3AD203B41FA5}">
                      <a16:colId xmlns:a16="http://schemas.microsoft.com/office/drawing/2014/main" val="1883001962"/>
                    </a:ext>
                  </a:extLst>
                </a:gridCol>
              </a:tblGrid>
              <a:tr h="454252">
                <a:tc>
                  <a:txBody>
                    <a:bodyPr/>
                    <a:lstStyle/>
                    <a:p>
                      <a:pPr algn="ctr"/>
                      <a:r>
                        <a:rPr lang="en-US" b="1"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1258763"/>
                  </a:ext>
                </a:extLst>
              </a:tr>
              <a:tr h="454252">
                <a:tc>
                  <a:txBody>
                    <a:bodyPr/>
                    <a:lstStyle/>
                    <a:p>
                      <a:pPr algn="ctr"/>
                      <a:r>
                        <a:rPr lang="en-US" b="1"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3185605"/>
                  </a:ext>
                </a:extLst>
              </a:tr>
              <a:tr h="454252">
                <a:tc>
                  <a:txBody>
                    <a:bodyPr/>
                    <a:lstStyle/>
                    <a:p>
                      <a:pPr algn="ctr"/>
                      <a:r>
                        <a:rPr lang="en-US" b="1"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8026079"/>
                  </a:ext>
                </a:extLst>
              </a:tr>
              <a:tr h="454252">
                <a:tc>
                  <a:txBody>
                    <a:bodyPr/>
                    <a:lstStyle/>
                    <a:p>
                      <a:pPr algn="ctr"/>
                      <a:r>
                        <a:rPr lang="en-US" b="1" dirty="0"/>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530809"/>
                  </a:ext>
                </a:extLst>
              </a:tr>
              <a:tr h="454252">
                <a:tc>
                  <a:txBody>
                    <a:bodyPr/>
                    <a:lstStyle/>
                    <a:p>
                      <a:pPr algn="ctr"/>
                      <a:r>
                        <a:rPr lang="en-US" b="1"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9098515"/>
                  </a:ext>
                </a:extLst>
              </a:tr>
              <a:tr h="454252">
                <a:tc>
                  <a:txBody>
                    <a:bodyPr/>
                    <a:lstStyle/>
                    <a:p>
                      <a:pPr algn="ctr"/>
                      <a:r>
                        <a:rPr lang="en-US" b="1"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8044330"/>
                  </a:ext>
                </a:extLst>
              </a:tr>
              <a:tr h="454252">
                <a:tc>
                  <a:txBody>
                    <a:bodyPr/>
                    <a:lstStyle/>
                    <a:p>
                      <a:pPr algn="ctr"/>
                      <a:r>
                        <a:rPr lang="en-US" b="1" dirty="0"/>
                        <a:t>512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1066055"/>
                  </a:ext>
                </a:extLst>
              </a:tr>
              <a:tr h="454252">
                <a:tc>
                  <a:txBody>
                    <a:bodyPr/>
                    <a:lstStyle/>
                    <a:p>
                      <a:pPr algn="ctr"/>
                      <a:r>
                        <a:rPr lang="en-US" b="1" dirty="0"/>
                        <a:t>1024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2204552"/>
                  </a:ext>
                </a:extLst>
              </a:tr>
              <a:tr h="454252">
                <a:tc>
                  <a:txBody>
                    <a:bodyPr/>
                    <a:lstStyle/>
                    <a:p>
                      <a:pPr algn="ctr"/>
                      <a:r>
                        <a:rPr lang="en-US" b="1" dirty="0"/>
                        <a:t>2048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009838"/>
                  </a:ext>
                </a:extLst>
              </a:tr>
              <a:tr h="454252">
                <a:tc>
                  <a:txBody>
                    <a:bodyPr/>
                    <a:lstStyle/>
                    <a:p>
                      <a:pPr algn="ctr"/>
                      <a:r>
                        <a:rPr lang="en-US" b="1"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4386077"/>
                  </a:ext>
                </a:extLst>
              </a:tr>
            </a:tbl>
          </a:graphicData>
        </a:graphic>
      </p:graphicFrame>
      <p:sp>
        <p:nvSpPr>
          <p:cNvPr id="3" name="TextBox 2">
            <a:extLst>
              <a:ext uri="{FF2B5EF4-FFF2-40B4-BE49-F238E27FC236}">
                <a16:creationId xmlns:a16="http://schemas.microsoft.com/office/drawing/2014/main" id="{E3C4FB40-29B2-4EAC-8747-8BB83B53A6F0}"/>
              </a:ext>
            </a:extLst>
          </p:cNvPr>
          <p:cNvSpPr txBox="1"/>
          <p:nvPr/>
        </p:nvSpPr>
        <p:spPr>
          <a:xfrm>
            <a:off x="7565571" y="3831773"/>
            <a:ext cx="3690257" cy="70788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malloc(24)</a:t>
            </a:r>
          </a:p>
          <a:p>
            <a:r>
              <a:rPr lang="en-US" sz="2000" dirty="0">
                <a:latin typeface="Arial" panose="020B0604020202020204" pitchFamily="34" charset="0"/>
                <a:cs typeface="Arial" panose="020B0604020202020204" pitchFamily="34" charset="0"/>
              </a:rPr>
              <a:t>rounded size : 32</a:t>
            </a:r>
          </a:p>
        </p:txBody>
      </p:sp>
    </p:spTree>
    <p:extLst>
      <p:ext uri="{BB962C8B-B14F-4D97-AF65-F5344CB8AC3E}">
        <p14:creationId xmlns:p14="http://schemas.microsoft.com/office/powerpoint/2010/main" val="1670713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ACB0E-129D-462C-8DCD-B247E9EB917C}"/>
              </a:ext>
            </a:extLst>
          </p:cNvPr>
          <p:cNvSpPr>
            <a:spLocks noGrp="1"/>
          </p:cNvSpPr>
          <p:nvPr>
            <p:ph type="title"/>
          </p:nvPr>
        </p:nvSpPr>
        <p:spPr/>
        <p:txBody>
          <a:bodyPr/>
          <a:lstStyle/>
          <a:p>
            <a:r>
              <a:rPr lang="en-US" dirty="0"/>
              <a:t>Compilation</a:t>
            </a:r>
          </a:p>
        </p:txBody>
      </p:sp>
      <p:sp>
        <p:nvSpPr>
          <p:cNvPr id="3" name="Content Placeholder 2">
            <a:extLst>
              <a:ext uri="{FF2B5EF4-FFF2-40B4-BE49-F238E27FC236}">
                <a16:creationId xmlns:a16="http://schemas.microsoft.com/office/drawing/2014/main" id="{CD788510-0FF1-4A73-A086-6CA9E26B7B0F}"/>
              </a:ext>
            </a:extLst>
          </p:cNvPr>
          <p:cNvSpPr>
            <a:spLocks noGrp="1"/>
          </p:cNvSpPr>
          <p:nvPr>
            <p:ph idx="1"/>
          </p:nvPr>
        </p:nvSpPr>
        <p:spPr/>
        <p:txBody>
          <a:bodyPr/>
          <a:lstStyle/>
          <a:p>
            <a:r>
              <a:rPr lang="en-US" dirty="0"/>
              <a:t>The compiler generates an executable (e.g., </a:t>
            </a:r>
            <a:r>
              <a:rPr lang="en-US" dirty="0" err="1"/>
              <a:t>a.out</a:t>
            </a:r>
            <a:r>
              <a:rPr lang="en-US" dirty="0"/>
              <a:t>) that contains CPU instructions</a:t>
            </a:r>
          </a:p>
          <a:p>
            <a:endParaRPr lang="en-US" dirty="0"/>
          </a:p>
          <a:p>
            <a:r>
              <a:rPr lang="en-US" dirty="0"/>
              <a:t>The OS loads the instructions into RAM at runtime</a:t>
            </a:r>
          </a:p>
        </p:txBody>
      </p:sp>
    </p:spTree>
    <p:extLst>
      <p:ext uri="{BB962C8B-B14F-4D97-AF65-F5344CB8AC3E}">
        <p14:creationId xmlns:p14="http://schemas.microsoft.com/office/powerpoint/2010/main" val="24426376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269D4-FB27-4979-97FE-AE0F9BD3E87E}"/>
              </a:ext>
            </a:extLst>
          </p:cNvPr>
          <p:cNvSpPr>
            <a:spLocks noGrp="1"/>
          </p:cNvSpPr>
          <p:nvPr>
            <p:ph type="title"/>
          </p:nvPr>
        </p:nvSpPr>
        <p:spPr/>
        <p:txBody>
          <a:bodyPr/>
          <a:lstStyle/>
          <a:p>
            <a:r>
              <a:rPr lang="en-US" dirty="0"/>
              <a:t>Buddy allocator</a:t>
            </a:r>
          </a:p>
        </p:txBody>
      </p:sp>
      <p:graphicFrame>
        <p:nvGraphicFramePr>
          <p:cNvPr id="4" name="Content Placeholder 3">
            <a:extLst>
              <a:ext uri="{FF2B5EF4-FFF2-40B4-BE49-F238E27FC236}">
                <a16:creationId xmlns:a16="http://schemas.microsoft.com/office/drawing/2014/main" id="{300FB101-02FC-4FA8-BA26-72DFE16B7103}"/>
              </a:ext>
            </a:extLst>
          </p:cNvPr>
          <p:cNvGraphicFramePr>
            <a:graphicFrameLocks noGrp="1"/>
          </p:cNvGraphicFramePr>
          <p:nvPr>
            <p:ph idx="1"/>
          </p:nvPr>
        </p:nvGraphicFramePr>
        <p:xfrm>
          <a:off x="838200" y="1825625"/>
          <a:ext cx="979714" cy="4542520"/>
        </p:xfrm>
        <a:graphic>
          <a:graphicData uri="http://schemas.openxmlformats.org/drawingml/2006/table">
            <a:tbl>
              <a:tblPr bandRow="1">
                <a:tableStyleId>{5C22544A-7EE6-4342-B048-85BDC9FD1C3A}</a:tableStyleId>
              </a:tblPr>
              <a:tblGrid>
                <a:gridCol w="979714">
                  <a:extLst>
                    <a:ext uri="{9D8B030D-6E8A-4147-A177-3AD203B41FA5}">
                      <a16:colId xmlns:a16="http://schemas.microsoft.com/office/drawing/2014/main" val="1883001962"/>
                    </a:ext>
                  </a:extLst>
                </a:gridCol>
              </a:tblGrid>
              <a:tr h="454252">
                <a:tc>
                  <a:txBody>
                    <a:bodyPr/>
                    <a:lstStyle/>
                    <a:p>
                      <a:pPr algn="ctr"/>
                      <a:r>
                        <a:rPr lang="en-US" b="1"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1258763"/>
                  </a:ext>
                </a:extLst>
              </a:tr>
              <a:tr h="454252">
                <a:tc>
                  <a:txBody>
                    <a:bodyPr/>
                    <a:lstStyle/>
                    <a:p>
                      <a:pPr algn="ctr"/>
                      <a:r>
                        <a:rPr lang="en-US" b="1"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3185605"/>
                  </a:ext>
                </a:extLst>
              </a:tr>
              <a:tr h="454252">
                <a:tc>
                  <a:txBody>
                    <a:bodyPr/>
                    <a:lstStyle/>
                    <a:p>
                      <a:pPr algn="ctr"/>
                      <a:r>
                        <a:rPr lang="en-US" b="1"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8026079"/>
                  </a:ext>
                </a:extLst>
              </a:tr>
              <a:tr h="454252">
                <a:tc>
                  <a:txBody>
                    <a:bodyPr/>
                    <a:lstStyle/>
                    <a:p>
                      <a:pPr algn="ctr"/>
                      <a:r>
                        <a:rPr lang="en-US" b="1" dirty="0"/>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530809"/>
                  </a:ext>
                </a:extLst>
              </a:tr>
              <a:tr h="454252">
                <a:tc>
                  <a:txBody>
                    <a:bodyPr/>
                    <a:lstStyle/>
                    <a:p>
                      <a:pPr algn="ctr"/>
                      <a:r>
                        <a:rPr lang="en-US" b="1"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9098515"/>
                  </a:ext>
                </a:extLst>
              </a:tr>
              <a:tr h="454252">
                <a:tc>
                  <a:txBody>
                    <a:bodyPr/>
                    <a:lstStyle/>
                    <a:p>
                      <a:pPr algn="ctr"/>
                      <a:r>
                        <a:rPr lang="en-US" b="1"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8044330"/>
                  </a:ext>
                </a:extLst>
              </a:tr>
              <a:tr h="454252">
                <a:tc>
                  <a:txBody>
                    <a:bodyPr/>
                    <a:lstStyle/>
                    <a:p>
                      <a:pPr algn="ctr"/>
                      <a:r>
                        <a:rPr lang="en-US" b="1" dirty="0"/>
                        <a:t>512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1066055"/>
                  </a:ext>
                </a:extLst>
              </a:tr>
              <a:tr h="454252">
                <a:tc>
                  <a:txBody>
                    <a:bodyPr/>
                    <a:lstStyle/>
                    <a:p>
                      <a:pPr algn="ctr"/>
                      <a:r>
                        <a:rPr lang="en-US" b="1" dirty="0"/>
                        <a:t>1024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2204552"/>
                  </a:ext>
                </a:extLst>
              </a:tr>
              <a:tr h="454252">
                <a:tc>
                  <a:txBody>
                    <a:bodyPr/>
                    <a:lstStyle/>
                    <a:p>
                      <a:pPr algn="ctr"/>
                      <a:r>
                        <a:rPr lang="en-US" b="1" dirty="0"/>
                        <a:t>2048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009838"/>
                  </a:ext>
                </a:extLst>
              </a:tr>
              <a:tr h="454252">
                <a:tc>
                  <a:txBody>
                    <a:bodyPr/>
                    <a:lstStyle/>
                    <a:p>
                      <a:pPr algn="ctr"/>
                      <a:r>
                        <a:rPr lang="en-US" b="1"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4386077"/>
                  </a:ext>
                </a:extLst>
              </a:tr>
            </a:tbl>
          </a:graphicData>
        </a:graphic>
      </p:graphicFrame>
      <p:sp>
        <p:nvSpPr>
          <p:cNvPr id="5" name="Arrow: Right 4">
            <a:extLst>
              <a:ext uri="{FF2B5EF4-FFF2-40B4-BE49-F238E27FC236}">
                <a16:creationId xmlns:a16="http://schemas.microsoft.com/office/drawing/2014/main" id="{B7122A67-46FE-4A0C-8D98-98BD175B5F7D}"/>
              </a:ext>
            </a:extLst>
          </p:cNvPr>
          <p:cNvSpPr/>
          <p:nvPr/>
        </p:nvSpPr>
        <p:spPr>
          <a:xfrm>
            <a:off x="1817914" y="2906486"/>
            <a:ext cx="457200" cy="1673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E91F9A6-B28D-4A7D-AB8F-E13F34829431}"/>
              </a:ext>
            </a:extLst>
          </p:cNvPr>
          <p:cNvSpPr txBox="1"/>
          <p:nvPr/>
        </p:nvSpPr>
        <p:spPr>
          <a:xfrm>
            <a:off x="2373087" y="2786744"/>
            <a:ext cx="3690257" cy="369332"/>
          </a:xfrm>
          <a:prstGeom prst="rect">
            <a:avLst/>
          </a:prstGeom>
          <a:noFill/>
        </p:spPr>
        <p:txBody>
          <a:bodyPr wrap="square" rtlCol="0">
            <a:spAutoFit/>
          </a:bodyPr>
          <a:lstStyle/>
          <a:p>
            <a:r>
              <a:rPr lang="en-US" dirty="0"/>
              <a:t>no free objects</a:t>
            </a:r>
          </a:p>
        </p:txBody>
      </p:sp>
      <p:sp>
        <p:nvSpPr>
          <p:cNvPr id="7" name="TextBox 6">
            <a:extLst>
              <a:ext uri="{FF2B5EF4-FFF2-40B4-BE49-F238E27FC236}">
                <a16:creationId xmlns:a16="http://schemas.microsoft.com/office/drawing/2014/main" id="{95736E8B-1666-41D8-B0A7-85662BB217B4}"/>
              </a:ext>
            </a:extLst>
          </p:cNvPr>
          <p:cNvSpPr txBox="1"/>
          <p:nvPr/>
        </p:nvSpPr>
        <p:spPr>
          <a:xfrm>
            <a:off x="7565571" y="3831773"/>
            <a:ext cx="3690257" cy="70788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malloc(24)</a:t>
            </a:r>
          </a:p>
          <a:p>
            <a:r>
              <a:rPr lang="en-US" sz="2000" dirty="0">
                <a:latin typeface="Arial" panose="020B0604020202020204" pitchFamily="34" charset="0"/>
                <a:cs typeface="Arial" panose="020B0604020202020204" pitchFamily="34" charset="0"/>
              </a:rPr>
              <a:t>rounded size : 32</a:t>
            </a:r>
          </a:p>
        </p:txBody>
      </p:sp>
    </p:spTree>
    <p:extLst>
      <p:ext uri="{BB962C8B-B14F-4D97-AF65-F5344CB8AC3E}">
        <p14:creationId xmlns:p14="http://schemas.microsoft.com/office/powerpoint/2010/main" val="20501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269D4-FB27-4979-97FE-AE0F9BD3E87E}"/>
              </a:ext>
            </a:extLst>
          </p:cNvPr>
          <p:cNvSpPr>
            <a:spLocks noGrp="1"/>
          </p:cNvSpPr>
          <p:nvPr>
            <p:ph type="title"/>
          </p:nvPr>
        </p:nvSpPr>
        <p:spPr/>
        <p:txBody>
          <a:bodyPr/>
          <a:lstStyle/>
          <a:p>
            <a:r>
              <a:rPr lang="en-US" dirty="0"/>
              <a:t>Buddy allocator</a:t>
            </a:r>
          </a:p>
        </p:txBody>
      </p:sp>
      <p:graphicFrame>
        <p:nvGraphicFramePr>
          <p:cNvPr id="4" name="Content Placeholder 3">
            <a:extLst>
              <a:ext uri="{FF2B5EF4-FFF2-40B4-BE49-F238E27FC236}">
                <a16:creationId xmlns:a16="http://schemas.microsoft.com/office/drawing/2014/main" id="{300FB101-02FC-4FA8-BA26-72DFE16B7103}"/>
              </a:ext>
            </a:extLst>
          </p:cNvPr>
          <p:cNvGraphicFramePr>
            <a:graphicFrameLocks noGrp="1"/>
          </p:cNvGraphicFramePr>
          <p:nvPr>
            <p:ph idx="1"/>
          </p:nvPr>
        </p:nvGraphicFramePr>
        <p:xfrm>
          <a:off x="838200" y="1825625"/>
          <a:ext cx="979714" cy="4542520"/>
        </p:xfrm>
        <a:graphic>
          <a:graphicData uri="http://schemas.openxmlformats.org/drawingml/2006/table">
            <a:tbl>
              <a:tblPr bandRow="1">
                <a:tableStyleId>{5C22544A-7EE6-4342-B048-85BDC9FD1C3A}</a:tableStyleId>
              </a:tblPr>
              <a:tblGrid>
                <a:gridCol w="979714">
                  <a:extLst>
                    <a:ext uri="{9D8B030D-6E8A-4147-A177-3AD203B41FA5}">
                      <a16:colId xmlns:a16="http://schemas.microsoft.com/office/drawing/2014/main" val="1883001962"/>
                    </a:ext>
                  </a:extLst>
                </a:gridCol>
              </a:tblGrid>
              <a:tr h="454252">
                <a:tc>
                  <a:txBody>
                    <a:bodyPr/>
                    <a:lstStyle/>
                    <a:p>
                      <a:pPr algn="ctr"/>
                      <a:r>
                        <a:rPr lang="en-US" b="1"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1258763"/>
                  </a:ext>
                </a:extLst>
              </a:tr>
              <a:tr h="454252">
                <a:tc>
                  <a:txBody>
                    <a:bodyPr/>
                    <a:lstStyle/>
                    <a:p>
                      <a:pPr algn="ctr"/>
                      <a:r>
                        <a:rPr lang="en-US" b="1"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3185605"/>
                  </a:ext>
                </a:extLst>
              </a:tr>
              <a:tr h="454252">
                <a:tc>
                  <a:txBody>
                    <a:bodyPr/>
                    <a:lstStyle/>
                    <a:p>
                      <a:pPr algn="ctr"/>
                      <a:r>
                        <a:rPr lang="en-US" b="1"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8026079"/>
                  </a:ext>
                </a:extLst>
              </a:tr>
              <a:tr h="454252">
                <a:tc>
                  <a:txBody>
                    <a:bodyPr/>
                    <a:lstStyle/>
                    <a:p>
                      <a:pPr algn="ctr"/>
                      <a:r>
                        <a:rPr lang="en-US" b="1" dirty="0"/>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530809"/>
                  </a:ext>
                </a:extLst>
              </a:tr>
              <a:tr h="454252">
                <a:tc>
                  <a:txBody>
                    <a:bodyPr/>
                    <a:lstStyle/>
                    <a:p>
                      <a:pPr algn="ctr"/>
                      <a:r>
                        <a:rPr lang="en-US" b="1"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9098515"/>
                  </a:ext>
                </a:extLst>
              </a:tr>
              <a:tr h="454252">
                <a:tc>
                  <a:txBody>
                    <a:bodyPr/>
                    <a:lstStyle/>
                    <a:p>
                      <a:pPr algn="ctr"/>
                      <a:r>
                        <a:rPr lang="en-US" b="1"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8044330"/>
                  </a:ext>
                </a:extLst>
              </a:tr>
              <a:tr h="454252">
                <a:tc>
                  <a:txBody>
                    <a:bodyPr/>
                    <a:lstStyle/>
                    <a:p>
                      <a:pPr algn="ctr"/>
                      <a:r>
                        <a:rPr lang="en-US" b="1" dirty="0"/>
                        <a:t>512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1066055"/>
                  </a:ext>
                </a:extLst>
              </a:tr>
              <a:tr h="454252">
                <a:tc>
                  <a:txBody>
                    <a:bodyPr/>
                    <a:lstStyle/>
                    <a:p>
                      <a:pPr algn="ctr"/>
                      <a:r>
                        <a:rPr lang="en-US" b="1" dirty="0"/>
                        <a:t>1024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2204552"/>
                  </a:ext>
                </a:extLst>
              </a:tr>
              <a:tr h="454252">
                <a:tc>
                  <a:txBody>
                    <a:bodyPr/>
                    <a:lstStyle/>
                    <a:p>
                      <a:pPr algn="ctr"/>
                      <a:r>
                        <a:rPr lang="en-US" b="1" dirty="0"/>
                        <a:t>2048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009838"/>
                  </a:ext>
                </a:extLst>
              </a:tr>
              <a:tr h="454252">
                <a:tc>
                  <a:txBody>
                    <a:bodyPr/>
                    <a:lstStyle/>
                    <a:p>
                      <a:pPr algn="ctr"/>
                      <a:r>
                        <a:rPr lang="en-US" b="1"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4386077"/>
                  </a:ext>
                </a:extLst>
              </a:tr>
            </a:tbl>
          </a:graphicData>
        </a:graphic>
      </p:graphicFrame>
      <p:sp>
        <p:nvSpPr>
          <p:cNvPr id="15" name="Arrow: Curved Left 14">
            <a:extLst>
              <a:ext uri="{FF2B5EF4-FFF2-40B4-BE49-F238E27FC236}">
                <a16:creationId xmlns:a16="http://schemas.microsoft.com/office/drawing/2014/main" id="{0C85C21D-C284-401E-B6A5-D3936FDEF843}"/>
              </a:ext>
            </a:extLst>
          </p:cNvPr>
          <p:cNvSpPr/>
          <p:nvPr/>
        </p:nvSpPr>
        <p:spPr>
          <a:xfrm>
            <a:off x="1817910" y="2960912"/>
            <a:ext cx="359229" cy="38781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3537B71B-1CEA-4F09-B4FB-824327C5DE83}"/>
              </a:ext>
            </a:extLst>
          </p:cNvPr>
          <p:cNvSpPr txBox="1"/>
          <p:nvPr/>
        </p:nvSpPr>
        <p:spPr>
          <a:xfrm>
            <a:off x="7565571" y="3831773"/>
            <a:ext cx="3690257" cy="70788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malloc(24)</a:t>
            </a:r>
          </a:p>
          <a:p>
            <a:r>
              <a:rPr lang="en-US" sz="2000" dirty="0">
                <a:latin typeface="Arial" panose="020B0604020202020204" pitchFamily="34" charset="0"/>
                <a:cs typeface="Arial" panose="020B0604020202020204" pitchFamily="34" charset="0"/>
              </a:rPr>
              <a:t>rounded size : 32</a:t>
            </a:r>
          </a:p>
        </p:txBody>
      </p:sp>
    </p:spTree>
    <p:extLst>
      <p:ext uri="{BB962C8B-B14F-4D97-AF65-F5344CB8AC3E}">
        <p14:creationId xmlns:p14="http://schemas.microsoft.com/office/powerpoint/2010/main" val="3334430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269D4-FB27-4979-97FE-AE0F9BD3E87E}"/>
              </a:ext>
            </a:extLst>
          </p:cNvPr>
          <p:cNvSpPr>
            <a:spLocks noGrp="1"/>
          </p:cNvSpPr>
          <p:nvPr>
            <p:ph type="title"/>
          </p:nvPr>
        </p:nvSpPr>
        <p:spPr/>
        <p:txBody>
          <a:bodyPr/>
          <a:lstStyle/>
          <a:p>
            <a:r>
              <a:rPr lang="en-US" dirty="0"/>
              <a:t>Buddy allocator</a:t>
            </a:r>
          </a:p>
        </p:txBody>
      </p:sp>
      <p:graphicFrame>
        <p:nvGraphicFramePr>
          <p:cNvPr id="4" name="Content Placeholder 3">
            <a:extLst>
              <a:ext uri="{FF2B5EF4-FFF2-40B4-BE49-F238E27FC236}">
                <a16:creationId xmlns:a16="http://schemas.microsoft.com/office/drawing/2014/main" id="{300FB101-02FC-4FA8-BA26-72DFE16B7103}"/>
              </a:ext>
            </a:extLst>
          </p:cNvPr>
          <p:cNvGraphicFramePr>
            <a:graphicFrameLocks noGrp="1"/>
          </p:cNvGraphicFramePr>
          <p:nvPr>
            <p:ph idx="1"/>
          </p:nvPr>
        </p:nvGraphicFramePr>
        <p:xfrm>
          <a:off x="838200" y="1825625"/>
          <a:ext cx="979714" cy="4542520"/>
        </p:xfrm>
        <a:graphic>
          <a:graphicData uri="http://schemas.openxmlformats.org/drawingml/2006/table">
            <a:tbl>
              <a:tblPr bandRow="1">
                <a:tableStyleId>{5C22544A-7EE6-4342-B048-85BDC9FD1C3A}</a:tableStyleId>
              </a:tblPr>
              <a:tblGrid>
                <a:gridCol w="979714">
                  <a:extLst>
                    <a:ext uri="{9D8B030D-6E8A-4147-A177-3AD203B41FA5}">
                      <a16:colId xmlns:a16="http://schemas.microsoft.com/office/drawing/2014/main" val="1883001962"/>
                    </a:ext>
                  </a:extLst>
                </a:gridCol>
              </a:tblGrid>
              <a:tr h="454252">
                <a:tc>
                  <a:txBody>
                    <a:bodyPr/>
                    <a:lstStyle/>
                    <a:p>
                      <a:pPr algn="ctr"/>
                      <a:r>
                        <a:rPr lang="en-US" b="1"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1258763"/>
                  </a:ext>
                </a:extLst>
              </a:tr>
              <a:tr h="454252">
                <a:tc>
                  <a:txBody>
                    <a:bodyPr/>
                    <a:lstStyle/>
                    <a:p>
                      <a:pPr algn="ctr"/>
                      <a:r>
                        <a:rPr lang="en-US" b="1"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3185605"/>
                  </a:ext>
                </a:extLst>
              </a:tr>
              <a:tr h="454252">
                <a:tc>
                  <a:txBody>
                    <a:bodyPr/>
                    <a:lstStyle/>
                    <a:p>
                      <a:pPr algn="ctr"/>
                      <a:r>
                        <a:rPr lang="en-US" b="1"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8026079"/>
                  </a:ext>
                </a:extLst>
              </a:tr>
              <a:tr h="454252">
                <a:tc>
                  <a:txBody>
                    <a:bodyPr/>
                    <a:lstStyle/>
                    <a:p>
                      <a:pPr algn="ctr"/>
                      <a:r>
                        <a:rPr lang="en-US" b="1" dirty="0"/>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530809"/>
                  </a:ext>
                </a:extLst>
              </a:tr>
              <a:tr h="454252">
                <a:tc>
                  <a:txBody>
                    <a:bodyPr/>
                    <a:lstStyle/>
                    <a:p>
                      <a:pPr algn="ctr"/>
                      <a:r>
                        <a:rPr lang="en-US" b="1"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9098515"/>
                  </a:ext>
                </a:extLst>
              </a:tr>
              <a:tr h="454252">
                <a:tc>
                  <a:txBody>
                    <a:bodyPr/>
                    <a:lstStyle/>
                    <a:p>
                      <a:pPr algn="ctr"/>
                      <a:r>
                        <a:rPr lang="en-US" b="1"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8044330"/>
                  </a:ext>
                </a:extLst>
              </a:tr>
              <a:tr h="454252">
                <a:tc>
                  <a:txBody>
                    <a:bodyPr/>
                    <a:lstStyle/>
                    <a:p>
                      <a:pPr algn="ctr"/>
                      <a:r>
                        <a:rPr lang="en-US" b="1" dirty="0"/>
                        <a:t>512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1066055"/>
                  </a:ext>
                </a:extLst>
              </a:tr>
              <a:tr h="454252">
                <a:tc>
                  <a:txBody>
                    <a:bodyPr/>
                    <a:lstStyle/>
                    <a:p>
                      <a:pPr algn="ctr"/>
                      <a:r>
                        <a:rPr lang="en-US" b="1" dirty="0"/>
                        <a:t>1024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2204552"/>
                  </a:ext>
                </a:extLst>
              </a:tr>
              <a:tr h="454252">
                <a:tc>
                  <a:txBody>
                    <a:bodyPr/>
                    <a:lstStyle/>
                    <a:p>
                      <a:pPr algn="ctr"/>
                      <a:r>
                        <a:rPr lang="en-US" b="1" dirty="0"/>
                        <a:t>2048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009838"/>
                  </a:ext>
                </a:extLst>
              </a:tr>
              <a:tr h="454252">
                <a:tc>
                  <a:txBody>
                    <a:bodyPr/>
                    <a:lstStyle/>
                    <a:p>
                      <a:pPr algn="ctr"/>
                      <a:r>
                        <a:rPr lang="en-US" b="1"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4386077"/>
                  </a:ext>
                </a:extLst>
              </a:tr>
            </a:tbl>
          </a:graphicData>
        </a:graphic>
      </p:graphicFrame>
      <p:sp>
        <p:nvSpPr>
          <p:cNvPr id="14" name="Arrow: Curved Left 13">
            <a:extLst>
              <a:ext uri="{FF2B5EF4-FFF2-40B4-BE49-F238E27FC236}">
                <a16:creationId xmlns:a16="http://schemas.microsoft.com/office/drawing/2014/main" id="{89F76DE3-9EA1-45A5-A3CD-94042E1F449B}"/>
              </a:ext>
            </a:extLst>
          </p:cNvPr>
          <p:cNvSpPr/>
          <p:nvPr/>
        </p:nvSpPr>
        <p:spPr>
          <a:xfrm>
            <a:off x="1807024" y="3418111"/>
            <a:ext cx="359229" cy="38781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Arrow: Curved Left 14">
            <a:extLst>
              <a:ext uri="{FF2B5EF4-FFF2-40B4-BE49-F238E27FC236}">
                <a16:creationId xmlns:a16="http://schemas.microsoft.com/office/drawing/2014/main" id="{0C85C21D-C284-401E-B6A5-D3936FDEF843}"/>
              </a:ext>
            </a:extLst>
          </p:cNvPr>
          <p:cNvSpPr/>
          <p:nvPr/>
        </p:nvSpPr>
        <p:spPr>
          <a:xfrm>
            <a:off x="1817910" y="2960912"/>
            <a:ext cx="359229" cy="38781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2BDDC42D-EF83-4325-A19B-860F24B1DC39}"/>
              </a:ext>
            </a:extLst>
          </p:cNvPr>
          <p:cNvSpPr txBox="1"/>
          <p:nvPr/>
        </p:nvSpPr>
        <p:spPr>
          <a:xfrm>
            <a:off x="7565571" y="3831773"/>
            <a:ext cx="3690257" cy="70788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malloc(24)</a:t>
            </a:r>
          </a:p>
          <a:p>
            <a:r>
              <a:rPr lang="en-US" sz="2000" dirty="0">
                <a:latin typeface="Arial" panose="020B0604020202020204" pitchFamily="34" charset="0"/>
                <a:cs typeface="Arial" panose="020B0604020202020204" pitchFamily="34" charset="0"/>
              </a:rPr>
              <a:t>rounded size : 32</a:t>
            </a:r>
          </a:p>
        </p:txBody>
      </p:sp>
    </p:spTree>
    <p:extLst>
      <p:ext uri="{BB962C8B-B14F-4D97-AF65-F5344CB8AC3E}">
        <p14:creationId xmlns:p14="http://schemas.microsoft.com/office/powerpoint/2010/main" val="7411217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269D4-FB27-4979-97FE-AE0F9BD3E87E}"/>
              </a:ext>
            </a:extLst>
          </p:cNvPr>
          <p:cNvSpPr>
            <a:spLocks noGrp="1"/>
          </p:cNvSpPr>
          <p:nvPr>
            <p:ph type="title"/>
          </p:nvPr>
        </p:nvSpPr>
        <p:spPr/>
        <p:txBody>
          <a:bodyPr/>
          <a:lstStyle/>
          <a:p>
            <a:r>
              <a:rPr lang="en-US" dirty="0"/>
              <a:t>Buddy allocator</a:t>
            </a:r>
          </a:p>
        </p:txBody>
      </p:sp>
      <p:graphicFrame>
        <p:nvGraphicFramePr>
          <p:cNvPr id="4" name="Content Placeholder 3">
            <a:extLst>
              <a:ext uri="{FF2B5EF4-FFF2-40B4-BE49-F238E27FC236}">
                <a16:creationId xmlns:a16="http://schemas.microsoft.com/office/drawing/2014/main" id="{300FB101-02FC-4FA8-BA26-72DFE16B7103}"/>
              </a:ext>
            </a:extLst>
          </p:cNvPr>
          <p:cNvGraphicFramePr>
            <a:graphicFrameLocks noGrp="1"/>
          </p:cNvGraphicFramePr>
          <p:nvPr>
            <p:ph idx="1"/>
          </p:nvPr>
        </p:nvGraphicFramePr>
        <p:xfrm>
          <a:off x="838200" y="1825625"/>
          <a:ext cx="979714" cy="4542520"/>
        </p:xfrm>
        <a:graphic>
          <a:graphicData uri="http://schemas.openxmlformats.org/drawingml/2006/table">
            <a:tbl>
              <a:tblPr bandRow="1">
                <a:tableStyleId>{5C22544A-7EE6-4342-B048-85BDC9FD1C3A}</a:tableStyleId>
              </a:tblPr>
              <a:tblGrid>
                <a:gridCol w="979714">
                  <a:extLst>
                    <a:ext uri="{9D8B030D-6E8A-4147-A177-3AD203B41FA5}">
                      <a16:colId xmlns:a16="http://schemas.microsoft.com/office/drawing/2014/main" val="1883001962"/>
                    </a:ext>
                  </a:extLst>
                </a:gridCol>
              </a:tblGrid>
              <a:tr h="454252">
                <a:tc>
                  <a:txBody>
                    <a:bodyPr/>
                    <a:lstStyle/>
                    <a:p>
                      <a:pPr algn="ctr"/>
                      <a:r>
                        <a:rPr lang="en-US" b="1"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1258763"/>
                  </a:ext>
                </a:extLst>
              </a:tr>
              <a:tr h="454252">
                <a:tc>
                  <a:txBody>
                    <a:bodyPr/>
                    <a:lstStyle/>
                    <a:p>
                      <a:pPr algn="ctr"/>
                      <a:r>
                        <a:rPr lang="en-US" b="1"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3185605"/>
                  </a:ext>
                </a:extLst>
              </a:tr>
              <a:tr h="454252">
                <a:tc>
                  <a:txBody>
                    <a:bodyPr/>
                    <a:lstStyle/>
                    <a:p>
                      <a:pPr algn="ctr"/>
                      <a:r>
                        <a:rPr lang="en-US" b="1"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8026079"/>
                  </a:ext>
                </a:extLst>
              </a:tr>
              <a:tr h="454252">
                <a:tc>
                  <a:txBody>
                    <a:bodyPr/>
                    <a:lstStyle/>
                    <a:p>
                      <a:pPr algn="ctr"/>
                      <a:r>
                        <a:rPr lang="en-US" b="1" dirty="0"/>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530809"/>
                  </a:ext>
                </a:extLst>
              </a:tr>
              <a:tr h="454252">
                <a:tc>
                  <a:txBody>
                    <a:bodyPr/>
                    <a:lstStyle/>
                    <a:p>
                      <a:pPr algn="ctr"/>
                      <a:r>
                        <a:rPr lang="en-US" b="1"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9098515"/>
                  </a:ext>
                </a:extLst>
              </a:tr>
              <a:tr h="454252">
                <a:tc>
                  <a:txBody>
                    <a:bodyPr/>
                    <a:lstStyle/>
                    <a:p>
                      <a:pPr algn="ctr"/>
                      <a:r>
                        <a:rPr lang="en-US" b="1"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8044330"/>
                  </a:ext>
                </a:extLst>
              </a:tr>
              <a:tr h="454252">
                <a:tc>
                  <a:txBody>
                    <a:bodyPr/>
                    <a:lstStyle/>
                    <a:p>
                      <a:pPr algn="ctr"/>
                      <a:r>
                        <a:rPr lang="en-US" b="1" dirty="0"/>
                        <a:t>512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1066055"/>
                  </a:ext>
                </a:extLst>
              </a:tr>
              <a:tr h="454252">
                <a:tc>
                  <a:txBody>
                    <a:bodyPr/>
                    <a:lstStyle/>
                    <a:p>
                      <a:pPr algn="ctr"/>
                      <a:r>
                        <a:rPr lang="en-US" b="1" dirty="0"/>
                        <a:t>1024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2204552"/>
                  </a:ext>
                </a:extLst>
              </a:tr>
              <a:tr h="454252">
                <a:tc>
                  <a:txBody>
                    <a:bodyPr/>
                    <a:lstStyle/>
                    <a:p>
                      <a:pPr algn="ctr"/>
                      <a:r>
                        <a:rPr lang="en-US" b="1" dirty="0"/>
                        <a:t>2048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009838"/>
                  </a:ext>
                </a:extLst>
              </a:tr>
              <a:tr h="454252">
                <a:tc>
                  <a:txBody>
                    <a:bodyPr/>
                    <a:lstStyle/>
                    <a:p>
                      <a:pPr algn="ctr"/>
                      <a:r>
                        <a:rPr lang="en-US" b="1"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4386077"/>
                  </a:ext>
                </a:extLst>
              </a:tr>
            </a:tbl>
          </a:graphicData>
        </a:graphic>
      </p:graphicFrame>
      <p:sp>
        <p:nvSpPr>
          <p:cNvPr id="13" name="Arrow: Curved Left 12">
            <a:extLst>
              <a:ext uri="{FF2B5EF4-FFF2-40B4-BE49-F238E27FC236}">
                <a16:creationId xmlns:a16="http://schemas.microsoft.com/office/drawing/2014/main" id="{4107F93F-4BB8-45B6-A9EF-87C994B360D8}"/>
              </a:ext>
            </a:extLst>
          </p:cNvPr>
          <p:cNvSpPr/>
          <p:nvPr/>
        </p:nvSpPr>
        <p:spPr>
          <a:xfrm>
            <a:off x="1807026" y="3897085"/>
            <a:ext cx="359229" cy="38781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Arrow: Curved Left 13">
            <a:extLst>
              <a:ext uri="{FF2B5EF4-FFF2-40B4-BE49-F238E27FC236}">
                <a16:creationId xmlns:a16="http://schemas.microsoft.com/office/drawing/2014/main" id="{89F76DE3-9EA1-45A5-A3CD-94042E1F449B}"/>
              </a:ext>
            </a:extLst>
          </p:cNvPr>
          <p:cNvSpPr/>
          <p:nvPr/>
        </p:nvSpPr>
        <p:spPr>
          <a:xfrm>
            <a:off x="1807024" y="3418111"/>
            <a:ext cx="359229" cy="38781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Arrow: Curved Left 14">
            <a:extLst>
              <a:ext uri="{FF2B5EF4-FFF2-40B4-BE49-F238E27FC236}">
                <a16:creationId xmlns:a16="http://schemas.microsoft.com/office/drawing/2014/main" id="{0C85C21D-C284-401E-B6A5-D3936FDEF843}"/>
              </a:ext>
            </a:extLst>
          </p:cNvPr>
          <p:cNvSpPr/>
          <p:nvPr/>
        </p:nvSpPr>
        <p:spPr>
          <a:xfrm>
            <a:off x="1817910" y="2960912"/>
            <a:ext cx="359229" cy="38781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E78C58E0-F58F-4A8B-A75F-B598D1B942A9}"/>
              </a:ext>
            </a:extLst>
          </p:cNvPr>
          <p:cNvSpPr txBox="1"/>
          <p:nvPr/>
        </p:nvSpPr>
        <p:spPr>
          <a:xfrm>
            <a:off x="7565571" y="3831773"/>
            <a:ext cx="3690257" cy="70788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malloc(24)</a:t>
            </a:r>
          </a:p>
          <a:p>
            <a:r>
              <a:rPr lang="en-US" sz="2000" dirty="0">
                <a:latin typeface="Arial" panose="020B0604020202020204" pitchFamily="34" charset="0"/>
                <a:cs typeface="Arial" panose="020B0604020202020204" pitchFamily="34" charset="0"/>
              </a:rPr>
              <a:t>rounded size : 32</a:t>
            </a:r>
          </a:p>
        </p:txBody>
      </p:sp>
    </p:spTree>
    <p:extLst>
      <p:ext uri="{BB962C8B-B14F-4D97-AF65-F5344CB8AC3E}">
        <p14:creationId xmlns:p14="http://schemas.microsoft.com/office/powerpoint/2010/main" val="41789011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269D4-FB27-4979-97FE-AE0F9BD3E87E}"/>
              </a:ext>
            </a:extLst>
          </p:cNvPr>
          <p:cNvSpPr>
            <a:spLocks noGrp="1"/>
          </p:cNvSpPr>
          <p:nvPr>
            <p:ph type="title"/>
          </p:nvPr>
        </p:nvSpPr>
        <p:spPr/>
        <p:txBody>
          <a:bodyPr/>
          <a:lstStyle/>
          <a:p>
            <a:r>
              <a:rPr lang="en-US" dirty="0"/>
              <a:t>Buddy allocator</a:t>
            </a:r>
          </a:p>
        </p:txBody>
      </p:sp>
      <p:graphicFrame>
        <p:nvGraphicFramePr>
          <p:cNvPr id="4" name="Content Placeholder 3">
            <a:extLst>
              <a:ext uri="{FF2B5EF4-FFF2-40B4-BE49-F238E27FC236}">
                <a16:creationId xmlns:a16="http://schemas.microsoft.com/office/drawing/2014/main" id="{300FB101-02FC-4FA8-BA26-72DFE16B7103}"/>
              </a:ext>
            </a:extLst>
          </p:cNvPr>
          <p:cNvGraphicFramePr>
            <a:graphicFrameLocks noGrp="1"/>
          </p:cNvGraphicFramePr>
          <p:nvPr>
            <p:ph idx="1"/>
          </p:nvPr>
        </p:nvGraphicFramePr>
        <p:xfrm>
          <a:off x="838200" y="1825625"/>
          <a:ext cx="979714" cy="4542520"/>
        </p:xfrm>
        <a:graphic>
          <a:graphicData uri="http://schemas.openxmlformats.org/drawingml/2006/table">
            <a:tbl>
              <a:tblPr bandRow="1">
                <a:tableStyleId>{5C22544A-7EE6-4342-B048-85BDC9FD1C3A}</a:tableStyleId>
              </a:tblPr>
              <a:tblGrid>
                <a:gridCol w="979714">
                  <a:extLst>
                    <a:ext uri="{9D8B030D-6E8A-4147-A177-3AD203B41FA5}">
                      <a16:colId xmlns:a16="http://schemas.microsoft.com/office/drawing/2014/main" val="1883001962"/>
                    </a:ext>
                  </a:extLst>
                </a:gridCol>
              </a:tblGrid>
              <a:tr h="454252">
                <a:tc>
                  <a:txBody>
                    <a:bodyPr/>
                    <a:lstStyle/>
                    <a:p>
                      <a:pPr algn="ctr"/>
                      <a:r>
                        <a:rPr lang="en-US" b="1"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1258763"/>
                  </a:ext>
                </a:extLst>
              </a:tr>
              <a:tr h="454252">
                <a:tc>
                  <a:txBody>
                    <a:bodyPr/>
                    <a:lstStyle/>
                    <a:p>
                      <a:pPr algn="ctr"/>
                      <a:r>
                        <a:rPr lang="en-US" b="1"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3185605"/>
                  </a:ext>
                </a:extLst>
              </a:tr>
              <a:tr h="454252">
                <a:tc>
                  <a:txBody>
                    <a:bodyPr/>
                    <a:lstStyle/>
                    <a:p>
                      <a:pPr algn="ctr"/>
                      <a:r>
                        <a:rPr lang="en-US" b="1"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8026079"/>
                  </a:ext>
                </a:extLst>
              </a:tr>
              <a:tr h="454252">
                <a:tc>
                  <a:txBody>
                    <a:bodyPr/>
                    <a:lstStyle/>
                    <a:p>
                      <a:pPr algn="ctr"/>
                      <a:r>
                        <a:rPr lang="en-US" b="1" dirty="0"/>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530809"/>
                  </a:ext>
                </a:extLst>
              </a:tr>
              <a:tr h="454252">
                <a:tc>
                  <a:txBody>
                    <a:bodyPr/>
                    <a:lstStyle/>
                    <a:p>
                      <a:pPr algn="ctr"/>
                      <a:r>
                        <a:rPr lang="en-US" b="1"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9098515"/>
                  </a:ext>
                </a:extLst>
              </a:tr>
              <a:tr h="454252">
                <a:tc>
                  <a:txBody>
                    <a:bodyPr/>
                    <a:lstStyle/>
                    <a:p>
                      <a:pPr algn="ctr"/>
                      <a:r>
                        <a:rPr lang="en-US" b="1"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8044330"/>
                  </a:ext>
                </a:extLst>
              </a:tr>
              <a:tr h="454252">
                <a:tc>
                  <a:txBody>
                    <a:bodyPr/>
                    <a:lstStyle/>
                    <a:p>
                      <a:pPr algn="ctr"/>
                      <a:r>
                        <a:rPr lang="en-US" b="1" dirty="0"/>
                        <a:t>512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1066055"/>
                  </a:ext>
                </a:extLst>
              </a:tr>
              <a:tr h="454252">
                <a:tc>
                  <a:txBody>
                    <a:bodyPr/>
                    <a:lstStyle/>
                    <a:p>
                      <a:pPr algn="ctr"/>
                      <a:r>
                        <a:rPr lang="en-US" b="1" dirty="0"/>
                        <a:t>1024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2204552"/>
                  </a:ext>
                </a:extLst>
              </a:tr>
              <a:tr h="454252">
                <a:tc>
                  <a:txBody>
                    <a:bodyPr/>
                    <a:lstStyle/>
                    <a:p>
                      <a:pPr algn="ctr"/>
                      <a:r>
                        <a:rPr lang="en-US" b="1" dirty="0"/>
                        <a:t>2048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009838"/>
                  </a:ext>
                </a:extLst>
              </a:tr>
              <a:tr h="454252">
                <a:tc>
                  <a:txBody>
                    <a:bodyPr/>
                    <a:lstStyle/>
                    <a:p>
                      <a:pPr algn="ctr"/>
                      <a:r>
                        <a:rPr lang="en-US" b="1"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4386077"/>
                  </a:ext>
                </a:extLst>
              </a:tr>
            </a:tbl>
          </a:graphicData>
        </a:graphic>
      </p:graphicFrame>
      <p:sp>
        <p:nvSpPr>
          <p:cNvPr id="8" name="Arrow: Curved Left 7">
            <a:extLst>
              <a:ext uri="{FF2B5EF4-FFF2-40B4-BE49-F238E27FC236}">
                <a16:creationId xmlns:a16="http://schemas.microsoft.com/office/drawing/2014/main" id="{226F71DF-5A49-4D0D-8875-D5FF14D932E8}"/>
              </a:ext>
            </a:extLst>
          </p:cNvPr>
          <p:cNvSpPr/>
          <p:nvPr/>
        </p:nvSpPr>
        <p:spPr>
          <a:xfrm>
            <a:off x="1817914" y="4430485"/>
            <a:ext cx="359229" cy="38781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Arrow: Curved Left 12">
            <a:extLst>
              <a:ext uri="{FF2B5EF4-FFF2-40B4-BE49-F238E27FC236}">
                <a16:creationId xmlns:a16="http://schemas.microsoft.com/office/drawing/2014/main" id="{4107F93F-4BB8-45B6-A9EF-87C994B360D8}"/>
              </a:ext>
            </a:extLst>
          </p:cNvPr>
          <p:cNvSpPr/>
          <p:nvPr/>
        </p:nvSpPr>
        <p:spPr>
          <a:xfrm>
            <a:off x="1807026" y="3897085"/>
            <a:ext cx="359229" cy="38781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Arrow: Curved Left 13">
            <a:extLst>
              <a:ext uri="{FF2B5EF4-FFF2-40B4-BE49-F238E27FC236}">
                <a16:creationId xmlns:a16="http://schemas.microsoft.com/office/drawing/2014/main" id="{89F76DE3-9EA1-45A5-A3CD-94042E1F449B}"/>
              </a:ext>
            </a:extLst>
          </p:cNvPr>
          <p:cNvSpPr/>
          <p:nvPr/>
        </p:nvSpPr>
        <p:spPr>
          <a:xfrm>
            <a:off x="1807024" y="3418111"/>
            <a:ext cx="359229" cy="38781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Arrow: Curved Left 14">
            <a:extLst>
              <a:ext uri="{FF2B5EF4-FFF2-40B4-BE49-F238E27FC236}">
                <a16:creationId xmlns:a16="http://schemas.microsoft.com/office/drawing/2014/main" id="{0C85C21D-C284-401E-B6A5-D3936FDEF843}"/>
              </a:ext>
            </a:extLst>
          </p:cNvPr>
          <p:cNvSpPr/>
          <p:nvPr/>
        </p:nvSpPr>
        <p:spPr>
          <a:xfrm>
            <a:off x="1817910" y="2960912"/>
            <a:ext cx="359229" cy="38781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38CF8DE0-9215-42D2-BA63-04A4FE4AD4D9}"/>
              </a:ext>
            </a:extLst>
          </p:cNvPr>
          <p:cNvSpPr txBox="1"/>
          <p:nvPr/>
        </p:nvSpPr>
        <p:spPr>
          <a:xfrm>
            <a:off x="7565571" y="3831773"/>
            <a:ext cx="3690257" cy="70788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malloc(24)</a:t>
            </a:r>
          </a:p>
          <a:p>
            <a:r>
              <a:rPr lang="en-US" sz="2000" dirty="0">
                <a:latin typeface="Arial" panose="020B0604020202020204" pitchFamily="34" charset="0"/>
                <a:cs typeface="Arial" panose="020B0604020202020204" pitchFamily="34" charset="0"/>
              </a:rPr>
              <a:t>rounded size : 32</a:t>
            </a:r>
          </a:p>
        </p:txBody>
      </p:sp>
    </p:spTree>
    <p:extLst>
      <p:ext uri="{BB962C8B-B14F-4D97-AF65-F5344CB8AC3E}">
        <p14:creationId xmlns:p14="http://schemas.microsoft.com/office/powerpoint/2010/main" val="1593179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269D4-FB27-4979-97FE-AE0F9BD3E87E}"/>
              </a:ext>
            </a:extLst>
          </p:cNvPr>
          <p:cNvSpPr>
            <a:spLocks noGrp="1"/>
          </p:cNvSpPr>
          <p:nvPr>
            <p:ph type="title"/>
          </p:nvPr>
        </p:nvSpPr>
        <p:spPr/>
        <p:txBody>
          <a:bodyPr/>
          <a:lstStyle/>
          <a:p>
            <a:r>
              <a:rPr lang="en-US" dirty="0"/>
              <a:t>Buddy allocator</a:t>
            </a:r>
          </a:p>
        </p:txBody>
      </p:sp>
      <p:graphicFrame>
        <p:nvGraphicFramePr>
          <p:cNvPr id="4" name="Content Placeholder 3">
            <a:extLst>
              <a:ext uri="{FF2B5EF4-FFF2-40B4-BE49-F238E27FC236}">
                <a16:creationId xmlns:a16="http://schemas.microsoft.com/office/drawing/2014/main" id="{300FB101-02FC-4FA8-BA26-72DFE16B7103}"/>
              </a:ext>
            </a:extLst>
          </p:cNvPr>
          <p:cNvGraphicFramePr>
            <a:graphicFrameLocks noGrp="1"/>
          </p:cNvGraphicFramePr>
          <p:nvPr>
            <p:ph idx="1"/>
          </p:nvPr>
        </p:nvGraphicFramePr>
        <p:xfrm>
          <a:off x="838200" y="1825625"/>
          <a:ext cx="979714" cy="4542520"/>
        </p:xfrm>
        <a:graphic>
          <a:graphicData uri="http://schemas.openxmlformats.org/drawingml/2006/table">
            <a:tbl>
              <a:tblPr bandRow="1">
                <a:tableStyleId>{5C22544A-7EE6-4342-B048-85BDC9FD1C3A}</a:tableStyleId>
              </a:tblPr>
              <a:tblGrid>
                <a:gridCol w="979714">
                  <a:extLst>
                    <a:ext uri="{9D8B030D-6E8A-4147-A177-3AD203B41FA5}">
                      <a16:colId xmlns:a16="http://schemas.microsoft.com/office/drawing/2014/main" val="1883001962"/>
                    </a:ext>
                  </a:extLst>
                </a:gridCol>
              </a:tblGrid>
              <a:tr h="454252">
                <a:tc>
                  <a:txBody>
                    <a:bodyPr/>
                    <a:lstStyle/>
                    <a:p>
                      <a:pPr algn="ctr"/>
                      <a:r>
                        <a:rPr lang="en-US" b="1"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1258763"/>
                  </a:ext>
                </a:extLst>
              </a:tr>
              <a:tr h="454252">
                <a:tc>
                  <a:txBody>
                    <a:bodyPr/>
                    <a:lstStyle/>
                    <a:p>
                      <a:pPr algn="ctr"/>
                      <a:r>
                        <a:rPr lang="en-US" b="1"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3185605"/>
                  </a:ext>
                </a:extLst>
              </a:tr>
              <a:tr h="454252">
                <a:tc>
                  <a:txBody>
                    <a:bodyPr/>
                    <a:lstStyle/>
                    <a:p>
                      <a:pPr algn="ctr"/>
                      <a:r>
                        <a:rPr lang="en-US" b="1"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8026079"/>
                  </a:ext>
                </a:extLst>
              </a:tr>
              <a:tr h="454252">
                <a:tc>
                  <a:txBody>
                    <a:bodyPr/>
                    <a:lstStyle/>
                    <a:p>
                      <a:pPr algn="ctr"/>
                      <a:r>
                        <a:rPr lang="en-US" b="1" dirty="0"/>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530809"/>
                  </a:ext>
                </a:extLst>
              </a:tr>
              <a:tr h="454252">
                <a:tc>
                  <a:txBody>
                    <a:bodyPr/>
                    <a:lstStyle/>
                    <a:p>
                      <a:pPr algn="ctr"/>
                      <a:r>
                        <a:rPr lang="en-US" b="1"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9098515"/>
                  </a:ext>
                </a:extLst>
              </a:tr>
              <a:tr h="454252">
                <a:tc>
                  <a:txBody>
                    <a:bodyPr/>
                    <a:lstStyle/>
                    <a:p>
                      <a:pPr algn="ctr"/>
                      <a:r>
                        <a:rPr lang="en-US" b="1"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8044330"/>
                  </a:ext>
                </a:extLst>
              </a:tr>
              <a:tr h="454252">
                <a:tc>
                  <a:txBody>
                    <a:bodyPr/>
                    <a:lstStyle/>
                    <a:p>
                      <a:pPr algn="ctr"/>
                      <a:r>
                        <a:rPr lang="en-US" b="1" dirty="0"/>
                        <a:t>512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1066055"/>
                  </a:ext>
                </a:extLst>
              </a:tr>
              <a:tr h="454252">
                <a:tc>
                  <a:txBody>
                    <a:bodyPr/>
                    <a:lstStyle/>
                    <a:p>
                      <a:pPr algn="ctr"/>
                      <a:r>
                        <a:rPr lang="en-US" b="1" dirty="0"/>
                        <a:t>1024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2204552"/>
                  </a:ext>
                </a:extLst>
              </a:tr>
              <a:tr h="454252">
                <a:tc>
                  <a:txBody>
                    <a:bodyPr/>
                    <a:lstStyle/>
                    <a:p>
                      <a:pPr algn="ctr"/>
                      <a:r>
                        <a:rPr lang="en-US" b="1" dirty="0"/>
                        <a:t>2048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009838"/>
                  </a:ext>
                </a:extLst>
              </a:tr>
              <a:tr h="454252">
                <a:tc>
                  <a:txBody>
                    <a:bodyPr/>
                    <a:lstStyle/>
                    <a:p>
                      <a:pPr algn="ctr"/>
                      <a:r>
                        <a:rPr lang="en-US" b="1"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4386077"/>
                  </a:ext>
                </a:extLst>
              </a:tr>
            </a:tbl>
          </a:graphicData>
        </a:graphic>
      </p:graphicFrame>
      <p:sp>
        <p:nvSpPr>
          <p:cNvPr id="8" name="Arrow: Curved Left 7">
            <a:extLst>
              <a:ext uri="{FF2B5EF4-FFF2-40B4-BE49-F238E27FC236}">
                <a16:creationId xmlns:a16="http://schemas.microsoft.com/office/drawing/2014/main" id="{226F71DF-5A49-4D0D-8875-D5FF14D932E8}"/>
              </a:ext>
            </a:extLst>
          </p:cNvPr>
          <p:cNvSpPr/>
          <p:nvPr/>
        </p:nvSpPr>
        <p:spPr>
          <a:xfrm>
            <a:off x="1817914" y="4430485"/>
            <a:ext cx="359229" cy="38781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Arrow: Curved Left 9">
            <a:extLst>
              <a:ext uri="{FF2B5EF4-FFF2-40B4-BE49-F238E27FC236}">
                <a16:creationId xmlns:a16="http://schemas.microsoft.com/office/drawing/2014/main" id="{7153A6FA-D768-4F63-970F-5D8C7C3794CF}"/>
              </a:ext>
            </a:extLst>
          </p:cNvPr>
          <p:cNvSpPr/>
          <p:nvPr/>
        </p:nvSpPr>
        <p:spPr>
          <a:xfrm>
            <a:off x="1828799" y="4833257"/>
            <a:ext cx="359229" cy="38781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Arrow: Curved Left 12">
            <a:extLst>
              <a:ext uri="{FF2B5EF4-FFF2-40B4-BE49-F238E27FC236}">
                <a16:creationId xmlns:a16="http://schemas.microsoft.com/office/drawing/2014/main" id="{4107F93F-4BB8-45B6-A9EF-87C994B360D8}"/>
              </a:ext>
            </a:extLst>
          </p:cNvPr>
          <p:cNvSpPr/>
          <p:nvPr/>
        </p:nvSpPr>
        <p:spPr>
          <a:xfrm>
            <a:off x="1807026" y="3897085"/>
            <a:ext cx="359229" cy="38781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Arrow: Curved Left 13">
            <a:extLst>
              <a:ext uri="{FF2B5EF4-FFF2-40B4-BE49-F238E27FC236}">
                <a16:creationId xmlns:a16="http://schemas.microsoft.com/office/drawing/2014/main" id="{89F76DE3-9EA1-45A5-A3CD-94042E1F449B}"/>
              </a:ext>
            </a:extLst>
          </p:cNvPr>
          <p:cNvSpPr/>
          <p:nvPr/>
        </p:nvSpPr>
        <p:spPr>
          <a:xfrm>
            <a:off x="1807024" y="3418111"/>
            <a:ext cx="359229" cy="38781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Arrow: Curved Left 14">
            <a:extLst>
              <a:ext uri="{FF2B5EF4-FFF2-40B4-BE49-F238E27FC236}">
                <a16:creationId xmlns:a16="http://schemas.microsoft.com/office/drawing/2014/main" id="{0C85C21D-C284-401E-B6A5-D3936FDEF843}"/>
              </a:ext>
            </a:extLst>
          </p:cNvPr>
          <p:cNvSpPr/>
          <p:nvPr/>
        </p:nvSpPr>
        <p:spPr>
          <a:xfrm>
            <a:off x="1817910" y="2960912"/>
            <a:ext cx="359229" cy="38781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3241B7AF-F1C7-464E-8ED0-F0DEF475D259}"/>
              </a:ext>
            </a:extLst>
          </p:cNvPr>
          <p:cNvSpPr txBox="1"/>
          <p:nvPr/>
        </p:nvSpPr>
        <p:spPr>
          <a:xfrm>
            <a:off x="7565571" y="3831773"/>
            <a:ext cx="3690257" cy="70788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malloc(24)</a:t>
            </a:r>
          </a:p>
          <a:p>
            <a:r>
              <a:rPr lang="en-US" sz="2000" dirty="0">
                <a:latin typeface="Arial" panose="020B0604020202020204" pitchFamily="34" charset="0"/>
                <a:cs typeface="Arial" panose="020B0604020202020204" pitchFamily="34" charset="0"/>
              </a:rPr>
              <a:t>rounded size : 32</a:t>
            </a:r>
          </a:p>
        </p:txBody>
      </p:sp>
    </p:spTree>
    <p:extLst>
      <p:ext uri="{BB962C8B-B14F-4D97-AF65-F5344CB8AC3E}">
        <p14:creationId xmlns:p14="http://schemas.microsoft.com/office/powerpoint/2010/main" val="570068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269D4-FB27-4979-97FE-AE0F9BD3E87E}"/>
              </a:ext>
            </a:extLst>
          </p:cNvPr>
          <p:cNvSpPr>
            <a:spLocks noGrp="1"/>
          </p:cNvSpPr>
          <p:nvPr>
            <p:ph type="title"/>
          </p:nvPr>
        </p:nvSpPr>
        <p:spPr/>
        <p:txBody>
          <a:bodyPr/>
          <a:lstStyle/>
          <a:p>
            <a:r>
              <a:rPr lang="en-US" dirty="0"/>
              <a:t>Buddy allocator</a:t>
            </a:r>
          </a:p>
        </p:txBody>
      </p:sp>
      <p:graphicFrame>
        <p:nvGraphicFramePr>
          <p:cNvPr id="4" name="Content Placeholder 3">
            <a:extLst>
              <a:ext uri="{FF2B5EF4-FFF2-40B4-BE49-F238E27FC236}">
                <a16:creationId xmlns:a16="http://schemas.microsoft.com/office/drawing/2014/main" id="{300FB101-02FC-4FA8-BA26-72DFE16B7103}"/>
              </a:ext>
            </a:extLst>
          </p:cNvPr>
          <p:cNvGraphicFramePr>
            <a:graphicFrameLocks noGrp="1"/>
          </p:cNvGraphicFramePr>
          <p:nvPr>
            <p:ph idx="1"/>
          </p:nvPr>
        </p:nvGraphicFramePr>
        <p:xfrm>
          <a:off x="838200" y="1825625"/>
          <a:ext cx="979714" cy="4542520"/>
        </p:xfrm>
        <a:graphic>
          <a:graphicData uri="http://schemas.openxmlformats.org/drawingml/2006/table">
            <a:tbl>
              <a:tblPr bandRow="1">
                <a:tableStyleId>{5C22544A-7EE6-4342-B048-85BDC9FD1C3A}</a:tableStyleId>
              </a:tblPr>
              <a:tblGrid>
                <a:gridCol w="979714">
                  <a:extLst>
                    <a:ext uri="{9D8B030D-6E8A-4147-A177-3AD203B41FA5}">
                      <a16:colId xmlns:a16="http://schemas.microsoft.com/office/drawing/2014/main" val="1883001962"/>
                    </a:ext>
                  </a:extLst>
                </a:gridCol>
              </a:tblGrid>
              <a:tr h="454252">
                <a:tc>
                  <a:txBody>
                    <a:bodyPr/>
                    <a:lstStyle/>
                    <a:p>
                      <a:pPr algn="ctr"/>
                      <a:r>
                        <a:rPr lang="en-US" b="1"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1258763"/>
                  </a:ext>
                </a:extLst>
              </a:tr>
              <a:tr h="454252">
                <a:tc>
                  <a:txBody>
                    <a:bodyPr/>
                    <a:lstStyle/>
                    <a:p>
                      <a:pPr algn="ctr"/>
                      <a:r>
                        <a:rPr lang="en-US" b="1"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3185605"/>
                  </a:ext>
                </a:extLst>
              </a:tr>
              <a:tr h="454252">
                <a:tc>
                  <a:txBody>
                    <a:bodyPr/>
                    <a:lstStyle/>
                    <a:p>
                      <a:pPr algn="ctr"/>
                      <a:r>
                        <a:rPr lang="en-US" b="1"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8026079"/>
                  </a:ext>
                </a:extLst>
              </a:tr>
              <a:tr h="454252">
                <a:tc>
                  <a:txBody>
                    <a:bodyPr/>
                    <a:lstStyle/>
                    <a:p>
                      <a:pPr algn="ctr"/>
                      <a:r>
                        <a:rPr lang="en-US" b="1" dirty="0"/>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530809"/>
                  </a:ext>
                </a:extLst>
              </a:tr>
              <a:tr h="454252">
                <a:tc>
                  <a:txBody>
                    <a:bodyPr/>
                    <a:lstStyle/>
                    <a:p>
                      <a:pPr algn="ctr"/>
                      <a:r>
                        <a:rPr lang="en-US" b="1"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9098515"/>
                  </a:ext>
                </a:extLst>
              </a:tr>
              <a:tr h="454252">
                <a:tc>
                  <a:txBody>
                    <a:bodyPr/>
                    <a:lstStyle/>
                    <a:p>
                      <a:pPr algn="ctr"/>
                      <a:r>
                        <a:rPr lang="en-US" b="1"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8044330"/>
                  </a:ext>
                </a:extLst>
              </a:tr>
              <a:tr h="454252">
                <a:tc>
                  <a:txBody>
                    <a:bodyPr/>
                    <a:lstStyle/>
                    <a:p>
                      <a:pPr algn="ctr"/>
                      <a:r>
                        <a:rPr lang="en-US" b="1" dirty="0"/>
                        <a:t>512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1066055"/>
                  </a:ext>
                </a:extLst>
              </a:tr>
              <a:tr h="454252">
                <a:tc>
                  <a:txBody>
                    <a:bodyPr/>
                    <a:lstStyle/>
                    <a:p>
                      <a:pPr algn="ctr"/>
                      <a:r>
                        <a:rPr lang="en-US" b="1" dirty="0"/>
                        <a:t>1024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2204552"/>
                  </a:ext>
                </a:extLst>
              </a:tr>
              <a:tr h="454252">
                <a:tc>
                  <a:txBody>
                    <a:bodyPr/>
                    <a:lstStyle/>
                    <a:p>
                      <a:pPr algn="ctr"/>
                      <a:r>
                        <a:rPr lang="en-US" b="1" dirty="0"/>
                        <a:t>2048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009838"/>
                  </a:ext>
                </a:extLst>
              </a:tr>
              <a:tr h="454252">
                <a:tc>
                  <a:txBody>
                    <a:bodyPr/>
                    <a:lstStyle/>
                    <a:p>
                      <a:pPr algn="ctr"/>
                      <a:r>
                        <a:rPr lang="en-US" b="1"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4386077"/>
                  </a:ext>
                </a:extLst>
              </a:tr>
            </a:tbl>
          </a:graphicData>
        </a:graphic>
      </p:graphicFrame>
      <p:sp>
        <p:nvSpPr>
          <p:cNvPr id="8" name="Arrow: Curved Left 7">
            <a:extLst>
              <a:ext uri="{FF2B5EF4-FFF2-40B4-BE49-F238E27FC236}">
                <a16:creationId xmlns:a16="http://schemas.microsoft.com/office/drawing/2014/main" id="{226F71DF-5A49-4D0D-8875-D5FF14D932E8}"/>
              </a:ext>
            </a:extLst>
          </p:cNvPr>
          <p:cNvSpPr/>
          <p:nvPr/>
        </p:nvSpPr>
        <p:spPr>
          <a:xfrm>
            <a:off x="1817914" y="4430485"/>
            <a:ext cx="359229" cy="38781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Arrow: Curved Left 9">
            <a:extLst>
              <a:ext uri="{FF2B5EF4-FFF2-40B4-BE49-F238E27FC236}">
                <a16:creationId xmlns:a16="http://schemas.microsoft.com/office/drawing/2014/main" id="{7153A6FA-D768-4F63-970F-5D8C7C3794CF}"/>
              </a:ext>
            </a:extLst>
          </p:cNvPr>
          <p:cNvSpPr/>
          <p:nvPr/>
        </p:nvSpPr>
        <p:spPr>
          <a:xfrm>
            <a:off x="1828799" y="4833257"/>
            <a:ext cx="359229" cy="38781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Arrow: Curved Left 10">
            <a:extLst>
              <a:ext uri="{FF2B5EF4-FFF2-40B4-BE49-F238E27FC236}">
                <a16:creationId xmlns:a16="http://schemas.microsoft.com/office/drawing/2014/main" id="{4F90219C-D829-420F-9E32-6AC7728AA726}"/>
              </a:ext>
            </a:extLst>
          </p:cNvPr>
          <p:cNvSpPr/>
          <p:nvPr/>
        </p:nvSpPr>
        <p:spPr>
          <a:xfrm>
            <a:off x="1817911" y="5279572"/>
            <a:ext cx="402771" cy="36604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Arrow: Curved Left 12">
            <a:extLst>
              <a:ext uri="{FF2B5EF4-FFF2-40B4-BE49-F238E27FC236}">
                <a16:creationId xmlns:a16="http://schemas.microsoft.com/office/drawing/2014/main" id="{4107F93F-4BB8-45B6-A9EF-87C994B360D8}"/>
              </a:ext>
            </a:extLst>
          </p:cNvPr>
          <p:cNvSpPr/>
          <p:nvPr/>
        </p:nvSpPr>
        <p:spPr>
          <a:xfrm>
            <a:off x="1807026" y="3897085"/>
            <a:ext cx="359229" cy="38781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Arrow: Curved Left 13">
            <a:extLst>
              <a:ext uri="{FF2B5EF4-FFF2-40B4-BE49-F238E27FC236}">
                <a16:creationId xmlns:a16="http://schemas.microsoft.com/office/drawing/2014/main" id="{89F76DE3-9EA1-45A5-A3CD-94042E1F449B}"/>
              </a:ext>
            </a:extLst>
          </p:cNvPr>
          <p:cNvSpPr/>
          <p:nvPr/>
        </p:nvSpPr>
        <p:spPr>
          <a:xfrm>
            <a:off x="1807024" y="3418111"/>
            <a:ext cx="359229" cy="38781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Arrow: Curved Left 14">
            <a:extLst>
              <a:ext uri="{FF2B5EF4-FFF2-40B4-BE49-F238E27FC236}">
                <a16:creationId xmlns:a16="http://schemas.microsoft.com/office/drawing/2014/main" id="{0C85C21D-C284-401E-B6A5-D3936FDEF843}"/>
              </a:ext>
            </a:extLst>
          </p:cNvPr>
          <p:cNvSpPr/>
          <p:nvPr/>
        </p:nvSpPr>
        <p:spPr>
          <a:xfrm>
            <a:off x="1817910" y="2960912"/>
            <a:ext cx="359229" cy="38781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B6404F11-3967-417B-9290-8BC8E3FB2ABD}"/>
              </a:ext>
            </a:extLst>
          </p:cNvPr>
          <p:cNvSpPr txBox="1"/>
          <p:nvPr/>
        </p:nvSpPr>
        <p:spPr>
          <a:xfrm>
            <a:off x="7565571" y="3831773"/>
            <a:ext cx="3690257" cy="70788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malloc(24)</a:t>
            </a:r>
          </a:p>
          <a:p>
            <a:r>
              <a:rPr lang="en-US" sz="2000" dirty="0">
                <a:latin typeface="Arial" panose="020B0604020202020204" pitchFamily="34" charset="0"/>
                <a:cs typeface="Arial" panose="020B0604020202020204" pitchFamily="34" charset="0"/>
              </a:rPr>
              <a:t>rounded size : 32</a:t>
            </a:r>
          </a:p>
        </p:txBody>
      </p:sp>
    </p:spTree>
    <p:extLst>
      <p:ext uri="{BB962C8B-B14F-4D97-AF65-F5344CB8AC3E}">
        <p14:creationId xmlns:p14="http://schemas.microsoft.com/office/powerpoint/2010/main" val="26917791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269D4-FB27-4979-97FE-AE0F9BD3E87E}"/>
              </a:ext>
            </a:extLst>
          </p:cNvPr>
          <p:cNvSpPr>
            <a:spLocks noGrp="1"/>
          </p:cNvSpPr>
          <p:nvPr>
            <p:ph type="title"/>
          </p:nvPr>
        </p:nvSpPr>
        <p:spPr/>
        <p:txBody>
          <a:bodyPr/>
          <a:lstStyle/>
          <a:p>
            <a:r>
              <a:rPr lang="en-US" dirty="0"/>
              <a:t>Buddy allocator</a:t>
            </a:r>
          </a:p>
        </p:txBody>
      </p:sp>
      <p:graphicFrame>
        <p:nvGraphicFramePr>
          <p:cNvPr id="4" name="Content Placeholder 3">
            <a:extLst>
              <a:ext uri="{FF2B5EF4-FFF2-40B4-BE49-F238E27FC236}">
                <a16:creationId xmlns:a16="http://schemas.microsoft.com/office/drawing/2014/main" id="{300FB101-02FC-4FA8-BA26-72DFE16B7103}"/>
              </a:ext>
            </a:extLst>
          </p:cNvPr>
          <p:cNvGraphicFramePr>
            <a:graphicFrameLocks noGrp="1"/>
          </p:cNvGraphicFramePr>
          <p:nvPr>
            <p:ph idx="1"/>
          </p:nvPr>
        </p:nvGraphicFramePr>
        <p:xfrm>
          <a:off x="838200" y="1825625"/>
          <a:ext cx="979714" cy="4542520"/>
        </p:xfrm>
        <a:graphic>
          <a:graphicData uri="http://schemas.openxmlformats.org/drawingml/2006/table">
            <a:tbl>
              <a:tblPr bandRow="1">
                <a:tableStyleId>{5C22544A-7EE6-4342-B048-85BDC9FD1C3A}</a:tableStyleId>
              </a:tblPr>
              <a:tblGrid>
                <a:gridCol w="979714">
                  <a:extLst>
                    <a:ext uri="{9D8B030D-6E8A-4147-A177-3AD203B41FA5}">
                      <a16:colId xmlns:a16="http://schemas.microsoft.com/office/drawing/2014/main" val="1883001962"/>
                    </a:ext>
                  </a:extLst>
                </a:gridCol>
              </a:tblGrid>
              <a:tr h="454252">
                <a:tc>
                  <a:txBody>
                    <a:bodyPr/>
                    <a:lstStyle/>
                    <a:p>
                      <a:pPr algn="ctr"/>
                      <a:r>
                        <a:rPr lang="en-US" b="1"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1258763"/>
                  </a:ext>
                </a:extLst>
              </a:tr>
              <a:tr h="454252">
                <a:tc>
                  <a:txBody>
                    <a:bodyPr/>
                    <a:lstStyle/>
                    <a:p>
                      <a:pPr algn="ctr"/>
                      <a:r>
                        <a:rPr lang="en-US" b="1"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3185605"/>
                  </a:ext>
                </a:extLst>
              </a:tr>
              <a:tr h="454252">
                <a:tc>
                  <a:txBody>
                    <a:bodyPr/>
                    <a:lstStyle/>
                    <a:p>
                      <a:pPr algn="ctr"/>
                      <a:r>
                        <a:rPr lang="en-US" b="1"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8026079"/>
                  </a:ext>
                </a:extLst>
              </a:tr>
              <a:tr h="454252">
                <a:tc>
                  <a:txBody>
                    <a:bodyPr/>
                    <a:lstStyle/>
                    <a:p>
                      <a:pPr algn="ctr"/>
                      <a:r>
                        <a:rPr lang="en-US" b="1" dirty="0"/>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530809"/>
                  </a:ext>
                </a:extLst>
              </a:tr>
              <a:tr h="454252">
                <a:tc>
                  <a:txBody>
                    <a:bodyPr/>
                    <a:lstStyle/>
                    <a:p>
                      <a:pPr algn="ctr"/>
                      <a:r>
                        <a:rPr lang="en-US" b="1"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9098515"/>
                  </a:ext>
                </a:extLst>
              </a:tr>
              <a:tr h="454252">
                <a:tc>
                  <a:txBody>
                    <a:bodyPr/>
                    <a:lstStyle/>
                    <a:p>
                      <a:pPr algn="ctr"/>
                      <a:r>
                        <a:rPr lang="en-US" b="1"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8044330"/>
                  </a:ext>
                </a:extLst>
              </a:tr>
              <a:tr h="454252">
                <a:tc>
                  <a:txBody>
                    <a:bodyPr/>
                    <a:lstStyle/>
                    <a:p>
                      <a:pPr algn="ctr"/>
                      <a:r>
                        <a:rPr lang="en-US" b="1" dirty="0"/>
                        <a:t>512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1066055"/>
                  </a:ext>
                </a:extLst>
              </a:tr>
              <a:tr h="454252">
                <a:tc>
                  <a:txBody>
                    <a:bodyPr/>
                    <a:lstStyle/>
                    <a:p>
                      <a:pPr algn="ctr"/>
                      <a:r>
                        <a:rPr lang="en-US" b="1" dirty="0"/>
                        <a:t>1024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2204552"/>
                  </a:ext>
                </a:extLst>
              </a:tr>
              <a:tr h="454252">
                <a:tc>
                  <a:txBody>
                    <a:bodyPr/>
                    <a:lstStyle/>
                    <a:p>
                      <a:pPr algn="ctr"/>
                      <a:r>
                        <a:rPr lang="en-US" b="1" dirty="0"/>
                        <a:t>2048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009838"/>
                  </a:ext>
                </a:extLst>
              </a:tr>
              <a:tr h="454252">
                <a:tc>
                  <a:txBody>
                    <a:bodyPr/>
                    <a:lstStyle/>
                    <a:p>
                      <a:pPr algn="ctr"/>
                      <a:r>
                        <a:rPr lang="en-US" b="1"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4386077"/>
                  </a:ext>
                </a:extLst>
              </a:tr>
            </a:tbl>
          </a:graphicData>
        </a:graphic>
      </p:graphicFrame>
      <p:sp>
        <p:nvSpPr>
          <p:cNvPr id="8" name="Arrow: Curved Left 7">
            <a:extLst>
              <a:ext uri="{FF2B5EF4-FFF2-40B4-BE49-F238E27FC236}">
                <a16:creationId xmlns:a16="http://schemas.microsoft.com/office/drawing/2014/main" id="{226F71DF-5A49-4D0D-8875-D5FF14D932E8}"/>
              </a:ext>
            </a:extLst>
          </p:cNvPr>
          <p:cNvSpPr/>
          <p:nvPr/>
        </p:nvSpPr>
        <p:spPr>
          <a:xfrm>
            <a:off x="1817914" y="4430485"/>
            <a:ext cx="359229" cy="38781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Arrow: Curved Left 9">
            <a:extLst>
              <a:ext uri="{FF2B5EF4-FFF2-40B4-BE49-F238E27FC236}">
                <a16:creationId xmlns:a16="http://schemas.microsoft.com/office/drawing/2014/main" id="{7153A6FA-D768-4F63-970F-5D8C7C3794CF}"/>
              </a:ext>
            </a:extLst>
          </p:cNvPr>
          <p:cNvSpPr/>
          <p:nvPr/>
        </p:nvSpPr>
        <p:spPr>
          <a:xfrm>
            <a:off x="1828799" y="4833257"/>
            <a:ext cx="359229" cy="38781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Arrow: Curved Left 10">
            <a:extLst>
              <a:ext uri="{FF2B5EF4-FFF2-40B4-BE49-F238E27FC236}">
                <a16:creationId xmlns:a16="http://schemas.microsoft.com/office/drawing/2014/main" id="{4F90219C-D829-420F-9E32-6AC7728AA726}"/>
              </a:ext>
            </a:extLst>
          </p:cNvPr>
          <p:cNvSpPr/>
          <p:nvPr/>
        </p:nvSpPr>
        <p:spPr>
          <a:xfrm>
            <a:off x="1817911" y="5279572"/>
            <a:ext cx="402771" cy="36604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Arrow: Curved Left 11">
            <a:extLst>
              <a:ext uri="{FF2B5EF4-FFF2-40B4-BE49-F238E27FC236}">
                <a16:creationId xmlns:a16="http://schemas.microsoft.com/office/drawing/2014/main" id="{8C707F07-C5D7-4677-9264-E4230B8A76B3}"/>
              </a:ext>
            </a:extLst>
          </p:cNvPr>
          <p:cNvSpPr/>
          <p:nvPr/>
        </p:nvSpPr>
        <p:spPr>
          <a:xfrm>
            <a:off x="1807026" y="5725887"/>
            <a:ext cx="402771" cy="36604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Arrow: Curved Left 12">
            <a:extLst>
              <a:ext uri="{FF2B5EF4-FFF2-40B4-BE49-F238E27FC236}">
                <a16:creationId xmlns:a16="http://schemas.microsoft.com/office/drawing/2014/main" id="{4107F93F-4BB8-45B6-A9EF-87C994B360D8}"/>
              </a:ext>
            </a:extLst>
          </p:cNvPr>
          <p:cNvSpPr/>
          <p:nvPr/>
        </p:nvSpPr>
        <p:spPr>
          <a:xfrm>
            <a:off x="1807026" y="3897085"/>
            <a:ext cx="359229" cy="38781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Arrow: Curved Left 13">
            <a:extLst>
              <a:ext uri="{FF2B5EF4-FFF2-40B4-BE49-F238E27FC236}">
                <a16:creationId xmlns:a16="http://schemas.microsoft.com/office/drawing/2014/main" id="{89F76DE3-9EA1-45A5-A3CD-94042E1F449B}"/>
              </a:ext>
            </a:extLst>
          </p:cNvPr>
          <p:cNvSpPr/>
          <p:nvPr/>
        </p:nvSpPr>
        <p:spPr>
          <a:xfrm>
            <a:off x="1807024" y="3418111"/>
            <a:ext cx="359229" cy="38781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Arrow: Curved Left 14">
            <a:extLst>
              <a:ext uri="{FF2B5EF4-FFF2-40B4-BE49-F238E27FC236}">
                <a16:creationId xmlns:a16="http://schemas.microsoft.com/office/drawing/2014/main" id="{0C85C21D-C284-401E-B6A5-D3936FDEF843}"/>
              </a:ext>
            </a:extLst>
          </p:cNvPr>
          <p:cNvSpPr/>
          <p:nvPr/>
        </p:nvSpPr>
        <p:spPr>
          <a:xfrm>
            <a:off x="1817910" y="2960912"/>
            <a:ext cx="359229" cy="38781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BE01110B-6E1B-4DF2-A448-D219BF546768}"/>
              </a:ext>
            </a:extLst>
          </p:cNvPr>
          <p:cNvSpPr txBox="1"/>
          <p:nvPr/>
        </p:nvSpPr>
        <p:spPr>
          <a:xfrm>
            <a:off x="7565571" y="3831773"/>
            <a:ext cx="3690257" cy="70788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malloc(24)</a:t>
            </a:r>
          </a:p>
          <a:p>
            <a:r>
              <a:rPr lang="en-US" sz="2000" dirty="0">
                <a:latin typeface="Arial" panose="020B0604020202020204" pitchFamily="34" charset="0"/>
                <a:cs typeface="Arial" panose="020B0604020202020204" pitchFamily="34" charset="0"/>
              </a:rPr>
              <a:t>rounded size : 32</a:t>
            </a:r>
          </a:p>
        </p:txBody>
      </p:sp>
    </p:spTree>
    <p:extLst>
      <p:ext uri="{BB962C8B-B14F-4D97-AF65-F5344CB8AC3E}">
        <p14:creationId xmlns:p14="http://schemas.microsoft.com/office/powerpoint/2010/main" val="38913634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269D4-FB27-4979-97FE-AE0F9BD3E87E}"/>
              </a:ext>
            </a:extLst>
          </p:cNvPr>
          <p:cNvSpPr>
            <a:spLocks noGrp="1"/>
          </p:cNvSpPr>
          <p:nvPr>
            <p:ph type="title"/>
          </p:nvPr>
        </p:nvSpPr>
        <p:spPr/>
        <p:txBody>
          <a:bodyPr/>
          <a:lstStyle/>
          <a:p>
            <a:r>
              <a:rPr lang="en-US" dirty="0"/>
              <a:t>Buddy allocator</a:t>
            </a:r>
          </a:p>
        </p:txBody>
      </p:sp>
      <p:graphicFrame>
        <p:nvGraphicFramePr>
          <p:cNvPr id="4" name="Content Placeholder 3">
            <a:extLst>
              <a:ext uri="{FF2B5EF4-FFF2-40B4-BE49-F238E27FC236}">
                <a16:creationId xmlns:a16="http://schemas.microsoft.com/office/drawing/2014/main" id="{300FB101-02FC-4FA8-BA26-72DFE16B7103}"/>
              </a:ext>
            </a:extLst>
          </p:cNvPr>
          <p:cNvGraphicFramePr>
            <a:graphicFrameLocks noGrp="1"/>
          </p:cNvGraphicFramePr>
          <p:nvPr>
            <p:ph idx="1"/>
          </p:nvPr>
        </p:nvGraphicFramePr>
        <p:xfrm>
          <a:off x="838200" y="1825625"/>
          <a:ext cx="979714" cy="4542520"/>
        </p:xfrm>
        <a:graphic>
          <a:graphicData uri="http://schemas.openxmlformats.org/drawingml/2006/table">
            <a:tbl>
              <a:tblPr bandRow="1">
                <a:tableStyleId>{5C22544A-7EE6-4342-B048-85BDC9FD1C3A}</a:tableStyleId>
              </a:tblPr>
              <a:tblGrid>
                <a:gridCol w="979714">
                  <a:extLst>
                    <a:ext uri="{9D8B030D-6E8A-4147-A177-3AD203B41FA5}">
                      <a16:colId xmlns:a16="http://schemas.microsoft.com/office/drawing/2014/main" val="1883001962"/>
                    </a:ext>
                  </a:extLst>
                </a:gridCol>
              </a:tblGrid>
              <a:tr h="454252">
                <a:tc>
                  <a:txBody>
                    <a:bodyPr/>
                    <a:lstStyle/>
                    <a:p>
                      <a:pPr algn="ctr"/>
                      <a:r>
                        <a:rPr lang="en-US" b="1"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1258763"/>
                  </a:ext>
                </a:extLst>
              </a:tr>
              <a:tr h="454252">
                <a:tc>
                  <a:txBody>
                    <a:bodyPr/>
                    <a:lstStyle/>
                    <a:p>
                      <a:pPr algn="ctr"/>
                      <a:r>
                        <a:rPr lang="en-US" b="1"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3185605"/>
                  </a:ext>
                </a:extLst>
              </a:tr>
              <a:tr h="454252">
                <a:tc>
                  <a:txBody>
                    <a:bodyPr/>
                    <a:lstStyle/>
                    <a:p>
                      <a:pPr algn="ctr"/>
                      <a:r>
                        <a:rPr lang="en-US" b="1"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8026079"/>
                  </a:ext>
                </a:extLst>
              </a:tr>
              <a:tr h="454252">
                <a:tc>
                  <a:txBody>
                    <a:bodyPr/>
                    <a:lstStyle/>
                    <a:p>
                      <a:pPr algn="ctr"/>
                      <a:r>
                        <a:rPr lang="en-US" b="1" dirty="0"/>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530809"/>
                  </a:ext>
                </a:extLst>
              </a:tr>
              <a:tr h="454252">
                <a:tc>
                  <a:txBody>
                    <a:bodyPr/>
                    <a:lstStyle/>
                    <a:p>
                      <a:pPr algn="ctr"/>
                      <a:r>
                        <a:rPr lang="en-US" b="1"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9098515"/>
                  </a:ext>
                </a:extLst>
              </a:tr>
              <a:tr h="454252">
                <a:tc>
                  <a:txBody>
                    <a:bodyPr/>
                    <a:lstStyle/>
                    <a:p>
                      <a:pPr algn="ctr"/>
                      <a:r>
                        <a:rPr lang="en-US" b="1"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8044330"/>
                  </a:ext>
                </a:extLst>
              </a:tr>
              <a:tr h="454252">
                <a:tc>
                  <a:txBody>
                    <a:bodyPr/>
                    <a:lstStyle/>
                    <a:p>
                      <a:pPr algn="ctr"/>
                      <a:r>
                        <a:rPr lang="en-US" b="1" dirty="0"/>
                        <a:t>512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1066055"/>
                  </a:ext>
                </a:extLst>
              </a:tr>
              <a:tr h="454252">
                <a:tc>
                  <a:txBody>
                    <a:bodyPr/>
                    <a:lstStyle/>
                    <a:p>
                      <a:pPr algn="ctr"/>
                      <a:r>
                        <a:rPr lang="en-US" b="1" dirty="0"/>
                        <a:t>1024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2204552"/>
                  </a:ext>
                </a:extLst>
              </a:tr>
              <a:tr h="454252">
                <a:tc>
                  <a:txBody>
                    <a:bodyPr/>
                    <a:lstStyle/>
                    <a:p>
                      <a:pPr algn="ctr"/>
                      <a:r>
                        <a:rPr lang="en-US" b="1" dirty="0"/>
                        <a:t>2048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009838"/>
                  </a:ext>
                </a:extLst>
              </a:tr>
              <a:tr h="454252">
                <a:tc>
                  <a:txBody>
                    <a:bodyPr/>
                    <a:lstStyle/>
                    <a:p>
                      <a:pPr algn="ctr"/>
                      <a:r>
                        <a:rPr lang="en-US" b="1"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4386077"/>
                  </a:ext>
                </a:extLst>
              </a:tr>
            </a:tbl>
          </a:graphicData>
        </a:graphic>
      </p:graphicFrame>
      <p:sp>
        <p:nvSpPr>
          <p:cNvPr id="8" name="Arrow: Curved Left 7">
            <a:extLst>
              <a:ext uri="{FF2B5EF4-FFF2-40B4-BE49-F238E27FC236}">
                <a16:creationId xmlns:a16="http://schemas.microsoft.com/office/drawing/2014/main" id="{226F71DF-5A49-4D0D-8875-D5FF14D932E8}"/>
              </a:ext>
            </a:extLst>
          </p:cNvPr>
          <p:cNvSpPr/>
          <p:nvPr/>
        </p:nvSpPr>
        <p:spPr>
          <a:xfrm>
            <a:off x="1817914" y="4430485"/>
            <a:ext cx="359229" cy="38781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Arrow: Curved Left 9">
            <a:extLst>
              <a:ext uri="{FF2B5EF4-FFF2-40B4-BE49-F238E27FC236}">
                <a16:creationId xmlns:a16="http://schemas.microsoft.com/office/drawing/2014/main" id="{7153A6FA-D768-4F63-970F-5D8C7C3794CF}"/>
              </a:ext>
            </a:extLst>
          </p:cNvPr>
          <p:cNvSpPr/>
          <p:nvPr/>
        </p:nvSpPr>
        <p:spPr>
          <a:xfrm>
            <a:off x="1828799" y="4833257"/>
            <a:ext cx="359229" cy="38781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Arrow: Curved Left 10">
            <a:extLst>
              <a:ext uri="{FF2B5EF4-FFF2-40B4-BE49-F238E27FC236}">
                <a16:creationId xmlns:a16="http://schemas.microsoft.com/office/drawing/2014/main" id="{4F90219C-D829-420F-9E32-6AC7728AA726}"/>
              </a:ext>
            </a:extLst>
          </p:cNvPr>
          <p:cNvSpPr/>
          <p:nvPr/>
        </p:nvSpPr>
        <p:spPr>
          <a:xfrm>
            <a:off x="1817911" y="5279572"/>
            <a:ext cx="402771" cy="36604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Arrow: Curved Left 11">
            <a:extLst>
              <a:ext uri="{FF2B5EF4-FFF2-40B4-BE49-F238E27FC236}">
                <a16:creationId xmlns:a16="http://schemas.microsoft.com/office/drawing/2014/main" id="{8C707F07-C5D7-4677-9264-E4230B8A76B3}"/>
              </a:ext>
            </a:extLst>
          </p:cNvPr>
          <p:cNvSpPr/>
          <p:nvPr/>
        </p:nvSpPr>
        <p:spPr>
          <a:xfrm>
            <a:off x="1807026" y="5725887"/>
            <a:ext cx="402771" cy="36604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Arrow: Curved Left 12">
            <a:extLst>
              <a:ext uri="{FF2B5EF4-FFF2-40B4-BE49-F238E27FC236}">
                <a16:creationId xmlns:a16="http://schemas.microsoft.com/office/drawing/2014/main" id="{4107F93F-4BB8-45B6-A9EF-87C994B360D8}"/>
              </a:ext>
            </a:extLst>
          </p:cNvPr>
          <p:cNvSpPr/>
          <p:nvPr/>
        </p:nvSpPr>
        <p:spPr>
          <a:xfrm>
            <a:off x="1807026" y="3897085"/>
            <a:ext cx="359229" cy="38781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Arrow: Curved Left 13">
            <a:extLst>
              <a:ext uri="{FF2B5EF4-FFF2-40B4-BE49-F238E27FC236}">
                <a16:creationId xmlns:a16="http://schemas.microsoft.com/office/drawing/2014/main" id="{89F76DE3-9EA1-45A5-A3CD-94042E1F449B}"/>
              </a:ext>
            </a:extLst>
          </p:cNvPr>
          <p:cNvSpPr/>
          <p:nvPr/>
        </p:nvSpPr>
        <p:spPr>
          <a:xfrm>
            <a:off x="1807024" y="3418111"/>
            <a:ext cx="359229" cy="38781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Arrow: Curved Left 14">
            <a:extLst>
              <a:ext uri="{FF2B5EF4-FFF2-40B4-BE49-F238E27FC236}">
                <a16:creationId xmlns:a16="http://schemas.microsoft.com/office/drawing/2014/main" id="{0C85C21D-C284-401E-B6A5-D3936FDEF843}"/>
              </a:ext>
            </a:extLst>
          </p:cNvPr>
          <p:cNvSpPr/>
          <p:nvPr/>
        </p:nvSpPr>
        <p:spPr>
          <a:xfrm>
            <a:off x="1817910" y="2960912"/>
            <a:ext cx="359229" cy="38781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6" name="Straight Arrow Connector 5">
            <a:extLst>
              <a:ext uri="{FF2B5EF4-FFF2-40B4-BE49-F238E27FC236}">
                <a16:creationId xmlns:a16="http://schemas.microsoft.com/office/drawing/2014/main" id="{39C4E909-76C6-4195-A27F-9F2752FF5FE4}"/>
              </a:ext>
            </a:extLst>
          </p:cNvPr>
          <p:cNvCxnSpPr/>
          <p:nvPr/>
        </p:nvCxnSpPr>
        <p:spPr>
          <a:xfrm>
            <a:off x="1828799" y="6091927"/>
            <a:ext cx="11430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F375AC21-B877-4B1F-B0C4-A7A2B85967F9}"/>
              </a:ext>
            </a:extLst>
          </p:cNvPr>
          <p:cNvSpPr/>
          <p:nvPr/>
        </p:nvSpPr>
        <p:spPr>
          <a:xfrm>
            <a:off x="2971800" y="5856515"/>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5B1DA09-47A3-4E72-8F26-2D05577CE955}"/>
              </a:ext>
            </a:extLst>
          </p:cNvPr>
          <p:cNvSpPr txBox="1"/>
          <p:nvPr/>
        </p:nvSpPr>
        <p:spPr>
          <a:xfrm>
            <a:off x="7565571" y="3831773"/>
            <a:ext cx="3690257" cy="70788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malloc(24)</a:t>
            </a:r>
          </a:p>
          <a:p>
            <a:r>
              <a:rPr lang="en-US" sz="2000" dirty="0">
                <a:latin typeface="Arial" panose="020B0604020202020204" pitchFamily="34" charset="0"/>
                <a:cs typeface="Arial" panose="020B0604020202020204" pitchFamily="34" charset="0"/>
              </a:rPr>
              <a:t>rounded size : 32</a:t>
            </a:r>
          </a:p>
        </p:txBody>
      </p:sp>
    </p:spTree>
    <p:extLst>
      <p:ext uri="{BB962C8B-B14F-4D97-AF65-F5344CB8AC3E}">
        <p14:creationId xmlns:p14="http://schemas.microsoft.com/office/powerpoint/2010/main" val="12342727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269D4-FB27-4979-97FE-AE0F9BD3E87E}"/>
              </a:ext>
            </a:extLst>
          </p:cNvPr>
          <p:cNvSpPr>
            <a:spLocks noGrp="1"/>
          </p:cNvSpPr>
          <p:nvPr>
            <p:ph type="title"/>
          </p:nvPr>
        </p:nvSpPr>
        <p:spPr/>
        <p:txBody>
          <a:bodyPr/>
          <a:lstStyle/>
          <a:p>
            <a:r>
              <a:rPr lang="en-US" dirty="0"/>
              <a:t>Buddy allocator</a:t>
            </a:r>
          </a:p>
        </p:txBody>
      </p:sp>
      <p:graphicFrame>
        <p:nvGraphicFramePr>
          <p:cNvPr id="4" name="Content Placeholder 3">
            <a:extLst>
              <a:ext uri="{FF2B5EF4-FFF2-40B4-BE49-F238E27FC236}">
                <a16:creationId xmlns:a16="http://schemas.microsoft.com/office/drawing/2014/main" id="{300FB101-02FC-4FA8-BA26-72DFE16B7103}"/>
              </a:ext>
            </a:extLst>
          </p:cNvPr>
          <p:cNvGraphicFramePr>
            <a:graphicFrameLocks noGrp="1"/>
          </p:cNvGraphicFramePr>
          <p:nvPr>
            <p:ph idx="1"/>
          </p:nvPr>
        </p:nvGraphicFramePr>
        <p:xfrm>
          <a:off x="838200" y="1825625"/>
          <a:ext cx="979714" cy="4542520"/>
        </p:xfrm>
        <a:graphic>
          <a:graphicData uri="http://schemas.openxmlformats.org/drawingml/2006/table">
            <a:tbl>
              <a:tblPr bandRow="1">
                <a:tableStyleId>{5C22544A-7EE6-4342-B048-85BDC9FD1C3A}</a:tableStyleId>
              </a:tblPr>
              <a:tblGrid>
                <a:gridCol w="979714">
                  <a:extLst>
                    <a:ext uri="{9D8B030D-6E8A-4147-A177-3AD203B41FA5}">
                      <a16:colId xmlns:a16="http://schemas.microsoft.com/office/drawing/2014/main" val="1883001962"/>
                    </a:ext>
                  </a:extLst>
                </a:gridCol>
              </a:tblGrid>
              <a:tr h="454252">
                <a:tc>
                  <a:txBody>
                    <a:bodyPr/>
                    <a:lstStyle/>
                    <a:p>
                      <a:pPr algn="ctr"/>
                      <a:r>
                        <a:rPr lang="en-US" b="1"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1258763"/>
                  </a:ext>
                </a:extLst>
              </a:tr>
              <a:tr h="454252">
                <a:tc>
                  <a:txBody>
                    <a:bodyPr/>
                    <a:lstStyle/>
                    <a:p>
                      <a:pPr algn="ctr"/>
                      <a:r>
                        <a:rPr lang="en-US" b="1"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3185605"/>
                  </a:ext>
                </a:extLst>
              </a:tr>
              <a:tr h="454252">
                <a:tc>
                  <a:txBody>
                    <a:bodyPr/>
                    <a:lstStyle/>
                    <a:p>
                      <a:pPr algn="ctr"/>
                      <a:r>
                        <a:rPr lang="en-US" b="1"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8026079"/>
                  </a:ext>
                </a:extLst>
              </a:tr>
              <a:tr h="454252">
                <a:tc>
                  <a:txBody>
                    <a:bodyPr/>
                    <a:lstStyle/>
                    <a:p>
                      <a:pPr algn="ctr"/>
                      <a:r>
                        <a:rPr lang="en-US" b="1" dirty="0"/>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530809"/>
                  </a:ext>
                </a:extLst>
              </a:tr>
              <a:tr h="454252">
                <a:tc>
                  <a:txBody>
                    <a:bodyPr/>
                    <a:lstStyle/>
                    <a:p>
                      <a:pPr algn="ctr"/>
                      <a:r>
                        <a:rPr lang="en-US" b="1"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9098515"/>
                  </a:ext>
                </a:extLst>
              </a:tr>
              <a:tr h="454252">
                <a:tc>
                  <a:txBody>
                    <a:bodyPr/>
                    <a:lstStyle/>
                    <a:p>
                      <a:pPr algn="ctr"/>
                      <a:r>
                        <a:rPr lang="en-US" b="1"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8044330"/>
                  </a:ext>
                </a:extLst>
              </a:tr>
              <a:tr h="454252">
                <a:tc>
                  <a:txBody>
                    <a:bodyPr/>
                    <a:lstStyle/>
                    <a:p>
                      <a:pPr algn="ctr"/>
                      <a:r>
                        <a:rPr lang="en-US" b="1" dirty="0"/>
                        <a:t>512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1066055"/>
                  </a:ext>
                </a:extLst>
              </a:tr>
              <a:tr h="454252">
                <a:tc>
                  <a:txBody>
                    <a:bodyPr/>
                    <a:lstStyle/>
                    <a:p>
                      <a:pPr algn="ctr"/>
                      <a:r>
                        <a:rPr lang="en-US" b="1" dirty="0"/>
                        <a:t>1024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2204552"/>
                  </a:ext>
                </a:extLst>
              </a:tr>
              <a:tr h="454252">
                <a:tc>
                  <a:txBody>
                    <a:bodyPr/>
                    <a:lstStyle/>
                    <a:p>
                      <a:pPr algn="ctr"/>
                      <a:r>
                        <a:rPr lang="en-US" b="1" dirty="0"/>
                        <a:t>2048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009838"/>
                  </a:ext>
                </a:extLst>
              </a:tr>
              <a:tr h="454252">
                <a:tc>
                  <a:txBody>
                    <a:bodyPr/>
                    <a:lstStyle/>
                    <a:p>
                      <a:pPr algn="ctr"/>
                      <a:r>
                        <a:rPr lang="en-US" b="1"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4386077"/>
                  </a:ext>
                </a:extLst>
              </a:tr>
            </a:tbl>
          </a:graphicData>
        </a:graphic>
      </p:graphicFrame>
      <p:sp>
        <p:nvSpPr>
          <p:cNvPr id="8" name="Arrow: Curved Left 7">
            <a:extLst>
              <a:ext uri="{FF2B5EF4-FFF2-40B4-BE49-F238E27FC236}">
                <a16:creationId xmlns:a16="http://schemas.microsoft.com/office/drawing/2014/main" id="{226F71DF-5A49-4D0D-8875-D5FF14D932E8}"/>
              </a:ext>
            </a:extLst>
          </p:cNvPr>
          <p:cNvSpPr/>
          <p:nvPr/>
        </p:nvSpPr>
        <p:spPr>
          <a:xfrm>
            <a:off x="1817914" y="4430485"/>
            <a:ext cx="359229" cy="38781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Arrow: Curved Left 9">
            <a:extLst>
              <a:ext uri="{FF2B5EF4-FFF2-40B4-BE49-F238E27FC236}">
                <a16:creationId xmlns:a16="http://schemas.microsoft.com/office/drawing/2014/main" id="{7153A6FA-D768-4F63-970F-5D8C7C3794CF}"/>
              </a:ext>
            </a:extLst>
          </p:cNvPr>
          <p:cNvSpPr/>
          <p:nvPr/>
        </p:nvSpPr>
        <p:spPr>
          <a:xfrm>
            <a:off x="1828799" y="4833257"/>
            <a:ext cx="359229" cy="38781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Arrow: Curved Left 10">
            <a:extLst>
              <a:ext uri="{FF2B5EF4-FFF2-40B4-BE49-F238E27FC236}">
                <a16:creationId xmlns:a16="http://schemas.microsoft.com/office/drawing/2014/main" id="{4F90219C-D829-420F-9E32-6AC7728AA726}"/>
              </a:ext>
            </a:extLst>
          </p:cNvPr>
          <p:cNvSpPr/>
          <p:nvPr/>
        </p:nvSpPr>
        <p:spPr>
          <a:xfrm>
            <a:off x="1817911" y="5279572"/>
            <a:ext cx="402771" cy="36604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Arrow: Curved Left 12">
            <a:extLst>
              <a:ext uri="{FF2B5EF4-FFF2-40B4-BE49-F238E27FC236}">
                <a16:creationId xmlns:a16="http://schemas.microsoft.com/office/drawing/2014/main" id="{4107F93F-4BB8-45B6-A9EF-87C994B360D8}"/>
              </a:ext>
            </a:extLst>
          </p:cNvPr>
          <p:cNvSpPr/>
          <p:nvPr/>
        </p:nvSpPr>
        <p:spPr>
          <a:xfrm>
            <a:off x="1807026" y="3897085"/>
            <a:ext cx="359229" cy="38781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Arrow: Curved Left 13">
            <a:extLst>
              <a:ext uri="{FF2B5EF4-FFF2-40B4-BE49-F238E27FC236}">
                <a16:creationId xmlns:a16="http://schemas.microsoft.com/office/drawing/2014/main" id="{89F76DE3-9EA1-45A5-A3CD-94042E1F449B}"/>
              </a:ext>
            </a:extLst>
          </p:cNvPr>
          <p:cNvSpPr/>
          <p:nvPr/>
        </p:nvSpPr>
        <p:spPr>
          <a:xfrm>
            <a:off x="1807024" y="3418111"/>
            <a:ext cx="359229" cy="38781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Arrow: Curved Left 14">
            <a:extLst>
              <a:ext uri="{FF2B5EF4-FFF2-40B4-BE49-F238E27FC236}">
                <a16:creationId xmlns:a16="http://schemas.microsoft.com/office/drawing/2014/main" id="{0C85C21D-C284-401E-B6A5-D3936FDEF843}"/>
              </a:ext>
            </a:extLst>
          </p:cNvPr>
          <p:cNvSpPr/>
          <p:nvPr/>
        </p:nvSpPr>
        <p:spPr>
          <a:xfrm>
            <a:off x="1817910" y="2960912"/>
            <a:ext cx="359229" cy="38781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6" name="Straight Arrow Connector 5">
            <a:extLst>
              <a:ext uri="{FF2B5EF4-FFF2-40B4-BE49-F238E27FC236}">
                <a16:creationId xmlns:a16="http://schemas.microsoft.com/office/drawing/2014/main" id="{39C4E909-76C6-4195-A27F-9F2752FF5FE4}"/>
              </a:ext>
            </a:extLst>
          </p:cNvPr>
          <p:cNvCxnSpPr/>
          <p:nvPr/>
        </p:nvCxnSpPr>
        <p:spPr>
          <a:xfrm>
            <a:off x="1828799" y="5710926"/>
            <a:ext cx="11430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F375AC21-B877-4B1F-B0C4-A7A2B85967F9}"/>
              </a:ext>
            </a:extLst>
          </p:cNvPr>
          <p:cNvSpPr/>
          <p:nvPr/>
        </p:nvSpPr>
        <p:spPr>
          <a:xfrm>
            <a:off x="2971800" y="5519057"/>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0D2E96A4-6417-42CC-9D39-F3B0B225D389}"/>
              </a:ext>
            </a:extLst>
          </p:cNvPr>
          <p:cNvSpPr/>
          <p:nvPr/>
        </p:nvSpPr>
        <p:spPr>
          <a:xfrm>
            <a:off x="4408715" y="5519059"/>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2AA6A7AA-35B9-44C6-82B1-A026C23A50EA}"/>
              </a:ext>
            </a:extLst>
          </p:cNvPr>
          <p:cNvCxnSpPr>
            <a:stCxn id="7" idx="3"/>
            <a:endCxn id="16" idx="1"/>
          </p:cNvCxnSpPr>
          <p:nvPr/>
        </p:nvCxnSpPr>
        <p:spPr>
          <a:xfrm>
            <a:off x="3853543" y="5742213"/>
            <a:ext cx="555172"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3DBB780-CCB7-4ABB-BE24-E3A0465789AE}"/>
              </a:ext>
            </a:extLst>
          </p:cNvPr>
          <p:cNvSpPr txBox="1"/>
          <p:nvPr/>
        </p:nvSpPr>
        <p:spPr>
          <a:xfrm>
            <a:off x="7565571" y="3831773"/>
            <a:ext cx="3690257" cy="70788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malloc(24)</a:t>
            </a:r>
          </a:p>
          <a:p>
            <a:r>
              <a:rPr lang="en-US" sz="2000" dirty="0">
                <a:latin typeface="Arial" panose="020B0604020202020204" pitchFamily="34" charset="0"/>
                <a:cs typeface="Arial" panose="020B0604020202020204" pitchFamily="34" charset="0"/>
              </a:rPr>
              <a:t>rounded size : 32</a:t>
            </a:r>
          </a:p>
        </p:txBody>
      </p:sp>
    </p:spTree>
    <p:extLst>
      <p:ext uri="{BB962C8B-B14F-4D97-AF65-F5344CB8AC3E}">
        <p14:creationId xmlns:p14="http://schemas.microsoft.com/office/powerpoint/2010/main" val="1375954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7F8F1-51D9-4D03-82D2-A8D0EE915E1C}"/>
              </a:ext>
            </a:extLst>
          </p:cNvPr>
          <p:cNvSpPr>
            <a:spLocks noGrp="1"/>
          </p:cNvSpPr>
          <p:nvPr>
            <p:ph type="title"/>
          </p:nvPr>
        </p:nvSpPr>
        <p:spPr/>
        <p:txBody>
          <a:bodyPr/>
          <a:lstStyle/>
          <a:p>
            <a:r>
              <a:rPr lang="en-US" dirty="0"/>
              <a:t>Compilation</a:t>
            </a:r>
          </a:p>
        </p:txBody>
      </p:sp>
      <p:sp>
        <p:nvSpPr>
          <p:cNvPr id="3" name="Content Placeholder 2">
            <a:extLst>
              <a:ext uri="{FF2B5EF4-FFF2-40B4-BE49-F238E27FC236}">
                <a16:creationId xmlns:a16="http://schemas.microsoft.com/office/drawing/2014/main" id="{1107C84A-690C-4130-A3D4-A77FADF5203F}"/>
              </a:ext>
            </a:extLst>
          </p:cNvPr>
          <p:cNvSpPr>
            <a:spLocks noGrp="1"/>
          </p:cNvSpPr>
          <p:nvPr>
            <p:ph idx="1"/>
          </p:nvPr>
        </p:nvSpPr>
        <p:spPr/>
        <p:txBody>
          <a:bodyPr>
            <a:normAutofit lnSpcReduction="10000"/>
          </a:bodyPr>
          <a:lstStyle/>
          <a:p>
            <a:pPr marL="0" indent="0">
              <a:buNone/>
            </a:pPr>
            <a:r>
              <a:rPr lang="en-US" dirty="0"/>
              <a:t>void foo() {</a:t>
            </a:r>
          </a:p>
          <a:p>
            <a:pPr marL="0" indent="0">
              <a:buNone/>
            </a:pPr>
            <a:r>
              <a:rPr lang="en-US" dirty="0"/>
              <a:t>   bar();</a:t>
            </a:r>
          </a:p>
          <a:p>
            <a:pPr marL="0" indent="0">
              <a:buNone/>
            </a:pPr>
            <a:r>
              <a:rPr lang="en-US" dirty="0"/>
              <a:t>}</a:t>
            </a:r>
          </a:p>
          <a:p>
            <a:pPr marL="0" indent="0">
              <a:buNone/>
            </a:pPr>
            <a:endParaRPr lang="en-US" dirty="0"/>
          </a:p>
          <a:p>
            <a:pPr marL="0" indent="0">
              <a:buNone/>
            </a:pPr>
            <a:r>
              <a:rPr lang="en-US" dirty="0"/>
              <a:t>void bar(){</a:t>
            </a:r>
          </a:p>
          <a:p>
            <a:pPr marL="0" indent="0">
              <a:buNone/>
            </a:pPr>
            <a:r>
              <a:rPr lang="en-US" dirty="0"/>
              <a:t>}</a:t>
            </a:r>
          </a:p>
          <a:p>
            <a:pPr marL="0" indent="0">
              <a:buNone/>
            </a:pPr>
            <a:endParaRPr lang="en-US" dirty="0"/>
          </a:p>
          <a:p>
            <a:pPr marL="0" indent="0">
              <a:buNone/>
            </a:pPr>
            <a:r>
              <a:rPr lang="en-US" dirty="0"/>
              <a:t>How does the compiler know the address of </a:t>
            </a:r>
            <a:r>
              <a:rPr lang="en-US" dirty="0">
                <a:solidFill>
                  <a:srgbClr val="FF0000"/>
                </a:solidFill>
              </a:rPr>
              <a:t>bar</a:t>
            </a:r>
            <a:r>
              <a:rPr lang="en-US" dirty="0"/>
              <a:t> at compile time?</a:t>
            </a:r>
          </a:p>
          <a:p>
            <a:pPr marL="0" indent="0">
              <a:buNone/>
            </a:pPr>
            <a:r>
              <a:rPr lang="en-US" dirty="0"/>
              <a:t>The actual RAM address of </a:t>
            </a:r>
            <a:r>
              <a:rPr lang="en-US" dirty="0">
                <a:solidFill>
                  <a:srgbClr val="FF0000"/>
                </a:solidFill>
              </a:rPr>
              <a:t>bar</a:t>
            </a:r>
            <a:r>
              <a:rPr lang="en-US" dirty="0"/>
              <a:t> is known only at runtime</a:t>
            </a:r>
          </a:p>
        </p:txBody>
      </p:sp>
    </p:spTree>
    <p:extLst>
      <p:ext uri="{BB962C8B-B14F-4D97-AF65-F5344CB8AC3E}">
        <p14:creationId xmlns:p14="http://schemas.microsoft.com/office/powerpoint/2010/main" val="19168416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269D4-FB27-4979-97FE-AE0F9BD3E87E}"/>
              </a:ext>
            </a:extLst>
          </p:cNvPr>
          <p:cNvSpPr>
            <a:spLocks noGrp="1"/>
          </p:cNvSpPr>
          <p:nvPr>
            <p:ph type="title"/>
          </p:nvPr>
        </p:nvSpPr>
        <p:spPr/>
        <p:txBody>
          <a:bodyPr/>
          <a:lstStyle/>
          <a:p>
            <a:r>
              <a:rPr lang="en-US" dirty="0"/>
              <a:t>Buddy allocator</a:t>
            </a:r>
          </a:p>
        </p:txBody>
      </p:sp>
      <p:graphicFrame>
        <p:nvGraphicFramePr>
          <p:cNvPr id="4" name="Content Placeholder 3">
            <a:extLst>
              <a:ext uri="{FF2B5EF4-FFF2-40B4-BE49-F238E27FC236}">
                <a16:creationId xmlns:a16="http://schemas.microsoft.com/office/drawing/2014/main" id="{300FB101-02FC-4FA8-BA26-72DFE16B7103}"/>
              </a:ext>
            </a:extLst>
          </p:cNvPr>
          <p:cNvGraphicFramePr>
            <a:graphicFrameLocks noGrp="1"/>
          </p:cNvGraphicFramePr>
          <p:nvPr>
            <p:ph idx="1"/>
          </p:nvPr>
        </p:nvGraphicFramePr>
        <p:xfrm>
          <a:off x="838200" y="1825625"/>
          <a:ext cx="979714" cy="4542520"/>
        </p:xfrm>
        <a:graphic>
          <a:graphicData uri="http://schemas.openxmlformats.org/drawingml/2006/table">
            <a:tbl>
              <a:tblPr bandRow="1">
                <a:tableStyleId>{5C22544A-7EE6-4342-B048-85BDC9FD1C3A}</a:tableStyleId>
              </a:tblPr>
              <a:tblGrid>
                <a:gridCol w="979714">
                  <a:extLst>
                    <a:ext uri="{9D8B030D-6E8A-4147-A177-3AD203B41FA5}">
                      <a16:colId xmlns:a16="http://schemas.microsoft.com/office/drawing/2014/main" val="1883001962"/>
                    </a:ext>
                  </a:extLst>
                </a:gridCol>
              </a:tblGrid>
              <a:tr h="454252">
                <a:tc>
                  <a:txBody>
                    <a:bodyPr/>
                    <a:lstStyle/>
                    <a:p>
                      <a:pPr algn="ctr"/>
                      <a:r>
                        <a:rPr lang="en-US" b="1"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1258763"/>
                  </a:ext>
                </a:extLst>
              </a:tr>
              <a:tr h="454252">
                <a:tc>
                  <a:txBody>
                    <a:bodyPr/>
                    <a:lstStyle/>
                    <a:p>
                      <a:pPr algn="ctr"/>
                      <a:r>
                        <a:rPr lang="en-US" b="1"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3185605"/>
                  </a:ext>
                </a:extLst>
              </a:tr>
              <a:tr h="454252">
                <a:tc>
                  <a:txBody>
                    <a:bodyPr/>
                    <a:lstStyle/>
                    <a:p>
                      <a:pPr algn="ctr"/>
                      <a:r>
                        <a:rPr lang="en-US" b="1"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8026079"/>
                  </a:ext>
                </a:extLst>
              </a:tr>
              <a:tr h="454252">
                <a:tc>
                  <a:txBody>
                    <a:bodyPr/>
                    <a:lstStyle/>
                    <a:p>
                      <a:pPr algn="ctr"/>
                      <a:r>
                        <a:rPr lang="en-US" b="1" dirty="0"/>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530809"/>
                  </a:ext>
                </a:extLst>
              </a:tr>
              <a:tr h="454252">
                <a:tc>
                  <a:txBody>
                    <a:bodyPr/>
                    <a:lstStyle/>
                    <a:p>
                      <a:pPr algn="ctr"/>
                      <a:r>
                        <a:rPr lang="en-US" b="1"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9098515"/>
                  </a:ext>
                </a:extLst>
              </a:tr>
              <a:tr h="454252">
                <a:tc>
                  <a:txBody>
                    <a:bodyPr/>
                    <a:lstStyle/>
                    <a:p>
                      <a:pPr algn="ctr"/>
                      <a:r>
                        <a:rPr lang="en-US" b="1"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8044330"/>
                  </a:ext>
                </a:extLst>
              </a:tr>
              <a:tr h="454252">
                <a:tc>
                  <a:txBody>
                    <a:bodyPr/>
                    <a:lstStyle/>
                    <a:p>
                      <a:pPr algn="ctr"/>
                      <a:r>
                        <a:rPr lang="en-US" b="1" dirty="0"/>
                        <a:t>512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1066055"/>
                  </a:ext>
                </a:extLst>
              </a:tr>
              <a:tr h="454252">
                <a:tc>
                  <a:txBody>
                    <a:bodyPr/>
                    <a:lstStyle/>
                    <a:p>
                      <a:pPr algn="ctr"/>
                      <a:r>
                        <a:rPr lang="en-US" b="1" dirty="0"/>
                        <a:t>1024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2204552"/>
                  </a:ext>
                </a:extLst>
              </a:tr>
              <a:tr h="454252">
                <a:tc>
                  <a:txBody>
                    <a:bodyPr/>
                    <a:lstStyle/>
                    <a:p>
                      <a:pPr algn="ctr"/>
                      <a:r>
                        <a:rPr lang="en-US" b="1" dirty="0"/>
                        <a:t>2048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009838"/>
                  </a:ext>
                </a:extLst>
              </a:tr>
              <a:tr h="454252">
                <a:tc>
                  <a:txBody>
                    <a:bodyPr/>
                    <a:lstStyle/>
                    <a:p>
                      <a:pPr algn="ctr"/>
                      <a:r>
                        <a:rPr lang="en-US" b="1"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4386077"/>
                  </a:ext>
                </a:extLst>
              </a:tr>
            </a:tbl>
          </a:graphicData>
        </a:graphic>
      </p:graphicFrame>
      <p:sp>
        <p:nvSpPr>
          <p:cNvPr id="8" name="Arrow: Curved Left 7">
            <a:extLst>
              <a:ext uri="{FF2B5EF4-FFF2-40B4-BE49-F238E27FC236}">
                <a16:creationId xmlns:a16="http://schemas.microsoft.com/office/drawing/2014/main" id="{226F71DF-5A49-4D0D-8875-D5FF14D932E8}"/>
              </a:ext>
            </a:extLst>
          </p:cNvPr>
          <p:cNvSpPr/>
          <p:nvPr/>
        </p:nvSpPr>
        <p:spPr>
          <a:xfrm>
            <a:off x="1817914" y="4430485"/>
            <a:ext cx="359229" cy="38781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Arrow: Curved Left 9">
            <a:extLst>
              <a:ext uri="{FF2B5EF4-FFF2-40B4-BE49-F238E27FC236}">
                <a16:creationId xmlns:a16="http://schemas.microsoft.com/office/drawing/2014/main" id="{7153A6FA-D768-4F63-970F-5D8C7C3794CF}"/>
              </a:ext>
            </a:extLst>
          </p:cNvPr>
          <p:cNvSpPr/>
          <p:nvPr/>
        </p:nvSpPr>
        <p:spPr>
          <a:xfrm>
            <a:off x="1828799" y="4833257"/>
            <a:ext cx="359229" cy="38781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Arrow: Curved Left 12">
            <a:extLst>
              <a:ext uri="{FF2B5EF4-FFF2-40B4-BE49-F238E27FC236}">
                <a16:creationId xmlns:a16="http://schemas.microsoft.com/office/drawing/2014/main" id="{4107F93F-4BB8-45B6-A9EF-87C994B360D8}"/>
              </a:ext>
            </a:extLst>
          </p:cNvPr>
          <p:cNvSpPr/>
          <p:nvPr/>
        </p:nvSpPr>
        <p:spPr>
          <a:xfrm>
            <a:off x="1807026" y="3897085"/>
            <a:ext cx="359229" cy="38781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Arrow: Curved Left 13">
            <a:extLst>
              <a:ext uri="{FF2B5EF4-FFF2-40B4-BE49-F238E27FC236}">
                <a16:creationId xmlns:a16="http://schemas.microsoft.com/office/drawing/2014/main" id="{89F76DE3-9EA1-45A5-A3CD-94042E1F449B}"/>
              </a:ext>
            </a:extLst>
          </p:cNvPr>
          <p:cNvSpPr/>
          <p:nvPr/>
        </p:nvSpPr>
        <p:spPr>
          <a:xfrm>
            <a:off x="1807024" y="3418111"/>
            <a:ext cx="359229" cy="38781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Arrow: Curved Left 14">
            <a:extLst>
              <a:ext uri="{FF2B5EF4-FFF2-40B4-BE49-F238E27FC236}">
                <a16:creationId xmlns:a16="http://schemas.microsoft.com/office/drawing/2014/main" id="{0C85C21D-C284-401E-B6A5-D3936FDEF843}"/>
              </a:ext>
            </a:extLst>
          </p:cNvPr>
          <p:cNvSpPr/>
          <p:nvPr/>
        </p:nvSpPr>
        <p:spPr>
          <a:xfrm>
            <a:off x="1817910" y="2960912"/>
            <a:ext cx="359229" cy="38781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6" name="Straight Arrow Connector 5">
            <a:extLst>
              <a:ext uri="{FF2B5EF4-FFF2-40B4-BE49-F238E27FC236}">
                <a16:creationId xmlns:a16="http://schemas.microsoft.com/office/drawing/2014/main" id="{39C4E909-76C6-4195-A27F-9F2752FF5FE4}"/>
              </a:ext>
            </a:extLst>
          </p:cNvPr>
          <p:cNvCxnSpPr/>
          <p:nvPr/>
        </p:nvCxnSpPr>
        <p:spPr>
          <a:xfrm>
            <a:off x="1828799" y="5710926"/>
            <a:ext cx="11430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F375AC21-B877-4B1F-B0C4-A7A2B85967F9}"/>
              </a:ext>
            </a:extLst>
          </p:cNvPr>
          <p:cNvSpPr/>
          <p:nvPr/>
        </p:nvSpPr>
        <p:spPr>
          <a:xfrm>
            <a:off x="2971800" y="5519057"/>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D8D407F7-7810-445C-8762-05A7ACBFB504}"/>
              </a:ext>
            </a:extLst>
          </p:cNvPr>
          <p:cNvCxnSpPr/>
          <p:nvPr/>
        </p:nvCxnSpPr>
        <p:spPr>
          <a:xfrm>
            <a:off x="1817910" y="5236029"/>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84F1BD07-0D6C-482E-B4E9-8C21DFB85EA0}"/>
              </a:ext>
            </a:extLst>
          </p:cNvPr>
          <p:cNvSpPr/>
          <p:nvPr/>
        </p:nvSpPr>
        <p:spPr>
          <a:xfrm>
            <a:off x="3004454" y="5018312"/>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1D460D8D-499E-439F-83E0-FE59D4A19160}"/>
              </a:ext>
            </a:extLst>
          </p:cNvPr>
          <p:cNvCxnSpPr/>
          <p:nvPr/>
        </p:nvCxnSpPr>
        <p:spPr>
          <a:xfrm>
            <a:off x="3897084" y="5241471"/>
            <a:ext cx="555172"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234FBEA1-34BE-4A40-9FB0-174616C2FCCF}"/>
              </a:ext>
            </a:extLst>
          </p:cNvPr>
          <p:cNvSpPr/>
          <p:nvPr/>
        </p:nvSpPr>
        <p:spPr>
          <a:xfrm>
            <a:off x="4463141" y="5040088"/>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1B0B588C-6958-4E7F-BDF3-9A3AF61EAF5F}"/>
              </a:ext>
            </a:extLst>
          </p:cNvPr>
          <p:cNvSpPr txBox="1"/>
          <p:nvPr/>
        </p:nvSpPr>
        <p:spPr>
          <a:xfrm>
            <a:off x="7565571" y="3831773"/>
            <a:ext cx="3690257" cy="70788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malloc(24)</a:t>
            </a:r>
          </a:p>
          <a:p>
            <a:r>
              <a:rPr lang="en-US" sz="2000" dirty="0">
                <a:latin typeface="Arial" panose="020B0604020202020204" pitchFamily="34" charset="0"/>
                <a:cs typeface="Arial" panose="020B0604020202020204" pitchFamily="34" charset="0"/>
              </a:rPr>
              <a:t>rounded size : 32</a:t>
            </a:r>
          </a:p>
        </p:txBody>
      </p:sp>
    </p:spTree>
    <p:extLst>
      <p:ext uri="{BB962C8B-B14F-4D97-AF65-F5344CB8AC3E}">
        <p14:creationId xmlns:p14="http://schemas.microsoft.com/office/powerpoint/2010/main" val="34267294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269D4-FB27-4979-97FE-AE0F9BD3E87E}"/>
              </a:ext>
            </a:extLst>
          </p:cNvPr>
          <p:cNvSpPr>
            <a:spLocks noGrp="1"/>
          </p:cNvSpPr>
          <p:nvPr>
            <p:ph type="title"/>
          </p:nvPr>
        </p:nvSpPr>
        <p:spPr/>
        <p:txBody>
          <a:bodyPr/>
          <a:lstStyle/>
          <a:p>
            <a:r>
              <a:rPr lang="en-US" dirty="0"/>
              <a:t>Buddy allocator</a:t>
            </a:r>
          </a:p>
        </p:txBody>
      </p:sp>
      <p:graphicFrame>
        <p:nvGraphicFramePr>
          <p:cNvPr id="4" name="Content Placeholder 3">
            <a:extLst>
              <a:ext uri="{FF2B5EF4-FFF2-40B4-BE49-F238E27FC236}">
                <a16:creationId xmlns:a16="http://schemas.microsoft.com/office/drawing/2014/main" id="{300FB101-02FC-4FA8-BA26-72DFE16B7103}"/>
              </a:ext>
            </a:extLst>
          </p:cNvPr>
          <p:cNvGraphicFramePr>
            <a:graphicFrameLocks noGrp="1"/>
          </p:cNvGraphicFramePr>
          <p:nvPr>
            <p:ph idx="1"/>
          </p:nvPr>
        </p:nvGraphicFramePr>
        <p:xfrm>
          <a:off x="838200" y="1825625"/>
          <a:ext cx="979714" cy="4542520"/>
        </p:xfrm>
        <a:graphic>
          <a:graphicData uri="http://schemas.openxmlformats.org/drawingml/2006/table">
            <a:tbl>
              <a:tblPr bandRow="1">
                <a:tableStyleId>{5C22544A-7EE6-4342-B048-85BDC9FD1C3A}</a:tableStyleId>
              </a:tblPr>
              <a:tblGrid>
                <a:gridCol w="979714">
                  <a:extLst>
                    <a:ext uri="{9D8B030D-6E8A-4147-A177-3AD203B41FA5}">
                      <a16:colId xmlns:a16="http://schemas.microsoft.com/office/drawing/2014/main" val="1883001962"/>
                    </a:ext>
                  </a:extLst>
                </a:gridCol>
              </a:tblGrid>
              <a:tr h="454252">
                <a:tc>
                  <a:txBody>
                    <a:bodyPr/>
                    <a:lstStyle/>
                    <a:p>
                      <a:pPr algn="ctr"/>
                      <a:r>
                        <a:rPr lang="en-US" b="1"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1258763"/>
                  </a:ext>
                </a:extLst>
              </a:tr>
              <a:tr h="454252">
                <a:tc>
                  <a:txBody>
                    <a:bodyPr/>
                    <a:lstStyle/>
                    <a:p>
                      <a:pPr algn="ctr"/>
                      <a:r>
                        <a:rPr lang="en-US" b="1"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3185605"/>
                  </a:ext>
                </a:extLst>
              </a:tr>
              <a:tr h="454252">
                <a:tc>
                  <a:txBody>
                    <a:bodyPr/>
                    <a:lstStyle/>
                    <a:p>
                      <a:pPr algn="ctr"/>
                      <a:r>
                        <a:rPr lang="en-US" b="1"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8026079"/>
                  </a:ext>
                </a:extLst>
              </a:tr>
              <a:tr h="454252">
                <a:tc>
                  <a:txBody>
                    <a:bodyPr/>
                    <a:lstStyle/>
                    <a:p>
                      <a:pPr algn="ctr"/>
                      <a:r>
                        <a:rPr lang="en-US" b="1" dirty="0"/>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530809"/>
                  </a:ext>
                </a:extLst>
              </a:tr>
              <a:tr h="454252">
                <a:tc>
                  <a:txBody>
                    <a:bodyPr/>
                    <a:lstStyle/>
                    <a:p>
                      <a:pPr algn="ctr"/>
                      <a:r>
                        <a:rPr lang="en-US" b="1"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9098515"/>
                  </a:ext>
                </a:extLst>
              </a:tr>
              <a:tr h="454252">
                <a:tc>
                  <a:txBody>
                    <a:bodyPr/>
                    <a:lstStyle/>
                    <a:p>
                      <a:pPr algn="ctr"/>
                      <a:r>
                        <a:rPr lang="en-US" b="1"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8044330"/>
                  </a:ext>
                </a:extLst>
              </a:tr>
              <a:tr h="454252">
                <a:tc>
                  <a:txBody>
                    <a:bodyPr/>
                    <a:lstStyle/>
                    <a:p>
                      <a:pPr algn="ctr"/>
                      <a:r>
                        <a:rPr lang="en-US" b="1" dirty="0"/>
                        <a:t>512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1066055"/>
                  </a:ext>
                </a:extLst>
              </a:tr>
              <a:tr h="454252">
                <a:tc>
                  <a:txBody>
                    <a:bodyPr/>
                    <a:lstStyle/>
                    <a:p>
                      <a:pPr algn="ctr"/>
                      <a:r>
                        <a:rPr lang="en-US" b="1" dirty="0"/>
                        <a:t>1024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2204552"/>
                  </a:ext>
                </a:extLst>
              </a:tr>
              <a:tr h="454252">
                <a:tc>
                  <a:txBody>
                    <a:bodyPr/>
                    <a:lstStyle/>
                    <a:p>
                      <a:pPr algn="ctr"/>
                      <a:r>
                        <a:rPr lang="en-US" b="1" dirty="0"/>
                        <a:t>2048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009838"/>
                  </a:ext>
                </a:extLst>
              </a:tr>
              <a:tr h="454252">
                <a:tc>
                  <a:txBody>
                    <a:bodyPr/>
                    <a:lstStyle/>
                    <a:p>
                      <a:pPr algn="ctr"/>
                      <a:r>
                        <a:rPr lang="en-US" b="1"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4386077"/>
                  </a:ext>
                </a:extLst>
              </a:tr>
            </a:tbl>
          </a:graphicData>
        </a:graphic>
      </p:graphicFrame>
      <p:sp>
        <p:nvSpPr>
          <p:cNvPr id="8" name="Arrow: Curved Left 7">
            <a:extLst>
              <a:ext uri="{FF2B5EF4-FFF2-40B4-BE49-F238E27FC236}">
                <a16:creationId xmlns:a16="http://schemas.microsoft.com/office/drawing/2014/main" id="{226F71DF-5A49-4D0D-8875-D5FF14D932E8}"/>
              </a:ext>
            </a:extLst>
          </p:cNvPr>
          <p:cNvSpPr/>
          <p:nvPr/>
        </p:nvSpPr>
        <p:spPr>
          <a:xfrm>
            <a:off x="1817914" y="4430485"/>
            <a:ext cx="359229" cy="38781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Arrow: Curved Left 12">
            <a:extLst>
              <a:ext uri="{FF2B5EF4-FFF2-40B4-BE49-F238E27FC236}">
                <a16:creationId xmlns:a16="http://schemas.microsoft.com/office/drawing/2014/main" id="{4107F93F-4BB8-45B6-A9EF-87C994B360D8}"/>
              </a:ext>
            </a:extLst>
          </p:cNvPr>
          <p:cNvSpPr/>
          <p:nvPr/>
        </p:nvSpPr>
        <p:spPr>
          <a:xfrm>
            <a:off x="1807026" y="3897085"/>
            <a:ext cx="359229" cy="38781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Arrow: Curved Left 13">
            <a:extLst>
              <a:ext uri="{FF2B5EF4-FFF2-40B4-BE49-F238E27FC236}">
                <a16:creationId xmlns:a16="http://schemas.microsoft.com/office/drawing/2014/main" id="{89F76DE3-9EA1-45A5-A3CD-94042E1F449B}"/>
              </a:ext>
            </a:extLst>
          </p:cNvPr>
          <p:cNvSpPr/>
          <p:nvPr/>
        </p:nvSpPr>
        <p:spPr>
          <a:xfrm>
            <a:off x="1807024" y="3418111"/>
            <a:ext cx="359229" cy="38781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Arrow: Curved Left 14">
            <a:extLst>
              <a:ext uri="{FF2B5EF4-FFF2-40B4-BE49-F238E27FC236}">
                <a16:creationId xmlns:a16="http://schemas.microsoft.com/office/drawing/2014/main" id="{0C85C21D-C284-401E-B6A5-D3936FDEF843}"/>
              </a:ext>
            </a:extLst>
          </p:cNvPr>
          <p:cNvSpPr/>
          <p:nvPr/>
        </p:nvSpPr>
        <p:spPr>
          <a:xfrm>
            <a:off x="1817910" y="2960912"/>
            <a:ext cx="359229" cy="38781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6" name="Straight Arrow Connector 5">
            <a:extLst>
              <a:ext uri="{FF2B5EF4-FFF2-40B4-BE49-F238E27FC236}">
                <a16:creationId xmlns:a16="http://schemas.microsoft.com/office/drawing/2014/main" id="{39C4E909-76C6-4195-A27F-9F2752FF5FE4}"/>
              </a:ext>
            </a:extLst>
          </p:cNvPr>
          <p:cNvCxnSpPr/>
          <p:nvPr/>
        </p:nvCxnSpPr>
        <p:spPr>
          <a:xfrm>
            <a:off x="1828799" y="5710926"/>
            <a:ext cx="11430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F375AC21-B877-4B1F-B0C4-A7A2B85967F9}"/>
              </a:ext>
            </a:extLst>
          </p:cNvPr>
          <p:cNvSpPr/>
          <p:nvPr/>
        </p:nvSpPr>
        <p:spPr>
          <a:xfrm>
            <a:off x="2971800" y="5540829"/>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D8D407F7-7810-445C-8762-05A7ACBFB504}"/>
              </a:ext>
            </a:extLst>
          </p:cNvPr>
          <p:cNvCxnSpPr/>
          <p:nvPr/>
        </p:nvCxnSpPr>
        <p:spPr>
          <a:xfrm>
            <a:off x="1817910" y="5236029"/>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84F1BD07-0D6C-482E-B4E9-8C21DFB85EA0}"/>
              </a:ext>
            </a:extLst>
          </p:cNvPr>
          <p:cNvSpPr/>
          <p:nvPr/>
        </p:nvSpPr>
        <p:spPr>
          <a:xfrm>
            <a:off x="3004454" y="5061856"/>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C1E91685-3DD8-4BA2-9F1C-D7055A612EFD}"/>
              </a:ext>
            </a:extLst>
          </p:cNvPr>
          <p:cNvCxnSpPr/>
          <p:nvPr/>
        </p:nvCxnSpPr>
        <p:spPr>
          <a:xfrm>
            <a:off x="1817909" y="4767943"/>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71157D2A-F41E-4D89-9856-66772FC6937C}"/>
              </a:ext>
            </a:extLst>
          </p:cNvPr>
          <p:cNvSpPr/>
          <p:nvPr/>
        </p:nvSpPr>
        <p:spPr>
          <a:xfrm>
            <a:off x="3004453" y="4550226"/>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8E730833-94E4-4A04-9A63-2117F448FEFE}"/>
              </a:ext>
            </a:extLst>
          </p:cNvPr>
          <p:cNvCxnSpPr/>
          <p:nvPr/>
        </p:nvCxnSpPr>
        <p:spPr>
          <a:xfrm>
            <a:off x="3897083" y="4773385"/>
            <a:ext cx="555172"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36A7AFE7-B7BE-4428-80C5-D103A2562C0C}"/>
              </a:ext>
            </a:extLst>
          </p:cNvPr>
          <p:cNvSpPr/>
          <p:nvPr/>
        </p:nvSpPr>
        <p:spPr>
          <a:xfrm>
            <a:off x="4463140" y="4572002"/>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A2CFB60E-A650-4E54-A1C4-0C7AB1317487}"/>
              </a:ext>
            </a:extLst>
          </p:cNvPr>
          <p:cNvSpPr txBox="1"/>
          <p:nvPr/>
        </p:nvSpPr>
        <p:spPr>
          <a:xfrm>
            <a:off x="7565571" y="3831773"/>
            <a:ext cx="3690257" cy="70788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malloc(24)</a:t>
            </a:r>
          </a:p>
          <a:p>
            <a:r>
              <a:rPr lang="en-US" sz="2000" dirty="0">
                <a:latin typeface="Arial" panose="020B0604020202020204" pitchFamily="34" charset="0"/>
                <a:cs typeface="Arial" panose="020B0604020202020204" pitchFamily="34" charset="0"/>
              </a:rPr>
              <a:t>rounded size : 32</a:t>
            </a:r>
          </a:p>
        </p:txBody>
      </p:sp>
    </p:spTree>
    <p:extLst>
      <p:ext uri="{BB962C8B-B14F-4D97-AF65-F5344CB8AC3E}">
        <p14:creationId xmlns:p14="http://schemas.microsoft.com/office/powerpoint/2010/main" val="13037928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269D4-FB27-4979-97FE-AE0F9BD3E87E}"/>
              </a:ext>
            </a:extLst>
          </p:cNvPr>
          <p:cNvSpPr>
            <a:spLocks noGrp="1"/>
          </p:cNvSpPr>
          <p:nvPr>
            <p:ph type="title"/>
          </p:nvPr>
        </p:nvSpPr>
        <p:spPr/>
        <p:txBody>
          <a:bodyPr/>
          <a:lstStyle/>
          <a:p>
            <a:r>
              <a:rPr lang="en-US" dirty="0"/>
              <a:t>Buddy allocator</a:t>
            </a:r>
          </a:p>
        </p:txBody>
      </p:sp>
      <p:graphicFrame>
        <p:nvGraphicFramePr>
          <p:cNvPr id="4" name="Content Placeholder 3">
            <a:extLst>
              <a:ext uri="{FF2B5EF4-FFF2-40B4-BE49-F238E27FC236}">
                <a16:creationId xmlns:a16="http://schemas.microsoft.com/office/drawing/2014/main" id="{300FB101-02FC-4FA8-BA26-72DFE16B7103}"/>
              </a:ext>
            </a:extLst>
          </p:cNvPr>
          <p:cNvGraphicFramePr>
            <a:graphicFrameLocks noGrp="1"/>
          </p:cNvGraphicFramePr>
          <p:nvPr>
            <p:ph idx="1"/>
          </p:nvPr>
        </p:nvGraphicFramePr>
        <p:xfrm>
          <a:off x="838200" y="1825625"/>
          <a:ext cx="979714" cy="4542520"/>
        </p:xfrm>
        <a:graphic>
          <a:graphicData uri="http://schemas.openxmlformats.org/drawingml/2006/table">
            <a:tbl>
              <a:tblPr bandRow="1">
                <a:tableStyleId>{5C22544A-7EE6-4342-B048-85BDC9FD1C3A}</a:tableStyleId>
              </a:tblPr>
              <a:tblGrid>
                <a:gridCol w="979714">
                  <a:extLst>
                    <a:ext uri="{9D8B030D-6E8A-4147-A177-3AD203B41FA5}">
                      <a16:colId xmlns:a16="http://schemas.microsoft.com/office/drawing/2014/main" val="1883001962"/>
                    </a:ext>
                  </a:extLst>
                </a:gridCol>
              </a:tblGrid>
              <a:tr h="454252">
                <a:tc>
                  <a:txBody>
                    <a:bodyPr/>
                    <a:lstStyle/>
                    <a:p>
                      <a:pPr algn="ctr"/>
                      <a:r>
                        <a:rPr lang="en-US" b="1"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1258763"/>
                  </a:ext>
                </a:extLst>
              </a:tr>
              <a:tr h="454252">
                <a:tc>
                  <a:txBody>
                    <a:bodyPr/>
                    <a:lstStyle/>
                    <a:p>
                      <a:pPr algn="ctr"/>
                      <a:r>
                        <a:rPr lang="en-US" b="1"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3185605"/>
                  </a:ext>
                </a:extLst>
              </a:tr>
              <a:tr h="454252">
                <a:tc>
                  <a:txBody>
                    <a:bodyPr/>
                    <a:lstStyle/>
                    <a:p>
                      <a:pPr algn="ctr"/>
                      <a:r>
                        <a:rPr lang="en-US" b="1"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8026079"/>
                  </a:ext>
                </a:extLst>
              </a:tr>
              <a:tr h="454252">
                <a:tc>
                  <a:txBody>
                    <a:bodyPr/>
                    <a:lstStyle/>
                    <a:p>
                      <a:pPr algn="ctr"/>
                      <a:r>
                        <a:rPr lang="en-US" b="1" dirty="0"/>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530809"/>
                  </a:ext>
                </a:extLst>
              </a:tr>
              <a:tr h="454252">
                <a:tc>
                  <a:txBody>
                    <a:bodyPr/>
                    <a:lstStyle/>
                    <a:p>
                      <a:pPr algn="ctr"/>
                      <a:r>
                        <a:rPr lang="en-US" b="1"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9098515"/>
                  </a:ext>
                </a:extLst>
              </a:tr>
              <a:tr h="454252">
                <a:tc>
                  <a:txBody>
                    <a:bodyPr/>
                    <a:lstStyle/>
                    <a:p>
                      <a:pPr algn="ctr"/>
                      <a:r>
                        <a:rPr lang="en-US" b="1"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8044330"/>
                  </a:ext>
                </a:extLst>
              </a:tr>
              <a:tr h="454252">
                <a:tc>
                  <a:txBody>
                    <a:bodyPr/>
                    <a:lstStyle/>
                    <a:p>
                      <a:pPr algn="ctr"/>
                      <a:r>
                        <a:rPr lang="en-US" b="1" dirty="0"/>
                        <a:t>512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1066055"/>
                  </a:ext>
                </a:extLst>
              </a:tr>
              <a:tr h="454252">
                <a:tc>
                  <a:txBody>
                    <a:bodyPr/>
                    <a:lstStyle/>
                    <a:p>
                      <a:pPr algn="ctr"/>
                      <a:r>
                        <a:rPr lang="en-US" b="1" dirty="0"/>
                        <a:t>1024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2204552"/>
                  </a:ext>
                </a:extLst>
              </a:tr>
              <a:tr h="454252">
                <a:tc>
                  <a:txBody>
                    <a:bodyPr/>
                    <a:lstStyle/>
                    <a:p>
                      <a:pPr algn="ctr"/>
                      <a:r>
                        <a:rPr lang="en-US" b="1" dirty="0"/>
                        <a:t>2048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009838"/>
                  </a:ext>
                </a:extLst>
              </a:tr>
              <a:tr h="454252">
                <a:tc>
                  <a:txBody>
                    <a:bodyPr/>
                    <a:lstStyle/>
                    <a:p>
                      <a:pPr algn="ctr"/>
                      <a:r>
                        <a:rPr lang="en-US" b="1"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4386077"/>
                  </a:ext>
                </a:extLst>
              </a:tr>
            </a:tbl>
          </a:graphicData>
        </a:graphic>
      </p:graphicFrame>
      <p:sp>
        <p:nvSpPr>
          <p:cNvPr id="13" name="Arrow: Curved Left 12">
            <a:extLst>
              <a:ext uri="{FF2B5EF4-FFF2-40B4-BE49-F238E27FC236}">
                <a16:creationId xmlns:a16="http://schemas.microsoft.com/office/drawing/2014/main" id="{4107F93F-4BB8-45B6-A9EF-87C994B360D8}"/>
              </a:ext>
            </a:extLst>
          </p:cNvPr>
          <p:cNvSpPr/>
          <p:nvPr/>
        </p:nvSpPr>
        <p:spPr>
          <a:xfrm>
            <a:off x="1807026" y="3897085"/>
            <a:ext cx="359229" cy="38781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Arrow: Curved Left 13">
            <a:extLst>
              <a:ext uri="{FF2B5EF4-FFF2-40B4-BE49-F238E27FC236}">
                <a16:creationId xmlns:a16="http://schemas.microsoft.com/office/drawing/2014/main" id="{89F76DE3-9EA1-45A5-A3CD-94042E1F449B}"/>
              </a:ext>
            </a:extLst>
          </p:cNvPr>
          <p:cNvSpPr/>
          <p:nvPr/>
        </p:nvSpPr>
        <p:spPr>
          <a:xfrm>
            <a:off x="1807024" y="3418111"/>
            <a:ext cx="359229" cy="38781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Arrow: Curved Left 14">
            <a:extLst>
              <a:ext uri="{FF2B5EF4-FFF2-40B4-BE49-F238E27FC236}">
                <a16:creationId xmlns:a16="http://schemas.microsoft.com/office/drawing/2014/main" id="{0C85C21D-C284-401E-B6A5-D3936FDEF843}"/>
              </a:ext>
            </a:extLst>
          </p:cNvPr>
          <p:cNvSpPr/>
          <p:nvPr/>
        </p:nvSpPr>
        <p:spPr>
          <a:xfrm>
            <a:off x="1817910" y="2960912"/>
            <a:ext cx="359229" cy="38781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6" name="Straight Arrow Connector 5">
            <a:extLst>
              <a:ext uri="{FF2B5EF4-FFF2-40B4-BE49-F238E27FC236}">
                <a16:creationId xmlns:a16="http://schemas.microsoft.com/office/drawing/2014/main" id="{39C4E909-76C6-4195-A27F-9F2752FF5FE4}"/>
              </a:ext>
            </a:extLst>
          </p:cNvPr>
          <p:cNvCxnSpPr/>
          <p:nvPr/>
        </p:nvCxnSpPr>
        <p:spPr>
          <a:xfrm>
            <a:off x="1828799" y="5710926"/>
            <a:ext cx="11430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F375AC21-B877-4B1F-B0C4-A7A2B85967F9}"/>
              </a:ext>
            </a:extLst>
          </p:cNvPr>
          <p:cNvSpPr/>
          <p:nvPr/>
        </p:nvSpPr>
        <p:spPr>
          <a:xfrm>
            <a:off x="2971800" y="5540829"/>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D8D407F7-7810-445C-8762-05A7ACBFB504}"/>
              </a:ext>
            </a:extLst>
          </p:cNvPr>
          <p:cNvCxnSpPr/>
          <p:nvPr/>
        </p:nvCxnSpPr>
        <p:spPr>
          <a:xfrm>
            <a:off x="1817910" y="5236029"/>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84F1BD07-0D6C-482E-B4E9-8C21DFB85EA0}"/>
              </a:ext>
            </a:extLst>
          </p:cNvPr>
          <p:cNvSpPr/>
          <p:nvPr/>
        </p:nvSpPr>
        <p:spPr>
          <a:xfrm>
            <a:off x="3004454" y="5061856"/>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C1E91685-3DD8-4BA2-9F1C-D7055A612EFD}"/>
              </a:ext>
            </a:extLst>
          </p:cNvPr>
          <p:cNvCxnSpPr/>
          <p:nvPr/>
        </p:nvCxnSpPr>
        <p:spPr>
          <a:xfrm>
            <a:off x="1817909" y="4767943"/>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71157D2A-F41E-4D89-9856-66772FC6937C}"/>
              </a:ext>
            </a:extLst>
          </p:cNvPr>
          <p:cNvSpPr/>
          <p:nvPr/>
        </p:nvSpPr>
        <p:spPr>
          <a:xfrm>
            <a:off x="3004453" y="4550226"/>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3017EC8E-90CA-42B7-8C46-75D5B1CF4F52}"/>
              </a:ext>
            </a:extLst>
          </p:cNvPr>
          <p:cNvCxnSpPr/>
          <p:nvPr/>
        </p:nvCxnSpPr>
        <p:spPr>
          <a:xfrm>
            <a:off x="1850565" y="4278083"/>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B7AF1472-0AB2-46F3-A608-29C6B3A58017}"/>
              </a:ext>
            </a:extLst>
          </p:cNvPr>
          <p:cNvSpPr/>
          <p:nvPr/>
        </p:nvSpPr>
        <p:spPr>
          <a:xfrm>
            <a:off x="3037109" y="4060366"/>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383E96F1-74E6-4CE4-BE9D-2573C146F225}"/>
              </a:ext>
            </a:extLst>
          </p:cNvPr>
          <p:cNvCxnSpPr/>
          <p:nvPr/>
        </p:nvCxnSpPr>
        <p:spPr>
          <a:xfrm>
            <a:off x="3929739" y="4283525"/>
            <a:ext cx="555172"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753B2544-A719-4070-83F4-4F301FAA26F8}"/>
              </a:ext>
            </a:extLst>
          </p:cNvPr>
          <p:cNvSpPr/>
          <p:nvPr/>
        </p:nvSpPr>
        <p:spPr>
          <a:xfrm>
            <a:off x="4495796" y="4082142"/>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AD639928-F21E-467D-8356-6555B246BB5E}"/>
              </a:ext>
            </a:extLst>
          </p:cNvPr>
          <p:cNvSpPr txBox="1"/>
          <p:nvPr/>
        </p:nvSpPr>
        <p:spPr>
          <a:xfrm>
            <a:off x="7565571" y="3831773"/>
            <a:ext cx="3690257" cy="70788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malloc(24)</a:t>
            </a:r>
          </a:p>
          <a:p>
            <a:r>
              <a:rPr lang="en-US" sz="2000" dirty="0">
                <a:latin typeface="Arial" panose="020B0604020202020204" pitchFamily="34" charset="0"/>
                <a:cs typeface="Arial" panose="020B0604020202020204" pitchFamily="34" charset="0"/>
              </a:rPr>
              <a:t>rounded size : 32</a:t>
            </a:r>
          </a:p>
        </p:txBody>
      </p:sp>
    </p:spTree>
    <p:extLst>
      <p:ext uri="{BB962C8B-B14F-4D97-AF65-F5344CB8AC3E}">
        <p14:creationId xmlns:p14="http://schemas.microsoft.com/office/powerpoint/2010/main" val="17435534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269D4-FB27-4979-97FE-AE0F9BD3E87E}"/>
              </a:ext>
            </a:extLst>
          </p:cNvPr>
          <p:cNvSpPr>
            <a:spLocks noGrp="1"/>
          </p:cNvSpPr>
          <p:nvPr>
            <p:ph type="title"/>
          </p:nvPr>
        </p:nvSpPr>
        <p:spPr/>
        <p:txBody>
          <a:bodyPr/>
          <a:lstStyle/>
          <a:p>
            <a:r>
              <a:rPr lang="en-US" dirty="0"/>
              <a:t>Buddy allocator</a:t>
            </a:r>
          </a:p>
        </p:txBody>
      </p:sp>
      <p:graphicFrame>
        <p:nvGraphicFramePr>
          <p:cNvPr id="4" name="Content Placeholder 3">
            <a:extLst>
              <a:ext uri="{FF2B5EF4-FFF2-40B4-BE49-F238E27FC236}">
                <a16:creationId xmlns:a16="http://schemas.microsoft.com/office/drawing/2014/main" id="{300FB101-02FC-4FA8-BA26-72DFE16B7103}"/>
              </a:ext>
            </a:extLst>
          </p:cNvPr>
          <p:cNvGraphicFramePr>
            <a:graphicFrameLocks noGrp="1"/>
          </p:cNvGraphicFramePr>
          <p:nvPr>
            <p:ph idx="1"/>
          </p:nvPr>
        </p:nvGraphicFramePr>
        <p:xfrm>
          <a:off x="838200" y="1825625"/>
          <a:ext cx="979714" cy="4542520"/>
        </p:xfrm>
        <a:graphic>
          <a:graphicData uri="http://schemas.openxmlformats.org/drawingml/2006/table">
            <a:tbl>
              <a:tblPr bandRow="1">
                <a:tableStyleId>{5C22544A-7EE6-4342-B048-85BDC9FD1C3A}</a:tableStyleId>
              </a:tblPr>
              <a:tblGrid>
                <a:gridCol w="979714">
                  <a:extLst>
                    <a:ext uri="{9D8B030D-6E8A-4147-A177-3AD203B41FA5}">
                      <a16:colId xmlns:a16="http://schemas.microsoft.com/office/drawing/2014/main" val="1883001962"/>
                    </a:ext>
                  </a:extLst>
                </a:gridCol>
              </a:tblGrid>
              <a:tr h="454252">
                <a:tc>
                  <a:txBody>
                    <a:bodyPr/>
                    <a:lstStyle/>
                    <a:p>
                      <a:pPr algn="ctr"/>
                      <a:r>
                        <a:rPr lang="en-US" b="1"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1258763"/>
                  </a:ext>
                </a:extLst>
              </a:tr>
              <a:tr h="454252">
                <a:tc>
                  <a:txBody>
                    <a:bodyPr/>
                    <a:lstStyle/>
                    <a:p>
                      <a:pPr algn="ctr"/>
                      <a:r>
                        <a:rPr lang="en-US" b="1"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3185605"/>
                  </a:ext>
                </a:extLst>
              </a:tr>
              <a:tr h="454252">
                <a:tc>
                  <a:txBody>
                    <a:bodyPr/>
                    <a:lstStyle/>
                    <a:p>
                      <a:pPr algn="ctr"/>
                      <a:r>
                        <a:rPr lang="en-US" b="1"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8026079"/>
                  </a:ext>
                </a:extLst>
              </a:tr>
              <a:tr h="454252">
                <a:tc>
                  <a:txBody>
                    <a:bodyPr/>
                    <a:lstStyle/>
                    <a:p>
                      <a:pPr algn="ctr"/>
                      <a:r>
                        <a:rPr lang="en-US" b="1" dirty="0"/>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530809"/>
                  </a:ext>
                </a:extLst>
              </a:tr>
              <a:tr h="454252">
                <a:tc>
                  <a:txBody>
                    <a:bodyPr/>
                    <a:lstStyle/>
                    <a:p>
                      <a:pPr algn="ctr"/>
                      <a:r>
                        <a:rPr lang="en-US" b="1"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9098515"/>
                  </a:ext>
                </a:extLst>
              </a:tr>
              <a:tr h="454252">
                <a:tc>
                  <a:txBody>
                    <a:bodyPr/>
                    <a:lstStyle/>
                    <a:p>
                      <a:pPr algn="ctr"/>
                      <a:r>
                        <a:rPr lang="en-US" b="1"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8044330"/>
                  </a:ext>
                </a:extLst>
              </a:tr>
              <a:tr h="454252">
                <a:tc>
                  <a:txBody>
                    <a:bodyPr/>
                    <a:lstStyle/>
                    <a:p>
                      <a:pPr algn="ctr"/>
                      <a:r>
                        <a:rPr lang="en-US" b="1" dirty="0"/>
                        <a:t>512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1066055"/>
                  </a:ext>
                </a:extLst>
              </a:tr>
              <a:tr h="454252">
                <a:tc>
                  <a:txBody>
                    <a:bodyPr/>
                    <a:lstStyle/>
                    <a:p>
                      <a:pPr algn="ctr"/>
                      <a:r>
                        <a:rPr lang="en-US" b="1" dirty="0"/>
                        <a:t>1024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2204552"/>
                  </a:ext>
                </a:extLst>
              </a:tr>
              <a:tr h="454252">
                <a:tc>
                  <a:txBody>
                    <a:bodyPr/>
                    <a:lstStyle/>
                    <a:p>
                      <a:pPr algn="ctr"/>
                      <a:r>
                        <a:rPr lang="en-US" b="1" dirty="0"/>
                        <a:t>2048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009838"/>
                  </a:ext>
                </a:extLst>
              </a:tr>
              <a:tr h="454252">
                <a:tc>
                  <a:txBody>
                    <a:bodyPr/>
                    <a:lstStyle/>
                    <a:p>
                      <a:pPr algn="ctr"/>
                      <a:r>
                        <a:rPr lang="en-US" b="1"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4386077"/>
                  </a:ext>
                </a:extLst>
              </a:tr>
            </a:tbl>
          </a:graphicData>
        </a:graphic>
      </p:graphicFrame>
      <p:sp>
        <p:nvSpPr>
          <p:cNvPr id="14" name="Arrow: Curved Left 13">
            <a:extLst>
              <a:ext uri="{FF2B5EF4-FFF2-40B4-BE49-F238E27FC236}">
                <a16:creationId xmlns:a16="http://schemas.microsoft.com/office/drawing/2014/main" id="{89F76DE3-9EA1-45A5-A3CD-94042E1F449B}"/>
              </a:ext>
            </a:extLst>
          </p:cNvPr>
          <p:cNvSpPr/>
          <p:nvPr/>
        </p:nvSpPr>
        <p:spPr>
          <a:xfrm>
            <a:off x="1807024" y="3418111"/>
            <a:ext cx="359229" cy="38781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Arrow: Curved Left 14">
            <a:extLst>
              <a:ext uri="{FF2B5EF4-FFF2-40B4-BE49-F238E27FC236}">
                <a16:creationId xmlns:a16="http://schemas.microsoft.com/office/drawing/2014/main" id="{0C85C21D-C284-401E-B6A5-D3936FDEF843}"/>
              </a:ext>
            </a:extLst>
          </p:cNvPr>
          <p:cNvSpPr/>
          <p:nvPr/>
        </p:nvSpPr>
        <p:spPr>
          <a:xfrm>
            <a:off x="1817910" y="2960912"/>
            <a:ext cx="359229" cy="38781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6" name="Straight Arrow Connector 5">
            <a:extLst>
              <a:ext uri="{FF2B5EF4-FFF2-40B4-BE49-F238E27FC236}">
                <a16:creationId xmlns:a16="http://schemas.microsoft.com/office/drawing/2014/main" id="{39C4E909-76C6-4195-A27F-9F2752FF5FE4}"/>
              </a:ext>
            </a:extLst>
          </p:cNvPr>
          <p:cNvCxnSpPr/>
          <p:nvPr/>
        </p:nvCxnSpPr>
        <p:spPr>
          <a:xfrm>
            <a:off x="1828799" y="5710926"/>
            <a:ext cx="11430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F375AC21-B877-4B1F-B0C4-A7A2B85967F9}"/>
              </a:ext>
            </a:extLst>
          </p:cNvPr>
          <p:cNvSpPr/>
          <p:nvPr/>
        </p:nvSpPr>
        <p:spPr>
          <a:xfrm>
            <a:off x="2971800" y="5540829"/>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D8D407F7-7810-445C-8762-05A7ACBFB504}"/>
              </a:ext>
            </a:extLst>
          </p:cNvPr>
          <p:cNvCxnSpPr/>
          <p:nvPr/>
        </p:nvCxnSpPr>
        <p:spPr>
          <a:xfrm>
            <a:off x="1817910" y="5236029"/>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84F1BD07-0D6C-482E-B4E9-8C21DFB85EA0}"/>
              </a:ext>
            </a:extLst>
          </p:cNvPr>
          <p:cNvSpPr/>
          <p:nvPr/>
        </p:nvSpPr>
        <p:spPr>
          <a:xfrm>
            <a:off x="3004454" y="5061856"/>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C1E91685-3DD8-4BA2-9F1C-D7055A612EFD}"/>
              </a:ext>
            </a:extLst>
          </p:cNvPr>
          <p:cNvCxnSpPr/>
          <p:nvPr/>
        </p:nvCxnSpPr>
        <p:spPr>
          <a:xfrm>
            <a:off x="1817909" y="4767943"/>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71157D2A-F41E-4D89-9856-66772FC6937C}"/>
              </a:ext>
            </a:extLst>
          </p:cNvPr>
          <p:cNvSpPr/>
          <p:nvPr/>
        </p:nvSpPr>
        <p:spPr>
          <a:xfrm>
            <a:off x="3004453" y="4550226"/>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3017EC8E-90CA-42B7-8C46-75D5B1CF4F52}"/>
              </a:ext>
            </a:extLst>
          </p:cNvPr>
          <p:cNvCxnSpPr/>
          <p:nvPr/>
        </p:nvCxnSpPr>
        <p:spPr>
          <a:xfrm>
            <a:off x="1850565" y="4278083"/>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B7AF1472-0AB2-46F3-A608-29C6B3A58017}"/>
              </a:ext>
            </a:extLst>
          </p:cNvPr>
          <p:cNvSpPr/>
          <p:nvPr/>
        </p:nvSpPr>
        <p:spPr>
          <a:xfrm>
            <a:off x="3037109" y="4082138"/>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11ACB286-B66D-4ACF-AF9C-055BA0F8EB42}"/>
              </a:ext>
            </a:extLst>
          </p:cNvPr>
          <p:cNvCxnSpPr/>
          <p:nvPr/>
        </p:nvCxnSpPr>
        <p:spPr>
          <a:xfrm>
            <a:off x="1850564" y="3809994"/>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98CD0812-3987-4638-82C2-846013727880}"/>
              </a:ext>
            </a:extLst>
          </p:cNvPr>
          <p:cNvSpPr/>
          <p:nvPr/>
        </p:nvSpPr>
        <p:spPr>
          <a:xfrm>
            <a:off x="3037108" y="3592277"/>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9863A71E-E76C-42D8-ACB6-A9DE94EEA741}"/>
              </a:ext>
            </a:extLst>
          </p:cNvPr>
          <p:cNvCxnSpPr/>
          <p:nvPr/>
        </p:nvCxnSpPr>
        <p:spPr>
          <a:xfrm>
            <a:off x="3929738" y="3815436"/>
            <a:ext cx="555172"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AA778D6E-90F5-440B-8FFF-A899E7975023}"/>
              </a:ext>
            </a:extLst>
          </p:cNvPr>
          <p:cNvSpPr/>
          <p:nvPr/>
        </p:nvSpPr>
        <p:spPr>
          <a:xfrm>
            <a:off x="4495795" y="3614053"/>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CE4C27A2-4B06-4C28-8C8D-572E1F683A4D}"/>
              </a:ext>
            </a:extLst>
          </p:cNvPr>
          <p:cNvSpPr txBox="1"/>
          <p:nvPr/>
        </p:nvSpPr>
        <p:spPr>
          <a:xfrm>
            <a:off x="7565571" y="3831773"/>
            <a:ext cx="3690257" cy="70788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malloc(24)</a:t>
            </a:r>
          </a:p>
          <a:p>
            <a:r>
              <a:rPr lang="en-US" sz="2000" dirty="0">
                <a:latin typeface="Arial" panose="020B0604020202020204" pitchFamily="34" charset="0"/>
                <a:cs typeface="Arial" panose="020B0604020202020204" pitchFamily="34" charset="0"/>
              </a:rPr>
              <a:t>rounded size : 32</a:t>
            </a:r>
          </a:p>
        </p:txBody>
      </p:sp>
    </p:spTree>
    <p:extLst>
      <p:ext uri="{BB962C8B-B14F-4D97-AF65-F5344CB8AC3E}">
        <p14:creationId xmlns:p14="http://schemas.microsoft.com/office/powerpoint/2010/main" val="10249695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269D4-FB27-4979-97FE-AE0F9BD3E87E}"/>
              </a:ext>
            </a:extLst>
          </p:cNvPr>
          <p:cNvSpPr>
            <a:spLocks noGrp="1"/>
          </p:cNvSpPr>
          <p:nvPr>
            <p:ph type="title"/>
          </p:nvPr>
        </p:nvSpPr>
        <p:spPr/>
        <p:txBody>
          <a:bodyPr/>
          <a:lstStyle/>
          <a:p>
            <a:r>
              <a:rPr lang="en-US" dirty="0"/>
              <a:t>Buddy allocator</a:t>
            </a:r>
          </a:p>
        </p:txBody>
      </p:sp>
      <p:graphicFrame>
        <p:nvGraphicFramePr>
          <p:cNvPr id="4" name="Content Placeholder 3">
            <a:extLst>
              <a:ext uri="{FF2B5EF4-FFF2-40B4-BE49-F238E27FC236}">
                <a16:creationId xmlns:a16="http://schemas.microsoft.com/office/drawing/2014/main" id="{300FB101-02FC-4FA8-BA26-72DFE16B7103}"/>
              </a:ext>
            </a:extLst>
          </p:cNvPr>
          <p:cNvGraphicFramePr>
            <a:graphicFrameLocks noGrp="1"/>
          </p:cNvGraphicFramePr>
          <p:nvPr>
            <p:ph idx="1"/>
          </p:nvPr>
        </p:nvGraphicFramePr>
        <p:xfrm>
          <a:off x="838200" y="1825625"/>
          <a:ext cx="979714" cy="4542520"/>
        </p:xfrm>
        <a:graphic>
          <a:graphicData uri="http://schemas.openxmlformats.org/drawingml/2006/table">
            <a:tbl>
              <a:tblPr bandRow="1">
                <a:tableStyleId>{5C22544A-7EE6-4342-B048-85BDC9FD1C3A}</a:tableStyleId>
              </a:tblPr>
              <a:tblGrid>
                <a:gridCol w="979714">
                  <a:extLst>
                    <a:ext uri="{9D8B030D-6E8A-4147-A177-3AD203B41FA5}">
                      <a16:colId xmlns:a16="http://schemas.microsoft.com/office/drawing/2014/main" val="1883001962"/>
                    </a:ext>
                  </a:extLst>
                </a:gridCol>
              </a:tblGrid>
              <a:tr h="454252">
                <a:tc>
                  <a:txBody>
                    <a:bodyPr/>
                    <a:lstStyle/>
                    <a:p>
                      <a:pPr algn="ctr"/>
                      <a:r>
                        <a:rPr lang="en-US" b="1"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1258763"/>
                  </a:ext>
                </a:extLst>
              </a:tr>
              <a:tr h="454252">
                <a:tc>
                  <a:txBody>
                    <a:bodyPr/>
                    <a:lstStyle/>
                    <a:p>
                      <a:pPr algn="ctr"/>
                      <a:r>
                        <a:rPr lang="en-US" b="1"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3185605"/>
                  </a:ext>
                </a:extLst>
              </a:tr>
              <a:tr h="454252">
                <a:tc>
                  <a:txBody>
                    <a:bodyPr/>
                    <a:lstStyle/>
                    <a:p>
                      <a:pPr algn="ctr"/>
                      <a:r>
                        <a:rPr lang="en-US" b="1"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8026079"/>
                  </a:ext>
                </a:extLst>
              </a:tr>
              <a:tr h="454252">
                <a:tc>
                  <a:txBody>
                    <a:bodyPr/>
                    <a:lstStyle/>
                    <a:p>
                      <a:pPr algn="ctr"/>
                      <a:r>
                        <a:rPr lang="en-US" b="1" dirty="0"/>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530809"/>
                  </a:ext>
                </a:extLst>
              </a:tr>
              <a:tr h="454252">
                <a:tc>
                  <a:txBody>
                    <a:bodyPr/>
                    <a:lstStyle/>
                    <a:p>
                      <a:pPr algn="ctr"/>
                      <a:r>
                        <a:rPr lang="en-US" b="1"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9098515"/>
                  </a:ext>
                </a:extLst>
              </a:tr>
              <a:tr h="454252">
                <a:tc>
                  <a:txBody>
                    <a:bodyPr/>
                    <a:lstStyle/>
                    <a:p>
                      <a:pPr algn="ctr"/>
                      <a:r>
                        <a:rPr lang="en-US" b="1"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8044330"/>
                  </a:ext>
                </a:extLst>
              </a:tr>
              <a:tr h="454252">
                <a:tc>
                  <a:txBody>
                    <a:bodyPr/>
                    <a:lstStyle/>
                    <a:p>
                      <a:pPr algn="ctr"/>
                      <a:r>
                        <a:rPr lang="en-US" b="1" dirty="0"/>
                        <a:t>512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1066055"/>
                  </a:ext>
                </a:extLst>
              </a:tr>
              <a:tr h="454252">
                <a:tc>
                  <a:txBody>
                    <a:bodyPr/>
                    <a:lstStyle/>
                    <a:p>
                      <a:pPr algn="ctr"/>
                      <a:r>
                        <a:rPr lang="en-US" b="1" dirty="0"/>
                        <a:t>1024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2204552"/>
                  </a:ext>
                </a:extLst>
              </a:tr>
              <a:tr h="454252">
                <a:tc>
                  <a:txBody>
                    <a:bodyPr/>
                    <a:lstStyle/>
                    <a:p>
                      <a:pPr algn="ctr"/>
                      <a:r>
                        <a:rPr lang="en-US" b="1" dirty="0"/>
                        <a:t>2048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009838"/>
                  </a:ext>
                </a:extLst>
              </a:tr>
              <a:tr h="454252">
                <a:tc>
                  <a:txBody>
                    <a:bodyPr/>
                    <a:lstStyle/>
                    <a:p>
                      <a:pPr algn="ctr"/>
                      <a:r>
                        <a:rPr lang="en-US" b="1"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4386077"/>
                  </a:ext>
                </a:extLst>
              </a:tr>
            </a:tbl>
          </a:graphicData>
        </a:graphic>
      </p:graphicFrame>
      <p:sp>
        <p:nvSpPr>
          <p:cNvPr id="15" name="Arrow: Curved Left 14">
            <a:extLst>
              <a:ext uri="{FF2B5EF4-FFF2-40B4-BE49-F238E27FC236}">
                <a16:creationId xmlns:a16="http://schemas.microsoft.com/office/drawing/2014/main" id="{0C85C21D-C284-401E-B6A5-D3936FDEF843}"/>
              </a:ext>
            </a:extLst>
          </p:cNvPr>
          <p:cNvSpPr/>
          <p:nvPr/>
        </p:nvSpPr>
        <p:spPr>
          <a:xfrm>
            <a:off x="1817910" y="2960912"/>
            <a:ext cx="359229" cy="38781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6" name="Straight Arrow Connector 5">
            <a:extLst>
              <a:ext uri="{FF2B5EF4-FFF2-40B4-BE49-F238E27FC236}">
                <a16:creationId xmlns:a16="http://schemas.microsoft.com/office/drawing/2014/main" id="{39C4E909-76C6-4195-A27F-9F2752FF5FE4}"/>
              </a:ext>
            </a:extLst>
          </p:cNvPr>
          <p:cNvCxnSpPr/>
          <p:nvPr/>
        </p:nvCxnSpPr>
        <p:spPr>
          <a:xfrm>
            <a:off x="1828799" y="5710926"/>
            <a:ext cx="11430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F375AC21-B877-4B1F-B0C4-A7A2B85967F9}"/>
              </a:ext>
            </a:extLst>
          </p:cNvPr>
          <p:cNvSpPr/>
          <p:nvPr/>
        </p:nvSpPr>
        <p:spPr>
          <a:xfrm>
            <a:off x="2971800" y="5540829"/>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D8D407F7-7810-445C-8762-05A7ACBFB504}"/>
              </a:ext>
            </a:extLst>
          </p:cNvPr>
          <p:cNvCxnSpPr/>
          <p:nvPr/>
        </p:nvCxnSpPr>
        <p:spPr>
          <a:xfrm>
            <a:off x="1817910" y="5236029"/>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84F1BD07-0D6C-482E-B4E9-8C21DFB85EA0}"/>
              </a:ext>
            </a:extLst>
          </p:cNvPr>
          <p:cNvSpPr/>
          <p:nvPr/>
        </p:nvSpPr>
        <p:spPr>
          <a:xfrm>
            <a:off x="3004454" y="5061856"/>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C1E91685-3DD8-4BA2-9F1C-D7055A612EFD}"/>
              </a:ext>
            </a:extLst>
          </p:cNvPr>
          <p:cNvCxnSpPr/>
          <p:nvPr/>
        </p:nvCxnSpPr>
        <p:spPr>
          <a:xfrm>
            <a:off x="1817909" y="4767943"/>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71157D2A-F41E-4D89-9856-66772FC6937C}"/>
              </a:ext>
            </a:extLst>
          </p:cNvPr>
          <p:cNvSpPr/>
          <p:nvPr/>
        </p:nvSpPr>
        <p:spPr>
          <a:xfrm>
            <a:off x="3004453" y="4550226"/>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3017EC8E-90CA-42B7-8C46-75D5B1CF4F52}"/>
              </a:ext>
            </a:extLst>
          </p:cNvPr>
          <p:cNvCxnSpPr/>
          <p:nvPr/>
        </p:nvCxnSpPr>
        <p:spPr>
          <a:xfrm>
            <a:off x="1850565" y="4278083"/>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B7AF1472-0AB2-46F3-A608-29C6B3A58017}"/>
              </a:ext>
            </a:extLst>
          </p:cNvPr>
          <p:cNvSpPr/>
          <p:nvPr/>
        </p:nvSpPr>
        <p:spPr>
          <a:xfrm>
            <a:off x="3037109" y="4082138"/>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11ACB286-B66D-4ACF-AF9C-055BA0F8EB42}"/>
              </a:ext>
            </a:extLst>
          </p:cNvPr>
          <p:cNvCxnSpPr/>
          <p:nvPr/>
        </p:nvCxnSpPr>
        <p:spPr>
          <a:xfrm>
            <a:off x="1850564" y="3809994"/>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98CD0812-3987-4638-82C2-846013727880}"/>
              </a:ext>
            </a:extLst>
          </p:cNvPr>
          <p:cNvSpPr/>
          <p:nvPr/>
        </p:nvSpPr>
        <p:spPr>
          <a:xfrm>
            <a:off x="3037108" y="3603163"/>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205C6B01-09F5-444D-BE39-E60F3EC56A44}"/>
              </a:ext>
            </a:extLst>
          </p:cNvPr>
          <p:cNvCxnSpPr/>
          <p:nvPr/>
        </p:nvCxnSpPr>
        <p:spPr>
          <a:xfrm>
            <a:off x="1850562" y="3341908"/>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B0ED687E-571F-45A4-B081-56BDA73C9AAC}"/>
              </a:ext>
            </a:extLst>
          </p:cNvPr>
          <p:cNvSpPr/>
          <p:nvPr/>
        </p:nvSpPr>
        <p:spPr>
          <a:xfrm>
            <a:off x="3047992" y="3102419"/>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B3CDFF29-2891-4278-83C8-29E08ECBF7FD}"/>
              </a:ext>
            </a:extLst>
          </p:cNvPr>
          <p:cNvCxnSpPr/>
          <p:nvPr/>
        </p:nvCxnSpPr>
        <p:spPr>
          <a:xfrm>
            <a:off x="3940622" y="3325578"/>
            <a:ext cx="555172"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CB2E567C-E4C1-4E00-876D-3F7C9A376C53}"/>
              </a:ext>
            </a:extLst>
          </p:cNvPr>
          <p:cNvSpPr/>
          <p:nvPr/>
        </p:nvSpPr>
        <p:spPr>
          <a:xfrm>
            <a:off x="4506679" y="3124195"/>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97C41CBD-DC8A-48F1-8D7D-CDC16517F06A}"/>
              </a:ext>
            </a:extLst>
          </p:cNvPr>
          <p:cNvSpPr txBox="1"/>
          <p:nvPr/>
        </p:nvSpPr>
        <p:spPr>
          <a:xfrm>
            <a:off x="7565571" y="3831773"/>
            <a:ext cx="3690257" cy="70788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malloc(24)</a:t>
            </a:r>
          </a:p>
          <a:p>
            <a:r>
              <a:rPr lang="en-US" sz="2000" dirty="0">
                <a:latin typeface="Arial" panose="020B0604020202020204" pitchFamily="34" charset="0"/>
                <a:cs typeface="Arial" panose="020B0604020202020204" pitchFamily="34" charset="0"/>
              </a:rPr>
              <a:t>rounded size : 32</a:t>
            </a:r>
          </a:p>
        </p:txBody>
      </p:sp>
    </p:spTree>
    <p:extLst>
      <p:ext uri="{BB962C8B-B14F-4D97-AF65-F5344CB8AC3E}">
        <p14:creationId xmlns:p14="http://schemas.microsoft.com/office/powerpoint/2010/main" val="20632600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269D4-FB27-4979-97FE-AE0F9BD3E87E}"/>
              </a:ext>
            </a:extLst>
          </p:cNvPr>
          <p:cNvSpPr>
            <a:spLocks noGrp="1"/>
          </p:cNvSpPr>
          <p:nvPr>
            <p:ph type="title"/>
          </p:nvPr>
        </p:nvSpPr>
        <p:spPr/>
        <p:txBody>
          <a:bodyPr/>
          <a:lstStyle/>
          <a:p>
            <a:r>
              <a:rPr lang="en-US" dirty="0"/>
              <a:t>Buddy allocator</a:t>
            </a:r>
          </a:p>
        </p:txBody>
      </p:sp>
      <p:graphicFrame>
        <p:nvGraphicFramePr>
          <p:cNvPr id="4" name="Content Placeholder 3">
            <a:extLst>
              <a:ext uri="{FF2B5EF4-FFF2-40B4-BE49-F238E27FC236}">
                <a16:creationId xmlns:a16="http://schemas.microsoft.com/office/drawing/2014/main" id="{300FB101-02FC-4FA8-BA26-72DFE16B7103}"/>
              </a:ext>
            </a:extLst>
          </p:cNvPr>
          <p:cNvGraphicFramePr>
            <a:graphicFrameLocks noGrp="1"/>
          </p:cNvGraphicFramePr>
          <p:nvPr>
            <p:ph idx="1"/>
          </p:nvPr>
        </p:nvGraphicFramePr>
        <p:xfrm>
          <a:off x="838200" y="1825625"/>
          <a:ext cx="979714" cy="4542520"/>
        </p:xfrm>
        <a:graphic>
          <a:graphicData uri="http://schemas.openxmlformats.org/drawingml/2006/table">
            <a:tbl>
              <a:tblPr bandRow="1">
                <a:tableStyleId>{5C22544A-7EE6-4342-B048-85BDC9FD1C3A}</a:tableStyleId>
              </a:tblPr>
              <a:tblGrid>
                <a:gridCol w="979714">
                  <a:extLst>
                    <a:ext uri="{9D8B030D-6E8A-4147-A177-3AD203B41FA5}">
                      <a16:colId xmlns:a16="http://schemas.microsoft.com/office/drawing/2014/main" val="1883001962"/>
                    </a:ext>
                  </a:extLst>
                </a:gridCol>
              </a:tblGrid>
              <a:tr h="454252">
                <a:tc>
                  <a:txBody>
                    <a:bodyPr/>
                    <a:lstStyle/>
                    <a:p>
                      <a:pPr algn="ctr"/>
                      <a:r>
                        <a:rPr lang="en-US" b="1"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1258763"/>
                  </a:ext>
                </a:extLst>
              </a:tr>
              <a:tr h="454252">
                <a:tc>
                  <a:txBody>
                    <a:bodyPr/>
                    <a:lstStyle/>
                    <a:p>
                      <a:pPr algn="ctr"/>
                      <a:r>
                        <a:rPr lang="en-US" b="1"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3185605"/>
                  </a:ext>
                </a:extLst>
              </a:tr>
              <a:tr h="454252">
                <a:tc>
                  <a:txBody>
                    <a:bodyPr/>
                    <a:lstStyle/>
                    <a:p>
                      <a:pPr algn="ctr"/>
                      <a:r>
                        <a:rPr lang="en-US" b="1"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8026079"/>
                  </a:ext>
                </a:extLst>
              </a:tr>
              <a:tr h="454252">
                <a:tc>
                  <a:txBody>
                    <a:bodyPr/>
                    <a:lstStyle/>
                    <a:p>
                      <a:pPr algn="ctr"/>
                      <a:r>
                        <a:rPr lang="en-US" b="1" dirty="0"/>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530809"/>
                  </a:ext>
                </a:extLst>
              </a:tr>
              <a:tr h="454252">
                <a:tc>
                  <a:txBody>
                    <a:bodyPr/>
                    <a:lstStyle/>
                    <a:p>
                      <a:pPr algn="ctr"/>
                      <a:r>
                        <a:rPr lang="en-US" b="1"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9098515"/>
                  </a:ext>
                </a:extLst>
              </a:tr>
              <a:tr h="454252">
                <a:tc>
                  <a:txBody>
                    <a:bodyPr/>
                    <a:lstStyle/>
                    <a:p>
                      <a:pPr algn="ctr"/>
                      <a:r>
                        <a:rPr lang="en-US" b="1"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8044330"/>
                  </a:ext>
                </a:extLst>
              </a:tr>
              <a:tr h="454252">
                <a:tc>
                  <a:txBody>
                    <a:bodyPr/>
                    <a:lstStyle/>
                    <a:p>
                      <a:pPr algn="ctr"/>
                      <a:r>
                        <a:rPr lang="en-US" b="1" dirty="0"/>
                        <a:t>512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1066055"/>
                  </a:ext>
                </a:extLst>
              </a:tr>
              <a:tr h="454252">
                <a:tc>
                  <a:txBody>
                    <a:bodyPr/>
                    <a:lstStyle/>
                    <a:p>
                      <a:pPr algn="ctr"/>
                      <a:r>
                        <a:rPr lang="en-US" b="1" dirty="0"/>
                        <a:t>1024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2204552"/>
                  </a:ext>
                </a:extLst>
              </a:tr>
              <a:tr h="454252">
                <a:tc>
                  <a:txBody>
                    <a:bodyPr/>
                    <a:lstStyle/>
                    <a:p>
                      <a:pPr algn="ctr"/>
                      <a:r>
                        <a:rPr lang="en-US" b="1" dirty="0"/>
                        <a:t>2048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009838"/>
                  </a:ext>
                </a:extLst>
              </a:tr>
              <a:tr h="454252">
                <a:tc>
                  <a:txBody>
                    <a:bodyPr/>
                    <a:lstStyle/>
                    <a:p>
                      <a:pPr algn="ctr"/>
                      <a:r>
                        <a:rPr lang="en-US" b="1"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4386077"/>
                  </a:ext>
                </a:extLst>
              </a:tr>
            </a:tbl>
          </a:graphicData>
        </a:graphic>
      </p:graphicFrame>
      <p:cxnSp>
        <p:nvCxnSpPr>
          <p:cNvPr id="6" name="Straight Arrow Connector 5">
            <a:extLst>
              <a:ext uri="{FF2B5EF4-FFF2-40B4-BE49-F238E27FC236}">
                <a16:creationId xmlns:a16="http://schemas.microsoft.com/office/drawing/2014/main" id="{39C4E909-76C6-4195-A27F-9F2752FF5FE4}"/>
              </a:ext>
            </a:extLst>
          </p:cNvPr>
          <p:cNvCxnSpPr/>
          <p:nvPr/>
        </p:nvCxnSpPr>
        <p:spPr>
          <a:xfrm>
            <a:off x="1828799" y="5710926"/>
            <a:ext cx="11430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F375AC21-B877-4B1F-B0C4-A7A2B85967F9}"/>
              </a:ext>
            </a:extLst>
          </p:cNvPr>
          <p:cNvSpPr/>
          <p:nvPr/>
        </p:nvSpPr>
        <p:spPr>
          <a:xfrm>
            <a:off x="2971800" y="5540829"/>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D8D407F7-7810-445C-8762-05A7ACBFB504}"/>
              </a:ext>
            </a:extLst>
          </p:cNvPr>
          <p:cNvCxnSpPr/>
          <p:nvPr/>
        </p:nvCxnSpPr>
        <p:spPr>
          <a:xfrm>
            <a:off x="1817910" y="5236029"/>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84F1BD07-0D6C-482E-B4E9-8C21DFB85EA0}"/>
              </a:ext>
            </a:extLst>
          </p:cNvPr>
          <p:cNvSpPr/>
          <p:nvPr/>
        </p:nvSpPr>
        <p:spPr>
          <a:xfrm>
            <a:off x="3004454" y="5061856"/>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C1E91685-3DD8-4BA2-9F1C-D7055A612EFD}"/>
              </a:ext>
            </a:extLst>
          </p:cNvPr>
          <p:cNvCxnSpPr/>
          <p:nvPr/>
        </p:nvCxnSpPr>
        <p:spPr>
          <a:xfrm>
            <a:off x="1817909" y="4767943"/>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71157D2A-F41E-4D89-9856-66772FC6937C}"/>
              </a:ext>
            </a:extLst>
          </p:cNvPr>
          <p:cNvSpPr/>
          <p:nvPr/>
        </p:nvSpPr>
        <p:spPr>
          <a:xfrm>
            <a:off x="3004453" y="4550226"/>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3017EC8E-90CA-42B7-8C46-75D5B1CF4F52}"/>
              </a:ext>
            </a:extLst>
          </p:cNvPr>
          <p:cNvCxnSpPr/>
          <p:nvPr/>
        </p:nvCxnSpPr>
        <p:spPr>
          <a:xfrm>
            <a:off x="1850565" y="4278083"/>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B7AF1472-0AB2-46F3-A608-29C6B3A58017}"/>
              </a:ext>
            </a:extLst>
          </p:cNvPr>
          <p:cNvSpPr/>
          <p:nvPr/>
        </p:nvSpPr>
        <p:spPr>
          <a:xfrm>
            <a:off x="3037109" y="4082138"/>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11ACB286-B66D-4ACF-AF9C-055BA0F8EB42}"/>
              </a:ext>
            </a:extLst>
          </p:cNvPr>
          <p:cNvCxnSpPr/>
          <p:nvPr/>
        </p:nvCxnSpPr>
        <p:spPr>
          <a:xfrm>
            <a:off x="1850564" y="3809994"/>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98CD0812-3987-4638-82C2-846013727880}"/>
              </a:ext>
            </a:extLst>
          </p:cNvPr>
          <p:cNvSpPr/>
          <p:nvPr/>
        </p:nvSpPr>
        <p:spPr>
          <a:xfrm>
            <a:off x="3037108" y="3603163"/>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205C6B01-09F5-444D-BE39-E60F3EC56A44}"/>
              </a:ext>
            </a:extLst>
          </p:cNvPr>
          <p:cNvCxnSpPr/>
          <p:nvPr/>
        </p:nvCxnSpPr>
        <p:spPr>
          <a:xfrm>
            <a:off x="1850562" y="3341908"/>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B0ED687E-571F-45A4-B081-56BDA73C9AAC}"/>
              </a:ext>
            </a:extLst>
          </p:cNvPr>
          <p:cNvSpPr/>
          <p:nvPr/>
        </p:nvSpPr>
        <p:spPr>
          <a:xfrm>
            <a:off x="3026220" y="3113305"/>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E5C12505-6D55-4389-885E-4183B42A6649}"/>
              </a:ext>
            </a:extLst>
          </p:cNvPr>
          <p:cNvCxnSpPr/>
          <p:nvPr/>
        </p:nvCxnSpPr>
        <p:spPr>
          <a:xfrm>
            <a:off x="1839676" y="2862936"/>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B43F300D-498D-4AA7-B8DC-CB41D3C8EB8C}"/>
              </a:ext>
            </a:extLst>
          </p:cNvPr>
          <p:cNvSpPr/>
          <p:nvPr/>
        </p:nvSpPr>
        <p:spPr>
          <a:xfrm>
            <a:off x="3037106" y="2623447"/>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0F764FCE-D503-42EF-80F7-3347E904929B}"/>
              </a:ext>
            </a:extLst>
          </p:cNvPr>
          <p:cNvCxnSpPr/>
          <p:nvPr/>
        </p:nvCxnSpPr>
        <p:spPr>
          <a:xfrm>
            <a:off x="3929736" y="2846606"/>
            <a:ext cx="555172"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Rounded Corners 29">
            <a:extLst>
              <a:ext uri="{FF2B5EF4-FFF2-40B4-BE49-F238E27FC236}">
                <a16:creationId xmlns:a16="http://schemas.microsoft.com/office/drawing/2014/main" id="{FEBE4270-AEB3-4973-AAA8-278DE98FAFCD}"/>
              </a:ext>
            </a:extLst>
          </p:cNvPr>
          <p:cNvSpPr/>
          <p:nvPr/>
        </p:nvSpPr>
        <p:spPr>
          <a:xfrm>
            <a:off x="4495793" y="2645223"/>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0F2C293C-67CE-4CC4-A869-EF22C00EDED1}"/>
              </a:ext>
            </a:extLst>
          </p:cNvPr>
          <p:cNvSpPr txBox="1"/>
          <p:nvPr/>
        </p:nvSpPr>
        <p:spPr>
          <a:xfrm>
            <a:off x="7565571" y="3831773"/>
            <a:ext cx="3690257" cy="70788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malloc(24)</a:t>
            </a:r>
          </a:p>
          <a:p>
            <a:r>
              <a:rPr lang="en-US" sz="2000" dirty="0">
                <a:latin typeface="Arial" panose="020B0604020202020204" pitchFamily="34" charset="0"/>
                <a:cs typeface="Arial" panose="020B0604020202020204" pitchFamily="34" charset="0"/>
              </a:rPr>
              <a:t>rounded size : 32</a:t>
            </a:r>
          </a:p>
        </p:txBody>
      </p:sp>
    </p:spTree>
    <p:extLst>
      <p:ext uri="{BB962C8B-B14F-4D97-AF65-F5344CB8AC3E}">
        <p14:creationId xmlns:p14="http://schemas.microsoft.com/office/powerpoint/2010/main" val="14058420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269D4-FB27-4979-97FE-AE0F9BD3E87E}"/>
              </a:ext>
            </a:extLst>
          </p:cNvPr>
          <p:cNvSpPr>
            <a:spLocks noGrp="1"/>
          </p:cNvSpPr>
          <p:nvPr>
            <p:ph type="title"/>
          </p:nvPr>
        </p:nvSpPr>
        <p:spPr/>
        <p:txBody>
          <a:bodyPr/>
          <a:lstStyle/>
          <a:p>
            <a:r>
              <a:rPr lang="en-US" dirty="0"/>
              <a:t>Buddy allocator</a:t>
            </a:r>
          </a:p>
        </p:txBody>
      </p:sp>
      <p:graphicFrame>
        <p:nvGraphicFramePr>
          <p:cNvPr id="4" name="Content Placeholder 3">
            <a:extLst>
              <a:ext uri="{FF2B5EF4-FFF2-40B4-BE49-F238E27FC236}">
                <a16:creationId xmlns:a16="http://schemas.microsoft.com/office/drawing/2014/main" id="{300FB101-02FC-4FA8-BA26-72DFE16B7103}"/>
              </a:ext>
            </a:extLst>
          </p:cNvPr>
          <p:cNvGraphicFramePr>
            <a:graphicFrameLocks noGrp="1"/>
          </p:cNvGraphicFramePr>
          <p:nvPr>
            <p:ph idx="1"/>
          </p:nvPr>
        </p:nvGraphicFramePr>
        <p:xfrm>
          <a:off x="838200" y="1825625"/>
          <a:ext cx="979714" cy="4542520"/>
        </p:xfrm>
        <a:graphic>
          <a:graphicData uri="http://schemas.openxmlformats.org/drawingml/2006/table">
            <a:tbl>
              <a:tblPr bandRow="1">
                <a:tableStyleId>{5C22544A-7EE6-4342-B048-85BDC9FD1C3A}</a:tableStyleId>
              </a:tblPr>
              <a:tblGrid>
                <a:gridCol w="979714">
                  <a:extLst>
                    <a:ext uri="{9D8B030D-6E8A-4147-A177-3AD203B41FA5}">
                      <a16:colId xmlns:a16="http://schemas.microsoft.com/office/drawing/2014/main" val="1883001962"/>
                    </a:ext>
                  </a:extLst>
                </a:gridCol>
              </a:tblGrid>
              <a:tr h="454252">
                <a:tc>
                  <a:txBody>
                    <a:bodyPr/>
                    <a:lstStyle/>
                    <a:p>
                      <a:pPr algn="ctr"/>
                      <a:r>
                        <a:rPr lang="en-US" b="1"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1258763"/>
                  </a:ext>
                </a:extLst>
              </a:tr>
              <a:tr h="454252">
                <a:tc>
                  <a:txBody>
                    <a:bodyPr/>
                    <a:lstStyle/>
                    <a:p>
                      <a:pPr algn="ctr"/>
                      <a:r>
                        <a:rPr lang="en-US" b="1"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3185605"/>
                  </a:ext>
                </a:extLst>
              </a:tr>
              <a:tr h="454252">
                <a:tc>
                  <a:txBody>
                    <a:bodyPr/>
                    <a:lstStyle/>
                    <a:p>
                      <a:pPr algn="ctr"/>
                      <a:r>
                        <a:rPr lang="en-US" b="1"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8026079"/>
                  </a:ext>
                </a:extLst>
              </a:tr>
              <a:tr h="454252">
                <a:tc>
                  <a:txBody>
                    <a:bodyPr/>
                    <a:lstStyle/>
                    <a:p>
                      <a:pPr algn="ctr"/>
                      <a:r>
                        <a:rPr lang="en-US" b="1" dirty="0"/>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530809"/>
                  </a:ext>
                </a:extLst>
              </a:tr>
              <a:tr h="454252">
                <a:tc>
                  <a:txBody>
                    <a:bodyPr/>
                    <a:lstStyle/>
                    <a:p>
                      <a:pPr algn="ctr"/>
                      <a:r>
                        <a:rPr lang="en-US" b="1"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9098515"/>
                  </a:ext>
                </a:extLst>
              </a:tr>
              <a:tr h="454252">
                <a:tc>
                  <a:txBody>
                    <a:bodyPr/>
                    <a:lstStyle/>
                    <a:p>
                      <a:pPr algn="ctr"/>
                      <a:r>
                        <a:rPr lang="en-US" b="1"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8044330"/>
                  </a:ext>
                </a:extLst>
              </a:tr>
              <a:tr h="454252">
                <a:tc>
                  <a:txBody>
                    <a:bodyPr/>
                    <a:lstStyle/>
                    <a:p>
                      <a:pPr algn="ctr"/>
                      <a:r>
                        <a:rPr lang="en-US" b="1" dirty="0"/>
                        <a:t>512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1066055"/>
                  </a:ext>
                </a:extLst>
              </a:tr>
              <a:tr h="454252">
                <a:tc>
                  <a:txBody>
                    <a:bodyPr/>
                    <a:lstStyle/>
                    <a:p>
                      <a:pPr algn="ctr"/>
                      <a:r>
                        <a:rPr lang="en-US" b="1" dirty="0"/>
                        <a:t>1024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2204552"/>
                  </a:ext>
                </a:extLst>
              </a:tr>
              <a:tr h="454252">
                <a:tc>
                  <a:txBody>
                    <a:bodyPr/>
                    <a:lstStyle/>
                    <a:p>
                      <a:pPr algn="ctr"/>
                      <a:r>
                        <a:rPr lang="en-US" b="1" dirty="0"/>
                        <a:t>2048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009838"/>
                  </a:ext>
                </a:extLst>
              </a:tr>
              <a:tr h="454252">
                <a:tc>
                  <a:txBody>
                    <a:bodyPr/>
                    <a:lstStyle/>
                    <a:p>
                      <a:pPr algn="ctr"/>
                      <a:r>
                        <a:rPr lang="en-US" b="1"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4386077"/>
                  </a:ext>
                </a:extLst>
              </a:tr>
            </a:tbl>
          </a:graphicData>
        </a:graphic>
      </p:graphicFrame>
      <p:cxnSp>
        <p:nvCxnSpPr>
          <p:cNvPr id="6" name="Straight Arrow Connector 5">
            <a:extLst>
              <a:ext uri="{FF2B5EF4-FFF2-40B4-BE49-F238E27FC236}">
                <a16:creationId xmlns:a16="http://schemas.microsoft.com/office/drawing/2014/main" id="{39C4E909-76C6-4195-A27F-9F2752FF5FE4}"/>
              </a:ext>
            </a:extLst>
          </p:cNvPr>
          <p:cNvCxnSpPr/>
          <p:nvPr/>
        </p:nvCxnSpPr>
        <p:spPr>
          <a:xfrm>
            <a:off x="1828799" y="5710926"/>
            <a:ext cx="11430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F375AC21-B877-4B1F-B0C4-A7A2B85967F9}"/>
              </a:ext>
            </a:extLst>
          </p:cNvPr>
          <p:cNvSpPr/>
          <p:nvPr/>
        </p:nvSpPr>
        <p:spPr>
          <a:xfrm>
            <a:off x="2971800" y="5540829"/>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D8D407F7-7810-445C-8762-05A7ACBFB504}"/>
              </a:ext>
            </a:extLst>
          </p:cNvPr>
          <p:cNvCxnSpPr/>
          <p:nvPr/>
        </p:nvCxnSpPr>
        <p:spPr>
          <a:xfrm>
            <a:off x="1817910" y="5236029"/>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84F1BD07-0D6C-482E-B4E9-8C21DFB85EA0}"/>
              </a:ext>
            </a:extLst>
          </p:cNvPr>
          <p:cNvSpPr/>
          <p:nvPr/>
        </p:nvSpPr>
        <p:spPr>
          <a:xfrm>
            <a:off x="3004454" y="5061856"/>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C1E91685-3DD8-4BA2-9F1C-D7055A612EFD}"/>
              </a:ext>
            </a:extLst>
          </p:cNvPr>
          <p:cNvCxnSpPr/>
          <p:nvPr/>
        </p:nvCxnSpPr>
        <p:spPr>
          <a:xfrm>
            <a:off x="1817909" y="4767943"/>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71157D2A-F41E-4D89-9856-66772FC6937C}"/>
              </a:ext>
            </a:extLst>
          </p:cNvPr>
          <p:cNvSpPr/>
          <p:nvPr/>
        </p:nvSpPr>
        <p:spPr>
          <a:xfrm>
            <a:off x="3004453" y="4550226"/>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3017EC8E-90CA-42B7-8C46-75D5B1CF4F52}"/>
              </a:ext>
            </a:extLst>
          </p:cNvPr>
          <p:cNvCxnSpPr/>
          <p:nvPr/>
        </p:nvCxnSpPr>
        <p:spPr>
          <a:xfrm>
            <a:off x="1850565" y="4278083"/>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B7AF1472-0AB2-46F3-A608-29C6B3A58017}"/>
              </a:ext>
            </a:extLst>
          </p:cNvPr>
          <p:cNvSpPr/>
          <p:nvPr/>
        </p:nvSpPr>
        <p:spPr>
          <a:xfrm>
            <a:off x="3037109" y="4082138"/>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11ACB286-B66D-4ACF-AF9C-055BA0F8EB42}"/>
              </a:ext>
            </a:extLst>
          </p:cNvPr>
          <p:cNvCxnSpPr/>
          <p:nvPr/>
        </p:nvCxnSpPr>
        <p:spPr>
          <a:xfrm>
            <a:off x="1850564" y="3809994"/>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98CD0812-3987-4638-82C2-846013727880}"/>
              </a:ext>
            </a:extLst>
          </p:cNvPr>
          <p:cNvSpPr/>
          <p:nvPr/>
        </p:nvSpPr>
        <p:spPr>
          <a:xfrm>
            <a:off x="3037108" y="3603163"/>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205C6B01-09F5-444D-BE39-E60F3EC56A44}"/>
              </a:ext>
            </a:extLst>
          </p:cNvPr>
          <p:cNvCxnSpPr/>
          <p:nvPr/>
        </p:nvCxnSpPr>
        <p:spPr>
          <a:xfrm>
            <a:off x="1850562" y="3341908"/>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B0ED687E-571F-45A4-B081-56BDA73C9AAC}"/>
              </a:ext>
            </a:extLst>
          </p:cNvPr>
          <p:cNvSpPr/>
          <p:nvPr/>
        </p:nvSpPr>
        <p:spPr>
          <a:xfrm>
            <a:off x="3026220" y="3113305"/>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E5C12505-6D55-4389-885E-4183B42A6649}"/>
              </a:ext>
            </a:extLst>
          </p:cNvPr>
          <p:cNvCxnSpPr/>
          <p:nvPr/>
        </p:nvCxnSpPr>
        <p:spPr>
          <a:xfrm>
            <a:off x="1839676" y="2862936"/>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B43F300D-498D-4AA7-B8DC-CB41D3C8EB8C}"/>
              </a:ext>
            </a:extLst>
          </p:cNvPr>
          <p:cNvSpPr/>
          <p:nvPr/>
        </p:nvSpPr>
        <p:spPr>
          <a:xfrm>
            <a:off x="3037106" y="2623447"/>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FEBE4270-AEB3-4973-AAA8-278DE98FAFCD}"/>
              </a:ext>
            </a:extLst>
          </p:cNvPr>
          <p:cNvSpPr/>
          <p:nvPr/>
        </p:nvSpPr>
        <p:spPr>
          <a:xfrm>
            <a:off x="6085107" y="1861451"/>
            <a:ext cx="881743" cy="44631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 32</a:t>
            </a:r>
          </a:p>
        </p:txBody>
      </p:sp>
      <p:sp>
        <p:nvSpPr>
          <p:cNvPr id="27" name="TextBox 26">
            <a:extLst>
              <a:ext uri="{FF2B5EF4-FFF2-40B4-BE49-F238E27FC236}">
                <a16:creationId xmlns:a16="http://schemas.microsoft.com/office/drawing/2014/main" id="{9EA21396-2C16-405F-91D4-3A0172E2FC72}"/>
              </a:ext>
            </a:extLst>
          </p:cNvPr>
          <p:cNvSpPr txBox="1"/>
          <p:nvPr/>
        </p:nvSpPr>
        <p:spPr>
          <a:xfrm>
            <a:off x="7565571" y="3831773"/>
            <a:ext cx="3690257" cy="70788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malloc(24) </a:t>
            </a:r>
          </a:p>
          <a:p>
            <a:r>
              <a:rPr lang="en-US" sz="2000" dirty="0">
                <a:latin typeface="Arial" panose="020B0604020202020204" pitchFamily="34" charset="0"/>
                <a:cs typeface="Arial" panose="020B0604020202020204" pitchFamily="34" charset="0"/>
              </a:rPr>
              <a:t>rounded size : 32  </a:t>
            </a:r>
          </a:p>
        </p:txBody>
      </p:sp>
    </p:spTree>
    <p:extLst>
      <p:ext uri="{BB962C8B-B14F-4D97-AF65-F5344CB8AC3E}">
        <p14:creationId xmlns:p14="http://schemas.microsoft.com/office/powerpoint/2010/main" val="35782724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269D4-FB27-4979-97FE-AE0F9BD3E87E}"/>
              </a:ext>
            </a:extLst>
          </p:cNvPr>
          <p:cNvSpPr>
            <a:spLocks noGrp="1"/>
          </p:cNvSpPr>
          <p:nvPr>
            <p:ph type="title"/>
          </p:nvPr>
        </p:nvSpPr>
        <p:spPr/>
        <p:txBody>
          <a:bodyPr/>
          <a:lstStyle/>
          <a:p>
            <a:r>
              <a:rPr lang="en-US" dirty="0"/>
              <a:t>Buddy allocator</a:t>
            </a:r>
          </a:p>
        </p:txBody>
      </p:sp>
      <p:graphicFrame>
        <p:nvGraphicFramePr>
          <p:cNvPr id="4" name="Content Placeholder 3">
            <a:extLst>
              <a:ext uri="{FF2B5EF4-FFF2-40B4-BE49-F238E27FC236}">
                <a16:creationId xmlns:a16="http://schemas.microsoft.com/office/drawing/2014/main" id="{300FB101-02FC-4FA8-BA26-72DFE16B7103}"/>
              </a:ext>
            </a:extLst>
          </p:cNvPr>
          <p:cNvGraphicFramePr>
            <a:graphicFrameLocks noGrp="1"/>
          </p:cNvGraphicFramePr>
          <p:nvPr>
            <p:ph idx="1"/>
          </p:nvPr>
        </p:nvGraphicFramePr>
        <p:xfrm>
          <a:off x="838200" y="1825625"/>
          <a:ext cx="979714" cy="4542520"/>
        </p:xfrm>
        <a:graphic>
          <a:graphicData uri="http://schemas.openxmlformats.org/drawingml/2006/table">
            <a:tbl>
              <a:tblPr bandRow="1">
                <a:tableStyleId>{5C22544A-7EE6-4342-B048-85BDC9FD1C3A}</a:tableStyleId>
              </a:tblPr>
              <a:tblGrid>
                <a:gridCol w="979714">
                  <a:extLst>
                    <a:ext uri="{9D8B030D-6E8A-4147-A177-3AD203B41FA5}">
                      <a16:colId xmlns:a16="http://schemas.microsoft.com/office/drawing/2014/main" val="1883001962"/>
                    </a:ext>
                  </a:extLst>
                </a:gridCol>
              </a:tblGrid>
              <a:tr h="454252">
                <a:tc>
                  <a:txBody>
                    <a:bodyPr/>
                    <a:lstStyle/>
                    <a:p>
                      <a:pPr algn="ctr"/>
                      <a:r>
                        <a:rPr lang="en-US" b="1"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1258763"/>
                  </a:ext>
                </a:extLst>
              </a:tr>
              <a:tr h="454252">
                <a:tc>
                  <a:txBody>
                    <a:bodyPr/>
                    <a:lstStyle/>
                    <a:p>
                      <a:pPr algn="ctr"/>
                      <a:r>
                        <a:rPr lang="en-US" b="1"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3185605"/>
                  </a:ext>
                </a:extLst>
              </a:tr>
              <a:tr h="454252">
                <a:tc>
                  <a:txBody>
                    <a:bodyPr/>
                    <a:lstStyle/>
                    <a:p>
                      <a:pPr algn="ctr"/>
                      <a:r>
                        <a:rPr lang="en-US" b="1"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8026079"/>
                  </a:ext>
                </a:extLst>
              </a:tr>
              <a:tr h="454252">
                <a:tc>
                  <a:txBody>
                    <a:bodyPr/>
                    <a:lstStyle/>
                    <a:p>
                      <a:pPr algn="ctr"/>
                      <a:r>
                        <a:rPr lang="en-US" b="1" dirty="0"/>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530809"/>
                  </a:ext>
                </a:extLst>
              </a:tr>
              <a:tr h="454252">
                <a:tc>
                  <a:txBody>
                    <a:bodyPr/>
                    <a:lstStyle/>
                    <a:p>
                      <a:pPr algn="ctr"/>
                      <a:r>
                        <a:rPr lang="en-US" b="1"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9098515"/>
                  </a:ext>
                </a:extLst>
              </a:tr>
              <a:tr h="454252">
                <a:tc>
                  <a:txBody>
                    <a:bodyPr/>
                    <a:lstStyle/>
                    <a:p>
                      <a:pPr algn="ctr"/>
                      <a:r>
                        <a:rPr lang="en-US" b="1"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8044330"/>
                  </a:ext>
                </a:extLst>
              </a:tr>
              <a:tr h="454252">
                <a:tc>
                  <a:txBody>
                    <a:bodyPr/>
                    <a:lstStyle/>
                    <a:p>
                      <a:pPr algn="ctr"/>
                      <a:r>
                        <a:rPr lang="en-US" b="1" dirty="0"/>
                        <a:t>512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1066055"/>
                  </a:ext>
                </a:extLst>
              </a:tr>
              <a:tr h="454252">
                <a:tc>
                  <a:txBody>
                    <a:bodyPr/>
                    <a:lstStyle/>
                    <a:p>
                      <a:pPr algn="ctr"/>
                      <a:r>
                        <a:rPr lang="en-US" b="1" dirty="0"/>
                        <a:t>1024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2204552"/>
                  </a:ext>
                </a:extLst>
              </a:tr>
              <a:tr h="454252">
                <a:tc>
                  <a:txBody>
                    <a:bodyPr/>
                    <a:lstStyle/>
                    <a:p>
                      <a:pPr algn="ctr"/>
                      <a:r>
                        <a:rPr lang="en-US" b="1" dirty="0"/>
                        <a:t>2048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009838"/>
                  </a:ext>
                </a:extLst>
              </a:tr>
              <a:tr h="454252">
                <a:tc>
                  <a:txBody>
                    <a:bodyPr/>
                    <a:lstStyle/>
                    <a:p>
                      <a:pPr algn="ctr"/>
                      <a:r>
                        <a:rPr lang="en-US" b="1"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4386077"/>
                  </a:ext>
                </a:extLst>
              </a:tr>
            </a:tbl>
          </a:graphicData>
        </a:graphic>
      </p:graphicFrame>
      <p:cxnSp>
        <p:nvCxnSpPr>
          <p:cNvPr id="6" name="Straight Arrow Connector 5">
            <a:extLst>
              <a:ext uri="{FF2B5EF4-FFF2-40B4-BE49-F238E27FC236}">
                <a16:creationId xmlns:a16="http://schemas.microsoft.com/office/drawing/2014/main" id="{39C4E909-76C6-4195-A27F-9F2752FF5FE4}"/>
              </a:ext>
            </a:extLst>
          </p:cNvPr>
          <p:cNvCxnSpPr/>
          <p:nvPr/>
        </p:nvCxnSpPr>
        <p:spPr>
          <a:xfrm>
            <a:off x="1828799" y="5710926"/>
            <a:ext cx="11430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F375AC21-B877-4B1F-B0C4-A7A2B85967F9}"/>
              </a:ext>
            </a:extLst>
          </p:cNvPr>
          <p:cNvSpPr/>
          <p:nvPr/>
        </p:nvSpPr>
        <p:spPr>
          <a:xfrm>
            <a:off x="2971800" y="5540829"/>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D8D407F7-7810-445C-8762-05A7ACBFB504}"/>
              </a:ext>
            </a:extLst>
          </p:cNvPr>
          <p:cNvCxnSpPr/>
          <p:nvPr/>
        </p:nvCxnSpPr>
        <p:spPr>
          <a:xfrm>
            <a:off x="1817910" y="5236029"/>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84F1BD07-0D6C-482E-B4E9-8C21DFB85EA0}"/>
              </a:ext>
            </a:extLst>
          </p:cNvPr>
          <p:cNvSpPr/>
          <p:nvPr/>
        </p:nvSpPr>
        <p:spPr>
          <a:xfrm>
            <a:off x="3004454" y="5061856"/>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C1E91685-3DD8-4BA2-9F1C-D7055A612EFD}"/>
              </a:ext>
            </a:extLst>
          </p:cNvPr>
          <p:cNvCxnSpPr/>
          <p:nvPr/>
        </p:nvCxnSpPr>
        <p:spPr>
          <a:xfrm>
            <a:off x="1817909" y="4767943"/>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71157D2A-F41E-4D89-9856-66772FC6937C}"/>
              </a:ext>
            </a:extLst>
          </p:cNvPr>
          <p:cNvSpPr/>
          <p:nvPr/>
        </p:nvSpPr>
        <p:spPr>
          <a:xfrm>
            <a:off x="3004453" y="4550226"/>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3017EC8E-90CA-42B7-8C46-75D5B1CF4F52}"/>
              </a:ext>
            </a:extLst>
          </p:cNvPr>
          <p:cNvCxnSpPr/>
          <p:nvPr/>
        </p:nvCxnSpPr>
        <p:spPr>
          <a:xfrm>
            <a:off x="1850565" y="4278083"/>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B7AF1472-0AB2-46F3-A608-29C6B3A58017}"/>
              </a:ext>
            </a:extLst>
          </p:cNvPr>
          <p:cNvSpPr/>
          <p:nvPr/>
        </p:nvSpPr>
        <p:spPr>
          <a:xfrm>
            <a:off x="3037109" y="4082138"/>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11ACB286-B66D-4ACF-AF9C-055BA0F8EB42}"/>
              </a:ext>
            </a:extLst>
          </p:cNvPr>
          <p:cNvCxnSpPr/>
          <p:nvPr/>
        </p:nvCxnSpPr>
        <p:spPr>
          <a:xfrm>
            <a:off x="1850564" y="3809994"/>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98CD0812-3987-4638-82C2-846013727880}"/>
              </a:ext>
            </a:extLst>
          </p:cNvPr>
          <p:cNvSpPr/>
          <p:nvPr/>
        </p:nvSpPr>
        <p:spPr>
          <a:xfrm>
            <a:off x="3037108" y="3603163"/>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205C6B01-09F5-444D-BE39-E60F3EC56A44}"/>
              </a:ext>
            </a:extLst>
          </p:cNvPr>
          <p:cNvCxnSpPr/>
          <p:nvPr/>
        </p:nvCxnSpPr>
        <p:spPr>
          <a:xfrm>
            <a:off x="1850562" y="3341908"/>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B0ED687E-571F-45A4-B081-56BDA73C9AAC}"/>
              </a:ext>
            </a:extLst>
          </p:cNvPr>
          <p:cNvSpPr/>
          <p:nvPr/>
        </p:nvSpPr>
        <p:spPr>
          <a:xfrm>
            <a:off x="3026220" y="3113305"/>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E5C12505-6D55-4389-885E-4183B42A6649}"/>
              </a:ext>
            </a:extLst>
          </p:cNvPr>
          <p:cNvCxnSpPr/>
          <p:nvPr/>
        </p:nvCxnSpPr>
        <p:spPr>
          <a:xfrm>
            <a:off x="1839676" y="2862936"/>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B43F300D-498D-4AA7-B8DC-CB41D3C8EB8C}"/>
              </a:ext>
            </a:extLst>
          </p:cNvPr>
          <p:cNvSpPr/>
          <p:nvPr/>
        </p:nvSpPr>
        <p:spPr>
          <a:xfrm>
            <a:off x="3037106" y="2623447"/>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FEBE4270-AEB3-4973-AAA8-278DE98FAFCD}"/>
              </a:ext>
            </a:extLst>
          </p:cNvPr>
          <p:cNvSpPr/>
          <p:nvPr/>
        </p:nvSpPr>
        <p:spPr>
          <a:xfrm>
            <a:off x="6106879" y="1807023"/>
            <a:ext cx="881743" cy="44631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 32</a:t>
            </a:r>
          </a:p>
        </p:txBody>
      </p:sp>
      <p:sp>
        <p:nvSpPr>
          <p:cNvPr id="27" name="TextBox 26">
            <a:extLst>
              <a:ext uri="{FF2B5EF4-FFF2-40B4-BE49-F238E27FC236}">
                <a16:creationId xmlns:a16="http://schemas.microsoft.com/office/drawing/2014/main" id="{B9A073F9-AA5F-4D66-B330-393C9D781897}"/>
              </a:ext>
            </a:extLst>
          </p:cNvPr>
          <p:cNvSpPr txBox="1"/>
          <p:nvPr/>
        </p:nvSpPr>
        <p:spPr>
          <a:xfrm>
            <a:off x="7565571" y="3831773"/>
            <a:ext cx="3690257" cy="1015663"/>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malloc(24) </a:t>
            </a:r>
          </a:p>
          <a:p>
            <a:r>
              <a:rPr lang="en-US" sz="2000" dirty="0">
                <a:latin typeface="Arial" panose="020B0604020202020204" pitchFamily="34" charset="0"/>
                <a:cs typeface="Arial" panose="020B0604020202020204" pitchFamily="34" charset="0"/>
              </a:rPr>
              <a:t>rounded size : 32</a:t>
            </a:r>
          </a:p>
          <a:p>
            <a:r>
              <a:rPr lang="en-US" sz="2000" dirty="0">
                <a:latin typeface="Arial" panose="020B0604020202020204" pitchFamily="34" charset="0"/>
                <a:cs typeface="Arial" panose="020B0604020202020204" pitchFamily="34" charset="0"/>
              </a:rPr>
              <a:t>malloc(128) </a:t>
            </a:r>
          </a:p>
        </p:txBody>
      </p:sp>
    </p:spTree>
    <p:extLst>
      <p:ext uri="{BB962C8B-B14F-4D97-AF65-F5344CB8AC3E}">
        <p14:creationId xmlns:p14="http://schemas.microsoft.com/office/powerpoint/2010/main" val="1949404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269D4-FB27-4979-97FE-AE0F9BD3E87E}"/>
              </a:ext>
            </a:extLst>
          </p:cNvPr>
          <p:cNvSpPr>
            <a:spLocks noGrp="1"/>
          </p:cNvSpPr>
          <p:nvPr>
            <p:ph type="title"/>
          </p:nvPr>
        </p:nvSpPr>
        <p:spPr/>
        <p:txBody>
          <a:bodyPr/>
          <a:lstStyle/>
          <a:p>
            <a:r>
              <a:rPr lang="en-US" dirty="0"/>
              <a:t>Buddy allocator</a:t>
            </a:r>
          </a:p>
        </p:txBody>
      </p:sp>
      <p:graphicFrame>
        <p:nvGraphicFramePr>
          <p:cNvPr id="4" name="Content Placeholder 3">
            <a:extLst>
              <a:ext uri="{FF2B5EF4-FFF2-40B4-BE49-F238E27FC236}">
                <a16:creationId xmlns:a16="http://schemas.microsoft.com/office/drawing/2014/main" id="{300FB101-02FC-4FA8-BA26-72DFE16B7103}"/>
              </a:ext>
            </a:extLst>
          </p:cNvPr>
          <p:cNvGraphicFramePr>
            <a:graphicFrameLocks noGrp="1"/>
          </p:cNvGraphicFramePr>
          <p:nvPr>
            <p:ph idx="1"/>
          </p:nvPr>
        </p:nvGraphicFramePr>
        <p:xfrm>
          <a:off x="838200" y="1825625"/>
          <a:ext cx="979714" cy="4542520"/>
        </p:xfrm>
        <a:graphic>
          <a:graphicData uri="http://schemas.openxmlformats.org/drawingml/2006/table">
            <a:tbl>
              <a:tblPr bandRow="1">
                <a:tableStyleId>{5C22544A-7EE6-4342-B048-85BDC9FD1C3A}</a:tableStyleId>
              </a:tblPr>
              <a:tblGrid>
                <a:gridCol w="979714">
                  <a:extLst>
                    <a:ext uri="{9D8B030D-6E8A-4147-A177-3AD203B41FA5}">
                      <a16:colId xmlns:a16="http://schemas.microsoft.com/office/drawing/2014/main" val="1883001962"/>
                    </a:ext>
                  </a:extLst>
                </a:gridCol>
              </a:tblGrid>
              <a:tr h="454252">
                <a:tc>
                  <a:txBody>
                    <a:bodyPr/>
                    <a:lstStyle/>
                    <a:p>
                      <a:pPr algn="ctr"/>
                      <a:r>
                        <a:rPr lang="en-US" b="1"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1258763"/>
                  </a:ext>
                </a:extLst>
              </a:tr>
              <a:tr h="454252">
                <a:tc>
                  <a:txBody>
                    <a:bodyPr/>
                    <a:lstStyle/>
                    <a:p>
                      <a:pPr algn="ctr"/>
                      <a:r>
                        <a:rPr lang="en-US" b="1"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3185605"/>
                  </a:ext>
                </a:extLst>
              </a:tr>
              <a:tr h="454252">
                <a:tc>
                  <a:txBody>
                    <a:bodyPr/>
                    <a:lstStyle/>
                    <a:p>
                      <a:pPr algn="ctr"/>
                      <a:r>
                        <a:rPr lang="en-US" b="1"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8026079"/>
                  </a:ext>
                </a:extLst>
              </a:tr>
              <a:tr h="454252">
                <a:tc>
                  <a:txBody>
                    <a:bodyPr/>
                    <a:lstStyle/>
                    <a:p>
                      <a:pPr algn="ctr"/>
                      <a:r>
                        <a:rPr lang="en-US" b="1" dirty="0"/>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530809"/>
                  </a:ext>
                </a:extLst>
              </a:tr>
              <a:tr h="454252">
                <a:tc>
                  <a:txBody>
                    <a:bodyPr/>
                    <a:lstStyle/>
                    <a:p>
                      <a:pPr algn="ctr"/>
                      <a:r>
                        <a:rPr lang="en-US" b="1"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9098515"/>
                  </a:ext>
                </a:extLst>
              </a:tr>
              <a:tr h="454252">
                <a:tc>
                  <a:txBody>
                    <a:bodyPr/>
                    <a:lstStyle/>
                    <a:p>
                      <a:pPr algn="ctr"/>
                      <a:r>
                        <a:rPr lang="en-US" b="1"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8044330"/>
                  </a:ext>
                </a:extLst>
              </a:tr>
              <a:tr h="454252">
                <a:tc>
                  <a:txBody>
                    <a:bodyPr/>
                    <a:lstStyle/>
                    <a:p>
                      <a:pPr algn="ctr"/>
                      <a:r>
                        <a:rPr lang="en-US" b="1" dirty="0"/>
                        <a:t>512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1066055"/>
                  </a:ext>
                </a:extLst>
              </a:tr>
              <a:tr h="454252">
                <a:tc>
                  <a:txBody>
                    <a:bodyPr/>
                    <a:lstStyle/>
                    <a:p>
                      <a:pPr algn="ctr"/>
                      <a:r>
                        <a:rPr lang="en-US" b="1" dirty="0"/>
                        <a:t>1024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2204552"/>
                  </a:ext>
                </a:extLst>
              </a:tr>
              <a:tr h="454252">
                <a:tc>
                  <a:txBody>
                    <a:bodyPr/>
                    <a:lstStyle/>
                    <a:p>
                      <a:pPr algn="ctr"/>
                      <a:r>
                        <a:rPr lang="en-US" b="1" dirty="0"/>
                        <a:t>2048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009838"/>
                  </a:ext>
                </a:extLst>
              </a:tr>
              <a:tr h="454252">
                <a:tc>
                  <a:txBody>
                    <a:bodyPr/>
                    <a:lstStyle/>
                    <a:p>
                      <a:pPr algn="ctr"/>
                      <a:r>
                        <a:rPr lang="en-US" b="1"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4386077"/>
                  </a:ext>
                </a:extLst>
              </a:tr>
            </a:tbl>
          </a:graphicData>
        </a:graphic>
      </p:graphicFrame>
      <p:cxnSp>
        <p:nvCxnSpPr>
          <p:cNvPr id="6" name="Straight Arrow Connector 5">
            <a:extLst>
              <a:ext uri="{FF2B5EF4-FFF2-40B4-BE49-F238E27FC236}">
                <a16:creationId xmlns:a16="http://schemas.microsoft.com/office/drawing/2014/main" id="{39C4E909-76C6-4195-A27F-9F2752FF5FE4}"/>
              </a:ext>
            </a:extLst>
          </p:cNvPr>
          <p:cNvCxnSpPr/>
          <p:nvPr/>
        </p:nvCxnSpPr>
        <p:spPr>
          <a:xfrm>
            <a:off x="1828799" y="5710926"/>
            <a:ext cx="11430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F375AC21-B877-4B1F-B0C4-A7A2B85967F9}"/>
              </a:ext>
            </a:extLst>
          </p:cNvPr>
          <p:cNvSpPr/>
          <p:nvPr/>
        </p:nvSpPr>
        <p:spPr>
          <a:xfrm>
            <a:off x="2971800" y="5540829"/>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D8D407F7-7810-445C-8762-05A7ACBFB504}"/>
              </a:ext>
            </a:extLst>
          </p:cNvPr>
          <p:cNvCxnSpPr/>
          <p:nvPr/>
        </p:nvCxnSpPr>
        <p:spPr>
          <a:xfrm>
            <a:off x="1817910" y="5236029"/>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84F1BD07-0D6C-482E-B4E9-8C21DFB85EA0}"/>
              </a:ext>
            </a:extLst>
          </p:cNvPr>
          <p:cNvSpPr/>
          <p:nvPr/>
        </p:nvSpPr>
        <p:spPr>
          <a:xfrm>
            <a:off x="3004454" y="5061856"/>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C1E91685-3DD8-4BA2-9F1C-D7055A612EFD}"/>
              </a:ext>
            </a:extLst>
          </p:cNvPr>
          <p:cNvCxnSpPr/>
          <p:nvPr/>
        </p:nvCxnSpPr>
        <p:spPr>
          <a:xfrm>
            <a:off x="1817909" y="4767943"/>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71157D2A-F41E-4D89-9856-66772FC6937C}"/>
              </a:ext>
            </a:extLst>
          </p:cNvPr>
          <p:cNvSpPr/>
          <p:nvPr/>
        </p:nvSpPr>
        <p:spPr>
          <a:xfrm>
            <a:off x="3004453" y="4550226"/>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3017EC8E-90CA-42B7-8C46-75D5B1CF4F52}"/>
              </a:ext>
            </a:extLst>
          </p:cNvPr>
          <p:cNvCxnSpPr/>
          <p:nvPr/>
        </p:nvCxnSpPr>
        <p:spPr>
          <a:xfrm>
            <a:off x="1850565" y="4278083"/>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B7AF1472-0AB2-46F3-A608-29C6B3A58017}"/>
              </a:ext>
            </a:extLst>
          </p:cNvPr>
          <p:cNvSpPr/>
          <p:nvPr/>
        </p:nvSpPr>
        <p:spPr>
          <a:xfrm>
            <a:off x="3037109" y="4082138"/>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98CD0812-3987-4638-82C2-846013727880}"/>
              </a:ext>
            </a:extLst>
          </p:cNvPr>
          <p:cNvSpPr/>
          <p:nvPr/>
        </p:nvSpPr>
        <p:spPr>
          <a:xfrm>
            <a:off x="7707076" y="1774360"/>
            <a:ext cx="881743" cy="44631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B=128</a:t>
            </a:r>
          </a:p>
        </p:txBody>
      </p:sp>
      <p:cxnSp>
        <p:nvCxnSpPr>
          <p:cNvPr id="23" name="Straight Arrow Connector 22">
            <a:extLst>
              <a:ext uri="{FF2B5EF4-FFF2-40B4-BE49-F238E27FC236}">
                <a16:creationId xmlns:a16="http://schemas.microsoft.com/office/drawing/2014/main" id="{205C6B01-09F5-444D-BE39-E60F3EC56A44}"/>
              </a:ext>
            </a:extLst>
          </p:cNvPr>
          <p:cNvCxnSpPr/>
          <p:nvPr/>
        </p:nvCxnSpPr>
        <p:spPr>
          <a:xfrm>
            <a:off x="1850562" y="3341908"/>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B0ED687E-571F-45A4-B081-56BDA73C9AAC}"/>
              </a:ext>
            </a:extLst>
          </p:cNvPr>
          <p:cNvSpPr/>
          <p:nvPr/>
        </p:nvSpPr>
        <p:spPr>
          <a:xfrm>
            <a:off x="3026220" y="3113305"/>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E5C12505-6D55-4389-885E-4183B42A6649}"/>
              </a:ext>
            </a:extLst>
          </p:cNvPr>
          <p:cNvCxnSpPr/>
          <p:nvPr/>
        </p:nvCxnSpPr>
        <p:spPr>
          <a:xfrm>
            <a:off x="1839676" y="2862936"/>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B43F300D-498D-4AA7-B8DC-CB41D3C8EB8C}"/>
              </a:ext>
            </a:extLst>
          </p:cNvPr>
          <p:cNvSpPr/>
          <p:nvPr/>
        </p:nvSpPr>
        <p:spPr>
          <a:xfrm>
            <a:off x="3037106" y="2623447"/>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FEBE4270-AEB3-4973-AAA8-278DE98FAFCD}"/>
              </a:ext>
            </a:extLst>
          </p:cNvPr>
          <p:cNvSpPr/>
          <p:nvPr/>
        </p:nvSpPr>
        <p:spPr>
          <a:xfrm>
            <a:off x="6411678" y="1741707"/>
            <a:ext cx="881743" cy="44631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 32</a:t>
            </a:r>
          </a:p>
        </p:txBody>
      </p:sp>
      <p:sp>
        <p:nvSpPr>
          <p:cNvPr id="27" name="TextBox 26">
            <a:extLst>
              <a:ext uri="{FF2B5EF4-FFF2-40B4-BE49-F238E27FC236}">
                <a16:creationId xmlns:a16="http://schemas.microsoft.com/office/drawing/2014/main" id="{C503FC66-5EDE-4104-B1E7-C7DEAC669E9B}"/>
              </a:ext>
            </a:extLst>
          </p:cNvPr>
          <p:cNvSpPr txBox="1"/>
          <p:nvPr/>
        </p:nvSpPr>
        <p:spPr>
          <a:xfrm>
            <a:off x="7565571" y="3831773"/>
            <a:ext cx="3690257" cy="1015663"/>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malloc(24) </a:t>
            </a:r>
          </a:p>
          <a:p>
            <a:r>
              <a:rPr lang="en-US" sz="2000" dirty="0">
                <a:latin typeface="Arial" panose="020B0604020202020204" pitchFamily="34" charset="0"/>
                <a:cs typeface="Arial" panose="020B0604020202020204" pitchFamily="34" charset="0"/>
              </a:rPr>
              <a:t>rounded size : 32</a:t>
            </a:r>
          </a:p>
          <a:p>
            <a:r>
              <a:rPr lang="en-US" sz="2000" dirty="0">
                <a:latin typeface="Arial" panose="020B0604020202020204" pitchFamily="34" charset="0"/>
                <a:cs typeface="Arial" panose="020B0604020202020204" pitchFamily="34" charset="0"/>
              </a:rPr>
              <a:t>malloc(128) </a:t>
            </a:r>
          </a:p>
        </p:txBody>
      </p:sp>
    </p:spTree>
    <p:extLst>
      <p:ext uri="{BB962C8B-B14F-4D97-AF65-F5344CB8AC3E}">
        <p14:creationId xmlns:p14="http://schemas.microsoft.com/office/powerpoint/2010/main" val="22607964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269D4-FB27-4979-97FE-AE0F9BD3E87E}"/>
              </a:ext>
            </a:extLst>
          </p:cNvPr>
          <p:cNvSpPr>
            <a:spLocks noGrp="1"/>
          </p:cNvSpPr>
          <p:nvPr>
            <p:ph type="title"/>
          </p:nvPr>
        </p:nvSpPr>
        <p:spPr/>
        <p:txBody>
          <a:bodyPr/>
          <a:lstStyle/>
          <a:p>
            <a:r>
              <a:rPr lang="en-US" dirty="0"/>
              <a:t>Buddy allocator</a:t>
            </a:r>
          </a:p>
        </p:txBody>
      </p:sp>
      <p:graphicFrame>
        <p:nvGraphicFramePr>
          <p:cNvPr id="4" name="Content Placeholder 3">
            <a:extLst>
              <a:ext uri="{FF2B5EF4-FFF2-40B4-BE49-F238E27FC236}">
                <a16:creationId xmlns:a16="http://schemas.microsoft.com/office/drawing/2014/main" id="{300FB101-02FC-4FA8-BA26-72DFE16B7103}"/>
              </a:ext>
            </a:extLst>
          </p:cNvPr>
          <p:cNvGraphicFramePr>
            <a:graphicFrameLocks noGrp="1"/>
          </p:cNvGraphicFramePr>
          <p:nvPr>
            <p:ph idx="1"/>
          </p:nvPr>
        </p:nvGraphicFramePr>
        <p:xfrm>
          <a:off x="838200" y="1825625"/>
          <a:ext cx="979714" cy="4542520"/>
        </p:xfrm>
        <a:graphic>
          <a:graphicData uri="http://schemas.openxmlformats.org/drawingml/2006/table">
            <a:tbl>
              <a:tblPr bandRow="1">
                <a:tableStyleId>{5C22544A-7EE6-4342-B048-85BDC9FD1C3A}</a:tableStyleId>
              </a:tblPr>
              <a:tblGrid>
                <a:gridCol w="979714">
                  <a:extLst>
                    <a:ext uri="{9D8B030D-6E8A-4147-A177-3AD203B41FA5}">
                      <a16:colId xmlns:a16="http://schemas.microsoft.com/office/drawing/2014/main" val="1883001962"/>
                    </a:ext>
                  </a:extLst>
                </a:gridCol>
              </a:tblGrid>
              <a:tr h="454252">
                <a:tc>
                  <a:txBody>
                    <a:bodyPr/>
                    <a:lstStyle/>
                    <a:p>
                      <a:pPr algn="ctr"/>
                      <a:r>
                        <a:rPr lang="en-US" b="1"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1258763"/>
                  </a:ext>
                </a:extLst>
              </a:tr>
              <a:tr h="454252">
                <a:tc>
                  <a:txBody>
                    <a:bodyPr/>
                    <a:lstStyle/>
                    <a:p>
                      <a:pPr algn="ctr"/>
                      <a:r>
                        <a:rPr lang="en-US" b="1"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3185605"/>
                  </a:ext>
                </a:extLst>
              </a:tr>
              <a:tr h="454252">
                <a:tc>
                  <a:txBody>
                    <a:bodyPr/>
                    <a:lstStyle/>
                    <a:p>
                      <a:pPr algn="ctr"/>
                      <a:r>
                        <a:rPr lang="en-US" b="1"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8026079"/>
                  </a:ext>
                </a:extLst>
              </a:tr>
              <a:tr h="454252">
                <a:tc>
                  <a:txBody>
                    <a:bodyPr/>
                    <a:lstStyle/>
                    <a:p>
                      <a:pPr algn="ctr"/>
                      <a:r>
                        <a:rPr lang="en-US" b="1" dirty="0"/>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530809"/>
                  </a:ext>
                </a:extLst>
              </a:tr>
              <a:tr h="454252">
                <a:tc>
                  <a:txBody>
                    <a:bodyPr/>
                    <a:lstStyle/>
                    <a:p>
                      <a:pPr algn="ctr"/>
                      <a:r>
                        <a:rPr lang="en-US" b="1"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9098515"/>
                  </a:ext>
                </a:extLst>
              </a:tr>
              <a:tr h="454252">
                <a:tc>
                  <a:txBody>
                    <a:bodyPr/>
                    <a:lstStyle/>
                    <a:p>
                      <a:pPr algn="ctr"/>
                      <a:r>
                        <a:rPr lang="en-US" b="1"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8044330"/>
                  </a:ext>
                </a:extLst>
              </a:tr>
              <a:tr h="454252">
                <a:tc>
                  <a:txBody>
                    <a:bodyPr/>
                    <a:lstStyle/>
                    <a:p>
                      <a:pPr algn="ctr"/>
                      <a:r>
                        <a:rPr lang="en-US" b="1" dirty="0"/>
                        <a:t>512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1066055"/>
                  </a:ext>
                </a:extLst>
              </a:tr>
              <a:tr h="454252">
                <a:tc>
                  <a:txBody>
                    <a:bodyPr/>
                    <a:lstStyle/>
                    <a:p>
                      <a:pPr algn="ctr"/>
                      <a:r>
                        <a:rPr lang="en-US" b="1" dirty="0"/>
                        <a:t>1024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2204552"/>
                  </a:ext>
                </a:extLst>
              </a:tr>
              <a:tr h="454252">
                <a:tc>
                  <a:txBody>
                    <a:bodyPr/>
                    <a:lstStyle/>
                    <a:p>
                      <a:pPr algn="ctr"/>
                      <a:r>
                        <a:rPr lang="en-US" b="1" dirty="0"/>
                        <a:t>2048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009838"/>
                  </a:ext>
                </a:extLst>
              </a:tr>
              <a:tr h="454252">
                <a:tc>
                  <a:txBody>
                    <a:bodyPr/>
                    <a:lstStyle/>
                    <a:p>
                      <a:pPr algn="ctr"/>
                      <a:r>
                        <a:rPr lang="en-US" b="1"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4386077"/>
                  </a:ext>
                </a:extLst>
              </a:tr>
            </a:tbl>
          </a:graphicData>
        </a:graphic>
      </p:graphicFrame>
      <p:cxnSp>
        <p:nvCxnSpPr>
          <p:cNvPr id="6" name="Straight Arrow Connector 5">
            <a:extLst>
              <a:ext uri="{FF2B5EF4-FFF2-40B4-BE49-F238E27FC236}">
                <a16:creationId xmlns:a16="http://schemas.microsoft.com/office/drawing/2014/main" id="{39C4E909-76C6-4195-A27F-9F2752FF5FE4}"/>
              </a:ext>
            </a:extLst>
          </p:cNvPr>
          <p:cNvCxnSpPr/>
          <p:nvPr/>
        </p:nvCxnSpPr>
        <p:spPr>
          <a:xfrm>
            <a:off x="1828799" y="5710926"/>
            <a:ext cx="11430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F375AC21-B877-4B1F-B0C4-A7A2B85967F9}"/>
              </a:ext>
            </a:extLst>
          </p:cNvPr>
          <p:cNvSpPr/>
          <p:nvPr/>
        </p:nvSpPr>
        <p:spPr>
          <a:xfrm>
            <a:off x="2971800" y="5540829"/>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D8D407F7-7810-445C-8762-05A7ACBFB504}"/>
              </a:ext>
            </a:extLst>
          </p:cNvPr>
          <p:cNvCxnSpPr/>
          <p:nvPr/>
        </p:nvCxnSpPr>
        <p:spPr>
          <a:xfrm>
            <a:off x="1817910" y="5236029"/>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84F1BD07-0D6C-482E-B4E9-8C21DFB85EA0}"/>
              </a:ext>
            </a:extLst>
          </p:cNvPr>
          <p:cNvSpPr/>
          <p:nvPr/>
        </p:nvSpPr>
        <p:spPr>
          <a:xfrm>
            <a:off x="3004454" y="5061856"/>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C1E91685-3DD8-4BA2-9F1C-D7055A612EFD}"/>
              </a:ext>
            </a:extLst>
          </p:cNvPr>
          <p:cNvCxnSpPr/>
          <p:nvPr/>
        </p:nvCxnSpPr>
        <p:spPr>
          <a:xfrm>
            <a:off x="1817909" y="4767943"/>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71157D2A-F41E-4D89-9856-66772FC6937C}"/>
              </a:ext>
            </a:extLst>
          </p:cNvPr>
          <p:cNvSpPr/>
          <p:nvPr/>
        </p:nvSpPr>
        <p:spPr>
          <a:xfrm>
            <a:off x="3004453" y="4550226"/>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3017EC8E-90CA-42B7-8C46-75D5B1CF4F52}"/>
              </a:ext>
            </a:extLst>
          </p:cNvPr>
          <p:cNvCxnSpPr/>
          <p:nvPr/>
        </p:nvCxnSpPr>
        <p:spPr>
          <a:xfrm>
            <a:off x="1850565" y="4278083"/>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B7AF1472-0AB2-46F3-A608-29C6B3A58017}"/>
              </a:ext>
            </a:extLst>
          </p:cNvPr>
          <p:cNvSpPr/>
          <p:nvPr/>
        </p:nvSpPr>
        <p:spPr>
          <a:xfrm>
            <a:off x="3037109" y="4082138"/>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98CD0812-3987-4638-82C2-846013727880}"/>
              </a:ext>
            </a:extLst>
          </p:cNvPr>
          <p:cNvSpPr/>
          <p:nvPr/>
        </p:nvSpPr>
        <p:spPr>
          <a:xfrm>
            <a:off x="7707076" y="1774360"/>
            <a:ext cx="881743" cy="44631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B=128</a:t>
            </a:r>
          </a:p>
        </p:txBody>
      </p:sp>
      <p:cxnSp>
        <p:nvCxnSpPr>
          <p:cNvPr id="23" name="Straight Arrow Connector 22">
            <a:extLst>
              <a:ext uri="{FF2B5EF4-FFF2-40B4-BE49-F238E27FC236}">
                <a16:creationId xmlns:a16="http://schemas.microsoft.com/office/drawing/2014/main" id="{205C6B01-09F5-444D-BE39-E60F3EC56A44}"/>
              </a:ext>
            </a:extLst>
          </p:cNvPr>
          <p:cNvCxnSpPr/>
          <p:nvPr/>
        </p:nvCxnSpPr>
        <p:spPr>
          <a:xfrm>
            <a:off x="1850562" y="3341908"/>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B0ED687E-571F-45A4-B081-56BDA73C9AAC}"/>
              </a:ext>
            </a:extLst>
          </p:cNvPr>
          <p:cNvSpPr/>
          <p:nvPr/>
        </p:nvSpPr>
        <p:spPr>
          <a:xfrm>
            <a:off x="3026220" y="3113305"/>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E5C12505-6D55-4389-885E-4183B42A6649}"/>
              </a:ext>
            </a:extLst>
          </p:cNvPr>
          <p:cNvCxnSpPr/>
          <p:nvPr/>
        </p:nvCxnSpPr>
        <p:spPr>
          <a:xfrm>
            <a:off x="1839676" y="2862936"/>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B43F300D-498D-4AA7-B8DC-CB41D3C8EB8C}"/>
              </a:ext>
            </a:extLst>
          </p:cNvPr>
          <p:cNvSpPr/>
          <p:nvPr/>
        </p:nvSpPr>
        <p:spPr>
          <a:xfrm>
            <a:off x="3037106" y="2623447"/>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FEBE4270-AEB3-4973-AAA8-278DE98FAFCD}"/>
              </a:ext>
            </a:extLst>
          </p:cNvPr>
          <p:cNvSpPr/>
          <p:nvPr/>
        </p:nvSpPr>
        <p:spPr>
          <a:xfrm>
            <a:off x="6411678" y="1741707"/>
            <a:ext cx="881743" cy="44631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A=32</a:t>
            </a:r>
          </a:p>
        </p:txBody>
      </p:sp>
      <p:sp>
        <p:nvSpPr>
          <p:cNvPr id="20" name="TextBox 19">
            <a:extLst>
              <a:ext uri="{FF2B5EF4-FFF2-40B4-BE49-F238E27FC236}">
                <a16:creationId xmlns:a16="http://schemas.microsoft.com/office/drawing/2014/main" id="{36ABC455-4589-4841-905F-76E6E427ACDB}"/>
              </a:ext>
            </a:extLst>
          </p:cNvPr>
          <p:cNvSpPr txBox="1"/>
          <p:nvPr/>
        </p:nvSpPr>
        <p:spPr>
          <a:xfrm>
            <a:off x="7565571" y="3831773"/>
            <a:ext cx="3690257" cy="1323439"/>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malloc(24) </a:t>
            </a:r>
          </a:p>
          <a:p>
            <a:r>
              <a:rPr lang="en-US" sz="2000" dirty="0">
                <a:latin typeface="Arial" panose="020B0604020202020204" pitchFamily="34" charset="0"/>
                <a:cs typeface="Arial" panose="020B0604020202020204" pitchFamily="34" charset="0"/>
              </a:rPr>
              <a:t>rounded size : 32</a:t>
            </a:r>
          </a:p>
          <a:p>
            <a:r>
              <a:rPr lang="en-US" sz="2000" dirty="0">
                <a:latin typeface="Arial" panose="020B0604020202020204" pitchFamily="34" charset="0"/>
                <a:cs typeface="Arial" panose="020B0604020202020204" pitchFamily="34" charset="0"/>
              </a:rPr>
              <a:t>malloc(128)</a:t>
            </a:r>
          </a:p>
          <a:p>
            <a:r>
              <a:rPr lang="en-US" sz="2000" dirty="0">
                <a:latin typeface="Arial" panose="020B0604020202020204" pitchFamily="34" charset="0"/>
                <a:cs typeface="Arial" panose="020B0604020202020204" pitchFamily="34" charset="0"/>
              </a:rPr>
              <a:t>malloc(32)</a:t>
            </a:r>
          </a:p>
        </p:txBody>
      </p:sp>
    </p:spTree>
    <p:extLst>
      <p:ext uri="{BB962C8B-B14F-4D97-AF65-F5344CB8AC3E}">
        <p14:creationId xmlns:p14="http://schemas.microsoft.com/office/powerpoint/2010/main" val="1666873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93E81-A0EF-4389-828B-3E23AECC4DF9}"/>
              </a:ext>
            </a:extLst>
          </p:cNvPr>
          <p:cNvSpPr>
            <a:spLocks noGrp="1"/>
          </p:cNvSpPr>
          <p:nvPr>
            <p:ph type="title"/>
          </p:nvPr>
        </p:nvSpPr>
        <p:spPr/>
        <p:txBody>
          <a:bodyPr/>
          <a:lstStyle/>
          <a:p>
            <a:r>
              <a:rPr lang="en-US" dirty="0"/>
              <a:t>Compilation</a:t>
            </a:r>
          </a:p>
        </p:txBody>
      </p:sp>
      <p:sp>
        <p:nvSpPr>
          <p:cNvPr id="3" name="Content Placeholder 2">
            <a:extLst>
              <a:ext uri="{FF2B5EF4-FFF2-40B4-BE49-F238E27FC236}">
                <a16:creationId xmlns:a16="http://schemas.microsoft.com/office/drawing/2014/main" id="{B80552B4-35D8-4F16-8444-4B8069E6FA40}"/>
              </a:ext>
            </a:extLst>
          </p:cNvPr>
          <p:cNvSpPr>
            <a:spLocks noGrp="1"/>
          </p:cNvSpPr>
          <p:nvPr>
            <p:ph idx="1"/>
          </p:nvPr>
        </p:nvSpPr>
        <p:spPr/>
        <p:txBody>
          <a:bodyPr>
            <a:normAutofit fontScale="92500" lnSpcReduction="10000"/>
          </a:bodyPr>
          <a:lstStyle/>
          <a:p>
            <a:r>
              <a:rPr lang="en-US" dirty="0"/>
              <a:t>The compiler does not need to know the actual address of </a:t>
            </a:r>
            <a:r>
              <a:rPr lang="en-US" dirty="0">
                <a:solidFill>
                  <a:srgbClr val="FF0000"/>
                </a:solidFill>
              </a:rPr>
              <a:t>bar</a:t>
            </a:r>
          </a:p>
          <a:p>
            <a:endParaRPr lang="en-US" dirty="0">
              <a:solidFill>
                <a:srgbClr val="FF0000"/>
              </a:solidFill>
            </a:endParaRPr>
          </a:p>
          <a:p>
            <a:r>
              <a:rPr lang="en-US" dirty="0">
                <a:solidFill>
                  <a:srgbClr val="FF0000"/>
                </a:solidFill>
              </a:rPr>
              <a:t>call</a:t>
            </a:r>
            <a:r>
              <a:rPr lang="en-US" dirty="0"/>
              <a:t> instruction’s operand is the offset of </a:t>
            </a:r>
            <a:r>
              <a:rPr lang="en-US" dirty="0">
                <a:solidFill>
                  <a:srgbClr val="FF0000"/>
                </a:solidFill>
              </a:rPr>
              <a:t>bar</a:t>
            </a:r>
            <a:r>
              <a:rPr lang="en-US" dirty="0"/>
              <a:t> relative to the address of the next instruction (i.e., subsequent instruction to call instruction)</a:t>
            </a:r>
          </a:p>
          <a:p>
            <a:endParaRPr lang="en-US" dirty="0"/>
          </a:p>
          <a:p>
            <a:pPr marL="0" indent="0">
              <a:buNone/>
            </a:pPr>
            <a:r>
              <a:rPr lang="en-US" dirty="0">
                <a:solidFill>
                  <a:schemeClr val="accent1"/>
                </a:solidFill>
              </a:rPr>
              <a:t>foo:</a:t>
            </a:r>
          </a:p>
          <a:p>
            <a:pPr marL="0" indent="0">
              <a:buNone/>
            </a:pPr>
            <a:r>
              <a:rPr lang="en-US" dirty="0">
                <a:solidFill>
                  <a:srgbClr val="00B050"/>
                </a:solidFill>
              </a:rPr>
              <a:t>e8</a:t>
            </a:r>
            <a:r>
              <a:rPr lang="en-US" dirty="0"/>
              <a:t> </a:t>
            </a:r>
            <a:r>
              <a:rPr lang="en-US" dirty="0">
                <a:solidFill>
                  <a:srgbClr val="FF0000"/>
                </a:solidFill>
              </a:rPr>
              <a:t>1 0 0 0</a:t>
            </a:r>
            <a:r>
              <a:rPr lang="en-US" dirty="0"/>
              <a:t>       call bar</a:t>
            </a:r>
          </a:p>
          <a:p>
            <a:pPr marL="0" indent="0">
              <a:buNone/>
            </a:pPr>
            <a:r>
              <a:rPr lang="en-US" dirty="0">
                <a:solidFill>
                  <a:srgbClr val="00B050"/>
                </a:solidFill>
              </a:rPr>
              <a:t>c3</a:t>
            </a:r>
            <a:r>
              <a:rPr lang="en-US" dirty="0"/>
              <a:t>                     ret</a:t>
            </a:r>
          </a:p>
          <a:p>
            <a:pPr marL="0" indent="0">
              <a:buNone/>
            </a:pPr>
            <a:r>
              <a:rPr lang="en-US" dirty="0">
                <a:solidFill>
                  <a:schemeClr val="accent1"/>
                </a:solidFill>
              </a:rPr>
              <a:t>bar:</a:t>
            </a:r>
          </a:p>
          <a:p>
            <a:pPr marL="0" indent="0">
              <a:buNone/>
            </a:pPr>
            <a:r>
              <a:rPr lang="en-US" dirty="0">
                <a:solidFill>
                  <a:srgbClr val="00B050"/>
                </a:solidFill>
              </a:rPr>
              <a:t>c3</a:t>
            </a:r>
            <a:r>
              <a:rPr lang="en-US" dirty="0"/>
              <a:t>                     ret</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4DD2FECA-FF98-4AD6-979C-B61C5DB08089}"/>
                  </a:ext>
                </a:extLst>
              </p14:cNvPr>
              <p14:cNvContentPartPr/>
              <p14:nvPr/>
            </p14:nvContentPartPr>
            <p14:xfrm>
              <a:off x="907920" y="4371840"/>
              <a:ext cx="3005280" cy="877680"/>
            </p14:xfrm>
          </p:contentPart>
        </mc:Choice>
        <mc:Fallback xmlns="">
          <p:pic>
            <p:nvPicPr>
              <p:cNvPr id="4" name="Ink 3">
                <a:extLst>
                  <a:ext uri="{FF2B5EF4-FFF2-40B4-BE49-F238E27FC236}">
                    <a16:creationId xmlns:a16="http://schemas.microsoft.com/office/drawing/2014/main" id="{4DD2FECA-FF98-4AD6-979C-B61C5DB08089}"/>
                  </a:ext>
                </a:extLst>
              </p:cNvPr>
              <p:cNvPicPr/>
              <p:nvPr/>
            </p:nvPicPr>
            <p:blipFill>
              <a:blip r:embed="rId4"/>
              <a:stretch>
                <a:fillRect/>
              </a:stretch>
            </p:blipFill>
            <p:spPr>
              <a:xfrm>
                <a:off x="898560" y="4362480"/>
                <a:ext cx="3024000" cy="896400"/>
              </a:xfrm>
              <a:prstGeom prst="rect">
                <a:avLst/>
              </a:prstGeom>
            </p:spPr>
          </p:pic>
        </mc:Fallback>
      </mc:AlternateContent>
    </p:spTree>
    <p:extLst>
      <p:ext uri="{BB962C8B-B14F-4D97-AF65-F5344CB8AC3E}">
        <p14:creationId xmlns:p14="http://schemas.microsoft.com/office/powerpoint/2010/main" val="10976740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269D4-FB27-4979-97FE-AE0F9BD3E87E}"/>
              </a:ext>
            </a:extLst>
          </p:cNvPr>
          <p:cNvSpPr>
            <a:spLocks noGrp="1"/>
          </p:cNvSpPr>
          <p:nvPr>
            <p:ph type="title"/>
          </p:nvPr>
        </p:nvSpPr>
        <p:spPr/>
        <p:txBody>
          <a:bodyPr/>
          <a:lstStyle/>
          <a:p>
            <a:r>
              <a:rPr lang="en-US" dirty="0"/>
              <a:t>Buddy allocator</a:t>
            </a:r>
          </a:p>
        </p:txBody>
      </p:sp>
      <p:graphicFrame>
        <p:nvGraphicFramePr>
          <p:cNvPr id="4" name="Content Placeholder 3">
            <a:extLst>
              <a:ext uri="{FF2B5EF4-FFF2-40B4-BE49-F238E27FC236}">
                <a16:creationId xmlns:a16="http://schemas.microsoft.com/office/drawing/2014/main" id="{300FB101-02FC-4FA8-BA26-72DFE16B7103}"/>
              </a:ext>
            </a:extLst>
          </p:cNvPr>
          <p:cNvGraphicFramePr>
            <a:graphicFrameLocks noGrp="1"/>
          </p:cNvGraphicFramePr>
          <p:nvPr>
            <p:ph idx="1"/>
          </p:nvPr>
        </p:nvGraphicFramePr>
        <p:xfrm>
          <a:off x="838200" y="1825625"/>
          <a:ext cx="979714" cy="4542520"/>
        </p:xfrm>
        <a:graphic>
          <a:graphicData uri="http://schemas.openxmlformats.org/drawingml/2006/table">
            <a:tbl>
              <a:tblPr bandRow="1">
                <a:tableStyleId>{5C22544A-7EE6-4342-B048-85BDC9FD1C3A}</a:tableStyleId>
              </a:tblPr>
              <a:tblGrid>
                <a:gridCol w="979714">
                  <a:extLst>
                    <a:ext uri="{9D8B030D-6E8A-4147-A177-3AD203B41FA5}">
                      <a16:colId xmlns:a16="http://schemas.microsoft.com/office/drawing/2014/main" val="1883001962"/>
                    </a:ext>
                  </a:extLst>
                </a:gridCol>
              </a:tblGrid>
              <a:tr h="454252">
                <a:tc>
                  <a:txBody>
                    <a:bodyPr/>
                    <a:lstStyle/>
                    <a:p>
                      <a:pPr algn="ctr"/>
                      <a:r>
                        <a:rPr lang="en-US" b="1"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1258763"/>
                  </a:ext>
                </a:extLst>
              </a:tr>
              <a:tr h="454252">
                <a:tc>
                  <a:txBody>
                    <a:bodyPr/>
                    <a:lstStyle/>
                    <a:p>
                      <a:pPr algn="ctr"/>
                      <a:r>
                        <a:rPr lang="en-US" b="1"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3185605"/>
                  </a:ext>
                </a:extLst>
              </a:tr>
              <a:tr h="454252">
                <a:tc>
                  <a:txBody>
                    <a:bodyPr/>
                    <a:lstStyle/>
                    <a:p>
                      <a:pPr algn="ctr"/>
                      <a:r>
                        <a:rPr lang="en-US" b="1"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8026079"/>
                  </a:ext>
                </a:extLst>
              </a:tr>
              <a:tr h="454252">
                <a:tc>
                  <a:txBody>
                    <a:bodyPr/>
                    <a:lstStyle/>
                    <a:p>
                      <a:pPr algn="ctr"/>
                      <a:r>
                        <a:rPr lang="en-US" b="1" dirty="0"/>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530809"/>
                  </a:ext>
                </a:extLst>
              </a:tr>
              <a:tr h="454252">
                <a:tc>
                  <a:txBody>
                    <a:bodyPr/>
                    <a:lstStyle/>
                    <a:p>
                      <a:pPr algn="ctr"/>
                      <a:r>
                        <a:rPr lang="en-US" b="1"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9098515"/>
                  </a:ext>
                </a:extLst>
              </a:tr>
              <a:tr h="454252">
                <a:tc>
                  <a:txBody>
                    <a:bodyPr/>
                    <a:lstStyle/>
                    <a:p>
                      <a:pPr algn="ctr"/>
                      <a:r>
                        <a:rPr lang="en-US" b="1"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8044330"/>
                  </a:ext>
                </a:extLst>
              </a:tr>
              <a:tr h="454252">
                <a:tc>
                  <a:txBody>
                    <a:bodyPr/>
                    <a:lstStyle/>
                    <a:p>
                      <a:pPr algn="ctr"/>
                      <a:r>
                        <a:rPr lang="en-US" b="1" dirty="0"/>
                        <a:t>512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1066055"/>
                  </a:ext>
                </a:extLst>
              </a:tr>
              <a:tr h="454252">
                <a:tc>
                  <a:txBody>
                    <a:bodyPr/>
                    <a:lstStyle/>
                    <a:p>
                      <a:pPr algn="ctr"/>
                      <a:r>
                        <a:rPr lang="en-US" b="1" dirty="0"/>
                        <a:t>1024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2204552"/>
                  </a:ext>
                </a:extLst>
              </a:tr>
              <a:tr h="454252">
                <a:tc>
                  <a:txBody>
                    <a:bodyPr/>
                    <a:lstStyle/>
                    <a:p>
                      <a:pPr algn="ctr"/>
                      <a:r>
                        <a:rPr lang="en-US" b="1" dirty="0"/>
                        <a:t>2048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009838"/>
                  </a:ext>
                </a:extLst>
              </a:tr>
              <a:tr h="454252">
                <a:tc>
                  <a:txBody>
                    <a:bodyPr/>
                    <a:lstStyle/>
                    <a:p>
                      <a:pPr algn="ctr"/>
                      <a:r>
                        <a:rPr lang="en-US" b="1"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4386077"/>
                  </a:ext>
                </a:extLst>
              </a:tr>
            </a:tbl>
          </a:graphicData>
        </a:graphic>
      </p:graphicFrame>
      <p:cxnSp>
        <p:nvCxnSpPr>
          <p:cNvPr id="6" name="Straight Arrow Connector 5">
            <a:extLst>
              <a:ext uri="{FF2B5EF4-FFF2-40B4-BE49-F238E27FC236}">
                <a16:creationId xmlns:a16="http://schemas.microsoft.com/office/drawing/2014/main" id="{39C4E909-76C6-4195-A27F-9F2752FF5FE4}"/>
              </a:ext>
            </a:extLst>
          </p:cNvPr>
          <p:cNvCxnSpPr/>
          <p:nvPr/>
        </p:nvCxnSpPr>
        <p:spPr>
          <a:xfrm>
            <a:off x="1828799" y="5710926"/>
            <a:ext cx="11430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F375AC21-B877-4B1F-B0C4-A7A2B85967F9}"/>
              </a:ext>
            </a:extLst>
          </p:cNvPr>
          <p:cNvSpPr/>
          <p:nvPr/>
        </p:nvSpPr>
        <p:spPr>
          <a:xfrm>
            <a:off x="2971800" y="5540829"/>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D8D407F7-7810-445C-8762-05A7ACBFB504}"/>
              </a:ext>
            </a:extLst>
          </p:cNvPr>
          <p:cNvCxnSpPr/>
          <p:nvPr/>
        </p:nvCxnSpPr>
        <p:spPr>
          <a:xfrm>
            <a:off x="1817910" y="5236029"/>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84F1BD07-0D6C-482E-B4E9-8C21DFB85EA0}"/>
              </a:ext>
            </a:extLst>
          </p:cNvPr>
          <p:cNvSpPr/>
          <p:nvPr/>
        </p:nvSpPr>
        <p:spPr>
          <a:xfrm>
            <a:off x="3004454" y="5061856"/>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C1E91685-3DD8-4BA2-9F1C-D7055A612EFD}"/>
              </a:ext>
            </a:extLst>
          </p:cNvPr>
          <p:cNvCxnSpPr/>
          <p:nvPr/>
        </p:nvCxnSpPr>
        <p:spPr>
          <a:xfrm>
            <a:off x="1817909" y="4767943"/>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71157D2A-F41E-4D89-9856-66772FC6937C}"/>
              </a:ext>
            </a:extLst>
          </p:cNvPr>
          <p:cNvSpPr/>
          <p:nvPr/>
        </p:nvSpPr>
        <p:spPr>
          <a:xfrm>
            <a:off x="3004453" y="4550226"/>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3017EC8E-90CA-42B7-8C46-75D5B1CF4F52}"/>
              </a:ext>
            </a:extLst>
          </p:cNvPr>
          <p:cNvCxnSpPr/>
          <p:nvPr/>
        </p:nvCxnSpPr>
        <p:spPr>
          <a:xfrm>
            <a:off x="1850565" y="4278083"/>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B7AF1472-0AB2-46F3-A608-29C6B3A58017}"/>
              </a:ext>
            </a:extLst>
          </p:cNvPr>
          <p:cNvSpPr/>
          <p:nvPr/>
        </p:nvSpPr>
        <p:spPr>
          <a:xfrm>
            <a:off x="3037109" y="4082138"/>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98CD0812-3987-4638-82C2-846013727880}"/>
              </a:ext>
            </a:extLst>
          </p:cNvPr>
          <p:cNvSpPr/>
          <p:nvPr/>
        </p:nvSpPr>
        <p:spPr>
          <a:xfrm>
            <a:off x="7707076" y="1774360"/>
            <a:ext cx="881743" cy="44631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B=128</a:t>
            </a:r>
          </a:p>
        </p:txBody>
      </p:sp>
      <p:cxnSp>
        <p:nvCxnSpPr>
          <p:cNvPr id="23" name="Straight Arrow Connector 22">
            <a:extLst>
              <a:ext uri="{FF2B5EF4-FFF2-40B4-BE49-F238E27FC236}">
                <a16:creationId xmlns:a16="http://schemas.microsoft.com/office/drawing/2014/main" id="{205C6B01-09F5-444D-BE39-E60F3EC56A44}"/>
              </a:ext>
            </a:extLst>
          </p:cNvPr>
          <p:cNvCxnSpPr/>
          <p:nvPr/>
        </p:nvCxnSpPr>
        <p:spPr>
          <a:xfrm>
            <a:off x="1850562" y="3341908"/>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B0ED687E-571F-45A4-B081-56BDA73C9AAC}"/>
              </a:ext>
            </a:extLst>
          </p:cNvPr>
          <p:cNvSpPr/>
          <p:nvPr/>
        </p:nvSpPr>
        <p:spPr>
          <a:xfrm>
            <a:off x="3026220" y="3113305"/>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B43F300D-498D-4AA7-B8DC-CB41D3C8EB8C}"/>
              </a:ext>
            </a:extLst>
          </p:cNvPr>
          <p:cNvSpPr/>
          <p:nvPr/>
        </p:nvSpPr>
        <p:spPr>
          <a:xfrm>
            <a:off x="9089557" y="1785247"/>
            <a:ext cx="881743" cy="44631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C=32</a:t>
            </a:r>
          </a:p>
        </p:txBody>
      </p:sp>
      <p:sp>
        <p:nvSpPr>
          <p:cNvPr id="30" name="Rectangle: Rounded Corners 29">
            <a:extLst>
              <a:ext uri="{FF2B5EF4-FFF2-40B4-BE49-F238E27FC236}">
                <a16:creationId xmlns:a16="http://schemas.microsoft.com/office/drawing/2014/main" id="{FEBE4270-AEB3-4973-AAA8-278DE98FAFCD}"/>
              </a:ext>
            </a:extLst>
          </p:cNvPr>
          <p:cNvSpPr/>
          <p:nvPr/>
        </p:nvSpPr>
        <p:spPr>
          <a:xfrm>
            <a:off x="6411678" y="1741707"/>
            <a:ext cx="881743" cy="44631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A=32</a:t>
            </a:r>
          </a:p>
        </p:txBody>
      </p:sp>
      <p:sp>
        <p:nvSpPr>
          <p:cNvPr id="20" name="TextBox 19">
            <a:extLst>
              <a:ext uri="{FF2B5EF4-FFF2-40B4-BE49-F238E27FC236}">
                <a16:creationId xmlns:a16="http://schemas.microsoft.com/office/drawing/2014/main" id="{1EC76116-D68D-4A4A-882C-64F67DC5A1B7}"/>
              </a:ext>
            </a:extLst>
          </p:cNvPr>
          <p:cNvSpPr txBox="1"/>
          <p:nvPr/>
        </p:nvSpPr>
        <p:spPr>
          <a:xfrm>
            <a:off x="7565571" y="3831773"/>
            <a:ext cx="3690257" cy="1323439"/>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malloc(24) </a:t>
            </a:r>
          </a:p>
          <a:p>
            <a:r>
              <a:rPr lang="en-US" sz="2000" dirty="0">
                <a:latin typeface="Arial" panose="020B0604020202020204" pitchFamily="34" charset="0"/>
                <a:cs typeface="Arial" panose="020B0604020202020204" pitchFamily="34" charset="0"/>
              </a:rPr>
              <a:t>rounded size : 32</a:t>
            </a:r>
          </a:p>
          <a:p>
            <a:r>
              <a:rPr lang="en-US" sz="2000" dirty="0">
                <a:latin typeface="Arial" panose="020B0604020202020204" pitchFamily="34" charset="0"/>
                <a:cs typeface="Arial" panose="020B0604020202020204" pitchFamily="34" charset="0"/>
              </a:rPr>
              <a:t>malloc(128)</a:t>
            </a:r>
          </a:p>
          <a:p>
            <a:r>
              <a:rPr lang="en-US" sz="2000" dirty="0">
                <a:latin typeface="Arial" panose="020B0604020202020204" pitchFamily="34" charset="0"/>
                <a:cs typeface="Arial" panose="020B0604020202020204" pitchFamily="34" charset="0"/>
              </a:rPr>
              <a:t>malloc(32)</a:t>
            </a:r>
          </a:p>
        </p:txBody>
      </p:sp>
    </p:spTree>
    <p:extLst>
      <p:ext uri="{BB962C8B-B14F-4D97-AF65-F5344CB8AC3E}">
        <p14:creationId xmlns:p14="http://schemas.microsoft.com/office/powerpoint/2010/main" val="20543785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269D4-FB27-4979-97FE-AE0F9BD3E87E}"/>
              </a:ext>
            </a:extLst>
          </p:cNvPr>
          <p:cNvSpPr>
            <a:spLocks noGrp="1"/>
          </p:cNvSpPr>
          <p:nvPr>
            <p:ph type="title"/>
          </p:nvPr>
        </p:nvSpPr>
        <p:spPr/>
        <p:txBody>
          <a:bodyPr/>
          <a:lstStyle/>
          <a:p>
            <a:r>
              <a:rPr lang="en-US" dirty="0"/>
              <a:t>Buddy allocator</a:t>
            </a:r>
          </a:p>
        </p:txBody>
      </p:sp>
      <p:graphicFrame>
        <p:nvGraphicFramePr>
          <p:cNvPr id="4" name="Content Placeholder 3">
            <a:extLst>
              <a:ext uri="{FF2B5EF4-FFF2-40B4-BE49-F238E27FC236}">
                <a16:creationId xmlns:a16="http://schemas.microsoft.com/office/drawing/2014/main" id="{300FB101-02FC-4FA8-BA26-72DFE16B7103}"/>
              </a:ext>
            </a:extLst>
          </p:cNvPr>
          <p:cNvGraphicFramePr>
            <a:graphicFrameLocks noGrp="1"/>
          </p:cNvGraphicFramePr>
          <p:nvPr>
            <p:ph idx="1"/>
          </p:nvPr>
        </p:nvGraphicFramePr>
        <p:xfrm>
          <a:off x="838200" y="1825625"/>
          <a:ext cx="979714" cy="4542520"/>
        </p:xfrm>
        <a:graphic>
          <a:graphicData uri="http://schemas.openxmlformats.org/drawingml/2006/table">
            <a:tbl>
              <a:tblPr bandRow="1">
                <a:tableStyleId>{5C22544A-7EE6-4342-B048-85BDC9FD1C3A}</a:tableStyleId>
              </a:tblPr>
              <a:tblGrid>
                <a:gridCol w="979714">
                  <a:extLst>
                    <a:ext uri="{9D8B030D-6E8A-4147-A177-3AD203B41FA5}">
                      <a16:colId xmlns:a16="http://schemas.microsoft.com/office/drawing/2014/main" val="1883001962"/>
                    </a:ext>
                  </a:extLst>
                </a:gridCol>
              </a:tblGrid>
              <a:tr h="454252">
                <a:tc>
                  <a:txBody>
                    <a:bodyPr/>
                    <a:lstStyle/>
                    <a:p>
                      <a:pPr algn="ctr"/>
                      <a:r>
                        <a:rPr lang="en-US" b="1"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1258763"/>
                  </a:ext>
                </a:extLst>
              </a:tr>
              <a:tr h="454252">
                <a:tc>
                  <a:txBody>
                    <a:bodyPr/>
                    <a:lstStyle/>
                    <a:p>
                      <a:pPr algn="ctr"/>
                      <a:r>
                        <a:rPr lang="en-US" b="1"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3185605"/>
                  </a:ext>
                </a:extLst>
              </a:tr>
              <a:tr h="454252">
                <a:tc>
                  <a:txBody>
                    <a:bodyPr/>
                    <a:lstStyle/>
                    <a:p>
                      <a:pPr algn="ctr"/>
                      <a:r>
                        <a:rPr lang="en-US" b="1"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8026079"/>
                  </a:ext>
                </a:extLst>
              </a:tr>
              <a:tr h="454252">
                <a:tc>
                  <a:txBody>
                    <a:bodyPr/>
                    <a:lstStyle/>
                    <a:p>
                      <a:pPr algn="ctr"/>
                      <a:r>
                        <a:rPr lang="en-US" b="1" dirty="0"/>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530809"/>
                  </a:ext>
                </a:extLst>
              </a:tr>
              <a:tr h="454252">
                <a:tc>
                  <a:txBody>
                    <a:bodyPr/>
                    <a:lstStyle/>
                    <a:p>
                      <a:pPr algn="ctr"/>
                      <a:r>
                        <a:rPr lang="en-US" b="1"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9098515"/>
                  </a:ext>
                </a:extLst>
              </a:tr>
              <a:tr h="454252">
                <a:tc>
                  <a:txBody>
                    <a:bodyPr/>
                    <a:lstStyle/>
                    <a:p>
                      <a:pPr algn="ctr"/>
                      <a:r>
                        <a:rPr lang="en-US" b="1"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8044330"/>
                  </a:ext>
                </a:extLst>
              </a:tr>
              <a:tr h="454252">
                <a:tc>
                  <a:txBody>
                    <a:bodyPr/>
                    <a:lstStyle/>
                    <a:p>
                      <a:pPr algn="ctr"/>
                      <a:r>
                        <a:rPr lang="en-US" b="1" dirty="0"/>
                        <a:t>512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1066055"/>
                  </a:ext>
                </a:extLst>
              </a:tr>
              <a:tr h="454252">
                <a:tc>
                  <a:txBody>
                    <a:bodyPr/>
                    <a:lstStyle/>
                    <a:p>
                      <a:pPr algn="ctr"/>
                      <a:r>
                        <a:rPr lang="en-US" b="1" dirty="0"/>
                        <a:t>1024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2204552"/>
                  </a:ext>
                </a:extLst>
              </a:tr>
              <a:tr h="454252">
                <a:tc>
                  <a:txBody>
                    <a:bodyPr/>
                    <a:lstStyle/>
                    <a:p>
                      <a:pPr algn="ctr"/>
                      <a:r>
                        <a:rPr lang="en-US" b="1" dirty="0"/>
                        <a:t>2048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009838"/>
                  </a:ext>
                </a:extLst>
              </a:tr>
              <a:tr h="454252">
                <a:tc>
                  <a:txBody>
                    <a:bodyPr/>
                    <a:lstStyle/>
                    <a:p>
                      <a:pPr algn="ctr"/>
                      <a:r>
                        <a:rPr lang="en-US" b="1"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4386077"/>
                  </a:ext>
                </a:extLst>
              </a:tr>
            </a:tbl>
          </a:graphicData>
        </a:graphic>
      </p:graphicFrame>
      <p:cxnSp>
        <p:nvCxnSpPr>
          <p:cNvPr id="6" name="Straight Arrow Connector 5">
            <a:extLst>
              <a:ext uri="{FF2B5EF4-FFF2-40B4-BE49-F238E27FC236}">
                <a16:creationId xmlns:a16="http://schemas.microsoft.com/office/drawing/2014/main" id="{39C4E909-76C6-4195-A27F-9F2752FF5FE4}"/>
              </a:ext>
            </a:extLst>
          </p:cNvPr>
          <p:cNvCxnSpPr/>
          <p:nvPr/>
        </p:nvCxnSpPr>
        <p:spPr>
          <a:xfrm>
            <a:off x="1828799" y="5710926"/>
            <a:ext cx="11430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F375AC21-B877-4B1F-B0C4-A7A2B85967F9}"/>
              </a:ext>
            </a:extLst>
          </p:cNvPr>
          <p:cNvSpPr/>
          <p:nvPr/>
        </p:nvSpPr>
        <p:spPr>
          <a:xfrm>
            <a:off x="2971800" y="5540829"/>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D8D407F7-7810-445C-8762-05A7ACBFB504}"/>
              </a:ext>
            </a:extLst>
          </p:cNvPr>
          <p:cNvCxnSpPr/>
          <p:nvPr/>
        </p:nvCxnSpPr>
        <p:spPr>
          <a:xfrm>
            <a:off x="1817910" y="5236029"/>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84F1BD07-0D6C-482E-B4E9-8C21DFB85EA0}"/>
              </a:ext>
            </a:extLst>
          </p:cNvPr>
          <p:cNvSpPr/>
          <p:nvPr/>
        </p:nvSpPr>
        <p:spPr>
          <a:xfrm>
            <a:off x="3004454" y="5061856"/>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C1E91685-3DD8-4BA2-9F1C-D7055A612EFD}"/>
              </a:ext>
            </a:extLst>
          </p:cNvPr>
          <p:cNvCxnSpPr/>
          <p:nvPr/>
        </p:nvCxnSpPr>
        <p:spPr>
          <a:xfrm>
            <a:off x="1817909" y="4767943"/>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71157D2A-F41E-4D89-9856-66772FC6937C}"/>
              </a:ext>
            </a:extLst>
          </p:cNvPr>
          <p:cNvSpPr/>
          <p:nvPr/>
        </p:nvSpPr>
        <p:spPr>
          <a:xfrm>
            <a:off x="3004453" y="4550226"/>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3017EC8E-90CA-42B7-8C46-75D5B1CF4F52}"/>
              </a:ext>
            </a:extLst>
          </p:cNvPr>
          <p:cNvCxnSpPr/>
          <p:nvPr/>
        </p:nvCxnSpPr>
        <p:spPr>
          <a:xfrm>
            <a:off x="1850565" y="4278083"/>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B7AF1472-0AB2-46F3-A608-29C6B3A58017}"/>
              </a:ext>
            </a:extLst>
          </p:cNvPr>
          <p:cNvSpPr/>
          <p:nvPr/>
        </p:nvSpPr>
        <p:spPr>
          <a:xfrm>
            <a:off x="3037109" y="4082138"/>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98CD0812-3987-4638-82C2-846013727880}"/>
              </a:ext>
            </a:extLst>
          </p:cNvPr>
          <p:cNvSpPr/>
          <p:nvPr/>
        </p:nvSpPr>
        <p:spPr>
          <a:xfrm>
            <a:off x="7707076" y="1774360"/>
            <a:ext cx="881743" cy="44631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B=128</a:t>
            </a:r>
          </a:p>
        </p:txBody>
      </p:sp>
      <p:cxnSp>
        <p:nvCxnSpPr>
          <p:cNvPr id="23" name="Straight Arrow Connector 22">
            <a:extLst>
              <a:ext uri="{FF2B5EF4-FFF2-40B4-BE49-F238E27FC236}">
                <a16:creationId xmlns:a16="http://schemas.microsoft.com/office/drawing/2014/main" id="{205C6B01-09F5-444D-BE39-E60F3EC56A44}"/>
              </a:ext>
            </a:extLst>
          </p:cNvPr>
          <p:cNvCxnSpPr/>
          <p:nvPr/>
        </p:nvCxnSpPr>
        <p:spPr>
          <a:xfrm>
            <a:off x="1850562" y="3341908"/>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B0ED687E-571F-45A4-B081-56BDA73C9AAC}"/>
              </a:ext>
            </a:extLst>
          </p:cNvPr>
          <p:cNvSpPr/>
          <p:nvPr/>
        </p:nvSpPr>
        <p:spPr>
          <a:xfrm>
            <a:off x="3026220" y="3113305"/>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B43F300D-498D-4AA7-B8DC-CB41D3C8EB8C}"/>
              </a:ext>
            </a:extLst>
          </p:cNvPr>
          <p:cNvSpPr/>
          <p:nvPr/>
        </p:nvSpPr>
        <p:spPr>
          <a:xfrm>
            <a:off x="9089557" y="1785247"/>
            <a:ext cx="881743" cy="44631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C=32</a:t>
            </a:r>
          </a:p>
        </p:txBody>
      </p:sp>
      <p:sp>
        <p:nvSpPr>
          <p:cNvPr id="30" name="Rectangle: Rounded Corners 29">
            <a:extLst>
              <a:ext uri="{FF2B5EF4-FFF2-40B4-BE49-F238E27FC236}">
                <a16:creationId xmlns:a16="http://schemas.microsoft.com/office/drawing/2014/main" id="{FEBE4270-AEB3-4973-AAA8-278DE98FAFCD}"/>
              </a:ext>
            </a:extLst>
          </p:cNvPr>
          <p:cNvSpPr/>
          <p:nvPr/>
        </p:nvSpPr>
        <p:spPr>
          <a:xfrm>
            <a:off x="6411678" y="1741707"/>
            <a:ext cx="881743" cy="44631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A=32</a:t>
            </a:r>
          </a:p>
        </p:txBody>
      </p:sp>
      <p:sp>
        <p:nvSpPr>
          <p:cNvPr id="20" name="TextBox 19">
            <a:extLst>
              <a:ext uri="{FF2B5EF4-FFF2-40B4-BE49-F238E27FC236}">
                <a16:creationId xmlns:a16="http://schemas.microsoft.com/office/drawing/2014/main" id="{1EC76116-D68D-4A4A-882C-64F67DC5A1B7}"/>
              </a:ext>
            </a:extLst>
          </p:cNvPr>
          <p:cNvSpPr txBox="1"/>
          <p:nvPr/>
        </p:nvSpPr>
        <p:spPr>
          <a:xfrm>
            <a:off x="7565571" y="3831773"/>
            <a:ext cx="3690257" cy="163121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malloc(24) </a:t>
            </a:r>
          </a:p>
          <a:p>
            <a:r>
              <a:rPr lang="en-US" sz="2000" dirty="0">
                <a:latin typeface="Arial" panose="020B0604020202020204" pitchFamily="34" charset="0"/>
                <a:cs typeface="Arial" panose="020B0604020202020204" pitchFamily="34" charset="0"/>
              </a:rPr>
              <a:t>rounded size : 32</a:t>
            </a:r>
          </a:p>
          <a:p>
            <a:r>
              <a:rPr lang="en-US" sz="2000" dirty="0">
                <a:latin typeface="Arial" panose="020B0604020202020204" pitchFamily="34" charset="0"/>
                <a:cs typeface="Arial" panose="020B0604020202020204" pitchFamily="34" charset="0"/>
              </a:rPr>
              <a:t>malloc(128)</a:t>
            </a:r>
          </a:p>
          <a:p>
            <a:r>
              <a:rPr lang="en-US" sz="2000" dirty="0">
                <a:latin typeface="Arial" panose="020B0604020202020204" pitchFamily="34" charset="0"/>
                <a:cs typeface="Arial" panose="020B0604020202020204" pitchFamily="34" charset="0"/>
              </a:rPr>
              <a:t>malloc(32)</a:t>
            </a:r>
          </a:p>
          <a:p>
            <a:r>
              <a:rPr lang="en-US" sz="2000" dirty="0">
                <a:latin typeface="Arial" panose="020B0604020202020204" pitchFamily="34" charset="0"/>
                <a:cs typeface="Arial" panose="020B0604020202020204" pitchFamily="34" charset="0"/>
              </a:rPr>
              <a:t>malloc(32)</a:t>
            </a:r>
          </a:p>
        </p:txBody>
      </p:sp>
    </p:spTree>
    <p:extLst>
      <p:ext uri="{BB962C8B-B14F-4D97-AF65-F5344CB8AC3E}">
        <p14:creationId xmlns:p14="http://schemas.microsoft.com/office/powerpoint/2010/main" val="36721741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269D4-FB27-4979-97FE-AE0F9BD3E87E}"/>
              </a:ext>
            </a:extLst>
          </p:cNvPr>
          <p:cNvSpPr>
            <a:spLocks noGrp="1"/>
          </p:cNvSpPr>
          <p:nvPr>
            <p:ph type="title"/>
          </p:nvPr>
        </p:nvSpPr>
        <p:spPr/>
        <p:txBody>
          <a:bodyPr/>
          <a:lstStyle/>
          <a:p>
            <a:r>
              <a:rPr lang="en-US" dirty="0"/>
              <a:t>Buddy allocator</a:t>
            </a:r>
          </a:p>
        </p:txBody>
      </p:sp>
      <p:graphicFrame>
        <p:nvGraphicFramePr>
          <p:cNvPr id="4" name="Content Placeholder 3">
            <a:extLst>
              <a:ext uri="{FF2B5EF4-FFF2-40B4-BE49-F238E27FC236}">
                <a16:creationId xmlns:a16="http://schemas.microsoft.com/office/drawing/2014/main" id="{300FB101-02FC-4FA8-BA26-72DFE16B7103}"/>
              </a:ext>
            </a:extLst>
          </p:cNvPr>
          <p:cNvGraphicFramePr>
            <a:graphicFrameLocks noGrp="1"/>
          </p:cNvGraphicFramePr>
          <p:nvPr>
            <p:ph idx="1"/>
          </p:nvPr>
        </p:nvGraphicFramePr>
        <p:xfrm>
          <a:off x="838200" y="1825625"/>
          <a:ext cx="979714" cy="4542520"/>
        </p:xfrm>
        <a:graphic>
          <a:graphicData uri="http://schemas.openxmlformats.org/drawingml/2006/table">
            <a:tbl>
              <a:tblPr bandRow="1">
                <a:tableStyleId>{5C22544A-7EE6-4342-B048-85BDC9FD1C3A}</a:tableStyleId>
              </a:tblPr>
              <a:tblGrid>
                <a:gridCol w="979714">
                  <a:extLst>
                    <a:ext uri="{9D8B030D-6E8A-4147-A177-3AD203B41FA5}">
                      <a16:colId xmlns:a16="http://schemas.microsoft.com/office/drawing/2014/main" val="1883001962"/>
                    </a:ext>
                  </a:extLst>
                </a:gridCol>
              </a:tblGrid>
              <a:tr h="454252">
                <a:tc>
                  <a:txBody>
                    <a:bodyPr/>
                    <a:lstStyle/>
                    <a:p>
                      <a:pPr algn="ctr"/>
                      <a:r>
                        <a:rPr lang="en-US" b="1"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1258763"/>
                  </a:ext>
                </a:extLst>
              </a:tr>
              <a:tr h="454252">
                <a:tc>
                  <a:txBody>
                    <a:bodyPr/>
                    <a:lstStyle/>
                    <a:p>
                      <a:pPr algn="ctr"/>
                      <a:r>
                        <a:rPr lang="en-US" b="1"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3185605"/>
                  </a:ext>
                </a:extLst>
              </a:tr>
              <a:tr h="454252">
                <a:tc>
                  <a:txBody>
                    <a:bodyPr/>
                    <a:lstStyle/>
                    <a:p>
                      <a:pPr algn="ctr"/>
                      <a:r>
                        <a:rPr lang="en-US" b="1"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8026079"/>
                  </a:ext>
                </a:extLst>
              </a:tr>
              <a:tr h="454252">
                <a:tc>
                  <a:txBody>
                    <a:bodyPr/>
                    <a:lstStyle/>
                    <a:p>
                      <a:pPr algn="ctr"/>
                      <a:r>
                        <a:rPr lang="en-US" b="1" dirty="0"/>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530809"/>
                  </a:ext>
                </a:extLst>
              </a:tr>
              <a:tr h="454252">
                <a:tc>
                  <a:txBody>
                    <a:bodyPr/>
                    <a:lstStyle/>
                    <a:p>
                      <a:pPr algn="ctr"/>
                      <a:r>
                        <a:rPr lang="en-US" b="1"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9098515"/>
                  </a:ext>
                </a:extLst>
              </a:tr>
              <a:tr h="454252">
                <a:tc>
                  <a:txBody>
                    <a:bodyPr/>
                    <a:lstStyle/>
                    <a:p>
                      <a:pPr algn="ctr"/>
                      <a:r>
                        <a:rPr lang="en-US" b="1"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8044330"/>
                  </a:ext>
                </a:extLst>
              </a:tr>
              <a:tr h="454252">
                <a:tc>
                  <a:txBody>
                    <a:bodyPr/>
                    <a:lstStyle/>
                    <a:p>
                      <a:pPr algn="ctr"/>
                      <a:r>
                        <a:rPr lang="en-US" b="1" dirty="0"/>
                        <a:t>512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1066055"/>
                  </a:ext>
                </a:extLst>
              </a:tr>
              <a:tr h="454252">
                <a:tc>
                  <a:txBody>
                    <a:bodyPr/>
                    <a:lstStyle/>
                    <a:p>
                      <a:pPr algn="ctr"/>
                      <a:r>
                        <a:rPr lang="en-US" b="1" dirty="0"/>
                        <a:t>1024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2204552"/>
                  </a:ext>
                </a:extLst>
              </a:tr>
              <a:tr h="454252">
                <a:tc>
                  <a:txBody>
                    <a:bodyPr/>
                    <a:lstStyle/>
                    <a:p>
                      <a:pPr algn="ctr"/>
                      <a:r>
                        <a:rPr lang="en-US" b="1" dirty="0"/>
                        <a:t>2048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009838"/>
                  </a:ext>
                </a:extLst>
              </a:tr>
              <a:tr h="454252">
                <a:tc>
                  <a:txBody>
                    <a:bodyPr/>
                    <a:lstStyle/>
                    <a:p>
                      <a:pPr algn="ctr"/>
                      <a:r>
                        <a:rPr lang="en-US" b="1"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4386077"/>
                  </a:ext>
                </a:extLst>
              </a:tr>
            </a:tbl>
          </a:graphicData>
        </a:graphic>
      </p:graphicFrame>
      <p:cxnSp>
        <p:nvCxnSpPr>
          <p:cNvPr id="6" name="Straight Arrow Connector 5">
            <a:extLst>
              <a:ext uri="{FF2B5EF4-FFF2-40B4-BE49-F238E27FC236}">
                <a16:creationId xmlns:a16="http://schemas.microsoft.com/office/drawing/2014/main" id="{39C4E909-76C6-4195-A27F-9F2752FF5FE4}"/>
              </a:ext>
            </a:extLst>
          </p:cNvPr>
          <p:cNvCxnSpPr/>
          <p:nvPr/>
        </p:nvCxnSpPr>
        <p:spPr>
          <a:xfrm>
            <a:off x="1828799" y="5710926"/>
            <a:ext cx="11430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F375AC21-B877-4B1F-B0C4-A7A2B85967F9}"/>
              </a:ext>
            </a:extLst>
          </p:cNvPr>
          <p:cNvSpPr/>
          <p:nvPr/>
        </p:nvSpPr>
        <p:spPr>
          <a:xfrm>
            <a:off x="2971800" y="5540829"/>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D8D407F7-7810-445C-8762-05A7ACBFB504}"/>
              </a:ext>
            </a:extLst>
          </p:cNvPr>
          <p:cNvCxnSpPr/>
          <p:nvPr/>
        </p:nvCxnSpPr>
        <p:spPr>
          <a:xfrm>
            <a:off x="1817910" y="5236029"/>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84F1BD07-0D6C-482E-B4E9-8C21DFB85EA0}"/>
              </a:ext>
            </a:extLst>
          </p:cNvPr>
          <p:cNvSpPr/>
          <p:nvPr/>
        </p:nvSpPr>
        <p:spPr>
          <a:xfrm>
            <a:off x="3004454" y="5061856"/>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C1E91685-3DD8-4BA2-9F1C-D7055A612EFD}"/>
              </a:ext>
            </a:extLst>
          </p:cNvPr>
          <p:cNvCxnSpPr/>
          <p:nvPr/>
        </p:nvCxnSpPr>
        <p:spPr>
          <a:xfrm>
            <a:off x="1817909" y="4767943"/>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71157D2A-F41E-4D89-9856-66772FC6937C}"/>
              </a:ext>
            </a:extLst>
          </p:cNvPr>
          <p:cNvSpPr/>
          <p:nvPr/>
        </p:nvSpPr>
        <p:spPr>
          <a:xfrm>
            <a:off x="3004453" y="4550226"/>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3017EC8E-90CA-42B7-8C46-75D5B1CF4F52}"/>
              </a:ext>
            </a:extLst>
          </p:cNvPr>
          <p:cNvCxnSpPr/>
          <p:nvPr/>
        </p:nvCxnSpPr>
        <p:spPr>
          <a:xfrm>
            <a:off x="1850565" y="4278083"/>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B7AF1472-0AB2-46F3-A608-29C6B3A58017}"/>
              </a:ext>
            </a:extLst>
          </p:cNvPr>
          <p:cNvSpPr/>
          <p:nvPr/>
        </p:nvSpPr>
        <p:spPr>
          <a:xfrm>
            <a:off x="3037109" y="4082138"/>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98CD0812-3987-4638-82C2-846013727880}"/>
              </a:ext>
            </a:extLst>
          </p:cNvPr>
          <p:cNvSpPr/>
          <p:nvPr/>
        </p:nvSpPr>
        <p:spPr>
          <a:xfrm>
            <a:off x="7707076" y="1774360"/>
            <a:ext cx="881743" cy="44631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B=128</a:t>
            </a:r>
          </a:p>
        </p:txBody>
      </p:sp>
      <p:cxnSp>
        <p:nvCxnSpPr>
          <p:cNvPr id="23" name="Straight Arrow Connector 22">
            <a:extLst>
              <a:ext uri="{FF2B5EF4-FFF2-40B4-BE49-F238E27FC236}">
                <a16:creationId xmlns:a16="http://schemas.microsoft.com/office/drawing/2014/main" id="{205C6B01-09F5-444D-BE39-E60F3EC56A44}"/>
              </a:ext>
            </a:extLst>
          </p:cNvPr>
          <p:cNvCxnSpPr/>
          <p:nvPr/>
        </p:nvCxnSpPr>
        <p:spPr>
          <a:xfrm>
            <a:off x="1850562" y="3341908"/>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B0ED687E-571F-45A4-B081-56BDA73C9AAC}"/>
              </a:ext>
            </a:extLst>
          </p:cNvPr>
          <p:cNvSpPr/>
          <p:nvPr/>
        </p:nvSpPr>
        <p:spPr>
          <a:xfrm>
            <a:off x="3026220" y="3113305"/>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B43F300D-498D-4AA7-B8DC-CB41D3C8EB8C}"/>
              </a:ext>
            </a:extLst>
          </p:cNvPr>
          <p:cNvSpPr/>
          <p:nvPr/>
        </p:nvSpPr>
        <p:spPr>
          <a:xfrm>
            <a:off x="9089557" y="1785247"/>
            <a:ext cx="881743" cy="44631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C=32</a:t>
            </a:r>
          </a:p>
        </p:txBody>
      </p:sp>
      <p:sp>
        <p:nvSpPr>
          <p:cNvPr id="30" name="Rectangle: Rounded Corners 29">
            <a:extLst>
              <a:ext uri="{FF2B5EF4-FFF2-40B4-BE49-F238E27FC236}">
                <a16:creationId xmlns:a16="http://schemas.microsoft.com/office/drawing/2014/main" id="{FEBE4270-AEB3-4973-AAA8-278DE98FAFCD}"/>
              </a:ext>
            </a:extLst>
          </p:cNvPr>
          <p:cNvSpPr/>
          <p:nvPr/>
        </p:nvSpPr>
        <p:spPr>
          <a:xfrm>
            <a:off x="6411678" y="1741707"/>
            <a:ext cx="881743" cy="44631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A=32</a:t>
            </a:r>
          </a:p>
        </p:txBody>
      </p:sp>
      <p:sp>
        <p:nvSpPr>
          <p:cNvPr id="5" name="Arrow: Curved Left 4">
            <a:extLst>
              <a:ext uri="{FF2B5EF4-FFF2-40B4-BE49-F238E27FC236}">
                <a16:creationId xmlns:a16="http://schemas.microsoft.com/office/drawing/2014/main" id="{3B7F922F-4400-4A21-96F0-A1B35B9BD43D}"/>
              </a:ext>
            </a:extLst>
          </p:cNvPr>
          <p:cNvSpPr/>
          <p:nvPr/>
        </p:nvSpPr>
        <p:spPr>
          <a:xfrm>
            <a:off x="1817909" y="2862943"/>
            <a:ext cx="228605" cy="47896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TextBox 19">
            <a:extLst>
              <a:ext uri="{FF2B5EF4-FFF2-40B4-BE49-F238E27FC236}">
                <a16:creationId xmlns:a16="http://schemas.microsoft.com/office/drawing/2014/main" id="{E7F43004-C58C-481E-8492-C57E3715B239}"/>
              </a:ext>
            </a:extLst>
          </p:cNvPr>
          <p:cNvSpPr txBox="1"/>
          <p:nvPr/>
        </p:nvSpPr>
        <p:spPr>
          <a:xfrm>
            <a:off x="7565571" y="3853545"/>
            <a:ext cx="3690257" cy="163121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malloc(24) </a:t>
            </a:r>
          </a:p>
          <a:p>
            <a:r>
              <a:rPr lang="en-US" sz="2000" dirty="0">
                <a:latin typeface="Arial" panose="020B0604020202020204" pitchFamily="34" charset="0"/>
                <a:cs typeface="Arial" panose="020B0604020202020204" pitchFamily="34" charset="0"/>
              </a:rPr>
              <a:t>rounded size : 32</a:t>
            </a:r>
          </a:p>
          <a:p>
            <a:r>
              <a:rPr lang="en-US" sz="2000" dirty="0">
                <a:latin typeface="Arial" panose="020B0604020202020204" pitchFamily="34" charset="0"/>
                <a:cs typeface="Arial" panose="020B0604020202020204" pitchFamily="34" charset="0"/>
              </a:rPr>
              <a:t>malloc(128)</a:t>
            </a:r>
          </a:p>
          <a:p>
            <a:r>
              <a:rPr lang="en-US" sz="2000" dirty="0">
                <a:latin typeface="Arial" panose="020B0604020202020204" pitchFamily="34" charset="0"/>
                <a:cs typeface="Arial" panose="020B0604020202020204" pitchFamily="34" charset="0"/>
              </a:rPr>
              <a:t>malloc(32)</a:t>
            </a:r>
          </a:p>
          <a:p>
            <a:r>
              <a:rPr lang="en-US" sz="2000" dirty="0">
                <a:latin typeface="Arial" panose="020B0604020202020204" pitchFamily="34" charset="0"/>
                <a:cs typeface="Arial" panose="020B0604020202020204" pitchFamily="34" charset="0"/>
              </a:rPr>
              <a:t>malloc(32)</a:t>
            </a:r>
          </a:p>
        </p:txBody>
      </p:sp>
    </p:spTree>
    <p:extLst>
      <p:ext uri="{BB962C8B-B14F-4D97-AF65-F5344CB8AC3E}">
        <p14:creationId xmlns:p14="http://schemas.microsoft.com/office/powerpoint/2010/main" val="7911578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269D4-FB27-4979-97FE-AE0F9BD3E87E}"/>
              </a:ext>
            </a:extLst>
          </p:cNvPr>
          <p:cNvSpPr>
            <a:spLocks noGrp="1"/>
          </p:cNvSpPr>
          <p:nvPr>
            <p:ph type="title"/>
          </p:nvPr>
        </p:nvSpPr>
        <p:spPr/>
        <p:txBody>
          <a:bodyPr/>
          <a:lstStyle/>
          <a:p>
            <a:r>
              <a:rPr lang="en-US" dirty="0"/>
              <a:t>Buddy allocator</a:t>
            </a:r>
          </a:p>
        </p:txBody>
      </p:sp>
      <p:graphicFrame>
        <p:nvGraphicFramePr>
          <p:cNvPr id="4" name="Content Placeholder 3">
            <a:extLst>
              <a:ext uri="{FF2B5EF4-FFF2-40B4-BE49-F238E27FC236}">
                <a16:creationId xmlns:a16="http://schemas.microsoft.com/office/drawing/2014/main" id="{300FB101-02FC-4FA8-BA26-72DFE16B7103}"/>
              </a:ext>
            </a:extLst>
          </p:cNvPr>
          <p:cNvGraphicFramePr>
            <a:graphicFrameLocks noGrp="1"/>
          </p:cNvGraphicFramePr>
          <p:nvPr>
            <p:ph idx="1"/>
          </p:nvPr>
        </p:nvGraphicFramePr>
        <p:xfrm>
          <a:off x="838200" y="1825625"/>
          <a:ext cx="979714" cy="4542520"/>
        </p:xfrm>
        <a:graphic>
          <a:graphicData uri="http://schemas.openxmlformats.org/drawingml/2006/table">
            <a:tbl>
              <a:tblPr bandRow="1">
                <a:tableStyleId>{5C22544A-7EE6-4342-B048-85BDC9FD1C3A}</a:tableStyleId>
              </a:tblPr>
              <a:tblGrid>
                <a:gridCol w="979714">
                  <a:extLst>
                    <a:ext uri="{9D8B030D-6E8A-4147-A177-3AD203B41FA5}">
                      <a16:colId xmlns:a16="http://schemas.microsoft.com/office/drawing/2014/main" val="1883001962"/>
                    </a:ext>
                  </a:extLst>
                </a:gridCol>
              </a:tblGrid>
              <a:tr h="454252">
                <a:tc>
                  <a:txBody>
                    <a:bodyPr/>
                    <a:lstStyle/>
                    <a:p>
                      <a:pPr algn="ctr"/>
                      <a:r>
                        <a:rPr lang="en-US" b="1"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1258763"/>
                  </a:ext>
                </a:extLst>
              </a:tr>
              <a:tr h="454252">
                <a:tc>
                  <a:txBody>
                    <a:bodyPr/>
                    <a:lstStyle/>
                    <a:p>
                      <a:pPr algn="ctr"/>
                      <a:r>
                        <a:rPr lang="en-US" b="1"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3185605"/>
                  </a:ext>
                </a:extLst>
              </a:tr>
              <a:tr h="454252">
                <a:tc>
                  <a:txBody>
                    <a:bodyPr/>
                    <a:lstStyle/>
                    <a:p>
                      <a:pPr algn="ctr"/>
                      <a:r>
                        <a:rPr lang="en-US" b="1"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8026079"/>
                  </a:ext>
                </a:extLst>
              </a:tr>
              <a:tr h="454252">
                <a:tc>
                  <a:txBody>
                    <a:bodyPr/>
                    <a:lstStyle/>
                    <a:p>
                      <a:pPr algn="ctr"/>
                      <a:r>
                        <a:rPr lang="en-US" b="1" dirty="0"/>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530809"/>
                  </a:ext>
                </a:extLst>
              </a:tr>
              <a:tr h="454252">
                <a:tc>
                  <a:txBody>
                    <a:bodyPr/>
                    <a:lstStyle/>
                    <a:p>
                      <a:pPr algn="ctr"/>
                      <a:r>
                        <a:rPr lang="en-US" b="1"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9098515"/>
                  </a:ext>
                </a:extLst>
              </a:tr>
              <a:tr h="454252">
                <a:tc>
                  <a:txBody>
                    <a:bodyPr/>
                    <a:lstStyle/>
                    <a:p>
                      <a:pPr algn="ctr"/>
                      <a:r>
                        <a:rPr lang="en-US" b="1"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8044330"/>
                  </a:ext>
                </a:extLst>
              </a:tr>
              <a:tr h="454252">
                <a:tc>
                  <a:txBody>
                    <a:bodyPr/>
                    <a:lstStyle/>
                    <a:p>
                      <a:pPr algn="ctr"/>
                      <a:r>
                        <a:rPr lang="en-US" b="1" dirty="0"/>
                        <a:t>512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1066055"/>
                  </a:ext>
                </a:extLst>
              </a:tr>
              <a:tr h="454252">
                <a:tc>
                  <a:txBody>
                    <a:bodyPr/>
                    <a:lstStyle/>
                    <a:p>
                      <a:pPr algn="ctr"/>
                      <a:r>
                        <a:rPr lang="en-US" b="1" dirty="0"/>
                        <a:t>1024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2204552"/>
                  </a:ext>
                </a:extLst>
              </a:tr>
              <a:tr h="454252">
                <a:tc>
                  <a:txBody>
                    <a:bodyPr/>
                    <a:lstStyle/>
                    <a:p>
                      <a:pPr algn="ctr"/>
                      <a:r>
                        <a:rPr lang="en-US" b="1" dirty="0"/>
                        <a:t>2048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009838"/>
                  </a:ext>
                </a:extLst>
              </a:tr>
              <a:tr h="454252">
                <a:tc>
                  <a:txBody>
                    <a:bodyPr/>
                    <a:lstStyle/>
                    <a:p>
                      <a:pPr algn="ctr"/>
                      <a:r>
                        <a:rPr lang="en-US" b="1"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4386077"/>
                  </a:ext>
                </a:extLst>
              </a:tr>
            </a:tbl>
          </a:graphicData>
        </a:graphic>
      </p:graphicFrame>
      <p:cxnSp>
        <p:nvCxnSpPr>
          <p:cNvPr id="6" name="Straight Arrow Connector 5">
            <a:extLst>
              <a:ext uri="{FF2B5EF4-FFF2-40B4-BE49-F238E27FC236}">
                <a16:creationId xmlns:a16="http://schemas.microsoft.com/office/drawing/2014/main" id="{39C4E909-76C6-4195-A27F-9F2752FF5FE4}"/>
              </a:ext>
            </a:extLst>
          </p:cNvPr>
          <p:cNvCxnSpPr/>
          <p:nvPr/>
        </p:nvCxnSpPr>
        <p:spPr>
          <a:xfrm>
            <a:off x="1828799" y="5710926"/>
            <a:ext cx="11430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F375AC21-B877-4B1F-B0C4-A7A2B85967F9}"/>
              </a:ext>
            </a:extLst>
          </p:cNvPr>
          <p:cNvSpPr/>
          <p:nvPr/>
        </p:nvSpPr>
        <p:spPr>
          <a:xfrm>
            <a:off x="2971800" y="5540829"/>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D8D407F7-7810-445C-8762-05A7ACBFB504}"/>
              </a:ext>
            </a:extLst>
          </p:cNvPr>
          <p:cNvCxnSpPr/>
          <p:nvPr/>
        </p:nvCxnSpPr>
        <p:spPr>
          <a:xfrm>
            <a:off x="1817910" y="5236029"/>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84F1BD07-0D6C-482E-B4E9-8C21DFB85EA0}"/>
              </a:ext>
            </a:extLst>
          </p:cNvPr>
          <p:cNvSpPr/>
          <p:nvPr/>
        </p:nvSpPr>
        <p:spPr>
          <a:xfrm>
            <a:off x="3004454" y="5061856"/>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C1E91685-3DD8-4BA2-9F1C-D7055A612EFD}"/>
              </a:ext>
            </a:extLst>
          </p:cNvPr>
          <p:cNvCxnSpPr/>
          <p:nvPr/>
        </p:nvCxnSpPr>
        <p:spPr>
          <a:xfrm>
            <a:off x="1817909" y="4767943"/>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71157D2A-F41E-4D89-9856-66772FC6937C}"/>
              </a:ext>
            </a:extLst>
          </p:cNvPr>
          <p:cNvSpPr/>
          <p:nvPr/>
        </p:nvSpPr>
        <p:spPr>
          <a:xfrm>
            <a:off x="3004453" y="4550226"/>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3017EC8E-90CA-42B7-8C46-75D5B1CF4F52}"/>
              </a:ext>
            </a:extLst>
          </p:cNvPr>
          <p:cNvCxnSpPr/>
          <p:nvPr/>
        </p:nvCxnSpPr>
        <p:spPr>
          <a:xfrm>
            <a:off x="1850565" y="4278083"/>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B7AF1472-0AB2-46F3-A608-29C6B3A58017}"/>
              </a:ext>
            </a:extLst>
          </p:cNvPr>
          <p:cNvSpPr/>
          <p:nvPr/>
        </p:nvSpPr>
        <p:spPr>
          <a:xfrm>
            <a:off x="3037109" y="4082138"/>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98CD0812-3987-4638-82C2-846013727880}"/>
              </a:ext>
            </a:extLst>
          </p:cNvPr>
          <p:cNvSpPr/>
          <p:nvPr/>
        </p:nvSpPr>
        <p:spPr>
          <a:xfrm>
            <a:off x="7707076" y="1774360"/>
            <a:ext cx="881743" cy="44631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B=128</a:t>
            </a:r>
          </a:p>
        </p:txBody>
      </p:sp>
      <p:cxnSp>
        <p:nvCxnSpPr>
          <p:cNvPr id="23" name="Straight Arrow Connector 22">
            <a:extLst>
              <a:ext uri="{FF2B5EF4-FFF2-40B4-BE49-F238E27FC236}">
                <a16:creationId xmlns:a16="http://schemas.microsoft.com/office/drawing/2014/main" id="{205C6B01-09F5-444D-BE39-E60F3EC56A44}"/>
              </a:ext>
            </a:extLst>
          </p:cNvPr>
          <p:cNvCxnSpPr/>
          <p:nvPr/>
        </p:nvCxnSpPr>
        <p:spPr>
          <a:xfrm>
            <a:off x="1850562" y="2960908"/>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B0ED687E-571F-45A4-B081-56BDA73C9AAC}"/>
              </a:ext>
            </a:extLst>
          </p:cNvPr>
          <p:cNvSpPr/>
          <p:nvPr/>
        </p:nvSpPr>
        <p:spPr>
          <a:xfrm>
            <a:off x="3026220" y="2764962"/>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B43F300D-498D-4AA7-B8DC-CB41D3C8EB8C}"/>
              </a:ext>
            </a:extLst>
          </p:cNvPr>
          <p:cNvSpPr/>
          <p:nvPr/>
        </p:nvSpPr>
        <p:spPr>
          <a:xfrm>
            <a:off x="9089557" y="1785247"/>
            <a:ext cx="881743" cy="44631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C=32</a:t>
            </a:r>
          </a:p>
        </p:txBody>
      </p:sp>
      <p:sp>
        <p:nvSpPr>
          <p:cNvPr id="30" name="Rectangle: Rounded Corners 29">
            <a:extLst>
              <a:ext uri="{FF2B5EF4-FFF2-40B4-BE49-F238E27FC236}">
                <a16:creationId xmlns:a16="http://schemas.microsoft.com/office/drawing/2014/main" id="{FEBE4270-AEB3-4973-AAA8-278DE98FAFCD}"/>
              </a:ext>
            </a:extLst>
          </p:cNvPr>
          <p:cNvSpPr/>
          <p:nvPr/>
        </p:nvSpPr>
        <p:spPr>
          <a:xfrm>
            <a:off x="6411678" y="1741707"/>
            <a:ext cx="881743" cy="44631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A=32</a:t>
            </a:r>
          </a:p>
        </p:txBody>
      </p:sp>
      <p:sp>
        <p:nvSpPr>
          <p:cNvPr id="20" name="Rectangle: Rounded Corners 19">
            <a:extLst>
              <a:ext uri="{FF2B5EF4-FFF2-40B4-BE49-F238E27FC236}">
                <a16:creationId xmlns:a16="http://schemas.microsoft.com/office/drawing/2014/main" id="{A9EC9387-2CD2-4D35-A811-E146CD11E0FB}"/>
              </a:ext>
            </a:extLst>
          </p:cNvPr>
          <p:cNvSpPr/>
          <p:nvPr/>
        </p:nvSpPr>
        <p:spPr>
          <a:xfrm>
            <a:off x="4626420" y="2764964"/>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6BE59763-FB15-45D1-9010-823A4BF2EC03}"/>
              </a:ext>
            </a:extLst>
          </p:cNvPr>
          <p:cNvCxnSpPr>
            <a:stCxn id="24" idx="3"/>
            <a:endCxn id="20" idx="1"/>
          </p:cNvCxnSpPr>
          <p:nvPr/>
        </p:nvCxnSpPr>
        <p:spPr>
          <a:xfrm>
            <a:off x="3907963" y="2988118"/>
            <a:ext cx="718457"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724EC24-3C89-42AB-A0E5-796EA1E42B03}"/>
              </a:ext>
            </a:extLst>
          </p:cNvPr>
          <p:cNvSpPr txBox="1"/>
          <p:nvPr/>
        </p:nvSpPr>
        <p:spPr>
          <a:xfrm>
            <a:off x="7565571" y="3853545"/>
            <a:ext cx="3690257" cy="163121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malloc(24) </a:t>
            </a:r>
          </a:p>
          <a:p>
            <a:r>
              <a:rPr lang="en-US" sz="2000" dirty="0">
                <a:latin typeface="Arial" panose="020B0604020202020204" pitchFamily="34" charset="0"/>
                <a:cs typeface="Arial" panose="020B0604020202020204" pitchFamily="34" charset="0"/>
              </a:rPr>
              <a:t>rounded size : 32</a:t>
            </a:r>
          </a:p>
          <a:p>
            <a:r>
              <a:rPr lang="en-US" sz="2000" dirty="0">
                <a:latin typeface="Arial" panose="020B0604020202020204" pitchFamily="34" charset="0"/>
                <a:cs typeface="Arial" panose="020B0604020202020204" pitchFamily="34" charset="0"/>
              </a:rPr>
              <a:t>malloc(128)</a:t>
            </a:r>
          </a:p>
          <a:p>
            <a:r>
              <a:rPr lang="en-US" sz="2000" dirty="0">
                <a:latin typeface="Arial" panose="020B0604020202020204" pitchFamily="34" charset="0"/>
                <a:cs typeface="Arial" panose="020B0604020202020204" pitchFamily="34" charset="0"/>
              </a:rPr>
              <a:t>malloc(32)</a:t>
            </a:r>
          </a:p>
          <a:p>
            <a:r>
              <a:rPr lang="en-US" sz="2000" dirty="0">
                <a:latin typeface="Arial" panose="020B0604020202020204" pitchFamily="34" charset="0"/>
                <a:cs typeface="Arial" panose="020B0604020202020204" pitchFamily="34" charset="0"/>
              </a:rPr>
              <a:t>malloc(32)</a:t>
            </a:r>
          </a:p>
        </p:txBody>
      </p:sp>
    </p:spTree>
    <p:extLst>
      <p:ext uri="{BB962C8B-B14F-4D97-AF65-F5344CB8AC3E}">
        <p14:creationId xmlns:p14="http://schemas.microsoft.com/office/powerpoint/2010/main" val="19415039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269D4-FB27-4979-97FE-AE0F9BD3E87E}"/>
              </a:ext>
            </a:extLst>
          </p:cNvPr>
          <p:cNvSpPr>
            <a:spLocks noGrp="1"/>
          </p:cNvSpPr>
          <p:nvPr>
            <p:ph type="title"/>
          </p:nvPr>
        </p:nvSpPr>
        <p:spPr/>
        <p:txBody>
          <a:bodyPr/>
          <a:lstStyle/>
          <a:p>
            <a:r>
              <a:rPr lang="en-US" dirty="0"/>
              <a:t>Buddy allocator</a:t>
            </a:r>
          </a:p>
        </p:txBody>
      </p:sp>
      <p:graphicFrame>
        <p:nvGraphicFramePr>
          <p:cNvPr id="4" name="Content Placeholder 3">
            <a:extLst>
              <a:ext uri="{FF2B5EF4-FFF2-40B4-BE49-F238E27FC236}">
                <a16:creationId xmlns:a16="http://schemas.microsoft.com/office/drawing/2014/main" id="{300FB101-02FC-4FA8-BA26-72DFE16B7103}"/>
              </a:ext>
            </a:extLst>
          </p:cNvPr>
          <p:cNvGraphicFramePr>
            <a:graphicFrameLocks noGrp="1"/>
          </p:cNvGraphicFramePr>
          <p:nvPr>
            <p:ph idx="1"/>
          </p:nvPr>
        </p:nvGraphicFramePr>
        <p:xfrm>
          <a:off x="838200" y="1825625"/>
          <a:ext cx="979714" cy="4542520"/>
        </p:xfrm>
        <a:graphic>
          <a:graphicData uri="http://schemas.openxmlformats.org/drawingml/2006/table">
            <a:tbl>
              <a:tblPr bandRow="1">
                <a:tableStyleId>{5C22544A-7EE6-4342-B048-85BDC9FD1C3A}</a:tableStyleId>
              </a:tblPr>
              <a:tblGrid>
                <a:gridCol w="979714">
                  <a:extLst>
                    <a:ext uri="{9D8B030D-6E8A-4147-A177-3AD203B41FA5}">
                      <a16:colId xmlns:a16="http://schemas.microsoft.com/office/drawing/2014/main" val="1883001962"/>
                    </a:ext>
                  </a:extLst>
                </a:gridCol>
              </a:tblGrid>
              <a:tr h="454252">
                <a:tc>
                  <a:txBody>
                    <a:bodyPr/>
                    <a:lstStyle/>
                    <a:p>
                      <a:pPr algn="ctr"/>
                      <a:r>
                        <a:rPr lang="en-US" b="1"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1258763"/>
                  </a:ext>
                </a:extLst>
              </a:tr>
              <a:tr h="454252">
                <a:tc>
                  <a:txBody>
                    <a:bodyPr/>
                    <a:lstStyle/>
                    <a:p>
                      <a:pPr algn="ctr"/>
                      <a:r>
                        <a:rPr lang="en-US" b="1"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3185605"/>
                  </a:ext>
                </a:extLst>
              </a:tr>
              <a:tr h="454252">
                <a:tc>
                  <a:txBody>
                    <a:bodyPr/>
                    <a:lstStyle/>
                    <a:p>
                      <a:pPr algn="ctr"/>
                      <a:r>
                        <a:rPr lang="en-US" b="1"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8026079"/>
                  </a:ext>
                </a:extLst>
              </a:tr>
              <a:tr h="454252">
                <a:tc>
                  <a:txBody>
                    <a:bodyPr/>
                    <a:lstStyle/>
                    <a:p>
                      <a:pPr algn="ctr"/>
                      <a:r>
                        <a:rPr lang="en-US" b="1" dirty="0"/>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530809"/>
                  </a:ext>
                </a:extLst>
              </a:tr>
              <a:tr h="454252">
                <a:tc>
                  <a:txBody>
                    <a:bodyPr/>
                    <a:lstStyle/>
                    <a:p>
                      <a:pPr algn="ctr"/>
                      <a:r>
                        <a:rPr lang="en-US" b="1"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9098515"/>
                  </a:ext>
                </a:extLst>
              </a:tr>
              <a:tr h="454252">
                <a:tc>
                  <a:txBody>
                    <a:bodyPr/>
                    <a:lstStyle/>
                    <a:p>
                      <a:pPr algn="ctr"/>
                      <a:r>
                        <a:rPr lang="en-US" b="1"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8044330"/>
                  </a:ext>
                </a:extLst>
              </a:tr>
              <a:tr h="454252">
                <a:tc>
                  <a:txBody>
                    <a:bodyPr/>
                    <a:lstStyle/>
                    <a:p>
                      <a:pPr algn="ctr"/>
                      <a:r>
                        <a:rPr lang="en-US" b="1" dirty="0"/>
                        <a:t>512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1066055"/>
                  </a:ext>
                </a:extLst>
              </a:tr>
              <a:tr h="454252">
                <a:tc>
                  <a:txBody>
                    <a:bodyPr/>
                    <a:lstStyle/>
                    <a:p>
                      <a:pPr algn="ctr"/>
                      <a:r>
                        <a:rPr lang="en-US" b="1" dirty="0"/>
                        <a:t>1024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2204552"/>
                  </a:ext>
                </a:extLst>
              </a:tr>
              <a:tr h="454252">
                <a:tc>
                  <a:txBody>
                    <a:bodyPr/>
                    <a:lstStyle/>
                    <a:p>
                      <a:pPr algn="ctr"/>
                      <a:r>
                        <a:rPr lang="en-US" b="1" dirty="0"/>
                        <a:t>2048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009838"/>
                  </a:ext>
                </a:extLst>
              </a:tr>
              <a:tr h="454252">
                <a:tc>
                  <a:txBody>
                    <a:bodyPr/>
                    <a:lstStyle/>
                    <a:p>
                      <a:pPr algn="ctr"/>
                      <a:r>
                        <a:rPr lang="en-US" b="1"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4386077"/>
                  </a:ext>
                </a:extLst>
              </a:tr>
            </a:tbl>
          </a:graphicData>
        </a:graphic>
      </p:graphicFrame>
      <p:cxnSp>
        <p:nvCxnSpPr>
          <p:cNvPr id="6" name="Straight Arrow Connector 5">
            <a:extLst>
              <a:ext uri="{FF2B5EF4-FFF2-40B4-BE49-F238E27FC236}">
                <a16:creationId xmlns:a16="http://schemas.microsoft.com/office/drawing/2014/main" id="{39C4E909-76C6-4195-A27F-9F2752FF5FE4}"/>
              </a:ext>
            </a:extLst>
          </p:cNvPr>
          <p:cNvCxnSpPr/>
          <p:nvPr/>
        </p:nvCxnSpPr>
        <p:spPr>
          <a:xfrm>
            <a:off x="1828799" y="5710926"/>
            <a:ext cx="11430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F375AC21-B877-4B1F-B0C4-A7A2B85967F9}"/>
              </a:ext>
            </a:extLst>
          </p:cNvPr>
          <p:cNvSpPr/>
          <p:nvPr/>
        </p:nvSpPr>
        <p:spPr>
          <a:xfrm>
            <a:off x="2971800" y="5540829"/>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D8D407F7-7810-445C-8762-05A7ACBFB504}"/>
              </a:ext>
            </a:extLst>
          </p:cNvPr>
          <p:cNvCxnSpPr/>
          <p:nvPr/>
        </p:nvCxnSpPr>
        <p:spPr>
          <a:xfrm>
            <a:off x="1817910" y="5236029"/>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84F1BD07-0D6C-482E-B4E9-8C21DFB85EA0}"/>
              </a:ext>
            </a:extLst>
          </p:cNvPr>
          <p:cNvSpPr/>
          <p:nvPr/>
        </p:nvSpPr>
        <p:spPr>
          <a:xfrm>
            <a:off x="3004454" y="5061856"/>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C1E91685-3DD8-4BA2-9F1C-D7055A612EFD}"/>
              </a:ext>
            </a:extLst>
          </p:cNvPr>
          <p:cNvCxnSpPr/>
          <p:nvPr/>
        </p:nvCxnSpPr>
        <p:spPr>
          <a:xfrm>
            <a:off x="1817909" y="4767943"/>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71157D2A-F41E-4D89-9856-66772FC6937C}"/>
              </a:ext>
            </a:extLst>
          </p:cNvPr>
          <p:cNvSpPr/>
          <p:nvPr/>
        </p:nvSpPr>
        <p:spPr>
          <a:xfrm>
            <a:off x="3004453" y="4550226"/>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3017EC8E-90CA-42B7-8C46-75D5B1CF4F52}"/>
              </a:ext>
            </a:extLst>
          </p:cNvPr>
          <p:cNvCxnSpPr/>
          <p:nvPr/>
        </p:nvCxnSpPr>
        <p:spPr>
          <a:xfrm>
            <a:off x="1850565" y="4278083"/>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B7AF1472-0AB2-46F3-A608-29C6B3A58017}"/>
              </a:ext>
            </a:extLst>
          </p:cNvPr>
          <p:cNvSpPr/>
          <p:nvPr/>
        </p:nvSpPr>
        <p:spPr>
          <a:xfrm>
            <a:off x="3037109" y="4082138"/>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98CD0812-3987-4638-82C2-846013727880}"/>
              </a:ext>
            </a:extLst>
          </p:cNvPr>
          <p:cNvSpPr/>
          <p:nvPr/>
        </p:nvSpPr>
        <p:spPr>
          <a:xfrm>
            <a:off x="7707076" y="1774360"/>
            <a:ext cx="881743" cy="44631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B=128</a:t>
            </a:r>
          </a:p>
        </p:txBody>
      </p:sp>
      <p:cxnSp>
        <p:nvCxnSpPr>
          <p:cNvPr id="23" name="Straight Arrow Connector 22">
            <a:extLst>
              <a:ext uri="{FF2B5EF4-FFF2-40B4-BE49-F238E27FC236}">
                <a16:creationId xmlns:a16="http://schemas.microsoft.com/office/drawing/2014/main" id="{205C6B01-09F5-444D-BE39-E60F3EC56A44}"/>
              </a:ext>
            </a:extLst>
          </p:cNvPr>
          <p:cNvCxnSpPr/>
          <p:nvPr/>
        </p:nvCxnSpPr>
        <p:spPr>
          <a:xfrm>
            <a:off x="1850562" y="2960908"/>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B0ED687E-571F-45A4-B081-56BDA73C9AAC}"/>
              </a:ext>
            </a:extLst>
          </p:cNvPr>
          <p:cNvSpPr/>
          <p:nvPr/>
        </p:nvSpPr>
        <p:spPr>
          <a:xfrm>
            <a:off x="3026220" y="2764962"/>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B43F300D-498D-4AA7-B8DC-CB41D3C8EB8C}"/>
              </a:ext>
            </a:extLst>
          </p:cNvPr>
          <p:cNvSpPr/>
          <p:nvPr/>
        </p:nvSpPr>
        <p:spPr>
          <a:xfrm>
            <a:off x="9089557" y="1785247"/>
            <a:ext cx="881743" cy="44631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C=32</a:t>
            </a:r>
          </a:p>
        </p:txBody>
      </p:sp>
      <p:sp>
        <p:nvSpPr>
          <p:cNvPr id="30" name="Rectangle: Rounded Corners 29">
            <a:extLst>
              <a:ext uri="{FF2B5EF4-FFF2-40B4-BE49-F238E27FC236}">
                <a16:creationId xmlns:a16="http://schemas.microsoft.com/office/drawing/2014/main" id="{FEBE4270-AEB3-4973-AAA8-278DE98FAFCD}"/>
              </a:ext>
            </a:extLst>
          </p:cNvPr>
          <p:cNvSpPr/>
          <p:nvPr/>
        </p:nvSpPr>
        <p:spPr>
          <a:xfrm>
            <a:off x="6411678" y="1741707"/>
            <a:ext cx="881743" cy="44631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A=32</a:t>
            </a:r>
          </a:p>
        </p:txBody>
      </p:sp>
      <p:sp>
        <p:nvSpPr>
          <p:cNvPr id="25" name="Rectangle: Rounded Corners 24">
            <a:extLst>
              <a:ext uri="{FF2B5EF4-FFF2-40B4-BE49-F238E27FC236}">
                <a16:creationId xmlns:a16="http://schemas.microsoft.com/office/drawing/2014/main" id="{D54D6B02-8AD8-4827-9831-B1FFE2AA7510}"/>
              </a:ext>
            </a:extLst>
          </p:cNvPr>
          <p:cNvSpPr/>
          <p:nvPr/>
        </p:nvSpPr>
        <p:spPr>
          <a:xfrm>
            <a:off x="10363186" y="1817907"/>
            <a:ext cx="881743" cy="44631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D=32</a:t>
            </a:r>
          </a:p>
        </p:txBody>
      </p:sp>
      <p:sp>
        <p:nvSpPr>
          <p:cNvPr id="27" name="TextBox 26">
            <a:extLst>
              <a:ext uri="{FF2B5EF4-FFF2-40B4-BE49-F238E27FC236}">
                <a16:creationId xmlns:a16="http://schemas.microsoft.com/office/drawing/2014/main" id="{4E706887-B2DF-41D2-ABB5-F475316A4C3B}"/>
              </a:ext>
            </a:extLst>
          </p:cNvPr>
          <p:cNvSpPr txBox="1"/>
          <p:nvPr/>
        </p:nvSpPr>
        <p:spPr>
          <a:xfrm>
            <a:off x="7565571" y="3853545"/>
            <a:ext cx="3690257" cy="163121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malloc(24) </a:t>
            </a:r>
          </a:p>
          <a:p>
            <a:r>
              <a:rPr lang="en-US" sz="2000" dirty="0">
                <a:latin typeface="Arial" panose="020B0604020202020204" pitchFamily="34" charset="0"/>
                <a:cs typeface="Arial" panose="020B0604020202020204" pitchFamily="34" charset="0"/>
              </a:rPr>
              <a:t>rounded size : 32</a:t>
            </a:r>
          </a:p>
          <a:p>
            <a:r>
              <a:rPr lang="en-US" sz="2000" dirty="0">
                <a:latin typeface="Arial" panose="020B0604020202020204" pitchFamily="34" charset="0"/>
                <a:cs typeface="Arial" panose="020B0604020202020204" pitchFamily="34" charset="0"/>
              </a:rPr>
              <a:t>malloc(128)</a:t>
            </a:r>
          </a:p>
          <a:p>
            <a:r>
              <a:rPr lang="en-US" sz="2000" dirty="0">
                <a:latin typeface="Arial" panose="020B0604020202020204" pitchFamily="34" charset="0"/>
                <a:cs typeface="Arial" panose="020B0604020202020204" pitchFamily="34" charset="0"/>
              </a:rPr>
              <a:t>malloc(32)</a:t>
            </a:r>
          </a:p>
          <a:p>
            <a:r>
              <a:rPr lang="en-US" sz="2000" dirty="0">
                <a:latin typeface="Arial" panose="020B0604020202020204" pitchFamily="34" charset="0"/>
                <a:cs typeface="Arial" panose="020B0604020202020204" pitchFamily="34" charset="0"/>
              </a:rPr>
              <a:t>malloc(32)</a:t>
            </a:r>
          </a:p>
        </p:txBody>
      </p:sp>
    </p:spTree>
    <p:extLst>
      <p:ext uri="{BB962C8B-B14F-4D97-AF65-F5344CB8AC3E}">
        <p14:creationId xmlns:p14="http://schemas.microsoft.com/office/powerpoint/2010/main" val="27572977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269D4-FB27-4979-97FE-AE0F9BD3E87E}"/>
              </a:ext>
            </a:extLst>
          </p:cNvPr>
          <p:cNvSpPr>
            <a:spLocks noGrp="1"/>
          </p:cNvSpPr>
          <p:nvPr>
            <p:ph type="title"/>
          </p:nvPr>
        </p:nvSpPr>
        <p:spPr/>
        <p:txBody>
          <a:bodyPr/>
          <a:lstStyle/>
          <a:p>
            <a:r>
              <a:rPr lang="en-US" dirty="0"/>
              <a:t>Buddy allocator</a:t>
            </a:r>
          </a:p>
        </p:txBody>
      </p:sp>
      <p:graphicFrame>
        <p:nvGraphicFramePr>
          <p:cNvPr id="4" name="Content Placeholder 3">
            <a:extLst>
              <a:ext uri="{FF2B5EF4-FFF2-40B4-BE49-F238E27FC236}">
                <a16:creationId xmlns:a16="http://schemas.microsoft.com/office/drawing/2014/main" id="{300FB101-02FC-4FA8-BA26-72DFE16B7103}"/>
              </a:ext>
            </a:extLst>
          </p:cNvPr>
          <p:cNvGraphicFramePr>
            <a:graphicFrameLocks noGrp="1"/>
          </p:cNvGraphicFramePr>
          <p:nvPr>
            <p:ph idx="1"/>
          </p:nvPr>
        </p:nvGraphicFramePr>
        <p:xfrm>
          <a:off x="838200" y="1825625"/>
          <a:ext cx="979714" cy="4542520"/>
        </p:xfrm>
        <a:graphic>
          <a:graphicData uri="http://schemas.openxmlformats.org/drawingml/2006/table">
            <a:tbl>
              <a:tblPr bandRow="1">
                <a:tableStyleId>{5C22544A-7EE6-4342-B048-85BDC9FD1C3A}</a:tableStyleId>
              </a:tblPr>
              <a:tblGrid>
                <a:gridCol w="979714">
                  <a:extLst>
                    <a:ext uri="{9D8B030D-6E8A-4147-A177-3AD203B41FA5}">
                      <a16:colId xmlns:a16="http://schemas.microsoft.com/office/drawing/2014/main" val="1883001962"/>
                    </a:ext>
                  </a:extLst>
                </a:gridCol>
              </a:tblGrid>
              <a:tr h="454252">
                <a:tc>
                  <a:txBody>
                    <a:bodyPr/>
                    <a:lstStyle/>
                    <a:p>
                      <a:pPr algn="ctr"/>
                      <a:r>
                        <a:rPr lang="en-US" b="1"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1258763"/>
                  </a:ext>
                </a:extLst>
              </a:tr>
              <a:tr h="454252">
                <a:tc>
                  <a:txBody>
                    <a:bodyPr/>
                    <a:lstStyle/>
                    <a:p>
                      <a:pPr algn="ctr"/>
                      <a:r>
                        <a:rPr lang="en-US" b="1"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3185605"/>
                  </a:ext>
                </a:extLst>
              </a:tr>
              <a:tr h="454252">
                <a:tc>
                  <a:txBody>
                    <a:bodyPr/>
                    <a:lstStyle/>
                    <a:p>
                      <a:pPr algn="ctr"/>
                      <a:r>
                        <a:rPr lang="en-US" b="1"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8026079"/>
                  </a:ext>
                </a:extLst>
              </a:tr>
              <a:tr h="454252">
                <a:tc>
                  <a:txBody>
                    <a:bodyPr/>
                    <a:lstStyle/>
                    <a:p>
                      <a:pPr algn="ctr"/>
                      <a:r>
                        <a:rPr lang="en-US" b="1" dirty="0"/>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530809"/>
                  </a:ext>
                </a:extLst>
              </a:tr>
              <a:tr h="454252">
                <a:tc>
                  <a:txBody>
                    <a:bodyPr/>
                    <a:lstStyle/>
                    <a:p>
                      <a:pPr algn="ctr"/>
                      <a:r>
                        <a:rPr lang="en-US" b="1"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9098515"/>
                  </a:ext>
                </a:extLst>
              </a:tr>
              <a:tr h="454252">
                <a:tc>
                  <a:txBody>
                    <a:bodyPr/>
                    <a:lstStyle/>
                    <a:p>
                      <a:pPr algn="ctr"/>
                      <a:r>
                        <a:rPr lang="en-US" b="1"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8044330"/>
                  </a:ext>
                </a:extLst>
              </a:tr>
              <a:tr h="454252">
                <a:tc>
                  <a:txBody>
                    <a:bodyPr/>
                    <a:lstStyle/>
                    <a:p>
                      <a:pPr algn="ctr"/>
                      <a:r>
                        <a:rPr lang="en-US" b="1" dirty="0"/>
                        <a:t>512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1066055"/>
                  </a:ext>
                </a:extLst>
              </a:tr>
              <a:tr h="454252">
                <a:tc>
                  <a:txBody>
                    <a:bodyPr/>
                    <a:lstStyle/>
                    <a:p>
                      <a:pPr algn="ctr"/>
                      <a:r>
                        <a:rPr lang="en-US" b="1" dirty="0"/>
                        <a:t>1024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2204552"/>
                  </a:ext>
                </a:extLst>
              </a:tr>
              <a:tr h="454252">
                <a:tc>
                  <a:txBody>
                    <a:bodyPr/>
                    <a:lstStyle/>
                    <a:p>
                      <a:pPr algn="ctr"/>
                      <a:r>
                        <a:rPr lang="en-US" b="1" dirty="0"/>
                        <a:t>2048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009838"/>
                  </a:ext>
                </a:extLst>
              </a:tr>
              <a:tr h="454252">
                <a:tc>
                  <a:txBody>
                    <a:bodyPr/>
                    <a:lstStyle/>
                    <a:p>
                      <a:pPr algn="ctr"/>
                      <a:r>
                        <a:rPr lang="en-US" b="1"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4386077"/>
                  </a:ext>
                </a:extLst>
              </a:tr>
            </a:tbl>
          </a:graphicData>
        </a:graphic>
      </p:graphicFrame>
      <p:cxnSp>
        <p:nvCxnSpPr>
          <p:cNvPr id="6" name="Straight Arrow Connector 5">
            <a:extLst>
              <a:ext uri="{FF2B5EF4-FFF2-40B4-BE49-F238E27FC236}">
                <a16:creationId xmlns:a16="http://schemas.microsoft.com/office/drawing/2014/main" id="{39C4E909-76C6-4195-A27F-9F2752FF5FE4}"/>
              </a:ext>
            </a:extLst>
          </p:cNvPr>
          <p:cNvCxnSpPr/>
          <p:nvPr/>
        </p:nvCxnSpPr>
        <p:spPr>
          <a:xfrm>
            <a:off x="1828799" y="5710926"/>
            <a:ext cx="11430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F375AC21-B877-4B1F-B0C4-A7A2B85967F9}"/>
              </a:ext>
            </a:extLst>
          </p:cNvPr>
          <p:cNvSpPr/>
          <p:nvPr/>
        </p:nvSpPr>
        <p:spPr>
          <a:xfrm>
            <a:off x="2971800" y="5540829"/>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D8D407F7-7810-445C-8762-05A7ACBFB504}"/>
              </a:ext>
            </a:extLst>
          </p:cNvPr>
          <p:cNvCxnSpPr/>
          <p:nvPr/>
        </p:nvCxnSpPr>
        <p:spPr>
          <a:xfrm>
            <a:off x="1817910" y="5236029"/>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84F1BD07-0D6C-482E-B4E9-8C21DFB85EA0}"/>
              </a:ext>
            </a:extLst>
          </p:cNvPr>
          <p:cNvSpPr/>
          <p:nvPr/>
        </p:nvSpPr>
        <p:spPr>
          <a:xfrm>
            <a:off x="3004454" y="5061856"/>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C1E91685-3DD8-4BA2-9F1C-D7055A612EFD}"/>
              </a:ext>
            </a:extLst>
          </p:cNvPr>
          <p:cNvCxnSpPr/>
          <p:nvPr/>
        </p:nvCxnSpPr>
        <p:spPr>
          <a:xfrm>
            <a:off x="1817909" y="4767943"/>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71157D2A-F41E-4D89-9856-66772FC6937C}"/>
              </a:ext>
            </a:extLst>
          </p:cNvPr>
          <p:cNvSpPr/>
          <p:nvPr/>
        </p:nvSpPr>
        <p:spPr>
          <a:xfrm>
            <a:off x="3004453" y="4550226"/>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3017EC8E-90CA-42B7-8C46-75D5B1CF4F52}"/>
              </a:ext>
            </a:extLst>
          </p:cNvPr>
          <p:cNvCxnSpPr/>
          <p:nvPr/>
        </p:nvCxnSpPr>
        <p:spPr>
          <a:xfrm>
            <a:off x="1850565" y="4278083"/>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B7AF1472-0AB2-46F3-A608-29C6B3A58017}"/>
              </a:ext>
            </a:extLst>
          </p:cNvPr>
          <p:cNvSpPr/>
          <p:nvPr/>
        </p:nvSpPr>
        <p:spPr>
          <a:xfrm>
            <a:off x="3037109" y="4082138"/>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98CD0812-3987-4638-82C2-846013727880}"/>
              </a:ext>
            </a:extLst>
          </p:cNvPr>
          <p:cNvSpPr/>
          <p:nvPr/>
        </p:nvSpPr>
        <p:spPr>
          <a:xfrm>
            <a:off x="7707076" y="1774360"/>
            <a:ext cx="881743" cy="44631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B=128</a:t>
            </a:r>
          </a:p>
        </p:txBody>
      </p:sp>
      <p:cxnSp>
        <p:nvCxnSpPr>
          <p:cNvPr id="23" name="Straight Arrow Connector 22">
            <a:extLst>
              <a:ext uri="{FF2B5EF4-FFF2-40B4-BE49-F238E27FC236}">
                <a16:creationId xmlns:a16="http://schemas.microsoft.com/office/drawing/2014/main" id="{205C6B01-09F5-444D-BE39-E60F3EC56A44}"/>
              </a:ext>
            </a:extLst>
          </p:cNvPr>
          <p:cNvCxnSpPr/>
          <p:nvPr/>
        </p:nvCxnSpPr>
        <p:spPr>
          <a:xfrm>
            <a:off x="1850562" y="2960908"/>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B0ED687E-571F-45A4-B081-56BDA73C9AAC}"/>
              </a:ext>
            </a:extLst>
          </p:cNvPr>
          <p:cNvSpPr/>
          <p:nvPr/>
        </p:nvSpPr>
        <p:spPr>
          <a:xfrm>
            <a:off x="3026220" y="2764962"/>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B43F300D-498D-4AA7-B8DC-CB41D3C8EB8C}"/>
              </a:ext>
            </a:extLst>
          </p:cNvPr>
          <p:cNvSpPr/>
          <p:nvPr/>
        </p:nvSpPr>
        <p:spPr>
          <a:xfrm>
            <a:off x="9089557" y="1785247"/>
            <a:ext cx="881743" cy="44631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C=32</a:t>
            </a:r>
          </a:p>
        </p:txBody>
      </p:sp>
      <p:sp>
        <p:nvSpPr>
          <p:cNvPr id="30" name="Rectangle: Rounded Corners 29">
            <a:extLst>
              <a:ext uri="{FF2B5EF4-FFF2-40B4-BE49-F238E27FC236}">
                <a16:creationId xmlns:a16="http://schemas.microsoft.com/office/drawing/2014/main" id="{FEBE4270-AEB3-4973-AAA8-278DE98FAFCD}"/>
              </a:ext>
            </a:extLst>
          </p:cNvPr>
          <p:cNvSpPr/>
          <p:nvPr/>
        </p:nvSpPr>
        <p:spPr>
          <a:xfrm>
            <a:off x="6411678" y="1741707"/>
            <a:ext cx="881743" cy="44631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A=32</a:t>
            </a:r>
          </a:p>
        </p:txBody>
      </p:sp>
      <p:sp>
        <p:nvSpPr>
          <p:cNvPr id="25" name="Rectangle: Rounded Corners 24">
            <a:extLst>
              <a:ext uri="{FF2B5EF4-FFF2-40B4-BE49-F238E27FC236}">
                <a16:creationId xmlns:a16="http://schemas.microsoft.com/office/drawing/2014/main" id="{D54D6B02-8AD8-4827-9831-B1FFE2AA7510}"/>
              </a:ext>
            </a:extLst>
          </p:cNvPr>
          <p:cNvSpPr/>
          <p:nvPr/>
        </p:nvSpPr>
        <p:spPr>
          <a:xfrm>
            <a:off x="10363186" y="1817907"/>
            <a:ext cx="881743" cy="44631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D=32</a:t>
            </a:r>
          </a:p>
        </p:txBody>
      </p:sp>
      <p:sp>
        <p:nvSpPr>
          <p:cNvPr id="20" name="TextBox 19">
            <a:extLst>
              <a:ext uri="{FF2B5EF4-FFF2-40B4-BE49-F238E27FC236}">
                <a16:creationId xmlns:a16="http://schemas.microsoft.com/office/drawing/2014/main" id="{476497C0-5177-43D5-AEC6-E30F5A16F410}"/>
              </a:ext>
            </a:extLst>
          </p:cNvPr>
          <p:cNvSpPr txBox="1"/>
          <p:nvPr/>
        </p:nvSpPr>
        <p:spPr>
          <a:xfrm>
            <a:off x="7565571" y="3853545"/>
            <a:ext cx="3690257" cy="1938992"/>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malloc(24) </a:t>
            </a:r>
          </a:p>
          <a:p>
            <a:r>
              <a:rPr lang="en-US" sz="2000" dirty="0">
                <a:latin typeface="Arial" panose="020B0604020202020204" pitchFamily="34" charset="0"/>
                <a:cs typeface="Arial" panose="020B0604020202020204" pitchFamily="34" charset="0"/>
              </a:rPr>
              <a:t>rounded size : 32</a:t>
            </a:r>
          </a:p>
          <a:p>
            <a:r>
              <a:rPr lang="en-US" sz="2000" dirty="0">
                <a:latin typeface="Arial" panose="020B0604020202020204" pitchFamily="34" charset="0"/>
                <a:cs typeface="Arial" panose="020B0604020202020204" pitchFamily="34" charset="0"/>
              </a:rPr>
              <a:t>malloc(128)</a:t>
            </a:r>
          </a:p>
          <a:p>
            <a:r>
              <a:rPr lang="en-US" sz="2000" dirty="0">
                <a:latin typeface="Arial" panose="020B0604020202020204" pitchFamily="34" charset="0"/>
                <a:cs typeface="Arial" panose="020B0604020202020204" pitchFamily="34" charset="0"/>
              </a:rPr>
              <a:t>malloc(32)</a:t>
            </a:r>
          </a:p>
          <a:p>
            <a:r>
              <a:rPr lang="en-US" sz="2000" dirty="0">
                <a:latin typeface="Arial" panose="020B0604020202020204" pitchFamily="34" charset="0"/>
                <a:cs typeface="Arial" panose="020B0604020202020204" pitchFamily="34" charset="0"/>
              </a:rPr>
              <a:t>malloc(32)</a:t>
            </a:r>
          </a:p>
          <a:p>
            <a:r>
              <a:rPr lang="en-US" sz="2000" dirty="0">
                <a:latin typeface="Arial" panose="020B0604020202020204" pitchFamily="34" charset="0"/>
                <a:cs typeface="Arial" panose="020B0604020202020204" pitchFamily="34" charset="0"/>
              </a:rPr>
              <a:t>free(A)</a:t>
            </a:r>
          </a:p>
        </p:txBody>
      </p:sp>
    </p:spTree>
    <p:extLst>
      <p:ext uri="{BB962C8B-B14F-4D97-AF65-F5344CB8AC3E}">
        <p14:creationId xmlns:p14="http://schemas.microsoft.com/office/powerpoint/2010/main" val="21887187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269D4-FB27-4979-97FE-AE0F9BD3E87E}"/>
              </a:ext>
            </a:extLst>
          </p:cNvPr>
          <p:cNvSpPr>
            <a:spLocks noGrp="1"/>
          </p:cNvSpPr>
          <p:nvPr>
            <p:ph type="title"/>
          </p:nvPr>
        </p:nvSpPr>
        <p:spPr/>
        <p:txBody>
          <a:bodyPr/>
          <a:lstStyle/>
          <a:p>
            <a:r>
              <a:rPr lang="en-US" dirty="0"/>
              <a:t>Buddy allocator</a:t>
            </a:r>
          </a:p>
        </p:txBody>
      </p:sp>
      <p:graphicFrame>
        <p:nvGraphicFramePr>
          <p:cNvPr id="4" name="Content Placeholder 3">
            <a:extLst>
              <a:ext uri="{FF2B5EF4-FFF2-40B4-BE49-F238E27FC236}">
                <a16:creationId xmlns:a16="http://schemas.microsoft.com/office/drawing/2014/main" id="{300FB101-02FC-4FA8-BA26-72DFE16B7103}"/>
              </a:ext>
            </a:extLst>
          </p:cNvPr>
          <p:cNvGraphicFramePr>
            <a:graphicFrameLocks noGrp="1"/>
          </p:cNvGraphicFramePr>
          <p:nvPr>
            <p:ph idx="1"/>
          </p:nvPr>
        </p:nvGraphicFramePr>
        <p:xfrm>
          <a:off x="838200" y="1825625"/>
          <a:ext cx="979714" cy="4542520"/>
        </p:xfrm>
        <a:graphic>
          <a:graphicData uri="http://schemas.openxmlformats.org/drawingml/2006/table">
            <a:tbl>
              <a:tblPr bandRow="1">
                <a:tableStyleId>{5C22544A-7EE6-4342-B048-85BDC9FD1C3A}</a:tableStyleId>
              </a:tblPr>
              <a:tblGrid>
                <a:gridCol w="979714">
                  <a:extLst>
                    <a:ext uri="{9D8B030D-6E8A-4147-A177-3AD203B41FA5}">
                      <a16:colId xmlns:a16="http://schemas.microsoft.com/office/drawing/2014/main" val="1883001962"/>
                    </a:ext>
                  </a:extLst>
                </a:gridCol>
              </a:tblGrid>
              <a:tr h="454252">
                <a:tc>
                  <a:txBody>
                    <a:bodyPr/>
                    <a:lstStyle/>
                    <a:p>
                      <a:pPr algn="ctr"/>
                      <a:r>
                        <a:rPr lang="en-US" b="1"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1258763"/>
                  </a:ext>
                </a:extLst>
              </a:tr>
              <a:tr h="454252">
                <a:tc>
                  <a:txBody>
                    <a:bodyPr/>
                    <a:lstStyle/>
                    <a:p>
                      <a:pPr algn="ctr"/>
                      <a:r>
                        <a:rPr lang="en-US" b="1"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3185605"/>
                  </a:ext>
                </a:extLst>
              </a:tr>
              <a:tr h="454252">
                <a:tc>
                  <a:txBody>
                    <a:bodyPr/>
                    <a:lstStyle/>
                    <a:p>
                      <a:pPr algn="ctr"/>
                      <a:r>
                        <a:rPr lang="en-US" b="1"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8026079"/>
                  </a:ext>
                </a:extLst>
              </a:tr>
              <a:tr h="454252">
                <a:tc>
                  <a:txBody>
                    <a:bodyPr/>
                    <a:lstStyle/>
                    <a:p>
                      <a:pPr algn="ctr"/>
                      <a:r>
                        <a:rPr lang="en-US" b="1" dirty="0"/>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530809"/>
                  </a:ext>
                </a:extLst>
              </a:tr>
              <a:tr h="454252">
                <a:tc>
                  <a:txBody>
                    <a:bodyPr/>
                    <a:lstStyle/>
                    <a:p>
                      <a:pPr algn="ctr"/>
                      <a:r>
                        <a:rPr lang="en-US" b="1"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9098515"/>
                  </a:ext>
                </a:extLst>
              </a:tr>
              <a:tr h="454252">
                <a:tc>
                  <a:txBody>
                    <a:bodyPr/>
                    <a:lstStyle/>
                    <a:p>
                      <a:pPr algn="ctr"/>
                      <a:r>
                        <a:rPr lang="en-US" b="1"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8044330"/>
                  </a:ext>
                </a:extLst>
              </a:tr>
              <a:tr h="454252">
                <a:tc>
                  <a:txBody>
                    <a:bodyPr/>
                    <a:lstStyle/>
                    <a:p>
                      <a:pPr algn="ctr"/>
                      <a:r>
                        <a:rPr lang="en-US" b="1" dirty="0"/>
                        <a:t>512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1066055"/>
                  </a:ext>
                </a:extLst>
              </a:tr>
              <a:tr h="454252">
                <a:tc>
                  <a:txBody>
                    <a:bodyPr/>
                    <a:lstStyle/>
                    <a:p>
                      <a:pPr algn="ctr"/>
                      <a:r>
                        <a:rPr lang="en-US" b="1" dirty="0"/>
                        <a:t>1024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2204552"/>
                  </a:ext>
                </a:extLst>
              </a:tr>
              <a:tr h="454252">
                <a:tc>
                  <a:txBody>
                    <a:bodyPr/>
                    <a:lstStyle/>
                    <a:p>
                      <a:pPr algn="ctr"/>
                      <a:r>
                        <a:rPr lang="en-US" b="1" dirty="0"/>
                        <a:t>2048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009838"/>
                  </a:ext>
                </a:extLst>
              </a:tr>
              <a:tr h="454252">
                <a:tc>
                  <a:txBody>
                    <a:bodyPr/>
                    <a:lstStyle/>
                    <a:p>
                      <a:pPr algn="ctr"/>
                      <a:r>
                        <a:rPr lang="en-US" b="1"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4386077"/>
                  </a:ext>
                </a:extLst>
              </a:tr>
            </a:tbl>
          </a:graphicData>
        </a:graphic>
      </p:graphicFrame>
      <p:cxnSp>
        <p:nvCxnSpPr>
          <p:cNvPr id="6" name="Straight Arrow Connector 5">
            <a:extLst>
              <a:ext uri="{FF2B5EF4-FFF2-40B4-BE49-F238E27FC236}">
                <a16:creationId xmlns:a16="http://schemas.microsoft.com/office/drawing/2014/main" id="{39C4E909-76C6-4195-A27F-9F2752FF5FE4}"/>
              </a:ext>
            </a:extLst>
          </p:cNvPr>
          <p:cNvCxnSpPr/>
          <p:nvPr/>
        </p:nvCxnSpPr>
        <p:spPr>
          <a:xfrm>
            <a:off x="1828799" y="5710926"/>
            <a:ext cx="11430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F375AC21-B877-4B1F-B0C4-A7A2B85967F9}"/>
              </a:ext>
            </a:extLst>
          </p:cNvPr>
          <p:cNvSpPr/>
          <p:nvPr/>
        </p:nvSpPr>
        <p:spPr>
          <a:xfrm>
            <a:off x="2971800" y="5540829"/>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D8D407F7-7810-445C-8762-05A7ACBFB504}"/>
              </a:ext>
            </a:extLst>
          </p:cNvPr>
          <p:cNvCxnSpPr/>
          <p:nvPr/>
        </p:nvCxnSpPr>
        <p:spPr>
          <a:xfrm>
            <a:off x="1817910" y="5236029"/>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84F1BD07-0D6C-482E-B4E9-8C21DFB85EA0}"/>
              </a:ext>
            </a:extLst>
          </p:cNvPr>
          <p:cNvSpPr/>
          <p:nvPr/>
        </p:nvSpPr>
        <p:spPr>
          <a:xfrm>
            <a:off x="3004454" y="5061856"/>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C1E91685-3DD8-4BA2-9F1C-D7055A612EFD}"/>
              </a:ext>
            </a:extLst>
          </p:cNvPr>
          <p:cNvCxnSpPr/>
          <p:nvPr/>
        </p:nvCxnSpPr>
        <p:spPr>
          <a:xfrm>
            <a:off x="1817909" y="4767943"/>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71157D2A-F41E-4D89-9856-66772FC6937C}"/>
              </a:ext>
            </a:extLst>
          </p:cNvPr>
          <p:cNvSpPr/>
          <p:nvPr/>
        </p:nvSpPr>
        <p:spPr>
          <a:xfrm>
            <a:off x="3004453" y="4550226"/>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3017EC8E-90CA-42B7-8C46-75D5B1CF4F52}"/>
              </a:ext>
            </a:extLst>
          </p:cNvPr>
          <p:cNvCxnSpPr/>
          <p:nvPr/>
        </p:nvCxnSpPr>
        <p:spPr>
          <a:xfrm>
            <a:off x="1850565" y="4278083"/>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B7AF1472-0AB2-46F3-A608-29C6B3A58017}"/>
              </a:ext>
            </a:extLst>
          </p:cNvPr>
          <p:cNvSpPr/>
          <p:nvPr/>
        </p:nvSpPr>
        <p:spPr>
          <a:xfrm>
            <a:off x="3037109" y="4082138"/>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98CD0812-3987-4638-82C2-846013727880}"/>
              </a:ext>
            </a:extLst>
          </p:cNvPr>
          <p:cNvSpPr/>
          <p:nvPr/>
        </p:nvSpPr>
        <p:spPr>
          <a:xfrm>
            <a:off x="7707076" y="1774360"/>
            <a:ext cx="881743" cy="44631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B=128</a:t>
            </a:r>
          </a:p>
        </p:txBody>
      </p:sp>
      <p:cxnSp>
        <p:nvCxnSpPr>
          <p:cNvPr id="23" name="Straight Arrow Connector 22">
            <a:extLst>
              <a:ext uri="{FF2B5EF4-FFF2-40B4-BE49-F238E27FC236}">
                <a16:creationId xmlns:a16="http://schemas.microsoft.com/office/drawing/2014/main" id="{205C6B01-09F5-444D-BE39-E60F3EC56A44}"/>
              </a:ext>
            </a:extLst>
          </p:cNvPr>
          <p:cNvCxnSpPr/>
          <p:nvPr/>
        </p:nvCxnSpPr>
        <p:spPr>
          <a:xfrm>
            <a:off x="1850562" y="2960908"/>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B0ED687E-571F-45A4-B081-56BDA73C9AAC}"/>
              </a:ext>
            </a:extLst>
          </p:cNvPr>
          <p:cNvSpPr/>
          <p:nvPr/>
        </p:nvSpPr>
        <p:spPr>
          <a:xfrm>
            <a:off x="3026220" y="2764962"/>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B43F300D-498D-4AA7-B8DC-CB41D3C8EB8C}"/>
              </a:ext>
            </a:extLst>
          </p:cNvPr>
          <p:cNvSpPr/>
          <p:nvPr/>
        </p:nvSpPr>
        <p:spPr>
          <a:xfrm>
            <a:off x="9089557" y="1785247"/>
            <a:ext cx="881743" cy="44631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C=32</a:t>
            </a:r>
          </a:p>
        </p:txBody>
      </p:sp>
      <p:sp>
        <p:nvSpPr>
          <p:cNvPr id="30" name="Rectangle: Rounded Corners 29">
            <a:extLst>
              <a:ext uri="{FF2B5EF4-FFF2-40B4-BE49-F238E27FC236}">
                <a16:creationId xmlns:a16="http://schemas.microsoft.com/office/drawing/2014/main" id="{FEBE4270-AEB3-4973-AAA8-278DE98FAFCD}"/>
              </a:ext>
            </a:extLst>
          </p:cNvPr>
          <p:cNvSpPr/>
          <p:nvPr/>
        </p:nvSpPr>
        <p:spPr>
          <a:xfrm>
            <a:off x="4495792" y="2775850"/>
            <a:ext cx="881743" cy="44631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A=32</a:t>
            </a:r>
          </a:p>
        </p:txBody>
      </p:sp>
      <p:sp>
        <p:nvSpPr>
          <p:cNvPr id="25" name="Rectangle: Rounded Corners 24">
            <a:extLst>
              <a:ext uri="{FF2B5EF4-FFF2-40B4-BE49-F238E27FC236}">
                <a16:creationId xmlns:a16="http://schemas.microsoft.com/office/drawing/2014/main" id="{D54D6B02-8AD8-4827-9831-B1FFE2AA7510}"/>
              </a:ext>
            </a:extLst>
          </p:cNvPr>
          <p:cNvSpPr/>
          <p:nvPr/>
        </p:nvSpPr>
        <p:spPr>
          <a:xfrm>
            <a:off x="10363186" y="1817907"/>
            <a:ext cx="881743" cy="44631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D=32</a:t>
            </a:r>
          </a:p>
        </p:txBody>
      </p:sp>
      <p:cxnSp>
        <p:nvCxnSpPr>
          <p:cNvPr id="8" name="Straight Arrow Connector 7">
            <a:extLst>
              <a:ext uri="{FF2B5EF4-FFF2-40B4-BE49-F238E27FC236}">
                <a16:creationId xmlns:a16="http://schemas.microsoft.com/office/drawing/2014/main" id="{0893FB70-AB78-41F7-B616-DD7C172A8222}"/>
              </a:ext>
            </a:extLst>
          </p:cNvPr>
          <p:cNvCxnSpPr>
            <a:stCxn id="24" idx="3"/>
            <a:endCxn id="30" idx="1"/>
          </p:cNvCxnSpPr>
          <p:nvPr/>
        </p:nvCxnSpPr>
        <p:spPr>
          <a:xfrm>
            <a:off x="3907963" y="2988118"/>
            <a:ext cx="587829" cy="108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48A8970-E6C1-48EE-88BC-FCD7655BF911}"/>
              </a:ext>
            </a:extLst>
          </p:cNvPr>
          <p:cNvSpPr txBox="1"/>
          <p:nvPr/>
        </p:nvSpPr>
        <p:spPr>
          <a:xfrm>
            <a:off x="7565571" y="3853545"/>
            <a:ext cx="3690257" cy="1938992"/>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malloc(24) </a:t>
            </a:r>
          </a:p>
          <a:p>
            <a:r>
              <a:rPr lang="en-US" sz="2000" dirty="0">
                <a:latin typeface="Arial" panose="020B0604020202020204" pitchFamily="34" charset="0"/>
                <a:cs typeface="Arial" panose="020B0604020202020204" pitchFamily="34" charset="0"/>
              </a:rPr>
              <a:t>rounded size : 32</a:t>
            </a:r>
          </a:p>
          <a:p>
            <a:r>
              <a:rPr lang="en-US" sz="2000" dirty="0">
                <a:latin typeface="Arial" panose="020B0604020202020204" pitchFamily="34" charset="0"/>
                <a:cs typeface="Arial" panose="020B0604020202020204" pitchFamily="34" charset="0"/>
              </a:rPr>
              <a:t>malloc(128)</a:t>
            </a:r>
          </a:p>
          <a:p>
            <a:r>
              <a:rPr lang="en-US" sz="2000" dirty="0">
                <a:latin typeface="Arial" panose="020B0604020202020204" pitchFamily="34" charset="0"/>
                <a:cs typeface="Arial" panose="020B0604020202020204" pitchFamily="34" charset="0"/>
              </a:rPr>
              <a:t>malloc(32)</a:t>
            </a:r>
          </a:p>
          <a:p>
            <a:r>
              <a:rPr lang="en-US" sz="2000" dirty="0">
                <a:latin typeface="Arial" panose="020B0604020202020204" pitchFamily="34" charset="0"/>
                <a:cs typeface="Arial" panose="020B0604020202020204" pitchFamily="34" charset="0"/>
              </a:rPr>
              <a:t>malloc(32)</a:t>
            </a:r>
          </a:p>
          <a:p>
            <a:r>
              <a:rPr lang="en-US" sz="2000" dirty="0">
                <a:latin typeface="Arial" panose="020B0604020202020204" pitchFamily="34" charset="0"/>
                <a:cs typeface="Arial" panose="020B0604020202020204" pitchFamily="34" charset="0"/>
              </a:rPr>
              <a:t>free(A)</a:t>
            </a:r>
          </a:p>
        </p:txBody>
      </p:sp>
    </p:spTree>
    <p:extLst>
      <p:ext uri="{BB962C8B-B14F-4D97-AF65-F5344CB8AC3E}">
        <p14:creationId xmlns:p14="http://schemas.microsoft.com/office/powerpoint/2010/main" val="35314756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269D4-FB27-4979-97FE-AE0F9BD3E87E}"/>
              </a:ext>
            </a:extLst>
          </p:cNvPr>
          <p:cNvSpPr>
            <a:spLocks noGrp="1"/>
          </p:cNvSpPr>
          <p:nvPr>
            <p:ph type="title"/>
          </p:nvPr>
        </p:nvSpPr>
        <p:spPr/>
        <p:txBody>
          <a:bodyPr/>
          <a:lstStyle/>
          <a:p>
            <a:r>
              <a:rPr lang="en-US" dirty="0"/>
              <a:t>Buddy allocator</a:t>
            </a:r>
          </a:p>
        </p:txBody>
      </p:sp>
      <p:graphicFrame>
        <p:nvGraphicFramePr>
          <p:cNvPr id="4" name="Content Placeholder 3">
            <a:extLst>
              <a:ext uri="{FF2B5EF4-FFF2-40B4-BE49-F238E27FC236}">
                <a16:creationId xmlns:a16="http://schemas.microsoft.com/office/drawing/2014/main" id="{300FB101-02FC-4FA8-BA26-72DFE16B7103}"/>
              </a:ext>
            </a:extLst>
          </p:cNvPr>
          <p:cNvGraphicFramePr>
            <a:graphicFrameLocks noGrp="1"/>
          </p:cNvGraphicFramePr>
          <p:nvPr>
            <p:ph idx="1"/>
          </p:nvPr>
        </p:nvGraphicFramePr>
        <p:xfrm>
          <a:off x="838200" y="1825625"/>
          <a:ext cx="979714" cy="4542520"/>
        </p:xfrm>
        <a:graphic>
          <a:graphicData uri="http://schemas.openxmlformats.org/drawingml/2006/table">
            <a:tbl>
              <a:tblPr bandRow="1">
                <a:tableStyleId>{5C22544A-7EE6-4342-B048-85BDC9FD1C3A}</a:tableStyleId>
              </a:tblPr>
              <a:tblGrid>
                <a:gridCol w="979714">
                  <a:extLst>
                    <a:ext uri="{9D8B030D-6E8A-4147-A177-3AD203B41FA5}">
                      <a16:colId xmlns:a16="http://schemas.microsoft.com/office/drawing/2014/main" val="1883001962"/>
                    </a:ext>
                  </a:extLst>
                </a:gridCol>
              </a:tblGrid>
              <a:tr h="454252">
                <a:tc>
                  <a:txBody>
                    <a:bodyPr/>
                    <a:lstStyle/>
                    <a:p>
                      <a:pPr algn="ctr"/>
                      <a:r>
                        <a:rPr lang="en-US" b="1"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1258763"/>
                  </a:ext>
                </a:extLst>
              </a:tr>
              <a:tr h="454252">
                <a:tc>
                  <a:txBody>
                    <a:bodyPr/>
                    <a:lstStyle/>
                    <a:p>
                      <a:pPr algn="ctr"/>
                      <a:r>
                        <a:rPr lang="en-US" b="1"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3185605"/>
                  </a:ext>
                </a:extLst>
              </a:tr>
              <a:tr h="454252">
                <a:tc>
                  <a:txBody>
                    <a:bodyPr/>
                    <a:lstStyle/>
                    <a:p>
                      <a:pPr algn="ctr"/>
                      <a:r>
                        <a:rPr lang="en-US" b="1"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8026079"/>
                  </a:ext>
                </a:extLst>
              </a:tr>
              <a:tr h="454252">
                <a:tc>
                  <a:txBody>
                    <a:bodyPr/>
                    <a:lstStyle/>
                    <a:p>
                      <a:pPr algn="ctr"/>
                      <a:r>
                        <a:rPr lang="en-US" b="1" dirty="0"/>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530809"/>
                  </a:ext>
                </a:extLst>
              </a:tr>
              <a:tr h="454252">
                <a:tc>
                  <a:txBody>
                    <a:bodyPr/>
                    <a:lstStyle/>
                    <a:p>
                      <a:pPr algn="ctr"/>
                      <a:r>
                        <a:rPr lang="en-US" b="1"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9098515"/>
                  </a:ext>
                </a:extLst>
              </a:tr>
              <a:tr h="454252">
                <a:tc>
                  <a:txBody>
                    <a:bodyPr/>
                    <a:lstStyle/>
                    <a:p>
                      <a:pPr algn="ctr"/>
                      <a:r>
                        <a:rPr lang="en-US" b="1"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8044330"/>
                  </a:ext>
                </a:extLst>
              </a:tr>
              <a:tr h="454252">
                <a:tc>
                  <a:txBody>
                    <a:bodyPr/>
                    <a:lstStyle/>
                    <a:p>
                      <a:pPr algn="ctr"/>
                      <a:r>
                        <a:rPr lang="en-US" b="1" dirty="0"/>
                        <a:t>512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1066055"/>
                  </a:ext>
                </a:extLst>
              </a:tr>
              <a:tr h="454252">
                <a:tc>
                  <a:txBody>
                    <a:bodyPr/>
                    <a:lstStyle/>
                    <a:p>
                      <a:pPr algn="ctr"/>
                      <a:r>
                        <a:rPr lang="en-US" b="1" dirty="0"/>
                        <a:t>1024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2204552"/>
                  </a:ext>
                </a:extLst>
              </a:tr>
              <a:tr h="454252">
                <a:tc>
                  <a:txBody>
                    <a:bodyPr/>
                    <a:lstStyle/>
                    <a:p>
                      <a:pPr algn="ctr"/>
                      <a:r>
                        <a:rPr lang="en-US" b="1" dirty="0"/>
                        <a:t>2048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009838"/>
                  </a:ext>
                </a:extLst>
              </a:tr>
              <a:tr h="454252">
                <a:tc>
                  <a:txBody>
                    <a:bodyPr/>
                    <a:lstStyle/>
                    <a:p>
                      <a:pPr algn="ctr"/>
                      <a:r>
                        <a:rPr lang="en-US" b="1"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4386077"/>
                  </a:ext>
                </a:extLst>
              </a:tr>
            </a:tbl>
          </a:graphicData>
        </a:graphic>
      </p:graphicFrame>
      <p:cxnSp>
        <p:nvCxnSpPr>
          <p:cNvPr id="6" name="Straight Arrow Connector 5">
            <a:extLst>
              <a:ext uri="{FF2B5EF4-FFF2-40B4-BE49-F238E27FC236}">
                <a16:creationId xmlns:a16="http://schemas.microsoft.com/office/drawing/2014/main" id="{39C4E909-76C6-4195-A27F-9F2752FF5FE4}"/>
              </a:ext>
            </a:extLst>
          </p:cNvPr>
          <p:cNvCxnSpPr/>
          <p:nvPr/>
        </p:nvCxnSpPr>
        <p:spPr>
          <a:xfrm>
            <a:off x="1828799" y="5710926"/>
            <a:ext cx="11430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F375AC21-B877-4B1F-B0C4-A7A2B85967F9}"/>
              </a:ext>
            </a:extLst>
          </p:cNvPr>
          <p:cNvSpPr/>
          <p:nvPr/>
        </p:nvSpPr>
        <p:spPr>
          <a:xfrm>
            <a:off x="2971800" y="5540829"/>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D8D407F7-7810-445C-8762-05A7ACBFB504}"/>
              </a:ext>
            </a:extLst>
          </p:cNvPr>
          <p:cNvCxnSpPr/>
          <p:nvPr/>
        </p:nvCxnSpPr>
        <p:spPr>
          <a:xfrm>
            <a:off x="1817910" y="5236029"/>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84F1BD07-0D6C-482E-B4E9-8C21DFB85EA0}"/>
              </a:ext>
            </a:extLst>
          </p:cNvPr>
          <p:cNvSpPr/>
          <p:nvPr/>
        </p:nvSpPr>
        <p:spPr>
          <a:xfrm>
            <a:off x="3004454" y="5061856"/>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C1E91685-3DD8-4BA2-9F1C-D7055A612EFD}"/>
              </a:ext>
            </a:extLst>
          </p:cNvPr>
          <p:cNvCxnSpPr/>
          <p:nvPr/>
        </p:nvCxnSpPr>
        <p:spPr>
          <a:xfrm>
            <a:off x="1817909" y="4767943"/>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71157D2A-F41E-4D89-9856-66772FC6937C}"/>
              </a:ext>
            </a:extLst>
          </p:cNvPr>
          <p:cNvSpPr/>
          <p:nvPr/>
        </p:nvSpPr>
        <p:spPr>
          <a:xfrm>
            <a:off x="3004453" y="4550226"/>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3017EC8E-90CA-42B7-8C46-75D5B1CF4F52}"/>
              </a:ext>
            </a:extLst>
          </p:cNvPr>
          <p:cNvCxnSpPr/>
          <p:nvPr/>
        </p:nvCxnSpPr>
        <p:spPr>
          <a:xfrm>
            <a:off x="1850565" y="4278083"/>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B7AF1472-0AB2-46F3-A608-29C6B3A58017}"/>
              </a:ext>
            </a:extLst>
          </p:cNvPr>
          <p:cNvSpPr/>
          <p:nvPr/>
        </p:nvSpPr>
        <p:spPr>
          <a:xfrm>
            <a:off x="3037109" y="4082138"/>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98CD0812-3987-4638-82C2-846013727880}"/>
              </a:ext>
            </a:extLst>
          </p:cNvPr>
          <p:cNvSpPr/>
          <p:nvPr/>
        </p:nvSpPr>
        <p:spPr>
          <a:xfrm>
            <a:off x="7707076" y="1774360"/>
            <a:ext cx="881743" cy="44631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B=128</a:t>
            </a:r>
          </a:p>
        </p:txBody>
      </p:sp>
      <p:cxnSp>
        <p:nvCxnSpPr>
          <p:cNvPr id="23" name="Straight Arrow Connector 22">
            <a:extLst>
              <a:ext uri="{FF2B5EF4-FFF2-40B4-BE49-F238E27FC236}">
                <a16:creationId xmlns:a16="http://schemas.microsoft.com/office/drawing/2014/main" id="{205C6B01-09F5-444D-BE39-E60F3EC56A44}"/>
              </a:ext>
            </a:extLst>
          </p:cNvPr>
          <p:cNvCxnSpPr/>
          <p:nvPr/>
        </p:nvCxnSpPr>
        <p:spPr>
          <a:xfrm>
            <a:off x="1850562" y="2960908"/>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B0ED687E-571F-45A4-B081-56BDA73C9AAC}"/>
              </a:ext>
            </a:extLst>
          </p:cNvPr>
          <p:cNvSpPr/>
          <p:nvPr/>
        </p:nvSpPr>
        <p:spPr>
          <a:xfrm>
            <a:off x="3026220" y="2764962"/>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B43F300D-498D-4AA7-B8DC-CB41D3C8EB8C}"/>
              </a:ext>
            </a:extLst>
          </p:cNvPr>
          <p:cNvSpPr/>
          <p:nvPr/>
        </p:nvSpPr>
        <p:spPr>
          <a:xfrm>
            <a:off x="9089557" y="1785247"/>
            <a:ext cx="881743" cy="44631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C=32</a:t>
            </a:r>
          </a:p>
        </p:txBody>
      </p:sp>
      <p:sp>
        <p:nvSpPr>
          <p:cNvPr id="30" name="Rectangle: Rounded Corners 29">
            <a:extLst>
              <a:ext uri="{FF2B5EF4-FFF2-40B4-BE49-F238E27FC236}">
                <a16:creationId xmlns:a16="http://schemas.microsoft.com/office/drawing/2014/main" id="{FEBE4270-AEB3-4973-AAA8-278DE98FAFCD}"/>
              </a:ext>
            </a:extLst>
          </p:cNvPr>
          <p:cNvSpPr/>
          <p:nvPr/>
        </p:nvSpPr>
        <p:spPr>
          <a:xfrm>
            <a:off x="4495792" y="2775850"/>
            <a:ext cx="881743" cy="44631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A=32</a:t>
            </a:r>
          </a:p>
        </p:txBody>
      </p:sp>
      <p:sp>
        <p:nvSpPr>
          <p:cNvPr id="25" name="Rectangle: Rounded Corners 24">
            <a:extLst>
              <a:ext uri="{FF2B5EF4-FFF2-40B4-BE49-F238E27FC236}">
                <a16:creationId xmlns:a16="http://schemas.microsoft.com/office/drawing/2014/main" id="{D54D6B02-8AD8-4827-9831-B1FFE2AA7510}"/>
              </a:ext>
            </a:extLst>
          </p:cNvPr>
          <p:cNvSpPr/>
          <p:nvPr/>
        </p:nvSpPr>
        <p:spPr>
          <a:xfrm>
            <a:off x="10363186" y="1817907"/>
            <a:ext cx="881743" cy="44631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D=32</a:t>
            </a:r>
          </a:p>
        </p:txBody>
      </p:sp>
      <p:cxnSp>
        <p:nvCxnSpPr>
          <p:cNvPr id="8" name="Straight Arrow Connector 7">
            <a:extLst>
              <a:ext uri="{FF2B5EF4-FFF2-40B4-BE49-F238E27FC236}">
                <a16:creationId xmlns:a16="http://schemas.microsoft.com/office/drawing/2014/main" id="{0893FB70-AB78-41F7-B616-DD7C172A8222}"/>
              </a:ext>
            </a:extLst>
          </p:cNvPr>
          <p:cNvCxnSpPr>
            <a:stCxn id="24" idx="3"/>
            <a:endCxn id="30" idx="1"/>
          </p:cNvCxnSpPr>
          <p:nvPr/>
        </p:nvCxnSpPr>
        <p:spPr>
          <a:xfrm>
            <a:off x="3907963" y="2988118"/>
            <a:ext cx="587829" cy="108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16D21AA-B71F-40CB-A5CF-E9D46C782669}"/>
              </a:ext>
            </a:extLst>
          </p:cNvPr>
          <p:cNvSpPr txBox="1"/>
          <p:nvPr/>
        </p:nvSpPr>
        <p:spPr>
          <a:xfrm>
            <a:off x="7565571" y="3853545"/>
            <a:ext cx="3690257" cy="2246769"/>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malloc(24) </a:t>
            </a:r>
          </a:p>
          <a:p>
            <a:r>
              <a:rPr lang="en-US" sz="2000" dirty="0">
                <a:latin typeface="Arial" panose="020B0604020202020204" pitchFamily="34" charset="0"/>
                <a:cs typeface="Arial" panose="020B0604020202020204" pitchFamily="34" charset="0"/>
              </a:rPr>
              <a:t>rounded size : 32</a:t>
            </a:r>
          </a:p>
          <a:p>
            <a:r>
              <a:rPr lang="en-US" sz="2000" dirty="0">
                <a:latin typeface="Arial" panose="020B0604020202020204" pitchFamily="34" charset="0"/>
                <a:cs typeface="Arial" panose="020B0604020202020204" pitchFamily="34" charset="0"/>
              </a:rPr>
              <a:t>malloc(128)</a:t>
            </a:r>
          </a:p>
          <a:p>
            <a:r>
              <a:rPr lang="en-US" sz="2000" dirty="0">
                <a:latin typeface="Arial" panose="020B0604020202020204" pitchFamily="34" charset="0"/>
                <a:cs typeface="Arial" panose="020B0604020202020204" pitchFamily="34" charset="0"/>
              </a:rPr>
              <a:t>malloc(32)</a:t>
            </a:r>
          </a:p>
          <a:p>
            <a:r>
              <a:rPr lang="en-US" sz="2000" dirty="0">
                <a:latin typeface="Arial" panose="020B0604020202020204" pitchFamily="34" charset="0"/>
                <a:cs typeface="Arial" panose="020B0604020202020204" pitchFamily="34" charset="0"/>
              </a:rPr>
              <a:t>malloc(32)</a:t>
            </a:r>
          </a:p>
          <a:p>
            <a:r>
              <a:rPr lang="en-US" sz="2000" dirty="0">
                <a:latin typeface="Arial" panose="020B0604020202020204" pitchFamily="34" charset="0"/>
                <a:cs typeface="Arial" panose="020B0604020202020204" pitchFamily="34" charset="0"/>
              </a:rPr>
              <a:t>free(A)</a:t>
            </a:r>
          </a:p>
          <a:p>
            <a:r>
              <a:rPr lang="en-US" sz="2000" dirty="0">
                <a:latin typeface="Arial" panose="020B0604020202020204" pitchFamily="34" charset="0"/>
                <a:cs typeface="Arial" panose="020B0604020202020204" pitchFamily="34" charset="0"/>
              </a:rPr>
              <a:t>free(C)</a:t>
            </a:r>
          </a:p>
        </p:txBody>
      </p:sp>
    </p:spTree>
    <p:extLst>
      <p:ext uri="{BB962C8B-B14F-4D97-AF65-F5344CB8AC3E}">
        <p14:creationId xmlns:p14="http://schemas.microsoft.com/office/powerpoint/2010/main" val="25790431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269D4-FB27-4979-97FE-AE0F9BD3E87E}"/>
              </a:ext>
            </a:extLst>
          </p:cNvPr>
          <p:cNvSpPr>
            <a:spLocks noGrp="1"/>
          </p:cNvSpPr>
          <p:nvPr>
            <p:ph type="title"/>
          </p:nvPr>
        </p:nvSpPr>
        <p:spPr/>
        <p:txBody>
          <a:bodyPr/>
          <a:lstStyle/>
          <a:p>
            <a:r>
              <a:rPr lang="en-US" dirty="0"/>
              <a:t>Buddy allocator</a:t>
            </a:r>
          </a:p>
        </p:txBody>
      </p:sp>
      <p:graphicFrame>
        <p:nvGraphicFramePr>
          <p:cNvPr id="4" name="Content Placeholder 3">
            <a:extLst>
              <a:ext uri="{FF2B5EF4-FFF2-40B4-BE49-F238E27FC236}">
                <a16:creationId xmlns:a16="http://schemas.microsoft.com/office/drawing/2014/main" id="{300FB101-02FC-4FA8-BA26-72DFE16B7103}"/>
              </a:ext>
            </a:extLst>
          </p:cNvPr>
          <p:cNvGraphicFramePr>
            <a:graphicFrameLocks noGrp="1"/>
          </p:cNvGraphicFramePr>
          <p:nvPr>
            <p:ph idx="1"/>
          </p:nvPr>
        </p:nvGraphicFramePr>
        <p:xfrm>
          <a:off x="838200" y="1825625"/>
          <a:ext cx="979714" cy="4542520"/>
        </p:xfrm>
        <a:graphic>
          <a:graphicData uri="http://schemas.openxmlformats.org/drawingml/2006/table">
            <a:tbl>
              <a:tblPr bandRow="1">
                <a:tableStyleId>{5C22544A-7EE6-4342-B048-85BDC9FD1C3A}</a:tableStyleId>
              </a:tblPr>
              <a:tblGrid>
                <a:gridCol w="979714">
                  <a:extLst>
                    <a:ext uri="{9D8B030D-6E8A-4147-A177-3AD203B41FA5}">
                      <a16:colId xmlns:a16="http://schemas.microsoft.com/office/drawing/2014/main" val="1883001962"/>
                    </a:ext>
                  </a:extLst>
                </a:gridCol>
              </a:tblGrid>
              <a:tr h="454252">
                <a:tc>
                  <a:txBody>
                    <a:bodyPr/>
                    <a:lstStyle/>
                    <a:p>
                      <a:pPr algn="ctr"/>
                      <a:r>
                        <a:rPr lang="en-US" b="1"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1258763"/>
                  </a:ext>
                </a:extLst>
              </a:tr>
              <a:tr h="454252">
                <a:tc>
                  <a:txBody>
                    <a:bodyPr/>
                    <a:lstStyle/>
                    <a:p>
                      <a:pPr algn="ctr"/>
                      <a:r>
                        <a:rPr lang="en-US" b="1"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3185605"/>
                  </a:ext>
                </a:extLst>
              </a:tr>
              <a:tr h="454252">
                <a:tc>
                  <a:txBody>
                    <a:bodyPr/>
                    <a:lstStyle/>
                    <a:p>
                      <a:pPr algn="ctr"/>
                      <a:r>
                        <a:rPr lang="en-US" b="1"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8026079"/>
                  </a:ext>
                </a:extLst>
              </a:tr>
              <a:tr h="454252">
                <a:tc>
                  <a:txBody>
                    <a:bodyPr/>
                    <a:lstStyle/>
                    <a:p>
                      <a:pPr algn="ctr"/>
                      <a:r>
                        <a:rPr lang="en-US" b="1" dirty="0"/>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530809"/>
                  </a:ext>
                </a:extLst>
              </a:tr>
              <a:tr h="454252">
                <a:tc>
                  <a:txBody>
                    <a:bodyPr/>
                    <a:lstStyle/>
                    <a:p>
                      <a:pPr algn="ctr"/>
                      <a:r>
                        <a:rPr lang="en-US" b="1"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9098515"/>
                  </a:ext>
                </a:extLst>
              </a:tr>
              <a:tr h="454252">
                <a:tc>
                  <a:txBody>
                    <a:bodyPr/>
                    <a:lstStyle/>
                    <a:p>
                      <a:pPr algn="ctr"/>
                      <a:r>
                        <a:rPr lang="en-US" b="1"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8044330"/>
                  </a:ext>
                </a:extLst>
              </a:tr>
              <a:tr h="454252">
                <a:tc>
                  <a:txBody>
                    <a:bodyPr/>
                    <a:lstStyle/>
                    <a:p>
                      <a:pPr algn="ctr"/>
                      <a:r>
                        <a:rPr lang="en-US" b="1" dirty="0"/>
                        <a:t>512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1066055"/>
                  </a:ext>
                </a:extLst>
              </a:tr>
              <a:tr h="454252">
                <a:tc>
                  <a:txBody>
                    <a:bodyPr/>
                    <a:lstStyle/>
                    <a:p>
                      <a:pPr algn="ctr"/>
                      <a:r>
                        <a:rPr lang="en-US" b="1" dirty="0"/>
                        <a:t>1024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2204552"/>
                  </a:ext>
                </a:extLst>
              </a:tr>
              <a:tr h="454252">
                <a:tc>
                  <a:txBody>
                    <a:bodyPr/>
                    <a:lstStyle/>
                    <a:p>
                      <a:pPr algn="ctr"/>
                      <a:r>
                        <a:rPr lang="en-US" b="1" dirty="0"/>
                        <a:t>2048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009838"/>
                  </a:ext>
                </a:extLst>
              </a:tr>
              <a:tr h="454252">
                <a:tc>
                  <a:txBody>
                    <a:bodyPr/>
                    <a:lstStyle/>
                    <a:p>
                      <a:pPr algn="ctr"/>
                      <a:r>
                        <a:rPr lang="en-US" b="1"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4386077"/>
                  </a:ext>
                </a:extLst>
              </a:tr>
            </a:tbl>
          </a:graphicData>
        </a:graphic>
      </p:graphicFrame>
      <p:cxnSp>
        <p:nvCxnSpPr>
          <p:cNvPr id="6" name="Straight Arrow Connector 5">
            <a:extLst>
              <a:ext uri="{FF2B5EF4-FFF2-40B4-BE49-F238E27FC236}">
                <a16:creationId xmlns:a16="http://schemas.microsoft.com/office/drawing/2014/main" id="{39C4E909-76C6-4195-A27F-9F2752FF5FE4}"/>
              </a:ext>
            </a:extLst>
          </p:cNvPr>
          <p:cNvCxnSpPr/>
          <p:nvPr/>
        </p:nvCxnSpPr>
        <p:spPr>
          <a:xfrm>
            <a:off x="1828799" y="5710926"/>
            <a:ext cx="11430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F375AC21-B877-4B1F-B0C4-A7A2B85967F9}"/>
              </a:ext>
            </a:extLst>
          </p:cNvPr>
          <p:cNvSpPr/>
          <p:nvPr/>
        </p:nvSpPr>
        <p:spPr>
          <a:xfrm>
            <a:off x="2971800" y="5540829"/>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D8D407F7-7810-445C-8762-05A7ACBFB504}"/>
              </a:ext>
            </a:extLst>
          </p:cNvPr>
          <p:cNvCxnSpPr/>
          <p:nvPr/>
        </p:nvCxnSpPr>
        <p:spPr>
          <a:xfrm>
            <a:off x="1817910" y="5236029"/>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84F1BD07-0D6C-482E-B4E9-8C21DFB85EA0}"/>
              </a:ext>
            </a:extLst>
          </p:cNvPr>
          <p:cNvSpPr/>
          <p:nvPr/>
        </p:nvSpPr>
        <p:spPr>
          <a:xfrm>
            <a:off x="3004454" y="5061856"/>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C1E91685-3DD8-4BA2-9F1C-D7055A612EFD}"/>
              </a:ext>
            </a:extLst>
          </p:cNvPr>
          <p:cNvCxnSpPr/>
          <p:nvPr/>
        </p:nvCxnSpPr>
        <p:spPr>
          <a:xfrm>
            <a:off x="1817909" y="4767943"/>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71157D2A-F41E-4D89-9856-66772FC6937C}"/>
              </a:ext>
            </a:extLst>
          </p:cNvPr>
          <p:cNvSpPr/>
          <p:nvPr/>
        </p:nvSpPr>
        <p:spPr>
          <a:xfrm>
            <a:off x="3004453" y="4550226"/>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3017EC8E-90CA-42B7-8C46-75D5B1CF4F52}"/>
              </a:ext>
            </a:extLst>
          </p:cNvPr>
          <p:cNvCxnSpPr/>
          <p:nvPr/>
        </p:nvCxnSpPr>
        <p:spPr>
          <a:xfrm>
            <a:off x="1850565" y="4278083"/>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B7AF1472-0AB2-46F3-A608-29C6B3A58017}"/>
              </a:ext>
            </a:extLst>
          </p:cNvPr>
          <p:cNvSpPr/>
          <p:nvPr/>
        </p:nvSpPr>
        <p:spPr>
          <a:xfrm>
            <a:off x="3037109" y="4082138"/>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98CD0812-3987-4638-82C2-846013727880}"/>
              </a:ext>
            </a:extLst>
          </p:cNvPr>
          <p:cNvSpPr/>
          <p:nvPr/>
        </p:nvSpPr>
        <p:spPr>
          <a:xfrm>
            <a:off x="7707076" y="1774360"/>
            <a:ext cx="881743" cy="44631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B=128</a:t>
            </a:r>
          </a:p>
        </p:txBody>
      </p:sp>
      <p:cxnSp>
        <p:nvCxnSpPr>
          <p:cNvPr id="23" name="Straight Arrow Connector 22">
            <a:extLst>
              <a:ext uri="{FF2B5EF4-FFF2-40B4-BE49-F238E27FC236}">
                <a16:creationId xmlns:a16="http://schemas.microsoft.com/office/drawing/2014/main" id="{205C6B01-09F5-444D-BE39-E60F3EC56A44}"/>
              </a:ext>
            </a:extLst>
          </p:cNvPr>
          <p:cNvCxnSpPr/>
          <p:nvPr/>
        </p:nvCxnSpPr>
        <p:spPr>
          <a:xfrm>
            <a:off x="1850562" y="2960908"/>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B0ED687E-571F-45A4-B081-56BDA73C9AAC}"/>
              </a:ext>
            </a:extLst>
          </p:cNvPr>
          <p:cNvSpPr/>
          <p:nvPr/>
        </p:nvSpPr>
        <p:spPr>
          <a:xfrm>
            <a:off x="3026220" y="2764962"/>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B43F300D-498D-4AA7-B8DC-CB41D3C8EB8C}"/>
              </a:ext>
            </a:extLst>
          </p:cNvPr>
          <p:cNvSpPr/>
          <p:nvPr/>
        </p:nvSpPr>
        <p:spPr>
          <a:xfrm>
            <a:off x="5856502" y="2775847"/>
            <a:ext cx="881743" cy="44631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C=32</a:t>
            </a:r>
          </a:p>
        </p:txBody>
      </p:sp>
      <p:sp>
        <p:nvSpPr>
          <p:cNvPr id="30" name="Rectangle: Rounded Corners 29">
            <a:extLst>
              <a:ext uri="{FF2B5EF4-FFF2-40B4-BE49-F238E27FC236}">
                <a16:creationId xmlns:a16="http://schemas.microsoft.com/office/drawing/2014/main" id="{FEBE4270-AEB3-4973-AAA8-278DE98FAFCD}"/>
              </a:ext>
            </a:extLst>
          </p:cNvPr>
          <p:cNvSpPr/>
          <p:nvPr/>
        </p:nvSpPr>
        <p:spPr>
          <a:xfrm>
            <a:off x="4495792" y="2775850"/>
            <a:ext cx="881743" cy="44631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A=32</a:t>
            </a:r>
          </a:p>
        </p:txBody>
      </p:sp>
      <p:sp>
        <p:nvSpPr>
          <p:cNvPr id="25" name="Rectangle: Rounded Corners 24">
            <a:extLst>
              <a:ext uri="{FF2B5EF4-FFF2-40B4-BE49-F238E27FC236}">
                <a16:creationId xmlns:a16="http://schemas.microsoft.com/office/drawing/2014/main" id="{D54D6B02-8AD8-4827-9831-B1FFE2AA7510}"/>
              </a:ext>
            </a:extLst>
          </p:cNvPr>
          <p:cNvSpPr/>
          <p:nvPr/>
        </p:nvSpPr>
        <p:spPr>
          <a:xfrm>
            <a:off x="10363186" y="1817907"/>
            <a:ext cx="881743" cy="44631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D=32</a:t>
            </a:r>
          </a:p>
        </p:txBody>
      </p:sp>
      <p:cxnSp>
        <p:nvCxnSpPr>
          <p:cNvPr id="8" name="Straight Arrow Connector 7">
            <a:extLst>
              <a:ext uri="{FF2B5EF4-FFF2-40B4-BE49-F238E27FC236}">
                <a16:creationId xmlns:a16="http://schemas.microsoft.com/office/drawing/2014/main" id="{0893FB70-AB78-41F7-B616-DD7C172A8222}"/>
              </a:ext>
            </a:extLst>
          </p:cNvPr>
          <p:cNvCxnSpPr>
            <a:stCxn id="24" idx="3"/>
            <a:endCxn id="30" idx="1"/>
          </p:cNvCxnSpPr>
          <p:nvPr/>
        </p:nvCxnSpPr>
        <p:spPr>
          <a:xfrm>
            <a:off x="3907963" y="2988118"/>
            <a:ext cx="587829" cy="108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C2A6BD4-DCCC-4B17-8CFB-58B4A7F55529}"/>
              </a:ext>
            </a:extLst>
          </p:cNvPr>
          <p:cNvCxnSpPr>
            <a:stCxn id="30" idx="3"/>
            <a:endCxn id="26" idx="1"/>
          </p:cNvCxnSpPr>
          <p:nvPr/>
        </p:nvCxnSpPr>
        <p:spPr>
          <a:xfrm flipV="1">
            <a:off x="5377535" y="2999003"/>
            <a:ext cx="478967" cy="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0102B105-EDB7-481F-8D88-2F5B2D42C21A}"/>
              </a:ext>
            </a:extLst>
          </p:cNvPr>
          <p:cNvSpPr txBox="1"/>
          <p:nvPr/>
        </p:nvSpPr>
        <p:spPr>
          <a:xfrm>
            <a:off x="7565571" y="3853545"/>
            <a:ext cx="3690257" cy="2246769"/>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malloc(24) </a:t>
            </a:r>
          </a:p>
          <a:p>
            <a:r>
              <a:rPr lang="en-US" sz="2000" dirty="0">
                <a:latin typeface="Arial" panose="020B0604020202020204" pitchFamily="34" charset="0"/>
                <a:cs typeface="Arial" panose="020B0604020202020204" pitchFamily="34" charset="0"/>
              </a:rPr>
              <a:t>rounded size : 32</a:t>
            </a:r>
          </a:p>
          <a:p>
            <a:r>
              <a:rPr lang="en-US" sz="2000" dirty="0">
                <a:latin typeface="Arial" panose="020B0604020202020204" pitchFamily="34" charset="0"/>
                <a:cs typeface="Arial" panose="020B0604020202020204" pitchFamily="34" charset="0"/>
              </a:rPr>
              <a:t>malloc(128)</a:t>
            </a:r>
          </a:p>
          <a:p>
            <a:r>
              <a:rPr lang="en-US" sz="2000" dirty="0">
                <a:latin typeface="Arial" panose="020B0604020202020204" pitchFamily="34" charset="0"/>
                <a:cs typeface="Arial" panose="020B0604020202020204" pitchFamily="34" charset="0"/>
              </a:rPr>
              <a:t>malloc(32)</a:t>
            </a:r>
          </a:p>
          <a:p>
            <a:r>
              <a:rPr lang="en-US" sz="2000" dirty="0">
                <a:latin typeface="Arial" panose="020B0604020202020204" pitchFamily="34" charset="0"/>
                <a:cs typeface="Arial" panose="020B0604020202020204" pitchFamily="34" charset="0"/>
              </a:rPr>
              <a:t>malloc(32)</a:t>
            </a:r>
          </a:p>
          <a:p>
            <a:r>
              <a:rPr lang="en-US" sz="2000" dirty="0">
                <a:latin typeface="Arial" panose="020B0604020202020204" pitchFamily="34" charset="0"/>
                <a:cs typeface="Arial" panose="020B0604020202020204" pitchFamily="34" charset="0"/>
              </a:rPr>
              <a:t>free(A)</a:t>
            </a:r>
          </a:p>
          <a:p>
            <a:r>
              <a:rPr lang="en-US" sz="2000" dirty="0">
                <a:latin typeface="Arial" panose="020B0604020202020204" pitchFamily="34" charset="0"/>
                <a:cs typeface="Arial" panose="020B0604020202020204" pitchFamily="34" charset="0"/>
              </a:rPr>
              <a:t>free(C)</a:t>
            </a:r>
          </a:p>
        </p:txBody>
      </p:sp>
    </p:spTree>
    <p:extLst>
      <p:ext uri="{BB962C8B-B14F-4D97-AF65-F5344CB8AC3E}">
        <p14:creationId xmlns:p14="http://schemas.microsoft.com/office/powerpoint/2010/main" val="5486845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269D4-FB27-4979-97FE-AE0F9BD3E87E}"/>
              </a:ext>
            </a:extLst>
          </p:cNvPr>
          <p:cNvSpPr>
            <a:spLocks noGrp="1"/>
          </p:cNvSpPr>
          <p:nvPr>
            <p:ph type="title"/>
          </p:nvPr>
        </p:nvSpPr>
        <p:spPr/>
        <p:txBody>
          <a:bodyPr/>
          <a:lstStyle/>
          <a:p>
            <a:r>
              <a:rPr lang="en-US" dirty="0"/>
              <a:t>Buddy allocator</a:t>
            </a:r>
          </a:p>
        </p:txBody>
      </p:sp>
      <p:graphicFrame>
        <p:nvGraphicFramePr>
          <p:cNvPr id="4" name="Content Placeholder 3">
            <a:extLst>
              <a:ext uri="{FF2B5EF4-FFF2-40B4-BE49-F238E27FC236}">
                <a16:creationId xmlns:a16="http://schemas.microsoft.com/office/drawing/2014/main" id="{300FB101-02FC-4FA8-BA26-72DFE16B7103}"/>
              </a:ext>
            </a:extLst>
          </p:cNvPr>
          <p:cNvGraphicFramePr>
            <a:graphicFrameLocks noGrp="1"/>
          </p:cNvGraphicFramePr>
          <p:nvPr>
            <p:ph idx="1"/>
          </p:nvPr>
        </p:nvGraphicFramePr>
        <p:xfrm>
          <a:off x="838200" y="1825625"/>
          <a:ext cx="979714" cy="4542520"/>
        </p:xfrm>
        <a:graphic>
          <a:graphicData uri="http://schemas.openxmlformats.org/drawingml/2006/table">
            <a:tbl>
              <a:tblPr bandRow="1">
                <a:tableStyleId>{5C22544A-7EE6-4342-B048-85BDC9FD1C3A}</a:tableStyleId>
              </a:tblPr>
              <a:tblGrid>
                <a:gridCol w="979714">
                  <a:extLst>
                    <a:ext uri="{9D8B030D-6E8A-4147-A177-3AD203B41FA5}">
                      <a16:colId xmlns:a16="http://schemas.microsoft.com/office/drawing/2014/main" val="1883001962"/>
                    </a:ext>
                  </a:extLst>
                </a:gridCol>
              </a:tblGrid>
              <a:tr h="454252">
                <a:tc>
                  <a:txBody>
                    <a:bodyPr/>
                    <a:lstStyle/>
                    <a:p>
                      <a:pPr algn="ctr"/>
                      <a:r>
                        <a:rPr lang="en-US" b="1"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1258763"/>
                  </a:ext>
                </a:extLst>
              </a:tr>
              <a:tr h="454252">
                <a:tc>
                  <a:txBody>
                    <a:bodyPr/>
                    <a:lstStyle/>
                    <a:p>
                      <a:pPr algn="ctr"/>
                      <a:r>
                        <a:rPr lang="en-US" b="1"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3185605"/>
                  </a:ext>
                </a:extLst>
              </a:tr>
              <a:tr h="454252">
                <a:tc>
                  <a:txBody>
                    <a:bodyPr/>
                    <a:lstStyle/>
                    <a:p>
                      <a:pPr algn="ctr"/>
                      <a:r>
                        <a:rPr lang="en-US" b="1"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8026079"/>
                  </a:ext>
                </a:extLst>
              </a:tr>
              <a:tr h="454252">
                <a:tc>
                  <a:txBody>
                    <a:bodyPr/>
                    <a:lstStyle/>
                    <a:p>
                      <a:pPr algn="ctr"/>
                      <a:r>
                        <a:rPr lang="en-US" b="1" dirty="0"/>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530809"/>
                  </a:ext>
                </a:extLst>
              </a:tr>
              <a:tr h="454252">
                <a:tc>
                  <a:txBody>
                    <a:bodyPr/>
                    <a:lstStyle/>
                    <a:p>
                      <a:pPr algn="ctr"/>
                      <a:r>
                        <a:rPr lang="en-US" b="1"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9098515"/>
                  </a:ext>
                </a:extLst>
              </a:tr>
              <a:tr h="454252">
                <a:tc>
                  <a:txBody>
                    <a:bodyPr/>
                    <a:lstStyle/>
                    <a:p>
                      <a:pPr algn="ctr"/>
                      <a:r>
                        <a:rPr lang="en-US" b="1"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8044330"/>
                  </a:ext>
                </a:extLst>
              </a:tr>
              <a:tr h="454252">
                <a:tc>
                  <a:txBody>
                    <a:bodyPr/>
                    <a:lstStyle/>
                    <a:p>
                      <a:pPr algn="ctr"/>
                      <a:r>
                        <a:rPr lang="en-US" b="1" dirty="0"/>
                        <a:t>512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1066055"/>
                  </a:ext>
                </a:extLst>
              </a:tr>
              <a:tr h="454252">
                <a:tc>
                  <a:txBody>
                    <a:bodyPr/>
                    <a:lstStyle/>
                    <a:p>
                      <a:pPr algn="ctr"/>
                      <a:r>
                        <a:rPr lang="en-US" b="1" dirty="0"/>
                        <a:t>1024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2204552"/>
                  </a:ext>
                </a:extLst>
              </a:tr>
              <a:tr h="454252">
                <a:tc>
                  <a:txBody>
                    <a:bodyPr/>
                    <a:lstStyle/>
                    <a:p>
                      <a:pPr algn="ctr"/>
                      <a:r>
                        <a:rPr lang="en-US" b="1" dirty="0"/>
                        <a:t>2048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009838"/>
                  </a:ext>
                </a:extLst>
              </a:tr>
              <a:tr h="454252">
                <a:tc>
                  <a:txBody>
                    <a:bodyPr/>
                    <a:lstStyle/>
                    <a:p>
                      <a:pPr algn="ctr"/>
                      <a:r>
                        <a:rPr lang="en-US" b="1"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4386077"/>
                  </a:ext>
                </a:extLst>
              </a:tr>
            </a:tbl>
          </a:graphicData>
        </a:graphic>
      </p:graphicFrame>
      <p:cxnSp>
        <p:nvCxnSpPr>
          <p:cNvPr id="6" name="Straight Arrow Connector 5">
            <a:extLst>
              <a:ext uri="{FF2B5EF4-FFF2-40B4-BE49-F238E27FC236}">
                <a16:creationId xmlns:a16="http://schemas.microsoft.com/office/drawing/2014/main" id="{39C4E909-76C6-4195-A27F-9F2752FF5FE4}"/>
              </a:ext>
            </a:extLst>
          </p:cNvPr>
          <p:cNvCxnSpPr/>
          <p:nvPr/>
        </p:nvCxnSpPr>
        <p:spPr>
          <a:xfrm>
            <a:off x="1828799" y="5710926"/>
            <a:ext cx="11430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F375AC21-B877-4B1F-B0C4-A7A2B85967F9}"/>
              </a:ext>
            </a:extLst>
          </p:cNvPr>
          <p:cNvSpPr/>
          <p:nvPr/>
        </p:nvSpPr>
        <p:spPr>
          <a:xfrm>
            <a:off x="2971800" y="5540829"/>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D8D407F7-7810-445C-8762-05A7ACBFB504}"/>
              </a:ext>
            </a:extLst>
          </p:cNvPr>
          <p:cNvCxnSpPr/>
          <p:nvPr/>
        </p:nvCxnSpPr>
        <p:spPr>
          <a:xfrm>
            <a:off x="1817910" y="5236029"/>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84F1BD07-0D6C-482E-B4E9-8C21DFB85EA0}"/>
              </a:ext>
            </a:extLst>
          </p:cNvPr>
          <p:cNvSpPr/>
          <p:nvPr/>
        </p:nvSpPr>
        <p:spPr>
          <a:xfrm>
            <a:off x="3004454" y="5061856"/>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C1E91685-3DD8-4BA2-9F1C-D7055A612EFD}"/>
              </a:ext>
            </a:extLst>
          </p:cNvPr>
          <p:cNvCxnSpPr/>
          <p:nvPr/>
        </p:nvCxnSpPr>
        <p:spPr>
          <a:xfrm>
            <a:off x="1817909" y="4767943"/>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71157D2A-F41E-4D89-9856-66772FC6937C}"/>
              </a:ext>
            </a:extLst>
          </p:cNvPr>
          <p:cNvSpPr/>
          <p:nvPr/>
        </p:nvSpPr>
        <p:spPr>
          <a:xfrm>
            <a:off x="3004453" y="4550226"/>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3017EC8E-90CA-42B7-8C46-75D5B1CF4F52}"/>
              </a:ext>
            </a:extLst>
          </p:cNvPr>
          <p:cNvCxnSpPr/>
          <p:nvPr/>
        </p:nvCxnSpPr>
        <p:spPr>
          <a:xfrm>
            <a:off x="1850565" y="4278083"/>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B7AF1472-0AB2-46F3-A608-29C6B3A58017}"/>
              </a:ext>
            </a:extLst>
          </p:cNvPr>
          <p:cNvSpPr/>
          <p:nvPr/>
        </p:nvSpPr>
        <p:spPr>
          <a:xfrm>
            <a:off x="3037109" y="4082138"/>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98CD0812-3987-4638-82C2-846013727880}"/>
              </a:ext>
            </a:extLst>
          </p:cNvPr>
          <p:cNvSpPr/>
          <p:nvPr/>
        </p:nvSpPr>
        <p:spPr>
          <a:xfrm>
            <a:off x="7707076" y="1774360"/>
            <a:ext cx="881743" cy="44631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B=128</a:t>
            </a:r>
          </a:p>
        </p:txBody>
      </p:sp>
      <p:cxnSp>
        <p:nvCxnSpPr>
          <p:cNvPr id="23" name="Straight Arrow Connector 22">
            <a:extLst>
              <a:ext uri="{FF2B5EF4-FFF2-40B4-BE49-F238E27FC236}">
                <a16:creationId xmlns:a16="http://schemas.microsoft.com/office/drawing/2014/main" id="{205C6B01-09F5-444D-BE39-E60F3EC56A44}"/>
              </a:ext>
            </a:extLst>
          </p:cNvPr>
          <p:cNvCxnSpPr/>
          <p:nvPr/>
        </p:nvCxnSpPr>
        <p:spPr>
          <a:xfrm>
            <a:off x="1850562" y="2960908"/>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B0ED687E-571F-45A4-B081-56BDA73C9AAC}"/>
              </a:ext>
            </a:extLst>
          </p:cNvPr>
          <p:cNvSpPr/>
          <p:nvPr/>
        </p:nvSpPr>
        <p:spPr>
          <a:xfrm>
            <a:off x="3026220" y="2764962"/>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D54D6B02-8AD8-4827-9831-B1FFE2AA7510}"/>
              </a:ext>
            </a:extLst>
          </p:cNvPr>
          <p:cNvSpPr/>
          <p:nvPr/>
        </p:nvSpPr>
        <p:spPr>
          <a:xfrm>
            <a:off x="10363186" y="1817907"/>
            <a:ext cx="881743" cy="44631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D=32</a:t>
            </a:r>
          </a:p>
        </p:txBody>
      </p:sp>
      <p:sp>
        <p:nvSpPr>
          <p:cNvPr id="27" name="Rectangle: Rounded Corners 26">
            <a:extLst>
              <a:ext uri="{FF2B5EF4-FFF2-40B4-BE49-F238E27FC236}">
                <a16:creationId xmlns:a16="http://schemas.microsoft.com/office/drawing/2014/main" id="{3319F5E6-7FEF-42F9-8847-D6A638A00EB5}"/>
              </a:ext>
            </a:extLst>
          </p:cNvPr>
          <p:cNvSpPr/>
          <p:nvPr/>
        </p:nvSpPr>
        <p:spPr>
          <a:xfrm>
            <a:off x="3026221" y="3254820"/>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D167736B-DD5C-4238-8B56-9D84F19592A4}"/>
              </a:ext>
            </a:extLst>
          </p:cNvPr>
          <p:cNvCxnSpPr/>
          <p:nvPr/>
        </p:nvCxnSpPr>
        <p:spPr>
          <a:xfrm>
            <a:off x="1850563" y="3428996"/>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B4A65AA6-640A-425F-B773-112723F2BC62}"/>
              </a:ext>
            </a:extLst>
          </p:cNvPr>
          <p:cNvSpPr txBox="1"/>
          <p:nvPr/>
        </p:nvSpPr>
        <p:spPr>
          <a:xfrm>
            <a:off x="7565571" y="3853545"/>
            <a:ext cx="3690257" cy="2246769"/>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malloc(24) </a:t>
            </a:r>
          </a:p>
          <a:p>
            <a:r>
              <a:rPr lang="en-US" sz="2000" dirty="0">
                <a:latin typeface="Arial" panose="020B0604020202020204" pitchFamily="34" charset="0"/>
                <a:cs typeface="Arial" panose="020B0604020202020204" pitchFamily="34" charset="0"/>
              </a:rPr>
              <a:t>rounded size : 32</a:t>
            </a:r>
          </a:p>
          <a:p>
            <a:r>
              <a:rPr lang="en-US" sz="2000" dirty="0">
                <a:latin typeface="Arial" panose="020B0604020202020204" pitchFamily="34" charset="0"/>
                <a:cs typeface="Arial" panose="020B0604020202020204" pitchFamily="34" charset="0"/>
              </a:rPr>
              <a:t>malloc(128)</a:t>
            </a:r>
          </a:p>
          <a:p>
            <a:r>
              <a:rPr lang="en-US" sz="2000" dirty="0">
                <a:latin typeface="Arial" panose="020B0604020202020204" pitchFamily="34" charset="0"/>
                <a:cs typeface="Arial" panose="020B0604020202020204" pitchFamily="34" charset="0"/>
              </a:rPr>
              <a:t>malloc(32)</a:t>
            </a:r>
          </a:p>
          <a:p>
            <a:r>
              <a:rPr lang="en-US" sz="2000" dirty="0">
                <a:latin typeface="Arial" panose="020B0604020202020204" pitchFamily="34" charset="0"/>
                <a:cs typeface="Arial" panose="020B0604020202020204" pitchFamily="34" charset="0"/>
              </a:rPr>
              <a:t>malloc(32)</a:t>
            </a:r>
          </a:p>
          <a:p>
            <a:r>
              <a:rPr lang="en-US" sz="2000" dirty="0">
                <a:latin typeface="Arial" panose="020B0604020202020204" pitchFamily="34" charset="0"/>
                <a:cs typeface="Arial" panose="020B0604020202020204" pitchFamily="34" charset="0"/>
              </a:rPr>
              <a:t>free(A)</a:t>
            </a:r>
          </a:p>
          <a:p>
            <a:r>
              <a:rPr lang="en-US" sz="2000" dirty="0">
                <a:latin typeface="Arial" panose="020B0604020202020204" pitchFamily="34" charset="0"/>
                <a:cs typeface="Arial" panose="020B0604020202020204" pitchFamily="34" charset="0"/>
              </a:rPr>
              <a:t>free(C)</a:t>
            </a:r>
          </a:p>
        </p:txBody>
      </p:sp>
    </p:spTree>
    <p:extLst>
      <p:ext uri="{BB962C8B-B14F-4D97-AF65-F5344CB8AC3E}">
        <p14:creationId xmlns:p14="http://schemas.microsoft.com/office/powerpoint/2010/main" val="265736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01442-0288-4808-B3C4-139F2228E914}"/>
              </a:ext>
            </a:extLst>
          </p:cNvPr>
          <p:cNvSpPr>
            <a:spLocks noGrp="1"/>
          </p:cNvSpPr>
          <p:nvPr>
            <p:ph type="title"/>
          </p:nvPr>
        </p:nvSpPr>
        <p:spPr/>
        <p:txBody>
          <a:bodyPr/>
          <a:lstStyle/>
          <a:p>
            <a:r>
              <a:rPr lang="en-US" dirty="0"/>
              <a:t>Compilation</a:t>
            </a:r>
          </a:p>
        </p:txBody>
      </p:sp>
      <p:sp>
        <p:nvSpPr>
          <p:cNvPr id="3" name="Content Placeholder 2">
            <a:extLst>
              <a:ext uri="{FF2B5EF4-FFF2-40B4-BE49-F238E27FC236}">
                <a16:creationId xmlns:a16="http://schemas.microsoft.com/office/drawing/2014/main" id="{94C324CC-5DAE-4617-8DF2-AB65AF380C08}"/>
              </a:ext>
            </a:extLst>
          </p:cNvPr>
          <p:cNvSpPr>
            <a:spLocks noGrp="1"/>
          </p:cNvSpPr>
          <p:nvPr>
            <p:ph idx="1"/>
          </p:nvPr>
        </p:nvSpPr>
        <p:spPr/>
        <p:txBody>
          <a:bodyPr/>
          <a:lstStyle/>
          <a:p>
            <a:r>
              <a:rPr lang="en-US" dirty="0"/>
              <a:t>As long as the relative offset of </a:t>
            </a:r>
            <a:r>
              <a:rPr lang="en-US" dirty="0">
                <a:solidFill>
                  <a:srgbClr val="FF0000"/>
                </a:solidFill>
              </a:rPr>
              <a:t>foo</a:t>
            </a:r>
            <a:r>
              <a:rPr lang="en-US" dirty="0"/>
              <a:t> and </a:t>
            </a:r>
            <a:r>
              <a:rPr lang="en-US" dirty="0">
                <a:solidFill>
                  <a:srgbClr val="FF0000"/>
                </a:solidFill>
              </a:rPr>
              <a:t>bar </a:t>
            </a:r>
            <a:r>
              <a:rPr lang="en-US" dirty="0"/>
              <a:t>is the same during compile and load time, the compiler doesn’t need to know to actual addresses of </a:t>
            </a:r>
            <a:r>
              <a:rPr lang="en-US" dirty="0">
                <a:solidFill>
                  <a:srgbClr val="FF0000"/>
                </a:solidFill>
              </a:rPr>
              <a:t>call</a:t>
            </a:r>
            <a:r>
              <a:rPr lang="en-US" dirty="0"/>
              <a:t> and </a:t>
            </a:r>
            <a:r>
              <a:rPr lang="en-US" dirty="0" err="1">
                <a:solidFill>
                  <a:srgbClr val="FF0000"/>
                </a:solidFill>
              </a:rPr>
              <a:t>jmp</a:t>
            </a:r>
            <a:r>
              <a:rPr lang="en-US" dirty="0">
                <a:solidFill>
                  <a:srgbClr val="FF0000"/>
                </a:solidFill>
              </a:rPr>
              <a:t> </a:t>
            </a:r>
            <a:r>
              <a:rPr lang="en-US" dirty="0"/>
              <a:t>targets</a:t>
            </a:r>
          </a:p>
        </p:txBody>
      </p:sp>
    </p:spTree>
    <p:extLst>
      <p:ext uri="{BB962C8B-B14F-4D97-AF65-F5344CB8AC3E}">
        <p14:creationId xmlns:p14="http://schemas.microsoft.com/office/powerpoint/2010/main" val="17536495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269D4-FB27-4979-97FE-AE0F9BD3E87E}"/>
              </a:ext>
            </a:extLst>
          </p:cNvPr>
          <p:cNvSpPr>
            <a:spLocks noGrp="1"/>
          </p:cNvSpPr>
          <p:nvPr>
            <p:ph type="title"/>
          </p:nvPr>
        </p:nvSpPr>
        <p:spPr/>
        <p:txBody>
          <a:bodyPr/>
          <a:lstStyle/>
          <a:p>
            <a:r>
              <a:rPr lang="en-US" dirty="0"/>
              <a:t>Buddy allocator</a:t>
            </a:r>
          </a:p>
        </p:txBody>
      </p:sp>
      <p:graphicFrame>
        <p:nvGraphicFramePr>
          <p:cNvPr id="4" name="Content Placeholder 3">
            <a:extLst>
              <a:ext uri="{FF2B5EF4-FFF2-40B4-BE49-F238E27FC236}">
                <a16:creationId xmlns:a16="http://schemas.microsoft.com/office/drawing/2014/main" id="{300FB101-02FC-4FA8-BA26-72DFE16B7103}"/>
              </a:ext>
            </a:extLst>
          </p:cNvPr>
          <p:cNvGraphicFramePr>
            <a:graphicFrameLocks noGrp="1"/>
          </p:cNvGraphicFramePr>
          <p:nvPr>
            <p:ph idx="1"/>
          </p:nvPr>
        </p:nvGraphicFramePr>
        <p:xfrm>
          <a:off x="838200" y="1825625"/>
          <a:ext cx="979714" cy="4542520"/>
        </p:xfrm>
        <a:graphic>
          <a:graphicData uri="http://schemas.openxmlformats.org/drawingml/2006/table">
            <a:tbl>
              <a:tblPr bandRow="1">
                <a:tableStyleId>{5C22544A-7EE6-4342-B048-85BDC9FD1C3A}</a:tableStyleId>
              </a:tblPr>
              <a:tblGrid>
                <a:gridCol w="979714">
                  <a:extLst>
                    <a:ext uri="{9D8B030D-6E8A-4147-A177-3AD203B41FA5}">
                      <a16:colId xmlns:a16="http://schemas.microsoft.com/office/drawing/2014/main" val="1883001962"/>
                    </a:ext>
                  </a:extLst>
                </a:gridCol>
              </a:tblGrid>
              <a:tr h="454252">
                <a:tc>
                  <a:txBody>
                    <a:bodyPr/>
                    <a:lstStyle/>
                    <a:p>
                      <a:pPr algn="ctr"/>
                      <a:r>
                        <a:rPr lang="en-US" b="1"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1258763"/>
                  </a:ext>
                </a:extLst>
              </a:tr>
              <a:tr h="454252">
                <a:tc>
                  <a:txBody>
                    <a:bodyPr/>
                    <a:lstStyle/>
                    <a:p>
                      <a:pPr algn="ctr"/>
                      <a:r>
                        <a:rPr lang="en-US" b="1"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3185605"/>
                  </a:ext>
                </a:extLst>
              </a:tr>
              <a:tr h="454252">
                <a:tc>
                  <a:txBody>
                    <a:bodyPr/>
                    <a:lstStyle/>
                    <a:p>
                      <a:pPr algn="ctr"/>
                      <a:r>
                        <a:rPr lang="en-US" b="1"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8026079"/>
                  </a:ext>
                </a:extLst>
              </a:tr>
              <a:tr h="454252">
                <a:tc>
                  <a:txBody>
                    <a:bodyPr/>
                    <a:lstStyle/>
                    <a:p>
                      <a:pPr algn="ctr"/>
                      <a:r>
                        <a:rPr lang="en-US" b="1" dirty="0"/>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530809"/>
                  </a:ext>
                </a:extLst>
              </a:tr>
              <a:tr h="454252">
                <a:tc>
                  <a:txBody>
                    <a:bodyPr/>
                    <a:lstStyle/>
                    <a:p>
                      <a:pPr algn="ctr"/>
                      <a:r>
                        <a:rPr lang="en-US" b="1"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9098515"/>
                  </a:ext>
                </a:extLst>
              </a:tr>
              <a:tr h="454252">
                <a:tc>
                  <a:txBody>
                    <a:bodyPr/>
                    <a:lstStyle/>
                    <a:p>
                      <a:pPr algn="ctr"/>
                      <a:r>
                        <a:rPr lang="en-US" b="1"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8044330"/>
                  </a:ext>
                </a:extLst>
              </a:tr>
              <a:tr h="454252">
                <a:tc>
                  <a:txBody>
                    <a:bodyPr/>
                    <a:lstStyle/>
                    <a:p>
                      <a:pPr algn="ctr"/>
                      <a:r>
                        <a:rPr lang="en-US" b="1" dirty="0"/>
                        <a:t>512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1066055"/>
                  </a:ext>
                </a:extLst>
              </a:tr>
              <a:tr h="454252">
                <a:tc>
                  <a:txBody>
                    <a:bodyPr/>
                    <a:lstStyle/>
                    <a:p>
                      <a:pPr algn="ctr"/>
                      <a:r>
                        <a:rPr lang="en-US" b="1" dirty="0"/>
                        <a:t>1024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2204552"/>
                  </a:ext>
                </a:extLst>
              </a:tr>
              <a:tr h="454252">
                <a:tc>
                  <a:txBody>
                    <a:bodyPr/>
                    <a:lstStyle/>
                    <a:p>
                      <a:pPr algn="ctr"/>
                      <a:r>
                        <a:rPr lang="en-US" b="1" dirty="0"/>
                        <a:t>2048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009838"/>
                  </a:ext>
                </a:extLst>
              </a:tr>
              <a:tr h="454252">
                <a:tc>
                  <a:txBody>
                    <a:bodyPr/>
                    <a:lstStyle/>
                    <a:p>
                      <a:pPr algn="ctr"/>
                      <a:r>
                        <a:rPr lang="en-US" b="1"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4386077"/>
                  </a:ext>
                </a:extLst>
              </a:tr>
            </a:tbl>
          </a:graphicData>
        </a:graphic>
      </p:graphicFrame>
      <p:cxnSp>
        <p:nvCxnSpPr>
          <p:cNvPr id="6" name="Straight Arrow Connector 5">
            <a:extLst>
              <a:ext uri="{FF2B5EF4-FFF2-40B4-BE49-F238E27FC236}">
                <a16:creationId xmlns:a16="http://schemas.microsoft.com/office/drawing/2014/main" id="{39C4E909-76C6-4195-A27F-9F2752FF5FE4}"/>
              </a:ext>
            </a:extLst>
          </p:cNvPr>
          <p:cNvCxnSpPr/>
          <p:nvPr/>
        </p:nvCxnSpPr>
        <p:spPr>
          <a:xfrm>
            <a:off x="1828799" y="5710926"/>
            <a:ext cx="11430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F375AC21-B877-4B1F-B0C4-A7A2B85967F9}"/>
              </a:ext>
            </a:extLst>
          </p:cNvPr>
          <p:cNvSpPr/>
          <p:nvPr/>
        </p:nvSpPr>
        <p:spPr>
          <a:xfrm>
            <a:off x="2971800" y="5540829"/>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D8D407F7-7810-445C-8762-05A7ACBFB504}"/>
              </a:ext>
            </a:extLst>
          </p:cNvPr>
          <p:cNvCxnSpPr/>
          <p:nvPr/>
        </p:nvCxnSpPr>
        <p:spPr>
          <a:xfrm>
            <a:off x="1817910" y="5236029"/>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84F1BD07-0D6C-482E-B4E9-8C21DFB85EA0}"/>
              </a:ext>
            </a:extLst>
          </p:cNvPr>
          <p:cNvSpPr/>
          <p:nvPr/>
        </p:nvSpPr>
        <p:spPr>
          <a:xfrm>
            <a:off x="3004454" y="5061856"/>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C1E91685-3DD8-4BA2-9F1C-D7055A612EFD}"/>
              </a:ext>
            </a:extLst>
          </p:cNvPr>
          <p:cNvCxnSpPr/>
          <p:nvPr/>
        </p:nvCxnSpPr>
        <p:spPr>
          <a:xfrm>
            <a:off x="1817909" y="4767943"/>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71157D2A-F41E-4D89-9856-66772FC6937C}"/>
              </a:ext>
            </a:extLst>
          </p:cNvPr>
          <p:cNvSpPr/>
          <p:nvPr/>
        </p:nvSpPr>
        <p:spPr>
          <a:xfrm>
            <a:off x="3004453" y="4550226"/>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3017EC8E-90CA-42B7-8C46-75D5B1CF4F52}"/>
              </a:ext>
            </a:extLst>
          </p:cNvPr>
          <p:cNvCxnSpPr/>
          <p:nvPr/>
        </p:nvCxnSpPr>
        <p:spPr>
          <a:xfrm>
            <a:off x="1850565" y="4278083"/>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B7AF1472-0AB2-46F3-A608-29C6B3A58017}"/>
              </a:ext>
            </a:extLst>
          </p:cNvPr>
          <p:cNvSpPr/>
          <p:nvPr/>
        </p:nvSpPr>
        <p:spPr>
          <a:xfrm>
            <a:off x="3037109" y="4082138"/>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98CD0812-3987-4638-82C2-846013727880}"/>
              </a:ext>
            </a:extLst>
          </p:cNvPr>
          <p:cNvSpPr/>
          <p:nvPr/>
        </p:nvSpPr>
        <p:spPr>
          <a:xfrm>
            <a:off x="7707076" y="1774360"/>
            <a:ext cx="881743" cy="44631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B=128</a:t>
            </a:r>
          </a:p>
        </p:txBody>
      </p:sp>
      <p:cxnSp>
        <p:nvCxnSpPr>
          <p:cNvPr id="23" name="Straight Arrow Connector 22">
            <a:extLst>
              <a:ext uri="{FF2B5EF4-FFF2-40B4-BE49-F238E27FC236}">
                <a16:creationId xmlns:a16="http://schemas.microsoft.com/office/drawing/2014/main" id="{205C6B01-09F5-444D-BE39-E60F3EC56A44}"/>
              </a:ext>
            </a:extLst>
          </p:cNvPr>
          <p:cNvCxnSpPr/>
          <p:nvPr/>
        </p:nvCxnSpPr>
        <p:spPr>
          <a:xfrm>
            <a:off x="1850562" y="2960908"/>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B0ED687E-571F-45A4-B081-56BDA73C9AAC}"/>
              </a:ext>
            </a:extLst>
          </p:cNvPr>
          <p:cNvSpPr/>
          <p:nvPr/>
        </p:nvSpPr>
        <p:spPr>
          <a:xfrm>
            <a:off x="3026220" y="2764962"/>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D54D6B02-8AD8-4827-9831-B1FFE2AA7510}"/>
              </a:ext>
            </a:extLst>
          </p:cNvPr>
          <p:cNvSpPr/>
          <p:nvPr/>
        </p:nvSpPr>
        <p:spPr>
          <a:xfrm>
            <a:off x="10363186" y="1817907"/>
            <a:ext cx="881743" cy="44631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D=32</a:t>
            </a:r>
          </a:p>
        </p:txBody>
      </p:sp>
      <p:sp>
        <p:nvSpPr>
          <p:cNvPr id="27" name="Rectangle: Rounded Corners 26">
            <a:extLst>
              <a:ext uri="{FF2B5EF4-FFF2-40B4-BE49-F238E27FC236}">
                <a16:creationId xmlns:a16="http://schemas.microsoft.com/office/drawing/2014/main" id="{3319F5E6-7FEF-42F9-8847-D6A638A00EB5}"/>
              </a:ext>
            </a:extLst>
          </p:cNvPr>
          <p:cNvSpPr/>
          <p:nvPr/>
        </p:nvSpPr>
        <p:spPr>
          <a:xfrm>
            <a:off x="3026221" y="3254820"/>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D167736B-DD5C-4238-8B56-9D84F19592A4}"/>
              </a:ext>
            </a:extLst>
          </p:cNvPr>
          <p:cNvCxnSpPr/>
          <p:nvPr/>
        </p:nvCxnSpPr>
        <p:spPr>
          <a:xfrm>
            <a:off x="1850563" y="3428996"/>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B4B7173-AA81-4B25-BA40-62445A627A46}"/>
              </a:ext>
            </a:extLst>
          </p:cNvPr>
          <p:cNvSpPr txBox="1"/>
          <p:nvPr/>
        </p:nvSpPr>
        <p:spPr>
          <a:xfrm>
            <a:off x="7565571" y="3853545"/>
            <a:ext cx="3690257" cy="2554545"/>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malloc(24) </a:t>
            </a:r>
          </a:p>
          <a:p>
            <a:r>
              <a:rPr lang="en-US" sz="2000" dirty="0">
                <a:latin typeface="Arial" panose="020B0604020202020204" pitchFamily="34" charset="0"/>
                <a:cs typeface="Arial" panose="020B0604020202020204" pitchFamily="34" charset="0"/>
              </a:rPr>
              <a:t>rounded size : 32</a:t>
            </a:r>
          </a:p>
          <a:p>
            <a:r>
              <a:rPr lang="en-US" sz="2000" dirty="0">
                <a:latin typeface="Arial" panose="020B0604020202020204" pitchFamily="34" charset="0"/>
                <a:cs typeface="Arial" panose="020B0604020202020204" pitchFamily="34" charset="0"/>
              </a:rPr>
              <a:t>malloc(128)</a:t>
            </a:r>
          </a:p>
          <a:p>
            <a:r>
              <a:rPr lang="en-US" sz="2000" dirty="0">
                <a:latin typeface="Arial" panose="020B0604020202020204" pitchFamily="34" charset="0"/>
                <a:cs typeface="Arial" panose="020B0604020202020204" pitchFamily="34" charset="0"/>
              </a:rPr>
              <a:t>malloc(32)</a:t>
            </a:r>
          </a:p>
          <a:p>
            <a:r>
              <a:rPr lang="en-US" sz="2000" dirty="0">
                <a:latin typeface="Arial" panose="020B0604020202020204" pitchFamily="34" charset="0"/>
                <a:cs typeface="Arial" panose="020B0604020202020204" pitchFamily="34" charset="0"/>
              </a:rPr>
              <a:t>malloc(32)</a:t>
            </a:r>
          </a:p>
          <a:p>
            <a:r>
              <a:rPr lang="en-US" sz="2000" dirty="0">
                <a:latin typeface="Arial" panose="020B0604020202020204" pitchFamily="34" charset="0"/>
                <a:cs typeface="Arial" panose="020B0604020202020204" pitchFamily="34" charset="0"/>
              </a:rPr>
              <a:t>free(A)</a:t>
            </a:r>
          </a:p>
          <a:p>
            <a:r>
              <a:rPr lang="en-US" sz="2000" dirty="0">
                <a:latin typeface="Arial" panose="020B0604020202020204" pitchFamily="34" charset="0"/>
                <a:cs typeface="Arial" panose="020B0604020202020204" pitchFamily="34" charset="0"/>
              </a:rPr>
              <a:t>free(C)</a:t>
            </a:r>
          </a:p>
          <a:p>
            <a:r>
              <a:rPr lang="en-US" sz="2000" dirty="0">
                <a:latin typeface="Arial" panose="020B0604020202020204" pitchFamily="34" charset="0"/>
                <a:cs typeface="Arial" panose="020B0604020202020204" pitchFamily="34" charset="0"/>
              </a:rPr>
              <a:t>free(B)</a:t>
            </a:r>
          </a:p>
        </p:txBody>
      </p:sp>
    </p:spTree>
    <p:extLst>
      <p:ext uri="{BB962C8B-B14F-4D97-AF65-F5344CB8AC3E}">
        <p14:creationId xmlns:p14="http://schemas.microsoft.com/office/powerpoint/2010/main" val="14569121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269D4-FB27-4979-97FE-AE0F9BD3E87E}"/>
              </a:ext>
            </a:extLst>
          </p:cNvPr>
          <p:cNvSpPr>
            <a:spLocks noGrp="1"/>
          </p:cNvSpPr>
          <p:nvPr>
            <p:ph type="title"/>
          </p:nvPr>
        </p:nvSpPr>
        <p:spPr/>
        <p:txBody>
          <a:bodyPr/>
          <a:lstStyle/>
          <a:p>
            <a:r>
              <a:rPr lang="en-US" dirty="0"/>
              <a:t>Buddy allocator</a:t>
            </a:r>
          </a:p>
        </p:txBody>
      </p:sp>
      <p:graphicFrame>
        <p:nvGraphicFramePr>
          <p:cNvPr id="4" name="Content Placeholder 3">
            <a:extLst>
              <a:ext uri="{FF2B5EF4-FFF2-40B4-BE49-F238E27FC236}">
                <a16:creationId xmlns:a16="http://schemas.microsoft.com/office/drawing/2014/main" id="{300FB101-02FC-4FA8-BA26-72DFE16B7103}"/>
              </a:ext>
            </a:extLst>
          </p:cNvPr>
          <p:cNvGraphicFramePr>
            <a:graphicFrameLocks noGrp="1"/>
          </p:cNvGraphicFramePr>
          <p:nvPr>
            <p:ph idx="1"/>
          </p:nvPr>
        </p:nvGraphicFramePr>
        <p:xfrm>
          <a:off x="838200" y="1825625"/>
          <a:ext cx="979714" cy="4542520"/>
        </p:xfrm>
        <a:graphic>
          <a:graphicData uri="http://schemas.openxmlformats.org/drawingml/2006/table">
            <a:tbl>
              <a:tblPr bandRow="1">
                <a:tableStyleId>{5C22544A-7EE6-4342-B048-85BDC9FD1C3A}</a:tableStyleId>
              </a:tblPr>
              <a:tblGrid>
                <a:gridCol w="979714">
                  <a:extLst>
                    <a:ext uri="{9D8B030D-6E8A-4147-A177-3AD203B41FA5}">
                      <a16:colId xmlns:a16="http://schemas.microsoft.com/office/drawing/2014/main" val="1883001962"/>
                    </a:ext>
                  </a:extLst>
                </a:gridCol>
              </a:tblGrid>
              <a:tr h="454252">
                <a:tc>
                  <a:txBody>
                    <a:bodyPr/>
                    <a:lstStyle/>
                    <a:p>
                      <a:pPr algn="ctr"/>
                      <a:r>
                        <a:rPr lang="en-US" b="1"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1258763"/>
                  </a:ext>
                </a:extLst>
              </a:tr>
              <a:tr h="454252">
                <a:tc>
                  <a:txBody>
                    <a:bodyPr/>
                    <a:lstStyle/>
                    <a:p>
                      <a:pPr algn="ctr"/>
                      <a:r>
                        <a:rPr lang="en-US" b="1"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3185605"/>
                  </a:ext>
                </a:extLst>
              </a:tr>
              <a:tr h="454252">
                <a:tc>
                  <a:txBody>
                    <a:bodyPr/>
                    <a:lstStyle/>
                    <a:p>
                      <a:pPr algn="ctr"/>
                      <a:r>
                        <a:rPr lang="en-US" b="1"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8026079"/>
                  </a:ext>
                </a:extLst>
              </a:tr>
              <a:tr h="454252">
                <a:tc>
                  <a:txBody>
                    <a:bodyPr/>
                    <a:lstStyle/>
                    <a:p>
                      <a:pPr algn="ctr"/>
                      <a:r>
                        <a:rPr lang="en-US" b="1" dirty="0"/>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530809"/>
                  </a:ext>
                </a:extLst>
              </a:tr>
              <a:tr h="454252">
                <a:tc>
                  <a:txBody>
                    <a:bodyPr/>
                    <a:lstStyle/>
                    <a:p>
                      <a:pPr algn="ctr"/>
                      <a:r>
                        <a:rPr lang="en-US" b="1"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9098515"/>
                  </a:ext>
                </a:extLst>
              </a:tr>
              <a:tr h="454252">
                <a:tc>
                  <a:txBody>
                    <a:bodyPr/>
                    <a:lstStyle/>
                    <a:p>
                      <a:pPr algn="ctr"/>
                      <a:r>
                        <a:rPr lang="en-US" b="1"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8044330"/>
                  </a:ext>
                </a:extLst>
              </a:tr>
              <a:tr h="454252">
                <a:tc>
                  <a:txBody>
                    <a:bodyPr/>
                    <a:lstStyle/>
                    <a:p>
                      <a:pPr algn="ctr"/>
                      <a:r>
                        <a:rPr lang="en-US" b="1" dirty="0"/>
                        <a:t>512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1066055"/>
                  </a:ext>
                </a:extLst>
              </a:tr>
              <a:tr h="454252">
                <a:tc>
                  <a:txBody>
                    <a:bodyPr/>
                    <a:lstStyle/>
                    <a:p>
                      <a:pPr algn="ctr"/>
                      <a:r>
                        <a:rPr lang="en-US" b="1" dirty="0"/>
                        <a:t>1024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2204552"/>
                  </a:ext>
                </a:extLst>
              </a:tr>
              <a:tr h="454252">
                <a:tc>
                  <a:txBody>
                    <a:bodyPr/>
                    <a:lstStyle/>
                    <a:p>
                      <a:pPr algn="ctr"/>
                      <a:r>
                        <a:rPr lang="en-US" b="1" dirty="0"/>
                        <a:t>2048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009838"/>
                  </a:ext>
                </a:extLst>
              </a:tr>
              <a:tr h="454252">
                <a:tc>
                  <a:txBody>
                    <a:bodyPr/>
                    <a:lstStyle/>
                    <a:p>
                      <a:pPr algn="ctr"/>
                      <a:r>
                        <a:rPr lang="en-US" b="1"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4386077"/>
                  </a:ext>
                </a:extLst>
              </a:tr>
            </a:tbl>
          </a:graphicData>
        </a:graphic>
      </p:graphicFrame>
      <p:cxnSp>
        <p:nvCxnSpPr>
          <p:cNvPr id="6" name="Straight Arrow Connector 5">
            <a:extLst>
              <a:ext uri="{FF2B5EF4-FFF2-40B4-BE49-F238E27FC236}">
                <a16:creationId xmlns:a16="http://schemas.microsoft.com/office/drawing/2014/main" id="{39C4E909-76C6-4195-A27F-9F2752FF5FE4}"/>
              </a:ext>
            </a:extLst>
          </p:cNvPr>
          <p:cNvCxnSpPr/>
          <p:nvPr/>
        </p:nvCxnSpPr>
        <p:spPr>
          <a:xfrm>
            <a:off x="1828799" y="5710926"/>
            <a:ext cx="11430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F375AC21-B877-4B1F-B0C4-A7A2B85967F9}"/>
              </a:ext>
            </a:extLst>
          </p:cNvPr>
          <p:cNvSpPr/>
          <p:nvPr/>
        </p:nvSpPr>
        <p:spPr>
          <a:xfrm>
            <a:off x="2971800" y="5540829"/>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D8D407F7-7810-445C-8762-05A7ACBFB504}"/>
              </a:ext>
            </a:extLst>
          </p:cNvPr>
          <p:cNvCxnSpPr/>
          <p:nvPr/>
        </p:nvCxnSpPr>
        <p:spPr>
          <a:xfrm>
            <a:off x="1817910" y="5236029"/>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84F1BD07-0D6C-482E-B4E9-8C21DFB85EA0}"/>
              </a:ext>
            </a:extLst>
          </p:cNvPr>
          <p:cNvSpPr/>
          <p:nvPr/>
        </p:nvSpPr>
        <p:spPr>
          <a:xfrm>
            <a:off x="3004454" y="5061856"/>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C1E91685-3DD8-4BA2-9F1C-D7055A612EFD}"/>
              </a:ext>
            </a:extLst>
          </p:cNvPr>
          <p:cNvCxnSpPr/>
          <p:nvPr/>
        </p:nvCxnSpPr>
        <p:spPr>
          <a:xfrm>
            <a:off x="1817909" y="4767943"/>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71157D2A-F41E-4D89-9856-66772FC6937C}"/>
              </a:ext>
            </a:extLst>
          </p:cNvPr>
          <p:cNvSpPr/>
          <p:nvPr/>
        </p:nvSpPr>
        <p:spPr>
          <a:xfrm>
            <a:off x="3004453" y="4582884"/>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3017EC8E-90CA-42B7-8C46-75D5B1CF4F52}"/>
              </a:ext>
            </a:extLst>
          </p:cNvPr>
          <p:cNvCxnSpPr/>
          <p:nvPr/>
        </p:nvCxnSpPr>
        <p:spPr>
          <a:xfrm>
            <a:off x="1850565" y="4278083"/>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B7AF1472-0AB2-46F3-A608-29C6B3A58017}"/>
              </a:ext>
            </a:extLst>
          </p:cNvPr>
          <p:cNvSpPr/>
          <p:nvPr/>
        </p:nvSpPr>
        <p:spPr>
          <a:xfrm>
            <a:off x="3037109" y="4114796"/>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98CD0812-3987-4638-82C2-846013727880}"/>
              </a:ext>
            </a:extLst>
          </p:cNvPr>
          <p:cNvSpPr/>
          <p:nvPr/>
        </p:nvSpPr>
        <p:spPr>
          <a:xfrm>
            <a:off x="3037108" y="3635819"/>
            <a:ext cx="881743" cy="44631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B=128</a:t>
            </a:r>
          </a:p>
        </p:txBody>
      </p:sp>
      <p:cxnSp>
        <p:nvCxnSpPr>
          <p:cNvPr id="23" name="Straight Arrow Connector 22">
            <a:extLst>
              <a:ext uri="{FF2B5EF4-FFF2-40B4-BE49-F238E27FC236}">
                <a16:creationId xmlns:a16="http://schemas.microsoft.com/office/drawing/2014/main" id="{205C6B01-09F5-444D-BE39-E60F3EC56A44}"/>
              </a:ext>
            </a:extLst>
          </p:cNvPr>
          <p:cNvCxnSpPr/>
          <p:nvPr/>
        </p:nvCxnSpPr>
        <p:spPr>
          <a:xfrm>
            <a:off x="1817904" y="2884706"/>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B0ED687E-571F-45A4-B081-56BDA73C9AAC}"/>
              </a:ext>
            </a:extLst>
          </p:cNvPr>
          <p:cNvSpPr/>
          <p:nvPr/>
        </p:nvSpPr>
        <p:spPr>
          <a:xfrm>
            <a:off x="3026220" y="2656102"/>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D54D6B02-8AD8-4827-9831-B1FFE2AA7510}"/>
              </a:ext>
            </a:extLst>
          </p:cNvPr>
          <p:cNvSpPr/>
          <p:nvPr/>
        </p:nvSpPr>
        <p:spPr>
          <a:xfrm>
            <a:off x="10363186" y="1817907"/>
            <a:ext cx="881743" cy="44631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D=32</a:t>
            </a:r>
          </a:p>
        </p:txBody>
      </p:sp>
      <p:sp>
        <p:nvSpPr>
          <p:cNvPr id="27" name="Rectangle: Rounded Corners 26">
            <a:extLst>
              <a:ext uri="{FF2B5EF4-FFF2-40B4-BE49-F238E27FC236}">
                <a16:creationId xmlns:a16="http://schemas.microsoft.com/office/drawing/2014/main" id="{3319F5E6-7FEF-42F9-8847-D6A638A00EB5}"/>
              </a:ext>
            </a:extLst>
          </p:cNvPr>
          <p:cNvSpPr/>
          <p:nvPr/>
        </p:nvSpPr>
        <p:spPr>
          <a:xfrm>
            <a:off x="3026221" y="3156846"/>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D167736B-DD5C-4238-8B56-9D84F19592A4}"/>
              </a:ext>
            </a:extLst>
          </p:cNvPr>
          <p:cNvCxnSpPr/>
          <p:nvPr/>
        </p:nvCxnSpPr>
        <p:spPr>
          <a:xfrm>
            <a:off x="1839677" y="3374566"/>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AF67C30-6CCC-4B64-9315-687EC7C5E192}"/>
              </a:ext>
            </a:extLst>
          </p:cNvPr>
          <p:cNvCxnSpPr/>
          <p:nvPr/>
        </p:nvCxnSpPr>
        <p:spPr>
          <a:xfrm>
            <a:off x="1839678" y="3864423"/>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B23A801F-FF8A-4D16-A48F-7D7B2FB01448}"/>
              </a:ext>
            </a:extLst>
          </p:cNvPr>
          <p:cNvSpPr txBox="1"/>
          <p:nvPr/>
        </p:nvSpPr>
        <p:spPr>
          <a:xfrm>
            <a:off x="7565571" y="3853545"/>
            <a:ext cx="3690257" cy="2862322"/>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malloc(24) </a:t>
            </a:r>
          </a:p>
          <a:p>
            <a:r>
              <a:rPr lang="en-US" sz="2000" dirty="0">
                <a:latin typeface="Arial" panose="020B0604020202020204" pitchFamily="34" charset="0"/>
                <a:cs typeface="Arial" panose="020B0604020202020204" pitchFamily="34" charset="0"/>
              </a:rPr>
              <a:t>rounded size : 32</a:t>
            </a:r>
          </a:p>
          <a:p>
            <a:r>
              <a:rPr lang="en-US" sz="2000" dirty="0">
                <a:latin typeface="Arial" panose="020B0604020202020204" pitchFamily="34" charset="0"/>
                <a:cs typeface="Arial" panose="020B0604020202020204" pitchFamily="34" charset="0"/>
              </a:rPr>
              <a:t>malloc(128)</a:t>
            </a:r>
          </a:p>
          <a:p>
            <a:r>
              <a:rPr lang="en-US" sz="2000" dirty="0">
                <a:latin typeface="Arial" panose="020B0604020202020204" pitchFamily="34" charset="0"/>
                <a:cs typeface="Arial" panose="020B0604020202020204" pitchFamily="34" charset="0"/>
              </a:rPr>
              <a:t>malloc(32)</a:t>
            </a:r>
          </a:p>
          <a:p>
            <a:r>
              <a:rPr lang="en-US" sz="2000" dirty="0">
                <a:latin typeface="Arial" panose="020B0604020202020204" pitchFamily="34" charset="0"/>
                <a:cs typeface="Arial" panose="020B0604020202020204" pitchFamily="34" charset="0"/>
              </a:rPr>
              <a:t>malloc(32)</a:t>
            </a:r>
          </a:p>
          <a:p>
            <a:r>
              <a:rPr lang="en-US" sz="2000" dirty="0">
                <a:latin typeface="Arial" panose="020B0604020202020204" pitchFamily="34" charset="0"/>
                <a:cs typeface="Arial" panose="020B0604020202020204" pitchFamily="34" charset="0"/>
              </a:rPr>
              <a:t>free(A)</a:t>
            </a:r>
          </a:p>
          <a:p>
            <a:r>
              <a:rPr lang="en-US" sz="2000" dirty="0">
                <a:latin typeface="Arial" panose="020B0604020202020204" pitchFamily="34" charset="0"/>
                <a:cs typeface="Arial" panose="020B0604020202020204" pitchFamily="34" charset="0"/>
              </a:rPr>
              <a:t>free(C)</a:t>
            </a:r>
          </a:p>
          <a:p>
            <a:r>
              <a:rPr lang="en-US" sz="2000" dirty="0">
                <a:latin typeface="Arial" panose="020B0604020202020204" pitchFamily="34" charset="0"/>
                <a:cs typeface="Arial" panose="020B0604020202020204" pitchFamily="34" charset="0"/>
              </a:rPr>
              <a:t>free(B)</a:t>
            </a:r>
          </a:p>
          <a:p>
            <a:r>
              <a:rPr lang="en-US" sz="2000" dirty="0">
                <a:latin typeface="Arial" panose="020B0604020202020204" pitchFamily="34" charset="0"/>
                <a:cs typeface="Arial" panose="020B0604020202020204" pitchFamily="34" charset="0"/>
              </a:rPr>
              <a:t>malloc(2048)</a:t>
            </a:r>
          </a:p>
        </p:txBody>
      </p:sp>
    </p:spTree>
    <p:extLst>
      <p:ext uri="{BB962C8B-B14F-4D97-AF65-F5344CB8AC3E}">
        <p14:creationId xmlns:p14="http://schemas.microsoft.com/office/powerpoint/2010/main" val="34773323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269D4-FB27-4979-97FE-AE0F9BD3E87E}"/>
              </a:ext>
            </a:extLst>
          </p:cNvPr>
          <p:cNvSpPr>
            <a:spLocks noGrp="1"/>
          </p:cNvSpPr>
          <p:nvPr>
            <p:ph type="title"/>
          </p:nvPr>
        </p:nvSpPr>
        <p:spPr/>
        <p:txBody>
          <a:bodyPr/>
          <a:lstStyle/>
          <a:p>
            <a:r>
              <a:rPr lang="en-US" dirty="0"/>
              <a:t>Buddy allocator</a:t>
            </a:r>
          </a:p>
        </p:txBody>
      </p:sp>
      <p:graphicFrame>
        <p:nvGraphicFramePr>
          <p:cNvPr id="4" name="Content Placeholder 3">
            <a:extLst>
              <a:ext uri="{FF2B5EF4-FFF2-40B4-BE49-F238E27FC236}">
                <a16:creationId xmlns:a16="http://schemas.microsoft.com/office/drawing/2014/main" id="{300FB101-02FC-4FA8-BA26-72DFE16B7103}"/>
              </a:ext>
            </a:extLst>
          </p:cNvPr>
          <p:cNvGraphicFramePr>
            <a:graphicFrameLocks noGrp="1"/>
          </p:cNvGraphicFramePr>
          <p:nvPr>
            <p:ph idx="1"/>
          </p:nvPr>
        </p:nvGraphicFramePr>
        <p:xfrm>
          <a:off x="838200" y="1825625"/>
          <a:ext cx="979714" cy="4542520"/>
        </p:xfrm>
        <a:graphic>
          <a:graphicData uri="http://schemas.openxmlformats.org/drawingml/2006/table">
            <a:tbl>
              <a:tblPr bandRow="1">
                <a:tableStyleId>{5C22544A-7EE6-4342-B048-85BDC9FD1C3A}</a:tableStyleId>
              </a:tblPr>
              <a:tblGrid>
                <a:gridCol w="979714">
                  <a:extLst>
                    <a:ext uri="{9D8B030D-6E8A-4147-A177-3AD203B41FA5}">
                      <a16:colId xmlns:a16="http://schemas.microsoft.com/office/drawing/2014/main" val="1883001962"/>
                    </a:ext>
                  </a:extLst>
                </a:gridCol>
              </a:tblGrid>
              <a:tr h="454252">
                <a:tc>
                  <a:txBody>
                    <a:bodyPr/>
                    <a:lstStyle/>
                    <a:p>
                      <a:pPr algn="ctr"/>
                      <a:r>
                        <a:rPr lang="en-US" b="1"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1258763"/>
                  </a:ext>
                </a:extLst>
              </a:tr>
              <a:tr h="454252">
                <a:tc>
                  <a:txBody>
                    <a:bodyPr/>
                    <a:lstStyle/>
                    <a:p>
                      <a:pPr algn="ctr"/>
                      <a:r>
                        <a:rPr lang="en-US" b="1"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3185605"/>
                  </a:ext>
                </a:extLst>
              </a:tr>
              <a:tr h="454252">
                <a:tc>
                  <a:txBody>
                    <a:bodyPr/>
                    <a:lstStyle/>
                    <a:p>
                      <a:pPr algn="ctr"/>
                      <a:r>
                        <a:rPr lang="en-US" b="1"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8026079"/>
                  </a:ext>
                </a:extLst>
              </a:tr>
              <a:tr h="454252">
                <a:tc>
                  <a:txBody>
                    <a:bodyPr/>
                    <a:lstStyle/>
                    <a:p>
                      <a:pPr algn="ctr"/>
                      <a:r>
                        <a:rPr lang="en-US" b="1" dirty="0"/>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530809"/>
                  </a:ext>
                </a:extLst>
              </a:tr>
              <a:tr h="454252">
                <a:tc>
                  <a:txBody>
                    <a:bodyPr/>
                    <a:lstStyle/>
                    <a:p>
                      <a:pPr algn="ctr"/>
                      <a:r>
                        <a:rPr lang="en-US" b="1"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9098515"/>
                  </a:ext>
                </a:extLst>
              </a:tr>
              <a:tr h="454252">
                <a:tc>
                  <a:txBody>
                    <a:bodyPr/>
                    <a:lstStyle/>
                    <a:p>
                      <a:pPr algn="ctr"/>
                      <a:r>
                        <a:rPr lang="en-US" b="1"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8044330"/>
                  </a:ext>
                </a:extLst>
              </a:tr>
              <a:tr h="454252">
                <a:tc>
                  <a:txBody>
                    <a:bodyPr/>
                    <a:lstStyle/>
                    <a:p>
                      <a:pPr algn="ctr"/>
                      <a:r>
                        <a:rPr lang="en-US" b="1" dirty="0"/>
                        <a:t>512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1066055"/>
                  </a:ext>
                </a:extLst>
              </a:tr>
              <a:tr h="454252">
                <a:tc>
                  <a:txBody>
                    <a:bodyPr/>
                    <a:lstStyle/>
                    <a:p>
                      <a:pPr algn="ctr"/>
                      <a:r>
                        <a:rPr lang="en-US" b="1" dirty="0"/>
                        <a:t>1024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2204552"/>
                  </a:ext>
                </a:extLst>
              </a:tr>
              <a:tr h="454252">
                <a:tc>
                  <a:txBody>
                    <a:bodyPr/>
                    <a:lstStyle/>
                    <a:p>
                      <a:pPr algn="ctr"/>
                      <a:r>
                        <a:rPr lang="en-US" b="1" dirty="0"/>
                        <a:t>2048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009838"/>
                  </a:ext>
                </a:extLst>
              </a:tr>
              <a:tr h="454252">
                <a:tc>
                  <a:txBody>
                    <a:bodyPr/>
                    <a:lstStyle/>
                    <a:p>
                      <a:pPr algn="ctr"/>
                      <a:r>
                        <a:rPr lang="en-US" b="1"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4386077"/>
                  </a:ext>
                </a:extLst>
              </a:tr>
            </a:tbl>
          </a:graphicData>
        </a:graphic>
      </p:graphicFrame>
      <p:sp>
        <p:nvSpPr>
          <p:cNvPr id="7" name="Rectangle: Rounded Corners 6">
            <a:extLst>
              <a:ext uri="{FF2B5EF4-FFF2-40B4-BE49-F238E27FC236}">
                <a16:creationId xmlns:a16="http://schemas.microsoft.com/office/drawing/2014/main" id="{F375AC21-B877-4B1F-B0C4-A7A2B85967F9}"/>
              </a:ext>
            </a:extLst>
          </p:cNvPr>
          <p:cNvSpPr/>
          <p:nvPr/>
        </p:nvSpPr>
        <p:spPr>
          <a:xfrm>
            <a:off x="8436425" y="1839691"/>
            <a:ext cx="881743" cy="44631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E=2048</a:t>
            </a:r>
          </a:p>
        </p:txBody>
      </p:sp>
      <p:cxnSp>
        <p:nvCxnSpPr>
          <p:cNvPr id="12" name="Straight Arrow Connector 11">
            <a:extLst>
              <a:ext uri="{FF2B5EF4-FFF2-40B4-BE49-F238E27FC236}">
                <a16:creationId xmlns:a16="http://schemas.microsoft.com/office/drawing/2014/main" id="{D8D407F7-7810-445C-8762-05A7ACBFB504}"/>
              </a:ext>
            </a:extLst>
          </p:cNvPr>
          <p:cNvCxnSpPr/>
          <p:nvPr/>
        </p:nvCxnSpPr>
        <p:spPr>
          <a:xfrm>
            <a:off x="1817910" y="5236029"/>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84F1BD07-0D6C-482E-B4E9-8C21DFB85EA0}"/>
              </a:ext>
            </a:extLst>
          </p:cNvPr>
          <p:cNvSpPr/>
          <p:nvPr/>
        </p:nvSpPr>
        <p:spPr>
          <a:xfrm>
            <a:off x="3004454" y="5061856"/>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C1E91685-3DD8-4BA2-9F1C-D7055A612EFD}"/>
              </a:ext>
            </a:extLst>
          </p:cNvPr>
          <p:cNvCxnSpPr/>
          <p:nvPr/>
        </p:nvCxnSpPr>
        <p:spPr>
          <a:xfrm>
            <a:off x="1817909" y="4767943"/>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71157D2A-F41E-4D89-9856-66772FC6937C}"/>
              </a:ext>
            </a:extLst>
          </p:cNvPr>
          <p:cNvSpPr/>
          <p:nvPr/>
        </p:nvSpPr>
        <p:spPr>
          <a:xfrm>
            <a:off x="3004453" y="4582884"/>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3017EC8E-90CA-42B7-8C46-75D5B1CF4F52}"/>
              </a:ext>
            </a:extLst>
          </p:cNvPr>
          <p:cNvCxnSpPr/>
          <p:nvPr/>
        </p:nvCxnSpPr>
        <p:spPr>
          <a:xfrm>
            <a:off x="1850565" y="4278083"/>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B7AF1472-0AB2-46F3-A608-29C6B3A58017}"/>
              </a:ext>
            </a:extLst>
          </p:cNvPr>
          <p:cNvSpPr/>
          <p:nvPr/>
        </p:nvSpPr>
        <p:spPr>
          <a:xfrm>
            <a:off x="3037109" y="4114796"/>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98CD0812-3987-4638-82C2-846013727880}"/>
              </a:ext>
            </a:extLst>
          </p:cNvPr>
          <p:cNvSpPr/>
          <p:nvPr/>
        </p:nvSpPr>
        <p:spPr>
          <a:xfrm>
            <a:off x="3037108" y="3635819"/>
            <a:ext cx="881743" cy="44631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B=128</a:t>
            </a:r>
          </a:p>
        </p:txBody>
      </p:sp>
      <p:cxnSp>
        <p:nvCxnSpPr>
          <p:cNvPr id="23" name="Straight Arrow Connector 22">
            <a:extLst>
              <a:ext uri="{FF2B5EF4-FFF2-40B4-BE49-F238E27FC236}">
                <a16:creationId xmlns:a16="http://schemas.microsoft.com/office/drawing/2014/main" id="{205C6B01-09F5-444D-BE39-E60F3EC56A44}"/>
              </a:ext>
            </a:extLst>
          </p:cNvPr>
          <p:cNvCxnSpPr/>
          <p:nvPr/>
        </p:nvCxnSpPr>
        <p:spPr>
          <a:xfrm>
            <a:off x="1817904" y="2884706"/>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B0ED687E-571F-45A4-B081-56BDA73C9AAC}"/>
              </a:ext>
            </a:extLst>
          </p:cNvPr>
          <p:cNvSpPr/>
          <p:nvPr/>
        </p:nvSpPr>
        <p:spPr>
          <a:xfrm>
            <a:off x="3026220" y="2656102"/>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D54D6B02-8AD8-4827-9831-B1FFE2AA7510}"/>
              </a:ext>
            </a:extLst>
          </p:cNvPr>
          <p:cNvSpPr/>
          <p:nvPr/>
        </p:nvSpPr>
        <p:spPr>
          <a:xfrm>
            <a:off x="10363186" y="1817907"/>
            <a:ext cx="881743" cy="44631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D=32</a:t>
            </a:r>
          </a:p>
        </p:txBody>
      </p:sp>
      <p:sp>
        <p:nvSpPr>
          <p:cNvPr id="27" name="Rectangle: Rounded Corners 26">
            <a:extLst>
              <a:ext uri="{FF2B5EF4-FFF2-40B4-BE49-F238E27FC236}">
                <a16:creationId xmlns:a16="http://schemas.microsoft.com/office/drawing/2014/main" id="{3319F5E6-7FEF-42F9-8847-D6A638A00EB5}"/>
              </a:ext>
            </a:extLst>
          </p:cNvPr>
          <p:cNvSpPr/>
          <p:nvPr/>
        </p:nvSpPr>
        <p:spPr>
          <a:xfrm>
            <a:off x="3026221" y="3156846"/>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D167736B-DD5C-4238-8B56-9D84F19592A4}"/>
              </a:ext>
            </a:extLst>
          </p:cNvPr>
          <p:cNvCxnSpPr/>
          <p:nvPr/>
        </p:nvCxnSpPr>
        <p:spPr>
          <a:xfrm>
            <a:off x="1839677" y="3374566"/>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AF67C30-6CCC-4B64-9315-687EC7C5E192}"/>
              </a:ext>
            </a:extLst>
          </p:cNvPr>
          <p:cNvCxnSpPr/>
          <p:nvPr/>
        </p:nvCxnSpPr>
        <p:spPr>
          <a:xfrm>
            <a:off x="1839678" y="3864423"/>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B23A801F-FF8A-4D16-A48F-7D7B2FB01448}"/>
              </a:ext>
            </a:extLst>
          </p:cNvPr>
          <p:cNvSpPr txBox="1"/>
          <p:nvPr/>
        </p:nvSpPr>
        <p:spPr>
          <a:xfrm>
            <a:off x="7565571" y="3483429"/>
            <a:ext cx="3690257" cy="2862322"/>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malloc(24) </a:t>
            </a:r>
          </a:p>
          <a:p>
            <a:r>
              <a:rPr lang="en-US" sz="2000" dirty="0">
                <a:latin typeface="Arial" panose="020B0604020202020204" pitchFamily="34" charset="0"/>
                <a:cs typeface="Arial" panose="020B0604020202020204" pitchFamily="34" charset="0"/>
              </a:rPr>
              <a:t>rounded size : 32</a:t>
            </a:r>
          </a:p>
          <a:p>
            <a:r>
              <a:rPr lang="en-US" sz="2000" dirty="0">
                <a:latin typeface="Arial" panose="020B0604020202020204" pitchFamily="34" charset="0"/>
                <a:cs typeface="Arial" panose="020B0604020202020204" pitchFamily="34" charset="0"/>
              </a:rPr>
              <a:t>malloc(128)</a:t>
            </a:r>
          </a:p>
          <a:p>
            <a:r>
              <a:rPr lang="en-US" sz="2000" dirty="0">
                <a:latin typeface="Arial" panose="020B0604020202020204" pitchFamily="34" charset="0"/>
                <a:cs typeface="Arial" panose="020B0604020202020204" pitchFamily="34" charset="0"/>
              </a:rPr>
              <a:t>malloc(32)</a:t>
            </a:r>
          </a:p>
          <a:p>
            <a:r>
              <a:rPr lang="en-US" sz="2000" dirty="0">
                <a:latin typeface="Arial" panose="020B0604020202020204" pitchFamily="34" charset="0"/>
                <a:cs typeface="Arial" panose="020B0604020202020204" pitchFamily="34" charset="0"/>
              </a:rPr>
              <a:t>malloc(32)</a:t>
            </a:r>
          </a:p>
          <a:p>
            <a:r>
              <a:rPr lang="en-US" sz="2000" dirty="0">
                <a:latin typeface="Arial" panose="020B0604020202020204" pitchFamily="34" charset="0"/>
                <a:cs typeface="Arial" panose="020B0604020202020204" pitchFamily="34" charset="0"/>
              </a:rPr>
              <a:t>free(A)</a:t>
            </a:r>
          </a:p>
          <a:p>
            <a:r>
              <a:rPr lang="en-US" sz="2000" dirty="0">
                <a:latin typeface="Arial" panose="020B0604020202020204" pitchFamily="34" charset="0"/>
                <a:cs typeface="Arial" panose="020B0604020202020204" pitchFamily="34" charset="0"/>
              </a:rPr>
              <a:t>free(C)</a:t>
            </a:r>
          </a:p>
          <a:p>
            <a:r>
              <a:rPr lang="en-US" sz="2000" dirty="0">
                <a:latin typeface="Arial" panose="020B0604020202020204" pitchFamily="34" charset="0"/>
                <a:cs typeface="Arial" panose="020B0604020202020204" pitchFamily="34" charset="0"/>
              </a:rPr>
              <a:t>free(B)</a:t>
            </a:r>
          </a:p>
          <a:p>
            <a:r>
              <a:rPr lang="en-US" sz="2000" dirty="0">
                <a:latin typeface="Arial" panose="020B0604020202020204" pitchFamily="34" charset="0"/>
                <a:cs typeface="Arial" panose="020B0604020202020204" pitchFamily="34" charset="0"/>
              </a:rPr>
              <a:t>malloc(2048)</a:t>
            </a:r>
          </a:p>
        </p:txBody>
      </p:sp>
    </p:spTree>
    <p:extLst>
      <p:ext uri="{BB962C8B-B14F-4D97-AF65-F5344CB8AC3E}">
        <p14:creationId xmlns:p14="http://schemas.microsoft.com/office/powerpoint/2010/main" val="40374533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269D4-FB27-4979-97FE-AE0F9BD3E87E}"/>
              </a:ext>
            </a:extLst>
          </p:cNvPr>
          <p:cNvSpPr>
            <a:spLocks noGrp="1"/>
          </p:cNvSpPr>
          <p:nvPr>
            <p:ph type="title"/>
          </p:nvPr>
        </p:nvSpPr>
        <p:spPr/>
        <p:txBody>
          <a:bodyPr/>
          <a:lstStyle/>
          <a:p>
            <a:r>
              <a:rPr lang="en-US" dirty="0"/>
              <a:t>Buddy allocator</a:t>
            </a:r>
          </a:p>
        </p:txBody>
      </p:sp>
      <p:graphicFrame>
        <p:nvGraphicFramePr>
          <p:cNvPr id="4" name="Content Placeholder 3">
            <a:extLst>
              <a:ext uri="{FF2B5EF4-FFF2-40B4-BE49-F238E27FC236}">
                <a16:creationId xmlns:a16="http://schemas.microsoft.com/office/drawing/2014/main" id="{300FB101-02FC-4FA8-BA26-72DFE16B7103}"/>
              </a:ext>
            </a:extLst>
          </p:cNvPr>
          <p:cNvGraphicFramePr>
            <a:graphicFrameLocks noGrp="1"/>
          </p:cNvGraphicFramePr>
          <p:nvPr>
            <p:ph idx="1"/>
          </p:nvPr>
        </p:nvGraphicFramePr>
        <p:xfrm>
          <a:off x="838200" y="1825625"/>
          <a:ext cx="979714" cy="4542520"/>
        </p:xfrm>
        <a:graphic>
          <a:graphicData uri="http://schemas.openxmlformats.org/drawingml/2006/table">
            <a:tbl>
              <a:tblPr bandRow="1">
                <a:tableStyleId>{5C22544A-7EE6-4342-B048-85BDC9FD1C3A}</a:tableStyleId>
              </a:tblPr>
              <a:tblGrid>
                <a:gridCol w="979714">
                  <a:extLst>
                    <a:ext uri="{9D8B030D-6E8A-4147-A177-3AD203B41FA5}">
                      <a16:colId xmlns:a16="http://schemas.microsoft.com/office/drawing/2014/main" val="1883001962"/>
                    </a:ext>
                  </a:extLst>
                </a:gridCol>
              </a:tblGrid>
              <a:tr h="454252">
                <a:tc>
                  <a:txBody>
                    <a:bodyPr/>
                    <a:lstStyle/>
                    <a:p>
                      <a:pPr algn="ctr"/>
                      <a:r>
                        <a:rPr lang="en-US" b="1"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1258763"/>
                  </a:ext>
                </a:extLst>
              </a:tr>
              <a:tr h="454252">
                <a:tc>
                  <a:txBody>
                    <a:bodyPr/>
                    <a:lstStyle/>
                    <a:p>
                      <a:pPr algn="ctr"/>
                      <a:r>
                        <a:rPr lang="en-US" b="1"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3185605"/>
                  </a:ext>
                </a:extLst>
              </a:tr>
              <a:tr h="454252">
                <a:tc>
                  <a:txBody>
                    <a:bodyPr/>
                    <a:lstStyle/>
                    <a:p>
                      <a:pPr algn="ctr"/>
                      <a:r>
                        <a:rPr lang="en-US" b="1"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8026079"/>
                  </a:ext>
                </a:extLst>
              </a:tr>
              <a:tr h="454252">
                <a:tc>
                  <a:txBody>
                    <a:bodyPr/>
                    <a:lstStyle/>
                    <a:p>
                      <a:pPr algn="ctr"/>
                      <a:r>
                        <a:rPr lang="en-US" b="1" dirty="0"/>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530809"/>
                  </a:ext>
                </a:extLst>
              </a:tr>
              <a:tr h="454252">
                <a:tc>
                  <a:txBody>
                    <a:bodyPr/>
                    <a:lstStyle/>
                    <a:p>
                      <a:pPr algn="ctr"/>
                      <a:r>
                        <a:rPr lang="en-US" b="1"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9098515"/>
                  </a:ext>
                </a:extLst>
              </a:tr>
              <a:tr h="454252">
                <a:tc>
                  <a:txBody>
                    <a:bodyPr/>
                    <a:lstStyle/>
                    <a:p>
                      <a:pPr algn="ctr"/>
                      <a:r>
                        <a:rPr lang="en-US" b="1"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8044330"/>
                  </a:ext>
                </a:extLst>
              </a:tr>
              <a:tr h="454252">
                <a:tc>
                  <a:txBody>
                    <a:bodyPr/>
                    <a:lstStyle/>
                    <a:p>
                      <a:pPr algn="ctr"/>
                      <a:r>
                        <a:rPr lang="en-US" b="1" dirty="0"/>
                        <a:t>512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1066055"/>
                  </a:ext>
                </a:extLst>
              </a:tr>
              <a:tr h="454252">
                <a:tc>
                  <a:txBody>
                    <a:bodyPr/>
                    <a:lstStyle/>
                    <a:p>
                      <a:pPr algn="ctr"/>
                      <a:r>
                        <a:rPr lang="en-US" b="1" dirty="0"/>
                        <a:t>1024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2204552"/>
                  </a:ext>
                </a:extLst>
              </a:tr>
              <a:tr h="454252">
                <a:tc>
                  <a:txBody>
                    <a:bodyPr/>
                    <a:lstStyle/>
                    <a:p>
                      <a:pPr algn="ctr"/>
                      <a:r>
                        <a:rPr lang="en-US" b="1" dirty="0"/>
                        <a:t>2048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009838"/>
                  </a:ext>
                </a:extLst>
              </a:tr>
              <a:tr h="454252">
                <a:tc>
                  <a:txBody>
                    <a:bodyPr/>
                    <a:lstStyle/>
                    <a:p>
                      <a:pPr algn="ctr"/>
                      <a:r>
                        <a:rPr lang="en-US" b="1"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4386077"/>
                  </a:ext>
                </a:extLst>
              </a:tr>
            </a:tbl>
          </a:graphicData>
        </a:graphic>
      </p:graphicFrame>
      <p:cxnSp>
        <p:nvCxnSpPr>
          <p:cNvPr id="12" name="Straight Arrow Connector 11">
            <a:extLst>
              <a:ext uri="{FF2B5EF4-FFF2-40B4-BE49-F238E27FC236}">
                <a16:creationId xmlns:a16="http://schemas.microsoft.com/office/drawing/2014/main" id="{D8D407F7-7810-445C-8762-05A7ACBFB504}"/>
              </a:ext>
            </a:extLst>
          </p:cNvPr>
          <p:cNvCxnSpPr/>
          <p:nvPr/>
        </p:nvCxnSpPr>
        <p:spPr>
          <a:xfrm>
            <a:off x="1817910" y="5236029"/>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84F1BD07-0D6C-482E-B4E9-8C21DFB85EA0}"/>
              </a:ext>
            </a:extLst>
          </p:cNvPr>
          <p:cNvSpPr/>
          <p:nvPr/>
        </p:nvSpPr>
        <p:spPr>
          <a:xfrm>
            <a:off x="3004454" y="5061856"/>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C1E91685-3DD8-4BA2-9F1C-D7055A612EFD}"/>
              </a:ext>
            </a:extLst>
          </p:cNvPr>
          <p:cNvCxnSpPr/>
          <p:nvPr/>
        </p:nvCxnSpPr>
        <p:spPr>
          <a:xfrm>
            <a:off x="1817909" y="4767943"/>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71157D2A-F41E-4D89-9856-66772FC6937C}"/>
              </a:ext>
            </a:extLst>
          </p:cNvPr>
          <p:cNvSpPr/>
          <p:nvPr/>
        </p:nvSpPr>
        <p:spPr>
          <a:xfrm>
            <a:off x="3004453" y="4582884"/>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3017EC8E-90CA-42B7-8C46-75D5B1CF4F52}"/>
              </a:ext>
            </a:extLst>
          </p:cNvPr>
          <p:cNvCxnSpPr/>
          <p:nvPr/>
        </p:nvCxnSpPr>
        <p:spPr>
          <a:xfrm>
            <a:off x="1850565" y="4278083"/>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B7AF1472-0AB2-46F3-A608-29C6B3A58017}"/>
              </a:ext>
            </a:extLst>
          </p:cNvPr>
          <p:cNvSpPr/>
          <p:nvPr/>
        </p:nvSpPr>
        <p:spPr>
          <a:xfrm>
            <a:off x="3037109" y="4114796"/>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98CD0812-3987-4638-82C2-846013727880}"/>
              </a:ext>
            </a:extLst>
          </p:cNvPr>
          <p:cNvSpPr/>
          <p:nvPr/>
        </p:nvSpPr>
        <p:spPr>
          <a:xfrm>
            <a:off x="3037108" y="3635819"/>
            <a:ext cx="881743" cy="44631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B=128</a:t>
            </a:r>
          </a:p>
        </p:txBody>
      </p:sp>
      <p:cxnSp>
        <p:nvCxnSpPr>
          <p:cNvPr id="23" name="Straight Arrow Connector 22">
            <a:extLst>
              <a:ext uri="{FF2B5EF4-FFF2-40B4-BE49-F238E27FC236}">
                <a16:creationId xmlns:a16="http://schemas.microsoft.com/office/drawing/2014/main" id="{205C6B01-09F5-444D-BE39-E60F3EC56A44}"/>
              </a:ext>
            </a:extLst>
          </p:cNvPr>
          <p:cNvCxnSpPr/>
          <p:nvPr/>
        </p:nvCxnSpPr>
        <p:spPr>
          <a:xfrm>
            <a:off x="1817904" y="2884706"/>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B0ED687E-571F-45A4-B081-56BDA73C9AAC}"/>
              </a:ext>
            </a:extLst>
          </p:cNvPr>
          <p:cNvSpPr/>
          <p:nvPr/>
        </p:nvSpPr>
        <p:spPr>
          <a:xfrm>
            <a:off x="3026220" y="2656102"/>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D54D6B02-8AD8-4827-9831-B1FFE2AA7510}"/>
              </a:ext>
            </a:extLst>
          </p:cNvPr>
          <p:cNvSpPr/>
          <p:nvPr/>
        </p:nvSpPr>
        <p:spPr>
          <a:xfrm>
            <a:off x="10363186" y="1817907"/>
            <a:ext cx="881743" cy="44631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D=32</a:t>
            </a:r>
          </a:p>
        </p:txBody>
      </p:sp>
      <p:sp>
        <p:nvSpPr>
          <p:cNvPr id="27" name="Rectangle: Rounded Corners 26">
            <a:extLst>
              <a:ext uri="{FF2B5EF4-FFF2-40B4-BE49-F238E27FC236}">
                <a16:creationId xmlns:a16="http://schemas.microsoft.com/office/drawing/2014/main" id="{3319F5E6-7FEF-42F9-8847-D6A638A00EB5}"/>
              </a:ext>
            </a:extLst>
          </p:cNvPr>
          <p:cNvSpPr/>
          <p:nvPr/>
        </p:nvSpPr>
        <p:spPr>
          <a:xfrm>
            <a:off x="3026221" y="3156846"/>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D167736B-DD5C-4238-8B56-9D84F19592A4}"/>
              </a:ext>
            </a:extLst>
          </p:cNvPr>
          <p:cNvCxnSpPr/>
          <p:nvPr/>
        </p:nvCxnSpPr>
        <p:spPr>
          <a:xfrm>
            <a:off x="1839677" y="3374566"/>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AF67C30-6CCC-4B64-9315-687EC7C5E192}"/>
              </a:ext>
            </a:extLst>
          </p:cNvPr>
          <p:cNvCxnSpPr/>
          <p:nvPr/>
        </p:nvCxnSpPr>
        <p:spPr>
          <a:xfrm>
            <a:off x="1839678" y="3864423"/>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845A80D9-2229-405E-8701-0F7089FE0649}"/>
              </a:ext>
            </a:extLst>
          </p:cNvPr>
          <p:cNvSpPr txBox="1"/>
          <p:nvPr/>
        </p:nvSpPr>
        <p:spPr>
          <a:xfrm>
            <a:off x="7565571" y="3287487"/>
            <a:ext cx="3690257" cy="3170099"/>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malloc(24) </a:t>
            </a:r>
          </a:p>
          <a:p>
            <a:r>
              <a:rPr lang="en-US" sz="2000" dirty="0">
                <a:latin typeface="Arial" panose="020B0604020202020204" pitchFamily="34" charset="0"/>
                <a:cs typeface="Arial" panose="020B0604020202020204" pitchFamily="34" charset="0"/>
              </a:rPr>
              <a:t>rounded size : 32</a:t>
            </a:r>
          </a:p>
          <a:p>
            <a:r>
              <a:rPr lang="en-US" sz="2000" dirty="0">
                <a:latin typeface="Arial" panose="020B0604020202020204" pitchFamily="34" charset="0"/>
                <a:cs typeface="Arial" panose="020B0604020202020204" pitchFamily="34" charset="0"/>
              </a:rPr>
              <a:t>malloc(128)</a:t>
            </a:r>
          </a:p>
          <a:p>
            <a:r>
              <a:rPr lang="en-US" sz="2000" dirty="0">
                <a:latin typeface="Arial" panose="020B0604020202020204" pitchFamily="34" charset="0"/>
                <a:cs typeface="Arial" panose="020B0604020202020204" pitchFamily="34" charset="0"/>
              </a:rPr>
              <a:t>malloc(32)</a:t>
            </a:r>
          </a:p>
          <a:p>
            <a:r>
              <a:rPr lang="en-US" sz="2000" dirty="0">
                <a:latin typeface="Arial" panose="020B0604020202020204" pitchFamily="34" charset="0"/>
                <a:cs typeface="Arial" panose="020B0604020202020204" pitchFamily="34" charset="0"/>
              </a:rPr>
              <a:t>malloc(32)</a:t>
            </a:r>
          </a:p>
          <a:p>
            <a:r>
              <a:rPr lang="en-US" sz="2000" dirty="0">
                <a:latin typeface="Arial" panose="020B0604020202020204" pitchFamily="34" charset="0"/>
                <a:cs typeface="Arial" panose="020B0604020202020204" pitchFamily="34" charset="0"/>
              </a:rPr>
              <a:t>free(A)</a:t>
            </a:r>
          </a:p>
          <a:p>
            <a:r>
              <a:rPr lang="en-US" sz="2000" dirty="0">
                <a:latin typeface="Arial" panose="020B0604020202020204" pitchFamily="34" charset="0"/>
                <a:cs typeface="Arial" panose="020B0604020202020204" pitchFamily="34" charset="0"/>
              </a:rPr>
              <a:t>free(C)</a:t>
            </a:r>
          </a:p>
          <a:p>
            <a:r>
              <a:rPr lang="en-US" sz="2000" dirty="0">
                <a:latin typeface="Arial" panose="020B0604020202020204" pitchFamily="34" charset="0"/>
                <a:cs typeface="Arial" panose="020B0604020202020204" pitchFamily="34" charset="0"/>
              </a:rPr>
              <a:t>free(B)</a:t>
            </a:r>
          </a:p>
          <a:p>
            <a:r>
              <a:rPr lang="en-US" sz="2000" dirty="0">
                <a:latin typeface="Arial" panose="020B0604020202020204" pitchFamily="34" charset="0"/>
                <a:cs typeface="Arial" panose="020B0604020202020204" pitchFamily="34" charset="0"/>
              </a:rPr>
              <a:t>malloc(2048)</a:t>
            </a:r>
          </a:p>
          <a:p>
            <a:r>
              <a:rPr lang="en-US" sz="2000" dirty="0">
                <a:latin typeface="Arial" panose="020B0604020202020204" pitchFamily="34" charset="0"/>
                <a:cs typeface="Arial" panose="020B0604020202020204" pitchFamily="34" charset="0"/>
              </a:rPr>
              <a:t>free(D)</a:t>
            </a:r>
          </a:p>
        </p:txBody>
      </p:sp>
      <p:sp>
        <p:nvSpPr>
          <p:cNvPr id="29" name="Rectangle: Rounded Corners 28">
            <a:extLst>
              <a:ext uri="{FF2B5EF4-FFF2-40B4-BE49-F238E27FC236}">
                <a16:creationId xmlns:a16="http://schemas.microsoft.com/office/drawing/2014/main" id="{6CE4B55C-6760-4843-92C6-90949DE3D0EF}"/>
              </a:ext>
            </a:extLst>
          </p:cNvPr>
          <p:cNvSpPr/>
          <p:nvPr/>
        </p:nvSpPr>
        <p:spPr>
          <a:xfrm>
            <a:off x="8436425" y="1839691"/>
            <a:ext cx="881743" cy="44631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E=2048</a:t>
            </a:r>
          </a:p>
        </p:txBody>
      </p:sp>
    </p:spTree>
    <p:extLst>
      <p:ext uri="{BB962C8B-B14F-4D97-AF65-F5344CB8AC3E}">
        <p14:creationId xmlns:p14="http://schemas.microsoft.com/office/powerpoint/2010/main" val="22678828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269D4-FB27-4979-97FE-AE0F9BD3E87E}"/>
              </a:ext>
            </a:extLst>
          </p:cNvPr>
          <p:cNvSpPr>
            <a:spLocks noGrp="1"/>
          </p:cNvSpPr>
          <p:nvPr>
            <p:ph type="title"/>
          </p:nvPr>
        </p:nvSpPr>
        <p:spPr>
          <a:xfrm>
            <a:off x="838200" y="278040"/>
            <a:ext cx="10515600" cy="1325563"/>
          </a:xfrm>
        </p:spPr>
        <p:txBody>
          <a:bodyPr/>
          <a:lstStyle/>
          <a:p>
            <a:r>
              <a:rPr lang="en-US" dirty="0"/>
              <a:t>Buddy allocator</a:t>
            </a:r>
          </a:p>
        </p:txBody>
      </p:sp>
      <p:graphicFrame>
        <p:nvGraphicFramePr>
          <p:cNvPr id="4" name="Content Placeholder 3">
            <a:extLst>
              <a:ext uri="{FF2B5EF4-FFF2-40B4-BE49-F238E27FC236}">
                <a16:creationId xmlns:a16="http://schemas.microsoft.com/office/drawing/2014/main" id="{300FB101-02FC-4FA8-BA26-72DFE16B7103}"/>
              </a:ext>
            </a:extLst>
          </p:cNvPr>
          <p:cNvGraphicFramePr>
            <a:graphicFrameLocks noGrp="1"/>
          </p:cNvGraphicFramePr>
          <p:nvPr>
            <p:ph idx="1"/>
          </p:nvPr>
        </p:nvGraphicFramePr>
        <p:xfrm>
          <a:off x="838200" y="1825625"/>
          <a:ext cx="979714" cy="4542520"/>
        </p:xfrm>
        <a:graphic>
          <a:graphicData uri="http://schemas.openxmlformats.org/drawingml/2006/table">
            <a:tbl>
              <a:tblPr bandRow="1">
                <a:tableStyleId>{5C22544A-7EE6-4342-B048-85BDC9FD1C3A}</a:tableStyleId>
              </a:tblPr>
              <a:tblGrid>
                <a:gridCol w="979714">
                  <a:extLst>
                    <a:ext uri="{9D8B030D-6E8A-4147-A177-3AD203B41FA5}">
                      <a16:colId xmlns:a16="http://schemas.microsoft.com/office/drawing/2014/main" val="1883001962"/>
                    </a:ext>
                  </a:extLst>
                </a:gridCol>
              </a:tblGrid>
              <a:tr h="454252">
                <a:tc>
                  <a:txBody>
                    <a:bodyPr/>
                    <a:lstStyle/>
                    <a:p>
                      <a:pPr algn="ctr"/>
                      <a:r>
                        <a:rPr lang="en-US" b="1"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1258763"/>
                  </a:ext>
                </a:extLst>
              </a:tr>
              <a:tr h="454252">
                <a:tc>
                  <a:txBody>
                    <a:bodyPr/>
                    <a:lstStyle/>
                    <a:p>
                      <a:pPr algn="ctr"/>
                      <a:r>
                        <a:rPr lang="en-US" b="1"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3185605"/>
                  </a:ext>
                </a:extLst>
              </a:tr>
              <a:tr h="454252">
                <a:tc>
                  <a:txBody>
                    <a:bodyPr/>
                    <a:lstStyle/>
                    <a:p>
                      <a:pPr algn="ctr"/>
                      <a:r>
                        <a:rPr lang="en-US" b="1"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8026079"/>
                  </a:ext>
                </a:extLst>
              </a:tr>
              <a:tr h="454252">
                <a:tc>
                  <a:txBody>
                    <a:bodyPr/>
                    <a:lstStyle/>
                    <a:p>
                      <a:pPr algn="ctr"/>
                      <a:r>
                        <a:rPr lang="en-US" b="1" dirty="0"/>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530809"/>
                  </a:ext>
                </a:extLst>
              </a:tr>
              <a:tr h="454252">
                <a:tc>
                  <a:txBody>
                    <a:bodyPr/>
                    <a:lstStyle/>
                    <a:p>
                      <a:pPr algn="ctr"/>
                      <a:r>
                        <a:rPr lang="en-US" b="1"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9098515"/>
                  </a:ext>
                </a:extLst>
              </a:tr>
              <a:tr h="454252">
                <a:tc>
                  <a:txBody>
                    <a:bodyPr/>
                    <a:lstStyle/>
                    <a:p>
                      <a:pPr algn="ctr"/>
                      <a:r>
                        <a:rPr lang="en-US" b="1"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8044330"/>
                  </a:ext>
                </a:extLst>
              </a:tr>
              <a:tr h="454252">
                <a:tc>
                  <a:txBody>
                    <a:bodyPr/>
                    <a:lstStyle/>
                    <a:p>
                      <a:pPr algn="ctr"/>
                      <a:r>
                        <a:rPr lang="en-US" b="1" dirty="0"/>
                        <a:t>512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1066055"/>
                  </a:ext>
                </a:extLst>
              </a:tr>
              <a:tr h="454252">
                <a:tc>
                  <a:txBody>
                    <a:bodyPr/>
                    <a:lstStyle/>
                    <a:p>
                      <a:pPr algn="ctr"/>
                      <a:r>
                        <a:rPr lang="en-US" b="1" dirty="0"/>
                        <a:t>1024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2204552"/>
                  </a:ext>
                </a:extLst>
              </a:tr>
              <a:tr h="454252">
                <a:tc>
                  <a:txBody>
                    <a:bodyPr/>
                    <a:lstStyle/>
                    <a:p>
                      <a:pPr algn="ctr"/>
                      <a:r>
                        <a:rPr lang="en-US" b="1" dirty="0"/>
                        <a:t>2048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009838"/>
                  </a:ext>
                </a:extLst>
              </a:tr>
              <a:tr h="454252">
                <a:tc>
                  <a:txBody>
                    <a:bodyPr/>
                    <a:lstStyle/>
                    <a:p>
                      <a:pPr algn="ctr"/>
                      <a:r>
                        <a:rPr lang="en-US" b="1"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4386077"/>
                  </a:ext>
                </a:extLst>
              </a:tr>
            </a:tbl>
          </a:graphicData>
        </a:graphic>
      </p:graphicFrame>
      <p:cxnSp>
        <p:nvCxnSpPr>
          <p:cNvPr id="12" name="Straight Arrow Connector 11">
            <a:extLst>
              <a:ext uri="{FF2B5EF4-FFF2-40B4-BE49-F238E27FC236}">
                <a16:creationId xmlns:a16="http://schemas.microsoft.com/office/drawing/2014/main" id="{D8D407F7-7810-445C-8762-05A7ACBFB504}"/>
              </a:ext>
            </a:extLst>
          </p:cNvPr>
          <p:cNvCxnSpPr/>
          <p:nvPr/>
        </p:nvCxnSpPr>
        <p:spPr>
          <a:xfrm>
            <a:off x="1817910" y="5236029"/>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84F1BD07-0D6C-482E-B4E9-8C21DFB85EA0}"/>
              </a:ext>
            </a:extLst>
          </p:cNvPr>
          <p:cNvSpPr/>
          <p:nvPr/>
        </p:nvSpPr>
        <p:spPr>
          <a:xfrm>
            <a:off x="3004454" y="5061856"/>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C1E91685-3DD8-4BA2-9F1C-D7055A612EFD}"/>
              </a:ext>
            </a:extLst>
          </p:cNvPr>
          <p:cNvCxnSpPr/>
          <p:nvPr/>
        </p:nvCxnSpPr>
        <p:spPr>
          <a:xfrm>
            <a:off x="1817909" y="4767943"/>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71157D2A-F41E-4D89-9856-66772FC6937C}"/>
              </a:ext>
            </a:extLst>
          </p:cNvPr>
          <p:cNvSpPr/>
          <p:nvPr/>
        </p:nvSpPr>
        <p:spPr>
          <a:xfrm>
            <a:off x="3004453" y="4582884"/>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3017EC8E-90CA-42B7-8C46-75D5B1CF4F52}"/>
              </a:ext>
            </a:extLst>
          </p:cNvPr>
          <p:cNvCxnSpPr/>
          <p:nvPr/>
        </p:nvCxnSpPr>
        <p:spPr>
          <a:xfrm>
            <a:off x="1850565" y="4278083"/>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B7AF1472-0AB2-46F3-A608-29C6B3A58017}"/>
              </a:ext>
            </a:extLst>
          </p:cNvPr>
          <p:cNvSpPr/>
          <p:nvPr/>
        </p:nvSpPr>
        <p:spPr>
          <a:xfrm>
            <a:off x="3037109" y="4114796"/>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98CD0812-3987-4638-82C2-846013727880}"/>
              </a:ext>
            </a:extLst>
          </p:cNvPr>
          <p:cNvSpPr/>
          <p:nvPr/>
        </p:nvSpPr>
        <p:spPr>
          <a:xfrm>
            <a:off x="3037108" y="3635819"/>
            <a:ext cx="881743" cy="44631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B=128</a:t>
            </a:r>
          </a:p>
        </p:txBody>
      </p:sp>
      <p:cxnSp>
        <p:nvCxnSpPr>
          <p:cNvPr id="23" name="Straight Arrow Connector 22">
            <a:extLst>
              <a:ext uri="{FF2B5EF4-FFF2-40B4-BE49-F238E27FC236}">
                <a16:creationId xmlns:a16="http://schemas.microsoft.com/office/drawing/2014/main" id="{205C6B01-09F5-444D-BE39-E60F3EC56A44}"/>
              </a:ext>
            </a:extLst>
          </p:cNvPr>
          <p:cNvCxnSpPr/>
          <p:nvPr/>
        </p:nvCxnSpPr>
        <p:spPr>
          <a:xfrm>
            <a:off x="1817904" y="2884706"/>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B0ED687E-571F-45A4-B081-56BDA73C9AAC}"/>
              </a:ext>
            </a:extLst>
          </p:cNvPr>
          <p:cNvSpPr/>
          <p:nvPr/>
        </p:nvSpPr>
        <p:spPr>
          <a:xfrm>
            <a:off x="3026220" y="2656102"/>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D54D6B02-8AD8-4827-9831-B1FFE2AA7510}"/>
              </a:ext>
            </a:extLst>
          </p:cNvPr>
          <p:cNvSpPr/>
          <p:nvPr/>
        </p:nvSpPr>
        <p:spPr>
          <a:xfrm>
            <a:off x="4855020" y="2656110"/>
            <a:ext cx="881743" cy="44631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D=32</a:t>
            </a:r>
          </a:p>
        </p:txBody>
      </p:sp>
      <p:sp>
        <p:nvSpPr>
          <p:cNvPr id="27" name="Rectangle: Rounded Corners 26">
            <a:extLst>
              <a:ext uri="{FF2B5EF4-FFF2-40B4-BE49-F238E27FC236}">
                <a16:creationId xmlns:a16="http://schemas.microsoft.com/office/drawing/2014/main" id="{3319F5E6-7FEF-42F9-8847-D6A638A00EB5}"/>
              </a:ext>
            </a:extLst>
          </p:cNvPr>
          <p:cNvSpPr/>
          <p:nvPr/>
        </p:nvSpPr>
        <p:spPr>
          <a:xfrm>
            <a:off x="3026221" y="3156846"/>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D167736B-DD5C-4238-8B56-9D84F19592A4}"/>
              </a:ext>
            </a:extLst>
          </p:cNvPr>
          <p:cNvCxnSpPr/>
          <p:nvPr/>
        </p:nvCxnSpPr>
        <p:spPr>
          <a:xfrm>
            <a:off x="1839677" y="3374566"/>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AF67C30-6CCC-4B64-9315-687EC7C5E192}"/>
              </a:ext>
            </a:extLst>
          </p:cNvPr>
          <p:cNvCxnSpPr/>
          <p:nvPr/>
        </p:nvCxnSpPr>
        <p:spPr>
          <a:xfrm>
            <a:off x="1839678" y="3864423"/>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58F282F-2ACC-4151-9A4C-523889024125}"/>
              </a:ext>
            </a:extLst>
          </p:cNvPr>
          <p:cNvCxnSpPr>
            <a:stCxn id="24" idx="3"/>
            <a:endCxn id="25" idx="1"/>
          </p:cNvCxnSpPr>
          <p:nvPr/>
        </p:nvCxnSpPr>
        <p:spPr>
          <a:xfrm>
            <a:off x="3907963" y="2879258"/>
            <a:ext cx="947057" cy="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A39ADDA-7D5E-4362-9716-5FED5F4DACB0}"/>
              </a:ext>
            </a:extLst>
          </p:cNvPr>
          <p:cNvSpPr txBox="1"/>
          <p:nvPr/>
        </p:nvSpPr>
        <p:spPr>
          <a:xfrm>
            <a:off x="7565571" y="3222173"/>
            <a:ext cx="3690257" cy="3170099"/>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malloc(24) </a:t>
            </a:r>
          </a:p>
          <a:p>
            <a:r>
              <a:rPr lang="en-US" sz="2000" dirty="0">
                <a:latin typeface="Arial" panose="020B0604020202020204" pitchFamily="34" charset="0"/>
                <a:cs typeface="Arial" panose="020B0604020202020204" pitchFamily="34" charset="0"/>
              </a:rPr>
              <a:t>rounded size : 32</a:t>
            </a:r>
          </a:p>
          <a:p>
            <a:r>
              <a:rPr lang="en-US" sz="2000" dirty="0">
                <a:latin typeface="Arial" panose="020B0604020202020204" pitchFamily="34" charset="0"/>
                <a:cs typeface="Arial" panose="020B0604020202020204" pitchFamily="34" charset="0"/>
              </a:rPr>
              <a:t>malloc(128)</a:t>
            </a:r>
          </a:p>
          <a:p>
            <a:r>
              <a:rPr lang="en-US" sz="2000" dirty="0">
                <a:latin typeface="Arial" panose="020B0604020202020204" pitchFamily="34" charset="0"/>
                <a:cs typeface="Arial" panose="020B0604020202020204" pitchFamily="34" charset="0"/>
              </a:rPr>
              <a:t>malloc(32)</a:t>
            </a:r>
          </a:p>
          <a:p>
            <a:r>
              <a:rPr lang="en-US" sz="2000" dirty="0">
                <a:latin typeface="Arial" panose="020B0604020202020204" pitchFamily="34" charset="0"/>
                <a:cs typeface="Arial" panose="020B0604020202020204" pitchFamily="34" charset="0"/>
              </a:rPr>
              <a:t>malloc(32)</a:t>
            </a:r>
          </a:p>
          <a:p>
            <a:r>
              <a:rPr lang="en-US" sz="2000" dirty="0">
                <a:latin typeface="Arial" panose="020B0604020202020204" pitchFamily="34" charset="0"/>
                <a:cs typeface="Arial" panose="020B0604020202020204" pitchFamily="34" charset="0"/>
              </a:rPr>
              <a:t>free(A)</a:t>
            </a:r>
          </a:p>
          <a:p>
            <a:r>
              <a:rPr lang="en-US" sz="2000" dirty="0">
                <a:latin typeface="Arial" panose="020B0604020202020204" pitchFamily="34" charset="0"/>
                <a:cs typeface="Arial" panose="020B0604020202020204" pitchFamily="34" charset="0"/>
              </a:rPr>
              <a:t>free(C)</a:t>
            </a:r>
          </a:p>
          <a:p>
            <a:r>
              <a:rPr lang="en-US" sz="2000" dirty="0">
                <a:latin typeface="Arial" panose="020B0604020202020204" pitchFamily="34" charset="0"/>
                <a:cs typeface="Arial" panose="020B0604020202020204" pitchFamily="34" charset="0"/>
              </a:rPr>
              <a:t>free(B)</a:t>
            </a:r>
          </a:p>
          <a:p>
            <a:r>
              <a:rPr lang="en-US" sz="2000" dirty="0">
                <a:latin typeface="Arial" panose="020B0604020202020204" pitchFamily="34" charset="0"/>
                <a:cs typeface="Arial" panose="020B0604020202020204" pitchFamily="34" charset="0"/>
              </a:rPr>
              <a:t>malloc(2048)</a:t>
            </a:r>
          </a:p>
          <a:p>
            <a:r>
              <a:rPr lang="en-US" sz="2000" dirty="0">
                <a:latin typeface="Arial" panose="020B0604020202020204" pitchFamily="34" charset="0"/>
                <a:cs typeface="Arial" panose="020B0604020202020204" pitchFamily="34" charset="0"/>
              </a:rPr>
              <a:t>free(D)</a:t>
            </a:r>
          </a:p>
        </p:txBody>
      </p:sp>
      <p:sp>
        <p:nvSpPr>
          <p:cNvPr id="29" name="Rectangle: Rounded Corners 28">
            <a:extLst>
              <a:ext uri="{FF2B5EF4-FFF2-40B4-BE49-F238E27FC236}">
                <a16:creationId xmlns:a16="http://schemas.microsoft.com/office/drawing/2014/main" id="{A49BAC9D-9B79-4FD1-B191-F03FB8A204F5}"/>
              </a:ext>
            </a:extLst>
          </p:cNvPr>
          <p:cNvSpPr/>
          <p:nvPr/>
        </p:nvSpPr>
        <p:spPr>
          <a:xfrm>
            <a:off x="8436425" y="1839691"/>
            <a:ext cx="881743" cy="44631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E=2048</a:t>
            </a:r>
          </a:p>
        </p:txBody>
      </p:sp>
    </p:spTree>
    <p:extLst>
      <p:ext uri="{BB962C8B-B14F-4D97-AF65-F5344CB8AC3E}">
        <p14:creationId xmlns:p14="http://schemas.microsoft.com/office/powerpoint/2010/main" val="33886405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269D4-FB27-4979-97FE-AE0F9BD3E87E}"/>
              </a:ext>
            </a:extLst>
          </p:cNvPr>
          <p:cNvSpPr>
            <a:spLocks noGrp="1"/>
          </p:cNvSpPr>
          <p:nvPr>
            <p:ph type="title"/>
          </p:nvPr>
        </p:nvSpPr>
        <p:spPr>
          <a:xfrm>
            <a:off x="838200" y="278040"/>
            <a:ext cx="10515600" cy="1325563"/>
          </a:xfrm>
        </p:spPr>
        <p:txBody>
          <a:bodyPr/>
          <a:lstStyle/>
          <a:p>
            <a:r>
              <a:rPr lang="en-US" dirty="0"/>
              <a:t>Buddy allocator</a:t>
            </a:r>
          </a:p>
        </p:txBody>
      </p:sp>
      <p:graphicFrame>
        <p:nvGraphicFramePr>
          <p:cNvPr id="4" name="Content Placeholder 3">
            <a:extLst>
              <a:ext uri="{FF2B5EF4-FFF2-40B4-BE49-F238E27FC236}">
                <a16:creationId xmlns:a16="http://schemas.microsoft.com/office/drawing/2014/main" id="{300FB101-02FC-4FA8-BA26-72DFE16B7103}"/>
              </a:ext>
            </a:extLst>
          </p:cNvPr>
          <p:cNvGraphicFramePr>
            <a:graphicFrameLocks noGrp="1"/>
          </p:cNvGraphicFramePr>
          <p:nvPr>
            <p:ph idx="1"/>
          </p:nvPr>
        </p:nvGraphicFramePr>
        <p:xfrm>
          <a:off x="838200" y="1825625"/>
          <a:ext cx="979714" cy="4542520"/>
        </p:xfrm>
        <a:graphic>
          <a:graphicData uri="http://schemas.openxmlformats.org/drawingml/2006/table">
            <a:tbl>
              <a:tblPr bandRow="1">
                <a:tableStyleId>{5C22544A-7EE6-4342-B048-85BDC9FD1C3A}</a:tableStyleId>
              </a:tblPr>
              <a:tblGrid>
                <a:gridCol w="979714">
                  <a:extLst>
                    <a:ext uri="{9D8B030D-6E8A-4147-A177-3AD203B41FA5}">
                      <a16:colId xmlns:a16="http://schemas.microsoft.com/office/drawing/2014/main" val="1883001962"/>
                    </a:ext>
                  </a:extLst>
                </a:gridCol>
              </a:tblGrid>
              <a:tr h="454252">
                <a:tc>
                  <a:txBody>
                    <a:bodyPr/>
                    <a:lstStyle/>
                    <a:p>
                      <a:pPr algn="ctr"/>
                      <a:r>
                        <a:rPr lang="en-US" b="1"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1258763"/>
                  </a:ext>
                </a:extLst>
              </a:tr>
              <a:tr h="454252">
                <a:tc>
                  <a:txBody>
                    <a:bodyPr/>
                    <a:lstStyle/>
                    <a:p>
                      <a:pPr algn="ctr"/>
                      <a:r>
                        <a:rPr lang="en-US" b="1"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3185605"/>
                  </a:ext>
                </a:extLst>
              </a:tr>
              <a:tr h="454252">
                <a:tc>
                  <a:txBody>
                    <a:bodyPr/>
                    <a:lstStyle/>
                    <a:p>
                      <a:pPr algn="ctr"/>
                      <a:r>
                        <a:rPr lang="en-US" b="1"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8026079"/>
                  </a:ext>
                </a:extLst>
              </a:tr>
              <a:tr h="454252">
                <a:tc>
                  <a:txBody>
                    <a:bodyPr/>
                    <a:lstStyle/>
                    <a:p>
                      <a:pPr algn="ctr"/>
                      <a:r>
                        <a:rPr lang="en-US" b="1" dirty="0"/>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530809"/>
                  </a:ext>
                </a:extLst>
              </a:tr>
              <a:tr h="454252">
                <a:tc>
                  <a:txBody>
                    <a:bodyPr/>
                    <a:lstStyle/>
                    <a:p>
                      <a:pPr algn="ctr"/>
                      <a:r>
                        <a:rPr lang="en-US" b="1"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9098515"/>
                  </a:ext>
                </a:extLst>
              </a:tr>
              <a:tr h="454252">
                <a:tc>
                  <a:txBody>
                    <a:bodyPr/>
                    <a:lstStyle/>
                    <a:p>
                      <a:pPr algn="ctr"/>
                      <a:r>
                        <a:rPr lang="en-US" b="1"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8044330"/>
                  </a:ext>
                </a:extLst>
              </a:tr>
              <a:tr h="454252">
                <a:tc>
                  <a:txBody>
                    <a:bodyPr/>
                    <a:lstStyle/>
                    <a:p>
                      <a:pPr algn="ctr"/>
                      <a:r>
                        <a:rPr lang="en-US" b="1" dirty="0"/>
                        <a:t>512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1066055"/>
                  </a:ext>
                </a:extLst>
              </a:tr>
              <a:tr h="454252">
                <a:tc>
                  <a:txBody>
                    <a:bodyPr/>
                    <a:lstStyle/>
                    <a:p>
                      <a:pPr algn="ctr"/>
                      <a:r>
                        <a:rPr lang="en-US" b="1" dirty="0"/>
                        <a:t>1024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2204552"/>
                  </a:ext>
                </a:extLst>
              </a:tr>
              <a:tr h="454252">
                <a:tc>
                  <a:txBody>
                    <a:bodyPr/>
                    <a:lstStyle/>
                    <a:p>
                      <a:pPr algn="ctr"/>
                      <a:r>
                        <a:rPr lang="en-US" b="1" dirty="0"/>
                        <a:t>2048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009838"/>
                  </a:ext>
                </a:extLst>
              </a:tr>
              <a:tr h="454252">
                <a:tc>
                  <a:txBody>
                    <a:bodyPr/>
                    <a:lstStyle/>
                    <a:p>
                      <a:pPr algn="ctr"/>
                      <a:r>
                        <a:rPr lang="en-US" b="1"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4386077"/>
                  </a:ext>
                </a:extLst>
              </a:tr>
            </a:tbl>
          </a:graphicData>
        </a:graphic>
      </p:graphicFrame>
      <p:cxnSp>
        <p:nvCxnSpPr>
          <p:cNvPr id="12" name="Straight Arrow Connector 11">
            <a:extLst>
              <a:ext uri="{FF2B5EF4-FFF2-40B4-BE49-F238E27FC236}">
                <a16:creationId xmlns:a16="http://schemas.microsoft.com/office/drawing/2014/main" id="{D8D407F7-7810-445C-8762-05A7ACBFB504}"/>
              </a:ext>
            </a:extLst>
          </p:cNvPr>
          <p:cNvCxnSpPr/>
          <p:nvPr/>
        </p:nvCxnSpPr>
        <p:spPr>
          <a:xfrm>
            <a:off x="1817910" y="5236029"/>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84F1BD07-0D6C-482E-B4E9-8C21DFB85EA0}"/>
              </a:ext>
            </a:extLst>
          </p:cNvPr>
          <p:cNvSpPr/>
          <p:nvPr/>
        </p:nvSpPr>
        <p:spPr>
          <a:xfrm>
            <a:off x="3004454" y="5061856"/>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C1E91685-3DD8-4BA2-9F1C-D7055A612EFD}"/>
              </a:ext>
            </a:extLst>
          </p:cNvPr>
          <p:cNvCxnSpPr/>
          <p:nvPr/>
        </p:nvCxnSpPr>
        <p:spPr>
          <a:xfrm>
            <a:off x="1817909" y="4767943"/>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71157D2A-F41E-4D89-9856-66772FC6937C}"/>
              </a:ext>
            </a:extLst>
          </p:cNvPr>
          <p:cNvSpPr/>
          <p:nvPr/>
        </p:nvSpPr>
        <p:spPr>
          <a:xfrm>
            <a:off x="3004453" y="4582884"/>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3017EC8E-90CA-42B7-8C46-75D5B1CF4F52}"/>
              </a:ext>
            </a:extLst>
          </p:cNvPr>
          <p:cNvCxnSpPr/>
          <p:nvPr/>
        </p:nvCxnSpPr>
        <p:spPr>
          <a:xfrm>
            <a:off x="1850565" y="4278083"/>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B7AF1472-0AB2-46F3-A608-29C6B3A58017}"/>
              </a:ext>
            </a:extLst>
          </p:cNvPr>
          <p:cNvSpPr/>
          <p:nvPr/>
        </p:nvSpPr>
        <p:spPr>
          <a:xfrm>
            <a:off x="3037109" y="4114796"/>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98CD0812-3987-4638-82C2-846013727880}"/>
              </a:ext>
            </a:extLst>
          </p:cNvPr>
          <p:cNvSpPr/>
          <p:nvPr/>
        </p:nvSpPr>
        <p:spPr>
          <a:xfrm>
            <a:off x="3037108" y="3635819"/>
            <a:ext cx="881743" cy="44631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B=128</a:t>
            </a:r>
          </a:p>
        </p:txBody>
      </p:sp>
      <p:sp>
        <p:nvSpPr>
          <p:cNvPr id="25" name="Rectangle: Rounded Corners 24">
            <a:extLst>
              <a:ext uri="{FF2B5EF4-FFF2-40B4-BE49-F238E27FC236}">
                <a16:creationId xmlns:a16="http://schemas.microsoft.com/office/drawing/2014/main" id="{D54D6B02-8AD8-4827-9831-B1FFE2AA7510}"/>
              </a:ext>
            </a:extLst>
          </p:cNvPr>
          <p:cNvSpPr/>
          <p:nvPr/>
        </p:nvSpPr>
        <p:spPr>
          <a:xfrm>
            <a:off x="4855020" y="3113312"/>
            <a:ext cx="881743" cy="44631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3319F5E6-7FEF-42F9-8847-D6A638A00EB5}"/>
              </a:ext>
            </a:extLst>
          </p:cNvPr>
          <p:cNvSpPr/>
          <p:nvPr/>
        </p:nvSpPr>
        <p:spPr>
          <a:xfrm>
            <a:off x="3026221" y="3156846"/>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D167736B-DD5C-4238-8B56-9D84F19592A4}"/>
              </a:ext>
            </a:extLst>
          </p:cNvPr>
          <p:cNvCxnSpPr/>
          <p:nvPr/>
        </p:nvCxnSpPr>
        <p:spPr>
          <a:xfrm>
            <a:off x="1839677" y="3374566"/>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AF67C30-6CCC-4B64-9315-687EC7C5E192}"/>
              </a:ext>
            </a:extLst>
          </p:cNvPr>
          <p:cNvCxnSpPr/>
          <p:nvPr/>
        </p:nvCxnSpPr>
        <p:spPr>
          <a:xfrm>
            <a:off x="1839678" y="3864423"/>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58F282F-2ACC-4151-9A4C-523889024125}"/>
              </a:ext>
            </a:extLst>
          </p:cNvPr>
          <p:cNvCxnSpPr>
            <a:cxnSpLocks/>
          </p:cNvCxnSpPr>
          <p:nvPr/>
        </p:nvCxnSpPr>
        <p:spPr>
          <a:xfrm>
            <a:off x="3929735" y="3358229"/>
            <a:ext cx="947057" cy="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F00A665-2378-4F00-B047-167A1EDE945D}"/>
              </a:ext>
            </a:extLst>
          </p:cNvPr>
          <p:cNvSpPr txBox="1"/>
          <p:nvPr/>
        </p:nvSpPr>
        <p:spPr>
          <a:xfrm>
            <a:off x="7565571" y="3091545"/>
            <a:ext cx="3690257" cy="3170099"/>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malloc(24) </a:t>
            </a:r>
          </a:p>
          <a:p>
            <a:r>
              <a:rPr lang="en-US" sz="2000" dirty="0">
                <a:latin typeface="Arial" panose="020B0604020202020204" pitchFamily="34" charset="0"/>
                <a:cs typeface="Arial" panose="020B0604020202020204" pitchFamily="34" charset="0"/>
              </a:rPr>
              <a:t>rounded size : 32</a:t>
            </a:r>
          </a:p>
          <a:p>
            <a:r>
              <a:rPr lang="en-US" sz="2000" dirty="0">
                <a:latin typeface="Arial" panose="020B0604020202020204" pitchFamily="34" charset="0"/>
                <a:cs typeface="Arial" panose="020B0604020202020204" pitchFamily="34" charset="0"/>
              </a:rPr>
              <a:t>malloc(128)</a:t>
            </a:r>
          </a:p>
          <a:p>
            <a:r>
              <a:rPr lang="en-US" sz="2000" dirty="0">
                <a:latin typeface="Arial" panose="020B0604020202020204" pitchFamily="34" charset="0"/>
                <a:cs typeface="Arial" panose="020B0604020202020204" pitchFamily="34" charset="0"/>
              </a:rPr>
              <a:t>malloc(32)</a:t>
            </a:r>
          </a:p>
          <a:p>
            <a:r>
              <a:rPr lang="en-US" sz="2000" dirty="0">
                <a:latin typeface="Arial" panose="020B0604020202020204" pitchFamily="34" charset="0"/>
                <a:cs typeface="Arial" panose="020B0604020202020204" pitchFamily="34" charset="0"/>
              </a:rPr>
              <a:t>malloc(32)</a:t>
            </a:r>
          </a:p>
          <a:p>
            <a:r>
              <a:rPr lang="en-US" sz="2000" dirty="0">
                <a:latin typeface="Arial" panose="020B0604020202020204" pitchFamily="34" charset="0"/>
                <a:cs typeface="Arial" panose="020B0604020202020204" pitchFamily="34" charset="0"/>
              </a:rPr>
              <a:t>free(A)</a:t>
            </a:r>
          </a:p>
          <a:p>
            <a:r>
              <a:rPr lang="en-US" sz="2000" dirty="0">
                <a:latin typeface="Arial" panose="020B0604020202020204" pitchFamily="34" charset="0"/>
                <a:cs typeface="Arial" panose="020B0604020202020204" pitchFamily="34" charset="0"/>
              </a:rPr>
              <a:t>free(C)</a:t>
            </a:r>
          </a:p>
          <a:p>
            <a:r>
              <a:rPr lang="en-US" sz="2000" dirty="0">
                <a:latin typeface="Arial" panose="020B0604020202020204" pitchFamily="34" charset="0"/>
                <a:cs typeface="Arial" panose="020B0604020202020204" pitchFamily="34" charset="0"/>
              </a:rPr>
              <a:t>free(B)</a:t>
            </a:r>
          </a:p>
          <a:p>
            <a:r>
              <a:rPr lang="en-US" sz="2000" dirty="0">
                <a:latin typeface="Arial" panose="020B0604020202020204" pitchFamily="34" charset="0"/>
                <a:cs typeface="Arial" panose="020B0604020202020204" pitchFamily="34" charset="0"/>
              </a:rPr>
              <a:t>malloc(2048)</a:t>
            </a:r>
          </a:p>
          <a:p>
            <a:r>
              <a:rPr lang="en-US" sz="2000" dirty="0">
                <a:latin typeface="Arial" panose="020B0604020202020204" pitchFamily="34" charset="0"/>
                <a:cs typeface="Arial" panose="020B0604020202020204" pitchFamily="34" charset="0"/>
              </a:rPr>
              <a:t>free(D)</a:t>
            </a:r>
          </a:p>
        </p:txBody>
      </p:sp>
      <p:sp>
        <p:nvSpPr>
          <p:cNvPr id="23" name="Rectangle: Rounded Corners 22">
            <a:extLst>
              <a:ext uri="{FF2B5EF4-FFF2-40B4-BE49-F238E27FC236}">
                <a16:creationId xmlns:a16="http://schemas.microsoft.com/office/drawing/2014/main" id="{02E413A5-B463-4F41-8DA6-A2E381DC72CB}"/>
              </a:ext>
            </a:extLst>
          </p:cNvPr>
          <p:cNvSpPr/>
          <p:nvPr/>
        </p:nvSpPr>
        <p:spPr>
          <a:xfrm>
            <a:off x="8436425" y="1850577"/>
            <a:ext cx="881743" cy="44631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E=2048</a:t>
            </a:r>
          </a:p>
        </p:txBody>
      </p:sp>
    </p:spTree>
    <p:extLst>
      <p:ext uri="{BB962C8B-B14F-4D97-AF65-F5344CB8AC3E}">
        <p14:creationId xmlns:p14="http://schemas.microsoft.com/office/powerpoint/2010/main" val="21308492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269D4-FB27-4979-97FE-AE0F9BD3E87E}"/>
              </a:ext>
            </a:extLst>
          </p:cNvPr>
          <p:cNvSpPr>
            <a:spLocks noGrp="1"/>
          </p:cNvSpPr>
          <p:nvPr>
            <p:ph type="title"/>
          </p:nvPr>
        </p:nvSpPr>
        <p:spPr>
          <a:xfrm>
            <a:off x="838200" y="278040"/>
            <a:ext cx="10515600" cy="1325563"/>
          </a:xfrm>
        </p:spPr>
        <p:txBody>
          <a:bodyPr/>
          <a:lstStyle/>
          <a:p>
            <a:r>
              <a:rPr lang="en-US" dirty="0"/>
              <a:t>Buddy allocator</a:t>
            </a:r>
          </a:p>
        </p:txBody>
      </p:sp>
      <p:graphicFrame>
        <p:nvGraphicFramePr>
          <p:cNvPr id="4" name="Content Placeholder 3">
            <a:extLst>
              <a:ext uri="{FF2B5EF4-FFF2-40B4-BE49-F238E27FC236}">
                <a16:creationId xmlns:a16="http://schemas.microsoft.com/office/drawing/2014/main" id="{300FB101-02FC-4FA8-BA26-72DFE16B7103}"/>
              </a:ext>
            </a:extLst>
          </p:cNvPr>
          <p:cNvGraphicFramePr>
            <a:graphicFrameLocks noGrp="1"/>
          </p:cNvGraphicFramePr>
          <p:nvPr>
            <p:ph idx="1"/>
          </p:nvPr>
        </p:nvGraphicFramePr>
        <p:xfrm>
          <a:off x="838200" y="1825625"/>
          <a:ext cx="979714" cy="4542520"/>
        </p:xfrm>
        <a:graphic>
          <a:graphicData uri="http://schemas.openxmlformats.org/drawingml/2006/table">
            <a:tbl>
              <a:tblPr bandRow="1">
                <a:tableStyleId>{5C22544A-7EE6-4342-B048-85BDC9FD1C3A}</a:tableStyleId>
              </a:tblPr>
              <a:tblGrid>
                <a:gridCol w="979714">
                  <a:extLst>
                    <a:ext uri="{9D8B030D-6E8A-4147-A177-3AD203B41FA5}">
                      <a16:colId xmlns:a16="http://schemas.microsoft.com/office/drawing/2014/main" val="1883001962"/>
                    </a:ext>
                  </a:extLst>
                </a:gridCol>
              </a:tblGrid>
              <a:tr h="454252">
                <a:tc>
                  <a:txBody>
                    <a:bodyPr/>
                    <a:lstStyle/>
                    <a:p>
                      <a:pPr algn="ctr"/>
                      <a:r>
                        <a:rPr lang="en-US" b="1"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1258763"/>
                  </a:ext>
                </a:extLst>
              </a:tr>
              <a:tr h="454252">
                <a:tc>
                  <a:txBody>
                    <a:bodyPr/>
                    <a:lstStyle/>
                    <a:p>
                      <a:pPr algn="ctr"/>
                      <a:r>
                        <a:rPr lang="en-US" b="1"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3185605"/>
                  </a:ext>
                </a:extLst>
              </a:tr>
              <a:tr h="454252">
                <a:tc>
                  <a:txBody>
                    <a:bodyPr/>
                    <a:lstStyle/>
                    <a:p>
                      <a:pPr algn="ctr"/>
                      <a:r>
                        <a:rPr lang="en-US" b="1"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8026079"/>
                  </a:ext>
                </a:extLst>
              </a:tr>
              <a:tr h="454252">
                <a:tc>
                  <a:txBody>
                    <a:bodyPr/>
                    <a:lstStyle/>
                    <a:p>
                      <a:pPr algn="ctr"/>
                      <a:r>
                        <a:rPr lang="en-US" b="1" dirty="0"/>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530809"/>
                  </a:ext>
                </a:extLst>
              </a:tr>
              <a:tr h="454252">
                <a:tc>
                  <a:txBody>
                    <a:bodyPr/>
                    <a:lstStyle/>
                    <a:p>
                      <a:pPr algn="ctr"/>
                      <a:r>
                        <a:rPr lang="en-US" b="1"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9098515"/>
                  </a:ext>
                </a:extLst>
              </a:tr>
              <a:tr h="454252">
                <a:tc>
                  <a:txBody>
                    <a:bodyPr/>
                    <a:lstStyle/>
                    <a:p>
                      <a:pPr algn="ctr"/>
                      <a:r>
                        <a:rPr lang="en-US" b="1"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8044330"/>
                  </a:ext>
                </a:extLst>
              </a:tr>
              <a:tr h="454252">
                <a:tc>
                  <a:txBody>
                    <a:bodyPr/>
                    <a:lstStyle/>
                    <a:p>
                      <a:pPr algn="ctr"/>
                      <a:r>
                        <a:rPr lang="en-US" b="1" dirty="0"/>
                        <a:t>512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1066055"/>
                  </a:ext>
                </a:extLst>
              </a:tr>
              <a:tr h="454252">
                <a:tc>
                  <a:txBody>
                    <a:bodyPr/>
                    <a:lstStyle/>
                    <a:p>
                      <a:pPr algn="ctr"/>
                      <a:r>
                        <a:rPr lang="en-US" b="1" dirty="0"/>
                        <a:t>1024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2204552"/>
                  </a:ext>
                </a:extLst>
              </a:tr>
              <a:tr h="454252">
                <a:tc>
                  <a:txBody>
                    <a:bodyPr/>
                    <a:lstStyle/>
                    <a:p>
                      <a:pPr algn="ctr"/>
                      <a:r>
                        <a:rPr lang="en-US" b="1" dirty="0"/>
                        <a:t>2048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009838"/>
                  </a:ext>
                </a:extLst>
              </a:tr>
              <a:tr h="454252">
                <a:tc>
                  <a:txBody>
                    <a:bodyPr/>
                    <a:lstStyle/>
                    <a:p>
                      <a:pPr algn="ctr"/>
                      <a:r>
                        <a:rPr lang="en-US" b="1"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4386077"/>
                  </a:ext>
                </a:extLst>
              </a:tr>
            </a:tbl>
          </a:graphicData>
        </a:graphic>
      </p:graphicFrame>
      <p:cxnSp>
        <p:nvCxnSpPr>
          <p:cNvPr id="12" name="Straight Arrow Connector 11">
            <a:extLst>
              <a:ext uri="{FF2B5EF4-FFF2-40B4-BE49-F238E27FC236}">
                <a16:creationId xmlns:a16="http://schemas.microsoft.com/office/drawing/2014/main" id="{D8D407F7-7810-445C-8762-05A7ACBFB504}"/>
              </a:ext>
            </a:extLst>
          </p:cNvPr>
          <p:cNvCxnSpPr/>
          <p:nvPr/>
        </p:nvCxnSpPr>
        <p:spPr>
          <a:xfrm>
            <a:off x="1817910" y="5236029"/>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84F1BD07-0D6C-482E-B4E9-8C21DFB85EA0}"/>
              </a:ext>
            </a:extLst>
          </p:cNvPr>
          <p:cNvSpPr/>
          <p:nvPr/>
        </p:nvSpPr>
        <p:spPr>
          <a:xfrm>
            <a:off x="3004454" y="5061856"/>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C1E91685-3DD8-4BA2-9F1C-D7055A612EFD}"/>
              </a:ext>
            </a:extLst>
          </p:cNvPr>
          <p:cNvCxnSpPr/>
          <p:nvPr/>
        </p:nvCxnSpPr>
        <p:spPr>
          <a:xfrm>
            <a:off x="1817909" y="4767943"/>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71157D2A-F41E-4D89-9856-66772FC6937C}"/>
              </a:ext>
            </a:extLst>
          </p:cNvPr>
          <p:cNvSpPr/>
          <p:nvPr/>
        </p:nvSpPr>
        <p:spPr>
          <a:xfrm>
            <a:off x="3004453" y="4582884"/>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3017EC8E-90CA-42B7-8C46-75D5B1CF4F52}"/>
              </a:ext>
            </a:extLst>
          </p:cNvPr>
          <p:cNvCxnSpPr/>
          <p:nvPr/>
        </p:nvCxnSpPr>
        <p:spPr>
          <a:xfrm>
            <a:off x="1850565" y="4278083"/>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B7AF1472-0AB2-46F3-A608-29C6B3A58017}"/>
              </a:ext>
            </a:extLst>
          </p:cNvPr>
          <p:cNvSpPr/>
          <p:nvPr/>
        </p:nvSpPr>
        <p:spPr>
          <a:xfrm>
            <a:off x="3037109" y="4114796"/>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98CD0812-3987-4638-82C2-846013727880}"/>
              </a:ext>
            </a:extLst>
          </p:cNvPr>
          <p:cNvSpPr/>
          <p:nvPr/>
        </p:nvSpPr>
        <p:spPr>
          <a:xfrm>
            <a:off x="3037108" y="3635819"/>
            <a:ext cx="881743" cy="44631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B=128</a:t>
            </a:r>
          </a:p>
        </p:txBody>
      </p:sp>
      <p:sp>
        <p:nvSpPr>
          <p:cNvPr id="25" name="Rectangle: Rounded Corners 24">
            <a:extLst>
              <a:ext uri="{FF2B5EF4-FFF2-40B4-BE49-F238E27FC236}">
                <a16:creationId xmlns:a16="http://schemas.microsoft.com/office/drawing/2014/main" id="{D54D6B02-8AD8-4827-9831-B1FFE2AA7510}"/>
              </a:ext>
            </a:extLst>
          </p:cNvPr>
          <p:cNvSpPr/>
          <p:nvPr/>
        </p:nvSpPr>
        <p:spPr>
          <a:xfrm>
            <a:off x="4898562" y="3624943"/>
            <a:ext cx="881743" cy="44631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Arrow Connector 19">
            <a:extLst>
              <a:ext uri="{FF2B5EF4-FFF2-40B4-BE49-F238E27FC236}">
                <a16:creationId xmlns:a16="http://schemas.microsoft.com/office/drawing/2014/main" id="{AAF67C30-6CCC-4B64-9315-687EC7C5E192}"/>
              </a:ext>
            </a:extLst>
          </p:cNvPr>
          <p:cNvCxnSpPr/>
          <p:nvPr/>
        </p:nvCxnSpPr>
        <p:spPr>
          <a:xfrm>
            <a:off x="1839678" y="3864423"/>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58F282F-2ACC-4151-9A4C-523889024125}"/>
              </a:ext>
            </a:extLst>
          </p:cNvPr>
          <p:cNvCxnSpPr>
            <a:cxnSpLocks/>
          </p:cNvCxnSpPr>
          <p:nvPr/>
        </p:nvCxnSpPr>
        <p:spPr>
          <a:xfrm>
            <a:off x="3929735" y="3858972"/>
            <a:ext cx="947057" cy="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8AF71D30-8437-4AF2-9C54-E301C8DFB572}"/>
              </a:ext>
            </a:extLst>
          </p:cNvPr>
          <p:cNvSpPr txBox="1"/>
          <p:nvPr/>
        </p:nvSpPr>
        <p:spPr>
          <a:xfrm>
            <a:off x="7565571" y="3222173"/>
            <a:ext cx="3690257" cy="3170099"/>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malloc(24) </a:t>
            </a:r>
          </a:p>
          <a:p>
            <a:r>
              <a:rPr lang="en-US" sz="2000" dirty="0">
                <a:latin typeface="Arial" panose="020B0604020202020204" pitchFamily="34" charset="0"/>
                <a:cs typeface="Arial" panose="020B0604020202020204" pitchFamily="34" charset="0"/>
              </a:rPr>
              <a:t>rounded size : 32</a:t>
            </a:r>
          </a:p>
          <a:p>
            <a:r>
              <a:rPr lang="en-US" sz="2000" dirty="0">
                <a:latin typeface="Arial" panose="020B0604020202020204" pitchFamily="34" charset="0"/>
                <a:cs typeface="Arial" panose="020B0604020202020204" pitchFamily="34" charset="0"/>
              </a:rPr>
              <a:t>malloc(128)</a:t>
            </a:r>
          </a:p>
          <a:p>
            <a:r>
              <a:rPr lang="en-US" sz="2000" dirty="0">
                <a:latin typeface="Arial" panose="020B0604020202020204" pitchFamily="34" charset="0"/>
                <a:cs typeface="Arial" panose="020B0604020202020204" pitchFamily="34" charset="0"/>
              </a:rPr>
              <a:t>malloc(32)</a:t>
            </a:r>
          </a:p>
          <a:p>
            <a:r>
              <a:rPr lang="en-US" sz="2000" dirty="0">
                <a:latin typeface="Arial" panose="020B0604020202020204" pitchFamily="34" charset="0"/>
                <a:cs typeface="Arial" panose="020B0604020202020204" pitchFamily="34" charset="0"/>
              </a:rPr>
              <a:t>malloc(32)</a:t>
            </a:r>
          </a:p>
          <a:p>
            <a:r>
              <a:rPr lang="en-US" sz="2000" dirty="0">
                <a:latin typeface="Arial" panose="020B0604020202020204" pitchFamily="34" charset="0"/>
                <a:cs typeface="Arial" panose="020B0604020202020204" pitchFamily="34" charset="0"/>
              </a:rPr>
              <a:t>free(A)</a:t>
            </a:r>
          </a:p>
          <a:p>
            <a:r>
              <a:rPr lang="en-US" sz="2000" dirty="0">
                <a:latin typeface="Arial" panose="020B0604020202020204" pitchFamily="34" charset="0"/>
                <a:cs typeface="Arial" panose="020B0604020202020204" pitchFamily="34" charset="0"/>
              </a:rPr>
              <a:t>free(C)</a:t>
            </a:r>
          </a:p>
          <a:p>
            <a:r>
              <a:rPr lang="en-US" sz="2000" dirty="0">
                <a:latin typeface="Arial" panose="020B0604020202020204" pitchFamily="34" charset="0"/>
                <a:cs typeface="Arial" panose="020B0604020202020204" pitchFamily="34" charset="0"/>
              </a:rPr>
              <a:t>free(B)</a:t>
            </a:r>
          </a:p>
          <a:p>
            <a:r>
              <a:rPr lang="en-US" sz="2000" dirty="0">
                <a:latin typeface="Arial" panose="020B0604020202020204" pitchFamily="34" charset="0"/>
                <a:cs typeface="Arial" panose="020B0604020202020204" pitchFamily="34" charset="0"/>
              </a:rPr>
              <a:t>malloc(2048)</a:t>
            </a:r>
          </a:p>
          <a:p>
            <a:r>
              <a:rPr lang="en-US" sz="2000" dirty="0">
                <a:latin typeface="Arial" panose="020B0604020202020204" pitchFamily="34" charset="0"/>
                <a:cs typeface="Arial" panose="020B0604020202020204" pitchFamily="34" charset="0"/>
              </a:rPr>
              <a:t>free(D)</a:t>
            </a:r>
          </a:p>
        </p:txBody>
      </p:sp>
      <p:sp>
        <p:nvSpPr>
          <p:cNvPr id="24" name="Rectangle: Rounded Corners 23">
            <a:extLst>
              <a:ext uri="{FF2B5EF4-FFF2-40B4-BE49-F238E27FC236}">
                <a16:creationId xmlns:a16="http://schemas.microsoft.com/office/drawing/2014/main" id="{5422663E-2B96-4F04-AE1F-F6E391E1CDAF}"/>
              </a:ext>
            </a:extLst>
          </p:cNvPr>
          <p:cNvSpPr/>
          <p:nvPr/>
        </p:nvSpPr>
        <p:spPr>
          <a:xfrm>
            <a:off x="8436425" y="1839691"/>
            <a:ext cx="881743" cy="44631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E=2048</a:t>
            </a:r>
          </a:p>
        </p:txBody>
      </p:sp>
    </p:spTree>
    <p:extLst>
      <p:ext uri="{BB962C8B-B14F-4D97-AF65-F5344CB8AC3E}">
        <p14:creationId xmlns:p14="http://schemas.microsoft.com/office/powerpoint/2010/main" val="15428166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269D4-FB27-4979-97FE-AE0F9BD3E87E}"/>
              </a:ext>
            </a:extLst>
          </p:cNvPr>
          <p:cNvSpPr>
            <a:spLocks noGrp="1"/>
          </p:cNvSpPr>
          <p:nvPr>
            <p:ph type="title"/>
          </p:nvPr>
        </p:nvSpPr>
        <p:spPr>
          <a:xfrm>
            <a:off x="838200" y="278040"/>
            <a:ext cx="10515600" cy="1325563"/>
          </a:xfrm>
        </p:spPr>
        <p:txBody>
          <a:bodyPr/>
          <a:lstStyle/>
          <a:p>
            <a:r>
              <a:rPr lang="en-US" dirty="0"/>
              <a:t>Buddy allocator</a:t>
            </a:r>
          </a:p>
        </p:txBody>
      </p:sp>
      <p:graphicFrame>
        <p:nvGraphicFramePr>
          <p:cNvPr id="4" name="Content Placeholder 3">
            <a:extLst>
              <a:ext uri="{FF2B5EF4-FFF2-40B4-BE49-F238E27FC236}">
                <a16:creationId xmlns:a16="http://schemas.microsoft.com/office/drawing/2014/main" id="{300FB101-02FC-4FA8-BA26-72DFE16B7103}"/>
              </a:ext>
            </a:extLst>
          </p:cNvPr>
          <p:cNvGraphicFramePr>
            <a:graphicFrameLocks noGrp="1"/>
          </p:cNvGraphicFramePr>
          <p:nvPr>
            <p:ph idx="1"/>
          </p:nvPr>
        </p:nvGraphicFramePr>
        <p:xfrm>
          <a:off x="838200" y="1825625"/>
          <a:ext cx="979714" cy="4542520"/>
        </p:xfrm>
        <a:graphic>
          <a:graphicData uri="http://schemas.openxmlformats.org/drawingml/2006/table">
            <a:tbl>
              <a:tblPr bandRow="1">
                <a:tableStyleId>{5C22544A-7EE6-4342-B048-85BDC9FD1C3A}</a:tableStyleId>
              </a:tblPr>
              <a:tblGrid>
                <a:gridCol w="979714">
                  <a:extLst>
                    <a:ext uri="{9D8B030D-6E8A-4147-A177-3AD203B41FA5}">
                      <a16:colId xmlns:a16="http://schemas.microsoft.com/office/drawing/2014/main" val="1883001962"/>
                    </a:ext>
                  </a:extLst>
                </a:gridCol>
              </a:tblGrid>
              <a:tr h="454252">
                <a:tc>
                  <a:txBody>
                    <a:bodyPr/>
                    <a:lstStyle/>
                    <a:p>
                      <a:pPr algn="ctr"/>
                      <a:r>
                        <a:rPr lang="en-US" b="1"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1258763"/>
                  </a:ext>
                </a:extLst>
              </a:tr>
              <a:tr h="454252">
                <a:tc>
                  <a:txBody>
                    <a:bodyPr/>
                    <a:lstStyle/>
                    <a:p>
                      <a:pPr algn="ctr"/>
                      <a:r>
                        <a:rPr lang="en-US" b="1"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3185605"/>
                  </a:ext>
                </a:extLst>
              </a:tr>
              <a:tr h="454252">
                <a:tc>
                  <a:txBody>
                    <a:bodyPr/>
                    <a:lstStyle/>
                    <a:p>
                      <a:pPr algn="ctr"/>
                      <a:r>
                        <a:rPr lang="en-US" b="1"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8026079"/>
                  </a:ext>
                </a:extLst>
              </a:tr>
              <a:tr h="454252">
                <a:tc>
                  <a:txBody>
                    <a:bodyPr/>
                    <a:lstStyle/>
                    <a:p>
                      <a:pPr algn="ctr"/>
                      <a:r>
                        <a:rPr lang="en-US" b="1" dirty="0"/>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530809"/>
                  </a:ext>
                </a:extLst>
              </a:tr>
              <a:tr h="454252">
                <a:tc>
                  <a:txBody>
                    <a:bodyPr/>
                    <a:lstStyle/>
                    <a:p>
                      <a:pPr algn="ctr"/>
                      <a:r>
                        <a:rPr lang="en-US" b="1"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9098515"/>
                  </a:ext>
                </a:extLst>
              </a:tr>
              <a:tr h="454252">
                <a:tc>
                  <a:txBody>
                    <a:bodyPr/>
                    <a:lstStyle/>
                    <a:p>
                      <a:pPr algn="ctr"/>
                      <a:r>
                        <a:rPr lang="en-US" b="1"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8044330"/>
                  </a:ext>
                </a:extLst>
              </a:tr>
              <a:tr h="454252">
                <a:tc>
                  <a:txBody>
                    <a:bodyPr/>
                    <a:lstStyle/>
                    <a:p>
                      <a:pPr algn="ctr"/>
                      <a:r>
                        <a:rPr lang="en-US" b="1" dirty="0"/>
                        <a:t>512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1066055"/>
                  </a:ext>
                </a:extLst>
              </a:tr>
              <a:tr h="454252">
                <a:tc>
                  <a:txBody>
                    <a:bodyPr/>
                    <a:lstStyle/>
                    <a:p>
                      <a:pPr algn="ctr"/>
                      <a:r>
                        <a:rPr lang="en-US" b="1" dirty="0"/>
                        <a:t>1024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2204552"/>
                  </a:ext>
                </a:extLst>
              </a:tr>
              <a:tr h="454252">
                <a:tc>
                  <a:txBody>
                    <a:bodyPr/>
                    <a:lstStyle/>
                    <a:p>
                      <a:pPr algn="ctr"/>
                      <a:r>
                        <a:rPr lang="en-US" b="1" dirty="0"/>
                        <a:t>2048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009838"/>
                  </a:ext>
                </a:extLst>
              </a:tr>
              <a:tr h="454252">
                <a:tc>
                  <a:txBody>
                    <a:bodyPr/>
                    <a:lstStyle/>
                    <a:p>
                      <a:pPr algn="ctr"/>
                      <a:r>
                        <a:rPr lang="en-US" b="1"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4386077"/>
                  </a:ext>
                </a:extLst>
              </a:tr>
            </a:tbl>
          </a:graphicData>
        </a:graphic>
      </p:graphicFrame>
      <p:cxnSp>
        <p:nvCxnSpPr>
          <p:cNvPr id="12" name="Straight Arrow Connector 11">
            <a:extLst>
              <a:ext uri="{FF2B5EF4-FFF2-40B4-BE49-F238E27FC236}">
                <a16:creationId xmlns:a16="http://schemas.microsoft.com/office/drawing/2014/main" id="{D8D407F7-7810-445C-8762-05A7ACBFB504}"/>
              </a:ext>
            </a:extLst>
          </p:cNvPr>
          <p:cNvCxnSpPr/>
          <p:nvPr/>
        </p:nvCxnSpPr>
        <p:spPr>
          <a:xfrm>
            <a:off x="1817910" y="5236029"/>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84F1BD07-0D6C-482E-B4E9-8C21DFB85EA0}"/>
              </a:ext>
            </a:extLst>
          </p:cNvPr>
          <p:cNvSpPr/>
          <p:nvPr/>
        </p:nvSpPr>
        <p:spPr>
          <a:xfrm>
            <a:off x="3004454" y="5061856"/>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C1E91685-3DD8-4BA2-9F1C-D7055A612EFD}"/>
              </a:ext>
            </a:extLst>
          </p:cNvPr>
          <p:cNvCxnSpPr/>
          <p:nvPr/>
        </p:nvCxnSpPr>
        <p:spPr>
          <a:xfrm>
            <a:off x="1817909" y="4767943"/>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71157D2A-F41E-4D89-9856-66772FC6937C}"/>
              </a:ext>
            </a:extLst>
          </p:cNvPr>
          <p:cNvSpPr/>
          <p:nvPr/>
        </p:nvSpPr>
        <p:spPr>
          <a:xfrm>
            <a:off x="3004453" y="4582884"/>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3017EC8E-90CA-42B7-8C46-75D5B1CF4F52}"/>
              </a:ext>
            </a:extLst>
          </p:cNvPr>
          <p:cNvCxnSpPr/>
          <p:nvPr/>
        </p:nvCxnSpPr>
        <p:spPr>
          <a:xfrm>
            <a:off x="1850565" y="4278083"/>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B7AF1472-0AB2-46F3-A608-29C6B3A58017}"/>
              </a:ext>
            </a:extLst>
          </p:cNvPr>
          <p:cNvSpPr/>
          <p:nvPr/>
        </p:nvSpPr>
        <p:spPr>
          <a:xfrm>
            <a:off x="3037109" y="4114796"/>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D54D6B02-8AD8-4827-9831-B1FFE2AA7510}"/>
              </a:ext>
            </a:extLst>
          </p:cNvPr>
          <p:cNvSpPr/>
          <p:nvPr/>
        </p:nvSpPr>
        <p:spPr>
          <a:xfrm>
            <a:off x="4898562" y="4082144"/>
            <a:ext cx="881743" cy="44631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Arrow Connector 7">
            <a:extLst>
              <a:ext uri="{FF2B5EF4-FFF2-40B4-BE49-F238E27FC236}">
                <a16:creationId xmlns:a16="http://schemas.microsoft.com/office/drawing/2014/main" id="{C58F282F-2ACC-4151-9A4C-523889024125}"/>
              </a:ext>
            </a:extLst>
          </p:cNvPr>
          <p:cNvCxnSpPr>
            <a:cxnSpLocks/>
          </p:cNvCxnSpPr>
          <p:nvPr/>
        </p:nvCxnSpPr>
        <p:spPr>
          <a:xfrm>
            <a:off x="3929735" y="4327056"/>
            <a:ext cx="947057" cy="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8273CCD1-4644-435B-B618-AF7655FA2B16}"/>
              </a:ext>
            </a:extLst>
          </p:cNvPr>
          <p:cNvSpPr txBox="1"/>
          <p:nvPr/>
        </p:nvSpPr>
        <p:spPr>
          <a:xfrm>
            <a:off x="7565571" y="3233059"/>
            <a:ext cx="3690257" cy="3170099"/>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malloc(24) </a:t>
            </a:r>
          </a:p>
          <a:p>
            <a:r>
              <a:rPr lang="en-US" sz="2000" dirty="0">
                <a:latin typeface="Arial" panose="020B0604020202020204" pitchFamily="34" charset="0"/>
                <a:cs typeface="Arial" panose="020B0604020202020204" pitchFamily="34" charset="0"/>
              </a:rPr>
              <a:t>rounded size : 32</a:t>
            </a:r>
          </a:p>
          <a:p>
            <a:r>
              <a:rPr lang="en-US" sz="2000" dirty="0">
                <a:latin typeface="Arial" panose="020B0604020202020204" pitchFamily="34" charset="0"/>
                <a:cs typeface="Arial" panose="020B0604020202020204" pitchFamily="34" charset="0"/>
              </a:rPr>
              <a:t>malloc(128)</a:t>
            </a:r>
          </a:p>
          <a:p>
            <a:r>
              <a:rPr lang="en-US" sz="2000" dirty="0">
                <a:latin typeface="Arial" panose="020B0604020202020204" pitchFamily="34" charset="0"/>
                <a:cs typeface="Arial" panose="020B0604020202020204" pitchFamily="34" charset="0"/>
              </a:rPr>
              <a:t>malloc(32)</a:t>
            </a:r>
          </a:p>
          <a:p>
            <a:r>
              <a:rPr lang="en-US" sz="2000" dirty="0">
                <a:latin typeface="Arial" panose="020B0604020202020204" pitchFamily="34" charset="0"/>
                <a:cs typeface="Arial" panose="020B0604020202020204" pitchFamily="34" charset="0"/>
              </a:rPr>
              <a:t>malloc(32)</a:t>
            </a:r>
          </a:p>
          <a:p>
            <a:r>
              <a:rPr lang="en-US" sz="2000" dirty="0">
                <a:latin typeface="Arial" panose="020B0604020202020204" pitchFamily="34" charset="0"/>
                <a:cs typeface="Arial" panose="020B0604020202020204" pitchFamily="34" charset="0"/>
              </a:rPr>
              <a:t>free(A)</a:t>
            </a:r>
          </a:p>
          <a:p>
            <a:r>
              <a:rPr lang="en-US" sz="2000" dirty="0">
                <a:latin typeface="Arial" panose="020B0604020202020204" pitchFamily="34" charset="0"/>
                <a:cs typeface="Arial" panose="020B0604020202020204" pitchFamily="34" charset="0"/>
              </a:rPr>
              <a:t>free(C)</a:t>
            </a:r>
          </a:p>
          <a:p>
            <a:r>
              <a:rPr lang="en-US" sz="2000" dirty="0">
                <a:latin typeface="Arial" panose="020B0604020202020204" pitchFamily="34" charset="0"/>
                <a:cs typeface="Arial" panose="020B0604020202020204" pitchFamily="34" charset="0"/>
              </a:rPr>
              <a:t>free(B)</a:t>
            </a:r>
          </a:p>
          <a:p>
            <a:r>
              <a:rPr lang="en-US" sz="2000" dirty="0">
                <a:latin typeface="Arial" panose="020B0604020202020204" pitchFamily="34" charset="0"/>
                <a:cs typeface="Arial" panose="020B0604020202020204" pitchFamily="34" charset="0"/>
              </a:rPr>
              <a:t>malloc(2048)</a:t>
            </a:r>
          </a:p>
          <a:p>
            <a:r>
              <a:rPr lang="en-US" sz="2000" dirty="0">
                <a:latin typeface="Arial" panose="020B0604020202020204" pitchFamily="34" charset="0"/>
                <a:cs typeface="Arial" panose="020B0604020202020204" pitchFamily="34" charset="0"/>
              </a:rPr>
              <a:t>free(D)</a:t>
            </a:r>
          </a:p>
        </p:txBody>
      </p:sp>
      <p:sp>
        <p:nvSpPr>
          <p:cNvPr id="15" name="Rectangle: Rounded Corners 14">
            <a:extLst>
              <a:ext uri="{FF2B5EF4-FFF2-40B4-BE49-F238E27FC236}">
                <a16:creationId xmlns:a16="http://schemas.microsoft.com/office/drawing/2014/main" id="{6292A07C-AB11-4958-A7D4-D59E6BBB3167}"/>
              </a:ext>
            </a:extLst>
          </p:cNvPr>
          <p:cNvSpPr/>
          <p:nvPr/>
        </p:nvSpPr>
        <p:spPr>
          <a:xfrm>
            <a:off x="8436425" y="1839691"/>
            <a:ext cx="881743" cy="44631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E=2048</a:t>
            </a:r>
          </a:p>
        </p:txBody>
      </p:sp>
    </p:spTree>
    <p:extLst>
      <p:ext uri="{BB962C8B-B14F-4D97-AF65-F5344CB8AC3E}">
        <p14:creationId xmlns:p14="http://schemas.microsoft.com/office/powerpoint/2010/main" val="11935209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269D4-FB27-4979-97FE-AE0F9BD3E87E}"/>
              </a:ext>
            </a:extLst>
          </p:cNvPr>
          <p:cNvSpPr>
            <a:spLocks noGrp="1"/>
          </p:cNvSpPr>
          <p:nvPr>
            <p:ph type="title"/>
          </p:nvPr>
        </p:nvSpPr>
        <p:spPr>
          <a:xfrm>
            <a:off x="838200" y="278040"/>
            <a:ext cx="10515600" cy="1325563"/>
          </a:xfrm>
        </p:spPr>
        <p:txBody>
          <a:bodyPr/>
          <a:lstStyle/>
          <a:p>
            <a:r>
              <a:rPr lang="en-US" dirty="0"/>
              <a:t>Buddy allocator</a:t>
            </a:r>
          </a:p>
        </p:txBody>
      </p:sp>
      <p:graphicFrame>
        <p:nvGraphicFramePr>
          <p:cNvPr id="4" name="Content Placeholder 3">
            <a:extLst>
              <a:ext uri="{FF2B5EF4-FFF2-40B4-BE49-F238E27FC236}">
                <a16:creationId xmlns:a16="http://schemas.microsoft.com/office/drawing/2014/main" id="{300FB101-02FC-4FA8-BA26-72DFE16B7103}"/>
              </a:ext>
            </a:extLst>
          </p:cNvPr>
          <p:cNvGraphicFramePr>
            <a:graphicFrameLocks noGrp="1"/>
          </p:cNvGraphicFramePr>
          <p:nvPr>
            <p:ph idx="1"/>
          </p:nvPr>
        </p:nvGraphicFramePr>
        <p:xfrm>
          <a:off x="838200" y="1825625"/>
          <a:ext cx="979714" cy="4542520"/>
        </p:xfrm>
        <a:graphic>
          <a:graphicData uri="http://schemas.openxmlformats.org/drawingml/2006/table">
            <a:tbl>
              <a:tblPr bandRow="1">
                <a:tableStyleId>{5C22544A-7EE6-4342-B048-85BDC9FD1C3A}</a:tableStyleId>
              </a:tblPr>
              <a:tblGrid>
                <a:gridCol w="979714">
                  <a:extLst>
                    <a:ext uri="{9D8B030D-6E8A-4147-A177-3AD203B41FA5}">
                      <a16:colId xmlns:a16="http://schemas.microsoft.com/office/drawing/2014/main" val="1883001962"/>
                    </a:ext>
                  </a:extLst>
                </a:gridCol>
              </a:tblGrid>
              <a:tr h="454252">
                <a:tc>
                  <a:txBody>
                    <a:bodyPr/>
                    <a:lstStyle/>
                    <a:p>
                      <a:pPr algn="ctr"/>
                      <a:r>
                        <a:rPr lang="en-US" b="1"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1258763"/>
                  </a:ext>
                </a:extLst>
              </a:tr>
              <a:tr h="454252">
                <a:tc>
                  <a:txBody>
                    <a:bodyPr/>
                    <a:lstStyle/>
                    <a:p>
                      <a:pPr algn="ctr"/>
                      <a:r>
                        <a:rPr lang="en-US" b="1"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3185605"/>
                  </a:ext>
                </a:extLst>
              </a:tr>
              <a:tr h="454252">
                <a:tc>
                  <a:txBody>
                    <a:bodyPr/>
                    <a:lstStyle/>
                    <a:p>
                      <a:pPr algn="ctr"/>
                      <a:r>
                        <a:rPr lang="en-US" b="1"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8026079"/>
                  </a:ext>
                </a:extLst>
              </a:tr>
              <a:tr h="454252">
                <a:tc>
                  <a:txBody>
                    <a:bodyPr/>
                    <a:lstStyle/>
                    <a:p>
                      <a:pPr algn="ctr"/>
                      <a:r>
                        <a:rPr lang="en-US" b="1" dirty="0"/>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530809"/>
                  </a:ext>
                </a:extLst>
              </a:tr>
              <a:tr h="454252">
                <a:tc>
                  <a:txBody>
                    <a:bodyPr/>
                    <a:lstStyle/>
                    <a:p>
                      <a:pPr algn="ctr"/>
                      <a:r>
                        <a:rPr lang="en-US" b="1"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9098515"/>
                  </a:ext>
                </a:extLst>
              </a:tr>
              <a:tr h="454252">
                <a:tc>
                  <a:txBody>
                    <a:bodyPr/>
                    <a:lstStyle/>
                    <a:p>
                      <a:pPr algn="ctr"/>
                      <a:r>
                        <a:rPr lang="en-US" b="1"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8044330"/>
                  </a:ext>
                </a:extLst>
              </a:tr>
              <a:tr h="454252">
                <a:tc>
                  <a:txBody>
                    <a:bodyPr/>
                    <a:lstStyle/>
                    <a:p>
                      <a:pPr algn="ctr"/>
                      <a:r>
                        <a:rPr lang="en-US" b="1" dirty="0"/>
                        <a:t>512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1066055"/>
                  </a:ext>
                </a:extLst>
              </a:tr>
              <a:tr h="454252">
                <a:tc>
                  <a:txBody>
                    <a:bodyPr/>
                    <a:lstStyle/>
                    <a:p>
                      <a:pPr algn="ctr"/>
                      <a:r>
                        <a:rPr lang="en-US" b="1" dirty="0"/>
                        <a:t>1024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2204552"/>
                  </a:ext>
                </a:extLst>
              </a:tr>
              <a:tr h="454252">
                <a:tc>
                  <a:txBody>
                    <a:bodyPr/>
                    <a:lstStyle/>
                    <a:p>
                      <a:pPr algn="ctr"/>
                      <a:r>
                        <a:rPr lang="en-US" b="1" dirty="0"/>
                        <a:t>2048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009838"/>
                  </a:ext>
                </a:extLst>
              </a:tr>
              <a:tr h="454252">
                <a:tc>
                  <a:txBody>
                    <a:bodyPr/>
                    <a:lstStyle/>
                    <a:p>
                      <a:pPr algn="ctr"/>
                      <a:r>
                        <a:rPr lang="en-US" b="1"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4386077"/>
                  </a:ext>
                </a:extLst>
              </a:tr>
            </a:tbl>
          </a:graphicData>
        </a:graphic>
      </p:graphicFrame>
      <p:cxnSp>
        <p:nvCxnSpPr>
          <p:cNvPr id="12" name="Straight Arrow Connector 11">
            <a:extLst>
              <a:ext uri="{FF2B5EF4-FFF2-40B4-BE49-F238E27FC236}">
                <a16:creationId xmlns:a16="http://schemas.microsoft.com/office/drawing/2014/main" id="{D8D407F7-7810-445C-8762-05A7ACBFB504}"/>
              </a:ext>
            </a:extLst>
          </p:cNvPr>
          <p:cNvCxnSpPr/>
          <p:nvPr/>
        </p:nvCxnSpPr>
        <p:spPr>
          <a:xfrm>
            <a:off x="1817910" y="5236029"/>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84F1BD07-0D6C-482E-B4E9-8C21DFB85EA0}"/>
              </a:ext>
            </a:extLst>
          </p:cNvPr>
          <p:cNvSpPr/>
          <p:nvPr/>
        </p:nvSpPr>
        <p:spPr>
          <a:xfrm>
            <a:off x="3004454" y="5061856"/>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C1E91685-3DD8-4BA2-9F1C-D7055A612EFD}"/>
              </a:ext>
            </a:extLst>
          </p:cNvPr>
          <p:cNvCxnSpPr/>
          <p:nvPr/>
        </p:nvCxnSpPr>
        <p:spPr>
          <a:xfrm>
            <a:off x="1817909" y="4767943"/>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71157D2A-F41E-4D89-9856-66772FC6937C}"/>
              </a:ext>
            </a:extLst>
          </p:cNvPr>
          <p:cNvSpPr/>
          <p:nvPr/>
        </p:nvSpPr>
        <p:spPr>
          <a:xfrm>
            <a:off x="3004453" y="4582884"/>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D54D6B02-8AD8-4827-9831-B1FFE2AA7510}"/>
              </a:ext>
            </a:extLst>
          </p:cNvPr>
          <p:cNvSpPr/>
          <p:nvPr/>
        </p:nvSpPr>
        <p:spPr>
          <a:xfrm>
            <a:off x="4876790" y="4572003"/>
            <a:ext cx="881743" cy="44631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Arrow Connector 7">
            <a:extLst>
              <a:ext uri="{FF2B5EF4-FFF2-40B4-BE49-F238E27FC236}">
                <a16:creationId xmlns:a16="http://schemas.microsoft.com/office/drawing/2014/main" id="{C58F282F-2ACC-4151-9A4C-523889024125}"/>
              </a:ext>
            </a:extLst>
          </p:cNvPr>
          <p:cNvCxnSpPr>
            <a:cxnSpLocks/>
          </p:cNvCxnSpPr>
          <p:nvPr/>
        </p:nvCxnSpPr>
        <p:spPr>
          <a:xfrm>
            <a:off x="3907963" y="4795143"/>
            <a:ext cx="947057" cy="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96B0D51-467A-4F12-BC50-E28C1D26381D}"/>
              </a:ext>
            </a:extLst>
          </p:cNvPr>
          <p:cNvSpPr txBox="1"/>
          <p:nvPr/>
        </p:nvSpPr>
        <p:spPr>
          <a:xfrm>
            <a:off x="7565571" y="3156859"/>
            <a:ext cx="3690257" cy="3170099"/>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malloc(24) </a:t>
            </a:r>
          </a:p>
          <a:p>
            <a:r>
              <a:rPr lang="en-US" sz="2000" dirty="0">
                <a:latin typeface="Arial" panose="020B0604020202020204" pitchFamily="34" charset="0"/>
                <a:cs typeface="Arial" panose="020B0604020202020204" pitchFamily="34" charset="0"/>
              </a:rPr>
              <a:t>rounded size : 32</a:t>
            </a:r>
          </a:p>
          <a:p>
            <a:r>
              <a:rPr lang="en-US" sz="2000" dirty="0">
                <a:latin typeface="Arial" panose="020B0604020202020204" pitchFamily="34" charset="0"/>
                <a:cs typeface="Arial" panose="020B0604020202020204" pitchFamily="34" charset="0"/>
              </a:rPr>
              <a:t>malloc(128)</a:t>
            </a:r>
          </a:p>
          <a:p>
            <a:r>
              <a:rPr lang="en-US" sz="2000" dirty="0">
                <a:latin typeface="Arial" panose="020B0604020202020204" pitchFamily="34" charset="0"/>
                <a:cs typeface="Arial" panose="020B0604020202020204" pitchFamily="34" charset="0"/>
              </a:rPr>
              <a:t>malloc(32)</a:t>
            </a:r>
          </a:p>
          <a:p>
            <a:r>
              <a:rPr lang="en-US" sz="2000" dirty="0">
                <a:latin typeface="Arial" panose="020B0604020202020204" pitchFamily="34" charset="0"/>
                <a:cs typeface="Arial" panose="020B0604020202020204" pitchFamily="34" charset="0"/>
              </a:rPr>
              <a:t>malloc(32)</a:t>
            </a:r>
          </a:p>
          <a:p>
            <a:r>
              <a:rPr lang="en-US" sz="2000" dirty="0">
                <a:latin typeface="Arial" panose="020B0604020202020204" pitchFamily="34" charset="0"/>
                <a:cs typeface="Arial" panose="020B0604020202020204" pitchFamily="34" charset="0"/>
              </a:rPr>
              <a:t>free(A)</a:t>
            </a:r>
          </a:p>
          <a:p>
            <a:r>
              <a:rPr lang="en-US" sz="2000" dirty="0">
                <a:latin typeface="Arial" panose="020B0604020202020204" pitchFamily="34" charset="0"/>
                <a:cs typeface="Arial" panose="020B0604020202020204" pitchFamily="34" charset="0"/>
              </a:rPr>
              <a:t>free(C)</a:t>
            </a:r>
          </a:p>
          <a:p>
            <a:r>
              <a:rPr lang="en-US" sz="2000" dirty="0">
                <a:latin typeface="Arial" panose="020B0604020202020204" pitchFamily="34" charset="0"/>
                <a:cs typeface="Arial" panose="020B0604020202020204" pitchFamily="34" charset="0"/>
              </a:rPr>
              <a:t>free(B)</a:t>
            </a:r>
          </a:p>
          <a:p>
            <a:r>
              <a:rPr lang="en-US" sz="2000" dirty="0">
                <a:latin typeface="Arial" panose="020B0604020202020204" pitchFamily="34" charset="0"/>
                <a:cs typeface="Arial" panose="020B0604020202020204" pitchFamily="34" charset="0"/>
              </a:rPr>
              <a:t>malloc(2048)</a:t>
            </a:r>
          </a:p>
          <a:p>
            <a:r>
              <a:rPr lang="en-US" sz="2000" dirty="0">
                <a:latin typeface="Arial" panose="020B0604020202020204" pitchFamily="34" charset="0"/>
                <a:cs typeface="Arial" panose="020B0604020202020204" pitchFamily="34" charset="0"/>
              </a:rPr>
              <a:t>free(D)</a:t>
            </a:r>
          </a:p>
        </p:txBody>
      </p:sp>
      <p:sp>
        <p:nvSpPr>
          <p:cNvPr id="13" name="Rectangle: Rounded Corners 12">
            <a:extLst>
              <a:ext uri="{FF2B5EF4-FFF2-40B4-BE49-F238E27FC236}">
                <a16:creationId xmlns:a16="http://schemas.microsoft.com/office/drawing/2014/main" id="{4079F492-B805-431E-BD7B-D7A410401D9F}"/>
              </a:ext>
            </a:extLst>
          </p:cNvPr>
          <p:cNvSpPr/>
          <p:nvPr/>
        </p:nvSpPr>
        <p:spPr>
          <a:xfrm>
            <a:off x="8436425" y="1839691"/>
            <a:ext cx="881743" cy="44631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E=2048</a:t>
            </a:r>
          </a:p>
        </p:txBody>
      </p:sp>
    </p:spTree>
    <p:extLst>
      <p:ext uri="{BB962C8B-B14F-4D97-AF65-F5344CB8AC3E}">
        <p14:creationId xmlns:p14="http://schemas.microsoft.com/office/powerpoint/2010/main" val="19934260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269D4-FB27-4979-97FE-AE0F9BD3E87E}"/>
              </a:ext>
            </a:extLst>
          </p:cNvPr>
          <p:cNvSpPr>
            <a:spLocks noGrp="1"/>
          </p:cNvSpPr>
          <p:nvPr>
            <p:ph type="title"/>
          </p:nvPr>
        </p:nvSpPr>
        <p:spPr>
          <a:xfrm>
            <a:off x="838200" y="278040"/>
            <a:ext cx="10515600" cy="1325563"/>
          </a:xfrm>
        </p:spPr>
        <p:txBody>
          <a:bodyPr/>
          <a:lstStyle/>
          <a:p>
            <a:r>
              <a:rPr lang="en-US" dirty="0"/>
              <a:t>Buddy allocator</a:t>
            </a:r>
          </a:p>
        </p:txBody>
      </p:sp>
      <p:graphicFrame>
        <p:nvGraphicFramePr>
          <p:cNvPr id="4" name="Content Placeholder 3">
            <a:extLst>
              <a:ext uri="{FF2B5EF4-FFF2-40B4-BE49-F238E27FC236}">
                <a16:creationId xmlns:a16="http://schemas.microsoft.com/office/drawing/2014/main" id="{300FB101-02FC-4FA8-BA26-72DFE16B7103}"/>
              </a:ext>
            </a:extLst>
          </p:cNvPr>
          <p:cNvGraphicFramePr>
            <a:graphicFrameLocks noGrp="1"/>
          </p:cNvGraphicFramePr>
          <p:nvPr>
            <p:ph idx="1"/>
          </p:nvPr>
        </p:nvGraphicFramePr>
        <p:xfrm>
          <a:off x="838200" y="1825625"/>
          <a:ext cx="979714" cy="4542520"/>
        </p:xfrm>
        <a:graphic>
          <a:graphicData uri="http://schemas.openxmlformats.org/drawingml/2006/table">
            <a:tbl>
              <a:tblPr bandRow="1">
                <a:tableStyleId>{5C22544A-7EE6-4342-B048-85BDC9FD1C3A}</a:tableStyleId>
              </a:tblPr>
              <a:tblGrid>
                <a:gridCol w="979714">
                  <a:extLst>
                    <a:ext uri="{9D8B030D-6E8A-4147-A177-3AD203B41FA5}">
                      <a16:colId xmlns:a16="http://schemas.microsoft.com/office/drawing/2014/main" val="1883001962"/>
                    </a:ext>
                  </a:extLst>
                </a:gridCol>
              </a:tblGrid>
              <a:tr h="454252">
                <a:tc>
                  <a:txBody>
                    <a:bodyPr/>
                    <a:lstStyle/>
                    <a:p>
                      <a:pPr algn="ctr"/>
                      <a:r>
                        <a:rPr lang="en-US" b="1"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1258763"/>
                  </a:ext>
                </a:extLst>
              </a:tr>
              <a:tr h="454252">
                <a:tc>
                  <a:txBody>
                    <a:bodyPr/>
                    <a:lstStyle/>
                    <a:p>
                      <a:pPr algn="ctr"/>
                      <a:r>
                        <a:rPr lang="en-US" b="1"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3185605"/>
                  </a:ext>
                </a:extLst>
              </a:tr>
              <a:tr h="454252">
                <a:tc>
                  <a:txBody>
                    <a:bodyPr/>
                    <a:lstStyle/>
                    <a:p>
                      <a:pPr algn="ctr"/>
                      <a:r>
                        <a:rPr lang="en-US" b="1"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8026079"/>
                  </a:ext>
                </a:extLst>
              </a:tr>
              <a:tr h="454252">
                <a:tc>
                  <a:txBody>
                    <a:bodyPr/>
                    <a:lstStyle/>
                    <a:p>
                      <a:pPr algn="ctr"/>
                      <a:r>
                        <a:rPr lang="en-US" b="1" dirty="0"/>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530809"/>
                  </a:ext>
                </a:extLst>
              </a:tr>
              <a:tr h="454252">
                <a:tc>
                  <a:txBody>
                    <a:bodyPr/>
                    <a:lstStyle/>
                    <a:p>
                      <a:pPr algn="ctr"/>
                      <a:r>
                        <a:rPr lang="en-US" b="1"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9098515"/>
                  </a:ext>
                </a:extLst>
              </a:tr>
              <a:tr h="454252">
                <a:tc>
                  <a:txBody>
                    <a:bodyPr/>
                    <a:lstStyle/>
                    <a:p>
                      <a:pPr algn="ctr"/>
                      <a:r>
                        <a:rPr lang="en-US" b="1"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8044330"/>
                  </a:ext>
                </a:extLst>
              </a:tr>
              <a:tr h="454252">
                <a:tc>
                  <a:txBody>
                    <a:bodyPr/>
                    <a:lstStyle/>
                    <a:p>
                      <a:pPr algn="ctr"/>
                      <a:r>
                        <a:rPr lang="en-US" b="1" dirty="0"/>
                        <a:t>512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1066055"/>
                  </a:ext>
                </a:extLst>
              </a:tr>
              <a:tr h="454252">
                <a:tc>
                  <a:txBody>
                    <a:bodyPr/>
                    <a:lstStyle/>
                    <a:p>
                      <a:pPr algn="ctr"/>
                      <a:r>
                        <a:rPr lang="en-US" b="1" dirty="0"/>
                        <a:t>1024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2204552"/>
                  </a:ext>
                </a:extLst>
              </a:tr>
              <a:tr h="454252">
                <a:tc>
                  <a:txBody>
                    <a:bodyPr/>
                    <a:lstStyle/>
                    <a:p>
                      <a:pPr algn="ctr"/>
                      <a:r>
                        <a:rPr lang="en-US" b="1" dirty="0"/>
                        <a:t>2048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009838"/>
                  </a:ext>
                </a:extLst>
              </a:tr>
              <a:tr h="454252">
                <a:tc>
                  <a:txBody>
                    <a:bodyPr/>
                    <a:lstStyle/>
                    <a:p>
                      <a:pPr algn="ctr"/>
                      <a:r>
                        <a:rPr lang="en-US" b="1"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4386077"/>
                  </a:ext>
                </a:extLst>
              </a:tr>
            </a:tbl>
          </a:graphicData>
        </a:graphic>
      </p:graphicFrame>
      <p:cxnSp>
        <p:nvCxnSpPr>
          <p:cNvPr id="12" name="Straight Arrow Connector 11">
            <a:extLst>
              <a:ext uri="{FF2B5EF4-FFF2-40B4-BE49-F238E27FC236}">
                <a16:creationId xmlns:a16="http://schemas.microsoft.com/office/drawing/2014/main" id="{D8D407F7-7810-445C-8762-05A7ACBFB504}"/>
              </a:ext>
            </a:extLst>
          </p:cNvPr>
          <p:cNvCxnSpPr/>
          <p:nvPr/>
        </p:nvCxnSpPr>
        <p:spPr>
          <a:xfrm>
            <a:off x="1817910" y="5236029"/>
            <a:ext cx="1153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84F1BD07-0D6C-482E-B4E9-8C21DFB85EA0}"/>
              </a:ext>
            </a:extLst>
          </p:cNvPr>
          <p:cNvSpPr/>
          <p:nvPr/>
        </p:nvSpPr>
        <p:spPr>
          <a:xfrm>
            <a:off x="3004454" y="5061856"/>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D54D6B02-8AD8-4827-9831-B1FFE2AA7510}"/>
              </a:ext>
            </a:extLst>
          </p:cNvPr>
          <p:cNvSpPr/>
          <p:nvPr/>
        </p:nvSpPr>
        <p:spPr>
          <a:xfrm>
            <a:off x="4876790" y="5007433"/>
            <a:ext cx="881743" cy="44631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Arrow Connector 7">
            <a:extLst>
              <a:ext uri="{FF2B5EF4-FFF2-40B4-BE49-F238E27FC236}">
                <a16:creationId xmlns:a16="http://schemas.microsoft.com/office/drawing/2014/main" id="{C58F282F-2ACC-4151-9A4C-523889024125}"/>
              </a:ext>
            </a:extLst>
          </p:cNvPr>
          <p:cNvCxnSpPr>
            <a:cxnSpLocks/>
          </p:cNvCxnSpPr>
          <p:nvPr/>
        </p:nvCxnSpPr>
        <p:spPr>
          <a:xfrm>
            <a:off x="3907963" y="5252342"/>
            <a:ext cx="947057" cy="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92B6864-C45C-4A59-A084-D7FB63B8C5F2}"/>
              </a:ext>
            </a:extLst>
          </p:cNvPr>
          <p:cNvSpPr txBox="1"/>
          <p:nvPr/>
        </p:nvSpPr>
        <p:spPr>
          <a:xfrm>
            <a:off x="7565571" y="3004459"/>
            <a:ext cx="3690257" cy="3170099"/>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malloc(24) </a:t>
            </a:r>
          </a:p>
          <a:p>
            <a:r>
              <a:rPr lang="en-US" sz="2000" dirty="0">
                <a:latin typeface="Arial" panose="020B0604020202020204" pitchFamily="34" charset="0"/>
                <a:cs typeface="Arial" panose="020B0604020202020204" pitchFamily="34" charset="0"/>
              </a:rPr>
              <a:t>rounded size : 32</a:t>
            </a:r>
          </a:p>
          <a:p>
            <a:r>
              <a:rPr lang="en-US" sz="2000" dirty="0">
                <a:latin typeface="Arial" panose="020B0604020202020204" pitchFamily="34" charset="0"/>
                <a:cs typeface="Arial" panose="020B0604020202020204" pitchFamily="34" charset="0"/>
              </a:rPr>
              <a:t>malloc(128)</a:t>
            </a:r>
          </a:p>
          <a:p>
            <a:r>
              <a:rPr lang="en-US" sz="2000" dirty="0">
                <a:latin typeface="Arial" panose="020B0604020202020204" pitchFamily="34" charset="0"/>
                <a:cs typeface="Arial" panose="020B0604020202020204" pitchFamily="34" charset="0"/>
              </a:rPr>
              <a:t>malloc(32)</a:t>
            </a:r>
          </a:p>
          <a:p>
            <a:r>
              <a:rPr lang="en-US" sz="2000" dirty="0">
                <a:latin typeface="Arial" panose="020B0604020202020204" pitchFamily="34" charset="0"/>
                <a:cs typeface="Arial" panose="020B0604020202020204" pitchFamily="34" charset="0"/>
              </a:rPr>
              <a:t>malloc(32)</a:t>
            </a:r>
          </a:p>
          <a:p>
            <a:r>
              <a:rPr lang="en-US" sz="2000" dirty="0">
                <a:latin typeface="Arial" panose="020B0604020202020204" pitchFamily="34" charset="0"/>
                <a:cs typeface="Arial" panose="020B0604020202020204" pitchFamily="34" charset="0"/>
              </a:rPr>
              <a:t>free(A)</a:t>
            </a:r>
          </a:p>
          <a:p>
            <a:r>
              <a:rPr lang="en-US" sz="2000" dirty="0">
                <a:latin typeface="Arial" panose="020B0604020202020204" pitchFamily="34" charset="0"/>
                <a:cs typeface="Arial" panose="020B0604020202020204" pitchFamily="34" charset="0"/>
              </a:rPr>
              <a:t>free(C)</a:t>
            </a:r>
          </a:p>
          <a:p>
            <a:r>
              <a:rPr lang="en-US" sz="2000" dirty="0">
                <a:latin typeface="Arial" panose="020B0604020202020204" pitchFamily="34" charset="0"/>
                <a:cs typeface="Arial" panose="020B0604020202020204" pitchFamily="34" charset="0"/>
              </a:rPr>
              <a:t>free(B)</a:t>
            </a:r>
          </a:p>
          <a:p>
            <a:r>
              <a:rPr lang="en-US" sz="2000" dirty="0">
                <a:latin typeface="Arial" panose="020B0604020202020204" pitchFamily="34" charset="0"/>
                <a:cs typeface="Arial" panose="020B0604020202020204" pitchFamily="34" charset="0"/>
              </a:rPr>
              <a:t>malloc(2048)</a:t>
            </a:r>
          </a:p>
          <a:p>
            <a:r>
              <a:rPr lang="en-US" sz="2000" dirty="0">
                <a:latin typeface="Arial" panose="020B0604020202020204" pitchFamily="34" charset="0"/>
                <a:cs typeface="Arial" panose="020B0604020202020204" pitchFamily="34" charset="0"/>
              </a:rPr>
              <a:t>free(D)</a:t>
            </a:r>
          </a:p>
        </p:txBody>
      </p:sp>
      <p:sp>
        <p:nvSpPr>
          <p:cNvPr id="11" name="Rectangle: Rounded Corners 10">
            <a:extLst>
              <a:ext uri="{FF2B5EF4-FFF2-40B4-BE49-F238E27FC236}">
                <a16:creationId xmlns:a16="http://schemas.microsoft.com/office/drawing/2014/main" id="{2FC98F9B-CD5C-4C2E-9D66-2C36179C328E}"/>
              </a:ext>
            </a:extLst>
          </p:cNvPr>
          <p:cNvSpPr/>
          <p:nvPr/>
        </p:nvSpPr>
        <p:spPr>
          <a:xfrm>
            <a:off x="8436425" y="1839691"/>
            <a:ext cx="881743" cy="44631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E=2048</a:t>
            </a:r>
          </a:p>
        </p:txBody>
      </p:sp>
    </p:spTree>
    <p:extLst>
      <p:ext uri="{BB962C8B-B14F-4D97-AF65-F5344CB8AC3E}">
        <p14:creationId xmlns:p14="http://schemas.microsoft.com/office/powerpoint/2010/main" val="899959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3CB37-C3E4-4468-8755-DA19FDE11F67}"/>
              </a:ext>
            </a:extLst>
          </p:cNvPr>
          <p:cNvSpPr>
            <a:spLocks noGrp="1"/>
          </p:cNvSpPr>
          <p:nvPr>
            <p:ph type="title"/>
          </p:nvPr>
        </p:nvSpPr>
        <p:spPr/>
        <p:txBody>
          <a:bodyPr/>
          <a:lstStyle/>
          <a:p>
            <a:r>
              <a:rPr lang="en-US" dirty="0"/>
              <a:t>Compiling, linking and loading</a:t>
            </a:r>
          </a:p>
        </p:txBody>
      </p:sp>
      <p:sp>
        <p:nvSpPr>
          <p:cNvPr id="3" name="Content Placeholder 2">
            <a:extLst>
              <a:ext uri="{FF2B5EF4-FFF2-40B4-BE49-F238E27FC236}">
                <a16:creationId xmlns:a16="http://schemas.microsoft.com/office/drawing/2014/main" id="{B3CEB308-690F-4105-8039-3CFD65ABE6CE}"/>
              </a:ext>
            </a:extLst>
          </p:cNvPr>
          <p:cNvSpPr>
            <a:spLocks noGrp="1"/>
          </p:cNvSpPr>
          <p:nvPr>
            <p:ph idx="1"/>
          </p:nvPr>
        </p:nvSpPr>
        <p:spPr/>
        <p:txBody>
          <a:bodyPr/>
          <a:lstStyle/>
          <a:p>
            <a:r>
              <a:rPr lang="en-US" dirty="0"/>
              <a:t>Preprocessor takes C source code, expands #include, etc., produce C source code</a:t>
            </a:r>
          </a:p>
          <a:p>
            <a:r>
              <a:rPr lang="en-US" dirty="0"/>
              <a:t>Compiler takes C source code, produce assembly language</a:t>
            </a:r>
          </a:p>
          <a:p>
            <a:r>
              <a:rPr lang="en-US" dirty="0"/>
              <a:t>Assembler takes assembly language, produces .o file</a:t>
            </a:r>
          </a:p>
        </p:txBody>
      </p:sp>
      <p:sp>
        <p:nvSpPr>
          <p:cNvPr id="4" name="TextBox 3">
            <a:extLst>
              <a:ext uri="{FF2B5EF4-FFF2-40B4-BE49-F238E27FC236}">
                <a16:creationId xmlns:a16="http://schemas.microsoft.com/office/drawing/2014/main" id="{57C29811-0FF8-46A8-A543-FE05F0E388C6}"/>
              </a:ext>
            </a:extLst>
          </p:cNvPr>
          <p:cNvSpPr txBox="1"/>
          <p:nvPr/>
        </p:nvSpPr>
        <p:spPr>
          <a:xfrm>
            <a:off x="1785256" y="3810000"/>
            <a:ext cx="2884714" cy="2554545"/>
          </a:xfrm>
          <a:prstGeom prst="rect">
            <a:avLst/>
          </a:prstGeom>
          <a:noFill/>
        </p:spPr>
        <p:txBody>
          <a:bodyPr wrap="square" rtlCol="0">
            <a:spAutoFit/>
          </a:bodyPr>
          <a:lstStyle/>
          <a:p>
            <a:r>
              <a:rPr lang="en-US" sz="2000" b="1" dirty="0" err="1">
                <a:solidFill>
                  <a:srgbClr val="FF0000"/>
                </a:solidFill>
                <a:latin typeface="Arial" panose="020B0604020202020204" pitchFamily="34" charset="0"/>
                <a:cs typeface="Arial" panose="020B0604020202020204" pitchFamily="34" charset="0"/>
              </a:rPr>
              <a:t>main.c</a:t>
            </a:r>
            <a:endParaRPr lang="en-US" sz="2000" b="1" dirty="0">
              <a:solidFill>
                <a:srgbClr val="FF0000"/>
              </a:solidFill>
              <a:latin typeface="Arial" panose="020B0604020202020204" pitchFamily="34" charset="0"/>
              <a:cs typeface="Arial" panose="020B0604020202020204" pitchFamily="34" charset="0"/>
            </a:endParaRPr>
          </a:p>
          <a:p>
            <a:endParaRPr lang="en-US" sz="2000" b="1"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int foo(int, int);</a:t>
            </a:r>
          </a:p>
          <a:p>
            <a:r>
              <a:rPr lang="en-US" sz="2000" b="1" dirty="0">
                <a:latin typeface="Arial" panose="020B0604020202020204" pitchFamily="34" charset="0"/>
                <a:cs typeface="Arial" panose="020B0604020202020204" pitchFamily="34" charset="0"/>
              </a:rPr>
              <a:t>int main() {</a:t>
            </a:r>
          </a:p>
          <a:p>
            <a:r>
              <a:rPr lang="en-US" sz="2000" b="1" dirty="0">
                <a:latin typeface="Arial" panose="020B0604020202020204" pitchFamily="34" charset="0"/>
                <a:cs typeface="Arial" panose="020B0604020202020204" pitchFamily="34" charset="0"/>
              </a:rPr>
              <a:t>    return foo(10, 20);</a:t>
            </a:r>
          </a:p>
          <a:p>
            <a:r>
              <a:rPr lang="en-US" sz="2000" b="1" dirty="0">
                <a:latin typeface="Arial" panose="020B0604020202020204" pitchFamily="34" charset="0"/>
                <a:cs typeface="Arial" panose="020B0604020202020204" pitchFamily="34" charset="0"/>
              </a:rPr>
              <a:t>}</a:t>
            </a:r>
          </a:p>
          <a:p>
            <a:r>
              <a:rPr lang="en-US" sz="2000" b="1" dirty="0" err="1">
                <a:latin typeface="Arial" panose="020B0604020202020204" pitchFamily="34" charset="0"/>
                <a:cs typeface="Arial" panose="020B0604020202020204" pitchFamily="34" charset="0"/>
              </a:rPr>
              <a:t>gcc</a:t>
            </a:r>
            <a:r>
              <a:rPr lang="en-US" sz="2000" b="1" dirty="0">
                <a:latin typeface="Arial" panose="020B0604020202020204" pitchFamily="34" charset="0"/>
                <a:cs typeface="Arial" panose="020B0604020202020204" pitchFamily="34" charset="0"/>
              </a:rPr>
              <a:t> –c </a:t>
            </a:r>
            <a:r>
              <a:rPr lang="en-US" sz="2000" b="1" dirty="0" err="1">
                <a:latin typeface="Arial" panose="020B0604020202020204" pitchFamily="34" charset="0"/>
                <a:cs typeface="Arial" panose="020B0604020202020204" pitchFamily="34" charset="0"/>
              </a:rPr>
              <a:t>main.c</a:t>
            </a:r>
            <a:endParaRPr lang="en-US" sz="2000" b="1"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generates </a:t>
            </a:r>
            <a:r>
              <a:rPr lang="en-US" sz="2000" b="1" dirty="0" err="1">
                <a:latin typeface="Arial" panose="020B0604020202020204" pitchFamily="34" charset="0"/>
                <a:cs typeface="Arial" panose="020B0604020202020204" pitchFamily="34" charset="0"/>
              </a:rPr>
              <a:t>main.o</a:t>
            </a:r>
            <a:endParaRPr lang="en-US" sz="2000" b="1"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971BC773-5CD9-4398-A93A-7E7C8DE395AB}"/>
              </a:ext>
            </a:extLst>
          </p:cNvPr>
          <p:cNvSpPr txBox="1"/>
          <p:nvPr/>
        </p:nvSpPr>
        <p:spPr>
          <a:xfrm>
            <a:off x="6901539" y="4049484"/>
            <a:ext cx="2884714" cy="2246769"/>
          </a:xfrm>
          <a:prstGeom prst="rect">
            <a:avLst/>
          </a:prstGeom>
          <a:noFill/>
        </p:spPr>
        <p:txBody>
          <a:bodyPr wrap="square" rtlCol="0">
            <a:spAutoFit/>
          </a:bodyPr>
          <a:lstStyle/>
          <a:p>
            <a:r>
              <a:rPr lang="en-US" sz="2000" b="1" dirty="0" err="1">
                <a:solidFill>
                  <a:srgbClr val="FF0000"/>
                </a:solidFill>
                <a:latin typeface="Arial" panose="020B0604020202020204" pitchFamily="34" charset="0"/>
                <a:cs typeface="Arial" panose="020B0604020202020204" pitchFamily="34" charset="0"/>
              </a:rPr>
              <a:t>foo.c</a:t>
            </a:r>
            <a:endParaRPr lang="en-US" sz="2000" b="1" dirty="0">
              <a:solidFill>
                <a:srgbClr val="FF0000"/>
              </a:solidFill>
              <a:latin typeface="Arial" panose="020B0604020202020204" pitchFamily="34" charset="0"/>
              <a:cs typeface="Arial" panose="020B0604020202020204" pitchFamily="34" charset="0"/>
            </a:endParaRPr>
          </a:p>
          <a:p>
            <a:endParaRPr lang="en-US" sz="2000" b="1"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int foo(int x, int y) {</a:t>
            </a:r>
          </a:p>
          <a:p>
            <a:r>
              <a:rPr lang="en-US" sz="2000" b="1" dirty="0">
                <a:latin typeface="Arial" panose="020B0604020202020204" pitchFamily="34" charset="0"/>
                <a:cs typeface="Arial" panose="020B0604020202020204" pitchFamily="34" charset="0"/>
              </a:rPr>
              <a:t>  return x + y;</a:t>
            </a:r>
          </a:p>
          <a:p>
            <a:r>
              <a:rPr lang="en-US" sz="2000" b="1" dirty="0">
                <a:latin typeface="Arial" panose="020B0604020202020204" pitchFamily="34" charset="0"/>
                <a:cs typeface="Arial" panose="020B0604020202020204" pitchFamily="34" charset="0"/>
              </a:rPr>
              <a:t>}</a:t>
            </a:r>
          </a:p>
          <a:p>
            <a:r>
              <a:rPr lang="en-US" sz="2000" b="1" dirty="0" err="1">
                <a:latin typeface="Arial" panose="020B0604020202020204" pitchFamily="34" charset="0"/>
                <a:cs typeface="Arial" panose="020B0604020202020204" pitchFamily="34" charset="0"/>
              </a:rPr>
              <a:t>gcc</a:t>
            </a:r>
            <a:r>
              <a:rPr lang="en-US" sz="2000" b="1" dirty="0">
                <a:latin typeface="Arial" panose="020B0604020202020204" pitchFamily="34" charset="0"/>
                <a:cs typeface="Arial" panose="020B0604020202020204" pitchFamily="34" charset="0"/>
              </a:rPr>
              <a:t> –c </a:t>
            </a:r>
            <a:r>
              <a:rPr lang="en-US" sz="2000" b="1" dirty="0" err="1">
                <a:latin typeface="Arial" panose="020B0604020202020204" pitchFamily="34" charset="0"/>
                <a:cs typeface="Arial" panose="020B0604020202020204" pitchFamily="34" charset="0"/>
              </a:rPr>
              <a:t>foo.c</a:t>
            </a:r>
            <a:endParaRPr lang="en-US" sz="2000" b="1"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generates </a:t>
            </a:r>
            <a:r>
              <a:rPr lang="en-US" sz="2000" b="1" dirty="0" err="1">
                <a:latin typeface="Arial" panose="020B0604020202020204" pitchFamily="34" charset="0"/>
                <a:cs typeface="Arial" panose="020B0604020202020204" pitchFamily="34" charset="0"/>
              </a:rPr>
              <a:t>foo.o</a:t>
            </a:r>
            <a:endParaRPr 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212181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269D4-FB27-4979-97FE-AE0F9BD3E87E}"/>
              </a:ext>
            </a:extLst>
          </p:cNvPr>
          <p:cNvSpPr>
            <a:spLocks noGrp="1"/>
          </p:cNvSpPr>
          <p:nvPr>
            <p:ph type="title"/>
          </p:nvPr>
        </p:nvSpPr>
        <p:spPr>
          <a:xfrm>
            <a:off x="838200" y="278040"/>
            <a:ext cx="10515600" cy="1325563"/>
          </a:xfrm>
        </p:spPr>
        <p:txBody>
          <a:bodyPr/>
          <a:lstStyle/>
          <a:p>
            <a:r>
              <a:rPr lang="en-US" dirty="0"/>
              <a:t>Buddy allocator</a:t>
            </a:r>
          </a:p>
        </p:txBody>
      </p:sp>
      <p:graphicFrame>
        <p:nvGraphicFramePr>
          <p:cNvPr id="4" name="Content Placeholder 3">
            <a:extLst>
              <a:ext uri="{FF2B5EF4-FFF2-40B4-BE49-F238E27FC236}">
                <a16:creationId xmlns:a16="http://schemas.microsoft.com/office/drawing/2014/main" id="{300FB101-02FC-4FA8-BA26-72DFE16B7103}"/>
              </a:ext>
            </a:extLst>
          </p:cNvPr>
          <p:cNvGraphicFramePr>
            <a:graphicFrameLocks noGrp="1"/>
          </p:cNvGraphicFramePr>
          <p:nvPr>
            <p:ph idx="1"/>
          </p:nvPr>
        </p:nvGraphicFramePr>
        <p:xfrm>
          <a:off x="838200" y="1825625"/>
          <a:ext cx="979714" cy="4542520"/>
        </p:xfrm>
        <a:graphic>
          <a:graphicData uri="http://schemas.openxmlformats.org/drawingml/2006/table">
            <a:tbl>
              <a:tblPr bandRow="1">
                <a:tableStyleId>{5C22544A-7EE6-4342-B048-85BDC9FD1C3A}</a:tableStyleId>
              </a:tblPr>
              <a:tblGrid>
                <a:gridCol w="979714">
                  <a:extLst>
                    <a:ext uri="{9D8B030D-6E8A-4147-A177-3AD203B41FA5}">
                      <a16:colId xmlns:a16="http://schemas.microsoft.com/office/drawing/2014/main" val="1883001962"/>
                    </a:ext>
                  </a:extLst>
                </a:gridCol>
              </a:tblGrid>
              <a:tr h="454252">
                <a:tc>
                  <a:txBody>
                    <a:bodyPr/>
                    <a:lstStyle/>
                    <a:p>
                      <a:pPr algn="ctr"/>
                      <a:r>
                        <a:rPr lang="en-US" b="1"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1258763"/>
                  </a:ext>
                </a:extLst>
              </a:tr>
              <a:tr h="454252">
                <a:tc>
                  <a:txBody>
                    <a:bodyPr/>
                    <a:lstStyle/>
                    <a:p>
                      <a:pPr algn="ctr"/>
                      <a:r>
                        <a:rPr lang="en-US" b="1"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3185605"/>
                  </a:ext>
                </a:extLst>
              </a:tr>
              <a:tr h="454252">
                <a:tc>
                  <a:txBody>
                    <a:bodyPr/>
                    <a:lstStyle/>
                    <a:p>
                      <a:pPr algn="ctr"/>
                      <a:r>
                        <a:rPr lang="en-US" b="1"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8026079"/>
                  </a:ext>
                </a:extLst>
              </a:tr>
              <a:tr h="454252">
                <a:tc>
                  <a:txBody>
                    <a:bodyPr/>
                    <a:lstStyle/>
                    <a:p>
                      <a:pPr algn="ctr"/>
                      <a:r>
                        <a:rPr lang="en-US" b="1" dirty="0"/>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530809"/>
                  </a:ext>
                </a:extLst>
              </a:tr>
              <a:tr h="454252">
                <a:tc>
                  <a:txBody>
                    <a:bodyPr/>
                    <a:lstStyle/>
                    <a:p>
                      <a:pPr algn="ctr"/>
                      <a:r>
                        <a:rPr lang="en-US" b="1"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9098515"/>
                  </a:ext>
                </a:extLst>
              </a:tr>
              <a:tr h="454252">
                <a:tc>
                  <a:txBody>
                    <a:bodyPr/>
                    <a:lstStyle/>
                    <a:p>
                      <a:pPr algn="ctr"/>
                      <a:r>
                        <a:rPr lang="en-US" b="1"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8044330"/>
                  </a:ext>
                </a:extLst>
              </a:tr>
              <a:tr h="454252">
                <a:tc>
                  <a:txBody>
                    <a:bodyPr/>
                    <a:lstStyle/>
                    <a:p>
                      <a:pPr algn="ctr"/>
                      <a:r>
                        <a:rPr lang="en-US" b="1" dirty="0"/>
                        <a:t>512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1066055"/>
                  </a:ext>
                </a:extLst>
              </a:tr>
              <a:tr h="454252">
                <a:tc>
                  <a:txBody>
                    <a:bodyPr/>
                    <a:lstStyle/>
                    <a:p>
                      <a:pPr algn="ctr"/>
                      <a:r>
                        <a:rPr lang="en-US" b="1" dirty="0"/>
                        <a:t>1024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2204552"/>
                  </a:ext>
                </a:extLst>
              </a:tr>
              <a:tr h="454252">
                <a:tc>
                  <a:txBody>
                    <a:bodyPr/>
                    <a:lstStyle/>
                    <a:p>
                      <a:pPr algn="ctr"/>
                      <a:r>
                        <a:rPr lang="en-US" b="1" dirty="0"/>
                        <a:t>2048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009838"/>
                  </a:ext>
                </a:extLst>
              </a:tr>
              <a:tr h="454252">
                <a:tc>
                  <a:txBody>
                    <a:bodyPr/>
                    <a:lstStyle/>
                    <a:p>
                      <a:pPr algn="ctr"/>
                      <a:r>
                        <a:rPr lang="en-US" b="1"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4386077"/>
                  </a:ext>
                </a:extLst>
              </a:tr>
            </a:tbl>
          </a:graphicData>
        </a:graphic>
      </p:graphicFrame>
      <p:cxnSp>
        <p:nvCxnSpPr>
          <p:cNvPr id="6" name="Straight Arrow Connector 5">
            <a:extLst>
              <a:ext uri="{FF2B5EF4-FFF2-40B4-BE49-F238E27FC236}">
                <a16:creationId xmlns:a16="http://schemas.microsoft.com/office/drawing/2014/main" id="{39C4E909-76C6-4195-A27F-9F2752FF5FE4}"/>
              </a:ext>
            </a:extLst>
          </p:cNvPr>
          <p:cNvCxnSpPr/>
          <p:nvPr/>
        </p:nvCxnSpPr>
        <p:spPr>
          <a:xfrm>
            <a:off x="1828799" y="5710926"/>
            <a:ext cx="11430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F375AC21-B877-4B1F-B0C4-A7A2B85967F9}"/>
              </a:ext>
            </a:extLst>
          </p:cNvPr>
          <p:cNvSpPr/>
          <p:nvPr/>
        </p:nvSpPr>
        <p:spPr>
          <a:xfrm>
            <a:off x="2971800" y="5540829"/>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C0DFB7C8-8CD0-4238-A490-6DC4C73C4036}"/>
              </a:ext>
            </a:extLst>
          </p:cNvPr>
          <p:cNvSpPr txBox="1"/>
          <p:nvPr/>
        </p:nvSpPr>
        <p:spPr>
          <a:xfrm>
            <a:off x="7565571" y="3113316"/>
            <a:ext cx="3690257" cy="3170099"/>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malloc(24) </a:t>
            </a:r>
          </a:p>
          <a:p>
            <a:r>
              <a:rPr lang="en-US" sz="2000" dirty="0">
                <a:latin typeface="Arial" panose="020B0604020202020204" pitchFamily="34" charset="0"/>
                <a:cs typeface="Arial" panose="020B0604020202020204" pitchFamily="34" charset="0"/>
              </a:rPr>
              <a:t>rounded size : 32</a:t>
            </a:r>
          </a:p>
          <a:p>
            <a:r>
              <a:rPr lang="en-US" sz="2000" dirty="0">
                <a:latin typeface="Arial" panose="020B0604020202020204" pitchFamily="34" charset="0"/>
                <a:cs typeface="Arial" panose="020B0604020202020204" pitchFamily="34" charset="0"/>
              </a:rPr>
              <a:t>malloc(128)</a:t>
            </a:r>
          </a:p>
          <a:p>
            <a:r>
              <a:rPr lang="en-US" sz="2000" dirty="0">
                <a:latin typeface="Arial" panose="020B0604020202020204" pitchFamily="34" charset="0"/>
                <a:cs typeface="Arial" panose="020B0604020202020204" pitchFamily="34" charset="0"/>
              </a:rPr>
              <a:t>malloc(32)</a:t>
            </a:r>
          </a:p>
          <a:p>
            <a:r>
              <a:rPr lang="en-US" sz="2000" dirty="0">
                <a:latin typeface="Arial" panose="020B0604020202020204" pitchFamily="34" charset="0"/>
                <a:cs typeface="Arial" panose="020B0604020202020204" pitchFamily="34" charset="0"/>
              </a:rPr>
              <a:t>malloc(32)</a:t>
            </a:r>
          </a:p>
          <a:p>
            <a:r>
              <a:rPr lang="en-US" sz="2000" dirty="0">
                <a:latin typeface="Arial" panose="020B0604020202020204" pitchFamily="34" charset="0"/>
                <a:cs typeface="Arial" panose="020B0604020202020204" pitchFamily="34" charset="0"/>
              </a:rPr>
              <a:t>free(A)</a:t>
            </a:r>
          </a:p>
          <a:p>
            <a:r>
              <a:rPr lang="en-US" sz="2000" dirty="0">
                <a:latin typeface="Arial" panose="020B0604020202020204" pitchFamily="34" charset="0"/>
                <a:cs typeface="Arial" panose="020B0604020202020204" pitchFamily="34" charset="0"/>
              </a:rPr>
              <a:t>free(C)</a:t>
            </a:r>
          </a:p>
          <a:p>
            <a:r>
              <a:rPr lang="en-US" sz="2000" dirty="0">
                <a:latin typeface="Arial" panose="020B0604020202020204" pitchFamily="34" charset="0"/>
                <a:cs typeface="Arial" panose="020B0604020202020204" pitchFamily="34" charset="0"/>
              </a:rPr>
              <a:t>free(B)</a:t>
            </a:r>
          </a:p>
          <a:p>
            <a:r>
              <a:rPr lang="en-US" sz="2000" dirty="0">
                <a:latin typeface="Arial" panose="020B0604020202020204" pitchFamily="34" charset="0"/>
                <a:cs typeface="Arial" panose="020B0604020202020204" pitchFamily="34" charset="0"/>
              </a:rPr>
              <a:t>malloc(2048)</a:t>
            </a:r>
          </a:p>
          <a:p>
            <a:r>
              <a:rPr lang="en-US" sz="2000" dirty="0">
                <a:latin typeface="Arial" panose="020B0604020202020204" pitchFamily="34" charset="0"/>
                <a:cs typeface="Arial" panose="020B0604020202020204" pitchFamily="34" charset="0"/>
              </a:rPr>
              <a:t>free(D)</a:t>
            </a:r>
          </a:p>
        </p:txBody>
      </p:sp>
      <p:sp>
        <p:nvSpPr>
          <p:cNvPr id="9" name="Rectangle: Rounded Corners 8">
            <a:extLst>
              <a:ext uri="{FF2B5EF4-FFF2-40B4-BE49-F238E27FC236}">
                <a16:creationId xmlns:a16="http://schemas.microsoft.com/office/drawing/2014/main" id="{A986DC84-4631-4F7C-B704-E6B976FED841}"/>
              </a:ext>
            </a:extLst>
          </p:cNvPr>
          <p:cNvSpPr/>
          <p:nvPr/>
        </p:nvSpPr>
        <p:spPr>
          <a:xfrm>
            <a:off x="8436425" y="1839691"/>
            <a:ext cx="881743" cy="44631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E=2048</a:t>
            </a:r>
          </a:p>
        </p:txBody>
      </p:sp>
    </p:spTree>
    <p:extLst>
      <p:ext uri="{BB962C8B-B14F-4D97-AF65-F5344CB8AC3E}">
        <p14:creationId xmlns:p14="http://schemas.microsoft.com/office/powerpoint/2010/main" val="1477255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269D4-FB27-4979-97FE-AE0F9BD3E87E}"/>
              </a:ext>
            </a:extLst>
          </p:cNvPr>
          <p:cNvSpPr>
            <a:spLocks noGrp="1"/>
          </p:cNvSpPr>
          <p:nvPr>
            <p:ph type="title"/>
          </p:nvPr>
        </p:nvSpPr>
        <p:spPr>
          <a:xfrm>
            <a:off x="838200" y="278040"/>
            <a:ext cx="10515600" cy="1325563"/>
          </a:xfrm>
        </p:spPr>
        <p:txBody>
          <a:bodyPr/>
          <a:lstStyle/>
          <a:p>
            <a:r>
              <a:rPr lang="en-US" dirty="0"/>
              <a:t>Buddy allocator</a:t>
            </a:r>
          </a:p>
        </p:txBody>
      </p:sp>
      <p:graphicFrame>
        <p:nvGraphicFramePr>
          <p:cNvPr id="4" name="Content Placeholder 3">
            <a:extLst>
              <a:ext uri="{FF2B5EF4-FFF2-40B4-BE49-F238E27FC236}">
                <a16:creationId xmlns:a16="http://schemas.microsoft.com/office/drawing/2014/main" id="{300FB101-02FC-4FA8-BA26-72DFE16B7103}"/>
              </a:ext>
            </a:extLst>
          </p:cNvPr>
          <p:cNvGraphicFramePr>
            <a:graphicFrameLocks noGrp="1"/>
          </p:cNvGraphicFramePr>
          <p:nvPr>
            <p:ph idx="1"/>
          </p:nvPr>
        </p:nvGraphicFramePr>
        <p:xfrm>
          <a:off x="838200" y="1825625"/>
          <a:ext cx="979714" cy="4542520"/>
        </p:xfrm>
        <a:graphic>
          <a:graphicData uri="http://schemas.openxmlformats.org/drawingml/2006/table">
            <a:tbl>
              <a:tblPr bandRow="1">
                <a:tableStyleId>{5C22544A-7EE6-4342-B048-85BDC9FD1C3A}</a:tableStyleId>
              </a:tblPr>
              <a:tblGrid>
                <a:gridCol w="979714">
                  <a:extLst>
                    <a:ext uri="{9D8B030D-6E8A-4147-A177-3AD203B41FA5}">
                      <a16:colId xmlns:a16="http://schemas.microsoft.com/office/drawing/2014/main" val="1883001962"/>
                    </a:ext>
                  </a:extLst>
                </a:gridCol>
              </a:tblGrid>
              <a:tr h="454252">
                <a:tc>
                  <a:txBody>
                    <a:bodyPr/>
                    <a:lstStyle/>
                    <a:p>
                      <a:pPr algn="ctr"/>
                      <a:r>
                        <a:rPr lang="en-US" b="1"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1258763"/>
                  </a:ext>
                </a:extLst>
              </a:tr>
              <a:tr h="454252">
                <a:tc>
                  <a:txBody>
                    <a:bodyPr/>
                    <a:lstStyle/>
                    <a:p>
                      <a:pPr algn="ctr"/>
                      <a:r>
                        <a:rPr lang="en-US" b="1"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3185605"/>
                  </a:ext>
                </a:extLst>
              </a:tr>
              <a:tr h="454252">
                <a:tc>
                  <a:txBody>
                    <a:bodyPr/>
                    <a:lstStyle/>
                    <a:p>
                      <a:pPr algn="ctr"/>
                      <a:r>
                        <a:rPr lang="en-US" b="1"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8026079"/>
                  </a:ext>
                </a:extLst>
              </a:tr>
              <a:tr h="454252">
                <a:tc>
                  <a:txBody>
                    <a:bodyPr/>
                    <a:lstStyle/>
                    <a:p>
                      <a:pPr algn="ctr"/>
                      <a:r>
                        <a:rPr lang="en-US" b="1" dirty="0"/>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530809"/>
                  </a:ext>
                </a:extLst>
              </a:tr>
              <a:tr h="454252">
                <a:tc>
                  <a:txBody>
                    <a:bodyPr/>
                    <a:lstStyle/>
                    <a:p>
                      <a:pPr algn="ctr"/>
                      <a:r>
                        <a:rPr lang="en-US" b="1"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9098515"/>
                  </a:ext>
                </a:extLst>
              </a:tr>
              <a:tr h="454252">
                <a:tc>
                  <a:txBody>
                    <a:bodyPr/>
                    <a:lstStyle/>
                    <a:p>
                      <a:pPr algn="ctr"/>
                      <a:r>
                        <a:rPr lang="en-US" b="1"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8044330"/>
                  </a:ext>
                </a:extLst>
              </a:tr>
              <a:tr h="454252">
                <a:tc>
                  <a:txBody>
                    <a:bodyPr/>
                    <a:lstStyle/>
                    <a:p>
                      <a:pPr algn="ctr"/>
                      <a:r>
                        <a:rPr lang="en-US" b="1" dirty="0"/>
                        <a:t>512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1066055"/>
                  </a:ext>
                </a:extLst>
              </a:tr>
              <a:tr h="454252">
                <a:tc>
                  <a:txBody>
                    <a:bodyPr/>
                    <a:lstStyle/>
                    <a:p>
                      <a:pPr algn="ctr"/>
                      <a:r>
                        <a:rPr lang="en-US" b="1" dirty="0"/>
                        <a:t>1024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2204552"/>
                  </a:ext>
                </a:extLst>
              </a:tr>
              <a:tr h="454252">
                <a:tc>
                  <a:txBody>
                    <a:bodyPr/>
                    <a:lstStyle/>
                    <a:p>
                      <a:pPr algn="ctr"/>
                      <a:r>
                        <a:rPr lang="en-US" b="1" dirty="0"/>
                        <a:t>2048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009838"/>
                  </a:ext>
                </a:extLst>
              </a:tr>
              <a:tr h="454252">
                <a:tc>
                  <a:txBody>
                    <a:bodyPr/>
                    <a:lstStyle/>
                    <a:p>
                      <a:pPr algn="ctr"/>
                      <a:r>
                        <a:rPr lang="en-US" b="1"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4386077"/>
                  </a:ext>
                </a:extLst>
              </a:tr>
            </a:tbl>
          </a:graphicData>
        </a:graphic>
      </p:graphicFrame>
      <p:cxnSp>
        <p:nvCxnSpPr>
          <p:cNvPr id="6" name="Straight Arrow Connector 5">
            <a:extLst>
              <a:ext uri="{FF2B5EF4-FFF2-40B4-BE49-F238E27FC236}">
                <a16:creationId xmlns:a16="http://schemas.microsoft.com/office/drawing/2014/main" id="{39C4E909-76C6-4195-A27F-9F2752FF5FE4}"/>
              </a:ext>
            </a:extLst>
          </p:cNvPr>
          <p:cNvCxnSpPr/>
          <p:nvPr/>
        </p:nvCxnSpPr>
        <p:spPr>
          <a:xfrm>
            <a:off x="1828799" y="5710926"/>
            <a:ext cx="11430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F375AC21-B877-4B1F-B0C4-A7A2B85967F9}"/>
              </a:ext>
            </a:extLst>
          </p:cNvPr>
          <p:cNvSpPr/>
          <p:nvPr/>
        </p:nvSpPr>
        <p:spPr>
          <a:xfrm>
            <a:off x="2971800" y="5540829"/>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C0DFB7C8-8CD0-4238-A490-6DC4C73C4036}"/>
              </a:ext>
            </a:extLst>
          </p:cNvPr>
          <p:cNvSpPr txBox="1"/>
          <p:nvPr/>
        </p:nvSpPr>
        <p:spPr>
          <a:xfrm>
            <a:off x="7565571" y="2873830"/>
            <a:ext cx="3690257" cy="3477875"/>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malloc(24) </a:t>
            </a:r>
          </a:p>
          <a:p>
            <a:r>
              <a:rPr lang="en-US" sz="2000" dirty="0">
                <a:latin typeface="Arial" panose="020B0604020202020204" pitchFamily="34" charset="0"/>
                <a:cs typeface="Arial" panose="020B0604020202020204" pitchFamily="34" charset="0"/>
              </a:rPr>
              <a:t>rounded size : 32</a:t>
            </a:r>
          </a:p>
          <a:p>
            <a:r>
              <a:rPr lang="en-US" sz="2000" dirty="0">
                <a:latin typeface="Arial" panose="020B0604020202020204" pitchFamily="34" charset="0"/>
                <a:cs typeface="Arial" panose="020B0604020202020204" pitchFamily="34" charset="0"/>
              </a:rPr>
              <a:t>malloc(128)</a:t>
            </a:r>
          </a:p>
          <a:p>
            <a:r>
              <a:rPr lang="en-US" sz="2000" dirty="0">
                <a:latin typeface="Arial" panose="020B0604020202020204" pitchFamily="34" charset="0"/>
                <a:cs typeface="Arial" panose="020B0604020202020204" pitchFamily="34" charset="0"/>
              </a:rPr>
              <a:t>malloc(32)</a:t>
            </a:r>
          </a:p>
          <a:p>
            <a:r>
              <a:rPr lang="en-US" sz="2000" dirty="0">
                <a:latin typeface="Arial" panose="020B0604020202020204" pitchFamily="34" charset="0"/>
                <a:cs typeface="Arial" panose="020B0604020202020204" pitchFamily="34" charset="0"/>
              </a:rPr>
              <a:t>malloc(32)</a:t>
            </a:r>
          </a:p>
          <a:p>
            <a:r>
              <a:rPr lang="en-US" sz="2000" dirty="0">
                <a:latin typeface="Arial" panose="020B0604020202020204" pitchFamily="34" charset="0"/>
                <a:cs typeface="Arial" panose="020B0604020202020204" pitchFamily="34" charset="0"/>
              </a:rPr>
              <a:t>free(A)</a:t>
            </a:r>
          </a:p>
          <a:p>
            <a:r>
              <a:rPr lang="en-US" sz="2000" dirty="0">
                <a:latin typeface="Arial" panose="020B0604020202020204" pitchFamily="34" charset="0"/>
                <a:cs typeface="Arial" panose="020B0604020202020204" pitchFamily="34" charset="0"/>
              </a:rPr>
              <a:t>free(C)</a:t>
            </a:r>
          </a:p>
          <a:p>
            <a:r>
              <a:rPr lang="en-US" sz="2000" dirty="0">
                <a:latin typeface="Arial" panose="020B0604020202020204" pitchFamily="34" charset="0"/>
                <a:cs typeface="Arial" panose="020B0604020202020204" pitchFamily="34" charset="0"/>
              </a:rPr>
              <a:t>free(B)</a:t>
            </a:r>
          </a:p>
          <a:p>
            <a:r>
              <a:rPr lang="en-US" sz="2000" dirty="0">
                <a:latin typeface="Arial" panose="020B0604020202020204" pitchFamily="34" charset="0"/>
                <a:cs typeface="Arial" panose="020B0604020202020204" pitchFamily="34" charset="0"/>
              </a:rPr>
              <a:t>malloc(2048)</a:t>
            </a:r>
          </a:p>
          <a:p>
            <a:r>
              <a:rPr lang="en-US" sz="2000" dirty="0">
                <a:latin typeface="Arial" panose="020B0604020202020204" pitchFamily="34" charset="0"/>
                <a:cs typeface="Arial" panose="020B0604020202020204" pitchFamily="34" charset="0"/>
              </a:rPr>
              <a:t>free(D)</a:t>
            </a:r>
          </a:p>
          <a:p>
            <a:r>
              <a:rPr lang="en-US" sz="2000" dirty="0">
                <a:latin typeface="Arial" panose="020B0604020202020204" pitchFamily="34" charset="0"/>
                <a:cs typeface="Arial" panose="020B0604020202020204" pitchFamily="34" charset="0"/>
              </a:rPr>
              <a:t>malloc(2048)</a:t>
            </a:r>
          </a:p>
        </p:txBody>
      </p:sp>
      <p:sp>
        <p:nvSpPr>
          <p:cNvPr id="9" name="Rectangle: Rounded Corners 8">
            <a:extLst>
              <a:ext uri="{FF2B5EF4-FFF2-40B4-BE49-F238E27FC236}">
                <a16:creationId xmlns:a16="http://schemas.microsoft.com/office/drawing/2014/main" id="{A986DC84-4631-4F7C-B704-E6B976FED841}"/>
              </a:ext>
            </a:extLst>
          </p:cNvPr>
          <p:cNvSpPr/>
          <p:nvPr/>
        </p:nvSpPr>
        <p:spPr>
          <a:xfrm>
            <a:off x="8436425" y="1839691"/>
            <a:ext cx="881743" cy="44631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E=2048</a:t>
            </a:r>
          </a:p>
        </p:txBody>
      </p:sp>
    </p:spTree>
    <p:extLst>
      <p:ext uri="{BB962C8B-B14F-4D97-AF65-F5344CB8AC3E}">
        <p14:creationId xmlns:p14="http://schemas.microsoft.com/office/powerpoint/2010/main" val="24812225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269D4-FB27-4979-97FE-AE0F9BD3E87E}"/>
              </a:ext>
            </a:extLst>
          </p:cNvPr>
          <p:cNvSpPr>
            <a:spLocks noGrp="1"/>
          </p:cNvSpPr>
          <p:nvPr>
            <p:ph type="title"/>
          </p:nvPr>
        </p:nvSpPr>
        <p:spPr>
          <a:xfrm>
            <a:off x="838200" y="278040"/>
            <a:ext cx="10515600" cy="1325563"/>
          </a:xfrm>
        </p:spPr>
        <p:txBody>
          <a:bodyPr/>
          <a:lstStyle/>
          <a:p>
            <a:r>
              <a:rPr lang="en-US" dirty="0"/>
              <a:t>Buddy allocator</a:t>
            </a:r>
          </a:p>
        </p:txBody>
      </p:sp>
      <p:graphicFrame>
        <p:nvGraphicFramePr>
          <p:cNvPr id="4" name="Content Placeholder 3">
            <a:extLst>
              <a:ext uri="{FF2B5EF4-FFF2-40B4-BE49-F238E27FC236}">
                <a16:creationId xmlns:a16="http://schemas.microsoft.com/office/drawing/2014/main" id="{300FB101-02FC-4FA8-BA26-72DFE16B7103}"/>
              </a:ext>
            </a:extLst>
          </p:cNvPr>
          <p:cNvGraphicFramePr>
            <a:graphicFrameLocks noGrp="1"/>
          </p:cNvGraphicFramePr>
          <p:nvPr>
            <p:ph idx="1"/>
          </p:nvPr>
        </p:nvGraphicFramePr>
        <p:xfrm>
          <a:off x="838200" y="1825625"/>
          <a:ext cx="979714" cy="4542520"/>
        </p:xfrm>
        <a:graphic>
          <a:graphicData uri="http://schemas.openxmlformats.org/drawingml/2006/table">
            <a:tbl>
              <a:tblPr bandRow="1">
                <a:tableStyleId>{5C22544A-7EE6-4342-B048-85BDC9FD1C3A}</a:tableStyleId>
              </a:tblPr>
              <a:tblGrid>
                <a:gridCol w="979714">
                  <a:extLst>
                    <a:ext uri="{9D8B030D-6E8A-4147-A177-3AD203B41FA5}">
                      <a16:colId xmlns:a16="http://schemas.microsoft.com/office/drawing/2014/main" val="1883001962"/>
                    </a:ext>
                  </a:extLst>
                </a:gridCol>
              </a:tblGrid>
              <a:tr h="454252">
                <a:tc>
                  <a:txBody>
                    <a:bodyPr/>
                    <a:lstStyle/>
                    <a:p>
                      <a:pPr algn="ctr"/>
                      <a:r>
                        <a:rPr lang="en-US" b="1"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1258763"/>
                  </a:ext>
                </a:extLst>
              </a:tr>
              <a:tr h="454252">
                <a:tc>
                  <a:txBody>
                    <a:bodyPr/>
                    <a:lstStyle/>
                    <a:p>
                      <a:pPr algn="ctr"/>
                      <a:r>
                        <a:rPr lang="en-US" b="1"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3185605"/>
                  </a:ext>
                </a:extLst>
              </a:tr>
              <a:tr h="454252">
                <a:tc>
                  <a:txBody>
                    <a:bodyPr/>
                    <a:lstStyle/>
                    <a:p>
                      <a:pPr algn="ctr"/>
                      <a:r>
                        <a:rPr lang="en-US" b="1"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8026079"/>
                  </a:ext>
                </a:extLst>
              </a:tr>
              <a:tr h="454252">
                <a:tc>
                  <a:txBody>
                    <a:bodyPr/>
                    <a:lstStyle/>
                    <a:p>
                      <a:pPr algn="ctr"/>
                      <a:r>
                        <a:rPr lang="en-US" b="1" dirty="0"/>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530809"/>
                  </a:ext>
                </a:extLst>
              </a:tr>
              <a:tr h="454252">
                <a:tc>
                  <a:txBody>
                    <a:bodyPr/>
                    <a:lstStyle/>
                    <a:p>
                      <a:pPr algn="ctr"/>
                      <a:r>
                        <a:rPr lang="en-US" b="1"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9098515"/>
                  </a:ext>
                </a:extLst>
              </a:tr>
              <a:tr h="454252">
                <a:tc>
                  <a:txBody>
                    <a:bodyPr/>
                    <a:lstStyle/>
                    <a:p>
                      <a:pPr algn="ctr"/>
                      <a:r>
                        <a:rPr lang="en-US" b="1"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8044330"/>
                  </a:ext>
                </a:extLst>
              </a:tr>
              <a:tr h="454252">
                <a:tc>
                  <a:txBody>
                    <a:bodyPr/>
                    <a:lstStyle/>
                    <a:p>
                      <a:pPr algn="ctr"/>
                      <a:r>
                        <a:rPr lang="en-US" b="1" dirty="0"/>
                        <a:t>512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1066055"/>
                  </a:ext>
                </a:extLst>
              </a:tr>
              <a:tr h="454252">
                <a:tc>
                  <a:txBody>
                    <a:bodyPr/>
                    <a:lstStyle/>
                    <a:p>
                      <a:pPr algn="ctr"/>
                      <a:r>
                        <a:rPr lang="en-US" b="1" dirty="0"/>
                        <a:t>1024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2204552"/>
                  </a:ext>
                </a:extLst>
              </a:tr>
              <a:tr h="454252">
                <a:tc>
                  <a:txBody>
                    <a:bodyPr/>
                    <a:lstStyle/>
                    <a:p>
                      <a:pPr algn="ctr"/>
                      <a:r>
                        <a:rPr lang="en-US" b="1" dirty="0"/>
                        <a:t>2048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009838"/>
                  </a:ext>
                </a:extLst>
              </a:tr>
              <a:tr h="454252">
                <a:tc>
                  <a:txBody>
                    <a:bodyPr/>
                    <a:lstStyle/>
                    <a:p>
                      <a:pPr algn="ctr"/>
                      <a:r>
                        <a:rPr lang="en-US" b="1"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4386077"/>
                  </a:ext>
                </a:extLst>
              </a:tr>
            </a:tbl>
          </a:graphicData>
        </a:graphic>
      </p:graphicFrame>
      <p:sp>
        <p:nvSpPr>
          <p:cNvPr id="11" name="TextBox 10">
            <a:extLst>
              <a:ext uri="{FF2B5EF4-FFF2-40B4-BE49-F238E27FC236}">
                <a16:creationId xmlns:a16="http://schemas.microsoft.com/office/drawing/2014/main" id="{C0DFB7C8-8CD0-4238-A490-6DC4C73C4036}"/>
              </a:ext>
            </a:extLst>
          </p:cNvPr>
          <p:cNvSpPr txBox="1"/>
          <p:nvPr/>
        </p:nvSpPr>
        <p:spPr>
          <a:xfrm>
            <a:off x="7565571" y="2873830"/>
            <a:ext cx="3690257" cy="3477875"/>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malloc(24) </a:t>
            </a:r>
          </a:p>
          <a:p>
            <a:r>
              <a:rPr lang="en-US" sz="2000" dirty="0">
                <a:latin typeface="Arial" panose="020B0604020202020204" pitchFamily="34" charset="0"/>
                <a:cs typeface="Arial" panose="020B0604020202020204" pitchFamily="34" charset="0"/>
              </a:rPr>
              <a:t>rounded size : 32</a:t>
            </a:r>
          </a:p>
          <a:p>
            <a:r>
              <a:rPr lang="en-US" sz="2000" dirty="0">
                <a:latin typeface="Arial" panose="020B0604020202020204" pitchFamily="34" charset="0"/>
                <a:cs typeface="Arial" panose="020B0604020202020204" pitchFamily="34" charset="0"/>
              </a:rPr>
              <a:t>malloc(128)</a:t>
            </a:r>
          </a:p>
          <a:p>
            <a:r>
              <a:rPr lang="en-US" sz="2000" dirty="0">
                <a:latin typeface="Arial" panose="020B0604020202020204" pitchFamily="34" charset="0"/>
                <a:cs typeface="Arial" panose="020B0604020202020204" pitchFamily="34" charset="0"/>
              </a:rPr>
              <a:t>malloc(32)</a:t>
            </a:r>
          </a:p>
          <a:p>
            <a:r>
              <a:rPr lang="en-US" sz="2000" dirty="0">
                <a:latin typeface="Arial" panose="020B0604020202020204" pitchFamily="34" charset="0"/>
                <a:cs typeface="Arial" panose="020B0604020202020204" pitchFamily="34" charset="0"/>
              </a:rPr>
              <a:t>malloc(32)</a:t>
            </a:r>
          </a:p>
          <a:p>
            <a:r>
              <a:rPr lang="en-US" sz="2000" dirty="0">
                <a:latin typeface="Arial" panose="020B0604020202020204" pitchFamily="34" charset="0"/>
                <a:cs typeface="Arial" panose="020B0604020202020204" pitchFamily="34" charset="0"/>
              </a:rPr>
              <a:t>free(A)</a:t>
            </a:r>
          </a:p>
          <a:p>
            <a:r>
              <a:rPr lang="en-US" sz="2000" dirty="0">
                <a:latin typeface="Arial" panose="020B0604020202020204" pitchFamily="34" charset="0"/>
                <a:cs typeface="Arial" panose="020B0604020202020204" pitchFamily="34" charset="0"/>
              </a:rPr>
              <a:t>free(C)</a:t>
            </a:r>
          </a:p>
          <a:p>
            <a:r>
              <a:rPr lang="en-US" sz="2000" dirty="0">
                <a:latin typeface="Arial" panose="020B0604020202020204" pitchFamily="34" charset="0"/>
                <a:cs typeface="Arial" panose="020B0604020202020204" pitchFamily="34" charset="0"/>
              </a:rPr>
              <a:t>free(B)</a:t>
            </a:r>
          </a:p>
          <a:p>
            <a:r>
              <a:rPr lang="en-US" sz="2000" dirty="0">
                <a:latin typeface="Arial" panose="020B0604020202020204" pitchFamily="34" charset="0"/>
                <a:cs typeface="Arial" panose="020B0604020202020204" pitchFamily="34" charset="0"/>
              </a:rPr>
              <a:t>malloc(2048)</a:t>
            </a:r>
          </a:p>
          <a:p>
            <a:r>
              <a:rPr lang="en-US" sz="2000" dirty="0">
                <a:latin typeface="Arial" panose="020B0604020202020204" pitchFamily="34" charset="0"/>
                <a:cs typeface="Arial" panose="020B0604020202020204" pitchFamily="34" charset="0"/>
              </a:rPr>
              <a:t>free(D)</a:t>
            </a:r>
          </a:p>
          <a:p>
            <a:r>
              <a:rPr lang="en-US" sz="2000" dirty="0">
                <a:latin typeface="Arial" panose="020B0604020202020204" pitchFamily="34" charset="0"/>
                <a:cs typeface="Arial" panose="020B0604020202020204" pitchFamily="34" charset="0"/>
              </a:rPr>
              <a:t>malloc(2048)</a:t>
            </a:r>
          </a:p>
        </p:txBody>
      </p:sp>
      <p:sp>
        <p:nvSpPr>
          <p:cNvPr id="9" name="Rectangle: Rounded Corners 8">
            <a:extLst>
              <a:ext uri="{FF2B5EF4-FFF2-40B4-BE49-F238E27FC236}">
                <a16:creationId xmlns:a16="http://schemas.microsoft.com/office/drawing/2014/main" id="{A986DC84-4631-4F7C-B704-E6B976FED841}"/>
              </a:ext>
            </a:extLst>
          </p:cNvPr>
          <p:cNvSpPr/>
          <p:nvPr/>
        </p:nvSpPr>
        <p:spPr>
          <a:xfrm>
            <a:off x="8436425" y="1839691"/>
            <a:ext cx="881743" cy="44631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E=2048</a:t>
            </a:r>
          </a:p>
        </p:txBody>
      </p:sp>
      <p:sp>
        <p:nvSpPr>
          <p:cNvPr id="8" name="Rectangle: Rounded Corners 7">
            <a:extLst>
              <a:ext uri="{FF2B5EF4-FFF2-40B4-BE49-F238E27FC236}">
                <a16:creationId xmlns:a16="http://schemas.microsoft.com/office/drawing/2014/main" id="{99E4E83D-04B4-49FE-9602-95CC486AE2FF}"/>
              </a:ext>
            </a:extLst>
          </p:cNvPr>
          <p:cNvSpPr/>
          <p:nvPr/>
        </p:nvSpPr>
        <p:spPr>
          <a:xfrm>
            <a:off x="9971311" y="1850578"/>
            <a:ext cx="881743" cy="44631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F=2048</a:t>
            </a:r>
          </a:p>
        </p:txBody>
      </p:sp>
    </p:spTree>
    <p:extLst>
      <p:ext uri="{BB962C8B-B14F-4D97-AF65-F5344CB8AC3E}">
        <p14:creationId xmlns:p14="http://schemas.microsoft.com/office/powerpoint/2010/main" val="29767430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269D4-FB27-4979-97FE-AE0F9BD3E87E}"/>
              </a:ext>
            </a:extLst>
          </p:cNvPr>
          <p:cNvSpPr>
            <a:spLocks noGrp="1"/>
          </p:cNvSpPr>
          <p:nvPr>
            <p:ph type="title"/>
          </p:nvPr>
        </p:nvSpPr>
        <p:spPr>
          <a:xfrm>
            <a:off x="838200" y="278040"/>
            <a:ext cx="10515600" cy="1325563"/>
          </a:xfrm>
        </p:spPr>
        <p:txBody>
          <a:bodyPr/>
          <a:lstStyle/>
          <a:p>
            <a:r>
              <a:rPr lang="en-US" dirty="0"/>
              <a:t>Buddy allocator</a:t>
            </a:r>
          </a:p>
        </p:txBody>
      </p:sp>
      <p:graphicFrame>
        <p:nvGraphicFramePr>
          <p:cNvPr id="4" name="Content Placeholder 3">
            <a:extLst>
              <a:ext uri="{FF2B5EF4-FFF2-40B4-BE49-F238E27FC236}">
                <a16:creationId xmlns:a16="http://schemas.microsoft.com/office/drawing/2014/main" id="{300FB101-02FC-4FA8-BA26-72DFE16B7103}"/>
              </a:ext>
            </a:extLst>
          </p:cNvPr>
          <p:cNvGraphicFramePr>
            <a:graphicFrameLocks noGrp="1"/>
          </p:cNvGraphicFramePr>
          <p:nvPr>
            <p:ph idx="1"/>
          </p:nvPr>
        </p:nvGraphicFramePr>
        <p:xfrm>
          <a:off x="838200" y="1825625"/>
          <a:ext cx="979714" cy="4542520"/>
        </p:xfrm>
        <a:graphic>
          <a:graphicData uri="http://schemas.openxmlformats.org/drawingml/2006/table">
            <a:tbl>
              <a:tblPr bandRow="1">
                <a:tableStyleId>{5C22544A-7EE6-4342-B048-85BDC9FD1C3A}</a:tableStyleId>
              </a:tblPr>
              <a:tblGrid>
                <a:gridCol w="979714">
                  <a:extLst>
                    <a:ext uri="{9D8B030D-6E8A-4147-A177-3AD203B41FA5}">
                      <a16:colId xmlns:a16="http://schemas.microsoft.com/office/drawing/2014/main" val="1883001962"/>
                    </a:ext>
                  </a:extLst>
                </a:gridCol>
              </a:tblGrid>
              <a:tr h="454252">
                <a:tc>
                  <a:txBody>
                    <a:bodyPr/>
                    <a:lstStyle/>
                    <a:p>
                      <a:pPr algn="ctr"/>
                      <a:r>
                        <a:rPr lang="en-US" b="1"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1258763"/>
                  </a:ext>
                </a:extLst>
              </a:tr>
              <a:tr h="454252">
                <a:tc>
                  <a:txBody>
                    <a:bodyPr/>
                    <a:lstStyle/>
                    <a:p>
                      <a:pPr algn="ctr"/>
                      <a:r>
                        <a:rPr lang="en-US" b="1"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3185605"/>
                  </a:ext>
                </a:extLst>
              </a:tr>
              <a:tr h="454252">
                <a:tc>
                  <a:txBody>
                    <a:bodyPr/>
                    <a:lstStyle/>
                    <a:p>
                      <a:pPr algn="ctr"/>
                      <a:r>
                        <a:rPr lang="en-US" b="1"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8026079"/>
                  </a:ext>
                </a:extLst>
              </a:tr>
              <a:tr h="454252">
                <a:tc>
                  <a:txBody>
                    <a:bodyPr/>
                    <a:lstStyle/>
                    <a:p>
                      <a:pPr algn="ctr"/>
                      <a:r>
                        <a:rPr lang="en-US" b="1" dirty="0"/>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530809"/>
                  </a:ext>
                </a:extLst>
              </a:tr>
              <a:tr h="454252">
                <a:tc>
                  <a:txBody>
                    <a:bodyPr/>
                    <a:lstStyle/>
                    <a:p>
                      <a:pPr algn="ctr"/>
                      <a:r>
                        <a:rPr lang="en-US" b="1"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9098515"/>
                  </a:ext>
                </a:extLst>
              </a:tr>
              <a:tr h="454252">
                <a:tc>
                  <a:txBody>
                    <a:bodyPr/>
                    <a:lstStyle/>
                    <a:p>
                      <a:pPr algn="ctr"/>
                      <a:r>
                        <a:rPr lang="en-US" b="1"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8044330"/>
                  </a:ext>
                </a:extLst>
              </a:tr>
              <a:tr h="454252">
                <a:tc>
                  <a:txBody>
                    <a:bodyPr/>
                    <a:lstStyle/>
                    <a:p>
                      <a:pPr algn="ctr"/>
                      <a:r>
                        <a:rPr lang="en-US" b="1" dirty="0"/>
                        <a:t>512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1066055"/>
                  </a:ext>
                </a:extLst>
              </a:tr>
              <a:tr h="454252">
                <a:tc>
                  <a:txBody>
                    <a:bodyPr/>
                    <a:lstStyle/>
                    <a:p>
                      <a:pPr algn="ctr"/>
                      <a:r>
                        <a:rPr lang="en-US" b="1" dirty="0"/>
                        <a:t>1024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2204552"/>
                  </a:ext>
                </a:extLst>
              </a:tr>
              <a:tr h="454252">
                <a:tc>
                  <a:txBody>
                    <a:bodyPr/>
                    <a:lstStyle/>
                    <a:p>
                      <a:pPr algn="ctr"/>
                      <a:r>
                        <a:rPr lang="en-US" b="1" dirty="0"/>
                        <a:t>2048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009838"/>
                  </a:ext>
                </a:extLst>
              </a:tr>
              <a:tr h="454252">
                <a:tc>
                  <a:txBody>
                    <a:bodyPr/>
                    <a:lstStyle/>
                    <a:p>
                      <a:pPr algn="ctr"/>
                      <a:r>
                        <a:rPr lang="en-US" b="1"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4386077"/>
                  </a:ext>
                </a:extLst>
              </a:tr>
            </a:tbl>
          </a:graphicData>
        </a:graphic>
      </p:graphicFrame>
      <p:sp>
        <p:nvSpPr>
          <p:cNvPr id="11" name="TextBox 10">
            <a:extLst>
              <a:ext uri="{FF2B5EF4-FFF2-40B4-BE49-F238E27FC236}">
                <a16:creationId xmlns:a16="http://schemas.microsoft.com/office/drawing/2014/main" id="{C0DFB7C8-8CD0-4238-A490-6DC4C73C4036}"/>
              </a:ext>
            </a:extLst>
          </p:cNvPr>
          <p:cNvSpPr txBox="1"/>
          <p:nvPr/>
        </p:nvSpPr>
        <p:spPr>
          <a:xfrm>
            <a:off x="7565571" y="2786744"/>
            <a:ext cx="3690257" cy="3785652"/>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malloc(24) </a:t>
            </a:r>
          </a:p>
          <a:p>
            <a:r>
              <a:rPr lang="en-US" sz="2000" dirty="0">
                <a:latin typeface="Arial" panose="020B0604020202020204" pitchFamily="34" charset="0"/>
                <a:cs typeface="Arial" panose="020B0604020202020204" pitchFamily="34" charset="0"/>
              </a:rPr>
              <a:t>rounded size : 32</a:t>
            </a:r>
          </a:p>
          <a:p>
            <a:r>
              <a:rPr lang="en-US" sz="2000" dirty="0">
                <a:latin typeface="Arial" panose="020B0604020202020204" pitchFamily="34" charset="0"/>
                <a:cs typeface="Arial" panose="020B0604020202020204" pitchFamily="34" charset="0"/>
              </a:rPr>
              <a:t>malloc(128)</a:t>
            </a:r>
          </a:p>
          <a:p>
            <a:r>
              <a:rPr lang="en-US" sz="2000" dirty="0">
                <a:latin typeface="Arial" panose="020B0604020202020204" pitchFamily="34" charset="0"/>
                <a:cs typeface="Arial" panose="020B0604020202020204" pitchFamily="34" charset="0"/>
              </a:rPr>
              <a:t>malloc(32)</a:t>
            </a:r>
          </a:p>
          <a:p>
            <a:r>
              <a:rPr lang="en-US" sz="2000" dirty="0">
                <a:latin typeface="Arial" panose="020B0604020202020204" pitchFamily="34" charset="0"/>
                <a:cs typeface="Arial" panose="020B0604020202020204" pitchFamily="34" charset="0"/>
              </a:rPr>
              <a:t>malloc(32)</a:t>
            </a:r>
          </a:p>
          <a:p>
            <a:r>
              <a:rPr lang="en-US" sz="2000" dirty="0">
                <a:latin typeface="Arial" panose="020B0604020202020204" pitchFamily="34" charset="0"/>
                <a:cs typeface="Arial" panose="020B0604020202020204" pitchFamily="34" charset="0"/>
              </a:rPr>
              <a:t>free(A)</a:t>
            </a:r>
          </a:p>
          <a:p>
            <a:r>
              <a:rPr lang="en-US" sz="2000" dirty="0">
                <a:latin typeface="Arial" panose="020B0604020202020204" pitchFamily="34" charset="0"/>
                <a:cs typeface="Arial" panose="020B0604020202020204" pitchFamily="34" charset="0"/>
              </a:rPr>
              <a:t>free(C)</a:t>
            </a:r>
          </a:p>
          <a:p>
            <a:r>
              <a:rPr lang="en-US" sz="2000" dirty="0">
                <a:latin typeface="Arial" panose="020B0604020202020204" pitchFamily="34" charset="0"/>
                <a:cs typeface="Arial" panose="020B0604020202020204" pitchFamily="34" charset="0"/>
              </a:rPr>
              <a:t>free(B)</a:t>
            </a:r>
          </a:p>
          <a:p>
            <a:r>
              <a:rPr lang="en-US" sz="2000" dirty="0">
                <a:latin typeface="Arial" panose="020B0604020202020204" pitchFamily="34" charset="0"/>
                <a:cs typeface="Arial" panose="020B0604020202020204" pitchFamily="34" charset="0"/>
              </a:rPr>
              <a:t>malloc(2048)</a:t>
            </a:r>
          </a:p>
          <a:p>
            <a:r>
              <a:rPr lang="en-US" sz="2000" dirty="0">
                <a:latin typeface="Arial" panose="020B0604020202020204" pitchFamily="34" charset="0"/>
                <a:cs typeface="Arial" panose="020B0604020202020204" pitchFamily="34" charset="0"/>
              </a:rPr>
              <a:t>free(D)</a:t>
            </a:r>
          </a:p>
          <a:p>
            <a:r>
              <a:rPr lang="en-US" sz="2000" dirty="0">
                <a:latin typeface="Arial" panose="020B0604020202020204" pitchFamily="34" charset="0"/>
                <a:cs typeface="Arial" panose="020B0604020202020204" pitchFamily="34" charset="0"/>
              </a:rPr>
              <a:t>malloc(2048)</a:t>
            </a:r>
          </a:p>
          <a:p>
            <a:r>
              <a:rPr lang="en-US" sz="2000" dirty="0">
                <a:latin typeface="Arial" panose="020B0604020202020204" pitchFamily="34" charset="0"/>
                <a:cs typeface="Arial" panose="020B0604020202020204" pitchFamily="34" charset="0"/>
              </a:rPr>
              <a:t>free(F)</a:t>
            </a:r>
          </a:p>
        </p:txBody>
      </p:sp>
      <p:sp>
        <p:nvSpPr>
          <p:cNvPr id="9" name="Rectangle: Rounded Corners 8">
            <a:extLst>
              <a:ext uri="{FF2B5EF4-FFF2-40B4-BE49-F238E27FC236}">
                <a16:creationId xmlns:a16="http://schemas.microsoft.com/office/drawing/2014/main" id="{A986DC84-4631-4F7C-B704-E6B976FED841}"/>
              </a:ext>
            </a:extLst>
          </p:cNvPr>
          <p:cNvSpPr/>
          <p:nvPr/>
        </p:nvSpPr>
        <p:spPr>
          <a:xfrm>
            <a:off x="8436425" y="1839691"/>
            <a:ext cx="881743" cy="44631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E=2048</a:t>
            </a:r>
          </a:p>
        </p:txBody>
      </p:sp>
      <p:sp>
        <p:nvSpPr>
          <p:cNvPr id="8" name="Rectangle: Rounded Corners 7">
            <a:extLst>
              <a:ext uri="{FF2B5EF4-FFF2-40B4-BE49-F238E27FC236}">
                <a16:creationId xmlns:a16="http://schemas.microsoft.com/office/drawing/2014/main" id="{99E4E83D-04B4-49FE-9602-95CC486AE2FF}"/>
              </a:ext>
            </a:extLst>
          </p:cNvPr>
          <p:cNvSpPr/>
          <p:nvPr/>
        </p:nvSpPr>
        <p:spPr>
          <a:xfrm>
            <a:off x="9971311" y="1850578"/>
            <a:ext cx="881743" cy="44631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F=2048</a:t>
            </a:r>
          </a:p>
        </p:txBody>
      </p:sp>
    </p:spTree>
    <p:extLst>
      <p:ext uri="{BB962C8B-B14F-4D97-AF65-F5344CB8AC3E}">
        <p14:creationId xmlns:p14="http://schemas.microsoft.com/office/powerpoint/2010/main" val="40525091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269D4-FB27-4979-97FE-AE0F9BD3E87E}"/>
              </a:ext>
            </a:extLst>
          </p:cNvPr>
          <p:cNvSpPr>
            <a:spLocks noGrp="1"/>
          </p:cNvSpPr>
          <p:nvPr>
            <p:ph type="title"/>
          </p:nvPr>
        </p:nvSpPr>
        <p:spPr>
          <a:xfrm>
            <a:off x="838200" y="278040"/>
            <a:ext cx="10515600" cy="1325563"/>
          </a:xfrm>
        </p:spPr>
        <p:txBody>
          <a:bodyPr/>
          <a:lstStyle/>
          <a:p>
            <a:r>
              <a:rPr lang="en-US" dirty="0"/>
              <a:t>Buddy allocator</a:t>
            </a:r>
          </a:p>
        </p:txBody>
      </p:sp>
      <p:graphicFrame>
        <p:nvGraphicFramePr>
          <p:cNvPr id="4" name="Content Placeholder 3">
            <a:extLst>
              <a:ext uri="{FF2B5EF4-FFF2-40B4-BE49-F238E27FC236}">
                <a16:creationId xmlns:a16="http://schemas.microsoft.com/office/drawing/2014/main" id="{300FB101-02FC-4FA8-BA26-72DFE16B7103}"/>
              </a:ext>
            </a:extLst>
          </p:cNvPr>
          <p:cNvGraphicFramePr>
            <a:graphicFrameLocks noGrp="1"/>
          </p:cNvGraphicFramePr>
          <p:nvPr>
            <p:ph idx="1"/>
          </p:nvPr>
        </p:nvGraphicFramePr>
        <p:xfrm>
          <a:off x="838200" y="1825625"/>
          <a:ext cx="979714" cy="4542520"/>
        </p:xfrm>
        <a:graphic>
          <a:graphicData uri="http://schemas.openxmlformats.org/drawingml/2006/table">
            <a:tbl>
              <a:tblPr bandRow="1">
                <a:tableStyleId>{5C22544A-7EE6-4342-B048-85BDC9FD1C3A}</a:tableStyleId>
              </a:tblPr>
              <a:tblGrid>
                <a:gridCol w="979714">
                  <a:extLst>
                    <a:ext uri="{9D8B030D-6E8A-4147-A177-3AD203B41FA5}">
                      <a16:colId xmlns:a16="http://schemas.microsoft.com/office/drawing/2014/main" val="1883001962"/>
                    </a:ext>
                  </a:extLst>
                </a:gridCol>
              </a:tblGrid>
              <a:tr h="454252">
                <a:tc>
                  <a:txBody>
                    <a:bodyPr/>
                    <a:lstStyle/>
                    <a:p>
                      <a:pPr algn="ctr"/>
                      <a:r>
                        <a:rPr lang="en-US" b="1"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1258763"/>
                  </a:ext>
                </a:extLst>
              </a:tr>
              <a:tr h="454252">
                <a:tc>
                  <a:txBody>
                    <a:bodyPr/>
                    <a:lstStyle/>
                    <a:p>
                      <a:pPr algn="ctr"/>
                      <a:r>
                        <a:rPr lang="en-US" b="1"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3185605"/>
                  </a:ext>
                </a:extLst>
              </a:tr>
              <a:tr h="454252">
                <a:tc>
                  <a:txBody>
                    <a:bodyPr/>
                    <a:lstStyle/>
                    <a:p>
                      <a:pPr algn="ctr"/>
                      <a:r>
                        <a:rPr lang="en-US" b="1"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8026079"/>
                  </a:ext>
                </a:extLst>
              </a:tr>
              <a:tr h="454252">
                <a:tc>
                  <a:txBody>
                    <a:bodyPr/>
                    <a:lstStyle/>
                    <a:p>
                      <a:pPr algn="ctr"/>
                      <a:r>
                        <a:rPr lang="en-US" b="1" dirty="0"/>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530809"/>
                  </a:ext>
                </a:extLst>
              </a:tr>
              <a:tr h="454252">
                <a:tc>
                  <a:txBody>
                    <a:bodyPr/>
                    <a:lstStyle/>
                    <a:p>
                      <a:pPr algn="ctr"/>
                      <a:r>
                        <a:rPr lang="en-US" b="1"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9098515"/>
                  </a:ext>
                </a:extLst>
              </a:tr>
              <a:tr h="454252">
                <a:tc>
                  <a:txBody>
                    <a:bodyPr/>
                    <a:lstStyle/>
                    <a:p>
                      <a:pPr algn="ctr"/>
                      <a:r>
                        <a:rPr lang="en-US" b="1"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8044330"/>
                  </a:ext>
                </a:extLst>
              </a:tr>
              <a:tr h="454252">
                <a:tc>
                  <a:txBody>
                    <a:bodyPr/>
                    <a:lstStyle/>
                    <a:p>
                      <a:pPr algn="ctr"/>
                      <a:r>
                        <a:rPr lang="en-US" b="1" dirty="0"/>
                        <a:t>512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1066055"/>
                  </a:ext>
                </a:extLst>
              </a:tr>
              <a:tr h="454252">
                <a:tc>
                  <a:txBody>
                    <a:bodyPr/>
                    <a:lstStyle/>
                    <a:p>
                      <a:pPr algn="ctr"/>
                      <a:r>
                        <a:rPr lang="en-US" b="1" dirty="0"/>
                        <a:t>1024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2204552"/>
                  </a:ext>
                </a:extLst>
              </a:tr>
              <a:tr h="454252">
                <a:tc>
                  <a:txBody>
                    <a:bodyPr/>
                    <a:lstStyle/>
                    <a:p>
                      <a:pPr algn="ctr"/>
                      <a:r>
                        <a:rPr lang="en-US" b="1" dirty="0"/>
                        <a:t>2048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009838"/>
                  </a:ext>
                </a:extLst>
              </a:tr>
              <a:tr h="454252">
                <a:tc>
                  <a:txBody>
                    <a:bodyPr/>
                    <a:lstStyle/>
                    <a:p>
                      <a:pPr algn="ctr"/>
                      <a:r>
                        <a:rPr lang="en-US" b="1"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4386077"/>
                  </a:ext>
                </a:extLst>
              </a:tr>
            </a:tbl>
          </a:graphicData>
        </a:graphic>
      </p:graphicFrame>
      <p:sp>
        <p:nvSpPr>
          <p:cNvPr id="11" name="TextBox 10">
            <a:extLst>
              <a:ext uri="{FF2B5EF4-FFF2-40B4-BE49-F238E27FC236}">
                <a16:creationId xmlns:a16="http://schemas.microsoft.com/office/drawing/2014/main" id="{C0DFB7C8-8CD0-4238-A490-6DC4C73C4036}"/>
              </a:ext>
            </a:extLst>
          </p:cNvPr>
          <p:cNvSpPr txBox="1"/>
          <p:nvPr/>
        </p:nvSpPr>
        <p:spPr>
          <a:xfrm>
            <a:off x="7565571" y="2786744"/>
            <a:ext cx="3690257" cy="3785652"/>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malloc(24) </a:t>
            </a:r>
          </a:p>
          <a:p>
            <a:r>
              <a:rPr lang="en-US" sz="2000" dirty="0">
                <a:latin typeface="Arial" panose="020B0604020202020204" pitchFamily="34" charset="0"/>
                <a:cs typeface="Arial" panose="020B0604020202020204" pitchFamily="34" charset="0"/>
              </a:rPr>
              <a:t>rounded size : 32</a:t>
            </a:r>
          </a:p>
          <a:p>
            <a:r>
              <a:rPr lang="en-US" sz="2000" dirty="0">
                <a:latin typeface="Arial" panose="020B0604020202020204" pitchFamily="34" charset="0"/>
                <a:cs typeface="Arial" panose="020B0604020202020204" pitchFamily="34" charset="0"/>
              </a:rPr>
              <a:t>malloc(128)</a:t>
            </a:r>
          </a:p>
          <a:p>
            <a:r>
              <a:rPr lang="en-US" sz="2000" dirty="0">
                <a:latin typeface="Arial" panose="020B0604020202020204" pitchFamily="34" charset="0"/>
                <a:cs typeface="Arial" panose="020B0604020202020204" pitchFamily="34" charset="0"/>
              </a:rPr>
              <a:t>malloc(32)</a:t>
            </a:r>
          </a:p>
          <a:p>
            <a:r>
              <a:rPr lang="en-US" sz="2000" dirty="0">
                <a:latin typeface="Arial" panose="020B0604020202020204" pitchFamily="34" charset="0"/>
                <a:cs typeface="Arial" panose="020B0604020202020204" pitchFamily="34" charset="0"/>
              </a:rPr>
              <a:t>malloc(32)</a:t>
            </a:r>
          </a:p>
          <a:p>
            <a:r>
              <a:rPr lang="en-US" sz="2000" dirty="0">
                <a:latin typeface="Arial" panose="020B0604020202020204" pitchFamily="34" charset="0"/>
                <a:cs typeface="Arial" panose="020B0604020202020204" pitchFamily="34" charset="0"/>
              </a:rPr>
              <a:t>free(A)</a:t>
            </a:r>
          </a:p>
          <a:p>
            <a:r>
              <a:rPr lang="en-US" sz="2000" dirty="0">
                <a:latin typeface="Arial" panose="020B0604020202020204" pitchFamily="34" charset="0"/>
                <a:cs typeface="Arial" panose="020B0604020202020204" pitchFamily="34" charset="0"/>
              </a:rPr>
              <a:t>free(C)</a:t>
            </a:r>
          </a:p>
          <a:p>
            <a:r>
              <a:rPr lang="en-US" sz="2000" dirty="0">
                <a:latin typeface="Arial" panose="020B0604020202020204" pitchFamily="34" charset="0"/>
                <a:cs typeface="Arial" panose="020B0604020202020204" pitchFamily="34" charset="0"/>
              </a:rPr>
              <a:t>free(B)</a:t>
            </a:r>
          </a:p>
          <a:p>
            <a:r>
              <a:rPr lang="en-US" sz="2000" dirty="0">
                <a:latin typeface="Arial" panose="020B0604020202020204" pitchFamily="34" charset="0"/>
                <a:cs typeface="Arial" panose="020B0604020202020204" pitchFamily="34" charset="0"/>
              </a:rPr>
              <a:t>malloc(2048)</a:t>
            </a:r>
          </a:p>
          <a:p>
            <a:r>
              <a:rPr lang="en-US" sz="2000" dirty="0">
                <a:latin typeface="Arial" panose="020B0604020202020204" pitchFamily="34" charset="0"/>
                <a:cs typeface="Arial" panose="020B0604020202020204" pitchFamily="34" charset="0"/>
              </a:rPr>
              <a:t>free(D)</a:t>
            </a:r>
          </a:p>
          <a:p>
            <a:r>
              <a:rPr lang="en-US" sz="2000" dirty="0">
                <a:latin typeface="Arial" panose="020B0604020202020204" pitchFamily="34" charset="0"/>
                <a:cs typeface="Arial" panose="020B0604020202020204" pitchFamily="34" charset="0"/>
              </a:rPr>
              <a:t>malloc(2048)</a:t>
            </a:r>
          </a:p>
          <a:p>
            <a:r>
              <a:rPr lang="en-US" sz="2000" dirty="0">
                <a:latin typeface="Arial" panose="020B0604020202020204" pitchFamily="34" charset="0"/>
                <a:cs typeface="Arial" panose="020B0604020202020204" pitchFamily="34" charset="0"/>
              </a:rPr>
              <a:t>free(F)</a:t>
            </a:r>
          </a:p>
        </p:txBody>
      </p:sp>
      <p:sp>
        <p:nvSpPr>
          <p:cNvPr id="9" name="Rectangle: Rounded Corners 8">
            <a:extLst>
              <a:ext uri="{FF2B5EF4-FFF2-40B4-BE49-F238E27FC236}">
                <a16:creationId xmlns:a16="http://schemas.microsoft.com/office/drawing/2014/main" id="{A986DC84-4631-4F7C-B704-E6B976FED841}"/>
              </a:ext>
            </a:extLst>
          </p:cNvPr>
          <p:cNvSpPr/>
          <p:nvPr/>
        </p:nvSpPr>
        <p:spPr>
          <a:xfrm>
            <a:off x="8436425" y="1839691"/>
            <a:ext cx="881743" cy="44631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E=2048</a:t>
            </a:r>
          </a:p>
        </p:txBody>
      </p:sp>
      <p:sp>
        <p:nvSpPr>
          <p:cNvPr id="8" name="Rectangle: Rounded Corners 7">
            <a:extLst>
              <a:ext uri="{FF2B5EF4-FFF2-40B4-BE49-F238E27FC236}">
                <a16:creationId xmlns:a16="http://schemas.microsoft.com/office/drawing/2014/main" id="{99E4E83D-04B4-49FE-9602-95CC486AE2FF}"/>
              </a:ext>
            </a:extLst>
          </p:cNvPr>
          <p:cNvSpPr/>
          <p:nvPr/>
        </p:nvSpPr>
        <p:spPr>
          <a:xfrm>
            <a:off x="2688777" y="5421091"/>
            <a:ext cx="881743" cy="44631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F=2048</a:t>
            </a:r>
          </a:p>
        </p:txBody>
      </p:sp>
      <p:cxnSp>
        <p:nvCxnSpPr>
          <p:cNvPr id="7" name="Straight Arrow Connector 6">
            <a:extLst>
              <a:ext uri="{FF2B5EF4-FFF2-40B4-BE49-F238E27FC236}">
                <a16:creationId xmlns:a16="http://schemas.microsoft.com/office/drawing/2014/main" id="{5A1FD896-DC84-446E-A1B4-4D6A736F3726}"/>
              </a:ext>
            </a:extLst>
          </p:cNvPr>
          <p:cNvCxnSpPr>
            <a:cxnSpLocks/>
          </p:cNvCxnSpPr>
          <p:nvPr/>
        </p:nvCxnSpPr>
        <p:spPr>
          <a:xfrm>
            <a:off x="1817914" y="5627915"/>
            <a:ext cx="870863" cy="38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941480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269D4-FB27-4979-97FE-AE0F9BD3E87E}"/>
              </a:ext>
            </a:extLst>
          </p:cNvPr>
          <p:cNvSpPr>
            <a:spLocks noGrp="1"/>
          </p:cNvSpPr>
          <p:nvPr>
            <p:ph type="title"/>
          </p:nvPr>
        </p:nvSpPr>
        <p:spPr>
          <a:xfrm>
            <a:off x="838200" y="278040"/>
            <a:ext cx="10515600" cy="1325563"/>
          </a:xfrm>
        </p:spPr>
        <p:txBody>
          <a:bodyPr/>
          <a:lstStyle/>
          <a:p>
            <a:r>
              <a:rPr lang="en-US" dirty="0"/>
              <a:t>Buddy allocator</a:t>
            </a:r>
          </a:p>
        </p:txBody>
      </p:sp>
      <p:graphicFrame>
        <p:nvGraphicFramePr>
          <p:cNvPr id="4" name="Content Placeholder 3">
            <a:extLst>
              <a:ext uri="{FF2B5EF4-FFF2-40B4-BE49-F238E27FC236}">
                <a16:creationId xmlns:a16="http://schemas.microsoft.com/office/drawing/2014/main" id="{300FB101-02FC-4FA8-BA26-72DFE16B7103}"/>
              </a:ext>
            </a:extLst>
          </p:cNvPr>
          <p:cNvGraphicFramePr>
            <a:graphicFrameLocks noGrp="1"/>
          </p:cNvGraphicFramePr>
          <p:nvPr>
            <p:ph idx="1"/>
          </p:nvPr>
        </p:nvGraphicFramePr>
        <p:xfrm>
          <a:off x="838200" y="1825625"/>
          <a:ext cx="979714" cy="4542520"/>
        </p:xfrm>
        <a:graphic>
          <a:graphicData uri="http://schemas.openxmlformats.org/drawingml/2006/table">
            <a:tbl>
              <a:tblPr bandRow="1">
                <a:tableStyleId>{5C22544A-7EE6-4342-B048-85BDC9FD1C3A}</a:tableStyleId>
              </a:tblPr>
              <a:tblGrid>
                <a:gridCol w="979714">
                  <a:extLst>
                    <a:ext uri="{9D8B030D-6E8A-4147-A177-3AD203B41FA5}">
                      <a16:colId xmlns:a16="http://schemas.microsoft.com/office/drawing/2014/main" val="1883001962"/>
                    </a:ext>
                  </a:extLst>
                </a:gridCol>
              </a:tblGrid>
              <a:tr h="454252">
                <a:tc>
                  <a:txBody>
                    <a:bodyPr/>
                    <a:lstStyle/>
                    <a:p>
                      <a:pPr algn="ctr"/>
                      <a:r>
                        <a:rPr lang="en-US" b="1"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1258763"/>
                  </a:ext>
                </a:extLst>
              </a:tr>
              <a:tr h="454252">
                <a:tc>
                  <a:txBody>
                    <a:bodyPr/>
                    <a:lstStyle/>
                    <a:p>
                      <a:pPr algn="ctr"/>
                      <a:r>
                        <a:rPr lang="en-US" b="1"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3185605"/>
                  </a:ext>
                </a:extLst>
              </a:tr>
              <a:tr h="454252">
                <a:tc>
                  <a:txBody>
                    <a:bodyPr/>
                    <a:lstStyle/>
                    <a:p>
                      <a:pPr algn="ctr"/>
                      <a:r>
                        <a:rPr lang="en-US" b="1"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8026079"/>
                  </a:ext>
                </a:extLst>
              </a:tr>
              <a:tr h="454252">
                <a:tc>
                  <a:txBody>
                    <a:bodyPr/>
                    <a:lstStyle/>
                    <a:p>
                      <a:pPr algn="ctr"/>
                      <a:r>
                        <a:rPr lang="en-US" b="1" dirty="0"/>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530809"/>
                  </a:ext>
                </a:extLst>
              </a:tr>
              <a:tr h="454252">
                <a:tc>
                  <a:txBody>
                    <a:bodyPr/>
                    <a:lstStyle/>
                    <a:p>
                      <a:pPr algn="ctr"/>
                      <a:r>
                        <a:rPr lang="en-US" b="1"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9098515"/>
                  </a:ext>
                </a:extLst>
              </a:tr>
              <a:tr h="454252">
                <a:tc>
                  <a:txBody>
                    <a:bodyPr/>
                    <a:lstStyle/>
                    <a:p>
                      <a:pPr algn="ctr"/>
                      <a:r>
                        <a:rPr lang="en-US" b="1"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8044330"/>
                  </a:ext>
                </a:extLst>
              </a:tr>
              <a:tr h="454252">
                <a:tc>
                  <a:txBody>
                    <a:bodyPr/>
                    <a:lstStyle/>
                    <a:p>
                      <a:pPr algn="ctr"/>
                      <a:r>
                        <a:rPr lang="en-US" b="1" dirty="0"/>
                        <a:t>512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1066055"/>
                  </a:ext>
                </a:extLst>
              </a:tr>
              <a:tr h="454252">
                <a:tc>
                  <a:txBody>
                    <a:bodyPr/>
                    <a:lstStyle/>
                    <a:p>
                      <a:pPr algn="ctr"/>
                      <a:r>
                        <a:rPr lang="en-US" b="1" dirty="0"/>
                        <a:t>1024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2204552"/>
                  </a:ext>
                </a:extLst>
              </a:tr>
              <a:tr h="454252">
                <a:tc>
                  <a:txBody>
                    <a:bodyPr/>
                    <a:lstStyle/>
                    <a:p>
                      <a:pPr algn="ctr"/>
                      <a:r>
                        <a:rPr lang="en-US" b="1" dirty="0"/>
                        <a:t>2048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009838"/>
                  </a:ext>
                </a:extLst>
              </a:tr>
              <a:tr h="454252">
                <a:tc>
                  <a:txBody>
                    <a:bodyPr/>
                    <a:lstStyle/>
                    <a:p>
                      <a:pPr algn="ctr"/>
                      <a:r>
                        <a:rPr lang="en-US" b="1"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4386077"/>
                  </a:ext>
                </a:extLst>
              </a:tr>
            </a:tbl>
          </a:graphicData>
        </a:graphic>
      </p:graphicFrame>
      <p:sp>
        <p:nvSpPr>
          <p:cNvPr id="11" name="TextBox 10">
            <a:extLst>
              <a:ext uri="{FF2B5EF4-FFF2-40B4-BE49-F238E27FC236}">
                <a16:creationId xmlns:a16="http://schemas.microsoft.com/office/drawing/2014/main" id="{C0DFB7C8-8CD0-4238-A490-6DC4C73C4036}"/>
              </a:ext>
            </a:extLst>
          </p:cNvPr>
          <p:cNvSpPr txBox="1"/>
          <p:nvPr/>
        </p:nvSpPr>
        <p:spPr>
          <a:xfrm>
            <a:off x="7565571" y="2743200"/>
            <a:ext cx="3690257" cy="4093428"/>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malloc(24) </a:t>
            </a:r>
          </a:p>
          <a:p>
            <a:r>
              <a:rPr lang="en-US" sz="2000" dirty="0">
                <a:latin typeface="Arial" panose="020B0604020202020204" pitchFamily="34" charset="0"/>
                <a:cs typeface="Arial" panose="020B0604020202020204" pitchFamily="34" charset="0"/>
              </a:rPr>
              <a:t>rounded size : 32</a:t>
            </a:r>
          </a:p>
          <a:p>
            <a:r>
              <a:rPr lang="en-US" sz="2000" dirty="0">
                <a:latin typeface="Arial" panose="020B0604020202020204" pitchFamily="34" charset="0"/>
                <a:cs typeface="Arial" panose="020B0604020202020204" pitchFamily="34" charset="0"/>
              </a:rPr>
              <a:t>malloc(128)</a:t>
            </a:r>
          </a:p>
          <a:p>
            <a:r>
              <a:rPr lang="en-US" sz="2000" dirty="0">
                <a:latin typeface="Arial" panose="020B0604020202020204" pitchFamily="34" charset="0"/>
                <a:cs typeface="Arial" panose="020B0604020202020204" pitchFamily="34" charset="0"/>
              </a:rPr>
              <a:t>malloc(32)</a:t>
            </a:r>
          </a:p>
          <a:p>
            <a:r>
              <a:rPr lang="en-US" sz="2000" dirty="0">
                <a:latin typeface="Arial" panose="020B0604020202020204" pitchFamily="34" charset="0"/>
                <a:cs typeface="Arial" panose="020B0604020202020204" pitchFamily="34" charset="0"/>
              </a:rPr>
              <a:t>malloc(32)</a:t>
            </a:r>
          </a:p>
          <a:p>
            <a:r>
              <a:rPr lang="en-US" sz="2000" dirty="0">
                <a:latin typeface="Arial" panose="020B0604020202020204" pitchFamily="34" charset="0"/>
                <a:cs typeface="Arial" panose="020B0604020202020204" pitchFamily="34" charset="0"/>
              </a:rPr>
              <a:t>free(A)</a:t>
            </a:r>
          </a:p>
          <a:p>
            <a:r>
              <a:rPr lang="en-US" sz="2000" dirty="0">
                <a:latin typeface="Arial" panose="020B0604020202020204" pitchFamily="34" charset="0"/>
                <a:cs typeface="Arial" panose="020B0604020202020204" pitchFamily="34" charset="0"/>
              </a:rPr>
              <a:t>free(C)</a:t>
            </a:r>
          </a:p>
          <a:p>
            <a:r>
              <a:rPr lang="en-US" sz="2000" dirty="0">
                <a:latin typeface="Arial" panose="020B0604020202020204" pitchFamily="34" charset="0"/>
                <a:cs typeface="Arial" panose="020B0604020202020204" pitchFamily="34" charset="0"/>
              </a:rPr>
              <a:t>free(B)</a:t>
            </a:r>
          </a:p>
          <a:p>
            <a:r>
              <a:rPr lang="en-US" sz="2000" dirty="0">
                <a:latin typeface="Arial" panose="020B0604020202020204" pitchFamily="34" charset="0"/>
                <a:cs typeface="Arial" panose="020B0604020202020204" pitchFamily="34" charset="0"/>
              </a:rPr>
              <a:t>malloc(2048)</a:t>
            </a:r>
          </a:p>
          <a:p>
            <a:r>
              <a:rPr lang="en-US" sz="2000" dirty="0">
                <a:latin typeface="Arial" panose="020B0604020202020204" pitchFamily="34" charset="0"/>
                <a:cs typeface="Arial" panose="020B0604020202020204" pitchFamily="34" charset="0"/>
              </a:rPr>
              <a:t>free(D)</a:t>
            </a:r>
          </a:p>
          <a:p>
            <a:r>
              <a:rPr lang="en-US" sz="2000" dirty="0">
                <a:latin typeface="Arial" panose="020B0604020202020204" pitchFamily="34" charset="0"/>
                <a:cs typeface="Arial" panose="020B0604020202020204" pitchFamily="34" charset="0"/>
              </a:rPr>
              <a:t>malloc(2048)</a:t>
            </a:r>
          </a:p>
          <a:p>
            <a:r>
              <a:rPr lang="en-US" sz="2000" dirty="0">
                <a:latin typeface="Arial" panose="020B0604020202020204" pitchFamily="34" charset="0"/>
                <a:cs typeface="Arial" panose="020B0604020202020204" pitchFamily="34" charset="0"/>
              </a:rPr>
              <a:t>free(F)</a:t>
            </a:r>
          </a:p>
          <a:p>
            <a:r>
              <a:rPr lang="en-US" sz="2000" dirty="0">
                <a:latin typeface="Arial" panose="020B0604020202020204" pitchFamily="34" charset="0"/>
                <a:cs typeface="Arial" panose="020B0604020202020204" pitchFamily="34" charset="0"/>
              </a:rPr>
              <a:t>free(E)</a:t>
            </a:r>
          </a:p>
        </p:txBody>
      </p:sp>
      <p:sp>
        <p:nvSpPr>
          <p:cNvPr id="9" name="Rectangle: Rounded Corners 8">
            <a:extLst>
              <a:ext uri="{FF2B5EF4-FFF2-40B4-BE49-F238E27FC236}">
                <a16:creationId xmlns:a16="http://schemas.microsoft.com/office/drawing/2014/main" id="{A986DC84-4631-4F7C-B704-E6B976FED841}"/>
              </a:ext>
            </a:extLst>
          </p:cNvPr>
          <p:cNvSpPr/>
          <p:nvPr/>
        </p:nvSpPr>
        <p:spPr>
          <a:xfrm>
            <a:off x="8436425" y="1839691"/>
            <a:ext cx="881743" cy="44631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E=2048</a:t>
            </a:r>
          </a:p>
        </p:txBody>
      </p:sp>
      <p:sp>
        <p:nvSpPr>
          <p:cNvPr id="8" name="Rectangle: Rounded Corners 7">
            <a:extLst>
              <a:ext uri="{FF2B5EF4-FFF2-40B4-BE49-F238E27FC236}">
                <a16:creationId xmlns:a16="http://schemas.microsoft.com/office/drawing/2014/main" id="{99E4E83D-04B4-49FE-9602-95CC486AE2FF}"/>
              </a:ext>
            </a:extLst>
          </p:cNvPr>
          <p:cNvSpPr/>
          <p:nvPr/>
        </p:nvSpPr>
        <p:spPr>
          <a:xfrm>
            <a:off x="2688777" y="5421091"/>
            <a:ext cx="881743" cy="44631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F=2048</a:t>
            </a:r>
          </a:p>
        </p:txBody>
      </p:sp>
      <p:cxnSp>
        <p:nvCxnSpPr>
          <p:cNvPr id="7" name="Straight Arrow Connector 6">
            <a:extLst>
              <a:ext uri="{FF2B5EF4-FFF2-40B4-BE49-F238E27FC236}">
                <a16:creationId xmlns:a16="http://schemas.microsoft.com/office/drawing/2014/main" id="{5A1FD896-DC84-446E-A1B4-4D6A736F3726}"/>
              </a:ext>
            </a:extLst>
          </p:cNvPr>
          <p:cNvCxnSpPr>
            <a:cxnSpLocks/>
          </p:cNvCxnSpPr>
          <p:nvPr/>
        </p:nvCxnSpPr>
        <p:spPr>
          <a:xfrm>
            <a:off x="1817914" y="5627915"/>
            <a:ext cx="870863" cy="38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529711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269D4-FB27-4979-97FE-AE0F9BD3E87E}"/>
              </a:ext>
            </a:extLst>
          </p:cNvPr>
          <p:cNvSpPr>
            <a:spLocks noGrp="1"/>
          </p:cNvSpPr>
          <p:nvPr>
            <p:ph type="title"/>
          </p:nvPr>
        </p:nvSpPr>
        <p:spPr>
          <a:xfrm>
            <a:off x="838200" y="278040"/>
            <a:ext cx="10515600" cy="1325563"/>
          </a:xfrm>
        </p:spPr>
        <p:txBody>
          <a:bodyPr/>
          <a:lstStyle/>
          <a:p>
            <a:r>
              <a:rPr lang="en-US" dirty="0"/>
              <a:t>Buddy allocator</a:t>
            </a:r>
          </a:p>
        </p:txBody>
      </p:sp>
      <p:graphicFrame>
        <p:nvGraphicFramePr>
          <p:cNvPr id="4" name="Content Placeholder 3">
            <a:extLst>
              <a:ext uri="{FF2B5EF4-FFF2-40B4-BE49-F238E27FC236}">
                <a16:creationId xmlns:a16="http://schemas.microsoft.com/office/drawing/2014/main" id="{300FB101-02FC-4FA8-BA26-72DFE16B7103}"/>
              </a:ext>
            </a:extLst>
          </p:cNvPr>
          <p:cNvGraphicFramePr>
            <a:graphicFrameLocks noGrp="1"/>
          </p:cNvGraphicFramePr>
          <p:nvPr>
            <p:ph idx="1"/>
          </p:nvPr>
        </p:nvGraphicFramePr>
        <p:xfrm>
          <a:off x="838200" y="1825625"/>
          <a:ext cx="979714" cy="4542520"/>
        </p:xfrm>
        <a:graphic>
          <a:graphicData uri="http://schemas.openxmlformats.org/drawingml/2006/table">
            <a:tbl>
              <a:tblPr bandRow="1">
                <a:tableStyleId>{5C22544A-7EE6-4342-B048-85BDC9FD1C3A}</a:tableStyleId>
              </a:tblPr>
              <a:tblGrid>
                <a:gridCol w="979714">
                  <a:extLst>
                    <a:ext uri="{9D8B030D-6E8A-4147-A177-3AD203B41FA5}">
                      <a16:colId xmlns:a16="http://schemas.microsoft.com/office/drawing/2014/main" val="1883001962"/>
                    </a:ext>
                  </a:extLst>
                </a:gridCol>
              </a:tblGrid>
              <a:tr h="454252">
                <a:tc>
                  <a:txBody>
                    <a:bodyPr/>
                    <a:lstStyle/>
                    <a:p>
                      <a:pPr algn="ctr"/>
                      <a:r>
                        <a:rPr lang="en-US" b="1"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1258763"/>
                  </a:ext>
                </a:extLst>
              </a:tr>
              <a:tr h="454252">
                <a:tc>
                  <a:txBody>
                    <a:bodyPr/>
                    <a:lstStyle/>
                    <a:p>
                      <a:pPr algn="ctr"/>
                      <a:r>
                        <a:rPr lang="en-US" b="1"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3185605"/>
                  </a:ext>
                </a:extLst>
              </a:tr>
              <a:tr h="454252">
                <a:tc>
                  <a:txBody>
                    <a:bodyPr/>
                    <a:lstStyle/>
                    <a:p>
                      <a:pPr algn="ctr"/>
                      <a:r>
                        <a:rPr lang="en-US" b="1"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8026079"/>
                  </a:ext>
                </a:extLst>
              </a:tr>
              <a:tr h="454252">
                <a:tc>
                  <a:txBody>
                    <a:bodyPr/>
                    <a:lstStyle/>
                    <a:p>
                      <a:pPr algn="ctr"/>
                      <a:r>
                        <a:rPr lang="en-US" b="1" dirty="0"/>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530809"/>
                  </a:ext>
                </a:extLst>
              </a:tr>
              <a:tr h="454252">
                <a:tc>
                  <a:txBody>
                    <a:bodyPr/>
                    <a:lstStyle/>
                    <a:p>
                      <a:pPr algn="ctr"/>
                      <a:r>
                        <a:rPr lang="en-US" b="1"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9098515"/>
                  </a:ext>
                </a:extLst>
              </a:tr>
              <a:tr h="454252">
                <a:tc>
                  <a:txBody>
                    <a:bodyPr/>
                    <a:lstStyle/>
                    <a:p>
                      <a:pPr algn="ctr"/>
                      <a:r>
                        <a:rPr lang="en-US" b="1"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8044330"/>
                  </a:ext>
                </a:extLst>
              </a:tr>
              <a:tr h="454252">
                <a:tc>
                  <a:txBody>
                    <a:bodyPr/>
                    <a:lstStyle/>
                    <a:p>
                      <a:pPr algn="ctr"/>
                      <a:r>
                        <a:rPr lang="en-US" b="1" dirty="0"/>
                        <a:t>512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1066055"/>
                  </a:ext>
                </a:extLst>
              </a:tr>
              <a:tr h="454252">
                <a:tc>
                  <a:txBody>
                    <a:bodyPr/>
                    <a:lstStyle/>
                    <a:p>
                      <a:pPr algn="ctr"/>
                      <a:r>
                        <a:rPr lang="en-US" b="1" dirty="0"/>
                        <a:t>1024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2204552"/>
                  </a:ext>
                </a:extLst>
              </a:tr>
              <a:tr h="454252">
                <a:tc>
                  <a:txBody>
                    <a:bodyPr/>
                    <a:lstStyle/>
                    <a:p>
                      <a:pPr algn="ctr"/>
                      <a:r>
                        <a:rPr lang="en-US" b="1" dirty="0"/>
                        <a:t>2048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009838"/>
                  </a:ext>
                </a:extLst>
              </a:tr>
              <a:tr h="454252">
                <a:tc>
                  <a:txBody>
                    <a:bodyPr/>
                    <a:lstStyle/>
                    <a:p>
                      <a:pPr algn="ctr"/>
                      <a:r>
                        <a:rPr lang="en-US" b="1"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4386077"/>
                  </a:ext>
                </a:extLst>
              </a:tr>
            </a:tbl>
          </a:graphicData>
        </a:graphic>
      </p:graphicFrame>
      <p:sp>
        <p:nvSpPr>
          <p:cNvPr id="11" name="TextBox 10">
            <a:extLst>
              <a:ext uri="{FF2B5EF4-FFF2-40B4-BE49-F238E27FC236}">
                <a16:creationId xmlns:a16="http://schemas.microsoft.com/office/drawing/2014/main" id="{C0DFB7C8-8CD0-4238-A490-6DC4C73C4036}"/>
              </a:ext>
            </a:extLst>
          </p:cNvPr>
          <p:cNvSpPr txBox="1"/>
          <p:nvPr/>
        </p:nvSpPr>
        <p:spPr>
          <a:xfrm>
            <a:off x="7565571" y="2743200"/>
            <a:ext cx="3690257" cy="4093428"/>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malloc(24) </a:t>
            </a:r>
          </a:p>
          <a:p>
            <a:r>
              <a:rPr lang="en-US" sz="2000" dirty="0">
                <a:latin typeface="Arial" panose="020B0604020202020204" pitchFamily="34" charset="0"/>
                <a:cs typeface="Arial" panose="020B0604020202020204" pitchFamily="34" charset="0"/>
              </a:rPr>
              <a:t>rounded size : 32</a:t>
            </a:r>
          </a:p>
          <a:p>
            <a:r>
              <a:rPr lang="en-US" sz="2000" dirty="0">
                <a:latin typeface="Arial" panose="020B0604020202020204" pitchFamily="34" charset="0"/>
                <a:cs typeface="Arial" panose="020B0604020202020204" pitchFamily="34" charset="0"/>
              </a:rPr>
              <a:t>malloc(128)</a:t>
            </a:r>
          </a:p>
          <a:p>
            <a:r>
              <a:rPr lang="en-US" sz="2000" dirty="0">
                <a:latin typeface="Arial" panose="020B0604020202020204" pitchFamily="34" charset="0"/>
                <a:cs typeface="Arial" panose="020B0604020202020204" pitchFamily="34" charset="0"/>
              </a:rPr>
              <a:t>malloc(32)</a:t>
            </a:r>
          </a:p>
          <a:p>
            <a:r>
              <a:rPr lang="en-US" sz="2000" dirty="0">
                <a:latin typeface="Arial" panose="020B0604020202020204" pitchFamily="34" charset="0"/>
                <a:cs typeface="Arial" panose="020B0604020202020204" pitchFamily="34" charset="0"/>
              </a:rPr>
              <a:t>malloc(32)</a:t>
            </a:r>
          </a:p>
          <a:p>
            <a:r>
              <a:rPr lang="en-US" sz="2000" dirty="0">
                <a:latin typeface="Arial" panose="020B0604020202020204" pitchFamily="34" charset="0"/>
                <a:cs typeface="Arial" panose="020B0604020202020204" pitchFamily="34" charset="0"/>
              </a:rPr>
              <a:t>free(A)</a:t>
            </a:r>
          </a:p>
          <a:p>
            <a:r>
              <a:rPr lang="en-US" sz="2000" dirty="0">
                <a:latin typeface="Arial" panose="020B0604020202020204" pitchFamily="34" charset="0"/>
                <a:cs typeface="Arial" panose="020B0604020202020204" pitchFamily="34" charset="0"/>
              </a:rPr>
              <a:t>free(C)</a:t>
            </a:r>
          </a:p>
          <a:p>
            <a:r>
              <a:rPr lang="en-US" sz="2000" dirty="0">
                <a:latin typeface="Arial" panose="020B0604020202020204" pitchFamily="34" charset="0"/>
                <a:cs typeface="Arial" panose="020B0604020202020204" pitchFamily="34" charset="0"/>
              </a:rPr>
              <a:t>free(B)</a:t>
            </a:r>
          </a:p>
          <a:p>
            <a:r>
              <a:rPr lang="en-US" sz="2000" dirty="0">
                <a:latin typeface="Arial" panose="020B0604020202020204" pitchFamily="34" charset="0"/>
                <a:cs typeface="Arial" panose="020B0604020202020204" pitchFamily="34" charset="0"/>
              </a:rPr>
              <a:t>malloc(2048)</a:t>
            </a:r>
          </a:p>
          <a:p>
            <a:r>
              <a:rPr lang="en-US" sz="2000" dirty="0">
                <a:latin typeface="Arial" panose="020B0604020202020204" pitchFamily="34" charset="0"/>
                <a:cs typeface="Arial" panose="020B0604020202020204" pitchFamily="34" charset="0"/>
              </a:rPr>
              <a:t>free(D)</a:t>
            </a:r>
          </a:p>
          <a:p>
            <a:r>
              <a:rPr lang="en-US" sz="2000" dirty="0">
                <a:latin typeface="Arial" panose="020B0604020202020204" pitchFamily="34" charset="0"/>
                <a:cs typeface="Arial" panose="020B0604020202020204" pitchFamily="34" charset="0"/>
              </a:rPr>
              <a:t>malloc(2048)</a:t>
            </a:r>
          </a:p>
          <a:p>
            <a:r>
              <a:rPr lang="en-US" sz="2000" dirty="0">
                <a:latin typeface="Arial" panose="020B0604020202020204" pitchFamily="34" charset="0"/>
                <a:cs typeface="Arial" panose="020B0604020202020204" pitchFamily="34" charset="0"/>
              </a:rPr>
              <a:t>free(F)</a:t>
            </a:r>
          </a:p>
          <a:p>
            <a:r>
              <a:rPr lang="en-US" sz="2000" dirty="0">
                <a:latin typeface="Arial" panose="020B0604020202020204" pitchFamily="34" charset="0"/>
                <a:cs typeface="Arial" panose="020B0604020202020204" pitchFamily="34" charset="0"/>
              </a:rPr>
              <a:t>free(E)</a:t>
            </a:r>
          </a:p>
        </p:txBody>
      </p:sp>
      <p:sp>
        <p:nvSpPr>
          <p:cNvPr id="9" name="Rectangle: Rounded Corners 8">
            <a:extLst>
              <a:ext uri="{FF2B5EF4-FFF2-40B4-BE49-F238E27FC236}">
                <a16:creationId xmlns:a16="http://schemas.microsoft.com/office/drawing/2014/main" id="{A986DC84-4631-4F7C-B704-E6B976FED841}"/>
              </a:ext>
            </a:extLst>
          </p:cNvPr>
          <p:cNvSpPr/>
          <p:nvPr/>
        </p:nvSpPr>
        <p:spPr>
          <a:xfrm>
            <a:off x="4441368" y="5417907"/>
            <a:ext cx="881743" cy="44631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E=2048</a:t>
            </a:r>
          </a:p>
        </p:txBody>
      </p:sp>
      <p:sp>
        <p:nvSpPr>
          <p:cNvPr id="8" name="Rectangle: Rounded Corners 7">
            <a:extLst>
              <a:ext uri="{FF2B5EF4-FFF2-40B4-BE49-F238E27FC236}">
                <a16:creationId xmlns:a16="http://schemas.microsoft.com/office/drawing/2014/main" id="{99E4E83D-04B4-49FE-9602-95CC486AE2FF}"/>
              </a:ext>
            </a:extLst>
          </p:cNvPr>
          <p:cNvSpPr/>
          <p:nvPr/>
        </p:nvSpPr>
        <p:spPr>
          <a:xfrm>
            <a:off x="2688777" y="5421091"/>
            <a:ext cx="881743" cy="44631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F=2048</a:t>
            </a:r>
          </a:p>
        </p:txBody>
      </p:sp>
      <p:cxnSp>
        <p:nvCxnSpPr>
          <p:cNvPr id="7" name="Straight Arrow Connector 6">
            <a:extLst>
              <a:ext uri="{FF2B5EF4-FFF2-40B4-BE49-F238E27FC236}">
                <a16:creationId xmlns:a16="http://schemas.microsoft.com/office/drawing/2014/main" id="{5A1FD896-DC84-446E-A1B4-4D6A736F3726}"/>
              </a:ext>
            </a:extLst>
          </p:cNvPr>
          <p:cNvCxnSpPr>
            <a:cxnSpLocks/>
          </p:cNvCxnSpPr>
          <p:nvPr/>
        </p:nvCxnSpPr>
        <p:spPr>
          <a:xfrm>
            <a:off x="1817914" y="5627915"/>
            <a:ext cx="870863" cy="38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55C3F864-2A3E-4403-90B3-997F9F9AA9C7}"/>
              </a:ext>
            </a:extLst>
          </p:cNvPr>
          <p:cNvCxnSpPr>
            <a:stCxn id="8" idx="3"/>
          </p:cNvCxnSpPr>
          <p:nvPr/>
        </p:nvCxnSpPr>
        <p:spPr>
          <a:xfrm>
            <a:off x="3570520" y="5644247"/>
            <a:ext cx="881737" cy="21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15371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269D4-FB27-4979-97FE-AE0F9BD3E87E}"/>
              </a:ext>
            </a:extLst>
          </p:cNvPr>
          <p:cNvSpPr>
            <a:spLocks noGrp="1"/>
          </p:cNvSpPr>
          <p:nvPr>
            <p:ph type="title"/>
          </p:nvPr>
        </p:nvSpPr>
        <p:spPr>
          <a:xfrm>
            <a:off x="838200" y="278040"/>
            <a:ext cx="10515600" cy="1325563"/>
          </a:xfrm>
        </p:spPr>
        <p:txBody>
          <a:bodyPr/>
          <a:lstStyle/>
          <a:p>
            <a:r>
              <a:rPr lang="en-US" dirty="0"/>
              <a:t>Buddy allocator</a:t>
            </a:r>
          </a:p>
        </p:txBody>
      </p:sp>
      <p:graphicFrame>
        <p:nvGraphicFramePr>
          <p:cNvPr id="4" name="Content Placeholder 3">
            <a:extLst>
              <a:ext uri="{FF2B5EF4-FFF2-40B4-BE49-F238E27FC236}">
                <a16:creationId xmlns:a16="http://schemas.microsoft.com/office/drawing/2014/main" id="{300FB101-02FC-4FA8-BA26-72DFE16B7103}"/>
              </a:ext>
            </a:extLst>
          </p:cNvPr>
          <p:cNvGraphicFramePr>
            <a:graphicFrameLocks noGrp="1"/>
          </p:cNvGraphicFramePr>
          <p:nvPr>
            <p:ph idx="1"/>
          </p:nvPr>
        </p:nvGraphicFramePr>
        <p:xfrm>
          <a:off x="838200" y="1825625"/>
          <a:ext cx="979714" cy="4542520"/>
        </p:xfrm>
        <a:graphic>
          <a:graphicData uri="http://schemas.openxmlformats.org/drawingml/2006/table">
            <a:tbl>
              <a:tblPr bandRow="1">
                <a:tableStyleId>{5C22544A-7EE6-4342-B048-85BDC9FD1C3A}</a:tableStyleId>
              </a:tblPr>
              <a:tblGrid>
                <a:gridCol w="979714">
                  <a:extLst>
                    <a:ext uri="{9D8B030D-6E8A-4147-A177-3AD203B41FA5}">
                      <a16:colId xmlns:a16="http://schemas.microsoft.com/office/drawing/2014/main" val="1883001962"/>
                    </a:ext>
                  </a:extLst>
                </a:gridCol>
              </a:tblGrid>
              <a:tr h="454252">
                <a:tc>
                  <a:txBody>
                    <a:bodyPr/>
                    <a:lstStyle/>
                    <a:p>
                      <a:pPr algn="ctr"/>
                      <a:r>
                        <a:rPr lang="en-US" b="1"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1258763"/>
                  </a:ext>
                </a:extLst>
              </a:tr>
              <a:tr h="454252">
                <a:tc>
                  <a:txBody>
                    <a:bodyPr/>
                    <a:lstStyle/>
                    <a:p>
                      <a:pPr algn="ctr"/>
                      <a:r>
                        <a:rPr lang="en-US" b="1"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3185605"/>
                  </a:ext>
                </a:extLst>
              </a:tr>
              <a:tr h="454252">
                <a:tc>
                  <a:txBody>
                    <a:bodyPr/>
                    <a:lstStyle/>
                    <a:p>
                      <a:pPr algn="ctr"/>
                      <a:r>
                        <a:rPr lang="en-US" b="1"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8026079"/>
                  </a:ext>
                </a:extLst>
              </a:tr>
              <a:tr h="454252">
                <a:tc>
                  <a:txBody>
                    <a:bodyPr/>
                    <a:lstStyle/>
                    <a:p>
                      <a:pPr algn="ctr"/>
                      <a:r>
                        <a:rPr lang="en-US" b="1" dirty="0"/>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530809"/>
                  </a:ext>
                </a:extLst>
              </a:tr>
              <a:tr h="454252">
                <a:tc>
                  <a:txBody>
                    <a:bodyPr/>
                    <a:lstStyle/>
                    <a:p>
                      <a:pPr algn="ctr"/>
                      <a:r>
                        <a:rPr lang="en-US" b="1"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9098515"/>
                  </a:ext>
                </a:extLst>
              </a:tr>
              <a:tr h="454252">
                <a:tc>
                  <a:txBody>
                    <a:bodyPr/>
                    <a:lstStyle/>
                    <a:p>
                      <a:pPr algn="ctr"/>
                      <a:r>
                        <a:rPr lang="en-US" b="1"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8044330"/>
                  </a:ext>
                </a:extLst>
              </a:tr>
              <a:tr h="454252">
                <a:tc>
                  <a:txBody>
                    <a:bodyPr/>
                    <a:lstStyle/>
                    <a:p>
                      <a:pPr algn="ctr"/>
                      <a:r>
                        <a:rPr lang="en-US" b="1" dirty="0"/>
                        <a:t>512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1066055"/>
                  </a:ext>
                </a:extLst>
              </a:tr>
              <a:tr h="454252">
                <a:tc>
                  <a:txBody>
                    <a:bodyPr/>
                    <a:lstStyle/>
                    <a:p>
                      <a:pPr algn="ctr"/>
                      <a:r>
                        <a:rPr lang="en-US" b="1" dirty="0"/>
                        <a:t>1024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2204552"/>
                  </a:ext>
                </a:extLst>
              </a:tr>
              <a:tr h="454252">
                <a:tc>
                  <a:txBody>
                    <a:bodyPr/>
                    <a:lstStyle/>
                    <a:p>
                      <a:pPr algn="ctr"/>
                      <a:r>
                        <a:rPr lang="en-US" b="1" dirty="0"/>
                        <a:t>2048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009838"/>
                  </a:ext>
                </a:extLst>
              </a:tr>
              <a:tr h="454252">
                <a:tc>
                  <a:txBody>
                    <a:bodyPr/>
                    <a:lstStyle/>
                    <a:p>
                      <a:pPr algn="ctr"/>
                      <a:r>
                        <a:rPr lang="en-US" b="1"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4386077"/>
                  </a:ext>
                </a:extLst>
              </a:tr>
            </a:tbl>
          </a:graphicData>
        </a:graphic>
      </p:graphicFrame>
      <p:sp>
        <p:nvSpPr>
          <p:cNvPr id="11" name="TextBox 10">
            <a:extLst>
              <a:ext uri="{FF2B5EF4-FFF2-40B4-BE49-F238E27FC236}">
                <a16:creationId xmlns:a16="http://schemas.microsoft.com/office/drawing/2014/main" id="{C0DFB7C8-8CD0-4238-A490-6DC4C73C4036}"/>
              </a:ext>
            </a:extLst>
          </p:cNvPr>
          <p:cNvSpPr txBox="1"/>
          <p:nvPr/>
        </p:nvSpPr>
        <p:spPr>
          <a:xfrm>
            <a:off x="7565571" y="2743200"/>
            <a:ext cx="3690257" cy="4093428"/>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malloc(24) </a:t>
            </a:r>
          </a:p>
          <a:p>
            <a:r>
              <a:rPr lang="en-US" sz="2000" dirty="0">
                <a:latin typeface="Arial" panose="020B0604020202020204" pitchFamily="34" charset="0"/>
                <a:cs typeface="Arial" panose="020B0604020202020204" pitchFamily="34" charset="0"/>
              </a:rPr>
              <a:t>rounded size : 32</a:t>
            </a:r>
          </a:p>
          <a:p>
            <a:r>
              <a:rPr lang="en-US" sz="2000" dirty="0">
                <a:latin typeface="Arial" panose="020B0604020202020204" pitchFamily="34" charset="0"/>
                <a:cs typeface="Arial" panose="020B0604020202020204" pitchFamily="34" charset="0"/>
              </a:rPr>
              <a:t>malloc(128)</a:t>
            </a:r>
          </a:p>
          <a:p>
            <a:r>
              <a:rPr lang="en-US" sz="2000" dirty="0">
                <a:latin typeface="Arial" panose="020B0604020202020204" pitchFamily="34" charset="0"/>
                <a:cs typeface="Arial" panose="020B0604020202020204" pitchFamily="34" charset="0"/>
              </a:rPr>
              <a:t>malloc(32)</a:t>
            </a:r>
          </a:p>
          <a:p>
            <a:r>
              <a:rPr lang="en-US" sz="2000" dirty="0">
                <a:latin typeface="Arial" panose="020B0604020202020204" pitchFamily="34" charset="0"/>
                <a:cs typeface="Arial" panose="020B0604020202020204" pitchFamily="34" charset="0"/>
              </a:rPr>
              <a:t>malloc(32)</a:t>
            </a:r>
          </a:p>
          <a:p>
            <a:r>
              <a:rPr lang="en-US" sz="2000" dirty="0">
                <a:latin typeface="Arial" panose="020B0604020202020204" pitchFamily="34" charset="0"/>
                <a:cs typeface="Arial" panose="020B0604020202020204" pitchFamily="34" charset="0"/>
              </a:rPr>
              <a:t>free(A)</a:t>
            </a:r>
          </a:p>
          <a:p>
            <a:r>
              <a:rPr lang="en-US" sz="2000" dirty="0">
                <a:latin typeface="Arial" panose="020B0604020202020204" pitchFamily="34" charset="0"/>
                <a:cs typeface="Arial" panose="020B0604020202020204" pitchFamily="34" charset="0"/>
              </a:rPr>
              <a:t>free(C)</a:t>
            </a:r>
          </a:p>
          <a:p>
            <a:r>
              <a:rPr lang="en-US" sz="2000" dirty="0">
                <a:latin typeface="Arial" panose="020B0604020202020204" pitchFamily="34" charset="0"/>
                <a:cs typeface="Arial" panose="020B0604020202020204" pitchFamily="34" charset="0"/>
              </a:rPr>
              <a:t>free(B)</a:t>
            </a:r>
          </a:p>
          <a:p>
            <a:r>
              <a:rPr lang="en-US" sz="2000" dirty="0">
                <a:latin typeface="Arial" panose="020B0604020202020204" pitchFamily="34" charset="0"/>
                <a:cs typeface="Arial" panose="020B0604020202020204" pitchFamily="34" charset="0"/>
              </a:rPr>
              <a:t>malloc(2048)</a:t>
            </a:r>
          </a:p>
          <a:p>
            <a:r>
              <a:rPr lang="en-US" sz="2000" dirty="0">
                <a:latin typeface="Arial" panose="020B0604020202020204" pitchFamily="34" charset="0"/>
                <a:cs typeface="Arial" panose="020B0604020202020204" pitchFamily="34" charset="0"/>
              </a:rPr>
              <a:t>free(D)</a:t>
            </a:r>
          </a:p>
          <a:p>
            <a:r>
              <a:rPr lang="en-US" sz="2000" dirty="0">
                <a:latin typeface="Arial" panose="020B0604020202020204" pitchFamily="34" charset="0"/>
                <a:cs typeface="Arial" panose="020B0604020202020204" pitchFamily="34" charset="0"/>
              </a:rPr>
              <a:t>malloc(2048)</a:t>
            </a:r>
          </a:p>
          <a:p>
            <a:r>
              <a:rPr lang="en-US" sz="2000" dirty="0">
                <a:latin typeface="Arial" panose="020B0604020202020204" pitchFamily="34" charset="0"/>
                <a:cs typeface="Arial" panose="020B0604020202020204" pitchFamily="34" charset="0"/>
              </a:rPr>
              <a:t>free(F)</a:t>
            </a:r>
          </a:p>
          <a:p>
            <a:r>
              <a:rPr lang="en-US" sz="2000" dirty="0">
                <a:latin typeface="Arial" panose="020B0604020202020204" pitchFamily="34" charset="0"/>
                <a:cs typeface="Arial" panose="020B0604020202020204" pitchFamily="34" charset="0"/>
              </a:rPr>
              <a:t>free(E)</a:t>
            </a:r>
          </a:p>
        </p:txBody>
      </p:sp>
      <p:cxnSp>
        <p:nvCxnSpPr>
          <p:cNvPr id="10" name="Straight Arrow Connector 9">
            <a:extLst>
              <a:ext uri="{FF2B5EF4-FFF2-40B4-BE49-F238E27FC236}">
                <a16:creationId xmlns:a16="http://schemas.microsoft.com/office/drawing/2014/main" id="{6B70C4F0-9864-498D-8A75-BF1544382A8B}"/>
              </a:ext>
            </a:extLst>
          </p:cNvPr>
          <p:cNvCxnSpPr/>
          <p:nvPr/>
        </p:nvCxnSpPr>
        <p:spPr>
          <a:xfrm>
            <a:off x="1828799" y="6102812"/>
            <a:ext cx="11430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7A9B9C73-2057-4FE3-871C-5B90DFFA724B}"/>
              </a:ext>
            </a:extLst>
          </p:cNvPr>
          <p:cNvSpPr/>
          <p:nvPr/>
        </p:nvSpPr>
        <p:spPr>
          <a:xfrm>
            <a:off x="2971800" y="5932715"/>
            <a:ext cx="881743" cy="446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3" name="TextBox 2">
            <a:extLst>
              <a:ext uri="{FF2B5EF4-FFF2-40B4-BE49-F238E27FC236}">
                <a16:creationId xmlns:a16="http://schemas.microsoft.com/office/drawing/2014/main" id="{82AD32AB-FD40-462C-AA55-135E9679E938}"/>
              </a:ext>
            </a:extLst>
          </p:cNvPr>
          <p:cNvSpPr txBox="1"/>
          <p:nvPr/>
        </p:nvSpPr>
        <p:spPr>
          <a:xfrm>
            <a:off x="3439886" y="5431972"/>
            <a:ext cx="2090056" cy="369332"/>
          </a:xfrm>
          <a:prstGeom prst="rect">
            <a:avLst/>
          </a:prstGeom>
          <a:noFill/>
        </p:spPr>
        <p:txBody>
          <a:bodyPr wrap="square" rtlCol="0">
            <a:spAutoFit/>
          </a:bodyPr>
          <a:lstStyle/>
          <a:p>
            <a:r>
              <a:rPr lang="en-US" dirty="0" err="1">
                <a:solidFill>
                  <a:srgbClr val="FF0000"/>
                </a:solidFill>
              </a:rPr>
              <a:t>free_ram</a:t>
            </a:r>
            <a:r>
              <a:rPr lang="en-US" dirty="0">
                <a:solidFill>
                  <a:srgbClr val="FF0000"/>
                </a:solidFill>
              </a:rPr>
              <a:t>(A, 4096)</a:t>
            </a:r>
          </a:p>
        </p:txBody>
      </p:sp>
    </p:spTree>
    <p:extLst>
      <p:ext uri="{BB962C8B-B14F-4D97-AF65-F5344CB8AC3E}">
        <p14:creationId xmlns:p14="http://schemas.microsoft.com/office/powerpoint/2010/main" val="28447540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269D4-FB27-4979-97FE-AE0F9BD3E87E}"/>
              </a:ext>
            </a:extLst>
          </p:cNvPr>
          <p:cNvSpPr>
            <a:spLocks noGrp="1"/>
          </p:cNvSpPr>
          <p:nvPr>
            <p:ph type="title"/>
          </p:nvPr>
        </p:nvSpPr>
        <p:spPr>
          <a:xfrm>
            <a:off x="838200" y="278040"/>
            <a:ext cx="10515600" cy="1325563"/>
          </a:xfrm>
        </p:spPr>
        <p:txBody>
          <a:bodyPr/>
          <a:lstStyle/>
          <a:p>
            <a:r>
              <a:rPr lang="en-US" dirty="0"/>
              <a:t>Buddy allocator</a:t>
            </a:r>
          </a:p>
        </p:txBody>
      </p:sp>
      <p:graphicFrame>
        <p:nvGraphicFramePr>
          <p:cNvPr id="4" name="Content Placeholder 3">
            <a:extLst>
              <a:ext uri="{FF2B5EF4-FFF2-40B4-BE49-F238E27FC236}">
                <a16:creationId xmlns:a16="http://schemas.microsoft.com/office/drawing/2014/main" id="{300FB101-02FC-4FA8-BA26-72DFE16B7103}"/>
              </a:ext>
            </a:extLst>
          </p:cNvPr>
          <p:cNvGraphicFramePr>
            <a:graphicFrameLocks noGrp="1"/>
          </p:cNvGraphicFramePr>
          <p:nvPr>
            <p:ph idx="1"/>
          </p:nvPr>
        </p:nvGraphicFramePr>
        <p:xfrm>
          <a:off x="838200" y="1825625"/>
          <a:ext cx="979714" cy="4542520"/>
        </p:xfrm>
        <a:graphic>
          <a:graphicData uri="http://schemas.openxmlformats.org/drawingml/2006/table">
            <a:tbl>
              <a:tblPr bandRow="1">
                <a:tableStyleId>{5C22544A-7EE6-4342-B048-85BDC9FD1C3A}</a:tableStyleId>
              </a:tblPr>
              <a:tblGrid>
                <a:gridCol w="979714">
                  <a:extLst>
                    <a:ext uri="{9D8B030D-6E8A-4147-A177-3AD203B41FA5}">
                      <a16:colId xmlns:a16="http://schemas.microsoft.com/office/drawing/2014/main" val="1883001962"/>
                    </a:ext>
                  </a:extLst>
                </a:gridCol>
              </a:tblGrid>
              <a:tr h="454252">
                <a:tc>
                  <a:txBody>
                    <a:bodyPr/>
                    <a:lstStyle/>
                    <a:p>
                      <a:pPr algn="ctr"/>
                      <a:r>
                        <a:rPr lang="en-US" b="1"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1258763"/>
                  </a:ext>
                </a:extLst>
              </a:tr>
              <a:tr h="454252">
                <a:tc>
                  <a:txBody>
                    <a:bodyPr/>
                    <a:lstStyle/>
                    <a:p>
                      <a:pPr algn="ctr"/>
                      <a:r>
                        <a:rPr lang="en-US" b="1"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3185605"/>
                  </a:ext>
                </a:extLst>
              </a:tr>
              <a:tr h="454252">
                <a:tc>
                  <a:txBody>
                    <a:bodyPr/>
                    <a:lstStyle/>
                    <a:p>
                      <a:pPr algn="ctr"/>
                      <a:r>
                        <a:rPr lang="en-US" b="1"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8026079"/>
                  </a:ext>
                </a:extLst>
              </a:tr>
              <a:tr h="454252">
                <a:tc>
                  <a:txBody>
                    <a:bodyPr/>
                    <a:lstStyle/>
                    <a:p>
                      <a:pPr algn="ctr"/>
                      <a:r>
                        <a:rPr lang="en-US" b="1" dirty="0"/>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530809"/>
                  </a:ext>
                </a:extLst>
              </a:tr>
              <a:tr h="454252">
                <a:tc>
                  <a:txBody>
                    <a:bodyPr/>
                    <a:lstStyle/>
                    <a:p>
                      <a:pPr algn="ctr"/>
                      <a:r>
                        <a:rPr lang="en-US" b="1"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9098515"/>
                  </a:ext>
                </a:extLst>
              </a:tr>
              <a:tr h="454252">
                <a:tc>
                  <a:txBody>
                    <a:bodyPr/>
                    <a:lstStyle/>
                    <a:p>
                      <a:pPr algn="ctr"/>
                      <a:r>
                        <a:rPr lang="en-US" b="1"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8044330"/>
                  </a:ext>
                </a:extLst>
              </a:tr>
              <a:tr h="454252">
                <a:tc>
                  <a:txBody>
                    <a:bodyPr/>
                    <a:lstStyle/>
                    <a:p>
                      <a:pPr algn="ctr"/>
                      <a:r>
                        <a:rPr lang="en-US" b="1" dirty="0"/>
                        <a:t>512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1066055"/>
                  </a:ext>
                </a:extLst>
              </a:tr>
              <a:tr h="454252">
                <a:tc>
                  <a:txBody>
                    <a:bodyPr/>
                    <a:lstStyle/>
                    <a:p>
                      <a:pPr algn="ctr"/>
                      <a:r>
                        <a:rPr lang="en-US" b="1" dirty="0"/>
                        <a:t>1024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2204552"/>
                  </a:ext>
                </a:extLst>
              </a:tr>
              <a:tr h="454252">
                <a:tc>
                  <a:txBody>
                    <a:bodyPr/>
                    <a:lstStyle/>
                    <a:p>
                      <a:pPr algn="ctr"/>
                      <a:r>
                        <a:rPr lang="en-US" b="1" dirty="0"/>
                        <a:t>2048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009838"/>
                  </a:ext>
                </a:extLst>
              </a:tr>
              <a:tr h="454252">
                <a:tc>
                  <a:txBody>
                    <a:bodyPr/>
                    <a:lstStyle/>
                    <a:p>
                      <a:pPr algn="ctr"/>
                      <a:r>
                        <a:rPr lang="en-US" b="1"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4386077"/>
                  </a:ext>
                </a:extLst>
              </a:tr>
            </a:tbl>
          </a:graphicData>
        </a:graphic>
      </p:graphicFrame>
      <p:sp>
        <p:nvSpPr>
          <p:cNvPr id="11" name="TextBox 10">
            <a:extLst>
              <a:ext uri="{FF2B5EF4-FFF2-40B4-BE49-F238E27FC236}">
                <a16:creationId xmlns:a16="http://schemas.microsoft.com/office/drawing/2014/main" id="{C0DFB7C8-8CD0-4238-A490-6DC4C73C4036}"/>
              </a:ext>
            </a:extLst>
          </p:cNvPr>
          <p:cNvSpPr txBox="1"/>
          <p:nvPr/>
        </p:nvSpPr>
        <p:spPr>
          <a:xfrm>
            <a:off x="7565571" y="2743200"/>
            <a:ext cx="3690257" cy="4093428"/>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malloc(24) </a:t>
            </a:r>
          </a:p>
          <a:p>
            <a:r>
              <a:rPr lang="en-US" sz="2000" dirty="0">
                <a:latin typeface="Arial" panose="020B0604020202020204" pitchFamily="34" charset="0"/>
                <a:cs typeface="Arial" panose="020B0604020202020204" pitchFamily="34" charset="0"/>
              </a:rPr>
              <a:t>rounded size : 32</a:t>
            </a:r>
          </a:p>
          <a:p>
            <a:r>
              <a:rPr lang="en-US" sz="2000" dirty="0">
                <a:latin typeface="Arial" panose="020B0604020202020204" pitchFamily="34" charset="0"/>
                <a:cs typeface="Arial" panose="020B0604020202020204" pitchFamily="34" charset="0"/>
              </a:rPr>
              <a:t>malloc(128)</a:t>
            </a:r>
          </a:p>
          <a:p>
            <a:r>
              <a:rPr lang="en-US" sz="2000" dirty="0">
                <a:latin typeface="Arial" panose="020B0604020202020204" pitchFamily="34" charset="0"/>
                <a:cs typeface="Arial" panose="020B0604020202020204" pitchFamily="34" charset="0"/>
              </a:rPr>
              <a:t>malloc(32)</a:t>
            </a:r>
          </a:p>
          <a:p>
            <a:r>
              <a:rPr lang="en-US" sz="2000" dirty="0">
                <a:latin typeface="Arial" panose="020B0604020202020204" pitchFamily="34" charset="0"/>
                <a:cs typeface="Arial" panose="020B0604020202020204" pitchFamily="34" charset="0"/>
              </a:rPr>
              <a:t>malloc(32)</a:t>
            </a:r>
          </a:p>
          <a:p>
            <a:r>
              <a:rPr lang="en-US" sz="2000" dirty="0">
                <a:latin typeface="Arial" panose="020B0604020202020204" pitchFamily="34" charset="0"/>
                <a:cs typeface="Arial" panose="020B0604020202020204" pitchFamily="34" charset="0"/>
              </a:rPr>
              <a:t>free(A)</a:t>
            </a:r>
          </a:p>
          <a:p>
            <a:r>
              <a:rPr lang="en-US" sz="2000" dirty="0">
                <a:latin typeface="Arial" panose="020B0604020202020204" pitchFamily="34" charset="0"/>
                <a:cs typeface="Arial" panose="020B0604020202020204" pitchFamily="34" charset="0"/>
              </a:rPr>
              <a:t>free(C)</a:t>
            </a:r>
          </a:p>
          <a:p>
            <a:r>
              <a:rPr lang="en-US" sz="2000" dirty="0">
                <a:latin typeface="Arial" panose="020B0604020202020204" pitchFamily="34" charset="0"/>
                <a:cs typeface="Arial" panose="020B0604020202020204" pitchFamily="34" charset="0"/>
              </a:rPr>
              <a:t>free(B)</a:t>
            </a:r>
          </a:p>
          <a:p>
            <a:r>
              <a:rPr lang="en-US" sz="2000" dirty="0">
                <a:latin typeface="Arial" panose="020B0604020202020204" pitchFamily="34" charset="0"/>
                <a:cs typeface="Arial" panose="020B0604020202020204" pitchFamily="34" charset="0"/>
              </a:rPr>
              <a:t>malloc(2048)</a:t>
            </a:r>
          </a:p>
          <a:p>
            <a:r>
              <a:rPr lang="en-US" sz="2000" dirty="0">
                <a:latin typeface="Arial" panose="020B0604020202020204" pitchFamily="34" charset="0"/>
                <a:cs typeface="Arial" panose="020B0604020202020204" pitchFamily="34" charset="0"/>
              </a:rPr>
              <a:t>free(D)</a:t>
            </a:r>
          </a:p>
          <a:p>
            <a:r>
              <a:rPr lang="en-US" sz="2000" dirty="0">
                <a:latin typeface="Arial" panose="020B0604020202020204" pitchFamily="34" charset="0"/>
                <a:cs typeface="Arial" panose="020B0604020202020204" pitchFamily="34" charset="0"/>
              </a:rPr>
              <a:t>malloc(2048)</a:t>
            </a:r>
          </a:p>
          <a:p>
            <a:r>
              <a:rPr lang="en-US" sz="2000" dirty="0">
                <a:latin typeface="Arial" panose="020B0604020202020204" pitchFamily="34" charset="0"/>
                <a:cs typeface="Arial" panose="020B0604020202020204" pitchFamily="34" charset="0"/>
              </a:rPr>
              <a:t>free(F)</a:t>
            </a:r>
          </a:p>
          <a:p>
            <a:r>
              <a:rPr lang="en-US" sz="2000" dirty="0">
                <a:latin typeface="Arial" panose="020B0604020202020204" pitchFamily="34" charset="0"/>
                <a:cs typeface="Arial" panose="020B0604020202020204" pitchFamily="34" charset="0"/>
              </a:rPr>
              <a:t>free(E)</a:t>
            </a:r>
          </a:p>
        </p:txBody>
      </p:sp>
    </p:spTree>
    <p:extLst>
      <p:ext uri="{BB962C8B-B14F-4D97-AF65-F5344CB8AC3E}">
        <p14:creationId xmlns:p14="http://schemas.microsoft.com/office/powerpoint/2010/main" val="78398283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0456B-5BE5-45D8-A07F-21BECF370E6F}"/>
              </a:ext>
            </a:extLst>
          </p:cNvPr>
          <p:cNvSpPr>
            <a:spLocks noGrp="1"/>
          </p:cNvSpPr>
          <p:nvPr>
            <p:ph type="title"/>
          </p:nvPr>
        </p:nvSpPr>
        <p:spPr/>
        <p:txBody>
          <a:bodyPr/>
          <a:lstStyle/>
          <a:p>
            <a:r>
              <a:rPr lang="en-US" dirty="0"/>
              <a:t>Why </a:t>
            </a:r>
            <a:r>
              <a:rPr lang="en-US" dirty="0" err="1"/>
              <a:t>free_ram</a:t>
            </a:r>
            <a:r>
              <a:rPr lang="en-US" dirty="0"/>
              <a:t> is required?</a:t>
            </a:r>
          </a:p>
        </p:txBody>
      </p:sp>
      <p:sp>
        <p:nvSpPr>
          <p:cNvPr id="3" name="Content Placeholder 2">
            <a:extLst>
              <a:ext uri="{FF2B5EF4-FFF2-40B4-BE49-F238E27FC236}">
                <a16:creationId xmlns:a16="http://schemas.microsoft.com/office/drawing/2014/main" id="{4BED7E5E-F88A-4618-A982-289F658605A2}"/>
              </a:ext>
            </a:extLst>
          </p:cNvPr>
          <p:cNvSpPr>
            <a:spLocks noGrp="1"/>
          </p:cNvSpPr>
          <p:nvPr>
            <p:ph idx="1"/>
          </p:nvPr>
        </p:nvSpPr>
        <p:spPr/>
        <p:txBody>
          <a:bodyPr/>
          <a:lstStyle/>
          <a:p>
            <a:r>
              <a:rPr lang="en-US" dirty="0">
                <a:solidFill>
                  <a:srgbClr val="FF0000"/>
                </a:solidFill>
              </a:rPr>
              <a:t>void </a:t>
            </a:r>
            <a:r>
              <a:rPr lang="en-US" dirty="0" err="1">
                <a:solidFill>
                  <a:srgbClr val="FF0000"/>
                </a:solidFill>
              </a:rPr>
              <a:t>free_ram</a:t>
            </a:r>
            <a:r>
              <a:rPr lang="en-US" dirty="0">
                <a:solidFill>
                  <a:srgbClr val="FF0000"/>
                </a:solidFill>
              </a:rPr>
              <a:t>(void *</a:t>
            </a:r>
            <a:r>
              <a:rPr lang="en-US" dirty="0" err="1">
                <a:solidFill>
                  <a:srgbClr val="FF0000"/>
                </a:solidFill>
              </a:rPr>
              <a:t>ptr</a:t>
            </a:r>
            <a:r>
              <a:rPr lang="en-US" dirty="0">
                <a:solidFill>
                  <a:srgbClr val="FF0000"/>
                </a:solidFill>
              </a:rPr>
              <a:t>, </a:t>
            </a:r>
            <a:r>
              <a:rPr lang="en-US" dirty="0" err="1">
                <a:solidFill>
                  <a:srgbClr val="FF0000"/>
                </a:solidFill>
              </a:rPr>
              <a:t>size_t</a:t>
            </a:r>
            <a:r>
              <a:rPr lang="en-US" dirty="0">
                <a:solidFill>
                  <a:srgbClr val="FF0000"/>
                </a:solidFill>
              </a:rPr>
              <a:t> size) </a:t>
            </a:r>
            <a:r>
              <a:rPr lang="en-US" dirty="0"/>
              <a:t>is the deallocator corresponding to </a:t>
            </a:r>
            <a:r>
              <a:rPr lang="en-US" dirty="0">
                <a:solidFill>
                  <a:srgbClr val="FF0000"/>
                </a:solidFill>
              </a:rPr>
              <a:t>void* </a:t>
            </a:r>
            <a:r>
              <a:rPr lang="en-US" dirty="0" err="1">
                <a:solidFill>
                  <a:srgbClr val="FF0000"/>
                </a:solidFill>
              </a:rPr>
              <a:t>alloc_from_ram</a:t>
            </a:r>
            <a:r>
              <a:rPr lang="en-US" dirty="0">
                <a:solidFill>
                  <a:srgbClr val="FF0000"/>
                </a:solidFill>
              </a:rPr>
              <a:t>(</a:t>
            </a:r>
            <a:r>
              <a:rPr lang="en-US" dirty="0" err="1">
                <a:solidFill>
                  <a:srgbClr val="FF0000"/>
                </a:solidFill>
              </a:rPr>
              <a:t>size_t</a:t>
            </a:r>
            <a:r>
              <a:rPr lang="en-US" dirty="0">
                <a:solidFill>
                  <a:srgbClr val="FF0000"/>
                </a:solidFill>
              </a:rPr>
              <a:t> size)</a:t>
            </a:r>
          </a:p>
          <a:p>
            <a:endParaRPr lang="en-US" dirty="0">
              <a:solidFill>
                <a:srgbClr val="FF0000"/>
              </a:solidFill>
            </a:endParaRPr>
          </a:p>
          <a:p>
            <a:r>
              <a:rPr lang="en-US" dirty="0"/>
              <a:t>If the allocator doesn’t free memory allocated using </a:t>
            </a:r>
            <a:r>
              <a:rPr lang="en-US" dirty="0" err="1">
                <a:solidFill>
                  <a:srgbClr val="FF0000"/>
                </a:solidFill>
              </a:rPr>
              <a:t>alloc_from_ram</a:t>
            </a:r>
            <a:r>
              <a:rPr lang="en-US" dirty="0">
                <a:solidFill>
                  <a:srgbClr val="FF0000"/>
                </a:solidFill>
              </a:rPr>
              <a:t> </a:t>
            </a:r>
            <a:r>
              <a:rPr lang="en-US" dirty="0"/>
              <a:t>when it is not needed, the OS will not be able to use it for other tasks</a:t>
            </a:r>
          </a:p>
          <a:p>
            <a:pPr marL="0" indent="0">
              <a:buNone/>
            </a:pPr>
            <a:endParaRPr lang="en-US" dirty="0"/>
          </a:p>
        </p:txBody>
      </p:sp>
    </p:spTree>
    <p:extLst>
      <p:ext uri="{BB962C8B-B14F-4D97-AF65-F5344CB8AC3E}">
        <p14:creationId xmlns:p14="http://schemas.microsoft.com/office/powerpoint/2010/main" val="1791645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A2F7B-0006-4D2A-85A8-CC9588E7F6BC}"/>
              </a:ext>
            </a:extLst>
          </p:cNvPr>
          <p:cNvSpPr>
            <a:spLocks noGrp="1"/>
          </p:cNvSpPr>
          <p:nvPr>
            <p:ph type="title"/>
          </p:nvPr>
        </p:nvSpPr>
        <p:spPr/>
        <p:txBody>
          <a:bodyPr/>
          <a:lstStyle/>
          <a:p>
            <a:r>
              <a:rPr lang="en-US" dirty="0"/>
              <a:t>Linker</a:t>
            </a:r>
          </a:p>
        </p:txBody>
      </p:sp>
      <p:sp>
        <p:nvSpPr>
          <p:cNvPr id="3" name="Content Placeholder 2">
            <a:extLst>
              <a:ext uri="{FF2B5EF4-FFF2-40B4-BE49-F238E27FC236}">
                <a16:creationId xmlns:a16="http://schemas.microsoft.com/office/drawing/2014/main" id="{C49E7C62-CBBE-488E-AE7C-0D395630D4F0}"/>
              </a:ext>
            </a:extLst>
          </p:cNvPr>
          <p:cNvSpPr>
            <a:spLocks noGrp="1"/>
          </p:cNvSpPr>
          <p:nvPr>
            <p:ph idx="1"/>
          </p:nvPr>
        </p:nvSpPr>
        <p:spPr/>
        <p:txBody>
          <a:bodyPr/>
          <a:lstStyle/>
          <a:p>
            <a:r>
              <a:rPr lang="en-US" dirty="0"/>
              <a:t>Linker takes multiple ‘.o’ file, produces a single program image</a:t>
            </a:r>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20FF0D33-74FF-4E1A-8AC0-8F0DBEADCC90}"/>
              </a:ext>
            </a:extLst>
          </p:cNvPr>
          <p:cNvSpPr txBox="1"/>
          <p:nvPr/>
        </p:nvSpPr>
        <p:spPr>
          <a:xfrm>
            <a:off x="1164773" y="2471057"/>
            <a:ext cx="2950029" cy="3693319"/>
          </a:xfrm>
          <a:prstGeom prst="rect">
            <a:avLst/>
          </a:prstGeom>
          <a:noFill/>
        </p:spPr>
        <p:txBody>
          <a:bodyPr wrap="square" rtlCol="0">
            <a:spAutoFit/>
          </a:bodyPr>
          <a:lstStyle/>
          <a:p>
            <a:r>
              <a:rPr lang="en-US" dirty="0" err="1"/>
              <a:t>a.out</a:t>
            </a:r>
            <a:endParaRPr lang="en-US" dirty="0"/>
          </a:p>
          <a:p>
            <a:endParaRPr lang="en-US" dirty="0"/>
          </a:p>
          <a:p>
            <a:r>
              <a:rPr lang="en-US" dirty="0"/>
              <a:t>foo:</a:t>
            </a:r>
          </a:p>
          <a:p>
            <a:r>
              <a:rPr lang="en-US" dirty="0"/>
              <a:t>mov 4(%</a:t>
            </a:r>
            <a:r>
              <a:rPr lang="en-US" dirty="0" err="1"/>
              <a:t>esp</a:t>
            </a:r>
            <a:r>
              <a:rPr lang="en-US" dirty="0"/>
              <a:t>), %</a:t>
            </a:r>
            <a:r>
              <a:rPr lang="en-US" dirty="0" err="1"/>
              <a:t>eax</a:t>
            </a:r>
            <a:endParaRPr lang="en-US" dirty="0"/>
          </a:p>
          <a:p>
            <a:r>
              <a:rPr lang="en-US" dirty="0"/>
              <a:t>add  8(%</a:t>
            </a:r>
            <a:r>
              <a:rPr lang="en-US" dirty="0" err="1"/>
              <a:t>esp</a:t>
            </a:r>
            <a:r>
              <a:rPr lang="en-US" dirty="0"/>
              <a:t>), %</a:t>
            </a:r>
            <a:r>
              <a:rPr lang="en-US" dirty="0" err="1"/>
              <a:t>eax</a:t>
            </a:r>
            <a:endParaRPr lang="en-US" dirty="0"/>
          </a:p>
          <a:p>
            <a:r>
              <a:rPr lang="en-US" dirty="0"/>
              <a:t>ret</a:t>
            </a:r>
          </a:p>
          <a:p>
            <a:endParaRPr lang="en-US" dirty="0"/>
          </a:p>
          <a:p>
            <a:r>
              <a:rPr lang="en-US" dirty="0"/>
              <a:t>main:</a:t>
            </a:r>
          </a:p>
          <a:p>
            <a:r>
              <a:rPr lang="en-US" dirty="0"/>
              <a:t>push $20</a:t>
            </a:r>
          </a:p>
          <a:p>
            <a:r>
              <a:rPr lang="en-US" dirty="0"/>
              <a:t>push $10</a:t>
            </a:r>
          </a:p>
          <a:p>
            <a:r>
              <a:rPr lang="en-US" dirty="0"/>
              <a:t>call foo</a:t>
            </a:r>
          </a:p>
          <a:p>
            <a:r>
              <a:rPr lang="en-US" dirty="0"/>
              <a:t>add $8, %</a:t>
            </a:r>
            <a:r>
              <a:rPr lang="en-US" dirty="0" err="1"/>
              <a:t>esp</a:t>
            </a:r>
            <a:endParaRPr lang="en-US" dirty="0"/>
          </a:p>
          <a:p>
            <a:r>
              <a:rPr lang="en-US" dirty="0"/>
              <a:t>ret</a:t>
            </a:r>
          </a:p>
        </p:txBody>
      </p:sp>
    </p:spTree>
    <p:extLst>
      <p:ext uri="{BB962C8B-B14F-4D97-AF65-F5344CB8AC3E}">
        <p14:creationId xmlns:p14="http://schemas.microsoft.com/office/powerpoint/2010/main" val="381105512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7DAFB-84EF-46AB-88A1-10EC45368B0D}"/>
              </a:ext>
            </a:extLst>
          </p:cNvPr>
          <p:cNvSpPr>
            <a:spLocks noGrp="1"/>
          </p:cNvSpPr>
          <p:nvPr>
            <p:ph type="title"/>
          </p:nvPr>
        </p:nvSpPr>
        <p:spPr/>
        <p:txBody>
          <a:bodyPr/>
          <a:lstStyle/>
          <a:p>
            <a:r>
              <a:rPr lang="en-US" dirty="0"/>
              <a:t>&gt;4096 allocations</a:t>
            </a:r>
          </a:p>
        </p:txBody>
      </p:sp>
      <p:sp>
        <p:nvSpPr>
          <p:cNvPr id="3" name="Content Placeholder 2">
            <a:extLst>
              <a:ext uri="{FF2B5EF4-FFF2-40B4-BE49-F238E27FC236}">
                <a16:creationId xmlns:a16="http://schemas.microsoft.com/office/drawing/2014/main" id="{106496EA-ADCE-4307-970B-5E263B6A4180}"/>
              </a:ext>
            </a:extLst>
          </p:cNvPr>
          <p:cNvSpPr>
            <a:spLocks noGrp="1"/>
          </p:cNvSpPr>
          <p:nvPr>
            <p:ph idx="1"/>
          </p:nvPr>
        </p:nvSpPr>
        <p:spPr/>
        <p:txBody>
          <a:bodyPr/>
          <a:lstStyle/>
          <a:p>
            <a:r>
              <a:rPr lang="en-US" dirty="0"/>
              <a:t>For allocations of a size larger than 4096, the size is rounded up to the nearest multiples of 4096 and </a:t>
            </a:r>
            <a:r>
              <a:rPr lang="en-US" dirty="0" err="1">
                <a:solidFill>
                  <a:srgbClr val="FF0000"/>
                </a:solidFill>
              </a:rPr>
              <a:t>alloc_from_ram</a:t>
            </a:r>
            <a:r>
              <a:rPr lang="en-US" dirty="0">
                <a:solidFill>
                  <a:srgbClr val="FF0000"/>
                </a:solidFill>
              </a:rPr>
              <a:t> </a:t>
            </a:r>
            <a:r>
              <a:rPr lang="en-US" dirty="0"/>
              <a:t>is used directly</a:t>
            </a:r>
          </a:p>
          <a:p>
            <a:pPr lvl="1"/>
            <a:r>
              <a:rPr lang="en-US" dirty="0"/>
              <a:t>When the application frees the memory </a:t>
            </a:r>
            <a:r>
              <a:rPr lang="en-US" dirty="0" err="1">
                <a:solidFill>
                  <a:srgbClr val="FF0000"/>
                </a:solidFill>
              </a:rPr>
              <a:t>free_ram</a:t>
            </a:r>
            <a:r>
              <a:rPr lang="en-US" dirty="0">
                <a:solidFill>
                  <a:srgbClr val="FF0000"/>
                </a:solidFill>
              </a:rPr>
              <a:t> </a:t>
            </a:r>
            <a:r>
              <a:rPr lang="en-US" dirty="0"/>
              <a:t>API is immediately called to free the memory</a:t>
            </a:r>
          </a:p>
        </p:txBody>
      </p:sp>
    </p:spTree>
    <p:extLst>
      <p:ext uri="{BB962C8B-B14F-4D97-AF65-F5344CB8AC3E}">
        <p14:creationId xmlns:p14="http://schemas.microsoft.com/office/powerpoint/2010/main" val="365468708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63EDA-5AE3-46C9-85A9-FC029751759C}"/>
              </a:ext>
            </a:extLst>
          </p:cNvPr>
          <p:cNvSpPr>
            <a:spLocks noGrp="1"/>
          </p:cNvSpPr>
          <p:nvPr>
            <p:ph type="title"/>
          </p:nvPr>
        </p:nvSpPr>
        <p:spPr/>
        <p:txBody>
          <a:bodyPr/>
          <a:lstStyle/>
          <a:p>
            <a:r>
              <a:rPr lang="en-US" dirty="0"/>
              <a:t>Why promote objects during free?</a:t>
            </a:r>
          </a:p>
        </p:txBody>
      </p:sp>
      <p:sp>
        <p:nvSpPr>
          <p:cNvPr id="3" name="Content Placeholder 2">
            <a:extLst>
              <a:ext uri="{FF2B5EF4-FFF2-40B4-BE49-F238E27FC236}">
                <a16:creationId xmlns:a16="http://schemas.microsoft.com/office/drawing/2014/main" id="{14E3B2FF-CBBC-4ED9-AF2A-CEE09FDAC598}"/>
              </a:ext>
            </a:extLst>
          </p:cNvPr>
          <p:cNvSpPr>
            <a:spLocks noGrp="1"/>
          </p:cNvSpPr>
          <p:nvPr>
            <p:ph idx="1"/>
          </p:nvPr>
        </p:nvSpPr>
        <p:spPr/>
        <p:txBody>
          <a:bodyPr/>
          <a:lstStyle/>
          <a:p>
            <a:r>
              <a:rPr lang="en-US" dirty="0"/>
              <a:t>If we don’t merge and promote objects during free, then a large allocation may cause an unnecessary call to </a:t>
            </a:r>
            <a:r>
              <a:rPr lang="en-US" dirty="0" err="1">
                <a:solidFill>
                  <a:srgbClr val="FF0000"/>
                </a:solidFill>
              </a:rPr>
              <a:t>alloc_from_ram</a:t>
            </a:r>
            <a:endParaRPr lang="en-US" dirty="0">
              <a:solidFill>
                <a:srgbClr val="FF0000"/>
              </a:solidFill>
            </a:endParaRPr>
          </a:p>
          <a:p>
            <a:pPr lvl="1"/>
            <a:r>
              <a:rPr lang="en-US" dirty="0"/>
              <a:t>e.g., in the absence of promotion, the last allocation of size 2048 in the previous example would have caused another call to </a:t>
            </a:r>
            <a:r>
              <a:rPr lang="en-US" dirty="0" err="1">
                <a:solidFill>
                  <a:srgbClr val="FF0000"/>
                </a:solidFill>
              </a:rPr>
              <a:t>alloc_from_ram</a:t>
            </a:r>
            <a:endParaRPr lang="en-US" dirty="0">
              <a:solidFill>
                <a:srgbClr val="FF0000"/>
              </a:solidFill>
            </a:endParaRPr>
          </a:p>
          <a:p>
            <a:pPr lvl="1"/>
            <a:endParaRPr lang="en-US" dirty="0"/>
          </a:p>
          <a:p>
            <a:pPr lvl="1"/>
            <a:endParaRPr lang="en-US" dirty="0"/>
          </a:p>
          <a:p>
            <a:r>
              <a:rPr lang="en-US" dirty="0"/>
              <a:t>Call to </a:t>
            </a:r>
            <a:r>
              <a:rPr lang="en-US" dirty="0" err="1">
                <a:solidFill>
                  <a:srgbClr val="FF0000"/>
                </a:solidFill>
              </a:rPr>
              <a:t>alloc_from_ram</a:t>
            </a:r>
            <a:r>
              <a:rPr lang="en-US" dirty="0">
                <a:solidFill>
                  <a:srgbClr val="FF0000"/>
                </a:solidFill>
              </a:rPr>
              <a:t> </a:t>
            </a:r>
            <a:r>
              <a:rPr lang="en-US" dirty="0"/>
              <a:t>is very expensive</a:t>
            </a:r>
          </a:p>
          <a:p>
            <a:pPr lvl="1"/>
            <a:r>
              <a:rPr lang="en-US" dirty="0"/>
              <a:t>will be discussed later in this course</a:t>
            </a:r>
          </a:p>
        </p:txBody>
      </p:sp>
    </p:spTree>
    <p:extLst>
      <p:ext uri="{BB962C8B-B14F-4D97-AF65-F5344CB8AC3E}">
        <p14:creationId xmlns:p14="http://schemas.microsoft.com/office/powerpoint/2010/main" val="26286789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269D4-FB27-4979-97FE-AE0F9BD3E87E}"/>
              </a:ext>
            </a:extLst>
          </p:cNvPr>
          <p:cNvSpPr>
            <a:spLocks noGrp="1"/>
          </p:cNvSpPr>
          <p:nvPr>
            <p:ph type="title"/>
          </p:nvPr>
        </p:nvSpPr>
        <p:spPr/>
        <p:txBody>
          <a:bodyPr/>
          <a:lstStyle/>
          <a:p>
            <a:r>
              <a:rPr lang="en-US" dirty="0"/>
              <a:t>Simple allocator (Assignment-1)</a:t>
            </a:r>
          </a:p>
        </p:txBody>
      </p:sp>
      <p:graphicFrame>
        <p:nvGraphicFramePr>
          <p:cNvPr id="4" name="Content Placeholder 3">
            <a:extLst>
              <a:ext uri="{FF2B5EF4-FFF2-40B4-BE49-F238E27FC236}">
                <a16:creationId xmlns:a16="http://schemas.microsoft.com/office/drawing/2014/main" id="{300FB101-02FC-4FA8-BA26-72DFE16B7103}"/>
              </a:ext>
            </a:extLst>
          </p:cNvPr>
          <p:cNvGraphicFramePr>
            <a:graphicFrameLocks noGrp="1"/>
          </p:cNvGraphicFramePr>
          <p:nvPr>
            <p:ph idx="1"/>
            <p:extLst>
              <p:ext uri="{D42A27DB-BD31-4B8C-83A1-F6EECF244321}">
                <p14:modId xmlns:p14="http://schemas.microsoft.com/office/powerpoint/2010/main" val="2568776679"/>
              </p:ext>
            </p:extLst>
          </p:nvPr>
        </p:nvGraphicFramePr>
        <p:xfrm>
          <a:off x="838200" y="1825625"/>
          <a:ext cx="1164771" cy="4088268"/>
        </p:xfrm>
        <a:graphic>
          <a:graphicData uri="http://schemas.openxmlformats.org/drawingml/2006/table">
            <a:tbl>
              <a:tblPr bandRow="1">
                <a:tableStyleId>{5C22544A-7EE6-4342-B048-85BDC9FD1C3A}</a:tableStyleId>
              </a:tblPr>
              <a:tblGrid>
                <a:gridCol w="1164771">
                  <a:extLst>
                    <a:ext uri="{9D8B030D-6E8A-4147-A177-3AD203B41FA5}">
                      <a16:colId xmlns:a16="http://schemas.microsoft.com/office/drawing/2014/main" val="1883001962"/>
                    </a:ext>
                  </a:extLst>
                </a:gridCol>
              </a:tblGrid>
              <a:tr h="454252">
                <a:tc>
                  <a:txBody>
                    <a:bodyPr/>
                    <a:lstStyle/>
                    <a:p>
                      <a:pPr algn="ctr"/>
                      <a:r>
                        <a:rPr lang="en-US" b="1"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3185605"/>
                  </a:ext>
                </a:extLst>
              </a:tr>
              <a:tr h="454252">
                <a:tc>
                  <a:txBody>
                    <a:bodyPr/>
                    <a:lstStyle/>
                    <a:p>
                      <a:pPr algn="ctr"/>
                      <a:r>
                        <a:rPr lang="en-US" b="1"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8026079"/>
                  </a:ext>
                </a:extLst>
              </a:tr>
              <a:tr h="454252">
                <a:tc>
                  <a:txBody>
                    <a:bodyPr/>
                    <a:lstStyle/>
                    <a:p>
                      <a:pPr algn="ctr"/>
                      <a:r>
                        <a:rPr lang="en-US" b="1" dirty="0"/>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530809"/>
                  </a:ext>
                </a:extLst>
              </a:tr>
              <a:tr h="454252">
                <a:tc>
                  <a:txBody>
                    <a:bodyPr/>
                    <a:lstStyle/>
                    <a:p>
                      <a:pPr algn="ctr"/>
                      <a:r>
                        <a:rPr lang="en-US" b="1"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9098515"/>
                  </a:ext>
                </a:extLst>
              </a:tr>
              <a:tr h="454252">
                <a:tc>
                  <a:txBody>
                    <a:bodyPr/>
                    <a:lstStyle/>
                    <a:p>
                      <a:pPr algn="ctr"/>
                      <a:r>
                        <a:rPr lang="en-US" b="1"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8044330"/>
                  </a:ext>
                </a:extLst>
              </a:tr>
              <a:tr h="454252">
                <a:tc>
                  <a:txBody>
                    <a:bodyPr/>
                    <a:lstStyle/>
                    <a:p>
                      <a:pPr algn="ctr"/>
                      <a:r>
                        <a:rPr lang="en-US" b="1" dirty="0"/>
                        <a:t>512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1066055"/>
                  </a:ext>
                </a:extLst>
              </a:tr>
              <a:tr h="454252">
                <a:tc>
                  <a:txBody>
                    <a:bodyPr/>
                    <a:lstStyle/>
                    <a:p>
                      <a:pPr algn="ctr"/>
                      <a:r>
                        <a:rPr lang="en-US" b="1" dirty="0"/>
                        <a:t>1024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2204552"/>
                  </a:ext>
                </a:extLst>
              </a:tr>
              <a:tr h="454252">
                <a:tc>
                  <a:txBody>
                    <a:bodyPr/>
                    <a:lstStyle/>
                    <a:p>
                      <a:pPr algn="ctr"/>
                      <a:r>
                        <a:rPr lang="en-US" b="1" dirty="0"/>
                        <a:t>2048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009838"/>
                  </a:ext>
                </a:extLst>
              </a:tr>
              <a:tr h="454252">
                <a:tc>
                  <a:txBody>
                    <a:bodyPr/>
                    <a:lstStyle/>
                    <a:p>
                      <a:pPr algn="ctr"/>
                      <a:r>
                        <a:rPr lang="en-US" b="1" dirty="0"/>
                        <a:t>MAX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4386077"/>
                  </a:ext>
                </a:extLst>
              </a:tr>
            </a:tbl>
          </a:graphicData>
        </a:graphic>
      </p:graphicFrame>
      <p:sp>
        <p:nvSpPr>
          <p:cNvPr id="5" name="TextBox 4">
            <a:extLst>
              <a:ext uri="{FF2B5EF4-FFF2-40B4-BE49-F238E27FC236}">
                <a16:creationId xmlns:a16="http://schemas.microsoft.com/office/drawing/2014/main" id="{6FC690E6-BFE5-434C-98AD-2B6C12601B12}"/>
              </a:ext>
            </a:extLst>
          </p:cNvPr>
          <p:cNvSpPr txBox="1"/>
          <p:nvPr/>
        </p:nvSpPr>
        <p:spPr>
          <a:xfrm>
            <a:off x="7565571" y="3276601"/>
            <a:ext cx="3690257" cy="163121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Simple allocator also maintains free lists corresponding to different allocation sizes (2</a:t>
            </a:r>
            <a:r>
              <a:rPr lang="en-US" sz="2000" baseline="30000" dirty="0">
                <a:latin typeface="Arial" panose="020B0604020202020204" pitchFamily="34" charset="0"/>
                <a:cs typeface="Arial" panose="020B0604020202020204" pitchFamily="34" charset="0"/>
              </a:rPr>
              <a:t>k</a:t>
            </a:r>
            <a:r>
              <a:rPr lang="en-US" sz="2000" dirty="0">
                <a:latin typeface="Arial" panose="020B0604020202020204" pitchFamily="34" charset="0"/>
                <a:cs typeface="Arial" panose="020B0604020202020204" pitchFamily="34" charset="0"/>
              </a:rPr>
              <a:t>), but it doesn’t move objects between lists of different sizes</a:t>
            </a:r>
          </a:p>
        </p:txBody>
      </p:sp>
    </p:spTree>
    <p:extLst>
      <p:ext uri="{BB962C8B-B14F-4D97-AF65-F5344CB8AC3E}">
        <p14:creationId xmlns:p14="http://schemas.microsoft.com/office/powerpoint/2010/main" val="37611825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269D4-FB27-4979-97FE-AE0F9BD3E87E}"/>
              </a:ext>
            </a:extLst>
          </p:cNvPr>
          <p:cNvSpPr>
            <a:spLocks noGrp="1"/>
          </p:cNvSpPr>
          <p:nvPr>
            <p:ph type="title"/>
          </p:nvPr>
        </p:nvSpPr>
        <p:spPr/>
        <p:txBody>
          <a:bodyPr/>
          <a:lstStyle/>
          <a:p>
            <a:r>
              <a:rPr lang="en-US" dirty="0"/>
              <a:t>malloc</a:t>
            </a:r>
          </a:p>
        </p:txBody>
      </p:sp>
      <p:graphicFrame>
        <p:nvGraphicFramePr>
          <p:cNvPr id="4" name="Content Placeholder 3">
            <a:extLst>
              <a:ext uri="{FF2B5EF4-FFF2-40B4-BE49-F238E27FC236}">
                <a16:creationId xmlns:a16="http://schemas.microsoft.com/office/drawing/2014/main" id="{300FB101-02FC-4FA8-BA26-72DFE16B7103}"/>
              </a:ext>
            </a:extLst>
          </p:cNvPr>
          <p:cNvGraphicFramePr>
            <a:graphicFrameLocks noGrp="1"/>
          </p:cNvGraphicFramePr>
          <p:nvPr>
            <p:ph idx="1"/>
          </p:nvPr>
        </p:nvGraphicFramePr>
        <p:xfrm>
          <a:off x="838200" y="1825625"/>
          <a:ext cx="1164771" cy="4088268"/>
        </p:xfrm>
        <a:graphic>
          <a:graphicData uri="http://schemas.openxmlformats.org/drawingml/2006/table">
            <a:tbl>
              <a:tblPr bandRow="1">
                <a:tableStyleId>{5C22544A-7EE6-4342-B048-85BDC9FD1C3A}</a:tableStyleId>
              </a:tblPr>
              <a:tblGrid>
                <a:gridCol w="1164771">
                  <a:extLst>
                    <a:ext uri="{9D8B030D-6E8A-4147-A177-3AD203B41FA5}">
                      <a16:colId xmlns:a16="http://schemas.microsoft.com/office/drawing/2014/main" val="1883001962"/>
                    </a:ext>
                  </a:extLst>
                </a:gridCol>
              </a:tblGrid>
              <a:tr h="454252">
                <a:tc>
                  <a:txBody>
                    <a:bodyPr/>
                    <a:lstStyle/>
                    <a:p>
                      <a:pPr algn="ctr"/>
                      <a:r>
                        <a:rPr lang="en-US" b="1"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3185605"/>
                  </a:ext>
                </a:extLst>
              </a:tr>
              <a:tr h="454252">
                <a:tc>
                  <a:txBody>
                    <a:bodyPr/>
                    <a:lstStyle/>
                    <a:p>
                      <a:pPr algn="ctr"/>
                      <a:r>
                        <a:rPr lang="en-US" b="1"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8026079"/>
                  </a:ext>
                </a:extLst>
              </a:tr>
              <a:tr h="454252">
                <a:tc>
                  <a:txBody>
                    <a:bodyPr/>
                    <a:lstStyle/>
                    <a:p>
                      <a:pPr algn="ctr"/>
                      <a:r>
                        <a:rPr lang="en-US" b="1" dirty="0"/>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530809"/>
                  </a:ext>
                </a:extLst>
              </a:tr>
              <a:tr h="454252">
                <a:tc>
                  <a:txBody>
                    <a:bodyPr/>
                    <a:lstStyle/>
                    <a:p>
                      <a:pPr algn="ctr"/>
                      <a:r>
                        <a:rPr lang="en-US" b="1"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9098515"/>
                  </a:ext>
                </a:extLst>
              </a:tr>
              <a:tr h="454252">
                <a:tc>
                  <a:txBody>
                    <a:bodyPr/>
                    <a:lstStyle/>
                    <a:p>
                      <a:pPr algn="ctr"/>
                      <a:r>
                        <a:rPr lang="en-US" b="1"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8044330"/>
                  </a:ext>
                </a:extLst>
              </a:tr>
              <a:tr h="454252">
                <a:tc>
                  <a:txBody>
                    <a:bodyPr/>
                    <a:lstStyle/>
                    <a:p>
                      <a:pPr algn="ctr"/>
                      <a:r>
                        <a:rPr lang="en-US" b="1" dirty="0"/>
                        <a:t>512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1066055"/>
                  </a:ext>
                </a:extLst>
              </a:tr>
              <a:tr h="454252">
                <a:tc>
                  <a:txBody>
                    <a:bodyPr/>
                    <a:lstStyle/>
                    <a:p>
                      <a:pPr algn="ctr"/>
                      <a:r>
                        <a:rPr lang="en-US" b="1" dirty="0"/>
                        <a:t>1024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2204552"/>
                  </a:ext>
                </a:extLst>
              </a:tr>
              <a:tr h="454252">
                <a:tc>
                  <a:txBody>
                    <a:bodyPr/>
                    <a:lstStyle/>
                    <a:p>
                      <a:pPr algn="ctr"/>
                      <a:r>
                        <a:rPr lang="en-US" b="1" dirty="0"/>
                        <a:t>2048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009838"/>
                  </a:ext>
                </a:extLst>
              </a:tr>
              <a:tr h="454252">
                <a:tc>
                  <a:txBody>
                    <a:bodyPr/>
                    <a:lstStyle/>
                    <a:p>
                      <a:pPr algn="ctr"/>
                      <a:r>
                        <a:rPr lang="en-US" b="1" dirty="0"/>
                        <a:t>MAX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4386077"/>
                  </a:ext>
                </a:extLst>
              </a:tr>
            </a:tbl>
          </a:graphicData>
        </a:graphic>
      </p:graphicFrame>
      <p:sp>
        <p:nvSpPr>
          <p:cNvPr id="5" name="TextBox 4">
            <a:extLst>
              <a:ext uri="{FF2B5EF4-FFF2-40B4-BE49-F238E27FC236}">
                <a16:creationId xmlns:a16="http://schemas.microsoft.com/office/drawing/2014/main" id="{4923E505-BD26-494D-8118-539ADE00E0A8}"/>
              </a:ext>
            </a:extLst>
          </p:cNvPr>
          <p:cNvSpPr txBox="1"/>
          <p:nvPr/>
        </p:nvSpPr>
        <p:spPr>
          <a:xfrm>
            <a:off x="7565571" y="3276601"/>
            <a:ext cx="3690257" cy="70788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malloc(24) </a:t>
            </a:r>
          </a:p>
          <a:p>
            <a:r>
              <a:rPr lang="en-US" sz="2000" dirty="0">
                <a:latin typeface="Arial" panose="020B0604020202020204" pitchFamily="34" charset="0"/>
                <a:cs typeface="Arial" panose="020B0604020202020204" pitchFamily="34" charset="0"/>
              </a:rPr>
              <a:t>rounded size : 32</a:t>
            </a:r>
          </a:p>
        </p:txBody>
      </p:sp>
    </p:spTree>
    <p:extLst>
      <p:ext uri="{BB962C8B-B14F-4D97-AF65-F5344CB8AC3E}">
        <p14:creationId xmlns:p14="http://schemas.microsoft.com/office/powerpoint/2010/main" val="333972838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269D4-FB27-4979-97FE-AE0F9BD3E87E}"/>
              </a:ext>
            </a:extLst>
          </p:cNvPr>
          <p:cNvSpPr>
            <a:spLocks noGrp="1"/>
          </p:cNvSpPr>
          <p:nvPr>
            <p:ph type="title"/>
          </p:nvPr>
        </p:nvSpPr>
        <p:spPr/>
        <p:txBody>
          <a:bodyPr/>
          <a:lstStyle/>
          <a:p>
            <a:r>
              <a:rPr lang="en-US" dirty="0"/>
              <a:t>malloc</a:t>
            </a:r>
          </a:p>
        </p:txBody>
      </p:sp>
      <p:graphicFrame>
        <p:nvGraphicFramePr>
          <p:cNvPr id="4" name="Content Placeholder 3">
            <a:extLst>
              <a:ext uri="{FF2B5EF4-FFF2-40B4-BE49-F238E27FC236}">
                <a16:creationId xmlns:a16="http://schemas.microsoft.com/office/drawing/2014/main" id="{300FB101-02FC-4FA8-BA26-72DFE16B7103}"/>
              </a:ext>
            </a:extLst>
          </p:cNvPr>
          <p:cNvGraphicFramePr>
            <a:graphicFrameLocks noGrp="1"/>
          </p:cNvGraphicFramePr>
          <p:nvPr>
            <p:ph idx="1"/>
          </p:nvPr>
        </p:nvGraphicFramePr>
        <p:xfrm>
          <a:off x="838200" y="1825625"/>
          <a:ext cx="1164771" cy="4088268"/>
        </p:xfrm>
        <a:graphic>
          <a:graphicData uri="http://schemas.openxmlformats.org/drawingml/2006/table">
            <a:tbl>
              <a:tblPr bandRow="1">
                <a:tableStyleId>{5C22544A-7EE6-4342-B048-85BDC9FD1C3A}</a:tableStyleId>
              </a:tblPr>
              <a:tblGrid>
                <a:gridCol w="1164771">
                  <a:extLst>
                    <a:ext uri="{9D8B030D-6E8A-4147-A177-3AD203B41FA5}">
                      <a16:colId xmlns:a16="http://schemas.microsoft.com/office/drawing/2014/main" val="1883001962"/>
                    </a:ext>
                  </a:extLst>
                </a:gridCol>
              </a:tblGrid>
              <a:tr h="454252">
                <a:tc>
                  <a:txBody>
                    <a:bodyPr/>
                    <a:lstStyle/>
                    <a:p>
                      <a:pPr algn="ctr"/>
                      <a:r>
                        <a:rPr lang="en-US" b="1"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3185605"/>
                  </a:ext>
                </a:extLst>
              </a:tr>
              <a:tr h="454252">
                <a:tc>
                  <a:txBody>
                    <a:bodyPr/>
                    <a:lstStyle/>
                    <a:p>
                      <a:pPr algn="ctr"/>
                      <a:r>
                        <a:rPr lang="en-US" b="1"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8026079"/>
                  </a:ext>
                </a:extLst>
              </a:tr>
              <a:tr h="454252">
                <a:tc>
                  <a:txBody>
                    <a:bodyPr/>
                    <a:lstStyle/>
                    <a:p>
                      <a:pPr algn="ctr"/>
                      <a:r>
                        <a:rPr lang="en-US" b="1" dirty="0"/>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530809"/>
                  </a:ext>
                </a:extLst>
              </a:tr>
              <a:tr h="454252">
                <a:tc>
                  <a:txBody>
                    <a:bodyPr/>
                    <a:lstStyle/>
                    <a:p>
                      <a:pPr algn="ctr"/>
                      <a:r>
                        <a:rPr lang="en-US" b="1"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9098515"/>
                  </a:ext>
                </a:extLst>
              </a:tr>
              <a:tr h="454252">
                <a:tc>
                  <a:txBody>
                    <a:bodyPr/>
                    <a:lstStyle/>
                    <a:p>
                      <a:pPr algn="ctr"/>
                      <a:r>
                        <a:rPr lang="en-US" b="1"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8044330"/>
                  </a:ext>
                </a:extLst>
              </a:tr>
              <a:tr h="454252">
                <a:tc>
                  <a:txBody>
                    <a:bodyPr/>
                    <a:lstStyle/>
                    <a:p>
                      <a:pPr algn="ctr"/>
                      <a:r>
                        <a:rPr lang="en-US" b="1" dirty="0"/>
                        <a:t>512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1066055"/>
                  </a:ext>
                </a:extLst>
              </a:tr>
              <a:tr h="454252">
                <a:tc>
                  <a:txBody>
                    <a:bodyPr/>
                    <a:lstStyle/>
                    <a:p>
                      <a:pPr algn="ctr"/>
                      <a:r>
                        <a:rPr lang="en-US" b="1" dirty="0"/>
                        <a:t>1024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2204552"/>
                  </a:ext>
                </a:extLst>
              </a:tr>
              <a:tr h="454252">
                <a:tc>
                  <a:txBody>
                    <a:bodyPr/>
                    <a:lstStyle/>
                    <a:p>
                      <a:pPr algn="ctr"/>
                      <a:r>
                        <a:rPr lang="en-US" b="1" dirty="0"/>
                        <a:t>2048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009838"/>
                  </a:ext>
                </a:extLst>
              </a:tr>
              <a:tr h="454252">
                <a:tc>
                  <a:txBody>
                    <a:bodyPr/>
                    <a:lstStyle/>
                    <a:p>
                      <a:pPr algn="ctr"/>
                      <a:r>
                        <a:rPr lang="en-US" b="1" dirty="0"/>
                        <a:t>MAX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4386077"/>
                  </a:ext>
                </a:extLst>
              </a:tr>
            </a:tbl>
          </a:graphicData>
        </a:graphic>
      </p:graphicFrame>
      <p:sp>
        <p:nvSpPr>
          <p:cNvPr id="5" name="TextBox 4">
            <a:extLst>
              <a:ext uri="{FF2B5EF4-FFF2-40B4-BE49-F238E27FC236}">
                <a16:creationId xmlns:a16="http://schemas.microsoft.com/office/drawing/2014/main" id="{4923E505-BD26-494D-8118-539ADE00E0A8}"/>
              </a:ext>
            </a:extLst>
          </p:cNvPr>
          <p:cNvSpPr txBox="1"/>
          <p:nvPr/>
        </p:nvSpPr>
        <p:spPr>
          <a:xfrm>
            <a:off x="7239001" y="3276601"/>
            <a:ext cx="4016828" cy="2554545"/>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malloc(24) </a:t>
            </a:r>
          </a:p>
          <a:p>
            <a:r>
              <a:rPr lang="en-US" sz="2000" dirty="0">
                <a:latin typeface="Arial" panose="020B0604020202020204" pitchFamily="34" charset="0"/>
                <a:cs typeface="Arial" panose="020B0604020202020204" pitchFamily="34" charset="0"/>
              </a:rPr>
              <a:t>rounded size : 32</a:t>
            </a:r>
          </a:p>
          <a:p>
            <a:r>
              <a:rPr lang="en-US" sz="2000" dirty="0">
                <a:latin typeface="Arial" panose="020B0604020202020204" pitchFamily="34" charset="0"/>
                <a:cs typeface="Arial" panose="020B0604020202020204" pitchFamily="34" charset="0"/>
              </a:rPr>
              <a:t>page = </a:t>
            </a:r>
            <a:r>
              <a:rPr lang="en-US" sz="2000" dirty="0" err="1">
                <a:latin typeface="Arial" panose="020B0604020202020204" pitchFamily="34" charset="0"/>
                <a:cs typeface="Arial" panose="020B0604020202020204" pitchFamily="34" charset="0"/>
              </a:rPr>
              <a:t>alloc_from_ram</a:t>
            </a:r>
            <a:r>
              <a:rPr lang="en-US" sz="2000" dirty="0">
                <a:latin typeface="Arial" panose="020B0604020202020204" pitchFamily="34" charset="0"/>
                <a:cs typeface="Arial" panose="020B0604020202020204" pitchFamily="34" charset="0"/>
              </a:rPr>
              <a:t>(4096)</a:t>
            </a:r>
          </a:p>
          <a:p>
            <a:r>
              <a:rPr lang="en-US" sz="2000" dirty="0">
                <a:latin typeface="Arial" panose="020B0604020202020204" pitchFamily="34" charset="0"/>
                <a:cs typeface="Arial" panose="020B0604020202020204" pitchFamily="34" charset="0"/>
              </a:rPr>
              <a:t>divide page to chunks of 32 bytes</a:t>
            </a:r>
          </a:p>
          <a:p>
            <a:r>
              <a:rPr lang="en-US" sz="2000" dirty="0">
                <a:latin typeface="Arial" panose="020B0604020202020204" pitchFamily="34" charset="0"/>
                <a:cs typeface="Arial" panose="020B0604020202020204" pitchFamily="34" charset="0"/>
              </a:rPr>
              <a:t>add them to the </a:t>
            </a:r>
            <a:r>
              <a:rPr lang="en-US" sz="2000" dirty="0" err="1">
                <a:latin typeface="Arial" panose="020B0604020202020204" pitchFamily="34" charset="0"/>
                <a:cs typeface="Arial" panose="020B0604020202020204" pitchFamily="34" charset="0"/>
              </a:rPr>
              <a:t>free_list</a:t>
            </a:r>
            <a:r>
              <a:rPr lang="en-US" sz="2000" dirty="0">
                <a:latin typeface="Arial" panose="020B0604020202020204" pitchFamily="34" charset="0"/>
                <a:cs typeface="Arial" panose="020B0604020202020204" pitchFamily="34" charset="0"/>
              </a:rPr>
              <a:t>(32)</a:t>
            </a:r>
          </a:p>
          <a:p>
            <a:r>
              <a:rPr lang="en-US" sz="2000" dirty="0">
                <a:latin typeface="Arial" panose="020B0604020202020204" pitchFamily="34" charset="0"/>
                <a:cs typeface="Arial" panose="020B0604020202020204" pitchFamily="34" charset="0"/>
              </a:rPr>
              <a:t>pop a memory object from </a:t>
            </a:r>
            <a:r>
              <a:rPr lang="en-US" sz="2000" dirty="0" err="1">
                <a:latin typeface="Arial" panose="020B0604020202020204" pitchFamily="34" charset="0"/>
                <a:cs typeface="Arial" panose="020B0604020202020204" pitchFamily="34" charset="0"/>
              </a:rPr>
              <a:t>free_list</a:t>
            </a:r>
            <a:r>
              <a:rPr lang="en-US" sz="2000" dirty="0">
                <a:latin typeface="Arial" panose="020B0604020202020204" pitchFamily="34" charset="0"/>
                <a:cs typeface="Arial" panose="020B0604020202020204" pitchFamily="34" charset="0"/>
              </a:rPr>
              <a:t>(32) and return to caller</a:t>
            </a:r>
          </a:p>
          <a:p>
            <a:endParaRPr lang="en-US" sz="2000" dirty="0">
              <a:latin typeface="Arial" panose="020B0604020202020204" pitchFamily="34" charset="0"/>
              <a:cs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AEA1C0E1-7EE0-4F11-9F11-09C71C864806}"/>
                  </a:ext>
                </a:extLst>
              </p14:cNvPr>
              <p14:cNvContentPartPr/>
              <p14:nvPr/>
            </p14:nvContentPartPr>
            <p14:xfrm>
              <a:off x="1978560" y="650160"/>
              <a:ext cx="8192880" cy="4491360"/>
            </p14:xfrm>
          </p:contentPart>
        </mc:Choice>
        <mc:Fallback xmlns="">
          <p:pic>
            <p:nvPicPr>
              <p:cNvPr id="3" name="Ink 2">
                <a:extLst>
                  <a:ext uri="{FF2B5EF4-FFF2-40B4-BE49-F238E27FC236}">
                    <a16:creationId xmlns:a16="http://schemas.microsoft.com/office/drawing/2014/main" id="{AEA1C0E1-7EE0-4F11-9F11-09C71C864806}"/>
                  </a:ext>
                </a:extLst>
              </p:cNvPr>
              <p:cNvPicPr/>
              <p:nvPr/>
            </p:nvPicPr>
            <p:blipFill>
              <a:blip r:embed="rId4"/>
              <a:stretch>
                <a:fillRect/>
              </a:stretch>
            </p:blipFill>
            <p:spPr>
              <a:xfrm>
                <a:off x="1969200" y="640800"/>
                <a:ext cx="8211600" cy="4510080"/>
              </a:xfrm>
              <a:prstGeom prst="rect">
                <a:avLst/>
              </a:prstGeom>
            </p:spPr>
          </p:pic>
        </mc:Fallback>
      </mc:AlternateContent>
    </p:spTree>
    <p:extLst>
      <p:ext uri="{BB962C8B-B14F-4D97-AF65-F5344CB8AC3E}">
        <p14:creationId xmlns:p14="http://schemas.microsoft.com/office/powerpoint/2010/main" val="18003824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269D4-FB27-4979-97FE-AE0F9BD3E87E}"/>
              </a:ext>
            </a:extLst>
          </p:cNvPr>
          <p:cNvSpPr>
            <a:spLocks noGrp="1"/>
          </p:cNvSpPr>
          <p:nvPr>
            <p:ph type="title"/>
          </p:nvPr>
        </p:nvSpPr>
        <p:spPr/>
        <p:txBody>
          <a:bodyPr/>
          <a:lstStyle/>
          <a:p>
            <a:r>
              <a:rPr lang="en-US" dirty="0"/>
              <a:t>free</a:t>
            </a:r>
          </a:p>
        </p:txBody>
      </p:sp>
      <p:graphicFrame>
        <p:nvGraphicFramePr>
          <p:cNvPr id="4" name="Content Placeholder 3">
            <a:extLst>
              <a:ext uri="{FF2B5EF4-FFF2-40B4-BE49-F238E27FC236}">
                <a16:creationId xmlns:a16="http://schemas.microsoft.com/office/drawing/2014/main" id="{300FB101-02FC-4FA8-BA26-72DFE16B7103}"/>
              </a:ext>
            </a:extLst>
          </p:cNvPr>
          <p:cNvGraphicFramePr>
            <a:graphicFrameLocks noGrp="1"/>
          </p:cNvGraphicFramePr>
          <p:nvPr>
            <p:ph idx="1"/>
          </p:nvPr>
        </p:nvGraphicFramePr>
        <p:xfrm>
          <a:off x="838200" y="1825625"/>
          <a:ext cx="1164771" cy="4088268"/>
        </p:xfrm>
        <a:graphic>
          <a:graphicData uri="http://schemas.openxmlformats.org/drawingml/2006/table">
            <a:tbl>
              <a:tblPr bandRow="1">
                <a:tableStyleId>{5C22544A-7EE6-4342-B048-85BDC9FD1C3A}</a:tableStyleId>
              </a:tblPr>
              <a:tblGrid>
                <a:gridCol w="1164771">
                  <a:extLst>
                    <a:ext uri="{9D8B030D-6E8A-4147-A177-3AD203B41FA5}">
                      <a16:colId xmlns:a16="http://schemas.microsoft.com/office/drawing/2014/main" val="1883001962"/>
                    </a:ext>
                  </a:extLst>
                </a:gridCol>
              </a:tblGrid>
              <a:tr h="454252">
                <a:tc>
                  <a:txBody>
                    <a:bodyPr/>
                    <a:lstStyle/>
                    <a:p>
                      <a:pPr algn="ctr"/>
                      <a:r>
                        <a:rPr lang="en-US" b="1"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3185605"/>
                  </a:ext>
                </a:extLst>
              </a:tr>
              <a:tr h="454252">
                <a:tc>
                  <a:txBody>
                    <a:bodyPr/>
                    <a:lstStyle/>
                    <a:p>
                      <a:pPr algn="ctr"/>
                      <a:r>
                        <a:rPr lang="en-US" b="1"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8026079"/>
                  </a:ext>
                </a:extLst>
              </a:tr>
              <a:tr h="454252">
                <a:tc>
                  <a:txBody>
                    <a:bodyPr/>
                    <a:lstStyle/>
                    <a:p>
                      <a:pPr algn="ctr"/>
                      <a:r>
                        <a:rPr lang="en-US" b="1" dirty="0"/>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530809"/>
                  </a:ext>
                </a:extLst>
              </a:tr>
              <a:tr h="454252">
                <a:tc>
                  <a:txBody>
                    <a:bodyPr/>
                    <a:lstStyle/>
                    <a:p>
                      <a:pPr algn="ctr"/>
                      <a:r>
                        <a:rPr lang="en-US" b="1"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9098515"/>
                  </a:ext>
                </a:extLst>
              </a:tr>
              <a:tr h="454252">
                <a:tc>
                  <a:txBody>
                    <a:bodyPr/>
                    <a:lstStyle/>
                    <a:p>
                      <a:pPr algn="ctr"/>
                      <a:r>
                        <a:rPr lang="en-US" b="1"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8044330"/>
                  </a:ext>
                </a:extLst>
              </a:tr>
              <a:tr h="454252">
                <a:tc>
                  <a:txBody>
                    <a:bodyPr/>
                    <a:lstStyle/>
                    <a:p>
                      <a:pPr algn="ctr"/>
                      <a:r>
                        <a:rPr lang="en-US" b="1" dirty="0"/>
                        <a:t>512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1066055"/>
                  </a:ext>
                </a:extLst>
              </a:tr>
              <a:tr h="454252">
                <a:tc>
                  <a:txBody>
                    <a:bodyPr/>
                    <a:lstStyle/>
                    <a:p>
                      <a:pPr algn="ctr"/>
                      <a:r>
                        <a:rPr lang="en-US" b="1" dirty="0"/>
                        <a:t>1024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2204552"/>
                  </a:ext>
                </a:extLst>
              </a:tr>
              <a:tr h="454252">
                <a:tc>
                  <a:txBody>
                    <a:bodyPr/>
                    <a:lstStyle/>
                    <a:p>
                      <a:pPr algn="ctr"/>
                      <a:r>
                        <a:rPr lang="en-US" b="1" dirty="0"/>
                        <a:t>2048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009838"/>
                  </a:ext>
                </a:extLst>
              </a:tr>
              <a:tr h="454252">
                <a:tc>
                  <a:txBody>
                    <a:bodyPr/>
                    <a:lstStyle/>
                    <a:p>
                      <a:pPr algn="ctr"/>
                      <a:r>
                        <a:rPr lang="en-US" b="1" dirty="0"/>
                        <a:t>MAX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4386077"/>
                  </a:ext>
                </a:extLst>
              </a:tr>
            </a:tbl>
          </a:graphicData>
        </a:graphic>
      </p:graphicFrame>
      <p:sp>
        <p:nvSpPr>
          <p:cNvPr id="5" name="TextBox 4">
            <a:extLst>
              <a:ext uri="{FF2B5EF4-FFF2-40B4-BE49-F238E27FC236}">
                <a16:creationId xmlns:a16="http://schemas.microsoft.com/office/drawing/2014/main" id="{4923E505-BD26-494D-8118-539ADE00E0A8}"/>
              </a:ext>
            </a:extLst>
          </p:cNvPr>
          <p:cNvSpPr txBox="1"/>
          <p:nvPr/>
        </p:nvSpPr>
        <p:spPr>
          <a:xfrm>
            <a:off x="7239001" y="3276601"/>
            <a:ext cx="4016828" cy="163121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free(</a:t>
            </a:r>
            <a:r>
              <a:rPr lang="en-US" sz="2000" dirty="0" err="1">
                <a:latin typeface="Arial" panose="020B0604020202020204" pitchFamily="34" charset="0"/>
                <a:cs typeface="Arial" panose="020B0604020202020204" pitchFamily="34" charset="0"/>
              </a:rPr>
              <a:t>ptr</a:t>
            </a:r>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add </a:t>
            </a:r>
            <a:r>
              <a:rPr lang="en-US" sz="2000" dirty="0" err="1">
                <a:latin typeface="Arial" panose="020B0604020202020204" pitchFamily="34" charset="0"/>
                <a:cs typeface="Arial" panose="020B0604020202020204" pitchFamily="34" charset="0"/>
              </a:rPr>
              <a:t>ptr</a:t>
            </a:r>
            <a:r>
              <a:rPr lang="en-US" sz="2000" dirty="0">
                <a:latin typeface="Arial" panose="020B0604020202020204" pitchFamily="34" charset="0"/>
                <a:cs typeface="Arial" panose="020B0604020202020204" pitchFamily="34" charset="0"/>
              </a:rPr>
              <a:t> to free list corresponding to the size of </a:t>
            </a:r>
            <a:r>
              <a:rPr lang="en-US" sz="2000" dirty="0" err="1">
                <a:latin typeface="Arial" panose="020B0604020202020204" pitchFamily="34" charset="0"/>
                <a:cs typeface="Arial" panose="020B0604020202020204" pitchFamily="34" charset="0"/>
              </a:rPr>
              <a:t>ptr</a:t>
            </a:r>
            <a:endParaRPr lang="en-US" sz="2000" dirty="0">
              <a:latin typeface="Arial" panose="020B0604020202020204" pitchFamily="34" charset="0"/>
              <a:cs typeface="Arial" panose="020B0604020202020204" pitchFamily="34" charset="0"/>
            </a:endParaRPr>
          </a:p>
          <a:p>
            <a:r>
              <a:rPr lang="en-US" sz="2000" dirty="0">
                <a:solidFill>
                  <a:srgbClr val="FF0000"/>
                </a:solidFill>
                <a:latin typeface="Arial" panose="020B0604020202020204" pitchFamily="34" charset="0"/>
                <a:cs typeface="Arial" panose="020B0604020202020204" pitchFamily="34" charset="0"/>
              </a:rPr>
              <a:t>How to find out the size of </a:t>
            </a:r>
            <a:r>
              <a:rPr lang="en-US" sz="2000" dirty="0" err="1">
                <a:solidFill>
                  <a:srgbClr val="FF0000"/>
                </a:solidFill>
                <a:latin typeface="Arial" panose="020B0604020202020204" pitchFamily="34" charset="0"/>
                <a:cs typeface="Arial" panose="020B0604020202020204" pitchFamily="34" charset="0"/>
              </a:rPr>
              <a:t>ptr</a:t>
            </a:r>
            <a:r>
              <a:rPr lang="en-US" sz="2000" dirty="0">
                <a:solidFill>
                  <a:srgbClr val="FF0000"/>
                </a:solidFill>
                <a:latin typeface="Arial" panose="020B0604020202020204" pitchFamily="34" charset="0"/>
                <a:cs typeface="Arial" panose="020B0604020202020204" pitchFamily="34" charset="0"/>
              </a:rPr>
              <a:t>? </a:t>
            </a:r>
          </a:p>
          <a:p>
            <a:endParaRPr lang="en-US" sz="2000" dirty="0">
              <a:latin typeface="Arial" panose="020B0604020202020204" pitchFamily="34" charset="0"/>
              <a:cs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DD9068FA-C403-4E9E-B521-64F8565DA5D5}"/>
                  </a:ext>
                </a:extLst>
              </p14:cNvPr>
              <p14:cNvContentPartPr/>
              <p14:nvPr/>
            </p14:nvContentPartPr>
            <p14:xfrm>
              <a:off x="2032920" y="897120"/>
              <a:ext cx="7853760" cy="1741320"/>
            </p14:xfrm>
          </p:contentPart>
        </mc:Choice>
        <mc:Fallback xmlns="">
          <p:pic>
            <p:nvPicPr>
              <p:cNvPr id="3" name="Ink 2">
                <a:extLst>
                  <a:ext uri="{FF2B5EF4-FFF2-40B4-BE49-F238E27FC236}">
                    <a16:creationId xmlns:a16="http://schemas.microsoft.com/office/drawing/2014/main" id="{DD9068FA-C403-4E9E-B521-64F8565DA5D5}"/>
                  </a:ext>
                </a:extLst>
              </p:cNvPr>
              <p:cNvPicPr/>
              <p:nvPr/>
            </p:nvPicPr>
            <p:blipFill>
              <a:blip r:embed="rId4"/>
              <a:stretch>
                <a:fillRect/>
              </a:stretch>
            </p:blipFill>
            <p:spPr>
              <a:xfrm>
                <a:off x="2023560" y="887760"/>
                <a:ext cx="7872480" cy="1760040"/>
              </a:xfrm>
              <a:prstGeom prst="rect">
                <a:avLst/>
              </a:prstGeom>
            </p:spPr>
          </p:pic>
        </mc:Fallback>
      </mc:AlternateContent>
    </p:spTree>
    <p:extLst>
      <p:ext uri="{BB962C8B-B14F-4D97-AF65-F5344CB8AC3E}">
        <p14:creationId xmlns:p14="http://schemas.microsoft.com/office/powerpoint/2010/main" val="229377763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C3D8E-E67B-4ED9-8052-6E689E534072}"/>
              </a:ext>
            </a:extLst>
          </p:cNvPr>
          <p:cNvSpPr>
            <a:spLocks noGrp="1"/>
          </p:cNvSpPr>
          <p:nvPr>
            <p:ph type="title"/>
          </p:nvPr>
        </p:nvSpPr>
        <p:spPr/>
        <p:txBody>
          <a:bodyPr/>
          <a:lstStyle/>
          <a:p>
            <a:r>
              <a:rPr lang="en-US" dirty="0"/>
              <a:t>Simple allocator</a:t>
            </a:r>
          </a:p>
        </p:txBody>
      </p:sp>
      <p:sp>
        <p:nvSpPr>
          <p:cNvPr id="3" name="Content Placeholder 2">
            <a:extLst>
              <a:ext uri="{FF2B5EF4-FFF2-40B4-BE49-F238E27FC236}">
                <a16:creationId xmlns:a16="http://schemas.microsoft.com/office/drawing/2014/main" id="{09CCB3E7-D9AF-4C07-9A1F-9829B04FD28F}"/>
              </a:ext>
            </a:extLst>
          </p:cNvPr>
          <p:cNvSpPr>
            <a:spLocks noGrp="1"/>
          </p:cNvSpPr>
          <p:nvPr>
            <p:ph idx="1"/>
          </p:nvPr>
        </p:nvSpPr>
        <p:spPr/>
        <p:txBody>
          <a:bodyPr/>
          <a:lstStyle/>
          <a:p>
            <a:r>
              <a:rPr lang="en-US" dirty="0" err="1">
                <a:solidFill>
                  <a:srgbClr val="FF0000"/>
                </a:solidFill>
              </a:rPr>
              <a:t>alloc_from_ram</a:t>
            </a:r>
            <a:r>
              <a:rPr lang="en-US" dirty="0"/>
              <a:t> can allocate a memory object of size multiples of 4096</a:t>
            </a:r>
          </a:p>
          <a:p>
            <a:endParaRPr lang="en-US" dirty="0"/>
          </a:p>
          <a:p>
            <a:r>
              <a:rPr lang="en-US" dirty="0"/>
              <a:t>The address returned by the </a:t>
            </a:r>
            <a:r>
              <a:rPr lang="en-US" dirty="0" err="1">
                <a:solidFill>
                  <a:srgbClr val="FF0000"/>
                </a:solidFill>
              </a:rPr>
              <a:t>alloc_from_ram</a:t>
            </a:r>
            <a:r>
              <a:rPr lang="en-US" dirty="0">
                <a:solidFill>
                  <a:srgbClr val="FF0000"/>
                </a:solidFill>
              </a:rPr>
              <a:t> </a:t>
            </a:r>
            <a:r>
              <a:rPr lang="en-US" dirty="0"/>
              <a:t>is 4096 bytes aligned</a:t>
            </a:r>
          </a:p>
          <a:p>
            <a:pPr lvl="1"/>
            <a:r>
              <a:rPr lang="en-US" dirty="0"/>
              <a:t>i.e., the address is divisible by 4096</a:t>
            </a:r>
          </a:p>
          <a:p>
            <a:pPr lvl="1"/>
            <a:r>
              <a:rPr lang="en-US" dirty="0"/>
              <a:t>the lower 12-bits of the address are zero</a:t>
            </a:r>
          </a:p>
          <a:p>
            <a:pPr lvl="1"/>
            <a:endParaRPr lang="en-US" dirty="0"/>
          </a:p>
          <a:p>
            <a:r>
              <a:rPr lang="en-US" dirty="0"/>
              <a:t>Let us call the memory area returned by the </a:t>
            </a:r>
            <a:r>
              <a:rPr lang="en-US" dirty="0" err="1">
                <a:solidFill>
                  <a:srgbClr val="FF0000"/>
                </a:solidFill>
              </a:rPr>
              <a:t>alloc_from_ram</a:t>
            </a:r>
            <a:r>
              <a:rPr lang="en-US" dirty="0">
                <a:solidFill>
                  <a:srgbClr val="FF0000"/>
                </a:solidFill>
              </a:rPr>
              <a:t> </a:t>
            </a:r>
            <a:r>
              <a:rPr lang="en-US" dirty="0"/>
              <a:t>a page</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4ED1080C-35B5-4511-8AA9-A9FB441505AA}"/>
                  </a:ext>
                </a:extLst>
              </p14:cNvPr>
              <p14:cNvContentPartPr/>
              <p14:nvPr/>
            </p14:nvContentPartPr>
            <p14:xfrm>
              <a:off x="10136160" y="438840"/>
              <a:ext cx="1327320" cy="811080"/>
            </p14:xfrm>
          </p:contentPart>
        </mc:Choice>
        <mc:Fallback xmlns="">
          <p:pic>
            <p:nvPicPr>
              <p:cNvPr id="4" name="Ink 3">
                <a:extLst>
                  <a:ext uri="{FF2B5EF4-FFF2-40B4-BE49-F238E27FC236}">
                    <a16:creationId xmlns:a16="http://schemas.microsoft.com/office/drawing/2014/main" id="{4ED1080C-35B5-4511-8AA9-A9FB441505AA}"/>
                  </a:ext>
                </a:extLst>
              </p:cNvPr>
              <p:cNvPicPr/>
              <p:nvPr/>
            </p:nvPicPr>
            <p:blipFill>
              <a:blip r:embed="rId3"/>
              <a:stretch>
                <a:fillRect/>
              </a:stretch>
            </p:blipFill>
            <p:spPr>
              <a:xfrm>
                <a:off x="10126800" y="429480"/>
                <a:ext cx="1346040" cy="829800"/>
              </a:xfrm>
              <a:prstGeom prst="rect">
                <a:avLst/>
              </a:prstGeom>
            </p:spPr>
          </p:pic>
        </mc:Fallback>
      </mc:AlternateContent>
    </p:spTree>
    <p:extLst>
      <p:ext uri="{BB962C8B-B14F-4D97-AF65-F5344CB8AC3E}">
        <p14:creationId xmlns:p14="http://schemas.microsoft.com/office/powerpoint/2010/main" val="174675261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8C004-6C1A-426E-B075-29671E766BEF}"/>
              </a:ext>
            </a:extLst>
          </p:cNvPr>
          <p:cNvSpPr>
            <a:spLocks noGrp="1"/>
          </p:cNvSpPr>
          <p:nvPr>
            <p:ph type="title"/>
          </p:nvPr>
        </p:nvSpPr>
        <p:spPr/>
        <p:txBody>
          <a:bodyPr/>
          <a:lstStyle/>
          <a:p>
            <a:r>
              <a:rPr lang="en-US" dirty="0"/>
              <a:t>Simple allocator</a:t>
            </a:r>
          </a:p>
        </p:txBody>
      </p:sp>
      <p:sp>
        <p:nvSpPr>
          <p:cNvPr id="3" name="Content Placeholder 2">
            <a:extLst>
              <a:ext uri="{FF2B5EF4-FFF2-40B4-BE49-F238E27FC236}">
                <a16:creationId xmlns:a16="http://schemas.microsoft.com/office/drawing/2014/main" id="{77E4A6A8-6B3D-4E3E-BAE2-6CD0D2EFE3A0}"/>
              </a:ext>
            </a:extLst>
          </p:cNvPr>
          <p:cNvSpPr>
            <a:spLocks noGrp="1"/>
          </p:cNvSpPr>
          <p:nvPr>
            <p:ph idx="1"/>
          </p:nvPr>
        </p:nvSpPr>
        <p:spPr/>
        <p:txBody>
          <a:bodyPr/>
          <a:lstStyle/>
          <a:p>
            <a:r>
              <a:rPr lang="en-US" dirty="0"/>
              <a:t>Simple allocator stores some metadata at the start of every page, and the rest of the page is divided into chunks of allocation size (2</a:t>
            </a:r>
            <a:r>
              <a:rPr lang="en-US" baseline="30000" dirty="0"/>
              <a:t>k</a:t>
            </a:r>
            <a:r>
              <a:rPr lang="en-US" dirty="0"/>
              <a:t>) and added to free list</a:t>
            </a:r>
          </a:p>
          <a:p>
            <a:endParaRPr lang="en-US" dirty="0"/>
          </a:p>
          <a:p>
            <a:pPr marL="0" indent="0">
              <a:buNone/>
            </a:pPr>
            <a:r>
              <a:rPr lang="en-US" dirty="0"/>
              <a:t>struct </a:t>
            </a:r>
            <a:r>
              <a:rPr lang="en-US" dirty="0" err="1"/>
              <a:t>page_metadata</a:t>
            </a:r>
            <a:r>
              <a:rPr lang="en-US" dirty="0"/>
              <a:t> {</a:t>
            </a:r>
          </a:p>
          <a:p>
            <a:pPr marL="0" indent="0">
              <a:buNone/>
            </a:pPr>
            <a:r>
              <a:rPr lang="en-US" dirty="0"/>
              <a:t>   int </a:t>
            </a:r>
            <a:r>
              <a:rPr lang="en-US" dirty="0" err="1"/>
              <a:t>allocation_size</a:t>
            </a:r>
            <a:r>
              <a:rPr lang="en-US" dirty="0"/>
              <a:t>;</a:t>
            </a:r>
          </a:p>
          <a:p>
            <a:pPr marL="0" indent="0">
              <a:buNone/>
            </a:pPr>
            <a:r>
              <a:rPr lang="en-US" dirty="0"/>
              <a:t>   long </a:t>
            </a:r>
            <a:r>
              <a:rPr lang="en-US" dirty="0" err="1"/>
              <a:t>long</a:t>
            </a:r>
            <a:r>
              <a:rPr lang="en-US" dirty="0"/>
              <a:t> </a:t>
            </a:r>
            <a:r>
              <a:rPr lang="en-US" dirty="0" err="1"/>
              <a:t>free_bytes_available</a:t>
            </a:r>
            <a:r>
              <a:rPr lang="en-US" dirty="0"/>
              <a:t>;</a:t>
            </a:r>
          </a:p>
          <a:p>
            <a:pPr marL="0" indent="0">
              <a:buNone/>
            </a:pPr>
            <a:r>
              <a:rPr lang="en-US" dirty="0"/>
              <a:t>}; </a:t>
            </a:r>
          </a:p>
        </p:txBody>
      </p:sp>
    </p:spTree>
    <p:extLst>
      <p:ext uri="{BB962C8B-B14F-4D97-AF65-F5344CB8AC3E}">
        <p14:creationId xmlns:p14="http://schemas.microsoft.com/office/powerpoint/2010/main" val="5498663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269D4-FB27-4979-97FE-AE0F9BD3E87E}"/>
              </a:ext>
            </a:extLst>
          </p:cNvPr>
          <p:cNvSpPr>
            <a:spLocks noGrp="1"/>
          </p:cNvSpPr>
          <p:nvPr>
            <p:ph type="title"/>
          </p:nvPr>
        </p:nvSpPr>
        <p:spPr/>
        <p:txBody>
          <a:bodyPr/>
          <a:lstStyle/>
          <a:p>
            <a:r>
              <a:rPr lang="en-US" dirty="0"/>
              <a:t>free</a:t>
            </a:r>
          </a:p>
        </p:txBody>
      </p:sp>
      <p:graphicFrame>
        <p:nvGraphicFramePr>
          <p:cNvPr id="4" name="Content Placeholder 3">
            <a:extLst>
              <a:ext uri="{FF2B5EF4-FFF2-40B4-BE49-F238E27FC236}">
                <a16:creationId xmlns:a16="http://schemas.microsoft.com/office/drawing/2014/main" id="{300FB101-02FC-4FA8-BA26-72DFE16B7103}"/>
              </a:ext>
            </a:extLst>
          </p:cNvPr>
          <p:cNvGraphicFramePr>
            <a:graphicFrameLocks noGrp="1"/>
          </p:cNvGraphicFramePr>
          <p:nvPr>
            <p:ph idx="1"/>
          </p:nvPr>
        </p:nvGraphicFramePr>
        <p:xfrm>
          <a:off x="838200" y="1825625"/>
          <a:ext cx="1164771" cy="4088268"/>
        </p:xfrm>
        <a:graphic>
          <a:graphicData uri="http://schemas.openxmlformats.org/drawingml/2006/table">
            <a:tbl>
              <a:tblPr bandRow="1">
                <a:tableStyleId>{5C22544A-7EE6-4342-B048-85BDC9FD1C3A}</a:tableStyleId>
              </a:tblPr>
              <a:tblGrid>
                <a:gridCol w="1164771">
                  <a:extLst>
                    <a:ext uri="{9D8B030D-6E8A-4147-A177-3AD203B41FA5}">
                      <a16:colId xmlns:a16="http://schemas.microsoft.com/office/drawing/2014/main" val="1883001962"/>
                    </a:ext>
                  </a:extLst>
                </a:gridCol>
              </a:tblGrid>
              <a:tr h="454252">
                <a:tc>
                  <a:txBody>
                    <a:bodyPr/>
                    <a:lstStyle/>
                    <a:p>
                      <a:pPr algn="ctr"/>
                      <a:r>
                        <a:rPr lang="en-US" b="1"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3185605"/>
                  </a:ext>
                </a:extLst>
              </a:tr>
              <a:tr h="454252">
                <a:tc>
                  <a:txBody>
                    <a:bodyPr/>
                    <a:lstStyle/>
                    <a:p>
                      <a:pPr algn="ctr"/>
                      <a:r>
                        <a:rPr lang="en-US" b="1"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8026079"/>
                  </a:ext>
                </a:extLst>
              </a:tr>
              <a:tr h="454252">
                <a:tc>
                  <a:txBody>
                    <a:bodyPr/>
                    <a:lstStyle/>
                    <a:p>
                      <a:pPr algn="ctr"/>
                      <a:r>
                        <a:rPr lang="en-US" b="1" dirty="0"/>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530809"/>
                  </a:ext>
                </a:extLst>
              </a:tr>
              <a:tr h="454252">
                <a:tc>
                  <a:txBody>
                    <a:bodyPr/>
                    <a:lstStyle/>
                    <a:p>
                      <a:pPr algn="ctr"/>
                      <a:r>
                        <a:rPr lang="en-US" b="1"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9098515"/>
                  </a:ext>
                </a:extLst>
              </a:tr>
              <a:tr h="454252">
                <a:tc>
                  <a:txBody>
                    <a:bodyPr/>
                    <a:lstStyle/>
                    <a:p>
                      <a:pPr algn="ctr"/>
                      <a:r>
                        <a:rPr lang="en-US" b="1"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8044330"/>
                  </a:ext>
                </a:extLst>
              </a:tr>
              <a:tr h="454252">
                <a:tc>
                  <a:txBody>
                    <a:bodyPr/>
                    <a:lstStyle/>
                    <a:p>
                      <a:pPr algn="ctr"/>
                      <a:r>
                        <a:rPr lang="en-US" b="1" dirty="0"/>
                        <a:t>512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1066055"/>
                  </a:ext>
                </a:extLst>
              </a:tr>
              <a:tr h="454252">
                <a:tc>
                  <a:txBody>
                    <a:bodyPr/>
                    <a:lstStyle/>
                    <a:p>
                      <a:pPr algn="ctr"/>
                      <a:r>
                        <a:rPr lang="en-US" b="1" dirty="0"/>
                        <a:t>1024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2204552"/>
                  </a:ext>
                </a:extLst>
              </a:tr>
              <a:tr h="454252">
                <a:tc>
                  <a:txBody>
                    <a:bodyPr/>
                    <a:lstStyle/>
                    <a:p>
                      <a:pPr algn="ctr"/>
                      <a:r>
                        <a:rPr lang="en-US" b="1" dirty="0"/>
                        <a:t>2048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009838"/>
                  </a:ext>
                </a:extLst>
              </a:tr>
              <a:tr h="454252">
                <a:tc>
                  <a:txBody>
                    <a:bodyPr/>
                    <a:lstStyle/>
                    <a:p>
                      <a:pPr algn="ctr"/>
                      <a:r>
                        <a:rPr lang="en-US" b="1" dirty="0"/>
                        <a:t>MAX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4386077"/>
                  </a:ext>
                </a:extLst>
              </a:tr>
            </a:tbl>
          </a:graphicData>
        </a:graphic>
      </p:graphicFrame>
      <p:sp>
        <p:nvSpPr>
          <p:cNvPr id="5" name="TextBox 4">
            <a:extLst>
              <a:ext uri="{FF2B5EF4-FFF2-40B4-BE49-F238E27FC236}">
                <a16:creationId xmlns:a16="http://schemas.microsoft.com/office/drawing/2014/main" id="{4923E505-BD26-494D-8118-539ADE00E0A8}"/>
              </a:ext>
            </a:extLst>
          </p:cNvPr>
          <p:cNvSpPr txBox="1"/>
          <p:nvPr/>
        </p:nvSpPr>
        <p:spPr>
          <a:xfrm>
            <a:off x="7565571" y="2296887"/>
            <a:ext cx="3875315" cy="3785652"/>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free(</a:t>
            </a:r>
            <a:r>
              <a:rPr lang="en-US" sz="2000" dirty="0" err="1">
                <a:latin typeface="Arial" panose="020B0604020202020204" pitchFamily="34" charset="0"/>
                <a:cs typeface="Arial" panose="020B0604020202020204" pitchFamily="34" charset="0"/>
              </a:rPr>
              <a:t>ptr</a:t>
            </a:r>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Add </a:t>
            </a:r>
            <a:r>
              <a:rPr lang="en-US" sz="2000" dirty="0" err="1">
                <a:latin typeface="Arial" panose="020B0604020202020204" pitchFamily="34" charset="0"/>
                <a:cs typeface="Arial" panose="020B0604020202020204" pitchFamily="34" charset="0"/>
              </a:rPr>
              <a:t>ptr</a:t>
            </a:r>
            <a:r>
              <a:rPr lang="en-US" sz="2000" dirty="0">
                <a:latin typeface="Arial" panose="020B0604020202020204" pitchFamily="34" charset="0"/>
                <a:cs typeface="Arial" panose="020B0604020202020204" pitchFamily="34" charset="0"/>
              </a:rPr>
              <a:t> to free list corresponding to the size of </a:t>
            </a:r>
            <a:r>
              <a:rPr lang="en-US" sz="2000" dirty="0" err="1">
                <a:latin typeface="Arial" panose="020B0604020202020204" pitchFamily="34" charset="0"/>
                <a:cs typeface="Arial" panose="020B0604020202020204" pitchFamily="34" charset="0"/>
              </a:rPr>
              <a:t>ptr</a:t>
            </a:r>
            <a:endParaRPr lang="en-US" sz="2000" dirty="0">
              <a:latin typeface="Arial" panose="020B0604020202020204" pitchFamily="34" charset="0"/>
              <a:cs typeface="Arial" panose="020B0604020202020204" pitchFamily="34" charset="0"/>
            </a:endParaRPr>
          </a:p>
          <a:p>
            <a:r>
              <a:rPr lang="en-US" sz="2000" dirty="0">
                <a:solidFill>
                  <a:srgbClr val="FF0000"/>
                </a:solidFill>
                <a:latin typeface="Arial" panose="020B0604020202020204" pitchFamily="34" charset="0"/>
                <a:cs typeface="Arial" panose="020B0604020202020204" pitchFamily="34" charset="0"/>
              </a:rPr>
              <a:t>How to find out the size of </a:t>
            </a:r>
            <a:r>
              <a:rPr lang="en-US" sz="2000" dirty="0" err="1">
                <a:solidFill>
                  <a:srgbClr val="FF0000"/>
                </a:solidFill>
                <a:latin typeface="Arial" panose="020B0604020202020204" pitchFamily="34" charset="0"/>
                <a:cs typeface="Arial" panose="020B0604020202020204" pitchFamily="34" charset="0"/>
              </a:rPr>
              <a:t>ptr</a:t>
            </a:r>
            <a:r>
              <a:rPr lang="en-US" sz="2000" dirty="0">
                <a:solidFill>
                  <a:srgbClr val="FF0000"/>
                </a:solidFill>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fetch the allocation size from page metadata</a:t>
            </a:r>
          </a:p>
          <a:p>
            <a:r>
              <a:rPr lang="en-US" sz="2000" dirty="0">
                <a:latin typeface="Arial" panose="020B0604020202020204" pitchFamily="34" charset="0"/>
                <a:cs typeface="Arial" panose="020B0604020202020204" pitchFamily="34" charset="0"/>
              </a:rPr>
              <a:t>update the </a:t>
            </a:r>
            <a:r>
              <a:rPr lang="en-US" sz="2000" dirty="0" err="1">
                <a:latin typeface="Arial" panose="020B0604020202020204" pitchFamily="34" charset="0"/>
                <a:cs typeface="Arial" panose="020B0604020202020204" pitchFamily="34" charset="0"/>
              </a:rPr>
              <a:t>free_bytes_available</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if </a:t>
            </a:r>
            <a:r>
              <a:rPr lang="en-US" sz="2000" dirty="0" err="1">
                <a:latin typeface="Arial" panose="020B0604020202020204" pitchFamily="34" charset="0"/>
                <a:cs typeface="Arial" panose="020B0604020202020204" pitchFamily="34" charset="0"/>
              </a:rPr>
              <a:t>free_bytes_available</a:t>
            </a:r>
            <a:r>
              <a:rPr lang="en-US" sz="2000" dirty="0">
                <a:latin typeface="Arial" panose="020B0604020202020204" pitchFamily="34" charset="0"/>
                <a:cs typeface="Arial" panose="020B0604020202020204" pitchFamily="34" charset="0"/>
              </a:rPr>
              <a:t> == 4096</a:t>
            </a:r>
          </a:p>
          <a:p>
            <a:r>
              <a:rPr lang="en-US" sz="2000" dirty="0">
                <a:latin typeface="Arial" panose="020B0604020202020204" pitchFamily="34" charset="0"/>
                <a:cs typeface="Arial" panose="020B0604020202020204" pitchFamily="34" charset="0"/>
              </a:rPr>
              <a:t>remove all objects on this page from the free list corresponding to the size of </a:t>
            </a:r>
            <a:r>
              <a:rPr lang="en-US" sz="2000" dirty="0" err="1">
                <a:latin typeface="Arial" panose="020B0604020202020204" pitchFamily="34" charset="0"/>
                <a:cs typeface="Arial" panose="020B0604020202020204" pitchFamily="34" charset="0"/>
              </a:rPr>
              <a:t>ptr</a:t>
            </a:r>
            <a:r>
              <a:rPr lang="en-US" sz="2000" dirty="0">
                <a:latin typeface="Arial" panose="020B0604020202020204" pitchFamily="34" charset="0"/>
                <a:cs typeface="Arial" panose="020B0604020202020204" pitchFamily="34" charset="0"/>
              </a:rPr>
              <a:t> </a:t>
            </a:r>
          </a:p>
          <a:p>
            <a:r>
              <a:rPr lang="en-US" sz="2000" dirty="0" err="1">
                <a:latin typeface="Arial" panose="020B0604020202020204" pitchFamily="34" charset="0"/>
                <a:cs typeface="Arial" panose="020B0604020202020204" pitchFamily="34" charset="0"/>
              </a:rPr>
              <a:t>free_ram</a:t>
            </a:r>
            <a:r>
              <a:rPr lang="en-US" sz="2000" dirty="0">
                <a:latin typeface="Arial" panose="020B0604020202020204" pitchFamily="34" charset="0"/>
                <a:cs typeface="Arial" panose="020B0604020202020204" pitchFamily="34" charset="0"/>
              </a:rPr>
              <a:t>(page, 4096) </a:t>
            </a:r>
          </a:p>
        </p:txBody>
      </p:sp>
    </p:spTree>
    <p:extLst>
      <p:ext uri="{BB962C8B-B14F-4D97-AF65-F5344CB8AC3E}">
        <p14:creationId xmlns:p14="http://schemas.microsoft.com/office/powerpoint/2010/main" val="238810145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269D4-FB27-4979-97FE-AE0F9BD3E87E}"/>
              </a:ext>
            </a:extLst>
          </p:cNvPr>
          <p:cNvSpPr>
            <a:spLocks noGrp="1"/>
          </p:cNvSpPr>
          <p:nvPr>
            <p:ph type="title"/>
          </p:nvPr>
        </p:nvSpPr>
        <p:spPr/>
        <p:txBody>
          <a:bodyPr/>
          <a:lstStyle/>
          <a:p>
            <a:r>
              <a:rPr lang="en-US" dirty="0"/>
              <a:t>malloc</a:t>
            </a:r>
          </a:p>
        </p:txBody>
      </p:sp>
      <p:graphicFrame>
        <p:nvGraphicFramePr>
          <p:cNvPr id="4" name="Content Placeholder 3">
            <a:extLst>
              <a:ext uri="{FF2B5EF4-FFF2-40B4-BE49-F238E27FC236}">
                <a16:creationId xmlns:a16="http://schemas.microsoft.com/office/drawing/2014/main" id="{300FB101-02FC-4FA8-BA26-72DFE16B7103}"/>
              </a:ext>
            </a:extLst>
          </p:cNvPr>
          <p:cNvGraphicFramePr>
            <a:graphicFrameLocks noGrp="1"/>
          </p:cNvGraphicFramePr>
          <p:nvPr>
            <p:ph idx="1"/>
          </p:nvPr>
        </p:nvGraphicFramePr>
        <p:xfrm>
          <a:off x="838200" y="1825625"/>
          <a:ext cx="1164771" cy="4088268"/>
        </p:xfrm>
        <a:graphic>
          <a:graphicData uri="http://schemas.openxmlformats.org/drawingml/2006/table">
            <a:tbl>
              <a:tblPr bandRow="1">
                <a:tableStyleId>{5C22544A-7EE6-4342-B048-85BDC9FD1C3A}</a:tableStyleId>
              </a:tblPr>
              <a:tblGrid>
                <a:gridCol w="1164771">
                  <a:extLst>
                    <a:ext uri="{9D8B030D-6E8A-4147-A177-3AD203B41FA5}">
                      <a16:colId xmlns:a16="http://schemas.microsoft.com/office/drawing/2014/main" val="1883001962"/>
                    </a:ext>
                  </a:extLst>
                </a:gridCol>
              </a:tblGrid>
              <a:tr h="454252">
                <a:tc>
                  <a:txBody>
                    <a:bodyPr/>
                    <a:lstStyle/>
                    <a:p>
                      <a:pPr algn="ctr"/>
                      <a:r>
                        <a:rPr lang="en-US" b="1"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3185605"/>
                  </a:ext>
                </a:extLst>
              </a:tr>
              <a:tr h="454252">
                <a:tc>
                  <a:txBody>
                    <a:bodyPr/>
                    <a:lstStyle/>
                    <a:p>
                      <a:pPr algn="ctr"/>
                      <a:r>
                        <a:rPr lang="en-US" b="1"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8026079"/>
                  </a:ext>
                </a:extLst>
              </a:tr>
              <a:tr h="454252">
                <a:tc>
                  <a:txBody>
                    <a:bodyPr/>
                    <a:lstStyle/>
                    <a:p>
                      <a:pPr algn="ctr"/>
                      <a:r>
                        <a:rPr lang="en-US" b="1" dirty="0"/>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530809"/>
                  </a:ext>
                </a:extLst>
              </a:tr>
              <a:tr h="454252">
                <a:tc>
                  <a:txBody>
                    <a:bodyPr/>
                    <a:lstStyle/>
                    <a:p>
                      <a:pPr algn="ctr"/>
                      <a:r>
                        <a:rPr lang="en-US" b="1"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9098515"/>
                  </a:ext>
                </a:extLst>
              </a:tr>
              <a:tr h="454252">
                <a:tc>
                  <a:txBody>
                    <a:bodyPr/>
                    <a:lstStyle/>
                    <a:p>
                      <a:pPr algn="ctr"/>
                      <a:r>
                        <a:rPr lang="en-US" b="1"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8044330"/>
                  </a:ext>
                </a:extLst>
              </a:tr>
              <a:tr h="454252">
                <a:tc>
                  <a:txBody>
                    <a:bodyPr/>
                    <a:lstStyle/>
                    <a:p>
                      <a:pPr algn="ctr"/>
                      <a:r>
                        <a:rPr lang="en-US" b="1" dirty="0"/>
                        <a:t>512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1066055"/>
                  </a:ext>
                </a:extLst>
              </a:tr>
              <a:tr h="454252">
                <a:tc>
                  <a:txBody>
                    <a:bodyPr/>
                    <a:lstStyle/>
                    <a:p>
                      <a:pPr algn="ctr"/>
                      <a:r>
                        <a:rPr lang="en-US" b="1" dirty="0"/>
                        <a:t>1024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2204552"/>
                  </a:ext>
                </a:extLst>
              </a:tr>
              <a:tr h="454252">
                <a:tc>
                  <a:txBody>
                    <a:bodyPr/>
                    <a:lstStyle/>
                    <a:p>
                      <a:pPr algn="ctr"/>
                      <a:r>
                        <a:rPr lang="en-US" b="1" dirty="0"/>
                        <a:t>2048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009838"/>
                  </a:ext>
                </a:extLst>
              </a:tr>
              <a:tr h="454252">
                <a:tc>
                  <a:txBody>
                    <a:bodyPr/>
                    <a:lstStyle/>
                    <a:p>
                      <a:pPr algn="ctr"/>
                      <a:r>
                        <a:rPr lang="en-US" b="1" dirty="0"/>
                        <a:t>MAX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4386077"/>
                  </a:ext>
                </a:extLst>
              </a:tr>
            </a:tbl>
          </a:graphicData>
        </a:graphic>
      </p:graphicFrame>
      <p:sp>
        <p:nvSpPr>
          <p:cNvPr id="6" name="TextBox 5">
            <a:extLst>
              <a:ext uri="{FF2B5EF4-FFF2-40B4-BE49-F238E27FC236}">
                <a16:creationId xmlns:a16="http://schemas.microsoft.com/office/drawing/2014/main" id="{8E4AD284-B159-46BC-B1DD-A79F2B9790B0}"/>
              </a:ext>
            </a:extLst>
          </p:cNvPr>
          <p:cNvSpPr txBox="1"/>
          <p:nvPr/>
        </p:nvSpPr>
        <p:spPr>
          <a:xfrm>
            <a:off x="7239001" y="3276601"/>
            <a:ext cx="4550228" cy="2862322"/>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malloc(128) </a:t>
            </a:r>
          </a:p>
          <a:p>
            <a:r>
              <a:rPr lang="en-US" sz="2000" dirty="0">
                <a:latin typeface="Arial" panose="020B0604020202020204" pitchFamily="34" charset="0"/>
                <a:cs typeface="Arial" panose="020B0604020202020204" pitchFamily="34" charset="0"/>
              </a:rPr>
              <a:t>page = </a:t>
            </a:r>
            <a:r>
              <a:rPr lang="en-US" sz="2000" dirty="0" err="1">
                <a:latin typeface="Arial" panose="020B0604020202020204" pitchFamily="34" charset="0"/>
                <a:cs typeface="Arial" panose="020B0604020202020204" pitchFamily="34" charset="0"/>
              </a:rPr>
              <a:t>alloc_from_ram</a:t>
            </a:r>
            <a:r>
              <a:rPr lang="en-US" sz="2000" dirty="0">
                <a:latin typeface="Arial" panose="020B0604020202020204" pitchFamily="34" charset="0"/>
                <a:cs typeface="Arial" panose="020B0604020202020204" pitchFamily="34" charset="0"/>
              </a:rPr>
              <a:t>(4096)</a:t>
            </a:r>
          </a:p>
          <a:p>
            <a:r>
              <a:rPr lang="en-US" sz="2000" dirty="0">
                <a:latin typeface="Arial" panose="020B0604020202020204" pitchFamily="34" charset="0"/>
                <a:cs typeface="Arial" panose="020B0604020202020204" pitchFamily="34" charset="0"/>
              </a:rPr>
              <a:t>initialize page metadata</a:t>
            </a:r>
          </a:p>
          <a:p>
            <a:r>
              <a:rPr lang="en-US" sz="2000" dirty="0">
                <a:latin typeface="Arial" panose="020B0604020202020204" pitchFamily="34" charset="0"/>
                <a:cs typeface="Arial" panose="020B0604020202020204" pitchFamily="34" charset="0"/>
              </a:rPr>
              <a:t>divide [</a:t>
            </a:r>
            <a:r>
              <a:rPr lang="en-US" sz="2000" dirty="0" err="1">
                <a:latin typeface="Arial" panose="020B0604020202020204" pitchFamily="34" charset="0"/>
                <a:cs typeface="Arial" panose="020B0604020202020204" pitchFamily="34" charset="0"/>
              </a:rPr>
              <a:t>page+size_meta</a:t>
            </a:r>
            <a:r>
              <a:rPr lang="en-US" sz="2000" dirty="0">
                <a:latin typeface="Arial" panose="020B0604020202020204" pitchFamily="34" charset="0"/>
                <a:cs typeface="Arial" panose="020B0604020202020204" pitchFamily="34" charset="0"/>
              </a:rPr>
              <a:t>, page+4096] to chunks of 128 bytes</a:t>
            </a:r>
          </a:p>
          <a:p>
            <a:r>
              <a:rPr lang="en-US" sz="2000" dirty="0">
                <a:latin typeface="Arial" panose="020B0604020202020204" pitchFamily="34" charset="0"/>
                <a:cs typeface="Arial" panose="020B0604020202020204" pitchFamily="34" charset="0"/>
              </a:rPr>
              <a:t>add these chunks to </a:t>
            </a:r>
            <a:r>
              <a:rPr lang="en-US" sz="2000" dirty="0" err="1">
                <a:latin typeface="Arial" panose="020B0604020202020204" pitchFamily="34" charset="0"/>
                <a:cs typeface="Arial" panose="020B0604020202020204" pitchFamily="34" charset="0"/>
              </a:rPr>
              <a:t>free_list</a:t>
            </a:r>
            <a:r>
              <a:rPr lang="en-US" sz="2000" dirty="0">
                <a:latin typeface="Arial" panose="020B0604020202020204" pitchFamily="34" charset="0"/>
                <a:cs typeface="Arial" panose="020B0604020202020204" pitchFamily="34" charset="0"/>
              </a:rPr>
              <a:t>(128)</a:t>
            </a:r>
          </a:p>
          <a:p>
            <a:r>
              <a:rPr lang="en-US" sz="2000" dirty="0">
                <a:latin typeface="Arial" panose="020B0604020202020204" pitchFamily="34" charset="0"/>
                <a:cs typeface="Arial" panose="020B0604020202020204" pitchFamily="34" charset="0"/>
              </a:rPr>
              <a:t>pop a memory object from </a:t>
            </a:r>
            <a:r>
              <a:rPr lang="en-US" sz="2000" dirty="0" err="1">
                <a:latin typeface="Arial" panose="020B0604020202020204" pitchFamily="34" charset="0"/>
                <a:cs typeface="Arial" panose="020B0604020202020204" pitchFamily="34" charset="0"/>
              </a:rPr>
              <a:t>free_list</a:t>
            </a:r>
            <a:r>
              <a:rPr lang="en-US" sz="2000" dirty="0">
                <a:latin typeface="Arial" panose="020B0604020202020204" pitchFamily="34" charset="0"/>
                <a:cs typeface="Arial" panose="020B0604020202020204" pitchFamily="34" charset="0"/>
              </a:rPr>
              <a:t>(128) and return to caller</a:t>
            </a: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95507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A2F7B-0006-4D2A-85A8-CC9588E7F6BC}"/>
              </a:ext>
            </a:extLst>
          </p:cNvPr>
          <p:cNvSpPr>
            <a:spLocks noGrp="1"/>
          </p:cNvSpPr>
          <p:nvPr>
            <p:ph type="title"/>
          </p:nvPr>
        </p:nvSpPr>
        <p:spPr/>
        <p:txBody>
          <a:bodyPr/>
          <a:lstStyle/>
          <a:p>
            <a:r>
              <a:rPr lang="en-US" dirty="0"/>
              <a:t>Linker</a:t>
            </a:r>
          </a:p>
        </p:txBody>
      </p:sp>
      <p:sp>
        <p:nvSpPr>
          <p:cNvPr id="3" name="Content Placeholder 2">
            <a:extLst>
              <a:ext uri="{FF2B5EF4-FFF2-40B4-BE49-F238E27FC236}">
                <a16:creationId xmlns:a16="http://schemas.microsoft.com/office/drawing/2014/main" id="{C49E7C62-CBBE-488E-AE7C-0D395630D4F0}"/>
              </a:ext>
            </a:extLst>
          </p:cNvPr>
          <p:cNvSpPr>
            <a:spLocks noGrp="1"/>
          </p:cNvSpPr>
          <p:nvPr>
            <p:ph idx="1"/>
          </p:nvPr>
        </p:nvSpPr>
        <p:spPr/>
        <p:txBody>
          <a:bodyPr/>
          <a:lstStyle/>
          <a:p>
            <a:r>
              <a:rPr lang="en-US" dirty="0"/>
              <a:t>Linker takes multiple ‘.o’ file, produces a single program image</a:t>
            </a:r>
          </a:p>
          <a:p>
            <a:pPr lvl="1"/>
            <a:r>
              <a:rPr lang="en-US" dirty="0"/>
              <a:t>adjust relative addresses of call targets who are not local to a single object file</a:t>
            </a:r>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20FF0D33-74FF-4E1A-8AC0-8F0DBEADCC90}"/>
              </a:ext>
            </a:extLst>
          </p:cNvPr>
          <p:cNvSpPr txBox="1"/>
          <p:nvPr/>
        </p:nvSpPr>
        <p:spPr>
          <a:xfrm>
            <a:off x="1164773" y="2917372"/>
            <a:ext cx="2950029" cy="3693319"/>
          </a:xfrm>
          <a:prstGeom prst="rect">
            <a:avLst/>
          </a:prstGeom>
          <a:noFill/>
        </p:spPr>
        <p:txBody>
          <a:bodyPr wrap="square" rtlCol="0">
            <a:spAutoFit/>
          </a:bodyPr>
          <a:lstStyle/>
          <a:p>
            <a:r>
              <a:rPr lang="en-US" dirty="0" err="1"/>
              <a:t>a.out</a:t>
            </a:r>
            <a:endParaRPr lang="en-US" dirty="0"/>
          </a:p>
          <a:p>
            <a:endParaRPr lang="en-US" dirty="0"/>
          </a:p>
          <a:p>
            <a:r>
              <a:rPr lang="en-US" dirty="0"/>
              <a:t>foo:</a:t>
            </a:r>
          </a:p>
          <a:p>
            <a:r>
              <a:rPr lang="en-US" dirty="0"/>
              <a:t>mov 4(%</a:t>
            </a:r>
            <a:r>
              <a:rPr lang="en-US" dirty="0" err="1"/>
              <a:t>esp</a:t>
            </a:r>
            <a:r>
              <a:rPr lang="en-US" dirty="0"/>
              <a:t>), %</a:t>
            </a:r>
            <a:r>
              <a:rPr lang="en-US" dirty="0" err="1"/>
              <a:t>eax</a:t>
            </a:r>
            <a:endParaRPr lang="en-US" dirty="0"/>
          </a:p>
          <a:p>
            <a:r>
              <a:rPr lang="en-US" dirty="0"/>
              <a:t>add  8(%</a:t>
            </a:r>
            <a:r>
              <a:rPr lang="en-US" dirty="0" err="1"/>
              <a:t>esp</a:t>
            </a:r>
            <a:r>
              <a:rPr lang="en-US" dirty="0"/>
              <a:t>), %</a:t>
            </a:r>
            <a:r>
              <a:rPr lang="en-US" dirty="0" err="1"/>
              <a:t>eax</a:t>
            </a:r>
            <a:endParaRPr lang="en-US" dirty="0"/>
          </a:p>
          <a:p>
            <a:r>
              <a:rPr lang="en-US" dirty="0"/>
              <a:t>ret</a:t>
            </a:r>
          </a:p>
          <a:p>
            <a:endParaRPr lang="en-US" dirty="0"/>
          </a:p>
          <a:p>
            <a:r>
              <a:rPr lang="en-US" dirty="0"/>
              <a:t>main:</a:t>
            </a:r>
          </a:p>
          <a:p>
            <a:r>
              <a:rPr lang="en-US" dirty="0"/>
              <a:t>push $20</a:t>
            </a:r>
          </a:p>
          <a:p>
            <a:r>
              <a:rPr lang="en-US" dirty="0"/>
              <a:t>push $10</a:t>
            </a:r>
          </a:p>
          <a:p>
            <a:r>
              <a:rPr lang="en-US" dirty="0"/>
              <a:t>call foo</a:t>
            </a:r>
          </a:p>
          <a:p>
            <a:r>
              <a:rPr lang="en-US" dirty="0"/>
              <a:t>add $8, %</a:t>
            </a:r>
            <a:r>
              <a:rPr lang="en-US" dirty="0" err="1"/>
              <a:t>esp</a:t>
            </a:r>
            <a:endParaRPr lang="en-US" dirty="0"/>
          </a:p>
          <a:p>
            <a:r>
              <a:rPr lang="en-US" dirty="0"/>
              <a:t>ret</a:t>
            </a:r>
          </a:p>
        </p:txBody>
      </p:sp>
    </p:spTree>
    <p:extLst>
      <p:ext uri="{BB962C8B-B14F-4D97-AF65-F5344CB8AC3E}">
        <p14:creationId xmlns:p14="http://schemas.microsoft.com/office/powerpoint/2010/main" val="277683115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64B0A-F048-4EE2-AB37-4D1628B5B64B}"/>
              </a:ext>
            </a:extLst>
          </p:cNvPr>
          <p:cNvSpPr>
            <a:spLocks noGrp="1"/>
          </p:cNvSpPr>
          <p:nvPr>
            <p:ph type="title"/>
          </p:nvPr>
        </p:nvSpPr>
        <p:spPr/>
        <p:txBody>
          <a:bodyPr/>
          <a:lstStyle/>
          <a:p>
            <a:r>
              <a:rPr lang="en-US" dirty="0"/>
              <a:t>Simple allocator</a:t>
            </a:r>
          </a:p>
        </p:txBody>
      </p:sp>
      <p:sp>
        <p:nvSpPr>
          <p:cNvPr id="3" name="Content Placeholder 2">
            <a:extLst>
              <a:ext uri="{FF2B5EF4-FFF2-40B4-BE49-F238E27FC236}">
                <a16:creationId xmlns:a16="http://schemas.microsoft.com/office/drawing/2014/main" id="{EBEB7477-291E-47DF-A604-8AF3A7B9554E}"/>
              </a:ext>
            </a:extLst>
          </p:cNvPr>
          <p:cNvSpPr>
            <a:spLocks noGrp="1"/>
          </p:cNvSpPr>
          <p:nvPr>
            <p:ph idx="1"/>
          </p:nvPr>
        </p:nvSpPr>
        <p:spPr/>
        <p:txBody>
          <a:bodyPr>
            <a:normAutofit lnSpcReduction="10000"/>
          </a:bodyPr>
          <a:lstStyle/>
          <a:p>
            <a:r>
              <a:rPr lang="en-US" dirty="0"/>
              <a:t>You will be provided </a:t>
            </a:r>
            <a:r>
              <a:rPr lang="en-US" dirty="0" err="1">
                <a:solidFill>
                  <a:srgbClr val="FF0000"/>
                </a:solidFill>
              </a:rPr>
              <a:t>alloc_from_ram</a:t>
            </a:r>
            <a:r>
              <a:rPr lang="en-US" dirty="0">
                <a:solidFill>
                  <a:srgbClr val="FF0000"/>
                </a:solidFill>
              </a:rPr>
              <a:t> </a:t>
            </a:r>
            <a:r>
              <a:rPr lang="en-US" dirty="0"/>
              <a:t>and </a:t>
            </a:r>
            <a:r>
              <a:rPr lang="en-US" dirty="0" err="1">
                <a:solidFill>
                  <a:srgbClr val="FF0000"/>
                </a:solidFill>
              </a:rPr>
              <a:t>free_ram</a:t>
            </a:r>
            <a:r>
              <a:rPr lang="en-US" dirty="0">
                <a:solidFill>
                  <a:srgbClr val="FF0000"/>
                </a:solidFill>
              </a:rPr>
              <a:t> </a:t>
            </a:r>
            <a:r>
              <a:rPr lang="en-US" dirty="0"/>
              <a:t>APIs</a:t>
            </a:r>
          </a:p>
          <a:p>
            <a:endParaRPr lang="en-US" dirty="0"/>
          </a:p>
          <a:p>
            <a:r>
              <a:rPr lang="en-US" dirty="0"/>
              <a:t>You are not supposed to use the standard library’s malloc and free routines</a:t>
            </a:r>
          </a:p>
          <a:p>
            <a:endParaRPr lang="en-US" dirty="0"/>
          </a:p>
          <a:p>
            <a:r>
              <a:rPr lang="en-US" dirty="0"/>
              <a:t>You are not supposed to use a third party linked list library</a:t>
            </a:r>
          </a:p>
          <a:p>
            <a:pPr lvl="1"/>
            <a:r>
              <a:rPr lang="en-US" dirty="0"/>
              <a:t>You have to implement your own linked list implementation for free list</a:t>
            </a:r>
          </a:p>
          <a:p>
            <a:endParaRPr lang="en-US" dirty="0"/>
          </a:p>
          <a:p>
            <a:r>
              <a:rPr lang="en-US" dirty="0"/>
              <a:t>You are to implement </a:t>
            </a:r>
            <a:r>
              <a:rPr lang="en-US" dirty="0" err="1">
                <a:solidFill>
                  <a:srgbClr val="FF0000"/>
                </a:solidFill>
              </a:rPr>
              <a:t>mymalloc</a:t>
            </a:r>
            <a:r>
              <a:rPr lang="en-US" dirty="0"/>
              <a:t> and </a:t>
            </a:r>
            <a:r>
              <a:rPr lang="en-US" dirty="0" err="1">
                <a:solidFill>
                  <a:srgbClr val="FF0000"/>
                </a:solidFill>
              </a:rPr>
              <a:t>myfree</a:t>
            </a:r>
            <a:r>
              <a:rPr lang="en-US" dirty="0"/>
              <a:t> APIs of the simple allocator</a:t>
            </a:r>
          </a:p>
        </p:txBody>
      </p:sp>
    </p:spTree>
    <p:extLst>
      <p:ext uri="{BB962C8B-B14F-4D97-AF65-F5344CB8AC3E}">
        <p14:creationId xmlns:p14="http://schemas.microsoft.com/office/powerpoint/2010/main" val="328688640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B7F9D-6CEF-4D87-8E33-F1838E13201F}"/>
              </a:ext>
            </a:extLst>
          </p:cNvPr>
          <p:cNvSpPr>
            <a:spLocks noGrp="1"/>
          </p:cNvSpPr>
          <p:nvPr>
            <p:ph type="title"/>
          </p:nvPr>
        </p:nvSpPr>
        <p:spPr/>
        <p:txBody>
          <a:bodyPr/>
          <a:lstStyle/>
          <a:p>
            <a:r>
              <a:rPr lang="en-US" dirty="0"/>
              <a:t>Simple allocator</a:t>
            </a:r>
          </a:p>
        </p:txBody>
      </p:sp>
      <p:sp>
        <p:nvSpPr>
          <p:cNvPr id="3" name="Content Placeholder 2">
            <a:extLst>
              <a:ext uri="{FF2B5EF4-FFF2-40B4-BE49-F238E27FC236}">
                <a16:creationId xmlns:a16="http://schemas.microsoft.com/office/drawing/2014/main" id="{7113AAA8-CA12-4AF1-A097-1E02FF27BC35}"/>
              </a:ext>
            </a:extLst>
          </p:cNvPr>
          <p:cNvSpPr>
            <a:spLocks noGrp="1"/>
          </p:cNvSpPr>
          <p:nvPr>
            <p:ph idx="1"/>
          </p:nvPr>
        </p:nvSpPr>
        <p:spPr/>
        <p:txBody>
          <a:bodyPr/>
          <a:lstStyle/>
          <a:p>
            <a:r>
              <a:rPr lang="en-US" dirty="0"/>
              <a:t>How are we supposed to implement a free list without using malloc?</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C5D4B82B-F3B1-486B-BC29-A766B0DEDD95}"/>
                  </a:ext>
                </a:extLst>
              </p14:cNvPr>
              <p14:cNvContentPartPr/>
              <p14:nvPr/>
            </p14:nvContentPartPr>
            <p14:xfrm>
              <a:off x="907920" y="2414160"/>
              <a:ext cx="10342800" cy="2262240"/>
            </p14:xfrm>
          </p:contentPart>
        </mc:Choice>
        <mc:Fallback xmlns="">
          <p:pic>
            <p:nvPicPr>
              <p:cNvPr id="4" name="Ink 3">
                <a:extLst>
                  <a:ext uri="{FF2B5EF4-FFF2-40B4-BE49-F238E27FC236}">
                    <a16:creationId xmlns:a16="http://schemas.microsoft.com/office/drawing/2014/main" id="{C5D4B82B-F3B1-486B-BC29-A766B0DEDD95}"/>
                  </a:ext>
                </a:extLst>
              </p:cNvPr>
              <p:cNvPicPr/>
              <p:nvPr/>
            </p:nvPicPr>
            <p:blipFill>
              <a:blip r:embed="rId3"/>
              <a:stretch>
                <a:fillRect/>
              </a:stretch>
            </p:blipFill>
            <p:spPr>
              <a:xfrm>
                <a:off x="898560" y="2404800"/>
                <a:ext cx="10361520" cy="2280960"/>
              </a:xfrm>
              <a:prstGeom prst="rect">
                <a:avLst/>
              </a:prstGeom>
            </p:spPr>
          </p:pic>
        </mc:Fallback>
      </mc:AlternateContent>
    </p:spTree>
    <p:extLst>
      <p:ext uri="{BB962C8B-B14F-4D97-AF65-F5344CB8AC3E}">
        <p14:creationId xmlns:p14="http://schemas.microsoft.com/office/powerpoint/2010/main" val="40662336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B7F9D-6CEF-4D87-8E33-F1838E13201F}"/>
              </a:ext>
            </a:extLst>
          </p:cNvPr>
          <p:cNvSpPr>
            <a:spLocks noGrp="1"/>
          </p:cNvSpPr>
          <p:nvPr>
            <p:ph type="title"/>
          </p:nvPr>
        </p:nvSpPr>
        <p:spPr/>
        <p:txBody>
          <a:bodyPr/>
          <a:lstStyle/>
          <a:p>
            <a:r>
              <a:rPr lang="en-US" dirty="0"/>
              <a:t>Simple allocator</a:t>
            </a:r>
          </a:p>
        </p:txBody>
      </p:sp>
      <p:sp>
        <p:nvSpPr>
          <p:cNvPr id="3" name="Content Placeholder 2">
            <a:extLst>
              <a:ext uri="{FF2B5EF4-FFF2-40B4-BE49-F238E27FC236}">
                <a16:creationId xmlns:a16="http://schemas.microsoft.com/office/drawing/2014/main" id="{7113AAA8-CA12-4AF1-A097-1E02FF27BC35}"/>
              </a:ext>
            </a:extLst>
          </p:cNvPr>
          <p:cNvSpPr>
            <a:spLocks noGrp="1"/>
          </p:cNvSpPr>
          <p:nvPr>
            <p:ph idx="1"/>
          </p:nvPr>
        </p:nvSpPr>
        <p:spPr>
          <a:xfrm>
            <a:off x="838199" y="1825625"/>
            <a:ext cx="10722429" cy="4351338"/>
          </a:xfrm>
        </p:spPr>
        <p:txBody>
          <a:bodyPr/>
          <a:lstStyle/>
          <a:p>
            <a:r>
              <a:rPr lang="en-US" dirty="0"/>
              <a:t>How are we supposed to implement a free list without using malloc?</a:t>
            </a:r>
          </a:p>
          <a:p>
            <a:pPr lvl="1"/>
            <a:r>
              <a:rPr lang="en-US" dirty="0"/>
              <a:t>Instead of allocating new nodes for the free list, which store the addresses of free objects, we can use the free object itself as a free list node</a:t>
            </a:r>
          </a:p>
          <a:p>
            <a:pPr lvl="1"/>
            <a:r>
              <a:rPr lang="en-US" dirty="0"/>
              <a:t>as long as the size of free object is greater than or equal to a linked list node, we are fine</a:t>
            </a:r>
          </a:p>
          <a:p>
            <a:pPr lvl="2"/>
            <a:r>
              <a:rPr lang="en-US" dirty="0"/>
              <a:t>the above condition is true because the minimum allocation size in the simple allocator is 16 that is enough to store a linked list node</a:t>
            </a:r>
          </a:p>
        </p:txBody>
      </p:sp>
    </p:spTree>
    <p:extLst>
      <p:ext uri="{BB962C8B-B14F-4D97-AF65-F5344CB8AC3E}">
        <p14:creationId xmlns:p14="http://schemas.microsoft.com/office/powerpoint/2010/main" val="64355212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4DE5C-AE1E-407E-9600-8928F8F1495D}"/>
              </a:ext>
            </a:extLst>
          </p:cNvPr>
          <p:cNvSpPr>
            <a:spLocks noGrp="1"/>
          </p:cNvSpPr>
          <p:nvPr>
            <p:ph type="title"/>
          </p:nvPr>
        </p:nvSpPr>
        <p:spPr/>
        <p:txBody>
          <a:bodyPr/>
          <a:lstStyle/>
          <a:p>
            <a:r>
              <a:rPr lang="en-US" dirty="0"/>
              <a:t>Global variables</a:t>
            </a:r>
          </a:p>
        </p:txBody>
      </p:sp>
      <p:sp>
        <p:nvSpPr>
          <p:cNvPr id="3" name="Content Placeholder 2">
            <a:extLst>
              <a:ext uri="{FF2B5EF4-FFF2-40B4-BE49-F238E27FC236}">
                <a16:creationId xmlns:a16="http://schemas.microsoft.com/office/drawing/2014/main" id="{A756C2F1-778E-478D-BB05-BC8BB9314C5D}"/>
              </a:ext>
            </a:extLst>
          </p:cNvPr>
          <p:cNvSpPr>
            <a:spLocks noGrp="1"/>
          </p:cNvSpPr>
          <p:nvPr>
            <p:ph idx="1"/>
          </p:nvPr>
        </p:nvSpPr>
        <p:spPr/>
        <p:txBody>
          <a:bodyPr>
            <a:normAutofit/>
          </a:bodyPr>
          <a:lstStyle/>
          <a:p>
            <a:r>
              <a:rPr lang="en-US" dirty="0"/>
              <a:t>The global variables remain alive throughout the program execution</a:t>
            </a:r>
          </a:p>
          <a:p>
            <a:endParaRPr lang="en-US" dirty="0"/>
          </a:p>
          <a:p>
            <a:r>
              <a:rPr lang="en-US" dirty="0"/>
              <a:t>The compiler allocates space for global variable statically (at compile time)</a:t>
            </a:r>
          </a:p>
          <a:p>
            <a:pPr lvl="1"/>
            <a:r>
              <a:rPr lang="en-US" dirty="0"/>
              <a:t>global variables never get deallocated</a:t>
            </a:r>
          </a:p>
          <a:p>
            <a:endParaRPr lang="en-US" dirty="0"/>
          </a:p>
          <a:p>
            <a:r>
              <a:rPr lang="en-US" dirty="0"/>
              <a:t>The actual RAM addresses of global variables are only known at runtime</a:t>
            </a:r>
          </a:p>
          <a:p>
            <a:pPr lvl="1"/>
            <a:r>
              <a:rPr lang="en-US" dirty="0"/>
              <a:t>how does the compiler know the addresses of global variables statically</a:t>
            </a:r>
          </a:p>
        </p:txBody>
      </p:sp>
    </p:spTree>
    <p:extLst>
      <p:ext uri="{BB962C8B-B14F-4D97-AF65-F5344CB8AC3E}">
        <p14:creationId xmlns:p14="http://schemas.microsoft.com/office/powerpoint/2010/main" val="117738058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79F63-95A8-4AAF-942C-CAE076F26E27}"/>
              </a:ext>
            </a:extLst>
          </p:cNvPr>
          <p:cNvSpPr>
            <a:spLocks noGrp="1"/>
          </p:cNvSpPr>
          <p:nvPr>
            <p:ph type="title"/>
          </p:nvPr>
        </p:nvSpPr>
        <p:spPr/>
        <p:txBody>
          <a:bodyPr/>
          <a:lstStyle/>
          <a:p>
            <a:r>
              <a:rPr lang="en-US" dirty="0"/>
              <a:t>Static addresses of global variables</a:t>
            </a:r>
          </a:p>
        </p:txBody>
      </p:sp>
      <p:sp>
        <p:nvSpPr>
          <p:cNvPr id="3" name="Content Placeholder 2">
            <a:extLst>
              <a:ext uri="{FF2B5EF4-FFF2-40B4-BE49-F238E27FC236}">
                <a16:creationId xmlns:a16="http://schemas.microsoft.com/office/drawing/2014/main" id="{59BFA3EB-DEDD-4ECE-BD8A-B4EE729AA790}"/>
              </a:ext>
            </a:extLst>
          </p:cNvPr>
          <p:cNvSpPr>
            <a:spLocks noGrp="1"/>
          </p:cNvSpPr>
          <p:nvPr>
            <p:ph idx="1"/>
          </p:nvPr>
        </p:nvSpPr>
        <p:spPr/>
        <p:txBody>
          <a:bodyPr/>
          <a:lstStyle/>
          <a:p>
            <a:r>
              <a:rPr lang="en-US" dirty="0"/>
              <a:t>Compiler knows the address of global variables relative to current EIP</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00B9DA3D-16A7-46AB-9F4E-7DC85EE78069}"/>
                  </a:ext>
                </a:extLst>
              </p14:cNvPr>
              <p14:cNvContentPartPr/>
              <p14:nvPr/>
            </p14:nvContentPartPr>
            <p14:xfrm>
              <a:off x="2737800" y="2798640"/>
              <a:ext cx="2490480" cy="1802160"/>
            </p14:xfrm>
          </p:contentPart>
        </mc:Choice>
        <mc:Fallback xmlns="">
          <p:pic>
            <p:nvPicPr>
              <p:cNvPr id="4" name="Ink 3">
                <a:extLst>
                  <a:ext uri="{FF2B5EF4-FFF2-40B4-BE49-F238E27FC236}">
                    <a16:creationId xmlns:a16="http://schemas.microsoft.com/office/drawing/2014/main" id="{00B9DA3D-16A7-46AB-9F4E-7DC85EE78069}"/>
                  </a:ext>
                </a:extLst>
              </p:cNvPr>
              <p:cNvPicPr/>
              <p:nvPr/>
            </p:nvPicPr>
            <p:blipFill>
              <a:blip r:embed="rId3"/>
              <a:stretch>
                <a:fillRect/>
              </a:stretch>
            </p:blipFill>
            <p:spPr>
              <a:xfrm>
                <a:off x="2728440" y="2789280"/>
                <a:ext cx="2509200" cy="1820880"/>
              </a:xfrm>
              <a:prstGeom prst="rect">
                <a:avLst/>
              </a:prstGeom>
            </p:spPr>
          </p:pic>
        </mc:Fallback>
      </mc:AlternateContent>
    </p:spTree>
    <p:extLst>
      <p:ext uri="{BB962C8B-B14F-4D97-AF65-F5344CB8AC3E}">
        <p14:creationId xmlns:p14="http://schemas.microsoft.com/office/powerpoint/2010/main" val="154259241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7AEA1-8AA6-4DE4-A7BE-D747A3F188F2}"/>
              </a:ext>
            </a:extLst>
          </p:cNvPr>
          <p:cNvSpPr>
            <a:spLocks noGrp="1"/>
          </p:cNvSpPr>
          <p:nvPr>
            <p:ph type="title"/>
          </p:nvPr>
        </p:nvSpPr>
        <p:spPr/>
        <p:txBody>
          <a:bodyPr/>
          <a:lstStyle/>
          <a:p>
            <a:r>
              <a:rPr lang="en-US" dirty="0"/>
              <a:t>RIP-Relative addressing</a:t>
            </a:r>
          </a:p>
        </p:txBody>
      </p:sp>
      <p:sp>
        <p:nvSpPr>
          <p:cNvPr id="3" name="Content Placeholder 2">
            <a:extLst>
              <a:ext uri="{FF2B5EF4-FFF2-40B4-BE49-F238E27FC236}">
                <a16:creationId xmlns:a16="http://schemas.microsoft.com/office/drawing/2014/main" id="{23AFB45A-C82F-489D-BE1E-DAD8C663AB7D}"/>
              </a:ext>
            </a:extLst>
          </p:cNvPr>
          <p:cNvSpPr>
            <a:spLocks noGrp="1"/>
          </p:cNvSpPr>
          <p:nvPr>
            <p:ph idx="1"/>
          </p:nvPr>
        </p:nvSpPr>
        <p:spPr/>
        <p:txBody>
          <a:bodyPr/>
          <a:lstStyle/>
          <a:p>
            <a:r>
              <a:rPr lang="en-US" dirty="0"/>
              <a:t>Section 2.2.1.6 in Intel manual -2</a:t>
            </a:r>
          </a:p>
          <a:p>
            <a:endParaRPr lang="en-US" dirty="0"/>
          </a:p>
          <a:p>
            <a:r>
              <a:rPr lang="en-US" dirty="0"/>
              <a:t>In 64-bit mode a new addressing mode, RIP-relative is introduced</a:t>
            </a:r>
          </a:p>
          <a:p>
            <a:endParaRPr lang="en-US" dirty="0"/>
          </a:p>
          <a:p>
            <a:r>
              <a:rPr lang="en-US" dirty="0"/>
              <a:t>Using RIP-relative addressing, we can directly access RIP-relative addresses</a:t>
            </a:r>
          </a:p>
          <a:p>
            <a:pPr lvl="1"/>
            <a:r>
              <a:rPr lang="en-US" dirty="0"/>
              <a:t>e.g., </a:t>
            </a:r>
            <a:r>
              <a:rPr lang="en-US" dirty="0" err="1"/>
              <a:t>movl</a:t>
            </a:r>
            <a:r>
              <a:rPr lang="en-US" dirty="0"/>
              <a:t> $100, 4(%rip)  </a:t>
            </a:r>
            <a:r>
              <a:rPr lang="en-US" dirty="0">
                <a:sym typeface="Wingdings" panose="05000000000000000000" pitchFamily="2" charset="2"/>
              </a:rPr>
              <a:t>   *(unsigned*)(%rip+4) = 100</a:t>
            </a:r>
          </a:p>
          <a:p>
            <a:pPr lvl="1"/>
            <a:r>
              <a:rPr lang="en-US" dirty="0">
                <a:sym typeface="Wingdings" panose="05000000000000000000" pitchFamily="2" charset="2"/>
              </a:rPr>
              <a:t>where %rip contains the address of the next instruction (i.e., subsequent instruction of </a:t>
            </a:r>
            <a:r>
              <a:rPr lang="en-US" dirty="0" err="1">
                <a:solidFill>
                  <a:srgbClr val="FF0000"/>
                </a:solidFill>
                <a:sym typeface="Wingdings" panose="05000000000000000000" pitchFamily="2" charset="2"/>
              </a:rPr>
              <a:t>movl</a:t>
            </a:r>
            <a:r>
              <a:rPr lang="en-US" dirty="0">
                <a:solidFill>
                  <a:srgbClr val="FF0000"/>
                </a:solidFill>
                <a:sym typeface="Wingdings" panose="05000000000000000000" pitchFamily="2" charset="2"/>
              </a:rPr>
              <a:t> $100, 4(%rip)</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375342685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31AE4-F66D-4CDC-95D8-729489837062}"/>
              </a:ext>
            </a:extLst>
          </p:cNvPr>
          <p:cNvSpPr>
            <a:spLocks noGrp="1"/>
          </p:cNvSpPr>
          <p:nvPr>
            <p:ph type="title"/>
          </p:nvPr>
        </p:nvSpPr>
        <p:spPr/>
        <p:txBody>
          <a:bodyPr/>
          <a:lstStyle/>
          <a:p>
            <a:r>
              <a:rPr lang="en-US" dirty="0"/>
              <a:t>32-bit mode</a:t>
            </a:r>
          </a:p>
        </p:txBody>
      </p:sp>
      <p:sp>
        <p:nvSpPr>
          <p:cNvPr id="3" name="Content Placeholder 2">
            <a:extLst>
              <a:ext uri="{FF2B5EF4-FFF2-40B4-BE49-F238E27FC236}">
                <a16:creationId xmlns:a16="http://schemas.microsoft.com/office/drawing/2014/main" id="{04C25498-0C9E-4486-A431-A95C72E6B4FD}"/>
              </a:ext>
            </a:extLst>
          </p:cNvPr>
          <p:cNvSpPr>
            <a:spLocks noGrp="1"/>
          </p:cNvSpPr>
          <p:nvPr>
            <p:ph idx="1"/>
          </p:nvPr>
        </p:nvSpPr>
        <p:spPr/>
        <p:txBody>
          <a:bodyPr>
            <a:normAutofit lnSpcReduction="10000"/>
          </a:bodyPr>
          <a:lstStyle/>
          <a:p>
            <a:r>
              <a:rPr lang="en-US" dirty="0"/>
              <a:t>In 32-bit mode, RIP-relative addressing mode is not present</a:t>
            </a:r>
          </a:p>
          <a:p>
            <a:endParaRPr lang="en-US" dirty="0"/>
          </a:p>
          <a:p>
            <a:r>
              <a:rPr lang="en-US" dirty="0"/>
              <a:t>However, we can compute EIP-relative address using the following trick</a:t>
            </a:r>
          </a:p>
          <a:p>
            <a:pPr marL="0" indent="0">
              <a:buNone/>
            </a:pPr>
            <a:endParaRPr lang="en-US" dirty="0"/>
          </a:p>
          <a:p>
            <a:pPr marL="0" indent="0">
              <a:buNone/>
            </a:pPr>
            <a:r>
              <a:rPr lang="en-US" dirty="0" err="1">
                <a:solidFill>
                  <a:srgbClr val="FF0000"/>
                </a:solidFill>
              </a:rPr>
              <a:t>movl</a:t>
            </a:r>
            <a:r>
              <a:rPr lang="en-US" dirty="0">
                <a:solidFill>
                  <a:srgbClr val="FF0000"/>
                </a:solidFill>
              </a:rPr>
              <a:t> $100, 0x10(%</a:t>
            </a:r>
            <a:r>
              <a:rPr lang="en-US" dirty="0" err="1">
                <a:solidFill>
                  <a:srgbClr val="FF0000"/>
                </a:solidFill>
              </a:rPr>
              <a:t>eip</a:t>
            </a:r>
            <a:r>
              <a:rPr lang="en-US" dirty="0">
                <a:solidFill>
                  <a:srgbClr val="FF0000"/>
                </a:solidFill>
              </a:rPr>
              <a:t>)          /* not allowed in 32-bit */</a:t>
            </a:r>
          </a:p>
          <a:p>
            <a:pPr marL="0" indent="0">
              <a:buNone/>
            </a:pPr>
            <a:r>
              <a:rPr lang="en-US" dirty="0"/>
              <a:t>-----------------------------------------------------------------------------</a:t>
            </a:r>
          </a:p>
          <a:p>
            <a:pPr marL="0" indent="0">
              <a:buNone/>
            </a:pPr>
            <a:r>
              <a:rPr lang="en-US" dirty="0">
                <a:solidFill>
                  <a:schemeClr val="accent1"/>
                </a:solidFill>
              </a:rPr>
              <a:t>call </a:t>
            </a:r>
            <a:r>
              <a:rPr lang="en-US" dirty="0" err="1">
                <a:solidFill>
                  <a:schemeClr val="accent1"/>
                </a:solidFill>
              </a:rPr>
              <a:t>get_eip</a:t>
            </a:r>
            <a:r>
              <a:rPr lang="en-US" dirty="0">
                <a:solidFill>
                  <a:schemeClr val="accent1"/>
                </a:solidFill>
              </a:rPr>
              <a:t>                // return %</a:t>
            </a:r>
            <a:r>
              <a:rPr lang="en-US" dirty="0" err="1">
                <a:solidFill>
                  <a:schemeClr val="accent1"/>
                </a:solidFill>
              </a:rPr>
              <a:t>eip</a:t>
            </a:r>
            <a:r>
              <a:rPr lang="en-US" dirty="0">
                <a:solidFill>
                  <a:schemeClr val="accent1"/>
                </a:solidFill>
              </a:rPr>
              <a:t> corresponding to </a:t>
            </a:r>
            <a:r>
              <a:rPr lang="en-US" dirty="0" err="1">
                <a:solidFill>
                  <a:schemeClr val="accent1"/>
                </a:solidFill>
              </a:rPr>
              <a:t>movl</a:t>
            </a:r>
            <a:r>
              <a:rPr lang="en-US" dirty="0">
                <a:solidFill>
                  <a:schemeClr val="accent1"/>
                </a:solidFill>
              </a:rPr>
              <a:t> in %</a:t>
            </a:r>
            <a:r>
              <a:rPr lang="en-US" dirty="0" err="1">
                <a:solidFill>
                  <a:schemeClr val="accent1"/>
                </a:solidFill>
              </a:rPr>
              <a:t>eax</a:t>
            </a:r>
            <a:endParaRPr lang="en-US" dirty="0">
              <a:solidFill>
                <a:schemeClr val="accent1"/>
              </a:solidFill>
            </a:endParaRPr>
          </a:p>
          <a:p>
            <a:pPr marL="0" indent="0">
              <a:buNone/>
            </a:pPr>
            <a:r>
              <a:rPr lang="en-US" dirty="0" err="1">
                <a:solidFill>
                  <a:schemeClr val="accent1"/>
                </a:solidFill>
              </a:rPr>
              <a:t>movl</a:t>
            </a:r>
            <a:r>
              <a:rPr lang="en-US" dirty="0">
                <a:solidFill>
                  <a:schemeClr val="accent1"/>
                </a:solidFill>
              </a:rPr>
              <a:t> $100, off(%</a:t>
            </a:r>
            <a:r>
              <a:rPr lang="en-US" dirty="0" err="1">
                <a:solidFill>
                  <a:schemeClr val="accent1"/>
                </a:solidFill>
              </a:rPr>
              <a:t>eax</a:t>
            </a:r>
            <a:r>
              <a:rPr lang="en-US" dirty="0">
                <a:solidFill>
                  <a:schemeClr val="accent1"/>
                </a:solidFill>
              </a:rPr>
              <a:t>)         // off = 0x10 + length(</a:t>
            </a:r>
            <a:r>
              <a:rPr lang="en-US" dirty="0" err="1">
                <a:solidFill>
                  <a:schemeClr val="accent1"/>
                </a:solidFill>
              </a:rPr>
              <a:t>movl</a:t>
            </a:r>
            <a:r>
              <a:rPr lang="en-US" dirty="0">
                <a:solidFill>
                  <a:schemeClr val="accent1"/>
                </a:solidFill>
              </a:rPr>
              <a:t> $100, off(%</a:t>
            </a:r>
            <a:r>
              <a:rPr lang="en-US" dirty="0" err="1">
                <a:solidFill>
                  <a:schemeClr val="accent1"/>
                </a:solidFill>
              </a:rPr>
              <a:t>eax</a:t>
            </a:r>
            <a:r>
              <a:rPr lang="en-US" dirty="0">
                <a:solidFill>
                  <a:schemeClr val="accent1"/>
                </a:solidFill>
              </a:rPr>
              <a:t>))</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B1AC6165-94BC-4DAB-9CAC-0E2010ECFD1F}"/>
                  </a:ext>
                </a:extLst>
              </p14:cNvPr>
              <p14:cNvContentPartPr/>
              <p14:nvPr/>
            </p14:nvContentPartPr>
            <p14:xfrm>
              <a:off x="8470800" y="375840"/>
              <a:ext cx="3228480" cy="581760"/>
            </p14:xfrm>
          </p:contentPart>
        </mc:Choice>
        <mc:Fallback xmlns="">
          <p:pic>
            <p:nvPicPr>
              <p:cNvPr id="4" name="Ink 3">
                <a:extLst>
                  <a:ext uri="{FF2B5EF4-FFF2-40B4-BE49-F238E27FC236}">
                    <a16:creationId xmlns:a16="http://schemas.microsoft.com/office/drawing/2014/main" id="{B1AC6165-94BC-4DAB-9CAC-0E2010ECFD1F}"/>
                  </a:ext>
                </a:extLst>
              </p:cNvPr>
              <p:cNvPicPr/>
              <p:nvPr/>
            </p:nvPicPr>
            <p:blipFill>
              <a:blip r:embed="rId4"/>
              <a:stretch>
                <a:fillRect/>
              </a:stretch>
            </p:blipFill>
            <p:spPr>
              <a:xfrm>
                <a:off x="8461440" y="366480"/>
                <a:ext cx="3247200" cy="600480"/>
              </a:xfrm>
              <a:prstGeom prst="rect">
                <a:avLst/>
              </a:prstGeom>
            </p:spPr>
          </p:pic>
        </mc:Fallback>
      </mc:AlternateContent>
    </p:spTree>
    <p:extLst>
      <p:ext uri="{BB962C8B-B14F-4D97-AF65-F5344CB8AC3E}">
        <p14:creationId xmlns:p14="http://schemas.microsoft.com/office/powerpoint/2010/main" val="221599335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38876-EB03-4D54-AAC4-009F7A65E136}"/>
              </a:ext>
            </a:extLst>
          </p:cNvPr>
          <p:cNvSpPr>
            <a:spLocks noGrp="1"/>
          </p:cNvSpPr>
          <p:nvPr>
            <p:ph type="title"/>
          </p:nvPr>
        </p:nvSpPr>
        <p:spPr/>
        <p:txBody>
          <a:bodyPr/>
          <a:lstStyle/>
          <a:p>
            <a:r>
              <a:rPr lang="en-US" dirty="0" err="1"/>
              <a:t>get_eip</a:t>
            </a:r>
            <a:endParaRPr lang="en-US" dirty="0"/>
          </a:p>
        </p:txBody>
      </p:sp>
      <p:sp>
        <p:nvSpPr>
          <p:cNvPr id="3" name="Content Placeholder 2">
            <a:extLst>
              <a:ext uri="{FF2B5EF4-FFF2-40B4-BE49-F238E27FC236}">
                <a16:creationId xmlns:a16="http://schemas.microsoft.com/office/drawing/2014/main" id="{D5D90534-1DF7-4265-8A61-CB4E6B6CB5D2}"/>
              </a:ext>
            </a:extLst>
          </p:cNvPr>
          <p:cNvSpPr>
            <a:spLocks noGrp="1"/>
          </p:cNvSpPr>
          <p:nvPr>
            <p:ph idx="1"/>
          </p:nvPr>
        </p:nvSpPr>
        <p:spPr/>
        <p:txBody>
          <a:bodyPr/>
          <a:lstStyle/>
          <a:p>
            <a:pPr marL="0" indent="0">
              <a:buNone/>
            </a:pPr>
            <a:r>
              <a:rPr lang="en-US" dirty="0" err="1"/>
              <a:t>get_eip</a:t>
            </a:r>
            <a:r>
              <a:rPr lang="en-US" dirty="0"/>
              <a:t>:</a:t>
            </a:r>
          </a:p>
          <a:p>
            <a:pPr marL="0" indent="0">
              <a:buNone/>
            </a:pPr>
            <a:r>
              <a:rPr lang="en-US" dirty="0"/>
              <a:t>    mov (%</a:t>
            </a:r>
            <a:r>
              <a:rPr lang="en-US" dirty="0" err="1"/>
              <a:t>esp</a:t>
            </a:r>
            <a:r>
              <a:rPr lang="en-US" dirty="0"/>
              <a:t>), %</a:t>
            </a:r>
            <a:r>
              <a:rPr lang="en-US" dirty="0" err="1"/>
              <a:t>eax</a:t>
            </a:r>
            <a:endParaRPr lang="en-US" dirty="0"/>
          </a:p>
          <a:p>
            <a:pPr marL="0" indent="0">
              <a:buNone/>
            </a:pPr>
            <a:r>
              <a:rPr lang="en-US" dirty="0"/>
              <a:t>    ret</a:t>
            </a:r>
          </a:p>
        </p:txBody>
      </p:sp>
    </p:spTree>
    <p:extLst>
      <p:ext uri="{BB962C8B-B14F-4D97-AF65-F5344CB8AC3E}">
        <p14:creationId xmlns:p14="http://schemas.microsoft.com/office/powerpoint/2010/main" val="408622264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8F217-9406-4554-B674-01BCA75EFBA1}"/>
              </a:ext>
            </a:extLst>
          </p:cNvPr>
          <p:cNvSpPr>
            <a:spLocks noGrp="1"/>
          </p:cNvSpPr>
          <p:nvPr>
            <p:ph type="title"/>
          </p:nvPr>
        </p:nvSpPr>
        <p:spPr/>
        <p:txBody>
          <a:bodyPr/>
          <a:lstStyle/>
          <a:p>
            <a:r>
              <a:rPr lang="en-US" dirty="0"/>
              <a:t>Application</a:t>
            </a:r>
          </a:p>
        </p:txBody>
      </p:sp>
      <p:sp>
        <p:nvSpPr>
          <p:cNvPr id="3" name="Content Placeholder 2">
            <a:extLst>
              <a:ext uri="{FF2B5EF4-FFF2-40B4-BE49-F238E27FC236}">
                <a16:creationId xmlns:a16="http://schemas.microsoft.com/office/drawing/2014/main" id="{C40EA41A-CC13-4F84-B5A4-53DA53C3536B}"/>
              </a:ext>
            </a:extLst>
          </p:cNvPr>
          <p:cNvSpPr>
            <a:spLocks noGrp="1"/>
          </p:cNvSpPr>
          <p:nvPr>
            <p:ph idx="1"/>
          </p:nvPr>
        </p:nvSpPr>
        <p:spPr/>
        <p:txBody>
          <a:bodyPr/>
          <a:lstStyle/>
          <a:p>
            <a:r>
              <a:rPr lang="en-US" dirty="0"/>
              <a:t>CPU instructions</a:t>
            </a:r>
          </a:p>
          <a:p>
            <a:pPr lvl="1"/>
            <a:r>
              <a:rPr lang="en-US" dirty="0"/>
              <a:t>e.g., x86 instructions</a:t>
            </a:r>
          </a:p>
          <a:p>
            <a:pPr lvl="1"/>
            <a:r>
              <a:rPr lang="en-US" dirty="0"/>
              <a:t>loader (OS) loads the instructions anywhere in the RAM and set the %</a:t>
            </a:r>
            <a:r>
              <a:rPr lang="en-US" dirty="0" err="1"/>
              <a:t>eip</a:t>
            </a:r>
            <a:r>
              <a:rPr lang="en-US" dirty="0"/>
              <a:t> to the starting instruction (e.g., the first instruction of main)</a:t>
            </a:r>
          </a:p>
          <a:p>
            <a:pPr lvl="1"/>
            <a:r>
              <a:rPr lang="en-US" dirty="0"/>
              <a:t>branch instructions operands are offset relative to current %</a:t>
            </a:r>
            <a:r>
              <a:rPr lang="en-US" dirty="0" err="1"/>
              <a:t>eip</a:t>
            </a:r>
            <a:r>
              <a:rPr lang="en-US" dirty="0"/>
              <a:t> that is known at compile time</a:t>
            </a:r>
          </a:p>
        </p:txBody>
      </p:sp>
    </p:spTree>
    <p:extLst>
      <p:ext uri="{BB962C8B-B14F-4D97-AF65-F5344CB8AC3E}">
        <p14:creationId xmlns:p14="http://schemas.microsoft.com/office/powerpoint/2010/main" val="331903077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7ED9C-2081-4D30-B16F-3A21A0AC80B3}"/>
              </a:ext>
            </a:extLst>
          </p:cNvPr>
          <p:cNvSpPr>
            <a:spLocks noGrp="1"/>
          </p:cNvSpPr>
          <p:nvPr>
            <p:ph type="title"/>
          </p:nvPr>
        </p:nvSpPr>
        <p:spPr/>
        <p:txBody>
          <a:bodyPr/>
          <a:lstStyle/>
          <a:p>
            <a:r>
              <a:rPr lang="en-US" dirty="0"/>
              <a:t>Application</a:t>
            </a:r>
          </a:p>
        </p:txBody>
      </p:sp>
      <p:sp>
        <p:nvSpPr>
          <p:cNvPr id="3" name="Content Placeholder 2">
            <a:extLst>
              <a:ext uri="{FF2B5EF4-FFF2-40B4-BE49-F238E27FC236}">
                <a16:creationId xmlns:a16="http://schemas.microsoft.com/office/drawing/2014/main" id="{11732F62-3E30-4487-8D63-94F37C1C5E01}"/>
              </a:ext>
            </a:extLst>
          </p:cNvPr>
          <p:cNvSpPr>
            <a:spLocks noGrp="1"/>
          </p:cNvSpPr>
          <p:nvPr>
            <p:ph idx="1"/>
          </p:nvPr>
        </p:nvSpPr>
        <p:spPr/>
        <p:txBody>
          <a:bodyPr/>
          <a:lstStyle/>
          <a:p>
            <a:r>
              <a:rPr lang="en-US" dirty="0"/>
              <a:t>Local variables are automatically allocated and deallocated on the stack</a:t>
            </a:r>
          </a:p>
          <a:p>
            <a:endParaRPr lang="en-US" dirty="0"/>
          </a:p>
          <a:p>
            <a:r>
              <a:rPr lang="en-US" dirty="0"/>
              <a:t>The application allocates space for RAM at the start of the main routine and sets the stack pointer (%</a:t>
            </a:r>
            <a:r>
              <a:rPr lang="en-US" dirty="0" err="1"/>
              <a:t>esp</a:t>
            </a:r>
            <a:r>
              <a:rPr lang="en-US" dirty="0"/>
              <a:t>)</a:t>
            </a:r>
          </a:p>
        </p:txBody>
      </p:sp>
    </p:spTree>
    <p:extLst>
      <p:ext uri="{BB962C8B-B14F-4D97-AF65-F5344CB8AC3E}">
        <p14:creationId xmlns:p14="http://schemas.microsoft.com/office/powerpoint/2010/main" val="1326792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21E3-2198-4E65-A85A-F408A4BA7F15}"/>
              </a:ext>
            </a:extLst>
          </p:cNvPr>
          <p:cNvSpPr>
            <a:spLocks noGrp="1"/>
          </p:cNvSpPr>
          <p:nvPr>
            <p:ph type="title"/>
          </p:nvPr>
        </p:nvSpPr>
        <p:spPr/>
        <p:txBody>
          <a:bodyPr/>
          <a:lstStyle/>
          <a:p>
            <a:r>
              <a:rPr lang="en-US" dirty="0"/>
              <a:t>Loader</a:t>
            </a:r>
          </a:p>
        </p:txBody>
      </p:sp>
      <p:sp>
        <p:nvSpPr>
          <p:cNvPr id="3" name="Content Placeholder 2">
            <a:extLst>
              <a:ext uri="{FF2B5EF4-FFF2-40B4-BE49-F238E27FC236}">
                <a16:creationId xmlns:a16="http://schemas.microsoft.com/office/drawing/2014/main" id="{B42F2C09-B766-40DF-B260-0B1A640C8A27}"/>
              </a:ext>
            </a:extLst>
          </p:cNvPr>
          <p:cNvSpPr>
            <a:spLocks noGrp="1"/>
          </p:cNvSpPr>
          <p:nvPr>
            <p:ph idx="1"/>
          </p:nvPr>
        </p:nvSpPr>
        <p:spPr/>
        <p:txBody>
          <a:bodyPr/>
          <a:lstStyle/>
          <a:p>
            <a:r>
              <a:rPr lang="en-US" dirty="0"/>
              <a:t>Loader loads the program image into the memory at runtime and jumps to main routine</a:t>
            </a:r>
          </a:p>
        </p:txBody>
      </p:sp>
    </p:spTree>
    <p:extLst>
      <p:ext uri="{BB962C8B-B14F-4D97-AF65-F5344CB8AC3E}">
        <p14:creationId xmlns:p14="http://schemas.microsoft.com/office/powerpoint/2010/main" val="79106144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0B91B-9AFC-4604-B763-5FF747D0952B}"/>
              </a:ext>
            </a:extLst>
          </p:cNvPr>
          <p:cNvSpPr>
            <a:spLocks noGrp="1"/>
          </p:cNvSpPr>
          <p:nvPr>
            <p:ph type="title"/>
          </p:nvPr>
        </p:nvSpPr>
        <p:spPr/>
        <p:txBody>
          <a:bodyPr/>
          <a:lstStyle/>
          <a:p>
            <a:r>
              <a:rPr lang="en-US" dirty="0"/>
              <a:t>Application</a:t>
            </a:r>
          </a:p>
        </p:txBody>
      </p:sp>
      <p:sp>
        <p:nvSpPr>
          <p:cNvPr id="3" name="Content Placeholder 2">
            <a:extLst>
              <a:ext uri="{FF2B5EF4-FFF2-40B4-BE49-F238E27FC236}">
                <a16:creationId xmlns:a16="http://schemas.microsoft.com/office/drawing/2014/main" id="{A5BCE91F-76C7-49B6-9DC5-2739C51D3DA7}"/>
              </a:ext>
            </a:extLst>
          </p:cNvPr>
          <p:cNvSpPr>
            <a:spLocks noGrp="1"/>
          </p:cNvSpPr>
          <p:nvPr>
            <p:ph idx="1"/>
          </p:nvPr>
        </p:nvSpPr>
        <p:spPr/>
        <p:txBody>
          <a:bodyPr/>
          <a:lstStyle/>
          <a:p>
            <a:r>
              <a:rPr lang="en-US" dirty="0"/>
              <a:t>Dynamic memory allocation</a:t>
            </a:r>
          </a:p>
          <a:p>
            <a:pPr lvl="1"/>
            <a:r>
              <a:rPr lang="en-US" dirty="0"/>
              <a:t>An application can use malloc/free routines for dynamic memory allocation</a:t>
            </a:r>
          </a:p>
        </p:txBody>
      </p:sp>
    </p:spTree>
    <p:extLst>
      <p:ext uri="{BB962C8B-B14F-4D97-AF65-F5344CB8AC3E}">
        <p14:creationId xmlns:p14="http://schemas.microsoft.com/office/powerpoint/2010/main" val="48504739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2C4B9-B90E-4D34-BE6B-800254DA7E18}"/>
              </a:ext>
            </a:extLst>
          </p:cNvPr>
          <p:cNvSpPr>
            <a:spLocks noGrp="1"/>
          </p:cNvSpPr>
          <p:nvPr>
            <p:ph type="title"/>
          </p:nvPr>
        </p:nvSpPr>
        <p:spPr/>
        <p:txBody>
          <a:bodyPr/>
          <a:lstStyle/>
          <a:p>
            <a:r>
              <a:rPr lang="en-US" dirty="0"/>
              <a:t>Application</a:t>
            </a:r>
          </a:p>
        </p:txBody>
      </p:sp>
      <p:sp>
        <p:nvSpPr>
          <p:cNvPr id="3" name="Content Placeholder 2">
            <a:extLst>
              <a:ext uri="{FF2B5EF4-FFF2-40B4-BE49-F238E27FC236}">
                <a16:creationId xmlns:a16="http://schemas.microsoft.com/office/drawing/2014/main" id="{ED75DCC2-52FF-4B55-9EC6-55CFB9195702}"/>
              </a:ext>
            </a:extLst>
          </p:cNvPr>
          <p:cNvSpPr>
            <a:spLocks noGrp="1"/>
          </p:cNvSpPr>
          <p:nvPr>
            <p:ph idx="1"/>
          </p:nvPr>
        </p:nvSpPr>
        <p:spPr/>
        <p:txBody>
          <a:bodyPr/>
          <a:lstStyle/>
          <a:p>
            <a:r>
              <a:rPr lang="en-US" dirty="0"/>
              <a:t>Global variables</a:t>
            </a:r>
          </a:p>
          <a:p>
            <a:pPr lvl="1"/>
            <a:r>
              <a:rPr lang="en-US" dirty="0"/>
              <a:t>Global variables are allocated once and never get deallocated</a:t>
            </a:r>
          </a:p>
          <a:p>
            <a:pPr lvl="1"/>
            <a:r>
              <a:rPr lang="en-US" dirty="0"/>
              <a:t>Compiler allocates space for global variable similar to instructions</a:t>
            </a:r>
          </a:p>
          <a:p>
            <a:pPr lvl="2"/>
            <a:r>
              <a:rPr lang="en-US" dirty="0"/>
              <a:t>all the addresses (global variables, call and </a:t>
            </a:r>
            <a:r>
              <a:rPr lang="en-US" dirty="0" err="1"/>
              <a:t>jmp</a:t>
            </a:r>
            <a:r>
              <a:rPr lang="en-US" dirty="0"/>
              <a:t> targets, etc.) are relative to the current instruction pointer (%</a:t>
            </a:r>
            <a:r>
              <a:rPr lang="en-US" dirty="0" err="1"/>
              <a:t>eip</a:t>
            </a:r>
            <a:r>
              <a:rPr lang="en-US" dirty="0"/>
              <a:t>)</a:t>
            </a:r>
          </a:p>
        </p:txBody>
      </p:sp>
    </p:spTree>
    <p:extLst>
      <p:ext uri="{BB962C8B-B14F-4D97-AF65-F5344CB8AC3E}">
        <p14:creationId xmlns:p14="http://schemas.microsoft.com/office/powerpoint/2010/main" val="3041172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2647</TotalTime>
  <Words>4665</Words>
  <Application>Microsoft Office PowerPoint</Application>
  <PresentationFormat>Widescreen</PresentationFormat>
  <Paragraphs>1329</Paragraphs>
  <Slides>91</Slides>
  <Notes>61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91</vt:i4>
      </vt:variant>
    </vt:vector>
  </HeadingPairs>
  <TitlesOfParts>
    <vt:vector size="95" baseType="lpstr">
      <vt:lpstr>Arial</vt:lpstr>
      <vt:lpstr>Calibri</vt:lpstr>
      <vt:lpstr>Calibri Light</vt:lpstr>
      <vt:lpstr>Office Theme</vt:lpstr>
      <vt:lpstr>PowerPoint Presentation</vt:lpstr>
      <vt:lpstr>Compilation</vt:lpstr>
      <vt:lpstr>Compilation</vt:lpstr>
      <vt:lpstr>Compilation</vt:lpstr>
      <vt:lpstr>Compilation</vt:lpstr>
      <vt:lpstr>Compiling, linking and loading</vt:lpstr>
      <vt:lpstr>Linker</vt:lpstr>
      <vt:lpstr>Linker</vt:lpstr>
      <vt:lpstr>Loader</vt:lpstr>
      <vt:lpstr>Dynamic memory allocation</vt:lpstr>
      <vt:lpstr>Dynamic memory allocation</vt:lpstr>
      <vt:lpstr>Dynamic memory allocation</vt:lpstr>
      <vt:lpstr>Dynamic memory allocation</vt:lpstr>
      <vt:lpstr>Physical address space</vt:lpstr>
      <vt:lpstr>Dynamic memory allocation</vt:lpstr>
      <vt:lpstr>malloc implementation</vt:lpstr>
      <vt:lpstr>Buddy allocator</vt:lpstr>
      <vt:lpstr>Buddy allocator</vt:lpstr>
      <vt:lpstr>Buddy allocator</vt:lpstr>
      <vt:lpstr>Buddy allocator</vt:lpstr>
      <vt:lpstr>Buddy allocator</vt:lpstr>
      <vt:lpstr>Buddy allocator</vt:lpstr>
      <vt:lpstr>Buddy allocator</vt:lpstr>
      <vt:lpstr>Buddy allocator</vt:lpstr>
      <vt:lpstr>Buddy allocator</vt:lpstr>
      <vt:lpstr>Buddy allocator</vt:lpstr>
      <vt:lpstr>Buddy allocator</vt:lpstr>
      <vt:lpstr>Buddy allocator</vt:lpstr>
      <vt:lpstr>Buddy allocator</vt:lpstr>
      <vt:lpstr>Buddy allocator</vt:lpstr>
      <vt:lpstr>Buddy allocator</vt:lpstr>
      <vt:lpstr>Buddy allocator</vt:lpstr>
      <vt:lpstr>Buddy allocator</vt:lpstr>
      <vt:lpstr>Buddy allocator</vt:lpstr>
      <vt:lpstr>Buddy allocator</vt:lpstr>
      <vt:lpstr>Buddy allocator</vt:lpstr>
      <vt:lpstr>Buddy allocator</vt:lpstr>
      <vt:lpstr>Buddy allocator</vt:lpstr>
      <vt:lpstr>Buddy allocator</vt:lpstr>
      <vt:lpstr>Buddy allocator</vt:lpstr>
      <vt:lpstr>Buddy allocator</vt:lpstr>
      <vt:lpstr>Buddy allocator</vt:lpstr>
      <vt:lpstr>Buddy allocator</vt:lpstr>
      <vt:lpstr>Buddy allocator</vt:lpstr>
      <vt:lpstr>Buddy allocator</vt:lpstr>
      <vt:lpstr>Buddy allocator</vt:lpstr>
      <vt:lpstr>Buddy allocator</vt:lpstr>
      <vt:lpstr>Buddy allocator</vt:lpstr>
      <vt:lpstr>Buddy allocator</vt:lpstr>
      <vt:lpstr>Buddy allocator</vt:lpstr>
      <vt:lpstr>Buddy allocator</vt:lpstr>
      <vt:lpstr>Buddy allocator</vt:lpstr>
      <vt:lpstr>Buddy allocator</vt:lpstr>
      <vt:lpstr>Buddy allocator</vt:lpstr>
      <vt:lpstr>Buddy allocator</vt:lpstr>
      <vt:lpstr>Buddy allocator</vt:lpstr>
      <vt:lpstr>Buddy allocator</vt:lpstr>
      <vt:lpstr>Buddy allocator</vt:lpstr>
      <vt:lpstr>Buddy allocator</vt:lpstr>
      <vt:lpstr>Buddy allocator</vt:lpstr>
      <vt:lpstr>Buddy allocator</vt:lpstr>
      <vt:lpstr>Buddy allocator</vt:lpstr>
      <vt:lpstr>Buddy allocator</vt:lpstr>
      <vt:lpstr>Buddy allocator</vt:lpstr>
      <vt:lpstr>Buddy allocator</vt:lpstr>
      <vt:lpstr>Buddy allocator</vt:lpstr>
      <vt:lpstr>Buddy allocator</vt:lpstr>
      <vt:lpstr>Buddy allocator</vt:lpstr>
      <vt:lpstr>Why free_ram is required?</vt:lpstr>
      <vt:lpstr>&gt;4096 allocations</vt:lpstr>
      <vt:lpstr>Why promote objects during free?</vt:lpstr>
      <vt:lpstr>Simple allocator (Assignment-1)</vt:lpstr>
      <vt:lpstr>malloc</vt:lpstr>
      <vt:lpstr>malloc</vt:lpstr>
      <vt:lpstr>free</vt:lpstr>
      <vt:lpstr>Simple allocator</vt:lpstr>
      <vt:lpstr>Simple allocator</vt:lpstr>
      <vt:lpstr>free</vt:lpstr>
      <vt:lpstr>malloc</vt:lpstr>
      <vt:lpstr>Simple allocator</vt:lpstr>
      <vt:lpstr>Simple allocator</vt:lpstr>
      <vt:lpstr>Simple allocator</vt:lpstr>
      <vt:lpstr>Global variables</vt:lpstr>
      <vt:lpstr>Static addresses of global variables</vt:lpstr>
      <vt:lpstr>RIP-Relative addressing</vt:lpstr>
      <vt:lpstr>32-bit mode</vt:lpstr>
      <vt:lpstr>get_eip</vt:lpstr>
      <vt:lpstr>Application</vt:lpstr>
      <vt:lpstr>Application</vt:lpstr>
      <vt:lpstr>Application</vt:lpstr>
      <vt:lpstr>Application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 Kedia</dc:creator>
  <cp:lastModifiedBy>Piyus Kedia</cp:lastModifiedBy>
  <cp:revision>564</cp:revision>
  <dcterms:created xsi:type="dcterms:W3CDTF">2020-01-04T14:42:09Z</dcterms:created>
  <dcterms:modified xsi:type="dcterms:W3CDTF">2020-01-13T13:18:33Z</dcterms:modified>
</cp:coreProperties>
</file>